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4"/>
    <p:sldMasterId id="2147483672" r:id="rId5"/>
    <p:sldMasterId id="2147483677" r:id="rId6"/>
  </p:sldMasterIdLst>
  <p:notesMasterIdLst>
    <p:notesMasterId r:id="rId29"/>
  </p:notesMasterIdLst>
  <p:sldIdLst>
    <p:sldId id="256" r:id="rId7"/>
    <p:sldId id="257" r:id="rId8"/>
    <p:sldId id="258" r:id="rId9"/>
    <p:sldId id="259" r:id="rId10"/>
    <p:sldId id="4129" r:id="rId11"/>
    <p:sldId id="4139" r:id="rId12"/>
    <p:sldId id="4131" r:id="rId13"/>
    <p:sldId id="4135" r:id="rId14"/>
    <p:sldId id="4086" r:id="rId15"/>
    <p:sldId id="263" r:id="rId16"/>
    <p:sldId id="4140" r:id="rId17"/>
    <p:sldId id="265" r:id="rId18"/>
    <p:sldId id="4132" r:id="rId19"/>
    <p:sldId id="4137" r:id="rId20"/>
    <p:sldId id="4130" r:id="rId21"/>
    <p:sldId id="4133" r:id="rId22"/>
    <p:sldId id="4134" r:id="rId23"/>
    <p:sldId id="4136" r:id="rId24"/>
    <p:sldId id="270" r:id="rId25"/>
    <p:sldId id="3332" r:id="rId26"/>
    <p:sldId id="4138" r:id="rId27"/>
    <p:sldId id="274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Roboto Slab" pitchFamily="2" charset="0"/>
      <p:regular r:id="rId34"/>
      <p:bold r:id="rId35"/>
    </p:embeddedFont>
    <p:embeddedFont>
      <p:font typeface="Roboto Slab Light" panose="020B0604020202020204" charset="0"/>
      <p:regular r:id="rId36"/>
      <p:bold r:id="rId37"/>
    </p:embeddedFont>
    <p:embeddedFont>
      <p:font typeface="Squada One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ngmei Xie" initials="HX" lastIdx="1" clrIdx="0">
    <p:extLst>
      <p:ext uri="{19B8F6BF-5375-455C-9EA6-DF929625EA0E}">
        <p15:presenceInfo xmlns:p15="http://schemas.microsoft.com/office/powerpoint/2012/main" userId="Hongmei X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090ED"/>
    <a:srgbClr val="144168"/>
    <a:srgbClr val="000D16"/>
    <a:srgbClr val="071727"/>
    <a:srgbClr val="062651"/>
    <a:srgbClr val="000614"/>
    <a:srgbClr val="145A96"/>
    <a:srgbClr val="0C6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F597FB-B8BA-4992-AA06-4878A9E32698}">
  <a:tblStyle styleId="{2BF597FB-B8BA-4992-AA06-4878A9E326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801" autoAdjust="0"/>
  </p:normalViewPr>
  <p:slideViewPr>
    <p:cSldViewPr snapToGrid="0" showGuides="1">
      <p:cViewPr varScale="1">
        <p:scale>
          <a:sx n="137" d="100"/>
          <a:sy n="137" d="100"/>
        </p:scale>
        <p:origin x="320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7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dfce81f19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dfce81f19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4dfce81f1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4dfce81f19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312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4dfce81f1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4dfce81f19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516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4dfce81f1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4dfce81f19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192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4dfce81f1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4dfce81f19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74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4dfce81f1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4dfce81f19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293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4dfce81f19_0_1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4dfce81f19_0_1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4dfce81f19_0_1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4dfce81f19_0_1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dfce81f1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dfce81f1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1cd6aad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1cd6aad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4498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4dfce81f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4dfce81f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4dfce81f1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4dfce81f19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996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4dfce81f19_0_1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4dfce81f19_0_1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4dfce81f1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4dfce81f19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541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25" y="-17775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5400000">
            <a:off x="-1063861" y="1063921"/>
            <a:ext cx="5163784" cy="3035942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400000">
            <a:off x="5011372" y="1031119"/>
            <a:ext cx="5163784" cy="3101528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259088" y="3275271"/>
            <a:ext cx="6625835" cy="1870226"/>
          </a:xfrm>
          <a:custGeom>
            <a:avLst/>
            <a:gdLst/>
            <a:ahLst/>
            <a:cxnLst/>
            <a:rect l="l" t="t" r="r" b="b"/>
            <a:pathLst>
              <a:path w="110050" h="31063" extrusionOk="0">
                <a:moveTo>
                  <a:pt x="83462" y="76"/>
                </a:moveTo>
                <a:cubicBezTo>
                  <a:pt x="83882" y="76"/>
                  <a:pt x="84281" y="93"/>
                  <a:pt x="84668" y="134"/>
                </a:cubicBezTo>
                <a:cubicBezTo>
                  <a:pt x="84483" y="724"/>
                  <a:pt x="84333" y="1349"/>
                  <a:pt x="84192" y="1974"/>
                </a:cubicBezTo>
                <a:cubicBezTo>
                  <a:pt x="83768" y="1900"/>
                  <a:pt x="83310" y="1874"/>
                  <a:pt x="82824" y="1874"/>
                </a:cubicBezTo>
                <a:cubicBezTo>
                  <a:pt x="82555" y="1874"/>
                  <a:pt x="82277" y="1882"/>
                  <a:pt x="81991" y="1895"/>
                </a:cubicBezTo>
                <a:cubicBezTo>
                  <a:pt x="81736" y="1895"/>
                  <a:pt x="81472" y="1930"/>
                  <a:pt x="81252" y="1930"/>
                </a:cubicBezTo>
                <a:cubicBezTo>
                  <a:pt x="81366" y="1349"/>
                  <a:pt x="81516" y="759"/>
                  <a:pt x="81692" y="169"/>
                </a:cubicBezTo>
                <a:cubicBezTo>
                  <a:pt x="81991" y="134"/>
                  <a:pt x="82247" y="99"/>
                  <a:pt x="82537" y="99"/>
                </a:cubicBezTo>
                <a:cubicBezTo>
                  <a:pt x="82858" y="84"/>
                  <a:pt x="83165" y="76"/>
                  <a:pt x="83462" y="76"/>
                </a:cubicBezTo>
                <a:close/>
                <a:moveTo>
                  <a:pt x="81586" y="169"/>
                </a:moveTo>
                <a:lnTo>
                  <a:pt x="81586" y="169"/>
                </a:lnTo>
                <a:cubicBezTo>
                  <a:pt x="81401" y="759"/>
                  <a:pt x="81296" y="1349"/>
                  <a:pt x="81146" y="1930"/>
                </a:cubicBezTo>
                <a:cubicBezTo>
                  <a:pt x="80195" y="2044"/>
                  <a:pt x="79236" y="2229"/>
                  <a:pt x="78320" y="2520"/>
                </a:cubicBezTo>
                <a:cubicBezTo>
                  <a:pt x="78434" y="1974"/>
                  <a:pt x="78575" y="1384"/>
                  <a:pt x="78725" y="830"/>
                </a:cubicBezTo>
                <a:cubicBezTo>
                  <a:pt x="79605" y="539"/>
                  <a:pt x="80591" y="319"/>
                  <a:pt x="81586" y="169"/>
                </a:cubicBezTo>
                <a:close/>
                <a:moveTo>
                  <a:pt x="84773" y="169"/>
                </a:moveTo>
                <a:cubicBezTo>
                  <a:pt x="85768" y="284"/>
                  <a:pt x="86684" y="574"/>
                  <a:pt x="87494" y="944"/>
                </a:cubicBezTo>
                <a:cubicBezTo>
                  <a:pt x="87274" y="1534"/>
                  <a:pt x="87089" y="2150"/>
                  <a:pt x="86974" y="2775"/>
                </a:cubicBezTo>
                <a:cubicBezTo>
                  <a:pt x="86173" y="2370"/>
                  <a:pt x="85293" y="2115"/>
                  <a:pt x="84263" y="1974"/>
                </a:cubicBezTo>
                <a:cubicBezTo>
                  <a:pt x="84412" y="1349"/>
                  <a:pt x="84553" y="759"/>
                  <a:pt x="84773" y="169"/>
                </a:cubicBezTo>
                <a:close/>
                <a:moveTo>
                  <a:pt x="78655" y="874"/>
                </a:moveTo>
                <a:cubicBezTo>
                  <a:pt x="78470" y="1419"/>
                  <a:pt x="78355" y="1974"/>
                  <a:pt x="78250" y="2555"/>
                </a:cubicBezTo>
                <a:cubicBezTo>
                  <a:pt x="77334" y="2810"/>
                  <a:pt x="76489" y="3180"/>
                  <a:pt x="75644" y="3656"/>
                </a:cubicBezTo>
                <a:cubicBezTo>
                  <a:pt x="75714" y="3110"/>
                  <a:pt x="75829" y="2590"/>
                  <a:pt x="75969" y="2080"/>
                </a:cubicBezTo>
                <a:cubicBezTo>
                  <a:pt x="76815" y="1604"/>
                  <a:pt x="77695" y="1199"/>
                  <a:pt x="78655" y="874"/>
                </a:cubicBezTo>
                <a:close/>
                <a:moveTo>
                  <a:pt x="82621" y="1956"/>
                </a:moveTo>
                <a:cubicBezTo>
                  <a:pt x="83163" y="1956"/>
                  <a:pt x="83689" y="1994"/>
                  <a:pt x="84192" y="2044"/>
                </a:cubicBezTo>
                <a:cubicBezTo>
                  <a:pt x="84043" y="2775"/>
                  <a:pt x="83937" y="3550"/>
                  <a:pt x="83858" y="4281"/>
                </a:cubicBezTo>
                <a:cubicBezTo>
                  <a:pt x="83450" y="4239"/>
                  <a:pt x="83055" y="4222"/>
                  <a:pt x="82658" y="4222"/>
                </a:cubicBezTo>
                <a:cubicBezTo>
                  <a:pt x="82377" y="4222"/>
                  <a:pt x="82095" y="4231"/>
                  <a:pt x="81806" y="4245"/>
                </a:cubicBezTo>
                <a:cubicBezTo>
                  <a:pt x="81516" y="4245"/>
                  <a:pt x="81181" y="4281"/>
                  <a:pt x="80891" y="4316"/>
                </a:cubicBezTo>
                <a:cubicBezTo>
                  <a:pt x="80961" y="3550"/>
                  <a:pt x="81076" y="2775"/>
                  <a:pt x="81217" y="2044"/>
                </a:cubicBezTo>
                <a:cubicBezTo>
                  <a:pt x="81472" y="2009"/>
                  <a:pt x="81736" y="1974"/>
                  <a:pt x="81991" y="1974"/>
                </a:cubicBezTo>
                <a:cubicBezTo>
                  <a:pt x="82203" y="1962"/>
                  <a:pt x="82413" y="1956"/>
                  <a:pt x="82621" y="1956"/>
                </a:cubicBezTo>
                <a:close/>
                <a:moveTo>
                  <a:pt x="87564" y="979"/>
                </a:moveTo>
                <a:cubicBezTo>
                  <a:pt x="88409" y="1419"/>
                  <a:pt x="89175" y="1974"/>
                  <a:pt x="89836" y="2590"/>
                </a:cubicBezTo>
                <a:cubicBezTo>
                  <a:pt x="89660" y="3145"/>
                  <a:pt x="89510" y="3770"/>
                  <a:pt x="89395" y="4351"/>
                </a:cubicBezTo>
                <a:cubicBezTo>
                  <a:pt x="88700" y="3770"/>
                  <a:pt x="87934" y="3215"/>
                  <a:pt x="87054" y="2810"/>
                </a:cubicBezTo>
                <a:cubicBezTo>
                  <a:pt x="87194" y="2194"/>
                  <a:pt x="87344" y="1569"/>
                  <a:pt x="87564" y="979"/>
                </a:cubicBezTo>
                <a:close/>
                <a:moveTo>
                  <a:pt x="81146" y="2044"/>
                </a:moveTo>
                <a:lnTo>
                  <a:pt x="81146" y="2044"/>
                </a:lnTo>
                <a:cubicBezTo>
                  <a:pt x="80996" y="2775"/>
                  <a:pt x="80891" y="3550"/>
                  <a:pt x="80812" y="4316"/>
                </a:cubicBezTo>
                <a:cubicBezTo>
                  <a:pt x="79790" y="4430"/>
                  <a:pt x="78875" y="4615"/>
                  <a:pt x="77994" y="4906"/>
                </a:cubicBezTo>
                <a:cubicBezTo>
                  <a:pt x="78065" y="4131"/>
                  <a:pt x="78170" y="3365"/>
                  <a:pt x="78320" y="2634"/>
                </a:cubicBezTo>
                <a:cubicBezTo>
                  <a:pt x="79200" y="2335"/>
                  <a:pt x="80151" y="2150"/>
                  <a:pt x="81146" y="2044"/>
                </a:cubicBezTo>
                <a:close/>
                <a:moveTo>
                  <a:pt x="84263" y="2044"/>
                </a:moveTo>
                <a:cubicBezTo>
                  <a:pt x="85293" y="2194"/>
                  <a:pt x="86173" y="2485"/>
                  <a:pt x="86974" y="2854"/>
                </a:cubicBezTo>
                <a:cubicBezTo>
                  <a:pt x="86833" y="3550"/>
                  <a:pt x="86719" y="4245"/>
                  <a:pt x="86684" y="4941"/>
                </a:cubicBezTo>
                <a:cubicBezTo>
                  <a:pt x="85803" y="4615"/>
                  <a:pt x="84888" y="4430"/>
                  <a:pt x="83937" y="4316"/>
                </a:cubicBezTo>
                <a:cubicBezTo>
                  <a:pt x="84007" y="3550"/>
                  <a:pt x="84113" y="2775"/>
                  <a:pt x="84263" y="2044"/>
                </a:cubicBezTo>
                <a:close/>
                <a:moveTo>
                  <a:pt x="75864" y="2115"/>
                </a:moveTo>
                <a:lnTo>
                  <a:pt x="75864" y="2115"/>
                </a:lnTo>
                <a:cubicBezTo>
                  <a:pt x="75749" y="2634"/>
                  <a:pt x="75644" y="3180"/>
                  <a:pt x="75529" y="3691"/>
                </a:cubicBezTo>
                <a:cubicBezTo>
                  <a:pt x="74913" y="4061"/>
                  <a:pt x="74323" y="4430"/>
                  <a:pt x="73733" y="4871"/>
                </a:cubicBezTo>
                <a:cubicBezTo>
                  <a:pt x="73548" y="4976"/>
                  <a:pt x="73372" y="5126"/>
                  <a:pt x="73187" y="5275"/>
                </a:cubicBezTo>
                <a:cubicBezTo>
                  <a:pt x="73258" y="4756"/>
                  <a:pt x="73328" y="4281"/>
                  <a:pt x="73443" y="3805"/>
                </a:cubicBezTo>
                <a:cubicBezTo>
                  <a:pt x="74209" y="3180"/>
                  <a:pt x="74983" y="2634"/>
                  <a:pt x="75864" y="2115"/>
                </a:cubicBezTo>
                <a:close/>
                <a:moveTo>
                  <a:pt x="78214" y="2634"/>
                </a:moveTo>
                <a:lnTo>
                  <a:pt x="78214" y="2634"/>
                </a:lnTo>
                <a:cubicBezTo>
                  <a:pt x="78065" y="3400"/>
                  <a:pt x="77950" y="4175"/>
                  <a:pt x="77880" y="4941"/>
                </a:cubicBezTo>
                <a:cubicBezTo>
                  <a:pt x="76999" y="5196"/>
                  <a:pt x="76154" y="5566"/>
                  <a:pt x="75388" y="6006"/>
                </a:cubicBezTo>
                <a:lnTo>
                  <a:pt x="75388" y="6006"/>
                </a:lnTo>
                <a:cubicBezTo>
                  <a:pt x="75424" y="5196"/>
                  <a:pt x="75494" y="4466"/>
                  <a:pt x="75608" y="3770"/>
                </a:cubicBezTo>
                <a:cubicBezTo>
                  <a:pt x="76410" y="3330"/>
                  <a:pt x="77290" y="2925"/>
                  <a:pt x="78214" y="2634"/>
                </a:cubicBezTo>
                <a:close/>
                <a:moveTo>
                  <a:pt x="87054" y="2890"/>
                </a:moveTo>
                <a:cubicBezTo>
                  <a:pt x="87899" y="3330"/>
                  <a:pt x="88665" y="3840"/>
                  <a:pt x="89395" y="4466"/>
                </a:cubicBezTo>
                <a:cubicBezTo>
                  <a:pt x="89290" y="5011"/>
                  <a:pt x="89255" y="5566"/>
                  <a:pt x="89219" y="6156"/>
                </a:cubicBezTo>
                <a:cubicBezTo>
                  <a:pt x="88445" y="5672"/>
                  <a:pt x="87599" y="5275"/>
                  <a:pt x="86754" y="4976"/>
                </a:cubicBezTo>
                <a:cubicBezTo>
                  <a:pt x="86833" y="4281"/>
                  <a:pt x="86904" y="3585"/>
                  <a:pt x="87054" y="2890"/>
                </a:cubicBezTo>
                <a:close/>
                <a:moveTo>
                  <a:pt x="89915" y="2634"/>
                </a:moveTo>
                <a:cubicBezTo>
                  <a:pt x="90610" y="3251"/>
                  <a:pt x="91235" y="3955"/>
                  <a:pt x="91817" y="4686"/>
                </a:cubicBezTo>
                <a:cubicBezTo>
                  <a:pt x="91640" y="5275"/>
                  <a:pt x="91526" y="5857"/>
                  <a:pt x="91491" y="6482"/>
                </a:cubicBezTo>
                <a:cubicBezTo>
                  <a:pt x="90830" y="5751"/>
                  <a:pt x="90205" y="5055"/>
                  <a:pt x="89475" y="4430"/>
                </a:cubicBezTo>
                <a:cubicBezTo>
                  <a:pt x="89580" y="3805"/>
                  <a:pt x="89730" y="3215"/>
                  <a:pt x="89915" y="2634"/>
                </a:cubicBezTo>
                <a:close/>
                <a:moveTo>
                  <a:pt x="82349" y="4302"/>
                </a:moveTo>
                <a:cubicBezTo>
                  <a:pt x="82852" y="4302"/>
                  <a:pt x="83345" y="4337"/>
                  <a:pt x="83858" y="4395"/>
                </a:cubicBezTo>
                <a:cubicBezTo>
                  <a:pt x="83787" y="5231"/>
                  <a:pt x="83752" y="6077"/>
                  <a:pt x="83752" y="6922"/>
                </a:cubicBezTo>
                <a:cubicBezTo>
                  <a:pt x="83277" y="6887"/>
                  <a:pt x="82757" y="6887"/>
                  <a:pt x="82282" y="6887"/>
                </a:cubicBezTo>
                <a:cubicBezTo>
                  <a:pt x="81771" y="6922"/>
                  <a:pt x="81252" y="6957"/>
                  <a:pt x="80741" y="7036"/>
                </a:cubicBezTo>
                <a:cubicBezTo>
                  <a:pt x="80741" y="6156"/>
                  <a:pt x="80812" y="5275"/>
                  <a:pt x="80891" y="4395"/>
                </a:cubicBezTo>
                <a:cubicBezTo>
                  <a:pt x="81181" y="4351"/>
                  <a:pt x="81516" y="4316"/>
                  <a:pt x="81806" y="4316"/>
                </a:cubicBezTo>
                <a:cubicBezTo>
                  <a:pt x="81989" y="4307"/>
                  <a:pt x="82170" y="4302"/>
                  <a:pt x="82349" y="4302"/>
                </a:cubicBezTo>
                <a:close/>
                <a:moveTo>
                  <a:pt x="73328" y="3911"/>
                </a:moveTo>
                <a:lnTo>
                  <a:pt x="73328" y="3911"/>
                </a:lnTo>
                <a:cubicBezTo>
                  <a:pt x="73223" y="4351"/>
                  <a:pt x="73152" y="4871"/>
                  <a:pt x="73073" y="5346"/>
                </a:cubicBezTo>
                <a:cubicBezTo>
                  <a:pt x="72377" y="5892"/>
                  <a:pt x="71717" y="6517"/>
                  <a:pt x="71022" y="7212"/>
                </a:cubicBezTo>
                <a:cubicBezTo>
                  <a:pt x="71092" y="6737"/>
                  <a:pt x="71171" y="6332"/>
                  <a:pt x="71242" y="5892"/>
                </a:cubicBezTo>
                <a:cubicBezTo>
                  <a:pt x="71902" y="5196"/>
                  <a:pt x="72597" y="4536"/>
                  <a:pt x="73328" y="3911"/>
                </a:cubicBezTo>
                <a:close/>
                <a:moveTo>
                  <a:pt x="83937" y="4395"/>
                </a:moveTo>
                <a:cubicBezTo>
                  <a:pt x="84853" y="4501"/>
                  <a:pt x="85803" y="4721"/>
                  <a:pt x="86684" y="5011"/>
                </a:cubicBezTo>
                <a:cubicBezTo>
                  <a:pt x="86613" y="5821"/>
                  <a:pt x="86613" y="6631"/>
                  <a:pt x="86649" y="7397"/>
                </a:cubicBezTo>
                <a:cubicBezTo>
                  <a:pt x="85733" y="7142"/>
                  <a:pt x="84817" y="6992"/>
                  <a:pt x="83858" y="6922"/>
                </a:cubicBezTo>
                <a:cubicBezTo>
                  <a:pt x="83823" y="6077"/>
                  <a:pt x="83858" y="5231"/>
                  <a:pt x="83937" y="4395"/>
                </a:cubicBezTo>
                <a:close/>
                <a:moveTo>
                  <a:pt x="75529" y="3805"/>
                </a:moveTo>
                <a:lnTo>
                  <a:pt x="75529" y="3805"/>
                </a:lnTo>
                <a:cubicBezTo>
                  <a:pt x="75424" y="4501"/>
                  <a:pt x="75353" y="5275"/>
                  <a:pt x="75274" y="6041"/>
                </a:cubicBezTo>
                <a:cubicBezTo>
                  <a:pt x="74473" y="6482"/>
                  <a:pt x="73698" y="6992"/>
                  <a:pt x="73002" y="7547"/>
                </a:cubicBezTo>
                <a:cubicBezTo>
                  <a:pt x="73002" y="6772"/>
                  <a:pt x="73073" y="6077"/>
                  <a:pt x="73152" y="5381"/>
                </a:cubicBezTo>
                <a:cubicBezTo>
                  <a:pt x="73883" y="4791"/>
                  <a:pt x="74693" y="4281"/>
                  <a:pt x="75529" y="3805"/>
                </a:cubicBezTo>
                <a:close/>
                <a:moveTo>
                  <a:pt x="80776" y="4395"/>
                </a:moveTo>
                <a:lnTo>
                  <a:pt x="80776" y="4395"/>
                </a:lnTo>
                <a:cubicBezTo>
                  <a:pt x="80706" y="5275"/>
                  <a:pt x="80671" y="6156"/>
                  <a:pt x="80671" y="7036"/>
                </a:cubicBezTo>
                <a:cubicBezTo>
                  <a:pt x="79676" y="7142"/>
                  <a:pt x="78760" y="7362"/>
                  <a:pt x="77845" y="7653"/>
                </a:cubicBezTo>
                <a:cubicBezTo>
                  <a:pt x="77845" y="6737"/>
                  <a:pt x="77880" y="5857"/>
                  <a:pt x="77994" y="4976"/>
                </a:cubicBezTo>
                <a:cubicBezTo>
                  <a:pt x="78875" y="4721"/>
                  <a:pt x="79790" y="4501"/>
                  <a:pt x="80776" y="4395"/>
                </a:cubicBezTo>
                <a:close/>
                <a:moveTo>
                  <a:pt x="89475" y="4536"/>
                </a:moveTo>
                <a:cubicBezTo>
                  <a:pt x="90170" y="5161"/>
                  <a:pt x="90830" y="5857"/>
                  <a:pt x="91456" y="6596"/>
                </a:cubicBezTo>
                <a:cubicBezTo>
                  <a:pt x="91420" y="6992"/>
                  <a:pt x="91420" y="7432"/>
                  <a:pt x="91420" y="7837"/>
                </a:cubicBezTo>
                <a:cubicBezTo>
                  <a:pt x="91086" y="7547"/>
                  <a:pt x="90760" y="7256"/>
                  <a:pt x="90425" y="6957"/>
                </a:cubicBezTo>
                <a:cubicBezTo>
                  <a:pt x="90056" y="6702"/>
                  <a:pt x="89695" y="6446"/>
                  <a:pt x="89325" y="6191"/>
                </a:cubicBezTo>
                <a:cubicBezTo>
                  <a:pt x="89325" y="5636"/>
                  <a:pt x="89395" y="5091"/>
                  <a:pt x="89475" y="4536"/>
                </a:cubicBezTo>
                <a:close/>
                <a:moveTo>
                  <a:pt x="86754" y="5055"/>
                </a:moveTo>
                <a:cubicBezTo>
                  <a:pt x="87599" y="5346"/>
                  <a:pt x="88445" y="5751"/>
                  <a:pt x="89219" y="6262"/>
                </a:cubicBezTo>
                <a:cubicBezTo>
                  <a:pt x="89219" y="6957"/>
                  <a:pt x="89219" y="7697"/>
                  <a:pt x="89290" y="8427"/>
                </a:cubicBezTo>
                <a:cubicBezTo>
                  <a:pt x="88480" y="8022"/>
                  <a:pt x="87635" y="7697"/>
                  <a:pt x="86719" y="7432"/>
                </a:cubicBezTo>
                <a:cubicBezTo>
                  <a:pt x="86684" y="6631"/>
                  <a:pt x="86719" y="5857"/>
                  <a:pt x="86754" y="5055"/>
                </a:cubicBezTo>
                <a:close/>
                <a:moveTo>
                  <a:pt x="91896" y="4756"/>
                </a:moveTo>
                <a:cubicBezTo>
                  <a:pt x="92186" y="5126"/>
                  <a:pt x="92442" y="5452"/>
                  <a:pt x="92741" y="5786"/>
                </a:cubicBezTo>
                <a:cubicBezTo>
                  <a:pt x="92996" y="6112"/>
                  <a:pt x="93252" y="6446"/>
                  <a:pt x="93542" y="6772"/>
                </a:cubicBezTo>
                <a:cubicBezTo>
                  <a:pt x="93357" y="7327"/>
                  <a:pt x="93252" y="7917"/>
                  <a:pt x="93216" y="8463"/>
                </a:cubicBezTo>
                <a:cubicBezTo>
                  <a:pt x="92882" y="8137"/>
                  <a:pt x="92591" y="7802"/>
                  <a:pt x="92301" y="7432"/>
                </a:cubicBezTo>
                <a:cubicBezTo>
                  <a:pt x="92081" y="7142"/>
                  <a:pt x="91817" y="6851"/>
                  <a:pt x="91561" y="6552"/>
                </a:cubicBezTo>
                <a:cubicBezTo>
                  <a:pt x="91596" y="5971"/>
                  <a:pt x="91711" y="5346"/>
                  <a:pt x="91896" y="4756"/>
                </a:cubicBezTo>
                <a:close/>
                <a:moveTo>
                  <a:pt x="77880" y="5011"/>
                </a:moveTo>
                <a:cubicBezTo>
                  <a:pt x="77809" y="5892"/>
                  <a:pt x="77774" y="6772"/>
                  <a:pt x="77774" y="7653"/>
                </a:cubicBezTo>
                <a:cubicBezTo>
                  <a:pt x="76929" y="7952"/>
                  <a:pt x="76119" y="8278"/>
                  <a:pt x="75353" y="8683"/>
                </a:cubicBezTo>
                <a:cubicBezTo>
                  <a:pt x="75309" y="7767"/>
                  <a:pt x="75309" y="6922"/>
                  <a:pt x="75388" y="6077"/>
                </a:cubicBezTo>
                <a:cubicBezTo>
                  <a:pt x="76154" y="5672"/>
                  <a:pt x="76999" y="5311"/>
                  <a:pt x="77880" y="5011"/>
                </a:cubicBezTo>
                <a:close/>
                <a:moveTo>
                  <a:pt x="71127" y="6006"/>
                </a:moveTo>
                <a:cubicBezTo>
                  <a:pt x="71057" y="6446"/>
                  <a:pt x="70986" y="6851"/>
                  <a:pt x="70951" y="7292"/>
                </a:cubicBezTo>
                <a:cubicBezTo>
                  <a:pt x="70396" y="7873"/>
                  <a:pt x="69851" y="8498"/>
                  <a:pt x="69261" y="9158"/>
                </a:cubicBezTo>
                <a:cubicBezTo>
                  <a:pt x="69331" y="8753"/>
                  <a:pt x="69366" y="8392"/>
                  <a:pt x="69446" y="7987"/>
                </a:cubicBezTo>
                <a:cubicBezTo>
                  <a:pt x="69956" y="7327"/>
                  <a:pt x="70511" y="6667"/>
                  <a:pt x="71127" y="6006"/>
                </a:cubicBezTo>
                <a:close/>
                <a:moveTo>
                  <a:pt x="73073" y="5452"/>
                </a:moveTo>
                <a:cubicBezTo>
                  <a:pt x="72967" y="6156"/>
                  <a:pt x="72932" y="6851"/>
                  <a:pt x="72888" y="7617"/>
                </a:cubicBezTo>
                <a:cubicBezTo>
                  <a:pt x="72192" y="8172"/>
                  <a:pt x="71532" y="8753"/>
                  <a:pt x="70907" y="9378"/>
                </a:cubicBezTo>
                <a:cubicBezTo>
                  <a:pt x="70907" y="8683"/>
                  <a:pt x="70951" y="7987"/>
                  <a:pt x="71022" y="7327"/>
                </a:cubicBezTo>
                <a:cubicBezTo>
                  <a:pt x="71647" y="6667"/>
                  <a:pt x="72342" y="6041"/>
                  <a:pt x="73073" y="5452"/>
                </a:cubicBezTo>
                <a:close/>
                <a:moveTo>
                  <a:pt x="83017" y="6966"/>
                </a:moveTo>
                <a:cubicBezTo>
                  <a:pt x="83266" y="6966"/>
                  <a:pt x="83514" y="6975"/>
                  <a:pt x="83752" y="6992"/>
                </a:cubicBezTo>
                <a:cubicBezTo>
                  <a:pt x="83787" y="7802"/>
                  <a:pt x="83823" y="8612"/>
                  <a:pt x="83893" y="9413"/>
                </a:cubicBezTo>
                <a:cubicBezTo>
                  <a:pt x="83717" y="9403"/>
                  <a:pt x="83537" y="9399"/>
                  <a:pt x="83356" y="9399"/>
                </a:cubicBezTo>
                <a:cubicBezTo>
                  <a:pt x="82902" y="9399"/>
                  <a:pt x="82438" y="9426"/>
                  <a:pt x="81991" y="9457"/>
                </a:cubicBezTo>
                <a:cubicBezTo>
                  <a:pt x="81586" y="9493"/>
                  <a:pt x="81181" y="9528"/>
                  <a:pt x="80812" y="9563"/>
                </a:cubicBezTo>
                <a:cubicBezTo>
                  <a:pt x="80776" y="8753"/>
                  <a:pt x="80741" y="7917"/>
                  <a:pt x="80741" y="7107"/>
                </a:cubicBezTo>
                <a:cubicBezTo>
                  <a:pt x="81252" y="7036"/>
                  <a:pt x="81771" y="6992"/>
                  <a:pt x="82282" y="6992"/>
                </a:cubicBezTo>
                <a:cubicBezTo>
                  <a:pt x="82520" y="6975"/>
                  <a:pt x="82768" y="6966"/>
                  <a:pt x="83017" y="6966"/>
                </a:cubicBezTo>
                <a:close/>
                <a:moveTo>
                  <a:pt x="91526" y="6667"/>
                </a:moveTo>
                <a:cubicBezTo>
                  <a:pt x="91781" y="6957"/>
                  <a:pt x="92001" y="7212"/>
                  <a:pt x="92257" y="7512"/>
                </a:cubicBezTo>
                <a:cubicBezTo>
                  <a:pt x="92556" y="7873"/>
                  <a:pt x="92882" y="8242"/>
                  <a:pt x="93181" y="8612"/>
                </a:cubicBezTo>
                <a:cubicBezTo>
                  <a:pt x="93137" y="8973"/>
                  <a:pt x="93137" y="9343"/>
                  <a:pt x="93181" y="9748"/>
                </a:cubicBezTo>
                <a:cubicBezTo>
                  <a:pt x="92626" y="9123"/>
                  <a:pt x="92116" y="8498"/>
                  <a:pt x="91491" y="7952"/>
                </a:cubicBezTo>
                <a:cubicBezTo>
                  <a:pt x="91491" y="7512"/>
                  <a:pt x="91491" y="7107"/>
                  <a:pt x="91526" y="6667"/>
                </a:cubicBezTo>
                <a:close/>
                <a:moveTo>
                  <a:pt x="83858" y="6992"/>
                </a:moveTo>
                <a:cubicBezTo>
                  <a:pt x="84817" y="7071"/>
                  <a:pt x="85733" y="7256"/>
                  <a:pt x="86649" y="7512"/>
                </a:cubicBezTo>
                <a:cubicBezTo>
                  <a:pt x="86684" y="8278"/>
                  <a:pt x="86754" y="9017"/>
                  <a:pt x="86869" y="9783"/>
                </a:cubicBezTo>
                <a:cubicBezTo>
                  <a:pt x="85918" y="9563"/>
                  <a:pt x="84958" y="9457"/>
                  <a:pt x="83972" y="9413"/>
                </a:cubicBezTo>
                <a:cubicBezTo>
                  <a:pt x="83893" y="8612"/>
                  <a:pt x="83858" y="7802"/>
                  <a:pt x="83858" y="6992"/>
                </a:cubicBezTo>
                <a:close/>
                <a:moveTo>
                  <a:pt x="89325" y="6297"/>
                </a:moveTo>
                <a:lnTo>
                  <a:pt x="89325" y="6297"/>
                </a:lnTo>
                <a:cubicBezTo>
                  <a:pt x="89695" y="6517"/>
                  <a:pt x="90021" y="6772"/>
                  <a:pt x="90355" y="7036"/>
                </a:cubicBezTo>
                <a:cubicBezTo>
                  <a:pt x="90760" y="7327"/>
                  <a:pt x="91086" y="7653"/>
                  <a:pt x="91420" y="7987"/>
                </a:cubicBezTo>
                <a:cubicBezTo>
                  <a:pt x="91456" y="8612"/>
                  <a:pt x="91526" y="9272"/>
                  <a:pt x="91640" y="9898"/>
                </a:cubicBezTo>
                <a:cubicBezTo>
                  <a:pt x="91420" y="9748"/>
                  <a:pt x="91200" y="9563"/>
                  <a:pt x="90980" y="9413"/>
                </a:cubicBezTo>
                <a:cubicBezTo>
                  <a:pt x="90461" y="9052"/>
                  <a:pt x="89950" y="8753"/>
                  <a:pt x="89395" y="8498"/>
                </a:cubicBezTo>
                <a:cubicBezTo>
                  <a:pt x="89325" y="7767"/>
                  <a:pt x="89290" y="7036"/>
                  <a:pt x="89325" y="6297"/>
                </a:cubicBezTo>
                <a:close/>
                <a:moveTo>
                  <a:pt x="7669" y="7679"/>
                </a:moveTo>
                <a:cubicBezTo>
                  <a:pt x="8850" y="7679"/>
                  <a:pt x="10008" y="7802"/>
                  <a:pt x="11119" y="8058"/>
                </a:cubicBezTo>
                <a:cubicBezTo>
                  <a:pt x="10899" y="8753"/>
                  <a:pt x="10679" y="9457"/>
                  <a:pt x="10424" y="10153"/>
                </a:cubicBezTo>
                <a:cubicBezTo>
                  <a:pt x="9579" y="9968"/>
                  <a:pt x="8698" y="9898"/>
                  <a:pt x="7783" y="9854"/>
                </a:cubicBezTo>
                <a:cubicBezTo>
                  <a:pt x="8038" y="9123"/>
                  <a:pt x="8258" y="8392"/>
                  <a:pt x="8478" y="7732"/>
                </a:cubicBezTo>
                <a:lnTo>
                  <a:pt x="8399" y="7697"/>
                </a:lnTo>
                <a:cubicBezTo>
                  <a:pt x="8179" y="8392"/>
                  <a:pt x="7959" y="9123"/>
                  <a:pt x="7668" y="9854"/>
                </a:cubicBezTo>
                <a:cubicBezTo>
                  <a:pt x="7524" y="9848"/>
                  <a:pt x="7377" y="9845"/>
                  <a:pt x="7229" y="9845"/>
                </a:cubicBezTo>
                <a:cubicBezTo>
                  <a:pt x="6475" y="9845"/>
                  <a:pt x="5679" y="9915"/>
                  <a:pt x="4877" y="10003"/>
                </a:cubicBezTo>
                <a:cubicBezTo>
                  <a:pt x="5142" y="9272"/>
                  <a:pt x="5397" y="8533"/>
                  <a:pt x="5617" y="7802"/>
                </a:cubicBezTo>
                <a:lnTo>
                  <a:pt x="5582" y="7802"/>
                </a:lnTo>
                <a:cubicBezTo>
                  <a:pt x="6283" y="7721"/>
                  <a:pt x="6980" y="7679"/>
                  <a:pt x="7669" y="7679"/>
                </a:cubicBezTo>
                <a:close/>
                <a:moveTo>
                  <a:pt x="75274" y="6156"/>
                </a:moveTo>
                <a:cubicBezTo>
                  <a:pt x="75239" y="6957"/>
                  <a:pt x="75203" y="7837"/>
                  <a:pt x="75239" y="8718"/>
                </a:cubicBezTo>
                <a:cubicBezTo>
                  <a:pt x="74473" y="9123"/>
                  <a:pt x="73733" y="9598"/>
                  <a:pt x="73038" y="10153"/>
                </a:cubicBezTo>
                <a:cubicBezTo>
                  <a:pt x="72967" y="9272"/>
                  <a:pt x="72967" y="8427"/>
                  <a:pt x="72967" y="7653"/>
                </a:cubicBezTo>
                <a:cubicBezTo>
                  <a:pt x="73698" y="7107"/>
                  <a:pt x="74473" y="6596"/>
                  <a:pt x="75274" y="6156"/>
                </a:cubicBezTo>
                <a:close/>
                <a:moveTo>
                  <a:pt x="80671" y="7107"/>
                </a:moveTo>
                <a:cubicBezTo>
                  <a:pt x="80671" y="7952"/>
                  <a:pt x="80706" y="8753"/>
                  <a:pt x="80741" y="9563"/>
                </a:cubicBezTo>
                <a:cubicBezTo>
                  <a:pt x="79711" y="9713"/>
                  <a:pt x="78795" y="9898"/>
                  <a:pt x="77915" y="10188"/>
                </a:cubicBezTo>
                <a:cubicBezTo>
                  <a:pt x="77880" y="9378"/>
                  <a:pt x="77845" y="8577"/>
                  <a:pt x="77845" y="7732"/>
                </a:cubicBezTo>
                <a:cubicBezTo>
                  <a:pt x="78760" y="7432"/>
                  <a:pt x="79676" y="7256"/>
                  <a:pt x="80671" y="7107"/>
                </a:cubicBezTo>
                <a:close/>
                <a:moveTo>
                  <a:pt x="93621" y="6887"/>
                </a:moveTo>
                <a:cubicBezTo>
                  <a:pt x="94167" y="7547"/>
                  <a:pt x="94722" y="8172"/>
                  <a:pt x="95338" y="8797"/>
                </a:cubicBezTo>
                <a:cubicBezTo>
                  <a:pt x="95083" y="9237"/>
                  <a:pt x="94942" y="9713"/>
                  <a:pt x="94863" y="10223"/>
                </a:cubicBezTo>
                <a:cubicBezTo>
                  <a:pt x="94317" y="9677"/>
                  <a:pt x="93762" y="9123"/>
                  <a:pt x="93287" y="8577"/>
                </a:cubicBezTo>
                <a:cubicBezTo>
                  <a:pt x="93322" y="7987"/>
                  <a:pt x="93436" y="7432"/>
                  <a:pt x="93621" y="6887"/>
                </a:cubicBezTo>
                <a:close/>
                <a:moveTo>
                  <a:pt x="5538" y="7802"/>
                </a:moveTo>
                <a:lnTo>
                  <a:pt x="5538" y="7802"/>
                </a:lnTo>
                <a:cubicBezTo>
                  <a:pt x="5282" y="8533"/>
                  <a:pt x="5062" y="9272"/>
                  <a:pt x="4772" y="10038"/>
                </a:cubicBezTo>
                <a:cubicBezTo>
                  <a:pt x="4516" y="10074"/>
                  <a:pt x="4217" y="10118"/>
                  <a:pt x="3962" y="10153"/>
                </a:cubicBezTo>
                <a:cubicBezTo>
                  <a:pt x="3302" y="10259"/>
                  <a:pt x="2606" y="10408"/>
                  <a:pt x="1946" y="10593"/>
                </a:cubicBezTo>
                <a:cubicBezTo>
                  <a:pt x="2201" y="9854"/>
                  <a:pt x="2421" y="9123"/>
                  <a:pt x="2676" y="8427"/>
                </a:cubicBezTo>
                <a:lnTo>
                  <a:pt x="2720" y="8313"/>
                </a:lnTo>
                <a:cubicBezTo>
                  <a:pt x="3671" y="8058"/>
                  <a:pt x="4587" y="7917"/>
                  <a:pt x="5538" y="7802"/>
                </a:cubicBezTo>
                <a:close/>
                <a:moveTo>
                  <a:pt x="86719" y="7512"/>
                </a:moveTo>
                <a:lnTo>
                  <a:pt x="86719" y="7512"/>
                </a:lnTo>
                <a:cubicBezTo>
                  <a:pt x="87635" y="7767"/>
                  <a:pt x="88480" y="8093"/>
                  <a:pt x="89325" y="8533"/>
                </a:cubicBezTo>
                <a:cubicBezTo>
                  <a:pt x="89395" y="9237"/>
                  <a:pt x="89510" y="9933"/>
                  <a:pt x="89616" y="10628"/>
                </a:cubicBezTo>
                <a:cubicBezTo>
                  <a:pt x="88779" y="10259"/>
                  <a:pt x="87855" y="10003"/>
                  <a:pt x="86939" y="9783"/>
                </a:cubicBezTo>
                <a:cubicBezTo>
                  <a:pt x="86833" y="9052"/>
                  <a:pt x="86754" y="8278"/>
                  <a:pt x="86719" y="7512"/>
                </a:cubicBezTo>
                <a:close/>
                <a:moveTo>
                  <a:pt x="11190" y="8058"/>
                </a:moveTo>
                <a:cubicBezTo>
                  <a:pt x="12000" y="8278"/>
                  <a:pt x="12801" y="8533"/>
                  <a:pt x="13541" y="8903"/>
                </a:cubicBezTo>
                <a:cubicBezTo>
                  <a:pt x="13356" y="9598"/>
                  <a:pt x="13136" y="10294"/>
                  <a:pt x="12915" y="10954"/>
                </a:cubicBezTo>
                <a:cubicBezTo>
                  <a:pt x="12185" y="10628"/>
                  <a:pt x="11375" y="10373"/>
                  <a:pt x="10530" y="10188"/>
                </a:cubicBezTo>
                <a:cubicBezTo>
                  <a:pt x="10750" y="9493"/>
                  <a:pt x="10970" y="8797"/>
                  <a:pt x="11190" y="8058"/>
                </a:cubicBezTo>
                <a:close/>
                <a:moveTo>
                  <a:pt x="77774" y="7767"/>
                </a:moveTo>
                <a:cubicBezTo>
                  <a:pt x="77774" y="8577"/>
                  <a:pt x="77774" y="9413"/>
                  <a:pt x="77845" y="10223"/>
                </a:cubicBezTo>
                <a:cubicBezTo>
                  <a:pt x="76999" y="10479"/>
                  <a:pt x="76234" y="10813"/>
                  <a:pt x="75494" y="11174"/>
                </a:cubicBezTo>
                <a:cubicBezTo>
                  <a:pt x="75424" y="10373"/>
                  <a:pt x="75353" y="9563"/>
                  <a:pt x="75353" y="8797"/>
                </a:cubicBezTo>
                <a:cubicBezTo>
                  <a:pt x="76119" y="8357"/>
                  <a:pt x="76929" y="8022"/>
                  <a:pt x="77774" y="7767"/>
                </a:cubicBezTo>
                <a:close/>
                <a:moveTo>
                  <a:pt x="69331" y="8137"/>
                </a:moveTo>
                <a:cubicBezTo>
                  <a:pt x="69261" y="8533"/>
                  <a:pt x="69226" y="8903"/>
                  <a:pt x="69190" y="9308"/>
                </a:cubicBezTo>
                <a:cubicBezTo>
                  <a:pt x="68750" y="9818"/>
                  <a:pt x="68310" y="10408"/>
                  <a:pt x="67870" y="10998"/>
                </a:cubicBezTo>
                <a:cubicBezTo>
                  <a:pt x="67826" y="11068"/>
                  <a:pt x="67755" y="11174"/>
                  <a:pt x="67685" y="11253"/>
                </a:cubicBezTo>
                <a:cubicBezTo>
                  <a:pt x="67720" y="10884"/>
                  <a:pt x="67791" y="10558"/>
                  <a:pt x="67870" y="10188"/>
                </a:cubicBezTo>
                <a:lnTo>
                  <a:pt x="67826" y="10188"/>
                </a:lnTo>
                <a:cubicBezTo>
                  <a:pt x="67975" y="9968"/>
                  <a:pt x="68160" y="9783"/>
                  <a:pt x="68310" y="9563"/>
                </a:cubicBezTo>
                <a:cubicBezTo>
                  <a:pt x="68636" y="9088"/>
                  <a:pt x="68970" y="8612"/>
                  <a:pt x="69331" y="8137"/>
                </a:cubicBezTo>
                <a:close/>
                <a:moveTo>
                  <a:pt x="70907" y="7432"/>
                </a:moveTo>
                <a:lnTo>
                  <a:pt x="70907" y="7432"/>
                </a:lnTo>
                <a:cubicBezTo>
                  <a:pt x="70837" y="8093"/>
                  <a:pt x="70837" y="8753"/>
                  <a:pt x="70837" y="9457"/>
                </a:cubicBezTo>
                <a:cubicBezTo>
                  <a:pt x="70247" y="10038"/>
                  <a:pt x="69701" y="10663"/>
                  <a:pt x="69190" y="11253"/>
                </a:cubicBezTo>
                <a:cubicBezTo>
                  <a:pt x="69190" y="10593"/>
                  <a:pt x="69190" y="9968"/>
                  <a:pt x="69261" y="9308"/>
                </a:cubicBezTo>
                <a:cubicBezTo>
                  <a:pt x="69771" y="8683"/>
                  <a:pt x="70326" y="8058"/>
                  <a:pt x="70907" y="7432"/>
                </a:cubicBezTo>
                <a:close/>
                <a:moveTo>
                  <a:pt x="91491" y="8058"/>
                </a:moveTo>
                <a:lnTo>
                  <a:pt x="91491" y="8058"/>
                </a:lnTo>
                <a:cubicBezTo>
                  <a:pt x="92116" y="8647"/>
                  <a:pt x="92626" y="9272"/>
                  <a:pt x="93181" y="9898"/>
                </a:cubicBezTo>
                <a:cubicBezTo>
                  <a:pt x="93216" y="10408"/>
                  <a:pt x="93252" y="10954"/>
                  <a:pt x="93401" y="11509"/>
                </a:cubicBezTo>
                <a:cubicBezTo>
                  <a:pt x="92847" y="10954"/>
                  <a:pt x="92301" y="10443"/>
                  <a:pt x="91711" y="9968"/>
                </a:cubicBezTo>
                <a:cubicBezTo>
                  <a:pt x="91596" y="9343"/>
                  <a:pt x="91526" y="8683"/>
                  <a:pt x="91491" y="8058"/>
                </a:cubicBezTo>
                <a:close/>
                <a:moveTo>
                  <a:pt x="93252" y="8683"/>
                </a:moveTo>
                <a:cubicBezTo>
                  <a:pt x="93762" y="9237"/>
                  <a:pt x="94282" y="9783"/>
                  <a:pt x="94827" y="10338"/>
                </a:cubicBezTo>
                <a:cubicBezTo>
                  <a:pt x="94792" y="10778"/>
                  <a:pt x="94792" y="11218"/>
                  <a:pt x="94863" y="11694"/>
                </a:cubicBezTo>
                <a:cubicBezTo>
                  <a:pt x="94352" y="11139"/>
                  <a:pt x="93841" y="10558"/>
                  <a:pt x="93357" y="10003"/>
                </a:cubicBezTo>
                <a:cubicBezTo>
                  <a:pt x="93322" y="9968"/>
                  <a:pt x="93287" y="9898"/>
                  <a:pt x="93252" y="9854"/>
                </a:cubicBezTo>
                <a:cubicBezTo>
                  <a:pt x="93216" y="9457"/>
                  <a:pt x="93252" y="9088"/>
                  <a:pt x="93252" y="8683"/>
                </a:cubicBezTo>
                <a:close/>
                <a:moveTo>
                  <a:pt x="72888" y="7732"/>
                </a:moveTo>
                <a:lnTo>
                  <a:pt x="72888" y="7732"/>
                </a:lnTo>
                <a:cubicBezTo>
                  <a:pt x="72853" y="8498"/>
                  <a:pt x="72888" y="9343"/>
                  <a:pt x="72932" y="10188"/>
                </a:cubicBezTo>
                <a:cubicBezTo>
                  <a:pt x="72307" y="10699"/>
                  <a:pt x="71647" y="11253"/>
                  <a:pt x="71022" y="11834"/>
                </a:cubicBezTo>
                <a:cubicBezTo>
                  <a:pt x="70951" y="11033"/>
                  <a:pt x="70907" y="10259"/>
                  <a:pt x="70907" y="9493"/>
                </a:cubicBezTo>
                <a:cubicBezTo>
                  <a:pt x="71532" y="8867"/>
                  <a:pt x="72192" y="8278"/>
                  <a:pt x="72888" y="7732"/>
                </a:cubicBezTo>
                <a:close/>
                <a:moveTo>
                  <a:pt x="83893" y="9493"/>
                </a:moveTo>
                <a:cubicBezTo>
                  <a:pt x="83972" y="10259"/>
                  <a:pt x="84078" y="10998"/>
                  <a:pt x="84192" y="11729"/>
                </a:cubicBezTo>
                <a:cubicBezTo>
                  <a:pt x="84037" y="11722"/>
                  <a:pt x="83883" y="11719"/>
                  <a:pt x="83730" y="11719"/>
                </a:cubicBezTo>
                <a:cubicBezTo>
                  <a:pt x="83049" y="11719"/>
                  <a:pt x="82382" y="11777"/>
                  <a:pt x="81692" y="11834"/>
                </a:cubicBezTo>
                <a:cubicBezTo>
                  <a:pt x="81472" y="11878"/>
                  <a:pt x="81252" y="11878"/>
                  <a:pt x="81032" y="11914"/>
                </a:cubicBezTo>
                <a:cubicBezTo>
                  <a:pt x="80961" y="11174"/>
                  <a:pt x="80891" y="10408"/>
                  <a:pt x="80812" y="9633"/>
                </a:cubicBezTo>
                <a:cubicBezTo>
                  <a:pt x="81217" y="9598"/>
                  <a:pt x="81586" y="9563"/>
                  <a:pt x="81991" y="9528"/>
                </a:cubicBezTo>
                <a:cubicBezTo>
                  <a:pt x="82652" y="9493"/>
                  <a:pt x="83277" y="9493"/>
                  <a:pt x="83893" y="9493"/>
                </a:cubicBezTo>
                <a:close/>
                <a:moveTo>
                  <a:pt x="84007" y="9493"/>
                </a:moveTo>
                <a:cubicBezTo>
                  <a:pt x="84958" y="9528"/>
                  <a:pt x="85953" y="9677"/>
                  <a:pt x="86869" y="9854"/>
                </a:cubicBezTo>
                <a:cubicBezTo>
                  <a:pt x="86939" y="10593"/>
                  <a:pt x="87089" y="11289"/>
                  <a:pt x="87194" y="11949"/>
                </a:cubicBezTo>
                <a:cubicBezTo>
                  <a:pt x="86244" y="11799"/>
                  <a:pt x="85258" y="11729"/>
                  <a:pt x="84263" y="11729"/>
                </a:cubicBezTo>
                <a:cubicBezTo>
                  <a:pt x="84157" y="10998"/>
                  <a:pt x="84043" y="10259"/>
                  <a:pt x="84007" y="9493"/>
                </a:cubicBezTo>
                <a:close/>
                <a:moveTo>
                  <a:pt x="89439" y="8577"/>
                </a:moveTo>
                <a:cubicBezTo>
                  <a:pt x="89950" y="8867"/>
                  <a:pt x="90425" y="9158"/>
                  <a:pt x="90901" y="9493"/>
                </a:cubicBezTo>
                <a:cubicBezTo>
                  <a:pt x="91156" y="9633"/>
                  <a:pt x="91420" y="9818"/>
                  <a:pt x="91640" y="10038"/>
                </a:cubicBezTo>
                <a:cubicBezTo>
                  <a:pt x="91746" y="10663"/>
                  <a:pt x="91931" y="11324"/>
                  <a:pt x="92116" y="11949"/>
                </a:cubicBezTo>
                <a:cubicBezTo>
                  <a:pt x="91746" y="11694"/>
                  <a:pt x="91376" y="11473"/>
                  <a:pt x="90980" y="11253"/>
                </a:cubicBezTo>
                <a:cubicBezTo>
                  <a:pt x="90575" y="11068"/>
                  <a:pt x="90170" y="10848"/>
                  <a:pt x="89765" y="10663"/>
                </a:cubicBezTo>
                <a:cubicBezTo>
                  <a:pt x="89616" y="10003"/>
                  <a:pt x="89510" y="9308"/>
                  <a:pt x="89439" y="8577"/>
                </a:cubicBezTo>
                <a:close/>
                <a:moveTo>
                  <a:pt x="95417" y="8832"/>
                </a:moveTo>
                <a:cubicBezTo>
                  <a:pt x="95928" y="9343"/>
                  <a:pt x="96483" y="9818"/>
                  <a:pt x="97099" y="10223"/>
                </a:cubicBezTo>
                <a:cubicBezTo>
                  <a:pt x="97249" y="10338"/>
                  <a:pt x="97398" y="10408"/>
                  <a:pt x="97539" y="10514"/>
                </a:cubicBezTo>
                <a:cubicBezTo>
                  <a:pt x="97284" y="10954"/>
                  <a:pt x="97143" y="11438"/>
                  <a:pt x="97064" y="11949"/>
                </a:cubicBezTo>
                <a:cubicBezTo>
                  <a:pt x="96958" y="11878"/>
                  <a:pt x="96844" y="11799"/>
                  <a:pt x="96703" y="11729"/>
                </a:cubicBezTo>
                <a:cubicBezTo>
                  <a:pt x="96078" y="11289"/>
                  <a:pt x="95488" y="10813"/>
                  <a:pt x="94942" y="10294"/>
                </a:cubicBezTo>
                <a:cubicBezTo>
                  <a:pt x="95012" y="9783"/>
                  <a:pt x="95162" y="9308"/>
                  <a:pt x="95417" y="8832"/>
                </a:cubicBezTo>
                <a:close/>
                <a:moveTo>
                  <a:pt x="7668" y="9933"/>
                </a:moveTo>
                <a:cubicBezTo>
                  <a:pt x="7413" y="10663"/>
                  <a:pt x="7122" y="11359"/>
                  <a:pt x="6788" y="12099"/>
                </a:cubicBezTo>
                <a:cubicBezTo>
                  <a:pt x="5872" y="12099"/>
                  <a:pt x="4921" y="12169"/>
                  <a:pt x="3962" y="12319"/>
                </a:cubicBezTo>
                <a:cubicBezTo>
                  <a:pt x="4296" y="11579"/>
                  <a:pt x="4587" y="10848"/>
                  <a:pt x="4842" y="10118"/>
                </a:cubicBezTo>
                <a:cubicBezTo>
                  <a:pt x="5802" y="9968"/>
                  <a:pt x="6753" y="9933"/>
                  <a:pt x="7668" y="9933"/>
                </a:cubicBezTo>
                <a:close/>
                <a:moveTo>
                  <a:pt x="7739" y="9933"/>
                </a:moveTo>
                <a:cubicBezTo>
                  <a:pt x="8663" y="9968"/>
                  <a:pt x="9579" y="10074"/>
                  <a:pt x="10380" y="10223"/>
                </a:cubicBezTo>
                <a:cubicBezTo>
                  <a:pt x="10160" y="10954"/>
                  <a:pt x="9869" y="11658"/>
                  <a:pt x="9579" y="12354"/>
                </a:cubicBezTo>
                <a:cubicBezTo>
                  <a:pt x="8734" y="12169"/>
                  <a:pt x="7818" y="12099"/>
                  <a:pt x="6858" y="12099"/>
                </a:cubicBezTo>
                <a:cubicBezTo>
                  <a:pt x="7193" y="11359"/>
                  <a:pt x="7483" y="10663"/>
                  <a:pt x="7739" y="9933"/>
                </a:cubicBezTo>
                <a:close/>
                <a:moveTo>
                  <a:pt x="13611" y="8938"/>
                </a:moveTo>
                <a:cubicBezTo>
                  <a:pt x="13981" y="9123"/>
                  <a:pt x="14342" y="9343"/>
                  <a:pt x="14711" y="9563"/>
                </a:cubicBezTo>
                <a:cubicBezTo>
                  <a:pt x="15116" y="9854"/>
                  <a:pt x="15442" y="10118"/>
                  <a:pt x="15777" y="10443"/>
                </a:cubicBezTo>
                <a:lnTo>
                  <a:pt x="15706" y="10699"/>
                </a:lnTo>
                <a:cubicBezTo>
                  <a:pt x="15557" y="11253"/>
                  <a:pt x="15372" y="11834"/>
                  <a:pt x="15187" y="12424"/>
                </a:cubicBezTo>
                <a:cubicBezTo>
                  <a:pt x="14861" y="12134"/>
                  <a:pt x="14491" y="11834"/>
                  <a:pt x="14122" y="11614"/>
                </a:cubicBezTo>
                <a:cubicBezTo>
                  <a:pt x="13761" y="11394"/>
                  <a:pt x="13391" y="11174"/>
                  <a:pt x="12986" y="10998"/>
                </a:cubicBezTo>
                <a:cubicBezTo>
                  <a:pt x="13206" y="10338"/>
                  <a:pt x="13426" y="9633"/>
                  <a:pt x="13611" y="8938"/>
                </a:cubicBezTo>
                <a:close/>
                <a:moveTo>
                  <a:pt x="80741" y="9677"/>
                </a:moveTo>
                <a:cubicBezTo>
                  <a:pt x="80776" y="10408"/>
                  <a:pt x="80856" y="11174"/>
                  <a:pt x="80961" y="11914"/>
                </a:cubicBezTo>
                <a:cubicBezTo>
                  <a:pt x="79931" y="12055"/>
                  <a:pt x="78980" y="12275"/>
                  <a:pt x="78135" y="12539"/>
                </a:cubicBezTo>
                <a:cubicBezTo>
                  <a:pt x="78030" y="11799"/>
                  <a:pt x="77950" y="11033"/>
                  <a:pt x="77915" y="10259"/>
                </a:cubicBezTo>
                <a:cubicBezTo>
                  <a:pt x="78795" y="10003"/>
                  <a:pt x="79755" y="9783"/>
                  <a:pt x="80741" y="9677"/>
                </a:cubicBezTo>
                <a:close/>
                <a:moveTo>
                  <a:pt x="75239" y="8832"/>
                </a:moveTo>
                <a:cubicBezTo>
                  <a:pt x="75274" y="9598"/>
                  <a:pt x="75353" y="10408"/>
                  <a:pt x="75424" y="11253"/>
                </a:cubicBezTo>
                <a:cubicBezTo>
                  <a:pt x="74649" y="11658"/>
                  <a:pt x="73953" y="12099"/>
                  <a:pt x="73258" y="12609"/>
                </a:cubicBezTo>
                <a:cubicBezTo>
                  <a:pt x="73152" y="11799"/>
                  <a:pt x="73073" y="10998"/>
                  <a:pt x="73038" y="10223"/>
                </a:cubicBezTo>
                <a:cubicBezTo>
                  <a:pt x="73733" y="9713"/>
                  <a:pt x="74508" y="9237"/>
                  <a:pt x="75239" y="8832"/>
                </a:cubicBezTo>
                <a:close/>
                <a:moveTo>
                  <a:pt x="86939" y="9898"/>
                </a:moveTo>
                <a:lnTo>
                  <a:pt x="86939" y="9898"/>
                </a:lnTo>
                <a:cubicBezTo>
                  <a:pt x="87899" y="10074"/>
                  <a:pt x="88779" y="10373"/>
                  <a:pt x="89660" y="10734"/>
                </a:cubicBezTo>
                <a:cubicBezTo>
                  <a:pt x="89765" y="11394"/>
                  <a:pt x="89950" y="12019"/>
                  <a:pt x="90135" y="12644"/>
                </a:cubicBezTo>
                <a:cubicBezTo>
                  <a:pt x="89219" y="12354"/>
                  <a:pt x="88260" y="12134"/>
                  <a:pt x="87309" y="11984"/>
                </a:cubicBezTo>
                <a:cubicBezTo>
                  <a:pt x="87159" y="11289"/>
                  <a:pt x="87054" y="10593"/>
                  <a:pt x="86939" y="9898"/>
                </a:cubicBezTo>
                <a:close/>
                <a:moveTo>
                  <a:pt x="4737" y="10118"/>
                </a:moveTo>
                <a:lnTo>
                  <a:pt x="4737" y="10118"/>
                </a:lnTo>
                <a:cubicBezTo>
                  <a:pt x="4481" y="10848"/>
                  <a:pt x="4182" y="11579"/>
                  <a:pt x="3856" y="12319"/>
                </a:cubicBezTo>
                <a:cubicBezTo>
                  <a:pt x="3557" y="12354"/>
                  <a:pt x="3302" y="12389"/>
                  <a:pt x="3011" y="12459"/>
                </a:cubicBezTo>
                <a:cubicBezTo>
                  <a:pt x="2351" y="12574"/>
                  <a:pt x="1655" y="12715"/>
                  <a:pt x="995" y="12900"/>
                </a:cubicBezTo>
                <a:cubicBezTo>
                  <a:pt x="1321" y="12169"/>
                  <a:pt x="1620" y="11438"/>
                  <a:pt x="1911" y="10699"/>
                </a:cubicBezTo>
                <a:cubicBezTo>
                  <a:pt x="2606" y="10514"/>
                  <a:pt x="3302" y="10373"/>
                  <a:pt x="3962" y="10223"/>
                </a:cubicBezTo>
                <a:cubicBezTo>
                  <a:pt x="4217" y="10188"/>
                  <a:pt x="4481" y="10153"/>
                  <a:pt x="4737" y="10118"/>
                </a:cubicBezTo>
                <a:close/>
                <a:moveTo>
                  <a:pt x="10494" y="10259"/>
                </a:moveTo>
                <a:cubicBezTo>
                  <a:pt x="11340" y="10443"/>
                  <a:pt x="12141" y="10699"/>
                  <a:pt x="12880" y="11033"/>
                </a:cubicBezTo>
                <a:cubicBezTo>
                  <a:pt x="12660" y="11729"/>
                  <a:pt x="12405" y="12424"/>
                  <a:pt x="12141" y="13085"/>
                </a:cubicBezTo>
                <a:cubicBezTo>
                  <a:pt x="11375" y="12759"/>
                  <a:pt x="10530" y="12539"/>
                  <a:pt x="9649" y="12354"/>
                </a:cubicBezTo>
                <a:cubicBezTo>
                  <a:pt x="9984" y="11694"/>
                  <a:pt x="10239" y="10954"/>
                  <a:pt x="10494" y="10259"/>
                </a:cubicBezTo>
                <a:close/>
                <a:moveTo>
                  <a:pt x="97618" y="10558"/>
                </a:moveTo>
                <a:cubicBezTo>
                  <a:pt x="98314" y="10998"/>
                  <a:pt x="99080" y="11394"/>
                  <a:pt x="99960" y="11729"/>
                </a:cubicBezTo>
                <a:cubicBezTo>
                  <a:pt x="99740" y="12169"/>
                  <a:pt x="99599" y="12644"/>
                  <a:pt x="99599" y="13155"/>
                </a:cubicBezTo>
                <a:cubicBezTo>
                  <a:pt x="98684" y="12829"/>
                  <a:pt x="97874" y="12424"/>
                  <a:pt x="97143" y="11984"/>
                </a:cubicBezTo>
                <a:cubicBezTo>
                  <a:pt x="97213" y="11509"/>
                  <a:pt x="97363" y="10998"/>
                  <a:pt x="97618" y="10558"/>
                </a:cubicBezTo>
                <a:close/>
                <a:moveTo>
                  <a:pt x="69146" y="9457"/>
                </a:moveTo>
                <a:cubicBezTo>
                  <a:pt x="69111" y="10074"/>
                  <a:pt x="69076" y="10699"/>
                  <a:pt x="69111" y="11359"/>
                </a:cubicBezTo>
                <a:cubicBezTo>
                  <a:pt x="68671" y="11878"/>
                  <a:pt x="68310" y="12354"/>
                  <a:pt x="67940" y="12829"/>
                </a:cubicBezTo>
                <a:cubicBezTo>
                  <a:pt x="67791" y="13014"/>
                  <a:pt x="67685" y="13155"/>
                  <a:pt x="67570" y="13305"/>
                </a:cubicBezTo>
                <a:cubicBezTo>
                  <a:pt x="67535" y="12680"/>
                  <a:pt x="67570" y="12055"/>
                  <a:pt x="67650" y="11438"/>
                </a:cubicBezTo>
                <a:cubicBezTo>
                  <a:pt x="67755" y="11289"/>
                  <a:pt x="67870" y="11174"/>
                  <a:pt x="67940" y="11068"/>
                </a:cubicBezTo>
                <a:cubicBezTo>
                  <a:pt x="68345" y="10514"/>
                  <a:pt x="68750" y="9968"/>
                  <a:pt x="69146" y="9457"/>
                </a:cubicBezTo>
                <a:close/>
                <a:moveTo>
                  <a:pt x="91746" y="10118"/>
                </a:moveTo>
                <a:lnTo>
                  <a:pt x="91746" y="10118"/>
                </a:lnTo>
                <a:cubicBezTo>
                  <a:pt x="92336" y="10593"/>
                  <a:pt x="92882" y="11139"/>
                  <a:pt x="93436" y="11658"/>
                </a:cubicBezTo>
                <a:cubicBezTo>
                  <a:pt x="93542" y="12204"/>
                  <a:pt x="93692" y="12759"/>
                  <a:pt x="93912" y="13340"/>
                </a:cubicBezTo>
                <a:cubicBezTo>
                  <a:pt x="93357" y="12864"/>
                  <a:pt x="92811" y="12424"/>
                  <a:pt x="92221" y="12019"/>
                </a:cubicBezTo>
                <a:cubicBezTo>
                  <a:pt x="92037" y="11394"/>
                  <a:pt x="91861" y="10734"/>
                  <a:pt x="91746" y="10118"/>
                </a:cubicBezTo>
                <a:close/>
                <a:moveTo>
                  <a:pt x="77845" y="10294"/>
                </a:moveTo>
                <a:cubicBezTo>
                  <a:pt x="77880" y="11068"/>
                  <a:pt x="77950" y="11799"/>
                  <a:pt x="78030" y="12539"/>
                </a:cubicBezTo>
                <a:cubicBezTo>
                  <a:pt x="77220" y="12794"/>
                  <a:pt x="76489" y="13085"/>
                  <a:pt x="75793" y="13454"/>
                </a:cubicBezTo>
                <a:cubicBezTo>
                  <a:pt x="75679" y="12715"/>
                  <a:pt x="75573" y="11984"/>
                  <a:pt x="75494" y="11289"/>
                </a:cubicBezTo>
                <a:cubicBezTo>
                  <a:pt x="76234" y="10884"/>
                  <a:pt x="76999" y="10558"/>
                  <a:pt x="77845" y="10294"/>
                </a:cubicBezTo>
                <a:close/>
                <a:moveTo>
                  <a:pt x="93252" y="10003"/>
                </a:moveTo>
                <a:cubicBezTo>
                  <a:pt x="93287" y="10003"/>
                  <a:pt x="93287" y="10038"/>
                  <a:pt x="93287" y="10038"/>
                </a:cubicBezTo>
                <a:cubicBezTo>
                  <a:pt x="93797" y="10663"/>
                  <a:pt x="94317" y="11253"/>
                  <a:pt x="94898" y="11834"/>
                </a:cubicBezTo>
                <a:cubicBezTo>
                  <a:pt x="94977" y="12389"/>
                  <a:pt x="95162" y="12935"/>
                  <a:pt x="95382" y="13490"/>
                </a:cubicBezTo>
                <a:cubicBezTo>
                  <a:pt x="94942" y="13085"/>
                  <a:pt x="94537" y="12680"/>
                  <a:pt x="94132" y="12239"/>
                </a:cubicBezTo>
                <a:cubicBezTo>
                  <a:pt x="93912" y="12019"/>
                  <a:pt x="93692" y="11799"/>
                  <a:pt x="93472" y="11614"/>
                </a:cubicBezTo>
                <a:cubicBezTo>
                  <a:pt x="93357" y="11068"/>
                  <a:pt x="93287" y="10514"/>
                  <a:pt x="93252" y="10003"/>
                </a:cubicBezTo>
                <a:close/>
                <a:moveTo>
                  <a:pt x="94898" y="10408"/>
                </a:moveTo>
                <a:lnTo>
                  <a:pt x="94898" y="10408"/>
                </a:lnTo>
                <a:cubicBezTo>
                  <a:pt x="95453" y="10884"/>
                  <a:pt x="96042" y="11359"/>
                  <a:pt x="96659" y="11799"/>
                </a:cubicBezTo>
                <a:cubicBezTo>
                  <a:pt x="96808" y="11878"/>
                  <a:pt x="96923" y="11949"/>
                  <a:pt x="97064" y="12055"/>
                </a:cubicBezTo>
                <a:cubicBezTo>
                  <a:pt x="97028" y="12539"/>
                  <a:pt x="97064" y="13085"/>
                  <a:pt x="97178" y="13595"/>
                </a:cubicBezTo>
                <a:cubicBezTo>
                  <a:pt x="97143" y="13595"/>
                  <a:pt x="97099" y="13560"/>
                  <a:pt x="97064" y="13560"/>
                </a:cubicBezTo>
                <a:cubicBezTo>
                  <a:pt x="96298" y="13049"/>
                  <a:pt x="95602" y="12424"/>
                  <a:pt x="94977" y="11799"/>
                </a:cubicBezTo>
                <a:cubicBezTo>
                  <a:pt x="94898" y="11324"/>
                  <a:pt x="94863" y="10848"/>
                  <a:pt x="94898" y="10408"/>
                </a:cubicBezTo>
                <a:close/>
                <a:moveTo>
                  <a:pt x="70837" y="9563"/>
                </a:moveTo>
                <a:cubicBezTo>
                  <a:pt x="70837" y="10338"/>
                  <a:pt x="70872" y="11139"/>
                  <a:pt x="70951" y="11914"/>
                </a:cubicBezTo>
                <a:cubicBezTo>
                  <a:pt x="70396" y="12459"/>
                  <a:pt x="69886" y="13014"/>
                  <a:pt x="69331" y="13639"/>
                </a:cubicBezTo>
                <a:cubicBezTo>
                  <a:pt x="69261" y="12864"/>
                  <a:pt x="69190" y="12134"/>
                  <a:pt x="69190" y="11394"/>
                </a:cubicBezTo>
                <a:cubicBezTo>
                  <a:pt x="69701" y="10778"/>
                  <a:pt x="70247" y="10153"/>
                  <a:pt x="70837" y="9563"/>
                </a:cubicBezTo>
                <a:close/>
                <a:moveTo>
                  <a:pt x="89765" y="10778"/>
                </a:moveTo>
                <a:cubicBezTo>
                  <a:pt x="90170" y="10954"/>
                  <a:pt x="90575" y="11139"/>
                  <a:pt x="90936" y="11359"/>
                </a:cubicBezTo>
                <a:cubicBezTo>
                  <a:pt x="91341" y="11579"/>
                  <a:pt x="91746" y="11799"/>
                  <a:pt x="92151" y="12055"/>
                </a:cubicBezTo>
                <a:cubicBezTo>
                  <a:pt x="92336" y="12680"/>
                  <a:pt x="92521" y="13269"/>
                  <a:pt x="92741" y="13815"/>
                </a:cubicBezTo>
                <a:cubicBezTo>
                  <a:pt x="92186" y="13525"/>
                  <a:pt x="91640" y="13234"/>
                  <a:pt x="91015" y="12979"/>
                </a:cubicBezTo>
                <a:cubicBezTo>
                  <a:pt x="90760" y="12864"/>
                  <a:pt x="90496" y="12794"/>
                  <a:pt x="90241" y="12680"/>
                </a:cubicBezTo>
                <a:cubicBezTo>
                  <a:pt x="90056" y="12055"/>
                  <a:pt x="89915" y="11438"/>
                  <a:pt x="89765" y="10778"/>
                </a:cubicBezTo>
                <a:close/>
                <a:moveTo>
                  <a:pt x="100039" y="11764"/>
                </a:moveTo>
                <a:cubicBezTo>
                  <a:pt x="100805" y="12055"/>
                  <a:pt x="101686" y="12319"/>
                  <a:pt x="102601" y="12539"/>
                </a:cubicBezTo>
                <a:cubicBezTo>
                  <a:pt x="102425" y="13014"/>
                  <a:pt x="102311" y="13490"/>
                  <a:pt x="102311" y="14000"/>
                </a:cubicBezTo>
                <a:cubicBezTo>
                  <a:pt x="101360" y="13780"/>
                  <a:pt x="100480" y="13525"/>
                  <a:pt x="99670" y="13199"/>
                </a:cubicBezTo>
                <a:cubicBezTo>
                  <a:pt x="99705" y="12680"/>
                  <a:pt x="99819" y="12204"/>
                  <a:pt x="100039" y="11764"/>
                </a:cubicBezTo>
                <a:close/>
                <a:moveTo>
                  <a:pt x="84263" y="11799"/>
                </a:moveTo>
                <a:cubicBezTo>
                  <a:pt x="85293" y="11799"/>
                  <a:pt x="86279" y="11878"/>
                  <a:pt x="87238" y="12055"/>
                </a:cubicBezTo>
                <a:cubicBezTo>
                  <a:pt x="87379" y="12794"/>
                  <a:pt x="87564" y="13525"/>
                  <a:pt x="87749" y="14220"/>
                </a:cubicBezTo>
                <a:cubicBezTo>
                  <a:pt x="87021" y="14169"/>
                  <a:pt x="86278" y="14136"/>
                  <a:pt x="85529" y="14136"/>
                </a:cubicBezTo>
                <a:cubicBezTo>
                  <a:pt x="85254" y="14136"/>
                  <a:pt x="84979" y="14140"/>
                  <a:pt x="84703" y="14150"/>
                </a:cubicBezTo>
                <a:cubicBezTo>
                  <a:pt x="84518" y="13375"/>
                  <a:pt x="84412" y="12609"/>
                  <a:pt x="84263" y="11799"/>
                </a:cubicBezTo>
                <a:close/>
                <a:moveTo>
                  <a:pt x="72967" y="10294"/>
                </a:moveTo>
                <a:cubicBezTo>
                  <a:pt x="73002" y="11068"/>
                  <a:pt x="73073" y="11834"/>
                  <a:pt x="73187" y="12680"/>
                </a:cubicBezTo>
                <a:cubicBezTo>
                  <a:pt x="72562" y="13155"/>
                  <a:pt x="71937" y="13710"/>
                  <a:pt x="71347" y="14300"/>
                </a:cubicBezTo>
                <a:cubicBezTo>
                  <a:pt x="71206" y="13490"/>
                  <a:pt x="71092" y="12715"/>
                  <a:pt x="71022" y="11949"/>
                </a:cubicBezTo>
                <a:cubicBezTo>
                  <a:pt x="71647" y="11324"/>
                  <a:pt x="72307" y="10778"/>
                  <a:pt x="72967" y="10294"/>
                </a:cubicBezTo>
                <a:close/>
                <a:moveTo>
                  <a:pt x="15847" y="10514"/>
                </a:moveTo>
                <a:cubicBezTo>
                  <a:pt x="16472" y="11104"/>
                  <a:pt x="16983" y="11764"/>
                  <a:pt x="17388" y="12495"/>
                </a:cubicBezTo>
                <a:lnTo>
                  <a:pt x="17353" y="12609"/>
                </a:lnTo>
                <a:cubicBezTo>
                  <a:pt x="17168" y="13199"/>
                  <a:pt x="16983" y="13745"/>
                  <a:pt x="16807" y="14335"/>
                </a:cubicBezTo>
                <a:cubicBezTo>
                  <a:pt x="16367" y="13674"/>
                  <a:pt x="15847" y="13014"/>
                  <a:pt x="15266" y="12459"/>
                </a:cubicBezTo>
                <a:cubicBezTo>
                  <a:pt x="15442" y="11878"/>
                  <a:pt x="15627" y="11289"/>
                  <a:pt x="15812" y="10699"/>
                </a:cubicBezTo>
                <a:lnTo>
                  <a:pt x="15847" y="10514"/>
                </a:lnTo>
                <a:close/>
                <a:moveTo>
                  <a:pt x="6823" y="12204"/>
                </a:moveTo>
                <a:cubicBezTo>
                  <a:pt x="7783" y="12204"/>
                  <a:pt x="8663" y="12275"/>
                  <a:pt x="9544" y="12424"/>
                </a:cubicBezTo>
                <a:cubicBezTo>
                  <a:pt x="9244" y="13120"/>
                  <a:pt x="8883" y="13780"/>
                  <a:pt x="8513" y="14440"/>
                </a:cubicBezTo>
                <a:cubicBezTo>
                  <a:pt x="7598" y="14300"/>
                  <a:pt x="6682" y="14255"/>
                  <a:pt x="5723" y="14255"/>
                </a:cubicBezTo>
                <a:cubicBezTo>
                  <a:pt x="6128" y="13595"/>
                  <a:pt x="6497" y="12900"/>
                  <a:pt x="6823" y="12204"/>
                </a:cubicBezTo>
                <a:close/>
                <a:moveTo>
                  <a:pt x="12986" y="11068"/>
                </a:moveTo>
                <a:cubicBezTo>
                  <a:pt x="13356" y="11253"/>
                  <a:pt x="13725" y="11473"/>
                  <a:pt x="14086" y="11694"/>
                </a:cubicBezTo>
                <a:cubicBezTo>
                  <a:pt x="14456" y="11949"/>
                  <a:pt x="14826" y="12204"/>
                  <a:pt x="15152" y="12495"/>
                </a:cubicBezTo>
                <a:cubicBezTo>
                  <a:pt x="14932" y="13155"/>
                  <a:pt x="14711" y="13815"/>
                  <a:pt x="14421" y="14440"/>
                </a:cubicBezTo>
                <a:cubicBezTo>
                  <a:pt x="14086" y="14150"/>
                  <a:pt x="13725" y="13895"/>
                  <a:pt x="13320" y="13674"/>
                </a:cubicBezTo>
                <a:cubicBezTo>
                  <a:pt x="12986" y="13454"/>
                  <a:pt x="12581" y="13269"/>
                  <a:pt x="12220" y="13120"/>
                </a:cubicBezTo>
                <a:cubicBezTo>
                  <a:pt x="12510" y="12459"/>
                  <a:pt x="12731" y="11764"/>
                  <a:pt x="12986" y="11068"/>
                </a:cubicBezTo>
                <a:close/>
                <a:moveTo>
                  <a:pt x="84192" y="11799"/>
                </a:moveTo>
                <a:cubicBezTo>
                  <a:pt x="84298" y="12609"/>
                  <a:pt x="84448" y="13375"/>
                  <a:pt x="84597" y="14150"/>
                </a:cubicBezTo>
                <a:cubicBezTo>
                  <a:pt x="84007" y="14150"/>
                  <a:pt x="83382" y="14185"/>
                  <a:pt x="82792" y="14255"/>
                </a:cubicBezTo>
                <a:cubicBezTo>
                  <a:pt x="82317" y="14300"/>
                  <a:pt x="81842" y="14370"/>
                  <a:pt x="81401" y="14440"/>
                </a:cubicBezTo>
                <a:cubicBezTo>
                  <a:pt x="81252" y="13639"/>
                  <a:pt x="81146" y="12829"/>
                  <a:pt x="81032" y="11984"/>
                </a:cubicBezTo>
                <a:cubicBezTo>
                  <a:pt x="81252" y="11984"/>
                  <a:pt x="81472" y="11949"/>
                  <a:pt x="81692" y="11914"/>
                </a:cubicBezTo>
                <a:cubicBezTo>
                  <a:pt x="82537" y="11834"/>
                  <a:pt x="83382" y="11799"/>
                  <a:pt x="84192" y="11799"/>
                </a:cubicBezTo>
                <a:close/>
                <a:moveTo>
                  <a:pt x="102681" y="12574"/>
                </a:moveTo>
                <a:cubicBezTo>
                  <a:pt x="103526" y="12759"/>
                  <a:pt x="104441" y="12900"/>
                  <a:pt x="105427" y="13049"/>
                </a:cubicBezTo>
                <a:cubicBezTo>
                  <a:pt x="105287" y="13490"/>
                  <a:pt x="105207" y="14000"/>
                  <a:pt x="105243" y="14476"/>
                </a:cubicBezTo>
                <a:cubicBezTo>
                  <a:pt x="104257" y="14370"/>
                  <a:pt x="103306" y="14220"/>
                  <a:pt x="102425" y="14000"/>
                </a:cubicBezTo>
                <a:cubicBezTo>
                  <a:pt x="102425" y="13490"/>
                  <a:pt x="102496" y="13014"/>
                  <a:pt x="102681" y="12574"/>
                </a:cubicBezTo>
                <a:close/>
                <a:moveTo>
                  <a:pt x="6753" y="12204"/>
                </a:moveTo>
                <a:cubicBezTo>
                  <a:pt x="6418" y="12900"/>
                  <a:pt x="6057" y="13595"/>
                  <a:pt x="5617" y="14300"/>
                </a:cubicBezTo>
                <a:cubicBezTo>
                  <a:pt x="4657" y="14300"/>
                  <a:pt x="3707" y="14405"/>
                  <a:pt x="2720" y="14555"/>
                </a:cubicBezTo>
                <a:cubicBezTo>
                  <a:pt x="3161" y="13859"/>
                  <a:pt x="3557" y="13120"/>
                  <a:pt x="3891" y="12389"/>
                </a:cubicBezTo>
                <a:cubicBezTo>
                  <a:pt x="4842" y="12275"/>
                  <a:pt x="5802" y="12204"/>
                  <a:pt x="6753" y="12204"/>
                </a:cubicBezTo>
                <a:close/>
                <a:moveTo>
                  <a:pt x="75424" y="11324"/>
                </a:moveTo>
                <a:cubicBezTo>
                  <a:pt x="75494" y="12019"/>
                  <a:pt x="75573" y="12759"/>
                  <a:pt x="75679" y="13490"/>
                </a:cubicBezTo>
                <a:cubicBezTo>
                  <a:pt x="74948" y="13859"/>
                  <a:pt x="74253" y="14255"/>
                  <a:pt x="73592" y="14740"/>
                </a:cubicBezTo>
                <a:cubicBezTo>
                  <a:pt x="73478" y="14035"/>
                  <a:pt x="73372" y="13375"/>
                  <a:pt x="73293" y="12715"/>
                </a:cubicBezTo>
                <a:cubicBezTo>
                  <a:pt x="73953" y="12204"/>
                  <a:pt x="74649" y="11729"/>
                  <a:pt x="75424" y="11324"/>
                </a:cubicBezTo>
                <a:close/>
                <a:moveTo>
                  <a:pt x="87309" y="12055"/>
                </a:moveTo>
                <a:lnTo>
                  <a:pt x="87309" y="12055"/>
                </a:lnTo>
                <a:cubicBezTo>
                  <a:pt x="88295" y="12204"/>
                  <a:pt x="89255" y="12459"/>
                  <a:pt x="90135" y="12759"/>
                </a:cubicBezTo>
                <a:cubicBezTo>
                  <a:pt x="90355" y="13454"/>
                  <a:pt x="90575" y="14115"/>
                  <a:pt x="90795" y="14740"/>
                </a:cubicBezTo>
                <a:cubicBezTo>
                  <a:pt x="89836" y="14520"/>
                  <a:pt x="88850" y="14335"/>
                  <a:pt x="87820" y="14220"/>
                </a:cubicBezTo>
                <a:cubicBezTo>
                  <a:pt x="87635" y="13560"/>
                  <a:pt x="87459" y="12829"/>
                  <a:pt x="87309" y="12055"/>
                </a:cubicBezTo>
                <a:close/>
                <a:moveTo>
                  <a:pt x="97143" y="12099"/>
                </a:moveTo>
                <a:lnTo>
                  <a:pt x="97143" y="12099"/>
                </a:lnTo>
                <a:cubicBezTo>
                  <a:pt x="97874" y="12539"/>
                  <a:pt x="98684" y="12935"/>
                  <a:pt x="99599" y="13269"/>
                </a:cubicBezTo>
                <a:cubicBezTo>
                  <a:pt x="99564" y="13780"/>
                  <a:pt x="99634" y="14335"/>
                  <a:pt x="99819" y="14881"/>
                </a:cubicBezTo>
                <a:cubicBezTo>
                  <a:pt x="98860" y="14555"/>
                  <a:pt x="98023" y="14150"/>
                  <a:pt x="97284" y="13674"/>
                </a:cubicBezTo>
                <a:cubicBezTo>
                  <a:pt x="97143" y="13120"/>
                  <a:pt x="97099" y="12609"/>
                  <a:pt x="97143" y="12099"/>
                </a:cubicBezTo>
                <a:close/>
                <a:moveTo>
                  <a:pt x="9614" y="12459"/>
                </a:moveTo>
                <a:cubicBezTo>
                  <a:pt x="10494" y="12609"/>
                  <a:pt x="11340" y="12829"/>
                  <a:pt x="12105" y="13155"/>
                </a:cubicBezTo>
                <a:cubicBezTo>
                  <a:pt x="11815" y="13815"/>
                  <a:pt x="11524" y="14476"/>
                  <a:pt x="11155" y="15065"/>
                </a:cubicBezTo>
                <a:cubicBezTo>
                  <a:pt x="10345" y="14810"/>
                  <a:pt x="9500" y="14590"/>
                  <a:pt x="8584" y="14440"/>
                </a:cubicBezTo>
                <a:cubicBezTo>
                  <a:pt x="8989" y="13815"/>
                  <a:pt x="9323" y="13120"/>
                  <a:pt x="9614" y="12459"/>
                </a:cubicBezTo>
                <a:close/>
                <a:moveTo>
                  <a:pt x="80961" y="12019"/>
                </a:moveTo>
                <a:cubicBezTo>
                  <a:pt x="81076" y="12829"/>
                  <a:pt x="81181" y="13674"/>
                  <a:pt x="81296" y="14440"/>
                </a:cubicBezTo>
                <a:cubicBezTo>
                  <a:pt x="80301" y="14590"/>
                  <a:pt x="79350" y="14810"/>
                  <a:pt x="78470" y="15065"/>
                </a:cubicBezTo>
                <a:cubicBezTo>
                  <a:pt x="78355" y="14255"/>
                  <a:pt x="78214" y="13454"/>
                  <a:pt x="78135" y="12609"/>
                </a:cubicBezTo>
                <a:cubicBezTo>
                  <a:pt x="79016" y="12354"/>
                  <a:pt x="79931" y="12169"/>
                  <a:pt x="80961" y="12019"/>
                </a:cubicBezTo>
                <a:close/>
                <a:moveTo>
                  <a:pt x="92257" y="12134"/>
                </a:moveTo>
                <a:lnTo>
                  <a:pt x="92257" y="12134"/>
                </a:lnTo>
                <a:cubicBezTo>
                  <a:pt x="92847" y="12574"/>
                  <a:pt x="93436" y="13014"/>
                  <a:pt x="93982" y="13490"/>
                </a:cubicBezTo>
                <a:cubicBezTo>
                  <a:pt x="94167" y="14000"/>
                  <a:pt x="94422" y="14555"/>
                  <a:pt x="94678" y="15101"/>
                </a:cubicBezTo>
                <a:cubicBezTo>
                  <a:pt x="94097" y="14660"/>
                  <a:pt x="93507" y="14255"/>
                  <a:pt x="92847" y="13895"/>
                </a:cubicBezTo>
                <a:cubicBezTo>
                  <a:pt x="92626" y="13340"/>
                  <a:pt x="92442" y="12759"/>
                  <a:pt x="92257" y="12134"/>
                </a:cubicBezTo>
                <a:close/>
                <a:moveTo>
                  <a:pt x="67570" y="11544"/>
                </a:moveTo>
                <a:lnTo>
                  <a:pt x="67570" y="11544"/>
                </a:lnTo>
                <a:cubicBezTo>
                  <a:pt x="67500" y="12169"/>
                  <a:pt x="67465" y="12794"/>
                  <a:pt x="67465" y="13419"/>
                </a:cubicBezTo>
                <a:cubicBezTo>
                  <a:pt x="66989" y="14035"/>
                  <a:pt x="66470" y="14625"/>
                  <a:pt x="65924" y="15215"/>
                </a:cubicBezTo>
                <a:cubicBezTo>
                  <a:pt x="65924" y="14590"/>
                  <a:pt x="65924" y="14000"/>
                  <a:pt x="65995" y="13454"/>
                </a:cubicBezTo>
                <a:cubicBezTo>
                  <a:pt x="66549" y="12829"/>
                  <a:pt x="67060" y="12204"/>
                  <a:pt x="67570" y="11544"/>
                </a:cubicBezTo>
                <a:close/>
                <a:moveTo>
                  <a:pt x="93507" y="11764"/>
                </a:moveTo>
                <a:cubicBezTo>
                  <a:pt x="93692" y="11949"/>
                  <a:pt x="93877" y="12134"/>
                  <a:pt x="94062" y="12319"/>
                </a:cubicBezTo>
                <a:cubicBezTo>
                  <a:pt x="94502" y="12794"/>
                  <a:pt x="94977" y="13234"/>
                  <a:pt x="95453" y="13710"/>
                </a:cubicBezTo>
                <a:cubicBezTo>
                  <a:pt x="95673" y="14255"/>
                  <a:pt x="95963" y="14810"/>
                  <a:pt x="96298" y="15356"/>
                </a:cubicBezTo>
                <a:cubicBezTo>
                  <a:pt x="95822" y="14995"/>
                  <a:pt x="95382" y="14590"/>
                  <a:pt x="94977" y="14220"/>
                </a:cubicBezTo>
                <a:cubicBezTo>
                  <a:pt x="94643" y="13965"/>
                  <a:pt x="94352" y="13710"/>
                  <a:pt x="94018" y="13419"/>
                </a:cubicBezTo>
                <a:cubicBezTo>
                  <a:pt x="93841" y="12864"/>
                  <a:pt x="93657" y="12319"/>
                  <a:pt x="93507" y="11764"/>
                </a:cubicBezTo>
                <a:close/>
                <a:moveTo>
                  <a:pt x="95012" y="11949"/>
                </a:moveTo>
                <a:lnTo>
                  <a:pt x="95012" y="11949"/>
                </a:lnTo>
                <a:cubicBezTo>
                  <a:pt x="95602" y="12574"/>
                  <a:pt x="96263" y="13120"/>
                  <a:pt x="97028" y="13639"/>
                </a:cubicBezTo>
                <a:cubicBezTo>
                  <a:pt x="97099" y="13674"/>
                  <a:pt x="97143" y="13710"/>
                  <a:pt x="97213" y="13745"/>
                </a:cubicBezTo>
                <a:cubicBezTo>
                  <a:pt x="97363" y="14300"/>
                  <a:pt x="97583" y="14881"/>
                  <a:pt x="97874" y="15470"/>
                </a:cubicBezTo>
                <a:cubicBezTo>
                  <a:pt x="96993" y="14960"/>
                  <a:pt x="96218" y="14300"/>
                  <a:pt x="95523" y="13639"/>
                </a:cubicBezTo>
                <a:cubicBezTo>
                  <a:pt x="95268" y="13085"/>
                  <a:pt x="95118" y="12495"/>
                  <a:pt x="95012" y="11949"/>
                </a:cubicBezTo>
                <a:close/>
                <a:moveTo>
                  <a:pt x="69111" y="11509"/>
                </a:moveTo>
                <a:cubicBezTo>
                  <a:pt x="69111" y="12239"/>
                  <a:pt x="69190" y="12979"/>
                  <a:pt x="69261" y="13745"/>
                </a:cubicBezTo>
                <a:cubicBezTo>
                  <a:pt x="69041" y="14000"/>
                  <a:pt x="68785" y="14300"/>
                  <a:pt x="68565" y="14590"/>
                </a:cubicBezTo>
                <a:cubicBezTo>
                  <a:pt x="68266" y="14960"/>
                  <a:pt x="67975" y="15286"/>
                  <a:pt x="67685" y="15620"/>
                </a:cubicBezTo>
                <a:cubicBezTo>
                  <a:pt x="67606" y="14916"/>
                  <a:pt x="67570" y="14185"/>
                  <a:pt x="67570" y="13454"/>
                </a:cubicBezTo>
                <a:cubicBezTo>
                  <a:pt x="67720" y="13269"/>
                  <a:pt x="67870" y="13085"/>
                  <a:pt x="68011" y="12900"/>
                </a:cubicBezTo>
                <a:cubicBezTo>
                  <a:pt x="68345" y="12424"/>
                  <a:pt x="68706" y="11949"/>
                  <a:pt x="69111" y="11509"/>
                </a:cubicBezTo>
                <a:close/>
                <a:moveTo>
                  <a:pt x="90276" y="12794"/>
                </a:moveTo>
                <a:cubicBezTo>
                  <a:pt x="90496" y="12864"/>
                  <a:pt x="90760" y="12979"/>
                  <a:pt x="90980" y="13049"/>
                </a:cubicBezTo>
                <a:cubicBezTo>
                  <a:pt x="91640" y="13305"/>
                  <a:pt x="92221" y="13639"/>
                  <a:pt x="92811" y="13965"/>
                </a:cubicBezTo>
                <a:cubicBezTo>
                  <a:pt x="93031" y="14555"/>
                  <a:pt x="93287" y="15136"/>
                  <a:pt x="93542" y="15691"/>
                </a:cubicBezTo>
                <a:cubicBezTo>
                  <a:pt x="93102" y="15506"/>
                  <a:pt x="92662" y="15321"/>
                  <a:pt x="92186" y="15136"/>
                </a:cubicBezTo>
                <a:cubicBezTo>
                  <a:pt x="91781" y="15030"/>
                  <a:pt x="91341" y="14881"/>
                  <a:pt x="90901" y="14775"/>
                </a:cubicBezTo>
                <a:cubicBezTo>
                  <a:pt x="90681" y="14150"/>
                  <a:pt x="90461" y="13490"/>
                  <a:pt x="90276" y="12794"/>
                </a:cubicBezTo>
                <a:close/>
                <a:moveTo>
                  <a:pt x="99670" y="13305"/>
                </a:moveTo>
                <a:lnTo>
                  <a:pt x="99670" y="13305"/>
                </a:lnTo>
                <a:cubicBezTo>
                  <a:pt x="100480" y="13595"/>
                  <a:pt x="101360" y="13859"/>
                  <a:pt x="102311" y="14079"/>
                </a:cubicBezTo>
                <a:cubicBezTo>
                  <a:pt x="102311" y="14590"/>
                  <a:pt x="102425" y="15136"/>
                  <a:pt x="102601" y="15691"/>
                </a:cubicBezTo>
                <a:cubicBezTo>
                  <a:pt x="101615" y="15470"/>
                  <a:pt x="100735" y="15215"/>
                  <a:pt x="99890" y="14916"/>
                </a:cubicBezTo>
                <a:cubicBezTo>
                  <a:pt x="99740" y="14335"/>
                  <a:pt x="99670" y="13815"/>
                  <a:pt x="99670" y="13305"/>
                </a:cubicBezTo>
                <a:close/>
                <a:moveTo>
                  <a:pt x="78065" y="12644"/>
                </a:moveTo>
                <a:cubicBezTo>
                  <a:pt x="78135" y="13490"/>
                  <a:pt x="78250" y="14300"/>
                  <a:pt x="78390" y="15065"/>
                </a:cubicBezTo>
                <a:cubicBezTo>
                  <a:pt x="77625" y="15286"/>
                  <a:pt x="76894" y="15576"/>
                  <a:pt x="76189" y="15875"/>
                </a:cubicBezTo>
                <a:cubicBezTo>
                  <a:pt x="76049" y="15065"/>
                  <a:pt x="75899" y="14300"/>
                  <a:pt x="75793" y="13525"/>
                </a:cubicBezTo>
                <a:cubicBezTo>
                  <a:pt x="76489" y="13199"/>
                  <a:pt x="77255" y="12900"/>
                  <a:pt x="78065" y="12644"/>
                </a:cubicBezTo>
                <a:close/>
                <a:moveTo>
                  <a:pt x="70951" y="12019"/>
                </a:moveTo>
                <a:cubicBezTo>
                  <a:pt x="71022" y="12794"/>
                  <a:pt x="71127" y="13560"/>
                  <a:pt x="71277" y="14370"/>
                </a:cubicBezTo>
                <a:cubicBezTo>
                  <a:pt x="70731" y="14881"/>
                  <a:pt x="70212" y="15435"/>
                  <a:pt x="69701" y="16016"/>
                </a:cubicBezTo>
                <a:cubicBezTo>
                  <a:pt x="69551" y="15286"/>
                  <a:pt x="69446" y="14520"/>
                  <a:pt x="69366" y="13745"/>
                </a:cubicBezTo>
                <a:cubicBezTo>
                  <a:pt x="69886" y="13120"/>
                  <a:pt x="70396" y="12574"/>
                  <a:pt x="70951" y="12019"/>
                </a:cubicBezTo>
                <a:close/>
                <a:moveTo>
                  <a:pt x="15222" y="12574"/>
                </a:moveTo>
                <a:cubicBezTo>
                  <a:pt x="15812" y="13120"/>
                  <a:pt x="16323" y="13745"/>
                  <a:pt x="16763" y="14440"/>
                </a:cubicBezTo>
                <a:cubicBezTo>
                  <a:pt x="16543" y="15030"/>
                  <a:pt x="16323" y="15576"/>
                  <a:pt x="16067" y="16131"/>
                </a:cubicBezTo>
                <a:cubicBezTo>
                  <a:pt x="15627" y="15541"/>
                  <a:pt x="15116" y="14995"/>
                  <a:pt x="14491" y="14476"/>
                </a:cubicBezTo>
                <a:cubicBezTo>
                  <a:pt x="14782" y="13859"/>
                  <a:pt x="15002" y="13234"/>
                  <a:pt x="15222" y="12574"/>
                </a:cubicBezTo>
                <a:close/>
                <a:moveTo>
                  <a:pt x="102425" y="14079"/>
                </a:moveTo>
                <a:lnTo>
                  <a:pt x="102425" y="14079"/>
                </a:lnTo>
                <a:cubicBezTo>
                  <a:pt x="103306" y="14300"/>
                  <a:pt x="104257" y="14440"/>
                  <a:pt x="105243" y="14590"/>
                </a:cubicBezTo>
                <a:cubicBezTo>
                  <a:pt x="105287" y="15101"/>
                  <a:pt x="105392" y="15620"/>
                  <a:pt x="105577" y="16166"/>
                </a:cubicBezTo>
                <a:cubicBezTo>
                  <a:pt x="104547" y="16060"/>
                  <a:pt x="103596" y="15875"/>
                  <a:pt x="102681" y="15691"/>
                </a:cubicBezTo>
                <a:cubicBezTo>
                  <a:pt x="102496" y="15136"/>
                  <a:pt x="102425" y="14625"/>
                  <a:pt x="102425" y="14079"/>
                </a:cubicBezTo>
                <a:close/>
                <a:moveTo>
                  <a:pt x="12185" y="13199"/>
                </a:moveTo>
                <a:cubicBezTo>
                  <a:pt x="12546" y="13340"/>
                  <a:pt x="12915" y="13525"/>
                  <a:pt x="13285" y="13745"/>
                </a:cubicBezTo>
                <a:cubicBezTo>
                  <a:pt x="13681" y="13965"/>
                  <a:pt x="14051" y="14220"/>
                  <a:pt x="14386" y="14520"/>
                </a:cubicBezTo>
                <a:cubicBezTo>
                  <a:pt x="14122" y="15101"/>
                  <a:pt x="13831" y="15691"/>
                  <a:pt x="13505" y="16236"/>
                </a:cubicBezTo>
                <a:cubicBezTo>
                  <a:pt x="13136" y="15981"/>
                  <a:pt x="12731" y="15761"/>
                  <a:pt x="12290" y="15541"/>
                </a:cubicBezTo>
                <a:cubicBezTo>
                  <a:pt x="11965" y="15400"/>
                  <a:pt x="11595" y="15250"/>
                  <a:pt x="11225" y="15101"/>
                </a:cubicBezTo>
                <a:cubicBezTo>
                  <a:pt x="11595" y="14476"/>
                  <a:pt x="11921" y="13859"/>
                  <a:pt x="12185" y="13199"/>
                </a:cubicBezTo>
                <a:close/>
                <a:moveTo>
                  <a:pt x="5687" y="14335"/>
                </a:moveTo>
                <a:cubicBezTo>
                  <a:pt x="6603" y="14335"/>
                  <a:pt x="7563" y="14370"/>
                  <a:pt x="8443" y="14520"/>
                </a:cubicBezTo>
                <a:cubicBezTo>
                  <a:pt x="8073" y="15136"/>
                  <a:pt x="7668" y="15726"/>
                  <a:pt x="7158" y="16280"/>
                </a:cubicBezTo>
                <a:cubicBezTo>
                  <a:pt x="6467" y="16194"/>
                  <a:pt x="5752" y="16153"/>
                  <a:pt x="5035" y="16153"/>
                </a:cubicBezTo>
                <a:cubicBezTo>
                  <a:pt x="4800" y="16153"/>
                  <a:pt x="4566" y="16157"/>
                  <a:pt x="4332" y="16166"/>
                </a:cubicBezTo>
                <a:cubicBezTo>
                  <a:pt x="4807" y="15576"/>
                  <a:pt x="5282" y="14995"/>
                  <a:pt x="5687" y="14335"/>
                </a:cubicBezTo>
                <a:close/>
                <a:moveTo>
                  <a:pt x="73187" y="12794"/>
                </a:moveTo>
                <a:cubicBezTo>
                  <a:pt x="73293" y="13419"/>
                  <a:pt x="73407" y="14115"/>
                  <a:pt x="73513" y="14775"/>
                </a:cubicBezTo>
                <a:cubicBezTo>
                  <a:pt x="72888" y="15250"/>
                  <a:pt x="72307" y="15726"/>
                  <a:pt x="71717" y="16280"/>
                </a:cubicBezTo>
                <a:cubicBezTo>
                  <a:pt x="71611" y="15655"/>
                  <a:pt x="71462" y="15030"/>
                  <a:pt x="71347" y="14370"/>
                </a:cubicBezTo>
                <a:cubicBezTo>
                  <a:pt x="71937" y="13815"/>
                  <a:pt x="72562" y="13269"/>
                  <a:pt x="73187" y="12794"/>
                </a:cubicBezTo>
                <a:close/>
                <a:moveTo>
                  <a:pt x="105322" y="14590"/>
                </a:moveTo>
                <a:lnTo>
                  <a:pt x="105322" y="14590"/>
                </a:lnTo>
                <a:cubicBezTo>
                  <a:pt x="105612" y="14625"/>
                  <a:pt x="105903" y="14660"/>
                  <a:pt x="106237" y="14696"/>
                </a:cubicBezTo>
                <a:cubicBezTo>
                  <a:pt x="106684" y="14727"/>
                  <a:pt x="107166" y="14754"/>
                  <a:pt x="107672" y="14754"/>
                </a:cubicBezTo>
                <a:cubicBezTo>
                  <a:pt x="107874" y="14754"/>
                  <a:pt x="108080" y="14750"/>
                  <a:pt x="108289" y="14740"/>
                </a:cubicBezTo>
                <a:cubicBezTo>
                  <a:pt x="108324" y="15286"/>
                  <a:pt x="108474" y="15796"/>
                  <a:pt x="108658" y="16316"/>
                </a:cubicBezTo>
                <a:cubicBezTo>
                  <a:pt x="108370" y="16330"/>
                  <a:pt x="108094" y="16339"/>
                  <a:pt x="107828" y="16339"/>
                </a:cubicBezTo>
                <a:cubicBezTo>
                  <a:pt x="107451" y="16339"/>
                  <a:pt x="107094" y="16322"/>
                  <a:pt x="106748" y="16280"/>
                </a:cubicBezTo>
                <a:cubicBezTo>
                  <a:pt x="106387" y="16236"/>
                  <a:pt x="106017" y="16201"/>
                  <a:pt x="105648" y="16166"/>
                </a:cubicBezTo>
                <a:cubicBezTo>
                  <a:pt x="105463" y="15620"/>
                  <a:pt x="105357" y="15101"/>
                  <a:pt x="105322" y="14590"/>
                </a:cubicBezTo>
                <a:close/>
                <a:moveTo>
                  <a:pt x="5582" y="14335"/>
                </a:moveTo>
                <a:lnTo>
                  <a:pt x="5582" y="14335"/>
                </a:lnTo>
                <a:cubicBezTo>
                  <a:pt x="5177" y="14995"/>
                  <a:pt x="4701" y="15576"/>
                  <a:pt x="4182" y="16166"/>
                </a:cubicBezTo>
                <a:cubicBezTo>
                  <a:pt x="3231" y="16201"/>
                  <a:pt x="2236" y="16280"/>
                  <a:pt x="1250" y="16421"/>
                </a:cubicBezTo>
                <a:cubicBezTo>
                  <a:pt x="1796" y="15875"/>
                  <a:pt x="2236" y="15250"/>
                  <a:pt x="2676" y="14625"/>
                </a:cubicBezTo>
                <a:cubicBezTo>
                  <a:pt x="3636" y="14476"/>
                  <a:pt x="4622" y="14370"/>
                  <a:pt x="5582" y="14335"/>
                </a:cubicBezTo>
                <a:close/>
                <a:moveTo>
                  <a:pt x="85462" y="14207"/>
                </a:moveTo>
                <a:cubicBezTo>
                  <a:pt x="86234" y="14207"/>
                  <a:pt x="86999" y="14248"/>
                  <a:pt x="87749" y="14335"/>
                </a:cubicBezTo>
                <a:cubicBezTo>
                  <a:pt x="87969" y="15101"/>
                  <a:pt x="88189" y="15840"/>
                  <a:pt x="88374" y="16500"/>
                </a:cubicBezTo>
                <a:cubicBezTo>
                  <a:pt x="87949" y="16482"/>
                  <a:pt x="87520" y="16471"/>
                  <a:pt x="87081" y="16471"/>
                </a:cubicBezTo>
                <a:cubicBezTo>
                  <a:pt x="86493" y="16471"/>
                  <a:pt x="85888" y="16490"/>
                  <a:pt x="85258" y="16536"/>
                </a:cubicBezTo>
                <a:cubicBezTo>
                  <a:pt x="85073" y="15840"/>
                  <a:pt x="84888" y="15065"/>
                  <a:pt x="84703" y="14220"/>
                </a:cubicBezTo>
                <a:cubicBezTo>
                  <a:pt x="84957" y="14212"/>
                  <a:pt x="85210" y="14207"/>
                  <a:pt x="85462" y="14207"/>
                </a:cubicBezTo>
                <a:close/>
                <a:moveTo>
                  <a:pt x="97319" y="13780"/>
                </a:moveTo>
                <a:cubicBezTo>
                  <a:pt x="98059" y="14255"/>
                  <a:pt x="98904" y="14660"/>
                  <a:pt x="99855" y="14995"/>
                </a:cubicBezTo>
                <a:cubicBezTo>
                  <a:pt x="100004" y="15541"/>
                  <a:pt x="100260" y="16096"/>
                  <a:pt x="100585" y="16721"/>
                </a:cubicBezTo>
                <a:cubicBezTo>
                  <a:pt x="99634" y="16386"/>
                  <a:pt x="98789" y="15981"/>
                  <a:pt x="98023" y="15541"/>
                </a:cubicBezTo>
                <a:cubicBezTo>
                  <a:pt x="97689" y="14960"/>
                  <a:pt x="97469" y="14370"/>
                  <a:pt x="97319" y="13780"/>
                </a:cubicBezTo>
                <a:close/>
                <a:moveTo>
                  <a:pt x="87855" y="14335"/>
                </a:moveTo>
                <a:lnTo>
                  <a:pt x="87855" y="14335"/>
                </a:lnTo>
                <a:cubicBezTo>
                  <a:pt x="88885" y="14440"/>
                  <a:pt x="89880" y="14590"/>
                  <a:pt x="90830" y="14845"/>
                </a:cubicBezTo>
                <a:cubicBezTo>
                  <a:pt x="91086" y="15541"/>
                  <a:pt x="91341" y="16201"/>
                  <a:pt x="91596" y="16826"/>
                </a:cubicBezTo>
                <a:cubicBezTo>
                  <a:pt x="90610" y="16641"/>
                  <a:pt x="89545" y="16536"/>
                  <a:pt x="88480" y="16500"/>
                </a:cubicBezTo>
                <a:cubicBezTo>
                  <a:pt x="88260" y="15840"/>
                  <a:pt x="88040" y="15101"/>
                  <a:pt x="87855" y="14335"/>
                </a:cubicBezTo>
                <a:close/>
                <a:moveTo>
                  <a:pt x="92917" y="14000"/>
                </a:moveTo>
                <a:lnTo>
                  <a:pt x="92917" y="14000"/>
                </a:lnTo>
                <a:cubicBezTo>
                  <a:pt x="93577" y="14405"/>
                  <a:pt x="94167" y="14810"/>
                  <a:pt x="94792" y="15250"/>
                </a:cubicBezTo>
                <a:cubicBezTo>
                  <a:pt x="95048" y="15761"/>
                  <a:pt x="95338" y="16316"/>
                  <a:pt x="95673" y="16826"/>
                </a:cubicBezTo>
                <a:cubicBezTo>
                  <a:pt x="95048" y="16456"/>
                  <a:pt x="94387" y="16096"/>
                  <a:pt x="93692" y="15761"/>
                </a:cubicBezTo>
                <a:cubicBezTo>
                  <a:pt x="93436" y="15215"/>
                  <a:pt x="93137" y="14625"/>
                  <a:pt x="92917" y="14000"/>
                </a:cubicBezTo>
                <a:close/>
                <a:moveTo>
                  <a:pt x="8549" y="14520"/>
                </a:moveTo>
                <a:cubicBezTo>
                  <a:pt x="9429" y="14660"/>
                  <a:pt x="10274" y="14845"/>
                  <a:pt x="11119" y="15136"/>
                </a:cubicBezTo>
                <a:cubicBezTo>
                  <a:pt x="10750" y="15761"/>
                  <a:pt x="10380" y="16316"/>
                  <a:pt x="9940" y="16861"/>
                </a:cubicBezTo>
                <a:cubicBezTo>
                  <a:pt x="9059" y="16606"/>
                  <a:pt x="8179" y="16421"/>
                  <a:pt x="7263" y="16316"/>
                </a:cubicBezTo>
                <a:cubicBezTo>
                  <a:pt x="7739" y="15726"/>
                  <a:pt x="8179" y="15136"/>
                  <a:pt x="8549" y="14520"/>
                </a:cubicBezTo>
                <a:close/>
                <a:moveTo>
                  <a:pt x="84632" y="14220"/>
                </a:moveTo>
                <a:cubicBezTo>
                  <a:pt x="84773" y="15065"/>
                  <a:pt x="84993" y="15840"/>
                  <a:pt x="85143" y="16571"/>
                </a:cubicBezTo>
                <a:cubicBezTo>
                  <a:pt x="84263" y="16606"/>
                  <a:pt x="83347" y="16721"/>
                  <a:pt x="82396" y="16861"/>
                </a:cubicBezTo>
                <a:cubicBezTo>
                  <a:pt x="82211" y="16897"/>
                  <a:pt x="82062" y="16897"/>
                  <a:pt x="81877" y="16941"/>
                </a:cubicBezTo>
                <a:cubicBezTo>
                  <a:pt x="81692" y="16166"/>
                  <a:pt x="81551" y="15356"/>
                  <a:pt x="81401" y="14520"/>
                </a:cubicBezTo>
                <a:cubicBezTo>
                  <a:pt x="81842" y="14440"/>
                  <a:pt x="82317" y="14405"/>
                  <a:pt x="82792" y="14335"/>
                </a:cubicBezTo>
                <a:cubicBezTo>
                  <a:pt x="83418" y="14300"/>
                  <a:pt x="84007" y="14255"/>
                  <a:pt x="84632" y="14220"/>
                </a:cubicBezTo>
                <a:close/>
                <a:moveTo>
                  <a:pt x="75714" y="13560"/>
                </a:moveTo>
                <a:cubicBezTo>
                  <a:pt x="75829" y="14335"/>
                  <a:pt x="75969" y="15101"/>
                  <a:pt x="76119" y="15911"/>
                </a:cubicBezTo>
                <a:cubicBezTo>
                  <a:pt x="75424" y="16236"/>
                  <a:pt x="74728" y="16606"/>
                  <a:pt x="74068" y="17046"/>
                </a:cubicBezTo>
                <a:cubicBezTo>
                  <a:pt x="73883" y="16280"/>
                  <a:pt x="73733" y="15541"/>
                  <a:pt x="73628" y="14810"/>
                </a:cubicBezTo>
                <a:cubicBezTo>
                  <a:pt x="74288" y="14370"/>
                  <a:pt x="74948" y="13930"/>
                  <a:pt x="75714" y="13560"/>
                </a:cubicBezTo>
                <a:close/>
                <a:moveTo>
                  <a:pt x="94097" y="13595"/>
                </a:moveTo>
                <a:cubicBezTo>
                  <a:pt x="94387" y="13815"/>
                  <a:pt x="94643" y="14079"/>
                  <a:pt x="94898" y="14300"/>
                </a:cubicBezTo>
                <a:cubicBezTo>
                  <a:pt x="95382" y="14740"/>
                  <a:pt x="95893" y="15136"/>
                  <a:pt x="96403" y="15576"/>
                </a:cubicBezTo>
                <a:cubicBezTo>
                  <a:pt x="96738" y="16096"/>
                  <a:pt x="97064" y="16606"/>
                  <a:pt x="97398" y="17082"/>
                </a:cubicBezTo>
                <a:cubicBezTo>
                  <a:pt x="96923" y="16756"/>
                  <a:pt x="96483" y="16386"/>
                  <a:pt x="95998" y="16060"/>
                </a:cubicBezTo>
                <a:cubicBezTo>
                  <a:pt x="95602" y="15761"/>
                  <a:pt x="95232" y="15470"/>
                  <a:pt x="94827" y="15180"/>
                </a:cubicBezTo>
                <a:cubicBezTo>
                  <a:pt x="94537" y="14660"/>
                  <a:pt x="94317" y="14115"/>
                  <a:pt x="94097" y="13595"/>
                </a:cubicBezTo>
                <a:close/>
                <a:moveTo>
                  <a:pt x="95602" y="13815"/>
                </a:moveTo>
                <a:cubicBezTo>
                  <a:pt x="96298" y="14476"/>
                  <a:pt x="97064" y="15101"/>
                  <a:pt x="97944" y="15620"/>
                </a:cubicBezTo>
                <a:cubicBezTo>
                  <a:pt x="98199" y="16131"/>
                  <a:pt x="98534" y="16641"/>
                  <a:pt x="98860" y="17161"/>
                </a:cubicBezTo>
                <a:cubicBezTo>
                  <a:pt x="98719" y="17082"/>
                  <a:pt x="98569" y="16976"/>
                  <a:pt x="98419" y="16897"/>
                </a:cubicBezTo>
                <a:cubicBezTo>
                  <a:pt x="97724" y="16500"/>
                  <a:pt x="97099" y="16016"/>
                  <a:pt x="96483" y="15506"/>
                </a:cubicBezTo>
                <a:cubicBezTo>
                  <a:pt x="96148" y="14960"/>
                  <a:pt x="95858" y="14405"/>
                  <a:pt x="95602" y="13815"/>
                </a:cubicBezTo>
                <a:close/>
                <a:moveTo>
                  <a:pt x="65889" y="13525"/>
                </a:moveTo>
                <a:lnTo>
                  <a:pt x="65889" y="13525"/>
                </a:lnTo>
                <a:cubicBezTo>
                  <a:pt x="65845" y="14115"/>
                  <a:pt x="65810" y="14696"/>
                  <a:pt x="65845" y="15286"/>
                </a:cubicBezTo>
                <a:cubicBezTo>
                  <a:pt x="65229" y="15946"/>
                  <a:pt x="64568" y="16571"/>
                  <a:pt x="63908" y="17196"/>
                </a:cubicBezTo>
                <a:cubicBezTo>
                  <a:pt x="63864" y="16641"/>
                  <a:pt x="63864" y="16096"/>
                  <a:pt x="63943" y="15541"/>
                </a:cubicBezTo>
                <a:cubicBezTo>
                  <a:pt x="64603" y="14881"/>
                  <a:pt x="65264" y="14220"/>
                  <a:pt x="65889" y="13525"/>
                </a:cubicBezTo>
                <a:close/>
                <a:moveTo>
                  <a:pt x="67465" y="13560"/>
                </a:moveTo>
                <a:cubicBezTo>
                  <a:pt x="67500" y="14300"/>
                  <a:pt x="67535" y="14995"/>
                  <a:pt x="67606" y="15726"/>
                </a:cubicBezTo>
                <a:cubicBezTo>
                  <a:pt x="67130" y="16280"/>
                  <a:pt x="66620" y="16791"/>
                  <a:pt x="66109" y="17302"/>
                </a:cubicBezTo>
                <a:cubicBezTo>
                  <a:pt x="65995" y="16641"/>
                  <a:pt x="65959" y="15981"/>
                  <a:pt x="65924" y="15321"/>
                </a:cubicBezTo>
                <a:cubicBezTo>
                  <a:pt x="66470" y="14775"/>
                  <a:pt x="66989" y="14185"/>
                  <a:pt x="67465" y="13560"/>
                </a:cubicBezTo>
                <a:close/>
                <a:moveTo>
                  <a:pt x="99925" y="15030"/>
                </a:moveTo>
                <a:lnTo>
                  <a:pt x="99925" y="15030"/>
                </a:lnTo>
                <a:cubicBezTo>
                  <a:pt x="100770" y="15321"/>
                  <a:pt x="101651" y="15576"/>
                  <a:pt x="102645" y="15761"/>
                </a:cubicBezTo>
                <a:cubicBezTo>
                  <a:pt x="102821" y="16316"/>
                  <a:pt x="103086" y="16861"/>
                  <a:pt x="103411" y="17451"/>
                </a:cubicBezTo>
                <a:cubicBezTo>
                  <a:pt x="102460" y="17266"/>
                  <a:pt x="101545" y="17011"/>
                  <a:pt x="100700" y="16756"/>
                </a:cubicBezTo>
                <a:cubicBezTo>
                  <a:pt x="100365" y="16131"/>
                  <a:pt x="100110" y="15576"/>
                  <a:pt x="99925" y="15030"/>
                </a:cubicBezTo>
                <a:close/>
                <a:moveTo>
                  <a:pt x="67755" y="10294"/>
                </a:moveTo>
                <a:lnTo>
                  <a:pt x="67755" y="10294"/>
                </a:lnTo>
                <a:cubicBezTo>
                  <a:pt x="67685" y="10663"/>
                  <a:pt x="67606" y="11033"/>
                  <a:pt x="67570" y="11394"/>
                </a:cubicBezTo>
                <a:cubicBezTo>
                  <a:pt x="67095" y="12019"/>
                  <a:pt x="66584" y="12680"/>
                  <a:pt x="66030" y="13269"/>
                </a:cubicBezTo>
                <a:cubicBezTo>
                  <a:pt x="66065" y="13014"/>
                  <a:pt x="66109" y="12759"/>
                  <a:pt x="66144" y="12459"/>
                </a:cubicBezTo>
                <a:lnTo>
                  <a:pt x="66065" y="12459"/>
                </a:lnTo>
                <a:cubicBezTo>
                  <a:pt x="65995" y="12759"/>
                  <a:pt x="65959" y="13085"/>
                  <a:pt x="65924" y="13419"/>
                </a:cubicBezTo>
                <a:cubicBezTo>
                  <a:pt x="65299" y="14079"/>
                  <a:pt x="64639" y="14775"/>
                  <a:pt x="63943" y="15400"/>
                </a:cubicBezTo>
                <a:cubicBezTo>
                  <a:pt x="63978" y="15101"/>
                  <a:pt x="64014" y="14810"/>
                  <a:pt x="64084" y="14520"/>
                </a:cubicBezTo>
                <a:lnTo>
                  <a:pt x="63978" y="14520"/>
                </a:lnTo>
                <a:cubicBezTo>
                  <a:pt x="63943" y="14845"/>
                  <a:pt x="63864" y="15180"/>
                  <a:pt x="63829" y="15506"/>
                </a:cubicBezTo>
                <a:cubicBezTo>
                  <a:pt x="63098" y="16201"/>
                  <a:pt x="62323" y="16897"/>
                  <a:pt x="61522" y="17557"/>
                </a:cubicBezTo>
                <a:cubicBezTo>
                  <a:pt x="61557" y="17231"/>
                  <a:pt x="61628" y="16861"/>
                  <a:pt x="61663" y="16536"/>
                </a:cubicBezTo>
                <a:cubicBezTo>
                  <a:pt x="63908" y="14625"/>
                  <a:pt x="66030" y="12609"/>
                  <a:pt x="67755" y="10294"/>
                </a:cubicBezTo>
                <a:close/>
                <a:moveTo>
                  <a:pt x="81331" y="14520"/>
                </a:moveTo>
                <a:cubicBezTo>
                  <a:pt x="81472" y="15400"/>
                  <a:pt x="81622" y="16201"/>
                  <a:pt x="81771" y="16976"/>
                </a:cubicBezTo>
                <a:cubicBezTo>
                  <a:pt x="80741" y="17117"/>
                  <a:pt x="79826" y="17337"/>
                  <a:pt x="78945" y="17557"/>
                </a:cubicBezTo>
                <a:cubicBezTo>
                  <a:pt x="78795" y="16791"/>
                  <a:pt x="78611" y="15981"/>
                  <a:pt x="78505" y="15136"/>
                </a:cubicBezTo>
                <a:cubicBezTo>
                  <a:pt x="79385" y="14881"/>
                  <a:pt x="80301" y="14696"/>
                  <a:pt x="81331" y="14520"/>
                </a:cubicBezTo>
                <a:close/>
                <a:moveTo>
                  <a:pt x="90936" y="14881"/>
                </a:moveTo>
                <a:lnTo>
                  <a:pt x="90936" y="14881"/>
                </a:lnTo>
                <a:cubicBezTo>
                  <a:pt x="91341" y="14995"/>
                  <a:pt x="91746" y="15101"/>
                  <a:pt x="92151" y="15250"/>
                </a:cubicBezTo>
                <a:cubicBezTo>
                  <a:pt x="92662" y="15400"/>
                  <a:pt x="93137" y="15620"/>
                  <a:pt x="93621" y="15840"/>
                </a:cubicBezTo>
                <a:cubicBezTo>
                  <a:pt x="93912" y="16456"/>
                  <a:pt x="94238" y="17046"/>
                  <a:pt x="94537" y="17557"/>
                </a:cubicBezTo>
                <a:cubicBezTo>
                  <a:pt x="93982" y="17381"/>
                  <a:pt x="93401" y="17196"/>
                  <a:pt x="92811" y="17046"/>
                </a:cubicBezTo>
                <a:cubicBezTo>
                  <a:pt x="92442" y="16976"/>
                  <a:pt x="92081" y="16897"/>
                  <a:pt x="91676" y="16826"/>
                </a:cubicBezTo>
                <a:cubicBezTo>
                  <a:pt x="91456" y="16236"/>
                  <a:pt x="91200" y="15576"/>
                  <a:pt x="90936" y="14881"/>
                </a:cubicBezTo>
                <a:close/>
                <a:moveTo>
                  <a:pt x="14456" y="14555"/>
                </a:moveTo>
                <a:cubicBezTo>
                  <a:pt x="15081" y="15065"/>
                  <a:pt x="15557" y="15620"/>
                  <a:pt x="16032" y="16236"/>
                </a:cubicBezTo>
                <a:cubicBezTo>
                  <a:pt x="15777" y="16756"/>
                  <a:pt x="15521" y="17231"/>
                  <a:pt x="15222" y="17707"/>
                </a:cubicBezTo>
                <a:cubicBezTo>
                  <a:pt x="14711" y="17196"/>
                  <a:pt x="14166" y="16721"/>
                  <a:pt x="13576" y="16280"/>
                </a:cubicBezTo>
                <a:cubicBezTo>
                  <a:pt x="13901" y="15726"/>
                  <a:pt x="14201" y="15136"/>
                  <a:pt x="14456" y="14555"/>
                </a:cubicBezTo>
                <a:close/>
                <a:moveTo>
                  <a:pt x="11190" y="15180"/>
                </a:moveTo>
                <a:cubicBezTo>
                  <a:pt x="11560" y="15321"/>
                  <a:pt x="11921" y="15470"/>
                  <a:pt x="12255" y="15620"/>
                </a:cubicBezTo>
                <a:cubicBezTo>
                  <a:pt x="12695" y="15840"/>
                  <a:pt x="13100" y="16060"/>
                  <a:pt x="13461" y="16316"/>
                </a:cubicBezTo>
                <a:cubicBezTo>
                  <a:pt x="13171" y="16791"/>
                  <a:pt x="12801" y="17266"/>
                  <a:pt x="12405" y="17707"/>
                </a:cubicBezTo>
                <a:cubicBezTo>
                  <a:pt x="12361" y="17777"/>
                  <a:pt x="12326" y="17821"/>
                  <a:pt x="12290" y="17856"/>
                </a:cubicBezTo>
                <a:cubicBezTo>
                  <a:pt x="12035" y="17707"/>
                  <a:pt x="11780" y="17601"/>
                  <a:pt x="11524" y="17487"/>
                </a:cubicBezTo>
                <a:cubicBezTo>
                  <a:pt x="11040" y="17231"/>
                  <a:pt x="10530" y="17046"/>
                  <a:pt x="10019" y="16897"/>
                </a:cubicBezTo>
                <a:cubicBezTo>
                  <a:pt x="10459" y="16351"/>
                  <a:pt x="10864" y="15761"/>
                  <a:pt x="11190" y="15180"/>
                </a:cubicBezTo>
                <a:close/>
                <a:moveTo>
                  <a:pt x="102716" y="15796"/>
                </a:moveTo>
                <a:lnTo>
                  <a:pt x="102716" y="15796"/>
                </a:lnTo>
                <a:cubicBezTo>
                  <a:pt x="103631" y="15981"/>
                  <a:pt x="104582" y="16131"/>
                  <a:pt x="105612" y="16236"/>
                </a:cubicBezTo>
                <a:cubicBezTo>
                  <a:pt x="105797" y="16791"/>
                  <a:pt x="106053" y="17337"/>
                  <a:pt x="106422" y="17892"/>
                </a:cubicBezTo>
                <a:cubicBezTo>
                  <a:pt x="105392" y="17777"/>
                  <a:pt x="104441" y="17636"/>
                  <a:pt x="103526" y="17487"/>
                </a:cubicBezTo>
                <a:cubicBezTo>
                  <a:pt x="103191" y="16897"/>
                  <a:pt x="102901" y="16351"/>
                  <a:pt x="102716" y="15796"/>
                </a:cubicBezTo>
                <a:close/>
                <a:moveTo>
                  <a:pt x="69261" y="13859"/>
                </a:moveTo>
                <a:cubicBezTo>
                  <a:pt x="69366" y="14590"/>
                  <a:pt x="69481" y="15356"/>
                  <a:pt x="69631" y="16131"/>
                </a:cubicBezTo>
                <a:cubicBezTo>
                  <a:pt x="69296" y="16536"/>
                  <a:pt x="68926" y="16941"/>
                  <a:pt x="68600" y="17381"/>
                </a:cubicBezTo>
                <a:cubicBezTo>
                  <a:pt x="68416" y="17601"/>
                  <a:pt x="68266" y="17777"/>
                  <a:pt x="68090" y="17962"/>
                </a:cubicBezTo>
                <a:cubicBezTo>
                  <a:pt x="67940" y="17231"/>
                  <a:pt x="67791" y="16500"/>
                  <a:pt x="67720" y="15726"/>
                </a:cubicBezTo>
                <a:cubicBezTo>
                  <a:pt x="68011" y="15400"/>
                  <a:pt x="68345" y="15030"/>
                  <a:pt x="68636" y="14625"/>
                </a:cubicBezTo>
                <a:cubicBezTo>
                  <a:pt x="68856" y="14370"/>
                  <a:pt x="69076" y="14115"/>
                  <a:pt x="69261" y="13859"/>
                </a:cubicBezTo>
                <a:close/>
                <a:moveTo>
                  <a:pt x="71277" y="14440"/>
                </a:moveTo>
                <a:cubicBezTo>
                  <a:pt x="71391" y="15101"/>
                  <a:pt x="71532" y="15726"/>
                  <a:pt x="71647" y="16351"/>
                </a:cubicBezTo>
                <a:cubicBezTo>
                  <a:pt x="71127" y="16861"/>
                  <a:pt x="70617" y="17416"/>
                  <a:pt x="70106" y="17962"/>
                </a:cubicBezTo>
                <a:cubicBezTo>
                  <a:pt x="69991" y="17381"/>
                  <a:pt x="69851" y="16756"/>
                  <a:pt x="69736" y="16131"/>
                </a:cubicBezTo>
                <a:cubicBezTo>
                  <a:pt x="70247" y="15541"/>
                  <a:pt x="70766" y="14995"/>
                  <a:pt x="71277" y="14440"/>
                </a:cubicBezTo>
                <a:close/>
                <a:moveTo>
                  <a:pt x="105683" y="16280"/>
                </a:moveTo>
                <a:lnTo>
                  <a:pt x="105683" y="16280"/>
                </a:lnTo>
                <a:cubicBezTo>
                  <a:pt x="106017" y="16316"/>
                  <a:pt x="106387" y="16351"/>
                  <a:pt x="106748" y="16386"/>
                </a:cubicBezTo>
                <a:cubicBezTo>
                  <a:pt x="107338" y="16421"/>
                  <a:pt x="107998" y="16421"/>
                  <a:pt x="108694" y="16421"/>
                </a:cubicBezTo>
                <a:cubicBezTo>
                  <a:pt x="108879" y="16976"/>
                  <a:pt x="109134" y="17487"/>
                  <a:pt x="109468" y="18041"/>
                </a:cubicBezTo>
                <a:cubicBezTo>
                  <a:pt x="108843" y="18041"/>
                  <a:pt x="108253" y="18041"/>
                  <a:pt x="107708" y="17997"/>
                </a:cubicBezTo>
                <a:cubicBezTo>
                  <a:pt x="107303" y="17962"/>
                  <a:pt x="106898" y="17927"/>
                  <a:pt x="106493" y="17892"/>
                </a:cubicBezTo>
                <a:cubicBezTo>
                  <a:pt x="106167" y="17337"/>
                  <a:pt x="105868" y="16791"/>
                  <a:pt x="105683" y="16280"/>
                </a:cubicBezTo>
                <a:close/>
                <a:moveTo>
                  <a:pt x="4945" y="16223"/>
                </a:moveTo>
                <a:cubicBezTo>
                  <a:pt x="5681" y="16223"/>
                  <a:pt x="6399" y="16265"/>
                  <a:pt x="7122" y="16351"/>
                </a:cubicBezTo>
                <a:cubicBezTo>
                  <a:pt x="6568" y="16976"/>
                  <a:pt x="6022" y="17522"/>
                  <a:pt x="5432" y="18076"/>
                </a:cubicBezTo>
                <a:cubicBezTo>
                  <a:pt x="4715" y="17990"/>
                  <a:pt x="3954" y="17949"/>
                  <a:pt x="3196" y="17949"/>
                </a:cubicBezTo>
                <a:cubicBezTo>
                  <a:pt x="2948" y="17949"/>
                  <a:pt x="2701" y="17953"/>
                  <a:pt x="2456" y="17962"/>
                </a:cubicBezTo>
                <a:cubicBezTo>
                  <a:pt x="2941" y="17522"/>
                  <a:pt x="3416" y="17082"/>
                  <a:pt x="3891" y="16606"/>
                </a:cubicBezTo>
                <a:cubicBezTo>
                  <a:pt x="3997" y="16500"/>
                  <a:pt x="4111" y="16351"/>
                  <a:pt x="4217" y="16236"/>
                </a:cubicBezTo>
                <a:cubicBezTo>
                  <a:pt x="4462" y="16228"/>
                  <a:pt x="4704" y="16223"/>
                  <a:pt x="4945" y="16223"/>
                </a:cubicBezTo>
                <a:close/>
                <a:moveTo>
                  <a:pt x="16807" y="14520"/>
                </a:moveTo>
                <a:cubicBezTo>
                  <a:pt x="17203" y="15180"/>
                  <a:pt x="17573" y="15875"/>
                  <a:pt x="17863" y="16571"/>
                </a:cubicBezTo>
                <a:cubicBezTo>
                  <a:pt x="17687" y="17082"/>
                  <a:pt x="17502" y="17557"/>
                  <a:pt x="17282" y="18076"/>
                </a:cubicBezTo>
                <a:cubicBezTo>
                  <a:pt x="16948" y="17416"/>
                  <a:pt x="16543" y="16826"/>
                  <a:pt x="16147" y="16236"/>
                </a:cubicBezTo>
                <a:cubicBezTo>
                  <a:pt x="16402" y="15655"/>
                  <a:pt x="16622" y="15101"/>
                  <a:pt x="16807" y="14520"/>
                </a:cubicBezTo>
                <a:close/>
                <a:moveTo>
                  <a:pt x="78390" y="15180"/>
                </a:moveTo>
                <a:cubicBezTo>
                  <a:pt x="78540" y="16016"/>
                  <a:pt x="78690" y="16826"/>
                  <a:pt x="78875" y="17601"/>
                </a:cubicBezTo>
                <a:cubicBezTo>
                  <a:pt x="78100" y="17821"/>
                  <a:pt x="77404" y="18041"/>
                  <a:pt x="76744" y="18332"/>
                </a:cubicBezTo>
                <a:cubicBezTo>
                  <a:pt x="76559" y="17522"/>
                  <a:pt x="76374" y="16756"/>
                  <a:pt x="76234" y="15981"/>
                </a:cubicBezTo>
                <a:cubicBezTo>
                  <a:pt x="76929" y="15655"/>
                  <a:pt x="77625" y="15400"/>
                  <a:pt x="78390" y="15180"/>
                </a:cubicBezTo>
                <a:close/>
                <a:moveTo>
                  <a:pt x="98094" y="15691"/>
                </a:moveTo>
                <a:cubicBezTo>
                  <a:pt x="98860" y="16131"/>
                  <a:pt x="99705" y="16500"/>
                  <a:pt x="100664" y="16826"/>
                </a:cubicBezTo>
                <a:cubicBezTo>
                  <a:pt x="100955" y="17302"/>
                  <a:pt x="101281" y="17821"/>
                  <a:pt x="101686" y="18367"/>
                </a:cubicBezTo>
                <a:cubicBezTo>
                  <a:pt x="100735" y="18041"/>
                  <a:pt x="99855" y="17671"/>
                  <a:pt x="99045" y="17231"/>
                </a:cubicBezTo>
                <a:cubicBezTo>
                  <a:pt x="98684" y="16721"/>
                  <a:pt x="98349" y="16201"/>
                  <a:pt x="98094" y="15691"/>
                </a:cubicBezTo>
                <a:close/>
                <a:moveTo>
                  <a:pt x="73548" y="14881"/>
                </a:moveTo>
                <a:cubicBezTo>
                  <a:pt x="73663" y="15620"/>
                  <a:pt x="73812" y="16351"/>
                  <a:pt x="73988" y="17117"/>
                </a:cubicBezTo>
                <a:cubicBezTo>
                  <a:pt x="73407" y="17487"/>
                  <a:pt x="72818" y="17962"/>
                  <a:pt x="72228" y="18437"/>
                </a:cubicBezTo>
                <a:cubicBezTo>
                  <a:pt x="72052" y="17742"/>
                  <a:pt x="71902" y="17082"/>
                  <a:pt x="71752" y="16386"/>
                </a:cubicBezTo>
                <a:cubicBezTo>
                  <a:pt x="72307" y="15840"/>
                  <a:pt x="72888" y="15321"/>
                  <a:pt x="73548" y="14881"/>
                </a:cubicBezTo>
                <a:close/>
                <a:moveTo>
                  <a:pt x="7193" y="16386"/>
                </a:moveTo>
                <a:cubicBezTo>
                  <a:pt x="8108" y="16500"/>
                  <a:pt x="9024" y="16677"/>
                  <a:pt x="9869" y="16941"/>
                </a:cubicBezTo>
                <a:cubicBezTo>
                  <a:pt x="9799" y="17011"/>
                  <a:pt x="9720" y="17082"/>
                  <a:pt x="9684" y="17161"/>
                </a:cubicBezTo>
                <a:cubicBezTo>
                  <a:pt x="9244" y="17671"/>
                  <a:pt x="8804" y="18112"/>
                  <a:pt x="8293" y="18587"/>
                </a:cubicBezTo>
                <a:cubicBezTo>
                  <a:pt x="7413" y="18367"/>
                  <a:pt x="6497" y="18182"/>
                  <a:pt x="5538" y="18076"/>
                </a:cubicBezTo>
                <a:cubicBezTo>
                  <a:pt x="6128" y="17522"/>
                  <a:pt x="6682" y="16976"/>
                  <a:pt x="7193" y="16386"/>
                </a:cubicBezTo>
                <a:close/>
                <a:moveTo>
                  <a:pt x="93727" y="15875"/>
                </a:moveTo>
                <a:lnTo>
                  <a:pt x="93727" y="15875"/>
                </a:lnTo>
                <a:cubicBezTo>
                  <a:pt x="94458" y="16236"/>
                  <a:pt x="95118" y="16606"/>
                  <a:pt x="95778" y="17011"/>
                </a:cubicBezTo>
                <a:cubicBezTo>
                  <a:pt x="96113" y="17522"/>
                  <a:pt x="96518" y="18076"/>
                  <a:pt x="96879" y="18587"/>
                </a:cubicBezTo>
                <a:cubicBezTo>
                  <a:pt x="96183" y="18217"/>
                  <a:pt x="95417" y="17892"/>
                  <a:pt x="94643" y="17636"/>
                </a:cubicBezTo>
                <a:cubicBezTo>
                  <a:pt x="94352" y="17082"/>
                  <a:pt x="94062" y="16500"/>
                  <a:pt x="93727" y="15875"/>
                </a:cubicBezTo>
                <a:close/>
                <a:moveTo>
                  <a:pt x="94898" y="15356"/>
                </a:moveTo>
                <a:lnTo>
                  <a:pt x="94898" y="15356"/>
                </a:lnTo>
                <a:cubicBezTo>
                  <a:pt x="95268" y="15620"/>
                  <a:pt x="95602" y="15875"/>
                  <a:pt x="95963" y="16131"/>
                </a:cubicBezTo>
                <a:cubicBezTo>
                  <a:pt x="96483" y="16536"/>
                  <a:pt x="97028" y="16941"/>
                  <a:pt x="97583" y="17302"/>
                </a:cubicBezTo>
                <a:cubicBezTo>
                  <a:pt x="97909" y="17777"/>
                  <a:pt x="98279" y="18261"/>
                  <a:pt x="98640" y="18701"/>
                </a:cubicBezTo>
                <a:cubicBezTo>
                  <a:pt x="98279" y="18437"/>
                  <a:pt x="97874" y="18217"/>
                  <a:pt x="97504" y="17962"/>
                </a:cubicBezTo>
                <a:cubicBezTo>
                  <a:pt x="96958" y="17636"/>
                  <a:pt x="96403" y="17266"/>
                  <a:pt x="95822" y="16941"/>
                </a:cubicBezTo>
                <a:cubicBezTo>
                  <a:pt x="95488" y="16421"/>
                  <a:pt x="95197" y="15875"/>
                  <a:pt x="94898" y="15356"/>
                </a:cubicBezTo>
                <a:close/>
                <a:moveTo>
                  <a:pt x="96588" y="15726"/>
                </a:moveTo>
                <a:lnTo>
                  <a:pt x="96588" y="15726"/>
                </a:lnTo>
                <a:cubicBezTo>
                  <a:pt x="97178" y="16166"/>
                  <a:pt x="97759" y="16606"/>
                  <a:pt x="98384" y="16976"/>
                </a:cubicBezTo>
                <a:cubicBezTo>
                  <a:pt x="98569" y="17082"/>
                  <a:pt x="98789" y="17196"/>
                  <a:pt x="98974" y="17302"/>
                </a:cubicBezTo>
                <a:cubicBezTo>
                  <a:pt x="99300" y="17777"/>
                  <a:pt x="99670" y="18261"/>
                  <a:pt x="100075" y="18737"/>
                </a:cubicBezTo>
                <a:cubicBezTo>
                  <a:pt x="99890" y="18657"/>
                  <a:pt x="99740" y="18552"/>
                  <a:pt x="99599" y="18481"/>
                </a:cubicBezTo>
                <a:cubicBezTo>
                  <a:pt x="98904" y="18112"/>
                  <a:pt x="98243" y="17707"/>
                  <a:pt x="97618" y="17231"/>
                </a:cubicBezTo>
                <a:cubicBezTo>
                  <a:pt x="97249" y="16756"/>
                  <a:pt x="96923" y="16236"/>
                  <a:pt x="96588" y="15726"/>
                </a:cubicBezTo>
                <a:close/>
                <a:moveTo>
                  <a:pt x="88515" y="16571"/>
                </a:moveTo>
                <a:lnTo>
                  <a:pt x="88515" y="16571"/>
                </a:lnTo>
                <a:cubicBezTo>
                  <a:pt x="89580" y="16606"/>
                  <a:pt x="90610" y="16721"/>
                  <a:pt x="91640" y="16897"/>
                </a:cubicBezTo>
                <a:cubicBezTo>
                  <a:pt x="91817" y="17337"/>
                  <a:pt x="91966" y="17707"/>
                  <a:pt x="92151" y="18076"/>
                </a:cubicBezTo>
                <a:cubicBezTo>
                  <a:pt x="92257" y="18296"/>
                  <a:pt x="92371" y="18552"/>
                  <a:pt x="92477" y="18772"/>
                </a:cubicBezTo>
                <a:cubicBezTo>
                  <a:pt x="91635" y="18678"/>
                  <a:pt x="90739" y="18613"/>
                  <a:pt x="89834" y="18613"/>
                </a:cubicBezTo>
                <a:cubicBezTo>
                  <a:pt x="89641" y="18613"/>
                  <a:pt x="89448" y="18616"/>
                  <a:pt x="89255" y="18622"/>
                </a:cubicBezTo>
                <a:cubicBezTo>
                  <a:pt x="89175" y="18437"/>
                  <a:pt x="89105" y="18261"/>
                  <a:pt x="89034" y="18076"/>
                </a:cubicBezTo>
                <a:cubicBezTo>
                  <a:pt x="88885" y="17636"/>
                  <a:pt x="88700" y="17161"/>
                  <a:pt x="88515" y="16571"/>
                </a:cubicBezTo>
                <a:close/>
                <a:moveTo>
                  <a:pt x="87597" y="16557"/>
                </a:moveTo>
                <a:cubicBezTo>
                  <a:pt x="87872" y="16557"/>
                  <a:pt x="88143" y="16561"/>
                  <a:pt x="88409" y="16571"/>
                </a:cubicBezTo>
                <a:cubicBezTo>
                  <a:pt x="88594" y="17161"/>
                  <a:pt x="88779" y="17671"/>
                  <a:pt x="88955" y="18112"/>
                </a:cubicBezTo>
                <a:cubicBezTo>
                  <a:pt x="88999" y="18261"/>
                  <a:pt x="89070" y="18437"/>
                  <a:pt x="89140" y="18622"/>
                </a:cubicBezTo>
                <a:cubicBezTo>
                  <a:pt x="88119" y="18622"/>
                  <a:pt x="87018" y="18701"/>
                  <a:pt x="85918" y="18842"/>
                </a:cubicBezTo>
                <a:cubicBezTo>
                  <a:pt x="85768" y="18402"/>
                  <a:pt x="85619" y="17962"/>
                  <a:pt x="85513" y="17522"/>
                </a:cubicBezTo>
                <a:cubicBezTo>
                  <a:pt x="85434" y="17231"/>
                  <a:pt x="85363" y="16941"/>
                  <a:pt x="85258" y="16641"/>
                </a:cubicBezTo>
                <a:cubicBezTo>
                  <a:pt x="86063" y="16590"/>
                  <a:pt x="86845" y="16557"/>
                  <a:pt x="87597" y="16557"/>
                </a:cubicBezTo>
                <a:close/>
                <a:moveTo>
                  <a:pt x="13541" y="16351"/>
                </a:moveTo>
                <a:cubicBezTo>
                  <a:pt x="14122" y="16756"/>
                  <a:pt x="14676" y="17266"/>
                  <a:pt x="15152" y="17777"/>
                </a:cubicBezTo>
                <a:cubicBezTo>
                  <a:pt x="14861" y="18217"/>
                  <a:pt x="14527" y="18657"/>
                  <a:pt x="14122" y="19098"/>
                </a:cubicBezTo>
                <a:cubicBezTo>
                  <a:pt x="13576" y="18657"/>
                  <a:pt x="12986" y="18261"/>
                  <a:pt x="12361" y="17892"/>
                </a:cubicBezTo>
                <a:cubicBezTo>
                  <a:pt x="12405" y="17856"/>
                  <a:pt x="12440" y="17821"/>
                  <a:pt x="12475" y="17777"/>
                </a:cubicBezTo>
                <a:cubicBezTo>
                  <a:pt x="12880" y="17337"/>
                  <a:pt x="13206" y="16861"/>
                  <a:pt x="13541" y="16351"/>
                </a:cubicBezTo>
                <a:close/>
                <a:moveTo>
                  <a:pt x="100770" y="16861"/>
                </a:moveTo>
                <a:lnTo>
                  <a:pt x="100770" y="16861"/>
                </a:lnTo>
                <a:cubicBezTo>
                  <a:pt x="101615" y="17117"/>
                  <a:pt x="102496" y="17381"/>
                  <a:pt x="103482" y="17557"/>
                </a:cubicBezTo>
                <a:cubicBezTo>
                  <a:pt x="103781" y="18041"/>
                  <a:pt x="104142" y="18552"/>
                  <a:pt x="104547" y="19098"/>
                </a:cubicBezTo>
                <a:cubicBezTo>
                  <a:pt x="103596" y="18922"/>
                  <a:pt x="102681" y="18657"/>
                  <a:pt x="101835" y="18402"/>
                </a:cubicBezTo>
                <a:cubicBezTo>
                  <a:pt x="101430" y="17856"/>
                  <a:pt x="101061" y="17337"/>
                  <a:pt x="100770" y="16861"/>
                </a:cubicBezTo>
                <a:close/>
                <a:moveTo>
                  <a:pt x="65845" y="15400"/>
                </a:moveTo>
                <a:cubicBezTo>
                  <a:pt x="65889" y="16060"/>
                  <a:pt x="65924" y="16721"/>
                  <a:pt x="66030" y="17381"/>
                </a:cubicBezTo>
                <a:cubicBezTo>
                  <a:pt x="65405" y="17997"/>
                  <a:pt x="64744" y="18587"/>
                  <a:pt x="64084" y="19142"/>
                </a:cubicBezTo>
                <a:cubicBezTo>
                  <a:pt x="63978" y="18517"/>
                  <a:pt x="63908" y="17892"/>
                  <a:pt x="63908" y="17302"/>
                </a:cubicBezTo>
                <a:cubicBezTo>
                  <a:pt x="64568" y="16677"/>
                  <a:pt x="65229" y="16060"/>
                  <a:pt x="65845" y="15400"/>
                </a:cubicBezTo>
                <a:close/>
                <a:moveTo>
                  <a:pt x="63829" y="15620"/>
                </a:moveTo>
                <a:lnTo>
                  <a:pt x="63829" y="15620"/>
                </a:lnTo>
                <a:cubicBezTo>
                  <a:pt x="63794" y="16166"/>
                  <a:pt x="63794" y="16721"/>
                  <a:pt x="63794" y="17266"/>
                </a:cubicBezTo>
                <a:cubicBezTo>
                  <a:pt x="63063" y="17927"/>
                  <a:pt x="62288" y="18552"/>
                  <a:pt x="61487" y="19177"/>
                </a:cubicBezTo>
                <a:cubicBezTo>
                  <a:pt x="61487" y="18657"/>
                  <a:pt x="61487" y="18182"/>
                  <a:pt x="61522" y="17671"/>
                </a:cubicBezTo>
                <a:cubicBezTo>
                  <a:pt x="62323" y="17011"/>
                  <a:pt x="63098" y="16351"/>
                  <a:pt x="63829" y="15620"/>
                </a:cubicBezTo>
                <a:close/>
                <a:moveTo>
                  <a:pt x="85178" y="16641"/>
                </a:moveTo>
                <a:cubicBezTo>
                  <a:pt x="85258" y="16976"/>
                  <a:pt x="85363" y="17266"/>
                  <a:pt x="85434" y="17557"/>
                </a:cubicBezTo>
                <a:cubicBezTo>
                  <a:pt x="85548" y="17962"/>
                  <a:pt x="85654" y="18402"/>
                  <a:pt x="85803" y="18842"/>
                </a:cubicBezTo>
                <a:cubicBezTo>
                  <a:pt x="85178" y="18922"/>
                  <a:pt x="84518" y="18992"/>
                  <a:pt x="83823" y="19098"/>
                </a:cubicBezTo>
                <a:cubicBezTo>
                  <a:pt x="83347" y="19177"/>
                  <a:pt x="82872" y="19247"/>
                  <a:pt x="82431" y="19318"/>
                </a:cubicBezTo>
                <a:cubicBezTo>
                  <a:pt x="82247" y="18701"/>
                  <a:pt x="82132" y="18112"/>
                  <a:pt x="81991" y="17487"/>
                </a:cubicBezTo>
                <a:cubicBezTo>
                  <a:pt x="81956" y="17337"/>
                  <a:pt x="81912" y="17196"/>
                  <a:pt x="81877" y="17046"/>
                </a:cubicBezTo>
                <a:cubicBezTo>
                  <a:pt x="82062" y="17011"/>
                  <a:pt x="82247" y="16976"/>
                  <a:pt x="82431" y="16941"/>
                </a:cubicBezTo>
                <a:cubicBezTo>
                  <a:pt x="83382" y="16791"/>
                  <a:pt x="84298" y="16721"/>
                  <a:pt x="85178" y="16641"/>
                </a:cubicBezTo>
                <a:close/>
                <a:moveTo>
                  <a:pt x="91746" y="16941"/>
                </a:moveTo>
                <a:lnTo>
                  <a:pt x="91746" y="16941"/>
                </a:lnTo>
                <a:cubicBezTo>
                  <a:pt x="92081" y="16976"/>
                  <a:pt x="92442" y="17046"/>
                  <a:pt x="92776" y="17161"/>
                </a:cubicBezTo>
                <a:cubicBezTo>
                  <a:pt x="93401" y="17302"/>
                  <a:pt x="94018" y="17487"/>
                  <a:pt x="94572" y="17671"/>
                </a:cubicBezTo>
                <a:cubicBezTo>
                  <a:pt x="94757" y="17997"/>
                  <a:pt x="94898" y="18261"/>
                  <a:pt x="95083" y="18517"/>
                </a:cubicBezTo>
                <a:cubicBezTo>
                  <a:pt x="95232" y="18807"/>
                  <a:pt x="95417" y="19062"/>
                  <a:pt x="95558" y="19318"/>
                </a:cubicBezTo>
                <a:cubicBezTo>
                  <a:pt x="94942" y="19142"/>
                  <a:pt x="94238" y="18992"/>
                  <a:pt x="93542" y="18878"/>
                </a:cubicBezTo>
                <a:cubicBezTo>
                  <a:pt x="93252" y="18842"/>
                  <a:pt x="92917" y="18807"/>
                  <a:pt x="92591" y="18772"/>
                </a:cubicBezTo>
                <a:cubicBezTo>
                  <a:pt x="92442" y="18517"/>
                  <a:pt x="92336" y="18296"/>
                  <a:pt x="92221" y="18041"/>
                </a:cubicBezTo>
                <a:cubicBezTo>
                  <a:pt x="92081" y="17707"/>
                  <a:pt x="91896" y="17337"/>
                  <a:pt x="91746" y="16941"/>
                </a:cubicBezTo>
                <a:close/>
                <a:moveTo>
                  <a:pt x="16067" y="16316"/>
                </a:moveTo>
                <a:cubicBezTo>
                  <a:pt x="16507" y="16897"/>
                  <a:pt x="16912" y="17522"/>
                  <a:pt x="17247" y="18182"/>
                </a:cubicBezTo>
                <a:cubicBezTo>
                  <a:pt x="17062" y="18587"/>
                  <a:pt x="16842" y="18957"/>
                  <a:pt x="16622" y="19362"/>
                </a:cubicBezTo>
                <a:cubicBezTo>
                  <a:pt x="16182" y="18807"/>
                  <a:pt x="15742" y="18261"/>
                  <a:pt x="15266" y="17742"/>
                </a:cubicBezTo>
                <a:cubicBezTo>
                  <a:pt x="15592" y="17302"/>
                  <a:pt x="15847" y="16826"/>
                  <a:pt x="16067" y="16316"/>
                </a:cubicBezTo>
                <a:close/>
                <a:moveTo>
                  <a:pt x="9940" y="16976"/>
                </a:moveTo>
                <a:cubicBezTo>
                  <a:pt x="10494" y="17117"/>
                  <a:pt x="11005" y="17302"/>
                  <a:pt x="11480" y="17557"/>
                </a:cubicBezTo>
                <a:cubicBezTo>
                  <a:pt x="11745" y="17671"/>
                  <a:pt x="12000" y="17777"/>
                  <a:pt x="12220" y="17927"/>
                </a:cubicBezTo>
                <a:cubicBezTo>
                  <a:pt x="11745" y="18437"/>
                  <a:pt x="11260" y="18922"/>
                  <a:pt x="10714" y="19397"/>
                </a:cubicBezTo>
                <a:cubicBezTo>
                  <a:pt x="10424" y="19247"/>
                  <a:pt x="10125" y="19142"/>
                  <a:pt x="9799" y="19027"/>
                </a:cubicBezTo>
                <a:cubicBezTo>
                  <a:pt x="9359" y="18878"/>
                  <a:pt x="8883" y="18737"/>
                  <a:pt x="8399" y="18622"/>
                </a:cubicBezTo>
                <a:cubicBezTo>
                  <a:pt x="8883" y="18147"/>
                  <a:pt x="9323" y="17707"/>
                  <a:pt x="9720" y="17231"/>
                </a:cubicBezTo>
                <a:cubicBezTo>
                  <a:pt x="9799" y="17161"/>
                  <a:pt x="9869" y="17046"/>
                  <a:pt x="9940" y="16976"/>
                </a:cubicBezTo>
                <a:close/>
                <a:moveTo>
                  <a:pt x="76154" y="16016"/>
                </a:moveTo>
                <a:cubicBezTo>
                  <a:pt x="76304" y="16791"/>
                  <a:pt x="76489" y="17557"/>
                  <a:pt x="76674" y="18367"/>
                </a:cubicBezTo>
                <a:cubicBezTo>
                  <a:pt x="75969" y="18657"/>
                  <a:pt x="75309" y="19027"/>
                  <a:pt x="74649" y="19397"/>
                </a:cubicBezTo>
                <a:cubicBezTo>
                  <a:pt x="74429" y="18622"/>
                  <a:pt x="74253" y="17892"/>
                  <a:pt x="74103" y="17161"/>
                </a:cubicBezTo>
                <a:cubicBezTo>
                  <a:pt x="74763" y="16721"/>
                  <a:pt x="75424" y="16316"/>
                  <a:pt x="76154" y="16016"/>
                </a:cubicBezTo>
                <a:close/>
                <a:moveTo>
                  <a:pt x="61557" y="16641"/>
                </a:moveTo>
                <a:lnTo>
                  <a:pt x="61557" y="16641"/>
                </a:lnTo>
                <a:cubicBezTo>
                  <a:pt x="61522" y="16976"/>
                  <a:pt x="61487" y="17302"/>
                  <a:pt x="61443" y="17636"/>
                </a:cubicBezTo>
                <a:cubicBezTo>
                  <a:pt x="60712" y="18261"/>
                  <a:pt x="59946" y="18842"/>
                  <a:pt x="59207" y="19432"/>
                </a:cubicBezTo>
                <a:cubicBezTo>
                  <a:pt x="59242" y="19098"/>
                  <a:pt x="59286" y="18772"/>
                  <a:pt x="59356" y="18437"/>
                </a:cubicBezTo>
                <a:cubicBezTo>
                  <a:pt x="60087" y="17856"/>
                  <a:pt x="60862" y="17266"/>
                  <a:pt x="61557" y="16641"/>
                </a:cubicBezTo>
                <a:close/>
                <a:moveTo>
                  <a:pt x="103596" y="17557"/>
                </a:moveTo>
                <a:lnTo>
                  <a:pt x="103596" y="17557"/>
                </a:lnTo>
                <a:cubicBezTo>
                  <a:pt x="104477" y="17742"/>
                  <a:pt x="105427" y="17892"/>
                  <a:pt x="106457" y="17997"/>
                </a:cubicBezTo>
                <a:cubicBezTo>
                  <a:pt x="106783" y="18481"/>
                  <a:pt x="107153" y="18992"/>
                  <a:pt x="107558" y="19503"/>
                </a:cubicBezTo>
                <a:cubicBezTo>
                  <a:pt x="106563" y="19432"/>
                  <a:pt x="105577" y="19283"/>
                  <a:pt x="104697" y="19098"/>
                </a:cubicBezTo>
                <a:cubicBezTo>
                  <a:pt x="104257" y="18587"/>
                  <a:pt x="103887" y="18076"/>
                  <a:pt x="103596" y="17557"/>
                </a:cubicBezTo>
                <a:close/>
                <a:moveTo>
                  <a:pt x="67650" y="15840"/>
                </a:moveTo>
                <a:cubicBezTo>
                  <a:pt x="67720" y="16571"/>
                  <a:pt x="67870" y="17302"/>
                  <a:pt x="68011" y="18076"/>
                </a:cubicBezTo>
                <a:cubicBezTo>
                  <a:pt x="67535" y="18622"/>
                  <a:pt x="67060" y="19142"/>
                  <a:pt x="66549" y="19617"/>
                </a:cubicBezTo>
                <a:cubicBezTo>
                  <a:pt x="66364" y="18878"/>
                  <a:pt x="66215" y="18147"/>
                  <a:pt x="66109" y="17416"/>
                </a:cubicBezTo>
                <a:cubicBezTo>
                  <a:pt x="66655" y="16897"/>
                  <a:pt x="67130" y="16386"/>
                  <a:pt x="67650" y="15840"/>
                </a:cubicBezTo>
                <a:close/>
                <a:moveTo>
                  <a:pt x="2351" y="18041"/>
                </a:moveTo>
                <a:cubicBezTo>
                  <a:pt x="3381" y="18041"/>
                  <a:pt x="4367" y="18041"/>
                  <a:pt x="5362" y="18147"/>
                </a:cubicBezTo>
                <a:cubicBezTo>
                  <a:pt x="4737" y="18701"/>
                  <a:pt x="4111" y="19247"/>
                  <a:pt x="3451" y="19758"/>
                </a:cubicBezTo>
                <a:cubicBezTo>
                  <a:pt x="2679" y="19679"/>
                  <a:pt x="1931" y="19639"/>
                  <a:pt x="1171" y="19639"/>
                </a:cubicBezTo>
                <a:cubicBezTo>
                  <a:pt x="917" y="19639"/>
                  <a:pt x="663" y="19643"/>
                  <a:pt x="405" y="19652"/>
                </a:cubicBezTo>
                <a:cubicBezTo>
                  <a:pt x="1065" y="19142"/>
                  <a:pt x="1726" y="18622"/>
                  <a:pt x="2351" y="18041"/>
                </a:cubicBezTo>
                <a:close/>
                <a:moveTo>
                  <a:pt x="69666" y="16236"/>
                </a:moveTo>
                <a:cubicBezTo>
                  <a:pt x="69771" y="16826"/>
                  <a:pt x="69921" y="17451"/>
                  <a:pt x="70071" y="18041"/>
                </a:cubicBezTo>
                <a:cubicBezTo>
                  <a:pt x="69771" y="18367"/>
                  <a:pt x="69516" y="18701"/>
                  <a:pt x="69226" y="19027"/>
                </a:cubicBezTo>
                <a:cubicBezTo>
                  <a:pt x="69005" y="19318"/>
                  <a:pt x="68785" y="19617"/>
                  <a:pt x="68530" y="19872"/>
                </a:cubicBezTo>
                <a:cubicBezTo>
                  <a:pt x="68380" y="19283"/>
                  <a:pt x="68231" y="18701"/>
                  <a:pt x="68125" y="18076"/>
                </a:cubicBezTo>
                <a:cubicBezTo>
                  <a:pt x="68310" y="17892"/>
                  <a:pt x="68486" y="17671"/>
                  <a:pt x="68636" y="17451"/>
                </a:cubicBezTo>
                <a:cubicBezTo>
                  <a:pt x="68970" y="17011"/>
                  <a:pt x="69331" y="16606"/>
                  <a:pt x="69666" y="16236"/>
                </a:cubicBezTo>
                <a:close/>
                <a:moveTo>
                  <a:pt x="99159" y="17381"/>
                </a:moveTo>
                <a:cubicBezTo>
                  <a:pt x="99960" y="17821"/>
                  <a:pt x="100805" y="18182"/>
                  <a:pt x="101765" y="18481"/>
                </a:cubicBezTo>
                <a:cubicBezTo>
                  <a:pt x="102126" y="18922"/>
                  <a:pt x="102496" y="19397"/>
                  <a:pt x="102936" y="19872"/>
                </a:cubicBezTo>
                <a:cubicBezTo>
                  <a:pt x="101985" y="19582"/>
                  <a:pt x="101061" y="19212"/>
                  <a:pt x="100260" y="18807"/>
                </a:cubicBezTo>
                <a:cubicBezTo>
                  <a:pt x="99855" y="18367"/>
                  <a:pt x="99485" y="17892"/>
                  <a:pt x="99159" y="17381"/>
                </a:cubicBezTo>
                <a:close/>
                <a:moveTo>
                  <a:pt x="81806" y="17046"/>
                </a:moveTo>
                <a:cubicBezTo>
                  <a:pt x="81842" y="17196"/>
                  <a:pt x="81877" y="17381"/>
                  <a:pt x="81912" y="17522"/>
                </a:cubicBezTo>
                <a:cubicBezTo>
                  <a:pt x="82027" y="18112"/>
                  <a:pt x="82176" y="18737"/>
                  <a:pt x="82352" y="19318"/>
                </a:cubicBezTo>
                <a:cubicBezTo>
                  <a:pt x="81331" y="19503"/>
                  <a:pt x="80371" y="19723"/>
                  <a:pt x="79491" y="19943"/>
                </a:cubicBezTo>
                <a:cubicBezTo>
                  <a:pt x="79385" y="19467"/>
                  <a:pt x="79236" y="18992"/>
                  <a:pt x="79165" y="18552"/>
                </a:cubicBezTo>
                <a:cubicBezTo>
                  <a:pt x="79095" y="18261"/>
                  <a:pt x="79016" y="17962"/>
                  <a:pt x="78945" y="17671"/>
                </a:cubicBezTo>
                <a:cubicBezTo>
                  <a:pt x="79826" y="17416"/>
                  <a:pt x="80776" y="17231"/>
                  <a:pt x="81806" y="17046"/>
                </a:cubicBezTo>
                <a:close/>
                <a:moveTo>
                  <a:pt x="71682" y="16456"/>
                </a:moveTo>
                <a:cubicBezTo>
                  <a:pt x="71832" y="17117"/>
                  <a:pt x="71972" y="17821"/>
                  <a:pt x="72157" y="18517"/>
                </a:cubicBezTo>
                <a:cubicBezTo>
                  <a:pt x="71647" y="18957"/>
                  <a:pt x="71127" y="19432"/>
                  <a:pt x="70617" y="19978"/>
                </a:cubicBezTo>
                <a:cubicBezTo>
                  <a:pt x="70467" y="19362"/>
                  <a:pt x="70291" y="18737"/>
                  <a:pt x="70141" y="18076"/>
                </a:cubicBezTo>
                <a:cubicBezTo>
                  <a:pt x="70652" y="17487"/>
                  <a:pt x="71171" y="16976"/>
                  <a:pt x="71682" y="16456"/>
                </a:cubicBezTo>
                <a:close/>
                <a:moveTo>
                  <a:pt x="17907" y="16677"/>
                </a:moveTo>
                <a:cubicBezTo>
                  <a:pt x="18198" y="17337"/>
                  <a:pt x="18453" y="18041"/>
                  <a:pt x="18708" y="18701"/>
                </a:cubicBezTo>
                <a:cubicBezTo>
                  <a:pt x="18744" y="18772"/>
                  <a:pt x="18788" y="18842"/>
                  <a:pt x="18823" y="18922"/>
                </a:cubicBezTo>
                <a:cubicBezTo>
                  <a:pt x="18673" y="19318"/>
                  <a:pt x="18524" y="19723"/>
                  <a:pt x="18383" y="20128"/>
                </a:cubicBezTo>
                <a:cubicBezTo>
                  <a:pt x="18347" y="20093"/>
                  <a:pt x="18347" y="20057"/>
                  <a:pt x="18303" y="19978"/>
                </a:cubicBezTo>
                <a:cubicBezTo>
                  <a:pt x="18013" y="19397"/>
                  <a:pt x="17687" y="18772"/>
                  <a:pt x="17353" y="18147"/>
                </a:cubicBezTo>
                <a:cubicBezTo>
                  <a:pt x="17573" y="17671"/>
                  <a:pt x="17758" y="17196"/>
                  <a:pt x="17907" y="16677"/>
                </a:cubicBezTo>
                <a:close/>
                <a:moveTo>
                  <a:pt x="5467" y="18182"/>
                </a:moveTo>
                <a:cubicBezTo>
                  <a:pt x="6418" y="18261"/>
                  <a:pt x="7343" y="18437"/>
                  <a:pt x="8223" y="18657"/>
                </a:cubicBezTo>
                <a:cubicBezTo>
                  <a:pt x="7704" y="19177"/>
                  <a:pt x="7122" y="19688"/>
                  <a:pt x="6497" y="20198"/>
                </a:cubicBezTo>
                <a:cubicBezTo>
                  <a:pt x="5538" y="20022"/>
                  <a:pt x="4552" y="19872"/>
                  <a:pt x="3557" y="19758"/>
                </a:cubicBezTo>
                <a:cubicBezTo>
                  <a:pt x="4217" y="19247"/>
                  <a:pt x="4842" y="18737"/>
                  <a:pt x="5467" y="18182"/>
                </a:cubicBezTo>
                <a:close/>
                <a:moveTo>
                  <a:pt x="97803" y="17451"/>
                </a:moveTo>
                <a:lnTo>
                  <a:pt x="97803" y="17451"/>
                </a:lnTo>
                <a:cubicBezTo>
                  <a:pt x="98349" y="17856"/>
                  <a:pt x="98939" y="18217"/>
                  <a:pt x="99564" y="18552"/>
                </a:cubicBezTo>
                <a:cubicBezTo>
                  <a:pt x="99784" y="18657"/>
                  <a:pt x="99960" y="18772"/>
                  <a:pt x="100180" y="18878"/>
                </a:cubicBezTo>
                <a:cubicBezTo>
                  <a:pt x="100585" y="19318"/>
                  <a:pt x="100955" y="19802"/>
                  <a:pt x="101360" y="20198"/>
                </a:cubicBezTo>
                <a:cubicBezTo>
                  <a:pt x="101025" y="20057"/>
                  <a:pt x="100735" y="19908"/>
                  <a:pt x="100400" y="19723"/>
                </a:cubicBezTo>
                <a:cubicBezTo>
                  <a:pt x="99890" y="19467"/>
                  <a:pt x="99379" y="19142"/>
                  <a:pt x="98860" y="18842"/>
                </a:cubicBezTo>
                <a:cubicBezTo>
                  <a:pt x="98499" y="18402"/>
                  <a:pt x="98129" y="17962"/>
                  <a:pt x="97803" y="17451"/>
                </a:cubicBezTo>
                <a:close/>
                <a:moveTo>
                  <a:pt x="94722" y="17742"/>
                </a:moveTo>
                <a:lnTo>
                  <a:pt x="94722" y="17742"/>
                </a:lnTo>
                <a:cubicBezTo>
                  <a:pt x="95523" y="18041"/>
                  <a:pt x="96263" y="18367"/>
                  <a:pt x="97028" y="18737"/>
                </a:cubicBezTo>
                <a:cubicBezTo>
                  <a:pt x="97398" y="19247"/>
                  <a:pt x="97803" y="19758"/>
                  <a:pt x="98199" y="20242"/>
                </a:cubicBezTo>
                <a:cubicBezTo>
                  <a:pt x="97398" y="19908"/>
                  <a:pt x="96553" y="19617"/>
                  <a:pt x="95708" y="19362"/>
                </a:cubicBezTo>
                <a:cubicBezTo>
                  <a:pt x="95523" y="19062"/>
                  <a:pt x="95338" y="18772"/>
                  <a:pt x="95162" y="18481"/>
                </a:cubicBezTo>
                <a:cubicBezTo>
                  <a:pt x="95012" y="18261"/>
                  <a:pt x="94863" y="17997"/>
                  <a:pt x="94722" y="17742"/>
                </a:cubicBezTo>
                <a:close/>
                <a:moveTo>
                  <a:pt x="95928" y="17082"/>
                </a:moveTo>
                <a:cubicBezTo>
                  <a:pt x="96439" y="17416"/>
                  <a:pt x="96958" y="17707"/>
                  <a:pt x="97433" y="18041"/>
                </a:cubicBezTo>
                <a:cubicBezTo>
                  <a:pt x="97909" y="18332"/>
                  <a:pt x="98349" y="18622"/>
                  <a:pt x="98824" y="18922"/>
                </a:cubicBezTo>
                <a:cubicBezTo>
                  <a:pt x="99229" y="19397"/>
                  <a:pt x="99634" y="19837"/>
                  <a:pt x="100004" y="20242"/>
                </a:cubicBezTo>
                <a:cubicBezTo>
                  <a:pt x="99740" y="20093"/>
                  <a:pt x="99485" y="19978"/>
                  <a:pt x="99229" y="19837"/>
                </a:cubicBezTo>
                <a:cubicBezTo>
                  <a:pt x="98534" y="19432"/>
                  <a:pt x="97803" y="19027"/>
                  <a:pt x="97064" y="18657"/>
                </a:cubicBezTo>
                <a:cubicBezTo>
                  <a:pt x="96659" y="18147"/>
                  <a:pt x="96298" y="17636"/>
                  <a:pt x="95928" y="17082"/>
                </a:cubicBezTo>
                <a:close/>
                <a:moveTo>
                  <a:pt x="12290" y="17962"/>
                </a:moveTo>
                <a:cubicBezTo>
                  <a:pt x="12915" y="18296"/>
                  <a:pt x="13505" y="18701"/>
                  <a:pt x="14051" y="19177"/>
                </a:cubicBezTo>
                <a:cubicBezTo>
                  <a:pt x="14016" y="19212"/>
                  <a:pt x="13946" y="19283"/>
                  <a:pt x="13901" y="19318"/>
                </a:cubicBezTo>
                <a:cubicBezTo>
                  <a:pt x="13541" y="19688"/>
                  <a:pt x="13136" y="20057"/>
                  <a:pt x="12695" y="20383"/>
                </a:cubicBezTo>
                <a:cubicBezTo>
                  <a:pt x="12105" y="20022"/>
                  <a:pt x="11445" y="19723"/>
                  <a:pt x="10820" y="19432"/>
                </a:cubicBezTo>
                <a:cubicBezTo>
                  <a:pt x="11340" y="18957"/>
                  <a:pt x="11815" y="18481"/>
                  <a:pt x="12290" y="17962"/>
                </a:cubicBezTo>
                <a:close/>
                <a:moveTo>
                  <a:pt x="15222" y="17856"/>
                </a:moveTo>
                <a:cubicBezTo>
                  <a:pt x="15706" y="18332"/>
                  <a:pt x="16147" y="18878"/>
                  <a:pt x="16543" y="19432"/>
                </a:cubicBezTo>
                <a:cubicBezTo>
                  <a:pt x="16287" y="19802"/>
                  <a:pt x="15997" y="20128"/>
                  <a:pt x="15662" y="20462"/>
                </a:cubicBezTo>
                <a:cubicBezTo>
                  <a:pt x="15187" y="20022"/>
                  <a:pt x="14711" y="19582"/>
                  <a:pt x="14201" y="19142"/>
                </a:cubicBezTo>
                <a:cubicBezTo>
                  <a:pt x="14562" y="18737"/>
                  <a:pt x="14932" y="18296"/>
                  <a:pt x="15222" y="17856"/>
                </a:cubicBezTo>
                <a:close/>
                <a:moveTo>
                  <a:pt x="101906" y="18517"/>
                </a:moveTo>
                <a:lnTo>
                  <a:pt x="101906" y="18517"/>
                </a:lnTo>
                <a:cubicBezTo>
                  <a:pt x="102751" y="18772"/>
                  <a:pt x="103667" y="18992"/>
                  <a:pt x="104661" y="19177"/>
                </a:cubicBezTo>
                <a:cubicBezTo>
                  <a:pt x="104987" y="19652"/>
                  <a:pt x="105427" y="20093"/>
                  <a:pt x="105868" y="20568"/>
                </a:cubicBezTo>
                <a:cubicBezTo>
                  <a:pt x="104882" y="20383"/>
                  <a:pt x="103966" y="20163"/>
                  <a:pt x="103086" y="19908"/>
                </a:cubicBezTo>
                <a:cubicBezTo>
                  <a:pt x="102681" y="19432"/>
                  <a:pt x="102276" y="18957"/>
                  <a:pt x="101906" y="18517"/>
                </a:cubicBezTo>
                <a:close/>
                <a:moveTo>
                  <a:pt x="78875" y="17671"/>
                </a:moveTo>
                <a:cubicBezTo>
                  <a:pt x="78945" y="17962"/>
                  <a:pt x="79016" y="18261"/>
                  <a:pt x="79051" y="18552"/>
                </a:cubicBezTo>
                <a:cubicBezTo>
                  <a:pt x="79165" y="19027"/>
                  <a:pt x="79271" y="19503"/>
                  <a:pt x="79421" y="19978"/>
                </a:cubicBezTo>
                <a:cubicBezTo>
                  <a:pt x="78690" y="20163"/>
                  <a:pt x="77994" y="20383"/>
                  <a:pt x="77334" y="20603"/>
                </a:cubicBezTo>
                <a:cubicBezTo>
                  <a:pt x="77255" y="20313"/>
                  <a:pt x="77184" y="20022"/>
                  <a:pt x="77114" y="19688"/>
                </a:cubicBezTo>
                <a:cubicBezTo>
                  <a:pt x="76964" y="19247"/>
                  <a:pt x="76894" y="18842"/>
                  <a:pt x="76779" y="18402"/>
                </a:cubicBezTo>
                <a:cubicBezTo>
                  <a:pt x="77440" y="18147"/>
                  <a:pt x="78135" y="17892"/>
                  <a:pt x="78875" y="17671"/>
                </a:cubicBezTo>
                <a:close/>
                <a:moveTo>
                  <a:pt x="89255" y="18701"/>
                </a:moveTo>
                <a:cubicBezTo>
                  <a:pt x="90390" y="18701"/>
                  <a:pt x="91491" y="18737"/>
                  <a:pt x="92521" y="18842"/>
                </a:cubicBezTo>
                <a:cubicBezTo>
                  <a:pt x="92847" y="19467"/>
                  <a:pt x="93181" y="20057"/>
                  <a:pt x="93507" y="20603"/>
                </a:cubicBezTo>
                <a:cubicBezTo>
                  <a:pt x="92957" y="20568"/>
                  <a:pt x="92398" y="20550"/>
                  <a:pt x="91839" y="20550"/>
                </a:cubicBezTo>
                <a:cubicBezTo>
                  <a:pt x="91279" y="20550"/>
                  <a:pt x="90720" y="20568"/>
                  <a:pt x="90170" y="20603"/>
                </a:cubicBezTo>
                <a:cubicBezTo>
                  <a:pt x="89836" y="20022"/>
                  <a:pt x="89545" y="19397"/>
                  <a:pt x="89255" y="18701"/>
                </a:cubicBezTo>
                <a:close/>
                <a:moveTo>
                  <a:pt x="74033" y="17196"/>
                </a:moveTo>
                <a:cubicBezTo>
                  <a:pt x="74173" y="17927"/>
                  <a:pt x="74358" y="18701"/>
                  <a:pt x="74578" y="19467"/>
                </a:cubicBezTo>
                <a:cubicBezTo>
                  <a:pt x="73988" y="19837"/>
                  <a:pt x="73407" y="20242"/>
                  <a:pt x="72818" y="20718"/>
                </a:cubicBezTo>
                <a:cubicBezTo>
                  <a:pt x="72633" y="19978"/>
                  <a:pt x="72448" y="19283"/>
                  <a:pt x="72272" y="18552"/>
                </a:cubicBezTo>
                <a:cubicBezTo>
                  <a:pt x="72818" y="18041"/>
                  <a:pt x="73407" y="17601"/>
                  <a:pt x="74033" y="17196"/>
                </a:cubicBezTo>
                <a:close/>
                <a:moveTo>
                  <a:pt x="8329" y="18701"/>
                </a:moveTo>
                <a:cubicBezTo>
                  <a:pt x="8839" y="18807"/>
                  <a:pt x="9323" y="18957"/>
                  <a:pt x="9799" y="19098"/>
                </a:cubicBezTo>
                <a:cubicBezTo>
                  <a:pt x="10089" y="19212"/>
                  <a:pt x="10345" y="19318"/>
                  <a:pt x="10644" y="19467"/>
                </a:cubicBezTo>
                <a:cubicBezTo>
                  <a:pt x="10125" y="19908"/>
                  <a:pt x="9614" y="20348"/>
                  <a:pt x="9024" y="20788"/>
                </a:cubicBezTo>
                <a:lnTo>
                  <a:pt x="7704" y="20462"/>
                </a:lnTo>
                <a:cubicBezTo>
                  <a:pt x="7343" y="20348"/>
                  <a:pt x="6973" y="20277"/>
                  <a:pt x="6603" y="20198"/>
                </a:cubicBezTo>
                <a:cubicBezTo>
                  <a:pt x="7228" y="19688"/>
                  <a:pt x="7783" y="19212"/>
                  <a:pt x="8329" y="18701"/>
                </a:cubicBezTo>
                <a:close/>
                <a:moveTo>
                  <a:pt x="61443" y="17742"/>
                </a:moveTo>
                <a:lnTo>
                  <a:pt x="61443" y="17742"/>
                </a:lnTo>
                <a:cubicBezTo>
                  <a:pt x="61408" y="18261"/>
                  <a:pt x="61372" y="18737"/>
                  <a:pt x="61408" y="19247"/>
                </a:cubicBezTo>
                <a:cubicBezTo>
                  <a:pt x="60677" y="19802"/>
                  <a:pt x="59902" y="20383"/>
                  <a:pt x="59136" y="20902"/>
                </a:cubicBezTo>
                <a:cubicBezTo>
                  <a:pt x="59136" y="20462"/>
                  <a:pt x="59171" y="19978"/>
                  <a:pt x="59207" y="19538"/>
                </a:cubicBezTo>
                <a:cubicBezTo>
                  <a:pt x="59946" y="18957"/>
                  <a:pt x="60712" y="18367"/>
                  <a:pt x="61443" y="17742"/>
                </a:cubicBezTo>
                <a:close/>
                <a:moveTo>
                  <a:pt x="89175" y="18701"/>
                </a:moveTo>
                <a:cubicBezTo>
                  <a:pt x="89439" y="19397"/>
                  <a:pt x="89730" y="20022"/>
                  <a:pt x="90056" y="20603"/>
                </a:cubicBezTo>
                <a:cubicBezTo>
                  <a:pt x="88920" y="20682"/>
                  <a:pt x="87820" y="20788"/>
                  <a:pt x="86719" y="20938"/>
                </a:cubicBezTo>
                <a:cubicBezTo>
                  <a:pt x="86428" y="20277"/>
                  <a:pt x="86173" y="19617"/>
                  <a:pt x="85918" y="18922"/>
                </a:cubicBezTo>
                <a:cubicBezTo>
                  <a:pt x="87054" y="18807"/>
                  <a:pt x="88154" y="18737"/>
                  <a:pt x="89175" y="18701"/>
                </a:cubicBezTo>
                <a:close/>
                <a:moveTo>
                  <a:pt x="92626" y="18842"/>
                </a:moveTo>
                <a:lnTo>
                  <a:pt x="92626" y="18842"/>
                </a:lnTo>
                <a:cubicBezTo>
                  <a:pt x="92917" y="18878"/>
                  <a:pt x="93252" y="18922"/>
                  <a:pt x="93542" y="18992"/>
                </a:cubicBezTo>
                <a:cubicBezTo>
                  <a:pt x="94282" y="19098"/>
                  <a:pt x="94977" y="19247"/>
                  <a:pt x="95637" y="19432"/>
                </a:cubicBezTo>
                <a:cubicBezTo>
                  <a:pt x="95998" y="19943"/>
                  <a:pt x="96368" y="20497"/>
                  <a:pt x="96738" y="20973"/>
                </a:cubicBezTo>
                <a:cubicBezTo>
                  <a:pt x="96218" y="20902"/>
                  <a:pt x="95743" y="20788"/>
                  <a:pt x="95232" y="20753"/>
                </a:cubicBezTo>
                <a:cubicBezTo>
                  <a:pt x="94678" y="20682"/>
                  <a:pt x="94167" y="20638"/>
                  <a:pt x="93621" y="20603"/>
                </a:cubicBezTo>
                <a:cubicBezTo>
                  <a:pt x="93252" y="20057"/>
                  <a:pt x="92917" y="19467"/>
                  <a:pt x="92626" y="18842"/>
                </a:cubicBezTo>
                <a:close/>
                <a:moveTo>
                  <a:pt x="104767" y="19212"/>
                </a:moveTo>
                <a:lnTo>
                  <a:pt x="104767" y="19212"/>
                </a:lnTo>
                <a:cubicBezTo>
                  <a:pt x="105683" y="19397"/>
                  <a:pt x="106642" y="19503"/>
                  <a:pt x="107628" y="19617"/>
                </a:cubicBezTo>
                <a:cubicBezTo>
                  <a:pt x="108033" y="20093"/>
                  <a:pt x="108474" y="20533"/>
                  <a:pt x="108914" y="20973"/>
                </a:cubicBezTo>
                <a:cubicBezTo>
                  <a:pt x="107884" y="20902"/>
                  <a:pt x="106933" y="20753"/>
                  <a:pt x="106017" y="20603"/>
                </a:cubicBezTo>
                <a:cubicBezTo>
                  <a:pt x="105542" y="20128"/>
                  <a:pt x="105137" y="19652"/>
                  <a:pt x="104767" y="19212"/>
                </a:cubicBezTo>
                <a:close/>
                <a:moveTo>
                  <a:pt x="63794" y="17381"/>
                </a:moveTo>
                <a:cubicBezTo>
                  <a:pt x="63829" y="17962"/>
                  <a:pt x="63908" y="18587"/>
                  <a:pt x="64014" y="19212"/>
                </a:cubicBezTo>
                <a:cubicBezTo>
                  <a:pt x="63248" y="19837"/>
                  <a:pt x="62438" y="20418"/>
                  <a:pt x="61628" y="21008"/>
                </a:cubicBezTo>
                <a:cubicBezTo>
                  <a:pt x="61557" y="20418"/>
                  <a:pt x="61522" y="19872"/>
                  <a:pt x="61487" y="19283"/>
                </a:cubicBezTo>
                <a:cubicBezTo>
                  <a:pt x="62288" y="18657"/>
                  <a:pt x="63063" y="18041"/>
                  <a:pt x="63794" y="17381"/>
                </a:cubicBezTo>
                <a:close/>
                <a:moveTo>
                  <a:pt x="17317" y="18261"/>
                </a:moveTo>
                <a:cubicBezTo>
                  <a:pt x="17608" y="18842"/>
                  <a:pt x="17943" y="19432"/>
                  <a:pt x="18233" y="20022"/>
                </a:cubicBezTo>
                <a:cubicBezTo>
                  <a:pt x="18268" y="20093"/>
                  <a:pt x="18303" y="20163"/>
                  <a:pt x="18303" y="20242"/>
                </a:cubicBezTo>
                <a:cubicBezTo>
                  <a:pt x="18198" y="20533"/>
                  <a:pt x="18013" y="20788"/>
                  <a:pt x="17828" y="21079"/>
                </a:cubicBezTo>
                <a:cubicBezTo>
                  <a:pt x="17467" y="20533"/>
                  <a:pt x="17062" y="19943"/>
                  <a:pt x="16657" y="19432"/>
                </a:cubicBezTo>
                <a:cubicBezTo>
                  <a:pt x="16912" y="19062"/>
                  <a:pt x="17133" y="18657"/>
                  <a:pt x="17317" y="18261"/>
                </a:cubicBezTo>
                <a:close/>
                <a:moveTo>
                  <a:pt x="59242" y="18552"/>
                </a:moveTo>
                <a:cubicBezTo>
                  <a:pt x="59207" y="18842"/>
                  <a:pt x="59136" y="19177"/>
                  <a:pt x="59101" y="19503"/>
                </a:cubicBezTo>
                <a:cubicBezTo>
                  <a:pt x="58361" y="20057"/>
                  <a:pt x="57631" y="20638"/>
                  <a:pt x="56900" y="21158"/>
                </a:cubicBezTo>
                <a:cubicBezTo>
                  <a:pt x="56970" y="20858"/>
                  <a:pt x="57041" y="20533"/>
                  <a:pt x="57120" y="20242"/>
                </a:cubicBezTo>
                <a:cubicBezTo>
                  <a:pt x="57816" y="19652"/>
                  <a:pt x="58546" y="19098"/>
                  <a:pt x="59242" y="18552"/>
                </a:cubicBezTo>
                <a:close/>
                <a:moveTo>
                  <a:pt x="17467" y="12609"/>
                </a:moveTo>
                <a:cubicBezTo>
                  <a:pt x="18198" y="13965"/>
                  <a:pt x="18708" y="15470"/>
                  <a:pt x="19184" y="17011"/>
                </a:cubicBezTo>
                <a:cubicBezTo>
                  <a:pt x="19529" y="18023"/>
                  <a:pt x="19864" y="19059"/>
                  <a:pt x="20280" y="20056"/>
                </a:cubicBezTo>
                <a:lnTo>
                  <a:pt x="20280" y="20056"/>
                </a:lnTo>
                <a:lnTo>
                  <a:pt x="20179" y="20022"/>
                </a:lnTo>
                <a:cubicBezTo>
                  <a:pt x="20108" y="20277"/>
                  <a:pt x="20064" y="20497"/>
                  <a:pt x="19994" y="20718"/>
                </a:cubicBezTo>
                <a:cubicBezTo>
                  <a:pt x="19959" y="20902"/>
                  <a:pt x="19923" y="21079"/>
                  <a:pt x="19888" y="21263"/>
                </a:cubicBezTo>
                <a:cubicBezTo>
                  <a:pt x="19518" y="20497"/>
                  <a:pt x="19184" y="19688"/>
                  <a:pt x="18893" y="18922"/>
                </a:cubicBezTo>
                <a:cubicBezTo>
                  <a:pt x="18964" y="18701"/>
                  <a:pt x="19043" y="18481"/>
                  <a:pt x="19078" y="18261"/>
                </a:cubicBezTo>
                <a:cubicBezTo>
                  <a:pt x="19149" y="18041"/>
                  <a:pt x="19228" y="17821"/>
                  <a:pt x="19263" y="17601"/>
                </a:cubicBezTo>
                <a:lnTo>
                  <a:pt x="19184" y="17557"/>
                </a:lnTo>
                <a:cubicBezTo>
                  <a:pt x="19113" y="17777"/>
                  <a:pt x="19078" y="17997"/>
                  <a:pt x="19008" y="18261"/>
                </a:cubicBezTo>
                <a:cubicBezTo>
                  <a:pt x="18964" y="18402"/>
                  <a:pt x="18893" y="18587"/>
                  <a:pt x="18858" y="18772"/>
                </a:cubicBezTo>
                <a:cubicBezTo>
                  <a:pt x="18823" y="18737"/>
                  <a:pt x="18823" y="18701"/>
                  <a:pt x="18823" y="18657"/>
                </a:cubicBezTo>
                <a:cubicBezTo>
                  <a:pt x="18524" y="17962"/>
                  <a:pt x="18268" y="17231"/>
                  <a:pt x="17978" y="16571"/>
                </a:cubicBezTo>
                <a:cubicBezTo>
                  <a:pt x="18048" y="16236"/>
                  <a:pt x="18163" y="15875"/>
                  <a:pt x="18268" y="15541"/>
                </a:cubicBezTo>
                <a:cubicBezTo>
                  <a:pt x="18303" y="15400"/>
                  <a:pt x="18383" y="15215"/>
                  <a:pt x="18418" y="15030"/>
                </a:cubicBezTo>
                <a:lnTo>
                  <a:pt x="18347" y="15030"/>
                </a:lnTo>
                <a:cubicBezTo>
                  <a:pt x="18303" y="15180"/>
                  <a:pt x="18233" y="15356"/>
                  <a:pt x="18198" y="15541"/>
                </a:cubicBezTo>
                <a:cubicBezTo>
                  <a:pt x="18083" y="15840"/>
                  <a:pt x="18013" y="16131"/>
                  <a:pt x="17907" y="16421"/>
                </a:cubicBezTo>
                <a:cubicBezTo>
                  <a:pt x="17608" y="15726"/>
                  <a:pt x="17247" y="15065"/>
                  <a:pt x="16842" y="14405"/>
                </a:cubicBezTo>
                <a:cubicBezTo>
                  <a:pt x="17062" y="13815"/>
                  <a:pt x="17247" y="13234"/>
                  <a:pt x="17423" y="12644"/>
                </a:cubicBezTo>
                <a:lnTo>
                  <a:pt x="17467" y="12609"/>
                </a:lnTo>
                <a:close/>
                <a:moveTo>
                  <a:pt x="66030" y="17487"/>
                </a:moveTo>
                <a:cubicBezTo>
                  <a:pt x="66144" y="18217"/>
                  <a:pt x="66285" y="18957"/>
                  <a:pt x="66470" y="19688"/>
                </a:cubicBezTo>
                <a:cubicBezTo>
                  <a:pt x="65845" y="20242"/>
                  <a:pt x="65185" y="20788"/>
                  <a:pt x="64524" y="21299"/>
                </a:cubicBezTo>
                <a:cubicBezTo>
                  <a:pt x="64348" y="20603"/>
                  <a:pt x="64198" y="19908"/>
                  <a:pt x="64084" y="19247"/>
                </a:cubicBezTo>
                <a:cubicBezTo>
                  <a:pt x="64744" y="18701"/>
                  <a:pt x="65405" y="18112"/>
                  <a:pt x="66030" y="17487"/>
                </a:cubicBezTo>
                <a:close/>
                <a:moveTo>
                  <a:pt x="100365" y="18957"/>
                </a:moveTo>
                <a:lnTo>
                  <a:pt x="100365" y="18957"/>
                </a:lnTo>
                <a:cubicBezTo>
                  <a:pt x="101210" y="19362"/>
                  <a:pt x="102091" y="19688"/>
                  <a:pt x="103042" y="19978"/>
                </a:cubicBezTo>
                <a:cubicBezTo>
                  <a:pt x="103447" y="20418"/>
                  <a:pt x="103852" y="20858"/>
                  <a:pt x="104327" y="21299"/>
                </a:cubicBezTo>
                <a:cubicBezTo>
                  <a:pt x="103341" y="21008"/>
                  <a:pt x="102425" y="20682"/>
                  <a:pt x="101580" y="20313"/>
                </a:cubicBezTo>
                <a:cubicBezTo>
                  <a:pt x="101175" y="19872"/>
                  <a:pt x="100770" y="19432"/>
                  <a:pt x="100365" y="18957"/>
                </a:cubicBezTo>
                <a:close/>
                <a:moveTo>
                  <a:pt x="68046" y="18182"/>
                </a:moveTo>
                <a:cubicBezTo>
                  <a:pt x="68160" y="18772"/>
                  <a:pt x="68310" y="19362"/>
                  <a:pt x="68451" y="19943"/>
                </a:cubicBezTo>
                <a:cubicBezTo>
                  <a:pt x="67975" y="20462"/>
                  <a:pt x="67500" y="20973"/>
                  <a:pt x="66989" y="21413"/>
                </a:cubicBezTo>
                <a:cubicBezTo>
                  <a:pt x="66840" y="20858"/>
                  <a:pt x="66690" y="20277"/>
                  <a:pt x="66549" y="19723"/>
                </a:cubicBezTo>
                <a:cubicBezTo>
                  <a:pt x="67060" y="19212"/>
                  <a:pt x="67570" y="18701"/>
                  <a:pt x="68046" y="18182"/>
                </a:cubicBezTo>
                <a:close/>
                <a:moveTo>
                  <a:pt x="14122" y="19212"/>
                </a:moveTo>
                <a:cubicBezTo>
                  <a:pt x="14641" y="19617"/>
                  <a:pt x="15116" y="20057"/>
                  <a:pt x="15592" y="20533"/>
                </a:cubicBezTo>
                <a:lnTo>
                  <a:pt x="15557" y="20568"/>
                </a:lnTo>
                <a:cubicBezTo>
                  <a:pt x="15222" y="20858"/>
                  <a:pt x="14861" y="21158"/>
                  <a:pt x="14456" y="21448"/>
                </a:cubicBezTo>
                <a:cubicBezTo>
                  <a:pt x="13901" y="21079"/>
                  <a:pt x="13356" y="20753"/>
                  <a:pt x="12801" y="20418"/>
                </a:cubicBezTo>
                <a:cubicBezTo>
                  <a:pt x="13206" y="20093"/>
                  <a:pt x="13576" y="19758"/>
                  <a:pt x="13946" y="19397"/>
                </a:cubicBezTo>
                <a:cubicBezTo>
                  <a:pt x="14016" y="19318"/>
                  <a:pt x="14051" y="19283"/>
                  <a:pt x="14122" y="19212"/>
                </a:cubicBezTo>
                <a:close/>
                <a:moveTo>
                  <a:pt x="85839" y="18922"/>
                </a:moveTo>
                <a:cubicBezTo>
                  <a:pt x="86059" y="19617"/>
                  <a:pt x="86314" y="20277"/>
                  <a:pt x="86649" y="20938"/>
                </a:cubicBezTo>
                <a:cubicBezTo>
                  <a:pt x="85654" y="21079"/>
                  <a:pt x="84703" y="21228"/>
                  <a:pt x="83752" y="21378"/>
                </a:cubicBezTo>
                <a:cubicBezTo>
                  <a:pt x="83532" y="21413"/>
                  <a:pt x="83347" y="21448"/>
                  <a:pt x="83162" y="21484"/>
                </a:cubicBezTo>
                <a:cubicBezTo>
                  <a:pt x="82872" y="20823"/>
                  <a:pt x="82652" y="20093"/>
                  <a:pt x="82467" y="19397"/>
                </a:cubicBezTo>
                <a:cubicBezTo>
                  <a:pt x="82907" y="19318"/>
                  <a:pt x="83347" y="19247"/>
                  <a:pt x="83823" y="19177"/>
                </a:cubicBezTo>
                <a:cubicBezTo>
                  <a:pt x="84518" y="19062"/>
                  <a:pt x="85178" y="18992"/>
                  <a:pt x="85839" y="18922"/>
                </a:cubicBezTo>
                <a:close/>
                <a:moveTo>
                  <a:pt x="10750" y="19503"/>
                </a:moveTo>
                <a:cubicBezTo>
                  <a:pt x="11375" y="19758"/>
                  <a:pt x="12035" y="20093"/>
                  <a:pt x="12625" y="20418"/>
                </a:cubicBezTo>
                <a:cubicBezTo>
                  <a:pt x="12185" y="20823"/>
                  <a:pt x="11701" y="21158"/>
                  <a:pt x="11225" y="21519"/>
                </a:cubicBezTo>
                <a:cubicBezTo>
                  <a:pt x="10530" y="21263"/>
                  <a:pt x="9834" y="21043"/>
                  <a:pt x="9139" y="20823"/>
                </a:cubicBezTo>
                <a:cubicBezTo>
                  <a:pt x="9684" y="20383"/>
                  <a:pt x="10239" y="19943"/>
                  <a:pt x="10750" y="19503"/>
                </a:cubicBezTo>
                <a:close/>
                <a:moveTo>
                  <a:pt x="76709" y="18437"/>
                </a:moveTo>
                <a:cubicBezTo>
                  <a:pt x="76779" y="18878"/>
                  <a:pt x="76894" y="19283"/>
                  <a:pt x="76999" y="19723"/>
                </a:cubicBezTo>
                <a:cubicBezTo>
                  <a:pt x="77114" y="20022"/>
                  <a:pt x="77184" y="20348"/>
                  <a:pt x="77255" y="20638"/>
                </a:cubicBezTo>
                <a:cubicBezTo>
                  <a:pt x="76559" y="20938"/>
                  <a:pt x="75899" y="21228"/>
                  <a:pt x="75274" y="21598"/>
                </a:cubicBezTo>
                <a:cubicBezTo>
                  <a:pt x="75239" y="21448"/>
                  <a:pt x="75203" y="21343"/>
                  <a:pt x="75168" y="21193"/>
                </a:cubicBezTo>
                <a:cubicBezTo>
                  <a:pt x="74983" y="20603"/>
                  <a:pt x="74834" y="20057"/>
                  <a:pt x="74693" y="19503"/>
                </a:cubicBezTo>
                <a:cubicBezTo>
                  <a:pt x="75309" y="19098"/>
                  <a:pt x="75969" y="18737"/>
                  <a:pt x="76709" y="18437"/>
                </a:cubicBezTo>
                <a:close/>
                <a:moveTo>
                  <a:pt x="99045" y="19062"/>
                </a:moveTo>
                <a:lnTo>
                  <a:pt x="99045" y="19062"/>
                </a:lnTo>
                <a:cubicBezTo>
                  <a:pt x="99485" y="19318"/>
                  <a:pt x="99925" y="19582"/>
                  <a:pt x="100365" y="19802"/>
                </a:cubicBezTo>
                <a:cubicBezTo>
                  <a:pt x="100735" y="20022"/>
                  <a:pt x="101140" y="20198"/>
                  <a:pt x="101545" y="20383"/>
                </a:cubicBezTo>
                <a:cubicBezTo>
                  <a:pt x="101941" y="20823"/>
                  <a:pt x="102381" y="21228"/>
                  <a:pt x="102786" y="21633"/>
                </a:cubicBezTo>
                <a:cubicBezTo>
                  <a:pt x="102566" y="21519"/>
                  <a:pt x="102346" y="21448"/>
                  <a:pt x="102161" y="21343"/>
                </a:cubicBezTo>
                <a:cubicBezTo>
                  <a:pt x="101501" y="21043"/>
                  <a:pt x="100841" y="20718"/>
                  <a:pt x="100224" y="20383"/>
                </a:cubicBezTo>
                <a:cubicBezTo>
                  <a:pt x="99855" y="19978"/>
                  <a:pt x="99450" y="19538"/>
                  <a:pt x="99045" y="19062"/>
                </a:cubicBezTo>
                <a:close/>
                <a:moveTo>
                  <a:pt x="70071" y="18147"/>
                </a:moveTo>
                <a:cubicBezTo>
                  <a:pt x="70212" y="18807"/>
                  <a:pt x="70396" y="19432"/>
                  <a:pt x="70546" y="20057"/>
                </a:cubicBezTo>
                <a:cubicBezTo>
                  <a:pt x="70176" y="20418"/>
                  <a:pt x="69807" y="20823"/>
                  <a:pt x="69446" y="21263"/>
                </a:cubicBezTo>
                <a:cubicBezTo>
                  <a:pt x="69296" y="21413"/>
                  <a:pt x="69190" y="21563"/>
                  <a:pt x="69041" y="21704"/>
                </a:cubicBezTo>
                <a:cubicBezTo>
                  <a:pt x="68891" y="21123"/>
                  <a:pt x="68706" y="20533"/>
                  <a:pt x="68565" y="19978"/>
                </a:cubicBezTo>
                <a:cubicBezTo>
                  <a:pt x="68821" y="19688"/>
                  <a:pt x="69076" y="19397"/>
                  <a:pt x="69296" y="19098"/>
                </a:cubicBezTo>
                <a:cubicBezTo>
                  <a:pt x="69551" y="18772"/>
                  <a:pt x="69807" y="18481"/>
                  <a:pt x="70071" y="18147"/>
                </a:cubicBezTo>
                <a:close/>
                <a:moveTo>
                  <a:pt x="97178" y="18842"/>
                </a:moveTo>
                <a:cubicBezTo>
                  <a:pt x="97838" y="19177"/>
                  <a:pt x="98499" y="19538"/>
                  <a:pt x="99194" y="19908"/>
                </a:cubicBezTo>
                <a:cubicBezTo>
                  <a:pt x="99520" y="20093"/>
                  <a:pt x="99855" y="20277"/>
                  <a:pt x="100180" y="20418"/>
                </a:cubicBezTo>
                <a:cubicBezTo>
                  <a:pt x="100480" y="20788"/>
                  <a:pt x="100770" y="21079"/>
                  <a:pt x="101025" y="21343"/>
                </a:cubicBezTo>
                <a:cubicBezTo>
                  <a:pt x="101175" y="21448"/>
                  <a:pt x="101281" y="21598"/>
                  <a:pt x="101430" y="21704"/>
                </a:cubicBezTo>
                <a:cubicBezTo>
                  <a:pt x="101360" y="21668"/>
                  <a:pt x="101281" y="21633"/>
                  <a:pt x="101210" y="21598"/>
                </a:cubicBezTo>
                <a:cubicBezTo>
                  <a:pt x="100260" y="21158"/>
                  <a:pt x="99344" y="20718"/>
                  <a:pt x="98384" y="20313"/>
                </a:cubicBezTo>
                <a:cubicBezTo>
                  <a:pt x="97979" y="19837"/>
                  <a:pt x="97583" y="19362"/>
                  <a:pt x="97178" y="18842"/>
                </a:cubicBezTo>
                <a:close/>
                <a:moveTo>
                  <a:pt x="3451" y="19837"/>
                </a:moveTo>
                <a:cubicBezTo>
                  <a:pt x="4481" y="19943"/>
                  <a:pt x="5467" y="20093"/>
                  <a:pt x="6418" y="20277"/>
                </a:cubicBezTo>
                <a:cubicBezTo>
                  <a:pt x="5837" y="20753"/>
                  <a:pt x="5212" y="21228"/>
                  <a:pt x="4552" y="21739"/>
                </a:cubicBezTo>
                <a:cubicBezTo>
                  <a:pt x="3522" y="21563"/>
                  <a:pt x="2500" y="21448"/>
                  <a:pt x="1470" y="21343"/>
                </a:cubicBezTo>
                <a:cubicBezTo>
                  <a:pt x="2166" y="20858"/>
                  <a:pt x="2826" y="20348"/>
                  <a:pt x="3451" y="19837"/>
                </a:cubicBezTo>
                <a:close/>
                <a:moveTo>
                  <a:pt x="95778" y="19467"/>
                </a:moveTo>
                <a:lnTo>
                  <a:pt x="95778" y="19467"/>
                </a:lnTo>
                <a:cubicBezTo>
                  <a:pt x="96659" y="19723"/>
                  <a:pt x="97504" y="20057"/>
                  <a:pt x="98349" y="20383"/>
                </a:cubicBezTo>
                <a:cubicBezTo>
                  <a:pt x="98754" y="20858"/>
                  <a:pt x="99159" y="21343"/>
                  <a:pt x="99599" y="21783"/>
                </a:cubicBezTo>
                <a:cubicBezTo>
                  <a:pt x="98719" y="21484"/>
                  <a:pt x="97803" y="21193"/>
                  <a:pt x="96844" y="21008"/>
                </a:cubicBezTo>
                <a:cubicBezTo>
                  <a:pt x="96483" y="20497"/>
                  <a:pt x="96113" y="19978"/>
                  <a:pt x="95778" y="19467"/>
                </a:cubicBezTo>
                <a:close/>
                <a:moveTo>
                  <a:pt x="16622" y="19503"/>
                </a:moveTo>
                <a:cubicBezTo>
                  <a:pt x="17027" y="20022"/>
                  <a:pt x="17388" y="20603"/>
                  <a:pt x="17793" y="21158"/>
                </a:cubicBezTo>
                <a:cubicBezTo>
                  <a:pt x="17573" y="21378"/>
                  <a:pt x="17353" y="21633"/>
                  <a:pt x="17097" y="21853"/>
                </a:cubicBezTo>
                <a:lnTo>
                  <a:pt x="17062" y="21889"/>
                </a:lnTo>
                <a:cubicBezTo>
                  <a:pt x="17027" y="21853"/>
                  <a:pt x="16983" y="21818"/>
                  <a:pt x="16948" y="21783"/>
                </a:cubicBezTo>
                <a:cubicBezTo>
                  <a:pt x="16543" y="21343"/>
                  <a:pt x="16147" y="20938"/>
                  <a:pt x="15706" y="20533"/>
                </a:cubicBezTo>
                <a:cubicBezTo>
                  <a:pt x="16067" y="20198"/>
                  <a:pt x="16367" y="19872"/>
                  <a:pt x="16622" y="19503"/>
                </a:cubicBezTo>
                <a:close/>
                <a:moveTo>
                  <a:pt x="103191" y="20022"/>
                </a:moveTo>
                <a:lnTo>
                  <a:pt x="103191" y="20022"/>
                </a:lnTo>
                <a:cubicBezTo>
                  <a:pt x="104072" y="20277"/>
                  <a:pt x="104987" y="20497"/>
                  <a:pt x="105982" y="20682"/>
                </a:cubicBezTo>
                <a:cubicBezTo>
                  <a:pt x="106387" y="21123"/>
                  <a:pt x="106862" y="21563"/>
                  <a:pt x="107338" y="22003"/>
                </a:cubicBezTo>
                <a:cubicBezTo>
                  <a:pt x="106343" y="21818"/>
                  <a:pt x="105392" y="21598"/>
                  <a:pt x="104512" y="21343"/>
                </a:cubicBezTo>
                <a:cubicBezTo>
                  <a:pt x="104036" y="20902"/>
                  <a:pt x="103596" y="20462"/>
                  <a:pt x="103191" y="20022"/>
                </a:cubicBezTo>
                <a:close/>
                <a:moveTo>
                  <a:pt x="72192" y="18622"/>
                </a:moveTo>
                <a:cubicBezTo>
                  <a:pt x="72377" y="19318"/>
                  <a:pt x="72562" y="20057"/>
                  <a:pt x="72747" y="20788"/>
                </a:cubicBezTo>
                <a:cubicBezTo>
                  <a:pt x="72228" y="21193"/>
                  <a:pt x="71752" y="21633"/>
                  <a:pt x="71242" y="22109"/>
                </a:cubicBezTo>
                <a:cubicBezTo>
                  <a:pt x="71022" y="21448"/>
                  <a:pt x="70837" y="20753"/>
                  <a:pt x="70652" y="20057"/>
                </a:cubicBezTo>
                <a:cubicBezTo>
                  <a:pt x="71171" y="19538"/>
                  <a:pt x="71682" y="19062"/>
                  <a:pt x="72192" y="18622"/>
                </a:cubicBezTo>
                <a:close/>
                <a:moveTo>
                  <a:pt x="82352" y="19432"/>
                </a:moveTo>
                <a:cubicBezTo>
                  <a:pt x="82572" y="20128"/>
                  <a:pt x="82792" y="20823"/>
                  <a:pt x="83057" y="21519"/>
                </a:cubicBezTo>
                <a:cubicBezTo>
                  <a:pt x="82027" y="21704"/>
                  <a:pt x="81076" y="21889"/>
                  <a:pt x="80195" y="22109"/>
                </a:cubicBezTo>
                <a:cubicBezTo>
                  <a:pt x="79931" y="21413"/>
                  <a:pt x="79711" y="20718"/>
                  <a:pt x="79535" y="20022"/>
                </a:cubicBezTo>
                <a:cubicBezTo>
                  <a:pt x="80415" y="19802"/>
                  <a:pt x="81331" y="19617"/>
                  <a:pt x="82352" y="19432"/>
                </a:cubicBezTo>
                <a:close/>
                <a:moveTo>
                  <a:pt x="6533" y="20277"/>
                </a:moveTo>
                <a:cubicBezTo>
                  <a:pt x="6938" y="20348"/>
                  <a:pt x="7299" y="20462"/>
                  <a:pt x="7704" y="20533"/>
                </a:cubicBezTo>
                <a:cubicBezTo>
                  <a:pt x="8108" y="20638"/>
                  <a:pt x="8549" y="20753"/>
                  <a:pt x="8954" y="20858"/>
                </a:cubicBezTo>
                <a:cubicBezTo>
                  <a:pt x="8399" y="21343"/>
                  <a:pt x="7783" y="21783"/>
                  <a:pt x="7158" y="22223"/>
                </a:cubicBezTo>
                <a:cubicBezTo>
                  <a:pt x="6603" y="22109"/>
                  <a:pt x="6022" y="22003"/>
                  <a:pt x="5467" y="21889"/>
                </a:cubicBezTo>
                <a:cubicBezTo>
                  <a:pt x="5212" y="21853"/>
                  <a:pt x="4957" y="21818"/>
                  <a:pt x="4701" y="21783"/>
                </a:cubicBezTo>
                <a:cubicBezTo>
                  <a:pt x="5318" y="21263"/>
                  <a:pt x="5943" y="20753"/>
                  <a:pt x="6533" y="20277"/>
                </a:cubicBezTo>
                <a:close/>
                <a:moveTo>
                  <a:pt x="18858" y="19027"/>
                </a:moveTo>
                <a:cubicBezTo>
                  <a:pt x="19149" y="19837"/>
                  <a:pt x="19483" y="20603"/>
                  <a:pt x="19844" y="21378"/>
                </a:cubicBezTo>
                <a:cubicBezTo>
                  <a:pt x="19739" y="21668"/>
                  <a:pt x="19624" y="21959"/>
                  <a:pt x="19483" y="22258"/>
                </a:cubicBezTo>
                <a:cubicBezTo>
                  <a:pt x="19113" y="21598"/>
                  <a:pt x="18744" y="20902"/>
                  <a:pt x="18418" y="20242"/>
                </a:cubicBezTo>
                <a:cubicBezTo>
                  <a:pt x="18603" y="19837"/>
                  <a:pt x="18744" y="19432"/>
                  <a:pt x="18858" y="19027"/>
                </a:cubicBezTo>
                <a:close/>
                <a:moveTo>
                  <a:pt x="12731" y="20497"/>
                </a:moveTo>
                <a:cubicBezTo>
                  <a:pt x="13285" y="20788"/>
                  <a:pt x="13831" y="21158"/>
                  <a:pt x="14386" y="21484"/>
                </a:cubicBezTo>
                <a:cubicBezTo>
                  <a:pt x="14016" y="21783"/>
                  <a:pt x="13611" y="22038"/>
                  <a:pt x="13206" y="22293"/>
                </a:cubicBezTo>
                <a:cubicBezTo>
                  <a:pt x="12581" y="22038"/>
                  <a:pt x="11965" y="21783"/>
                  <a:pt x="11304" y="21563"/>
                </a:cubicBezTo>
                <a:cubicBezTo>
                  <a:pt x="11780" y="21228"/>
                  <a:pt x="12255" y="20858"/>
                  <a:pt x="12731" y="20497"/>
                </a:cubicBezTo>
                <a:close/>
                <a:moveTo>
                  <a:pt x="91878" y="20649"/>
                </a:moveTo>
                <a:cubicBezTo>
                  <a:pt x="92442" y="20649"/>
                  <a:pt x="93009" y="20660"/>
                  <a:pt x="93577" y="20682"/>
                </a:cubicBezTo>
                <a:cubicBezTo>
                  <a:pt x="93912" y="21228"/>
                  <a:pt x="94317" y="21783"/>
                  <a:pt x="94722" y="22293"/>
                </a:cubicBezTo>
                <a:cubicBezTo>
                  <a:pt x="94505" y="22287"/>
                  <a:pt x="94290" y="22284"/>
                  <a:pt x="94077" y="22284"/>
                </a:cubicBezTo>
                <a:cubicBezTo>
                  <a:pt x="93125" y="22284"/>
                  <a:pt x="92198" y="22342"/>
                  <a:pt x="91271" y="22399"/>
                </a:cubicBezTo>
                <a:cubicBezTo>
                  <a:pt x="90866" y="21889"/>
                  <a:pt x="90540" y="21299"/>
                  <a:pt x="90205" y="20682"/>
                </a:cubicBezTo>
                <a:cubicBezTo>
                  <a:pt x="90756" y="20660"/>
                  <a:pt x="91315" y="20649"/>
                  <a:pt x="91878" y="20649"/>
                </a:cubicBezTo>
                <a:close/>
                <a:moveTo>
                  <a:pt x="15662" y="20603"/>
                </a:moveTo>
                <a:cubicBezTo>
                  <a:pt x="16067" y="21008"/>
                  <a:pt x="16472" y="21413"/>
                  <a:pt x="16912" y="21818"/>
                </a:cubicBezTo>
                <a:cubicBezTo>
                  <a:pt x="16912" y="21853"/>
                  <a:pt x="16948" y="21889"/>
                  <a:pt x="16983" y="21924"/>
                </a:cubicBezTo>
                <a:cubicBezTo>
                  <a:pt x="16728" y="22144"/>
                  <a:pt x="16402" y="22329"/>
                  <a:pt x="16067" y="22514"/>
                </a:cubicBezTo>
                <a:cubicBezTo>
                  <a:pt x="16032" y="22478"/>
                  <a:pt x="15997" y="22478"/>
                  <a:pt x="15962" y="22443"/>
                </a:cubicBezTo>
                <a:cubicBezTo>
                  <a:pt x="15486" y="22109"/>
                  <a:pt x="15002" y="21818"/>
                  <a:pt x="14527" y="21484"/>
                </a:cubicBezTo>
                <a:cubicBezTo>
                  <a:pt x="14932" y="21228"/>
                  <a:pt x="15266" y="20938"/>
                  <a:pt x="15592" y="20638"/>
                </a:cubicBezTo>
                <a:cubicBezTo>
                  <a:pt x="15627" y="20603"/>
                  <a:pt x="15627" y="20603"/>
                  <a:pt x="15662" y="20603"/>
                </a:cubicBezTo>
                <a:close/>
                <a:moveTo>
                  <a:pt x="93692" y="20682"/>
                </a:moveTo>
                <a:lnTo>
                  <a:pt x="93692" y="20682"/>
                </a:lnTo>
                <a:cubicBezTo>
                  <a:pt x="94202" y="20718"/>
                  <a:pt x="94722" y="20753"/>
                  <a:pt x="95232" y="20823"/>
                </a:cubicBezTo>
                <a:cubicBezTo>
                  <a:pt x="95743" y="20902"/>
                  <a:pt x="96298" y="20973"/>
                  <a:pt x="96808" y="21079"/>
                </a:cubicBezTo>
                <a:cubicBezTo>
                  <a:pt x="97213" y="21598"/>
                  <a:pt x="97618" y="22073"/>
                  <a:pt x="98023" y="22549"/>
                </a:cubicBezTo>
                <a:cubicBezTo>
                  <a:pt x="97284" y="22443"/>
                  <a:pt x="96518" y="22364"/>
                  <a:pt x="95708" y="22293"/>
                </a:cubicBezTo>
                <a:lnTo>
                  <a:pt x="94827" y="22293"/>
                </a:lnTo>
                <a:cubicBezTo>
                  <a:pt x="94422" y="21783"/>
                  <a:pt x="94018" y="21263"/>
                  <a:pt x="93692" y="20682"/>
                </a:cubicBezTo>
                <a:close/>
                <a:moveTo>
                  <a:pt x="59101" y="19617"/>
                </a:moveTo>
                <a:lnTo>
                  <a:pt x="59101" y="19617"/>
                </a:lnTo>
                <a:cubicBezTo>
                  <a:pt x="59066" y="20057"/>
                  <a:pt x="59066" y="20533"/>
                  <a:pt x="59066" y="20973"/>
                </a:cubicBezTo>
                <a:cubicBezTo>
                  <a:pt x="58291" y="21519"/>
                  <a:pt x="57481" y="22073"/>
                  <a:pt x="56680" y="22619"/>
                </a:cubicBezTo>
                <a:cubicBezTo>
                  <a:pt x="56750" y="22179"/>
                  <a:pt x="56786" y="21739"/>
                  <a:pt x="56865" y="21299"/>
                </a:cubicBezTo>
                <a:cubicBezTo>
                  <a:pt x="57596" y="20753"/>
                  <a:pt x="58361" y="20198"/>
                  <a:pt x="59101" y="19617"/>
                </a:cubicBezTo>
                <a:close/>
                <a:moveTo>
                  <a:pt x="61408" y="19362"/>
                </a:moveTo>
                <a:cubicBezTo>
                  <a:pt x="61408" y="19908"/>
                  <a:pt x="61487" y="20497"/>
                  <a:pt x="61557" y="21079"/>
                </a:cubicBezTo>
                <a:cubicBezTo>
                  <a:pt x="60783" y="21598"/>
                  <a:pt x="60017" y="22109"/>
                  <a:pt x="59242" y="22619"/>
                </a:cubicBezTo>
                <a:cubicBezTo>
                  <a:pt x="59207" y="22073"/>
                  <a:pt x="59171" y="21563"/>
                  <a:pt x="59136" y="21008"/>
                </a:cubicBezTo>
                <a:cubicBezTo>
                  <a:pt x="59902" y="20462"/>
                  <a:pt x="60677" y="19908"/>
                  <a:pt x="61408" y="19362"/>
                </a:cubicBezTo>
                <a:close/>
                <a:moveTo>
                  <a:pt x="9059" y="20902"/>
                </a:moveTo>
                <a:cubicBezTo>
                  <a:pt x="9764" y="21123"/>
                  <a:pt x="10459" y="21343"/>
                  <a:pt x="11119" y="21598"/>
                </a:cubicBezTo>
                <a:cubicBezTo>
                  <a:pt x="10600" y="21959"/>
                  <a:pt x="10054" y="22329"/>
                  <a:pt x="9544" y="22698"/>
                </a:cubicBezTo>
                <a:cubicBezTo>
                  <a:pt x="8769" y="22549"/>
                  <a:pt x="8003" y="22399"/>
                  <a:pt x="7299" y="22258"/>
                </a:cubicBezTo>
                <a:cubicBezTo>
                  <a:pt x="7888" y="21818"/>
                  <a:pt x="8478" y="21343"/>
                  <a:pt x="9059" y="20902"/>
                </a:cubicBezTo>
                <a:close/>
                <a:moveTo>
                  <a:pt x="101721" y="20462"/>
                </a:moveTo>
                <a:lnTo>
                  <a:pt x="101721" y="20462"/>
                </a:lnTo>
                <a:cubicBezTo>
                  <a:pt x="102566" y="20823"/>
                  <a:pt x="103482" y="21158"/>
                  <a:pt x="104441" y="21413"/>
                </a:cubicBezTo>
                <a:cubicBezTo>
                  <a:pt x="104882" y="21853"/>
                  <a:pt x="105357" y="22258"/>
                  <a:pt x="105832" y="22698"/>
                </a:cubicBezTo>
                <a:cubicBezTo>
                  <a:pt x="104846" y="22399"/>
                  <a:pt x="103887" y="22073"/>
                  <a:pt x="103006" y="21704"/>
                </a:cubicBezTo>
                <a:cubicBezTo>
                  <a:pt x="102601" y="21343"/>
                  <a:pt x="102161" y="20902"/>
                  <a:pt x="101721" y="20462"/>
                </a:cubicBezTo>
                <a:close/>
                <a:moveTo>
                  <a:pt x="79421" y="20057"/>
                </a:moveTo>
                <a:cubicBezTo>
                  <a:pt x="79605" y="20753"/>
                  <a:pt x="79826" y="21448"/>
                  <a:pt x="80116" y="22144"/>
                </a:cubicBezTo>
                <a:cubicBezTo>
                  <a:pt x="79385" y="22329"/>
                  <a:pt x="78690" y="22514"/>
                  <a:pt x="78030" y="22769"/>
                </a:cubicBezTo>
                <a:cubicBezTo>
                  <a:pt x="77774" y="22109"/>
                  <a:pt x="77589" y="21413"/>
                  <a:pt x="77369" y="20718"/>
                </a:cubicBezTo>
                <a:cubicBezTo>
                  <a:pt x="78030" y="20462"/>
                  <a:pt x="78725" y="20242"/>
                  <a:pt x="79421" y="20057"/>
                </a:cubicBezTo>
                <a:close/>
                <a:moveTo>
                  <a:pt x="18383" y="20313"/>
                </a:moveTo>
                <a:cubicBezTo>
                  <a:pt x="18708" y="21008"/>
                  <a:pt x="19043" y="21668"/>
                  <a:pt x="19448" y="22329"/>
                </a:cubicBezTo>
                <a:cubicBezTo>
                  <a:pt x="19334" y="22514"/>
                  <a:pt x="19228" y="22663"/>
                  <a:pt x="19078" y="22804"/>
                </a:cubicBezTo>
                <a:cubicBezTo>
                  <a:pt x="18673" y="22258"/>
                  <a:pt x="18268" y="21704"/>
                  <a:pt x="17863" y="21158"/>
                </a:cubicBezTo>
                <a:cubicBezTo>
                  <a:pt x="18083" y="20858"/>
                  <a:pt x="18233" y="20603"/>
                  <a:pt x="18383" y="20313"/>
                </a:cubicBezTo>
                <a:close/>
                <a:moveTo>
                  <a:pt x="90100" y="20718"/>
                </a:moveTo>
                <a:cubicBezTo>
                  <a:pt x="90425" y="21299"/>
                  <a:pt x="90795" y="21889"/>
                  <a:pt x="91156" y="22399"/>
                </a:cubicBezTo>
                <a:cubicBezTo>
                  <a:pt x="90021" y="22514"/>
                  <a:pt x="88885" y="22619"/>
                  <a:pt x="87749" y="22804"/>
                </a:cubicBezTo>
                <a:cubicBezTo>
                  <a:pt x="87379" y="22223"/>
                  <a:pt x="87054" y="21633"/>
                  <a:pt x="86754" y="21008"/>
                </a:cubicBezTo>
                <a:cubicBezTo>
                  <a:pt x="87855" y="20858"/>
                  <a:pt x="88955" y="20753"/>
                  <a:pt x="90100" y="20718"/>
                </a:cubicBezTo>
                <a:close/>
                <a:moveTo>
                  <a:pt x="74614" y="19538"/>
                </a:moveTo>
                <a:cubicBezTo>
                  <a:pt x="74763" y="20093"/>
                  <a:pt x="74913" y="20638"/>
                  <a:pt x="75054" y="21228"/>
                </a:cubicBezTo>
                <a:cubicBezTo>
                  <a:pt x="75089" y="21378"/>
                  <a:pt x="75133" y="21484"/>
                  <a:pt x="75203" y="21633"/>
                </a:cubicBezTo>
                <a:cubicBezTo>
                  <a:pt x="74578" y="22003"/>
                  <a:pt x="73988" y="22364"/>
                  <a:pt x="73407" y="22839"/>
                </a:cubicBezTo>
                <a:cubicBezTo>
                  <a:pt x="73258" y="22399"/>
                  <a:pt x="73152" y="22003"/>
                  <a:pt x="73038" y="21598"/>
                </a:cubicBezTo>
                <a:lnTo>
                  <a:pt x="72967" y="21193"/>
                </a:lnTo>
                <a:cubicBezTo>
                  <a:pt x="72932" y="21079"/>
                  <a:pt x="72888" y="20938"/>
                  <a:pt x="72853" y="20788"/>
                </a:cubicBezTo>
                <a:cubicBezTo>
                  <a:pt x="73407" y="20348"/>
                  <a:pt x="73988" y="19908"/>
                  <a:pt x="74614" y="19538"/>
                </a:cubicBezTo>
                <a:close/>
                <a:moveTo>
                  <a:pt x="57006" y="20313"/>
                </a:moveTo>
                <a:cubicBezTo>
                  <a:pt x="56935" y="20603"/>
                  <a:pt x="56865" y="20938"/>
                  <a:pt x="56786" y="21228"/>
                </a:cubicBezTo>
                <a:cubicBezTo>
                  <a:pt x="56345" y="21563"/>
                  <a:pt x="55905" y="21889"/>
                  <a:pt x="55500" y="22179"/>
                </a:cubicBezTo>
                <a:cubicBezTo>
                  <a:pt x="55174" y="22443"/>
                  <a:pt x="54840" y="22663"/>
                  <a:pt x="54549" y="22883"/>
                </a:cubicBezTo>
                <a:cubicBezTo>
                  <a:pt x="54620" y="22549"/>
                  <a:pt x="54734" y="22258"/>
                  <a:pt x="54805" y="21959"/>
                </a:cubicBezTo>
                <a:cubicBezTo>
                  <a:pt x="55210" y="21668"/>
                  <a:pt x="55615" y="21413"/>
                  <a:pt x="56020" y="21079"/>
                </a:cubicBezTo>
                <a:lnTo>
                  <a:pt x="56530" y="20682"/>
                </a:lnTo>
                <a:cubicBezTo>
                  <a:pt x="56715" y="20533"/>
                  <a:pt x="56865" y="20418"/>
                  <a:pt x="57006" y="20313"/>
                </a:cubicBezTo>
                <a:close/>
                <a:moveTo>
                  <a:pt x="100400" y="20568"/>
                </a:moveTo>
                <a:cubicBezTo>
                  <a:pt x="100955" y="20858"/>
                  <a:pt x="101545" y="21158"/>
                  <a:pt x="102126" y="21413"/>
                </a:cubicBezTo>
                <a:cubicBezTo>
                  <a:pt x="102381" y="21563"/>
                  <a:pt x="102681" y="21668"/>
                  <a:pt x="102971" y="21783"/>
                </a:cubicBezTo>
                <a:cubicBezTo>
                  <a:pt x="103262" y="22073"/>
                  <a:pt x="103526" y="22329"/>
                  <a:pt x="103816" y="22584"/>
                </a:cubicBezTo>
                <a:cubicBezTo>
                  <a:pt x="103966" y="22734"/>
                  <a:pt x="104142" y="22839"/>
                  <a:pt x="104292" y="22989"/>
                </a:cubicBezTo>
                <a:cubicBezTo>
                  <a:pt x="104221" y="22954"/>
                  <a:pt x="104107" y="22954"/>
                  <a:pt x="104036" y="22919"/>
                </a:cubicBezTo>
                <a:cubicBezTo>
                  <a:pt x="103226" y="22549"/>
                  <a:pt x="102425" y="22179"/>
                  <a:pt x="101651" y="21818"/>
                </a:cubicBezTo>
                <a:cubicBezTo>
                  <a:pt x="101466" y="21633"/>
                  <a:pt x="101281" y="21448"/>
                  <a:pt x="101105" y="21263"/>
                </a:cubicBezTo>
                <a:cubicBezTo>
                  <a:pt x="100885" y="21079"/>
                  <a:pt x="100664" y="20823"/>
                  <a:pt x="100400" y="20568"/>
                </a:cubicBezTo>
                <a:close/>
                <a:moveTo>
                  <a:pt x="14456" y="21563"/>
                </a:moveTo>
                <a:cubicBezTo>
                  <a:pt x="14967" y="21853"/>
                  <a:pt x="15442" y="22179"/>
                  <a:pt x="15926" y="22514"/>
                </a:cubicBezTo>
                <a:cubicBezTo>
                  <a:pt x="15926" y="22514"/>
                  <a:pt x="15962" y="22549"/>
                  <a:pt x="15997" y="22549"/>
                </a:cubicBezTo>
                <a:cubicBezTo>
                  <a:pt x="15662" y="22734"/>
                  <a:pt x="15337" y="22883"/>
                  <a:pt x="15002" y="23024"/>
                </a:cubicBezTo>
                <a:cubicBezTo>
                  <a:pt x="14421" y="22804"/>
                  <a:pt x="13866" y="22549"/>
                  <a:pt x="13320" y="22329"/>
                </a:cubicBezTo>
                <a:cubicBezTo>
                  <a:pt x="13681" y="22073"/>
                  <a:pt x="14086" y="21818"/>
                  <a:pt x="14456" y="21563"/>
                </a:cubicBezTo>
                <a:close/>
                <a:moveTo>
                  <a:pt x="66470" y="19758"/>
                </a:moveTo>
                <a:cubicBezTo>
                  <a:pt x="66620" y="20348"/>
                  <a:pt x="66769" y="20938"/>
                  <a:pt x="66910" y="21484"/>
                </a:cubicBezTo>
                <a:cubicBezTo>
                  <a:pt x="66285" y="22038"/>
                  <a:pt x="65669" y="22549"/>
                  <a:pt x="64964" y="23024"/>
                </a:cubicBezTo>
                <a:cubicBezTo>
                  <a:pt x="64824" y="22478"/>
                  <a:pt x="64674" y="21924"/>
                  <a:pt x="64524" y="21378"/>
                </a:cubicBezTo>
                <a:cubicBezTo>
                  <a:pt x="65229" y="20902"/>
                  <a:pt x="65845" y="20348"/>
                  <a:pt x="66470" y="19758"/>
                </a:cubicBezTo>
                <a:close/>
                <a:moveTo>
                  <a:pt x="98534" y="20462"/>
                </a:moveTo>
                <a:lnTo>
                  <a:pt x="98534" y="20462"/>
                </a:lnTo>
                <a:cubicBezTo>
                  <a:pt x="99414" y="20858"/>
                  <a:pt x="100295" y="21263"/>
                  <a:pt x="101175" y="21668"/>
                </a:cubicBezTo>
                <a:cubicBezTo>
                  <a:pt x="101325" y="21739"/>
                  <a:pt x="101466" y="21818"/>
                  <a:pt x="101615" y="21889"/>
                </a:cubicBezTo>
                <a:cubicBezTo>
                  <a:pt x="102020" y="22293"/>
                  <a:pt x="102381" y="22663"/>
                  <a:pt x="102786" y="23024"/>
                </a:cubicBezTo>
                <a:cubicBezTo>
                  <a:pt x="101800" y="22619"/>
                  <a:pt x="100805" y="22223"/>
                  <a:pt x="99784" y="21853"/>
                </a:cubicBezTo>
                <a:cubicBezTo>
                  <a:pt x="99379" y="21413"/>
                  <a:pt x="98939" y="20938"/>
                  <a:pt x="98534" y="20462"/>
                </a:cubicBezTo>
                <a:close/>
                <a:moveTo>
                  <a:pt x="64014" y="19283"/>
                </a:moveTo>
                <a:cubicBezTo>
                  <a:pt x="64128" y="19978"/>
                  <a:pt x="64269" y="20682"/>
                  <a:pt x="64454" y="21378"/>
                </a:cubicBezTo>
                <a:cubicBezTo>
                  <a:pt x="63644" y="21959"/>
                  <a:pt x="62807" y="22549"/>
                  <a:pt x="61962" y="23059"/>
                </a:cubicBezTo>
                <a:cubicBezTo>
                  <a:pt x="61813" y="22399"/>
                  <a:pt x="61707" y="21783"/>
                  <a:pt x="61628" y="21123"/>
                </a:cubicBezTo>
                <a:cubicBezTo>
                  <a:pt x="62438" y="20533"/>
                  <a:pt x="63248" y="19943"/>
                  <a:pt x="64014" y="19283"/>
                </a:cubicBezTo>
                <a:close/>
                <a:moveTo>
                  <a:pt x="11225" y="21633"/>
                </a:moveTo>
                <a:cubicBezTo>
                  <a:pt x="11850" y="21853"/>
                  <a:pt x="12475" y="22109"/>
                  <a:pt x="13100" y="22364"/>
                </a:cubicBezTo>
                <a:cubicBezTo>
                  <a:pt x="12766" y="22549"/>
                  <a:pt x="12440" y="22769"/>
                  <a:pt x="12105" y="22989"/>
                </a:cubicBezTo>
                <a:cubicBezTo>
                  <a:pt x="12000" y="23024"/>
                  <a:pt x="11885" y="23103"/>
                  <a:pt x="11780" y="23174"/>
                </a:cubicBezTo>
                <a:cubicBezTo>
                  <a:pt x="11040" y="23024"/>
                  <a:pt x="10345" y="22883"/>
                  <a:pt x="9649" y="22734"/>
                </a:cubicBezTo>
                <a:cubicBezTo>
                  <a:pt x="10160" y="22364"/>
                  <a:pt x="10714" y="22003"/>
                  <a:pt x="11225" y="21633"/>
                </a:cubicBezTo>
                <a:close/>
                <a:moveTo>
                  <a:pt x="68486" y="20057"/>
                </a:moveTo>
                <a:cubicBezTo>
                  <a:pt x="68636" y="20638"/>
                  <a:pt x="68821" y="21193"/>
                  <a:pt x="68970" y="21783"/>
                </a:cubicBezTo>
                <a:cubicBezTo>
                  <a:pt x="68530" y="22293"/>
                  <a:pt x="68011" y="22769"/>
                  <a:pt x="67500" y="23209"/>
                </a:cubicBezTo>
                <a:cubicBezTo>
                  <a:pt x="67315" y="22663"/>
                  <a:pt x="67165" y="22073"/>
                  <a:pt x="67025" y="21519"/>
                </a:cubicBezTo>
                <a:cubicBezTo>
                  <a:pt x="67535" y="21043"/>
                  <a:pt x="68011" y="20568"/>
                  <a:pt x="68486" y="20057"/>
                </a:cubicBezTo>
                <a:close/>
                <a:moveTo>
                  <a:pt x="17828" y="21228"/>
                </a:moveTo>
                <a:cubicBezTo>
                  <a:pt x="18198" y="21783"/>
                  <a:pt x="18603" y="22329"/>
                  <a:pt x="19008" y="22883"/>
                </a:cubicBezTo>
                <a:cubicBezTo>
                  <a:pt x="18858" y="22989"/>
                  <a:pt x="18673" y="23139"/>
                  <a:pt x="18453" y="23244"/>
                </a:cubicBezTo>
                <a:cubicBezTo>
                  <a:pt x="17978" y="22804"/>
                  <a:pt x="17573" y="22364"/>
                  <a:pt x="17133" y="21924"/>
                </a:cubicBezTo>
                <a:cubicBezTo>
                  <a:pt x="17423" y="21704"/>
                  <a:pt x="17643" y="21448"/>
                  <a:pt x="17828" y="21228"/>
                </a:cubicBezTo>
                <a:close/>
                <a:moveTo>
                  <a:pt x="96958" y="21123"/>
                </a:moveTo>
                <a:lnTo>
                  <a:pt x="96958" y="21123"/>
                </a:lnTo>
                <a:cubicBezTo>
                  <a:pt x="97909" y="21299"/>
                  <a:pt x="98824" y="21598"/>
                  <a:pt x="99705" y="21924"/>
                </a:cubicBezTo>
                <a:cubicBezTo>
                  <a:pt x="100180" y="22399"/>
                  <a:pt x="100664" y="22883"/>
                  <a:pt x="101140" y="23324"/>
                </a:cubicBezTo>
                <a:cubicBezTo>
                  <a:pt x="100145" y="23024"/>
                  <a:pt x="99194" y="22769"/>
                  <a:pt x="98164" y="22584"/>
                </a:cubicBezTo>
                <a:cubicBezTo>
                  <a:pt x="97724" y="22109"/>
                  <a:pt x="97319" y="21633"/>
                  <a:pt x="96958" y="21123"/>
                </a:cubicBezTo>
                <a:close/>
                <a:moveTo>
                  <a:pt x="86684" y="21043"/>
                </a:moveTo>
                <a:cubicBezTo>
                  <a:pt x="86974" y="21633"/>
                  <a:pt x="87309" y="22223"/>
                  <a:pt x="87679" y="22804"/>
                </a:cubicBezTo>
                <a:cubicBezTo>
                  <a:pt x="86534" y="22954"/>
                  <a:pt x="85398" y="23139"/>
                  <a:pt x="84263" y="23324"/>
                </a:cubicBezTo>
                <a:lnTo>
                  <a:pt x="84228" y="23324"/>
                </a:lnTo>
                <a:cubicBezTo>
                  <a:pt x="84192" y="23324"/>
                  <a:pt x="84157" y="23359"/>
                  <a:pt x="84078" y="23359"/>
                </a:cubicBezTo>
                <a:cubicBezTo>
                  <a:pt x="83752" y="22769"/>
                  <a:pt x="83453" y="22179"/>
                  <a:pt x="83197" y="21563"/>
                </a:cubicBezTo>
                <a:cubicBezTo>
                  <a:pt x="83382" y="21519"/>
                  <a:pt x="83567" y="21519"/>
                  <a:pt x="83752" y="21484"/>
                </a:cubicBezTo>
                <a:cubicBezTo>
                  <a:pt x="84703" y="21299"/>
                  <a:pt x="85698" y="21158"/>
                  <a:pt x="86684" y="21043"/>
                </a:cubicBezTo>
                <a:close/>
                <a:moveTo>
                  <a:pt x="104626" y="21484"/>
                </a:moveTo>
                <a:lnTo>
                  <a:pt x="104626" y="21484"/>
                </a:lnTo>
                <a:cubicBezTo>
                  <a:pt x="105507" y="21704"/>
                  <a:pt x="106457" y="21924"/>
                  <a:pt x="107444" y="22109"/>
                </a:cubicBezTo>
                <a:cubicBezTo>
                  <a:pt x="107928" y="22549"/>
                  <a:pt x="108438" y="22954"/>
                  <a:pt x="108984" y="23429"/>
                </a:cubicBezTo>
                <a:cubicBezTo>
                  <a:pt x="107963" y="23244"/>
                  <a:pt x="106968" y="23024"/>
                  <a:pt x="106053" y="22769"/>
                </a:cubicBezTo>
                <a:cubicBezTo>
                  <a:pt x="105542" y="22329"/>
                  <a:pt x="105066" y="21889"/>
                  <a:pt x="104626" y="21484"/>
                </a:cubicBezTo>
                <a:close/>
                <a:moveTo>
                  <a:pt x="4587" y="21818"/>
                </a:moveTo>
                <a:cubicBezTo>
                  <a:pt x="4877" y="21889"/>
                  <a:pt x="5177" y="21924"/>
                  <a:pt x="5467" y="22003"/>
                </a:cubicBezTo>
                <a:cubicBezTo>
                  <a:pt x="5978" y="22109"/>
                  <a:pt x="6533" y="22179"/>
                  <a:pt x="7078" y="22293"/>
                </a:cubicBezTo>
                <a:cubicBezTo>
                  <a:pt x="6823" y="22478"/>
                  <a:pt x="6568" y="22663"/>
                  <a:pt x="6312" y="22883"/>
                </a:cubicBezTo>
                <a:cubicBezTo>
                  <a:pt x="6057" y="23059"/>
                  <a:pt x="5758" y="23280"/>
                  <a:pt x="5503" y="23464"/>
                </a:cubicBezTo>
                <a:cubicBezTo>
                  <a:pt x="5027" y="23394"/>
                  <a:pt x="4516" y="23324"/>
                  <a:pt x="4041" y="23244"/>
                </a:cubicBezTo>
                <a:cubicBezTo>
                  <a:pt x="3671" y="23174"/>
                  <a:pt x="3266" y="23139"/>
                  <a:pt x="2897" y="23103"/>
                </a:cubicBezTo>
                <a:cubicBezTo>
                  <a:pt x="3302" y="22804"/>
                  <a:pt x="3707" y="22514"/>
                  <a:pt x="4111" y="22179"/>
                </a:cubicBezTo>
                <a:cubicBezTo>
                  <a:pt x="4261" y="22073"/>
                  <a:pt x="4437" y="21959"/>
                  <a:pt x="4587" y="21818"/>
                </a:cubicBezTo>
                <a:close/>
                <a:moveTo>
                  <a:pt x="20283" y="20062"/>
                </a:moveTo>
                <a:cubicBezTo>
                  <a:pt x="20619" y="20867"/>
                  <a:pt x="21008" y="21645"/>
                  <a:pt x="21499" y="22364"/>
                </a:cubicBezTo>
                <a:cubicBezTo>
                  <a:pt x="21350" y="22804"/>
                  <a:pt x="21244" y="23174"/>
                  <a:pt x="21130" y="23464"/>
                </a:cubicBezTo>
                <a:cubicBezTo>
                  <a:pt x="20654" y="22804"/>
                  <a:pt x="20284" y="22109"/>
                  <a:pt x="19923" y="21378"/>
                </a:cubicBezTo>
                <a:cubicBezTo>
                  <a:pt x="19994" y="21158"/>
                  <a:pt x="20029" y="20973"/>
                  <a:pt x="20108" y="20753"/>
                </a:cubicBezTo>
                <a:cubicBezTo>
                  <a:pt x="20143" y="20534"/>
                  <a:pt x="20213" y="20281"/>
                  <a:pt x="20283" y="20062"/>
                </a:cubicBezTo>
                <a:close/>
                <a:moveTo>
                  <a:pt x="17062" y="22003"/>
                </a:moveTo>
                <a:cubicBezTo>
                  <a:pt x="17502" y="22443"/>
                  <a:pt x="17907" y="22883"/>
                  <a:pt x="18383" y="23280"/>
                </a:cubicBezTo>
                <a:cubicBezTo>
                  <a:pt x="18347" y="23280"/>
                  <a:pt x="18347" y="23324"/>
                  <a:pt x="18347" y="23324"/>
                </a:cubicBezTo>
                <a:cubicBezTo>
                  <a:pt x="18127" y="23394"/>
                  <a:pt x="17907" y="23500"/>
                  <a:pt x="17687" y="23579"/>
                </a:cubicBezTo>
                <a:cubicBezTo>
                  <a:pt x="17168" y="23244"/>
                  <a:pt x="16657" y="22919"/>
                  <a:pt x="16147" y="22549"/>
                </a:cubicBezTo>
                <a:cubicBezTo>
                  <a:pt x="16472" y="22399"/>
                  <a:pt x="16807" y="22223"/>
                  <a:pt x="17062" y="22003"/>
                </a:cubicBezTo>
                <a:close/>
                <a:moveTo>
                  <a:pt x="13206" y="22399"/>
                </a:moveTo>
                <a:cubicBezTo>
                  <a:pt x="13761" y="22619"/>
                  <a:pt x="14342" y="22839"/>
                  <a:pt x="14896" y="23059"/>
                </a:cubicBezTo>
                <a:cubicBezTo>
                  <a:pt x="14782" y="23139"/>
                  <a:pt x="14711" y="23174"/>
                  <a:pt x="14606" y="23209"/>
                </a:cubicBezTo>
                <a:cubicBezTo>
                  <a:pt x="14306" y="23359"/>
                  <a:pt x="14016" y="23464"/>
                  <a:pt x="13725" y="23614"/>
                </a:cubicBezTo>
                <a:cubicBezTo>
                  <a:pt x="13100" y="23464"/>
                  <a:pt x="12510" y="23324"/>
                  <a:pt x="11885" y="23209"/>
                </a:cubicBezTo>
                <a:cubicBezTo>
                  <a:pt x="11965" y="23139"/>
                  <a:pt x="12070" y="23103"/>
                  <a:pt x="12141" y="23059"/>
                </a:cubicBezTo>
                <a:cubicBezTo>
                  <a:pt x="12510" y="22839"/>
                  <a:pt x="12845" y="22619"/>
                  <a:pt x="13206" y="22399"/>
                </a:cubicBezTo>
                <a:close/>
                <a:moveTo>
                  <a:pt x="77290" y="20753"/>
                </a:moveTo>
                <a:cubicBezTo>
                  <a:pt x="77475" y="21448"/>
                  <a:pt x="77695" y="22144"/>
                  <a:pt x="77950" y="22804"/>
                </a:cubicBezTo>
                <a:cubicBezTo>
                  <a:pt x="77255" y="23059"/>
                  <a:pt x="76594" y="23359"/>
                  <a:pt x="75934" y="23685"/>
                </a:cubicBezTo>
                <a:cubicBezTo>
                  <a:pt x="75714" y="23024"/>
                  <a:pt x="75494" y="22364"/>
                  <a:pt x="75274" y="21668"/>
                </a:cubicBezTo>
                <a:cubicBezTo>
                  <a:pt x="75934" y="21299"/>
                  <a:pt x="76594" y="21008"/>
                  <a:pt x="77290" y="20753"/>
                </a:cubicBezTo>
                <a:close/>
                <a:moveTo>
                  <a:pt x="94792" y="22364"/>
                </a:moveTo>
                <a:cubicBezTo>
                  <a:pt x="95118" y="22804"/>
                  <a:pt x="95488" y="23209"/>
                  <a:pt x="95858" y="23614"/>
                </a:cubicBezTo>
                <a:cubicBezTo>
                  <a:pt x="95541" y="23605"/>
                  <a:pt x="95226" y="23600"/>
                  <a:pt x="94911" y="23600"/>
                </a:cubicBezTo>
                <a:cubicBezTo>
                  <a:pt x="94050" y="23600"/>
                  <a:pt x="93193" y="23633"/>
                  <a:pt x="92336" y="23685"/>
                </a:cubicBezTo>
                <a:cubicBezTo>
                  <a:pt x="91966" y="23324"/>
                  <a:pt x="91640" y="22919"/>
                  <a:pt x="91306" y="22478"/>
                </a:cubicBezTo>
                <a:cubicBezTo>
                  <a:pt x="92477" y="22399"/>
                  <a:pt x="93621" y="22364"/>
                  <a:pt x="94792" y="22364"/>
                </a:cubicBezTo>
                <a:close/>
                <a:moveTo>
                  <a:pt x="70581" y="20128"/>
                </a:moveTo>
                <a:cubicBezTo>
                  <a:pt x="70766" y="20823"/>
                  <a:pt x="70986" y="21519"/>
                  <a:pt x="71171" y="22179"/>
                </a:cubicBezTo>
                <a:cubicBezTo>
                  <a:pt x="70731" y="22619"/>
                  <a:pt x="70247" y="23103"/>
                  <a:pt x="69807" y="23579"/>
                </a:cubicBezTo>
                <a:cubicBezTo>
                  <a:pt x="69771" y="23649"/>
                  <a:pt x="69701" y="23685"/>
                  <a:pt x="69666" y="23720"/>
                </a:cubicBezTo>
                <a:cubicBezTo>
                  <a:pt x="69481" y="23103"/>
                  <a:pt x="69261" y="22443"/>
                  <a:pt x="69076" y="21818"/>
                </a:cubicBezTo>
                <a:cubicBezTo>
                  <a:pt x="69226" y="21668"/>
                  <a:pt x="69366" y="21484"/>
                  <a:pt x="69516" y="21343"/>
                </a:cubicBezTo>
                <a:cubicBezTo>
                  <a:pt x="69886" y="20902"/>
                  <a:pt x="70212" y="20533"/>
                  <a:pt x="70581" y="20128"/>
                </a:cubicBezTo>
                <a:close/>
                <a:moveTo>
                  <a:pt x="16067" y="22619"/>
                </a:moveTo>
                <a:cubicBezTo>
                  <a:pt x="16587" y="22954"/>
                  <a:pt x="17062" y="23280"/>
                  <a:pt x="17573" y="23614"/>
                </a:cubicBezTo>
                <a:cubicBezTo>
                  <a:pt x="17317" y="23685"/>
                  <a:pt x="17062" y="23720"/>
                  <a:pt x="16807" y="23799"/>
                </a:cubicBezTo>
                <a:cubicBezTo>
                  <a:pt x="16367" y="23614"/>
                  <a:pt x="15882" y="23394"/>
                  <a:pt x="15442" y="23209"/>
                </a:cubicBezTo>
                <a:cubicBezTo>
                  <a:pt x="15337" y="23174"/>
                  <a:pt x="15222" y="23139"/>
                  <a:pt x="15116" y="23059"/>
                </a:cubicBezTo>
                <a:cubicBezTo>
                  <a:pt x="15442" y="22919"/>
                  <a:pt x="15777" y="22769"/>
                  <a:pt x="16067" y="22619"/>
                </a:cubicBezTo>
                <a:close/>
                <a:moveTo>
                  <a:pt x="7193" y="22329"/>
                </a:moveTo>
                <a:cubicBezTo>
                  <a:pt x="7924" y="22478"/>
                  <a:pt x="8663" y="22619"/>
                  <a:pt x="9429" y="22769"/>
                </a:cubicBezTo>
                <a:cubicBezTo>
                  <a:pt x="9103" y="22989"/>
                  <a:pt x="8804" y="23209"/>
                  <a:pt x="8513" y="23429"/>
                </a:cubicBezTo>
                <a:cubicBezTo>
                  <a:pt x="8293" y="23579"/>
                  <a:pt x="8073" y="23720"/>
                  <a:pt x="7853" y="23869"/>
                </a:cubicBezTo>
                <a:cubicBezTo>
                  <a:pt x="7519" y="23834"/>
                  <a:pt x="7228" y="23764"/>
                  <a:pt x="6938" y="23720"/>
                </a:cubicBezTo>
                <a:cubicBezTo>
                  <a:pt x="6497" y="23649"/>
                  <a:pt x="6057" y="23579"/>
                  <a:pt x="5617" y="23500"/>
                </a:cubicBezTo>
                <a:cubicBezTo>
                  <a:pt x="5872" y="23324"/>
                  <a:pt x="6128" y="23139"/>
                  <a:pt x="6383" y="22954"/>
                </a:cubicBezTo>
                <a:cubicBezTo>
                  <a:pt x="6638" y="22734"/>
                  <a:pt x="6938" y="22514"/>
                  <a:pt x="7193" y="22329"/>
                </a:cubicBezTo>
                <a:close/>
                <a:moveTo>
                  <a:pt x="83092" y="21598"/>
                </a:moveTo>
                <a:cubicBezTo>
                  <a:pt x="83347" y="22223"/>
                  <a:pt x="83638" y="22804"/>
                  <a:pt x="84007" y="23359"/>
                </a:cubicBezTo>
                <a:cubicBezTo>
                  <a:pt x="82942" y="23544"/>
                  <a:pt x="81956" y="23720"/>
                  <a:pt x="81076" y="23905"/>
                </a:cubicBezTo>
                <a:cubicBezTo>
                  <a:pt x="80741" y="23359"/>
                  <a:pt x="80451" y="22769"/>
                  <a:pt x="80231" y="22179"/>
                </a:cubicBezTo>
                <a:cubicBezTo>
                  <a:pt x="81111" y="21959"/>
                  <a:pt x="82062" y="21783"/>
                  <a:pt x="83092" y="21598"/>
                </a:cubicBezTo>
                <a:close/>
                <a:moveTo>
                  <a:pt x="94898" y="22364"/>
                </a:moveTo>
                <a:cubicBezTo>
                  <a:pt x="95162" y="22364"/>
                  <a:pt x="95417" y="22364"/>
                  <a:pt x="95708" y="22399"/>
                </a:cubicBezTo>
                <a:cubicBezTo>
                  <a:pt x="96553" y="22443"/>
                  <a:pt x="97363" y="22549"/>
                  <a:pt x="98129" y="22663"/>
                </a:cubicBezTo>
                <a:cubicBezTo>
                  <a:pt x="98499" y="23103"/>
                  <a:pt x="98904" y="23500"/>
                  <a:pt x="99265" y="23905"/>
                </a:cubicBezTo>
                <a:cubicBezTo>
                  <a:pt x="98719" y="23799"/>
                  <a:pt x="98129" y="23720"/>
                  <a:pt x="97504" y="23685"/>
                </a:cubicBezTo>
                <a:cubicBezTo>
                  <a:pt x="96993" y="23649"/>
                  <a:pt x="96483" y="23614"/>
                  <a:pt x="95998" y="23614"/>
                </a:cubicBezTo>
                <a:cubicBezTo>
                  <a:pt x="95602" y="23209"/>
                  <a:pt x="95232" y="22804"/>
                  <a:pt x="94898" y="22364"/>
                </a:cubicBezTo>
                <a:close/>
                <a:moveTo>
                  <a:pt x="15002" y="23139"/>
                </a:moveTo>
                <a:cubicBezTo>
                  <a:pt x="15152" y="23174"/>
                  <a:pt x="15266" y="23244"/>
                  <a:pt x="15407" y="23280"/>
                </a:cubicBezTo>
                <a:cubicBezTo>
                  <a:pt x="15812" y="23464"/>
                  <a:pt x="16252" y="23649"/>
                  <a:pt x="16692" y="23834"/>
                </a:cubicBezTo>
                <a:lnTo>
                  <a:pt x="16587" y="23834"/>
                </a:lnTo>
                <a:cubicBezTo>
                  <a:pt x="16287" y="23905"/>
                  <a:pt x="15997" y="23984"/>
                  <a:pt x="15706" y="24054"/>
                </a:cubicBezTo>
                <a:cubicBezTo>
                  <a:pt x="15081" y="23905"/>
                  <a:pt x="14456" y="23764"/>
                  <a:pt x="13866" y="23649"/>
                </a:cubicBezTo>
                <a:cubicBezTo>
                  <a:pt x="14122" y="23500"/>
                  <a:pt x="14386" y="23394"/>
                  <a:pt x="14641" y="23280"/>
                </a:cubicBezTo>
                <a:cubicBezTo>
                  <a:pt x="14747" y="23244"/>
                  <a:pt x="14896" y="23174"/>
                  <a:pt x="15002" y="23139"/>
                </a:cubicBezTo>
                <a:close/>
                <a:moveTo>
                  <a:pt x="91235" y="22478"/>
                </a:moveTo>
                <a:cubicBezTo>
                  <a:pt x="91526" y="22919"/>
                  <a:pt x="91861" y="23324"/>
                  <a:pt x="92221" y="23720"/>
                </a:cubicBezTo>
                <a:cubicBezTo>
                  <a:pt x="91051" y="23799"/>
                  <a:pt x="89915" y="23905"/>
                  <a:pt x="88735" y="24054"/>
                </a:cubicBezTo>
                <a:cubicBezTo>
                  <a:pt x="88409" y="23685"/>
                  <a:pt x="88075" y="23280"/>
                  <a:pt x="87820" y="22883"/>
                </a:cubicBezTo>
                <a:cubicBezTo>
                  <a:pt x="88920" y="22734"/>
                  <a:pt x="90100" y="22584"/>
                  <a:pt x="91235" y="22478"/>
                </a:cubicBezTo>
                <a:close/>
                <a:moveTo>
                  <a:pt x="103191" y="21889"/>
                </a:moveTo>
                <a:lnTo>
                  <a:pt x="103191" y="21889"/>
                </a:lnTo>
                <a:cubicBezTo>
                  <a:pt x="104072" y="22258"/>
                  <a:pt x="104987" y="22549"/>
                  <a:pt x="106017" y="22839"/>
                </a:cubicBezTo>
                <a:cubicBezTo>
                  <a:pt x="106202" y="22989"/>
                  <a:pt x="106387" y="23174"/>
                  <a:pt x="106607" y="23359"/>
                </a:cubicBezTo>
                <a:cubicBezTo>
                  <a:pt x="106898" y="23579"/>
                  <a:pt x="107188" y="23834"/>
                  <a:pt x="107488" y="24089"/>
                </a:cubicBezTo>
                <a:cubicBezTo>
                  <a:pt x="106422" y="23799"/>
                  <a:pt x="105463" y="23464"/>
                  <a:pt x="104512" y="23103"/>
                </a:cubicBezTo>
                <a:cubicBezTo>
                  <a:pt x="104292" y="22919"/>
                  <a:pt x="104072" y="22698"/>
                  <a:pt x="103852" y="22514"/>
                </a:cubicBezTo>
                <a:cubicBezTo>
                  <a:pt x="103631" y="22329"/>
                  <a:pt x="103411" y="22109"/>
                  <a:pt x="103191" y="21889"/>
                </a:cubicBezTo>
                <a:close/>
                <a:moveTo>
                  <a:pt x="19888" y="21484"/>
                </a:moveTo>
                <a:cubicBezTo>
                  <a:pt x="20214" y="22223"/>
                  <a:pt x="20619" y="22919"/>
                  <a:pt x="21059" y="23544"/>
                </a:cubicBezTo>
                <a:cubicBezTo>
                  <a:pt x="20945" y="23799"/>
                  <a:pt x="20839" y="23984"/>
                  <a:pt x="20725" y="24125"/>
                </a:cubicBezTo>
                <a:cubicBezTo>
                  <a:pt x="20284" y="23544"/>
                  <a:pt x="19888" y="22954"/>
                  <a:pt x="19554" y="22329"/>
                </a:cubicBezTo>
                <a:cubicBezTo>
                  <a:pt x="19703" y="22073"/>
                  <a:pt x="19809" y="21783"/>
                  <a:pt x="19888" y="21484"/>
                </a:cubicBezTo>
                <a:close/>
                <a:moveTo>
                  <a:pt x="72782" y="20858"/>
                </a:moveTo>
                <a:cubicBezTo>
                  <a:pt x="72818" y="20973"/>
                  <a:pt x="72818" y="21123"/>
                  <a:pt x="72853" y="21228"/>
                </a:cubicBezTo>
                <a:lnTo>
                  <a:pt x="72967" y="21598"/>
                </a:lnTo>
                <a:cubicBezTo>
                  <a:pt x="73073" y="22038"/>
                  <a:pt x="73187" y="22443"/>
                  <a:pt x="73328" y="22883"/>
                </a:cubicBezTo>
                <a:cubicBezTo>
                  <a:pt x="72818" y="23280"/>
                  <a:pt x="72342" y="23685"/>
                  <a:pt x="71832" y="24160"/>
                </a:cubicBezTo>
                <a:cubicBezTo>
                  <a:pt x="71788" y="23984"/>
                  <a:pt x="71717" y="23799"/>
                  <a:pt x="71682" y="23614"/>
                </a:cubicBezTo>
                <a:lnTo>
                  <a:pt x="71647" y="23544"/>
                </a:lnTo>
                <a:cubicBezTo>
                  <a:pt x="71532" y="23103"/>
                  <a:pt x="71391" y="22663"/>
                  <a:pt x="71277" y="22223"/>
                </a:cubicBezTo>
                <a:cubicBezTo>
                  <a:pt x="71752" y="21704"/>
                  <a:pt x="72272" y="21263"/>
                  <a:pt x="72782" y="20858"/>
                </a:cubicBezTo>
                <a:close/>
                <a:moveTo>
                  <a:pt x="9544" y="22804"/>
                </a:moveTo>
                <a:cubicBezTo>
                  <a:pt x="10239" y="22954"/>
                  <a:pt x="10935" y="23103"/>
                  <a:pt x="11665" y="23244"/>
                </a:cubicBezTo>
                <a:cubicBezTo>
                  <a:pt x="11304" y="23464"/>
                  <a:pt x="10970" y="23685"/>
                  <a:pt x="10644" y="23905"/>
                </a:cubicBezTo>
                <a:cubicBezTo>
                  <a:pt x="10459" y="24019"/>
                  <a:pt x="10309" y="24125"/>
                  <a:pt x="10125" y="24239"/>
                </a:cubicBezTo>
                <a:cubicBezTo>
                  <a:pt x="9394" y="24125"/>
                  <a:pt x="8698" y="24019"/>
                  <a:pt x="7959" y="23905"/>
                </a:cubicBezTo>
                <a:cubicBezTo>
                  <a:pt x="8179" y="23764"/>
                  <a:pt x="8364" y="23614"/>
                  <a:pt x="8549" y="23464"/>
                </a:cubicBezTo>
                <a:cubicBezTo>
                  <a:pt x="8883" y="23244"/>
                  <a:pt x="9209" y="23024"/>
                  <a:pt x="9544" y="22804"/>
                </a:cubicBezTo>
                <a:close/>
                <a:moveTo>
                  <a:pt x="56786" y="21378"/>
                </a:moveTo>
                <a:cubicBezTo>
                  <a:pt x="56680" y="21818"/>
                  <a:pt x="56645" y="22223"/>
                  <a:pt x="56601" y="22663"/>
                </a:cubicBezTo>
                <a:cubicBezTo>
                  <a:pt x="56160" y="22954"/>
                  <a:pt x="55720" y="23244"/>
                  <a:pt x="55324" y="23544"/>
                </a:cubicBezTo>
                <a:cubicBezTo>
                  <a:pt x="54954" y="23799"/>
                  <a:pt x="54585" y="24019"/>
                  <a:pt x="54224" y="24239"/>
                </a:cubicBezTo>
                <a:cubicBezTo>
                  <a:pt x="54294" y="23834"/>
                  <a:pt x="54400" y="23394"/>
                  <a:pt x="54514" y="22989"/>
                </a:cubicBezTo>
                <a:cubicBezTo>
                  <a:pt x="54840" y="22769"/>
                  <a:pt x="55210" y="22514"/>
                  <a:pt x="55544" y="22258"/>
                </a:cubicBezTo>
                <a:cubicBezTo>
                  <a:pt x="55940" y="21959"/>
                  <a:pt x="56345" y="21668"/>
                  <a:pt x="56786" y="21378"/>
                </a:cubicBezTo>
                <a:close/>
                <a:moveTo>
                  <a:pt x="59066" y="21079"/>
                </a:moveTo>
                <a:cubicBezTo>
                  <a:pt x="59066" y="21598"/>
                  <a:pt x="59101" y="22144"/>
                  <a:pt x="59171" y="22663"/>
                </a:cubicBezTo>
                <a:cubicBezTo>
                  <a:pt x="58326" y="23209"/>
                  <a:pt x="57481" y="23720"/>
                  <a:pt x="56601" y="24239"/>
                </a:cubicBezTo>
                <a:cubicBezTo>
                  <a:pt x="56645" y="23720"/>
                  <a:pt x="56645" y="23209"/>
                  <a:pt x="56680" y="22734"/>
                </a:cubicBezTo>
                <a:cubicBezTo>
                  <a:pt x="57481" y="22179"/>
                  <a:pt x="58291" y="21633"/>
                  <a:pt x="59066" y="21079"/>
                </a:cubicBezTo>
                <a:close/>
                <a:moveTo>
                  <a:pt x="101835" y="22003"/>
                </a:moveTo>
                <a:cubicBezTo>
                  <a:pt x="102531" y="22329"/>
                  <a:pt x="103262" y="22663"/>
                  <a:pt x="104001" y="22989"/>
                </a:cubicBezTo>
                <a:cubicBezTo>
                  <a:pt x="104186" y="23059"/>
                  <a:pt x="104327" y="23103"/>
                  <a:pt x="104477" y="23174"/>
                </a:cubicBezTo>
                <a:cubicBezTo>
                  <a:pt x="104917" y="23544"/>
                  <a:pt x="105357" y="23940"/>
                  <a:pt x="105797" y="24310"/>
                </a:cubicBezTo>
                <a:cubicBezTo>
                  <a:pt x="105357" y="24125"/>
                  <a:pt x="104917" y="23940"/>
                  <a:pt x="104477" y="23764"/>
                </a:cubicBezTo>
                <a:cubicBezTo>
                  <a:pt x="104257" y="23685"/>
                  <a:pt x="104072" y="23579"/>
                  <a:pt x="103852" y="23500"/>
                </a:cubicBezTo>
                <a:cubicBezTo>
                  <a:pt x="103561" y="23394"/>
                  <a:pt x="103306" y="23244"/>
                  <a:pt x="103042" y="23139"/>
                </a:cubicBezTo>
                <a:cubicBezTo>
                  <a:pt x="102645" y="22769"/>
                  <a:pt x="102240" y="22399"/>
                  <a:pt x="101835" y="22003"/>
                </a:cubicBezTo>
                <a:close/>
                <a:moveTo>
                  <a:pt x="19483" y="22399"/>
                </a:moveTo>
                <a:cubicBezTo>
                  <a:pt x="19844" y="23024"/>
                  <a:pt x="20249" y="23614"/>
                  <a:pt x="20654" y="24160"/>
                </a:cubicBezTo>
                <a:cubicBezTo>
                  <a:pt x="20584" y="24274"/>
                  <a:pt x="20469" y="24345"/>
                  <a:pt x="20364" y="24380"/>
                </a:cubicBezTo>
                <a:cubicBezTo>
                  <a:pt x="19923" y="23905"/>
                  <a:pt x="19518" y="23394"/>
                  <a:pt x="19113" y="22883"/>
                </a:cubicBezTo>
                <a:cubicBezTo>
                  <a:pt x="19263" y="22734"/>
                  <a:pt x="19369" y="22584"/>
                  <a:pt x="19483" y="22399"/>
                </a:cubicBezTo>
                <a:close/>
                <a:moveTo>
                  <a:pt x="54699" y="22038"/>
                </a:moveTo>
                <a:lnTo>
                  <a:pt x="54699" y="22038"/>
                </a:lnTo>
                <a:cubicBezTo>
                  <a:pt x="54585" y="22329"/>
                  <a:pt x="54514" y="22619"/>
                  <a:pt x="54444" y="22954"/>
                </a:cubicBezTo>
                <a:cubicBezTo>
                  <a:pt x="53563" y="23500"/>
                  <a:pt x="52753" y="23984"/>
                  <a:pt x="51908" y="24380"/>
                </a:cubicBezTo>
                <a:cubicBezTo>
                  <a:pt x="52023" y="24089"/>
                  <a:pt x="52128" y="23799"/>
                  <a:pt x="52243" y="23500"/>
                </a:cubicBezTo>
                <a:cubicBezTo>
                  <a:pt x="53044" y="23103"/>
                  <a:pt x="53854" y="22619"/>
                  <a:pt x="54699" y="22038"/>
                </a:cubicBezTo>
                <a:close/>
                <a:moveTo>
                  <a:pt x="11780" y="23280"/>
                </a:moveTo>
                <a:cubicBezTo>
                  <a:pt x="12361" y="23394"/>
                  <a:pt x="12986" y="23544"/>
                  <a:pt x="13611" y="23649"/>
                </a:cubicBezTo>
                <a:cubicBezTo>
                  <a:pt x="13426" y="23720"/>
                  <a:pt x="13285" y="23799"/>
                  <a:pt x="13171" y="23905"/>
                </a:cubicBezTo>
                <a:cubicBezTo>
                  <a:pt x="12845" y="24054"/>
                  <a:pt x="12546" y="24239"/>
                  <a:pt x="12255" y="24424"/>
                </a:cubicBezTo>
                <a:cubicBezTo>
                  <a:pt x="12035" y="24380"/>
                  <a:pt x="11815" y="24380"/>
                  <a:pt x="11595" y="24380"/>
                </a:cubicBezTo>
                <a:cubicBezTo>
                  <a:pt x="11155" y="24345"/>
                  <a:pt x="10714" y="24310"/>
                  <a:pt x="10274" y="24239"/>
                </a:cubicBezTo>
                <a:cubicBezTo>
                  <a:pt x="10380" y="24160"/>
                  <a:pt x="10530" y="24054"/>
                  <a:pt x="10679" y="23940"/>
                </a:cubicBezTo>
                <a:cubicBezTo>
                  <a:pt x="11040" y="23720"/>
                  <a:pt x="11410" y="23500"/>
                  <a:pt x="11780" y="23280"/>
                </a:cubicBezTo>
                <a:close/>
                <a:moveTo>
                  <a:pt x="17687" y="23649"/>
                </a:moveTo>
                <a:cubicBezTo>
                  <a:pt x="18083" y="23905"/>
                  <a:pt x="18488" y="24204"/>
                  <a:pt x="18929" y="24424"/>
                </a:cubicBezTo>
                <a:cubicBezTo>
                  <a:pt x="18788" y="24424"/>
                  <a:pt x="18603" y="24424"/>
                  <a:pt x="18418" y="24459"/>
                </a:cubicBezTo>
                <a:cubicBezTo>
                  <a:pt x="17943" y="24239"/>
                  <a:pt x="17423" y="24054"/>
                  <a:pt x="16948" y="23834"/>
                </a:cubicBezTo>
                <a:cubicBezTo>
                  <a:pt x="17203" y="23799"/>
                  <a:pt x="17423" y="23720"/>
                  <a:pt x="17687" y="23649"/>
                </a:cubicBezTo>
                <a:close/>
                <a:moveTo>
                  <a:pt x="18418" y="23359"/>
                </a:moveTo>
                <a:cubicBezTo>
                  <a:pt x="18823" y="23720"/>
                  <a:pt x="19228" y="24089"/>
                  <a:pt x="19668" y="24459"/>
                </a:cubicBezTo>
                <a:lnTo>
                  <a:pt x="19448" y="24459"/>
                </a:lnTo>
                <a:cubicBezTo>
                  <a:pt x="19334" y="24424"/>
                  <a:pt x="19228" y="24424"/>
                  <a:pt x="19113" y="24424"/>
                </a:cubicBezTo>
                <a:cubicBezTo>
                  <a:pt x="18673" y="24160"/>
                  <a:pt x="18198" y="23905"/>
                  <a:pt x="17758" y="23614"/>
                </a:cubicBezTo>
                <a:cubicBezTo>
                  <a:pt x="17978" y="23544"/>
                  <a:pt x="18198" y="23464"/>
                  <a:pt x="18383" y="23394"/>
                </a:cubicBezTo>
                <a:cubicBezTo>
                  <a:pt x="18418" y="23394"/>
                  <a:pt x="18418" y="23359"/>
                  <a:pt x="18418" y="23359"/>
                </a:cubicBezTo>
                <a:close/>
                <a:moveTo>
                  <a:pt x="19078" y="22919"/>
                </a:moveTo>
                <a:cubicBezTo>
                  <a:pt x="19448" y="23429"/>
                  <a:pt x="19844" y="23940"/>
                  <a:pt x="20284" y="24424"/>
                </a:cubicBezTo>
                <a:cubicBezTo>
                  <a:pt x="20143" y="24459"/>
                  <a:pt x="19994" y="24459"/>
                  <a:pt x="19809" y="24459"/>
                </a:cubicBezTo>
                <a:cubicBezTo>
                  <a:pt x="19369" y="24089"/>
                  <a:pt x="18929" y="23720"/>
                  <a:pt x="18524" y="23324"/>
                </a:cubicBezTo>
                <a:cubicBezTo>
                  <a:pt x="18708" y="23209"/>
                  <a:pt x="18893" y="23059"/>
                  <a:pt x="19078" y="22919"/>
                </a:cubicBezTo>
                <a:close/>
                <a:moveTo>
                  <a:pt x="61557" y="21158"/>
                </a:moveTo>
                <a:cubicBezTo>
                  <a:pt x="61628" y="21818"/>
                  <a:pt x="61742" y="22478"/>
                  <a:pt x="61883" y="23103"/>
                </a:cubicBezTo>
                <a:cubicBezTo>
                  <a:pt x="61082" y="23614"/>
                  <a:pt x="60307" y="24054"/>
                  <a:pt x="59506" y="24494"/>
                </a:cubicBezTo>
                <a:cubicBezTo>
                  <a:pt x="59392" y="23905"/>
                  <a:pt x="59321" y="23280"/>
                  <a:pt x="59242" y="22698"/>
                </a:cubicBezTo>
                <a:cubicBezTo>
                  <a:pt x="60017" y="22223"/>
                  <a:pt x="60783" y="21704"/>
                  <a:pt x="61557" y="21158"/>
                </a:cubicBezTo>
                <a:close/>
                <a:moveTo>
                  <a:pt x="99925" y="22003"/>
                </a:moveTo>
                <a:lnTo>
                  <a:pt x="99925" y="22003"/>
                </a:lnTo>
                <a:cubicBezTo>
                  <a:pt x="100955" y="22364"/>
                  <a:pt x="101985" y="22769"/>
                  <a:pt x="102971" y="23209"/>
                </a:cubicBezTo>
                <a:cubicBezTo>
                  <a:pt x="103447" y="23649"/>
                  <a:pt x="103922" y="24089"/>
                  <a:pt x="104362" y="24494"/>
                </a:cubicBezTo>
                <a:cubicBezTo>
                  <a:pt x="103376" y="24089"/>
                  <a:pt x="102381" y="23720"/>
                  <a:pt x="101360" y="23394"/>
                </a:cubicBezTo>
                <a:cubicBezTo>
                  <a:pt x="100885" y="22954"/>
                  <a:pt x="100400" y="22478"/>
                  <a:pt x="99925" y="22003"/>
                </a:cubicBezTo>
                <a:close/>
                <a:moveTo>
                  <a:pt x="16807" y="23869"/>
                </a:moveTo>
                <a:cubicBezTo>
                  <a:pt x="17282" y="24089"/>
                  <a:pt x="17758" y="24274"/>
                  <a:pt x="18233" y="24459"/>
                </a:cubicBezTo>
                <a:cubicBezTo>
                  <a:pt x="18048" y="24459"/>
                  <a:pt x="17828" y="24494"/>
                  <a:pt x="17608" y="24530"/>
                </a:cubicBezTo>
                <a:cubicBezTo>
                  <a:pt x="17062" y="24380"/>
                  <a:pt x="16472" y="24239"/>
                  <a:pt x="15882" y="24125"/>
                </a:cubicBezTo>
                <a:cubicBezTo>
                  <a:pt x="16147" y="24054"/>
                  <a:pt x="16367" y="23984"/>
                  <a:pt x="16622" y="23940"/>
                </a:cubicBezTo>
                <a:cubicBezTo>
                  <a:pt x="16692" y="23905"/>
                  <a:pt x="16728" y="23905"/>
                  <a:pt x="16807" y="23869"/>
                </a:cubicBezTo>
                <a:close/>
                <a:moveTo>
                  <a:pt x="80116" y="22223"/>
                </a:moveTo>
                <a:cubicBezTo>
                  <a:pt x="80371" y="22804"/>
                  <a:pt x="80635" y="23394"/>
                  <a:pt x="80961" y="23940"/>
                </a:cubicBezTo>
                <a:cubicBezTo>
                  <a:pt x="80231" y="24125"/>
                  <a:pt x="79491" y="24310"/>
                  <a:pt x="78831" y="24530"/>
                </a:cubicBezTo>
                <a:cubicBezTo>
                  <a:pt x="78540" y="23984"/>
                  <a:pt x="78285" y="23429"/>
                  <a:pt x="78065" y="22839"/>
                </a:cubicBezTo>
                <a:cubicBezTo>
                  <a:pt x="78725" y="22619"/>
                  <a:pt x="79421" y="22399"/>
                  <a:pt x="80116" y="22223"/>
                </a:cubicBezTo>
                <a:close/>
                <a:moveTo>
                  <a:pt x="13725" y="23685"/>
                </a:moveTo>
                <a:cubicBezTo>
                  <a:pt x="14342" y="23834"/>
                  <a:pt x="14932" y="23984"/>
                  <a:pt x="15557" y="24125"/>
                </a:cubicBezTo>
                <a:cubicBezTo>
                  <a:pt x="15301" y="24204"/>
                  <a:pt x="15116" y="24274"/>
                  <a:pt x="14896" y="24345"/>
                </a:cubicBezTo>
                <a:cubicBezTo>
                  <a:pt x="14747" y="24424"/>
                  <a:pt x="14606" y="24494"/>
                  <a:pt x="14456" y="24565"/>
                </a:cubicBezTo>
                <a:cubicBezTo>
                  <a:pt x="13981" y="24530"/>
                  <a:pt x="13541" y="24494"/>
                  <a:pt x="13021" y="24459"/>
                </a:cubicBezTo>
                <a:cubicBezTo>
                  <a:pt x="12845" y="24459"/>
                  <a:pt x="12625" y="24424"/>
                  <a:pt x="12405" y="24424"/>
                </a:cubicBezTo>
                <a:cubicBezTo>
                  <a:pt x="12660" y="24274"/>
                  <a:pt x="12915" y="24125"/>
                  <a:pt x="13206" y="23984"/>
                </a:cubicBezTo>
                <a:cubicBezTo>
                  <a:pt x="13356" y="23869"/>
                  <a:pt x="13541" y="23799"/>
                  <a:pt x="13725" y="23685"/>
                </a:cubicBezTo>
                <a:close/>
                <a:moveTo>
                  <a:pt x="87714" y="22883"/>
                </a:moveTo>
                <a:cubicBezTo>
                  <a:pt x="88004" y="23280"/>
                  <a:pt x="88339" y="23685"/>
                  <a:pt x="88665" y="24089"/>
                </a:cubicBezTo>
                <a:cubicBezTo>
                  <a:pt x="87749" y="24204"/>
                  <a:pt x="86869" y="24345"/>
                  <a:pt x="85988" y="24459"/>
                </a:cubicBezTo>
                <a:cubicBezTo>
                  <a:pt x="85654" y="24530"/>
                  <a:pt x="85328" y="24565"/>
                  <a:pt x="84993" y="24600"/>
                </a:cubicBezTo>
                <a:cubicBezTo>
                  <a:pt x="84668" y="24239"/>
                  <a:pt x="84412" y="23834"/>
                  <a:pt x="84113" y="23429"/>
                </a:cubicBezTo>
                <a:cubicBezTo>
                  <a:pt x="84192" y="23429"/>
                  <a:pt x="84228" y="23429"/>
                  <a:pt x="84263" y="23394"/>
                </a:cubicBezTo>
                <a:cubicBezTo>
                  <a:pt x="85398" y="23244"/>
                  <a:pt x="86578" y="23059"/>
                  <a:pt x="87714" y="22883"/>
                </a:cubicBezTo>
                <a:close/>
                <a:moveTo>
                  <a:pt x="98243" y="22698"/>
                </a:moveTo>
                <a:cubicBezTo>
                  <a:pt x="99300" y="22883"/>
                  <a:pt x="100295" y="23139"/>
                  <a:pt x="101246" y="23464"/>
                </a:cubicBezTo>
                <a:cubicBezTo>
                  <a:pt x="101721" y="23905"/>
                  <a:pt x="102161" y="24310"/>
                  <a:pt x="102601" y="24679"/>
                </a:cubicBezTo>
                <a:cubicBezTo>
                  <a:pt x="101580" y="24380"/>
                  <a:pt x="100515" y="24089"/>
                  <a:pt x="99450" y="23905"/>
                </a:cubicBezTo>
                <a:cubicBezTo>
                  <a:pt x="99045" y="23500"/>
                  <a:pt x="98640" y="23103"/>
                  <a:pt x="98243" y="22698"/>
                </a:cubicBezTo>
                <a:close/>
                <a:moveTo>
                  <a:pt x="64454" y="21448"/>
                </a:moveTo>
                <a:cubicBezTo>
                  <a:pt x="64603" y="22003"/>
                  <a:pt x="64744" y="22549"/>
                  <a:pt x="64894" y="23059"/>
                </a:cubicBezTo>
                <a:cubicBezTo>
                  <a:pt x="64084" y="23685"/>
                  <a:pt x="63204" y="24204"/>
                  <a:pt x="62288" y="24715"/>
                </a:cubicBezTo>
                <a:cubicBezTo>
                  <a:pt x="62182" y="24204"/>
                  <a:pt x="62068" y="23685"/>
                  <a:pt x="61962" y="23174"/>
                </a:cubicBezTo>
                <a:cubicBezTo>
                  <a:pt x="62843" y="22619"/>
                  <a:pt x="63644" y="22073"/>
                  <a:pt x="64454" y="21448"/>
                </a:cubicBezTo>
                <a:close/>
                <a:moveTo>
                  <a:pt x="66945" y="21598"/>
                </a:moveTo>
                <a:cubicBezTo>
                  <a:pt x="67095" y="22144"/>
                  <a:pt x="67245" y="22734"/>
                  <a:pt x="67430" y="23280"/>
                </a:cubicBezTo>
                <a:cubicBezTo>
                  <a:pt x="66804" y="23799"/>
                  <a:pt x="66144" y="24274"/>
                  <a:pt x="65484" y="24715"/>
                </a:cubicBezTo>
                <a:cubicBezTo>
                  <a:pt x="65334" y="24204"/>
                  <a:pt x="65149" y="23649"/>
                  <a:pt x="65008" y="23103"/>
                </a:cubicBezTo>
                <a:cubicBezTo>
                  <a:pt x="65669" y="22619"/>
                  <a:pt x="66329" y="22109"/>
                  <a:pt x="66945" y="21598"/>
                </a:cubicBezTo>
                <a:close/>
                <a:moveTo>
                  <a:pt x="95062" y="23671"/>
                </a:moveTo>
                <a:cubicBezTo>
                  <a:pt x="95351" y="23671"/>
                  <a:pt x="95640" y="23676"/>
                  <a:pt x="95928" y="23685"/>
                </a:cubicBezTo>
                <a:cubicBezTo>
                  <a:pt x="96298" y="24019"/>
                  <a:pt x="96623" y="24380"/>
                  <a:pt x="96993" y="24679"/>
                </a:cubicBezTo>
                <a:cubicBezTo>
                  <a:pt x="96508" y="24665"/>
                  <a:pt x="96016" y="24656"/>
                  <a:pt x="95519" y="24656"/>
                </a:cubicBezTo>
                <a:cubicBezTo>
                  <a:pt x="94817" y="24656"/>
                  <a:pt x="94108" y="24673"/>
                  <a:pt x="93401" y="24715"/>
                </a:cubicBezTo>
                <a:cubicBezTo>
                  <a:pt x="93067" y="24424"/>
                  <a:pt x="92741" y="24089"/>
                  <a:pt x="92406" y="23799"/>
                </a:cubicBezTo>
                <a:cubicBezTo>
                  <a:pt x="93289" y="23713"/>
                  <a:pt x="94177" y="23671"/>
                  <a:pt x="95062" y="23671"/>
                </a:cubicBezTo>
                <a:close/>
                <a:moveTo>
                  <a:pt x="2791" y="23174"/>
                </a:moveTo>
                <a:cubicBezTo>
                  <a:pt x="3196" y="23209"/>
                  <a:pt x="3601" y="23280"/>
                  <a:pt x="4041" y="23324"/>
                </a:cubicBezTo>
                <a:cubicBezTo>
                  <a:pt x="4481" y="23394"/>
                  <a:pt x="4957" y="23464"/>
                  <a:pt x="5397" y="23544"/>
                </a:cubicBezTo>
                <a:cubicBezTo>
                  <a:pt x="4842" y="23940"/>
                  <a:pt x="4261" y="24345"/>
                  <a:pt x="3671" y="24750"/>
                </a:cubicBezTo>
                <a:cubicBezTo>
                  <a:pt x="3302" y="24715"/>
                  <a:pt x="2897" y="24679"/>
                  <a:pt x="2500" y="24644"/>
                </a:cubicBezTo>
                <a:cubicBezTo>
                  <a:pt x="1981" y="24565"/>
                  <a:pt x="1470" y="24530"/>
                  <a:pt x="960" y="24494"/>
                </a:cubicBezTo>
                <a:cubicBezTo>
                  <a:pt x="1576" y="24054"/>
                  <a:pt x="2201" y="23614"/>
                  <a:pt x="2791" y="23174"/>
                </a:cubicBezTo>
                <a:close/>
                <a:moveTo>
                  <a:pt x="15706" y="24160"/>
                </a:moveTo>
                <a:cubicBezTo>
                  <a:pt x="16287" y="24274"/>
                  <a:pt x="16842" y="24424"/>
                  <a:pt x="17423" y="24565"/>
                </a:cubicBezTo>
                <a:lnTo>
                  <a:pt x="17353" y="24565"/>
                </a:lnTo>
                <a:cubicBezTo>
                  <a:pt x="17133" y="24644"/>
                  <a:pt x="16877" y="24679"/>
                  <a:pt x="16657" y="24750"/>
                </a:cubicBezTo>
                <a:cubicBezTo>
                  <a:pt x="15997" y="24679"/>
                  <a:pt x="15301" y="24600"/>
                  <a:pt x="14641" y="24565"/>
                </a:cubicBezTo>
                <a:cubicBezTo>
                  <a:pt x="14747" y="24530"/>
                  <a:pt x="14826" y="24459"/>
                  <a:pt x="14932" y="24424"/>
                </a:cubicBezTo>
                <a:cubicBezTo>
                  <a:pt x="15187" y="24310"/>
                  <a:pt x="15442" y="24239"/>
                  <a:pt x="15706" y="24160"/>
                </a:cubicBezTo>
                <a:close/>
                <a:moveTo>
                  <a:pt x="75203" y="21704"/>
                </a:moveTo>
                <a:cubicBezTo>
                  <a:pt x="75424" y="22399"/>
                  <a:pt x="75644" y="23059"/>
                  <a:pt x="75864" y="23720"/>
                </a:cubicBezTo>
                <a:cubicBezTo>
                  <a:pt x="75239" y="24054"/>
                  <a:pt x="74649" y="24424"/>
                  <a:pt x="74033" y="24864"/>
                </a:cubicBezTo>
                <a:cubicBezTo>
                  <a:pt x="73812" y="24204"/>
                  <a:pt x="73592" y="23579"/>
                  <a:pt x="73407" y="22919"/>
                </a:cubicBezTo>
                <a:cubicBezTo>
                  <a:pt x="73988" y="22478"/>
                  <a:pt x="74614" y="22073"/>
                  <a:pt x="75203" y="21704"/>
                </a:cubicBezTo>
                <a:close/>
                <a:moveTo>
                  <a:pt x="19078" y="24530"/>
                </a:moveTo>
                <a:cubicBezTo>
                  <a:pt x="19350" y="24684"/>
                  <a:pt x="19653" y="24838"/>
                  <a:pt x="19940" y="24993"/>
                </a:cubicBezTo>
                <a:lnTo>
                  <a:pt x="19940" y="24993"/>
                </a:lnTo>
                <a:cubicBezTo>
                  <a:pt x="19485" y="24859"/>
                  <a:pt x="19062" y="24694"/>
                  <a:pt x="18638" y="24530"/>
                </a:cubicBezTo>
                <a:close/>
                <a:moveTo>
                  <a:pt x="92301" y="23799"/>
                </a:moveTo>
                <a:cubicBezTo>
                  <a:pt x="92591" y="24125"/>
                  <a:pt x="92917" y="24424"/>
                  <a:pt x="93252" y="24715"/>
                </a:cubicBezTo>
                <a:cubicBezTo>
                  <a:pt x="92081" y="24750"/>
                  <a:pt x="90901" y="24864"/>
                  <a:pt x="89730" y="25005"/>
                </a:cubicBezTo>
                <a:cubicBezTo>
                  <a:pt x="89395" y="24715"/>
                  <a:pt x="89105" y="24459"/>
                  <a:pt x="88814" y="24125"/>
                </a:cubicBezTo>
                <a:cubicBezTo>
                  <a:pt x="89985" y="23984"/>
                  <a:pt x="91121" y="23869"/>
                  <a:pt x="92301" y="23799"/>
                </a:cubicBezTo>
                <a:close/>
                <a:moveTo>
                  <a:pt x="5503" y="23544"/>
                </a:moveTo>
                <a:cubicBezTo>
                  <a:pt x="5978" y="23649"/>
                  <a:pt x="6462" y="23720"/>
                  <a:pt x="6902" y="23799"/>
                </a:cubicBezTo>
                <a:cubicBezTo>
                  <a:pt x="7193" y="23834"/>
                  <a:pt x="7448" y="23905"/>
                  <a:pt x="7739" y="23940"/>
                </a:cubicBezTo>
                <a:cubicBezTo>
                  <a:pt x="7228" y="24310"/>
                  <a:pt x="6717" y="24679"/>
                  <a:pt x="6198" y="25040"/>
                </a:cubicBezTo>
                <a:cubicBezTo>
                  <a:pt x="5687" y="24970"/>
                  <a:pt x="5177" y="24899"/>
                  <a:pt x="4657" y="24864"/>
                </a:cubicBezTo>
                <a:cubicBezTo>
                  <a:pt x="4367" y="24820"/>
                  <a:pt x="4076" y="24785"/>
                  <a:pt x="3821" y="24750"/>
                </a:cubicBezTo>
                <a:cubicBezTo>
                  <a:pt x="4367" y="24345"/>
                  <a:pt x="4957" y="23984"/>
                  <a:pt x="5503" y="23544"/>
                </a:cubicBezTo>
                <a:close/>
                <a:moveTo>
                  <a:pt x="84043" y="23429"/>
                </a:moveTo>
                <a:cubicBezTo>
                  <a:pt x="84298" y="23869"/>
                  <a:pt x="84597" y="24239"/>
                  <a:pt x="84888" y="24644"/>
                </a:cubicBezTo>
                <a:cubicBezTo>
                  <a:pt x="84632" y="24679"/>
                  <a:pt x="84333" y="24715"/>
                  <a:pt x="84078" y="24750"/>
                </a:cubicBezTo>
                <a:cubicBezTo>
                  <a:pt x="83347" y="24820"/>
                  <a:pt x="82616" y="24935"/>
                  <a:pt x="81842" y="25084"/>
                </a:cubicBezTo>
                <a:cubicBezTo>
                  <a:pt x="81586" y="24715"/>
                  <a:pt x="81331" y="24380"/>
                  <a:pt x="81111" y="23984"/>
                </a:cubicBezTo>
                <a:cubicBezTo>
                  <a:pt x="82027" y="23799"/>
                  <a:pt x="82977" y="23614"/>
                  <a:pt x="84043" y="23429"/>
                </a:cubicBezTo>
                <a:close/>
                <a:moveTo>
                  <a:pt x="96078" y="23685"/>
                </a:moveTo>
                <a:cubicBezTo>
                  <a:pt x="96553" y="23685"/>
                  <a:pt x="97028" y="23720"/>
                  <a:pt x="97504" y="23764"/>
                </a:cubicBezTo>
                <a:cubicBezTo>
                  <a:pt x="98164" y="23799"/>
                  <a:pt x="98789" y="23905"/>
                  <a:pt x="99379" y="23984"/>
                </a:cubicBezTo>
                <a:cubicBezTo>
                  <a:pt x="99784" y="24380"/>
                  <a:pt x="100180" y="24715"/>
                  <a:pt x="100585" y="25084"/>
                </a:cubicBezTo>
                <a:cubicBezTo>
                  <a:pt x="99670" y="24899"/>
                  <a:pt x="98719" y="24785"/>
                  <a:pt x="97724" y="24715"/>
                </a:cubicBezTo>
                <a:cubicBezTo>
                  <a:pt x="97539" y="24715"/>
                  <a:pt x="97363" y="24715"/>
                  <a:pt x="97143" y="24679"/>
                </a:cubicBezTo>
                <a:cubicBezTo>
                  <a:pt x="96773" y="24380"/>
                  <a:pt x="96403" y="24054"/>
                  <a:pt x="96078" y="23685"/>
                </a:cubicBezTo>
                <a:close/>
                <a:moveTo>
                  <a:pt x="14491" y="24644"/>
                </a:moveTo>
                <a:cubicBezTo>
                  <a:pt x="15152" y="24679"/>
                  <a:pt x="15812" y="24750"/>
                  <a:pt x="16472" y="24820"/>
                </a:cubicBezTo>
                <a:cubicBezTo>
                  <a:pt x="16217" y="24899"/>
                  <a:pt x="15962" y="25005"/>
                  <a:pt x="15742" y="25155"/>
                </a:cubicBezTo>
                <a:cubicBezTo>
                  <a:pt x="15002" y="25120"/>
                  <a:pt x="14306" y="25120"/>
                  <a:pt x="13611" y="25120"/>
                </a:cubicBezTo>
                <a:cubicBezTo>
                  <a:pt x="13901" y="24935"/>
                  <a:pt x="14166" y="24785"/>
                  <a:pt x="14491" y="24644"/>
                </a:cubicBezTo>
                <a:close/>
                <a:moveTo>
                  <a:pt x="18418" y="24530"/>
                </a:moveTo>
                <a:cubicBezTo>
                  <a:pt x="18964" y="24750"/>
                  <a:pt x="19518" y="24935"/>
                  <a:pt x="20064" y="25155"/>
                </a:cubicBezTo>
                <a:cubicBezTo>
                  <a:pt x="19994" y="25155"/>
                  <a:pt x="19923" y="25120"/>
                  <a:pt x="19844" y="25120"/>
                </a:cubicBezTo>
                <a:cubicBezTo>
                  <a:pt x="19703" y="25084"/>
                  <a:pt x="19554" y="25040"/>
                  <a:pt x="19404" y="25005"/>
                </a:cubicBezTo>
                <a:cubicBezTo>
                  <a:pt x="18893" y="24864"/>
                  <a:pt x="18347" y="24715"/>
                  <a:pt x="17828" y="24600"/>
                </a:cubicBezTo>
                <a:cubicBezTo>
                  <a:pt x="18048" y="24565"/>
                  <a:pt x="18233" y="24530"/>
                  <a:pt x="18418" y="24530"/>
                </a:cubicBezTo>
                <a:close/>
                <a:moveTo>
                  <a:pt x="7853" y="23984"/>
                </a:moveTo>
                <a:cubicBezTo>
                  <a:pt x="8584" y="24089"/>
                  <a:pt x="9279" y="24204"/>
                  <a:pt x="10019" y="24310"/>
                </a:cubicBezTo>
                <a:cubicBezTo>
                  <a:pt x="9579" y="24600"/>
                  <a:pt x="9139" y="24899"/>
                  <a:pt x="8698" y="25190"/>
                </a:cubicBezTo>
                <a:cubicBezTo>
                  <a:pt x="7924" y="25190"/>
                  <a:pt x="7122" y="25120"/>
                  <a:pt x="6348" y="25040"/>
                </a:cubicBezTo>
                <a:cubicBezTo>
                  <a:pt x="6858" y="24679"/>
                  <a:pt x="7378" y="24310"/>
                  <a:pt x="7853" y="23984"/>
                </a:cubicBezTo>
                <a:close/>
                <a:moveTo>
                  <a:pt x="12290" y="24494"/>
                </a:moveTo>
                <a:cubicBezTo>
                  <a:pt x="12546" y="24530"/>
                  <a:pt x="12766" y="24530"/>
                  <a:pt x="13021" y="24565"/>
                </a:cubicBezTo>
                <a:cubicBezTo>
                  <a:pt x="13461" y="24565"/>
                  <a:pt x="13866" y="24600"/>
                  <a:pt x="14306" y="24644"/>
                </a:cubicBezTo>
                <a:cubicBezTo>
                  <a:pt x="14016" y="24785"/>
                  <a:pt x="13725" y="24935"/>
                  <a:pt x="13426" y="25120"/>
                </a:cubicBezTo>
                <a:cubicBezTo>
                  <a:pt x="12915" y="25120"/>
                  <a:pt x="12361" y="25155"/>
                  <a:pt x="11815" y="25155"/>
                </a:cubicBezTo>
                <a:cubicBezTo>
                  <a:pt x="11630" y="25190"/>
                  <a:pt x="11410" y="25190"/>
                  <a:pt x="11190" y="25190"/>
                </a:cubicBezTo>
                <a:cubicBezTo>
                  <a:pt x="11560" y="24935"/>
                  <a:pt x="11921" y="24715"/>
                  <a:pt x="12290" y="24494"/>
                </a:cubicBezTo>
                <a:close/>
                <a:moveTo>
                  <a:pt x="17608" y="24600"/>
                </a:moveTo>
                <a:cubicBezTo>
                  <a:pt x="18198" y="24785"/>
                  <a:pt x="18788" y="24935"/>
                  <a:pt x="19369" y="25084"/>
                </a:cubicBezTo>
                <a:cubicBezTo>
                  <a:pt x="19448" y="25084"/>
                  <a:pt x="19483" y="25120"/>
                  <a:pt x="19554" y="25120"/>
                </a:cubicBezTo>
                <a:cubicBezTo>
                  <a:pt x="19483" y="25120"/>
                  <a:pt x="19404" y="25155"/>
                  <a:pt x="19334" y="25155"/>
                </a:cubicBezTo>
                <a:lnTo>
                  <a:pt x="19263" y="25155"/>
                </a:lnTo>
                <a:cubicBezTo>
                  <a:pt x="19184" y="25155"/>
                  <a:pt x="19149" y="25155"/>
                  <a:pt x="19078" y="25190"/>
                </a:cubicBezTo>
                <a:cubicBezTo>
                  <a:pt x="18964" y="25155"/>
                  <a:pt x="18823" y="25120"/>
                  <a:pt x="18708" y="25084"/>
                </a:cubicBezTo>
                <a:cubicBezTo>
                  <a:pt x="18083" y="24970"/>
                  <a:pt x="17502" y="24864"/>
                  <a:pt x="16877" y="24785"/>
                </a:cubicBezTo>
                <a:cubicBezTo>
                  <a:pt x="17027" y="24750"/>
                  <a:pt x="17203" y="24715"/>
                  <a:pt x="17353" y="24679"/>
                </a:cubicBezTo>
                <a:cubicBezTo>
                  <a:pt x="17467" y="24644"/>
                  <a:pt x="17538" y="24644"/>
                  <a:pt x="17608" y="24600"/>
                </a:cubicBezTo>
                <a:close/>
                <a:moveTo>
                  <a:pt x="69005" y="21889"/>
                </a:moveTo>
                <a:cubicBezTo>
                  <a:pt x="69190" y="22514"/>
                  <a:pt x="69410" y="23174"/>
                  <a:pt x="69587" y="23799"/>
                </a:cubicBezTo>
                <a:cubicBezTo>
                  <a:pt x="69111" y="24310"/>
                  <a:pt x="68600" y="24785"/>
                  <a:pt x="68090" y="25190"/>
                </a:cubicBezTo>
                <a:cubicBezTo>
                  <a:pt x="67975" y="24864"/>
                  <a:pt x="67870" y="24530"/>
                  <a:pt x="67755" y="24160"/>
                </a:cubicBezTo>
                <a:cubicBezTo>
                  <a:pt x="67685" y="23905"/>
                  <a:pt x="67606" y="23614"/>
                  <a:pt x="67500" y="23324"/>
                </a:cubicBezTo>
                <a:cubicBezTo>
                  <a:pt x="68046" y="22883"/>
                  <a:pt x="68530" y="22399"/>
                  <a:pt x="69005" y="21889"/>
                </a:cubicBezTo>
                <a:close/>
                <a:moveTo>
                  <a:pt x="10160" y="24310"/>
                </a:moveTo>
                <a:cubicBezTo>
                  <a:pt x="10644" y="24380"/>
                  <a:pt x="11084" y="24424"/>
                  <a:pt x="11560" y="24459"/>
                </a:cubicBezTo>
                <a:cubicBezTo>
                  <a:pt x="11745" y="24459"/>
                  <a:pt x="11921" y="24494"/>
                  <a:pt x="12141" y="24494"/>
                </a:cubicBezTo>
                <a:cubicBezTo>
                  <a:pt x="11745" y="24715"/>
                  <a:pt x="11410" y="24935"/>
                  <a:pt x="11040" y="25190"/>
                </a:cubicBezTo>
                <a:cubicBezTo>
                  <a:pt x="10600" y="25190"/>
                  <a:pt x="10204" y="25225"/>
                  <a:pt x="9764" y="25225"/>
                </a:cubicBezTo>
                <a:lnTo>
                  <a:pt x="8839" y="25225"/>
                </a:lnTo>
                <a:cubicBezTo>
                  <a:pt x="9279" y="24899"/>
                  <a:pt x="9720" y="24600"/>
                  <a:pt x="10160" y="24310"/>
                </a:cubicBezTo>
                <a:close/>
                <a:moveTo>
                  <a:pt x="19774" y="24530"/>
                </a:moveTo>
                <a:cubicBezTo>
                  <a:pt x="20108" y="24820"/>
                  <a:pt x="20469" y="25084"/>
                  <a:pt x="20839" y="25340"/>
                </a:cubicBezTo>
                <a:cubicBezTo>
                  <a:pt x="20284" y="25084"/>
                  <a:pt x="19774" y="24820"/>
                  <a:pt x="19263" y="24530"/>
                </a:cubicBezTo>
                <a:close/>
                <a:moveTo>
                  <a:pt x="77994" y="22883"/>
                </a:moveTo>
                <a:cubicBezTo>
                  <a:pt x="78214" y="23464"/>
                  <a:pt x="78470" y="24019"/>
                  <a:pt x="78760" y="24565"/>
                </a:cubicBezTo>
                <a:cubicBezTo>
                  <a:pt x="78030" y="24785"/>
                  <a:pt x="77334" y="25084"/>
                  <a:pt x="76674" y="25375"/>
                </a:cubicBezTo>
                <a:cubicBezTo>
                  <a:pt x="76410" y="24864"/>
                  <a:pt x="76189" y="24310"/>
                  <a:pt x="75969" y="23764"/>
                </a:cubicBezTo>
                <a:cubicBezTo>
                  <a:pt x="76630" y="23429"/>
                  <a:pt x="77290" y="23139"/>
                  <a:pt x="77994" y="22883"/>
                </a:cubicBezTo>
                <a:close/>
                <a:moveTo>
                  <a:pt x="21570" y="22443"/>
                </a:moveTo>
                <a:cubicBezTo>
                  <a:pt x="21904" y="22919"/>
                  <a:pt x="22309" y="23394"/>
                  <a:pt x="22749" y="23834"/>
                </a:cubicBezTo>
                <a:cubicBezTo>
                  <a:pt x="22926" y="23984"/>
                  <a:pt x="23110" y="24160"/>
                  <a:pt x="23331" y="24310"/>
                </a:cubicBezTo>
                <a:cubicBezTo>
                  <a:pt x="23190" y="24785"/>
                  <a:pt x="23075" y="25155"/>
                  <a:pt x="22970" y="25410"/>
                </a:cubicBezTo>
                <a:cubicBezTo>
                  <a:pt x="22785" y="25260"/>
                  <a:pt x="22600" y="25120"/>
                  <a:pt x="22415" y="24935"/>
                </a:cubicBezTo>
                <a:cubicBezTo>
                  <a:pt x="21940" y="24530"/>
                  <a:pt x="21535" y="24054"/>
                  <a:pt x="21165" y="23544"/>
                </a:cubicBezTo>
                <a:cubicBezTo>
                  <a:pt x="21314" y="23244"/>
                  <a:pt x="21429" y="22883"/>
                  <a:pt x="21570" y="22443"/>
                </a:cubicBezTo>
                <a:close/>
                <a:moveTo>
                  <a:pt x="104697" y="23244"/>
                </a:moveTo>
                <a:lnTo>
                  <a:pt x="104697" y="23244"/>
                </a:lnTo>
                <a:cubicBezTo>
                  <a:pt x="105648" y="23614"/>
                  <a:pt x="106607" y="23940"/>
                  <a:pt x="107628" y="24204"/>
                </a:cubicBezTo>
                <a:cubicBezTo>
                  <a:pt x="108148" y="24600"/>
                  <a:pt x="108623" y="25005"/>
                  <a:pt x="109134" y="25410"/>
                </a:cubicBezTo>
                <a:cubicBezTo>
                  <a:pt x="108069" y="25120"/>
                  <a:pt x="107003" y="24750"/>
                  <a:pt x="106017" y="24380"/>
                </a:cubicBezTo>
                <a:cubicBezTo>
                  <a:pt x="105577" y="24019"/>
                  <a:pt x="105137" y="23649"/>
                  <a:pt x="104697" y="23244"/>
                </a:cubicBezTo>
                <a:close/>
                <a:moveTo>
                  <a:pt x="16657" y="24864"/>
                </a:moveTo>
                <a:cubicBezTo>
                  <a:pt x="17353" y="24935"/>
                  <a:pt x="18013" y="25040"/>
                  <a:pt x="18673" y="25190"/>
                </a:cubicBezTo>
                <a:cubicBezTo>
                  <a:pt x="18744" y="25190"/>
                  <a:pt x="18823" y="25190"/>
                  <a:pt x="18893" y="25225"/>
                </a:cubicBezTo>
                <a:cubicBezTo>
                  <a:pt x="18673" y="25260"/>
                  <a:pt x="18453" y="25340"/>
                  <a:pt x="18233" y="25445"/>
                </a:cubicBezTo>
                <a:cubicBezTo>
                  <a:pt x="18127" y="25410"/>
                  <a:pt x="18013" y="25375"/>
                  <a:pt x="17907" y="25375"/>
                </a:cubicBezTo>
                <a:cubicBezTo>
                  <a:pt x="17247" y="25260"/>
                  <a:pt x="16587" y="25190"/>
                  <a:pt x="15882" y="25155"/>
                </a:cubicBezTo>
                <a:cubicBezTo>
                  <a:pt x="16147" y="25040"/>
                  <a:pt x="16402" y="24935"/>
                  <a:pt x="16657" y="24864"/>
                </a:cubicBezTo>
                <a:close/>
                <a:moveTo>
                  <a:pt x="20434" y="25304"/>
                </a:moveTo>
                <a:lnTo>
                  <a:pt x="20434" y="25304"/>
                </a:lnTo>
                <a:cubicBezTo>
                  <a:pt x="20619" y="25340"/>
                  <a:pt x="20839" y="25410"/>
                  <a:pt x="20989" y="25481"/>
                </a:cubicBezTo>
                <a:cubicBezTo>
                  <a:pt x="20804" y="25445"/>
                  <a:pt x="20619" y="25375"/>
                  <a:pt x="20434" y="25304"/>
                </a:cubicBezTo>
                <a:close/>
                <a:moveTo>
                  <a:pt x="52128" y="23579"/>
                </a:moveTo>
                <a:cubicBezTo>
                  <a:pt x="52023" y="23869"/>
                  <a:pt x="51908" y="24160"/>
                  <a:pt x="51803" y="24459"/>
                </a:cubicBezTo>
                <a:cubicBezTo>
                  <a:pt x="50878" y="24899"/>
                  <a:pt x="49998" y="25225"/>
                  <a:pt x="49082" y="25481"/>
                </a:cubicBezTo>
                <a:cubicBezTo>
                  <a:pt x="49197" y="25155"/>
                  <a:pt x="49302" y="24864"/>
                  <a:pt x="49452" y="24565"/>
                </a:cubicBezTo>
                <a:cubicBezTo>
                  <a:pt x="50332" y="24345"/>
                  <a:pt x="51213" y="24019"/>
                  <a:pt x="52128" y="23579"/>
                </a:cubicBezTo>
                <a:close/>
                <a:moveTo>
                  <a:pt x="88735" y="24160"/>
                </a:moveTo>
                <a:cubicBezTo>
                  <a:pt x="88999" y="24459"/>
                  <a:pt x="89290" y="24750"/>
                  <a:pt x="89616" y="25005"/>
                </a:cubicBezTo>
                <a:cubicBezTo>
                  <a:pt x="88409" y="25155"/>
                  <a:pt x="87194" y="25304"/>
                  <a:pt x="86024" y="25445"/>
                </a:cubicBezTo>
                <a:cubicBezTo>
                  <a:pt x="85988" y="25481"/>
                  <a:pt x="85918" y="25481"/>
                  <a:pt x="85874" y="25481"/>
                </a:cubicBezTo>
                <a:cubicBezTo>
                  <a:pt x="85583" y="25225"/>
                  <a:pt x="85328" y="24970"/>
                  <a:pt x="85073" y="24679"/>
                </a:cubicBezTo>
                <a:cubicBezTo>
                  <a:pt x="85398" y="24644"/>
                  <a:pt x="85698" y="24600"/>
                  <a:pt x="85988" y="24565"/>
                </a:cubicBezTo>
                <a:cubicBezTo>
                  <a:pt x="86904" y="24424"/>
                  <a:pt x="87820" y="24274"/>
                  <a:pt x="88735" y="24160"/>
                </a:cubicBezTo>
                <a:close/>
                <a:moveTo>
                  <a:pt x="81032" y="24019"/>
                </a:moveTo>
                <a:cubicBezTo>
                  <a:pt x="81252" y="24380"/>
                  <a:pt x="81472" y="24750"/>
                  <a:pt x="81771" y="25084"/>
                </a:cubicBezTo>
                <a:cubicBezTo>
                  <a:pt x="80996" y="25225"/>
                  <a:pt x="80231" y="25375"/>
                  <a:pt x="79491" y="25560"/>
                </a:cubicBezTo>
                <a:cubicBezTo>
                  <a:pt x="79271" y="25260"/>
                  <a:pt x="79051" y="24935"/>
                  <a:pt x="78875" y="24600"/>
                </a:cubicBezTo>
                <a:cubicBezTo>
                  <a:pt x="79570" y="24380"/>
                  <a:pt x="80266" y="24204"/>
                  <a:pt x="81032" y="24019"/>
                </a:cubicBezTo>
                <a:close/>
                <a:moveTo>
                  <a:pt x="20364" y="24459"/>
                </a:moveTo>
                <a:cubicBezTo>
                  <a:pt x="20725" y="24864"/>
                  <a:pt x="21130" y="25260"/>
                  <a:pt x="21570" y="25595"/>
                </a:cubicBezTo>
                <a:cubicBezTo>
                  <a:pt x="21464" y="25560"/>
                  <a:pt x="21350" y="25525"/>
                  <a:pt x="21279" y="25481"/>
                </a:cubicBezTo>
                <a:cubicBezTo>
                  <a:pt x="20804" y="25190"/>
                  <a:pt x="20328" y="24899"/>
                  <a:pt x="19923" y="24530"/>
                </a:cubicBezTo>
                <a:cubicBezTo>
                  <a:pt x="20064" y="24530"/>
                  <a:pt x="20214" y="24530"/>
                  <a:pt x="20364" y="24459"/>
                </a:cubicBezTo>
                <a:close/>
                <a:moveTo>
                  <a:pt x="54400" y="23059"/>
                </a:moveTo>
                <a:cubicBezTo>
                  <a:pt x="54294" y="23464"/>
                  <a:pt x="54180" y="23869"/>
                  <a:pt x="54109" y="24274"/>
                </a:cubicBezTo>
                <a:cubicBezTo>
                  <a:pt x="53264" y="24785"/>
                  <a:pt x="52384" y="25225"/>
                  <a:pt x="51582" y="25595"/>
                </a:cubicBezTo>
                <a:cubicBezTo>
                  <a:pt x="51653" y="25225"/>
                  <a:pt x="51759" y="24864"/>
                  <a:pt x="51873" y="24494"/>
                </a:cubicBezTo>
                <a:cubicBezTo>
                  <a:pt x="52718" y="24125"/>
                  <a:pt x="53563" y="23614"/>
                  <a:pt x="54400" y="23059"/>
                </a:cubicBezTo>
                <a:close/>
                <a:moveTo>
                  <a:pt x="56601" y="22769"/>
                </a:moveTo>
                <a:lnTo>
                  <a:pt x="56601" y="22769"/>
                </a:lnTo>
                <a:cubicBezTo>
                  <a:pt x="56565" y="23280"/>
                  <a:pt x="56530" y="23764"/>
                  <a:pt x="56530" y="24274"/>
                </a:cubicBezTo>
                <a:cubicBezTo>
                  <a:pt x="56125" y="24530"/>
                  <a:pt x="55720" y="24750"/>
                  <a:pt x="55280" y="25005"/>
                </a:cubicBezTo>
                <a:cubicBezTo>
                  <a:pt x="54840" y="25260"/>
                  <a:pt x="54400" y="25481"/>
                  <a:pt x="53959" y="25745"/>
                </a:cubicBezTo>
                <a:cubicBezTo>
                  <a:pt x="54039" y="25260"/>
                  <a:pt x="54109" y="24785"/>
                  <a:pt x="54180" y="24345"/>
                </a:cubicBezTo>
                <a:cubicBezTo>
                  <a:pt x="54585" y="24125"/>
                  <a:pt x="54954" y="23869"/>
                  <a:pt x="55359" y="23614"/>
                </a:cubicBezTo>
                <a:cubicBezTo>
                  <a:pt x="55764" y="23324"/>
                  <a:pt x="56160" y="23059"/>
                  <a:pt x="56601" y="22769"/>
                </a:cubicBezTo>
                <a:close/>
                <a:moveTo>
                  <a:pt x="71206" y="22293"/>
                </a:moveTo>
                <a:cubicBezTo>
                  <a:pt x="71312" y="22698"/>
                  <a:pt x="71427" y="23139"/>
                  <a:pt x="71567" y="23544"/>
                </a:cubicBezTo>
                <a:lnTo>
                  <a:pt x="71611" y="23649"/>
                </a:lnTo>
                <a:cubicBezTo>
                  <a:pt x="71647" y="23834"/>
                  <a:pt x="71717" y="24054"/>
                  <a:pt x="71752" y="24239"/>
                </a:cubicBezTo>
                <a:cubicBezTo>
                  <a:pt x="71497" y="24494"/>
                  <a:pt x="71242" y="24785"/>
                  <a:pt x="70951" y="25084"/>
                </a:cubicBezTo>
                <a:lnTo>
                  <a:pt x="70291" y="25745"/>
                </a:lnTo>
                <a:cubicBezTo>
                  <a:pt x="70141" y="25260"/>
                  <a:pt x="69991" y="24785"/>
                  <a:pt x="69851" y="24310"/>
                </a:cubicBezTo>
                <a:cubicBezTo>
                  <a:pt x="69807" y="24160"/>
                  <a:pt x="69736" y="23984"/>
                  <a:pt x="69701" y="23834"/>
                </a:cubicBezTo>
                <a:cubicBezTo>
                  <a:pt x="69736" y="23764"/>
                  <a:pt x="69807" y="23720"/>
                  <a:pt x="69851" y="23649"/>
                </a:cubicBezTo>
                <a:cubicBezTo>
                  <a:pt x="70326" y="23174"/>
                  <a:pt x="70766" y="22698"/>
                  <a:pt x="71206" y="22293"/>
                </a:cubicBezTo>
                <a:close/>
                <a:moveTo>
                  <a:pt x="103226" y="23324"/>
                </a:moveTo>
                <a:lnTo>
                  <a:pt x="103226" y="23324"/>
                </a:lnTo>
                <a:cubicBezTo>
                  <a:pt x="103411" y="23394"/>
                  <a:pt x="103631" y="23500"/>
                  <a:pt x="103816" y="23579"/>
                </a:cubicBezTo>
                <a:cubicBezTo>
                  <a:pt x="104036" y="23649"/>
                  <a:pt x="104221" y="23764"/>
                  <a:pt x="104441" y="23834"/>
                </a:cubicBezTo>
                <a:cubicBezTo>
                  <a:pt x="104952" y="24054"/>
                  <a:pt x="105463" y="24274"/>
                  <a:pt x="105982" y="24459"/>
                </a:cubicBezTo>
                <a:cubicBezTo>
                  <a:pt x="106493" y="24899"/>
                  <a:pt x="107003" y="25340"/>
                  <a:pt x="107558" y="25745"/>
                </a:cubicBezTo>
                <a:cubicBezTo>
                  <a:pt x="107267" y="25665"/>
                  <a:pt x="107003" y="25560"/>
                  <a:pt x="106748" y="25445"/>
                </a:cubicBezTo>
                <a:cubicBezTo>
                  <a:pt x="106422" y="25340"/>
                  <a:pt x="106123" y="25190"/>
                  <a:pt x="105797" y="25084"/>
                </a:cubicBezTo>
                <a:cubicBezTo>
                  <a:pt x="105392" y="24899"/>
                  <a:pt x="105022" y="24750"/>
                  <a:pt x="104626" y="24600"/>
                </a:cubicBezTo>
                <a:cubicBezTo>
                  <a:pt x="104142" y="24160"/>
                  <a:pt x="103667" y="23764"/>
                  <a:pt x="103226" y="23324"/>
                </a:cubicBezTo>
                <a:close/>
                <a:moveTo>
                  <a:pt x="95569" y="24744"/>
                </a:moveTo>
                <a:cubicBezTo>
                  <a:pt x="96078" y="24744"/>
                  <a:pt x="96589" y="24755"/>
                  <a:pt x="97099" y="24785"/>
                </a:cubicBezTo>
                <a:cubicBezTo>
                  <a:pt x="97504" y="25120"/>
                  <a:pt x="97944" y="25445"/>
                  <a:pt x="98384" y="25780"/>
                </a:cubicBezTo>
                <a:cubicBezTo>
                  <a:pt x="97213" y="25665"/>
                  <a:pt x="95998" y="25665"/>
                  <a:pt x="94722" y="25665"/>
                </a:cubicBezTo>
                <a:cubicBezTo>
                  <a:pt x="94282" y="25410"/>
                  <a:pt x="93877" y="25120"/>
                  <a:pt x="93507" y="24785"/>
                </a:cubicBezTo>
                <a:cubicBezTo>
                  <a:pt x="94183" y="24765"/>
                  <a:pt x="94874" y="24744"/>
                  <a:pt x="95569" y="24744"/>
                </a:cubicBezTo>
                <a:close/>
                <a:moveTo>
                  <a:pt x="13461" y="25190"/>
                </a:moveTo>
                <a:cubicBezTo>
                  <a:pt x="14166" y="25190"/>
                  <a:pt x="14861" y="25190"/>
                  <a:pt x="15592" y="25225"/>
                </a:cubicBezTo>
                <a:cubicBezTo>
                  <a:pt x="15301" y="25375"/>
                  <a:pt x="15002" y="25560"/>
                  <a:pt x="14711" y="25745"/>
                </a:cubicBezTo>
                <a:cubicBezTo>
                  <a:pt x="13981" y="25745"/>
                  <a:pt x="13285" y="25780"/>
                  <a:pt x="12546" y="25815"/>
                </a:cubicBezTo>
                <a:cubicBezTo>
                  <a:pt x="12845" y="25595"/>
                  <a:pt x="13136" y="25410"/>
                  <a:pt x="13461" y="25190"/>
                </a:cubicBezTo>
                <a:close/>
                <a:moveTo>
                  <a:pt x="101501" y="23544"/>
                </a:moveTo>
                <a:lnTo>
                  <a:pt x="101501" y="23544"/>
                </a:lnTo>
                <a:cubicBezTo>
                  <a:pt x="102531" y="23869"/>
                  <a:pt x="103561" y="24239"/>
                  <a:pt x="104547" y="24679"/>
                </a:cubicBezTo>
                <a:cubicBezTo>
                  <a:pt x="105022" y="25084"/>
                  <a:pt x="105507" y="25445"/>
                  <a:pt x="105947" y="25850"/>
                </a:cubicBezTo>
                <a:cubicBezTo>
                  <a:pt x="104917" y="25445"/>
                  <a:pt x="103887" y="25084"/>
                  <a:pt x="102865" y="24750"/>
                </a:cubicBezTo>
                <a:cubicBezTo>
                  <a:pt x="102425" y="24380"/>
                  <a:pt x="101985" y="23984"/>
                  <a:pt x="101501" y="23544"/>
                </a:cubicBezTo>
                <a:close/>
                <a:moveTo>
                  <a:pt x="21130" y="23614"/>
                </a:moveTo>
                <a:cubicBezTo>
                  <a:pt x="21499" y="24125"/>
                  <a:pt x="21904" y="24600"/>
                  <a:pt x="22344" y="25005"/>
                </a:cubicBezTo>
                <a:cubicBezTo>
                  <a:pt x="22529" y="25190"/>
                  <a:pt x="22705" y="25340"/>
                  <a:pt x="22926" y="25481"/>
                </a:cubicBezTo>
                <a:cubicBezTo>
                  <a:pt x="22820" y="25701"/>
                  <a:pt x="22670" y="25850"/>
                  <a:pt x="22565" y="25885"/>
                </a:cubicBezTo>
                <a:lnTo>
                  <a:pt x="22529" y="25885"/>
                </a:lnTo>
                <a:cubicBezTo>
                  <a:pt x="22415" y="25815"/>
                  <a:pt x="22265" y="25701"/>
                  <a:pt x="22160" y="25595"/>
                </a:cubicBezTo>
                <a:cubicBezTo>
                  <a:pt x="21649" y="25155"/>
                  <a:pt x="21209" y="24679"/>
                  <a:pt x="20804" y="24160"/>
                </a:cubicBezTo>
                <a:cubicBezTo>
                  <a:pt x="20909" y="24054"/>
                  <a:pt x="21024" y="23869"/>
                  <a:pt x="21130" y="23614"/>
                </a:cubicBezTo>
                <a:close/>
                <a:moveTo>
                  <a:pt x="49337" y="24600"/>
                </a:moveTo>
                <a:lnTo>
                  <a:pt x="49337" y="24600"/>
                </a:lnTo>
                <a:cubicBezTo>
                  <a:pt x="49232" y="24899"/>
                  <a:pt x="49082" y="25190"/>
                  <a:pt x="48976" y="25481"/>
                </a:cubicBezTo>
                <a:cubicBezTo>
                  <a:pt x="48607" y="25595"/>
                  <a:pt x="48237" y="25665"/>
                  <a:pt x="47841" y="25745"/>
                </a:cubicBezTo>
                <a:cubicBezTo>
                  <a:pt x="47425" y="25824"/>
                  <a:pt x="47014" y="25863"/>
                  <a:pt x="46600" y="25863"/>
                </a:cubicBezTo>
                <a:cubicBezTo>
                  <a:pt x="46462" y="25863"/>
                  <a:pt x="46324" y="25859"/>
                  <a:pt x="46186" y="25850"/>
                </a:cubicBezTo>
                <a:cubicBezTo>
                  <a:pt x="46300" y="25560"/>
                  <a:pt x="46441" y="25260"/>
                  <a:pt x="46555" y="24935"/>
                </a:cubicBezTo>
                <a:lnTo>
                  <a:pt x="46476" y="24899"/>
                </a:lnTo>
                <a:cubicBezTo>
                  <a:pt x="46335" y="25225"/>
                  <a:pt x="46221" y="25560"/>
                  <a:pt x="46080" y="25850"/>
                </a:cubicBezTo>
                <a:lnTo>
                  <a:pt x="45340" y="25850"/>
                </a:lnTo>
                <a:cubicBezTo>
                  <a:pt x="45050" y="25833"/>
                  <a:pt x="44757" y="25824"/>
                  <a:pt x="44463" y="25824"/>
                </a:cubicBezTo>
                <a:cubicBezTo>
                  <a:pt x="44169" y="25824"/>
                  <a:pt x="43875" y="25833"/>
                  <a:pt x="43580" y="25850"/>
                </a:cubicBezTo>
                <a:cubicBezTo>
                  <a:pt x="43439" y="25850"/>
                  <a:pt x="43254" y="25850"/>
                  <a:pt x="43104" y="25885"/>
                </a:cubicBezTo>
                <a:cubicBezTo>
                  <a:pt x="43139" y="25780"/>
                  <a:pt x="43175" y="25630"/>
                  <a:pt x="43219" y="25525"/>
                </a:cubicBezTo>
                <a:cubicBezTo>
                  <a:pt x="43324" y="25304"/>
                  <a:pt x="43395" y="25040"/>
                  <a:pt x="43509" y="24785"/>
                </a:cubicBezTo>
                <a:cubicBezTo>
                  <a:pt x="43659" y="24785"/>
                  <a:pt x="43879" y="24750"/>
                  <a:pt x="44055" y="24750"/>
                </a:cubicBezTo>
                <a:cubicBezTo>
                  <a:pt x="44168" y="24743"/>
                  <a:pt x="44280" y="24740"/>
                  <a:pt x="44393" y="24740"/>
                </a:cubicBezTo>
                <a:cubicBezTo>
                  <a:pt x="44870" y="24740"/>
                  <a:pt x="45346" y="24792"/>
                  <a:pt x="45816" y="24820"/>
                </a:cubicBezTo>
                <a:cubicBezTo>
                  <a:pt x="46256" y="24844"/>
                  <a:pt x="46706" y="24876"/>
                  <a:pt x="47167" y="24876"/>
                </a:cubicBezTo>
                <a:cubicBezTo>
                  <a:pt x="47554" y="24876"/>
                  <a:pt x="47949" y="24853"/>
                  <a:pt x="48351" y="24785"/>
                </a:cubicBezTo>
                <a:cubicBezTo>
                  <a:pt x="48677" y="24750"/>
                  <a:pt x="49012" y="24679"/>
                  <a:pt x="49337" y="24600"/>
                </a:cubicBezTo>
                <a:close/>
                <a:moveTo>
                  <a:pt x="93357" y="24785"/>
                </a:moveTo>
                <a:cubicBezTo>
                  <a:pt x="93727" y="25120"/>
                  <a:pt x="94132" y="25410"/>
                  <a:pt x="94572" y="25701"/>
                </a:cubicBezTo>
                <a:cubicBezTo>
                  <a:pt x="93436" y="25701"/>
                  <a:pt x="92221" y="25780"/>
                  <a:pt x="90980" y="25885"/>
                </a:cubicBezTo>
                <a:cubicBezTo>
                  <a:pt x="90540" y="25630"/>
                  <a:pt x="90170" y="25375"/>
                  <a:pt x="89800" y="25084"/>
                </a:cubicBezTo>
                <a:cubicBezTo>
                  <a:pt x="90980" y="24935"/>
                  <a:pt x="92151" y="24864"/>
                  <a:pt x="93357" y="24785"/>
                </a:cubicBezTo>
                <a:close/>
                <a:moveTo>
                  <a:pt x="20725" y="24239"/>
                </a:moveTo>
                <a:cubicBezTo>
                  <a:pt x="21130" y="24750"/>
                  <a:pt x="21570" y="25225"/>
                  <a:pt x="22089" y="25665"/>
                </a:cubicBezTo>
                <a:cubicBezTo>
                  <a:pt x="22195" y="25745"/>
                  <a:pt x="22309" y="25850"/>
                  <a:pt x="22450" y="25921"/>
                </a:cubicBezTo>
                <a:lnTo>
                  <a:pt x="22380" y="25921"/>
                </a:lnTo>
                <a:cubicBezTo>
                  <a:pt x="22195" y="25850"/>
                  <a:pt x="22010" y="25780"/>
                  <a:pt x="21825" y="25701"/>
                </a:cubicBezTo>
                <a:cubicBezTo>
                  <a:pt x="21314" y="25340"/>
                  <a:pt x="20874" y="24899"/>
                  <a:pt x="20434" y="24459"/>
                </a:cubicBezTo>
                <a:cubicBezTo>
                  <a:pt x="20548" y="24380"/>
                  <a:pt x="20619" y="24345"/>
                  <a:pt x="20725" y="24239"/>
                </a:cubicBezTo>
                <a:close/>
                <a:moveTo>
                  <a:pt x="84958" y="24715"/>
                </a:moveTo>
                <a:cubicBezTo>
                  <a:pt x="85214" y="24970"/>
                  <a:pt x="85478" y="25260"/>
                  <a:pt x="85768" y="25481"/>
                </a:cubicBezTo>
                <a:cubicBezTo>
                  <a:pt x="85398" y="25560"/>
                  <a:pt x="85037" y="25595"/>
                  <a:pt x="84703" y="25630"/>
                </a:cubicBezTo>
                <a:cubicBezTo>
                  <a:pt x="84043" y="25745"/>
                  <a:pt x="83347" y="25815"/>
                  <a:pt x="82687" y="25921"/>
                </a:cubicBezTo>
                <a:cubicBezTo>
                  <a:pt x="82396" y="25665"/>
                  <a:pt x="82176" y="25410"/>
                  <a:pt x="81912" y="25155"/>
                </a:cubicBezTo>
                <a:cubicBezTo>
                  <a:pt x="82652" y="25005"/>
                  <a:pt x="83382" y="24935"/>
                  <a:pt x="84078" y="24820"/>
                </a:cubicBezTo>
                <a:cubicBezTo>
                  <a:pt x="84377" y="24785"/>
                  <a:pt x="84668" y="24750"/>
                  <a:pt x="84958" y="24715"/>
                </a:cubicBezTo>
                <a:close/>
                <a:moveTo>
                  <a:pt x="15742" y="25225"/>
                </a:moveTo>
                <a:cubicBezTo>
                  <a:pt x="16472" y="25260"/>
                  <a:pt x="17168" y="25340"/>
                  <a:pt x="17863" y="25445"/>
                </a:cubicBezTo>
                <a:cubicBezTo>
                  <a:pt x="17943" y="25445"/>
                  <a:pt x="18013" y="25481"/>
                  <a:pt x="18083" y="25481"/>
                </a:cubicBezTo>
                <a:cubicBezTo>
                  <a:pt x="17828" y="25630"/>
                  <a:pt x="17538" y="25780"/>
                  <a:pt x="17282" y="25965"/>
                </a:cubicBezTo>
                <a:cubicBezTo>
                  <a:pt x="16472" y="25815"/>
                  <a:pt x="15662" y="25745"/>
                  <a:pt x="14861" y="25745"/>
                </a:cubicBezTo>
                <a:cubicBezTo>
                  <a:pt x="15152" y="25560"/>
                  <a:pt x="15442" y="25375"/>
                  <a:pt x="15742" y="25225"/>
                </a:cubicBezTo>
                <a:close/>
                <a:moveTo>
                  <a:pt x="59171" y="22769"/>
                </a:moveTo>
                <a:cubicBezTo>
                  <a:pt x="59242" y="23359"/>
                  <a:pt x="59321" y="23940"/>
                  <a:pt x="59427" y="24530"/>
                </a:cubicBezTo>
                <a:cubicBezTo>
                  <a:pt x="58511" y="25005"/>
                  <a:pt x="57596" y="25481"/>
                  <a:pt x="56645" y="25965"/>
                </a:cubicBezTo>
                <a:cubicBezTo>
                  <a:pt x="56645" y="25410"/>
                  <a:pt x="56601" y="24864"/>
                  <a:pt x="56601" y="24310"/>
                </a:cubicBezTo>
                <a:cubicBezTo>
                  <a:pt x="57481" y="23834"/>
                  <a:pt x="58326" y="23280"/>
                  <a:pt x="59171" y="22769"/>
                </a:cubicBezTo>
                <a:close/>
                <a:moveTo>
                  <a:pt x="99564" y="24019"/>
                </a:moveTo>
                <a:lnTo>
                  <a:pt x="99564" y="24019"/>
                </a:lnTo>
                <a:cubicBezTo>
                  <a:pt x="100664" y="24239"/>
                  <a:pt x="101721" y="24494"/>
                  <a:pt x="102786" y="24820"/>
                </a:cubicBezTo>
                <a:cubicBezTo>
                  <a:pt x="103226" y="25225"/>
                  <a:pt x="103667" y="25595"/>
                  <a:pt x="104107" y="25965"/>
                </a:cubicBezTo>
                <a:cubicBezTo>
                  <a:pt x="103006" y="25630"/>
                  <a:pt x="101906" y="25340"/>
                  <a:pt x="100735" y="25120"/>
                </a:cubicBezTo>
                <a:cubicBezTo>
                  <a:pt x="100330" y="24750"/>
                  <a:pt x="99925" y="24380"/>
                  <a:pt x="99564" y="24019"/>
                </a:cubicBezTo>
                <a:close/>
                <a:moveTo>
                  <a:pt x="61883" y="23209"/>
                </a:moveTo>
                <a:cubicBezTo>
                  <a:pt x="61998" y="23720"/>
                  <a:pt x="62103" y="24239"/>
                  <a:pt x="62218" y="24750"/>
                </a:cubicBezTo>
                <a:cubicBezTo>
                  <a:pt x="61408" y="25225"/>
                  <a:pt x="60606" y="25630"/>
                  <a:pt x="59761" y="26035"/>
                </a:cubicBezTo>
                <a:cubicBezTo>
                  <a:pt x="59682" y="25560"/>
                  <a:pt x="59576" y="25084"/>
                  <a:pt x="59506" y="24565"/>
                </a:cubicBezTo>
                <a:cubicBezTo>
                  <a:pt x="60307" y="24125"/>
                  <a:pt x="61117" y="23685"/>
                  <a:pt x="61883" y="23209"/>
                </a:cubicBezTo>
                <a:close/>
                <a:moveTo>
                  <a:pt x="13285" y="25190"/>
                </a:moveTo>
                <a:lnTo>
                  <a:pt x="13285" y="25190"/>
                </a:lnTo>
                <a:cubicBezTo>
                  <a:pt x="12986" y="25410"/>
                  <a:pt x="12695" y="25630"/>
                  <a:pt x="12361" y="25850"/>
                </a:cubicBezTo>
                <a:cubicBezTo>
                  <a:pt x="11665" y="25885"/>
                  <a:pt x="10970" y="25965"/>
                  <a:pt x="10309" y="26035"/>
                </a:cubicBezTo>
                <a:cubicBezTo>
                  <a:pt x="10204" y="26035"/>
                  <a:pt x="10089" y="26035"/>
                  <a:pt x="9984" y="26070"/>
                </a:cubicBezTo>
                <a:cubicBezTo>
                  <a:pt x="10345" y="25780"/>
                  <a:pt x="10714" y="25525"/>
                  <a:pt x="11084" y="25260"/>
                </a:cubicBezTo>
                <a:lnTo>
                  <a:pt x="11815" y="25260"/>
                </a:lnTo>
                <a:cubicBezTo>
                  <a:pt x="12326" y="25225"/>
                  <a:pt x="12801" y="25225"/>
                  <a:pt x="13285" y="25190"/>
                </a:cubicBezTo>
                <a:close/>
                <a:moveTo>
                  <a:pt x="73328" y="22989"/>
                </a:moveTo>
                <a:cubicBezTo>
                  <a:pt x="73513" y="23614"/>
                  <a:pt x="73733" y="24274"/>
                  <a:pt x="73953" y="24935"/>
                </a:cubicBezTo>
                <a:cubicBezTo>
                  <a:pt x="73443" y="25260"/>
                  <a:pt x="72967" y="25665"/>
                  <a:pt x="72448" y="26106"/>
                </a:cubicBezTo>
                <a:cubicBezTo>
                  <a:pt x="72272" y="25525"/>
                  <a:pt x="72052" y="24899"/>
                  <a:pt x="71867" y="24274"/>
                </a:cubicBezTo>
                <a:cubicBezTo>
                  <a:pt x="72377" y="23799"/>
                  <a:pt x="72853" y="23359"/>
                  <a:pt x="73328" y="22989"/>
                </a:cubicBezTo>
                <a:close/>
                <a:moveTo>
                  <a:pt x="19605" y="25199"/>
                </a:moveTo>
                <a:cubicBezTo>
                  <a:pt x="19692" y="25199"/>
                  <a:pt x="19774" y="25208"/>
                  <a:pt x="19844" y="25225"/>
                </a:cubicBezTo>
                <a:cubicBezTo>
                  <a:pt x="20469" y="25410"/>
                  <a:pt x="21094" y="25595"/>
                  <a:pt x="21684" y="25850"/>
                </a:cubicBezTo>
                <a:cubicBezTo>
                  <a:pt x="21684" y="25850"/>
                  <a:pt x="21719" y="25850"/>
                  <a:pt x="21719" y="25885"/>
                </a:cubicBezTo>
                <a:cubicBezTo>
                  <a:pt x="21904" y="25965"/>
                  <a:pt x="22045" y="26035"/>
                  <a:pt x="22230" y="26141"/>
                </a:cubicBezTo>
                <a:lnTo>
                  <a:pt x="22089" y="26141"/>
                </a:lnTo>
                <a:cubicBezTo>
                  <a:pt x="21209" y="25780"/>
                  <a:pt x="20284" y="25481"/>
                  <a:pt x="19298" y="25225"/>
                </a:cubicBezTo>
                <a:lnTo>
                  <a:pt x="19334" y="25225"/>
                </a:lnTo>
                <a:cubicBezTo>
                  <a:pt x="19426" y="25208"/>
                  <a:pt x="19518" y="25199"/>
                  <a:pt x="19605" y="25199"/>
                </a:cubicBezTo>
                <a:close/>
                <a:moveTo>
                  <a:pt x="97249" y="24785"/>
                </a:moveTo>
                <a:cubicBezTo>
                  <a:pt x="97433" y="24785"/>
                  <a:pt x="97583" y="24785"/>
                  <a:pt x="97724" y="24820"/>
                </a:cubicBezTo>
                <a:cubicBezTo>
                  <a:pt x="98754" y="24864"/>
                  <a:pt x="99740" y="25005"/>
                  <a:pt x="100700" y="25190"/>
                </a:cubicBezTo>
                <a:cubicBezTo>
                  <a:pt x="101140" y="25560"/>
                  <a:pt x="101545" y="25885"/>
                  <a:pt x="101985" y="26220"/>
                </a:cubicBezTo>
                <a:cubicBezTo>
                  <a:pt x="101281" y="26070"/>
                  <a:pt x="100550" y="25965"/>
                  <a:pt x="99819" y="25885"/>
                </a:cubicBezTo>
                <a:cubicBezTo>
                  <a:pt x="99379" y="25850"/>
                  <a:pt x="98974" y="25815"/>
                  <a:pt x="98534" y="25780"/>
                </a:cubicBezTo>
                <a:cubicBezTo>
                  <a:pt x="98094" y="25445"/>
                  <a:pt x="97689" y="25120"/>
                  <a:pt x="97249" y="24785"/>
                </a:cubicBezTo>
                <a:close/>
                <a:moveTo>
                  <a:pt x="10899" y="25260"/>
                </a:moveTo>
                <a:lnTo>
                  <a:pt x="10899" y="25260"/>
                </a:lnTo>
                <a:cubicBezTo>
                  <a:pt x="10530" y="25560"/>
                  <a:pt x="10160" y="25815"/>
                  <a:pt x="9834" y="26070"/>
                </a:cubicBezTo>
                <a:cubicBezTo>
                  <a:pt x="9464" y="26106"/>
                  <a:pt x="9139" y="26141"/>
                  <a:pt x="8804" y="26185"/>
                </a:cubicBezTo>
                <a:cubicBezTo>
                  <a:pt x="8329" y="26220"/>
                  <a:pt x="7853" y="26255"/>
                  <a:pt x="7413" y="26255"/>
                </a:cubicBezTo>
                <a:cubicBezTo>
                  <a:pt x="7818" y="25921"/>
                  <a:pt x="8293" y="25595"/>
                  <a:pt x="8734" y="25304"/>
                </a:cubicBezTo>
                <a:lnTo>
                  <a:pt x="9764" y="25304"/>
                </a:lnTo>
                <a:cubicBezTo>
                  <a:pt x="10160" y="25304"/>
                  <a:pt x="10530" y="25304"/>
                  <a:pt x="10899" y="25260"/>
                </a:cubicBezTo>
                <a:close/>
                <a:moveTo>
                  <a:pt x="3707" y="24820"/>
                </a:moveTo>
                <a:cubicBezTo>
                  <a:pt x="3997" y="24864"/>
                  <a:pt x="4332" y="24899"/>
                  <a:pt x="4622" y="24935"/>
                </a:cubicBezTo>
                <a:cubicBezTo>
                  <a:pt x="5142" y="25005"/>
                  <a:pt x="5617" y="25040"/>
                  <a:pt x="6128" y="25120"/>
                </a:cubicBezTo>
                <a:cubicBezTo>
                  <a:pt x="5538" y="25481"/>
                  <a:pt x="4992" y="25885"/>
                  <a:pt x="4437" y="26290"/>
                </a:cubicBezTo>
                <a:cubicBezTo>
                  <a:pt x="3522" y="26255"/>
                  <a:pt x="2641" y="26220"/>
                  <a:pt x="1796" y="26141"/>
                </a:cubicBezTo>
                <a:cubicBezTo>
                  <a:pt x="2421" y="25701"/>
                  <a:pt x="3081" y="25260"/>
                  <a:pt x="3707" y="24820"/>
                </a:cubicBezTo>
                <a:close/>
                <a:moveTo>
                  <a:pt x="6242" y="25120"/>
                </a:moveTo>
                <a:cubicBezTo>
                  <a:pt x="7008" y="25190"/>
                  <a:pt x="7783" y="25260"/>
                  <a:pt x="8584" y="25304"/>
                </a:cubicBezTo>
                <a:cubicBezTo>
                  <a:pt x="8144" y="25595"/>
                  <a:pt x="7668" y="25921"/>
                  <a:pt x="7228" y="26255"/>
                </a:cubicBezTo>
                <a:cubicBezTo>
                  <a:pt x="6348" y="26290"/>
                  <a:pt x="5467" y="26290"/>
                  <a:pt x="4587" y="26290"/>
                </a:cubicBezTo>
                <a:cubicBezTo>
                  <a:pt x="5142" y="25885"/>
                  <a:pt x="5687" y="25525"/>
                  <a:pt x="6242" y="25120"/>
                </a:cubicBezTo>
                <a:close/>
                <a:moveTo>
                  <a:pt x="19078" y="25260"/>
                </a:moveTo>
                <a:cubicBezTo>
                  <a:pt x="20064" y="25481"/>
                  <a:pt x="20989" y="25815"/>
                  <a:pt x="21904" y="26185"/>
                </a:cubicBezTo>
                <a:cubicBezTo>
                  <a:pt x="21719" y="26220"/>
                  <a:pt x="21499" y="26255"/>
                  <a:pt x="21279" y="26326"/>
                </a:cubicBezTo>
                <a:cubicBezTo>
                  <a:pt x="20364" y="25965"/>
                  <a:pt x="19404" y="25665"/>
                  <a:pt x="18383" y="25445"/>
                </a:cubicBezTo>
                <a:cubicBezTo>
                  <a:pt x="18603" y="25375"/>
                  <a:pt x="18858" y="25304"/>
                  <a:pt x="19078" y="25260"/>
                </a:cubicBezTo>
                <a:close/>
                <a:moveTo>
                  <a:pt x="64929" y="23174"/>
                </a:moveTo>
                <a:cubicBezTo>
                  <a:pt x="65079" y="23685"/>
                  <a:pt x="65264" y="24239"/>
                  <a:pt x="65405" y="24785"/>
                </a:cubicBezTo>
                <a:cubicBezTo>
                  <a:pt x="64568" y="25340"/>
                  <a:pt x="63644" y="25850"/>
                  <a:pt x="62693" y="26326"/>
                </a:cubicBezTo>
                <a:cubicBezTo>
                  <a:pt x="62543" y="25850"/>
                  <a:pt x="62438" y="25340"/>
                  <a:pt x="62323" y="24820"/>
                </a:cubicBezTo>
                <a:cubicBezTo>
                  <a:pt x="63204" y="24310"/>
                  <a:pt x="64084" y="23764"/>
                  <a:pt x="64929" y="23174"/>
                </a:cubicBezTo>
                <a:close/>
                <a:moveTo>
                  <a:pt x="78795" y="24644"/>
                </a:moveTo>
                <a:cubicBezTo>
                  <a:pt x="78980" y="24970"/>
                  <a:pt x="79165" y="25260"/>
                  <a:pt x="79385" y="25595"/>
                </a:cubicBezTo>
                <a:cubicBezTo>
                  <a:pt x="78795" y="25745"/>
                  <a:pt x="78250" y="25921"/>
                  <a:pt x="77660" y="26141"/>
                </a:cubicBezTo>
                <a:cubicBezTo>
                  <a:pt x="77510" y="26220"/>
                  <a:pt x="77369" y="26255"/>
                  <a:pt x="77220" y="26326"/>
                </a:cubicBezTo>
                <a:cubicBezTo>
                  <a:pt x="77035" y="26070"/>
                  <a:pt x="76850" y="25780"/>
                  <a:pt x="76709" y="25445"/>
                </a:cubicBezTo>
                <a:cubicBezTo>
                  <a:pt x="77404" y="25155"/>
                  <a:pt x="78065" y="24864"/>
                  <a:pt x="78795" y="24644"/>
                </a:cubicBezTo>
                <a:close/>
                <a:moveTo>
                  <a:pt x="89695" y="25084"/>
                </a:moveTo>
                <a:cubicBezTo>
                  <a:pt x="90056" y="25375"/>
                  <a:pt x="90425" y="25665"/>
                  <a:pt x="90830" y="25921"/>
                </a:cubicBezTo>
                <a:cubicBezTo>
                  <a:pt x="89950" y="26000"/>
                  <a:pt x="89070" y="26106"/>
                  <a:pt x="88154" y="26220"/>
                </a:cubicBezTo>
                <a:cubicBezTo>
                  <a:pt x="87784" y="26255"/>
                  <a:pt x="87415" y="26290"/>
                  <a:pt x="87054" y="26326"/>
                </a:cubicBezTo>
                <a:cubicBezTo>
                  <a:pt x="86684" y="26106"/>
                  <a:pt x="86314" y="25850"/>
                  <a:pt x="85953" y="25560"/>
                </a:cubicBezTo>
                <a:lnTo>
                  <a:pt x="86059" y="25560"/>
                </a:lnTo>
                <a:cubicBezTo>
                  <a:pt x="87238" y="25375"/>
                  <a:pt x="88445" y="25225"/>
                  <a:pt x="89695" y="25084"/>
                </a:cubicBezTo>
                <a:close/>
                <a:moveTo>
                  <a:pt x="22380" y="26220"/>
                </a:moveTo>
                <a:cubicBezTo>
                  <a:pt x="22485" y="26290"/>
                  <a:pt x="22565" y="26326"/>
                  <a:pt x="22670" y="26405"/>
                </a:cubicBezTo>
                <a:cubicBezTo>
                  <a:pt x="22529" y="26326"/>
                  <a:pt x="22415" y="26290"/>
                  <a:pt x="22265" y="26220"/>
                </a:cubicBezTo>
                <a:close/>
                <a:moveTo>
                  <a:pt x="81842" y="25155"/>
                </a:moveTo>
                <a:cubicBezTo>
                  <a:pt x="82062" y="25445"/>
                  <a:pt x="82282" y="25701"/>
                  <a:pt x="82572" y="25965"/>
                </a:cubicBezTo>
                <a:cubicBezTo>
                  <a:pt x="81771" y="26070"/>
                  <a:pt x="80961" y="26220"/>
                  <a:pt x="80195" y="26405"/>
                </a:cubicBezTo>
                <a:cubicBezTo>
                  <a:pt x="79975" y="26185"/>
                  <a:pt x="79755" y="25885"/>
                  <a:pt x="79535" y="25630"/>
                </a:cubicBezTo>
                <a:cubicBezTo>
                  <a:pt x="80301" y="25445"/>
                  <a:pt x="81076" y="25304"/>
                  <a:pt x="81842" y="25155"/>
                </a:cubicBezTo>
                <a:close/>
                <a:moveTo>
                  <a:pt x="75899" y="23799"/>
                </a:moveTo>
                <a:cubicBezTo>
                  <a:pt x="76119" y="24345"/>
                  <a:pt x="76339" y="24899"/>
                  <a:pt x="76594" y="25410"/>
                </a:cubicBezTo>
                <a:cubicBezTo>
                  <a:pt x="75934" y="25745"/>
                  <a:pt x="75309" y="26106"/>
                  <a:pt x="74693" y="26546"/>
                </a:cubicBezTo>
                <a:cubicBezTo>
                  <a:pt x="74429" y="26000"/>
                  <a:pt x="74253" y="25481"/>
                  <a:pt x="74068" y="24970"/>
                </a:cubicBezTo>
                <a:cubicBezTo>
                  <a:pt x="74649" y="24530"/>
                  <a:pt x="75274" y="24125"/>
                  <a:pt x="75899" y="23799"/>
                </a:cubicBezTo>
                <a:close/>
                <a:moveTo>
                  <a:pt x="43395" y="24785"/>
                </a:moveTo>
                <a:lnTo>
                  <a:pt x="43395" y="24785"/>
                </a:lnTo>
                <a:cubicBezTo>
                  <a:pt x="43324" y="25040"/>
                  <a:pt x="43219" y="25260"/>
                  <a:pt x="43139" y="25481"/>
                </a:cubicBezTo>
                <a:cubicBezTo>
                  <a:pt x="43104" y="25630"/>
                  <a:pt x="43034" y="25780"/>
                  <a:pt x="42999" y="25885"/>
                </a:cubicBezTo>
                <a:cubicBezTo>
                  <a:pt x="41933" y="26000"/>
                  <a:pt x="41238" y="26255"/>
                  <a:pt x="40243" y="26581"/>
                </a:cubicBezTo>
                <a:cubicBezTo>
                  <a:pt x="40393" y="26220"/>
                  <a:pt x="40533" y="25850"/>
                  <a:pt x="40718" y="25481"/>
                </a:cubicBezTo>
                <a:cubicBezTo>
                  <a:pt x="41713" y="25120"/>
                  <a:pt x="42373" y="24899"/>
                  <a:pt x="43395" y="24785"/>
                </a:cubicBezTo>
                <a:close/>
                <a:moveTo>
                  <a:pt x="51759" y="24565"/>
                </a:moveTo>
                <a:lnTo>
                  <a:pt x="51759" y="24565"/>
                </a:lnTo>
                <a:cubicBezTo>
                  <a:pt x="51653" y="24935"/>
                  <a:pt x="51538" y="25304"/>
                  <a:pt x="51468" y="25630"/>
                </a:cubicBezTo>
                <a:cubicBezTo>
                  <a:pt x="50552" y="26035"/>
                  <a:pt x="49637" y="26361"/>
                  <a:pt x="48721" y="26581"/>
                </a:cubicBezTo>
                <a:cubicBezTo>
                  <a:pt x="48827" y="26255"/>
                  <a:pt x="48941" y="25921"/>
                  <a:pt x="49047" y="25560"/>
                </a:cubicBezTo>
                <a:cubicBezTo>
                  <a:pt x="49962" y="25340"/>
                  <a:pt x="50843" y="25005"/>
                  <a:pt x="51759" y="24565"/>
                </a:cubicBezTo>
                <a:close/>
                <a:moveTo>
                  <a:pt x="67430" y="23359"/>
                </a:moveTo>
                <a:cubicBezTo>
                  <a:pt x="67535" y="23649"/>
                  <a:pt x="67606" y="23940"/>
                  <a:pt x="67685" y="24204"/>
                </a:cubicBezTo>
                <a:cubicBezTo>
                  <a:pt x="67791" y="24565"/>
                  <a:pt x="67905" y="24935"/>
                  <a:pt x="68011" y="25260"/>
                </a:cubicBezTo>
                <a:cubicBezTo>
                  <a:pt x="67386" y="25745"/>
                  <a:pt x="66769" y="26220"/>
                  <a:pt x="66065" y="26625"/>
                </a:cubicBezTo>
                <a:cubicBezTo>
                  <a:pt x="65959" y="26220"/>
                  <a:pt x="65845" y="25815"/>
                  <a:pt x="65704" y="25410"/>
                </a:cubicBezTo>
                <a:cubicBezTo>
                  <a:pt x="65625" y="25225"/>
                  <a:pt x="65590" y="25005"/>
                  <a:pt x="65519" y="24820"/>
                </a:cubicBezTo>
                <a:cubicBezTo>
                  <a:pt x="66179" y="24345"/>
                  <a:pt x="66840" y="23869"/>
                  <a:pt x="67430" y="23359"/>
                </a:cubicBezTo>
                <a:close/>
                <a:moveTo>
                  <a:pt x="94678" y="25780"/>
                </a:moveTo>
                <a:cubicBezTo>
                  <a:pt x="95083" y="26035"/>
                  <a:pt x="95488" y="26255"/>
                  <a:pt x="95893" y="26475"/>
                </a:cubicBezTo>
                <a:lnTo>
                  <a:pt x="95928" y="26511"/>
                </a:lnTo>
                <a:cubicBezTo>
                  <a:pt x="94757" y="26511"/>
                  <a:pt x="93542" y="26546"/>
                  <a:pt x="92301" y="26625"/>
                </a:cubicBezTo>
                <a:cubicBezTo>
                  <a:pt x="91861" y="26440"/>
                  <a:pt x="91456" y="26220"/>
                  <a:pt x="91086" y="25965"/>
                </a:cubicBezTo>
                <a:cubicBezTo>
                  <a:pt x="92336" y="25850"/>
                  <a:pt x="93542" y="25815"/>
                  <a:pt x="94678" y="25780"/>
                </a:cubicBezTo>
                <a:close/>
                <a:moveTo>
                  <a:pt x="95845" y="25766"/>
                </a:moveTo>
                <a:cubicBezTo>
                  <a:pt x="96757" y="25766"/>
                  <a:pt x="97635" y="25799"/>
                  <a:pt x="98499" y="25850"/>
                </a:cubicBezTo>
                <a:cubicBezTo>
                  <a:pt x="98939" y="26141"/>
                  <a:pt x="99344" y="26405"/>
                  <a:pt x="99784" y="26660"/>
                </a:cubicBezTo>
                <a:cubicBezTo>
                  <a:pt x="98604" y="26546"/>
                  <a:pt x="97398" y="26511"/>
                  <a:pt x="96113" y="26511"/>
                </a:cubicBezTo>
                <a:cubicBezTo>
                  <a:pt x="96042" y="26475"/>
                  <a:pt x="95998" y="26440"/>
                  <a:pt x="95963" y="26405"/>
                </a:cubicBezTo>
                <a:cubicBezTo>
                  <a:pt x="95558" y="26220"/>
                  <a:pt x="95197" y="26000"/>
                  <a:pt x="94827" y="25780"/>
                </a:cubicBezTo>
                <a:cubicBezTo>
                  <a:pt x="95172" y="25770"/>
                  <a:pt x="95511" y="25766"/>
                  <a:pt x="95845" y="25766"/>
                </a:cubicBezTo>
                <a:close/>
                <a:moveTo>
                  <a:pt x="18233" y="25525"/>
                </a:moveTo>
                <a:cubicBezTo>
                  <a:pt x="19263" y="25701"/>
                  <a:pt x="20249" y="26000"/>
                  <a:pt x="21165" y="26361"/>
                </a:cubicBezTo>
                <a:cubicBezTo>
                  <a:pt x="21130" y="26361"/>
                  <a:pt x="21094" y="26405"/>
                  <a:pt x="21059" y="26405"/>
                </a:cubicBezTo>
                <a:cubicBezTo>
                  <a:pt x="20839" y="26511"/>
                  <a:pt x="20584" y="26625"/>
                  <a:pt x="20364" y="26766"/>
                </a:cubicBezTo>
                <a:cubicBezTo>
                  <a:pt x="19448" y="26440"/>
                  <a:pt x="18453" y="26141"/>
                  <a:pt x="17388" y="25965"/>
                </a:cubicBezTo>
                <a:cubicBezTo>
                  <a:pt x="17687" y="25780"/>
                  <a:pt x="17943" y="25630"/>
                  <a:pt x="18233" y="25525"/>
                </a:cubicBezTo>
                <a:close/>
                <a:moveTo>
                  <a:pt x="22749" y="26282"/>
                </a:moveTo>
                <a:lnTo>
                  <a:pt x="22749" y="26282"/>
                </a:lnTo>
                <a:cubicBezTo>
                  <a:pt x="22943" y="26352"/>
                  <a:pt x="23137" y="26449"/>
                  <a:pt x="23331" y="26511"/>
                </a:cubicBezTo>
                <a:cubicBezTo>
                  <a:pt x="23480" y="26625"/>
                  <a:pt x="23586" y="26695"/>
                  <a:pt x="23736" y="26766"/>
                </a:cubicBezTo>
                <a:cubicBezTo>
                  <a:pt x="23376" y="26602"/>
                  <a:pt x="23052" y="26445"/>
                  <a:pt x="22749" y="26282"/>
                </a:cubicBezTo>
                <a:close/>
                <a:moveTo>
                  <a:pt x="85839" y="25560"/>
                </a:moveTo>
                <a:cubicBezTo>
                  <a:pt x="86173" y="25850"/>
                  <a:pt x="86534" y="26106"/>
                  <a:pt x="86939" y="26361"/>
                </a:cubicBezTo>
                <a:cubicBezTo>
                  <a:pt x="86833" y="26361"/>
                  <a:pt x="86754" y="26405"/>
                  <a:pt x="86649" y="26405"/>
                </a:cubicBezTo>
                <a:cubicBezTo>
                  <a:pt x="85698" y="26511"/>
                  <a:pt x="84738" y="26625"/>
                  <a:pt x="83752" y="26766"/>
                </a:cubicBezTo>
                <a:cubicBezTo>
                  <a:pt x="83382" y="26546"/>
                  <a:pt x="83057" y="26290"/>
                  <a:pt x="82757" y="26000"/>
                </a:cubicBezTo>
                <a:cubicBezTo>
                  <a:pt x="83418" y="25885"/>
                  <a:pt x="84043" y="25815"/>
                  <a:pt x="84703" y="25745"/>
                </a:cubicBezTo>
                <a:cubicBezTo>
                  <a:pt x="85073" y="25665"/>
                  <a:pt x="85478" y="25630"/>
                  <a:pt x="85839" y="25560"/>
                </a:cubicBezTo>
                <a:close/>
                <a:moveTo>
                  <a:pt x="23410" y="24380"/>
                </a:moveTo>
                <a:cubicBezTo>
                  <a:pt x="24070" y="24935"/>
                  <a:pt x="24871" y="25410"/>
                  <a:pt x="25752" y="25780"/>
                </a:cubicBezTo>
                <a:cubicBezTo>
                  <a:pt x="25646" y="26141"/>
                  <a:pt x="25532" y="26475"/>
                  <a:pt x="25391" y="26801"/>
                </a:cubicBezTo>
                <a:cubicBezTo>
                  <a:pt x="24545" y="26440"/>
                  <a:pt x="23736" y="26000"/>
                  <a:pt x="23040" y="25445"/>
                </a:cubicBezTo>
                <a:cubicBezTo>
                  <a:pt x="23146" y="25190"/>
                  <a:pt x="23260" y="24864"/>
                  <a:pt x="23410" y="24380"/>
                </a:cubicBezTo>
                <a:close/>
                <a:moveTo>
                  <a:pt x="54074" y="24380"/>
                </a:moveTo>
                <a:lnTo>
                  <a:pt x="54074" y="24380"/>
                </a:lnTo>
                <a:cubicBezTo>
                  <a:pt x="54004" y="24864"/>
                  <a:pt x="53924" y="25304"/>
                  <a:pt x="53854" y="25780"/>
                </a:cubicBezTo>
                <a:cubicBezTo>
                  <a:pt x="52973" y="26220"/>
                  <a:pt x="52128" y="26625"/>
                  <a:pt x="51248" y="26916"/>
                </a:cubicBezTo>
                <a:cubicBezTo>
                  <a:pt x="51362" y="26511"/>
                  <a:pt x="51433" y="26106"/>
                  <a:pt x="51538" y="25701"/>
                </a:cubicBezTo>
                <a:cubicBezTo>
                  <a:pt x="52384" y="25340"/>
                  <a:pt x="53229" y="24899"/>
                  <a:pt x="54074" y="24380"/>
                </a:cubicBezTo>
                <a:close/>
                <a:moveTo>
                  <a:pt x="48941" y="25595"/>
                </a:moveTo>
                <a:lnTo>
                  <a:pt x="48941" y="25595"/>
                </a:lnTo>
                <a:cubicBezTo>
                  <a:pt x="48827" y="25921"/>
                  <a:pt x="48721" y="26290"/>
                  <a:pt x="48607" y="26625"/>
                </a:cubicBezTo>
                <a:cubicBezTo>
                  <a:pt x="48237" y="26695"/>
                  <a:pt x="47876" y="26766"/>
                  <a:pt x="47506" y="26845"/>
                </a:cubicBezTo>
                <a:cubicBezTo>
                  <a:pt x="46916" y="26951"/>
                  <a:pt x="46335" y="26986"/>
                  <a:pt x="45781" y="26986"/>
                </a:cubicBezTo>
                <a:cubicBezTo>
                  <a:pt x="45895" y="26625"/>
                  <a:pt x="46001" y="26290"/>
                  <a:pt x="46150" y="25965"/>
                </a:cubicBezTo>
                <a:cubicBezTo>
                  <a:pt x="46696" y="25965"/>
                  <a:pt x="47286" y="25921"/>
                  <a:pt x="47876" y="25850"/>
                </a:cubicBezTo>
                <a:cubicBezTo>
                  <a:pt x="48237" y="25780"/>
                  <a:pt x="48607" y="25701"/>
                  <a:pt x="48941" y="25595"/>
                </a:cubicBezTo>
                <a:close/>
                <a:moveTo>
                  <a:pt x="90936" y="26000"/>
                </a:moveTo>
                <a:cubicBezTo>
                  <a:pt x="91306" y="26220"/>
                  <a:pt x="91711" y="26440"/>
                  <a:pt x="92116" y="26625"/>
                </a:cubicBezTo>
                <a:cubicBezTo>
                  <a:pt x="91015" y="26695"/>
                  <a:pt x="89880" y="26801"/>
                  <a:pt x="88700" y="26951"/>
                </a:cubicBezTo>
                <a:cubicBezTo>
                  <a:pt x="88594" y="26951"/>
                  <a:pt x="88480" y="26986"/>
                  <a:pt x="88374" y="26986"/>
                </a:cubicBezTo>
                <a:cubicBezTo>
                  <a:pt x="88224" y="26951"/>
                  <a:pt x="88119" y="26880"/>
                  <a:pt x="87969" y="26845"/>
                </a:cubicBezTo>
                <a:cubicBezTo>
                  <a:pt x="87714" y="26695"/>
                  <a:pt x="87415" y="26546"/>
                  <a:pt x="87194" y="26405"/>
                </a:cubicBezTo>
                <a:cubicBezTo>
                  <a:pt x="87529" y="26361"/>
                  <a:pt x="87820" y="26326"/>
                  <a:pt x="88154" y="26290"/>
                </a:cubicBezTo>
                <a:cubicBezTo>
                  <a:pt x="89140" y="26185"/>
                  <a:pt x="90056" y="26070"/>
                  <a:pt x="90936" y="26000"/>
                </a:cubicBezTo>
                <a:close/>
                <a:moveTo>
                  <a:pt x="44468" y="25894"/>
                </a:moveTo>
                <a:cubicBezTo>
                  <a:pt x="44757" y="25894"/>
                  <a:pt x="45050" y="25903"/>
                  <a:pt x="45340" y="25921"/>
                </a:cubicBezTo>
                <a:cubicBezTo>
                  <a:pt x="45561" y="25921"/>
                  <a:pt x="45816" y="25965"/>
                  <a:pt x="46080" y="25965"/>
                </a:cubicBezTo>
                <a:cubicBezTo>
                  <a:pt x="45930" y="26290"/>
                  <a:pt x="45781" y="26625"/>
                  <a:pt x="45675" y="26986"/>
                </a:cubicBezTo>
                <a:cubicBezTo>
                  <a:pt x="45420" y="26951"/>
                  <a:pt x="45200" y="26951"/>
                  <a:pt x="44935" y="26951"/>
                </a:cubicBezTo>
                <a:cubicBezTo>
                  <a:pt x="44390" y="26951"/>
                  <a:pt x="43800" y="26951"/>
                  <a:pt x="43254" y="26986"/>
                </a:cubicBezTo>
                <a:cubicBezTo>
                  <a:pt x="43034" y="26986"/>
                  <a:pt x="42849" y="26986"/>
                  <a:pt x="42664" y="27021"/>
                </a:cubicBezTo>
                <a:cubicBezTo>
                  <a:pt x="42778" y="26695"/>
                  <a:pt x="42919" y="26326"/>
                  <a:pt x="43069" y="25965"/>
                </a:cubicBezTo>
                <a:cubicBezTo>
                  <a:pt x="43219" y="25965"/>
                  <a:pt x="43395" y="25921"/>
                  <a:pt x="43615" y="25921"/>
                </a:cubicBezTo>
                <a:cubicBezTo>
                  <a:pt x="43892" y="25903"/>
                  <a:pt x="44178" y="25894"/>
                  <a:pt x="44468" y="25894"/>
                </a:cubicBezTo>
                <a:close/>
                <a:moveTo>
                  <a:pt x="103042" y="24899"/>
                </a:moveTo>
                <a:cubicBezTo>
                  <a:pt x="104072" y="25260"/>
                  <a:pt x="105102" y="25630"/>
                  <a:pt x="106167" y="26035"/>
                </a:cubicBezTo>
                <a:cubicBezTo>
                  <a:pt x="106563" y="26361"/>
                  <a:pt x="106968" y="26695"/>
                  <a:pt x="107408" y="27065"/>
                </a:cubicBezTo>
                <a:cubicBezTo>
                  <a:pt x="106387" y="26695"/>
                  <a:pt x="105357" y="26326"/>
                  <a:pt x="104362" y="26035"/>
                </a:cubicBezTo>
                <a:cubicBezTo>
                  <a:pt x="103922" y="25701"/>
                  <a:pt x="103482" y="25304"/>
                  <a:pt x="103042" y="24899"/>
                </a:cubicBezTo>
                <a:close/>
                <a:moveTo>
                  <a:pt x="104802" y="24750"/>
                </a:moveTo>
                <a:lnTo>
                  <a:pt x="104802" y="24750"/>
                </a:lnTo>
                <a:cubicBezTo>
                  <a:pt x="105137" y="24899"/>
                  <a:pt x="105463" y="25005"/>
                  <a:pt x="105797" y="25155"/>
                </a:cubicBezTo>
                <a:cubicBezTo>
                  <a:pt x="106088" y="25260"/>
                  <a:pt x="106387" y="25410"/>
                  <a:pt x="106713" y="25525"/>
                </a:cubicBezTo>
                <a:cubicBezTo>
                  <a:pt x="107047" y="25665"/>
                  <a:pt x="107373" y="25780"/>
                  <a:pt x="107743" y="25921"/>
                </a:cubicBezTo>
                <a:cubicBezTo>
                  <a:pt x="108218" y="26290"/>
                  <a:pt x="108694" y="26695"/>
                  <a:pt x="109204" y="27065"/>
                </a:cubicBezTo>
                <a:cubicBezTo>
                  <a:pt x="109028" y="26986"/>
                  <a:pt x="108843" y="26916"/>
                  <a:pt x="108658" y="26880"/>
                </a:cubicBezTo>
                <a:cubicBezTo>
                  <a:pt x="108033" y="26625"/>
                  <a:pt x="107373" y="26405"/>
                  <a:pt x="106748" y="26141"/>
                </a:cubicBezTo>
                <a:cubicBezTo>
                  <a:pt x="106563" y="26070"/>
                  <a:pt x="106387" y="26000"/>
                  <a:pt x="106202" y="25965"/>
                </a:cubicBezTo>
                <a:cubicBezTo>
                  <a:pt x="105727" y="25560"/>
                  <a:pt x="105287" y="25155"/>
                  <a:pt x="104802" y="24750"/>
                </a:cubicBezTo>
                <a:close/>
                <a:moveTo>
                  <a:pt x="69631" y="23905"/>
                </a:moveTo>
                <a:cubicBezTo>
                  <a:pt x="69666" y="24054"/>
                  <a:pt x="69736" y="24204"/>
                  <a:pt x="69771" y="24345"/>
                </a:cubicBezTo>
                <a:cubicBezTo>
                  <a:pt x="69921" y="24820"/>
                  <a:pt x="70071" y="25304"/>
                  <a:pt x="70212" y="25815"/>
                </a:cubicBezTo>
                <a:cubicBezTo>
                  <a:pt x="69701" y="26290"/>
                  <a:pt x="69190" y="26731"/>
                  <a:pt x="68636" y="27136"/>
                </a:cubicBezTo>
                <a:cubicBezTo>
                  <a:pt x="68530" y="26766"/>
                  <a:pt x="68416" y="26440"/>
                  <a:pt x="68310" y="26070"/>
                </a:cubicBezTo>
                <a:cubicBezTo>
                  <a:pt x="68231" y="25815"/>
                  <a:pt x="68160" y="25560"/>
                  <a:pt x="68090" y="25304"/>
                </a:cubicBezTo>
                <a:cubicBezTo>
                  <a:pt x="68636" y="24864"/>
                  <a:pt x="69146" y="24380"/>
                  <a:pt x="69631" y="23905"/>
                </a:cubicBezTo>
                <a:close/>
                <a:moveTo>
                  <a:pt x="100885" y="25225"/>
                </a:moveTo>
                <a:lnTo>
                  <a:pt x="100885" y="25225"/>
                </a:lnTo>
                <a:cubicBezTo>
                  <a:pt x="102056" y="25445"/>
                  <a:pt x="103156" y="25745"/>
                  <a:pt x="104292" y="26106"/>
                </a:cubicBezTo>
                <a:cubicBezTo>
                  <a:pt x="104767" y="26475"/>
                  <a:pt x="105207" y="26845"/>
                  <a:pt x="105612" y="27136"/>
                </a:cubicBezTo>
                <a:cubicBezTo>
                  <a:pt x="104477" y="26801"/>
                  <a:pt x="103341" y="26475"/>
                  <a:pt x="102161" y="26255"/>
                </a:cubicBezTo>
                <a:cubicBezTo>
                  <a:pt x="101721" y="25921"/>
                  <a:pt x="101281" y="25595"/>
                  <a:pt x="100885" y="25225"/>
                </a:cubicBezTo>
                <a:close/>
                <a:moveTo>
                  <a:pt x="23005" y="25560"/>
                </a:moveTo>
                <a:cubicBezTo>
                  <a:pt x="23700" y="26070"/>
                  <a:pt x="24466" y="26511"/>
                  <a:pt x="25347" y="26880"/>
                </a:cubicBezTo>
                <a:cubicBezTo>
                  <a:pt x="25311" y="26986"/>
                  <a:pt x="25276" y="27065"/>
                  <a:pt x="25206" y="27171"/>
                </a:cubicBezTo>
                <a:cubicBezTo>
                  <a:pt x="24686" y="26916"/>
                  <a:pt x="24140" y="26695"/>
                  <a:pt x="23630" y="26475"/>
                </a:cubicBezTo>
                <a:cubicBezTo>
                  <a:pt x="23480" y="26405"/>
                  <a:pt x="23295" y="26326"/>
                  <a:pt x="23146" y="26255"/>
                </a:cubicBezTo>
                <a:cubicBezTo>
                  <a:pt x="23075" y="26220"/>
                  <a:pt x="23005" y="26185"/>
                  <a:pt x="22926" y="26185"/>
                </a:cubicBezTo>
                <a:cubicBezTo>
                  <a:pt x="22820" y="26106"/>
                  <a:pt x="22705" y="26035"/>
                  <a:pt x="22635" y="25965"/>
                </a:cubicBezTo>
                <a:cubicBezTo>
                  <a:pt x="22749" y="25885"/>
                  <a:pt x="22855" y="25745"/>
                  <a:pt x="23005" y="25560"/>
                </a:cubicBezTo>
                <a:close/>
                <a:moveTo>
                  <a:pt x="79456" y="25665"/>
                </a:moveTo>
                <a:cubicBezTo>
                  <a:pt x="79641" y="25921"/>
                  <a:pt x="79861" y="26185"/>
                  <a:pt x="80081" y="26440"/>
                </a:cubicBezTo>
                <a:cubicBezTo>
                  <a:pt x="79350" y="26625"/>
                  <a:pt x="78611" y="26845"/>
                  <a:pt x="77880" y="27136"/>
                </a:cubicBezTo>
                <a:cubicBezTo>
                  <a:pt x="77845" y="27171"/>
                  <a:pt x="77809" y="27171"/>
                  <a:pt x="77809" y="27171"/>
                </a:cubicBezTo>
                <a:cubicBezTo>
                  <a:pt x="77625" y="26916"/>
                  <a:pt x="77440" y="26660"/>
                  <a:pt x="77255" y="26405"/>
                </a:cubicBezTo>
                <a:cubicBezTo>
                  <a:pt x="77404" y="26326"/>
                  <a:pt x="77554" y="26290"/>
                  <a:pt x="77695" y="26220"/>
                </a:cubicBezTo>
                <a:cubicBezTo>
                  <a:pt x="78285" y="26000"/>
                  <a:pt x="78875" y="25815"/>
                  <a:pt x="79456" y="25665"/>
                </a:cubicBezTo>
                <a:close/>
                <a:moveTo>
                  <a:pt x="96078" y="26581"/>
                </a:moveTo>
                <a:cubicBezTo>
                  <a:pt x="96518" y="26801"/>
                  <a:pt x="96923" y="26986"/>
                  <a:pt x="97319" y="27206"/>
                </a:cubicBezTo>
                <a:cubicBezTo>
                  <a:pt x="96734" y="27188"/>
                  <a:pt x="96139" y="27180"/>
                  <a:pt x="95535" y="27180"/>
                </a:cubicBezTo>
                <a:cubicBezTo>
                  <a:pt x="94931" y="27180"/>
                  <a:pt x="94317" y="27188"/>
                  <a:pt x="93692" y="27206"/>
                </a:cubicBezTo>
                <a:cubicBezTo>
                  <a:pt x="93287" y="27065"/>
                  <a:pt x="92882" y="26880"/>
                  <a:pt x="92477" y="26695"/>
                </a:cubicBezTo>
                <a:cubicBezTo>
                  <a:pt x="93727" y="26625"/>
                  <a:pt x="94942" y="26581"/>
                  <a:pt x="96078" y="26581"/>
                </a:cubicBezTo>
                <a:close/>
                <a:moveTo>
                  <a:pt x="98684" y="25850"/>
                </a:moveTo>
                <a:cubicBezTo>
                  <a:pt x="99045" y="25885"/>
                  <a:pt x="99414" y="25921"/>
                  <a:pt x="99784" y="25965"/>
                </a:cubicBezTo>
                <a:cubicBezTo>
                  <a:pt x="100585" y="26070"/>
                  <a:pt x="101395" y="26185"/>
                  <a:pt x="102126" y="26326"/>
                </a:cubicBezTo>
                <a:cubicBezTo>
                  <a:pt x="102566" y="26660"/>
                  <a:pt x="102971" y="26951"/>
                  <a:pt x="103411" y="27206"/>
                </a:cubicBezTo>
                <a:lnTo>
                  <a:pt x="103411" y="27241"/>
                </a:lnTo>
                <a:cubicBezTo>
                  <a:pt x="102936" y="27136"/>
                  <a:pt x="102425" y="27021"/>
                  <a:pt x="101906" y="26951"/>
                </a:cubicBezTo>
                <a:cubicBezTo>
                  <a:pt x="101281" y="26845"/>
                  <a:pt x="100620" y="26766"/>
                  <a:pt x="99960" y="26695"/>
                </a:cubicBezTo>
                <a:cubicBezTo>
                  <a:pt x="99520" y="26440"/>
                  <a:pt x="99080" y="26141"/>
                  <a:pt x="98684" y="25850"/>
                </a:cubicBezTo>
                <a:close/>
                <a:moveTo>
                  <a:pt x="56530" y="24380"/>
                </a:moveTo>
                <a:cubicBezTo>
                  <a:pt x="56530" y="24899"/>
                  <a:pt x="56530" y="25445"/>
                  <a:pt x="56565" y="26000"/>
                </a:cubicBezTo>
                <a:cubicBezTo>
                  <a:pt x="56205" y="26185"/>
                  <a:pt x="55800" y="26361"/>
                  <a:pt x="55430" y="26546"/>
                </a:cubicBezTo>
                <a:cubicBezTo>
                  <a:pt x="54884" y="26801"/>
                  <a:pt x="54329" y="27065"/>
                  <a:pt x="53783" y="27285"/>
                </a:cubicBezTo>
                <a:cubicBezTo>
                  <a:pt x="53819" y="26801"/>
                  <a:pt x="53889" y="26326"/>
                  <a:pt x="53924" y="25850"/>
                </a:cubicBezTo>
                <a:cubicBezTo>
                  <a:pt x="54400" y="25595"/>
                  <a:pt x="54884" y="25340"/>
                  <a:pt x="55359" y="25084"/>
                </a:cubicBezTo>
                <a:cubicBezTo>
                  <a:pt x="55720" y="24820"/>
                  <a:pt x="56125" y="24600"/>
                  <a:pt x="56530" y="24380"/>
                </a:cubicBezTo>
                <a:close/>
                <a:moveTo>
                  <a:pt x="82652" y="26035"/>
                </a:moveTo>
                <a:cubicBezTo>
                  <a:pt x="82942" y="26290"/>
                  <a:pt x="83277" y="26546"/>
                  <a:pt x="83638" y="26801"/>
                </a:cubicBezTo>
                <a:cubicBezTo>
                  <a:pt x="82792" y="26916"/>
                  <a:pt x="81956" y="27065"/>
                  <a:pt x="81146" y="27285"/>
                </a:cubicBezTo>
                <a:cubicBezTo>
                  <a:pt x="80812" y="27021"/>
                  <a:pt x="80521" y="26766"/>
                  <a:pt x="80266" y="26475"/>
                </a:cubicBezTo>
                <a:cubicBezTo>
                  <a:pt x="81032" y="26290"/>
                  <a:pt x="81842" y="26141"/>
                  <a:pt x="82652" y="26035"/>
                </a:cubicBezTo>
                <a:close/>
                <a:moveTo>
                  <a:pt x="59427" y="24600"/>
                </a:moveTo>
                <a:cubicBezTo>
                  <a:pt x="59506" y="25120"/>
                  <a:pt x="59612" y="25595"/>
                  <a:pt x="59682" y="26070"/>
                </a:cubicBezTo>
                <a:cubicBezTo>
                  <a:pt x="58731" y="26546"/>
                  <a:pt x="57745" y="26986"/>
                  <a:pt x="56750" y="27391"/>
                </a:cubicBezTo>
                <a:cubicBezTo>
                  <a:pt x="56715" y="26951"/>
                  <a:pt x="56680" y="26511"/>
                  <a:pt x="56680" y="26035"/>
                </a:cubicBezTo>
                <a:cubicBezTo>
                  <a:pt x="57596" y="25595"/>
                  <a:pt x="58511" y="25120"/>
                  <a:pt x="59427" y="24600"/>
                </a:cubicBezTo>
                <a:close/>
                <a:moveTo>
                  <a:pt x="14606" y="25815"/>
                </a:moveTo>
                <a:cubicBezTo>
                  <a:pt x="14016" y="26290"/>
                  <a:pt x="13426" y="26801"/>
                  <a:pt x="12915" y="27391"/>
                </a:cubicBezTo>
                <a:cubicBezTo>
                  <a:pt x="12701" y="27381"/>
                  <a:pt x="12487" y="27376"/>
                  <a:pt x="12271" y="27376"/>
                </a:cubicBezTo>
                <a:cubicBezTo>
                  <a:pt x="11749" y="27376"/>
                  <a:pt x="11221" y="27401"/>
                  <a:pt x="10679" y="27426"/>
                </a:cubicBezTo>
                <a:cubicBezTo>
                  <a:pt x="11225" y="26880"/>
                  <a:pt x="11815" y="26361"/>
                  <a:pt x="12405" y="25921"/>
                </a:cubicBezTo>
                <a:cubicBezTo>
                  <a:pt x="13136" y="25850"/>
                  <a:pt x="13866" y="25815"/>
                  <a:pt x="14606" y="25815"/>
                </a:cubicBezTo>
                <a:close/>
                <a:moveTo>
                  <a:pt x="40613" y="25525"/>
                </a:moveTo>
                <a:cubicBezTo>
                  <a:pt x="40428" y="25885"/>
                  <a:pt x="40278" y="26255"/>
                  <a:pt x="40137" y="26625"/>
                </a:cubicBezTo>
                <a:cubicBezTo>
                  <a:pt x="40058" y="26625"/>
                  <a:pt x="39988" y="26660"/>
                  <a:pt x="39917" y="26695"/>
                </a:cubicBezTo>
                <a:cubicBezTo>
                  <a:pt x="39768" y="26731"/>
                  <a:pt x="39583" y="26801"/>
                  <a:pt x="39363" y="26880"/>
                </a:cubicBezTo>
                <a:cubicBezTo>
                  <a:pt x="38737" y="27100"/>
                  <a:pt x="38042" y="27285"/>
                  <a:pt x="37311" y="27426"/>
                </a:cubicBezTo>
                <a:cubicBezTo>
                  <a:pt x="37496" y="27100"/>
                  <a:pt x="37637" y="26766"/>
                  <a:pt x="37822" y="26405"/>
                </a:cubicBezTo>
                <a:cubicBezTo>
                  <a:pt x="38517" y="26220"/>
                  <a:pt x="39213" y="26000"/>
                  <a:pt x="39917" y="25780"/>
                </a:cubicBezTo>
                <a:cubicBezTo>
                  <a:pt x="40093" y="25701"/>
                  <a:pt x="40278" y="25630"/>
                  <a:pt x="40463" y="25560"/>
                </a:cubicBezTo>
                <a:cubicBezTo>
                  <a:pt x="40498" y="25560"/>
                  <a:pt x="40533" y="25525"/>
                  <a:pt x="40613" y="25525"/>
                </a:cubicBezTo>
                <a:close/>
                <a:moveTo>
                  <a:pt x="23225" y="26625"/>
                </a:moveTo>
                <a:lnTo>
                  <a:pt x="23225" y="26625"/>
                </a:lnTo>
                <a:cubicBezTo>
                  <a:pt x="23700" y="26845"/>
                  <a:pt x="24211" y="27065"/>
                  <a:pt x="24730" y="27285"/>
                </a:cubicBezTo>
                <a:cubicBezTo>
                  <a:pt x="24801" y="27321"/>
                  <a:pt x="24871" y="27391"/>
                  <a:pt x="24986" y="27426"/>
                </a:cubicBezTo>
                <a:cubicBezTo>
                  <a:pt x="24986" y="27461"/>
                  <a:pt x="24950" y="27461"/>
                  <a:pt x="24950" y="27461"/>
                </a:cubicBezTo>
                <a:cubicBezTo>
                  <a:pt x="24730" y="27356"/>
                  <a:pt x="24510" y="27285"/>
                  <a:pt x="24290" y="27171"/>
                </a:cubicBezTo>
                <a:cubicBezTo>
                  <a:pt x="24070" y="27065"/>
                  <a:pt x="23806" y="26916"/>
                  <a:pt x="23586" y="26801"/>
                </a:cubicBezTo>
                <a:cubicBezTo>
                  <a:pt x="23480" y="26766"/>
                  <a:pt x="23331" y="26695"/>
                  <a:pt x="23225" y="26625"/>
                </a:cubicBezTo>
                <a:close/>
                <a:moveTo>
                  <a:pt x="87054" y="26440"/>
                </a:moveTo>
                <a:cubicBezTo>
                  <a:pt x="87344" y="26581"/>
                  <a:pt x="87635" y="26766"/>
                  <a:pt x="87934" y="26916"/>
                </a:cubicBezTo>
                <a:cubicBezTo>
                  <a:pt x="88004" y="26951"/>
                  <a:pt x="88119" y="26986"/>
                  <a:pt x="88189" y="27021"/>
                </a:cubicBezTo>
                <a:cubicBezTo>
                  <a:pt x="87124" y="27136"/>
                  <a:pt x="86094" y="27285"/>
                  <a:pt x="85073" y="27461"/>
                </a:cubicBezTo>
                <a:lnTo>
                  <a:pt x="85037" y="27461"/>
                </a:lnTo>
                <a:cubicBezTo>
                  <a:pt x="84632" y="27285"/>
                  <a:pt x="84228" y="27065"/>
                  <a:pt x="83858" y="26845"/>
                </a:cubicBezTo>
                <a:cubicBezTo>
                  <a:pt x="84817" y="26695"/>
                  <a:pt x="85733" y="26581"/>
                  <a:pt x="86684" y="26475"/>
                </a:cubicBezTo>
                <a:cubicBezTo>
                  <a:pt x="86798" y="26475"/>
                  <a:pt x="86904" y="26440"/>
                  <a:pt x="87054" y="26440"/>
                </a:cubicBezTo>
                <a:close/>
                <a:moveTo>
                  <a:pt x="76630" y="25481"/>
                </a:moveTo>
                <a:cubicBezTo>
                  <a:pt x="76779" y="25815"/>
                  <a:pt x="76964" y="26106"/>
                  <a:pt x="77149" y="26361"/>
                </a:cubicBezTo>
                <a:cubicBezTo>
                  <a:pt x="76410" y="26695"/>
                  <a:pt x="75749" y="27065"/>
                  <a:pt x="75168" y="27505"/>
                </a:cubicBezTo>
                <a:cubicBezTo>
                  <a:pt x="74983" y="27206"/>
                  <a:pt x="74834" y="26916"/>
                  <a:pt x="74728" y="26625"/>
                </a:cubicBezTo>
                <a:cubicBezTo>
                  <a:pt x="75353" y="26185"/>
                  <a:pt x="75969" y="25815"/>
                  <a:pt x="76630" y="25481"/>
                </a:cubicBezTo>
                <a:close/>
                <a:moveTo>
                  <a:pt x="96298" y="26581"/>
                </a:moveTo>
                <a:cubicBezTo>
                  <a:pt x="97539" y="26581"/>
                  <a:pt x="98789" y="26660"/>
                  <a:pt x="99960" y="26766"/>
                </a:cubicBezTo>
                <a:cubicBezTo>
                  <a:pt x="100004" y="26801"/>
                  <a:pt x="100004" y="26801"/>
                  <a:pt x="100039" y="26845"/>
                </a:cubicBezTo>
                <a:cubicBezTo>
                  <a:pt x="100444" y="27065"/>
                  <a:pt x="100841" y="27285"/>
                  <a:pt x="101246" y="27505"/>
                </a:cubicBezTo>
                <a:cubicBezTo>
                  <a:pt x="100075" y="27356"/>
                  <a:pt x="98824" y="27241"/>
                  <a:pt x="97583" y="27206"/>
                </a:cubicBezTo>
                <a:cubicBezTo>
                  <a:pt x="97143" y="27021"/>
                  <a:pt x="96703" y="26801"/>
                  <a:pt x="96298" y="26581"/>
                </a:cubicBezTo>
                <a:close/>
                <a:moveTo>
                  <a:pt x="62253" y="24864"/>
                </a:moveTo>
                <a:cubicBezTo>
                  <a:pt x="62367" y="25375"/>
                  <a:pt x="62473" y="25885"/>
                  <a:pt x="62623" y="26361"/>
                </a:cubicBezTo>
                <a:cubicBezTo>
                  <a:pt x="61777" y="26801"/>
                  <a:pt x="60932" y="27171"/>
                  <a:pt x="60052" y="27541"/>
                </a:cubicBezTo>
                <a:cubicBezTo>
                  <a:pt x="59981" y="27171"/>
                  <a:pt x="59902" y="26801"/>
                  <a:pt x="59832" y="26440"/>
                </a:cubicBezTo>
                <a:cubicBezTo>
                  <a:pt x="59832" y="26326"/>
                  <a:pt x="59797" y="26220"/>
                  <a:pt x="59797" y="26141"/>
                </a:cubicBezTo>
                <a:cubicBezTo>
                  <a:pt x="60606" y="25745"/>
                  <a:pt x="61443" y="25304"/>
                  <a:pt x="62253" y="24864"/>
                </a:cubicBezTo>
                <a:close/>
                <a:moveTo>
                  <a:pt x="92301" y="26695"/>
                </a:moveTo>
                <a:cubicBezTo>
                  <a:pt x="92301" y="26731"/>
                  <a:pt x="92336" y="26731"/>
                  <a:pt x="92371" y="26731"/>
                </a:cubicBezTo>
                <a:cubicBezTo>
                  <a:pt x="92741" y="26916"/>
                  <a:pt x="93102" y="27065"/>
                  <a:pt x="93507" y="27206"/>
                </a:cubicBezTo>
                <a:cubicBezTo>
                  <a:pt x="92811" y="27241"/>
                  <a:pt x="92081" y="27285"/>
                  <a:pt x="91376" y="27356"/>
                </a:cubicBezTo>
                <a:cubicBezTo>
                  <a:pt x="90795" y="27391"/>
                  <a:pt x="90241" y="27461"/>
                  <a:pt x="89695" y="27541"/>
                </a:cubicBezTo>
                <a:cubicBezTo>
                  <a:pt x="89290" y="27391"/>
                  <a:pt x="88920" y="27241"/>
                  <a:pt x="88515" y="27065"/>
                </a:cubicBezTo>
                <a:cubicBezTo>
                  <a:pt x="88594" y="27065"/>
                  <a:pt x="88629" y="27065"/>
                  <a:pt x="88700" y="27021"/>
                </a:cubicBezTo>
                <a:cubicBezTo>
                  <a:pt x="89950" y="26880"/>
                  <a:pt x="91156" y="26766"/>
                  <a:pt x="92301" y="26695"/>
                </a:cubicBezTo>
                <a:close/>
                <a:moveTo>
                  <a:pt x="12255" y="25921"/>
                </a:moveTo>
                <a:lnTo>
                  <a:pt x="12255" y="25921"/>
                </a:lnTo>
                <a:cubicBezTo>
                  <a:pt x="11665" y="26405"/>
                  <a:pt x="11084" y="26880"/>
                  <a:pt x="10565" y="27426"/>
                </a:cubicBezTo>
                <a:cubicBezTo>
                  <a:pt x="9904" y="27461"/>
                  <a:pt x="9279" y="27505"/>
                  <a:pt x="8663" y="27541"/>
                </a:cubicBezTo>
                <a:cubicBezTo>
                  <a:pt x="8478" y="27541"/>
                  <a:pt x="8293" y="27576"/>
                  <a:pt x="8108" y="27576"/>
                </a:cubicBezTo>
                <a:cubicBezTo>
                  <a:pt x="8698" y="27100"/>
                  <a:pt x="9244" y="26625"/>
                  <a:pt x="9869" y="26141"/>
                </a:cubicBezTo>
                <a:cubicBezTo>
                  <a:pt x="10019" y="26141"/>
                  <a:pt x="10160" y="26141"/>
                  <a:pt x="10309" y="26106"/>
                </a:cubicBezTo>
                <a:cubicBezTo>
                  <a:pt x="10935" y="26035"/>
                  <a:pt x="11595" y="26000"/>
                  <a:pt x="12255" y="25921"/>
                </a:cubicBezTo>
                <a:close/>
                <a:moveTo>
                  <a:pt x="14747" y="25815"/>
                </a:moveTo>
                <a:cubicBezTo>
                  <a:pt x="15557" y="25850"/>
                  <a:pt x="16367" y="25885"/>
                  <a:pt x="17168" y="26035"/>
                </a:cubicBezTo>
                <a:cubicBezTo>
                  <a:pt x="16587" y="26440"/>
                  <a:pt x="16032" y="26986"/>
                  <a:pt x="15557" y="27611"/>
                </a:cubicBezTo>
                <a:cubicBezTo>
                  <a:pt x="15372" y="27576"/>
                  <a:pt x="15222" y="27541"/>
                  <a:pt x="15046" y="27541"/>
                </a:cubicBezTo>
                <a:cubicBezTo>
                  <a:pt x="14386" y="27426"/>
                  <a:pt x="13725" y="27391"/>
                  <a:pt x="13021" y="27391"/>
                </a:cubicBezTo>
                <a:cubicBezTo>
                  <a:pt x="13576" y="26801"/>
                  <a:pt x="14122" y="26255"/>
                  <a:pt x="14747" y="25815"/>
                </a:cubicBezTo>
                <a:close/>
                <a:moveTo>
                  <a:pt x="71788" y="24345"/>
                </a:moveTo>
                <a:cubicBezTo>
                  <a:pt x="72008" y="24970"/>
                  <a:pt x="72192" y="25595"/>
                  <a:pt x="72377" y="26185"/>
                </a:cubicBezTo>
                <a:cubicBezTo>
                  <a:pt x="72052" y="26475"/>
                  <a:pt x="71682" y="26801"/>
                  <a:pt x="71347" y="27136"/>
                </a:cubicBezTo>
                <a:cubicBezTo>
                  <a:pt x="71171" y="27321"/>
                  <a:pt x="71022" y="27461"/>
                  <a:pt x="70837" y="27611"/>
                </a:cubicBezTo>
                <a:cubicBezTo>
                  <a:pt x="70687" y="27021"/>
                  <a:pt x="70511" y="26405"/>
                  <a:pt x="70326" y="25815"/>
                </a:cubicBezTo>
                <a:cubicBezTo>
                  <a:pt x="70546" y="25595"/>
                  <a:pt x="70801" y="25375"/>
                  <a:pt x="71022" y="25120"/>
                </a:cubicBezTo>
                <a:cubicBezTo>
                  <a:pt x="71277" y="24864"/>
                  <a:pt x="71532" y="24565"/>
                  <a:pt x="71788" y="24345"/>
                </a:cubicBezTo>
                <a:close/>
                <a:moveTo>
                  <a:pt x="25831" y="25815"/>
                </a:moveTo>
                <a:cubicBezTo>
                  <a:pt x="26667" y="26185"/>
                  <a:pt x="27627" y="26475"/>
                  <a:pt x="28648" y="26695"/>
                </a:cubicBezTo>
                <a:cubicBezTo>
                  <a:pt x="28542" y="27136"/>
                  <a:pt x="28393" y="27426"/>
                  <a:pt x="28287" y="27646"/>
                </a:cubicBezTo>
                <a:cubicBezTo>
                  <a:pt x="27292" y="27461"/>
                  <a:pt x="26341" y="27206"/>
                  <a:pt x="25461" y="26845"/>
                </a:cubicBezTo>
                <a:cubicBezTo>
                  <a:pt x="25611" y="26511"/>
                  <a:pt x="25752" y="26185"/>
                  <a:pt x="25831" y="25815"/>
                </a:cubicBezTo>
                <a:close/>
                <a:moveTo>
                  <a:pt x="4481" y="26361"/>
                </a:moveTo>
                <a:cubicBezTo>
                  <a:pt x="4921" y="26383"/>
                  <a:pt x="5362" y="26394"/>
                  <a:pt x="5802" y="26394"/>
                </a:cubicBezTo>
                <a:cubicBezTo>
                  <a:pt x="6242" y="26394"/>
                  <a:pt x="6682" y="26383"/>
                  <a:pt x="7122" y="26361"/>
                </a:cubicBezTo>
                <a:lnTo>
                  <a:pt x="7122" y="26361"/>
                </a:lnTo>
                <a:cubicBezTo>
                  <a:pt x="6533" y="26801"/>
                  <a:pt x="5943" y="27241"/>
                  <a:pt x="5397" y="27681"/>
                </a:cubicBezTo>
                <a:cubicBezTo>
                  <a:pt x="4516" y="27681"/>
                  <a:pt x="3601" y="27681"/>
                  <a:pt x="2720" y="27646"/>
                </a:cubicBezTo>
                <a:cubicBezTo>
                  <a:pt x="3302" y="27206"/>
                  <a:pt x="3891" y="26801"/>
                  <a:pt x="4481" y="26361"/>
                </a:cubicBezTo>
                <a:close/>
                <a:moveTo>
                  <a:pt x="9684" y="26185"/>
                </a:moveTo>
                <a:lnTo>
                  <a:pt x="9684" y="26185"/>
                </a:lnTo>
                <a:cubicBezTo>
                  <a:pt x="9103" y="26625"/>
                  <a:pt x="8549" y="27100"/>
                  <a:pt x="8003" y="27576"/>
                </a:cubicBezTo>
                <a:cubicBezTo>
                  <a:pt x="7519" y="27611"/>
                  <a:pt x="7008" y="27646"/>
                  <a:pt x="6533" y="27646"/>
                </a:cubicBezTo>
                <a:cubicBezTo>
                  <a:pt x="6198" y="27681"/>
                  <a:pt x="5872" y="27681"/>
                  <a:pt x="5538" y="27681"/>
                </a:cubicBezTo>
                <a:cubicBezTo>
                  <a:pt x="6092" y="27241"/>
                  <a:pt x="6682" y="26801"/>
                  <a:pt x="7263" y="26361"/>
                </a:cubicBezTo>
                <a:cubicBezTo>
                  <a:pt x="7783" y="26326"/>
                  <a:pt x="8293" y="26290"/>
                  <a:pt x="8804" y="26255"/>
                </a:cubicBezTo>
                <a:cubicBezTo>
                  <a:pt x="9103" y="26220"/>
                  <a:pt x="9394" y="26220"/>
                  <a:pt x="9684" y="26185"/>
                </a:cubicBezTo>
                <a:close/>
                <a:moveTo>
                  <a:pt x="42955" y="26000"/>
                </a:moveTo>
                <a:cubicBezTo>
                  <a:pt x="42814" y="26326"/>
                  <a:pt x="42699" y="26695"/>
                  <a:pt x="42558" y="27021"/>
                </a:cubicBezTo>
                <a:cubicBezTo>
                  <a:pt x="41528" y="27136"/>
                  <a:pt x="40754" y="27356"/>
                  <a:pt x="39697" y="27681"/>
                </a:cubicBezTo>
                <a:cubicBezTo>
                  <a:pt x="39873" y="27356"/>
                  <a:pt x="40023" y="27021"/>
                  <a:pt x="40172" y="26695"/>
                </a:cubicBezTo>
                <a:cubicBezTo>
                  <a:pt x="41194" y="26326"/>
                  <a:pt x="41933" y="26106"/>
                  <a:pt x="42955" y="26000"/>
                </a:cubicBezTo>
                <a:close/>
                <a:moveTo>
                  <a:pt x="22089" y="26255"/>
                </a:moveTo>
                <a:cubicBezTo>
                  <a:pt x="22565" y="26440"/>
                  <a:pt x="23075" y="26660"/>
                  <a:pt x="23551" y="26880"/>
                </a:cubicBezTo>
                <a:cubicBezTo>
                  <a:pt x="23771" y="27021"/>
                  <a:pt x="24026" y="27136"/>
                  <a:pt x="24246" y="27241"/>
                </a:cubicBezTo>
                <a:cubicBezTo>
                  <a:pt x="24431" y="27321"/>
                  <a:pt x="24616" y="27426"/>
                  <a:pt x="24766" y="27505"/>
                </a:cubicBezTo>
                <a:cubicBezTo>
                  <a:pt x="24581" y="27576"/>
                  <a:pt x="24396" y="27646"/>
                  <a:pt x="24211" y="27726"/>
                </a:cubicBezTo>
                <a:cubicBezTo>
                  <a:pt x="23331" y="27241"/>
                  <a:pt x="22380" y="26766"/>
                  <a:pt x="21429" y="26361"/>
                </a:cubicBezTo>
                <a:cubicBezTo>
                  <a:pt x="21649" y="26290"/>
                  <a:pt x="21869" y="26255"/>
                  <a:pt x="22089" y="26255"/>
                </a:cubicBezTo>
                <a:close/>
                <a:moveTo>
                  <a:pt x="25532" y="27461"/>
                </a:moveTo>
                <a:cubicBezTo>
                  <a:pt x="25787" y="27541"/>
                  <a:pt x="26007" y="27646"/>
                  <a:pt x="26271" y="27726"/>
                </a:cubicBezTo>
                <a:cubicBezTo>
                  <a:pt x="26051" y="27681"/>
                  <a:pt x="25866" y="27611"/>
                  <a:pt x="25681" y="27541"/>
                </a:cubicBezTo>
                <a:cubicBezTo>
                  <a:pt x="25646" y="27505"/>
                  <a:pt x="25567" y="27461"/>
                  <a:pt x="25496" y="27461"/>
                </a:cubicBezTo>
                <a:close/>
                <a:moveTo>
                  <a:pt x="51433" y="25745"/>
                </a:moveTo>
                <a:cubicBezTo>
                  <a:pt x="51318" y="26141"/>
                  <a:pt x="51248" y="26546"/>
                  <a:pt x="51177" y="26951"/>
                </a:cubicBezTo>
                <a:cubicBezTo>
                  <a:pt x="50218" y="27321"/>
                  <a:pt x="49267" y="27576"/>
                  <a:pt x="48351" y="27761"/>
                </a:cubicBezTo>
                <a:cubicBezTo>
                  <a:pt x="48457" y="27426"/>
                  <a:pt x="48571" y="27065"/>
                  <a:pt x="48677" y="26695"/>
                </a:cubicBezTo>
                <a:cubicBezTo>
                  <a:pt x="49602" y="26475"/>
                  <a:pt x="50517" y="26141"/>
                  <a:pt x="51433" y="25745"/>
                </a:cubicBezTo>
                <a:close/>
                <a:moveTo>
                  <a:pt x="73988" y="25005"/>
                </a:moveTo>
                <a:cubicBezTo>
                  <a:pt x="74173" y="25525"/>
                  <a:pt x="74358" y="26070"/>
                  <a:pt x="74614" y="26581"/>
                </a:cubicBezTo>
                <a:cubicBezTo>
                  <a:pt x="74068" y="26916"/>
                  <a:pt x="73548" y="27321"/>
                  <a:pt x="73002" y="27761"/>
                </a:cubicBezTo>
                <a:cubicBezTo>
                  <a:pt x="72818" y="27241"/>
                  <a:pt x="72668" y="26731"/>
                  <a:pt x="72492" y="26220"/>
                </a:cubicBezTo>
                <a:cubicBezTo>
                  <a:pt x="73002" y="25780"/>
                  <a:pt x="73478" y="25375"/>
                  <a:pt x="73988" y="25005"/>
                </a:cubicBezTo>
                <a:close/>
                <a:moveTo>
                  <a:pt x="95739" y="27252"/>
                </a:moveTo>
                <a:cubicBezTo>
                  <a:pt x="96348" y="27252"/>
                  <a:pt x="96954" y="27263"/>
                  <a:pt x="97539" y="27285"/>
                </a:cubicBezTo>
                <a:cubicBezTo>
                  <a:pt x="97979" y="27505"/>
                  <a:pt x="98384" y="27681"/>
                  <a:pt x="98789" y="27866"/>
                </a:cubicBezTo>
                <a:cubicBezTo>
                  <a:pt x="97932" y="27815"/>
                  <a:pt x="97051" y="27782"/>
                  <a:pt x="96154" y="27782"/>
                </a:cubicBezTo>
                <a:cubicBezTo>
                  <a:pt x="95825" y="27782"/>
                  <a:pt x="95495" y="27786"/>
                  <a:pt x="95162" y="27796"/>
                </a:cubicBezTo>
                <a:cubicBezTo>
                  <a:pt x="95048" y="27761"/>
                  <a:pt x="94942" y="27726"/>
                  <a:pt x="94827" y="27681"/>
                </a:cubicBezTo>
                <a:cubicBezTo>
                  <a:pt x="94537" y="27541"/>
                  <a:pt x="94202" y="27426"/>
                  <a:pt x="93912" y="27285"/>
                </a:cubicBezTo>
                <a:cubicBezTo>
                  <a:pt x="94515" y="27263"/>
                  <a:pt x="95129" y="27252"/>
                  <a:pt x="95739" y="27252"/>
                </a:cubicBezTo>
                <a:close/>
                <a:moveTo>
                  <a:pt x="37716" y="26405"/>
                </a:moveTo>
                <a:cubicBezTo>
                  <a:pt x="37531" y="26801"/>
                  <a:pt x="37382" y="27136"/>
                  <a:pt x="37197" y="27461"/>
                </a:cubicBezTo>
                <a:cubicBezTo>
                  <a:pt x="36316" y="27646"/>
                  <a:pt x="35366" y="27796"/>
                  <a:pt x="34415" y="27902"/>
                </a:cubicBezTo>
                <a:cubicBezTo>
                  <a:pt x="34450" y="27761"/>
                  <a:pt x="34520" y="27611"/>
                  <a:pt x="34556" y="27461"/>
                </a:cubicBezTo>
                <a:cubicBezTo>
                  <a:pt x="34635" y="27285"/>
                  <a:pt x="34705" y="27100"/>
                  <a:pt x="34811" y="26916"/>
                </a:cubicBezTo>
                <a:cubicBezTo>
                  <a:pt x="35031" y="26880"/>
                  <a:pt x="35251" y="26845"/>
                  <a:pt x="35471" y="26845"/>
                </a:cubicBezTo>
                <a:cubicBezTo>
                  <a:pt x="36211" y="26731"/>
                  <a:pt x="36977" y="26581"/>
                  <a:pt x="37716" y="26405"/>
                </a:cubicBezTo>
                <a:close/>
                <a:moveTo>
                  <a:pt x="25241" y="27461"/>
                </a:moveTo>
                <a:cubicBezTo>
                  <a:pt x="25426" y="27541"/>
                  <a:pt x="25611" y="27611"/>
                  <a:pt x="25787" y="27681"/>
                </a:cubicBezTo>
                <a:cubicBezTo>
                  <a:pt x="25972" y="27796"/>
                  <a:pt x="26157" y="27866"/>
                  <a:pt x="26306" y="27946"/>
                </a:cubicBezTo>
                <a:cubicBezTo>
                  <a:pt x="25901" y="27796"/>
                  <a:pt x="25496" y="27646"/>
                  <a:pt x="25091" y="27505"/>
                </a:cubicBezTo>
                <a:lnTo>
                  <a:pt x="25127" y="27505"/>
                </a:lnTo>
                <a:cubicBezTo>
                  <a:pt x="25171" y="27505"/>
                  <a:pt x="25206" y="27505"/>
                  <a:pt x="25241" y="27461"/>
                </a:cubicBezTo>
                <a:close/>
                <a:moveTo>
                  <a:pt x="28727" y="26695"/>
                </a:moveTo>
                <a:cubicBezTo>
                  <a:pt x="29423" y="26845"/>
                  <a:pt x="30118" y="26916"/>
                  <a:pt x="30814" y="26986"/>
                </a:cubicBezTo>
                <a:cubicBezTo>
                  <a:pt x="31113" y="27021"/>
                  <a:pt x="31404" y="27021"/>
                  <a:pt x="31659" y="27021"/>
                </a:cubicBezTo>
                <a:cubicBezTo>
                  <a:pt x="31509" y="27461"/>
                  <a:pt x="31369" y="27761"/>
                  <a:pt x="31219" y="27981"/>
                </a:cubicBezTo>
                <a:cubicBezTo>
                  <a:pt x="30268" y="27946"/>
                  <a:pt x="29308" y="27831"/>
                  <a:pt x="28358" y="27681"/>
                </a:cubicBezTo>
                <a:cubicBezTo>
                  <a:pt x="28507" y="27461"/>
                  <a:pt x="28613" y="27136"/>
                  <a:pt x="28727" y="26695"/>
                </a:cubicBezTo>
                <a:close/>
                <a:moveTo>
                  <a:pt x="88339" y="27100"/>
                </a:moveTo>
                <a:cubicBezTo>
                  <a:pt x="88735" y="27241"/>
                  <a:pt x="89105" y="27391"/>
                  <a:pt x="89510" y="27541"/>
                </a:cubicBezTo>
                <a:cubicBezTo>
                  <a:pt x="88409" y="27681"/>
                  <a:pt x="87344" y="27796"/>
                  <a:pt x="86314" y="27981"/>
                </a:cubicBezTo>
                <a:cubicBezTo>
                  <a:pt x="85953" y="27831"/>
                  <a:pt x="85583" y="27681"/>
                  <a:pt x="85214" y="27541"/>
                </a:cubicBezTo>
                <a:cubicBezTo>
                  <a:pt x="86244" y="27356"/>
                  <a:pt x="87274" y="27206"/>
                  <a:pt x="88339" y="27100"/>
                </a:cubicBezTo>
                <a:close/>
                <a:moveTo>
                  <a:pt x="34705" y="26916"/>
                </a:moveTo>
                <a:cubicBezTo>
                  <a:pt x="34635" y="27100"/>
                  <a:pt x="34556" y="27285"/>
                  <a:pt x="34485" y="27426"/>
                </a:cubicBezTo>
                <a:cubicBezTo>
                  <a:pt x="34450" y="27611"/>
                  <a:pt x="34371" y="27761"/>
                  <a:pt x="34300" y="27902"/>
                </a:cubicBezTo>
                <a:cubicBezTo>
                  <a:pt x="33574" y="27960"/>
                  <a:pt x="32842" y="27994"/>
                  <a:pt x="32113" y="27994"/>
                </a:cubicBezTo>
                <a:cubicBezTo>
                  <a:pt x="31853" y="27994"/>
                  <a:pt x="31593" y="27990"/>
                  <a:pt x="31333" y="27981"/>
                </a:cubicBezTo>
                <a:cubicBezTo>
                  <a:pt x="31474" y="27761"/>
                  <a:pt x="31589" y="27426"/>
                  <a:pt x="31774" y="27021"/>
                </a:cubicBezTo>
                <a:cubicBezTo>
                  <a:pt x="32021" y="27033"/>
                  <a:pt x="32271" y="27038"/>
                  <a:pt x="32522" y="27038"/>
                </a:cubicBezTo>
                <a:cubicBezTo>
                  <a:pt x="33238" y="27038"/>
                  <a:pt x="33969" y="26994"/>
                  <a:pt x="34705" y="26916"/>
                </a:cubicBezTo>
                <a:close/>
                <a:moveTo>
                  <a:pt x="93692" y="27321"/>
                </a:moveTo>
                <a:cubicBezTo>
                  <a:pt x="94062" y="27461"/>
                  <a:pt x="94422" y="27611"/>
                  <a:pt x="94827" y="27761"/>
                </a:cubicBezTo>
                <a:cubicBezTo>
                  <a:pt x="94863" y="27761"/>
                  <a:pt x="94898" y="27796"/>
                  <a:pt x="94942" y="27796"/>
                </a:cubicBezTo>
                <a:cubicBezTo>
                  <a:pt x="94018" y="27796"/>
                  <a:pt x="93067" y="27831"/>
                  <a:pt x="92116" y="27902"/>
                </a:cubicBezTo>
                <a:cubicBezTo>
                  <a:pt x="91781" y="27946"/>
                  <a:pt x="91420" y="27981"/>
                  <a:pt x="91086" y="28016"/>
                </a:cubicBezTo>
                <a:cubicBezTo>
                  <a:pt x="91051" y="27981"/>
                  <a:pt x="91015" y="27981"/>
                  <a:pt x="90980" y="27981"/>
                </a:cubicBezTo>
                <a:cubicBezTo>
                  <a:pt x="90610" y="27831"/>
                  <a:pt x="90241" y="27726"/>
                  <a:pt x="89880" y="27576"/>
                </a:cubicBezTo>
                <a:cubicBezTo>
                  <a:pt x="90390" y="27541"/>
                  <a:pt x="90866" y="27505"/>
                  <a:pt x="91376" y="27426"/>
                </a:cubicBezTo>
                <a:cubicBezTo>
                  <a:pt x="92151" y="27391"/>
                  <a:pt x="92917" y="27321"/>
                  <a:pt x="93692" y="27321"/>
                </a:cubicBezTo>
                <a:close/>
                <a:moveTo>
                  <a:pt x="25426" y="26916"/>
                </a:moveTo>
                <a:cubicBezTo>
                  <a:pt x="26306" y="27285"/>
                  <a:pt x="27257" y="27541"/>
                  <a:pt x="28252" y="27726"/>
                </a:cubicBezTo>
                <a:cubicBezTo>
                  <a:pt x="28137" y="27866"/>
                  <a:pt x="28067" y="27946"/>
                  <a:pt x="27953" y="27981"/>
                </a:cubicBezTo>
                <a:cubicBezTo>
                  <a:pt x="27908" y="28006"/>
                  <a:pt x="27859" y="28018"/>
                  <a:pt x="27806" y="28018"/>
                </a:cubicBezTo>
                <a:cubicBezTo>
                  <a:pt x="27640" y="28018"/>
                  <a:pt x="27433" y="27909"/>
                  <a:pt x="27187" y="27796"/>
                </a:cubicBezTo>
                <a:cubicBezTo>
                  <a:pt x="26817" y="27611"/>
                  <a:pt x="26341" y="27356"/>
                  <a:pt x="25646" y="27356"/>
                </a:cubicBezTo>
                <a:cubicBezTo>
                  <a:pt x="25567" y="27321"/>
                  <a:pt x="25461" y="27285"/>
                  <a:pt x="25347" y="27206"/>
                </a:cubicBezTo>
                <a:lnTo>
                  <a:pt x="25276" y="27206"/>
                </a:lnTo>
                <a:cubicBezTo>
                  <a:pt x="25347" y="27100"/>
                  <a:pt x="25391" y="27021"/>
                  <a:pt x="25426" y="26916"/>
                </a:cubicBezTo>
                <a:close/>
                <a:moveTo>
                  <a:pt x="80151" y="26511"/>
                </a:moveTo>
                <a:cubicBezTo>
                  <a:pt x="80415" y="26801"/>
                  <a:pt x="80706" y="27065"/>
                  <a:pt x="81032" y="27285"/>
                </a:cubicBezTo>
                <a:cubicBezTo>
                  <a:pt x="80486" y="27426"/>
                  <a:pt x="79896" y="27576"/>
                  <a:pt x="79350" y="27761"/>
                </a:cubicBezTo>
                <a:cubicBezTo>
                  <a:pt x="79095" y="27866"/>
                  <a:pt x="78831" y="27946"/>
                  <a:pt x="78575" y="28051"/>
                </a:cubicBezTo>
                <a:cubicBezTo>
                  <a:pt x="78320" y="27796"/>
                  <a:pt x="78065" y="27541"/>
                  <a:pt x="77845" y="27241"/>
                </a:cubicBezTo>
                <a:cubicBezTo>
                  <a:pt x="77880" y="27241"/>
                  <a:pt x="77880" y="27241"/>
                  <a:pt x="77915" y="27206"/>
                </a:cubicBezTo>
                <a:cubicBezTo>
                  <a:pt x="78655" y="26916"/>
                  <a:pt x="79385" y="26695"/>
                  <a:pt x="80151" y="26511"/>
                </a:cubicBezTo>
                <a:close/>
                <a:moveTo>
                  <a:pt x="83752" y="26880"/>
                </a:moveTo>
                <a:cubicBezTo>
                  <a:pt x="84113" y="27100"/>
                  <a:pt x="84483" y="27321"/>
                  <a:pt x="84923" y="27505"/>
                </a:cubicBezTo>
                <a:cubicBezTo>
                  <a:pt x="84043" y="27646"/>
                  <a:pt x="83197" y="27831"/>
                  <a:pt x="82317" y="28051"/>
                </a:cubicBezTo>
                <a:cubicBezTo>
                  <a:pt x="82132" y="27946"/>
                  <a:pt x="81956" y="27831"/>
                  <a:pt x="81771" y="27726"/>
                </a:cubicBezTo>
                <a:cubicBezTo>
                  <a:pt x="81586" y="27611"/>
                  <a:pt x="81401" y="27461"/>
                  <a:pt x="81217" y="27356"/>
                </a:cubicBezTo>
                <a:cubicBezTo>
                  <a:pt x="82062" y="27136"/>
                  <a:pt x="82907" y="26986"/>
                  <a:pt x="83752" y="26880"/>
                </a:cubicBezTo>
                <a:close/>
                <a:moveTo>
                  <a:pt x="48571" y="26695"/>
                </a:moveTo>
                <a:cubicBezTo>
                  <a:pt x="48457" y="27065"/>
                  <a:pt x="48351" y="27426"/>
                  <a:pt x="48237" y="27796"/>
                </a:cubicBezTo>
                <a:cubicBezTo>
                  <a:pt x="47946" y="27866"/>
                  <a:pt x="47656" y="27902"/>
                  <a:pt x="47321" y="27946"/>
                </a:cubicBezTo>
                <a:cubicBezTo>
                  <a:pt x="46661" y="28051"/>
                  <a:pt x="45966" y="28122"/>
                  <a:pt x="45340" y="28166"/>
                </a:cubicBezTo>
                <a:cubicBezTo>
                  <a:pt x="45340" y="28086"/>
                  <a:pt x="45376" y="28016"/>
                  <a:pt x="45420" y="27946"/>
                </a:cubicBezTo>
                <a:cubicBezTo>
                  <a:pt x="45525" y="27646"/>
                  <a:pt x="45640" y="27356"/>
                  <a:pt x="45745" y="27065"/>
                </a:cubicBezTo>
                <a:cubicBezTo>
                  <a:pt x="46335" y="27065"/>
                  <a:pt x="46916" y="27021"/>
                  <a:pt x="47506" y="26916"/>
                </a:cubicBezTo>
                <a:cubicBezTo>
                  <a:pt x="47876" y="26880"/>
                  <a:pt x="48237" y="26801"/>
                  <a:pt x="48571" y="26695"/>
                </a:cubicBezTo>
                <a:close/>
                <a:moveTo>
                  <a:pt x="65449" y="24864"/>
                </a:moveTo>
                <a:cubicBezTo>
                  <a:pt x="65519" y="25040"/>
                  <a:pt x="65554" y="25225"/>
                  <a:pt x="65625" y="25445"/>
                </a:cubicBezTo>
                <a:cubicBezTo>
                  <a:pt x="65739" y="25850"/>
                  <a:pt x="65889" y="26255"/>
                  <a:pt x="65995" y="26660"/>
                </a:cubicBezTo>
                <a:cubicBezTo>
                  <a:pt x="65079" y="27206"/>
                  <a:pt x="64128" y="27726"/>
                  <a:pt x="63133" y="28166"/>
                </a:cubicBezTo>
                <a:cubicBezTo>
                  <a:pt x="63028" y="27681"/>
                  <a:pt x="62913" y="27206"/>
                  <a:pt x="62763" y="26731"/>
                </a:cubicBezTo>
                <a:cubicBezTo>
                  <a:pt x="62763" y="26625"/>
                  <a:pt x="62728" y="26511"/>
                  <a:pt x="62693" y="26440"/>
                </a:cubicBezTo>
                <a:cubicBezTo>
                  <a:pt x="63644" y="25965"/>
                  <a:pt x="64568" y="25445"/>
                  <a:pt x="65449" y="24864"/>
                </a:cubicBezTo>
                <a:close/>
                <a:moveTo>
                  <a:pt x="100145" y="26801"/>
                </a:moveTo>
                <a:lnTo>
                  <a:pt x="100145" y="26801"/>
                </a:lnTo>
                <a:cubicBezTo>
                  <a:pt x="100735" y="26880"/>
                  <a:pt x="101325" y="26951"/>
                  <a:pt x="101906" y="27021"/>
                </a:cubicBezTo>
                <a:cubicBezTo>
                  <a:pt x="102496" y="27136"/>
                  <a:pt x="103042" y="27241"/>
                  <a:pt x="103631" y="27356"/>
                </a:cubicBezTo>
                <a:cubicBezTo>
                  <a:pt x="104072" y="27646"/>
                  <a:pt x="104477" y="27902"/>
                  <a:pt x="104917" y="28201"/>
                </a:cubicBezTo>
                <a:cubicBezTo>
                  <a:pt x="104221" y="28016"/>
                  <a:pt x="103526" y="27866"/>
                  <a:pt x="102821" y="27761"/>
                </a:cubicBezTo>
                <a:cubicBezTo>
                  <a:pt x="102381" y="27681"/>
                  <a:pt x="101941" y="27611"/>
                  <a:pt x="101501" y="27541"/>
                </a:cubicBezTo>
                <a:cubicBezTo>
                  <a:pt x="101025" y="27285"/>
                  <a:pt x="100585" y="27065"/>
                  <a:pt x="100145" y="26801"/>
                </a:cubicBezTo>
                <a:close/>
                <a:moveTo>
                  <a:pt x="21279" y="26405"/>
                </a:moveTo>
                <a:cubicBezTo>
                  <a:pt x="22265" y="26801"/>
                  <a:pt x="23225" y="27285"/>
                  <a:pt x="24140" y="27761"/>
                </a:cubicBezTo>
                <a:cubicBezTo>
                  <a:pt x="23885" y="27902"/>
                  <a:pt x="23665" y="28051"/>
                  <a:pt x="23445" y="28236"/>
                </a:cubicBezTo>
                <a:cubicBezTo>
                  <a:pt x="22485" y="27681"/>
                  <a:pt x="21499" y="27206"/>
                  <a:pt x="20469" y="26801"/>
                </a:cubicBezTo>
                <a:cubicBezTo>
                  <a:pt x="20689" y="26695"/>
                  <a:pt x="20874" y="26581"/>
                  <a:pt x="21094" y="26475"/>
                </a:cubicBezTo>
                <a:cubicBezTo>
                  <a:pt x="21165" y="26475"/>
                  <a:pt x="21244" y="26440"/>
                  <a:pt x="21279" y="26405"/>
                </a:cubicBezTo>
                <a:close/>
                <a:moveTo>
                  <a:pt x="44095" y="27032"/>
                </a:moveTo>
                <a:cubicBezTo>
                  <a:pt x="44379" y="27032"/>
                  <a:pt x="44663" y="27043"/>
                  <a:pt x="44935" y="27065"/>
                </a:cubicBezTo>
                <a:lnTo>
                  <a:pt x="45640" y="27065"/>
                </a:lnTo>
                <a:cubicBezTo>
                  <a:pt x="45525" y="27356"/>
                  <a:pt x="45420" y="27646"/>
                  <a:pt x="45340" y="27902"/>
                </a:cubicBezTo>
                <a:cubicBezTo>
                  <a:pt x="45305" y="28016"/>
                  <a:pt x="45270" y="28086"/>
                  <a:pt x="45235" y="28166"/>
                </a:cubicBezTo>
                <a:cubicBezTo>
                  <a:pt x="44680" y="28201"/>
                  <a:pt x="44169" y="28201"/>
                  <a:pt x="43659" y="28236"/>
                </a:cubicBezTo>
                <a:cubicBezTo>
                  <a:pt x="43139" y="28236"/>
                  <a:pt x="42664" y="28236"/>
                  <a:pt x="42189" y="28271"/>
                </a:cubicBezTo>
                <a:cubicBezTo>
                  <a:pt x="42338" y="27902"/>
                  <a:pt x="42479" y="27505"/>
                  <a:pt x="42629" y="27100"/>
                </a:cubicBezTo>
                <a:cubicBezTo>
                  <a:pt x="42814" y="27100"/>
                  <a:pt x="43034" y="27065"/>
                  <a:pt x="43254" y="27065"/>
                </a:cubicBezTo>
                <a:cubicBezTo>
                  <a:pt x="43527" y="27043"/>
                  <a:pt x="43811" y="27032"/>
                  <a:pt x="44095" y="27032"/>
                </a:cubicBezTo>
                <a:close/>
                <a:moveTo>
                  <a:pt x="53854" y="25885"/>
                </a:moveTo>
                <a:lnTo>
                  <a:pt x="53854" y="25885"/>
                </a:lnTo>
                <a:cubicBezTo>
                  <a:pt x="53783" y="26361"/>
                  <a:pt x="53739" y="26845"/>
                  <a:pt x="53669" y="27321"/>
                </a:cubicBezTo>
                <a:cubicBezTo>
                  <a:pt x="52789" y="27681"/>
                  <a:pt x="51873" y="28016"/>
                  <a:pt x="50993" y="28271"/>
                </a:cubicBezTo>
                <a:cubicBezTo>
                  <a:pt x="51063" y="27866"/>
                  <a:pt x="51142" y="27461"/>
                  <a:pt x="51248" y="27021"/>
                </a:cubicBezTo>
                <a:cubicBezTo>
                  <a:pt x="52093" y="26731"/>
                  <a:pt x="52973" y="26326"/>
                  <a:pt x="53854" y="25885"/>
                </a:cubicBezTo>
                <a:close/>
                <a:moveTo>
                  <a:pt x="102346" y="26361"/>
                </a:moveTo>
                <a:lnTo>
                  <a:pt x="102346" y="26361"/>
                </a:lnTo>
                <a:cubicBezTo>
                  <a:pt x="103526" y="26625"/>
                  <a:pt x="104697" y="26951"/>
                  <a:pt x="105832" y="27321"/>
                </a:cubicBezTo>
                <a:cubicBezTo>
                  <a:pt x="106308" y="27646"/>
                  <a:pt x="106713" y="27981"/>
                  <a:pt x="107047" y="28201"/>
                </a:cubicBezTo>
                <a:cubicBezTo>
                  <a:pt x="107083" y="28201"/>
                  <a:pt x="107118" y="28236"/>
                  <a:pt x="107153" y="28271"/>
                </a:cubicBezTo>
                <a:cubicBezTo>
                  <a:pt x="106017" y="27902"/>
                  <a:pt x="104846" y="27541"/>
                  <a:pt x="103667" y="27285"/>
                </a:cubicBezTo>
                <a:cubicBezTo>
                  <a:pt x="103596" y="27241"/>
                  <a:pt x="103526" y="27206"/>
                  <a:pt x="103447" y="27136"/>
                </a:cubicBezTo>
                <a:cubicBezTo>
                  <a:pt x="103086" y="26916"/>
                  <a:pt x="102716" y="26660"/>
                  <a:pt x="102346" y="26361"/>
                </a:cubicBezTo>
                <a:close/>
                <a:moveTo>
                  <a:pt x="104547" y="26185"/>
                </a:moveTo>
                <a:cubicBezTo>
                  <a:pt x="105577" y="26511"/>
                  <a:pt x="106563" y="26845"/>
                  <a:pt x="107593" y="27206"/>
                </a:cubicBezTo>
                <a:cubicBezTo>
                  <a:pt x="108069" y="27576"/>
                  <a:pt x="108509" y="27946"/>
                  <a:pt x="108984" y="28271"/>
                </a:cubicBezTo>
                <a:cubicBezTo>
                  <a:pt x="107963" y="27902"/>
                  <a:pt x="106898" y="27541"/>
                  <a:pt x="105868" y="27241"/>
                </a:cubicBezTo>
                <a:cubicBezTo>
                  <a:pt x="105507" y="26951"/>
                  <a:pt x="105022" y="26581"/>
                  <a:pt x="104547" y="26185"/>
                </a:cubicBezTo>
                <a:close/>
                <a:moveTo>
                  <a:pt x="77184" y="26440"/>
                </a:moveTo>
                <a:cubicBezTo>
                  <a:pt x="77334" y="26695"/>
                  <a:pt x="77510" y="26951"/>
                  <a:pt x="77730" y="27206"/>
                </a:cubicBezTo>
                <a:cubicBezTo>
                  <a:pt x="76964" y="27541"/>
                  <a:pt x="76269" y="27902"/>
                  <a:pt x="75608" y="28307"/>
                </a:cubicBezTo>
                <a:cubicBezTo>
                  <a:pt x="75459" y="28051"/>
                  <a:pt x="75309" y="27831"/>
                  <a:pt x="75203" y="27576"/>
                </a:cubicBezTo>
                <a:cubicBezTo>
                  <a:pt x="75793" y="27171"/>
                  <a:pt x="76454" y="26766"/>
                  <a:pt x="77184" y="26440"/>
                </a:cubicBezTo>
                <a:close/>
                <a:moveTo>
                  <a:pt x="97759" y="27321"/>
                </a:moveTo>
                <a:cubicBezTo>
                  <a:pt x="99009" y="27356"/>
                  <a:pt x="100260" y="27461"/>
                  <a:pt x="101466" y="27611"/>
                </a:cubicBezTo>
                <a:cubicBezTo>
                  <a:pt x="101871" y="27866"/>
                  <a:pt x="102311" y="28086"/>
                  <a:pt x="102751" y="28307"/>
                </a:cubicBezTo>
                <a:cubicBezTo>
                  <a:pt x="101545" y="28122"/>
                  <a:pt x="100295" y="27981"/>
                  <a:pt x="99045" y="27902"/>
                </a:cubicBezTo>
                <a:cubicBezTo>
                  <a:pt x="99009" y="27866"/>
                  <a:pt x="98939" y="27831"/>
                  <a:pt x="98904" y="27831"/>
                </a:cubicBezTo>
                <a:cubicBezTo>
                  <a:pt x="98534" y="27646"/>
                  <a:pt x="98129" y="27461"/>
                  <a:pt x="97759" y="27321"/>
                </a:cubicBezTo>
                <a:close/>
                <a:moveTo>
                  <a:pt x="26491" y="27946"/>
                </a:moveTo>
                <a:lnTo>
                  <a:pt x="26491" y="27946"/>
                </a:lnTo>
                <a:cubicBezTo>
                  <a:pt x="26852" y="28051"/>
                  <a:pt x="27222" y="28201"/>
                  <a:pt x="27627" y="28307"/>
                </a:cubicBezTo>
                <a:cubicBezTo>
                  <a:pt x="27662" y="28307"/>
                  <a:pt x="27733" y="28342"/>
                  <a:pt x="27768" y="28386"/>
                </a:cubicBezTo>
                <a:cubicBezTo>
                  <a:pt x="27442" y="28271"/>
                  <a:pt x="27151" y="28201"/>
                  <a:pt x="26817" y="28122"/>
                </a:cubicBezTo>
                <a:lnTo>
                  <a:pt x="26817" y="28086"/>
                </a:lnTo>
                <a:cubicBezTo>
                  <a:pt x="26711" y="28051"/>
                  <a:pt x="26597" y="27981"/>
                  <a:pt x="26491" y="27946"/>
                </a:cubicBezTo>
                <a:close/>
                <a:moveTo>
                  <a:pt x="40058" y="26731"/>
                </a:moveTo>
                <a:cubicBezTo>
                  <a:pt x="39917" y="27065"/>
                  <a:pt x="39768" y="27391"/>
                  <a:pt x="39583" y="27681"/>
                </a:cubicBezTo>
                <a:cubicBezTo>
                  <a:pt x="39547" y="27726"/>
                  <a:pt x="39512" y="27726"/>
                  <a:pt x="39477" y="27726"/>
                </a:cubicBezTo>
                <a:cubicBezTo>
                  <a:pt x="39327" y="27761"/>
                  <a:pt x="39178" y="27831"/>
                  <a:pt x="38993" y="27866"/>
                </a:cubicBezTo>
                <a:cubicBezTo>
                  <a:pt x="38297" y="28086"/>
                  <a:pt x="37567" y="28236"/>
                  <a:pt x="36792" y="28386"/>
                </a:cubicBezTo>
                <a:cubicBezTo>
                  <a:pt x="36941" y="28086"/>
                  <a:pt x="37126" y="27831"/>
                  <a:pt x="37276" y="27541"/>
                </a:cubicBezTo>
                <a:cubicBezTo>
                  <a:pt x="38007" y="27356"/>
                  <a:pt x="38737" y="27171"/>
                  <a:pt x="39398" y="26951"/>
                </a:cubicBezTo>
                <a:cubicBezTo>
                  <a:pt x="39583" y="26880"/>
                  <a:pt x="39768" y="26801"/>
                  <a:pt x="39952" y="26766"/>
                </a:cubicBezTo>
                <a:cubicBezTo>
                  <a:pt x="39988" y="26731"/>
                  <a:pt x="40023" y="26731"/>
                  <a:pt x="40058" y="26731"/>
                </a:cubicBezTo>
                <a:close/>
                <a:moveTo>
                  <a:pt x="17317" y="26035"/>
                </a:moveTo>
                <a:cubicBezTo>
                  <a:pt x="18347" y="26220"/>
                  <a:pt x="19334" y="26475"/>
                  <a:pt x="20284" y="26845"/>
                </a:cubicBezTo>
                <a:cubicBezTo>
                  <a:pt x="19739" y="27241"/>
                  <a:pt x="19228" y="27796"/>
                  <a:pt x="18788" y="28421"/>
                </a:cubicBezTo>
                <a:cubicBezTo>
                  <a:pt x="17793" y="28051"/>
                  <a:pt x="16763" y="27796"/>
                  <a:pt x="15662" y="27611"/>
                </a:cubicBezTo>
                <a:cubicBezTo>
                  <a:pt x="16147" y="26986"/>
                  <a:pt x="16692" y="26440"/>
                  <a:pt x="17317" y="26035"/>
                </a:cubicBezTo>
                <a:close/>
                <a:moveTo>
                  <a:pt x="68011" y="25375"/>
                </a:moveTo>
                <a:cubicBezTo>
                  <a:pt x="68090" y="25595"/>
                  <a:pt x="68160" y="25850"/>
                  <a:pt x="68231" y="26106"/>
                </a:cubicBezTo>
                <a:cubicBezTo>
                  <a:pt x="68345" y="26475"/>
                  <a:pt x="68451" y="26845"/>
                  <a:pt x="68565" y="27171"/>
                </a:cubicBezTo>
                <a:cubicBezTo>
                  <a:pt x="67940" y="27646"/>
                  <a:pt x="67280" y="28086"/>
                  <a:pt x="66620" y="28456"/>
                </a:cubicBezTo>
                <a:cubicBezTo>
                  <a:pt x="66584" y="28342"/>
                  <a:pt x="66549" y="28236"/>
                  <a:pt x="66505" y="28122"/>
                </a:cubicBezTo>
                <a:cubicBezTo>
                  <a:pt x="66399" y="27646"/>
                  <a:pt x="66250" y="27171"/>
                  <a:pt x="66109" y="26695"/>
                </a:cubicBezTo>
                <a:cubicBezTo>
                  <a:pt x="66769" y="26290"/>
                  <a:pt x="67430" y="25850"/>
                  <a:pt x="68011" y="25375"/>
                </a:cubicBezTo>
                <a:close/>
                <a:moveTo>
                  <a:pt x="89695" y="27611"/>
                </a:moveTo>
                <a:cubicBezTo>
                  <a:pt x="90100" y="27761"/>
                  <a:pt x="90461" y="27902"/>
                  <a:pt x="90866" y="28016"/>
                </a:cubicBezTo>
                <a:cubicBezTo>
                  <a:pt x="89730" y="28122"/>
                  <a:pt x="88665" y="28271"/>
                  <a:pt x="87564" y="28456"/>
                </a:cubicBezTo>
                <a:cubicBezTo>
                  <a:pt x="87459" y="28386"/>
                  <a:pt x="87309" y="28342"/>
                  <a:pt x="87159" y="28307"/>
                </a:cubicBezTo>
                <a:cubicBezTo>
                  <a:pt x="86939" y="28201"/>
                  <a:pt x="86719" y="28122"/>
                  <a:pt x="86499" y="28051"/>
                </a:cubicBezTo>
                <a:cubicBezTo>
                  <a:pt x="87529" y="27866"/>
                  <a:pt x="88594" y="27726"/>
                  <a:pt x="89695" y="27611"/>
                </a:cubicBezTo>
                <a:close/>
                <a:moveTo>
                  <a:pt x="25866" y="27461"/>
                </a:moveTo>
                <a:lnTo>
                  <a:pt x="25866" y="27461"/>
                </a:lnTo>
                <a:cubicBezTo>
                  <a:pt x="26412" y="27505"/>
                  <a:pt x="26817" y="27681"/>
                  <a:pt x="27151" y="27866"/>
                </a:cubicBezTo>
                <a:cubicBezTo>
                  <a:pt x="27387" y="28000"/>
                  <a:pt x="27604" y="28097"/>
                  <a:pt x="27790" y="28097"/>
                </a:cubicBezTo>
                <a:cubicBezTo>
                  <a:pt x="27861" y="28097"/>
                  <a:pt x="27927" y="28083"/>
                  <a:pt x="27988" y="28051"/>
                </a:cubicBezTo>
                <a:cubicBezTo>
                  <a:pt x="28102" y="28016"/>
                  <a:pt x="28208" y="27902"/>
                  <a:pt x="28322" y="27761"/>
                </a:cubicBezTo>
                <a:cubicBezTo>
                  <a:pt x="29238" y="27902"/>
                  <a:pt x="30189" y="28016"/>
                  <a:pt x="31184" y="28051"/>
                </a:cubicBezTo>
                <a:cubicBezTo>
                  <a:pt x="30964" y="28386"/>
                  <a:pt x="30743" y="28527"/>
                  <a:pt x="30488" y="28562"/>
                </a:cubicBezTo>
                <a:cubicBezTo>
                  <a:pt x="29388" y="28456"/>
                  <a:pt x="28287" y="28271"/>
                  <a:pt x="27257" y="28016"/>
                </a:cubicBezTo>
                <a:cubicBezTo>
                  <a:pt x="27037" y="27946"/>
                  <a:pt x="26852" y="27866"/>
                  <a:pt x="26632" y="27796"/>
                </a:cubicBezTo>
                <a:cubicBezTo>
                  <a:pt x="26377" y="27681"/>
                  <a:pt x="26121" y="27576"/>
                  <a:pt x="25866" y="27461"/>
                </a:cubicBezTo>
                <a:close/>
                <a:moveTo>
                  <a:pt x="95118" y="27866"/>
                </a:moveTo>
                <a:cubicBezTo>
                  <a:pt x="95602" y="28051"/>
                  <a:pt x="96042" y="28236"/>
                  <a:pt x="96483" y="28421"/>
                </a:cubicBezTo>
                <a:cubicBezTo>
                  <a:pt x="95417" y="28421"/>
                  <a:pt x="94317" y="28456"/>
                  <a:pt x="93216" y="28491"/>
                </a:cubicBezTo>
                <a:cubicBezTo>
                  <a:pt x="93031" y="28527"/>
                  <a:pt x="92811" y="28527"/>
                  <a:pt x="92626" y="28562"/>
                </a:cubicBezTo>
                <a:cubicBezTo>
                  <a:pt x="92186" y="28386"/>
                  <a:pt x="91746" y="28236"/>
                  <a:pt x="91271" y="28086"/>
                </a:cubicBezTo>
                <a:cubicBezTo>
                  <a:pt x="91561" y="28051"/>
                  <a:pt x="91861" y="28016"/>
                  <a:pt x="92151" y="28016"/>
                </a:cubicBezTo>
                <a:cubicBezTo>
                  <a:pt x="93137" y="27946"/>
                  <a:pt x="94167" y="27902"/>
                  <a:pt x="95118" y="27866"/>
                </a:cubicBezTo>
                <a:close/>
                <a:moveTo>
                  <a:pt x="56565" y="26070"/>
                </a:moveTo>
                <a:cubicBezTo>
                  <a:pt x="56601" y="26546"/>
                  <a:pt x="56645" y="26986"/>
                  <a:pt x="56645" y="27426"/>
                </a:cubicBezTo>
                <a:cubicBezTo>
                  <a:pt x="56240" y="27611"/>
                  <a:pt x="55800" y="27796"/>
                  <a:pt x="55359" y="27981"/>
                </a:cubicBezTo>
                <a:cubicBezTo>
                  <a:pt x="54805" y="28201"/>
                  <a:pt x="54224" y="28421"/>
                  <a:pt x="53669" y="28606"/>
                </a:cubicBezTo>
                <a:cubicBezTo>
                  <a:pt x="53704" y="28201"/>
                  <a:pt x="53739" y="27796"/>
                  <a:pt x="53783" y="27391"/>
                </a:cubicBezTo>
                <a:cubicBezTo>
                  <a:pt x="54329" y="27136"/>
                  <a:pt x="54884" y="26880"/>
                  <a:pt x="55465" y="26625"/>
                </a:cubicBezTo>
                <a:cubicBezTo>
                  <a:pt x="55835" y="26440"/>
                  <a:pt x="56205" y="26255"/>
                  <a:pt x="56565" y="26070"/>
                </a:cubicBezTo>
                <a:close/>
                <a:moveTo>
                  <a:pt x="85037" y="27576"/>
                </a:moveTo>
                <a:cubicBezTo>
                  <a:pt x="85434" y="27726"/>
                  <a:pt x="85803" y="27866"/>
                  <a:pt x="86173" y="28016"/>
                </a:cubicBezTo>
                <a:cubicBezTo>
                  <a:pt x="85214" y="28201"/>
                  <a:pt x="84263" y="28386"/>
                  <a:pt x="83347" y="28606"/>
                </a:cubicBezTo>
                <a:cubicBezTo>
                  <a:pt x="83057" y="28421"/>
                  <a:pt x="82757" y="28271"/>
                  <a:pt x="82431" y="28086"/>
                </a:cubicBezTo>
                <a:cubicBezTo>
                  <a:pt x="83312" y="27902"/>
                  <a:pt x="84192" y="27726"/>
                  <a:pt x="85037" y="27576"/>
                </a:cubicBezTo>
                <a:close/>
                <a:moveTo>
                  <a:pt x="27953" y="28271"/>
                </a:moveTo>
                <a:lnTo>
                  <a:pt x="27953" y="28271"/>
                </a:lnTo>
                <a:cubicBezTo>
                  <a:pt x="28578" y="28421"/>
                  <a:pt x="29238" y="28527"/>
                  <a:pt x="29898" y="28606"/>
                </a:cubicBezTo>
                <a:cubicBezTo>
                  <a:pt x="29643" y="28606"/>
                  <a:pt x="29388" y="28606"/>
                  <a:pt x="29088" y="28641"/>
                </a:cubicBezTo>
                <a:cubicBezTo>
                  <a:pt x="28947" y="28606"/>
                  <a:pt x="28798" y="28562"/>
                  <a:pt x="28692" y="28527"/>
                </a:cubicBezTo>
                <a:cubicBezTo>
                  <a:pt x="28428" y="28421"/>
                  <a:pt x="28173" y="28342"/>
                  <a:pt x="27953" y="28271"/>
                </a:cubicBezTo>
                <a:close/>
                <a:moveTo>
                  <a:pt x="37162" y="27541"/>
                </a:moveTo>
                <a:cubicBezTo>
                  <a:pt x="37012" y="27831"/>
                  <a:pt x="36836" y="28122"/>
                  <a:pt x="36686" y="28386"/>
                </a:cubicBezTo>
                <a:cubicBezTo>
                  <a:pt x="35806" y="28527"/>
                  <a:pt x="34925" y="28606"/>
                  <a:pt x="34010" y="28641"/>
                </a:cubicBezTo>
                <a:cubicBezTo>
                  <a:pt x="34151" y="28456"/>
                  <a:pt x="34265" y="28236"/>
                  <a:pt x="34371" y="27981"/>
                </a:cubicBezTo>
                <a:cubicBezTo>
                  <a:pt x="34705" y="27946"/>
                  <a:pt x="35075" y="27902"/>
                  <a:pt x="35401" y="27866"/>
                </a:cubicBezTo>
                <a:cubicBezTo>
                  <a:pt x="35991" y="27796"/>
                  <a:pt x="36572" y="27681"/>
                  <a:pt x="37162" y="27541"/>
                </a:cubicBezTo>
                <a:close/>
                <a:moveTo>
                  <a:pt x="42514" y="27136"/>
                </a:moveTo>
                <a:lnTo>
                  <a:pt x="42514" y="27136"/>
                </a:lnTo>
                <a:cubicBezTo>
                  <a:pt x="42373" y="27505"/>
                  <a:pt x="42224" y="27902"/>
                  <a:pt x="42074" y="28271"/>
                </a:cubicBezTo>
                <a:cubicBezTo>
                  <a:pt x="41123" y="28342"/>
                  <a:pt x="40208" y="28421"/>
                  <a:pt x="39213" y="28641"/>
                </a:cubicBezTo>
                <a:cubicBezTo>
                  <a:pt x="39363" y="28342"/>
                  <a:pt x="39512" y="28051"/>
                  <a:pt x="39653" y="27761"/>
                </a:cubicBezTo>
                <a:cubicBezTo>
                  <a:pt x="40718" y="27461"/>
                  <a:pt x="41493" y="27241"/>
                  <a:pt x="42514" y="27136"/>
                </a:cubicBezTo>
                <a:close/>
                <a:moveTo>
                  <a:pt x="95382" y="27866"/>
                </a:moveTo>
                <a:cubicBezTo>
                  <a:pt x="96623" y="27866"/>
                  <a:pt x="97838" y="27902"/>
                  <a:pt x="99045" y="27981"/>
                </a:cubicBezTo>
                <a:cubicBezTo>
                  <a:pt x="99485" y="28201"/>
                  <a:pt x="99960" y="28421"/>
                  <a:pt x="100400" y="28641"/>
                </a:cubicBezTo>
                <a:cubicBezTo>
                  <a:pt x="99194" y="28491"/>
                  <a:pt x="97979" y="28456"/>
                  <a:pt x="96738" y="28421"/>
                </a:cubicBezTo>
                <a:cubicBezTo>
                  <a:pt x="96263" y="28236"/>
                  <a:pt x="95822" y="28051"/>
                  <a:pt x="95382" y="27866"/>
                </a:cubicBezTo>
                <a:close/>
                <a:moveTo>
                  <a:pt x="34265" y="27981"/>
                </a:moveTo>
                <a:lnTo>
                  <a:pt x="34265" y="27981"/>
                </a:lnTo>
                <a:cubicBezTo>
                  <a:pt x="34151" y="28236"/>
                  <a:pt x="34045" y="28456"/>
                  <a:pt x="33895" y="28676"/>
                </a:cubicBezTo>
                <a:cubicBezTo>
                  <a:pt x="33610" y="28686"/>
                  <a:pt x="33325" y="28690"/>
                  <a:pt x="33041" y="28690"/>
                </a:cubicBezTo>
                <a:cubicBezTo>
                  <a:pt x="32266" y="28690"/>
                  <a:pt x="31498" y="28657"/>
                  <a:pt x="30743" y="28606"/>
                </a:cubicBezTo>
                <a:cubicBezTo>
                  <a:pt x="30928" y="28527"/>
                  <a:pt x="31113" y="28342"/>
                  <a:pt x="31289" y="28086"/>
                </a:cubicBezTo>
                <a:cubicBezTo>
                  <a:pt x="31538" y="28095"/>
                  <a:pt x="31786" y="28100"/>
                  <a:pt x="32034" y="28100"/>
                </a:cubicBezTo>
                <a:cubicBezTo>
                  <a:pt x="32778" y="28100"/>
                  <a:pt x="33519" y="28060"/>
                  <a:pt x="34265" y="27981"/>
                </a:cubicBezTo>
                <a:close/>
                <a:moveTo>
                  <a:pt x="59682" y="26185"/>
                </a:moveTo>
                <a:cubicBezTo>
                  <a:pt x="59726" y="26255"/>
                  <a:pt x="59726" y="26361"/>
                  <a:pt x="59761" y="26475"/>
                </a:cubicBezTo>
                <a:cubicBezTo>
                  <a:pt x="59832" y="26845"/>
                  <a:pt x="59902" y="27206"/>
                  <a:pt x="59946" y="27576"/>
                </a:cubicBezTo>
                <a:cubicBezTo>
                  <a:pt x="58951" y="28016"/>
                  <a:pt x="57886" y="28421"/>
                  <a:pt x="56821" y="28782"/>
                </a:cubicBezTo>
                <a:cubicBezTo>
                  <a:pt x="56821" y="28491"/>
                  <a:pt x="56786" y="28201"/>
                  <a:pt x="56786" y="27946"/>
                </a:cubicBezTo>
                <a:cubicBezTo>
                  <a:pt x="56750" y="27796"/>
                  <a:pt x="56750" y="27646"/>
                  <a:pt x="56750" y="27505"/>
                </a:cubicBezTo>
                <a:cubicBezTo>
                  <a:pt x="57745" y="27065"/>
                  <a:pt x="58731" y="26625"/>
                  <a:pt x="59682" y="26185"/>
                </a:cubicBezTo>
                <a:close/>
                <a:moveTo>
                  <a:pt x="27257" y="28307"/>
                </a:moveTo>
                <a:lnTo>
                  <a:pt x="27257" y="28307"/>
                </a:lnTo>
                <a:cubicBezTo>
                  <a:pt x="27592" y="28421"/>
                  <a:pt x="27917" y="28491"/>
                  <a:pt x="28287" y="28562"/>
                </a:cubicBezTo>
                <a:cubicBezTo>
                  <a:pt x="28393" y="28641"/>
                  <a:pt x="28507" y="28676"/>
                  <a:pt x="28613" y="28712"/>
                </a:cubicBezTo>
                <a:cubicBezTo>
                  <a:pt x="28507" y="28747"/>
                  <a:pt x="28358" y="28782"/>
                  <a:pt x="28252" y="28826"/>
                </a:cubicBezTo>
                <a:cubicBezTo>
                  <a:pt x="27917" y="28641"/>
                  <a:pt x="27592" y="28491"/>
                  <a:pt x="27257" y="28307"/>
                </a:cubicBezTo>
                <a:close/>
                <a:moveTo>
                  <a:pt x="74649" y="26660"/>
                </a:moveTo>
                <a:cubicBezTo>
                  <a:pt x="74763" y="26951"/>
                  <a:pt x="74913" y="27241"/>
                  <a:pt x="75089" y="27541"/>
                </a:cubicBezTo>
                <a:cubicBezTo>
                  <a:pt x="74508" y="27946"/>
                  <a:pt x="73953" y="28386"/>
                  <a:pt x="73407" y="28826"/>
                </a:cubicBezTo>
                <a:cubicBezTo>
                  <a:pt x="73293" y="28491"/>
                  <a:pt x="73152" y="28166"/>
                  <a:pt x="73038" y="27831"/>
                </a:cubicBezTo>
                <a:cubicBezTo>
                  <a:pt x="73592" y="27391"/>
                  <a:pt x="74103" y="27021"/>
                  <a:pt x="74649" y="26660"/>
                </a:cubicBezTo>
                <a:close/>
                <a:moveTo>
                  <a:pt x="81111" y="27356"/>
                </a:moveTo>
                <a:cubicBezTo>
                  <a:pt x="81331" y="27505"/>
                  <a:pt x="81516" y="27646"/>
                  <a:pt x="81736" y="27796"/>
                </a:cubicBezTo>
                <a:cubicBezTo>
                  <a:pt x="81877" y="27866"/>
                  <a:pt x="82062" y="27981"/>
                  <a:pt x="82211" y="28086"/>
                </a:cubicBezTo>
                <a:cubicBezTo>
                  <a:pt x="81331" y="28307"/>
                  <a:pt x="80451" y="28562"/>
                  <a:pt x="79535" y="28861"/>
                </a:cubicBezTo>
                <a:cubicBezTo>
                  <a:pt x="79491" y="28826"/>
                  <a:pt x="79456" y="28782"/>
                  <a:pt x="79421" y="28747"/>
                </a:cubicBezTo>
                <a:cubicBezTo>
                  <a:pt x="79165" y="28562"/>
                  <a:pt x="78910" y="28342"/>
                  <a:pt x="78655" y="28122"/>
                </a:cubicBezTo>
                <a:cubicBezTo>
                  <a:pt x="78910" y="28016"/>
                  <a:pt x="79130" y="27946"/>
                  <a:pt x="79385" y="27866"/>
                </a:cubicBezTo>
                <a:cubicBezTo>
                  <a:pt x="79975" y="27646"/>
                  <a:pt x="80521" y="27505"/>
                  <a:pt x="81111" y="27356"/>
                </a:cubicBezTo>
                <a:close/>
                <a:moveTo>
                  <a:pt x="70247" y="25885"/>
                </a:moveTo>
                <a:cubicBezTo>
                  <a:pt x="70432" y="26475"/>
                  <a:pt x="70617" y="27100"/>
                  <a:pt x="70766" y="27681"/>
                </a:cubicBezTo>
                <a:cubicBezTo>
                  <a:pt x="70247" y="28122"/>
                  <a:pt x="69736" y="28562"/>
                  <a:pt x="69190" y="28932"/>
                </a:cubicBezTo>
                <a:cubicBezTo>
                  <a:pt x="69041" y="28421"/>
                  <a:pt x="68856" y="27902"/>
                  <a:pt x="68706" y="27356"/>
                </a:cubicBezTo>
                <a:cubicBezTo>
                  <a:pt x="68706" y="27321"/>
                  <a:pt x="68671" y="27285"/>
                  <a:pt x="68671" y="27206"/>
                </a:cubicBezTo>
                <a:cubicBezTo>
                  <a:pt x="69226" y="26801"/>
                  <a:pt x="69736" y="26361"/>
                  <a:pt x="70247" y="25885"/>
                </a:cubicBezTo>
                <a:close/>
                <a:moveTo>
                  <a:pt x="91051" y="28086"/>
                </a:moveTo>
                <a:cubicBezTo>
                  <a:pt x="91526" y="28236"/>
                  <a:pt x="91966" y="28421"/>
                  <a:pt x="92406" y="28562"/>
                </a:cubicBezTo>
                <a:cubicBezTo>
                  <a:pt x="91235" y="28641"/>
                  <a:pt x="90100" y="28782"/>
                  <a:pt x="88920" y="28967"/>
                </a:cubicBezTo>
                <a:cubicBezTo>
                  <a:pt x="88515" y="28826"/>
                  <a:pt x="88154" y="28641"/>
                  <a:pt x="87749" y="28491"/>
                </a:cubicBezTo>
                <a:cubicBezTo>
                  <a:pt x="88814" y="28342"/>
                  <a:pt x="89950" y="28201"/>
                  <a:pt x="91051" y="28086"/>
                </a:cubicBezTo>
                <a:close/>
                <a:moveTo>
                  <a:pt x="25241" y="27646"/>
                </a:moveTo>
                <a:lnTo>
                  <a:pt x="25241" y="27646"/>
                </a:lnTo>
                <a:cubicBezTo>
                  <a:pt x="25752" y="27866"/>
                  <a:pt x="26271" y="28016"/>
                  <a:pt x="26782" y="28201"/>
                </a:cubicBezTo>
                <a:cubicBezTo>
                  <a:pt x="27257" y="28421"/>
                  <a:pt x="27697" y="28641"/>
                  <a:pt x="28137" y="28861"/>
                </a:cubicBezTo>
                <a:lnTo>
                  <a:pt x="28102" y="28861"/>
                </a:lnTo>
                <a:cubicBezTo>
                  <a:pt x="27953" y="28896"/>
                  <a:pt x="27847" y="28967"/>
                  <a:pt x="27733" y="29002"/>
                </a:cubicBezTo>
                <a:cubicBezTo>
                  <a:pt x="27592" y="28932"/>
                  <a:pt x="27477" y="28861"/>
                  <a:pt x="27328" y="28826"/>
                </a:cubicBezTo>
                <a:cubicBezTo>
                  <a:pt x="26632" y="28421"/>
                  <a:pt x="25972" y="28016"/>
                  <a:pt x="25241" y="27646"/>
                </a:cubicBezTo>
                <a:close/>
                <a:moveTo>
                  <a:pt x="51142" y="27065"/>
                </a:moveTo>
                <a:lnTo>
                  <a:pt x="51142" y="27065"/>
                </a:lnTo>
                <a:cubicBezTo>
                  <a:pt x="51063" y="27461"/>
                  <a:pt x="50993" y="27902"/>
                  <a:pt x="50922" y="28307"/>
                </a:cubicBezTo>
                <a:cubicBezTo>
                  <a:pt x="49927" y="28606"/>
                  <a:pt x="48976" y="28826"/>
                  <a:pt x="48017" y="29002"/>
                </a:cubicBezTo>
                <a:cubicBezTo>
                  <a:pt x="48017" y="28932"/>
                  <a:pt x="48017" y="28896"/>
                  <a:pt x="48061" y="28861"/>
                </a:cubicBezTo>
                <a:cubicBezTo>
                  <a:pt x="48131" y="28527"/>
                  <a:pt x="48237" y="28201"/>
                  <a:pt x="48316" y="27866"/>
                </a:cubicBezTo>
                <a:cubicBezTo>
                  <a:pt x="49267" y="27681"/>
                  <a:pt x="50183" y="27426"/>
                  <a:pt x="51142" y="27065"/>
                </a:cubicBezTo>
                <a:close/>
                <a:moveTo>
                  <a:pt x="39547" y="27796"/>
                </a:moveTo>
                <a:cubicBezTo>
                  <a:pt x="39398" y="28086"/>
                  <a:pt x="39257" y="28386"/>
                  <a:pt x="39107" y="28641"/>
                </a:cubicBezTo>
                <a:cubicBezTo>
                  <a:pt x="38993" y="28676"/>
                  <a:pt x="38922" y="28676"/>
                  <a:pt x="38852" y="28712"/>
                </a:cubicBezTo>
                <a:cubicBezTo>
                  <a:pt x="38042" y="28896"/>
                  <a:pt x="37162" y="29002"/>
                  <a:pt x="36281" y="29081"/>
                </a:cubicBezTo>
                <a:cubicBezTo>
                  <a:pt x="36431" y="28896"/>
                  <a:pt x="36572" y="28676"/>
                  <a:pt x="36721" y="28456"/>
                </a:cubicBezTo>
                <a:cubicBezTo>
                  <a:pt x="37531" y="28342"/>
                  <a:pt x="38297" y="28166"/>
                  <a:pt x="39037" y="27946"/>
                </a:cubicBezTo>
                <a:cubicBezTo>
                  <a:pt x="39178" y="27902"/>
                  <a:pt x="39363" y="27866"/>
                  <a:pt x="39512" y="27831"/>
                </a:cubicBezTo>
                <a:cubicBezTo>
                  <a:pt x="39512" y="27796"/>
                  <a:pt x="39512" y="27796"/>
                  <a:pt x="39547" y="27796"/>
                </a:cubicBezTo>
                <a:close/>
                <a:moveTo>
                  <a:pt x="86314" y="28086"/>
                </a:moveTo>
                <a:cubicBezTo>
                  <a:pt x="86613" y="28166"/>
                  <a:pt x="86869" y="28271"/>
                  <a:pt x="87124" y="28386"/>
                </a:cubicBezTo>
                <a:cubicBezTo>
                  <a:pt x="87238" y="28421"/>
                  <a:pt x="87309" y="28456"/>
                  <a:pt x="87379" y="28456"/>
                </a:cubicBezTo>
                <a:cubicBezTo>
                  <a:pt x="86358" y="28641"/>
                  <a:pt x="85328" y="28861"/>
                  <a:pt x="84333" y="29081"/>
                </a:cubicBezTo>
                <a:cubicBezTo>
                  <a:pt x="84228" y="29046"/>
                  <a:pt x="84157" y="29002"/>
                  <a:pt x="84078" y="28967"/>
                </a:cubicBezTo>
                <a:cubicBezTo>
                  <a:pt x="83893" y="28861"/>
                  <a:pt x="83673" y="28747"/>
                  <a:pt x="83453" y="28641"/>
                </a:cubicBezTo>
                <a:cubicBezTo>
                  <a:pt x="84412" y="28421"/>
                  <a:pt x="85328" y="28236"/>
                  <a:pt x="86314" y="28086"/>
                </a:cubicBezTo>
                <a:close/>
                <a:moveTo>
                  <a:pt x="101686" y="27646"/>
                </a:moveTo>
                <a:lnTo>
                  <a:pt x="101686" y="27646"/>
                </a:lnTo>
                <a:cubicBezTo>
                  <a:pt x="102056" y="27726"/>
                  <a:pt x="102425" y="27761"/>
                  <a:pt x="102786" y="27831"/>
                </a:cubicBezTo>
                <a:cubicBezTo>
                  <a:pt x="103596" y="27981"/>
                  <a:pt x="104406" y="28122"/>
                  <a:pt x="105172" y="28342"/>
                </a:cubicBezTo>
                <a:cubicBezTo>
                  <a:pt x="105577" y="28606"/>
                  <a:pt x="106017" y="28861"/>
                  <a:pt x="106422" y="29081"/>
                </a:cubicBezTo>
                <a:cubicBezTo>
                  <a:pt x="105947" y="28967"/>
                  <a:pt x="105507" y="28861"/>
                  <a:pt x="105022" y="28747"/>
                </a:cubicBezTo>
                <a:cubicBezTo>
                  <a:pt x="104362" y="28606"/>
                  <a:pt x="103702" y="28456"/>
                  <a:pt x="103006" y="28342"/>
                </a:cubicBezTo>
                <a:cubicBezTo>
                  <a:pt x="102971" y="28342"/>
                  <a:pt x="102901" y="28307"/>
                  <a:pt x="102865" y="28271"/>
                </a:cubicBezTo>
                <a:cubicBezTo>
                  <a:pt x="102460" y="28086"/>
                  <a:pt x="102091" y="27866"/>
                  <a:pt x="101686" y="27646"/>
                </a:cubicBezTo>
                <a:close/>
                <a:moveTo>
                  <a:pt x="30523" y="28676"/>
                </a:moveTo>
                <a:cubicBezTo>
                  <a:pt x="31329" y="28728"/>
                  <a:pt x="32135" y="28761"/>
                  <a:pt x="32940" y="28761"/>
                </a:cubicBezTo>
                <a:cubicBezTo>
                  <a:pt x="33235" y="28761"/>
                  <a:pt x="33530" y="28756"/>
                  <a:pt x="33825" y="28747"/>
                </a:cubicBezTo>
                <a:lnTo>
                  <a:pt x="33825" y="28747"/>
                </a:lnTo>
                <a:cubicBezTo>
                  <a:pt x="33710" y="28896"/>
                  <a:pt x="33570" y="29046"/>
                  <a:pt x="33420" y="29152"/>
                </a:cubicBezTo>
                <a:cubicBezTo>
                  <a:pt x="32170" y="29117"/>
                  <a:pt x="30893" y="29002"/>
                  <a:pt x="29678" y="28782"/>
                </a:cubicBezTo>
                <a:cubicBezTo>
                  <a:pt x="29573" y="28747"/>
                  <a:pt x="29458" y="28712"/>
                  <a:pt x="29308" y="28676"/>
                </a:cubicBezTo>
                <a:close/>
                <a:moveTo>
                  <a:pt x="36616" y="28491"/>
                </a:moveTo>
                <a:cubicBezTo>
                  <a:pt x="36466" y="28676"/>
                  <a:pt x="36316" y="28896"/>
                  <a:pt x="36176" y="29117"/>
                </a:cubicBezTo>
                <a:cubicBezTo>
                  <a:pt x="35578" y="29141"/>
                  <a:pt x="34945" y="29166"/>
                  <a:pt x="34314" y="29166"/>
                </a:cubicBezTo>
                <a:cubicBezTo>
                  <a:pt x="34053" y="29166"/>
                  <a:pt x="33792" y="29162"/>
                  <a:pt x="33534" y="29152"/>
                </a:cubicBezTo>
                <a:cubicBezTo>
                  <a:pt x="33675" y="29046"/>
                  <a:pt x="33825" y="28896"/>
                  <a:pt x="33930" y="28747"/>
                </a:cubicBezTo>
                <a:cubicBezTo>
                  <a:pt x="34705" y="28712"/>
                  <a:pt x="35436" y="28641"/>
                  <a:pt x="36176" y="28527"/>
                </a:cubicBezTo>
                <a:cubicBezTo>
                  <a:pt x="36316" y="28527"/>
                  <a:pt x="36466" y="28491"/>
                  <a:pt x="36616" y="28491"/>
                </a:cubicBezTo>
                <a:close/>
                <a:moveTo>
                  <a:pt x="2606" y="27726"/>
                </a:moveTo>
                <a:cubicBezTo>
                  <a:pt x="3486" y="27761"/>
                  <a:pt x="4402" y="27796"/>
                  <a:pt x="5282" y="27796"/>
                </a:cubicBezTo>
                <a:cubicBezTo>
                  <a:pt x="4701" y="28236"/>
                  <a:pt x="4111" y="28712"/>
                  <a:pt x="3522" y="29187"/>
                </a:cubicBezTo>
                <a:cubicBezTo>
                  <a:pt x="2641" y="29152"/>
                  <a:pt x="1761" y="29046"/>
                  <a:pt x="880" y="28967"/>
                </a:cubicBezTo>
                <a:cubicBezTo>
                  <a:pt x="1435" y="28562"/>
                  <a:pt x="2016" y="28122"/>
                  <a:pt x="2606" y="27726"/>
                </a:cubicBezTo>
                <a:close/>
                <a:moveTo>
                  <a:pt x="77774" y="27285"/>
                </a:moveTo>
                <a:cubicBezTo>
                  <a:pt x="77994" y="27576"/>
                  <a:pt x="78250" y="27831"/>
                  <a:pt x="78505" y="28086"/>
                </a:cubicBezTo>
                <a:cubicBezTo>
                  <a:pt x="77695" y="28421"/>
                  <a:pt x="76964" y="28782"/>
                  <a:pt x="76234" y="29187"/>
                </a:cubicBezTo>
                <a:cubicBezTo>
                  <a:pt x="76049" y="28932"/>
                  <a:pt x="75864" y="28641"/>
                  <a:pt x="75679" y="28386"/>
                </a:cubicBezTo>
                <a:cubicBezTo>
                  <a:pt x="76339" y="27981"/>
                  <a:pt x="76999" y="27611"/>
                  <a:pt x="77774" y="27285"/>
                </a:cubicBezTo>
                <a:close/>
                <a:moveTo>
                  <a:pt x="95795" y="28513"/>
                </a:moveTo>
                <a:cubicBezTo>
                  <a:pt x="96099" y="28513"/>
                  <a:pt x="96402" y="28517"/>
                  <a:pt x="96703" y="28527"/>
                </a:cubicBezTo>
                <a:cubicBezTo>
                  <a:pt x="97178" y="28712"/>
                  <a:pt x="97618" y="28896"/>
                  <a:pt x="98023" y="29117"/>
                </a:cubicBezTo>
                <a:cubicBezTo>
                  <a:pt x="97583" y="29099"/>
                  <a:pt x="97143" y="29090"/>
                  <a:pt x="96703" y="29090"/>
                </a:cubicBezTo>
                <a:cubicBezTo>
                  <a:pt x="96263" y="29090"/>
                  <a:pt x="95822" y="29099"/>
                  <a:pt x="95382" y="29117"/>
                </a:cubicBezTo>
                <a:cubicBezTo>
                  <a:pt x="94942" y="29152"/>
                  <a:pt x="94537" y="29152"/>
                  <a:pt x="94097" y="29187"/>
                </a:cubicBezTo>
                <a:cubicBezTo>
                  <a:pt x="93692" y="28967"/>
                  <a:pt x="93252" y="28782"/>
                  <a:pt x="92811" y="28641"/>
                </a:cubicBezTo>
                <a:cubicBezTo>
                  <a:pt x="92961" y="28606"/>
                  <a:pt x="93102" y="28606"/>
                  <a:pt x="93216" y="28606"/>
                </a:cubicBezTo>
                <a:cubicBezTo>
                  <a:pt x="94079" y="28547"/>
                  <a:pt x="94942" y="28513"/>
                  <a:pt x="95795" y="28513"/>
                </a:cubicBezTo>
                <a:close/>
                <a:moveTo>
                  <a:pt x="99265" y="28016"/>
                </a:moveTo>
                <a:lnTo>
                  <a:pt x="99265" y="28016"/>
                </a:lnTo>
                <a:cubicBezTo>
                  <a:pt x="100550" y="28086"/>
                  <a:pt x="101765" y="28236"/>
                  <a:pt x="102971" y="28456"/>
                </a:cubicBezTo>
                <a:cubicBezTo>
                  <a:pt x="103447" y="28676"/>
                  <a:pt x="103887" y="28932"/>
                  <a:pt x="104362" y="29187"/>
                </a:cubicBezTo>
                <a:cubicBezTo>
                  <a:pt x="103156" y="28967"/>
                  <a:pt x="101906" y="28782"/>
                  <a:pt x="100664" y="28641"/>
                </a:cubicBezTo>
                <a:cubicBezTo>
                  <a:pt x="100224" y="28421"/>
                  <a:pt x="99740" y="28201"/>
                  <a:pt x="99265" y="28016"/>
                </a:cubicBezTo>
                <a:close/>
                <a:moveTo>
                  <a:pt x="7888" y="27681"/>
                </a:moveTo>
                <a:cubicBezTo>
                  <a:pt x="7299" y="28201"/>
                  <a:pt x="6717" y="28712"/>
                  <a:pt x="6163" y="29266"/>
                </a:cubicBezTo>
                <a:lnTo>
                  <a:pt x="5538" y="29266"/>
                </a:lnTo>
                <a:cubicBezTo>
                  <a:pt x="4921" y="29266"/>
                  <a:pt x="4296" y="29266"/>
                  <a:pt x="3636" y="29187"/>
                </a:cubicBezTo>
                <a:cubicBezTo>
                  <a:pt x="4217" y="28712"/>
                  <a:pt x="4807" y="28236"/>
                  <a:pt x="5432" y="27796"/>
                </a:cubicBezTo>
                <a:cubicBezTo>
                  <a:pt x="5802" y="27761"/>
                  <a:pt x="6163" y="27761"/>
                  <a:pt x="6533" y="27761"/>
                </a:cubicBezTo>
                <a:cubicBezTo>
                  <a:pt x="7008" y="27726"/>
                  <a:pt x="7448" y="27681"/>
                  <a:pt x="7888" y="27681"/>
                </a:cubicBezTo>
                <a:close/>
                <a:moveTo>
                  <a:pt x="10459" y="27505"/>
                </a:moveTo>
                <a:cubicBezTo>
                  <a:pt x="9904" y="28086"/>
                  <a:pt x="9394" y="28676"/>
                  <a:pt x="8883" y="29266"/>
                </a:cubicBezTo>
                <a:lnTo>
                  <a:pt x="6277" y="29266"/>
                </a:lnTo>
                <a:cubicBezTo>
                  <a:pt x="6858" y="28712"/>
                  <a:pt x="7413" y="28201"/>
                  <a:pt x="8038" y="27646"/>
                </a:cubicBezTo>
                <a:cubicBezTo>
                  <a:pt x="8223" y="27646"/>
                  <a:pt x="8443" y="27646"/>
                  <a:pt x="8663" y="27611"/>
                </a:cubicBezTo>
                <a:cubicBezTo>
                  <a:pt x="9244" y="27576"/>
                  <a:pt x="9869" y="27541"/>
                  <a:pt x="10459" y="27505"/>
                </a:cubicBezTo>
                <a:close/>
                <a:moveTo>
                  <a:pt x="45200" y="28236"/>
                </a:moveTo>
                <a:cubicBezTo>
                  <a:pt x="45085" y="28562"/>
                  <a:pt x="44979" y="28932"/>
                  <a:pt x="44830" y="29266"/>
                </a:cubicBezTo>
                <a:cubicBezTo>
                  <a:pt x="44134" y="29266"/>
                  <a:pt x="43509" y="29222"/>
                  <a:pt x="42884" y="29187"/>
                </a:cubicBezTo>
                <a:cubicBezTo>
                  <a:pt x="42479" y="29152"/>
                  <a:pt x="42118" y="29152"/>
                  <a:pt x="41819" y="29152"/>
                </a:cubicBezTo>
                <a:cubicBezTo>
                  <a:pt x="41933" y="28896"/>
                  <a:pt x="42039" y="28641"/>
                  <a:pt x="42153" y="28386"/>
                </a:cubicBezTo>
                <a:cubicBezTo>
                  <a:pt x="42629" y="28342"/>
                  <a:pt x="43139" y="28307"/>
                  <a:pt x="43659" y="28307"/>
                </a:cubicBezTo>
                <a:cubicBezTo>
                  <a:pt x="44169" y="28271"/>
                  <a:pt x="44680" y="28271"/>
                  <a:pt x="45200" y="28236"/>
                </a:cubicBezTo>
                <a:close/>
                <a:moveTo>
                  <a:pt x="48237" y="27902"/>
                </a:moveTo>
                <a:lnTo>
                  <a:pt x="48237" y="27902"/>
                </a:lnTo>
                <a:cubicBezTo>
                  <a:pt x="48131" y="28201"/>
                  <a:pt x="48061" y="28527"/>
                  <a:pt x="47946" y="28861"/>
                </a:cubicBezTo>
                <a:cubicBezTo>
                  <a:pt x="47946" y="28896"/>
                  <a:pt x="47946" y="28967"/>
                  <a:pt x="47911" y="29002"/>
                </a:cubicBezTo>
                <a:cubicBezTo>
                  <a:pt x="47691" y="29046"/>
                  <a:pt x="47436" y="29081"/>
                  <a:pt x="47216" y="29117"/>
                </a:cubicBezTo>
                <a:cubicBezTo>
                  <a:pt x="46406" y="29222"/>
                  <a:pt x="45640" y="29266"/>
                  <a:pt x="44935" y="29266"/>
                </a:cubicBezTo>
                <a:cubicBezTo>
                  <a:pt x="45050" y="28932"/>
                  <a:pt x="45156" y="28562"/>
                  <a:pt x="45305" y="28236"/>
                </a:cubicBezTo>
                <a:cubicBezTo>
                  <a:pt x="45966" y="28201"/>
                  <a:pt x="46661" y="28122"/>
                  <a:pt x="47357" y="28051"/>
                </a:cubicBezTo>
                <a:cubicBezTo>
                  <a:pt x="47656" y="28016"/>
                  <a:pt x="47946" y="27946"/>
                  <a:pt x="48237" y="27902"/>
                </a:cubicBezTo>
                <a:close/>
                <a:moveTo>
                  <a:pt x="62623" y="26475"/>
                </a:moveTo>
                <a:cubicBezTo>
                  <a:pt x="62658" y="26546"/>
                  <a:pt x="62693" y="26660"/>
                  <a:pt x="62693" y="26731"/>
                </a:cubicBezTo>
                <a:cubicBezTo>
                  <a:pt x="62807" y="27241"/>
                  <a:pt x="62948" y="27726"/>
                  <a:pt x="63063" y="28201"/>
                </a:cubicBezTo>
                <a:cubicBezTo>
                  <a:pt x="62182" y="28562"/>
                  <a:pt x="61267" y="28932"/>
                  <a:pt x="60307" y="29266"/>
                </a:cubicBezTo>
                <a:cubicBezTo>
                  <a:pt x="60237" y="28712"/>
                  <a:pt x="60122" y="28166"/>
                  <a:pt x="60052" y="27646"/>
                </a:cubicBezTo>
                <a:cubicBezTo>
                  <a:pt x="60932" y="27285"/>
                  <a:pt x="61777" y="26880"/>
                  <a:pt x="62623" y="26475"/>
                </a:cubicBezTo>
                <a:close/>
                <a:moveTo>
                  <a:pt x="72413" y="26255"/>
                </a:moveTo>
                <a:cubicBezTo>
                  <a:pt x="72597" y="26801"/>
                  <a:pt x="72782" y="27321"/>
                  <a:pt x="72932" y="27831"/>
                </a:cubicBezTo>
                <a:cubicBezTo>
                  <a:pt x="72597" y="28086"/>
                  <a:pt x="72272" y="28386"/>
                  <a:pt x="71937" y="28676"/>
                </a:cubicBezTo>
                <a:cubicBezTo>
                  <a:pt x="71717" y="28896"/>
                  <a:pt x="71497" y="29081"/>
                  <a:pt x="71277" y="29266"/>
                </a:cubicBezTo>
                <a:cubicBezTo>
                  <a:pt x="71171" y="28747"/>
                  <a:pt x="71022" y="28236"/>
                  <a:pt x="70872" y="27681"/>
                </a:cubicBezTo>
                <a:cubicBezTo>
                  <a:pt x="71057" y="27541"/>
                  <a:pt x="71242" y="27391"/>
                  <a:pt x="71391" y="27206"/>
                </a:cubicBezTo>
                <a:cubicBezTo>
                  <a:pt x="71752" y="26880"/>
                  <a:pt x="72087" y="26546"/>
                  <a:pt x="72413" y="26255"/>
                </a:cubicBezTo>
                <a:close/>
                <a:moveTo>
                  <a:pt x="103887" y="27426"/>
                </a:moveTo>
                <a:lnTo>
                  <a:pt x="103887" y="27426"/>
                </a:lnTo>
                <a:cubicBezTo>
                  <a:pt x="105066" y="27681"/>
                  <a:pt x="106237" y="28051"/>
                  <a:pt x="107408" y="28421"/>
                </a:cubicBezTo>
                <a:cubicBezTo>
                  <a:pt x="107813" y="28712"/>
                  <a:pt x="108218" y="29002"/>
                  <a:pt x="108658" y="29301"/>
                </a:cubicBezTo>
                <a:cubicBezTo>
                  <a:pt x="107523" y="28932"/>
                  <a:pt x="106387" y="28562"/>
                  <a:pt x="105207" y="28271"/>
                </a:cubicBezTo>
                <a:cubicBezTo>
                  <a:pt x="104767" y="27981"/>
                  <a:pt x="104327" y="27681"/>
                  <a:pt x="103887" y="27426"/>
                </a:cubicBezTo>
                <a:close/>
                <a:moveTo>
                  <a:pt x="12845" y="27461"/>
                </a:moveTo>
                <a:cubicBezTo>
                  <a:pt x="12326" y="28051"/>
                  <a:pt x="11850" y="28676"/>
                  <a:pt x="11375" y="29337"/>
                </a:cubicBezTo>
                <a:cubicBezTo>
                  <a:pt x="10600" y="29301"/>
                  <a:pt x="9799" y="29266"/>
                  <a:pt x="8989" y="29266"/>
                </a:cubicBezTo>
                <a:cubicBezTo>
                  <a:pt x="9500" y="28641"/>
                  <a:pt x="10054" y="28051"/>
                  <a:pt x="10600" y="27505"/>
                </a:cubicBezTo>
                <a:cubicBezTo>
                  <a:pt x="11340" y="27461"/>
                  <a:pt x="12105" y="27461"/>
                  <a:pt x="12845" y="27461"/>
                </a:cubicBezTo>
                <a:close/>
                <a:moveTo>
                  <a:pt x="24871" y="27576"/>
                </a:moveTo>
                <a:cubicBezTo>
                  <a:pt x="25681" y="27981"/>
                  <a:pt x="26491" y="28421"/>
                  <a:pt x="27292" y="28896"/>
                </a:cubicBezTo>
                <a:cubicBezTo>
                  <a:pt x="27407" y="28932"/>
                  <a:pt x="27512" y="29002"/>
                  <a:pt x="27627" y="29081"/>
                </a:cubicBezTo>
                <a:cubicBezTo>
                  <a:pt x="27442" y="29152"/>
                  <a:pt x="27222" y="29266"/>
                  <a:pt x="27037" y="29372"/>
                </a:cubicBezTo>
                <a:cubicBezTo>
                  <a:pt x="26157" y="28826"/>
                  <a:pt x="25241" y="28271"/>
                  <a:pt x="24325" y="27761"/>
                </a:cubicBezTo>
                <a:cubicBezTo>
                  <a:pt x="24510" y="27681"/>
                  <a:pt x="24686" y="27611"/>
                  <a:pt x="24871" y="27576"/>
                </a:cubicBezTo>
                <a:close/>
                <a:moveTo>
                  <a:pt x="53669" y="27426"/>
                </a:moveTo>
                <a:cubicBezTo>
                  <a:pt x="53634" y="27831"/>
                  <a:pt x="53599" y="28236"/>
                  <a:pt x="53563" y="28641"/>
                </a:cubicBezTo>
                <a:cubicBezTo>
                  <a:pt x="52639" y="28932"/>
                  <a:pt x="51723" y="29187"/>
                  <a:pt x="50808" y="29372"/>
                </a:cubicBezTo>
                <a:cubicBezTo>
                  <a:pt x="50808" y="29301"/>
                  <a:pt x="50843" y="29187"/>
                  <a:pt x="50843" y="29081"/>
                </a:cubicBezTo>
                <a:cubicBezTo>
                  <a:pt x="50922" y="28861"/>
                  <a:pt x="50957" y="28606"/>
                  <a:pt x="50993" y="28386"/>
                </a:cubicBezTo>
                <a:cubicBezTo>
                  <a:pt x="51873" y="28122"/>
                  <a:pt x="52753" y="27796"/>
                  <a:pt x="53669" y="27426"/>
                </a:cubicBezTo>
                <a:close/>
                <a:moveTo>
                  <a:pt x="30964" y="29046"/>
                </a:moveTo>
                <a:lnTo>
                  <a:pt x="30964" y="29046"/>
                </a:lnTo>
                <a:cubicBezTo>
                  <a:pt x="31730" y="29152"/>
                  <a:pt x="32504" y="29222"/>
                  <a:pt x="33314" y="29222"/>
                </a:cubicBezTo>
                <a:cubicBezTo>
                  <a:pt x="33270" y="29266"/>
                  <a:pt x="33235" y="29301"/>
                  <a:pt x="33200" y="29301"/>
                </a:cubicBezTo>
                <a:cubicBezTo>
                  <a:pt x="33165" y="29337"/>
                  <a:pt x="33129" y="29372"/>
                  <a:pt x="33094" y="29407"/>
                </a:cubicBezTo>
                <a:cubicBezTo>
                  <a:pt x="32355" y="29301"/>
                  <a:pt x="31659" y="29187"/>
                  <a:pt x="30964" y="29046"/>
                </a:cubicBezTo>
                <a:close/>
                <a:moveTo>
                  <a:pt x="42039" y="28386"/>
                </a:moveTo>
                <a:lnTo>
                  <a:pt x="42039" y="28386"/>
                </a:lnTo>
                <a:cubicBezTo>
                  <a:pt x="41933" y="28641"/>
                  <a:pt x="41854" y="28896"/>
                  <a:pt x="41748" y="29152"/>
                </a:cubicBezTo>
                <a:cubicBezTo>
                  <a:pt x="40833" y="29152"/>
                  <a:pt x="40243" y="29222"/>
                  <a:pt x="39178" y="29372"/>
                </a:cubicBezTo>
                <a:cubicBezTo>
                  <a:pt x="39037" y="29372"/>
                  <a:pt x="38922" y="29407"/>
                  <a:pt x="38773" y="29407"/>
                </a:cubicBezTo>
                <a:cubicBezTo>
                  <a:pt x="38887" y="29187"/>
                  <a:pt x="39037" y="28967"/>
                  <a:pt x="39142" y="28712"/>
                </a:cubicBezTo>
                <a:cubicBezTo>
                  <a:pt x="40137" y="28527"/>
                  <a:pt x="41088" y="28421"/>
                  <a:pt x="42039" y="28386"/>
                </a:cubicBezTo>
                <a:close/>
                <a:moveTo>
                  <a:pt x="82317" y="28122"/>
                </a:moveTo>
                <a:cubicBezTo>
                  <a:pt x="82616" y="28307"/>
                  <a:pt x="82907" y="28456"/>
                  <a:pt x="83233" y="28641"/>
                </a:cubicBezTo>
                <a:cubicBezTo>
                  <a:pt x="82247" y="28861"/>
                  <a:pt x="81296" y="29117"/>
                  <a:pt x="80336" y="29407"/>
                </a:cubicBezTo>
                <a:cubicBezTo>
                  <a:pt x="80116" y="29266"/>
                  <a:pt x="79861" y="29081"/>
                  <a:pt x="79641" y="28896"/>
                </a:cubicBezTo>
                <a:cubicBezTo>
                  <a:pt x="80521" y="28606"/>
                  <a:pt x="81401" y="28342"/>
                  <a:pt x="82317" y="28122"/>
                </a:cubicBezTo>
                <a:close/>
                <a:moveTo>
                  <a:pt x="96923" y="28527"/>
                </a:moveTo>
                <a:cubicBezTo>
                  <a:pt x="98164" y="28527"/>
                  <a:pt x="99414" y="28606"/>
                  <a:pt x="100664" y="28747"/>
                </a:cubicBezTo>
                <a:cubicBezTo>
                  <a:pt x="101105" y="28967"/>
                  <a:pt x="101580" y="29187"/>
                  <a:pt x="102020" y="29407"/>
                </a:cubicBezTo>
                <a:cubicBezTo>
                  <a:pt x="100770" y="29266"/>
                  <a:pt x="99485" y="29152"/>
                  <a:pt x="98243" y="29117"/>
                </a:cubicBezTo>
                <a:cubicBezTo>
                  <a:pt x="97803" y="28896"/>
                  <a:pt x="97363" y="28712"/>
                  <a:pt x="96923" y="28527"/>
                </a:cubicBezTo>
                <a:close/>
                <a:moveTo>
                  <a:pt x="36096" y="29187"/>
                </a:moveTo>
                <a:cubicBezTo>
                  <a:pt x="35991" y="29337"/>
                  <a:pt x="35911" y="29442"/>
                  <a:pt x="35806" y="29592"/>
                </a:cubicBezTo>
                <a:cubicBezTo>
                  <a:pt x="34925" y="29557"/>
                  <a:pt x="34080" y="29522"/>
                  <a:pt x="33200" y="29407"/>
                </a:cubicBezTo>
                <a:cubicBezTo>
                  <a:pt x="33235" y="29407"/>
                  <a:pt x="33235" y="29407"/>
                  <a:pt x="33235" y="29372"/>
                </a:cubicBezTo>
                <a:cubicBezTo>
                  <a:pt x="33314" y="29337"/>
                  <a:pt x="33385" y="29301"/>
                  <a:pt x="33420" y="29266"/>
                </a:cubicBezTo>
                <a:cubicBezTo>
                  <a:pt x="34335" y="29266"/>
                  <a:pt x="35216" y="29266"/>
                  <a:pt x="36096" y="29187"/>
                </a:cubicBezTo>
                <a:close/>
                <a:moveTo>
                  <a:pt x="39037" y="28747"/>
                </a:moveTo>
                <a:cubicBezTo>
                  <a:pt x="38922" y="28967"/>
                  <a:pt x="38773" y="29187"/>
                  <a:pt x="38667" y="29407"/>
                </a:cubicBezTo>
                <a:cubicBezTo>
                  <a:pt x="38632" y="29442"/>
                  <a:pt x="38632" y="29442"/>
                  <a:pt x="38597" y="29442"/>
                </a:cubicBezTo>
                <a:cubicBezTo>
                  <a:pt x="37716" y="29557"/>
                  <a:pt x="36836" y="29592"/>
                  <a:pt x="35911" y="29592"/>
                </a:cubicBezTo>
                <a:cubicBezTo>
                  <a:pt x="36026" y="29442"/>
                  <a:pt x="36131" y="29301"/>
                  <a:pt x="36211" y="29187"/>
                </a:cubicBezTo>
                <a:cubicBezTo>
                  <a:pt x="37126" y="29117"/>
                  <a:pt x="38042" y="28967"/>
                  <a:pt x="38887" y="28782"/>
                </a:cubicBezTo>
                <a:cubicBezTo>
                  <a:pt x="38922" y="28782"/>
                  <a:pt x="38993" y="28747"/>
                  <a:pt x="39037" y="28747"/>
                </a:cubicBezTo>
                <a:close/>
                <a:moveTo>
                  <a:pt x="92591" y="28641"/>
                </a:moveTo>
                <a:cubicBezTo>
                  <a:pt x="93067" y="28826"/>
                  <a:pt x="93507" y="29002"/>
                  <a:pt x="93947" y="29187"/>
                </a:cubicBezTo>
                <a:cubicBezTo>
                  <a:pt x="92662" y="29266"/>
                  <a:pt x="91456" y="29407"/>
                  <a:pt x="90241" y="29592"/>
                </a:cubicBezTo>
                <a:cubicBezTo>
                  <a:pt x="89880" y="29372"/>
                  <a:pt x="89475" y="29187"/>
                  <a:pt x="89070" y="29046"/>
                </a:cubicBezTo>
                <a:cubicBezTo>
                  <a:pt x="90241" y="28861"/>
                  <a:pt x="91420" y="28712"/>
                  <a:pt x="92591" y="28641"/>
                </a:cubicBezTo>
                <a:close/>
                <a:moveTo>
                  <a:pt x="12951" y="27461"/>
                </a:moveTo>
                <a:cubicBezTo>
                  <a:pt x="13646" y="27461"/>
                  <a:pt x="14342" y="27541"/>
                  <a:pt x="15046" y="27611"/>
                </a:cubicBezTo>
                <a:cubicBezTo>
                  <a:pt x="15187" y="27611"/>
                  <a:pt x="15337" y="27646"/>
                  <a:pt x="15486" y="27681"/>
                </a:cubicBezTo>
                <a:cubicBezTo>
                  <a:pt x="15002" y="28271"/>
                  <a:pt x="14562" y="28967"/>
                  <a:pt x="14122" y="29627"/>
                </a:cubicBezTo>
                <a:cubicBezTo>
                  <a:pt x="13241" y="29486"/>
                  <a:pt x="12361" y="29407"/>
                  <a:pt x="11480" y="29337"/>
                </a:cubicBezTo>
                <a:cubicBezTo>
                  <a:pt x="11965" y="28712"/>
                  <a:pt x="12440" y="28051"/>
                  <a:pt x="12951" y="27461"/>
                </a:cubicBezTo>
                <a:close/>
                <a:moveTo>
                  <a:pt x="29969" y="28932"/>
                </a:moveTo>
                <a:cubicBezTo>
                  <a:pt x="30964" y="29152"/>
                  <a:pt x="31950" y="29337"/>
                  <a:pt x="32944" y="29486"/>
                </a:cubicBezTo>
                <a:cubicBezTo>
                  <a:pt x="32874" y="29522"/>
                  <a:pt x="32760" y="29592"/>
                  <a:pt x="32654" y="29627"/>
                </a:cubicBezTo>
                <a:cubicBezTo>
                  <a:pt x="31730" y="29442"/>
                  <a:pt x="30849" y="29187"/>
                  <a:pt x="29969" y="28932"/>
                </a:cubicBezTo>
                <a:close/>
                <a:moveTo>
                  <a:pt x="75133" y="27611"/>
                </a:moveTo>
                <a:cubicBezTo>
                  <a:pt x="75239" y="27866"/>
                  <a:pt x="75388" y="28122"/>
                  <a:pt x="75529" y="28342"/>
                </a:cubicBezTo>
                <a:cubicBezTo>
                  <a:pt x="74913" y="28747"/>
                  <a:pt x="74323" y="29187"/>
                  <a:pt x="73698" y="29627"/>
                </a:cubicBezTo>
                <a:cubicBezTo>
                  <a:pt x="73628" y="29372"/>
                  <a:pt x="73513" y="29152"/>
                  <a:pt x="73443" y="28896"/>
                </a:cubicBezTo>
                <a:cubicBezTo>
                  <a:pt x="73988" y="28456"/>
                  <a:pt x="74543" y="28016"/>
                  <a:pt x="75133" y="27611"/>
                </a:cubicBezTo>
                <a:close/>
                <a:moveTo>
                  <a:pt x="87564" y="28527"/>
                </a:moveTo>
                <a:cubicBezTo>
                  <a:pt x="87969" y="28676"/>
                  <a:pt x="88374" y="28826"/>
                  <a:pt x="88779" y="29002"/>
                </a:cubicBezTo>
                <a:cubicBezTo>
                  <a:pt x="87635" y="29152"/>
                  <a:pt x="86499" y="29372"/>
                  <a:pt x="85398" y="29627"/>
                </a:cubicBezTo>
                <a:cubicBezTo>
                  <a:pt x="85073" y="29486"/>
                  <a:pt x="84773" y="29301"/>
                  <a:pt x="84448" y="29152"/>
                </a:cubicBezTo>
                <a:cubicBezTo>
                  <a:pt x="85478" y="28896"/>
                  <a:pt x="86499" y="28712"/>
                  <a:pt x="87564" y="28527"/>
                </a:cubicBezTo>
                <a:close/>
                <a:moveTo>
                  <a:pt x="20399" y="26880"/>
                </a:moveTo>
                <a:cubicBezTo>
                  <a:pt x="21429" y="27285"/>
                  <a:pt x="22415" y="27761"/>
                  <a:pt x="23366" y="28271"/>
                </a:cubicBezTo>
                <a:cubicBezTo>
                  <a:pt x="22855" y="28676"/>
                  <a:pt x="22380" y="29187"/>
                  <a:pt x="21940" y="29777"/>
                </a:cubicBezTo>
                <a:cubicBezTo>
                  <a:pt x="20945" y="29266"/>
                  <a:pt x="19959" y="28826"/>
                  <a:pt x="18893" y="28456"/>
                </a:cubicBezTo>
                <a:cubicBezTo>
                  <a:pt x="19334" y="27831"/>
                  <a:pt x="19809" y="27285"/>
                  <a:pt x="20399" y="26880"/>
                </a:cubicBezTo>
                <a:close/>
                <a:moveTo>
                  <a:pt x="28947" y="28712"/>
                </a:moveTo>
                <a:cubicBezTo>
                  <a:pt x="29018" y="28747"/>
                  <a:pt x="29088" y="28747"/>
                  <a:pt x="29132" y="28747"/>
                </a:cubicBezTo>
                <a:cubicBezTo>
                  <a:pt x="30233" y="29117"/>
                  <a:pt x="31369" y="29442"/>
                  <a:pt x="32504" y="29706"/>
                </a:cubicBezTo>
                <a:cubicBezTo>
                  <a:pt x="32355" y="29742"/>
                  <a:pt x="32249" y="29812"/>
                  <a:pt x="32099" y="29847"/>
                </a:cubicBezTo>
                <a:cubicBezTo>
                  <a:pt x="32099" y="29847"/>
                  <a:pt x="32064" y="29882"/>
                  <a:pt x="32029" y="29882"/>
                </a:cubicBezTo>
                <a:cubicBezTo>
                  <a:pt x="30999" y="29557"/>
                  <a:pt x="29933" y="29152"/>
                  <a:pt x="28912" y="28747"/>
                </a:cubicBezTo>
                <a:lnTo>
                  <a:pt x="28947" y="28712"/>
                </a:lnTo>
                <a:close/>
                <a:moveTo>
                  <a:pt x="50878" y="28421"/>
                </a:moveTo>
                <a:lnTo>
                  <a:pt x="50878" y="28421"/>
                </a:lnTo>
                <a:cubicBezTo>
                  <a:pt x="50843" y="28641"/>
                  <a:pt x="50808" y="28861"/>
                  <a:pt x="50772" y="29081"/>
                </a:cubicBezTo>
                <a:cubicBezTo>
                  <a:pt x="50772" y="29187"/>
                  <a:pt x="50737" y="29301"/>
                  <a:pt x="50702" y="29407"/>
                </a:cubicBezTo>
                <a:cubicBezTo>
                  <a:pt x="49742" y="29627"/>
                  <a:pt x="48756" y="29777"/>
                  <a:pt x="47762" y="29882"/>
                </a:cubicBezTo>
                <a:cubicBezTo>
                  <a:pt x="47841" y="29627"/>
                  <a:pt x="47911" y="29337"/>
                  <a:pt x="47982" y="29081"/>
                </a:cubicBezTo>
                <a:cubicBezTo>
                  <a:pt x="48941" y="28932"/>
                  <a:pt x="49927" y="28712"/>
                  <a:pt x="50878" y="28421"/>
                </a:cubicBezTo>
                <a:close/>
                <a:moveTo>
                  <a:pt x="56680" y="27541"/>
                </a:moveTo>
                <a:lnTo>
                  <a:pt x="56680" y="27946"/>
                </a:lnTo>
                <a:cubicBezTo>
                  <a:pt x="56715" y="28236"/>
                  <a:pt x="56715" y="28527"/>
                  <a:pt x="56750" y="28826"/>
                </a:cubicBezTo>
                <a:cubicBezTo>
                  <a:pt x="56240" y="29002"/>
                  <a:pt x="55720" y="29187"/>
                  <a:pt x="55210" y="29337"/>
                </a:cubicBezTo>
                <a:cubicBezTo>
                  <a:pt x="54664" y="29557"/>
                  <a:pt x="54109" y="29706"/>
                  <a:pt x="53563" y="29882"/>
                </a:cubicBezTo>
                <a:cubicBezTo>
                  <a:pt x="53563" y="29742"/>
                  <a:pt x="53599" y="29592"/>
                  <a:pt x="53599" y="29442"/>
                </a:cubicBezTo>
                <a:cubicBezTo>
                  <a:pt x="53634" y="29187"/>
                  <a:pt x="53634" y="28967"/>
                  <a:pt x="53669" y="28712"/>
                </a:cubicBezTo>
                <a:cubicBezTo>
                  <a:pt x="54224" y="28527"/>
                  <a:pt x="54805" y="28307"/>
                  <a:pt x="55395" y="28051"/>
                </a:cubicBezTo>
                <a:cubicBezTo>
                  <a:pt x="55835" y="27866"/>
                  <a:pt x="56240" y="27726"/>
                  <a:pt x="56680" y="27541"/>
                </a:cubicBezTo>
                <a:close/>
                <a:moveTo>
                  <a:pt x="78575" y="28166"/>
                </a:moveTo>
                <a:cubicBezTo>
                  <a:pt x="78795" y="28386"/>
                  <a:pt x="79095" y="28606"/>
                  <a:pt x="79385" y="28826"/>
                </a:cubicBezTo>
                <a:cubicBezTo>
                  <a:pt x="79385" y="28861"/>
                  <a:pt x="79421" y="28861"/>
                  <a:pt x="79421" y="28896"/>
                </a:cubicBezTo>
                <a:cubicBezTo>
                  <a:pt x="78575" y="29187"/>
                  <a:pt x="77695" y="29486"/>
                  <a:pt x="76815" y="29882"/>
                </a:cubicBezTo>
                <a:cubicBezTo>
                  <a:pt x="76779" y="29812"/>
                  <a:pt x="76744" y="29777"/>
                  <a:pt x="76674" y="29706"/>
                </a:cubicBezTo>
                <a:cubicBezTo>
                  <a:pt x="76559" y="29557"/>
                  <a:pt x="76410" y="29407"/>
                  <a:pt x="76304" y="29266"/>
                </a:cubicBezTo>
                <a:cubicBezTo>
                  <a:pt x="76999" y="28861"/>
                  <a:pt x="77774" y="28456"/>
                  <a:pt x="78575" y="28166"/>
                </a:cubicBezTo>
                <a:close/>
                <a:moveTo>
                  <a:pt x="66030" y="26766"/>
                </a:moveTo>
                <a:cubicBezTo>
                  <a:pt x="66179" y="27206"/>
                  <a:pt x="66285" y="27681"/>
                  <a:pt x="66435" y="28166"/>
                </a:cubicBezTo>
                <a:cubicBezTo>
                  <a:pt x="66470" y="28271"/>
                  <a:pt x="66505" y="28386"/>
                  <a:pt x="66549" y="28491"/>
                </a:cubicBezTo>
                <a:cubicBezTo>
                  <a:pt x="65554" y="29046"/>
                  <a:pt x="64568" y="29522"/>
                  <a:pt x="63538" y="29926"/>
                </a:cubicBezTo>
                <a:cubicBezTo>
                  <a:pt x="63503" y="29847"/>
                  <a:pt x="63503" y="29777"/>
                  <a:pt x="63468" y="29742"/>
                </a:cubicBezTo>
                <a:cubicBezTo>
                  <a:pt x="63389" y="29222"/>
                  <a:pt x="63283" y="28747"/>
                  <a:pt x="63133" y="28236"/>
                </a:cubicBezTo>
                <a:cubicBezTo>
                  <a:pt x="64163" y="27796"/>
                  <a:pt x="65114" y="27321"/>
                  <a:pt x="66030" y="26766"/>
                </a:cubicBezTo>
                <a:close/>
                <a:moveTo>
                  <a:pt x="24211" y="27831"/>
                </a:moveTo>
                <a:cubicBezTo>
                  <a:pt x="25171" y="28342"/>
                  <a:pt x="26086" y="28896"/>
                  <a:pt x="26967" y="29442"/>
                </a:cubicBezTo>
                <a:cubicBezTo>
                  <a:pt x="26746" y="29592"/>
                  <a:pt x="26526" y="29777"/>
                  <a:pt x="26306" y="29962"/>
                </a:cubicBezTo>
                <a:cubicBezTo>
                  <a:pt x="25391" y="29372"/>
                  <a:pt x="24466" y="28826"/>
                  <a:pt x="23515" y="28271"/>
                </a:cubicBezTo>
                <a:cubicBezTo>
                  <a:pt x="23736" y="28086"/>
                  <a:pt x="23991" y="27946"/>
                  <a:pt x="24211" y="27831"/>
                </a:cubicBezTo>
                <a:close/>
                <a:moveTo>
                  <a:pt x="83347" y="28676"/>
                </a:moveTo>
                <a:cubicBezTo>
                  <a:pt x="83567" y="28826"/>
                  <a:pt x="83823" y="28932"/>
                  <a:pt x="84043" y="29046"/>
                </a:cubicBezTo>
                <a:cubicBezTo>
                  <a:pt x="84078" y="29081"/>
                  <a:pt x="84157" y="29081"/>
                  <a:pt x="84192" y="29117"/>
                </a:cubicBezTo>
                <a:cubicBezTo>
                  <a:pt x="83162" y="29372"/>
                  <a:pt x="82132" y="29627"/>
                  <a:pt x="81146" y="29962"/>
                </a:cubicBezTo>
                <a:cubicBezTo>
                  <a:pt x="81032" y="29882"/>
                  <a:pt x="80926" y="29812"/>
                  <a:pt x="80776" y="29742"/>
                </a:cubicBezTo>
                <a:cubicBezTo>
                  <a:pt x="80671" y="29662"/>
                  <a:pt x="80556" y="29557"/>
                  <a:pt x="80451" y="29486"/>
                </a:cubicBezTo>
                <a:cubicBezTo>
                  <a:pt x="81366" y="29187"/>
                  <a:pt x="82352" y="28932"/>
                  <a:pt x="83347" y="28676"/>
                </a:cubicBezTo>
                <a:close/>
                <a:moveTo>
                  <a:pt x="96804" y="29196"/>
                </a:moveTo>
                <a:cubicBezTo>
                  <a:pt x="97275" y="29196"/>
                  <a:pt x="97742" y="29205"/>
                  <a:pt x="98199" y="29222"/>
                </a:cubicBezTo>
                <a:cubicBezTo>
                  <a:pt x="98684" y="29442"/>
                  <a:pt x="99159" y="29706"/>
                  <a:pt x="99599" y="29997"/>
                </a:cubicBezTo>
                <a:cubicBezTo>
                  <a:pt x="99038" y="29982"/>
                  <a:pt x="98482" y="29974"/>
                  <a:pt x="97930" y="29974"/>
                </a:cubicBezTo>
                <a:cubicBezTo>
                  <a:pt x="97149" y="29974"/>
                  <a:pt x="96376" y="29991"/>
                  <a:pt x="95602" y="30032"/>
                </a:cubicBezTo>
                <a:cubicBezTo>
                  <a:pt x="95162" y="29742"/>
                  <a:pt x="94722" y="29486"/>
                  <a:pt x="94282" y="29266"/>
                </a:cubicBezTo>
                <a:cubicBezTo>
                  <a:pt x="94643" y="29222"/>
                  <a:pt x="95012" y="29222"/>
                  <a:pt x="95382" y="29222"/>
                </a:cubicBezTo>
                <a:cubicBezTo>
                  <a:pt x="95858" y="29205"/>
                  <a:pt x="96333" y="29196"/>
                  <a:pt x="96804" y="29196"/>
                </a:cubicBezTo>
                <a:close/>
                <a:moveTo>
                  <a:pt x="33094" y="29486"/>
                </a:moveTo>
                <a:cubicBezTo>
                  <a:pt x="33975" y="29592"/>
                  <a:pt x="34855" y="29662"/>
                  <a:pt x="35735" y="29662"/>
                </a:cubicBezTo>
                <a:cubicBezTo>
                  <a:pt x="35621" y="29812"/>
                  <a:pt x="35471" y="29962"/>
                  <a:pt x="35366" y="30067"/>
                </a:cubicBezTo>
                <a:cubicBezTo>
                  <a:pt x="34520" y="29997"/>
                  <a:pt x="33640" y="29847"/>
                  <a:pt x="32760" y="29662"/>
                </a:cubicBezTo>
                <a:cubicBezTo>
                  <a:pt x="32874" y="29592"/>
                  <a:pt x="32980" y="29557"/>
                  <a:pt x="33094" y="29486"/>
                </a:cubicBezTo>
                <a:close/>
                <a:moveTo>
                  <a:pt x="47876" y="29081"/>
                </a:moveTo>
                <a:lnTo>
                  <a:pt x="47876" y="29081"/>
                </a:lnTo>
                <a:cubicBezTo>
                  <a:pt x="47797" y="29372"/>
                  <a:pt x="47726" y="29627"/>
                  <a:pt x="47656" y="29882"/>
                </a:cubicBezTo>
                <a:cubicBezTo>
                  <a:pt x="46661" y="29997"/>
                  <a:pt x="45640" y="30067"/>
                  <a:pt x="44610" y="30103"/>
                </a:cubicBezTo>
                <a:cubicBezTo>
                  <a:pt x="44680" y="29847"/>
                  <a:pt x="44795" y="29592"/>
                  <a:pt x="44900" y="29337"/>
                </a:cubicBezTo>
                <a:cubicBezTo>
                  <a:pt x="45640" y="29337"/>
                  <a:pt x="46406" y="29301"/>
                  <a:pt x="47216" y="29187"/>
                </a:cubicBezTo>
                <a:cubicBezTo>
                  <a:pt x="47436" y="29152"/>
                  <a:pt x="47656" y="29117"/>
                  <a:pt x="47876" y="29081"/>
                </a:cubicBezTo>
                <a:close/>
                <a:moveTo>
                  <a:pt x="100920" y="28747"/>
                </a:moveTo>
                <a:lnTo>
                  <a:pt x="100920" y="28747"/>
                </a:lnTo>
                <a:cubicBezTo>
                  <a:pt x="102161" y="28896"/>
                  <a:pt x="103376" y="29081"/>
                  <a:pt x="104626" y="29337"/>
                </a:cubicBezTo>
                <a:cubicBezTo>
                  <a:pt x="105066" y="29592"/>
                  <a:pt x="105542" y="29847"/>
                  <a:pt x="105982" y="30103"/>
                </a:cubicBezTo>
                <a:cubicBezTo>
                  <a:pt x="104767" y="29847"/>
                  <a:pt x="103526" y="29627"/>
                  <a:pt x="102240" y="29442"/>
                </a:cubicBezTo>
                <a:cubicBezTo>
                  <a:pt x="101800" y="29222"/>
                  <a:pt x="101360" y="28967"/>
                  <a:pt x="100920" y="28747"/>
                </a:cubicBezTo>
                <a:close/>
                <a:moveTo>
                  <a:pt x="103226" y="28491"/>
                </a:moveTo>
                <a:lnTo>
                  <a:pt x="103226" y="28491"/>
                </a:lnTo>
                <a:cubicBezTo>
                  <a:pt x="103852" y="28606"/>
                  <a:pt x="104441" y="28712"/>
                  <a:pt x="105022" y="28826"/>
                </a:cubicBezTo>
                <a:cubicBezTo>
                  <a:pt x="105577" y="28967"/>
                  <a:pt x="106123" y="29117"/>
                  <a:pt x="106678" y="29266"/>
                </a:cubicBezTo>
                <a:cubicBezTo>
                  <a:pt x="106748" y="29301"/>
                  <a:pt x="106862" y="29372"/>
                  <a:pt x="106933" y="29407"/>
                </a:cubicBezTo>
                <a:cubicBezTo>
                  <a:pt x="107338" y="29662"/>
                  <a:pt x="107708" y="29882"/>
                  <a:pt x="108069" y="30103"/>
                </a:cubicBezTo>
                <a:cubicBezTo>
                  <a:pt x="107373" y="29882"/>
                  <a:pt x="106678" y="29706"/>
                  <a:pt x="105947" y="29522"/>
                </a:cubicBezTo>
                <a:cubicBezTo>
                  <a:pt x="105507" y="29407"/>
                  <a:pt x="105066" y="29337"/>
                  <a:pt x="104626" y="29222"/>
                </a:cubicBezTo>
                <a:cubicBezTo>
                  <a:pt x="104186" y="28967"/>
                  <a:pt x="103702" y="28747"/>
                  <a:pt x="103226" y="28491"/>
                </a:cubicBezTo>
                <a:close/>
                <a:moveTo>
                  <a:pt x="41713" y="29222"/>
                </a:moveTo>
                <a:cubicBezTo>
                  <a:pt x="41564" y="29557"/>
                  <a:pt x="41414" y="29847"/>
                  <a:pt x="41273" y="30182"/>
                </a:cubicBezTo>
                <a:lnTo>
                  <a:pt x="38297" y="30182"/>
                </a:lnTo>
                <a:cubicBezTo>
                  <a:pt x="38447" y="29962"/>
                  <a:pt x="38597" y="29742"/>
                  <a:pt x="38702" y="29522"/>
                </a:cubicBezTo>
                <a:cubicBezTo>
                  <a:pt x="38887" y="29486"/>
                  <a:pt x="39037" y="29442"/>
                  <a:pt x="39178" y="29442"/>
                </a:cubicBezTo>
                <a:cubicBezTo>
                  <a:pt x="40243" y="29301"/>
                  <a:pt x="40833" y="29222"/>
                  <a:pt x="41713" y="29222"/>
                </a:cubicBezTo>
                <a:close/>
                <a:moveTo>
                  <a:pt x="41784" y="29222"/>
                </a:moveTo>
                <a:cubicBezTo>
                  <a:pt x="42118" y="29222"/>
                  <a:pt x="42444" y="29266"/>
                  <a:pt x="42884" y="29266"/>
                </a:cubicBezTo>
                <a:cubicBezTo>
                  <a:pt x="43474" y="29301"/>
                  <a:pt x="44134" y="29337"/>
                  <a:pt x="44795" y="29337"/>
                </a:cubicBezTo>
                <a:cubicBezTo>
                  <a:pt x="44715" y="29592"/>
                  <a:pt x="44610" y="29847"/>
                  <a:pt x="44495" y="30103"/>
                </a:cubicBezTo>
                <a:cubicBezTo>
                  <a:pt x="43474" y="30147"/>
                  <a:pt x="42409" y="30182"/>
                  <a:pt x="41379" y="30182"/>
                </a:cubicBezTo>
                <a:cubicBezTo>
                  <a:pt x="41528" y="29847"/>
                  <a:pt x="41634" y="29557"/>
                  <a:pt x="41784" y="29222"/>
                </a:cubicBezTo>
                <a:close/>
                <a:moveTo>
                  <a:pt x="28727" y="28782"/>
                </a:moveTo>
                <a:cubicBezTo>
                  <a:pt x="29793" y="29187"/>
                  <a:pt x="30849" y="29592"/>
                  <a:pt x="31914" y="29926"/>
                </a:cubicBezTo>
                <a:cubicBezTo>
                  <a:pt x="31730" y="30032"/>
                  <a:pt x="31509" y="30103"/>
                  <a:pt x="31333" y="30217"/>
                </a:cubicBezTo>
                <a:cubicBezTo>
                  <a:pt x="30338" y="29812"/>
                  <a:pt x="29352" y="29337"/>
                  <a:pt x="28358" y="28861"/>
                </a:cubicBezTo>
                <a:cubicBezTo>
                  <a:pt x="28507" y="28826"/>
                  <a:pt x="28613" y="28782"/>
                  <a:pt x="28727" y="28782"/>
                </a:cubicBezTo>
                <a:close/>
                <a:moveTo>
                  <a:pt x="38597" y="29522"/>
                </a:moveTo>
                <a:lnTo>
                  <a:pt x="38597" y="29522"/>
                </a:lnTo>
                <a:cubicBezTo>
                  <a:pt x="38482" y="29742"/>
                  <a:pt x="38332" y="29962"/>
                  <a:pt x="38192" y="30182"/>
                </a:cubicBezTo>
                <a:cubicBezTo>
                  <a:pt x="38007" y="30182"/>
                  <a:pt x="37787" y="30182"/>
                  <a:pt x="37567" y="30217"/>
                </a:cubicBezTo>
                <a:cubicBezTo>
                  <a:pt x="36871" y="30217"/>
                  <a:pt x="36176" y="30182"/>
                  <a:pt x="35471" y="30103"/>
                </a:cubicBezTo>
                <a:cubicBezTo>
                  <a:pt x="35586" y="29962"/>
                  <a:pt x="35735" y="29812"/>
                  <a:pt x="35841" y="29662"/>
                </a:cubicBezTo>
                <a:cubicBezTo>
                  <a:pt x="36757" y="29662"/>
                  <a:pt x="37716" y="29627"/>
                  <a:pt x="38597" y="29522"/>
                </a:cubicBezTo>
                <a:close/>
                <a:moveTo>
                  <a:pt x="68600" y="27285"/>
                </a:moveTo>
                <a:cubicBezTo>
                  <a:pt x="68600" y="27321"/>
                  <a:pt x="68600" y="27356"/>
                  <a:pt x="68636" y="27391"/>
                </a:cubicBezTo>
                <a:cubicBezTo>
                  <a:pt x="68785" y="27946"/>
                  <a:pt x="68970" y="28456"/>
                  <a:pt x="69111" y="29002"/>
                </a:cubicBezTo>
                <a:cubicBezTo>
                  <a:pt x="68451" y="29442"/>
                  <a:pt x="67791" y="29847"/>
                  <a:pt x="67095" y="30217"/>
                </a:cubicBezTo>
                <a:cubicBezTo>
                  <a:pt x="66945" y="29706"/>
                  <a:pt x="66804" y="29187"/>
                  <a:pt x="66655" y="28676"/>
                </a:cubicBezTo>
                <a:cubicBezTo>
                  <a:pt x="66655" y="28641"/>
                  <a:pt x="66655" y="28606"/>
                  <a:pt x="66620" y="28527"/>
                </a:cubicBezTo>
                <a:cubicBezTo>
                  <a:pt x="67315" y="28166"/>
                  <a:pt x="67975" y="27761"/>
                  <a:pt x="68600" y="27285"/>
                </a:cubicBezTo>
                <a:close/>
                <a:moveTo>
                  <a:pt x="105463" y="28421"/>
                </a:moveTo>
                <a:lnTo>
                  <a:pt x="105463" y="28421"/>
                </a:lnTo>
                <a:cubicBezTo>
                  <a:pt x="106642" y="28712"/>
                  <a:pt x="107778" y="29117"/>
                  <a:pt x="108914" y="29486"/>
                </a:cubicBezTo>
                <a:cubicBezTo>
                  <a:pt x="109284" y="29742"/>
                  <a:pt x="109609" y="29997"/>
                  <a:pt x="109979" y="30252"/>
                </a:cubicBezTo>
                <a:cubicBezTo>
                  <a:pt x="108914" y="29847"/>
                  <a:pt x="107813" y="29486"/>
                  <a:pt x="106713" y="29187"/>
                </a:cubicBezTo>
                <a:cubicBezTo>
                  <a:pt x="106308" y="28932"/>
                  <a:pt x="105868" y="28676"/>
                  <a:pt x="105463" y="28421"/>
                </a:cubicBezTo>
                <a:close/>
                <a:moveTo>
                  <a:pt x="88920" y="29046"/>
                </a:moveTo>
                <a:cubicBezTo>
                  <a:pt x="89325" y="29222"/>
                  <a:pt x="89730" y="29407"/>
                  <a:pt x="90100" y="29627"/>
                </a:cubicBezTo>
                <a:cubicBezTo>
                  <a:pt x="88885" y="29812"/>
                  <a:pt x="87679" y="30032"/>
                  <a:pt x="86499" y="30287"/>
                </a:cubicBezTo>
                <a:cubicBezTo>
                  <a:pt x="86173" y="30103"/>
                  <a:pt x="85839" y="29882"/>
                  <a:pt x="85513" y="29706"/>
                </a:cubicBezTo>
                <a:cubicBezTo>
                  <a:pt x="86649" y="29442"/>
                  <a:pt x="87784" y="29222"/>
                  <a:pt x="88920" y="29046"/>
                </a:cubicBezTo>
                <a:close/>
                <a:moveTo>
                  <a:pt x="59981" y="27681"/>
                </a:moveTo>
                <a:cubicBezTo>
                  <a:pt x="60052" y="28201"/>
                  <a:pt x="60166" y="28747"/>
                  <a:pt x="60237" y="29266"/>
                </a:cubicBezTo>
                <a:cubicBezTo>
                  <a:pt x="59171" y="29627"/>
                  <a:pt x="58036" y="29997"/>
                  <a:pt x="56900" y="30323"/>
                </a:cubicBezTo>
                <a:cubicBezTo>
                  <a:pt x="56900" y="29847"/>
                  <a:pt x="56865" y="29337"/>
                  <a:pt x="56821" y="28861"/>
                </a:cubicBezTo>
                <a:cubicBezTo>
                  <a:pt x="57886" y="28491"/>
                  <a:pt x="58951" y="28086"/>
                  <a:pt x="59981" y="27681"/>
                </a:cubicBezTo>
                <a:close/>
                <a:moveTo>
                  <a:pt x="72967" y="27902"/>
                </a:moveTo>
                <a:cubicBezTo>
                  <a:pt x="73073" y="28236"/>
                  <a:pt x="73223" y="28562"/>
                  <a:pt x="73328" y="28861"/>
                </a:cubicBezTo>
                <a:cubicBezTo>
                  <a:pt x="73187" y="29002"/>
                  <a:pt x="73002" y="29117"/>
                  <a:pt x="72853" y="29266"/>
                </a:cubicBezTo>
                <a:cubicBezTo>
                  <a:pt x="72597" y="29486"/>
                  <a:pt x="72342" y="29706"/>
                  <a:pt x="72052" y="29926"/>
                </a:cubicBezTo>
                <a:cubicBezTo>
                  <a:pt x="71867" y="30067"/>
                  <a:pt x="71717" y="30182"/>
                  <a:pt x="71532" y="30323"/>
                </a:cubicBezTo>
                <a:cubicBezTo>
                  <a:pt x="71462" y="29997"/>
                  <a:pt x="71391" y="29662"/>
                  <a:pt x="71312" y="29337"/>
                </a:cubicBezTo>
                <a:cubicBezTo>
                  <a:pt x="71532" y="29152"/>
                  <a:pt x="71752" y="28967"/>
                  <a:pt x="72008" y="28747"/>
                </a:cubicBezTo>
                <a:cubicBezTo>
                  <a:pt x="72342" y="28456"/>
                  <a:pt x="72633" y="28166"/>
                  <a:pt x="72967" y="27902"/>
                </a:cubicBezTo>
                <a:close/>
                <a:moveTo>
                  <a:pt x="98419" y="29222"/>
                </a:moveTo>
                <a:cubicBezTo>
                  <a:pt x="99670" y="29266"/>
                  <a:pt x="100955" y="29372"/>
                  <a:pt x="102240" y="29557"/>
                </a:cubicBezTo>
                <a:cubicBezTo>
                  <a:pt x="102681" y="29777"/>
                  <a:pt x="103121" y="30067"/>
                  <a:pt x="103561" y="30367"/>
                </a:cubicBezTo>
                <a:cubicBezTo>
                  <a:pt x="102276" y="30182"/>
                  <a:pt x="101025" y="30067"/>
                  <a:pt x="99740" y="29997"/>
                </a:cubicBezTo>
                <a:cubicBezTo>
                  <a:pt x="99300" y="29742"/>
                  <a:pt x="98860" y="29442"/>
                  <a:pt x="98419" y="29222"/>
                </a:cubicBezTo>
                <a:close/>
                <a:moveTo>
                  <a:pt x="94097" y="29266"/>
                </a:moveTo>
                <a:cubicBezTo>
                  <a:pt x="94572" y="29522"/>
                  <a:pt x="95012" y="29777"/>
                  <a:pt x="95453" y="30067"/>
                </a:cubicBezTo>
                <a:cubicBezTo>
                  <a:pt x="94167" y="30147"/>
                  <a:pt x="92847" y="30252"/>
                  <a:pt x="91561" y="30437"/>
                </a:cubicBezTo>
                <a:cubicBezTo>
                  <a:pt x="91200" y="30147"/>
                  <a:pt x="90795" y="29882"/>
                  <a:pt x="90390" y="29662"/>
                </a:cubicBezTo>
                <a:cubicBezTo>
                  <a:pt x="91596" y="29486"/>
                  <a:pt x="92847" y="29337"/>
                  <a:pt x="94097" y="29266"/>
                </a:cubicBezTo>
                <a:close/>
                <a:moveTo>
                  <a:pt x="79535" y="28932"/>
                </a:moveTo>
                <a:cubicBezTo>
                  <a:pt x="79755" y="29117"/>
                  <a:pt x="80010" y="29301"/>
                  <a:pt x="80231" y="29442"/>
                </a:cubicBezTo>
                <a:cubicBezTo>
                  <a:pt x="79271" y="29777"/>
                  <a:pt x="78320" y="30103"/>
                  <a:pt x="77369" y="30472"/>
                </a:cubicBezTo>
                <a:cubicBezTo>
                  <a:pt x="77220" y="30287"/>
                  <a:pt x="77070" y="30147"/>
                  <a:pt x="76894" y="29962"/>
                </a:cubicBezTo>
                <a:cubicBezTo>
                  <a:pt x="77774" y="29557"/>
                  <a:pt x="78655" y="29222"/>
                  <a:pt x="79535" y="28932"/>
                </a:cubicBezTo>
                <a:close/>
                <a:moveTo>
                  <a:pt x="15592" y="27681"/>
                </a:moveTo>
                <a:cubicBezTo>
                  <a:pt x="16692" y="27866"/>
                  <a:pt x="17758" y="28122"/>
                  <a:pt x="18744" y="28491"/>
                </a:cubicBezTo>
                <a:cubicBezTo>
                  <a:pt x="18303" y="29117"/>
                  <a:pt x="17907" y="29812"/>
                  <a:pt x="17538" y="30437"/>
                </a:cubicBezTo>
                <a:cubicBezTo>
                  <a:pt x="17538" y="30437"/>
                  <a:pt x="17502" y="30472"/>
                  <a:pt x="17502" y="30508"/>
                </a:cubicBezTo>
                <a:cubicBezTo>
                  <a:pt x="16437" y="30147"/>
                  <a:pt x="15337" y="29847"/>
                  <a:pt x="14236" y="29662"/>
                </a:cubicBezTo>
                <a:cubicBezTo>
                  <a:pt x="14641" y="28967"/>
                  <a:pt x="15081" y="28307"/>
                  <a:pt x="15592" y="27681"/>
                </a:cubicBezTo>
                <a:close/>
                <a:moveTo>
                  <a:pt x="75608" y="28421"/>
                </a:moveTo>
                <a:cubicBezTo>
                  <a:pt x="75793" y="28712"/>
                  <a:pt x="75969" y="28967"/>
                  <a:pt x="76154" y="29222"/>
                </a:cubicBezTo>
                <a:cubicBezTo>
                  <a:pt x="75459" y="29627"/>
                  <a:pt x="74763" y="30067"/>
                  <a:pt x="74068" y="30508"/>
                </a:cubicBezTo>
                <a:cubicBezTo>
                  <a:pt x="73953" y="30252"/>
                  <a:pt x="73848" y="29997"/>
                  <a:pt x="73733" y="29706"/>
                </a:cubicBezTo>
                <a:cubicBezTo>
                  <a:pt x="74358" y="29266"/>
                  <a:pt x="74948" y="28826"/>
                  <a:pt x="75608" y="28421"/>
                </a:cubicBezTo>
                <a:close/>
                <a:moveTo>
                  <a:pt x="53563" y="28747"/>
                </a:moveTo>
                <a:cubicBezTo>
                  <a:pt x="53563" y="28967"/>
                  <a:pt x="53519" y="29187"/>
                  <a:pt x="53519" y="29442"/>
                </a:cubicBezTo>
                <a:cubicBezTo>
                  <a:pt x="53484" y="29592"/>
                  <a:pt x="53484" y="29742"/>
                  <a:pt x="53484" y="29882"/>
                </a:cubicBezTo>
                <a:cubicBezTo>
                  <a:pt x="52498" y="30182"/>
                  <a:pt x="51538" y="30402"/>
                  <a:pt x="50588" y="30543"/>
                </a:cubicBezTo>
                <a:cubicBezTo>
                  <a:pt x="50658" y="30217"/>
                  <a:pt x="50737" y="29847"/>
                  <a:pt x="50808" y="29486"/>
                </a:cubicBezTo>
                <a:cubicBezTo>
                  <a:pt x="51723" y="29301"/>
                  <a:pt x="52639" y="29046"/>
                  <a:pt x="53563" y="28747"/>
                </a:cubicBezTo>
                <a:close/>
                <a:moveTo>
                  <a:pt x="70801" y="27761"/>
                </a:moveTo>
                <a:cubicBezTo>
                  <a:pt x="70951" y="28271"/>
                  <a:pt x="71092" y="28782"/>
                  <a:pt x="71206" y="29301"/>
                </a:cubicBezTo>
                <a:cubicBezTo>
                  <a:pt x="70652" y="29742"/>
                  <a:pt x="70106" y="30147"/>
                  <a:pt x="69516" y="30543"/>
                </a:cubicBezTo>
                <a:cubicBezTo>
                  <a:pt x="69446" y="30032"/>
                  <a:pt x="69331" y="29522"/>
                  <a:pt x="69190" y="29046"/>
                </a:cubicBezTo>
                <a:cubicBezTo>
                  <a:pt x="69736" y="28641"/>
                  <a:pt x="70291" y="28236"/>
                  <a:pt x="70801" y="27761"/>
                </a:cubicBezTo>
                <a:close/>
                <a:moveTo>
                  <a:pt x="84298" y="29187"/>
                </a:moveTo>
                <a:cubicBezTo>
                  <a:pt x="84632" y="29337"/>
                  <a:pt x="84958" y="29522"/>
                  <a:pt x="85258" y="29662"/>
                </a:cubicBezTo>
                <a:cubicBezTo>
                  <a:pt x="84192" y="29926"/>
                  <a:pt x="83092" y="30217"/>
                  <a:pt x="81991" y="30543"/>
                </a:cubicBezTo>
                <a:cubicBezTo>
                  <a:pt x="81736" y="30367"/>
                  <a:pt x="81472" y="30217"/>
                  <a:pt x="81217" y="30032"/>
                </a:cubicBezTo>
                <a:cubicBezTo>
                  <a:pt x="82247" y="29706"/>
                  <a:pt x="83277" y="29407"/>
                  <a:pt x="84298" y="29187"/>
                </a:cubicBezTo>
                <a:close/>
                <a:moveTo>
                  <a:pt x="28252" y="28896"/>
                </a:moveTo>
                <a:cubicBezTo>
                  <a:pt x="29238" y="29372"/>
                  <a:pt x="30233" y="29847"/>
                  <a:pt x="31219" y="30252"/>
                </a:cubicBezTo>
                <a:cubicBezTo>
                  <a:pt x="31113" y="30323"/>
                  <a:pt x="31034" y="30367"/>
                  <a:pt x="30928" y="30437"/>
                </a:cubicBezTo>
                <a:cubicBezTo>
                  <a:pt x="30849" y="30508"/>
                  <a:pt x="30779" y="30543"/>
                  <a:pt x="30708" y="30622"/>
                </a:cubicBezTo>
                <a:cubicBezTo>
                  <a:pt x="29713" y="30103"/>
                  <a:pt x="28763" y="29592"/>
                  <a:pt x="27812" y="29081"/>
                </a:cubicBezTo>
                <a:cubicBezTo>
                  <a:pt x="27917" y="29002"/>
                  <a:pt x="28032" y="28967"/>
                  <a:pt x="28137" y="28932"/>
                </a:cubicBezTo>
                <a:cubicBezTo>
                  <a:pt x="28173" y="28932"/>
                  <a:pt x="28208" y="28932"/>
                  <a:pt x="28252" y="28896"/>
                </a:cubicBezTo>
                <a:close/>
                <a:moveTo>
                  <a:pt x="32654" y="29706"/>
                </a:moveTo>
                <a:cubicBezTo>
                  <a:pt x="33534" y="29926"/>
                  <a:pt x="34415" y="30067"/>
                  <a:pt x="35295" y="30182"/>
                </a:cubicBezTo>
                <a:cubicBezTo>
                  <a:pt x="35181" y="30287"/>
                  <a:pt x="35031" y="30437"/>
                  <a:pt x="34890" y="30622"/>
                </a:cubicBezTo>
                <a:cubicBezTo>
                  <a:pt x="33975" y="30437"/>
                  <a:pt x="33094" y="30182"/>
                  <a:pt x="32170" y="29926"/>
                </a:cubicBezTo>
                <a:cubicBezTo>
                  <a:pt x="32319" y="29847"/>
                  <a:pt x="32504" y="29777"/>
                  <a:pt x="32654" y="29706"/>
                </a:cubicBezTo>
                <a:close/>
                <a:moveTo>
                  <a:pt x="35401" y="30182"/>
                </a:moveTo>
                <a:cubicBezTo>
                  <a:pt x="36131" y="30252"/>
                  <a:pt x="36871" y="30287"/>
                  <a:pt x="37567" y="30287"/>
                </a:cubicBezTo>
                <a:lnTo>
                  <a:pt x="38156" y="30287"/>
                </a:lnTo>
                <a:cubicBezTo>
                  <a:pt x="38042" y="30508"/>
                  <a:pt x="37892" y="30728"/>
                  <a:pt x="37751" y="30913"/>
                </a:cubicBezTo>
                <a:lnTo>
                  <a:pt x="37232" y="30913"/>
                </a:lnTo>
                <a:cubicBezTo>
                  <a:pt x="36501" y="30842"/>
                  <a:pt x="35735" y="30763"/>
                  <a:pt x="34996" y="30622"/>
                </a:cubicBezTo>
                <a:cubicBezTo>
                  <a:pt x="35145" y="30472"/>
                  <a:pt x="35251" y="30323"/>
                  <a:pt x="35401" y="30182"/>
                </a:cubicBezTo>
                <a:close/>
                <a:moveTo>
                  <a:pt x="63063" y="28271"/>
                </a:moveTo>
                <a:cubicBezTo>
                  <a:pt x="63168" y="28782"/>
                  <a:pt x="63283" y="29266"/>
                  <a:pt x="63389" y="29742"/>
                </a:cubicBezTo>
                <a:cubicBezTo>
                  <a:pt x="63424" y="29812"/>
                  <a:pt x="63424" y="29882"/>
                  <a:pt x="63424" y="29962"/>
                </a:cubicBezTo>
                <a:cubicBezTo>
                  <a:pt x="62473" y="30323"/>
                  <a:pt x="61487" y="30657"/>
                  <a:pt x="60492" y="30948"/>
                </a:cubicBezTo>
                <a:cubicBezTo>
                  <a:pt x="60457" y="30402"/>
                  <a:pt x="60386" y="29882"/>
                  <a:pt x="60307" y="29337"/>
                </a:cubicBezTo>
                <a:cubicBezTo>
                  <a:pt x="61267" y="29002"/>
                  <a:pt x="62182" y="28676"/>
                  <a:pt x="63063" y="28271"/>
                </a:cubicBezTo>
                <a:close/>
                <a:moveTo>
                  <a:pt x="3557" y="29301"/>
                </a:moveTo>
                <a:cubicBezTo>
                  <a:pt x="4217" y="29337"/>
                  <a:pt x="4877" y="29337"/>
                  <a:pt x="5538" y="29337"/>
                </a:cubicBezTo>
                <a:lnTo>
                  <a:pt x="6092" y="29337"/>
                </a:lnTo>
                <a:cubicBezTo>
                  <a:pt x="5503" y="29882"/>
                  <a:pt x="4957" y="30437"/>
                  <a:pt x="4402" y="30983"/>
                </a:cubicBezTo>
                <a:cubicBezTo>
                  <a:pt x="4076" y="30948"/>
                  <a:pt x="3707" y="30948"/>
                  <a:pt x="3381" y="30913"/>
                </a:cubicBezTo>
                <a:cubicBezTo>
                  <a:pt x="2826" y="30877"/>
                  <a:pt x="2280" y="30842"/>
                  <a:pt x="1761" y="30763"/>
                </a:cubicBezTo>
                <a:cubicBezTo>
                  <a:pt x="2351" y="30287"/>
                  <a:pt x="2941" y="29777"/>
                  <a:pt x="3557" y="29301"/>
                </a:cubicBezTo>
                <a:close/>
                <a:moveTo>
                  <a:pt x="50702" y="29486"/>
                </a:moveTo>
                <a:lnTo>
                  <a:pt x="50702" y="29486"/>
                </a:lnTo>
                <a:cubicBezTo>
                  <a:pt x="50623" y="29847"/>
                  <a:pt x="50588" y="30217"/>
                  <a:pt x="50517" y="30587"/>
                </a:cubicBezTo>
                <a:cubicBezTo>
                  <a:pt x="49487" y="30763"/>
                  <a:pt x="48457" y="30877"/>
                  <a:pt x="47436" y="30983"/>
                </a:cubicBezTo>
                <a:cubicBezTo>
                  <a:pt x="47541" y="30657"/>
                  <a:pt x="47656" y="30287"/>
                  <a:pt x="47726" y="29962"/>
                </a:cubicBezTo>
                <a:cubicBezTo>
                  <a:pt x="48721" y="29847"/>
                  <a:pt x="49707" y="29706"/>
                  <a:pt x="50702" y="29486"/>
                </a:cubicBezTo>
                <a:close/>
                <a:moveTo>
                  <a:pt x="83381" y="0"/>
                </a:moveTo>
                <a:cubicBezTo>
                  <a:pt x="83108" y="0"/>
                  <a:pt x="82827" y="9"/>
                  <a:pt x="82537" y="28"/>
                </a:cubicBezTo>
                <a:cubicBezTo>
                  <a:pt x="78831" y="248"/>
                  <a:pt x="75864" y="1754"/>
                  <a:pt x="73478" y="3656"/>
                </a:cubicBezTo>
                <a:lnTo>
                  <a:pt x="73407" y="3620"/>
                </a:lnTo>
                <a:cubicBezTo>
                  <a:pt x="73407" y="3691"/>
                  <a:pt x="73372" y="3735"/>
                  <a:pt x="73372" y="3770"/>
                </a:cubicBezTo>
                <a:cubicBezTo>
                  <a:pt x="72597" y="4395"/>
                  <a:pt x="71937" y="5055"/>
                  <a:pt x="71277" y="5716"/>
                </a:cubicBezTo>
                <a:cubicBezTo>
                  <a:pt x="71277" y="5672"/>
                  <a:pt x="71277" y="5636"/>
                  <a:pt x="71312" y="5636"/>
                </a:cubicBezTo>
                <a:lnTo>
                  <a:pt x="71206" y="5601"/>
                </a:lnTo>
                <a:cubicBezTo>
                  <a:pt x="71206" y="5672"/>
                  <a:pt x="71171" y="5751"/>
                  <a:pt x="71171" y="5857"/>
                </a:cubicBezTo>
                <a:cubicBezTo>
                  <a:pt x="70546" y="6517"/>
                  <a:pt x="69991" y="7177"/>
                  <a:pt x="69446" y="7837"/>
                </a:cubicBezTo>
                <a:lnTo>
                  <a:pt x="69410" y="7837"/>
                </a:lnTo>
                <a:cubicBezTo>
                  <a:pt x="69366" y="7873"/>
                  <a:pt x="69366" y="7917"/>
                  <a:pt x="69366" y="7952"/>
                </a:cubicBezTo>
                <a:cubicBezTo>
                  <a:pt x="68970" y="8498"/>
                  <a:pt x="68565" y="9017"/>
                  <a:pt x="68231" y="9528"/>
                </a:cubicBezTo>
                <a:cubicBezTo>
                  <a:pt x="66435" y="12055"/>
                  <a:pt x="64163" y="14300"/>
                  <a:pt x="61707" y="16421"/>
                </a:cubicBezTo>
                <a:lnTo>
                  <a:pt x="61707" y="16316"/>
                </a:lnTo>
                <a:lnTo>
                  <a:pt x="61628" y="16316"/>
                </a:lnTo>
                <a:cubicBezTo>
                  <a:pt x="61628" y="16386"/>
                  <a:pt x="61593" y="16421"/>
                  <a:pt x="61593" y="16500"/>
                </a:cubicBezTo>
                <a:cubicBezTo>
                  <a:pt x="60862" y="17117"/>
                  <a:pt x="60122" y="17742"/>
                  <a:pt x="59392" y="18332"/>
                </a:cubicBezTo>
                <a:lnTo>
                  <a:pt x="59392" y="18217"/>
                </a:lnTo>
                <a:lnTo>
                  <a:pt x="59321" y="18182"/>
                </a:lnTo>
                <a:cubicBezTo>
                  <a:pt x="59321" y="18261"/>
                  <a:pt x="59286" y="18332"/>
                  <a:pt x="59286" y="18402"/>
                </a:cubicBezTo>
                <a:cubicBezTo>
                  <a:pt x="58546" y="18992"/>
                  <a:pt x="57851" y="19538"/>
                  <a:pt x="57120" y="20093"/>
                </a:cubicBezTo>
                <a:lnTo>
                  <a:pt x="57041" y="20093"/>
                </a:lnTo>
                <a:lnTo>
                  <a:pt x="57041" y="20163"/>
                </a:lnTo>
                <a:cubicBezTo>
                  <a:pt x="56865" y="20313"/>
                  <a:pt x="56680" y="20462"/>
                  <a:pt x="56495" y="20603"/>
                </a:cubicBezTo>
                <a:lnTo>
                  <a:pt x="55940" y="21008"/>
                </a:lnTo>
                <a:cubicBezTo>
                  <a:pt x="53264" y="23103"/>
                  <a:pt x="50772" y="24310"/>
                  <a:pt x="48316" y="24715"/>
                </a:cubicBezTo>
                <a:cubicBezTo>
                  <a:pt x="47963" y="24777"/>
                  <a:pt x="47611" y="24800"/>
                  <a:pt x="47260" y="24800"/>
                </a:cubicBezTo>
                <a:cubicBezTo>
                  <a:pt x="46772" y="24800"/>
                  <a:pt x="46288" y="24756"/>
                  <a:pt x="45816" y="24715"/>
                </a:cubicBezTo>
                <a:cubicBezTo>
                  <a:pt x="45405" y="24690"/>
                  <a:pt x="44990" y="24665"/>
                  <a:pt x="44573" y="24665"/>
                </a:cubicBezTo>
                <a:cubicBezTo>
                  <a:pt x="44401" y="24665"/>
                  <a:pt x="44228" y="24669"/>
                  <a:pt x="44055" y="24679"/>
                </a:cubicBezTo>
                <a:cubicBezTo>
                  <a:pt x="43879" y="24679"/>
                  <a:pt x="43694" y="24679"/>
                  <a:pt x="43509" y="24715"/>
                </a:cubicBezTo>
                <a:cubicBezTo>
                  <a:pt x="43544" y="24679"/>
                  <a:pt x="43544" y="24644"/>
                  <a:pt x="43544" y="24600"/>
                </a:cubicBezTo>
                <a:lnTo>
                  <a:pt x="43474" y="24600"/>
                </a:lnTo>
                <a:cubicBezTo>
                  <a:pt x="43474" y="24644"/>
                  <a:pt x="43439" y="24679"/>
                  <a:pt x="43439" y="24715"/>
                </a:cubicBezTo>
                <a:cubicBezTo>
                  <a:pt x="42373" y="24820"/>
                  <a:pt x="41678" y="25040"/>
                  <a:pt x="40648" y="25410"/>
                </a:cubicBezTo>
                <a:cubicBezTo>
                  <a:pt x="40577" y="25445"/>
                  <a:pt x="40498" y="25445"/>
                  <a:pt x="40428" y="25481"/>
                </a:cubicBezTo>
                <a:cubicBezTo>
                  <a:pt x="40243" y="25560"/>
                  <a:pt x="40058" y="25630"/>
                  <a:pt x="39873" y="25665"/>
                </a:cubicBezTo>
                <a:cubicBezTo>
                  <a:pt x="37577" y="26488"/>
                  <a:pt x="34895" y="26958"/>
                  <a:pt x="32275" y="26958"/>
                </a:cubicBezTo>
                <a:cubicBezTo>
                  <a:pt x="32093" y="26958"/>
                  <a:pt x="31911" y="26955"/>
                  <a:pt x="31730" y="26951"/>
                </a:cubicBezTo>
                <a:lnTo>
                  <a:pt x="31694" y="26916"/>
                </a:lnTo>
                <a:lnTo>
                  <a:pt x="31694" y="26951"/>
                </a:lnTo>
                <a:cubicBezTo>
                  <a:pt x="30673" y="26916"/>
                  <a:pt x="29678" y="26801"/>
                  <a:pt x="28727" y="26581"/>
                </a:cubicBezTo>
                <a:lnTo>
                  <a:pt x="28692" y="26581"/>
                </a:lnTo>
                <a:cubicBezTo>
                  <a:pt x="26412" y="26141"/>
                  <a:pt x="24325" y="25225"/>
                  <a:pt x="22785" y="23764"/>
                </a:cubicBezTo>
                <a:cubicBezTo>
                  <a:pt x="20874" y="21924"/>
                  <a:pt x="20064" y="19432"/>
                  <a:pt x="19298" y="17011"/>
                </a:cubicBezTo>
                <a:cubicBezTo>
                  <a:pt x="18524" y="14625"/>
                  <a:pt x="17722" y="12204"/>
                  <a:pt x="15882" y="10408"/>
                </a:cubicBezTo>
                <a:lnTo>
                  <a:pt x="15847" y="10373"/>
                </a:lnTo>
                <a:cubicBezTo>
                  <a:pt x="15521" y="10074"/>
                  <a:pt x="15152" y="9783"/>
                  <a:pt x="14747" y="9493"/>
                </a:cubicBezTo>
                <a:cubicBezTo>
                  <a:pt x="12798" y="8228"/>
                  <a:pt x="10381" y="7580"/>
                  <a:pt x="7629" y="7580"/>
                </a:cubicBezTo>
                <a:cubicBezTo>
                  <a:pt x="6701" y="7580"/>
                  <a:pt x="5735" y="7653"/>
                  <a:pt x="4737" y="7802"/>
                </a:cubicBezTo>
                <a:cubicBezTo>
                  <a:pt x="3196" y="8022"/>
                  <a:pt x="1576" y="8463"/>
                  <a:pt x="0" y="9017"/>
                </a:cubicBezTo>
                <a:lnTo>
                  <a:pt x="0" y="9123"/>
                </a:lnTo>
                <a:cubicBezTo>
                  <a:pt x="845" y="8832"/>
                  <a:pt x="1726" y="8533"/>
                  <a:pt x="2606" y="8313"/>
                </a:cubicBezTo>
                <a:lnTo>
                  <a:pt x="2606" y="8427"/>
                </a:lnTo>
                <a:cubicBezTo>
                  <a:pt x="2351" y="9123"/>
                  <a:pt x="2095" y="9854"/>
                  <a:pt x="1840" y="10628"/>
                </a:cubicBezTo>
                <a:cubicBezTo>
                  <a:pt x="1215" y="10778"/>
                  <a:pt x="625" y="10954"/>
                  <a:pt x="0" y="11174"/>
                </a:cubicBezTo>
                <a:lnTo>
                  <a:pt x="0" y="11253"/>
                </a:lnTo>
                <a:cubicBezTo>
                  <a:pt x="590" y="11068"/>
                  <a:pt x="1215" y="10884"/>
                  <a:pt x="1796" y="10699"/>
                </a:cubicBezTo>
                <a:lnTo>
                  <a:pt x="1796" y="10699"/>
                </a:lnTo>
                <a:cubicBezTo>
                  <a:pt x="1541" y="11473"/>
                  <a:pt x="1250" y="12204"/>
                  <a:pt x="880" y="12935"/>
                </a:cubicBezTo>
                <a:cubicBezTo>
                  <a:pt x="590" y="13014"/>
                  <a:pt x="299" y="13120"/>
                  <a:pt x="0" y="13199"/>
                </a:cubicBezTo>
                <a:lnTo>
                  <a:pt x="0" y="13305"/>
                </a:lnTo>
                <a:cubicBezTo>
                  <a:pt x="299" y="13199"/>
                  <a:pt x="555" y="13120"/>
                  <a:pt x="845" y="13049"/>
                </a:cubicBezTo>
                <a:lnTo>
                  <a:pt x="845" y="13049"/>
                </a:lnTo>
                <a:cubicBezTo>
                  <a:pt x="590" y="13595"/>
                  <a:pt x="299" y="14115"/>
                  <a:pt x="0" y="14625"/>
                </a:cubicBezTo>
                <a:lnTo>
                  <a:pt x="0" y="14775"/>
                </a:lnTo>
                <a:cubicBezTo>
                  <a:pt x="370" y="14220"/>
                  <a:pt x="660" y="13639"/>
                  <a:pt x="960" y="13014"/>
                </a:cubicBezTo>
                <a:cubicBezTo>
                  <a:pt x="1911" y="12759"/>
                  <a:pt x="2861" y="12539"/>
                  <a:pt x="3821" y="12424"/>
                </a:cubicBezTo>
                <a:lnTo>
                  <a:pt x="3821" y="12424"/>
                </a:lnTo>
                <a:cubicBezTo>
                  <a:pt x="3451" y="13155"/>
                  <a:pt x="3046" y="13895"/>
                  <a:pt x="2606" y="14555"/>
                </a:cubicBezTo>
                <a:cubicBezTo>
                  <a:pt x="2351" y="14625"/>
                  <a:pt x="2131" y="14660"/>
                  <a:pt x="1875" y="14696"/>
                </a:cubicBezTo>
                <a:cubicBezTo>
                  <a:pt x="1250" y="14845"/>
                  <a:pt x="625" y="14995"/>
                  <a:pt x="0" y="15136"/>
                </a:cubicBezTo>
                <a:lnTo>
                  <a:pt x="0" y="15215"/>
                </a:lnTo>
                <a:cubicBezTo>
                  <a:pt x="845" y="14995"/>
                  <a:pt x="1690" y="14810"/>
                  <a:pt x="2571" y="14660"/>
                </a:cubicBezTo>
                <a:lnTo>
                  <a:pt x="2571" y="14660"/>
                </a:lnTo>
                <a:cubicBezTo>
                  <a:pt x="2131" y="15286"/>
                  <a:pt x="1655" y="15911"/>
                  <a:pt x="1101" y="16456"/>
                </a:cubicBezTo>
                <a:cubicBezTo>
                  <a:pt x="740" y="16536"/>
                  <a:pt x="370" y="16606"/>
                  <a:pt x="0" y="16677"/>
                </a:cubicBezTo>
                <a:lnTo>
                  <a:pt x="0" y="16756"/>
                </a:lnTo>
                <a:cubicBezTo>
                  <a:pt x="335" y="16677"/>
                  <a:pt x="660" y="16606"/>
                  <a:pt x="995" y="16571"/>
                </a:cubicBezTo>
                <a:lnTo>
                  <a:pt x="995" y="16571"/>
                </a:lnTo>
                <a:cubicBezTo>
                  <a:pt x="995" y="16606"/>
                  <a:pt x="960" y="16606"/>
                  <a:pt x="916" y="16641"/>
                </a:cubicBezTo>
                <a:cubicBezTo>
                  <a:pt x="625" y="16941"/>
                  <a:pt x="335" y="17231"/>
                  <a:pt x="0" y="17522"/>
                </a:cubicBezTo>
                <a:lnTo>
                  <a:pt x="0" y="17636"/>
                </a:lnTo>
                <a:cubicBezTo>
                  <a:pt x="335" y="17337"/>
                  <a:pt x="660" y="17011"/>
                  <a:pt x="995" y="16721"/>
                </a:cubicBezTo>
                <a:cubicBezTo>
                  <a:pt x="1030" y="16641"/>
                  <a:pt x="1101" y="16606"/>
                  <a:pt x="1136" y="16536"/>
                </a:cubicBezTo>
                <a:cubicBezTo>
                  <a:pt x="2131" y="16386"/>
                  <a:pt x="3117" y="16280"/>
                  <a:pt x="4111" y="16236"/>
                </a:cubicBezTo>
                <a:lnTo>
                  <a:pt x="4111" y="16236"/>
                </a:lnTo>
                <a:cubicBezTo>
                  <a:pt x="4041" y="16351"/>
                  <a:pt x="3927" y="16421"/>
                  <a:pt x="3856" y="16536"/>
                </a:cubicBezTo>
                <a:cubicBezTo>
                  <a:pt x="3337" y="17046"/>
                  <a:pt x="2826" y="17487"/>
                  <a:pt x="2315" y="17962"/>
                </a:cubicBezTo>
                <a:cubicBezTo>
                  <a:pt x="1541" y="17997"/>
                  <a:pt x="775" y="18041"/>
                  <a:pt x="0" y="18147"/>
                </a:cubicBezTo>
                <a:lnTo>
                  <a:pt x="0" y="18217"/>
                </a:lnTo>
                <a:cubicBezTo>
                  <a:pt x="740" y="18147"/>
                  <a:pt x="1470" y="18076"/>
                  <a:pt x="2201" y="18041"/>
                </a:cubicBezTo>
                <a:lnTo>
                  <a:pt x="2201" y="18041"/>
                </a:lnTo>
                <a:cubicBezTo>
                  <a:pt x="1576" y="18622"/>
                  <a:pt x="916" y="19142"/>
                  <a:pt x="255" y="19652"/>
                </a:cubicBezTo>
                <a:lnTo>
                  <a:pt x="0" y="19652"/>
                </a:lnTo>
                <a:lnTo>
                  <a:pt x="0" y="19723"/>
                </a:lnTo>
                <a:lnTo>
                  <a:pt x="150" y="19723"/>
                </a:lnTo>
                <a:cubicBezTo>
                  <a:pt x="114" y="19758"/>
                  <a:pt x="35" y="19802"/>
                  <a:pt x="0" y="19837"/>
                </a:cubicBezTo>
                <a:lnTo>
                  <a:pt x="0" y="19943"/>
                </a:lnTo>
                <a:cubicBezTo>
                  <a:pt x="114" y="19872"/>
                  <a:pt x="185" y="19802"/>
                  <a:pt x="299" y="19723"/>
                </a:cubicBezTo>
                <a:cubicBezTo>
                  <a:pt x="1321" y="19723"/>
                  <a:pt x="2351" y="19758"/>
                  <a:pt x="3337" y="19837"/>
                </a:cubicBezTo>
                <a:cubicBezTo>
                  <a:pt x="2676" y="20348"/>
                  <a:pt x="2016" y="20823"/>
                  <a:pt x="1321" y="21343"/>
                </a:cubicBezTo>
                <a:cubicBezTo>
                  <a:pt x="880" y="21299"/>
                  <a:pt x="440" y="21263"/>
                  <a:pt x="0" y="21263"/>
                </a:cubicBezTo>
                <a:lnTo>
                  <a:pt x="0" y="21343"/>
                </a:lnTo>
                <a:cubicBezTo>
                  <a:pt x="405" y="21343"/>
                  <a:pt x="810" y="21378"/>
                  <a:pt x="1215" y="21413"/>
                </a:cubicBezTo>
                <a:cubicBezTo>
                  <a:pt x="916" y="21633"/>
                  <a:pt x="590" y="21889"/>
                  <a:pt x="255" y="22109"/>
                </a:cubicBezTo>
                <a:cubicBezTo>
                  <a:pt x="185" y="22144"/>
                  <a:pt x="79" y="22223"/>
                  <a:pt x="0" y="22293"/>
                </a:cubicBezTo>
                <a:lnTo>
                  <a:pt x="0" y="22399"/>
                </a:lnTo>
                <a:cubicBezTo>
                  <a:pt x="114" y="22329"/>
                  <a:pt x="220" y="22258"/>
                  <a:pt x="299" y="22179"/>
                </a:cubicBezTo>
                <a:cubicBezTo>
                  <a:pt x="660" y="21924"/>
                  <a:pt x="1030" y="21668"/>
                  <a:pt x="1356" y="21413"/>
                </a:cubicBezTo>
                <a:cubicBezTo>
                  <a:pt x="2386" y="21519"/>
                  <a:pt x="3416" y="21633"/>
                  <a:pt x="4481" y="21818"/>
                </a:cubicBezTo>
                <a:cubicBezTo>
                  <a:pt x="4332" y="21924"/>
                  <a:pt x="4182" y="22038"/>
                  <a:pt x="4076" y="22144"/>
                </a:cubicBezTo>
                <a:cubicBezTo>
                  <a:pt x="3636" y="22443"/>
                  <a:pt x="3196" y="22769"/>
                  <a:pt x="2791" y="23103"/>
                </a:cubicBezTo>
                <a:cubicBezTo>
                  <a:pt x="1840" y="22989"/>
                  <a:pt x="880" y="22883"/>
                  <a:pt x="0" y="22804"/>
                </a:cubicBezTo>
                <a:lnTo>
                  <a:pt x="0" y="22919"/>
                </a:lnTo>
                <a:cubicBezTo>
                  <a:pt x="880" y="22989"/>
                  <a:pt x="1761" y="23059"/>
                  <a:pt x="2676" y="23174"/>
                </a:cubicBezTo>
                <a:cubicBezTo>
                  <a:pt x="2060" y="23614"/>
                  <a:pt x="1435" y="24054"/>
                  <a:pt x="810" y="24494"/>
                </a:cubicBezTo>
                <a:cubicBezTo>
                  <a:pt x="555" y="24459"/>
                  <a:pt x="255" y="24459"/>
                  <a:pt x="0" y="24424"/>
                </a:cubicBezTo>
                <a:lnTo>
                  <a:pt x="0" y="24494"/>
                </a:lnTo>
                <a:cubicBezTo>
                  <a:pt x="220" y="24530"/>
                  <a:pt x="475" y="24530"/>
                  <a:pt x="696" y="24565"/>
                </a:cubicBezTo>
                <a:cubicBezTo>
                  <a:pt x="475" y="24715"/>
                  <a:pt x="220" y="24864"/>
                  <a:pt x="0" y="25040"/>
                </a:cubicBezTo>
                <a:lnTo>
                  <a:pt x="0" y="25155"/>
                </a:lnTo>
                <a:cubicBezTo>
                  <a:pt x="299" y="24935"/>
                  <a:pt x="555" y="24750"/>
                  <a:pt x="845" y="24565"/>
                </a:cubicBezTo>
                <a:cubicBezTo>
                  <a:pt x="1400" y="24600"/>
                  <a:pt x="1946" y="24679"/>
                  <a:pt x="2500" y="24715"/>
                </a:cubicBezTo>
                <a:cubicBezTo>
                  <a:pt x="2861" y="24750"/>
                  <a:pt x="3231" y="24785"/>
                  <a:pt x="3557" y="24820"/>
                </a:cubicBezTo>
                <a:cubicBezTo>
                  <a:pt x="2941" y="25260"/>
                  <a:pt x="2315" y="25701"/>
                  <a:pt x="1655" y="26141"/>
                </a:cubicBezTo>
                <a:cubicBezTo>
                  <a:pt x="1065" y="26106"/>
                  <a:pt x="519" y="26070"/>
                  <a:pt x="0" y="26000"/>
                </a:cubicBezTo>
                <a:lnTo>
                  <a:pt x="0" y="26106"/>
                </a:lnTo>
                <a:cubicBezTo>
                  <a:pt x="475" y="26141"/>
                  <a:pt x="995" y="26185"/>
                  <a:pt x="1541" y="26220"/>
                </a:cubicBezTo>
                <a:cubicBezTo>
                  <a:pt x="1030" y="26581"/>
                  <a:pt x="519" y="26916"/>
                  <a:pt x="0" y="27241"/>
                </a:cubicBezTo>
                <a:lnTo>
                  <a:pt x="0" y="27356"/>
                </a:lnTo>
                <a:cubicBezTo>
                  <a:pt x="555" y="26986"/>
                  <a:pt x="1136" y="26625"/>
                  <a:pt x="1690" y="26220"/>
                </a:cubicBezTo>
                <a:cubicBezTo>
                  <a:pt x="2536" y="26290"/>
                  <a:pt x="3416" y="26326"/>
                  <a:pt x="4332" y="26361"/>
                </a:cubicBezTo>
                <a:cubicBezTo>
                  <a:pt x="3742" y="26801"/>
                  <a:pt x="3161" y="27206"/>
                  <a:pt x="2571" y="27646"/>
                </a:cubicBezTo>
                <a:cubicBezTo>
                  <a:pt x="1726" y="27576"/>
                  <a:pt x="845" y="27541"/>
                  <a:pt x="0" y="27461"/>
                </a:cubicBezTo>
                <a:lnTo>
                  <a:pt x="0" y="27541"/>
                </a:lnTo>
                <a:cubicBezTo>
                  <a:pt x="810" y="27611"/>
                  <a:pt x="1655" y="27681"/>
                  <a:pt x="2456" y="27726"/>
                </a:cubicBezTo>
                <a:cubicBezTo>
                  <a:pt x="1911" y="28122"/>
                  <a:pt x="1321" y="28527"/>
                  <a:pt x="740" y="28967"/>
                </a:cubicBezTo>
                <a:cubicBezTo>
                  <a:pt x="519" y="28932"/>
                  <a:pt x="299" y="28896"/>
                  <a:pt x="35" y="28896"/>
                </a:cubicBezTo>
                <a:lnTo>
                  <a:pt x="0" y="28861"/>
                </a:lnTo>
                <a:lnTo>
                  <a:pt x="0" y="28967"/>
                </a:lnTo>
                <a:lnTo>
                  <a:pt x="35" y="28967"/>
                </a:lnTo>
                <a:cubicBezTo>
                  <a:pt x="220" y="28967"/>
                  <a:pt x="440" y="29002"/>
                  <a:pt x="625" y="29046"/>
                </a:cubicBezTo>
                <a:cubicBezTo>
                  <a:pt x="440" y="29187"/>
                  <a:pt x="220" y="29337"/>
                  <a:pt x="0" y="29486"/>
                </a:cubicBezTo>
                <a:lnTo>
                  <a:pt x="0" y="29592"/>
                </a:lnTo>
                <a:cubicBezTo>
                  <a:pt x="255" y="29407"/>
                  <a:pt x="519" y="29222"/>
                  <a:pt x="775" y="29046"/>
                </a:cubicBezTo>
                <a:cubicBezTo>
                  <a:pt x="1655" y="29152"/>
                  <a:pt x="2536" y="29222"/>
                  <a:pt x="3416" y="29266"/>
                </a:cubicBezTo>
                <a:cubicBezTo>
                  <a:pt x="2826" y="29777"/>
                  <a:pt x="2236" y="30252"/>
                  <a:pt x="1655" y="30763"/>
                </a:cubicBezTo>
                <a:cubicBezTo>
                  <a:pt x="1101" y="30692"/>
                  <a:pt x="555" y="30622"/>
                  <a:pt x="0" y="30543"/>
                </a:cubicBezTo>
                <a:lnTo>
                  <a:pt x="0" y="30657"/>
                </a:lnTo>
                <a:cubicBezTo>
                  <a:pt x="519" y="30728"/>
                  <a:pt x="1030" y="30807"/>
                  <a:pt x="1541" y="30842"/>
                </a:cubicBezTo>
                <a:cubicBezTo>
                  <a:pt x="1470" y="30913"/>
                  <a:pt x="1356" y="30983"/>
                  <a:pt x="1285" y="31062"/>
                </a:cubicBezTo>
                <a:lnTo>
                  <a:pt x="1435" y="31062"/>
                </a:lnTo>
                <a:cubicBezTo>
                  <a:pt x="1506" y="30983"/>
                  <a:pt x="1576" y="30913"/>
                  <a:pt x="1655" y="30842"/>
                </a:cubicBezTo>
                <a:cubicBezTo>
                  <a:pt x="2236" y="30913"/>
                  <a:pt x="2791" y="30983"/>
                  <a:pt x="3381" y="31027"/>
                </a:cubicBezTo>
                <a:cubicBezTo>
                  <a:pt x="3636" y="31027"/>
                  <a:pt x="3927" y="31062"/>
                  <a:pt x="4182" y="31062"/>
                </a:cubicBezTo>
                <a:lnTo>
                  <a:pt x="5538" y="31062"/>
                </a:lnTo>
                <a:cubicBezTo>
                  <a:pt x="5212" y="31027"/>
                  <a:pt x="4877" y="31027"/>
                  <a:pt x="4516" y="30983"/>
                </a:cubicBezTo>
                <a:cubicBezTo>
                  <a:pt x="5098" y="30437"/>
                  <a:pt x="5652" y="29882"/>
                  <a:pt x="6198" y="29337"/>
                </a:cubicBezTo>
                <a:lnTo>
                  <a:pt x="8804" y="29337"/>
                </a:lnTo>
                <a:cubicBezTo>
                  <a:pt x="8443" y="29812"/>
                  <a:pt x="8038" y="30252"/>
                  <a:pt x="7668" y="30728"/>
                </a:cubicBezTo>
                <a:cubicBezTo>
                  <a:pt x="7563" y="30842"/>
                  <a:pt x="7483" y="30948"/>
                  <a:pt x="7413" y="31062"/>
                </a:cubicBezTo>
                <a:lnTo>
                  <a:pt x="7519" y="31062"/>
                </a:lnTo>
                <a:cubicBezTo>
                  <a:pt x="7598" y="30948"/>
                  <a:pt x="7668" y="30877"/>
                  <a:pt x="7739" y="30807"/>
                </a:cubicBezTo>
                <a:cubicBezTo>
                  <a:pt x="8108" y="30287"/>
                  <a:pt x="8513" y="29812"/>
                  <a:pt x="8918" y="29337"/>
                </a:cubicBezTo>
                <a:cubicBezTo>
                  <a:pt x="9720" y="29337"/>
                  <a:pt x="10530" y="29372"/>
                  <a:pt x="11340" y="29407"/>
                </a:cubicBezTo>
                <a:cubicBezTo>
                  <a:pt x="10970" y="29926"/>
                  <a:pt x="10644" y="30437"/>
                  <a:pt x="10309" y="30913"/>
                </a:cubicBezTo>
                <a:cubicBezTo>
                  <a:pt x="10274" y="30948"/>
                  <a:pt x="10239" y="31027"/>
                  <a:pt x="10204" y="31062"/>
                </a:cubicBezTo>
                <a:lnTo>
                  <a:pt x="10309" y="31062"/>
                </a:lnTo>
                <a:cubicBezTo>
                  <a:pt x="10345" y="31027"/>
                  <a:pt x="10345" y="30983"/>
                  <a:pt x="10380" y="30948"/>
                </a:cubicBezTo>
                <a:cubicBezTo>
                  <a:pt x="10714" y="30472"/>
                  <a:pt x="11084" y="29926"/>
                  <a:pt x="11445" y="29407"/>
                </a:cubicBezTo>
                <a:cubicBezTo>
                  <a:pt x="12326" y="29486"/>
                  <a:pt x="13206" y="29592"/>
                  <a:pt x="14086" y="29742"/>
                </a:cubicBezTo>
                <a:cubicBezTo>
                  <a:pt x="13796" y="30182"/>
                  <a:pt x="13541" y="30622"/>
                  <a:pt x="13320" y="31062"/>
                </a:cubicBezTo>
                <a:lnTo>
                  <a:pt x="13391" y="31062"/>
                </a:lnTo>
                <a:cubicBezTo>
                  <a:pt x="13646" y="30622"/>
                  <a:pt x="13901" y="30182"/>
                  <a:pt x="14166" y="29742"/>
                </a:cubicBezTo>
                <a:cubicBezTo>
                  <a:pt x="15301" y="29926"/>
                  <a:pt x="16402" y="30217"/>
                  <a:pt x="17423" y="30587"/>
                </a:cubicBezTo>
                <a:cubicBezTo>
                  <a:pt x="17353" y="30728"/>
                  <a:pt x="17247" y="30913"/>
                  <a:pt x="17168" y="31062"/>
                </a:cubicBezTo>
                <a:lnTo>
                  <a:pt x="17247" y="31062"/>
                </a:lnTo>
                <a:cubicBezTo>
                  <a:pt x="17353" y="30913"/>
                  <a:pt x="17423" y="30763"/>
                  <a:pt x="17538" y="30622"/>
                </a:cubicBezTo>
                <a:cubicBezTo>
                  <a:pt x="17943" y="30728"/>
                  <a:pt x="18347" y="30913"/>
                  <a:pt x="18788" y="31062"/>
                </a:cubicBezTo>
                <a:lnTo>
                  <a:pt x="19008" y="31062"/>
                </a:lnTo>
                <a:cubicBezTo>
                  <a:pt x="18524" y="30877"/>
                  <a:pt x="18048" y="30692"/>
                  <a:pt x="17573" y="30543"/>
                </a:cubicBezTo>
                <a:cubicBezTo>
                  <a:pt x="17573" y="30508"/>
                  <a:pt x="17608" y="30472"/>
                  <a:pt x="17608" y="30472"/>
                </a:cubicBezTo>
                <a:cubicBezTo>
                  <a:pt x="17978" y="29847"/>
                  <a:pt x="18383" y="29152"/>
                  <a:pt x="18823" y="28527"/>
                </a:cubicBezTo>
                <a:cubicBezTo>
                  <a:pt x="19888" y="28896"/>
                  <a:pt x="20909" y="29337"/>
                  <a:pt x="21904" y="29847"/>
                </a:cubicBezTo>
                <a:cubicBezTo>
                  <a:pt x="21605" y="30217"/>
                  <a:pt x="21314" y="30622"/>
                  <a:pt x="21024" y="31062"/>
                </a:cubicBezTo>
                <a:lnTo>
                  <a:pt x="21130" y="31062"/>
                </a:lnTo>
                <a:cubicBezTo>
                  <a:pt x="21385" y="30657"/>
                  <a:pt x="21684" y="30252"/>
                  <a:pt x="21975" y="29882"/>
                </a:cubicBezTo>
                <a:cubicBezTo>
                  <a:pt x="22705" y="30252"/>
                  <a:pt x="23445" y="30657"/>
                  <a:pt x="24176" y="31062"/>
                </a:cubicBezTo>
                <a:lnTo>
                  <a:pt x="24361" y="31062"/>
                </a:lnTo>
                <a:cubicBezTo>
                  <a:pt x="23586" y="30622"/>
                  <a:pt x="22820" y="30217"/>
                  <a:pt x="22010" y="29812"/>
                </a:cubicBezTo>
                <a:cubicBezTo>
                  <a:pt x="22450" y="29222"/>
                  <a:pt x="22926" y="28712"/>
                  <a:pt x="23445" y="28342"/>
                </a:cubicBezTo>
                <a:cubicBezTo>
                  <a:pt x="24396" y="28861"/>
                  <a:pt x="25311" y="29442"/>
                  <a:pt x="26227" y="30032"/>
                </a:cubicBezTo>
                <a:cubicBezTo>
                  <a:pt x="25901" y="30323"/>
                  <a:pt x="25611" y="30692"/>
                  <a:pt x="25311" y="31062"/>
                </a:cubicBezTo>
                <a:lnTo>
                  <a:pt x="25426" y="31062"/>
                </a:lnTo>
                <a:cubicBezTo>
                  <a:pt x="25681" y="30692"/>
                  <a:pt x="26007" y="30367"/>
                  <a:pt x="26306" y="30067"/>
                </a:cubicBezTo>
                <a:cubicBezTo>
                  <a:pt x="26526" y="30217"/>
                  <a:pt x="26711" y="30323"/>
                  <a:pt x="26887" y="30472"/>
                </a:cubicBezTo>
                <a:cubicBezTo>
                  <a:pt x="27222" y="30657"/>
                  <a:pt x="27512" y="30877"/>
                  <a:pt x="27847" y="31062"/>
                </a:cubicBezTo>
                <a:lnTo>
                  <a:pt x="27988" y="31062"/>
                </a:lnTo>
                <a:cubicBezTo>
                  <a:pt x="27627" y="30842"/>
                  <a:pt x="27292" y="30622"/>
                  <a:pt x="26967" y="30402"/>
                </a:cubicBezTo>
                <a:cubicBezTo>
                  <a:pt x="26746" y="30252"/>
                  <a:pt x="26562" y="30147"/>
                  <a:pt x="26377" y="30032"/>
                </a:cubicBezTo>
                <a:cubicBezTo>
                  <a:pt x="26597" y="29812"/>
                  <a:pt x="26817" y="29662"/>
                  <a:pt x="27037" y="29486"/>
                </a:cubicBezTo>
                <a:cubicBezTo>
                  <a:pt x="27107" y="29522"/>
                  <a:pt x="27187" y="29557"/>
                  <a:pt x="27257" y="29592"/>
                </a:cubicBezTo>
                <a:cubicBezTo>
                  <a:pt x="28032" y="30103"/>
                  <a:pt x="28833" y="30587"/>
                  <a:pt x="29678" y="31062"/>
                </a:cubicBezTo>
                <a:lnTo>
                  <a:pt x="29828" y="31062"/>
                </a:lnTo>
                <a:cubicBezTo>
                  <a:pt x="28983" y="30587"/>
                  <a:pt x="28137" y="30032"/>
                  <a:pt x="27292" y="29522"/>
                </a:cubicBezTo>
                <a:cubicBezTo>
                  <a:pt x="27222" y="29522"/>
                  <a:pt x="27187" y="29486"/>
                  <a:pt x="27151" y="29442"/>
                </a:cubicBezTo>
                <a:cubicBezTo>
                  <a:pt x="27328" y="29337"/>
                  <a:pt x="27512" y="29222"/>
                  <a:pt x="27733" y="29117"/>
                </a:cubicBezTo>
                <a:cubicBezTo>
                  <a:pt x="28692" y="29627"/>
                  <a:pt x="29643" y="30182"/>
                  <a:pt x="30629" y="30657"/>
                </a:cubicBezTo>
                <a:cubicBezTo>
                  <a:pt x="30453" y="30807"/>
                  <a:pt x="30303" y="30913"/>
                  <a:pt x="30154" y="31062"/>
                </a:cubicBezTo>
                <a:lnTo>
                  <a:pt x="30303" y="31062"/>
                </a:lnTo>
                <a:cubicBezTo>
                  <a:pt x="30409" y="30948"/>
                  <a:pt x="30559" y="30807"/>
                  <a:pt x="30708" y="30692"/>
                </a:cubicBezTo>
                <a:cubicBezTo>
                  <a:pt x="30964" y="30842"/>
                  <a:pt x="31219" y="30948"/>
                  <a:pt x="31474" y="31062"/>
                </a:cubicBezTo>
                <a:lnTo>
                  <a:pt x="31659" y="31062"/>
                </a:lnTo>
                <a:cubicBezTo>
                  <a:pt x="31369" y="30913"/>
                  <a:pt x="31069" y="30807"/>
                  <a:pt x="30779" y="30657"/>
                </a:cubicBezTo>
                <a:cubicBezTo>
                  <a:pt x="30849" y="30622"/>
                  <a:pt x="30928" y="30543"/>
                  <a:pt x="30964" y="30508"/>
                </a:cubicBezTo>
                <a:cubicBezTo>
                  <a:pt x="31069" y="30437"/>
                  <a:pt x="31219" y="30367"/>
                  <a:pt x="31333" y="30287"/>
                </a:cubicBezTo>
                <a:cubicBezTo>
                  <a:pt x="32029" y="30587"/>
                  <a:pt x="32724" y="30842"/>
                  <a:pt x="33420" y="31062"/>
                </a:cubicBezTo>
                <a:lnTo>
                  <a:pt x="33754" y="31062"/>
                </a:lnTo>
                <a:cubicBezTo>
                  <a:pt x="32944" y="30842"/>
                  <a:pt x="32170" y="30543"/>
                  <a:pt x="31439" y="30252"/>
                </a:cubicBezTo>
                <a:cubicBezTo>
                  <a:pt x="31624" y="30147"/>
                  <a:pt x="31844" y="30067"/>
                  <a:pt x="32064" y="29962"/>
                </a:cubicBezTo>
                <a:cubicBezTo>
                  <a:pt x="32980" y="30252"/>
                  <a:pt x="33895" y="30508"/>
                  <a:pt x="34811" y="30692"/>
                </a:cubicBezTo>
                <a:cubicBezTo>
                  <a:pt x="34705" y="30807"/>
                  <a:pt x="34591" y="30913"/>
                  <a:pt x="34485" y="31062"/>
                </a:cubicBezTo>
                <a:lnTo>
                  <a:pt x="34591" y="31062"/>
                </a:lnTo>
                <a:cubicBezTo>
                  <a:pt x="34705" y="30948"/>
                  <a:pt x="34811" y="30807"/>
                  <a:pt x="34925" y="30692"/>
                </a:cubicBezTo>
                <a:cubicBezTo>
                  <a:pt x="35691" y="30842"/>
                  <a:pt x="36466" y="30948"/>
                  <a:pt x="37232" y="30983"/>
                </a:cubicBezTo>
                <a:cubicBezTo>
                  <a:pt x="37417" y="30983"/>
                  <a:pt x="37567" y="30983"/>
                  <a:pt x="37716" y="31027"/>
                </a:cubicBezTo>
                <a:lnTo>
                  <a:pt x="37672" y="31062"/>
                </a:lnTo>
                <a:lnTo>
                  <a:pt x="37787" y="31062"/>
                </a:lnTo>
                <a:cubicBezTo>
                  <a:pt x="37787" y="31062"/>
                  <a:pt x="37787" y="31027"/>
                  <a:pt x="37822" y="31027"/>
                </a:cubicBezTo>
                <a:cubicBezTo>
                  <a:pt x="38077" y="31027"/>
                  <a:pt x="38332" y="31062"/>
                  <a:pt x="38597" y="31062"/>
                </a:cubicBezTo>
                <a:lnTo>
                  <a:pt x="40463" y="31062"/>
                </a:lnTo>
                <a:cubicBezTo>
                  <a:pt x="39618" y="31027"/>
                  <a:pt x="38737" y="30983"/>
                  <a:pt x="37857" y="30948"/>
                </a:cubicBezTo>
                <a:cubicBezTo>
                  <a:pt x="38007" y="30728"/>
                  <a:pt x="38112" y="30508"/>
                  <a:pt x="38262" y="30287"/>
                </a:cubicBezTo>
                <a:lnTo>
                  <a:pt x="39917" y="30287"/>
                </a:lnTo>
                <a:cubicBezTo>
                  <a:pt x="40357" y="30252"/>
                  <a:pt x="40798" y="30252"/>
                  <a:pt x="41238" y="30252"/>
                </a:cubicBezTo>
                <a:cubicBezTo>
                  <a:pt x="41123" y="30543"/>
                  <a:pt x="41018" y="30807"/>
                  <a:pt x="40868" y="31062"/>
                </a:cubicBezTo>
                <a:lnTo>
                  <a:pt x="40974" y="31062"/>
                </a:lnTo>
                <a:cubicBezTo>
                  <a:pt x="41088" y="30807"/>
                  <a:pt x="41194" y="30543"/>
                  <a:pt x="41343" y="30252"/>
                </a:cubicBezTo>
                <a:cubicBezTo>
                  <a:pt x="42373" y="30252"/>
                  <a:pt x="43439" y="30252"/>
                  <a:pt x="44460" y="30217"/>
                </a:cubicBezTo>
                <a:lnTo>
                  <a:pt x="44460" y="30217"/>
                </a:lnTo>
                <a:cubicBezTo>
                  <a:pt x="44354" y="30472"/>
                  <a:pt x="44240" y="30763"/>
                  <a:pt x="44134" y="31062"/>
                </a:cubicBezTo>
                <a:lnTo>
                  <a:pt x="44205" y="31062"/>
                </a:lnTo>
                <a:cubicBezTo>
                  <a:pt x="44354" y="30763"/>
                  <a:pt x="44460" y="30472"/>
                  <a:pt x="44574" y="30217"/>
                </a:cubicBezTo>
                <a:cubicBezTo>
                  <a:pt x="45596" y="30147"/>
                  <a:pt x="46626" y="30103"/>
                  <a:pt x="47656" y="29997"/>
                </a:cubicBezTo>
                <a:lnTo>
                  <a:pt x="47656" y="29997"/>
                </a:lnTo>
                <a:lnTo>
                  <a:pt x="47321" y="30983"/>
                </a:lnTo>
                <a:cubicBezTo>
                  <a:pt x="46960" y="31027"/>
                  <a:pt x="46555" y="31027"/>
                  <a:pt x="46186" y="31062"/>
                </a:cubicBezTo>
                <a:lnTo>
                  <a:pt x="47471" y="31062"/>
                </a:lnTo>
                <a:cubicBezTo>
                  <a:pt x="48457" y="30983"/>
                  <a:pt x="49487" y="30842"/>
                  <a:pt x="50482" y="30657"/>
                </a:cubicBezTo>
                <a:lnTo>
                  <a:pt x="50482" y="30657"/>
                </a:lnTo>
                <a:cubicBezTo>
                  <a:pt x="50482" y="30807"/>
                  <a:pt x="50438" y="30913"/>
                  <a:pt x="50403" y="31062"/>
                </a:cubicBezTo>
                <a:lnTo>
                  <a:pt x="50482" y="31062"/>
                </a:lnTo>
                <a:cubicBezTo>
                  <a:pt x="50517" y="30913"/>
                  <a:pt x="50552" y="30807"/>
                  <a:pt x="50588" y="30657"/>
                </a:cubicBezTo>
                <a:cubicBezTo>
                  <a:pt x="51538" y="30472"/>
                  <a:pt x="52498" y="30252"/>
                  <a:pt x="53484" y="29997"/>
                </a:cubicBezTo>
                <a:lnTo>
                  <a:pt x="53484" y="29997"/>
                </a:lnTo>
                <a:cubicBezTo>
                  <a:pt x="53449" y="30367"/>
                  <a:pt x="53414" y="30692"/>
                  <a:pt x="53378" y="31062"/>
                </a:cubicBezTo>
                <a:lnTo>
                  <a:pt x="53484" y="31062"/>
                </a:lnTo>
                <a:cubicBezTo>
                  <a:pt x="53484" y="30692"/>
                  <a:pt x="53519" y="30323"/>
                  <a:pt x="53563" y="29962"/>
                </a:cubicBezTo>
                <a:cubicBezTo>
                  <a:pt x="54109" y="29812"/>
                  <a:pt x="54699" y="29627"/>
                  <a:pt x="55245" y="29442"/>
                </a:cubicBezTo>
                <a:cubicBezTo>
                  <a:pt x="55764" y="29266"/>
                  <a:pt x="56275" y="29081"/>
                  <a:pt x="56750" y="28896"/>
                </a:cubicBezTo>
                <a:cubicBezTo>
                  <a:pt x="56786" y="29372"/>
                  <a:pt x="56821" y="29847"/>
                  <a:pt x="56821" y="30323"/>
                </a:cubicBezTo>
                <a:cubicBezTo>
                  <a:pt x="56275" y="30508"/>
                  <a:pt x="55720" y="30657"/>
                  <a:pt x="55174" y="30807"/>
                </a:cubicBezTo>
                <a:cubicBezTo>
                  <a:pt x="54840" y="30913"/>
                  <a:pt x="54514" y="30983"/>
                  <a:pt x="54180" y="31062"/>
                </a:cubicBezTo>
                <a:lnTo>
                  <a:pt x="54549" y="31062"/>
                </a:lnTo>
                <a:cubicBezTo>
                  <a:pt x="54734" y="30983"/>
                  <a:pt x="54954" y="30948"/>
                  <a:pt x="55174" y="30877"/>
                </a:cubicBezTo>
                <a:cubicBezTo>
                  <a:pt x="55720" y="30728"/>
                  <a:pt x="56275" y="30587"/>
                  <a:pt x="56821" y="30437"/>
                </a:cubicBezTo>
                <a:lnTo>
                  <a:pt x="56821" y="31062"/>
                </a:lnTo>
                <a:lnTo>
                  <a:pt x="56935" y="31062"/>
                </a:lnTo>
                <a:cubicBezTo>
                  <a:pt x="56935" y="30842"/>
                  <a:pt x="56935" y="30622"/>
                  <a:pt x="56900" y="30402"/>
                </a:cubicBezTo>
                <a:cubicBezTo>
                  <a:pt x="58071" y="30067"/>
                  <a:pt x="59171" y="29742"/>
                  <a:pt x="60237" y="29372"/>
                </a:cubicBezTo>
                <a:cubicBezTo>
                  <a:pt x="60307" y="29926"/>
                  <a:pt x="60386" y="30437"/>
                  <a:pt x="60422" y="30983"/>
                </a:cubicBezTo>
                <a:cubicBezTo>
                  <a:pt x="60307" y="31027"/>
                  <a:pt x="60201" y="31027"/>
                  <a:pt x="60122" y="31062"/>
                </a:cubicBezTo>
                <a:lnTo>
                  <a:pt x="60492" y="31062"/>
                </a:lnTo>
                <a:cubicBezTo>
                  <a:pt x="61522" y="30728"/>
                  <a:pt x="62508" y="30402"/>
                  <a:pt x="63468" y="30032"/>
                </a:cubicBezTo>
                <a:cubicBezTo>
                  <a:pt x="63538" y="30402"/>
                  <a:pt x="63609" y="30728"/>
                  <a:pt x="63644" y="31062"/>
                </a:cubicBezTo>
                <a:lnTo>
                  <a:pt x="63758" y="31062"/>
                </a:lnTo>
                <a:cubicBezTo>
                  <a:pt x="63688" y="30728"/>
                  <a:pt x="63609" y="30367"/>
                  <a:pt x="63538" y="29997"/>
                </a:cubicBezTo>
                <a:cubicBezTo>
                  <a:pt x="64568" y="29592"/>
                  <a:pt x="65590" y="29117"/>
                  <a:pt x="66549" y="28606"/>
                </a:cubicBezTo>
                <a:cubicBezTo>
                  <a:pt x="66584" y="28641"/>
                  <a:pt x="66584" y="28676"/>
                  <a:pt x="66584" y="28712"/>
                </a:cubicBezTo>
                <a:cubicBezTo>
                  <a:pt x="66725" y="29222"/>
                  <a:pt x="66875" y="29742"/>
                  <a:pt x="66989" y="30252"/>
                </a:cubicBezTo>
                <a:cubicBezTo>
                  <a:pt x="66435" y="30543"/>
                  <a:pt x="65845" y="30807"/>
                  <a:pt x="65264" y="31062"/>
                </a:cubicBezTo>
                <a:lnTo>
                  <a:pt x="65484" y="31062"/>
                </a:lnTo>
                <a:cubicBezTo>
                  <a:pt x="66030" y="30842"/>
                  <a:pt x="66505" y="30622"/>
                  <a:pt x="67025" y="30367"/>
                </a:cubicBezTo>
                <a:cubicBezTo>
                  <a:pt x="67060" y="30587"/>
                  <a:pt x="67130" y="30842"/>
                  <a:pt x="67165" y="31062"/>
                </a:cubicBezTo>
                <a:lnTo>
                  <a:pt x="67245" y="31062"/>
                </a:lnTo>
                <a:cubicBezTo>
                  <a:pt x="67209" y="30807"/>
                  <a:pt x="67165" y="30543"/>
                  <a:pt x="67095" y="30287"/>
                </a:cubicBezTo>
                <a:cubicBezTo>
                  <a:pt x="67791" y="29962"/>
                  <a:pt x="68486" y="29557"/>
                  <a:pt x="69111" y="29081"/>
                </a:cubicBezTo>
                <a:cubicBezTo>
                  <a:pt x="69261" y="29592"/>
                  <a:pt x="69366" y="30067"/>
                  <a:pt x="69446" y="30587"/>
                </a:cubicBezTo>
                <a:cubicBezTo>
                  <a:pt x="69190" y="30728"/>
                  <a:pt x="68926" y="30913"/>
                  <a:pt x="68671" y="31062"/>
                </a:cubicBezTo>
                <a:lnTo>
                  <a:pt x="68821" y="31062"/>
                </a:lnTo>
                <a:cubicBezTo>
                  <a:pt x="69041" y="30948"/>
                  <a:pt x="69261" y="30807"/>
                  <a:pt x="69481" y="30657"/>
                </a:cubicBezTo>
                <a:cubicBezTo>
                  <a:pt x="69481" y="30807"/>
                  <a:pt x="69516" y="30913"/>
                  <a:pt x="69516" y="31062"/>
                </a:cubicBezTo>
                <a:lnTo>
                  <a:pt x="69587" y="31062"/>
                </a:lnTo>
                <a:cubicBezTo>
                  <a:pt x="69587" y="30913"/>
                  <a:pt x="69551" y="30763"/>
                  <a:pt x="69551" y="30622"/>
                </a:cubicBezTo>
                <a:cubicBezTo>
                  <a:pt x="70141" y="30252"/>
                  <a:pt x="70687" y="29847"/>
                  <a:pt x="71242" y="29407"/>
                </a:cubicBezTo>
                <a:cubicBezTo>
                  <a:pt x="71312" y="29742"/>
                  <a:pt x="71391" y="30032"/>
                  <a:pt x="71462" y="30367"/>
                </a:cubicBezTo>
                <a:cubicBezTo>
                  <a:pt x="71127" y="30622"/>
                  <a:pt x="70801" y="30842"/>
                  <a:pt x="70467" y="31062"/>
                </a:cubicBezTo>
                <a:lnTo>
                  <a:pt x="70617" y="31062"/>
                </a:lnTo>
                <a:cubicBezTo>
                  <a:pt x="70907" y="30877"/>
                  <a:pt x="71206" y="30657"/>
                  <a:pt x="71462" y="30472"/>
                </a:cubicBezTo>
                <a:cubicBezTo>
                  <a:pt x="71532" y="30657"/>
                  <a:pt x="71567" y="30877"/>
                  <a:pt x="71611" y="31062"/>
                </a:cubicBezTo>
                <a:lnTo>
                  <a:pt x="71682" y="31062"/>
                </a:lnTo>
                <a:cubicBezTo>
                  <a:pt x="71647" y="30842"/>
                  <a:pt x="71611" y="30622"/>
                  <a:pt x="71567" y="30402"/>
                </a:cubicBezTo>
                <a:cubicBezTo>
                  <a:pt x="71752" y="30252"/>
                  <a:pt x="71902" y="30147"/>
                  <a:pt x="72087" y="29997"/>
                </a:cubicBezTo>
                <a:cubicBezTo>
                  <a:pt x="72377" y="29777"/>
                  <a:pt x="72633" y="29557"/>
                  <a:pt x="72932" y="29337"/>
                </a:cubicBezTo>
                <a:cubicBezTo>
                  <a:pt x="73073" y="29187"/>
                  <a:pt x="73223" y="29081"/>
                  <a:pt x="73372" y="28967"/>
                </a:cubicBezTo>
                <a:cubicBezTo>
                  <a:pt x="73443" y="29187"/>
                  <a:pt x="73548" y="29442"/>
                  <a:pt x="73663" y="29662"/>
                </a:cubicBezTo>
                <a:cubicBezTo>
                  <a:pt x="73443" y="29812"/>
                  <a:pt x="73258" y="29962"/>
                  <a:pt x="73073" y="30103"/>
                </a:cubicBezTo>
                <a:cubicBezTo>
                  <a:pt x="72747" y="30367"/>
                  <a:pt x="72377" y="30622"/>
                  <a:pt x="72008" y="30877"/>
                </a:cubicBezTo>
                <a:cubicBezTo>
                  <a:pt x="71937" y="30948"/>
                  <a:pt x="71867" y="31027"/>
                  <a:pt x="71788" y="31062"/>
                </a:cubicBezTo>
                <a:lnTo>
                  <a:pt x="71937" y="31062"/>
                </a:lnTo>
                <a:cubicBezTo>
                  <a:pt x="71972" y="31027"/>
                  <a:pt x="72008" y="30983"/>
                  <a:pt x="72052" y="30948"/>
                </a:cubicBezTo>
                <a:cubicBezTo>
                  <a:pt x="72413" y="30692"/>
                  <a:pt x="72782" y="30437"/>
                  <a:pt x="73152" y="30182"/>
                </a:cubicBezTo>
                <a:cubicBezTo>
                  <a:pt x="73328" y="30032"/>
                  <a:pt x="73513" y="29882"/>
                  <a:pt x="73663" y="29777"/>
                </a:cubicBezTo>
                <a:cubicBezTo>
                  <a:pt x="73768" y="30032"/>
                  <a:pt x="73883" y="30287"/>
                  <a:pt x="73988" y="30587"/>
                </a:cubicBezTo>
                <a:cubicBezTo>
                  <a:pt x="73768" y="30728"/>
                  <a:pt x="73548" y="30877"/>
                  <a:pt x="73293" y="31027"/>
                </a:cubicBezTo>
                <a:lnTo>
                  <a:pt x="73258" y="31062"/>
                </a:lnTo>
                <a:lnTo>
                  <a:pt x="73407" y="31062"/>
                </a:lnTo>
                <a:cubicBezTo>
                  <a:pt x="73628" y="30913"/>
                  <a:pt x="73848" y="30763"/>
                  <a:pt x="74033" y="30657"/>
                </a:cubicBezTo>
                <a:cubicBezTo>
                  <a:pt x="74068" y="30728"/>
                  <a:pt x="74103" y="30807"/>
                  <a:pt x="74138" y="30913"/>
                </a:cubicBezTo>
                <a:cubicBezTo>
                  <a:pt x="74173" y="30948"/>
                  <a:pt x="74209" y="31027"/>
                  <a:pt x="74209" y="31062"/>
                </a:cubicBezTo>
                <a:lnTo>
                  <a:pt x="74323" y="31062"/>
                </a:lnTo>
                <a:cubicBezTo>
                  <a:pt x="74288" y="30983"/>
                  <a:pt x="74253" y="30913"/>
                  <a:pt x="74209" y="30877"/>
                </a:cubicBezTo>
                <a:cubicBezTo>
                  <a:pt x="74173" y="30763"/>
                  <a:pt x="74138" y="30692"/>
                  <a:pt x="74103" y="30587"/>
                </a:cubicBezTo>
                <a:cubicBezTo>
                  <a:pt x="74798" y="30147"/>
                  <a:pt x="75494" y="29706"/>
                  <a:pt x="76234" y="29301"/>
                </a:cubicBezTo>
                <a:cubicBezTo>
                  <a:pt x="76339" y="29442"/>
                  <a:pt x="76489" y="29592"/>
                  <a:pt x="76594" y="29742"/>
                </a:cubicBezTo>
                <a:cubicBezTo>
                  <a:pt x="76674" y="29812"/>
                  <a:pt x="76709" y="29847"/>
                  <a:pt x="76744" y="29926"/>
                </a:cubicBezTo>
                <a:cubicBezTo>
                  <a:pt x="75969" y="30252"/>
                  <a:pt x="75168" y="30622"/>
                  <a:pt x="74358" y="31062"/>
                </a:cubicBezTo>
                <a:lnTo>
                  <a:pt x="74543" y="31062"/>
                </a:lnTo>
                <a:cubicBezTo>
                  <a:pt x="75309" y="30657"/>
                  <a:pt x="76084" y="30287"/>
                  <a:pt x="76815" y="29997"/>
                </a:cubicBezTo>
                <a:cubicBezTo>
                  <a:pt x="76964" y="30147"/>
                  <a:pt x="77149" y="30323"/>
                  <a:pt x="77290" y="30508"/>
                </a:cubicBezTo>
                <a:cubicBezTo>
                  <a:pt x="76850" y="30692"/>
                  <a:pt x="76454" y="30877"/>
                  <a:pt x="76013" y="31062"/>
                </a:cubicBezTo>
                <a:lnTo>
                  <a:pt x="76234" y="31062"/>
                </a:lnTo>
                <a:cubicBezTo>
                  <a:pt x="76594" y="30913"/>
                  <a:pt x="76964" y="30728"/>
                  <a:pt x="77334" y="30587"/>
                </a:cubicBezTo>
                <a:cubicBezTo>
                  <a:pt x="77475" y="30728"/>
                  <a:pt x="77625" y="30913"/>
                  <a:pt x="77730" y="31062"/>
                </a:cubicBezTo>
                <a:lnTo>
                  <a:pt x="77880" y="31062"/>
                </a:lnTo>
                <a:cubicBezTo>
                  <a:pt x="77730" y="30877"/>
                  <a:pt x="77589" y="30728"/>
                  <a:pt x="77440" y="30543"/>
                </a:cubicBezTo>
                <a:cubicBezTo>
                  <a:pt x="78390" y="30182"/>
                  <a:pt x="79350" y="29812"/>
                  <a:pt x="80336" y="29522"/>
                </a:cubicBezTo>
                <a:cubicBezTo>
                  <a:pt x="80486" y="29592"/>
                  <a:pt x="80591" y="29706"/>
                  <a:pt x="80741" y="29812"/>
                </a:cubicBezTo>
                <a:cubicBezTo>
                  <a:pt x="80856" y="29847"/>
                  <a:pt x="80926" y="29926"/>
                  <a:pt x="81032" y="29997"/>
                </a:cubicBezTo>
                <a:cubicBezTo>
                  <a:pt x="80046" y="30323"/>
                  <a:pt x="79016" y="30657"/>
                  <a:pt x="77994" y="31062"/>
                </a:cubicBezTo>
                <a:lnTo>
                  <a:pt x="78250" y="31062"/>
                </a:lnTo>
                <a:cubicBezTo>
                  <a:pt x="79200" y="30692"/>
                  <a:pt x="80151" y="30367"/>
                  <a:pt x="81111" y="30067"/>
                </a:cubicBezTo>
                <a:cubicBezTo>
                  <a:pt x="81366" y="30252"/>
                  <a:pt x="81622" y="30402"/>
                  <a:pt x="81877" y="30587"/>
                </a:cubicBezTo>
                <a:cubicBezTo>
                  <a:pt x="81401" y="30728"/>
                  <a:pt x="80926" y="30913"/>
                  <a:pt x="80415" y="31062"/>
                </a:cubicBezTo>
                <a:lnTo>
                  <a:pt x="80706" y="31062"/>
                </a:lnTo>
                <a:cubicBezTo>
                  <a:pt x="81111" y="30913"/>
                  <a:pt x="81551" y="30763"/>
                  <a:pt x="81956" y="30657"/>
                </a:cubicBezTo>
                <a:cubicBezTo>
                  <a:pt x="82132" y="30807"/>
                  <a:pt x="82317" y="30913"/>
                  <a:pt x="82502" y="31062"/>
                </a:cubicBezTo>
                <a:lnTo>
                  <a:pt x="82652" y="31062"/>
                </a:lnTo>
                <a:cubicBezTo>
                  <a:pt x="82431" y="30913"/>
                  <a:pt x="82247" y="30763"/>
                  <a:pt x="82062" y="30622"/>
                </a:cubicBezTo>
                <a:cubicBezTo>
                  <a:pt x="83162" y="30287"/>
                  <a:pt x="84263" y="29997"/>
                  <a:pt x="85363" y="29742"/>
                </a:cubicBezTo>
                <a:cubicBezTo>
                  <a:pt x="85733" y="29926"/>
                  <a:pt x="86059" y="30103"/>
                  <a:pt x="86393" y="30323"/>
                </a:cubicBezTo>
                <a:cubicBezTo>
                  <a:pt x="85398" y="30543"/>
                  <a:pt x="84448" y="30807"/>
                  <a:pt x="83497" y="31062"/>
                </a:cubicBezTo>
                <a:lnTo>
                  <a:pt x="83823" y="31062"/>
                </a:lnTo>
                <a:cubicBezTo>
                  <a:pt x="84703" y="30807"/>
                  <a:pt x="85583" y="30587"/>
                  <a:pt x="86464" y="30402"/>
                </a:cubicBezTo>
                <a:cubicBezTo>
                  <a:pt x="86798" y="30587"/>
                  <a:pt x="87124" y="30807"/>
                  <a:pt x="87415" y="31062"/>
                </a:cubicBezTo>
                <a:lnTo>
                  <a:pt x="87529" y="31062"/>
                </a:lnTo>
                <a:cubicBezTo>
                  <a:pt x="87238" y="30807"/>
                  <a:pt x="86904" y="30587"/>
                  <a:pt x="86578" y="30367"/>
                </a:cubicBezTo>
                <a:cubicBezTo>
                  <a:pt x="87784" y="30103"/>
                  <a:pt x="88999" y="29847"/>
                  <a:pt x="90241" y="29662"/>
                </a:cubicBezTo>
                <a:cubicBezTo>
                  <a:pt x="90646" y="29926"/>
                  <a:pt x="91086" y="30182"/>
                  <a:pt x="91456" y="30472"/>
                </a:cubicBezTo>
                <a:cubicBezTo>
                  <a:pt x="90355" y="30622"/>
                  <a:pt x="89255" y="30842"/>
                  <a:pt x="88154" y="31062"/>
                </a:cubicBezTo>
                <a:lnTo>
                  <a:pt x="88594" y="31062"/>
                </a:lnTo>
                <a:cubicBezTo>
                  <a:pt x="89580" y="30877"/>
                  <a:pt x="90575" y="30692"/>
                  <a:pt x="91561" y="30543"/>
                </a:cubicBezTo>
                <a:cubicBezTo>
                  <a:pt x="91676" y="30657"/>
                  <a:pt x="91817" y="30763"/>
                  <a:pt x="91966" y="30877"/>
                </a:cubicBezTo>
                <a:cubicBezTo>
                  <a:pt x="92001" y="30948"/>
                  <a:pt x="92081" y="30983"/>
                  <a:pt x="92151" y="31062"/>
                </a:cubicBezTo>
                <a:lnTo>
                  <a:pt x="92257" y="31062"/>
                </a:lnTo>
                <a:cubicBezTo>
                  <a:pt x="92186" y="30983"/>
                  <a:pt x="92116" y="30877"/>
                  <a:pt x="92001" y="30807"/>
                </a:cubicBezTo>
                <a:cubicBezTo>
                  <a:pt x="91896" y="30728"/>
                  <a:pt x="91781" y="30622"/>
                  <a:pt x="91676" y="30508"/>
                </a:cubicBezTo>
                <a:cubicBezTo>
                  <a:pt x="92961" y="30367"/>
                  <a:pt x="94282" y="30217"/>
                  <a:pt x="95558" y="30147"/>
                </a:cubicBezTo>
                <a:cubicBezTo>
                  <a:pt x="95822" y="30323"/>
                  <a:pt x="96078" y="30508"/>
                  <a:pt x="96298" y="30692"/>
                </a:cubicBezTo>
                <a:cubicBezTo>
                  <a:pt x="96439" y="30807"/>
                  <a:pt x="96553" y="30948"/>
                  <a:pt x="96703" y="31062"/>
                </a:cubicBezTo>
                <a:lnTo>
                  <a:pt x="96808" y="31062"/>
                </a:lnTo>
                <a:cubicBezTo>
                  <a:pt x="96659" y="30913"/>
                  <a:pt x="96518" y="30763"/>
                  <a:pt x="96368" y="30622"/>
                </a:cubicBezTo>
                <a:cubicBezTo>
                  <a:pt x="96148" y="30437"/>
                  <a:pt x="95928" y="30287"/>
                  <a:pt x="95708" y="30147"/>
                </a:cubicBezTo>
                <a:cubicBezTo>
                  <a:pt x="96534" y="30097"/>
                  <a:pt x="97375" y="30065"/>
                  <a:pt x="98211" y="30065"/>
                </a:cubicBezTo>
                <a:cubicBezTo>
                  <a:pt x="98712" y="30065"/>
                  <a:pt x="99211" y="30076"/>
                  <a:pt x="99705" y="30103"/>
                </a:cubicBezTo>
                <a:cubicBezTo>
                  <a:pt x="100075" y="30323"/>
                  <a:pt x="100400" y="30587"/>
                  <a:pt x="100735" y="30877"/>
                </a:cubicBezTo>
                <a:cubicBezTo>
                  <a:pt x="100805" y="30913"/>
                  <a:pt x="100841" y="30983"/>
                  <a:pt x="100920" y="31027"/>
                </a:cubicBezTo>
                <a:cubicBezTo>
                  <a:pt x="100341" y="31008"/>
                  <a:pt x="99760" y="30997"/>
                  <a:pt x="99177" y="30997"/>
                </a:cubicBezTo>
                <a:cubicBezTo>
                  <a:pt x="98394" y="30997"/>
                  <a:pt x="97605" y="31017"/>
                  <a:pt x="96808" y="31062"/>
                </a:cubicBezTo>
                <a:lnTo>
                  <a:pt x="101615" y="31062"/>
                </a:lnTo>
                <a:cubicBezTo>
                  <a:pt x="101430" y="31062"/>
                  <a:pt x="101246" y="31027"/>
                  <a:pt x="101025" y="31027"/>
                </a:cubicBezTo>
                <a:cubicBezTo>
                  <a:pt x="100955" y="30948"/>
                  <a:pt x="100885" y="30877"/>
                  <a:pt x="100805" y="30807"/>
                </a:cubicBezTo>
                <a:cubicBezTo>
                  <a:pt x="100515" y="30543"/>
                  <a:pt x="100180" y="30323"/>
                  <a:pt x="99890" y="30103"/>
                </a:cubicBezTo>
                <a:lnTo>
                  <a:pt x="99890" y="30103"/>
                </a:lnTo>
                <a:cubicBezTo>
                  <a:pt x="101140" y="30147"/>
                  <a:pt x="102425" y="30287"/>
                  <a:pt x="103746" y="30472"/>
                </a:cubicBezTo>
                <a:cubicBezTo>
                  <a:pt x="104001" y="30657"/>
                  <a:pt x="104292" y="30842"/>
                  <a:pt x="104547" y="31062"/>
                </a:cubicBezTo>
                <a:lnTo>
                  <a:pt x="104697" y="31062"/>
                </a:lnTo>
                <a:cubicBezTo>
                  <a:pt x="104441" y="30877"/>
                  <a:pt x="104186" y="30657"/>
                  <a:pt x="103922" y="30472"/>
                </a:cubicBezTo>
                <a:lnTo>
                  <a:pt x="103922" y="30472"/>
                </a:lnTo>
                <a:cubicBezTo>
                  <a:pt x="104952" y="30622"/>
                  <a:pt x="105947" y="30842"/>
                  <a:pt x="107003" y="31062"/>
                </a:cubicBezTo>
                <a:lnTo>
                  <a:pt x="107373" y="31062"/>
                </a:lnTo>
                <a:cubicBezTo>
                  <a:pt x="106167" y="30763"/>
                  <a:pt x="104952" y="30543"/>
                  <a:pt x="103781" y="30367"/>
                </a:cubicBezTo>
                <a:cubicBezTo>
                  <a:pt x="103341" y="30103"/>
                  <a:pt x="102901" y="29812"/>
                  <a:pt x="102460" y="29557"/>
                </a:cubicBezTo>
                <a:lnTo>
                  <a:pt x="102460" y="29557"/>
                </a:lnTo>
                <a:cubicBezTo>
                  <a:pt x="103702" y="29742"/>
                  <a:pt x="104987" y="29962"/>
                  <a:pt x="106237" y="30252"/>
                </a:cubicBezTo>
                <a:cubicBezTo>
                  <a:pt x="106642" y="30508"/>
                  <a:pt x="107083" y="30763"/>
                  <a:pt x="107488" y="31062"/>
                </a:cubicBezTo>
                <a:lnTo>
                  <a:pt x="107628" y="31062"/>
                </a:lnTo>
                <a:cubicBezTo>
                  <a:pt x="107267" y="30807"/>
                  <a:pt x="106898" y="30543"/>
                  <a:pt x="106493" y="30323"/>
                </a:cubicBezTo>
                <a:lnTo>
                  <a:pt x="106493" y="30323"/>
                </a:lnTo>
                <a:cubicBezTo>
                  <a:pt x="107003" y="30437"/>
                  <a:pt x="107523" y="30587"/>
                  <a:pt x="108033" y="30728"/>
                </a:cubicBezTo>
                <a:cubicBezTo>
                  <a:pt x="108403" y="30807"/>
                  <a:pt x="108808" y="30948"/>
                  <a:pt x="109169" y="31062"/>
                </a:cubicBezTo>
                <a:lnTo>
                  <a:pt x="109468" y="31062"/>
                </a:lnTo>
                <a:cubicBezTo>
                  <a:pt x="108984" y="30913"/>
                  <a:pt x="108509" y="30763"/>
                  <a:pt x="108033" y="30622"/>
                </a:cubicBezTo>
                <a:cubicBezTo>
                  <a:pt x="107444" y="30472"/>
                  <a:pt x="106862" y="30323"/>
                  <a:pt x="106273" y="30182"/>
                </a:cubicBezTo>
                <a:cubicBezTo>
                  <a:pt x="105797" y="29926"/>
                  <a:pt x="105357" y="29627"/>
                  <a:pt x="104882" y="29372"/>
                </a:cubicBezTo>
                <a:lnTo>
                  <a:pt x="104882" y="29372"/>
                </a:lnTo>
                <a:cubicBezTo>
                  <a:pt x="105243" y="29442"/>
                  <a:pt x="105577" y="29522"/>
                  <a:pt x="105947" y="29592"/>
                </a:cubicBezTo>
                <a:cubicBezTo>
                  <a:pt x="106748" y="29812"/>
                  <a:pt x="107593" y="30032"/>
                  <a:pt x="108403" y="30287"/>
                </a:cubicBezTo>
                <a:cubicBezTo>
                  <a:pt x="108808" y="30543"/>
                  <a:pt x="109204" y="30807"/>
                  <a:pt x="109609" y="31062"/>
                </a:cubicBezTo>
                <a:lnTo>
                  <a:pt x="109759" y="31062"/>
                </a:lnTo>
                <a:cubicBezTo>
                  <a:pt x="109424" y="30842"/>
                  <a:pt x="109063" y="30622"/>
                  <a:pt x="108729" y="30402"/>
                </a:cubicBezTo>
                <a:lnTo>
                  <a:pt x="108729" y="30402"/>
                </a:lnTo>
                <a:cubicBezTo>
                  <a:pt x="109169" y="30543"/>
                  <a:pt x="109609" y="30692"/>
                  <a:pt x="110050" y="30877"/>
                </a:cubicBezTo>
                <a:lnTo>
                  <a:pt x="110050" y="30763"/>
                </a:lnTo>
                <a:cubicBezTo>
                  <a:pt x="109504" y="30587"/>
                  <a:pt x="108984" y="30402"/>
                  <a:pt x="108438" y="30217"/>
                </a:cubicBezTo>
                <a:cubicBezTo>
                  <a:pt x="107963" y="29926"/>
                  <a:pt x="107444" y="29627"/>
                  <a:pt x="107003" y="29337"/>
                </a:cubicBezTo>
                <a:lnTo>
                  <a:pt x="107003" y="29337"/>
                </a:lnTo>
                <a:cubicBezTo>
                  <a:pt x="108033" y="29662"/>
                  <a:pt x="109063" y="29997"/>
                  <a:pt x="110050" y="30367"/>
                </a:cubicBezTo>
                <a:lnTo>
                  <a:pt x="110050" y="30182"/>
                </a:lnTo>
                <a:cubicBezTo>
                  <a:pt x="109759" y="29997"/>
                  <a:pt x="109504" y="29777"/>
                  <a:pt x="109204" y="29592"/>
                </a:cubicBezTo>
                <a:lnTo>
                  <a:pt x="109204" y="29592"/>
                </a:lnTo>
                <a:cubicBezTo>
                  <a:pt x="109504" y="29706"/>
                  <a:pt x="109759" y="29812"/>
                  <a:pt x="110050" y="29882"/>
                </a:cubicBezTo>
                <a:lnTo>
                  <a:pt x="110050" y="29812"/>
                </a:lnTo>
                <a:cubicBezTo>
                  <a:pt x="109689" y="29662"/>
                  <a:pt x="109319" y="29557"/>
                  <a:pt x="108949" y="29407"/>
                </a:cubicBezTo>
                <a:cubicBezTo>
                  <a:pt x="108509" y="29117"/>
                  <a:pt x="108104" y="28826"/>
                  <a:pt x="107664" y="28527"/>
                </a:cubicBezTo>
                <a:lnTo>
                  <a:pt x="107664" y="28527"/>
                </a:lnTo>
                <a:cubicBezTo>
                  <a:pt x="108438" y="28782"/>
                  <a:pt x="109169" y="29046"/>
                  <a:pt x="109865" y="29301"/>
                </a:cubicBezTo>
                <a:cubicBezTo>
                  <a:pt x="109944" y="29301"/>
                  <a:pt x="109979" y="29337"/>
                  <a:pt x="110050" y="29337"/>
                </a:cubicBezTo>
                <a:lnTo>
                  <a:pt x="110050" y="29266"/>
                </a:lnTo>
                <a:cubicBezTo>
                  <a:pt x="110014" y="29266"/>
                  <a:pt x="109944" y="29222"/>
                  <a:pt x="109909" y="29222"/>
                </a:cubicBezTo>
                <a:cubicBezTo>
                  <a:pt x="109099" y="28932"/>
                  <a:pt x="108253" y="28641"/>
                  <a:pt x="107444" y="28342"/>
                </a:cubicBezTo>
                <a:cubicBezTo>
                  <a:pt x="107338" y="28271"/>
                  <a:pt x="107188" y="28201"/>
                  <a:pt x="107083" y="28122"/>
                </a:cubicBezTo>
                <a:cubicBezTo>
                  <a:pt x="106898" y="27981"/>
                  <a:pt x="106563" y="27726"/>
                  <a:pt x="106088" y="27391"/>
                </a:cubicBezTo>
                <a:lnTo>
                  <a:pt x="106088" y="27391"/>
                </a:lnTo>
                <a:cubicBezTo>
                  <a:pt x="107118" y="27726"/>
                  <a:pt x="108148" y="28086"/>
                  <a:pt x="109204" y="28456"/>
                </a:cubicBezTo>
                <a:cubicBezTo>
                  <a:pt x="109504" y="28641"/>
                  <a:pt x="109759" y="28861"/>
                  <a:pt x="110050" y="29081"/>
                </a:cubicBezTo>
                <a:lnTo>
                  <a:pt x="110050" y="28967"/>
                </a:lnTo>
                <a:cubicBezTo>
                  <a:pt x="109865" y="28826"/>
                  <a:pt x="109689" y="28676"/>
                  <a:pt x="109504" y="28527"/>
                </a:cubicBezTo>
                <a:lnTo>
                  <a:pt x="109504" y="28527"/>
                </a:lnTo>
                <a:cubicBezTo>
                  <a:pt x="109689" y="28606"/>
                  <a:pt x="109865" y="28676"/>
                  <a:pt x="110050" y="28747"/>
                </a:cubicBezTo>
                <a:lnTo>
                  <a:pt x="110050" y="28641"/>
                </a:lnTo>
                <a:cubicBezTo>
                  <a:pt x="109794" y="28562"/>
                  <a:pt x="109574" y="28491"/>
                  <a:pt x="109319" y="28386"/>
                </a:cubicBezTo>
                <a:lnTo>
                  <a:pt x="109248" y="28386"/>
                </a:lnTo>
                <a:cubicBezTo>
                  <a:pt x="108808" y="28016"/>
                  <a:pt x="108324" y="27646"/>
                  <a:pt x="107849" y="27285"/>
                </a:cubicBezTo>
                <a:lnTo>
                  <a:pt x="107849" y="27285"/>
                </a:lnTo>
                <a:cubicBezTo>
                  <a:pt x="107928" y="27321"/>
                  <a:pt x="107963" y="27321"/>
                  <a:pt x="107998" y="27356"/>
                </a:cubicBezTo>
                <a:cubicBezTo>
                  <a:pt x="108623" y="27576"/>
                  <a:pt x="109284" y="27796"/>
                  <a:pt x="109909" y="28016"/>
                </a:cubicBezTo>
                <a:cubicBezTo>
                  <a:pt x="109944" y="28016"/>
                  <a:pt x="110014" y="28051"/>
                  <a:pt x="110050" y="28051"/>
                </a:cubicBezTo>
                <a:lnTo>
                  <a:pt x="110050" y="27981"/>
                </a:lnTo>
                <a:cubicBezTo>
                  <a:pt x="110014" y="27946"/>
                  <a:pt x="109979" y="27946"/>
                  <a:pt x="109944" y="27946"/>
                </a:cubicBezTo>
                <a:cubicBezTo>
                  <a:pt x="109284" y="27726"/>
                  <a:pt x="108658" y="27505"/>
                  <a:pt x="108033" y="27285"/>
                </a:cubicBezTo>
                <a:cubicBezTo>
                  <a:pt x="107928" y="27206"/>
                  <a:pt x="107778" y="27171"/>
                  <a:pt x="107664" y="27136"/>
                </a:cubicBezTo>
                <a:cubicBezTo>
                  <a:pt x="107223" y="26801"/>
                  <a:pt x="106827" y="26475"/>
                  <a:pt x="106387" y="26106"/>
                </a:cubicBezTo>
                <a:lnTo>
                  <a:pt x="106387" y="26106"/>
                </a:lnTo>
                <a:cubicBezTo>
                  <a:pt x="106493" y="26141"/>
                  <a:pt x="106607" y="26185"/>
                  <a:pt x="106713" y="26220"/>
                </a:cubicBezTo>
                <a:cubicBezTo>
                  <a:pt x="107338" y="26475"/>
                  <a:pt x="107998" y="26731"/>
                  <a:pt x="108623" y="26951"/>
                </a:cubicBezTo>
                <a:cubicBezTo>
                  <a:pt x="108879" y="27065"/>
                  <a:pt x="109134" y="27136"/>
                  <a:pt x="109424" y="27206"/>
                </a:cubicBezTo>
                <a:cubicBezTo>
                  <a:pt x="109609" y="27391"/>
                  <a:pt x="109829" y="27541"/>
                  <a:pt x="110050" y="27681"/>
                </a:cubicBezTo>
                <a:lnTo>
                  <a:pt x="110050" y="27576"/>
                </a:lnTo>
                <a:cubicBezTo>
                  <a:pt x="109909" y="27505"/>
                  <a:pt x="109794" y="27391"/>
                  <a:pt x="109645" y="27321"/>
                </a:cubicBezTo>
                <a:lnTo>
                  <a:pt x="109645" y="27321"/>
                </a:lnTo>
                <a:cubicBezTo>
                  <a:pt x="109794" y="27356"/>
                  <a:pt x="109909" y="27391"/>
                  <a:pt x="110050" y="27426"/>
                </a:cubicBezTo>
                <a:lnTo>
                  <a:pt x="110050" y="27321"/>
                </a:lnTo>
                <a:cubicBezTo>
                  <a:pt x="109865" y="27285"/>
                  <a:pt x="109645" y="27206"/>
                  <a:pt x="109468" y="27136"/>
                </a:cubicBezTo>
                <a:cubicBezTo>
                  <a:pt x="108949" y="26766"/>
                  <a:pt x="108474" y="26405"/>
                  <a:pt x="107998" y="26000"/>
                </a:cubicBezTo>
                <a:lnTo>
                  <a:pt x="107998" y="26000"/>
                </a:lnTo>
                <a:cubicBezTo>
                  <a:pt x="108658" y="26255"/>
                  <a:pt x="109354" y="26440"/>
                  <a:pt x="110050" y="26660"/>
                </a:cubicBezTo>
                <a:lnTo>
                  <a:pt x="110050" y="26546"/>
                </a:lnTo>
                <a:cubicBezTo>
                  <a:pt x="109284" y="26326"/>
                  <a:pt x="108509" y="26106"/>
                  <a:pt x="107778" y="25850"/>
                </a:cubicBezTo>
                <a:cubicBezTo>
                  <a:pt x="107267" y="25410"/>
                  <a:pt x="106748" y="25005"/>
                  <a:pt x="106202" y="24565"/>
                </a:cubicBezTo>
                <a:lnTo>
                  <a:pt x="106202" y="24565"/>
                </a:lnTo>
                <a:cubicBezTo>
                  <a:pt x="107223" y="24935"/>
                  <a:pt x="108253" y="25225"/>
                  <a:pt x="109319" y="25525"/>
                </a:cubicBezTo>
                <a:cubicBezTo>
                  <a:pt x="109574" y="25701"/>
                  <a:pt x="109794" y="25885"/>
                  <a:pt x="110050" y="26106"/>
                </a:cubicBezTo>
                <a:lnTo>
                  <a:pt x="110050" y="26000"/>
                </a:lnTo>
                <a:cubicBezTo>
                  <a:pt x="109865" y="25850"/>
                  <a:pt x="109724" y="25701"/>
                  <a:pt x="109539" y="25595"/>
                </a:cubicBezTo>
                <a:lnTo>
                  <a:pt x="109539" y="25595"/>
                </a:lnTo>
                <a:cubicBezTo>
                  <a:pt x="109724" y="25630"/>
                  <a:pt x="109865" y="25665"/>
                  <a:pt x="110050" y="25701"/>
                </a:cubicBezTo>
                <a:lnTo>
                  <a:pt x="110050" y="25630"/>
                </a:lnTo>
                <a:cubicBezTo>
                  <a:pt x="109829" y="25560"/>
                  <a:pt x="109574" y="25525"/>
                  <a:pt x="109354" y="25445"/>
                </a:cubicBezTo>
                <a:cubicBezTo>
                  <a:pt x="108843" y="25040"/>
                  <a:pt x="108324" y="24679"/>
                  <a:pt x="107849" y="24274"/>
                </a:cubicBezTo>
                <a:lnTo>
                  <a:pt x="107849" y="24274"/>
                </a:lnTo>
                <a:cubicBezTo>
                  <a:pt x="108544" y="24459"/>
                  <a:pt x="109284" y="24600"/>
                  <a:pt x="110050" y="24750"/>
                </a:cubicBezTo>
                <a:lnTo>
                  <a:pt x="110050" y="24679"/>
                </a:lnTo>
                <a:cubicBezTo>
                  <a:pt x="109248" y="24530"/>
                  <a:pt x="108438" y="24345"/>
                  <a:pt x="107708" y="24125"/>
                </a:cubicBezTo>
                <a:cubicBezTo>
                  <a:pt x="107338" y="23869"/>
                  <a:pt x="107003" y="23579"/>
                  <a:pt x="106642" y="23280"/>
                </a:cubicBezTo>
                <a:cubicBezTo>
                  <a:pt x="106493" y="23139"/>
                  <a:pt x="106343" y="23024"/>
                  <a:pt x="106202" y="22883"/>
                </a:cubicBezTo>
                <a:lnTo>
                  <a:pt x="106202" y="22883"/>
                </a:lnTo>
                <a:cubicBezTo>
                  <a:pt x="107118" y="23139"/>
                  <a:pt x="108104" y="23359"/>
                  <a:pt x="109134" y="23544"/>
                </a:cubicBezTo>
                <a:cubicBezTo>
                  <a:pt x="109424" y="23764"/>
                  <a:pt x="109724" y="24019"/>
                  <a:pt x="110050" y="24274"/>
                </a:cubicBezTo>
                <a:lnTo>
                  <a:pt x="110050" y="24160"/>
                </a:lnTo>
                <a:cubicBezTo>
                  <a:pt x="109794" y="23940"/>
                  <a:pt x="109539" y="23764"/>
                  <a:pt x="109319" y="23579"/>
                </a:cubicBezTo>
                <a:lnTo>
                  <a:pt x="109319" y="23579"/>
                </a:lnTo>
                <a:cubicBezTo>
                  <a:pt x="109539" y="23614"/>
                  <a:pt x="109794" y="23649"/>
                  <a:pt x="110050" y="23685"/>
                </a:cubicBezTo>
                <a:lnTo>
                  <a:pt x="110050" y="23579"/>
                </a:lnTo>
                <a:cubicBezTo>
                  <a:pt x="109759" y="23544"/>
                  <a:pt x="109468" y="23500"/>
                  <a:pt x="109169" y="23429"/>
                </a:cubicBezTo>
                <a:cubicBezTo>
                  <a:pt x="108623" y="22989"/>
                  <a:pt x="108104" y="22549"/>
                  <a:pt x="107628" y="22144"/>
                </a:cubicBezTo>
                <a:lnTo>
                  <a:pt x="107628" y="22144"/>
                </a:lnTo>
                <a:cubicBezTo>
                  <a:pt x="108403" y="22258"/>
                  <a:pt x="109204" y="22364"/>
                  <a:pt x="110050" y="22478"/>
                </a:cubicBezTo>
                <a:lnTo>
                  <a:pt x="110050" y="22399"/>
                </a:lnTo>
                <a:cubicBezTo>
                  <a:pt x="109169" y="22293"/>
                  <a:pt x="108289" y="22179"/>
                  <a:pt x="107488" y="22038"/>
                </a:cubicBezTo>
                <a:cubicBezTo>
                  <a:pt x="107003" y="21563"/>
                  <a:pt x="106528" y="21123"/>
                  <a:pt x="106123" y="20718"/>
                </a:cubicBezTo>
                <a:lnTo>
                  <a:pt x="106123" y="20718"/>
                </a:lnTo>
                <a:cubicBezTo>
                  <a:pt x="107003" y="20858"/>
                  <a:pt x="107998" y="20973"/>
                  <a:pt x="109028" y="21079"/>
                </a:cubicBezTo>
                <a:cubicBezTo>
                  <a:pt x="109354" y="21413"/>
                  <a:pt x="109689" y="21739"/>
                  <a:pt x="110050" y="22073"/>
                </a:cubicBezTo>
                <a:lnTo>
                  <a:pt x="110050" y="21924"/>
                </a:lnTo>
                <a:cubicBezTo>
                  <a:pt x="109724" y="21668"/>
                  <a:pt x="109424" y="21378"/>
                  <a:pt x="109169" y="21079"/>
                </a:cubicBezTo>
                <a:lnTo>
                  <a:pt x="109169" y="21079"/>
                </a:lnTo>
                <a:cubicBezTo>
                  <a:pt x="109248" y="21123"/>
                  <a:pt x="109354" y="21123"/>
                  <a:pt x="109468" y="21123"/>
                </a:cubicBezTo>
                <a:cubicBezTo>
                  <a:pt x="109645" y="21158"/>
                  <a:pt x="109865" y="21158"/>
                  <a:pt x="110050" y="21158"/>
                </a:cubicBezTo>
                <a:lnTo>
                  <a:pt x="110050" y="21079"/>
                </a:lnTo>
                <a:cubicBezTo>
                  <a:pt x="109865" y="21079"/>
                  <a:pt x="109645" y="21043"/>
                  <a:pt x="109468" y="21043"/>
                </a:cubicBezTo>
                <a:cubicBezTo>
                  <a:pt x="109319" y="21043"/>
                  <a:pt x="109204" y="21008"/>
                  <a:pt x="109063" y="21008"/>
                </a:cubicBezTo>
                <a:cubicBezTo>
                  <a:pt x="108588" y="20533"/>
                  <a:pt x="108148" y="20057"/>
                  <a:pt x="107778" y="19617"/>
                </a:cubicBezTo>
                <a:lnTo>
                  <a:pt x="107778" y="19617"/>
                </a:lnTo>
                <a:cubicBezTo>
                  <a:pt x="108148" y="19652"/>
                  <a:pt x="108544" y="19688"/>
                  <a:pt x="108949" y="19723"/>
                </a:cubicBezTo>
                <a:lnTo>
                  <a:pt x="110050" y="19723"/>
                </a:lnTo>
                <a:lnTo>
                  <a:pt x="110050" y="19652"/>
                </a:lnTo>
                <a:cubicBezTo>
                  <a:pt x="109689" y="19652"/>
                  <a:pt x="109319" y="19652"/>
                  <a:pt x="108949" y="19617"/>
                </a:cubicBezTo>
                <a:cubicBezTo>
                  <a:pt x="108509" y="19582"/>
                  <a:pt x="108104" y="19582"/>
                  <a:pt x="107708" y="19503"/>
                </a:cubicBezTo>
                <a:cubicBezTo>
                  <a:pt x="107267" y="18992"/>
                  <a:pt x="106862" y="18481"/>
                  <a:pt x="106563" y="17997"/>
                </a:cubicBezTo>
                <a:lnTo>
                  <a:pt x="106563" y="17997"/>
                </a:lnTo>
                <a:cubicBezTo>
                  <a:pt x="106933" y="18041"/>
                  <a:pt x="107338" y="18076"/>
                  <a:pt x="107708" y="18112"/>
                </a:cubicBezTo>
                <a:cubicBezTo>
                  <a:pt x="107998" y="18129"/>
                  <a:pt x="108291" y="18138"/>
                  <a:pt x="108589" y="18138"/>
                </a:cubicBezTo>
                <a:cubicBezTo>
                  <a:pt x="108887" y="18138"/>
                  <a:pt x="109191" y="18129"/>
                  <a:pt x="109504" y="18112"/>
                </a:cubicBezTo>
                <a:cubicBezTo>
                  <a:pt x="109689" y="18367"/>
                  <a:pt x="109865" y="18657"/>
                  <a:pt x="110050" y="18922"/>
                </a:cubicBezTo>
                <a:lnTo>
                  <a:pt x="110050" y="18772"/>
                </a:lnTo>
                <a:cubicBezTo>
                  <a:pt x="109909" y="18552"/>
                  <a:pt x="109759" y="18332"/>
                  <a:pt x="109609" y="18112"/>
                </a:cubicBezTo>
                <a:lnTo>
                  <a:pt x="110050" y="18112"/>
                </a:lnTo>
                <a:lnTo>
                  <a:pt x="110050" y="17997"/>
                </a:lnTo>
                <a:cubicBezTo>
                  <a:pt x="109909" y="17997"/>
                  <a:pt x="109724" y="18041"/>
                  <a:pt x="109574" y="18041"/>
                </a:cubicBezTo>
                <a:cubicBezTo>
                  <a:pt x="109248" y="17487"/>
                  <a:pt x="108949" y="16976"/>
                  <a:pt x="108764" y="16421"/>
                </a:cubicBezTo>
                <a:cubicBezTo>
                  <a:pt x="109169" y="16386"/>
                  <a:pt x="109609" y="16386"/>
                  <a:pt x="110050" y="16386"/>
                </a:cubicBezTo>
                <a:lnTo>
                  <a:pt x="110050" y="16280"/>
                </a:lnTo>
                <a:cubicBezTo>
                  <a:pt x="109609" y="16316"/>
                  <a:pt x="109169" y="16316"/>
                  <a:pt x="108729" y="16316"/>
                </a:cubicBezTo>
                <a:cubicBezTo>
                  <a:pt x="108544" y="15796"/>
                  <a:pt x="108438" y="15286"/>
                  <a:pt x="108368" y="14740"/>
                </a:cubicBezTo>
                <a:cubicBezTo>
                  <a:pt x="108879" y="14740"/>
                  <a:pt x="109389" y="14740"/>
                  <a:pt x="109909" y="14696"/>
                </a:cubicBezTo>
                <a:lnTo>
                  <a:pt x="110050" y="14696"/>
                </a:lnTo>
                <a:lnTo>
                  <a:pt x="110050" y="14625"/>
                </a:lnTo>
                <a:lnTo>
                  <a:pt x="109909" y="14625"/>
                </a:lnTo>
                <a:cubicBezTo>
                  <a:pt x="109389" y="14625"/>
                  <a:pt x="108879" y="14660"/>
                  <a:pt x="108368" y="14660"/>
                </a:cubicBezTo>
                <a:cubicBezTo>
                  <a:pt x="108324" y="14185"/>
                  <a:pt x="108368" y="13710"/>
                  <a:pt x="108438" y="13234"/>
                </a:cubicBezTo>
                <a:lnTo>
                  <a:pt x="108368" y="13234"/>
                </a:lnTo>
                <a:cubicBezTo>
                  <a:pt x="108253" y="13710"/>
                  <a:pt x="108253" y="14185"/>
                  <a:pt x="108289" y="14660"/>
                </a:cubicBezTo>
                <a:cubicBezTo>
                  <a:pt x="107558" y="14660"/>
                  <a:pt x="106862" y="14660"/>
                  <a:pt x="106237" y="14590"/>
                </a:cubicBezTo>
                <a:cubicBezTo>
                  <a:pt x="105947" y="14590"/>
                  <a:pt x="105612" y="14555"/>
                  <a:pt x="105322" y="14520"/>
                </a:cubicBezTo>
                <a:cubicBezTo>
                  <a:pt x="105287" y="14000"/>
                  <a:pt x="105357" y="13525"/>
                  <a:pt x="105507" y="13049"/>
                </a:cubicBezTo>
                <a:cubicBezTo>
                  <a:pt x="105762" y="13085"/>
                  <a:pt x="106017" y="13120"/>
                  <a:pt x="106308" y="13120"/>
                </a:cubicBezTo>
                <a:cubicBezTo>
                  <a:pt x="106600" y="13150"/>
                  <a:pt x="106944" y="13162"/>
                  <a:pt x="107326" y="13162"/>
                </a:cubicBezTo>
                <a:cubicBezTo>
                  <a:pt x="107956" y="13162"/>
                  <a:pt x="108690" y="13128"/>
                  <a:pt x="109468" y="13085"/>
                </a:cubicBezTo>
                <a:cubicBezTo>
                  <a:pt x="109645" y="13085"/>
                  <a:pt x="109865" y="13049"/>
                  <a:pt x="110050" y="13049"/>
                </a:cubicBezTo>
                <a:lnTo>
                  <a:pt x="110050" y="12979"/>
                </a:lnTo>
                <a:cubicBezTo>
                  <a:pt x="109865" y="12979"/>
                  <a:pt x="109645" y="12979"/>
                  <a:pt x="109468" y="13014"/>
                </a:cubicBezTo>
                <a:cubicBezTo>
                  <a:pt x="108606" y="13038"/>
                  <a:pt x="107798" y="13079"/>
                  <a:pt x="107125" y="13079"/>
                </a:cubicBezTo>
                <a:cubicBezTo>
                  <a:pt x="106823" y="13079"/>
                  <a:pt x="106548" y="13071"/>
                  <a:pt x="106308" y="13049"/>
                </a:cubicBezTo>
                <a:cubicBezTo>
                  <a:pt x="102496" y="12680"/>
                  <a:pt x="99414" y="11694"/>
                  <a:pt x="97143" y="10153"/>
                </a:cubicBezTo>
                <a:cubicBezTo>
                  <a:pt x="95778" y="9193"/>
                  <a:pt x="94678" y="8022"/>
                  <a:pt x="93657" y="6772"/>
                </a:cubicBezTo>
                <a:cubicBezTo>
                  <a:pt x="93657" y="6702"/>
                  <a:pt x="93692" y="6667"/>
                  <a:pt x="93692" y="6596"/>
                </a:cubicBezTo>
                <a:lnTo>
                  <a:pt x="93621" y="6552"/>
                </a:lnTo>
                <a:cubicBezTo>
                  <a:pt x="93577" y="6596"/>
                  <a:pt x="93577" y="6667"/>
                  <a:pt x="93577" y="6702"/>
                </a:cubicBezTo>
                <a:cubicBezTo>
                  <a:pt x="93322" y="6376"/>
                  <a:pt x="93067" y="6041"/>
                  <a:pt x="92811" y="5751"/>
                </a:cubicBezTo>
                <a:cubicBezTo>
                  <a:pt x="92521" y="5381"/>
                  <a:pt x="92221" y="5011"/>
                  <a:pt x="91931" y="4686"/>
                </a:cubicBezTo>
                <a:cubicBezTo>
                  <a:pt x="91966" y="4571"/>
                  <a:pt x="92001" y="4466"/>
                  <a:pt x="92037" y="4351"/>
                </a:cubicBezTo>
                <a:lnTo>
                  <a:pt x="91966" y="4316"/>
                </a:lnTo>
                <a:cubicBezTo>
                  <a:pt x="91931" y="4430"/>
                  <a:pt x="91896" y="4501"/>
                  <a:pt x="91861" y="4615"/>
                </a:cubicBezTo>
                <a:cubicBezTo>
                  <a:pt x="91271" y="3876"/>
                  <a:pt x="90646" y="3180"/>
                  <a:pt x="89950" y="2555"/>
                </a:cubicBezTo>
                <a:cubicBezTo>
                  <a:pt x="89985" y="2485"/>
                  <a:pt x="89985" y="2449"/>
                  <a:pt x="90021" y="2370"/>
                </a:cubicBezTo>
                <a:lnTo>
                  <a:pt x="89915" y="2370"/>
                </a:lnTo>
                <a:cubicBezTo>
                  <a:pt x="89915" y="2414"/>
                  <a:pt x="89915" y="2449"/>
                  <a:pt x="89880" y="2485"/>
                </a:cubicBezTo>
                <a:cubicBezTo>
                  <a:pt x="88270" y="1044"/>
                  <a:pt x="86292" y="0"/>
                  <a:pt x="83381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1239301" y="9121"/>
            <a:ext cx="6625835" cy="1870226"/>
          </a:xfrm>
          <a:custGeom>
            <a:avLst/>
            <a:gdLst/>
            <a:ahLst/>
            <a:cxnLst/>
            <a:rect l="l" t="t" r="r" b="b"/>
            <a:pathLst>
              <a:path w="110050" h="31063" extrusionOk="0">
                <a:moveTo>
                  <a:pt x="83462" y="76"/>
                </a:moveTo>
                <a:cubicBezTo>
                  <a:pt x="83882" y="76"/>
                  <a:pt x="84281" y="93"/>
                  <a:pt x="84668" y="134"/>
                </a:cubicBezTo>
                <a:cubicBezTo>
                  <a:pt x="84483" y="724"/>
                  <a:pt x="84333" y="1349"/>
                  <a:pt x="84192" y="1974"/>
                </a:cubicBezTo>
                <a:cubicBezTo>
                  <a:pt x="83768" y="1900"/>
                  <a:pt x="83310" y="1874"/>
                  <a:pt x="82824" y="1874"/>
                </a:cubicBezTo>
                <a:cubicBezTo>
                  <a:pt x="82555" y="1874"/>
                  <a:pt x="82277" y="1882"/>
                  <a:pt x="81991" y="1895"/>
                </a:cubicBezTo>
                <a:cubicBezTo>
                  <a:pt x="81736" y="1895"/>
                  <a:pt x="81472" y="1930"/>
                  <a:pt x="81252" y="1930"/>
                </a:cubicBezTo>
                <a:cubicBezTo>
                  <a:pt x="81366" y="1349"/>
                  <a:pt x="81516" y="759"/>
                  <a:pt x="81692" y="169"/>
                </a:cubicBezTo>
                <a:cubicBezTo>
                  <a:pt x="81991" y="134"/>
                  <a:pt x="82247" y="99"/>
                  <a:pt x="82537" y="99"/>
                </a:cubicBezTo>
                <a:cubicBezTo>
                  <a:pt x="82858" y="84"/>
                  <a:pt x="83165" y="76"/>
                  <a:pt x="83462" y="76"/>
                </a:cubicBezTo>
                <a:close/>
                <a:moveTo>
                  <a:pt x="81586" y="169"/>
                </a:moveTo>
                <a:lnTo>
                  <a:pt x="81586" y="169"/>
                </a:lnTo>
                <a:cubicBezTo>
                  <a:pt x="81401" y="759"/>
                  <a:pt x="81296" y="1349"/>
                  <a:pt x="81146" y="1930"/>
                </a:cubicBezTo>
                <a:cubicBezTo>
                  <a:pt x="80195" y="2044"/>
                  <a:pt x="79236" y="2229"/>
                  <a:pt x="78320" y="2520"/>
                </a:cubicBezTo>
                <a:cubicBezTo>
                  <a:pt x="78434" y="1974"/>
                  <a:pt x="78575" y="1384"/>
                  <a:pt x="78725" y="830"/>
                </a:cubicBezTo>
                <a:cubicBezTo>
                  <a:pt x="79605" y="539"/>
                  <a:pt x="80591" y="319"/>
                  <a:pt x="81586" y="169"/>
                </a:cubicBezTo>
                <a:close/>
                <a:moveTo>
                  <a:pt x="84773" y="169"/>
                </a:moveTo>
                <a:cubicBezTo>
                  <a:pt x="85768" y="284"/>
                  <a:pt x="86684" y="574"/>
                  <a:pt x="87494" y="944"/>
                </a:cubicBezTo>
                <a:cubicBezTo>
                  <a:pt x="87274" y="1534"/>
                  <a:pt x="87089" y="2150"/>
                  <a:pt x="86974" y="2775"/>
                </a:cubicBezTo>
                <a:cubicBezTo>
                  <a:pt x="86173" y="2370"/>
                  <a:pt x="85293" y="2115"/>
                  <a:pt x="84263" y="1974"/>
                </a:cubicBezTo>
                <a:cubicBezTo>
                  <a:pt x="84412" y="1349"/>
                  <a:pt x="84553" y="759"/>
                  <a:pt x="84773" y="169"/>
                </a:cubicBezTo>
                <a:close/>
                <a:moveTo>
                  <a:pt x="78655" y="874"/>
                </a:moveTo>
                <a:cubicBezTo>
                  <a:pt x="78470" y="1419"/>
                  <a:pt x="78355" y="1974"/>
                  <a:pt x="78250" y="2555"/>
                </a:cubicBezTo>
                <a:cubicBezTo>
                  <a:pt x="77334" y="2810"/>
                  <a:pt x="76489" y="3180"/>
                  <a:pt x="75644" y="3656"/>
                </a:cubicBezTo>
                <a:cubicBezTo>
                  <a:pt x="75714" y="3110"/>
                  <a:pt x="75829" y="2590"/>
                  <a:pt x="75969" y="2080"/>
                </a:cubicBezTo>
                <a:cubicBezTo>
                  <a:pt x="76815" y="1604"/>
                  <a:pt x="77695" y="1199"/>
                  <a:pt x="78655" y="874"/>
                </a:cubicBezTo>
                <a:close/>
                <a:moveTo>
                  <a:pt x="82621" y="1956"/>
                </a:moveTo>
                <a:cubicBezTo>
                  <a:pt x="83163" y="1956"/>
                  <a:pt x="83689" y="1994"/>
                  <a:pt x="84192" y="2044"/>
                </a:cubicBezTo>
                <a:cubicBezTo>
                  <a:pt x="84043" y="2775"/>
                  <a:pt x="83937" y="3550"/>
                  <a:pt x="83858" y="4281"/>
                </a:cubicBezTo>
                <a:cubicBezTo>
                  <a:pt x="83450" y="4239"/>
                  <a:pt x="83055" y="4222"/>
                  <a:pt x="82658" y="4222"/>
                </a:cubicBezTo>
                <a:cubicBezTo>
                  <a:pt x="82377" y="4222"/>
                  <a:pt x="82095" y="4231"/>
                  <a:pt x="81806" y="4245"/>
                </a:cubicBezTo>
                <a:cubicBezTo>
                  <a:pt x="81516" y="4245"/>
                  <a:pt x="81181" y="4281"/>
                  <a:pt x="80891" y="4316"/>
                </a:cubicBezTo>
                <a:cubicBezTo>
                  <a:pt x="80961" y="3550"/>
                  <a:pt x="81076" y="2775"/>
                  <a:pt x="81217" y="2044"/>
                </a:cubicBezTo>
                <a:cubicBezTo>
                  <a:pt x="81472" y="2009"/>
                  <a:pt x="81736" y="1974"/>
                  <a:pt x="81991" y="1974"/>
                </a:cubicBezTo>
                <a:cubicBezTo>
                  <a:pt x="82203" y="1962"/>
                  <a:pt x="82413" y="1956"/>
                  <a:pt x="82621" y="1956"/>
                </a:cubicBezTo>
                <a:close/>
                <a:moveTo>
                  <a:pt x="87564" y="979"/>
                </a:moveTo>
                <a:cubicBezTo>
                  <a:pt x="88409" y="1419"/>
                  <a:pt x="89175" y="1974"/>
                  <a:pt x="89836" y="2590"/>
                </a:cubicBezTo>
                <a:cubicBezTo>
                  <a:pt x="89660" y="3145"/>
                  <a:pt x="89510" y="3770"/>
                  <a:pt x="89395" y="4351"/>
                </a:cubicBezTo>
                <a:cubicBezTo>
                  <a:pt x="88700" y="3770"/>
                  <a:pt x="87934" y="3215"/>
                  <a:pt x="87054" y="2810"/>
                </a:cubicBezTo>
                <a:cubicBezTo>
                  <a:pt x="87194" y="2194"/>
                  <a:pt x="87344" y="1569"/>
                  <a:pt x="87564" y="979"/>
                </a:cubicBezTo>
                <a:close/>
                <a:moveTo>
                  <a:pt x="81146" y="2044"/>
                </a:moveTo>
                <a:lnTo>
                  <a:pt x="81146" y="2044"/>
                </a:lnTo>
                <a:cubicBezTo>
                  <a:pt x="80996" y="2775"/>
                  <a:pt x="80891" y="3550"/>
                  <a:pt x="80812" y="4316"/>
                </a:cubicBezTo>
                <a:cubicBezTo>
                  <a:pt x="79790" y="4430"/>
                  <a:pt x="78875" y="4615"/>
                  <a:pt x="77994" y="4906"/>
                </a:cubicBezTo>
                <a:cubicBezTo>
                  <a:pt x="78065" y="4131"/>
                  <a:pt x="78170" y="3365"/>
                  <a:pt x="78320" y="2634"/>
                </a:cubicBezTo>
                <a:cubicBezTo>
                  <a:pt x="79200" y="2335"/>
                  <a:pt x="80151" y="2150"/>
                  <a:pt x="81146" y="2044"/>
                </a:cubicBezTo>
                <a:close/>
                <a:moveTo>
                  <a:pt x="84263" y="2044"/>
                </a:moveTo>
                <a:cubicBezTo>
                  <a:pt x="85293" y="2194"/>
                  <a:pt x="86173" y="2485"/>
                  <a:pt x="86974" y="2854"/>
                </a:cubicBezTo>
                <a:cubicBezTo>
                  <a:pt x="86833" y="3550"/>
                  <a:pt x="86719" y="4245"/>
                  <a:pt x="86684" y="4941"/>
                </a:cubicBezTo>
                <a:cubicBezTo>
                  <a:pt x="85803" y="4615"/>
                  <a:pt x="84888" y="4430"/>
                  <a:pt x="83937" y="4316"/>
                </a:cubicBezTo>
                <a:cubicBezTo>
                  <a:pt x="84007" y="3550"/>
                  <a:pt x="84113" y="2775"/>
                  <a:pt x="84263" y="2044"/>
                </a:cubicBezTo>
                <a:close/>
                <a:moveTo>
                  <a:pt x="75864" y="2115"/>
                </a:moveTo>
                <a:lnTo>
                  <a:pt x="75864" y="2115"/>
                </a:lnTo>
                <a:cubicBezTo>
                  <a:pt x="75749" y="2634"/>
                  <a:pt x="75644" y="3180"/>
                  <a:pt x="75529" y="3691"/>
                </a:cubicBezTo>
                <a:cubicBezTo>
                  <a:pt x="74913" y="4061"/>
                  <a:pt x="74323" y="4430"/>
                  <a:pt x="73733" y="4871"/>
                </a:cubicBezTo>
                <a:cubicBezTo>
                  <a:pt x="73548" y="4976"/>
                  <a:pt x="73372" y="5126"/>
                  <a:pt x="73187" y="5275"/>
                </a:cubicBezTo>
                <a:cubicBezTo>
                  <a:pt x="73258" y="4756"/>
                  <a:pt x="73328" y="4281"/>
                  <a:pt x="73443" y="3805"/>
                </a:cubicBezTo>
                <a:cubicBezTo>
                  <a:pt x="74209" y="3180"/>
                  <a:pt x="74983" y="2634"/>
                  <a:pt x="75864" y="2115"/>
                </a:cubicBezTo>
                <a:close/>
                <a:moveTo>
                  <a:pt x="78214" y="2634"/>
                </a:moveTo>
                <a:lnTo>
                  <a:pt x="78214" y="2634"/>
                </a:lnTo>
                <a:cubicBezTo>
                  <a:pt x="78065" y="3400"/>
                  <a:pt x="77950" y="4175"/>
                  <a:pt x="77880" y="4941"/>
                </a:cubicBezTo>
                <a:cubicBezTo>
                  <a:pt x="76999" y="5196"/>
                  <a:pt x="76154" y="5566"/>
                  <a:pt x="75388" y="6006"/>
                </a:cubicBezTo>
                <a:lnTo>
                  <a:pt x="75388" y="6006"/>
                </a:lnTo>
                <a:cubicBezTo>
                  <a:pt x="75424" y="5196"/>
                  <a:pt x="75494" y="4466"/>
                  <a:pt x="75608" y="3770"/>
                </a:cubicBezTo>
                <a:cubicBezTo>
                  <a:pt x="76410" y="3330"/>
                  <a:pt x="77290" y="2925"/>
                  <a:pt x="78214" y="2634"/>
                </a:cubicBezTo>
                <a:close/>
                <a:moveTo>
                  <a:pt x="87054" y="2890"/>
                </a:moveTo>
                <a:cubicBezTo>
                  <a:pt x="87899" y="3330"/>
                  <a:pt x="88665" y="3840"/>
                  <a:pt x="89395" y="4466"/>
                </a:cubicBezTo>
                <a:cubicBezTo>
                  <a:pt x="89290" y="5011"/>
                  <a:pt x="89255" y="5566"/>
                  <a:pt x="89219" y="6156"/>
                </a:cubicBezTo>
                <a:cubicBezTo>
                  <a:pt x="88445" y="5672"/>
                  <a:pt x="87599" y="5275"/>
                  <a:pt x="86754" y="4976"/>
                </a:cubicBezTo>
                <a:cubicBezTo>
                  <a:pt x="86833" y="4281"/>
                  <a:pt x="86904" y="3585"/>
                  <a:pt x="87054" y="2890"/>
                </a:cubicBezTo>
                <a:close/>
                <a:moveTo>
                  <a:pt x="89915" y="2634"/>
                </a:moveTo>
                <a:cubicBezTo>
                  <a:pt x="90610" y="3251"/>
                  <a:pt x="91235" y="3955"/>
                  <a:pt x="91817" y="4686"/>
                </a:cubicBezTo>
                <a:cubicBezTo>
                  <a:pt x="91640" y="5275"/>
                  <a:pt x="91526" y="5857"/>
                  <a:pt x="91491" y="6482"/>
                </a:cubicBezTo>
                <a:cubicBezTo>
                  <a:pt x="90830" y="5751"/>
                  <a:pt x="90205" y="5055"/>
                  <a:pt x="89475" y="4430"/>
                </a:cubicBezTo>
                <a:cubicBezTo>
                  <a:pt x="89580" y="3805"/>
                  <a:pt x="89730" y="3215"/>
                  <a:pt x="89915" y="2634"/>
                </a:cubicBezTo>
                <a:close/>
                <a:moveTo>
                  <a:pt x="82349" y="4302"/>
                </a:moveTo>
                <a:cubicBezTo>
                  <a:pt x="82852" y="4302"/>
                  <a:pt x="83345" y="4337"/>
                  <a:pt x="83858" y="4395"/>
                </a:cubicBezTo>
                <a:cubicBezTo>
                  <a:pt x="83787" y="5231"/>
                  <a:pt x="83752" y="6077"/>
                  <a:pt x="83752" y="6922"/>
                </a:cubicBezTo>
                <a:cubicBezTo>
                  <a:pt x="83277" y="6887"/>
                  <a:pt x="82757" y="6887"/>
                  <a:pt x="82282" y="6887"/>
                </a:cubicBezTo>
                <a:cubicBezTo>
                  <a:pt x="81771" y="6922"/>
                  <a:pt x="81252" y="6957"/>
                  <a:pt x="80741" y="7036"/>
                </a:cubicBezTo>
                <a:cubicBezTo>
                  <a:pt x="80741" y="6156"/>
                  <a:pt x="80812" y="5275"/>
                  <a:pt x="80891" y="4395"/>
                </a:cubicBezTo>
                <a:cubicBezTo>
                  <a:pt x="81181" y="4351"/>
                  <a:pt x="81516" y="4316"/>
                  <a:pt x="81806" y="4316"/>
                </a:cubicBezTo>
                <a:cubicBezTo>
                  <a:pt x="81989" y="4307"/>
                  <a:pt x="82170" y="4302"/>
                  <a:pt x="82349" y="4302"/>
                </a:cubicBezTo>
                <a:close/>
                <a:moveTo>
                  <a:pt x="73328" y="3911"/>
                </a:moveTo>
                <a:lnTo>
                  <a:pt x="73328" y="3911"/>
                </a:lnTo>
                <a:cubicBezTo>
                  <a:pt x="73223" y="4351"/>
                  <a:pt x="73152" y="4871"/>
                  <a:pt x="73073" y="5346"/>
                </a:cubicBezTo>
                <a:cubicBezTo>
                  <a:pt x="72377" y="5892"/>
                  <a:pt x="71717" y="6517"/>
                  <a:pt x="71022" y="7212"/>
                </a:cubicBezTo>
                <a:cubicBezTo>
                  <a:pt x="71092" y="6737"/>
                  <a:pt x="71171" y="6332"/>
                  <a:pt x="71242" y="5892"/>
                </a:cubicBezTo>
                <a:cubicBezTo>
                  <a:pt x="71902" y="5196"/>
                  <a:pt x="72597" y="4536"/>
                  <a:pt x="73328" y="3911"/>
                </a:cubicBezTo>
                <a:close/>
                <a:moveTo>
                  <a:pt x="83937" y="4395"/>
                </a:moveTo>
                <a:cubicBezTo>
                  <a:pt x="84853" y="4501"/>
                  <a:pt x="85803" y="4721"/>
                  <a:pt x="86684" y="5011"/>
                </a:cubicBezTo>
                <a:cubicBezTo>
                  <a:pt x="86613" y="5821"/>
                  <a:pt x="86613" y="6631"/>
                  <a:pt x="86649" y="7397"/>
                </a:cubicBezTo>
                <a:cubicBezTo>
                  <a:pt x="85733" y="7142"/>
                  <a:pt x="84817" y="6992"/>
                  <a:pt x="83858" y="6922"/>
                </a:cubicBezTo>
                <a:cubicBezTo>
                  <a:pt x="83823" y="6077"/>
                  <a:pt x="83858" y="5231"/>
                  <a:pt x="83937" y="4395"/>
                </a:cubicBezTo>
                <a:close/>
                <a:moveTo>
                  <a:pt x="75529" y="3805"/>
                </a:moveTo>
                <a:lnTo>
                  <a:pt x="75529" y="3805"/>
                </a:lnTo>
                <a:cubicBezTo>
                  <a:pt x="75424" y="4501"/>
                  <a:pt x="75353" y="5275"/>
                  <a:pt x="75274" y="6041"/>
                </a:cubicBezTo>
                <a:cubicBezTo>
                  <a:pt x="74473" y="6482"/>
                  <a:pt x="73698" y="6992"/>
                  <a:pt x="73002" y="7547"/>
                </a:cubicBezTo>
                <a:cubicBezTo>
                  <a:pt x="73002" y="6772"/>
                  <a:pt x="73073" y="6077"/>
                  <a:pt x="73152" y="5381"/>
                </a:cubicBezTo>
                <a:cubicBezTo>
                  <a:pt x="73883" y="4791"/>
                  <a:pt x="74693" y="4281"/>
                  <a:pt x="75529" y="3805"/>
                </a:cubicBezTo>
                <a:close/>
                <a:moveTo>
                  <a:pt x="80776" y="4395"/>
                </a:moveTo>
                <a:lnTo>
                  <a:pt x="80776" y="4395"/>
                </a:lnTo>
                <a:cubicBezTo>
                  <a:pt x="80706" y="5275"/>
                  <a:pt x="80671" y="6156"/>
                  <a:pt x="80671" y="7036"/>
                </a:cubicBezTo>
                <a:cubicBezTo>
                  <a:pt x="79676" y="7142"/>
                  <a:pt x="78760" y="7362"/>
                  <a:pt x="77845" y="7653"/>
                </a:cubicBezTo>
                <a:cubicBezTo>
                  <a:pt x="77845" y="6737"/>
                  <a:pt x="77880" y="5857"/>
                  <a:pt x="77994" y="4976"/>
                </a:cubicBezTo>
                <a:cubicBezTo>
                  <a:pt x="78875" y="4721"/>
                  <a:pt x="79790" y="4501"/>
                  <a:pt x="80776" y="4395"/>
                </a:cubicBezTo>
                <a:close/>
                <a:moveTo>
                  <a:pt x="89475" y="4536"/>
                </a:moveTo>
                <a:cubicBezTo>
                  <a:pt x="90170" y="5161"/>
                  <a:pt x="90830" y="5857"/>
                  <a:pt x="91456" y="6596"/>
                </a:cubicBezTo>
                <a:cubicBezTo>
                  <a:pt x="91420" y="6992"/>
                  <a:pt x="91420" y="7432"/>
                  <a:pt x="91420" y="7837"/>
                </a:cubicBezTo>
                <a:cubicBezTo>
                  <a:pt x="91086" y="7547"/>
                  <a:pt x="90760" y="7256"/>
                  <a:pt x="90425" y="6957"/>
                </a:cubicBezTo>
                <a:cubicBezTo>
                  <a:pt x="90056" y="6702"/>
                  <a:pt x="89695" y="6446"/>
                  <a:pt x="89325" y="6191"/>
                </a:cubicBezTo>
                <a:cubicBezTo>
                  <a:pt x="89325" y="5636"/>
                  <a:pt x="89395" y="5091"/>
                  <a:pt x="89475" y="4536"/>
                </a:cubicBezTo>
                <a:close/>
                <a:moveTo>
                  <a:pt x="86754" y="5055"/>
                </a:moveTo>
                <a:cubicBezTo>
                  <a:pt x="87599" y="5346"/>
                  <a:pt x="88445" y="5751"/>
                  <a:pt x="89219" y="6262"/>
                </a:cubicBezTo>
                <a:cubicBezTo>
                  <a:pt x="89219" y="6957"/>
                  <a:pt x="89219" y="7697"/>
                  <a:pt x="89290" y="8427"/>
                </a:cubicBezTo>
                <a:cubicBezTo>
                  <a:pt x="88480" y="8022"/>
                  <a:pt x="87635" y="7697"/>
                  <a:pt x="86719" y="7432"/>
                </a:cubicBezTo>
                <a:cubicBezTo>
                  <a:pt x="86684" y="6631"/>
                  <a:pt x="86719" y="5857"/>
                  <a:pt x="86754" y="5055"/>
                </a:cubicBezTo>
                <a:close/>
                <a:moveTo>
                  <a:pt x="91896" y="4756"/>
                </a:moveTo>
                <a:cubicBezTo>
                  <a:pt x="92186" y="5126"/>
                  <a:pt x="92442" y="5452"/>
                  <a:pt x="92741" y="5786"/>
                </a:cubicBezTo>
                <a:cubicBezTo>
                  <a:pt x="92996" y="6112"/>
                  <a:pt x="93252" y="6446"/>
                  <a:pt x="93542" y="6772"/>
                </a:cubicBezTo>
                <a:cubicBezTo>
                  <a:pt x="93357" y="7327"/>
                  <a:pt x="93252" y="7917"/>
                  <a:pt x="93216" y="8463"/>
                </a:cubicBezTo>
                <a:cubicBezTo>
                  <a:pt x="92882" y="8137"/>
                  <a:pt x="92591" y="7802"/>
                  <a:pt x="92301" y="7432"/>
                </a:cubicBezTo>
                <a:cubicBezTo>
                  <a:pt x="92081" y="7142"/>
                  <a:pt x="91817" y="6851"/>
                  <a:pt x="91561" y="6552"/>
                </a:cubicBezTo>
                <a:cubicBezTo>
                  <a:pt x="91596" y="5971"/>
                  <a:pt x="91711" y="5346"/>
                  <a:pt x="91896" y="4756"/>
                </a:cubicBezTo>
                <a:close/>
                <a:moveTo>
                  <a:pt x="77880" y="5011"/>
                </a:moveTo>
                <a:cubicBezTo>
                  <a:pt x="77809" y="5892"/>
                  <a:pt x="77774" y="6772"/>
                  <a:pt x="77774" y="7653"/>
                </a:cubicBezTo>
                <a:cubicBezTo>
                  <a:pt x="76929" y="7952"/>
                  <a:pt x="76119" y="8278"/>
                  <a:pt x="75353" y="8683"/>
                </a:cubicBezTo>
                <a:cubicBezTo>
                  <a:pt x="75309" y="7767"/>
                  <a:pt x="75309" y="6922"/>
                  <a:pt x="75388" y="6077"/>
                </a:cubicBezTo>
                <a:cubicBezTo>
                  <a:pt x="76154" y="5672"/>
                  <a:pt x="76999" y="5311"/>
                  <a:pt x="77880" y="5011"/>
                </a:cubicBezTo>
                <a:close/>
                <a:moveTo>
                  <a:pt x="71127" y="6006"/>
                </a:moveTo>
                <a:cubicBezTo>
                  <a:pt x="71057" y="6446"/>
                  <a:pt x="70986" y="6851"/>
                  <a:pt x="70951" y="7292"/>
                </a:cubicBezTo>
                <a:cubicBezTo>
                  <a:pt x="70396" y="7873"/>
                  <a:pt x="69851" y="8498"/>
                  <a:pt x="69261" y="9158"/>
                </a:cubicBezTo>
                <a:cubicBezTo>
                  <a:pt x="69331" y="8753"/>
                  <a:pt x="69366" y="8392"/>
                  <a:pt x="69446" y="7987"/>
                </a:cubicBezTo>
                <a:cubicBezTo>
                  <a:pt x="69956" y="7327"/>
                  <a:pt x="70511" y="6667"/>
                  <a:pt x="71127" y="6006"/>
                </a:cubicBezTo>
                <a:close/>
                <a:moveTo>
                  <a:pt x="73073" y="5452"/>
                </a:moveTo>
                <a:cubicBezTo>
                  <a:pt x="72967" y="6156"/>
                  <a:pt x="72932" y="6851"/>
                  <a:pt x="72888" y="7617"/>
                </a:cubicBezTo>
                <a:cubicBezTo>
                  <a:pt x="72192" y="8172"/>
                  <a:pt x="71532" y="8753"/>
                  <a:pt x="70907" y="9378"/>
                </a:cubicBezTo>
                <a:cubicBezTo>
                  <a:pt x="70907" y="8683"/>
                  <a:pt x="70951" y="7987"/>
                  <a:pt x="71022" y="7327"/>
                </a:cubicBezTo>
                <a:cubicBezTo>
                  <a:pt x="71647" y="6667"/>
                  <a:pt x="72342" y="6041"/>
                  <a:pt x="73073" y="5452"/>
                </a:cubicBezTo>
                <a:close/>
                <a:moveTo>
                  <a:pt x="83017" y="6966"/>
                </a:moveTo>
                <a:cubicBezTo>
                  <a:pt x="83266" y="6966"/>
                  <a:pt x="83514" y="6975"/>
                  <a:pt x="83752" y="6992"/>
                </a:cubicBezTo>
                <a:cubicBezTo>
                  <a:pt x="83787" y="7802"/>
                  <a:pt x="83823" y="8612"/>
                  <a:pt x="83893" y="9413"/>
                </a:cubicBezTo>
                <a:cubicBezTo>
                  <a:pt x="83717" y="9403"/>
                  <a:pt x="83537" y="9399"/>
                  <a:pt x="83356" y="9399"/>
                </a:cubicBezTo>
                <a:cubicBezTo>
                  <a:pt x="82902" y="9399"/>
                  <a:pt x="82438" y="9426"/>
                  <a:pt x="81991" y="9457"/>
                </a:cubicBezTo>
                <a:cubicBezTo>
                  <a:pt x="81586" y="9493"/>
                  <a:pt x="81181" y="9528"/>
                  <a:pt x="80812" y="9563"/>
                </a:cubicBezTo>
                <a:cubicBezTo>
                  <a:pt x="80776" y="8753"/>
                  <a:pt x="80741" y="7917"/>
                  <a:pt x="80741" y="7107"/>
                </a:cubicBezTo>
                <a:cubicBezTo>
                  <a:pt x="81252" y="7036"/>
                  <a:pt x="81771" y="6992"/>
                  <a:pt x="82282" y="6992"/>
                </a:cubicBezTo>
                <a:cubicBezTo>
                  <a:pt x="82520" y="6975"/>
                  <a:pt x="82768" y="6966"/>
                  <a:pt x="83017" y="6966"/>
                </a:cubicBezTo>
                <a:close/>
                <a:moveTo>
                  <a:pt x="91526" y="6667"/>
                </a:moveTo>
                <a:cubicBezTo>
                  <a:pt x="91781" y="6957"/>
                  <a:pt x="92001" y="7212"/>
                  <a:pt x="92257" y="7512"/>
                </a:cubicBezTo>
                <a:cubicBezTo>
                  <a:pt x="92556" y="7873"/>
                  <a:pt x="92882" y="8242"/>
                  <a:pt x="93181" y="8612"/>
                </a:cubicBezTo>
                <a:cubicBezTo>
                  <a:pt x="93137" y="8973"/>
                  <a:pt x="93137" y="9343"/>
                  <a:pt x="93181" y="9748"/>
                </a:cubicBezTo>
                <a:cubicBezTo>
                  <a:pt x="92626" y="9123"/>
                  <a:pt x="92116" y="8498"/>
                  <a:pt x="91491" y="7952"/>
                </a:cubicBezTo>
                <a:cubicBezTo>
                  <a:pt x="91491" y="7512"/>
                  <a:pt x="91491" y="7107"/>
                  <a:pt x="91526" y="6667"/>
                </a:cubicBezTo>
                <a:close/>
                <a:moveTo>
                  <a:pt x="83858" y="6992"/>
                </a:moveTo>
                <a:cubicBezTo>
                  <a:pt x="84817" y="7071"/>
                  <a:pt x="85733" y="7256"/>
                  <a:pt x="86649" y="7512"/>
                </a:cubicBezTo>
                <a:cubicBezTo>
                  <a:pt x="86684" y="8278"/>
                  <a:pt x="86754" y="9017"/>
                  <a:pt x="86869" y="9783"/>
                </a:cubicBezTo>
                <a:cubicBezTo>
                  <a:pt x="85918" y="9563"/>
                  <a:pt x="84958" y="9457"/>
                  <a:pt x="83972" y="9413"/>
                </a:cubicBezTo>
                <a:cubicBezTo>
                  <a:pt x="83893" y="8612"/>
                  <a:pt x="83858" y="7802"/>
                  <a:pt x="83858" y="6992"/>
                </a:cubicBezTo>
                <a:close/>
                <a:moveTo>
                  <a:pt x="89325" y="6297"/>
                </a:moveTo>
                <a:lnTo>
                  <a:pt x="89325" y="6297"/>
                </a:lnTo>
                <a:cubicBezTo>
                  <a:pt x="89695" y="6517"/>
                  <a:pt x="90021" y="6772"/>
                  <a:pt x="90355" y="7036"/>
                </a:cubicBezTo>
                <a:cubicBezTo>
                  <a:pt x="90760" y="7327"/>
                  <a:pt x="91086" y="7653"/>
                  <a:pt x="91420" y="7987"/>
                </a:cubicBezTo>
                <a:cubicBezTo>
                  <a:pt x="91456" y="8612"/>
                  <a:pt x="91526" y="9272"/>
                  <a:pt x="91640" y="9898"/>
                </a:cubicBezTo>
                <a:cubicBezTo>
                  <a:pt x="91420" y="9748"/>
                  <a:pt x="91200" y="9563"/>
                  <a:pt x="90980" y="9413"/>
                </a:cubicBezTo>
                <a:cubicBezTo>
                  <a:pt x="90461" y="9052"/>
                  <a:pt x="89950" y="8753"/>
                  <a:pt x="89395" y="8498"/>
                </a:cubicBezTo>
                <a:cubicBezTo>
                  <a:pt x="89325" y="7767"/>
                  <a:pt x="89290" y="7036"/>
                  <a:pt x="89325" y="6297"/>
                </a:cubicBezTo>
                <a:close/>
                <a:moveTo>
                  <a:pt x="7669" y="7679"/>
                </a:moveTo>
                <a:cubicBezTo>
                  <a:pt x="8850" y="7679"/>
                  <a:pt x="10008" y="7802"/>
                  <a:pt x="11119" y="8058"/>
                </a:cubicBezTo>
                <a:cubicBezTo>
                  <a:pt x="10899" y="8753"/>
                  <a:pt x="10679" y="9457"/>
                  <a:pt x="10424" y="10153"/>
                </a:cubicBezTo>
                <a:cubicBezTo>
                  <a:pt x="9579" y="9968"/>
                  <a:pt x="8698" y="9898"/>
                  <a:pt x="7783" y="9854"/>
                </a:cubicBezTo>
                <a:cubicBezTo>
                  <a:pt x="8038" y="9123"/>
                  <a:pt x="8258" y="8392"/>
                  <a:pt x="8478" y="7732"/>
                </a:cubicBezTo>
                <a:lnTo>
                  <a:pt x="8399" y="7697"/>
                </a:lnTo>
                <a:cubicBezTo>
                  <a:pt x="8179" y="8392"/>
                  <a:pt x="7959" y="9123"/>
                  <a:pt x="7668" y="9854"/>
                </a:cubicBezTo>
                <a:cubicBezTo>
                  <a:pt x="7524" y="9848"/>
                  <a:pt x="7377" y="9845"/>
                  <a:pt x="7229" y="9845"/>
                </a:cubicBezTo>
                <a:cubicBezTo>
                  <a:pt x="6475" y="9845"/>
                  <a:pt x="5679" y="9915"/>
                  <a:pt x="4877" y="10003"/>
                </a:cubicBezTo>
                <a:cubicBezTo>
                  <a:pt x="5142" y="9272"/>
                  <a:pt x="5397" y="8533"/>
                  <a:pt x="5617" y="7802"/>
                </a:cubicBezTo>
                <a:lnTo>
                  <a:pt x="5582" y="7802"/>
                </a:lnTo>
                <a:cubicBezTo>
                  <a:pt x="6283" y="7721"/>
                  <a:pt x="6980" y="7679"/>
                  <a:pt x="7669" y="7679"/>
                </a:cubicBezTo>
                <a:close/>
                <a:moveTo>
                  <a:pt x="75274" y="6156"/>
                </a:moveTo>
                <a:cubicBezTo>
                  <a:pt x="75239" y="6957"/>
                  <a:pt x="75203" y="7837"/>
                  <a:pt x="75239" y="8718"/>
                </a:cubicBezTo>
                <a:cubicBezTo>
                  <a:pt x="74473" y="9123"/>
                  <a:pt x="73733" y="9598"/>
                  <a:pt x="73038" y="10153"/>
                </a:cubicBezTo>
                <a:cubicBezTo>
                  <a:pt x="72967" y="9272"/>
                  <a:pt x="72967" y="8427"/>
                  <a:pt x="72967" y="7653"/>
                </a:cubicBezTo>
                <a:cubicBezTo>
                  <a:pt x="73698" y="7107"/>
                  <a:pt x="74473" y="6596"/>
                  <a:pt x="75274" y="6156"/>
                </a:cubicBezTo>
                <a:close/>
                <a:moveTo>
                  <a:pt x="80671" y="7107"/>
                </a:moveTo>
                <a:cubicBezTo>
                  <a:pt x="80671" y="7952"/>
                  <a:pt x="80706" y="8753"/>
                  <a:pt x="80741" y="9563"/>
                </a:cubicBezTo>
                <a:cubicBezTo>
                  <a:pt x="79711" y="9713"/>
                  <a:pt x="78795" y="9898"/>
                  <a:pt x="77915" y="10188"/>
                </a:cubicBezTo>
                <a:cubicBezTo>
                  <a:pt x="77880" y="9378"/>
                  <a:pt x="77845" y="8577"/>
                  <a:pt x="77845" y="7732"/>
                </a:cubicBezTo>
                <a:cubicBezTo>
                  <a:pt x="78760" y="7432"/>
                  <a:pt x="79676" y="7256"/>
                  <a:pt x="80671" y="7107"/>
                </a:cubicBezTo>
                <a:close/>
                <a:moveTo>
                  <a:pt x="93621" y="6887"/>
                </a:moveTo>
                <a:cubicBezTo>
                  <a:pt x="94167" y="7547"/>
                  <a:pt x="94722" y="8172"/>
                  <a:pt x="95338" y="8797"/>
                </a:cubicBezTo>
                <a:cubicBezTo>
                  <a:pt x="95083" y="9237"/>
                  <a:pt x="94942" y="9713"/>
                  <a:pt x="94863" y="10223"/>
                </a:cubicBezTo>
                <a:cubicBezTo>
                  <a:pt x="94317" y="9677"/>
                  <a:pt x="93762" y="9123"/>
                  <a:pt x="93287" y="8577"/>
                </a:cubicBezTo>
                <a:cubicBezTo>
                  <a:pt x="93322" y="7987"/>
                  <a:pt x="93436" y="7432"/>
                  <a:pt x="93621" y="6887"/>
                </a:cubicBezTo>
                <a:close/>
                <a:moveTo>
                  <a:pt x="5538" y="7802"/>
                </a:moveTo>
                <a:lnTo>
                  <a:pt x="5538" y="7802"/>
                </a:lnTo>
                <a:cubicBezTo>
                  <a:pt x="5282" y="8533"/>
                  <a:pt x="5062" y="9272"/>
                  <a:pt x="4772" y="10038"/>
                </a:cubicBezTo>
                <a:cubicBezTo>
                  <a:pt x="4516" y="10074"/>
                  <a:pt x="4217" y="10118"/>
                  <a:pt x="3962" y="10153"/>
                </a:cubicBezTo>
                <a:cubicBezTo>
                  <a:pt x="3302" y="10259"/>
                  <a:pt x="2606" y="10408"/>
                  <a:pt x="1946" y="10593"/>
                </a:cubicBezTo>
                <a:cubicBezTo>
                  <a:pt x="2201" y="9854"/>
                  <a:pt x="2421" y="9123"/>
                  <a:pt x="2676" y="8427"/>
                </a:cubicBezTo>
                <a:lnTo>
                  <a:pt x="2720" y="8313"/>
                </a:lnTo>
                <a:cubicBezTo>
                  <a:pt x="3671" y="8058"/>
                  <a:pt x="4587" y="7917"/>
                  <a:pt x="5538" y="7802"/>
                </a:cubicBezTo>
                <a:close/>
                <a:moveTo>
                  <a:pt x="86719" y="7512"/>
                </a:moveTo>
                <a:lnTo>
                  <a:pt x="86719" y="7512"/>
                </a:lnTo>
                <a:cubicBezTo>
                  <a:pt x="87635" y="7767"/>
                  <a:pt x="88480" y="8093"/>
                  <a:pt x="89325" y="8533"/>
                </a:cubicBezTo>
                <a:cubicBezTo>
                  <a:pt x="89395" y="9237"/>
                  <a:pt x="89510" y="9933"/>
                  <a:pt x="89616" y="10628"/>
                </a:cubicBezTo>
                <a:cubicBezTo>
                  <a:pt x="88779" y="10259"/>
                  <a:pt x="87855" y="10003"/>
                  <a:pt x="86939" y="9783"/>
                </a:cubicBezTo>
                <a:cubicBezTo>
                  <a:pt x="86833" y="9052"/>
                  <a:pt x="86754" y="8278"/>
                  <a:pt x="86719" y="7512"/>
                </a:cubicBezTo>
                <a:close/>
                <a:moveTo>
                  <a:pt x="11190" y="8058"/>
                </a:moveTo>
                <a:cubicBezTo>
                  <a:pt x="12000" y="8278"/>
                  <a:pt x="12801" y="8533"/>
                  <a:pt x="13541" y="8903"/>
                </a:cubicBezTo>
                <a:cubicBezTo>
                  <a:pt x="13356" y="9598"/>
                  <a:pt x="13136" y="10294"/>
                  <a:pt x="12915" y="10954"/>
                </a:cubicBezTo>
                <a:cubicBezTo>
                  <a:pt x="12185" y="10628"/>
                  <a:pt x="11375" y="10373"/>
                  <a:pt x="10530" y="10188"/>
                </a:cubicBezTo>
                <a:cubicBezTo>
                  <a:pt x="10750" y="9493"/>
                  <a:pt x="10970" y="8797"/>
                  <a:pt x="11190" y="8058"/>
                </a:cubicBezTo>
                <a:close/>
                <a:moveTo>
                  <a:pt x="77774" y="7767"/>
                </a:moveTo>
                <a:cubicBezTo>
                  <a:pt x="77774" y="8577"/>
                  <a:pt x="77774" y="9413"/>
                  <a:pt x="77845" y="10223"/>
                </a:cubicBezTo>
                <a:cubicBezTo>
                  <a:pt x="76999" y="10479"/>
                  <a:pt x="76234" y="10813"/>
                  <a:pt x="75494" y="11174"/>
                </a:cubicBezTo>
                <a:cubicBezTo>
                  <a:pt x="75424" y="10373"/>
                  <a:pt x="75353" y="9563"/>
                  <a:pt x="75353" y="8797"/>
                </a:cubicBezTo>
                <a:cubicBezTo>
                  <a:pt x="76119" y="8357"/>
                  <a:pt x="76929" y="8022"/>
                  <a:pt x="77774" y="7767"/>
                </a:cubicBezTo>
                <a:close/>
                <a:moveTo>
                  <a:pt x="69331" y="8137"/>
                </a:moveTo>
                <a:cubicBezTo>
                  <a:pt x="69261" y="8533"/>
                  <a:pt x="69226" y="8903"/>
                  <a:pt x="69190" y="9308"/>
                </a:cubicBezTo>
                <a:cubicBezTo>
                  <a:pt x="68750" y="9818"/>
                  <a:pt x="68310" y="10408"/>
                  <a:pt x="67870" y="10998"/>
                </a:cubicBezTo>
                <a:cubicBezTo>
                  <a:pt x="67826" y="11068"/>
                  <a:pt x="67755" y="11174"/>
                  <a:pt x="67685" y="11253"/>
                </a:cubicBezTo>
                <a:cubicBezTo>
                  <a:pt x="67720" y="10884"/>
                  <a:pt x="67791" y="10558"/>
                  <a:pt x="67870" y="10188"/>
                </a:cubicBezTo>
                <a:lnTo>
                  <a:pt x="67826" y="10188"/>
                </a:lnTo>
                <a:cubicBezTo>
                  <a:pt x="67975" y="9968"/>
                  <a:pt x="68160" y="9783"/>
                  <a:pt x="68310" y="9563"/>
                </a:cubicBezTo>
                <a:cubicBezTo>
                  <a:pt x="68636" y="9088"/>
                  <a:pt x="68970" y="8612"/>
                  <a:pt x="69331" y="8137"/>
                </a:cubicBezTo>
                <a:close/>
                <a:moveTo>
                  <a:pt x="70907" y="7432"/>
                </a:moveTo>
                <a:lnTo>
                  <a:pt x="70907" y="7432"/>
                </a:lnTo>
                <a:cubicBezTo>
                  <a:pt x="70837" y="8093"/>
                  <a:pt x="70837" y="8753"/>
                  <a:pt x="70837" y="9457"/>
                </a:cubicBezTo>
                <a:cubicBezTo>
                  <a:pt x="70247" y="10038"/>
                  <a:pt x="69701" y="10663"/>
                  <a:pt x="69190" y="11253"/>
                </a:cubicBezTo>
                <a:cubicBezTo>
                  <a:pt x="69190" y="10593"/>
                  <a:pt x="69190" y="9968"/>
                  <a:pt x="69261" y="9308"/>
                </a:cubicBezTo>
                <a:cubicBezTo>
                  <a:pt x="69771" y="8683"/>
                  <a:pt x="70326" y="8058"/>
                  <a:pt x="70907" y="7432"/>
                </a:cubicBezTo>
                <a:close/>
                <a:moveTo>
                  <a:pt x="91491" y="8058"/>
                </a:moveTo>
                <a:lnTo>
                  <a:pt x="91491" y="8058"/>
                </a:lnTo>
                <a:cubicBezTo>
                  <a:pt x="92116" y="8647"/>
                  <a:pt x="92626" y="9272"/>
                  <a:pt x="93181" y="9898"/>
                </a:cubicBezTo>
                <a:cubicBezTo>
                  <a:pt x="93216" y="10408"/>
                  <a:pt x="93252" y="10954"/>
                  <a:pt x="93401" y="11509"/>
                </a:cubicBezTo>
                <a:cubicBezTo>
                  <a:pt x="92847" y="10954"/>
                  <a:pt x="92301" y="10443"/>
                  <a:pt x="91711" y="9968"/>
                </a:cubicBezTo>
                <a:cubicBezTo>
                  <a:pt x="91596" y="9343"/>
                  <a:pt x="91526" y="8683"/>
                  <a:pt x="91491" y="8058"/>
                </a:cubicBezTo>
                <a:close/>
                <a:moveTo>
                  <a:pt x="93252" y="8683"/>
                </a:moveTo>
                <a:cubicBezTo>
                  <a:pt x="93762" y="9237"/>
                  <a:pt x="94282" y="9783"/>
                  <a:pt x="94827" y="10338"/>
                </a:cubicBezTo>
                <a:cubicBezTo>
                  <a:pt x="94792" y="10778"/>
                  <a:pt x="94792" y="11218"/>
                  <a:pt x="94863" y="11694"/>
                </a:cubicBezTo>
                <a:cubicBezTo>
                  <a:pt x="94352" y="11139"/>
                  <a:pt x="93841" y="10558"/>
                  <a:pt x="93357" y="10003"/>
                </a:cubicBezTo>
                <a:cubicBezTo>
                  <a:pt x="93322" y="9968"/>
                  <a:pt x="93287" y="9898"/>
                  <a:pt x="93252" y="9854"/>
                </a:cubicBezTo>
                <a:cubicBezTo>
                  <a:pt x="93216" y="9457"/>
                  <a:pt x="93252" y="9088"/>
                  <a:pt x="93252" y="8683"/>
                </a:cubicBezTo>
                <a:close/>
                <a:moveTo>
                  <a:pt x="72888" y="7732"/>
                </a:moveTo>
                <a:lnTo>
                  <a:pt x="72888" y="7732"/>
                </a:lnTo>
                <a:cubicBezTo>
                  <a:pt x="72853" y="8498"/>
                  <a:pt x="72888" y="9343"/>
                  <a:pt x="72932" y="10188"/>
                </a:cubicBezTo>
                <a:cubicBezTo>
                  <a:pt x="72307" y="10699"/>
                  <a:pt x="71647" y="11253"/>
                  <a:pt x="71022" y="11834"/>
                </a:cubicBezTo>
                <a:cubicBezTo>
                  <a:pt x="70951" y="11033"/>
                  <a:pt x="70907" y="10259"/>
                  <a:pt x="70907" y="9493"/>
                </a:cubicBezTo>
                <a:cubicBezTo>
                  <a:pt x="71532" y="8867"/>
                  <a:pt x="72192" y="8278"/>
                  <a:pt x="72888" y="7732"/>
                </a:cubicBezTo>
                <a:close/>
                <a:moveTo>
                  <a:pt x="83893" y="9493"/>
                </a:moveTo>
                <a:cubicBezTo>
                  <a:pt x="83972" y="10259"/>
                  <a:pt x="84078" y="10998"/>
                  <a:pt x="84192" y="11729"/>
                </a:cubicBezTo>
                <a:cubicBezTo>
                  <a:pt x="84037" y="11722"/>
                  <a:pt x="83883" y="11719"/>
                  <a:pt x="83730" y="11719"/>
                </a:cubicBezTo>
                <a:cubicBezTo>
                  <a:pt x="83049" y="11719"/>
                  <a:pt x="82382" y="11777"/>
                  <a:pt x="81692" y="11834"/>
                </a:cubicBezTo>
                <a:cubicBezTo>
                  <a:pt x="81472" y="11878"/>
                  <a:pt x="81252" y="11878"/>
                  <a:pt x="81032" y="11914"/>
                </a:cubicBezTo>
                <a:cubicBezTo>
                  <a:pt x="80961" y="11174"/>
                  <a:pt x="80891" y="10408"/>
                  <a:pt x="80812" y="9633"/>
                </a:cubicBezTo>
                <a:cubicBezTo>
                  <a:pt x="81217" y="9598"/>
                  <a:pt x="81586" y="9563"/>
                  <a:pt x="81991" y="9528"/>
                </a:cubicBezTo>
                <a:cubicBezTo>
                  <a:pt x="82652" y="9493"/>
                  <a:pt x="83277" y="9493"/>
                  <a:pt x="83893" y="9493"/>
                </a:cubicBezTo>
                <a:close/>
                <a:moveTo>
                  <a:pt x="84007" y="9493"/>
                </a:moveTo>
                <a:cubicBezTo>
                  <a:pt x="84958" y="9528"/>
                  <a:pt x="85953" y="9677"/>
                  <a:pt x="86869" y="9854"/>
                </a:cubicBezTo>
                <a:cubicBezTo>
                  <a:pt x="86939" y="10593"/>
                  <a:pt x="87089" y="11289"/>
                  <a:pt x="87194" y="11949"/>
                </a:cubicBezTo>
                <a:cubicBezTo>
                  <a:pt x="86244" y="11799"/>
                  <a:pt x="85258" y="11729"/>
                  <a:pt x="84263" y="11729"/>
                </a:cubicBezTo>
                <a:cubicBezTo>
                  <a:pt x="84157" y="10998"/>
                  <a:pt x="84043" y="10259"/>
                  <a:pt x="84007" y="9493"/>
                </a:cubicBezTo>
                <a:close/>
                <a:moveTo>
                  <a:pt x="89439" y="8577"/>
                </a:moveTo>
                <a:cubicBezTo>
                  <a:pt x="89950" y="8867"/>
                  <a:pt x="90425" y="9158"/>
                  <a:pt x="90901" y="9493"/>
                </a:cubicBezTo>
                <a:cubicBezTo>
                  <a:pt x="91156" y="9633"/>
                  <a:pt x="91420" y="9818"/>
                  <a:pt x="91640" y="10038"/>
                </a:cubicBezTo>
                <a:cubicBezTo>
                  <a:pt x="91746" y="10663"/>
                  <a:pt x="91931" y="11324"/>
                  <a:pt x="92116" y="11949"/>
                </a:cubicBezTo>
                <a:cubicBezTo>
                  <a:pt x="91746" y="11694"/>
                  <a:pt x="91376" y="11473"/>
                  <a:pt x="90980" y="11253"/>
                </a:cubicBezTo>
                <a:cubicBezTo>
                  <a:pt x="90575" y="11068"/>
                  <a:pt x="90170" y="10848"/>
                  <a:pt x="89765" y="10663"/>
                </a:cubicBezTo>
                <a:cubicBezTo>
                  <a:pt x="89616" y="10003"/>
                  <a:pt x="89510" y="9308"/>
                  <a:pt x="89439" y="8577"/>
                </a:cubicBezTo>
                <a:close/>
                <a:moveTo>
                  <a:pt x="95417" y="8832"/>
                </a:moveTo>
                <a:cubicBezTo>
                  <a:pt x="95928" y="9343"/>
                  <a:pt x="96483" y="9818"/>
                  <a:pt x="97099" y="10223"/>
                </a:cubicBezTo>
                <a:cubicBezTo>
                  <a:pt x="97249" y="10338"/>
                  <a:pt x="97398" y="10408"/>
                  <a:pt x="97539" y="10514"/>
                </a:cubicBezTo>
                <a:cubicBezTo>
                  <a:pt x="97284" y="10954"/>
                  <a:pt x="97143" y="11438"/>
                  <a:pt x="97064" y="11949"/>
                </a:cubicBezTo>
                <a:cubicBezTo>
                  <a:pt x="96958" y="11878"/>
                  <a:pt x="96844" y="11799"/>
                  <a:pt x="96703" y="11729"/>
                </a:cubicBezTo>
                <a:cubicBezTo>
                  <a:pt x="96078" y="11289"/>
                  <a:pt x="95488" y="10813"/>
                  <a:pt x="94942" y="10294"/>
                </a:cubicBezTo>
                <a:cubicBezTo>
                  <a:pt x="95012" y="9783"/>
                  <a:pt x="95162" y="9308"/>
                  <a:pt x="95417" y="8832"/>
                </a:cubicBezTo>
                <a:close/>
                <a:moveTo>
                  <a:pt x="7668" y="9933"/>
                </a:moveTo>
                <a:cubicBezTo>
                  <a:pt x="7413" y="10663"/>
                  <a:pt x="7122" y="11359"/>
                  <a:pt x="6788" y="12099"/>
                </a:cubicBezTo>
                <a:cubicBezTo>
                  <a:pt x="5872" y="12099"/>
                  <a:pt x="4921" y="12169"/>
                  <a:pt x="3962" y="12319"/>
                </a:cubicBezTo>
                <a:cubicBezTo>
                  <a:pt x="4296" y="11579"/>
                  <a:pt x="4587" y="10848"/>
                  <a:pt x="4842" y="10118"/>
                </a:cubicBezTo>
                <a:cubicBezTo>
                  <a:pt x="5802" y="9968"/>
                  <a:pt x="6753" y="9933"/>
                  <a:pt x="7668" y="9933"/>
                </a:cubicBezTo>
                <a:close/>
                <a:moveTo>
                  <a:pt x="7739" y="9933"/>
                </a:moveTo>
                <a:cubicBezTo>
                  <a:pt x="8663" y="9968"/>
                  <a:pt x="9579" y="10074"/>
                  <a:pt x="10380" y="10223"/>
                </a:cubicBezTo>
                <a:cubicBezTo>
                  <a:pt x="10160" y="10954"/>
                  <a:pt x="9869" y="11658"/>
                  <a:pt x="9579" y="12354"/>
                </a:cubicBezTo>
                <a:cubicBezTo>
                  <a:pt x="8734" y="12169"/>
                  <a:pt x="7818" y="12099"/>
                  <a:pt x="6858" y="12099"/>
                </a:cubicBezTo>
                <a:cubicBezTo>
                  <a:pt x="7193" y="11359"/>
                  <a:pt x="7483" y="10663"/>
                  <a:pt x="7739" y="9933"/>
                </a:cubicBezTo>
                <a:close/>
                <a:moveTo>
                  <a:pt x="13611" y="8938"/>
                </a:moveTo>
                <a:cubicBezTo>
                  <a:pt x="13981" y="9123"/>
                  <a:pt x="14342" y="9343"/>
                  <a:pt x="14711" y="9563"/>
                </a:cubicBezTo>
                <a:cubicBezTo>
                  <a:pt x="15116" y="9854"/>
                  <a:pt x="15442" y="10118"/>
                  <a:pt x="15777" y="10443"/>
                </a:cubicBezTo>
                <a:lnTo>
                  <a:pt x="15706" y="10699"/>
                </a:lnTo>
                <a:cubicBezTo>
                  <a:pt x="15557" y="11253"/>
                  <a:pt x="15372" y="11834"/>
                  <a:pt x="15187" y="12424"/>
                </a:cubicBezTo>
                <a:cubicBezTo>
                  <a:pt x="14861" y="12134"/>
                  <a:pt x="14491" y="11834"/>
                  <a:pt x="14122" y="11614"/>
                </a:cubicBezTo>
                <a:cubicBezTo>
                  <a:pt x="13761" y="11394"/>
                  <a:pt x="13391" y="11174"/>
                  <a:pt x="12986" y="10998"/>
                </a:cubicBezTo>
                <a:cubicBezTo>
                  <a:pt x="13206" y="10338"/>
                  <a:pt x="13426" y="9633"/>
                  <a:pt x="13611" y="8938"/>
                </a:cubicBezTo>
                <a:close/>
                <a:moveTo>
                  <a:pt x="80741" y="9677"/>
                </a:moveTo>
                <a:cubicBezTo>
                  <a:pt x="80776" y="10408"/>
                  <a:pt x="80856" y="11174"/>
                  <a:pt x="80961" y="11914"/>
                </a:cubicBezTo>
                <a:cubicBezTo>
                  <a:pt x="79931" y="12055"/>
                  <a:pt x="78980" y="12275"/>
                  <a:pt x="78135" y="12539"/>
                </a:cubicBezTo>
                <a:cubicBezTo>
                  <a:pt x="78030" y="11799"/>
                  <a:pt x="77950" y="11033"/>
                  <a:pt x="77915" y="10259"/>
                </a:cubicBezTo>
                <a:cubicBezTo>
                  <a:pt x="78795" y="10003"/>
                  <a:pt x="79755" y="9783"/>
                  <a:pt x="80741" y="9677"/>
                </a:cubicBezTo>
                <a:close/>
                <a:moveTo>
                  <a:pt x="75239" y="8832"/>
                </a:moveTo>
                <a:cubicBezTo>
                  <a:pt x="75274" y="9598"/>
                  <a:pt x="75353" y="10408"/>
                  <a:pt x="75424" y="11253"/>
                </a:cubicBezTo>
                <a:cubicBezTo>
                  <a:pt x="74649" y="11658"/>
                  <a:pt x="73953" y="12099"/>
                  <a:pt x="73258" y="12609"/>
                </a:cubicBezTo>
                <a:cubicBezTo>
                  <a:pt x="73152" y="11799"/>
                  <a:pt x="73073" y="10998"/>
                  <a:pt x="73038" y="10223"/>
                </a:cubicBezTo>
                <a:cubicBezTo>
                  <a:pt x="73733" y="9713"/>
                  <a:pt x="74508" y="9237"/>
                  <a:pt x="75239" y="8832"/>
                </a:cubicBezTo>
                <a:close/>
                <a:moveTo>
                  <a:pt x="86939" y="9898"/>
                </a:moveTo>
                <a:lnTo>
                  <a:pt x="86939" y="9898"/>
                </a:lnTo>
                <a:cubicBezTo>
                  <a:pt x="87899" y="10074"/>
                  <a:pt x="88779" y="10373"/>
                  <a:pt x="89660" y="10734"/>
                </a:cubicBezTo>
                <a:cubicBezTo>
                  <a:pt x="89765" y="11394"/>
                  <a:pt x="89950" y="12019"/>
                  <a:pt x="90135" y="12644"/>
                </a:cubicBezTo>
                <a:cubicBezTo>
                  <a:pt x="89219" y="12354"/>
                  <a:pt x="88260" y="12134"/>
                  <a:pt x="87309" y="11984"/>
                </a:cubicBezTo>
                <a:cubicBezTo>
                  <a:pt x="87159" y="11289"/>
                  <a:pt x="87054" y="10593"/>
                  <a:pt x="86939" y="9898"/>
                </a:cubicBezTo>
                <a:close/>
                <a:moveTo>
                  <a:pt x="4737" y="10118"/>
                </a:moveTo>
                <a:lnTo>
                  <a:pt x="4737" y="10118"/>
                </a:lnTo>
                <a:cubicBezTo>
                  <a:pt x="4481" y="10848"/>
                  <a:pt x="4182" y="11579"/>
                  <a:pt x="3856" y="12319"/>
                </a:cubicBezTo>
                <a:cubicBezTo>
                  <a:pt x="3557" y="12354"/>
                  <a:pt x="3302" y="12389"/>
                  <a:pt x="3011" y="12459"/>
                </a:cubicBezTo>
                <a:cubicBezTo>
                  <a:pt x="2351" y="12574"/>
                  <a:pt x="1655" y="12715"/>
                  <a:pt x="995" y="12900"/>
                </a:cubicBezTo>
                <a:cubicBezTo>
                  <a:pt x="1321" y="12169"/>
                  <a:pt x="1620" y="11438"/>
                  <a:pt x="1911" y="10699"/>
                </a:cubicBezTo>
                <a:cubicBezTo>
                  <a:pt x="2606" y="10514"/>
                  <a:pt x="3302" y="10373"/>
                  <a:pt x="3962" y="10223"/>
                </a:cubicBezTo>
                <a:cubicBezTo>
                  <a:pt x="4217" y="10188"/>
                  <a:pt x="4481" y="10153"/>
                  <a:pt x="4737" y="10118"/>
                </a:cubicBezTo>
                <a:close/>
                <a:moveTo>
                  <a:pt x="10494" y="10259"/>
                </a:moveTo>
                <a:cubicBezTo>
                  <a:pt x="11340" y="10443"/>
                  <a:pt x="12141" y="10699"/>
                  <a:pt x="12880" y="11033"/>
                </a:cubicBezTo>
                <a:cubicBezTo>
                  <a:pt x="12660" y="11729"/>
                  <a:pt x="12405" y="12424"/>
                  <a:pt x="12141" y="13085"/>
                </a:cubicBezTo>
                <a:cubicBezTo>
                  <a:pt x="11375" y="12759"/>
                  <a:pt x="10530" y="12539"/>
                  <a:pt x="9649" y="12354"/>
                </a:cubicBezTo>
                <a:cubicBezTo>
                  <a:pt x="9984" y="11694"/>
                  <a:pt x="10239" y="10954"/>
                  <a:pt x="10494" y="10259"/>
                </a:cubicBezTo>
                <a:close/>
                <a:moveTo>
                  <a:pt x="97618" y="10558"/>
                </a:moveTo>
                <a:cubicBezTo>
                  <a:pt x="98314" y="10998"/>
                  <a:pt x="99080" y="11394"/>
                  <a:pt x="99960" y="11729"/>
                </a:cubicBezTo>
                <a:cubicBezTo>
                  <a:pt x="99740" y="12169"/>
                  <a:pt x="99599" y="12644"/>
                  <a:pt x="99599" y="13155"/>
                </a:cubicBezTo>
                <a:cubicBezTo>
                  <a:pt x="98684" y="12829"/>
                  <a:pt x="97874" y="12424"/>
                  <a:pt x="97143" y="11984"/>
                </a:cubicBezTo>
                <a:cubicBezTo>
                  <a:pt x="97213" y="11509"/>
                  <a:pt x="97363" y="10998"/>
                  <a:pt x="97618" y="10558"/>
                </a:cubicBezTo>
                <a:close/>
                <a:moveTo>
                  <a:pt x="69146" y="9457"/>
                </a:moveTo>
                <a:cubicBezTo>
                  <a:pt x="69111" y="10074"/>
                  <a:pt x="69076" y="10699"/>
                  <a:pt x="69111" y="11359"/>
                </a:cubicBezTo>
                <a:cubicBezTo>
                  <a:pt x="68671" y="11878"/>
                  <a:pt x="68310" y="12354"/>
                  <a:pt x="67940" y="12829"/>
                </a:cubicBezTo>
                <a:cubicBezTo>
                  <a:pt x="67791" y="13014"/>
                  <a:pt x="67685" y="13155"/>
                  <a:pt x="67570" y="13305"/>
                </a:cubicBezTo>
                <a:cubicBezTo>
                  <a:pt x="67535" y="12680"/>
                  <a:pt x="67570" y="12055"/>
                  <a:pt x="67650" y="11438"/>
                </a:cubicBezTo>
                <a:cubicBezTo>
                  <a:pt x="67755" y="11289"/>
                  <a:pt x="67870" y="11174"/>
                  <a:pt x="67940" y="11068"/>
                </a:cubicBezTo>
                <a:cubicBezTo>
                  <a:pt x="68345" y="10514"/>
                  <a:pt x="68750" y="9968"/>
                  <a:pt x="69146" y="9457"/>
                </a:cubicBezTo>
                <a:close/>
                <a:moveTo>
                  <a:pt x="91746" y="10118"/>
                </a:moveTo>
                <a:lnTo>
                  <a:pt x="91746" y="10118"/>
                </a:lnTo>
                <a:cubicBezTo>
                  <a:pt x="92336" y="10593"/>
                  <a:pt x="92882" y="11139"/>
                  <a:pt x="93436" y="11658"/>
                </a:cubicBezTo>
                <a:cubicBezTo>
                  <a:pt x="93542" y="12204"/>
                  <a:pt x="93692" y="12759"/>
                  <a:pt x="93912" y="13340"/>
                </a:cubicBezTo>
                <a:cubicBezTo>
                  <a:pt x="93357" y="12864"/>
                  <a:pt x="92811" y="12424"/>
                  <a:pt x="92221" y="12019"/>
                </a:cubicBezTo>
                <a:cubicBezTo>
                  <a:pt x="92037" y="11394"/>
                  <a:pt x="91861" y="10734"/>
                  <a:pt x="91746" y="10118"/>
                </a:cubicBezTo>
                <a:close/>
                <a:moveTo>
                  <a:pt x="77845" y="10294"/>
                </a:moveTo>
                <a:cubicBezTo>
                  <a:pt x="77880" y="11068"/>
                  <a:pt x="77950" y="11799"/>
                  <a:pt x="78030" y="12539"/>
                </a:cubicBezTo>
                <a:cubicBezTo>
                  <a:pt x="77220" y="12794"/>
                  <a:pt x="76489" y="13085"/>
                  <a:pt x="75793" y="13454"/>
                </a:cubicBezTo>
                <a:cubicBezTo>
                  <a:pt x="75679" y="12715"/>
                  <a:pt x="75573" y="11984"/>
                  <a:pt x="75494" y="11289"/>
                </a:cubicBezTo>
                <a:cubicBezTo>
                  <a:pt x="76234" y="10884"/>
                  <a:pt x="76999" y="10558"/>
                  <a:pt x="77845" y="10294"/>
                </a:cubicBezTo>
                <a:close/>
                <a:moveTo>
                  <a:pt x="93252" y="10003"/>
                </a:moveTo>
                <a:cubicBezTo>
                  <a:pt x="93287" y="10003"/>
                  <a:pt x="93287" y="10038"/>
                  <a:pt x="93287" y="10038"/>
                </a:cubicBezTo>
                <a:cubicBezTo>
                  <a:pt x="93797" y="10663"/>
                  <a:pt x="94317" y="11253"/>
                  <a:pt x="94898" y="11834"/>
                </a:cubicBezTo>
                <a:cubicBezTo>
                  <a:pt x="94977" y="12389"/>
                  <a:pt x="95162" y="12935"/>
                  <a:pt x="95382" y="13490"/>
                </a:cubicBezTo>
                <a:cubicBezTo>
                  <a:pt x="94942" y="13085"/>
                  <a:pt x="94537" y="12680"/>
                  <a:pt x="94132" y="12239"/>
                </a:cubicBezTo>
                <a:cubicBezTo>
                  <a:pt x="93912" y="12019"/>
                  <a:pt x="93692" y="11799"/>
                  <a:pt x="93472" y="11614"/>
                </a:cubicBezTo>
                <a:cubicBezTo>
                  <a:pt x="93357" y="11068"/>
                  <a:pt x="93287" y="10514"/>
                  <a:pt x="93252" y="10003"/>
                </a:cubicBezTo>
                <a:close/>
                <a:moveTo>
                  <a:pt x="94898" y="10408"/>
                </a:moveTo>
                <a:lnTo>
                  <a:pt x="94898" y="10408"/>
                </a:lnTo>
                <a:cubicBezTo>
                  <a:pt x="95453" y="10884"/>
                  <a:pt x="96042" y="11359"/>
                  <a:pt x="96659" y="11799"/>
                </a:cubicBezTo>
                <a:cubicBezTo>
                  <a:pt x="96808" y="11878"/>
                  <a:pt x="96923" y="11949"/>
                  <a:pt x="97064" y="12055"/>
                </a:cubicBezTo>
                <a:cubicBezTo>
                  <a:pt x="97028" y="12539"/>
                  <a:pt x="97064" y="13085"/>
                  <a:pt x="97178" y="13595"/>
                </a:cubicBezTo>
                <a:cubicBezTo>
                  <a:pt x="97143" y="13595"/>
                  <a:pt x="97099" y="13560"/>
                  <a:pt x="97064" y="13560"/>
                </a:cubicBezTo>
                <a:cubicBezTo>
                  <a:pt x="96298" y="13049"/>
                  <a:pt x="95602" y="12424"/>
                  <a:pt x="94977" y="11799"/>
                </a:cubicBezTo>
                <a:cubicBezTo>
                  <a:pt x="94898" y="11324"/>
                  <a:pt x="94863" y="10848"/>
                  <a:pt x="94898" y="10408"/>
                </a:cubicBezTo>
                <a:close/>
                <a:moveTo>
                  <a:pt x="70837" y="9563"/>
                </a:moveTo>
                <a:cubicBezTo>
                  <a:pt x="70837" y="10338"/>
                  <a:pt x="70872" y="11139"/>
                  <a:pt x="70951" y="11914"/>
                </a:cubicBezTo>
                <a:cubicBezTo>
                  <a:pt x="70396" y="12459"/>
                  <a:pt x="69886" y="13014"/>
                  <a:pt x="69331" y="13639"/>
                </a:cubicBezTo>
                <a:cubicBezTo>
                  <a:pt x="69261" y="12864"/>
                  <a:pt x="69190" y="12134"/>
                  <a:pt x="69190" y="11394"/>
                </a:cubicBezTo>
                <a:cubicBezTo>
                  <a:pt x="69701" y="10778"/>
                  <a:pt x="70247" y="10153"/>
                  <a:pt x="70837" y="9563"/>
                </a:cubicBezTo>
                <a:close/>
                <a:moveTo>
                  <a:pt x="89765" y="10778"/>
                </a:moveTo>
                <a:cubicBezTo>
                  <a:pt x="90170" y="10954"/>
                  <a:pt x="90575" y="11139"/>
                  <a:pt x="90936" y="11359"/>
                </a:cubicBezTo>
                <a:cubicBezTo>
                  <a:pt x="91341" y="11579"/>
                  <a:pt x="91746" y="11799"/>
                  <a:pt x="92151" y="12055"/>
                </a:cubicBezTo>
                <a:cubicBezTo>
                  <a:pt x="92336" y="12680"/>
                  <a:pt x="92521" y="13269"/>
                  <a:pt x="92741" y="13815"/>
                </a:cubicBezTo>
                <a:cubicBezTo>
                  <a:pt x="92186" y="13525"/>
                  <a:pt x="91640" y="13234"/>
                  <a:pt x="91015" y="12979"/>
                </a:cubicBezTo>
                <a:cubicBezTo>
                  <a:pt x="90760" y="12864"/>
                  <a:pt x="90496" y="12794"/>
                  <a:pt x="90241" y="12680"/>
                </a:cubicBezTo>
                <a:cubicBezTo>
                  <a:pt x="90056" y="12055"/>
                  <a:pt x="89915" y="11438"/>
                  <a:pt x="89765" y="10778"/>
                </a:cubicBezTo>
                <a:close/>
                <a:moveTo>
                  <a:pt x="100039" y="11764"/>
                </a:moveTo>
                <a:cubicBezTo>
                  <a:pt x="100805" y="12055"/>
                  <a:pt x="101686" y="12319"/>
                  <a:pt x="102601" y="12539"/>
                </a:cubicBezTo>
                <a:cubicBezTo>
                  <a:pt x="102425" y="13014"/>
                  <a:pt x="102311" y="13490"/>
                  <a:pt x="102311" y="14000"/>
                </a:cubicBezTo>
                <a:cubicBezTo>
                  <a:pt x="101360" y="13780"/>
                  <a:pt x="100480" y="13525"/>
                  <a:pt x="99670" y="13199"/>
                </a:cubicBezTo>
                <a:cubicBezTo>
                  <a:pt x="99705" y="12680"/>
                  <a:pt x="99819" y="12204"/>
                  <a:pt x="100039" y="11764"/>
                </a:cubicBezTo>
                <a:close/>
                <a:moveTo>
                  <a:pt x="84263" y="11799"/>
                </a:moveTo>
                <a:cubicBezTo>
                  <a:pt x="85293" y="11799"/>
                  <a:pt x="86279" y="11878"/>
                  <a:pt x="87238" y="12055"/>
                </a:cubicBezTo>
                <a:cubicBezTo>
                  <a:pt x="87379" y="12794"/>
                  <a:pt x="87564" y="13525"/>
                  <a:pt x="87749" y="14220"/>
                </a:cubicBezTo>
                <a:cubicBezTo>
                  <a:pt x="87021" y="14169"/>
                  <a:pt x="86278" y="14136"/>
                  <a:pt x="85529" y="14136"/>
                </a:cubicBezTo>
                <a:cubicBezTo>
                  <a:pt x="85254" y="14136"/>
                  <a:pt x="84979" y="14140"/>
                  <a:pt x="84703" y="14150"/>
                </a:cubicBezTo>
                <a:cubicBezTo>
                  <a:pt x="84518" y="13375"/>
                  <a:pt x="84412" y="12609"/>
                  <a:pt x="84263" y="11799"/>
                </a:cubicBezTo>
                <a:close/>
                <a:moveTo>
                  <a:pt x="72967" y="10294"/>
                </a:moveTo>
                <a:cubicBezTo>
                  <a:pt x="73002" y="11068"/>
                  <a:pt x="73073" y="11834"/>
                  <a:pt x="73187" y="12680"/>
                </a:cubicBezTo>
                <a:cubicBezTo>
                  <a:pt x="72562" y="13155"/>
                  <a:pt x="71937" y="13710"/>
                  <a:pt x="71347" y="14300"/>
                </a:cubicBezTo>
                <a:cubicBezTo>
                  <a:pt x="71206" y="13490"/>
                  <a:pt x="71092" y="12715"/>
                  <a:pt x="71022" y="11949"/>
                </a:cubicBezTo>
                <a:cubicBezTo>
                  <a:pt x="71647" y="11324"/>
                  <a:pt x="72307" y="10778"/>
                  <a:pt x="72967" y="10294"/>
                </a:cubicBezTo>
                <a:close/>
                <a:moveTo>
                  <a:pt x="15847" y="10514"/>
                </a:moveTo>
                <a:cubicBezTo>
                  <a:pt x="16472" y="11104"/>
                  <a:pt x="16983" y="11764"/>
                  <a:pt x="17388" y="12495"/>
                </a:cubicBezTo>
                <a:lnTo>
                  <a:pt x="17353" y="12609"/>
                </a:lnTo>
                <a:cubicBezTo>
                  <a:pt x="17168" y="13199"/>
                  <a:pt x="16983" y="13745"/>
                  <a:pt x="16807" y="14335"/>
                </a:cubicBezTo>
                <a:cubicBezTo>
                  <a:pt x="16367" y="13674"/>
                  <a:pt x="15847" y="13014"/>
                  <a:pt x="15266" y="12459"/>
                </a:cubicBezTo>
                <a:cubicBezTo>
                  <a:pt x="15442" y="11878"/>
                  <a:pt x="15627" y="11289"/>
                  <a:pt x="15812" y="10699"/>
                </a:cubicBezTo>
                <a:lnTo>
                  <a:pt x="15847" y="10514"/>
                </a:lnTo>
                <a:close/>
                <a:moveTo>
                  <a:pt x="6823" y="12204"/>
                </a:moveTo>
                <a:cubicBezTo>
                  <a:pt x="7783" y="12204"/>
                  <a:pt x="8663" y="12275"/>
                  <a:pt x="9544" y="12424"/>
                </a:cubicBezTo>
                <a:cubicBezTo>
                  <a:pt x="9244" y="13120"/>
                  <a:pt x="8883" y="13780"/>
                  <a:pt x="8513" y="14440"/>
                </a:cubicBezTo>
                <a:cubicBezTo>
                  <a:pt x="7598" y="14300"/>
                  <a:pt x="6682" y="14255"/>
                  <a:pt x="5723" y="14255"/>
                </a:cubicBezTo>
                <a:cubicBezTo>
                  <a:pt x="6128" y="13595"/>
                  <a:pt x="6497" y="12900"/>
                  <a:pt x="6823" y="12204"/>
                </a:cubicBezTo>
                <a:close/>
                <a:moveTo>
                  <a:pt x="12986" y="11068"/>
                </a:moveTo>
                <a:cubicBezTo>
                  <a:pt x="13356" y="11253"/>
                  <a:pt x="13725" y="11473"/>
                  <a:pt x="14086" y="11694"/>
                </a:cubicBezTo>
                <a:cubicBezTo>
                  <a:pt x="14456" y="11949"/>
                  <a:pt x="14826" y="12204"/>
                  <a:pt x="15152" y="12495"/>
                </a:cubicBezTo>
                <a:cubicBezTo>
                  <a:pt x="14932" y="13155"/>
                  <a:pt x="14711" y="13815"/>
                  <a:pt x="14421" y="14440"/>
                </a:cubicBezTo>
                <a:cubicBezTo>
                  <a:pt x="14086" y="14150"/>
                  <a:pt x="13725" y="13895"/>
                  <a:pt x="13320" y="13674"/>
                </a:cubicBezTo>
                <a:cubicBezTo>
                  <a:pt x="12986" y="13454"/>
                  <a:pt x="12581" y="13269"/>
                  <a:pt x="12220" y="13120"/>
                </a:cubicBezTo>
                <a:cubicBezTo>
                  <a:pt x="12510" y="12459"/>
                  <a:pt x="12731" y="11764"/>
                  <a:pt x="12986" y="11068"/>
                </a:cubicBezTo>
                <a:close/>
                <a:moveTo>
                  <a:pt x="84192" y="11799"/>
                </a:moveTo>
                <a:cubicBezTo>
                  <a:pt x="84298" y="12609"/>
                  <a:pt x="84448" y="13375"/>
                  <a:pt x="84597" y="14150"/>
                </a:cubicBezTo>
                <a:cubicBezTo>
                  <a:pt x="84007" y="14150"/>
                  <a:pt x="83382" y="14185"/>
                  <a:pt x="82792" y="14255"/>
                </a:cubicBezTo>
                <a:cubicBezTo>
                  <a:pt x="82317" y="14300"/>
                  <a:pt x="81842" y="14370"/>
                  <a:pt x="81401" y="14440"/>
                </a:cubicBezTo>
                <a:cubicBezTo>
                  <a:pt x="81252" y="13639"/>
                  <a:pt x="81146" y="12829"/>
                  <a:pt x="81032" y="11984"/>
                </a:cubicBezTo>
                <a:cubicBezTo>
                  <a:pt x="81252" y="11984"/>
                  <a:pt x="81472" y="11949"/>
                  <a:pt x="81692" y="11914"/>
                </a:cubicBezTo>
                <a:cubicBezTo>
                  <a:pt x="82537" y="11834"/>
                  <a:pt x="83382" y="11799"/>
                  <a:pt x="84192" y="11799"/>
                </a:cubicBezTo>
                <a:close/>
                <a:moveTo>
                  <a:pt x="102681" y="12574"/>
                </a:moveTo>
                <a:cubicBezTo>
                  <a:pt x="103526" y="12759"/>
                  <a:pt x="104441" y="12900"/>
                  <a:pt x="105427" y="13049"/>
                </a:cubicBezTo>
                <a:cubicBezTo>
                  <a:pt x="105287" y="13490"/>
                  <a:pt x="105207" y="14000"/>
                  <a:pt x="105243" y="14476"/>
                </a:cubicBezTo>
                <a:cubicBezTo>
                  <a:pt x="104257" y="14370"/>
                  <a:pt x="103306" y="14220"/>
                  <a:pt x="102425" y="14000"/>
                </a:cubicBezTo>
                <a:cubicBezTo>
                  <a:pt x="102425" y="13490"/>
                  <a:pt x="102496" y="13014"/>
                  <a:pt x="102681" y="12574"/>
                </a:cubicBezTo>
                <a:close/>
                <a:moveTo>
                  <a:pt x="6753" y="12204"/>
                </a:moveTo>
                <a:cubicBezTo>
                  <a:pt x="6418" y="12900"/>
                  <a:pt x="6057" y="13595"/>
                  <a:pt x="5617" y="14300"/>
                </a:cubicBezTo>
                <a:cubicBezTo>
                  <a:pt x="4657" y="14300"/>
                  <a:pt x="3707" y="14405"/>
                  <a:pt x="2720" y="14555"/>
                </a:cubicBezTo>
                <a:cubicBezTo>
                  <a:pt x="3161" y="13859"/>
                  <a:pt x="3557" y="13120"/>
                  <a:pt x="3891" y="12389"/>
                </a:cubicBezTo>
                <a:cubicBezTo>
                  <a:pt x="4842" y="12275"/>
                  <a:pt x="5802" y="12204"/>
                  <a:pt x="6753" y="12204"/>
                </a:cubicBezTo>
                <a:close/>
                <a:moveTo>
                  <a:pt x="75424" y="11324"/>
                </a:moveTo>
                <a:cubicBezTo>
                  <a:pt x="75494" y="12019"/>
                  <a:pt x="75573" y="12759"/>
                  <a:pt x="75679" y="13490"/>
                </a:cubicBezTo>
                <a:cubicBezTo>
                  <a:pt x="74948" y="13859"/>
                  <a:pt x="74253" y="14255"/>
                  <a:pt x="73592" y="14740"/>
                </a:cubicBezTo>
                <a:cubicBezTo>
                  <a:pt x="73478" y="14035"/>
                  <a:pt x="73372" y="13375"/>
                  <a:pt x="73293" y="12715"/>
                </a:cubicBezTo>
                <a:cubicBezTo>
                  <a:pt x="73953" y="12204"/>
                  <a:pt x="74649" y="11729"/>
                  <a:pt x="75424" y="11324"/>
                </a:cubicBezTo>
                <a:close/>
                <a:moveTo>
                  <a:pt x="87309" y="12055"/>
                </a:moveTo>
                <a:lnTo>
                  <a:pt x="87309" y="12055"/>
                </a:lnTo>
                <a:cubicBezTo>
                  <a:pt x="88295" y="12204"/>
                  <a:pt x="89255" y="12459"/>
                  <a:pt x="90135" y="12759"/>
                </a:cubicBezTo>
                <a:cubicBezTo>
                  <a:pt x="90355" y="13454"/>
                  <a:pt x="90575" y="14115"/>
                  <a:pt x="90795" y="14740"/>
                </a:cubicBezTo>
                <a:cubicBezTo>
                  <a:pt x="89836" y="14520"/>
                  <a:pt x="88850" y="14335"/>
                  <a:pt x="87820" y="14220"/>
                </a:cubicBezTo>
                <a:cubicBezTo>
                  <a:pt x="87635" y="13560"/>
                  <a:pt x="87459" y="12829"/>
                  <a:pt x="87309" y="12055"/>
                </a:cubicBezTo>
                <a:close/>
                <a:moveTo>
                  <a:pt x="97143" y="12099"/>
                </a:moveTo>
                <a:lnTo>
                  <a:pt x="97143" y="12099"/>
                </a:lnTo>
                <a:cubicBezTo>
                  <a:pt x="97874" y="12539"/>
                  <a:pt x="98684" y="12935"/>
                  <a:pt x="99599" y="13269"/>
                </a:cubicBezTo>
                <a:cubicBezTo>
                  <a:pt x="99564" y="13780"/>
                  <a:pt x="99634" y="14335"/>
                  <a:pt x="99819" y="14881"/>
                </a:cubicBezTo>
                <a:cubicBezTo>
                  <a:pt x="98860" y="14555"/>
                  <a:pt x="98023" y="14150"/>
                  <a:pt x="97284" y="13674"/>
                </a:cubicBezTo>
                <a:cubicBezTo>
                  <a:pt x="97143" y="13120"/>
                  <a:pt x="97099" y="12609"/>
                  <a:pt x="97143" y="12099"/>
                </a:cubicBezTo>
                <a:close/>
                <a:moveTo>
                  <a:pt x="9614" y="12459"/>
                </a:moveTo>
                <a:cubicBezTo>
                  <a:pt x="10494" y="12609"/>
                  <a:pt x="11340" y="12829"/>
                  <a:pt x="12105" y="13155"/>
                </a:cubicBezTo>
                <a:cubicBezTo>
                  <a:pt x="11815" y="13815"/>
                  <a:pt x="11524" y="14476"/>
                  <a:pt x="11155" y="15065"/>
                </a:cubicBezTo>
                <a:cubicBezTo>
                  <a:pt x="10345" y="14810"/>
                  <a:pt x="9500" y="14590"/>
                  <a:pt x="8584" y="14440"/>
                </a:cubicBezTo>
                <a:cubicBezTo>
                  <a:pt x="8989" y="13815"/>
                  <a:pt x="9323" y="13120"/>
                  <a:pt x="9614" y="12459"/>
                </a:cubicBezTo>
                <a:close/>
                <a:moveTo>
                  <a:pt x="80961" y="12019"/>
                </a:moveTo>
                <a:cubicBezTo>
                  <a:pt x="81076" y="12829"/>
                  <a:pt x="81181" y="13674"/>
                  <a:pt x="81296" y="14440"/>
                </a:cubicBezTo>
                <a:cubicBezTo>
                  <a:pt x="80301" y="14590"/>
                  <a:pt x="79350" y="14810"/>
                  <a:pt x="78470" y="15065"/>
                </a:cubicBezTo>
                <a:cubicBezTo>
                  <a:pt x="78355" y="14255"/>
                  <a:pt x="78214" y="13454"/>
                  <a:pt x="78135" y="12609"/>
                </a:cubicBezTo>
                <a:cubicBezTo>
                  <a:pt x="79016" y="12354"/>
                  <a:pt x="79931" y="12169"/>
                  <a:pt x="80961" y="12019"/>
                </a:cubicBezTo>
                <a:close/>
                <a:moveTo>
                  <a:pt x="92257" y="12134"/>
                </a:moveTo>
                <a:lnTo>
                  <a:pt x="92257" y="12134"/>
                </a:lnTo>
                <a:cubicBezTo>
                  <a:pt x="92847" y="12574"/>
                  <a:pt x="93436" y="13014"/>
                  <a:pt x="93982" y="13490"/>
                </a:cubicBezTo>
                <a:cubicBezTo>
                  <a:pt x="94167" y="14000"/>
                  <a:pt x="94422" y="14555"/>
                  <a:pt x="94678" y="15101"/>
                </a:cubicBezTo>
                <a:cubicBezTo>
                  <a:pt x="94097" y="14660"/>
                  <a:pt x="93507" y="14255"/>
                  <a:pt x="92847" y="13895"/>
                </a:cubicBezTo>
                <a:cubicBezTo>
                  <a:pt x="92626" y="13340"/>
                  <a:pt x="92442" y="12759"/>
                  <a:pt x="92257" y="12134"/>
                </a:cubicBezTo>
                <a:close/>
                <a:moveTo>
                  <a:pt x="67570" y="11544"/>
                </a:moveTo>
                <a:lnTo>
                  <a:pt x="67570" y="11544"/>
                </a:lnTo>
                <a:cubicBezTo>
                  <a:pt x="67500" y="12169"/>
                  <a:pt x="67465" y="12794"/>
                  <a:pt x="67465" y="13419"/>
                </a:cubicBezTo>
                <a:cubicBezTo>
                  <a:pt x="66989" y="14035"/>
                  <a:pt x="66470" y="14625"/>
                  <a:pt x="65924" y="15215"/>
                </a:cubicBezTo>
                <a:cubicBezTo>
                  <a:pt x="65924" y="14590"/>
                  <a:pt x="65924" y="14000"/>
                  <a:pt x="65995" y="13454"/>
                </a:cubicBezTo>
                <a:cubicBezTo>
                  <a:pt x="66549" y="12829"/>
                  <a:pt x="67060" y="12204"/>
                  <a:pt x="67570" y="11544"/>
                </a:cubicBezTo>
                <a:close/>
                <a:moveTo>
                  <a:pt x="93507" y="11764"/>
                </a:moveTo>
                <a:cubicBezTo>
                  <a:pt x="93692" y="11949"/>
                  <a:pt x="93877" y="12134"/>
                  <a:pt x="94062" y="12319"/>
                </a:cubicBezTo>
                <a:cubicBezTo>
                  <a:pt x="94502" y="12794"/>
                  <a:pt x="94977" y="13234"/>
                  <a:pt x="95453" y="13710"/>
                </a:cubicBezTo>
                <a:cubicBezTo>
                  <a:pt x="95673" y="14255"/>
                  <a:pt x="95963" y="14810"/>
                  <a:pt x="96298" y="15356"/>
                </a:cubicBezTo>
                <a:cubicBezTo>
                  <a:pt x="95822" y="14995"/>
                  <a:pt x="95382" y="14590"/>
                  <a:pt x="94977" y="14220"/>
                </a:cubicBezTo>
                <a:cubicBezTo>
                  <a:pt x="94643" y="13965"/>
                  <a:pt x="94352" y="13710"/>
                  <a:pt x="94018" y="13419"/>
                </a:cubicBezTo>
                <a:cubicBezTo>
                  <a:pt x="93841" y="12864"/>
                  <a:pt x="93657" y="12319"/>
                  <a:pt x="93507" y="11764"/>
                </a:cubicBezTo>
                <a:close/>
                <a:moveTo>
                  <a:pt x="95012" y="11949"/>
                </a:moveTo>
                <a:lnTo>
                  <a:pt x="95012" y="11949"/>
                </a:lnTo>
                <a:cubicBezTo>
                  <a:pt x="95602" y="12574"/>
                  <a:pt x="96263" y="13120"/>
                  <a:pt x="97028" y="13639"/>
                </a:cubicBezTo>
                <a:cubicBezTo>
                  <a:pt x="97099" y="13674"/>
                  <a:pt x="97143" y="13710"/>
                  <a:pt x="97213" y="13745"/>
                </a:cubicBezTo>
                <a:cubicBezTo>
                  <a:pt x="97363" y="14300"/>
                  <a:pt x="97583" y="14881"/>
                  <a:pt x="97874" y="15470"/>
                </a:cubicBezTo>
                <a:cubicBezTo>
                  <a:pt x="96993" y="14960"/>
                  <a:pt x="96218" y="14300"/>
                  <a:pt x="95523" y="13639"/>
                </a:cubicBezTo>
                <a:cubicBezTo>
                  <a:pt x="95268" y="13085"/>
                  <a:pt x="95118" y="12495"/>
                  <a:pt x="95012" y="11949"/>
                </a:cubicBezTo>
                <a:close/>
                <a:moveTo>
                  <a:pt x="69111" y="11509"/>
                </a:moveTo>
                <a:cubicBezTo>
                  <a:pt x="69111" y="12239"/>
                  <a:pt x="69190" y="12979"/>
                  <a:pt x="69261" y="13745"/>
                </a:cubicBezTo>
                <a:cubicBezTo>
                  <a:pt x="69041" y="14000"/>
                  <a:pt x="68785" y="14300"/>
                  <a:pt x="68565" y="14590"/>
                </a:cubicBezTo>
                <a:cubicBezTo>
                  <a:pt x="68266" y="14960"/>
                  <a:pt x="67975" y="15286"/>
                  <a:pt x="67685" y="15620"/>
                </a:cubicBezTo>
                <a:cubicBezTo>
                  <a:pt x="67606" y="14916"/>
                  <a:pt x="67570" y="14185"/>
                  <a:pt x="67570" y="13454"/>
                </a:cubicBezTo>
                <a:cubicBezTo>
                  <a:pt x="67720" y="13269"/>
                  <a:pt x="67870" y="13085"/>
                  <a:pt x="68011" y="12900"/>
                </a:cubicBezTo>
                <a:cubicBezTo>
                  <a:pt x="68345" y="12424"/>
                  <a:pt x="68706" y="11949"/>
                  <a:pt x="69111" y="11509"/>
                </a:cubicBezTo>
                <a:close/>
                <a:moveTo>
                  <a:pt x="90276" y="12794"/>
                </a:moveTo>
                <a:cubicBezTo>
                  <a:pt x="90496" y="12864"/>
                  <a:pt x="90760" y="12979"/>
                  <a:pt x="90980" y="13049"/>
                </a:cubicBezTo>
                <a:cubicBezTo>
                  <a:pt x="91640" y="13305"/>
                  <a:pt x="92221" y="13639"/>
                  <a:pt x="92811" y="13965"/>
                </a:cubicBezTo>
                <a:cubicBezTo>
                  <a:pt x="93031" y="14555"/>
                  <a:pt x="93287" y="15136"/>
                  <a:pt x="93542" y="15691"/>
                </a:cubicBezTo>
                <a:cubicBezTo>
                  <a:pt x="93102" y="15506"/>
                  <a:pt x="92662" y="15321"/>
                  <a:pt x="92186" y="15136"/>
                </a:cubicBezTo>
                <a:cubicBezTo>
                  <a:pt x="91781" y="15030"/>
                  <a:pt x="91341" y="14881"/>
                  <a:pt x="90901" y="14775"/>
                </a:cubicBezTo>
                <a:cubicBezTo>
                  <a:pt x="90681" y="14150"/>
                  <a:pt x="90461" y="13490"/>
                  <a:pt x="90276" y="12794"/>
                </a:cubicBezTo>
                <a:close/>
                <a:moveTo>
                  <a:pt x="99670" y="13305"/>
                </a:moveTo>
                <a:lnTo>
                  <a:pt x="99670" y="13305"/>
                </a:lnTo>
                <a:cubicBezTo>
                  <a:pt x="100480" y="13595"/>
                  <a:pt x="101360" y="13859"/>
                  <a:pt x="102311" y="14079"/>
                </a:cubicBezTo>
                <a:cubicBezTo>
                  <a:pt x="102311" y="14590"/>
                  <a:pt x="102425" y="15136"/>
                  <a:pt x="102601" y="15691"/>
                </a:cubicBezTo>
                <a:cubicBezTo>
                  <a:pt x="101615" y="15470"/>
                  <a:pt x="100735" y="15215"/>
                  <a:pt x="99890" y="14916"/>
                </a:cubicBezTo>
                <a:cubicBezTo>
                  <a:pt x="99740" y="14335"/>
                  <a:pt x="99670" y="13815"/>
                  <a:pt x="99670" y="13305"/>
                </a:cubicBezTo>
                <a:close/>
                <a:moveTo>
                  <a:pt x="78065" y="12644"/>
                </a:moveTo>
                <a:cubicBezTo>
                  <a:pt x="78135" y="13490"/>
                  <a:pt x="78250" y="14300"/>
                  <a:pt x="78390" y="15065"/>
                </a:cubicBezTo>
                <a:cubicBezTo>
                  <a:pt x="77625" y="15286"/>
                  <a:pt x="76894" y="15576"/>
                  <a:pt x="76189" y="15875"/>
                </a:cubicBezTo>
                <a:cubicBezTo>
                  <a:pt x="76049" y="15065"/>
                  <a:pt x="75899" y="14300"/>
                  <a:pt x="75793" y="13525"/>
                </a:cubicBezTo>
                <a:cubicBezTo>
                  <a:pt x="76489" y="13199"/>
                  <a:pt x="77255" y="12900"/>
                  <a:pt x="78065" y="12644"/>
                </a:cubicBezTo>
                <a:close/>
                <a:moveTo>
                  <a:pt x="70951" y="12019"/>
                </a:moveTo>
                <a:cubicBezTo>
                  <a:pt x="71022" y="12794"/>
                  <a:pt x="71127" y="13560"/>
                  <a:pt x="71277" y="14370"/>
                </a:cubicBezTo>
                <a:cubicBezTo>
                  <a:pt x="70731" y="14881"/>
                  <a:pt x="70212" y="15435"/>
                  <a:pt x="69701" y="16016"/>
                </a:cubicBezTo>
                <a:cubicBezTo>
                  <a:pt x="69551" y="15286"/>
                  <a:pt x="69446" y="14520"/>
                  <a:pt x="69366" y="13745"/>
                </a:cubicBezTo>
                <a:cubicBezTo>
                  <a:pt x="69886" y="13120"/>
                  <a:pt x="70396" y="12574"/>
                  <a:pt x="70951" y="12019"/>
                </a:cubicBezTo>
                <a:close/>
                <a:moveTo>
                  <a:pt x="15222" y="12574"/>
                </a:moveTo>
                <a:cubicBezTo>
                  <a:pt x="15812" y="13120"/>
                  <a:pt x="16323" y="13745"/>
                  <a:pt x="16763" y="14440"/>
                </a:cubicBezTo>
                <a:cubicBezTo>
                  <a:pt x="16543" y="15030"/>
                  <a:pt x="16323" y="15576"/>
                  <a:pt x="16067" y="16131"/>
                </a:cubicBezTo>
                <a:cubicBezTo>
                  <a:pt x="15627" y="15541"/>
                  <a:pt x="15116" y="14995"/>
                  <a:pt x="14491" y="14476"/>
                </a:cubicBezTo>
                <a:cubicBezTo>
                  <a:pt x="14782" y="13859"/>
                  <a:pt x="15002" y="13234"/>
                  <a:pt x="15222" y="12574"/>
                </a:cubicBezTo>
                <a:close/>
                <a:moveTo>
                  <a:pt x="102425" y="14079"/>
                </a:moveTo>
                <a:lnTo>
                  <a:pt x="102425" y="14079"/>
                </a:lnTo>
                <a:cubicBezTo>
                  <a:pt x="103306" y="14300"/>
                  <a:pt x="104257" y="14440"/>
                  <a:pt x="105243" y="14590"/>
                </a:cubicBezTo>
                <a:cubicBezTo>
                  <a:pt x="105287" y="15101"/>
                  <a:pt x="105392" y="15620"/>
                  <a:pt x="105577" y="16166"/>
                </a:cubicBezTo>
                <a:cubicBezTo>
                  <a:pt x="104547" y="16060"/>
                  <a:pt x="103596" y="15875"/>
                  <a:pt x="102681" y="15691"/>
                </a:cubicBezTo>
                <a:cubicBezTo>
                  <a:pt x="102496" y="15136"/>
                  <a:pt x="102425" y="14625"/>
                  <a:pt x="102425" y="14079"/>
                </a:cubicBezTo>
                <a:close/>
                <a:moveTo>
                  <a:pt x="12185" y="13199"/>
                </a:moveTo>
                <a:cubicBezTo>
                  <a:pt x="12546" y="13340"/>
                  <a:pt x="12915" y="13525"/>
                  <a:pt x="13285" y="13745"/>
                </a:cubicBezTo>
                <a:cubicBezTo>
                  <a:pt x="13681" y="13965"/>
                  <a:pt x="14051" y="14220"/>
                  <a:pt x="14386" y="14520"/>
                </a:cubicBezTo>
                <a:cubicBezTo>
                  <a:pt x="14122" y="15101"/>
                  <a:pt x="13831" y="15691"/>
                  <a:pt x="13505" y="16236"/>
                </a:cubicBezTo>
                <a:cubicBezTo>
                  <a:pt x="13136" y="15981"/>
                  <a:pt x="12731" y="15761"/>
                  <a:pt x="12290" y="15541"/>
                </a:cubicBezTo>
                <a:cubicBezTo>
                  <a:pt x="11965" y="15400"/>
                  <a:pt x="11595" y="15250"/>
                  <a:pt x="11225" y="15101"/>
                </a:cubicBezTo>
                <a:cubicBezTo>
                  <a:pt x="11595" y="14476"/>
                  <a:pt x="11921" y="13859"/>
                  <a:pt x="12185" y="13199"/>
                </a:cubicBezTo>
                <a:close/>
                <a:moveTo>
                  <a:pt x="5687" y="14335"/>
                </a:moveTo>
                <a:cubicBezTo>
                  <a:pt x="6603" y="14335"/>
                  <a:pt x="7563" y="14370"/>
                  <a:pt x="8443" y="14520"/>
                </a:cubicBezTo>
                <a:cubicBezTo>
                  <a:pt x="8073" y="15136"/>
                  <a:pt x="7668" y="15726"/>
                  <a:pt x="7158" y="16280"/>
                </a:cubicBezTo>
                <a:cubicBezTo>
                  <a:pt x="6467" y="16194"/>
                  <a:pt x="5752" y="16153"/>
                  <a:pt x="5035" y="16153"/>
                </a:cubicBezTo>
                <a:cubicBezTo>
                  <a:pt x="4800" y="16153"/>
                  <a:pt x="4566" y="16157"/>
                  <a:pt x="4332" y="16166"/>
                </a:cubicBezTo>
                <a:cubicBezTo>
                  <a:pt x="4807" y="15576"/>
                  <a:pt x="5282" y="14995"/>
                  <a:pt x="5687" y="14335"/>
                </a:cubicBezTo>
                <a:close/>
                <a:moveTo>
                  <a:pt x="73187" y="12794"/>
                </a:moveTo>
                <a:cubicBezTo>
                  <a:pt x="73293" y="13419"/>
                  <a:pt x="73407" y="14115"/>
                  <a:pt x="73513" y="14775"/>
                </a:cubicBezTo>
                <a:cubicBezTo>
                  <a:pt x="72888" y="15250"/>
                  <a:pt x="72307" y="15726"/>
                  <a:pt x="71717" y="16280"/>
                </a:cubicBezTo>
                <a:cubicBezTo>
                  <a:pt x="71611" y="15655"/>
                  <a:pt x="71462" y="15030"/>
                  <a:pt x="71347" y="14370"/>
                </a:cubicBezTo>
                <a:cubicBezTo>
                  <a:pt x="71937" y="13815"/>
                  <a:pt x="72562" y="13269"/>
                  <a:pt x="73187" y="12794"/>
                </a:cubicBezTo>
                <a:close/>
                <a:moveTo>
                  <a:pt x="105322" y="14590"/>
                </a:moveTo>
                <a:lnTo>
                  <a:pt x="105322" y="14590"/>
                </a:lnTo>
                <a:cubicBezTo>
                  <a:pt x="105612" y="14625"/>
                  <a:pt x="105903" y="14660"/>
                  <a:pt x="106237" y="14696"/>
                </a:cubicBezTo>
                <a:cubicBezTo>
                  <a:pt x="106684" y="14727"/>
                  <a:pt x="107166" y="14754"/>
                  <a:pt x="107672" y="14754"/>
                </a:cubicBezTo>
                <a:cubicBezTo>
                  <a:pt x="107874" y="14754"/>
                  <a:pt x="108080" y="14750"/>
                  <a:pt x="108289" y="14740"/>
                </a:cubicBezTo>
                <a:cubicBezTo>
                  <a:pt x="108324" y="15286"/>
                  <a:pt x="108474" y="15796"/>
                  <a:pt x="108658" y="16316"/>
                </a:cubicBezTo>
                <a:cubicBezTo>
                  <a:pt x="108370" y="16330"/>
                  <a:pt x="108094" y="16339"/>
                  <a:pt x="107828" y="16339"/>
                </a:cubicBezTo>
                <a:cubicBezTo>
                  <a:pt x="107451" y="16339"/>
                  <a:pt x="107094" y="16322"/>
                  <a:pt x="106748" y="16280"/>
                </a:cubicBezTo>
                <a:cubicBezTo>
                  <a:pt x="106387" y="16236"/>
                  <a:pt x="106017" y="16201"/>
                  <a:pt x="105648" y="16166"/>
                </a:cubicBezTo>
                <a:cubicBezTo>
                  <a:pt x="105463" y="15620"/>
                  <a:pt x="105357" y="15101"/>
                  <a:pt x="105322" y="14590"/>
                </a:cubicBezTo>
                <a:close/>
                <a:moveTo>
                  <a:pt x="5582" y="14335"/>
                </a:moveTo>
                <a:lnTo>
                  <a:pt x="5582" y="14335"/>
                </a:lnTo>
                <a:cubicBezTo>
                  <a:pt x="5177" y="14995"/>
                  <a:pt x="4701" y="15576"/>
                  <a:pt x="4182" y="16166"/>
                </a:cubicBezTo>
                <a:cubicBezTo>
                  <a:pt x="3231" y="16201"/>
                  <a:pt x="2236" y="16280"/>
                  <a:pt x="1250" y="16421"/>
                </a:cubicBezTo>
                <a:cubicBezTo>
                  <a:pt x="1796" y="15875"/>
                  <a:pt x="2236" y="15250"/>
                  <a:pt x="2676" y="14625"/>
                </a:cubicBezTo>
                <a:cubicBezTo>
                  <a:pt x="3636" y="14476"/>
                  <a:pt x="4622" y="14370"/>
                  <a:pt x="5582" y="14335"/>
                </a:cubicBezTo>
                <a:close/>
                <a:moveTo>
                  <a:pt x="85462" y="14207"/>
                </a:moveTo>
                <a:cubicBezTo>
                  <a:pt x="86234" y="14207"/>
                  <a:pt x="86999" y="14248"/>
                  <a:pt x="87749" y="14335"/>
                </a:cubicBezTo>
                <a:cubicBezTo>
                  <a:pt x="87969" y="15101"/>
                  <a:pt x="88189" y="15840"/>
                  <a:pt x="88374" y="16500"/>
                </a:cubicBezTo>
                <a:cubicBezTo>
                  <a:pt x="87949" y="16482"/>
                  <a:pt x="87520" y="16471"/>
                  <a:pt x="87081" y="16471"/>
                </a:cubicBezTo>
                <a:cubicBezTo>
                  <a:pt x="86493" y="16471"/>
                  <a:pt x="85888" y="16490"/>
                  <a:pt x="85258" y="16536"/>
                </a:cubicBezTo>
                <a:cubicBezTo>
                  <a:pt x="85073" y="15840"/>
                  <a:pt x="84888" y="15065"/>
                  <a:pt x="84703" y="14220"/>
                </a:cubicBezTo>
                <a:cubicBezTo>
                  <a:pt x="84957" y="14212"/>
                  <a:pt x="85210" y="14207"/>
                  <a:pt x="85462" y="14207"/>
                </a:cubicBezTo>
                <a:close/>
                <a:moveTo>
                  <a:pt x="97319" y="13780"/>
                </a:moveTo>
                <a:cubicBezTo>
                  <a:pt x="98059" y="14255"/>
                  <a:pt x="98904" y="14660"/>
                  <a:pt x="99855" y="14995"/>
                </a:cubicBezTo>
                <a:cubicBezTo>
                  <a:pt x="100004" y="15541"/>
                  <a:pt x="100260" y="16096"/>
                  <a:pt x="100585" y="16721"/>
                </a:cubicBezTo>
                <a:cubicBezTo>
                  <a:pt x="99634" y="16386"/>
                  <a:pt x="98789" y="15981"/>
                  <a:pt x="98023" y="15541"/>
                </a:cubicBezTo>
                <a:cubicBezTo>
                  <a:pt x="97689" y="14960"/>
                  <a:pt x="97469" y="14370"/>
                  <a:pt x="97319" y="13780"/>
                </a:cubicBezTo>
                <a:close/>
                <a:moveTo>
                  <a:pt x="87855" y="14335"/>
                </a:moveTo>
                <a:lnTo>
                  <a:pt x="87855" y="14335"/>
                </a:lnTo>
                <a:cubicBezTo>
                  <a:pt x="88885" y="14440"/>
                  <a:pt x="89880" y="14590"/>
                  <a:pt x="90830" y="14845"/>
                </a:cubicBezTo>
                <a:cubicBezTo>
                  <a:pt x="91086" y="15541"/>
                  <a:pt x="91341" y="16201"/>
                  <a:pt x="91596" y="16826"/>
                </a:cubicBezTo>
                <a:cubicBezTo>
                  <a:pt x="90610" y="16641"/>
                  <a:pt x="89545" y="16536"/>
                  <a:pt x="88480" y="16500"/>
                </a:cubicBezTo>
                <a:cubicBezTo>
                  <a:pt x="88260" y="15840"/>
                  <a:pt x="88040" y="15101"/>
                  <a:pt x="87855" y="14335"/>
                </a:cubicBezTo>
                <a:close/>
                <a:moveTo>
                  <a:pt x="92917" y="14000"/>
                </a:moveTo>
                <a:lnTo>
                  <a:pt x="92917" y="14000"/>
                </a:lnTo>
                <a:cubicBezTo>
                  <a:pt x="93577" y="14405"/>
                  <a:pt x="94167" y="14810"/>
                  <a:pt x="94792" y="15250"/>
                </a:cubicBezTo>
                <a:cubicBezTo>
                  <a:pt x="95048" y="15761"/>
                  <a:pt x="95338" y="16316"/>
                  <a:pt x="95673" y="16826"/>
                </a:cubicBezTo>
                <a:cubicBezTo>
                  <a:pt x="95048" y="16456"/>
                  <a:pt x="94387" y="16096"/>
                  <a:pt x="93692" y="15761"/>
                </a:cubicBezTo>
                <a:cubicBezTo>
                  <a:pt x="93436" y="15215"/>
                  <a:pt x="93137" y="14625"/>
                  <a:pt x="92917" y="14000"/>
                </a:cubicBezTo>
                <a:close/>
                <a:moveTo>
                  <a:pt x="8549" y="14520"/>
                </a:moveTo>
                <a:cubicBezTo>
                  <a:pt x="9429" y="14660"/>
                  <a:pt x="10274" y="14845"/>
                  <a:pt x="11119" y="15136"/>
                </a:cubicBezTo>
                <a:cubicBezTo>
                  <a:pt x="10750" y="15761"/>
                  <a:pt x="10380" y="16316"/>
                  <a:pt x="9940" y="16861"/>
                </a:cubicBezTo>
                <a:cubicBezTo>
                  <a:pt x="9059" y="16606"/>
                  <a:pt x="8179" y="16421"/>
                  <a:pt x="7263" y="16316"/>
                </a:cubicBezTo>
                <a:cubicBezTo>
                  <a:pt x="7739" y="15726"/>
                  <a:pt x="8179" y="15136"/>
                  <a:pt x="8549" y="14520"/>
                </a:cubicBezTo>
                <a:close/>
                <a:moveTo>
                  <a:pt x="84632" y="14220"/>
                </a:moveTo>
                <a:cubicBezTo>
                  <a:pt x="84773" y="15065"/>
                  <a:pt x="84993" y="15840"/>
                  <a:pt x="85143" y="16571"/>
                </a:cubicBezTo>
                <a:cubicBezTo>
                  <a:pt x="84263" y="16606"/>
                  <a:pt x="83347" y="16721"/>
                  <a:pt x="82396" y="16861"/>
                </a:cubicBezTo>
                <a:cubicBezTo>
                  <a:pt x="82211" y="16897"/>
                  <a:pt x="82062" y="16897"/>
                  <a:pt x="81877" y="16941"/>
                </a:cubicBezTo>
                <a:cubicBezTo>
                  <a:pt x="81692" y="16166"/>
                  <a:pt x="81551" y="15356"/>
                  <a:pt x="81401" y="14520"/>
                </a:cubicBezTo>
                <a:cubicBezTo>
                  <a:pt x="81842" y="14440"/>
                  <a:pt x="82317" y="14405"/>
                  <a:pt x="82792" y="14335"/>
                </a:cubicBezTo>
                <a:cubicBezTo>
                  <a:pt x="83418" y="14300"/>
                  <a:pt x="84007" y="14255"/>
                  <a:pt x="84632" y="14220"/>
                </a:cubicBezTo>
                <a:close/>
                <a:moveTo>
                  <a:pt x="75714" y="13560"/>
                </a:moveTo>
                <a:cubicBezTo>
                  <a:pt x="75829" y="14335"/>
                  <a:pt x="75969" y="15101"/>
                  <a:pt x="76119" y="15911"/>
                </a:cubicBezTo>
                <a:cubicBezTo>
                  <a:pt x="75424" y="16236"/>
                  <a:pt x="74728" y="16606"/>
                  <a:pt x="74068" y="17046"/>
                </a:cubicBezTo>
                <a:cubicBezTo>
                  <a:pt x="73883" y="16280"/>
                  <a:pt x="73733" y="15541"/>
                  <a:pt x="73628" y="14810"/>
                </a:cubicBezTo>
                <a:cubicBezTo>
                  <a:pt x="74288" y="14370"/>
                  <a:pt x="74948" y="13930"/>
                  <a:pt x="75714" y="13560"/>
                </a:cubicBezTo>
                <a:close/>
                <a:moveTo>
                  <a:pt x="94097" y="13595"/>
                </a:moveTo>
                <a:cubicBezTo>
                  <a:pt x="94387" y="13815"/>
                  <a:pt x="94643" y="14079"/>
                  <a:pt x="94898" y="14300"/>
                </a:cubicBezTo>
                <a:cubicBezTo>
                  <a:pt x="95382" y="14740"/>
                  <a:pt x="95893" y="15136"/>
                  <a:pt x="96403" y="15576"/>
                </a:cubicBezTo>
                <a:cubicBezTo>
                  <a:pt x="96738" y="16096"/>
                  <a:pt x="97064" y="16606"/>
                  <a:pt x="97398" y="17082"/>
                </a:cubicBezTo>
                <a:cubicBezTo>
                  <a:pt x="96923" y="16756"/>
                  <a:pt x="96483" y="16386"/>
                  <a:pt x="95998" y="16060"/>
                </a:cubicBezTo>
                <a:cubicBezTo>
                  <a:pt x="95602" y="15761"/>
                  <a:pt x="95232" y="15470"/>
                  <a:pt x="94827" y="15180"/>
                </a:cubicBezTo>
                <a:cubicBezTo>
                  <a:pt x="94537" y="14660"/>
                  <a:pt x="94317" y="14115"/>
                  <a:pt x="94097" y="13595"/>
                </a:cubicBezTo>
                <a:close/>
                <a:moveTo>
                  <a:pt x="95602" y="13815"/>
                </a:moveTo>
                <a:cubicBezTo>
                  <a:pt x="96298" y="14476"/>
                  <a:pt x="97064" y="15101"/>
                  <a:pt x="97944" y="15620"/>
                </a:cubicBezTo>
                <a:cubicBezTo>
                  <a:pt x="98199" y="16131"/>
                  <a:pt x="98534" y="16641"/>
                  <a:pt x="98860" y="17161"/>
                </a:cubicBezTo>
                <a:cubicBezTo>
                  <a:pt x="98719" y="17082"/>
                  <a:pt x="98569" y="16976"/>
                  <a:pt x="98419" y="16897"/>
                </a:cubicBezTo>
                <a:cubicBezTo>
                  <a:pt x="97724" y="16500"/>
                  <a:pt x="97099" y="16016"/>
                  <a:pt x="96483" y="15506"/>
                </a:cubicBezTo>
                <a:cubicBezTo>
                  <a:pt x="96148" y="14960"/>
                  <a:pt x="95858" y="14405"/>
                  <a:pt x="95602" y="13815"/>
                </a:cubicBezTo>
                <a:close/>
                <a:moveTo>
                  <a:pt x="65889" y="13525"/>
                </a:moveTo>
                <a:lnTo>
                  <a:pt x="65889" y="13525"/>
                </a:lnTo>
                <a:cubicBezTo>
                  <a:pt x="65845" y="14115"/>
                  <a:pt x="65810" y="14696"/>
                  <a:pt x="65845" y="15286"/>
                </a:cubicBezTo>
                <a:cubicBezTo>
                  <a:pt x="65229" y="15946"/>
                  <a:pt x="64568" y="16571"/>
                  <a:pt x="63908" y="17196"/>
                </a:cubicBezTo>
                <a:cubicBezTo>
                  <a:pt x="63864" y="16641"/>
                  <a:pt x="63864" y="16096"/>
                  <a:pt x="63943" y="15541"/>
                </a:cubicBezTo>
                <a:cubicBezTo>
                  <a:pt x="64603" y="14881"/>
                  <a:pt x="65264" y="14220"/>
                  <a:pt x="65889" y="13525"/>
                </a:cubicBezTo>
                <a:close/>
                <a:moveTo>
                  <a:pt x="67465" y="13560"/>
                </a:moveTo>
                <a:cubicBezTo>
                  <a:pt x="67500" y="14300"/>
                  <a:pt x="67535" y="14995"/>
                  <a:pt x="67606" y="15726"/>
                </a:cubicBezTo>
                <a:cubicBezTo>
                  <a:pt x="67130" y="16280"/>
                  <a:pt x="66620" y="16791"/>
                  <a:pt x="66109" y="17302"/>
                </a:cubicBezTo>
                <a:cubicBezTo>
                  <a:pt x="65995" y="16641"/>
                  <a:pt x="65959" y="15981"/>
                  <a:pt x="65924" y="15321"/>
                </a:cubicBezTo>
                <a:cubicBezTo>
                  <a:pt x="66470" y="14775"/>
                  <a:pt x="66989" y="14185"/>
                  <a:pt x="67465" y="13560"/>
                </a:cubicBezTo>
                <a:close/>
                <a:moveTo>
                  <a:pt x="99925" y="15030"/>
                </a:moveTo>
                <a:lnTo>
                  <a:pt x="99925" y="15030"/>
                </a:lnTo>
                <a:cubicBezTo>
                  <a:pt x="100770" y="15321"/>
                  <a:pt x="101651" y="15576"/>
                  <a:pt x="102645" y="15761"/>
                </a:cubicBezTo>
                <a:cubicBezTo>
                  <a:pt x="102821" y="16316"/>
                  <a:pt x="103086" y="16861"/>
                  <a:pt x="103411" y="17451"/>
                </a:cubicBezTo>
                <a:cubicBezTo>
                  <a:pt x="102460" y="17266"/>
                  <a:pt x="101545" y="17011"/>
                  <a:pt x="100700" y="16756"/>
                </a:cubicBezTo>
                <a:cubicBezTo>
                  <a:pt x="100365" y="16131"/>
                  <a:pt x="100110" y="15576"/>
                  <a:pt x="99925" y="15030"/>
                </a:cubicBezTo>
                <a:close/>
                <a:moveTo>
                  <a:pt x="67755" y="10294"/>
                </a:moveTo>
                <a:lnTo>
                  <a:pt x="67755" y="10294"/>
                </a:lnTo>
                <a:cubicBezTo>
                  <a:pt x="67685" y="10663"/>
                  <a:pt x="67606" y="11033"/>
                  <a:pt x="67570" y="11394"/>
                </a:cubicBezTo>
                <a:cubicBezTo>
                  <a:pt x="67095" y="12019"/>
                  <a:pt x="66584" y="12680"/>
                  <a:pt x="66030" y="13269"/>
                </a:cubicBezTo>
                <a:cubicBezTo>
                  <a:pt x="66065" y="13014"/>
                  <a:pt x="66109" y="12759"/>
                  <a:pt x="66144" y="12459"/>
                </a:cubicBezTo>
                <a:lnTo>
                  <a:pt x="66065" y="12459"/>
                </a:lnTo>
                <a:cubicBezTo>
                  <a:pt x="65995" y="12759"/>
                  <a:pt x="65959" y="13085"/>
                  <a:pt x="65924" y="13419"/>
                </a:cubicBezTo>
                <a:cubicBezTo>
                  <a:pt x="65299" y="14079"/>
                  <a:pt x="64639" y="14775"/>
                  <a:pt x="63943" y="15400"/>
                </a:cubicBezTo>
                <a:cubicBezTo>
                  <a:pt x="63978" y="15101"/>
                  <a:pt x="64014" y="14810"/>
                  <a:pt x="64084" y="14520"/>
                </a:cubicBezTo>
                <a:lnTo>
                  <a:pt x="63978" y="14520"/>
                </a:lnTo>
                <a:cubicBezTo>
                  <a:pt x="63943" y="14845"/>
                  <a:pt x="63864" y="15180"/>
                  <a:pt x="63829" y="15506"/>
                </a:cubicBezTo>
                <a:cubicBezTo>
                  <a:pt x="63098" y="16201"/>
                  <a:pt x="62323" y="16897"/>
                  <a:pt x="61522" y="17557"/>
                </a:cubicBezTo>
                <a:cubicBezTo>
                  <a:pt x="61557" y="17231"/>
                  <a:pt x="61628" y="16861"/>
                  <a:pt x="61663" y="16536"/>
                </a:cubicBezTo>
                <a:cubicBezTo>
                  <a:pt x="63908" y="14625"/>
                  <a:pt x="66030" y="12609"/>
                  <a:pt x="67755" y="10294"/>
                </a:cubicBezTo>
                <a:close/>
                <a:moveTo>
                  <a:pt x="81331" y="14520"/>
                </a:moveTo>
                <a:cubicBezTo>
                  <a:pt x="81472" y="15400"/>
                  <a:pt x="81622" y="16201"/>
                  <a:pt x="81771" y="16976"/>
                </a:cubicBezTo>
                <a:cubicBezTo>
                  <a:pt x="80741" y="17117"/>
                  <a:pt x="79826" y="17337"/>
                  <a:pt x="78945" y="17557"/>
                </a:cubicBezTo>
                <a:cubicBezTo>
                  <a:pt x="78795" y="16791"/>
                  <a:pt x="78611" y="15981"/>
                  <a:pt x="78505" y="15136"/>
                </a:cubicBezTo>
                <a:cubicBezTo>
                  <a:pt x="79385" y="14881"/>
                  <a:pt x="80301" y="14696"/>
                  <a:pt x="81331" y="14520"/>
                </a:cubicBezTo>
                <a:close/>
                <a:moveTo>
                  <a:pt x="90936" y="14881"/>
                </a:moveTo>
                <a:lnTo>
                  <a:pt x="90936" y="14881"/>
                </a:lnTo>
                <a:cubicBezTo>
                  <a:pt x="91341" y="14995"/>
                  <a:pt x="91746" y="15101"/>
                  <a:pt x="92151" y="15250"/>
                </a:cubicBezTo>
                <a:cubicBezTo>
                  <a:pt x="92662" y="15400"/>
                  <a:pt x="93137" y="15620"/>
                  <a:pt x="93621" y="15840"/>
                </a:cubicBezTo>
                <a:cubicBezTo>
                  <a:pt x="93912" y="16456"/>
                  <a:pt x="94238" y="17046"/>
                  <a:pt x="94537" y="17557"/>
                </a:cubicBezTo>
                <a:cubicBezTo>
                  <a:pt x="93982" y="17381"/>
                  <a:pt x="93401" y="17196"/>
                  <a:pt x="92811" y="17046"/>
                </a:cubicBezTo>
                <a:cubicBezTo>
                  <a:pt x="92442" y="16976"/>
                  <a:pt x="92081" y="16897"/>
                  <a:pt x="91676" y="16826"/>
                </a:cubicBezTo>
                <a:cubicBezTo>
                  <a:pt x="91456" y="16236"/>
                  <a:pt x="91200" y="15576"/>
                  <a:pt x="90936" y="14881"/>
                </a:cubicBezTo>
                <a:close/>
                <a:moveTo>
                  <a:pt x="14456" y="14555"/>
                </a:moveTo>
                <a:cubicBezTo>
                  <a:pt x="15081" y="15065"/>
                  <a:pt x="15557" y="15620"/>
                  <a:pt x="16032" y="16236"/>
                </a:cubicBezTo>
                <a:cubicBezTo>
                  <a:pt x="15777" y="16756"/>
                  <a:pt x="15521" y="17231"/>
                  <a:pt x="15222" y="17707"/>
                </a:cubicBezTo>
                <a:cubicBezTo>
                  <a:pt x="14711" y="17196"/>
                  <a:pt x="14166" y="16721"/>
                  <a:pt x="13576" y="16280"/>
                </a:cubicBezTo>
                <a:cubicBezTo>
                  <a:pt x="13901" y="15726"/>
                  <a:pt x="14201" y="15136"/>
                  <a:pt x="14456" y="14555"/>
                </a:cubicBezTo>
                <a:close/>
                <a:moveTo>
                  <a:pt x="11190" y="15180"/>
                </a:moveTo>
                <a:cubicBezTo>
                  <a:pt x="11560" y="15321"/>
                  <a:pt x="11921" y="15470"/>
                  <a:pt x="12255" y="15620"/>
                </a:cubicBezTo>
                <a:cubicBezTo>
                  <a:pt x="12695" y="15840"/>
                  <a:pt x="13100" y="16060"/>
                  <a:pt x="13461" y="16316"/>
                </a:cubicBezTo>
                <a:cubicBezTo>
                  <a:pt x="13171" y="16791"/>
                  <a:pt x="12801" y="17266"/>
                  <a:pt x="12405" y="17707"/>
                </a:cubicBezTo>
                <a:cubicBezTo>
                  <a:pt x="12361" y="17777"/>
                  <a:pt x="12326" y="17821"/>
                  <a:pt x="12290" y="17856"/>
                </a:cubicBezTo>
                <a:cubicBezTo>
                  <a:pt x="12035" y="17707"/>
                  <a:pt x="11780" y="17601"/>
                  <a:pt x="11524" y="17487"/>
                </a:cubicBezTo>
                <a:cubicBezTo>
                  <a:pt x="11040" y="17231"/>
                  <a:pt x="10530" y="17046"/>
                  <a:pt x="10019" y="16897"/>
                </a:cubicBezTo>
                <a:cubicBezTo>
                  <a:pt x="10459" y="16351"/>
                  <a:pt x="10864" y="15761"/>
                  <a:pt x="11190" y="15180"/>
                </a:cubicBezTo>
                <a:close/>
                <a:moveTo>
                  <a:pt x="102716" y="15796"/>
                </a:moveTo>
                <a:lnTo>
                  <a:pt x="102716" y="15796"/>
                </a:lnTo>
                <a:cubicBezTo>
                  <a:pt x="103631" y="15981"/>
                  <a:pt x="104582" y="16131"/>
                  <a:pt x="105612" y="16236"/>
                </a:cubicBezTo>
                <a:cubicBezTo>
                  <a:pt x="105797" y="16791"/>
                  <a:pt x="106053" y="17337"/>
                  <a:pt x="106422" y="17892"/>
                </a:cubicBezTo>
                <a:cubicBezTo>
                  <a:pt x="105392" y="17777"/>
                  <a:pt x="104441" y="17636"/>
                  <a:pt x="103526" y="17487"/>
                </a:cubicBezTo>
                <a:cubicBezTo>
                  <a:pt x="103191" y="16897"/>
                  <a:pt x="102901" y="16351"/>
                  <a:pt x="102716" y="15796"/>
                </a:cubicBezTo>
                <a:close/>
                <a:moveTo>
                  <a:pt x="69261" y="13859"/>
                </a:moveTo>
                <a:cubicBezTo>
                  <a:pt x="69366" y="14590"/>
                  <a:pt x="69481" y="15356"/>
                  <a:pt x="69631" y="16131"/>
                </a:cubicBezTo>
                <a:cubicBezTo>
                  <a:pt x="69296" y="16536"/>
                  <a:pt x="68926" y="16941"/>
                  <a:pt x="68600" y="17381"/>
                </a:cubicBezTo>
                <a:cubicBezTo>
                  <a:pt x="68416" y="17601"/>
                  <a:pt x="68266" y="17777"/>
                  <a:pt x="68090" y="17962"/>
                </a:cubicBezTo>
                <a:cubicBezTo>
                  <a:pt x="67940" y="17231"/>
                  <a:pt x="67791" y="16500"/>
                  <a:pt x="67720" y="15726"/>
                </a:cubicBezTo>
                <a:cubicBezTo>
                  <a:pt x="68011" y="15400"/>
                  <a:pt x="68345" y="15030"/>
                  <a:pt x="68636" y="14625"/>
                </a:cubicBezTo>
                <a:cubicBezTo>
                  <a:pt x="68856" y="14370"/>
                  <a:pt x="69076" y="14115"/>
                  <a:pt x="69261" y="13859"/>
                </a:cubicBezTo>
                <a:close/>
                <a:moveTo>
                  <a:pt x="71277" y="14440"/>
                </a:moveTo>
                <a:cubicBezTo>
                  <a:pt x="71391" y="15101"/>
                  <a:pt x="71532" y="15726"/>
                  <a:pt x="71647" y="16351"/>
                </a:cubicBezTo>
                <a:cubicBezTo>
                  <a:pt x="71127" y="16861"/>
                  <a:pt x="70617" y="17416"/>
                  <a:pt x="70106" y="17962"/>
                </a:cubicBezTo>
                <a:cubicBezTo>
                  <a:pt x="69991" y="17381"/>
                  <a:pt x="69851" y="16756"/>
                  <a:pt x="69736" y="16131"/>
                </a:cubicBezTo>
                <a:cubicBezTo>
                  <a:pt x="70247" y="15541"/>
                  <a:pt x="70766" y="14995"/>
                  <a:pt x="71277" y="14440"/>
                </a:cubicBezTo>
                <a:close/>
                <a:moveTo>
                  <a:pt x="105683" y="16280"/>
                </a:moveTo>
                <a:lnTo>
                  <a:pt x="105683" y="16280"/>
                </a:lnTo>
                <a:cubicBezTo>
                  <a:pt x="106017" y="16316"/>
                  <a:pt x="106387" y="16351"/>
                  <a:pt x="106748" y="16386"/>
                </a:cubicBezTo>
                <a:cubicBezTo>
                  <a:pt x="107338" y="16421"/>
                  <a:pt x="107998" y="16421"/>
                  <a:pt x="108694" y="16421"/>
                </a:cubicBezTo>
                <a:cubicBezTo>
                  <a:pt x="108879" y="16976"/>
                  <a:pt x="109134" y="17487"/>
                  <a:pt x="109468" y="18041"/>
                </a:cubicBezTo>
                <a:cubicBezTo>
                  <a:pt x="108843" y="18041"/>
                  <a:pt x="108253" y="18041"/>
                  <a:pt x="107708" y="17997"/>
                </a:cubicBezTo>
                <a:cubicBezTo>
                  <a:pt x="107303" y="17962"/>
                  <a:pt x="106898" y="17927"/>
                  <a:pt x="106493" y="17892"/>
                </a:cubicBezTo>
                <a:cubicBezTo>
                  <a:pt x="106167" y="17337"/>
                  <a:pt x="105868" y="16791"/>
                  <a:pt x="105683" y="16280"/>
                </a:cubicBezTo>
                <a:close/>
                <a:moveTo>
                  <a:pt x="4945" y="16223"/>
                </a:moveTo>
                <a:cubicBezTo>
                  <a:pt x="5681" y="16223"/>
                  <a:pt x="6399" y="16265"/>
                  <a:pt x="7122" y="16351"/>
                </a:cubicBezTo>
                <a:cubicBezTo>
                  <a:pt x="6568" y="16976"/>
                  <a:pt x="6022" y="17522"/>
                  <a:pt x="5432" y="18076"/>
                </a:cubicBezTo>
                <a:cubicBezTo>
                  <a:pt x="4715" y="17990"/>
                  <a:pt x="3954" y="17949"/>
                  <a:pt x="3196" y="17949"/>
                </a:cubicBezTo>
                <a:cubicBezTo>
                  <a:pt x="2948" y="17949"/>
                  <a:pt x="2701" y="17953"/>
                  <a:pt x="2456" y="17962"/>
                </a:cubicBezTo>
                <a:cubicBezTo>
                  <a:pt x="2941" y="17522"/>
                  <a:pt x="3416" y="17082"/>
                  <a:pt x="3891" y="16606"/>
                </a:cubicBezTo>
                <a:cubicBezTo>
                  <a:pt x="3997" y="16500"/>
                  <a:pt x="4111" y="16351"/>
                  <a:pt x="4217" y="16236"/>
                </a:cubicBezTo>
                <a:cubicBezTo>
                  <a:pt x="4462" y="16228"/>
                  <a:pt x="4704" y="16223"/>
                  <a:pt x="4945" y="16223"/>
                </a:cubicBezTo>
                <a:close/>
                <a:moveTo>
                  <a:pt x="16807" y="14520"/>
                </a:moveTo>
                <a:cubicBezTo>
                  <a:pt x="17203" y="15180"/>
                  <a:pt x="17573" y="15875"/>
                  <a:pt x="17863" y="16571"/>
                </a:cubicBezTo>
                <a:cubicBezTo>
                  <a:pt x="17687" y="17082"/>
                  <a:pt x="17502" y="17557"/>
                  <a:pt x="17282" y="18076"/>
                </a:cubicBezTo>
                <a:cubicBezTo>
                  <a:pt x="16948" y="17416"/>
                  <a:pt x="16543" y="16826"/>
                  <a:pt x="16147" y="16236"/>
                </a:cubicBezTo>
                <a:cubicBezTo>
                  <a:pt x="16402" y="15655"/>
                  <a:pt x="16622" y="15101"/>
                  <a:pt x="16807" y="14520"/>
                </a:cubicBezTo>
                <a:close/>
                <a:moveTo>
                  <a:pt x="78390" y="15180"/>
                </a:moveTo>
                <a:cubicBezTo>
                  <a:pt x="78540" y="16016"/>
                  <a:pt x="78690" y="16826"/>
                  <a:pt x="78875" y="17601"/>
                </a:cubicBezTo>
                <a:cubicBezTo>
                  <a:pt x="78100" y="17821"/>
                  <a:pt x="77404" y="18041"/>
                  <a:pt x="76744" y="18332"/>
                </a:cubicBezTo>
                <a:cubicBezTo>
                  <a:pt x="76559" y="17522"/>
                  <a:pt x="76374" y="16756"/>
                  <a:pt x="76234" y="15981"/>
                </a:cubicBezTo>
                <a:cubicBezTo>
                  <a:pt x="76929" y="15655"/>
                  <a:pt x="77625" y="15400"/>
                  <a:pt x="78390" y="15180"/>
                </a:cubicBezTo>
                <a:close/>
                <a:moveTo>
                  <a:pt x="98094" y="15691"/>
                </a:moveTo>
                <a:cubicBezTo>
                  <a:pt x="98860" y="16131"/>
                  <a:pt x="99705" y="16500"/>
                  <a:pt x="100664" y="16826"/>
                </a:cubicBezTo>
                <a:cubicBezTo>
                  <a:pt x="100955" y="17302"/>
                  <a:pt x="101281" y="17821"/>
                  <a:pt x="101686" y="18367"/>
                </a:cubicBezTo>
                <a:cubicBezTo>
                  <a:pt x="100735" y="18041"/>
                  <a:pt x="99855" y="17671"/>
                  <a:pt x="99045" y="17231"/>
                </a:cubicBezTo>
                <a:cubicBezTo>
                  <a:pt x="98684" y="16721"/>
                  <a:pt x="98349" y="16201"/>
                  <a:pt x="98094" y="15691"/>
                </a:cubicBezTo>
                <a:close/>
                <a:moveTo>
                  <a:pt x="73548" y="14881"/>
                </a:moveTo>
                <a:cubicBezTo>
                  <a:pt x="73663" y="15620"/>
                  <a:pt x="73812" y="16351"/>
                  <a:pt x="73988" y="17117"/>
                </a:cubicBezTo>
                <a:cubicBezTo>
                  <a:pt x="73407" y="17487"/>
                  <a:pt x="72818" y="17962"/>
                  <a:pt x="72228" y="18437"/>
                </a:cubicBezTo>
                <a:cubicBezTo>
                  <a:pt x="72052" y="17742"/>
                  <a:pt x="71902" y="17082"/>
                  <a:pt x="71752" y="16386"/>
                </a:cubicBezTo>
                <a:cubicBezTo>
                  <a:pt x="72307" y="15840"/>
                  <a:pt x="72888" y="15321"/>
                  <a:pt x="73548" y="14881"/>
                </a:cubicBezTo>
                <a:close/>
                <a:moveTo>
                  <a:pt x="7193" y="16386"/>
                </a:moveTo>
                <a:cubicBezTo>
                  <a:pt x="8108" y="16500"/>
                  <a:pt x="9024" y="16677"/>
                  <a:pt x="9869" y="16941"/>
                </a:cubicBezTo>
                <a:cubicBezTo>
                  <a:pt x="9799" y="17011"/>
                  <a:pt x="9720" y="17082"/>
                  <a:pt x="9684" y="17161"/>
                </a:cubicBezTo>
                <a:cubicBezTo>
                  <a:pt x="9244" y="17671"/>
                  <a:pt x="8804" y="18112"/>
                  <a:pt x="8293" y="18587"/>
                </a:cubicBezTo>
                <a:cubicBezTo>
                  <a:pt x="7413" y="18367"/>
                  <a:pt x="6497" y="18182"/>
                  <a:pt x="5538" y="18076"/>
                </a:cubicBezTo>
                <a:cubicBezTo>
                  <a:pt x="6128" y="17522"/>
                  <a:pt x="6682" y="16976"/>
                  <a:pt x="7193" y="16386"/>
                </a:cubicBezTo>
                <a:close/>
                <a:moveTo>
                  <a:pt x="93727" y="15875"/>
                </a:moveTo>
                <a:lnTo>
                  <a:pt x="93727" y="15875"/>
                </a:lnTo>
                <a:cubicBezTo>
                  <a:pt x="94458" y="16236"/>
                  <a:pt x="95118" y="16606"/>
                  <a:pt x="95778" y="17011"/>
                </a:cubicBezTo>
                <a:cubicBezTo>
                  <a:pt x="96113" y="17522"/>
                  <a:pt x="96518" y="18076"/>
                  <a:pt x="96879" y="18587"/>
                </a:cubicBezTo>
                <a:cubicBezTo>
                  <a:pt x="96183" y="18217"/>
                  <a:pt x="95417" y="17892"/>
                  <a:pt x="94643" y="17636"/>
                </a:cubicBezTo>
                <a:cubicBezTo>
                  <a:pt x="94352" y="17082"/>
                  <a:pt x="94062" y="16500"/>
                  <a:pt x="93727" y="15875"/>
                </a:cubicBezTo>
                <a:close/>
                <a:moveTo>
                  <a:pt x="94898" y="15356"/>
                </a:moveTo>
                <a:lnTo>
                  <a:pt x="94898" y="15356"/>
                </a:lnTo>
                <a:cubicBezTo>
                  <a:pt x="95268" y="15620"/>
                  <a:pt x="95602" y="15875"/>
                  <a:pt x="95963" y="16131"/>
                </a:cubicBezTo>
                <a:cubicBezTo>
                  <a:pt x="96483" y="16536"/>
                  <a:pt x="97028" y="16941"/>
                  <a:pt x="97583" y="17302"/>
                </a:cubicBezTo>
                <a:cubicBezTo>
                  <a:pt x="97909" y="17777"/>
                  <a:pt x="98279" y="18261"/>
                  <a:pt x="98640" y="18701"/>
                </a:cubicBezTo>
                <a:cubicBezTo>
                  <a:pt x="98279" y="18437"/>
                  <a:pt x="97874" y="18217"/>
                  <a:pt x="97504" y="17962"/>
                </a:cubicBezTo>
                <a:cubicBezTo>
                  <a:pt x="96958" y="17636"/>
                  <a:pt x="96403" y="17266"/>
                  <a:pt x="95822" y="16941"/>
                </a:cubicBezTo>
                <a:cubicBezTo>
                  <a:pt x="95488" y="16421"/>
                  <a:pt x="95197" y="15875"/>
                  <a:pt x="94898" y="15356"/>
                </a:cubicBezTo>
                <a:close/>
                <a:moveTo>
                  <a:pt x="96588" y="15726"/>
                </a:moveTo>
                <a:lnTo>
                  <a:pt x="96588" y="15726"/>
                </a:lnTo>
                <a:cubicBezTo>
                  <a:pt x="97178" y="16166"/>
                  <a:pt x="97759" y="16606"/>
                  <a:pt x="98384" y="16976"/>
                </a:cubicBezTo>
                <a:cubicBezTo>
                  <a:pt x="98569" y="17082"/>
                  <a:pt x="98789" y="17196"/>
                  <a:pt x="98974" y="17302"/>
                </a:cubicBezTo>
                <a:cubicBezTo>
                  <a:pt x="99300" y="17777"/>
                  <a:pt x="99670" y="18261"/>
                  <a:pt x="100075" y="18737"/>
                </a:cubicBezTo>
                <a:cubicBezTo>
                  <a:pt x="99890" y="18657"/>
                  <a:pt x="99740" y="18552"/>
                  <a:pt x="99599" y="18481"/>
                </a:cubicBezTo>
                <a:cubicBezTo>
                  <a:pt x="98904" y="18112"/>
                  <a:pt x="98243" y="17707"/>
                  <a:pt x="97618" y="17231"/>
                </a:cubicBezTo>
                <a:cubicBezTo>
                  <a:pt x="97249" y="16756"/>
                  <a:pt x="96923" y="16236"/>
                  <a:pt x="96588" y="15726"/>
                </a:cubicBezTo>
                <a:close/>
                <a:moveTo>
                  <a:pt x="88515" y="16571"/>
                </a:moveTo>
                <a:lnTo>
                  <a:pt x="88515" y="16571"/>
                </a:lnTo>
                <a:cubicBezTo>
                  <a:pt x="89580" y="16606"/>
                  <a:pt x="90610" y="16721"/>
                  <a:pt x="91640" y="16897"/>
                </a:cubicBezTo>
                <a:cubicBezTo>
                  <a:pt x="91817" y="17337"/>
                  <a:pt x="91966" y="17707"/>
                  <a:pt x="92151" y="18076"/>
                </a:cubicBezTo>
                <a:cubicBezTo>
                  <a:pt x="92257" y="18296"/>
                  <a:pt x="92371" y="18552"/>
                  <a:pt x="92477" y="18772"/>
                </a:cubicBezTo>
                <a:cubicBezTo>
                  <a:pt x="91635" y="18678"/>
                  <a:pt x="90739" y="18613"/>
                  <a:pt x="89834" y="18613"/>
                </a:cubicBezTo>
                <a:cubicBezTo>
                  <a:pt x="89641" y="18613"/>
                  <a:pt x="89448" y="18616"/>
                  <a:pt x="89255" y="18622"/>
                </a:cubicBezTo>
                <a:cubicBezTo>
                  <a:pt x="89175" y="18437"/>
                  <a:pt x="89105" y="18261"/>
                  <a:pt x="89034" y="18076"/>
                </a:cubicBezTo>
                <a:cubicBezTo>
                  <a:pt x="88885" y="17636"/>
                  <a:pt x="88700" y="17161"/>
                  <a:pt x="88515" y="16571"/>
                </a:cubicBezTo>
                <a:close/>
                <a:moveTo>
                  <a:pt x="87597" y="16557"/>
                </a:moveTo>
                <a:cubicBezTo>
                  <a:pt x="87872" y="16557"/>
                  <a:pt x="88143" y="16561"/>
                  <a:pt x="88409" y="16571"/>
                </a:cubicBezTo>
                <a:cubicBezTo>
                  <a:pt x="88594" y="17161"/>
                  <a:pt x="88779" y="17671"/>
                  <a:pt x="88955" y="18112"/>
                </a:cubicBezTo>
                <a:cubicBezTo>
                  <a:pt x="88999" y="18261"/>
                  <a:pt x="89070" y="18437"/>
                  <a:pt x="89140" y="18622"/>
                </a:cubicBezTo>
                <a:cubicBezTo>
                  <a:pt x="88119" y="18622"/>
                  <a:pt x="87018" y="18701"/>
                  <a:pt x="85918" y="18842"/>
                </a:cubicBezTo>
                <a:cubicBezTo>
                  <a:pt x="85768" y="18402"/>
                  <a:pt x="85619" y="17962"/>
                  <a:pt x="85513" y="17522"/>
                </a:cubicBezTo>
                <a:cubicBezTo>
                  <a:pt x="85434" y="17231"/>
                  <a:pt x="85363" y="16941"/>
                  <a:pt x="85258" y="16641"/>
                </a:cubicBezTo>
                <a:cubicBezTo>
                  <a:pt x="86063" y="16590"/>
                  <a:pt x="86845" y="16557"/>
                  <a:pt x="87597" y="16557"/>
                </a:cubicBezTo>
                <a:close/>
                <a:moveTo>
                  <a:pt x="13541" y="16351"/>
                </a:moveTo>
                <a:cubicBezTo>
                  <a:pt x="14122" y="16756"/>
                  <a:pt x="14676" y="17266"/>
                  <a:pt x="15152" y="17777"/>
                </a:cubicBezTo>
                <a:cubicBezTo>
                  <a:pt x="14861" y="18217"/>
                  <a:pt x="14527" y="18657"/>
                  <a:pt x="14122" y="19098"/>
                </a:cubicBezTo>
                <a:cubicBezTo>
                  <a:pt x="13576" y="18657"/>
                  <a:pt x="12986" y="18261"/>
                  <a:pt x="12361" y="17892"/>
                </a:cubicBezTo>
                <a:cubicBezTo>
                  <a:pt x="12405" y="17856"/>
                  <a:pt x="12440" y="17821"/>
                  <a:pt x="12475" y="17777"/>
                </a:cubicBezTo>
                <a:cubicBezTo>
                  <a:pt x="12880" y="17337"/>
                  <a:pt x="13206" y="16861"/>
                  <a:pt x="13541" y="16351"/>
                </a:cubicBezTo>
                <a:close/>
                <a:moveTo>
                  <a:pt x="100770" y="16861"/>
                </a:moveTo>
                <a:lnTo>
                  <a:pt x="100770" y="16861"/>
                </a:lnTo>
                <a:cubicBezTo>
                  <a:pt x="101615" y="17117"/>
                  <a:pt x="102496" y="17381"/>
                  <a:pt x="103482" y="17557"/>
                </a:cubicBezTo>
                <a:cubicBezTo>
                  <a:pt x="103781" y="18041"/>
                  <a:pt x="104142" y="18552"/>
                  <a:pt x="104547" y="19098"/>
                </a:cubicBezTo>
                <a:cubicBezTo>
                  <a:pt x="103596" y="18922"/>
                  <a:pt x="102681" y="18657"/>
                  <a:pt x="101835" y="18402"/>
                </a:cubicBezTo>
                <a:cubicBezTo>
                  <a:pt x="101430" y="17856"/>
                  <a:pt x="101061" y="17337"/>
                  <a:pt x="100770" y="16861"/>
                </a:cubicBezTo>
                <a:close/>
                <a:moveTo>
                  <a:pt x="65845" y="15400"/>
                </a:moveTo>
                <a:cubicBezTo>
                  <a:pt x="65889" y="16060"/>
                  <a:pt x="65924" y="16721"/>
                  <a:pt x="66030" y="17381"/>
                </a:cubicBezTo>
                <a:cubicBezTo>
                  <a:pt x="65405" y="17997"/>
                  <a:pt x="64744" y="18587"/>
                  <a:pt x="64084" y="19142"/>
                </a:cubicBezTo>
                <a:cubicBezTo>
                  <a:pt x="63978" y="18517"/>
                  <a:pt x="63908" y="17892"/>
                  <a:pt x="63908" y="17302"/>
                </a:cubicBezTo>
                <a:cubicBezTo>
                  <a:pt x="64568" y="16677"/>
                  <a:pt x="65229" y="16060"/>
                  <a:pt x="65845" y="15400"/>
                </a:cubicBezTo>
                <a:close/>
                <a:moveTo>
                  <a:pt x="63829" y="15620"/>
                </a:moveTo>
                <a:lnTo>
                  <a:pt x="63829" y="15620"/>
                </a:lnTo>
                <a:cubicBezTo>
                  <a:pt x="63794" y="16166"/>
                  <a:pt x="63794" y="16721"/>
                  <a:pt x="63794" y="17266"/>
                </a:cubicBezTo>
                <a:cubicBezTo>
                  <a:pt x="63063" y="17927"/>
                  <a:pt x="62288" y="18552"/>
                  <a:pt x="61487" y="19177"/>
                </a:cubicBezTo>
                <a:cubicBezTo>
                  <a:pt x="61487" y="18657"/>
                  <a:pt x="61487" y="18182"/>
                  <a:pt x="61522" y="17671"/>
                </a:cubicBezTo>
                <a:cubicBezTo>
                  <a:pt x="62323" y="17011"/>
                  <a:pt x="63098" y="16351"/>
                  <a:pt x="63829" y="15620"/>
                </a:cubicBezTo>
                <a:close/>
                <a:moveTo>
                  <a:pt x="85178" y="16641"/>
                </a:moveTo>
                <a:cubicBezTo>
                  <a:pt x="85258" y="16976"/>
                  <a:pt x="85363" y="17266"/>
                  <a:pt x="85434" y="17557"/>
                </a:cubicBezTo>
                <a:cubicBezTo>
                  <a:pt x="85548" y="17962"/>
                  <a:pt x="85654" y="18402"/>
                  <a:pt x="85803" y="18842"/>
                </a:cubicBezTo>
                <a:cubicBezTo>
                  <a:pt x="85178" y="18922"/>
                  <a:pt x="84518" y="18992"/>
                  <a:pt x="83823" y="19098"/>
                </a:cubicBezTo>
                <a:cubicBezTo>
                  <a:pt x="83347" y="19177"/>
                  <a:pt x="82872" y="19247"/>
                  <a:pt x="82431" y="19318"/>
                </a:cubicBezTo>
                <a:cubicBezTo>
                  <a:pt x="82247" y="18701"/>
                  <a:pt x="82132" y="18112"/>
                  <a:pt x="81991" y="17487"/>
                </a:cubicBezTo>
                <a:cubicBezTo>
                  <a:pt x="81956" y="17337"/>
                  <a:pt x="81912" y="17196"/>
                  <a:pt x="81877" y="17046"/>
                </a:cubicBezTo>
                <a:cubicBezTo>
                  <a:pt x="82062" y="17011"/>
                  <a:pt x="82247" y="16976"/>
                  <a:pt x="82431" y="16941"/>
                </a:cubicBezTo>
                <a:cubicBezTo>
                  <a:pt x="83382" y="16791"/>
                  <a:pt x="84298" y="16721"/>
                  <a:pt x="85178" y="16641"/>
                </a:cubicBezTo>
                <a:close/>
                <a:moveTo>
                  <a:pt x="91746" y="16941"/>
                </a:moveTo>
                <a:lnTo>
                  <a:pt x="91746" y="16941"/>
                </a:lnTo>
                <a:cubicBezTo>
                  <a:pt x="92081" y="16976"/>
                  <a:pt x="92442" y="17046"/>
                  <a:pt x="92776" y="17161"/>
                </a:cubicBezTo>
                <a:cubicBezTo>
                  <a:pt x="93401" y="17302"/>
                  <a:pt x="94018" y="17487"/>
                  <a:pt x="94572" y="17671"/>
                </a:cubicBezTo>
                <a:cubicBezTo>
                  <a:pt x="94757" y="17997"/>
                  <a:pt x="94898" y="18261"/>
                  <a:pt x="95083" y="18517"/>
                </a:cubicBezTo>
                <a:cubicBezTo>
                  <a:pt x="95232" y="18807"/>
                  <a:pt x="95417" y="19062"/>
                  <a:pt x="95558" y="19318"/>
                </a:cubicBezTo>
                <a:cubicBezTo>
                  <a:pt x="94942" y="19142"/>
                  <a:pt x="94238" y="18992"/>
                  <a:pt x="93542" y="18878"/>
                </a:cubicBezTo>
                <a:cubicBezTo>
                  <a:pt x="93252" y="18842"/>
                  <a:pt x="92917" y="18807"/>
                  <a:pt x="92591" y="18772"/>
                </a:cubicBezTo>
                <a:cubicBezTo>
                  <a:pt x="92442" y="18517"/>
                  <a:pt x="92336" y="18296"/>
                  <a:pt x="92221" y="18041"/>
                </a:cubicBezTo>
                <a:cubicBezTo>
                  <a:pt x="92081" y="17707"/>
                  <a:pt x="91896" y="17337"/>
                  <a:pt x="91746" y="16941"/>
                </a:cubicBezTo>
                <a:close/>
                <a:moveTo>
                  <a:pt x="16067" y="16316"/>
                </a:moveTo>
                <a:cubicBezTo>
                  <a:pt x="16507" y="16897"/>
                  <a:pt x="16912" y="17522"/>
                  <a:pt x="17247" y="18182"/>
                </a:cubicBezTo>
                <a:cubicBezTo>
                  <a:pt x="17062" y="18587"/>
                  <a:pt x="16842" y="18957"/>
                  <a:pt x="16622" y="19362"/>
                </a:cubicBezTo>
                <a:cubicBezTo>
                  <a:pt x="16182" y="18807"/>
                  <a:pt x="15742" y="18261"/>
                  <a:pt x="15266" y="17742"/>
                </a:cubicBezTo>
                <a:cubicBezTo>
                  <a:pt x="15592" y="17302"/>
                  <a:pt x="15847" y="16826"/>
                  <a:pt x="16067" y="16316"/>
                </a:cubicBezTo>
                <a:close/>
                <a:moveTo>
                  <a:pt x="9940" y="16976"/>
                </a:moveTo>
                <a:cubicBezTo>
                  <a:pt x="10494" y="17117"/>
                  <a:pt x="11005" y="17302"/>
                  <a:pt x="11480" y="17557"/>
                </a:cubicBezTo>
                <a:cubicBezTo>
                  <a:pt x="11745" y="17671"/>
                  <a:pt x="12000" y="17777"/>
                  <a:pt x="12220" y="17927"/>
                </a:cubicBezTo>
                <a:cubicBezTo>
                  <a:pt x="11745" y="18437"/>
                  <a:pt x="11260" y="18922"/>
                  <a:pt x="10714" y="19397"/>
                </a:cubicBezTo>
                <a:cubicBezTo>
                  <a:pt x="10424" y="19247"/>
                  <a:pt x="10125" y="19142"/>
                  <a:pt x="9799" y="19027"/>
                </a:cubicBezTo>
                <a:cubicBezTo>
                  <a:pt x="9359" y="18878"/>
                  <a:pt x="8883" y="18737"/>
                  <a:pt x="8399" y="18622"/>
                </a:cubicBezTo>
                <a:cubicBezTo>
                  <a:pt x="8883" y="18147"/>
                  <a:pt x="9323" y="17707"/>
                  <a:pt x="9720" y="17231"/>
                </a:cubicBezTo>
                <a:cubicBezTo>
                  <a:pt x="9799" y="17161"/>
                  <a:pt x="9869" y="17046"/>
                  <a:pt x="9940" y="16976"/>
                </a:cubicBezTo>
                <a:close/>
                <a:moveTo>
                  <a:pt x="76154" y="16016"/>
                </a:moveTo>
                <a:cubicBezTo>
                  <a:pt x="76304" y="16791"/>
                  <a:pt x="76489" y="17557"/>
                  <a:pt x="76674" y="18367"/>
                </a:cubicBezTo>
                <a:cubicBezTo>
                  <a:pt x="75969" y="18657"/>
                  <a:pt x="75309" y="19027"/>
                  <a:pt x="74649" y="19397"/>
                </a:cubicBezTo>
                <a:cubicBezTo>
                  <a:pt x="74429" y="18622"/>
                  <a:pt x="74253" y="17892"/>
                  <a:pt x="74103" y="17161"/>
                </a:cubicBezTo>
                <a:cubicBezTo>
                  <a:pt x="74763" y="16721"/>
                  <a:pt x="75424" y="16316"/>
                  <a:pt x="76154" y="16016"/>
                </a:cubicBezTo>
                <a:close/>
                <a:moveTo>
                  <a:pt x="61557" y="16641"/>
                </a:moveTo>
                <a:lnTo>
                  <a:pt x="61557" y="16641"/>
                </a:lnTo>
                <a:cubicBezTo>
                  <a:pt x="61522" y="16976"/>
                  <a:pt x="61487" y="17302"/>
                  <a:pt x="61443" y="17636"/>
                </a:cubicBezTo>
                <a:cubicBezTo>
                  <a:pt x="60712" y="18261"/>
                  <a:pt x="59946" y="18842"/>
                  <a:pt x="59207" y="19432"/>
                </a:cubicBezTo>
                <a:cubicBezTo>
                  <a:pt x="59242" y="19098"/>
                  <a:pt x="59286" y="18772"/>
                  <a:pt x="59356" y="18437"/>
                </a:cubicBezTo>
                <a:cubicBezTo>
                  <a:pt x="60087" y="17856"/>
                  <a:pt x="60862" y="17266"/>
                  <a:pt x="61557" y="16641"/>
                </a:cubicBezTo>
                <a:close/>
                <a:moveTo>
                  <a:pt x="103596" y="17557"/>
                </a:moveTo>
                <a:lnTo>
                  <a:pt x="103596" y="17557"/>
                </a:lnTo>
                <a:cubicBezTo>
                  <a:pt x="104477" y="17742"/>
                  <a:pt x="105427" y="17892"/>
                  <a:pt x="106457" y="17997"/>
                </a:cubicBezTo>
                <a:cubicBezTo>
                  <a:pt x="106783" y="18481"/>
                  <a:pt x="107153" y="18992"/>
                  <a:pt x="107558" y="19503"/>
                </a:cubicBezTo>
                <a:cubicBezTo>
                  <a:pt x="106563" y="19432"/>
                  <a:pt x="105577" y="19283"/>
                  <a:pt x="104697" y="19098"/>
                </a:cubicBezTo>
                <a:cubicBezTo>
                  <a:pt x="104257" y="18587"/>
                  <a:pt x="103887" y="18076"/>
                  <a:pt x="103596" y="17557"/>
                </a:cubicBezTo>
                <a:close/>
                <a:moveTo>
                  <a:pt x="67650" y="15840"/>
                </a:moveTo>
                <a:cubicBezTo>
                  <a:pt x="67720" y="16571"/>
                  <a:pt x="67870" y="17302"/>
                  <a:pt x="68011" y="18076"/>
                </a:cubicBezTo>
                <a:cubicBezTo>
                  <a:pt x="67535" y="18622"/>
                  <a:pt x="67060" y="19142"/>
                  <a:pt x="66549" y="19617"/>
                </a:cubicBezTo>
                <a:cubicBezTo>
                  <a:pt x="66364" y="18878"/>
                  <a:pt x="66215" y="18147"/>
                  <a:pt x="66109" y="17416"/>
                </a:cubicBezTo>
                <a:cubicBezTo>
                  <a:pt x="66655" y="16897"/>
                  <a:pt x="67130" y="16386"/>
                  <a:pt x="67650" y="15840"/>
                </a:cubicBezTo>
                <a:close/>
                <a:moveTo>
                  <a:pt x="2351" y="18041"/>
                </a:moveTo>
                <a:cubicBezTo>
                  <a:pt x="3381" y="18041"/>
                  <a:pt x="4367" y="18041"/>
                  <a:pt x="5362" y="18147"/>
                </a:cubicBezTo>
                <a:cubicBezTo>
                  <a:pt x="4737" y="18701"/>
                  <a:pt x="4111" y="19247"/>
                  <a:pt x="3451" y="19758"/>
                </a:cubicBezTo>
                <a:cubicBezTo>
                  <a:pt x="2679" y="19679"/>
                  <a:pt x="1931" y="19639"/>
                  <a:pt x="1171" y="19639"/>
                </a:cubicBezTo>
                <a:cubicBezTo>
                  <a:pt x="917" y="19639"/>
                  <a:pt x="663" y="19643"/>
                  <a:pt x="405" y="19652"/>
                </a:cubicBezTo>
                <a:cubicBezTo>
                  <a:pt x="1065" y="19142"/>
                  <a:pt x="1726" y="18622"/>
                  <a:pt x="2351" y="18041"/>
                </a:cubicBezTo>
                <a:close/>
                <a:moveTo>
                  <a:pt x="69666" y="16236"/>
                </a:moveTo>
                <a:cubicBezTo>
                  <a:pt x="69771" y="16826"/>
                  <a:pt x="69921" y="17451"/>
                  <a:pt x="70071" y="18041"/>
                </a:cubicBezTo>
                <a:cubicBezTo>
                  <a:pt x="69771" y="18367"/>
                  <a:pt x="69516" y="18701"/>
                  <a:pt x="69226" y="19027"/>
                </a:cubicBezTo>
                <a:cubicBezTo>
                  <a:pt x="69005" y="19318"/>
                  <a:pt x="68785" y="19617"/>
                  <a:pt x="68530" y="19872"/>
                </a:cubicBezTo>
                <a:cubicBezTo>
                  <a:pt x="68380" y="19283"/>
                  <a:pt x="68231" y="18701"/>
                  <a:pt x="68125" y="18076"/>
                </a:cubicBezTo>
                <a:cubicBezTo>
                  <a:pt x="68310" y="17892"/>
                  <a:pt x="68486" y="17671"/>
                  <a:pt x="68636" y="17451"/>
                </a:cubicBezTo>
                <a:cubicBezTo>
                  <a:pt x="68970" y="17011"/>
                  <a:pt x="69331" y="16606"/>
                  <a:pt x="69666" y="16236"/>
                </a:cubicBezTo>
                <a:close/>
                <a:moveTo>
                  <a:pt x="99159" y="17381"/>
                </a:moveTo>
                <a:cubicBezTo>
                  <a:pt x="99960" y="17821"/>
                  <a:pt x="100805" y="18182"/>
                  <a:pt x="101765" y="18481"/>
                </a:cubicBezTo>
                <a:cubicBezTo>
                  <a:pt x="102126" y="18922"/>
                  <a:pt x="102496" y="19397"/>
                  <a:pt x="102936" y="19872"/>
                </a:cubicBezTo>
                <a:cubicBezTo>
                  <a:pt x="101985" y="19582"/>
                  <a:pt x="101061" y="19212"/>
                  <a:pt x="100260" y="18807"/>
                </a:cubicBezTo>
                <a:cubicBezTo>
                  <a:pt x="99855" y="18367"/>
                  <a:pt x="99485" y="17892"/>
                  <a:pt x="99159" y="17381"/>
                </a:cubicBezTo>
                <a:close/>
                <a:moveTo>
                  <a:pt x="81806" y="17046"/>
                </a:moveTo>
                <a:cubicBezTo>
                  <a:pt x="81842" y="17196"/>
                  <a:pt x="81877" y="17381"/>
                  <a:pt x="81912" y="17522"/>
                </a:cubicBezTo>
                <a:cubicBezTo>
                  <a:pt x="82027" y="18112"/>
                  <a:pt x="82176" y="18737"/>
                  <a:pt x="82352" y="19318"/>
                </a:cubicBezTo>
                <a:cubicBezTo>
                  <a:pt x="81331" y="19503"/>
                  <a:pt x="80371" y="19723"/>
                  <a:pt x="79491" y="19943"/>
                </a:cubicBezTo>
                <a:cubicBezTo>
                  <a:pt x="79385" y="19467"/>
                  <a:pt x="79236" y="18992"/>
                  <a:pt x="79165" y="18552"/>
                </a:cubicBezTo>
                <a:cubicBezTo>
                  <a:pt x="79095" y="18261"/>
                  <a:pt x="79016" y="17962"/>
                  <a:pt x="78945" y="17671"/>
                </a:cubicBezTo>
                <a:cubicBezTo>
                  <a:pt x="79826" y="17416"/>
                  <a:pt x="80776" y="17231"/>
                  <a:pt x="81806" y="17046"/>
                </a:cubicBezTo>
                <a:close/>
                <a:moveTo>
                  <a:pt x="71682" y="16456"/>
                </a:moveTo>
                <a:cubicBezTo>
                  <a:pt x="71832" y="17117"/>
                  <a:pt x="71972" y="17821"/>
                  <a:pt x="72157" y="18517"/>
                </a:cubicBezTo>
                <a:cubicBezTo>
                  <a:pt x="71647" y="18957"/>
                  <a:pt x="71127" y="19432"/>
                  <a:pt x="70617" y="19978"/>
                </a:cubicBezTo>
                <a:cubicBezTo>
                  <a:pt x="70467" y="19362"/>
                  <a:pt x="70291" y="18737"/>
                  <a:pt x="70141" y="18076"/>
                </a:cubicBezTo>
                <a:cubicBezTo>
                  <a:pt x="70652" y="17487"/>
                  <a:pt x="71171" y="16976"/>
                  <a:pt x="71682" y="16456"/>
                </a:cubicBezTo>
                <a:close/>
                <a:moveTo>
                  <a:pt x="17907" y="16677"/>
                </a:moveTo>
                <a:cubicBezTo>
                  <a:pt x="18198" y="17337"/>
                  <a:pt x="18453" y="18041"/>
                  <a:pt x="18708" y="18701"/>
                </a:cubicBezTo>
                <a:cubicBezTo>
                  <a:pt x="18744" y="18772"/>
                  <a:pt x="18788" y="18842"/>
                  <a:pt x="18823" y="18922"/>
                </a:cubicBezTo>
                <a:cubicBezTo>
                  <a:pt x="18673" y="19318"/>
                  <a:pt x="18524" y="19723"/>
                  <a:pt x="18383" y="20128"/>
                </a:cubicBezTo>
                <a:cubicBezTo>
                  <a:pt x="18347" y="20093"/>
                  <a:pt x="18347" y="20057"/>
                  <a:pt x="18303" y="19978"/>
                </a:cubicBezTo>
                <a:cubicBezTo>
                  <a:pt x="18013" y="19397"/>
                  <a:pt x="17687" y="18772"/>
                  <a:pt x="17353" y="18147"/>
                </a:cubicBezTo>
                <a:cubicBezTo>
                  <a:pt x="17573" y="17671"/>
                  <a:pt x="17758" y="17196"/>
                  <a:pt x="17907" y="16677"/>
                </a:cubicBezTo>
                <a:close/>
                <a:moveTo>
                  <a:pt x="5467" y="18182"/>
                </a:moveTo>
                <a:cubicBezTo>
                  <a:pt x="6418" y="18261"/>
                  <a:pt x="7343" y="18437"/>
                  <a:pt x="8223" y="18657"/>
                </a:cubicBezTo>
                <a:cubicBezTo>
                  <a:pt x="7704" y="19177"/>
                  <a:pt x="7122" y="19688"/>
                  <a:pt x="6497" y="20198"/>
                </a:cubicBezTo>
                <a:cubicBezTo>
                  <a:pt x="5538" y="20022"/>
                  <a:pt x="4552" y="19872"/>
                  <a:pt x="3557" y="19758"/>
                </a:cubicBezTo>
                <a:cubicBezTo>
                  <a:pt x="4217" y="19247"/>
                  <a:pt x="4842" y="18737"/>
                  <a:pt x="5467" y="18182"/>
                </a:cubicBezTo>
                <a:close/>
                <a:moveTo>
                  <a:pt x="97803" y="17451"/>
                </a:moveTo>
                <a:lnTo>
                  <a:pt x="97803" y="17451"/>
                </a:lnTo>
                <a:cubicBezTo>
                  <a:pt x="98349" y="17856"/>
                  <a:pt x="98939" y="18217"/>
                  <a:pt x="99564" y="18552"/>
                </a:cubicBezTo>
                <a:cubicBezTo>
                  <a:pt x="99784" y="18657"/>
                  <a:pt x="99960" y="18772"/>
                  <a:pt x="100180" y="18878"/>
                </a:cubicBezTo>
                <a:cubicBezTo>
                  <a:pt x="100585" y="19318"/>
                  <a:pt x="100955" y="19802"/>
                  <a:pt x="101360" y="20198"/>
                </a:cubicBezTo>
                <a:cubicBezTo>
                  <a:pt x="101025" y="20057"/>
                  <a:pt x="100735" y="19908"/>
                  <a:pt x="100400" y="19723"/>
                </a:cubicBezTo>
                <a:cubicBezTo>
                  <a:pt x="99890" y="19467"/>
                  <a:pt x="99379" y="19142"/>
                  <a:pt x="98860" y="18842"/>
                </a:cubicBezTo>
                <a:cubicBezTo>
                  <a:pt x="98499" y="18402"/>
                  <a:pt x="98129" y="17962"/>
                  <a:pt x="97803" y="17451"/>
                </a:cubicBezTo>
                <a:close/>
                <a:moveTo>
                  <a:pt x="94722" y="17742"/>
                </a:moveTo>
                <a:lnTo>
                  <a:pt x="94722" y="17742"/>
                </a:lnTo>
                <a:cubicBezTo>
                  <a:pt x="95523" y="18041"/>
                  <a:pt x="96263" y="18367"/>
                  <a:pt x="97028" y="18737"/>
                </a:cubicBezTo>
                <a:cubicBezTo>
                  <a:pt x="97398" y="19247"/>
                  <a:pt x="97803" y="19758"/>
                  <a:pt x="98199" y="20242"/>
                </a:cubicBezTo>
                <a:cubicBezTo>
                  <a:pt x="97398" y="19908"/>
                  <a:pt x="96553" y="19617"/>
                  <a:pt x="95708" y="19362"/>
                </a:cubicBezTo>
                <a:cubicBezTo>
                  <a:pt x="95523" y="19062"/>
                  <a:pt x="95338" y="18772"/>
                  <a:pt x="95162" y="18481"/>
                </a:cubicBezTo>
                <a:cubicBezTo>
                  <a:pt x="95012" y="18261"/>
                  <a:pt x="94863" y="17997"/>
                  <a:pt x="94722" y="17742"/>
                </a:cubicBezTo>
                <a:close/>
                <a:moveTo>
                  <a:pt x="95928" y="17082"/>
                </a:moveTo>
                <a:cubicBezTo>
                  <a:pt x="96439" y="17416"/>
                  <a:pt x="96958" y="17707"/>
                  <a:pt x="97433" y="18041"/>
                </a:cubicBezTo>
                <a:cubicBezTo>
                  <a:pt x="97909" y="18332"/>
                  <a:pt x="98349" y="18622"/>
                  <a:pt x="98824" y="18922"/>
                </a:cubicBezTo>
                <a:cubicBezTo>
                  <a:pt x="99229" y="19397"/>
                  <a:pt x="99634" y="19837"/>
                  <a:pt x="100004" y="20242"/>
                </a:cubicBezTo>
                <a:cubicBezTo>
                  <a:pt x="99740" y="20093"/>
                  <a:pt x="99485" y="19978"/>
                  <a:pt x="99229" y="19837"/>
                </a:cubicBezTo>
                <a:cubicBezTo>
                  <a:pt x="98534" y="19432"/>
                  <a:pt x="97803" y="19027"/>
                  <a:pt x="97064" y="18657"/>
                </a:cubicBezTo>
                <a:cubicBezTo>
                  <a:pt x="96659" y="18147"/>
                  <a:pt x="96298" y="17636"/>
                  <a:pt x="95928" y="17082"/>
                </a:cubicBezTo>
                <a:close/>
                <a:moveTo>
                  <a:pt x="12290" y="17962"/>
                </a:moveTo>
                <a:cubicBezTo>
                  <a:pt x="12915" y="18296"/>
                  <a:pt x="13505" y="18701"/>
                  <a:pt x="14051" y="19177"/>
                </a:cubicBezTo>
                <a:cubicBezTo>
                  <a:pt x="14016" y="19212"/>
                  <a:pt x="13946" y="19283"/>
                  <a:pt x="13901" y="19318"/>
                </a:cubicBezTo>
                <a:cubicBezTo>
                  <a:pt x="13541" y="19688"/>
                  <a:pt x="13136" y="20057"/>
                  <a:pt x="12695" y="20383"/>
                </a:cubicBezTo>
                <a:cubicBezTo>
                  <a:pt x="12105" y="20022"/>
                  <a:pt x="11445" y="19723"/>
                  <a:pt x="10820" y="19432"/>
                </a:cubicBezTo>
                <a:cubicBezTo>
                  <a:pt x="11340" y="18957"/>
                  <a:pt x="11815" y="18481"/>
                  <a:pt x="12290" y="17962"/>
                </a:cubicBezTo>
                <a:close/>
                <a:moveTo>
                  <a:pt x="15222" y="17856"/>
                </a:moveTo>
                <a:cubicBezTo>
                  <a:pt x="15706" y="18332"/>
                  <a:pt x="16147" y="18878"/>
                  <a:pt x="16543" y="19432"/>
                </a:cubicBezTo>
                <a:cubicBezTo>
                  <a:pt x="16287" y="19802"/>
                  <a:pt x="15997" y="20128"/>
                  <a:pt x="15662" y="20462"/>
                </a:cubicBezTo>
                <a:cubicBezTo>
                  <a:pt x="15187" y="20022"/>
                  <a:pt x="14711" y="19582"/>
                  <a:pt x="14201" y="19142"/>
                </a:cubicBezTo>
                <a:cubicBezTo>
                  <a:pt x="14562" y="18737"/>
                  <a:pt x="14932" y="18296"/>
                  <a:pt x="15222" y="17856"/>
                </a:cubicBezTo>
                <a:close/>
                <a:moveTo>
                  <a:pt x="101906" y="18517"/>
                </a:moveTo>
                <a:lnTo>
                  <a:pt x="101906" y="18517"/>
                </a:lnTo>
                <a:cubicBezTo>
                  <a:pt x="102751" y="18772"/>
                  <a:pt x="103667" y="18992"/>
                  <a:pt x="104661" y="19177"/>
                </a:cubicBezTo>
                <a:cubicBezTo>
                  <a:pt x="104987" y="19652"/>
                  <a:pt x="105427" y="20093"/>
                  <a:pt x="105868" y="20568"/>
                </a:cubicBezTo>
                <a:cubicBezTo>
                  <a:pt x="104882" y="20383"/>
                  <a:pt x="103966" y="20163"/>
                  <a:pt x="103086" y="19908"/>
                </a:cubicBezTo>
                <a:cubicBezTo>
                  <a:pt x="102681" y="19432"/>
                  <a:pt x="102276" y="18957"/>
                  <a:pt x="101906" y="18517"/>
                </a:cubicBezTo>
                <a:close/>
                <a:moveTo>
                  <a:pt x="78875" y="17671"/>
                </a:moveTo>
                <a:cubicBezTo>
                  <a:pt x="78945" y="17962"/>
                  <a:pt x="79016" y="18261"/>
                  <a:pt x="79051" y="18552"/>
                </a:cubicBezTo>
                <a:cubicBezTo>
                  <a:pt x="79165" y="19027"/>
                  <a:pt x="79271" y="19503"/>
                  <a:pt x="79421" y="19978"/>
                </a:cubicBezTo>
                <a:cubicBezTo>
                  <a:pt x="78690" y="20163"/>
                  <a:pt x="77994" y="20383"/>
                  <a:pt x="77334" y="20603"/>
                </a:cubicBezTo>
                <a:cubicBezTo>
                  <a:pt x="77255" y="20313"/>
                  <a:pt x="77184" y="20022"/>
                  <a:pt x="77114" y="19688"/>
                </a:cubicBezTo>
                <a:cubicBezTo>
                  <a:pt x="76964" y="19247"/>
                  <a:pt x="76894" y="18842"/>
                  <a:pt x="76779" y="18402"/>
                </a:cubicBezTo>
                <a:cubicBezTo>
                  <a:pt x="77440" y="18147"/>
                  <a:pt x="78135" y="17892"/>
                  <a:pt x="78875" y="17671"/>
                </a:cubicBezTo>
                <a:close/>
                <a:moveTo>
                  <a:pt x="89255" y="18701"/>
                </a:moveTo>
                <a:cubicBezTo>
                  <a:pt x="90390" y="18701"/>
                  <a:pt x="91491" y="18737"/>
                  <a:pt x="92521" y="18842"/>
                </a:cubicBezTo>
                <a:cubicBezTo>
                  <a:pt x="92847" y="19467"/>
                  <a:pt x="93181" y="20057"/>
                  <a:pt x="93507" y="20603"/>
                </a:cubicBezTo>
                <a:cubicBezTo>
                  <a:pt x="92957" y="20568"/>
                  <a:pt x="92398" y="20550"/>
                  <a:pt x="91839" y="20550"/>
                </a:cubicBezTo>
                <a:cubicBezTo>
                  <a:pt x="91279" y="20550"/>
                  <a:pt x="90720" y="20568"/>
                  <a:pt x="90170" y="20603"/>
                </a:cubicBezTo>
                <a:cubicBezTo>
                  <a:pt x="89836" y="20022"/>
                  <a:pt x="89545" y="19397"/>
                  <a:pt x="89255" y="18701"/>
                </a:cubicBezTo>
                <a:close/>
                <a:moveTo>
                  <a:pt x="74033" y="17196"/>
                </a:moveTo>
                <a:cubicBezTo>
                  <a:pt x="74173" y="17927"/>
                  <a:pt x="74358" y="18701"/>
                  <a:pt x="74578" y="19467"/>
                </a:cubicBezTo>
                <a:cubicBezTo>
                  <a:pt x="73988" y="19837"/>
                  <a:pt x="73407" y="20242"/>
                  <a:pt x="72818" y="20718"/>
                </a:cubicBezTo>
                <a:cubicBezTo>
                  <a:pt x="72633" y="19978"/>
                  <a:pt x="72448" y="19283"/>
                  <a:pt x="72272" y="18552"/>
                </a:cubicBezTo>
                <a:cubicBezTo>
                  <a:pt x="72818" y="18041"/>
                  <a:pt x="73407" y="17601"/>
                  <a:pt x="74033" y="17196"/>
                </a:cubicBezTo>
                <a:close/>
                <a:moveTo>
                  <a:pt x="8329" y="18701"/>
                </a:moveTo>
                <a:cubicBezTo>
                  <a:pt x="8839" y="18807"/>
                  <a:pt x="9323" y="18957"/>
                  <a:pt x="9799" y="19098"/>
                </a:cubicBezTo>
                <a:cubicBezTo>
                  <a:pt x="10089" y="19212"/>
                  <a:pt x="10345" y="19318"/>
                  <a:pt x="10644" y="19467"/>
                </a:cubicBezTo>
                <a:cubicBezTo>
                  <a:pt x="10125" y="19908"/>
                  <a:pt x="9614" y="20348"/>
                  <a:pt x="9024" y="20788"/>
                </a:cubicBezTo>
                <a:lnTo>
                  <a:pt x="7704" y="20462"/>
                </a:lnTo>
                <a:cubicBezTo>
                  <a:pt x="7343" y="20348"/>
                  <a:pt x="6973" y="20277"/>
                  <a:pt x="6603" y="20198"/>
                </a:cubicBezTo>
                <a:cubicBezTo>
                  <a:pt x="7228" y="19688"/>
                  <a:pt x="7783" y="19212"/>
                  <a:pt x="8329" y="18701"/>
                </a:cubicBezTo>
                <a:close/>
                <a:moveTo>
                  <a:pt x="61443" y="17742"/>
                </a:moveTo>
                <a:lnTo>
                  <a:pt x="61443" y="17742"/>
                </a:lnTo>
                <a:cubicBezTo>
                  <a:pt x="61408" y="18261"/>
                  <a:pt x="61372" y="18737"/>
                  <a:pt x="61408" y="19247"/>
                </a:cubicBezTo>
                <a:cubicBezTo>
                  <a:pt x="60677" y="19802"/>
                  <a:pt x="59902" y="20383"/>
                  <a:pt x="59136" y="20902"/>
                </a:cubicBezTo>
                <a:cubicBezTo>
                  <a:pt x="59136" y="20462"/>
                  <a:pt x="59171" y="19978"/>
                  <a:pt x="59207" y="19538"/>
                </a:cubicBezTo>
                <a:cubicBezTo>
                  <a:pt x="59946" y="18957"/>
                  <a:pt x="60712" y="18367"/>
                  <a:pt x="61443" y="17742"/>
                </a:cubicBezTo>
                <a:close/>
                <a:moveTo>
                  <a:pt x="89175" y="18701"/>
                </a:moveTo>
                <a:cubicBezTo>
                  <a:pt x="89439" y="19397"/>
                  <a:pt x="89730" y="20022"/>
                  <a:pt x="90056" y="20603"/>
                </a:cubicBezTo>
                <a:cubicBezTo>
                  <a:pt x="88920" y="20682"/>
                  <a:pt x="87820" y="20788"/>
                  <a:pt x="86719" y="20938"/>
                </a:cubicBezTo>
                <a:cubicBezTo>
                  <a:pt x="86428" y="20277"/>
                  <a:pt x="86173" y="19617"/>
                  <a:pt x="85918" y="18922"/>
                </a:cubicBezTo>
                <a:cubicBezTo>
                  <a:pt x="87054" y="18807"/>
                  <a:pt x="88154" y="18737"/>
                  <a:pt x="89175" y="18701"/>
                </a:cubicBezTo>
                <a:close/>
                <a:moveTo>
                  <a:pt x="92626" y="18842"/>
                </a:moveTo>
                <a:lnTo>
                  <a:pt x="92626" y="18842"/>
                </a:lnTo>
                <a:cubicBezTo>
                  <a:pt x="92917" y="18878"/>
                  <a:pt x="93252" y="18922"/>
                  <a:pt x="93542" y="18992"/>
                </a:cubicBezTo>
                <a:cubicBezTo>
                  <a:pt x="94282" y="19098"/>
                  <a:pt x="94977" y="19247"/>
                  <a:pt x="95637" y="19432"/>
                </a:cubicBezTo>
                <a:cubicBezTo>
                  <a:pt x="95998" y="19943"/>
                  <a:pt x="96368" y="20497"/>
                  <a:pt x="96738" y="20973"/>
                </a:cubicBezTo>
                <a:cubicBezTo>
                  <a:pt x="96218" y="20902"/>
                  <a:pt x="95743" y="20788"/>
                  <a:pt x="95232" y="20753"/>
                </a:cubicBezTo>
                <a:cubicBezTo>
                  <a:pt x="94678" y="20682"/>
                  <a:pt x="94167" y="20638"/>
                  <a:pt x="93621" y="20603"/>
                </a:cubicBezTo>
                <a:cubicBezTo>
                  <a:pt x="93252" y="20057"/>
                  <a:pt x="92917" y="19467"/>
                  <a:pt x="92626" y="18842"/>
                </a:cubicBezTo>
                <a:close/>
                <a:moveTo>
                  <a:pt x="104767" y="19212"/>
                </a:moveTo>
                <a:lnTo>
                  <a:pt x="104767" y="19212"/>
                </a:lnTo>
                <a:cubicBezTo>
                  <a:pt x="105683" y="19397"/>
                  <a:pt x="106642" y="19503"/>
                  <a:pt x="107628" y="19617"/>
                </a:cubicBezTo>
                <a:cubicBezTo>
                  <a:pt x="108033" y="20093"/>
                  <a:pt x="108474" y="20533"/>
                  <a:pt x="108914" y="20973"/>
                </a:cubicBezTo>
                <a:cubicBezTo>
                  <a:pt x="107884" y="20902"/>
                  <a:pt x="106933" y="20753"/>
                  <a:pt x="106017" y="20603"/>
                </a:cubicBezTo>
                <a:cubicBezTo>
                  <a:pt x="105542" y="20128"/>
                  <a:pt x="105137" y="19652"/>
                  <a:pt x="104767" y="19212"/>
                </a:cubicBezTo>
                <a:close/>
                <a:moveTo>
                  <a:pt x="63794" y="17381"/>
                </a:moveTo>
                <a:cubicBezTo>
                  <a:pt x="63829" y="17962"/>
                  <a:pt x="63908" y="18587"/>
                  <a:pt x="64014" y="19212"/>
                </a:cubicBezTo>
                <a:cubicBezTo>
                  <a:pt x="63248" y="19837"/>
                  <a:pt x="62438" y="20418"/>
                  <a:pt x="61628" y="21008"/>
                </a:cubicBezTo>
                <a:cubicBezTo>
                  <a:pt x="61557" y="20418"/>
                  <a:pt x="61522" y="19872"/>
                  <a:pt x="61487" y="19283"/>
                </a:cubicBezTo>
                <a:cubicBezTo>
                  <a:pt x="62288" y="18657"/>
                  <a:pt x="63063" y="18041"/>
                  <a:pt x="63794" y="17381"/>
                </a:cubicBezTo>
                <a:close/>
                <a:moveTo>
                  <a:pt x="17317" y="18261"/>
                </a:moveTo>
                <a:cubicBezTo>
                  <a:pt x="17608" y="18842"/>
                  <a:pt x="17943" y="19432"/>
                  <a:pt x="18233" y="20022"/>
                </a:cubicBezTo>
                <a:cubicBezTo>
                  <a:pt x="18268" y="20093"/>
                  <a:pt x="18303" y="20163"/>
                  <a:pt x="18303" y="20242"/>
                </a:cubicBezTo>
                <a:cubicBezTo>
                  <a:pt x="18198" y="20533"/>
                  <a:pt x="18013" y="20788"/>
                  <a:pt x="17828" y="21079"/>
                </a:cubicBezTo>
                <a:cubicBezTo>
                  <a:pt x="17467" y="20533"/>
                  <a:pt x="17062" y="19943"/>
                  <a:pt x="16657" y="19432"/>
                </a:cubicBezTo>
                <a:cubicBezTo>
                  <a:pt x="16912" y="19062"/>
                  <a:pt x="17133" y="18657"/>
                  <a:pt x="17317" y="18261"/>
                </a:cubicBezTo>
                <a:close/>
                <a:moveTo>
                  <a:pt x="59242" y="18552"/>
                </a:moveTo>
                <a:cubicBezTo>
                  <a:pt x="59207" y="18842"/>
                  <a:pt x="59136" y="19177"/>
                  <a:pt x="59101" y="19503"/>
                </a:cubicBezTo>
                <a:cubicBezTo>
                  <a:pt x="58361" y="20057"/>
                  <a:pt x="57631" y="20638"/>
                  <a:pt x="56900" y="21158"/>
                </a:cubicBezTo>
                <a:cubicBezTo>
                  <a:pt x="56970" y="20858"/>
                  <a:pt x="57041" y="20533"/>
                  <a:pt x="57120" y="20242"/>
                </a:cubicBezTo>
                <a:cubicBezTo>
                  <a:pt x="57816" y="19652"/>
                  <a:pt x="58546" y="19098"/>
                  <a:pt x="59242" y="18552"/>
                </a:cubicBezTo>
                <a:close/>
                <a:moveTo>
                  <a:pt x="17467" y="12609"/>
                </a:moveTo>
                <a:cubicBezTo>
                  <a:pt x="18198" y="13965"/>
                  <a:pt x="18708" y="15470"/>
                  <a:pt x="19184" y="17011"/>
                </a:cubicBezTo>
                <a:cubicBezTo>
                  <a:pt x="19529" y="18023"/>
                  <a:pt x="19864" y="19059"/>
                  <a:pt x="20280" y="20056"/>
                </a:cubicBezTo>
                <a:lnTo>
                  <a:pt x="20280" y="20056"/>
                </a:lnTo>
                <a:lnTo>
                  <a:pt x="20179" y="20022"/>
                </a:lnTo>
                <a:cubicBezTo>
                  <a:pt x="20108" y="20277"/>
                  <a:pt x="20064" y="20497"/>
                  <a:pt x="19994" y="20718"/>
                </a:cubicBezTo>
                <a:cubicBezTo>
                  <a:pt x="19959" y="20902"/>
                  <a:pt x="19923" y="21079"/>
                  <a:pt x="19888" y="21263"/>
                </a:cubicBezTo>
                <a:cubicBezTo>
                  <a:pt x="19518" y="20497"/>
                  <a:pt x="19184" y="19688"/>
                  <a:pt x="18893" y="18922"/>
                </a:cubicBezTo>
                <a:cubicBezTo>
                  <a:pt x="18964" y="18701"/>
                  <a:pt x="19043" y="18481"/>
                  <a:pt x="19078" y="18261"/>
                </a:cubicBezTo>
                <a:cubicBezTo>
                  <a:pt x="19149" y="18041"/>
                  <a:pt x="19228" y="17821"/>
                  <a:pt x="19263" y="17601"/>
                </a:cubicBezTo>
                <a:lnTo>
                  <a:pt x="19184" y="17557"/>
                </a:lnTo>
                <a:cubicBezTo>
                  <a:pt x="19113" y="17777"/>
                  <a:pt x="19078" y="17997"/>
                  <a:pt x="19008" y="18261"/>
                </a:cubicBezTo>
                <a:cubicBezTo>
                  <a:pt x="18964" y="18402"/>
                  <a:pt x="18893" y="18587"/>
                  <a:pt x="18858" y="18772"/>
                </a:cubicBezTo>
                <a:cubicBezTo>
                  <a:pt x="18823" y="18737"/>
                  <a:pt x="18823" y="18701"/>
                  <a:pt x="18823" y="18657"/>
                </a:cubicBezTo>
                <a:cubicBezTo>
                  <a:pt x="18524" y="17962"/>
                  <a:pt x="18268" y="17231"/>
                  <a:pt x="17978" y="16571"/>
                </a:cubicBezTo>
                <a:cubicBezTo>
                  <a:pt x="18048" y="16236"/>
                  <a:pt x="18163" y="15875"/>
                  <a:pt x="18268" y="15541"/>
                </a:cubicBezTo>
                <a:cubicBezTo>
                  <a:pt x="18303" y="15400"/>
                  <a:pt x="18383" y="15215"/>
                  <a:pt x="18418" y="15030"/>
                </a:cubicBezTo>
                <a:lnTo>
                  <a:pt x="18347" y="15030"/>
                </a:lnTo>
                <a:cubicBezTo>
                  <a:pt x="18303" y="15180"/>
                  <a:pt x="18233" y="15356"/>
                  <a:pt x="18198" y="15541"/>
                </a:cubicBezTo>
                <a:cubicBezTo>
                  <a:pt x="18083" y="15840"/>
                  <a:pt x="18013" y="16131"/>
                  <a:pt x="17907" y="16421"/>
                </a:cubicBezTo>
                <a:cubicBezTo>
                  <a:pt x="17608" y="15726"/>
                  <a:pt x="17247" y="15065"/>
                  <a:pt x="16842" y="14405"/>
                </a:cubicBezTo>
                <a:cubicBezTo>
                  <a:pt x="17062" y="13815"/>
                  <a:pt x="17247" y="13234"/>
                  <a:pt x="17423" y="12644"/>
                </a:cubicBezTo>
                <a:lnTo>
                  <a:pt x="17467" y="12609"/>
                </a:lnTo>
                <a:close/>
                <a:moveTo>
                  <a:pt x="66030" y="17487"/>
                </a:moveTo>
                <a:cubicBezTo>
                  <a:pt x="66144" y="18217"/>
                  <a:pt x="66285" y="18957"/>
                  <a:pt x="66470" y="19688"/>
                </a:cubicBezTo>
                <a:cubicBezTo>
                  <a:pt x="65845" y="20242"/>
                  <a:pt x="65185" y="20788"/>
                  <a:pt x="64524" y="21299"/>
                </a:cubicBezTo>
                <a:cubicBezTo>
                  <a:pt x="64348" y="20603"/>
                  <a:pt x="64198" y="19908"/>
                  <a:pt x="64084" y="19247"/>
                </a:cubicBezTo>
                <a:cubicBezTo>
                  <a:pt x="64744" y="18701"/>
                  <a:pt x="65405" y="18112"/>
                  <a:pt x="66030" y="17487"/>
                </a:cubicBezTo>
                <a:close/>
                <a:moveTo>
                  <a:pt x="100365" y="18957"/>
                </a:moveTo>
                <a:lnTo>
                  <a:pt x="100365" y="18957"/>
                </a:lnTo>
                <a:cubicBezTo>
                  <a:pt x="101210" y="19362"/>
                  <a:pt x="102091" y="19688"/>
                  <a:pt x="103042" y="19978"/>
                </a:cubicBezTo>
                <a:cubicBezTo>
                  <a:pt x="103447" y="20418"/>
                  <a:pt x="103852" y="20858"/>
                  <a:pt x="104327" y="21299"/>
                </a:cubicBezTo>
                <a:cubicBezTo>
                  <a:pt x="103341" y="21008"/>
                  <a:pt x="102425" y="20682"/>
                  <a:pt x="101580" y="20313"/>
                </a:cubicBezTo>
                <a:cubicBezTo>
                  <a:pt x="101175" y="19872"/>
                  <a:pt x="100770" y="19432"/>
                  <a:pt x="100365" y="18957"/>
                </a:cubicBezTo>
                <a:close/>
                <a:moveTo>
                  <a:pt x="68046" y="18182"/>
                </a:moveTo>
                <a:cubicBezTo>
                  <a:pt x="68160" y="18772"/>
                  <a:pt x="68310" y="19362"/>
                  <a:pt x="68451" y="19943"/>
                </a:cubicBezTo>
                <a:cubicBezTo>
                  <a:pt x="67975" y="20462"/>
                  <a:pt x="67500" y="20973"/>
                  <a:pt x="66989" y="21413"/>
                </a:cubicBezTo>
                <a:cubicBezTo>
                  <a:pt x="66840" y="20858"/>
                  <a:pt x="66690" y="20277"/>
                  <a:pt x="66549" y="19723"/>
                </a:cubicBezTo>
                <a:cubicBezTo>
                  <a:pt x="67060" y="19212"/>
                  <a:pt x="67570" y="18701"/>
                  <a:pt x="68046" y="18182"/>
                </a:cubicBezTo>
                <a:close/>
                <a:moveTo>
                  <a:pt x="14122" y="19212"/>
                </a:moveTo>
                <a:cubicBezTo>
                  <a:pt x="14641" y="19617"/>
                  <a:pt x="15116" y="20057"/>
                  <a:pt x="15592" y="20533"/>
                </a:cubicBezTo>
                <a:lnTo>
                  <a:pt x="15557" y="20568"/>
                </a:lnTo>
                <a:cubicBezTo>
                  <a:pt x="15222" y="20858"/>
                  <a:pt x="14861" y="21158"/>
                  <a:pt x="14456" y="21448"/>
                </a:cubicBezTo>
                <a:cubicBezTo>
                  <a:pt x="13901" y="21079"/>
                  <a:pt x="13356" y="20753"/>
                  <a:pt x="12801" y="20418"/>
                </a:cubicBezTo>
                <a:cubicBezTo>
                  <a:pt x="13206" y="20093"/>
                  <a:pt x="13576" y="19758"/>
                  <a:pt x="13946" y="19397"/>
                </a:cubicBezTo>
                <a:cubicBezTo>
                  <a:pt x="14016" y="19318"/>
                  <a:pt x="14051" y="19283"/>
                  <a:pt x="14122" y="19212"/>
                </a:cubicBezTo>
                <a:close/>
                <a:moveTo>
                  <a:pt x="85839" y="18922"/>
                </a:moveTo>
                <a:cubicBezTo>
                  <a:pt x="86059" y="19617"/>
                  <a:pt x="86314" y="20277"/>
                  <a:pt x="86649" y="20938"/>
                </a:cubicBezTo>
                <a:cubicBezTo>
                  <a:pt x="85654" y="21079"/>
                  <a:pt x="84703" y="21228"/>
                  <a:pt x="83752" y="21378"/>
                </a:cubicBezTo>
                <a:cubicBezTo>
                  <a:pt x="83532" y="21413"/>
                  <a:pt x="83347" y="21448"/>
                  <a:pt x="83162" y="21484"/>
                </a:cubicBezTo>
                <a:cubicBezTo>
                  <a:pt x="82872" y="20823"/>
                  <a:pt x="82652" y="20093"/>
                  <a:pt x="82467" y="19397"/>
                </a:cubicBezTo>
                <a:cubicBezTo>
                  <a:pt x="82907" y="19318"/>
                  <a:pt x="83347" y="19247"/>
                  <a:pt x="83823" y="19177"/>
                </a:cubicBezTo>
                <a:cubicBezTo>
                  <a:pt x="84518" y="19062"/>
                  <a:pt x="85178" y="18992"/>
                  <a:pt x="85839" y="18922"/>
                </a:cubicBezTo>
                <a:close/>
                <a:moveTo>
                  <a:pt x="10750" y="19503"/>
                </a:moveTo>
                <a:cubicBezTo>
                  <a:pt x="11375" y="19758"/>
                  <a:pt x="12035" y="20093"/>
                  <a:pt x="12625" y="20418"/>
                </a:cubicBezTo>
                <a:cubicBezTo>
                  <a:pt x="12185" y="20823"/>
                  <a:pt x="11701" y="21158"/>
                  <a:pt x="11225" y="21519"/>
                </a:cubicBezTo>
                <a:cubicBezTo>
                  <a:pt x="10530" y="21263"/>
                  <a:pt x="9834" y="21043"/>
                  <a:pt x="9139" y="20823"/>
                </a:cubicBezTo>
                <a:cubicBezTo>
                  <a:pt x="9684" y="20383"/>
                  <a:pt x="10239" y="19943"/>
                  <a:pt x="10750" y="19503"/>
                </a:cubicBezTo>
                <a:close/>
                <a:moveTo>
                  <a:pt x="76709" y="18437"/>
                </a:moveTo>
                <a:cubicBezTo>
                  <a:pt x="76779" y="18878"/>
                  <a:pt x="76894" y="19283"/>
                  <a:pt x="76999" y="19723"/>
                </a:cubicBezTo>
                <a:cubicBezTo>
                  <a:pt x="77114" y="20022"/>
                  <a:pt x="77184" y="20348"/>
                  <a:pt x="77255" y="20638"/>
                </a:cubicBezTo>
                <a:cubicBezTo>
                  <a:pt x="76559" y="20938"/>
                  <a:pt x="75899" y="21228"/>
                  <a:pt x="75274" y="21598"/>
                </a:cubicBezTo>
                <a:cubicBezTo>
                  <a:pt x="75239" y="21448"/>
                  <a:pt x="75203" y="21343"/>
                  <a:pt x="75168" y="21193"/>
                </a:cubicBezTo>
                <a:cubicBezTo>
                  <a:pt x="74983" y="20603"/>
                  <a:pt x="74834" y="20057"/>
                  <a:pt x="74693" y="19503"/>
                </a:cubicBezTo>
                <a:cubicBezTo>
                  <a:pt x="75309" y="19098"/>
                  <a:pt x="75969" y="18737"/>
                  <a:pt x="76709" y="18437"/>
                </a:cubicBezTo>
                <a:close/>
                <a:moveTo>
                  <a:pt x="99045" y="19062"/>
                </a:moveTo>
                <a:lnTo>
                  <a:pt x="99045" y="19062"/>
                </a:lnTo>
                <a:cubicBezTo>
                  <a:pt x="99485" y="19318"/>
                  <a:pt x="99925" y="19582"/>
                  <a:pt x="100365" y="19802"/>
                </a:cubicBezTo>
                <a:cubicBezTo>
                  <a:pt x="100735" y="20022"/>
                  <a:pt x="101140" y="20198"/>
                  <a:pt x="101545" y="20383"/>
                </a:cubicBezTo>
                <a:cubicBezTo>
                  <a:pt x="101941" y="20823"/>
                  <a:pt x="102381" y="21228"/>
                  <a:pt x="102786" y="21633"/>
                </a:cubicBezTo>
                <a:cubicBezTo>
                  <a:pt x="102566" y="21519"/>
                  <a:pt x="102346" y="21448"/>
                  <a:pt x="102161" y="21343"/>
                </a:cubicBezTo>
                <a:cubicBezTo>
                  <a:pt x="101501" y="21043"/>
                  <a:pt x="100841" y="20718"/>
                  <a:pt x="100224" y="20383"/>
                </a:cubicBezTo>
                <a:cubicBezTo>
                  <a:pt x="99855" y="19978"/>
                  <a:pt x="99450" y="19538"/>
                  <a:pt x="99045" y="19062"/>
                </a:cubicBezTo>
                <a:close/>
                <a:moveTo>
                  <a:pt x="70071" y="18147"/>
                </a:moveTo>
                <a:cubicBezTo>
                  <a:pt x="70212" y="18807"/>
                  <a:pt x="70396" y="19432"/>
                  <a:pt x="70546" y="20057"/>
                </a:cubicBezTo>
                <a:cubicBezTo>
                  <a:pt x="70176" y="20418"/>
                  <a:pt x="69807" y="20823"/>
                  <a:pt x="69446" y="21263"/>
                </a:cubicBezTo>
                <a:cubicBezTo>
                  <a:pt x="69296" y="21413"/>
                  <a:pt x="69190" y="21563"/>
                  <a:pt x="69041" y="21704"/>
                </a:cubicBezTo>
                <a:cubicBezTo>
                  <a:pt x="68891" y="21123"/>
                  <a:pt x="68706" y="20533"/>
                  <a:pt x="68565" y="19978"/>
                </a:cubicBezTo>
                <a:cubicBezTo>
                  <a:pt x="68821" y="19688"/>
                  <a:pt x="69076" y="19397"/>
                  <a:pt x="69296" y="19098"/>
                </a:cubicBezTo>
                <a:cubicBezTo>
                  <a:pt x="69551" y="18772"/>
                  <a:pt x="69807" y="18481"/>
                  <a:pt x="70071" y="18147"/>
                </a:cubicBezTo>
                <a:close/>
                <a:moveTo>
                  <a:pt x="97178" y="18842"/>
                </a:moveTo>
                <a:cubicBezTo>
                  <a:pt x="97838" y="19177"/>
                  <a:pt x="98499" y="19538"/>
                  <a:pt x="99194" y="19908"/>
                </a:cubicBezTo>
                <a:cubicBezTo>
                  <a:pt x="99520" y="20093"/>
                  <a:pt x="99855" y="20277"/>
                  <a:pt x="100180" y="20418"/>
                </a:cubicBezTo>
                <a:cubicBezTo>
                  <a:pt x="100480" y="20788"/>
                  <a:pt x="100770" y="21079"/>
                  <a:pt x="101025" y="21343"/>
                </a:cubicBezTo>
                <a:cubicBezTo>
                  <a:pt x="101175" y="21448"/>
                  <a:pt x="101281" y="21598"/>
                  <a:pt x="101430" y="21704"/>
                </a:cubicBezTo>
                <a:cubicBezTo>
                  <a:pt x="101360" y="21668"/>
                  <a:pt x="101281" y="21633"/>
                  <a:pt x="101210" y="21598"/>
                </a:cubicBezTo>
                <a:cubicBezTo>
                  <a:pt x="100260" y="21158"/>
                  <a:pt x="99344" y="20718"/>
                  <a:pt x="98384" y="20313"/>
                </a:cubicBezTo>
                <a:cubicBezTo>
                  <a:pt x="97979" y="19837"/>
                  <a:pt x="97583" y="19362"/>
                  <a:pt x="97178" y="18842"/>
                </a:cubicBezTo>
                <a:close/>
                <a:moveTo>
                  <a:pt x="3451" y="19837"/>
                </a:moveTo>
                <a:cubicBezTo>
                  <a:pt x="4481" y="19943"/>
                  <a:pt x="5467" y="20093"/>
                  <a:pt x="6418" y="20277"/>
                </a:cubicBezTo>
                <a:cubicBezTo>
                  <a:pt x="5837" y="20753"/>
                  <a:pt x="5212" y="21228"/>
                  <a:pt x="4552" y="21739"/>
                </a:cubicBezTo>
                <a:cubicBezTo>
                  <a:pt x="3522" y="21563"/>
                  <a:pt x="2500" y="21448"/>
                  <a:pt x="1470" y="21343"/>
                </a:cubicBezTo>
                <a:cubicBezTo>
                  <a:pt x="2166" y="20858"/>
                  <a:pt x="2826" y="20348"/>
                  <a:pt x="3451" y="19837"/>
                </a:cubicBezTo>
                <a:close/>
                <a:moveTo>
                  <a:pt x="95778" y="19467"/>
                </a:moveTo>
                <a:lnTo>
                  <a:pt x="95778" y="19467"/>
                </a:lnTo>
                <a:cubicBezTo>
                  <a:pt x="96659" y="19723"/>
                  <a:pt x="97504" y="20057"/>
                  <a:pt x="98349" y="20383"/>
                </a:cubicBezTo>
                <a:cubicBezTo>
                  <a:pt x="98754" y="20858"/>
                  <a:pt x="99159" y="21343"/>
                  <a:pt x="99599" y="21783"/>
                </a:cubicBezTo>
                <a:cubicBezTo>
                  <a:pt x="98719" y="21484"/>
                  <a:pt x="97803" y="21193"/>
                  <a:pt x="96844" y="21008"/>
                </a:cubicBezTo>
                <a:cubicBezTo>
                  <a:pt x="96483" y="20497"/>
                  <a:pt x="96113" y="19978"/>
                  <a:pt x="95778" y="19467"/>
                </a:cubicBezTo>
                <a:close/>
                <a:moveTo>
                  <a:pt x="16622" y="19503"/>
                </a:moveTo>
                <a:cubicBezTo>
                  <a:pt x="17027" y="20022"/>
                  <a:pt x="17388" y="20603"/>
                  <a:pt x="17793" y="21158"/>
                </a:cubicBezTo>
                <a:cubicBezTo>
                  <a:pt x="17573" y="21378"/>
                  <a:pt x="17353" y="21633"/>
                  <a:pt x="17097" y="21853"/>
                </a:cubicBezTo>
                <a:lnTo>
                  <a:pt x="17062" y="21889"/>
                </a:lnTo>
                <a:cubicBezTo>
                  <a:pt x="17027" y="21853"/>
                  <a:pt x="16983" y="21818"/>
                  <a:pt x="16948" y="21783"/>
                </a:cubicBezTo>
                <a:cubicBezTo>
                  <a:pt x="16543" y="21343"/>
                  <a:pt x="16147" y="20938"/>
                  <a:pt x="15706" y="20533"/>
                </a:cubicBezTo>
                <a:cubicBezTo>
                  <a:pt x="16067" y="20198"/>
                  <a:pt x="16367" y="19872"/>
                  <a:pt x="16622" y="19503"/>
                </a:cubicBezTo>
                <a:close/>
                <a:moveTo>
                  <a:pt x="103191" y="20022"/>
                </a:moveTo>
                <a:lnTo>
                  <a:pt x="103191" y="20022"/>
                </a:lnTo>
                <a:cubicBezTo>
                  <a:pt x="104072" y="20277"/>
                  <a:pt x="104987" y="20497"/>
                  <a:pt x="105982" y="20682"/>
                </a:cubicBezTo>
                <a:cubicBezTo>
                  <a:pt x="106387" y="21123"/>
                  <a:pt x="106862" y="21563"/>
                  <a:pt x="107338" y="22003"/>
                </a:cubicBezTo>
                <a:cubicBezTo>
                  <a:pt x="106343" y="21818"/>
                  <a:pt x="105392" y="21598"/>
                  <a:pt x="104512" y="21343"/>
                </a:cubicBezTo>
                <a:cubicBezTo>
                  <a:pt x="104036" y="20902"/>
                  <a:pt x="103596" y="20462"/>
                  <a:pt x="103191" y="20022"/>
                </a:cubicBezTo>
                <a:close/>
                <a:moveTo>
                  <a:pt x="72192" y="18622"/>
                </a:moveTo>
                <a:cubicBezTo>
                  <a:pt x="72377" y="19318"/>
                  <a:pt x="72562" y="20057"/>
                  <a:pt x="72747" y="20788"/>
                </a:cubicBezTo>
                <a:cubicBezTo>
                  <a:pt x="72228" y="21193"/>
                  <a:pt x="71752" y="21633"/>
                  <a:pt x="71242" y="22109"/>
                </a:cubicBezTo>
                <a:cubicBezTo>
                  <a:pt x="71022" y="21448"/>
                  <a:pt x="70837" y="20753"/>
                  <a:pt x="70652" y="20057"/>
                </a:cubicBezTo>
                <a:cubicBezTo>
                  <a:pt x="71171" y="19538"/>
                  <a:pt x="71682" y="19062"/>
                  <a:pt x="72192" y="18622"/>
                </a:cubicBezTo>
                <a:close/>
                <a:moveTo>
                  <a:pt x="82352" y="19432"/>
                </a:moveTo>
                <a:cubicBezTo>
                  <a:pt x="82572" y="20128"/>
                  <a:pt x="82792" y="20823"/>
                  <a:pt x="83057" y="21519"/>
                </a:cubicBezTo>
                <a:cubicBezTo>
                  <a:pt x="82027" y="21704"/>
                  <a:pt x="81076" y="21889"/>
                  <a:pt x="80195" y="22109"/>
                </a:cubicBezTo>
                <a:cubicBezTo>
                  <a:pt x="79931" y="21413"/>
                  <a:pt x="79711" y="20718"/>
                  <a:pt x="79535" y="20022"/>
                </a:cubicBezTo>
                <a:cubicBezTo>
                  <a:pt x="80415" y="19802"/>
                  <a:pt x="81331" y="19617"/>
                  <a:pt x="82352" y="19432"/>
                </a:cubicBezTo>
                <a:close/>
                <a:moveTo>
                  <a:pt x="6533" y="20277"/>
                </a:moveTo>
                <a:cubicBezTo>
                  <a:pt x="6938" y="20348"/>
                  <a:pt x="7299" y="20462"/>
                  <a:pt x="7704" y="20533"/>
                </a:cubicBezTo>
                <a:cubicBezTo>
                  <a:pt x="8108" y="20638"/>
                  <a:pt x="8549" y="20753"/>
                  <a:pt x="8954" y="20858"/>
                </a:cubicBezTo>
                <a:cubicBezTo>
                  <a:pt x="8399" y="21343"/>
                  <a:pt x="7783" y="21783"/>
                  <a:pt x="7158" y="22223"/>
                </a:cubicBezTo>
                <a:cubicBezTo>
                  <a:pt x="6603" y="22109"/>
                  <a:pt x="6022" y="22003"/>
                  <a:pt x="5467" y="21889"/>
                </a:cubicBezTo>
                <a:cubicBezTo>
                  <a:pt x="5212" y="21853"/>
                  <a:pt x="4957" y="21818"/>
                  <a:pt x="4701" y="21783"/>
                </a:cubicBezTo>
                <a:cubicBezTo>
                  <a:pt x="5318" y="21263"/>
                  <a:pt x="5943" y="20753"/>
                  <a:pt x="6533" y="20277"/>
                </a:cubicBezTo>
                <a:close/>
                <a:moveTo>
                  <a:pt x="18858" y="19027"/>
                </a:moveTo>
                <a:cubicBezTo>
                  <a:pt x="19149" y="19837"/>
                  <a:pt x="19483" y="20603"/>
                  <a:pt x="19844" y="21378"/>
                </a:cubicBezTo>
                <a:cubicBezTo>
                  <a:pt x="19739" y="21668"/>
                  <a:pt x="19624" y="21959"/>
                  <a:pt x="19483" y="22258"/>
                </a:cubicBezTo>
                <a:cubicBezTo>
                  <a:pt x="19113" y="21598"/>
                  <a:pt x="18744" y="20902"/>
                  <a:pt x="18418" y="20242"/>
                </a:cubicBezTo>
                <a:cubicBezTo>
                  <a:pt x="18603" y="19837"/>
                  <a:pt x="18744" y="19432"/>
                  <a:pt x="18858" y="19027"/>
                </a:cubicBezTo>
                <a:close/>
                <a:moveTo>
                  <a:pt x="12731" y="20497"/>
                </a:moveTo>
                <a:cubicBezTo>
                  <a:pt x="13285" y="20788"/>
                  <a:pt x="13831" y="21158"/>
                  <a:pt x="14386" y="21484"/>
                </a:cubicBezTo>
                <a:cubicBezTo>
                  <a:pt x="14016" y="21783"/>
                  <a:pt x="13611" y="22038"/>
                  <a:pt x="13206" y="22293"/>
                </a:cubicBezTo>
                <a:cubicBezTo>
                  <a:pt x="12581" y="22038"/>
                  <a:pt x="11965" y="21783"/>
                  <a:pt x="11304" y="21563"/>
                </a:cubicBezTo>
                <a:cubicBezTo>
                  <a:pt x="11780" y="21228"/>
                  <a:pt x="12255" y="20858"/>
                  <a:pt x="12731" y="20497"/>
                </a:cubicBezTo>
                <a:close/>
                <a:moveTo>
                  <a:pt x="91878" y="20649"/>
                </a:moveTo>
                <a:cubicBezTo>
                  <a:pt x="92442" y="20649"/>
                  <a:pt x="93009" y="20660"/>
                  <a:pt x="93577" y="20682"/>
                </a:cubicBezTo>
                <a:cubicBezTo>
                  <a:pt x="93912" y="21228"/>
                  <a:pt x="94317" y="21783"/>
                  <a:pt x="94722" y="22293"/>
                </a:cubicBezTo>
                <a:cubicBezTo>
                  <a:pt x="94505" y="22287"/>
                  <a:pt x="94290" y="22284"/>
                  <a:pt x="94077" y="22284"/>
                </a:cubicBezTo>
                <a:cubicBezTo>
                  <a:pt x="93125" y="22284"/>
                  <a:pt x="92198" y="22342"/>
                  <a:pt x="91271" y="22399"/>
                </a:cubicBezTo>
                <a:cubicBezTo>
                  <a:pt x="90866" y="21889"/>
                  <a:pt x="90540" y="21299"/>
                  <a:pt x="90205" y="20682"/>
                </a:cubicBezTo>
                <a:cubicBezTo>
                  <a:pt x="90756" y="20660"/>
                  <a:pt x="91315" y="20649"/>
                  <a:pt x="91878" y="20649"/>
                </a:cubicBezTo>
                <a:close/>
                <a:moveTo>
                  <a:pt x="15662" y="20603"/>
                </a:moveTo>
                <a:cubicBezTo>
                  <a:pt x="16067" y="21008"/>
                  <a:pt x="16472" y="21413"/>
                  <a:pt x="16912" y="21818"/>
                </a:cubicBezTo>
                <a:cubicBezTo>
                  <a:pt x="16912" y="21853"/>
                  <a:pt x="16948" y="21889"/>
                  <a:pt x="16983" y="21924"/>
                </a:cubicBezTo>
                <a:cubicBezTo>
                  <a:pt x="16728" y="22144"/>
                  <a:pt x="16402" y="22329"/>
                  <a:pt x="16067" y="22514"/>
                </a:cubicBezTo>
                <a:cubicBezTo>
                  <a:pt x="16032" y="22478"/>
                  <a:pt x="15997" y="22478"/>
                  <a:pt x="15962" y="22443"/>
                </a:cubicBezTo>
                <a:cubicBezTo>
                  <a:pt x="15486" y="22109"/>
                  <a:pt x="15002" y="21818"/>
                  <a:pt x="14527" y="21484"/>
                </a:cubicBezTo>
                <a:cubicBezTo>
                  <a:pt x="14932" y="21228"/>
                  <a:pt x="15266" y="20938"/>
                  <a:pt x="15592" y="20638"/>
                </a:cubicBezTo>
                <a:cubicBezTo>
                  <a:pt x="15627" y="20603"/>
                  <a:pt x="15627" y="20603"/>
                  <a:pt x="15662" y="20603"/>
                </a:cubicBezTo>
                <a:close/>
                <a:moveTo>
                  <a:pt x="93692" y="20682"/>
                </a:moveTo>
                <a:lnTo>
                  <a:pt x="93692" y="20682"/>
                </a:lnTo>
                <a:cubicBezTo>
                  <a:pt x="94202" y="20718"/>
                  <a:pt x="94722" y="20753"/>
                  <a:pt x="95232" y="20823"/>
                </a:cubicBezTo>
                <a:cubicBezTo>
                  <a:pt x="95743" y="20902"/>
                  <a:pt x="96298" y="20973"/>
                  <a:pt x="96808" y="21079"/>
                </a:cubicBezTo>
                <a:cubicBezTo>
                  <a:pt x="97213" y="21598"/>
                  <a:pt x="97618" y="22073"/>
                  <a:pt x="98023" y="22549"/>
                </a:cubicBezTo>
                <a:cubicBezTo>
                  <a:pt x="97284" y="22443"/>
                  <a:pt x="96518" y="22364"/>
                  <a:pt x="95708" y="22293"/>
                </a:cubicBezTo>
                <a:lnTo>
                  <a:pt x="94827" y="22293"/>
                </a:lnTo>
                <a:cubicBezTo>
                  <a:pt x="94422" y="21783"/>
                  <a:pt x="94018" y="21263"/>
                  <a:pt x="93692" y="20682"/>
                </a:cubicBezTo>
                <a:close/>
                <a:moveTo>
                  <a:pt x="59101" y="19617"/>
                </a:moveTo>
                <a:lnTo>
                  <a:pt x="59101" y="19617"/>
                </a:lnTo>
                <a:cubicBezTo>
                  <a:pt x="59066" y="20057"/>
                  <a:pt x="59066" y="20533"/>
                  <a:pt x="59066" y="20973"/>
                </a:cubicBezTo>
                <a:cubicBezTo>
                  <a:pt x="58291" y="21519"/>
                  <a:pt x="57481" y="22073"/>
                  <a:pt x="56680" y="22619"/>
                </a:cubicBezTo>
                <a:cubicBezTo>
                  <a:pt x="56750" y="22179"/>
                  <a:pt x="56786" y="21739"/>
                  <a:pt x="56865" y="21299"/>
                </a:cubicBezTo>
                <a:cubicBezTo>
                  <a:pt x="57596" y="20753"/>
                  <a:pt x="58361" y="20198"/>
                  <a:pt x="59101" y="19617"/>
                </a:cubicBezTo>
                <a:close/>
                <a:moveTo>
                  <a:pt x="61408" y="19362"/>
                </a:moveTo>
                <a:cubicBezTo>
                  <a:pt x="61408" y="19908"/>
                  <a:pt x="61487" y="20497"/>
                  <a:pt x="61557" y="21079"/>
                </a:cubicBezTo>
                <a:cubicBezTo>
                  <a:pt x="60783" y="21598"/>
                  <a:pt x="60017" y="22109"/>
                  <a:pt x="59242" y="22619"/>
                </a:cubicBezTo>
                <a:cubicBezTo>
                  <a:pt x="59207" y="22073"/>
                  <a:pt x="59171" y="21563"/>
                  <a:pt x="59136" y="21008"/>
                </a:cubicBezTo>
                <a:cubicBezTo>
                  <a:pt x="59902" y="20462"/>
                  <a:pt x="60677" y="19908"/>
                  <a:pt x="61408" y="19362"/>
                </a:cubicBezTo>
                <a:close/>
                <a:moveTo>
                  <a:pt x="9059" y="20902"/>
                </a:moveTo>
                <a:cubicBezTo>
                  <a:pt x="9764" y="21123"/>
                  <a:pt x="10459" y="21343"/>
                  <a:pt x="11119" y="21598"/>
                </a:cubicBezTo>
                <a:cubicBezTo>
                  <a:pt x="10600" y="21959"/>
                  <a:pt x="10054" y="22329"/>
                  <a:pt x="9544" y="22698"/>
                </a:cubicBezTo>
                <a:cubicBezTo>
                  <a:pt x="8769" y="22549"/>
                  <a:pt x="8003" y="22399"/>
                  <a:pt x="7299" y="22258"/>
                </a:cubicBezTo>
                <a:cubicBezTo>
                  <a:pt x="7888" y="21818"/>
                  <a:pt x="8478" y="21343"/>
                  <a:pt x="9059" y="20902"/>
                </a:cubicBezTo>
                <a:close/>
                <a:moveTo>
                  <a:pt x="101721" y="20462"/>
                </a:moveTo>
                <a:lnTo>
                  <a:pt x="101721" y="20462"/>
                </a:lnTo>
                <a:cubicBezTo>
                  <a:pt x="102566" y="20823"/>
                  <a:pt x="103482" y="21158"/>
                  <a:pt x="104441" y="21413"/>
                </a:cubicBezTo>
                <a:cubicBezTo>
                  <a:pt x="104882" y="21853"/>
                  <a:pt x="105357" y="22258"/>
                  <a:pt x="105832" y="22698"/>
                </a:cubicBezTo>
                <a:cubicBezTo>
                  <a:pt x="104846" y="22399"/>
                  <a:pt x="103887" y="22073"/>
                  <a:pt x="103006" y="21704"/>
                </a:cubicBezTo>
                <a:cubicBezTo>
                  <a:pt x="102601" y="21343"/>
                  <a:pt x="102161" y="20902"/>
                  <a:pt x="101721" y="20462"/>
                </a:cubicBezTo>
                <a:close/>
                <a:moveTo>
                  <a:pt x="79421" y="20057"/>
                </a:moveTo>
                <a:cubicBezTo>
                  <a:pt x="79605" y="20753"/>
                  <a:pt x="79826" y="21448"/>
                  <a:pt x="80116" y="22144"/>
                </a:cubicBezTo>
                <a:cubicBezTo>
                  <a:pt x="79385" y="22329"/>
                  <a:pt x="78690" y="22514"/>
                  <a:pt x="78030" y="22769"/>
                </a:cubicBezTo>
                <a:cubicBezTo>
                  <a:pt x="77774" y="22109"/>
                  <a:pt x="77589" y="21413"/>
                  <a:pt x="77369" y="20718"/>
                </a:cubicBezTo>
                <a:cubicBezTo>
                  <a:pt x="78030" y="20462"/>
                  <a:pt x="78725" y="20242"/>
                  <a:pt x="79421" y="20057"/>
                </a:cubicBezTo>
                <a:close/>
                <a:moveTo>
                  <a:pt x="18383" y="20313"/>
                </a:moveTo>
                <a:cubicBezTo>
                  <a:pt x="18708" y="21008"/>
                  <a:pt x="19043" y="21668"/>
                  <a:pt x="19448" y="22329"/>
                </a:cubicBezTo>
                <a:cubicBezTo>
                  <a:pt x="19334" y="22514"/>
                  <a:pt x="19228" y="22663"/>
                  <a:pt x="19078" y="22804"/>
                </a:cubicBezTo>
                <a:cubicBezTo>
                  <a:pt x="18673" y="22258"/>
                  <a:pt x="18268" y="21704"/>
                  <a:pt x="17863" y="21158"/>
                </a:cubicBezTo>
                <a:cubicBezTo>
                  <a:pt x="18083" y="20858"/>
                  <a:pt x="18233" y="20603"/>
                  <a:pt x="18383" y="20313"/>
                </a:cubicBezTo>
                <a:close/>
                <a:moveTo>
                  <a:pt x="90100" y="20718"/>
                </a:moveTo>
                <a:cubicBezTo>
                  <a:pt x="90425" y="21299"/>
                  <a:pt x="90795" y="21889"/>
                  <a:pt x="91156" y="22399"/>
                </a:cubicBezTo>
                <a:cubicBezTo>
                  <a:pt x="90021" y="22514"/>
                  <a:pt x="88885" y="22619"/>
                  <a:pt x="87749" y="22804"/>
                </a:cubicBezTo>
                <a:cubicBezTo>
                  <a:pt x="87379" y="22223"/>
                  <a:pt x="87054" y="21633"/>
                  <a:pt x="86754" y="21008"/>
                </a:cubicBezTo>
                <a:cubicBezTo>
                  <a:pt x="87855" y="20858"/>
                  <a:pt x="88955" y="20753"/>
                  <a:pt x="90100" y="20718"/>
                </a:cubicBezTo>
                <a:close/>
                <a:moveTo>
                  <a:pt x="74614" y="19538"/>
                </a:moveTo>
                <a:cubicBezTo>
                  <a:pt x="74763" y="20093"/>
                  <a:pt x="74913" y="20638"/>
                  <a:pt x="75054" y="21228"/>
                </a:cubicBezTo>
                <a:cubicBezTo>
                  <a:pt x="75089" y="21378"/>
                  <a:pt x="75133" y="21484"/>
                  <a:pt x="75203" y="21633"/>
                </a:cubicBezTo>
                <a:cubicBezTo>
                  <a:pt x="74578" y="22003"/>
                  <a:pt x="73988" y="22364"/>
                  <a:pt x="73407" y="22839"/>
                </a:cubicBezTo>
                <a:cubicBezTo>
                  <a:pt x="73258" y="22399"/>
                  <a:pt x="73152" y="22003"/>
                  <a:pt x="73038" y="21598"/>
                </a:cubicBezTo>
                <a:lnTo>
                  <a:pt x="72967" y="21193"/>
                </a:lnTo>
                <a:cubicBezTo>
                  <a:pt x="72932" y="21079"/>
                  <a:pt x="72888" y="20938"/>
                  <a:pt x="72853" y="20788"/>
                </a:cubicBezTo>
                <a:cubicBezTo>
                  <a:pt x="73407" y="20348"/>
                  <a:pt x="73988" y="19908"/>
                  <a:pt x="74614" y="19538"/>
                </a:cubicBezTo>
                <a:close/>
                <a:moveTo>
                  <a:pt x="57006" y="20313"/>
                </a:moveTo>
                <a:cubicBezTo>
                  <a:pt x="56935" y="20603"/>
                  <a:pt x="56865" y="20938"/>
                  <a:pt x="56786" y="21228"/>
                </a:cubicBezTo>
                <a:cubicBezTo>
                  <a:pt x="56345" y="21563"/>
                  <a:pt x="55905" y="21889"/>
                  <a:pt x="55500" y="22179"/>
                </a:cubicBezTo>
                <a:cubicBezTo>
                  <a:pt x="55174" y="22443"/>
                  <a:pt x="54840" y="22663"/>
                  <a:pt x="54549" y="22883"/>
                </a:cubicBezTo>
                <a:cubicBezTo>
                  <a:pt x="54620" y="22549"/>
                  <a:pt x="54734" y="22258"/>
                  <a:pt x="54805" y="21959"/>
                </a:cubicBezTo>
                <a:cubicBezTo>
                  <a:pt x="55210" y="21668"/>
                  <a:pt x="55615" y="21413"/>
                  <a:pt x="56020" y="21079"/>
                </a:cubicBezTo>
                <a:lnTo>
                  <a:pt x="56530" y="20682"/>
                </a:lnTo>
                <a:cubicBezTo>
                  <a:pt x="56715" y="20533"/>
                  <a:pt x="56865" y="20418"/>
                  <a:pt x="57006" y="20313"/>
                </a:cubicBezTo>
                <a:close/>
                <a:moveTo>
                  <a:pt x="100400" y="20568"/>
                </a:moveTo>
                <a:cubicBezTo>
                  <a:pt x="100955" y="20858"/>
                  <a:pt x="101545" y="21158"/>
                  <a:pt x="102126" y="21413"/>
                </a:cubicBezTo>
                <a:cubicBezTo>
                  <a:pt x="102381" y="21563"/>
                  <a:pt x="102681" y="21668"/>
                  <a:pt x="102971" y="21783"/>
                </a:cubicBezTo>
                <a:cubicBezTo>
                  <a:pt x="103262" y="22073"/>
                  <a:pt x="103526" y="22329"/>
                  <a:pt x="103816" y="22584"/>
                </a:cubicBezTo>
                <a:cubicBezTo>
                  <a:pt x="103966" y="22734"/>
                  <a:pt x="104142" y="22839"/>
                  <a:pt x="104292" y="22989"/>
                </a:cubicBezTo>
                <a:cubicBezTo>
                  <a:pt x="104221" y="22954"/>
                  <a:pt x="104107" y="22954"/>
                  <a:pt x="104036" y="22919"/>
                </a:cubicBezTo>
                <a:cubicBezTo>
                  <a:pt x="103226" y="22549"/>
                  <a:pt x="102425" y="22179"/>
                  <a:pt x="101651" y="21818"/>
                </a:cubicBezTo>
                <a:cubicBezTo>
                  <a:pt x="101466" y="21633"/>
                  <a:pt x="101281" y="21448"/>
                  <a:pt x="101105" y="21263"/>
                </a:cubicBezTo>
                <a:cubicBezTo>
                  <a:pt x="100885" y="21079"/>
                  <a:pt x="100664" y="20823"/>
                  <a:pt x="100400" y="20568"/>
                </a:cubicBezTo>
                <a:close/>
                <a:moveTo>
                  <a:pt x="14456" y="21563"/>
                </a:moveTo>
                <a:cubicBezTo>
                  <a:pt x="14967" y="21853"/>
                  <a:pt x="15442" y="22179"/>
                  <a:pt x="15926" y="22514"/>
                </a:cubicBezTo>
                <a:cubicBezTo>
                  <a:pt x="15926" y="22514"/>
                  <a:pt x="15962" y="22549"/>
                  <a:pt x="15997" y="22549"/>
                </a:cubicBezTo>
                <a:cubicBezTo>
                  <a:pt x="15662" y="22734"/>
                  <a:pt x="15337" y="22883"/>
                  <a:pt x="15002" y="23024"/>
                </a:cubicBezTo>
                <a:cubicBezTo>
                  <a:pt x="14421" y="22804"/>
                  <a:pt x="13866" y="22549"/>
                  <a:pt x="13320" y="22329"/>
                </a:cubicBezTo>
                <a:cubicBezTo>
                  <a:pt x="13681" y="22073"/>
                  <a:pt x="14086" y="21818"/>
                  <a:pt x="14456" y="21563"/>
                </a:cubicBezTo>
                <a:close/>
                <a:moveTo>
                  <a:pt x="66470" y="19758"/>
                </a:moveTo>
                <a:cubicBezTo>
                  <a:pt x="66620" y="20348"/>
                  <a:pt x="66769" y="20938"/>
                  <a:pt x="66910" y="21484"/>
                </a:cubicBezTo>
                <a:cubicBezTo>
                  <a:pt x="66285" y="22038"/>
                  <a:pt x="65669" y="22549"/>
                  <a:pt x="64964" y="23024"/>
                </a:cubicBezTo>
                <a:cubicBezTo>
                  <a:pt x="64824" y="22478"/>
                  <a:pt x="64674" y="21924"/>
                  <a:pt x="64524" y="21378"/>
                </a:cubicBezTo>
                <a:cubicBezTo>
                  <a:pt x="65229" y="20902"/>
                  <a:pt x="65845" y="20348"/>
                  <a:pt x="66470" y="19758"/>
                </a:cubicBezTo>
                <a:close/>
                <a:moveTo>
                  <a:pt x="98534" y="20462"/>
                </a:moveTo>
                <a:lnTo>
                  <a:pt x="98534" y="20462"/>
                </a:lnTo>
                <a:cubicBezTo>
                  <a:pt x="99414" y="20858"/>
                  <a:pt x="100295" y="21263"/>
                  <a:pt x="101175" y="21668"/>
                </a:cubicBezTo>
                <a:cubicBezTo>
                  <a:pt x="101325" y="21739"/>
                  <a:pt x="101466" y="21818"/>
                  <a:pt x="101615" y="21889"/>
                </a:cubicBezTo>
                <a:cubicBezTo>
                  <a:pt x="102020" y="22293"/>
                  <a:pt x="102381" y="22663"/>
                  <a:pt x="102786" y="23024"/>
                </a:cubicBezTo>
                <a:cubicBezTo>
                  <a:pt x="101800" y="22619"/>
                  <a:pt x="100805" y="22223"/>
                  <a:pt x="99784" y="21853"/>
                </a:cubicBezTo>
                <a:cubicBezTo>
                  <a:pt x="99379" y="21413"/>
                  <a:pt x="98939" y="20938"/>
                  <a:pt x="98534" y="20462"/>
                </a:cubicBezTo>
                <a:close/>
                <a:moveTo>
                  <a:pt x="64014" y="19283"/>
                </a:moveTo>
                <a:cubicBezTo>
                  <a:pt x="64128" y="19978"/>
                  <a:pt x="64269" y="20682"/>
                  <a:pt x="64454" y="21378"/>
                </a:cubicBezTo>
                <a:cubicBezTo>
                  <a:pt x="63644" y="21959"/>
                  <a:pt x="62807" y="22549"/>
                  <a:pt x="61962" y="23059"/>
                </a:cubicBezTo>
                <a:cubicBezTo>
                  <a:pt x="61813" y="22399"/>
                  <a:pt x="61707" y="21783"/>
                  <a:pt x="61628" y="21123"/>
                </a:cubicBezTo>
                <a:cubicBezTo>
                  <a:pt x="62438" y="20533"/>
                  <a:pt x="63248" y="19943"/>
                  <a:pt x="64014" y="19283"/>
                </a:cubicBezTo>
                <a:close/>
                <a:moveTo>
                  <a:pt x="11225" y="21633"/>
                </a:moveTo>
                <a:cubicBezTo>
                  <a:pt x="11850" y="21853"/>
                  <a:pt x="12475" y="22109"/>
                  <a:pt x="13100" y="22364"/>
                </a:cubicBezTo>
                <a:cubicBezTo>
                  <a:pt x="12766" y="22549"/>
                  <a:pt x="12440" y="22769"/>
                  <a:pt x="12105" y="22989"/>
                </a:cubicBezTo>
                <a:cubicBezTo>
                  <a:pt x="12000" y="23024"/>
                  <a:pt x="11885" y="23103"/>
                  <a:pt x="11780" y="23174"/>
                </a:cubicBezTo>
                <a:cubicBezTo>
                  <a:pt x="11040" y="23024"/>
                  <a:pt x="10345" y="22883"/>
                  <a:pt x="9649" y="22734"/>
                </a:cubicBezTo>
                <a:cubicBezTo>
                  <a:pt x="10160" y="22364"/>
                  <a:pt x="10714" y="22003"/>
                  <a:pt x="11225" y="21633"/>
                </a:cubicBezTo>
                <a:close/>
                <a:moveTo>
                  <a:pt x="68486" y="20057"/>
                </a:moveTo>
                <a:cubicBezTo>
                  <a:pt x="68636" y="20638"/>
                  <a:pt x="68821" y="21193"/>
                  <a:pt x="68970" y="21783"/>
                </a:cubicBezTo>
                <a:cubicBezTo>
                  <a:pt x="68530" y="22293"/>
                  <a:pt x="68011" y="22769"/>
                  <a:pt x="67500" y="23209"/>
                </a:cubicBezTo>
                <a:cubicBezTo>
                  <a:pt x="67315" y="22663"/>
                  <a:pt x="67165" y="22073"/>
                  <a:pt x="67025" y="21519"/>
                </a:cubicBezTo>
                <a:cubicBezTo>
                  <a:pt x="67535" y="21043"/>
                  <a:pt x="68011" y="20568"/>
                  <a:pt x="68486" y="20057"/>
                </a:cubicBezTo>
                <a:close/>
                <a:moveTo>
                  <a:pt x="17828" y="21228"/>
                </a:moveTo>
                <a:cubicBezTo>
                  <a:pt x="18198" y="21783"/>
                  <a:pt x="18603" y="22329"/>
                  <a:pt x="19008" y="22883"/>
                </a:cubicBezTo>
                <a:cubicBezTo>
                  <a:pt x="18858" y="22989"/>
                  <a:pt x="18673" y="23139"/>
                  <a:pt x="18453" y="23244"/>
                </a:cubicBezTo>
                <a:cubicBezTo>
                  <a:pt x="17978" y="22804"/>
                  <a:pt x="17573" y="22364"/>
                  <a:pt x="17133" y="21924"/>
                </a:cubicBezTo>
                <a:cubicBezTo>
                  <a:pt x="17423" y="21704"/>
                  <a:pt x="17643" y="21448"/>
                  <a:pt x="17828" y="21228"/>
                </a:cubicBezTo>
                <a:close/>
                <a:moveTo>
                  <a:pt x="96958" y="21123"/>
                </a:moveTo>
                <a:lnTo>
                  <a:pt x="96958" y="21123"/>
                </a:lnTo>
                <a:cubicBezTo>
                  <a:pt x="97909" y="21299"/>
                  <a:pt x="98824" y="21598"/>
                  <a:pt x="99705" y="21924"/>
                </a:cubicBezTo>
                <a:cubicBezTo>
                  <a:pt x="100180" y="22399"/>
                  <a:pt x="100664" y="22883"/>
                  <a:pt x="101140" y="23324"/>
                </a:cubicBezTo>
                <a:cubicBezTo>
                  <a:pt x="100145" y="23024"/>
                  <a:pt x="99194" y="22769"/>
                  <a:pt x="98164" y="22584"/>
                </a:cubicBezTo>
                <a:cubicBezTo>
                  <a:pt x="97724" y="22109"/>
                  <a:pt x="97319" y="21633"/>
                  <a:pt x="96958" y="21123"/>
                </a:cubicBezTo>
                <a:close/>
                <a:moveTo>
                  <a:pt x="86684" y="21043"/>
                </a:moveTo>
                <a:cubicBezTo>
                  <a:pt x="86974" y="21633"/>
                  <a:pt x="87309" y="22223"/>
                  <a:pt x="87679" y="22804"/>
                </a:cubicBezTo>
                <a:cubicBezTo>
                  <a:pt x="86534" y="22954"/>
                  <a:pt x="85398" y="23139"/>
                  <a:pt x="84263" y="23324"/>
                </a:cubicBezTo>
                <a:lnTo>
                  <a:pt x="84228" y="23324"/>
                </a:lnTo>
                <a:cubicBezTo>
                  <a:pt x="84192" y="23324"/>
                  <a:pt x="84157" y="23359"/>
                  <a:pt x="84078" y="23359"/>
                </a:cubicBezTo>
                <a:cubicBezTo>
                  <a:pt x="83752" y="22769"/>
                  <a:pt x="83453" y="22179"/>
                  <a:pt x="83197" y="21563"/>
                </a:cubicBezTo>
                <a:cubicBezTo>
                  <a:pt x="83382" y="21519"/>
                  <a:pt x="83567" y="21519"/>
                  <a:pt x="83752" y="21484"/>
                </a:cubicBezTo>
                <a:cubicBezTo>
                  <a:pt x="84703" y="21299"/>
                  <a:pt x="85698" y="21158"/>
                  <a:pt x="86684" y="21043"/>
                </a:cubicBezTo>
                <a:close/>
                <a:moveTo>
                  <a:pt x="104626" y="21484"/>
                </a:moveTo>
                <a:lnTo>
                  <a:pt x="104626" y="21484"/>
                </a:lnTo>
                <a:cubicBezTo>
                  <a:pt x="105507" y="21704"/>
                  <a:pt x="106457" y="21924"/>
                  <a:pt x="107444" y="22109"/>
                </a:cubicBezTo>
                <a:cubicBezTo>
                  <a:pt x="107928" y="22549"/>
                  <a:pt x="108438" y="22954"/>
                  <a:pt x="108984" y="23429"/>
                </a:cubicBezTo>
                <a:cubicBezTo>
                  <a:pt x="107963" y="23244"/>
                  <a:pt x="106968" y="23024"/>
                  <a:pt x="106053" y="22769"/>
                </a:cubicBezTo>
                <a:cubicBezTo>
                  <a:pt x="105542" y="22329"/>
                  <a:pt x="105066" y="21889"/>
                  <a:pt x="104626" y="21484"/>
                </a:cubicBezTo>
                <a:close/>
                <a:moveTo>
                  <a:pt x="4587" y="21818"/>
                </a:moveTo>
                <a:cubicBezTo>
                  <a:pt x="4877" y="21889"/>
                  <a:pt x="5177" y="21924"/>
                  <a:pt x="5467" y="22003"/>
                </a:cubicBezTo>
                <a:cubicBezTo>
                  <a:pt x="5978" y="22109"/>
                  <a:pt x="6533" y="22179"/>
                  <a:pt x="7078" y="22293"/>
                </a:cubicBezTo>
                <a:cubicBezTo>
                  <a:pt x="6823" y="22478"/>
                  <a:pt x="6568" y="22663"/>
                  <a:pt x="6312" y="22883"/>
                </a:cubicBezTo>
                <a:cubicBezTo>
                  <a:pt x="6057" y="23059"/>
                  <a:pt x="5758" y="23280"/>
                  <a:pt x="5503" y="23464"/>
                </a:cubicBezTo>
                <a:cubicBezTo>
                  <a:pt x="5027" y="23394"/>
                  <a:pt x="4516" y="23324"/>
                  <a:pt x="4041" y="23244"/>
                </a:cubicBezTo>
                <a:cubicBezTo>
                  <a:pt x="3671" y="23174"/>
                  <a:pt x="3266" y="23139"/>
                  <a:pt x="2897" y="23103"/>
                </a:cubicBezTo>
                <a:cubicBezTo>
                  <a:pt x="3302" y="22804"/>
                  <a:pt x="3707" y="22514"/>
                  <a:pt x="4111" y="22179"/>
                </a:cubicBezTo>
                <a:cubicBezTo>
                  <a:pt x="4261" y="22073"/>
                  <a:pt x="4437" y="21959"/>
                  <a:pt x="4587" y="21818"/>
                </a:cubicBezTo>
                <a:close/>
                <a:moveTo>
                  <a:pt x="20283" y="20062"/>
                </a:moveTo>
                <a:cubicBezTo>
                  <a:pt x="20619" y="20867"/>
                  <a:pt x="21008" y="21645"/>
                  <a:pt x="21499" y="22364"/>
                </a:cubicBezTo>
                <a:cubicBezTo>
                  <a:pt x="21350" y="22804"/>
                  <a:pt x="21244" y="23174"/>
                  <a:pt x="21130" y="23464"/>
                </a:cubicBezTo>
                <a:cubicBezTo>
                  <a:pt x="20654" y="22804"/>
                  <a:pt x="20284" y="22109"/>
                  <a:pt x="19923" y="21378"/>
                </a:cubicBezTo>
                <a:cubicBezTo>
                  <a:pt x="19994" y="21158"/>
                  <a:pt x="20029" y="20973"/>
                  <a:pt x="20108" y="20753"/>
                </a:cubicBezTo>
                <a:cubicBezTo>
                  <a:pt x="20143" y="20534"/>
                  <a:pt x="20213" y="20281"/>
                  <a:pt x="20283" y="20062"/>
                </a:cubicBezTo>
                <a:close/>
                <a:moveTo>
                  <a:pt x="17062" y="22003"/>
                </a:moveTo>
                <a:cubicBezTo>
                  <a:pt x="17502" y="22443"/>
                  <a:pt x="17907" y="22883"/>
                  <a:pt x="18383" y="23280"/>
                </a:cubicBezTo>
                <a:cubicBezTo>
                  <a:pt x="18347" y="23280"/>
                  <a:pt x="18347" y="23324"/>
                  <a:pt x="18347" y="23324"/>
                </a:cubicBezTo>
                <a:cubicBezTo>
                  <a:pt x="18127" y="23394"/>
                  <a:pt x="17907" y="23500"/>
                  <a:pt x="17687" y="23579"/>
                </a:cubicBezTo>
                <a:cubicBezTo>
                  <a:pt x="17168" y="23244"/>
                  <a:pt x="16657" y="22919"/>
                  <a:pt x="16147" y="22549"/>
                </a:cubicBezTo>
                <a:cubicBezTo>
                  <a:pt x="16472" y="22399"/>
                  <a:pt x="16807" y="22223"/>
                  <a:pt x="17062" y="22003"/>
                </a:cubicBezTo>
                <a:close/>
                <a:moveTo>
                  <a:pt x="13206" y="22399"/>
                </a:moveTo>
                <a:cubicBezTo>
                  <a:pt x="13761" y="22619"/>
                  <a:pt x="14342" y="22839"/>
                  <a:pt x="14896" y="23059"/>
                </a:cubicBezTo>
                <a:cubicBezTo>
                  <a:pt x="14782" y="23139"/>
                  <a:pt x="14711" y="23174"/>
                  <a:pt x="14606" y="23209"/>
                </a:cubicBezTo>
                <a:cubicBezTo>
                  <a:pt x="14306" y="23359"/>
                  <a:pt x="14016" y="23464"/>
                  <a:pt x="13725" y="23614"/>
                </a:cubicBezTo>
                <a:cubicBezTo>
                  <a:pt x="13100" y="23464"/>
                  <a:pt x="12510" y="23324"/>
                  <a:pt x="11885" y="23209"/>
                </a:cubicBezTo>
                <a:cubicBezTo>
                  <a:pt x="11965" y="23139"/>
                  <a:pt x="12070" y="23103"/>
                  <a:pt x="12141" y="23059"/>
                </a:cubicBezTo>
                <a:cubicBezTo>
                  <a:pt x="12510" y="22839"/>
                  <a:pt x="12845" y="22619"/>
                  <a:pt x="13206" y="22399"/>
                </a:cubicBezTo>
                <a:close/>
                <a:moveTo>
                  <a:pt x="77290" y="20753"/>
                </a:moveTo>
                <a:cubicBezTo>
                  <a:pt x="77475" y="21448"/>
                  <a:pt x="77695" y="22144"/>
                  <a:pt x="77950" y="22804"/>
                </a:cubicBezTo>
                <a:cubicBezTo>
                  <a:pt x="77255" y="23059"/>
                  <a:pt x="76594" y="23359"/>
                  <a:pt x="75934" y="23685"/>
                </a:cubicBezTo>
                <a:cubicBezTo>
                  <a:pt x="75714" y="23024"/>
                  <a:pt x="75494" y="22364"/>
                  <a:pt x="75274" y="21668"/>
                </a:cubicBezTo>
                <a:cubicBezTo>
                  <a:pt x="75934" y="21299"/>
                  <a:pt x="76594" y="21008"/>
                  <a:pt x="77290" y="20753"/>
                </a:cubicBezTo>
                <a:close/>
                <a:moveTo>
                  <a:pt x="94792" y="22364"/>
                </a:moveTo>
                <a:cubicBezTo>
                  <a:pt x="95118" y="22804"/>
                  <a:pt x="95488" y="23209"/>
                  <a:pt x="95858" y="23614"/>
                </a:cubicBezTo>
                <a:cubicBezTo>
                  <a:pt x="95541" y="23605"/>
                  <a:pt x="95226" y="23600"/>
                  <a:pt x="94911" y="23600"/>
                </a:cubicBezTo>
                <a:cubicBezTo>
                  <a:pt x="94050" y="23600"/>
                  <a:pt x="93193" y="23633"/>
                  <a:pt x="92336" y="23685"/>
                </a:cubicBezTo>
                <a:cubicBezTo>
                  <a:pt x="91966" y="23324"/>
                  <a:pt x="91640" y="22919"/>
                  <a:pt x="91306" y="22478"/>
                </a:cubicBezTo>
                <a:cubicBezTo>
                  <a:pt x="92477" y="22399"/>
                  <a:pt x="93621" y="22364"/>
                  <a:pt x="94792" y="22364"/>
                </a:cubicBezTo>
                <a:close/>
                <a:moveTo>
                  <a:pt x="70581" y="20128"/>
                </a:moveTo>
                <a:cubicBezTo>
                  <a:pt x="70766" y="20823"/>
                  <a:pt x="70986" y="21519"/>
                  <a:pt x="71171" y="22179"/>
                </a:cubicBezTo>
                <a:cubicBezTo>
                  <a:pt x="70731" y="22619"/>
                  <a:pt x="70247" y="23103"/>
                  <a:pt x="69807" y="23579"/>
                </a:cubicBezTo>
                <a:cubicBezTo>
                  <a:pt x="69771" y="23649"/>
                  <a:pt x="69701" y="23685"/>
                  <a:pt x="69666" y="23720"/>
                </a:cubicBezTo>
                <a:cubicBezTo>
                  <a:pt x="69481" y="23103"/>
                  <a:pt x="69261" y="22443"/>
                  <a:pt x="69076" y="21818"/>
                </a:cubicBezTo>
                <a:cubicBezTo>
                  <a:pt x="69226" y="21668"/>
                  <a:pt x="69366" y="21484"/>
                  <a:pt x="69516" y="21343"/>
                </a:cubicBezTo>
                <a:cubicBezTo>
                  <a:pt x="69886" y="20902"/>
                  <a:pt x="70212" y="20533"/>
                  <a:pt x="70581" y="20128"/>
                </a:cubicBezTo>
                <a:close/>
                <a:moveTo>
                  <a:pt x="16067" y="22619"/>
                </a:moveTo>
                <a:cubicBezTo>
                  <a:pt x="16587" y="22954"/>
                  <a:pt x="17062" y="23280"/>
                  <a:pt x="17573" y="23614"/>
                </a:cubicBezTo>
                <a:cubicBezTo>
                  <a:pt x="17317" y="23685"/>
                  <a:pt x="17062" y="23720"/>
                  <a:pt x="16807" y="23799"/>
                </a:cubicBezTo>
                <a:cubicBezTo>
                  <a:pt x="16367" y="23614"/>
                  <a:pt x="15882" y="23394"/>
                  <a:pt x="15442" y="23209"/>
                </a:cubicBezTo>
                <a:cubicBezTo>
                  <a:pt x="15337" y="23174"/>
                  <a:pt x="15222" y="23139"/>
                  <a:pt x="15116" y="23059"/>
                </a:cubicBezTo>
                <a:cubicBezTo>
                  <a:pt x="15442" y="22919"/>
                  <a:pt x="15777" y="22769"/>
                  <a:pt x="16067" y="22619"/>
                </a:cubicBezTo>
                <a:close/>
                <a:moveTo>
                  <a:pt x="7193" y="22329"/>
                </a:moveTo>
                <a:cubicBezTo>
                  <a:pt x="7924" y="22478"/>
                  <a:pt x="8663" y="22619"/>
                  <a:pt x="9429" y="22769"/>
                </a:cubicBezTo>
                <a:cubicBezTo>
                  <a:pt x="9103" y="22989"/>
                  <a:pt x="8804" y="23209"/>
                  <a:pt x="8513" y="23429"/>
                </a:cubicBezTo>
                <a:cubicBezTo>
                  <a:pt x="8293" y="23579"/>
                  <a:pt x="8073" y="23720"/>
                  <a:pt x="7853" y="23869"/>
                </a:cubicBezTo>
                <a:cubicBezTo>
                  <a:pt x="7519" y="23834"/>
                  <a:pt x="7228" y="23764"/>
                  <a:pt x="6938" y="23720"/>
                </a:cubicBezTo>
                <a:cubicBezTo>
                  <a:pt x="6497" y="23649"/>
                  <a:pt x="6057" y="23579"/>
                  <a:pt x="5617" y="23500"/>
                </a:cubicBezTo>
                <a:cubicBezTo>
                  <a:pt x="5872" y="23324"/>
                  <a:pt x="6128" y="23139"/>
                  <a:pt x="6383" y="22954"/>
                </a:cubicBezTo>
                <a:cubicBezTo>
                  <a:pt x="6638" y="22734"/>
                  <a:pt x="6938" y="22514"/>
                  <a:pt x="7193" y="22329"/>
                </a:cubicBezTo>
                <a:close/>
                <a:moveTo>
                  <a:pt x="83092" y="21598"/>
                </a:moveTo>
                <a:cubicBezTo>
                  <a:pt x="83347" y="22223"/>
                  <a:pt x="83638" y="22804"/>
                  <a:pt x="84007" y="23359"/>
                </a:cubicBezTo>
                <a:cubicBezTo>
                  <a:pt x="82942" y="23544"/>
                  <a:pt x="81956" y="23720"/>
                  <a:pt x="81076" y="23905"/>
                </a:cubicBezTo>
                <a:cubicBezTo>
                  <a:pt x="80741" y="23359"/>
                  <a:pt x="80451" y="22769"/>
                  <a:pt x="80231" y="22179"/>
                </a:cubicBezTo>
                <a:cubicBezTo>
                  <a:pt x="81111" y="21959"/>
                  <a:pt x="82062" y="21783"/>
                  <a:pt x="83092" y="21598"/>
                </a:cubicBezTo>
                <a:close/>
                <a:moveTo>
                  <a:pt x="94898" y="22364"/>
                </a:moveTo>
                <a:cubicBezTo>
                  <a:pt x="95162" y="22364"/>
                  <a:pt x="95417" y="22364"/>
                  <a:pt x="95708" y="22399"/>
                </a:cubicBezTo>
                <a:cubicBezTo>
                  <a:pt x="96553" y="22443"/>
                  <a:pt x="97363" y="22549"/>
                  <a:pt x="98129" y="22663"/>
                </a:cubicBezTo>
                <a:cubicBezTo>
                  <a:pt x="98499" y="23103"/>
                  <a:pt x="98904" y="23500"/>
                  <a:pt x="99265" y="23905"/>
                </a:cubicBezTo>
                <a:cubicBezTo>
                  <a:pt x="98719" y="23799"/>
                  <a:pt x="98129" y="23720"/>
                  <a:pt x="97504" y="23685"/>
                </a:cubicBezTo>
                <a:cubicBezTo>
                  <a:pt x="96993" y="23649"/>
                  <a:pt x="96483" y="23614"/>
                  <a:pt x="95998" y="23614"/>
                </a:cubicBezTo>
                <a:cubicBezTo>
                  <a:pt x="95602" y="23209"/>
                  <a:pt x="95232" y="22804"/>
                  <a:pt x="94898" y="22364"/>
                </a:cubicBezTo>
                <a:close/>
                <a:moveTo>
                  <a:pt x="15002" y="23139"/>
                </a:moveTo>
                <a:cubicBezTo>
                  <a:pt x="15152" y="23174"/>
                  <a:pt x="15266" y="23244"/>
                  <a:pt x="15407" y="23280"/>
                </a:cubicBezTo>
                <a:cubicBezTo>
                  <a:pt x="15812" y="23464"/>
                  <a:pt x="16252" y="23649"/>
                  <a:pt x="16692" y="23834"/>
                </a:cubicBezTo>
                <a:lnTo>
                  <a:pt x="16587" y="23834"/>
                </a:lnTo>
                <a:cubicBezTo>
                  <a:pt x="16287" y="23905"/>
                  <a:pt x="15997" y="23984"/>
                  <a:pt x="15706" y="24054"/>
                </a:cubicBezTo>
                <a:cubicBezTo>
                  <a:pt x="15081" y="23905"/>
                  <a:pt x="14456" y="23764"/>
                  <a:pt x="13866" y="23649"/>
                </a:cubicBezTo>
                <a:cubicBezTo>
                  <a:pt x="14122" y="23500"/>
                  <a:pt x="14386" y="23394"/>
                  <a:pt x="14641" y="23280"/>
                </a:cubicBezTo>
                <a:cubicBezTo>
                  <a:pt x="14747" y="23244"/>
                  <a:pt x="14896" y="23174"/>
                  <a:pt x="15002" y="23139"/>
                </a:cubicBezTo>
                <a:close/>
                <a:moveTo>
                  <a:pt x="91235" y="22478"/>
                </a:moveTo>
                <a:cubicBezTo>
                  <a:pt x="91526" y="22919"/>
                  <a:pt x="91861" y="23324"/>
                  <a:pt x="92221" y="23720"/>
                </a:cubicBezTo>
                <a:cubicBezTo>
                  <a:pt x="91051" y="23799"/>
                  <a:pt x="89915" y="23905"/>
                  <a:pt x="88735" y="24054"/>
                </a:cubicBezTo>
                <a:cubicBezTo>
                  <a:pt x="88409" y="23685"/>
                  <a:pt x="88075" y="23280"/>
                  <a:pt x="87820" y="22883"/>
                </a:cubicBezTo>
                <a:cubicBezTo>
                  <a:pt x="88920" y="22734"/>
                  <a:pt x="90100" y="22584"/>
                  <a:pt x="91235" y="22478"/>
                </a:cubicBezTo>
                <a:close/>
                <a:moveTo>
                  <a:pt x="103191" y="21889"/>
                </a:moveTo>
                <a:lnTo>
                  <a:pt x="103191" y="21889"/>
                </a:lnTo>
                <a:cubicBezTo>
                  <a:pt x="104072" y="22258"/>
                  <a:pt x="104987" y="22549"/>
                  <a:pt x="106017" y="22839"/>
                </a:cubicBezTo>
                <a:cubicBezTo>
                  <a:pt x="106202" y="22989"/>
                  <a:pt x="106387" y="23174"/>
                  <a:pt x="106607" y="23359"/>
                </a:cubicBezTo>
                <a:cubicBezTo>
                  <a:pt x="106898" y="23579"/>
                  <a:pt x="107188" y="23834"/>
                  <a:pt x="107488" y="24089"/>
                </a:cubicBezTo>
                <a:cubicBezTo>
                  <a:pt x="106422" y="23799"/>
                  <a:pt x="105463" y="23464"/>
                  <a:pt x="104512" y="23103"/>
                </a:cubicBezTo>
                <a:cubicBezTo>
                  <a:pt x="104292" y="22919"/>
                  <a:pt x="104072" y="22698"/>
                  <a:pt x="103852" y="22514"/>
                </a:cubicBezTo>
                <a:cubicBezTo>
                  <a:pt x="103631" y="22329"/>
                  <a:pt x="103411" y="22109"/>
                  <a:pt x="103191" y="21889"/>
                </a:cubicBezTo>
                <a:close/>
                <a:moveTo>
                  <a:pt x="19888" y="21484"/>
                </a:moveTo>
                <a:cubicBezTo>
                  <a:pt x="20214" y="22223"/>
                  <a:pt x="20619" y="22919"/>
                  <a:pt x="21059" y="23544"/>
                </a:cubicBezTo>
                <a:cubicBezTo>
                  <a:pt x="20945" y="23799"/>
                  <a:pt x="20839" y="23984"/>
                  <a:pt x="20725" y="24125"/>
                </a:cubicBezTo>
                <a:cubicBezTo>
                  <a:pt x="20284" y="23544"/>
                  <a:pt x="19888" y="22954"/>
                  <a:pt x="19554" y="22329"/>
                </a:cubicBezTo>
                <a:cubicBezTo>
                  <a:pt x="19703" y="22073"/>
                  <a:pt x="19809" y="21783"/>
                  <a:pt x="19888" y="21484"/>
                </a:cubicBezTo>
                <a:close/>
                <a:moveTo>
                  <a:pt x="72782" y="20858"/>
                </a:moveTo>
                <a:cubicBezTo>
                  <a:pt x="72818" y="20973"/>
                  <a:pt x="72818" y="21123"/>
                  <a:pt x="72853" y="21228"/>
                </a:cubicBezTo>
                <a:lnTo>
                  <a:pt x="72967" y="21598"/>
                </a:lnTo>
                <a:cubicBezTo>
                  <a:pt x="73073" y="22038"/>
                  <a:pt x="73187" y="22443"/>
                  <a:pt x="73328" y="22883"/>
                </a:cubicBezTo>
                <a:cubicBezTo>
                  <a:pt x="72818" y="23280"/>
                  <a:pt x="72342" y="23685"/>
                  <a:pt x="71832" y="24160"/>
                </a:cubicBezTo>
                <a:cubicBezTo>
                  <a:pt x="71788" y="23984"/>
                  <a:pt x="71717" y="23799"/>
                  <a:pt x="71682" y="23614"/>
                </a:cubicBezTo>
                <a:lnTo>
                  <a:pt x="71647" y="23544"/>
                </a:lnTo>
                <a:cubicBezTo>
                  <a:pt x="71532" y="23103"/>
                  <a:pt x="71391" y="22663"/>
                  <a:pt x="71277" y="22223"/>
                </a:cubicBezTo>
                <a:cubicBezTo>
                  <a:pt x="71752" y="21704"/>
                  <a:pt x="72272" y="21263"/>
                  <a:pt x="72782" y="20858"/>
                </a:cubicBezTo>
                <a:close/>
                <a:moveTo>
                  <a:pt x="9544" y="22804"/>
                </a:moveTo>
                <a:cubicBezTo>
                  <a:pt x="10239" y="22954"/>
                  <a:pt x="10935" y="23103"/>
                  <a:pt x="11665" y="23244"/>
                </a:cubicBezTo>
                <a:cubicBezTo>
                  <a:pt x="11304" y="23464"/>
                  <a:pt x="10970" y="23685"/>
                  <a:pt x="10644" y="23905"/>
                </a:cubicBezTo>
                <a:cubicBezTo>
                  <a:pt x="10459" y="24019"/>
                  <a:pt x="10309" y="24125"/>
                  <a:pt x="10125" y="24239"/>
                </a:cubicBezTo>
                <a:cubicBezTo>
                  <a:pt x="9394" y="24125"/>
                  <a:pt x="8698" y="24019"/>
                  <a:pt x="7959" y="23905"/>
                </a:cubicBezTo>
                <a:cubicBezTo>
                  <a:pt x="8179" y="23764"/>
                  <a:pt x="8364" y="23614"/>
                  <a:pt x="8549" y="23464"/>
                </a:cubicBezTo>
                <a:cubicBezTo>
                  <a:pt x="8883" y="23244"/>
                  <a:pt x="9209" y="23024"/>
                  <a:pt x="9544" y="22804"/>
                </a:cubicBezTo>
                <a:close/>
                <a:moveTo>
                  <a:pt x="56786" y="21378"/>
                </a:moveTo>
                <a:cubicBezTo>
                  <a:pt x="56680" y="21818"/>
                  <a:pt x="56645" y="22223"/>
                  <a:pt x="56601" y="22663"/>
                </a:cubicBezTo>
                <a:cubicBezTo>
                  <a:pt x="56160" y="22954"/>
                  <a:pt x="55720" y="23244"/>
                  <a:pt x="55324" y="23544"/>
                </a:cubicBezTo>
                <a:cubicBezTo>
                  <a:pt x="54954" y="23799"/>
                  <a:pt x="54585" y="24019"/>
                  <a:pt x="54224" y="24239"/>
                </a:cubicBezTo>
                <a:cubicBezTo>
                  <a:pt x="54294" y="23834"/>
                  <a:pt x="54400" y="23394"/>
                  <a:pt x="54514" y="22989"/>
                </a:cubicBezTo>
                <a:cubicBezTo>
                  <a:pt x="54840" y="22769"/>
                  <a:pt x="55210" y="22514"/>
                  <a:pt x="55544" y="22258"/>
                </a:cubicBezTo>
                <a:cubicBezTo>
                  <a:pt x="55940" y="21959"/>
                  <a:pt x="56345" y="21668"/>
                  <a:pt x="56786" y="21378"/>
                </a:cubicBezTo>
                <a:close/>
                <a:moveTo>
                  <a:pt x="59066" y="21079"/>
                </a:moveTo>
                <a:cubicBezTo>
                  <a:pt x="59066" y="21598"/>
                  <a:pt x="59101" y="22144"/>
                  <a:pt x="59171" y="22663"/>
                </a:cubicBezTo>
                <a:cubicBezTo>
                  <a:pt x="58326" y="23209"/>
                  <a:pt x="57481" y="23720"/>
                  <a:pt x="56601" y="24239"/>
                </a:cubicBezTo>
                <a:cubicBezTo>
                  <a:pt x="56645" y="23720"/>
                  <a:pt x="56645" y="23209"/>
                  <a:pt x="56680" y="22734"/>
                </a:cubicBezTo>
                <a:cubicBezTo>
                  <a:pt x="57481" y="22179"/>
                  <a:pt x="58291" y="21633"/>
                  <a:pt x="59066" y="21079"/>
                </a:cubicBezTo>
                <a:close/>
                <a:moveTo>
                  <a:pt x="101835" y="22003"/>
                </a:moveTo>
                <a:cubicBezTo>
                  <a:pt x="102531" y="22329"/>
                  <a:pt x="103262" y="22663"/>
                  <a:pt x="104001" y="22989"/>
                </a:cubicBezTo>
                <a:cubicBezTo>
                  <a:pt x="104186" y="23059"/>
                  <a:pt x="104327" y="23103"/>
                  <a:pt x="104477" y="23174"/>
                </a:cubicBezTo>
                <a:cubicBezTo>
                  <a:pt x="104917" y="23544"/>
                  <a:pt x="105357" y="23940"/>
                  <a:pt x="105797" y="24310"/>
                </a:cubicBezTo>
                <a:cubicBezTo>
                  <a:pt x="105357" y="24125"/>
                  <a:pt x="104917" y="23940"/>
                  <a:pt x="104477" y="23764"/>
                </a:cubicBezTo>
                <a:cubicBezTo>
                  <a:pt x="104257" y="23685"/>
                  <a:pt x="104072" y="23579"/>
                  <a:pt x="103852" y="23500"/>
                </a:cubicBezTo>
                <a:cubicBezTo>
                  <a:pt x="103561" y="23394"/>
                  <a:pt x="103306" y="23244"/>
                  <a:pt x="103042" y="23139"/>
                </a:cubicBezTo>
                <a:cubicBezTo>
                  <a:pt x="102645" y="22769"/>
                  <a:pt x="102240" y="22399"/>
                  <a:pt x="101835" y="22003"/>
                </a:cubicBezTo>
                <a:close/>
                <a:moveTo>
                  <a:pt x="19483" y="22399"/>
                </a:moveTo>
                <a:cubicBezTo>
                  <a:pt x="19844" y="23024"/>
                  <a:pt x="20249" y="23614"/>
                  <a:pt x="20654" y="24160"/>
                </a:cubicBezTo>
                <a:cubicBezTo>
                  <a:pt x="20584" y="24274"/>
                  <a:pt x="20469" y="24345"/>
                  <a:pt x="20364" y="24380"/>
                </a:cubicBezTo>
                <a:cubicBezTo>
                  <a:pt x="19923" y="23905"/>
                  <a:pt x="19518" y="23394"/>
                  <a:pt x="19113" y="22883"/>
                </a:cubicBezTo>
                <a:cubicBezTo>
                  <a:pt x="19263" y="22734"/>
                  <a:pt x="19369" y="22584"/>
                  <a:pt x="19483" y="22399"/>
                </a:cubicBezTo>
                <a:close/>
                <a:moveTo>
                  <a:pt x="54699" y="22038"/>
                </a:moveTo>
                <a:lnTo>
                  <a:pt x="54699" y="22038"/>
                </a:lnTo>
                <a:cubicBezTo>
                  <a:pt x="54585" y="22329"/>
                  <a:pt x="54514" y="22619"/>
                  <a:pt x="54444" y="22954"/>
                </a:cubicBezTo>
                <a:cubicBezTo>
                  <a:pt x="53563" y="23500"/>
                  <a:pt x="52753" y="23984"/>
                  <a:pt x="51908" y="24380"/>
                </a:cubicBezTo>
                <a:cubicBezTo>
                  <a:pt x="52023" y="24089"/>
                  <a:pt x="52128" y="23799"/>
                  <a:pt x="52243" y="23500"/>
                </a:cubicBezTo>
                <a:cubicBezTo>
                  <a:pt x="53044" y="23103"/>
                  <a:pt x="53854" y="22619"/>
                  <a:pt x="54699" y="22038"/>
                </a:cubicBezTo>
                <a:close/>
                <a:moveTo>
                  <a:pt x="11780" y="23280"/>
                </a:moveTo>
                <a:cubicBezTo>
                  <a:pt x="12361" y="23394"/>
                  <a:pt x="12986" y="23544"/>
                  <a:pt x="13611" y="23649"/>
                </a:cubicBezTo>
                <a:cubicBezTo>
                  <a:pt x="13426" y="23720"/>
                  <a:pt x="13285" y="23799"/>
                  <a:pt x="13171" y="23905"/>
                </a:cubicBezTo>
                <a:cubicBezTo>
                  <a:pt x="12845" y="24054"/>
                  <a:pt x="12546" y="24239"/>
                  <a:pt x="12255" y="24424"/>
                </a:cubicBezTo>
                <a:cubicBezTo>
                  <a:pt x="12035" y="24380"/>
                  <a:pt x="11815" y="24380"/>
                  <a:pt x="11595" y="24380"/>
                </a:cubicBezTo>
                <a:cubicBezTo>
                  <a:pt x="11155" y="24345"/>
                  <a:pt x="10714" y="24310"/>
                  <a:pt x="10274" y="24239"/>
                </a:cubicBezTo>
                <a:cubicBezTo>
                  <a:pt x="10380" y="24160"/>
                  <a:pt x="10530" y="24054"/>
                  <a:pt x="10679" y="23940"/>
                </a:cubicBezTo>
                <a:cubicBezTo>
                  <a:pt x="11040" y="23720"/>
                  <a:pt x="11410" y="23500"/>
                  <a:pt x="11780" y="23280"/>
                </a:cubicBezTo>
                <a:close/>
                <a:moveTo>
                  <a:pt x="17687" y="23649"/>
                </a:moveTo>
                <a:cubicBezTo>
                  <a:pt x="18083" y="23905"/>
                  <a:pt x="18488" y="24204"/>
                  <a:pt x="18929" y="24424"/>
                </a:cubicBezTo>
                <a:cubicBezTo>
                  <a:pt x="18788" y="24424"/>
                  <a:pt x="18603" y="24424"/>
                  <a:pt x="18418" y="24459"/>
                </a:cubicBezTo>
                <a:cubicBezTo>
                  <a:pt x="17943" y="24239"/>
                  <a:pt x="17423" y="24054"/>
                  <a:pt x="16948" y="23834"/>
                </a:cubicBezTo>
                <a:cubicBezTo>
                  <a:pt x="17203" y="23799"/>
                  <a:pt x="17423" y="23720"/>
                  <a:pt x="17687" y="23649"/>
                </a:cubicBezTo>
                <a:close/>
                <a:moveTo>
                  <a:pt x="18418" y="23359"/>
                </a:moveTo>
                <a:cubicBezTo>
                  <a:pt x="18823" y="23720"/>
                  <a:pt x="19228" y="24089"/>
                  <a:pt x="19668" y="24459"/>
                </a:cubicBezTo>
                <a:lnTo>
                  <a:pt x="19448" y="24459"/>
                </a:lnTo>
                <a:cubicBezTo>
                  <a:pt x="19334" y="24424"/>
                  <a:pt x="19228" y="24424"/>
                  <a:pt x="19113" y="24424"/>
                </a:cubicBezTo>
                <a:cubicBezTo>
                  <a:pt x="18673" y="24160"/>
                  <a:pt x="18198" y="23905"/>
                  <a:pt x="17758" y="23614"/>
                </a:cubicBezTo>
                <a:cubicBezTo>
                  <a:pt x="17978" y="23544"/>
                  <a:pt x="18198" y="23464"/>
                  <a:pt x="18383" y="23394"/>
                </a:cubicBezTo>
                <a:cubicBezTo>
                  <a:pt x="18418" y="23394"/>
                  <a:pt x="18418" y="23359"/>
                  <a:pt x="18418" y="23359"/>
                </a:cubicBezTo>
                <a:close/>
                <a:moveTo>
                  <a:pt x="19078" y="22919"/>
                </a:moveTo>
                <a:cubicBezTo>
                  <a:pt x="19448" y="23429"/>
                  <a:pt x="19844" y="23940"/>
                  <a:pt x="20284" y="24424"/>
                </a:cubicBezTo>
                <a:cubicBezTo>
                  <a:pt x="20143" y="24459"/>
                  <a:pt x="19994" y="24459"/>
                  <a:pt x="19809" y="24459"/>
                </a:cubicBezTo>
                <a:cubicBezTo>
                  <a:pt x="19369" y="24089"/>
                  <a:pt x="18929" y="23720"/>
                  <a:pt x="18524" y="23324"/>
                </a:cubicBezTo>
                <a:cubicBezTo>
                  <a:pt x="18708" y="23209"/>
                  <a:pt x="18893" y="23059"/>
                  <a:pt x="19078" y="22919"/>
                </a:cubicBezTo>
                <a:close/>
                <a:moveTo>
                  <a:pt x="61557" y="21158"/>
                </a:moveTo>
                <a:cubicBezTo>
                  <a:pt x="61628" y="21818"/>
                  <a:pt x="61742" y="22478"/>
                  <a:pt x="61883" y="23103"/>
                </a:cubicBezTo>
                <a:cubicBezTo>
                  <a:pt x="61082" y="23614"/>
                  <a:pt x="60307" y="24054"/>
                  <a:pt x="59506" y="24494"/>
                </a:cubicBezTo>
                <a:cubicBezTo>
                  <a:pt x="59392" y="23905"/>
                  <a:pt x="59321" y="23280"/>
                  <a:pt x="59242" y="22698"/>
                </a:cubicBezTo>
                <a:cubicBezTo>
                  <a:pt x="60017" y="22223"/>
                  <a:pt x="60783" y="21704"/>
                  <a:pt x="61557" y="21158"/>
                </a:cubicBezTo>
                <a:close/>
                <a:moveTo>
                  <a:pt x="99925" y="22003"/>
                </a:moveTo>
                <a:lnTo>
                  <a:pt x="99925" y="22003"/>
                </a:lnTo>
                <a:cubicBezTo>
                  <a:pt x="100955" y="22364"/>
                  <a:pt x="101985" y="22769"/>
                  <a:pt x="102971" y="23209"/>
                </a:cubicBezTo>
                <a:cubicBezTo>
                  <a:pt x="103447" y="23649"/>
                  <a:pt x="103922" y="24089"/>
                  <a:pt x="104362" y="24494"/>
                </a:cubicBezTo>
                <a:cubicBezTo>
                  <a:pt x="103376" y="24089"/>
                  <a:pt x="102381" y="23720"/>
                  <a:pt x="101360" y="23394"/>
                </a:cubicBezTo>
                <a:cubicBezTo>
                  <a:pt x="100885" y="22954"/>
                  <a:pt x="100400" y="22478"/>
                  <a:pt x="99925" y="22003"/>
                </a:cubicBezTo>
                <a:close/>
                <a:moveTo>
                  <a:pt x="16807" y="23869"/>
                </a:moveTo>
                <a:cubicBezTo>
                  <a:pt x="17282" y="24089"/>
                  <a:pt x="17758" y="24274"/>
                  <a:pt x="18233" y="24459"/>
                </a:cubicBezTo>
                <a:cubicBezTo>
                  <a:pt x="18048" y="24459"/>
                  <a:pt x="17828" y="24494"/>
                  <a:pt x="17608" y="24530"/>
                </a:cubicBezTo>
                <a:cubicBezTo>
                  <a:pt x="17062" y="24380"/>
                  <a:pt x="16472" y="24239"/>
                  <a:pt x="15882" y="24125"/>
                </a:cubicBezTo>
                <a:cubicBezTo>
                  <a:pt x="16147" y="24054"/>
                  <a:pt x="16367" y="23984"/>
                  <a:pt x="16622" y="23940"/>
                </a:cubicBezTo>
                <a:cubicBezTo>
                  <a:pt x="16692" y="23905"/>
                  <a:pt x="16728" y="23905"/>
                  <a:pt x="16807" y="23869"/>
                </a:cubicBezTo>
                <a:close/>
                <a:moveTo>
                  <a:pt x="80116" y="22223"/>
                </a:moveTo>
                <a:cubicBezTo>
                  <a:pt x="80371" y="22804"/>
                  <a:pt x="80635" y="23394"/>
                  <a:pt x="80961" y="23940"/>
                </a:cubicBezTo>
                <a:cubicBezTo>
                  <a:pt x="80231" y="24125"/>
                  <a:pt x="79491" y="24310"/>
                  <a:pt x="78831" y="24530"/>
                </a:cubicBezTo>
                <a:cubicBezTo>
                  <a:pt x="78540" y="23984"/>
                  <a:pt x="78285" y="23429"/>
                  <a:pt x="78065" y="22839"/>
                </a:cubicBezTo>
                <a:cubicBezTo>
                  <a:pt x="78725" y="22619"/>
                  <a:pt x="79421" y="22399"/>
                  <a:pt x="80116" y="22223"/>
                </a:cubicBezTo>
                <a:close/>
                <a:moveTo>
                  <a:pt x="13725" y="23685"/>
                </a:moveTo>
                <a:cubicBezTo>
                  <a:pt x="14342" y="23834"/>
                  <a:pt x="14932" y="23984"/>
                  <a:pt x="15557" y="24125"/>
                </a:cubicBezTo>
                <a:cubicBezTo>
                  <a:pt x="15301" y="24204"/>
                  <a:pt x="15116" y="24274"/>
                  <a:pt x="14896" y="24345"/>
                </a:cubicBezTo>
                <a:cubicBezTo>
                  <a:pt x="14747" y="24424"/>
                  <a:pt x="14606" y="24494"/>
                  <a:pt x="14456" y="24565"/>
                </a:cubicBezTo>
                <a:cubicBezTo>
                  <a:pt x="13981" y="24530"/>
                  <a:pt x="13541" y="24494"/>
                  <a:pt x="13021" y="24459"/>
                </a:cubicBezTo>
                <a:cubicBezTo>
                  <a:pt x="12845" y="24459"/>
                  <a:pt x="12625" y="24424"/>
                  <a:pt x="12405" y="24424"/>
                </a:cubicBezTo>
                <a:cubicBezTo>
                  <a:pt x="12660" y="24274"/>
                  <a:pt x="12915" y="24125"/>
                  <a:pt x="13206" y="23984"/>
                </a:cubicBezTo>
                <a:cubicBezTo>
                  <a:pt x="13356" y="23869"/>
                  <a:pt x="13541" y="23799"/>
                  <a:pt x="13725" y="23685"/>
                </a:cubicBezTo>
                <a:close/>
                <a:moveTo>
                  <a:pt x="87714" y="22883"/>
                </a:moveTo>
                <a:cubicBezTo>
                  <a:pt x="88004" y="23280"/>
                  <a:pt x="88339" y="23685"/>
                  <a:pt x="88665" y="24089"/>
                </a:cubicBezTo>
                <a:cubicBezTo>
                  <a:pt x="87749" y="24204"/>
                  <a:pt x="86869" y="24345"/>
                  <a:pt x="85988" y="24459"/>
                </a:cubicBezTo>
                <a:cubicBezTo>
                  <a:pt x="85654" y="24530"/>
                  <a:pt x="85328" y="24565"/>
                  <a:pt x="84993" y="24600"/>
                </a:cubicBezTo>
                <a:cubicBezTo>
                  <a:pt x="84668" y="24239"/>
                  <a:pt x="84412" y="23834"/>
                  <a:pt x="84113" y="23429"/>
                </a:cubicBezTo>
                <a:cubicBezTo>
                  <a:pt x="84192" y="23429"/>
                  <a:pt x="84228" y="23429"/>
                  <a:pt x="84263" y="23394"/>
                </a:cubicBezTo>
                <a:cubicBezTo>
                  <a:pt x="85398" y="23244"/>
                  <a:pt x="86578" y="23059"/>
                  <a:pt x="87714" y="22883"/>
                </a:cubicBezTo>
                <a:close/>
                <a:moveTo>
                  <a:pt x="98243" y="22698"/>
                </a:moveTo>
                <a:cubicBezTo>
                  <a:pt x="99300" y="22883"/>
                  <a:pt x="100295" y="23139"/>
                  <a:pt x="101246" y="23464"/>
                </a:cubicBezTo>
                <a:cubicBezTo>
                  <a:pt x="101721" y="23905"/>
                  <a:pt x="102161" y="24310"/>
                  <a:pt x="102601" y="24679"/>
                </a:cubicBezTo>
                <a:cubicBezTo>
                  <a:pt x="101580" y="24380"/>
                  <a:pt x="100515" y="24089"/>
                  <a:pt x="99450" y="23905"/>
                </a:cubicBezTo>
                <a:cubicBezTo>
                  <a:pt x="99045" y="23500"/>
                  <a:pt x="98640" y="23103"/>
                  <a:pt x="98243" y="22698"/>
                </a:cubicBezTo>
                <a:close/>
                <a:moveTo>
                  <a:pt x="64454" y="21448"/>
                </a:moveTo>
                <a:cubicBezTo>
                  <a:pt x="64603" y="22003"/>
                  <a:pt x="64744" y="22549"/>
                  <a:pt x="64894" y="23059"/>
                </a:cubicBezTo>
                <a:cubicBezTo>
                  <a:pt x="64084" y="23685"/>
                  <a:pt x="63204" y="24204"/>
                  <a:pt x="62288" y="24715"/>
                </a:cubicBezTo>
                <a:cubicBezTo>
                  <a:pt x="62182" y="24204"/>
                  <a:pt x="62068" y="23685"/>
                  <a:pt x="61962" y="23174"/>
                </a:cubicBezTo>
                <a:cubicBezTo>
                  <a:pt x="62843" y="22619"/>
                  <a:pt x="63644" y="22073"/>
                  <a:pt x="64454" y="21448"/>
                </a:cubicBezTo>
                <a:close/>
                <a:moveTo>
                  <a:pt x="66945" y="21598"/>
                </a:moveTo>
                <a:cubicBezTo>
                  <a:pt x="67095" y="22144"/>
                  <a:pt x="67245" y="22734"/>
                  <a:pt x="67430" y="23280"/>
                </a:cubicBezTo>
                <a:cubicBezTo>
                  <a:pt x="66804" y="23799"/>
                  <a:pt x="66144" y="24274"/>
                  <a:pt x="65484" y="24715"/>
                </a:cubicBezTo>
                <a:cubicBezTo>
                  <a:pt x="65334" y="24204"/>
                  <a:pt x="65149" y="23649"/>
                  <a:pt x="65008" y="23103"/>
                </a:cubicBezTo>
                <a:cubicBezTo>
                  <a:pt x="65669" y="22619"/>
                  <a:pt x="66329" y="22109"/>
                  <a:pt x="66945" y="21598"/>
                </a:cubicBezTo>
                <a:close/>
                <a:moveTo>
                  <a:pt x="95062" y="23671"/>
                </a:moveTo>
                <a:cubicBezTo>
                  <a:pt x="95351" y="23671"/>
                  <a:pt x="95640" y="23676"/>
                  <a:pt x="95928" y="23685"/>
                </a:cubicBezTo>
                <a:cubicBezTo>
                  <a:pt x="96298" y="24019"/>
                  <a:pt x="96623" y="24380"/>
                  <a:pt x="96993" y="24679"/>
                </a:cubicBezTo>
                <a:cubicBezTo>
                  <a:pt x="96508" y="24665"/>
                  <a:pt x="96016" y="24656"/>
                  <a:pt x="95519" y="24656"/>
                </a:cubicBezTo>
                <a:cubicBezTo>
                  <a:pt x="94817" y="24656"/>
                  <a:pt x="94108" y="24673"/>
                  <a:pt x="93401" y="24715"/>
                </a:cubicBezTo>
                <a:cubicBezTo>
                  <a:pt x="93067" y="24424"/>
                  <a:pt x="92741" y="24089"/>
                  <a:pt x="92406" y="23799"/>
                </a:cubicBezTo>
                <a:cubicBezTo>
                  <a:pt x="93289" y="23713"/>
                  <a:pt x="94177" y="23671"/>
                  <a:pt x="95062" y="23671"/>
                </a:cubicBezTo>
                <a:close/>
                <a:moveTo>
                  <a:pt x="2791" y="23174"/>
                </a:moveTo>
                <a:cubicBezTo>
                  <a:pt x="3196" y="23209"/>
                  <a:pt x="3601" y="23280"/>
                  <a:pt x="4041" y="23324"/>
                </a:cubicBezTo>
                <a:cubicBezTo>
                  <a:pt x="4481" y="23394"/>
                  <a:pt x="4957" y="23464"/>
                  <a:pt x="5397" y="23544"/>
                </a:cubicBezTo>
                <a:cubicBezTo>
                  <a:pt x="4842" y="23940"/>
                  <a:pt x="4261" y="24345"/>
                  <a:pt x="3671" y="24750"/>
                </a:cubicBezTo>
                <a:cubicBezTo>
                  <a:pt x="3302" y="24715"/>
                  <a:pt x="2897" y="24679"/>
                  <a:pt x="2500" y="24644"/>
                </a:cubicBezTo>
                <a:cubicBezTo>
                  <a:pt x="1981" y="24565"/>
                  <a:pt x="1470" y="24530"/>
                  <a:pt x="960" y="24494"/>
                </a:cubicBezTo>
                <a:cubicBezTo>
                  <a:pt x="1576" y="24054"/>
                  <a:pt x="2201" y="23614"/>
                  <a:pt x="2791" y="23174"/>
                </a:cubicBezTo>
                <a:close/>
                <a:moveTo>
                  <a:pt x="15706" y="24160"/>
                </a:moveTo>
                <a:cubicBezTo>
                  <a:pt x="16287" y="24274"/>
                  <a:pt x="16842" y="24424"/>
                  <a:pt x="17423" y="24565"/>
                </a:cubicBezTo>
                <a:lnTo>
                  <a:pt x="17353" y="24565"/>
                </a:lnTo>
                <a:cubicBezTo>
                  <a:pt x="17133" y="24644"/>
                  <a:pt x="16877" y="24679"/>
                  <a:pt x="16657" y="24750"/>
                </a:cubicBezTo>
                <a:cubicBezTo>
                  <a:pt x="15997" y="24679"/>
                  <a:pt x="15301" y="24600"/>
                  <a:pt x="14641" y="24565"/>
                </a:cubicBezTo>
                <a:cubicBezTo>
                  <a:pt x="14747" y="24530"/>
                  <a:pt x="14826" y="24459"/>
                  <a:pt x="14932" y="24424"/>
                </a:cubicBezTo>
                <a:cubicBezTo>
                  <a:pt x="15187" y="24310"/>
                  <a:pt x="15442" y="24239"/>
                  <a:pt x="15706" y="24160"/>
                </a:cubicBezTo>
                <a:close/>
                <a:moveTo>
                  <a:pt x="75203" y="21704"/>
                </a:moveTo>
                <a:cubicBezTo>
                  <a:pt x="75424" y="22399"/>
                  <a:pt x="75644" y="23059"/>
                  <a:pt x="75864" y="23720"/>
                </a:cubicBezTo>
                <a:cubicBezTo>
                  <a:pt x="75239" y="24054"/>
                  <a:pt x="74649" y="24424"/>
                  <a:pt x="74033" y="24864"/>
                </a:cubicBezTo>
                <a:cubicBezTo>
                  <a:pt x="73812" y="24204"/>
                  <a:pt x="73592" y="23579"/>
                  <a:pt x="73407" y="22919"/>
                </a:cubicBezTo>
                <a:cubicBezTo>
                  <a:pt x="73988" y="22478"/>
                  <a:pt x="74614" y="22073"/>
                  <a:pt x="75203" y="21704"/>
                </a:cubicBezTo>
                <a:close/>
                <a:moveTo>
                  <a:pt x="19078" y="24530"/>
                </a:moveTo>
                <a:cubicBezTo>
                  <a:pt x="19350" y="24684"/>
                  <a:pt x="19653" y="24838"/>
                  <a:pt x="19940" y="24993"/>
                </a:cubicBezTo>
                <a:lnTo>
                  <a:pt x="19940" y="24993"/>
                </a:lnTo>
                <a:cubicBezTo>
                  <a:pt x="19485" y="24859"/>
                  <a:pt x="19062" y="24694"/>
                  <a:pt x="18638" y="24530"/>
                </a:cubicBezTo>
                <a:close/>
                <a:moveTo>
                  <a:pt x="92301" y="23799"/>
                </a:moveTo>
                <a:cubicBezTo>
                  <a:pt x="92591" y="24125"/>
                  <a:pt x="92917" y="24424"/>
                  <a:pt x="93252" y="24715"/>
                </a:cubicBezTo>
                <a:cubicBezTo>
                  <a:pt x="92081" y="24750"/>
                  <a:pt x="90901" y="24864"/>
                  <a:pt x="89730" y="25005"/>
                </a:cubicBezTo>
                <a:cubicBezTo>
                  <a:pt x="89395" y="24715"/>
                  <a:pt x="89105" y="24459"/>
                  <a:pt x="88814" y="24125"/>
                </a:cubicBezTo>
                <a:cubicBezTo>
                  <a:pt x="89985" y="23984"/>
                  <a:pt x="91121" y="23869"/>
                  <a:pt x="92301" y="23799"/>
                </a:cubicBezTo>
                <a:close/>
                <a:moveTo>
                  <a:pt x="5503" y="23544"/>
                </a:moveTo>
                <a:cubicBezTo>
                  <a:pt x="5978" y="23649"/>
                  <a:pt x="6462" y="23720"/>
                  <a:pt x="6902" y="23799"/>
                </a:cubicBezTo>
                <a:cubicBezTo>
                  <a:pt x="7193" y="23834"/>
                  <a:pt x="7448" y="23905"/>
                  <a:pt x="7739" y="23940"/>
                </a:cubicBezTo>
                <a:cubicBezTo>
                  <a:pt x="7228" y="24310"/>
                  <a:pt x="6717" y="24679"/>
                  <a:pt x="6198" y="25040"/>
                </a:cubicBezTo>
                <a:cubicBezTo>
                  <a:pt x="5687" y="24970"/>
                  <a:pt x="5177" y="24899"/>
                  <a:pt x="4657" y="24864"/>
                </a:cubicBezTo>
                <a:cubicBezTo>
                  <a:pt x="4367" y="24820"/>
                  <a:pt x="4076" y="24785"/>
                  <a:pt x="3821" y="24750"/>
                </a:cubicBezTo>
                <a:cubicBezTo>
                  <a:pt x="4367" y="24345"/>
                  <a:pt x="4957" y="23984"/>
                  <a:pt x="5503" y="23544"/>
                </a:cubicBezTo>
                <a:close/>
                <a:moveTo>
                  <a:pt x="84043" y="23429"/>
                </a:moveTo>
                <a:cubicBezTo>
                  <a:pt x="84298" y="23869"/>
                  <a:pt x="84597" y="24239"/>
                  <a:pt x="84888" y="24644"/>
                </a:cubicBezTo>
                <a:cubicBezTo>
                  <a:pt x="84632" y="24679"/>
                  <a:pt x="84333" y="24715"/>
                  <a:pt x="84078" y="24750"/>
                </a:cubicBezTo>
                <a:cubicBezTo>
                  <a:pt x="83347" y="24820"/>
                  <a:pt x="82616" y="24935"/>
                  <a:pt x="81842" y="25084"/>
                </a:cubicBezTo>
                <a:cubicBezTo>
                  <a:pt x="81586" y="24715"/>
                  <a:pt x="81331" y="24380"/>
                  <a:pt x="81111" y="23984"/>
                </a:cubicBezTo>
                <a:cubicBezTo>
                  <a:pt x="82027" y="23799"/>
                  <a:pt x="82977" y="23614"/>
                  <a:pt x="84043" y="23429"/>
                </a:cubicBezTo>
                <a:close/>
                <a:moveTo>
                  <a:pt x="96078" y="23685"/>
                </a:moveTo>
                <a:cubicBezTo>
                  <a:pt x="96553" y="23685"/>
                  <a:pt x="97028" y="23720"/>
                  <a:pt x="97504" y="23764"/>
                </a:cubicBezTo>
                <a:cubicBezTo>
                  <a:pt x="98164" y="23799"/>
                  <a:pt x="98789" y="23905"/>
                  <a:pt x="99379" y="23984"/>
                </a:cubicBezTo>
                <a:cubicBezTo>
                  <a:pt x="99784" y="24380"/>
                  <a:pt x="100180" y="24715"/>
                  <a:pt x="100585" y="25084"/>
                </a:cubicBezTo>
                <a:cubicBezTo>
                  <a:pt x="99670" y="24899"/>
                  <a:pt x="98719" y="24785"/>
                  <a:pt x="97724" y="24715"/>
                </a:cubicBezTo>
                <a:cubicBezTo>
                  <a:pt x="97539" y="24715"/>
                  <a:pt x="97363" y="24715"/>
                  <a:pt x="97143" y="24679"/>
                </a:cubicBezTo>
                <a:cubicBezTo>
                  <a:pt x="96773" y="24380"/>
                  <a:pt x="96403" y="24054"/>
                  <a:pt x="96078" y="23685"/>
                </a:cubicBezTo>
                <a:close/>
                <a:moveTo>
                  <a:pt x="14491" y="24644"/>
                </a:moveTo>
                <a:cubicBezTo>
                  <a:pt x="15152" y="24679"/>
                  <a:pt x="15812" y="24750"/>
                  <a:pt x="16472" y="24820"/>
                </a:cubicBezTo>
                <a:cubicBezTo>
                  <a:pt x="16217" y="24899"/>
                  <a:pt x="15962" y="25005"/>
                  <a:pt x="15742" y="25155"/>
                </a:cubicBezTo>
                <a:cubicBezTo>
                  <a:pt x="15002" y="25120"/>
                  <a:pt x="14306" y="25120"/>
                  <a:pt x="13611" y="25120"/>
                </a:cubicBezTo>
                <a:cubicBezTo>
                  <a:pt x="13901" y="24935"/>
                  <a:pt x="14166" y="24785"/>
                  <a:pt x="14491" y="24644"/>
                </a:cubicBezTo>
                <a:close/>
                <a:moveTo>
                  <a:pt x="18418" y="24530"/>
                </a:moveTo>
                <a:cubicBezTo>
                  <a:pt x="18964" y="24750"/>
                  <a:pt x="19518" y="24935"/>
                  <a:pt x="20064" y="25155"/>
                </a:cubicBezTo>
                <a:cubicBezTo>
                  <a:pt x="19994" y="25155"/>
                  <a:pt x="19923" y="25120"/>
                  <a:pt x="19844" y="25120"/>
                </a:cubicBezTo>
                <a:cubicBezTo>
                  <a:pt x="19703" y="25084"/>
                  <a:pt x="19554" y="25040"/>
                  <a:pt x="19404" y="25005"/>
                </a:cubicBezTo>
                <a:cubicBezTo>
                  <a:pt x="18893" y="24864"/>
                  <a:pt x="18347" y="24715"/>
                  <a:pt x="17828" y="24600"/>
                </a:cubicBezTo>
                <a:cubicBezTo>
                  <a:pt x="18048" y="24565"/>
                  <a:pt x="18233" y="24530"/>
                  <a:pt x="18418" y="24530"/>
                </a:cubicBezTo>
                <a:close/>
                <a:moveTo>
                  <a:pt x="7853" y="23984"/>
                </a:moveTo>
                <a:cubicBezTo>
                  <a:pt x="8584" y="24089"/>
                  <a:pt x="9279" y="24204"/>
                  <a:pt x="10019" y="24310"/>
                </a:cubicBezTo>
                <a:cubicBezTo>
                  <a:pt x="9579" y="24600"/>
                  <a:pt x="9139" y="24899"/>
                  <a:pt x="8698" y="25190"/>
                </a:cubicBezTo>
                <a:cubicBezTo>
                  <a:pt x="7924" y="25190"/>
                  <a:pt x="7122" y="25120"/>
                  <a:pt x="6348" y="25040"/>
                </a:cubicBezTo>
                <a:cubicBezTo>
                  <a:pt x="6858" y="24679"/>
                  <a:pt x="7378" y="24310"/>
                  <a:pt x="7853" y="23984"/>
                </a:cubicBezTo>
                <a:close/>
                <a:moveTo>
                  <a:pt x="12290" y="24494"/>
                </a:moveTo>
                <a:cubicBezTo>
                  <a:pt x="12546" y="24530"/>
                  <a:pt x="12766" y="24530"/>
                  <a:pt x="13021" y="24565"/>
                </a:cubicBezTo>
                <a:cubicBezTo>
                  <a:pt x="13461" y="24565"/>
                  <a:pt x="13866" y="24600"/>
                  <a:pt x="14306" y="24644"/>
                </a:cubicBezTo>
                <a:cubicBezTo>
                  <a:pt x="14016" y="24785"/>
                  <a:pt x="13725" y="24935"/>
                  <a:pt x="13426" y="25120"/>
                </a:cubicBezTo>
                <a:cubicBezTo>
                  <a:pt x="12915" y="25120"/>
                  <a:pt x="12361" y="25155"/>
                  <a:pt x="11815" y="25155"/>
                </a:cubicBezTo>
                <a:cubicBezTo>
                  <a:pt x="11630" y="25190"/>
                  <a:pt x="11410" y="25190"/>
                  <a:pt x="11190" y="25190"/>
                </a:cubicBezTo>
                <a:cubicBezTo>
                  <a:pt x="11560" y="24935"/>
                  <a:pt x="11921" y="24715"/>
                  <a:pt x="12290" y="24494"/>
                </a:cubicBezTo>
                <a:close/>
                <a:moveTo>
                  <a:pt x="17608" y="24600"/>
                </a:moveTo>
                <a:cubicBezTo>
                  <a:pt x="18198" y="24785"/>
                  <a:pt x="18788" y="24935"/>
                  <a:pt x="19369" y="25084"/>
                </a:cubicBezTo>
                <a:cubicBezTo>
                  <a:pt x="19448" y="25084"/>
                  <a:pt x="19483" y="25120"/>
                  <a:pt x="19554" y="25120"/>
                </a:cubicBezTo>
                <a:cubicBezTo>
                  <a:pt x="19483" y="25120"/>
                  <a:pt x="19404" y="25155"/>
                  <a:pt x="19334" y="25155"/>
                </a:cubicBezTo>
                <a:lnTo>
                  <a:pt x="19263" y="25155"/>
                </a:lnTo>
                <a:cubicBezTo>
                  <a:pt x="19184" y="25155"/>
                  <a:pt x="19149" y="25155"/>
                  <a:pt x="19078" y="25190"/>
                </a:cubicBezTo>
                <a:cubicBezTo>
                  <a:pt x="18964" y="25155"/>
                  <a:pt x="18823" y="25120"/>
                  <a:pt x="18708" y="25084"/>
                </a:cubicBezTo>
                <a:cubicBezTo>
                  <a:pt x="18083" y="24970"/>
                  <a:pt x="17502" y="24864"/>
                  <a:pt x="16877" y="24785"/>
                </a:cubicBezTo>
                <a:cubicBezTo>
                  <a:pt x="17027" y="24750"/>
                  <a:pt x="17203" y="24715"/>
                  <a:pt x="17353" y="24679"/>
                </a:cubicBezTo>
                <a:cubicBezTo>
                  <a:pt x="17467" y="24644"/>
                  <a:pt x="17538" y="24644"/>
                  <a:pt x="17608" y="24600"/>
                </a:cubicBezTo>
                <a:close/>
                <a:moveTo>
                  <a:pt x="69005" y="21889"/>
                </a:moveTo>
                <a:cubicBezTo>
                  <a:pt x="69190" y="22514"/>
                  <a:pt x="69410" y="23174"/>
                  <a:pt x="69587" y="23799"/>
                </a:cubicBezTo>
                <a:cubicBezTo>
                  <a:pt x="69111" y="24310"/>
                  <a:pt x="68600" y="24785"/>
                  <a:pt x="68090" y="25190"/>
                </a:cubicBezTo>
                <a:cubicBezTo>
                  <a:pt x="67975" y="24864"/>
                  <a:pt x="67870" y="24530"/>
                  <a:pt x="67755" y="24160"/>
                </a:cubicBezTo>
                <a:cubicBezTo>
                  <a:pt x="67685" y="23905"/>
                  <a:pt x="67606" y="23614"/>
                  <a:pt x="67500" y="23324"/>
                </a:cubicBezTo>
                <a:cubicBezTo>
                  <a:pt x="68046" y="22883"/>
                  <a:pt x="68530" y="22399"/>
                  <a:pt x="69005" y="21889"/>
                </a:cubicBezTo>
                <a:close/>
                <a:moveTo>
                  <a:pt x="10160" y="24310"/>
                </a:moveTo>
                <a:cubicBezTo>
                  <a:pt x="10644" y="24380"/>
                  <a:pt x="11084" y="24424"/>
                  <a:pt x="11560" y="24459"/>
                </a:cubicBezTo>
                <a:cubicBezTo>
                  <a:pt x="11745" y="24459"/>
                  <a:pt x="11921" y="24494"/>
                  <a:pt x="12141" y="24494"/>
                </a:cubicBezTo>
                <a:cubicBezTo>
                  <a:pt x="11745" y="24715"/>
                  <a:pt x="11410" y="24935"/>
                  <a:pt x="11040" y="25190"/>
                </a:cubicBezTo>
                <a:cubicBezTo>
                  <a:pt x="10600" y="25190"/>
                  <a:pt x="10204" y="25225"/>
                  <a:pt x="9764" y="25225"/>
                </a:cubicBezTo>
                <a:lnTo>
                  <a:pt x="8839" y="25225"/>
                </a:lnTo>
                <a:cubicBezTo>
                  <a:pt x="9279" y="24899"/>
                  <a:pt x="9720" y="24600"/>
                  <a:pt x="10160" y="24310"/>
                </a:cubicBezTo>
                <a:close/>
                <a:moveTo>
                  <a:pt x="19774" y="24530"/>
                </a:moveTo>
                <a:cubicBezTo>
                  <a:pt x="20108" y="24820"/>
                  <a:pt x="20469" y="25084"/>
                  <a:pt x="20839" y="25340"/>
                </a:cubicBezTo>
                <a:cubicBezTo>
                  <a:pt x="20284" y="25084"/>
                  <a:pt x="19774" y="24820"/>
                  <a:pt x="19263" y="24530"/>
                </a:cubicBezTo>
                <a:close/>
                <a:moveTo>
                  <a:pt x="77994" y="22883"/>
                </a:moveTo>
                <a:cubicBezTo>
                  <a:pt x="78214" y="23464"/>
                  <a:pt x="78470" y="24019"/>
                  <a:pt x="78760" y="24565"/>
                </a:cubicBezTo>
                <a:cubicBezTo>
                  <a:pt x="78030" y="24785"/>
                  <a:pt x="77334" y="25084"/>
                  <a:pt x="76674" y="25375"/>
                </a:cubicBezTo>
                <a:cubicBezTo>
                  <a:pt x="76410" y="24864"/>
                  <a:pt x="76189" y="24310"/>
                  <a:pt x="75969" y="23764"/>
                </a:cubicBezTo>
                <a:cubicBezTo>
                  <a:pt x="76630" y="23429"/>
                  <a:pt x="77290" y="23139"/>
                  <a:pt x="77994" y="22883"/>
                </a:cubicBezTo>
                <a:close/>
                <a:moveTo>
                  <a:pt x="21570" y="22443"/>
                </a:moveTo>
                <a:cubicBezTo>
                  <a:pt x="21904" y="22919"/>
                  <a:pt x="22309" y="23394"/>
                  <a:pt x="22749" y="23834"/>
                </a:cubicBezTo>
                <a:cubicBezTo>
                  <a:pt x="22926" y="23984"/>
                  <a:pt x="23110" y="24160"/>
                  <a:pt x="23331" y="24310"/>
                </a:cubicBezTo>
                <a:cubicBezTo>
                  <a:pt x="23190" y="24785"/>
                  <a:pt x="23075" y="25155"/>
                  <a:pt x="22970" y="25410"/>
                </a:cubicBezTo>
                <a:cubicBezTo>
                  <a:pt x="22785" y="25260"/>
                  <a:pt x="22600" y="25120"/>
                  <a:pt x="22415" y="24935"/>
                </a:cubicBezTo>
                <a:cubicBezTo>
                  <a:pt x="21940" y="24530"/>
                  <a:pt x="21535" y="24054"/>
                  <a:pt x="21165" y="23544"/>
                </a:cubicBezTo>
                <a:cubicBezTo>
                  <a:pt x="21314" y="23244"/>
                  <a:pt x="21429" y="22883"/>
                  <a:pt x="21570" y="22443"/>
                </a:cubicBezTo>
                <a:close/>
                <a:moveTo>
                  <a:pt x="104697" y="23244"/>
                </a:moveTo>
                <a:lnTo>
                  <a:pt x="104697" y="23244"/>
                </a:lnTo>
                <a:cubicBezTo>
                  <a:pt x="105648" y="23614"/>
                  <a:pt x="106607" y="23940"/>
                  <a:pt x="107628" y="24204"/>
                </a:cubicBezTo>
                <a:cubicBezTo>
                  <a:pt x="108148" y="24600"/>
                  <a:pt x="108623" y="25005"/>
                  <a:pt x="109134" y="25410"/>
                </a:cubicBezTo>
                <a:cubicBezTo>
                  <a:pt x="108069" y="25120"/>
                  <a:pt x="107003" y="24750"/>
                  <a:pt x="106017" y="24380"/>
                </a:cubicBezTo>
                <a:cubicBezTo>
                  <a:pt x="105577" y="24019"/>
                  <a:pt x="105137" y="23649"/>
                  <a:pt x="104697" y="23244"/>
                </a:cubicBezTo>
                <a:close/>
                <a:moveTo>
                  <a:pt x="16657" y="24864"/>
                </a:moveTo>
                <a:cubicBezTo>
                  <a:pt x="17353" y="24935"/>
                  <a:pt x="18013" y="25040"/>
                  <a:pt x="18673" y="25190"/>
                </a:cubicBezTo>
                <a:cubicBezTo>
                  <a:pt x="18744" y="25190"/>
                  <a:pt x="18823" y="25190"/>
                  <a:pt x="18893" y="25225"/>
                </a:cubicBezTo>
                <a:cubicBezTo>
                  <a:pt x="18673" y="25260"/>
                  <a:pt x="18453" y="25340"/>
                  <a:pt x="18233" y="25445"/>
                </a:cubicBezTo>
                <a:cubicBezTo>
                  <a:pt x="18127" y="25410"/>
                  <a:pt x="18013" y="25375"/>
                  <a:pt x="17907" y="25375"/>
                </a:cubicBezTo>
                <a:cubicBezTo>
                  <a:pt x="17247" y="25260"/>
                  <a:pt x="16587" y="25190"/>
                  <a:pt x="15882" y="25155"/>
                </a:cubicBezTo>
                <a:cubicBezTo>
                  <a:pt x="16147" y="25040"/>
                  <a:pt x="16402" y="24935"/>
                  <a:pt x="16657" y="24864"/>
                </a:cubicBezTo>
                <a:close/>
                <a:moveTo>
                  <a:pt x="20434" y="25304"/>
                </a:moveTo>
                <a:lnTo>
                  <a:pt x="20434" y="25304"/>
                </a:lnTo>
                <a:cubicBezTo>
                  <a:pt x="20619" y="25340"/>
                  <a:pt x="20839" y="25410"/>
                  <a:pt x="20989" y="25481"/>
                </a:cubicBezTo>
                <a:cubicBezTo>
                  <a:pt x="20804" y="25445"/>
                  <a:pt x="20619" y="25375"/>
                  <a:pt x="20434" y="25304"/>
                </a:cubicBezTo>
                <a:close/>
                <a:moveTo>
                  <a:pt x="52128" y="23579"/>
                </a:moveTo>
                <a:cubicBezTo>
                  <a:pt x="52023" y="23869"/>
                  <a:pt x="51908" y="24160"/>
                  <a:pt x="51803" y="24459"/>
                </a:cubicBezTo>
                <a:cubicBezTo>
                  <a:pt x="50878" y="24899"/>
                  <a:pt x="49998" y="25225"/>
                  <a:pt x="49082" y="25481"/>
                </a:cubicBezTo>
                <a:cubicBezTo>
                  <a:pt x="49197" y="25155"/>
                  <a:pt x="49302" y="24864"/>
                  <a:pt x="49452" y="24565"/>
                </a:cubicBezTo>
                <a:cubicBezTo>
                  <a:pt x="50332" y="24345"/>
                  <a:pt x="51213" y="24019"/>
                  <a:pt x="52128" y="23579"/>
                </a:cubicBezTo>
                <a:close/>
                <a:moveTo>
                  <a:pt x="88735" y="24160"/>
                </a:moveTo>
                <a:cubicBezTo>
                  <a:pt x="88999" y="24459"/>
                  <a:pt x="89290" y="24750"/>
                  <a:pt x="89616" y="25005"/>
                </a:cubicBezTo>
                <a:cubicBezTo>
                  <a:pt x="88409" y="25155"/>
                  <a:pt x="87194" y="25304"/>
                  <a:pt x="86024" y="25445"/>
                </a:cubicBezTo>
                <a:cubicBezTo>
                  <a:pt x="85988" y="25481"/>
                  <a:pt x="85918" y="25481"/>
                  <a:pt x="85874" y="25481"/>
                </a:cubicBezTo>
                <a:cubicBezTo>
                  <a:pt x="85583" y="25225"/>
                  <a:pt x="85328" y="24970"/>
                  <a:pt x="85073" y="24679"/>
                </a:cubicBezTo>
                <a:cubicBezTo>
                  <a:pt x="85398" y="24644"/>
                  <a:pt x="85698" y="24600"/>
                  <a:pt x="85988" y="24565"/>
                </a:cubicBezTo>
                <a:cubicBezTo>
                  <a:pt x="86904" y="24424"/>
                  <a:pt x="87820" y="24274"/>
                  <a:pt x="88735" y="24160"/>
                </a:cubicBezTo>
                <a:close/>
                <a:moveTo>
                  <a:pt x="81032" y="24019"/>
                </a:moveTo>
                <a:cubicBezTo>
                  <a:pt x="81252" y="24380"/>
                  <a:pt x="81472" y="24750"/>
                  <a:pt x="81771" y="25084"/>
                </a:cubicBezTo>
                <a:cubicBezTo>
                  <a:pt x="80996" y="25225"/>
                  <a:pt x="80231" y="25375"/>
                  <a:pt x="79491" y="25560"/>
                </a:cubicBezTo>
                <a:cubicBezTo>
                  <a:pt x="79271" y="25260"/>
                  <a:pt x="79051" y="24935"/>
                  <a:pt x="78875" y="24600"/>
                </a:cubicBezTo>
                <a:cubicBezTo>
                  <a:pt x="79570" y="24380"/>
                  <a:pt x="80266" y="24204"/>
                  <a:pt x="81032" y="24019"/>
                </a:cubicBezTo>
                <a:close/>
                <a:moveTo>
                  <a:pt x="20364" y="24459"/>
                </a:moveTo>
                <a:cubicBezTo>
                  <a:pt x="20725" y="24864"/>
                  <a:pt x="21130" y="25260"/>
                  <a:pt x="21570" y="25595"/>
                </a:cubicBezTo>
                <a:cubicBezTo>
                  <a:pt x="21464" y="25560"/>
                  <a:pt x="21350" y="25525"/>
                  <a:pt x="21279" y="25481"/>
                </a:cubicBezTo>
                <a:cubicBezTo>
                  <a:pt x="20804" y="25190"/>
                  <a:pt x="20328" y="24899"/>
                  <a:pt x="19923" y="24530"/>
                </a:cubicBezTo>
                <a:cubicBezTo>
                  <a:pt x="20064" y="24530"/>
                  <a:pt x="20214" y="24530"/>
                  <a:pt x="20364" y="24459"/>
                </a:cubicBezTo>
                <a:close/>
                <a:moveTo>
                  <a:pt x="54400" y="23059"/>
                </a:moveTo>
                <a:cubicBezTo>
                  <a:pt x="54294" y="23464"/>
                  <a:pt x="54180" y="23869"/>
                  <a:pt x="54109" y="24274"/>
                </a:cubicBezTo>
                <a:cubicBezTo>
                  <a:pt x="53264" y="24785"/>
                  <a:pt x="52384" y="25225"/>
                  <a:pt x="51582" y="25595"/>
                </a:cubicBezTo>
                <a:cubicBezTo>
                  <a:pt x="51653" y="25225"/>
                  <a:pt x="51759" y="24864"/>
                  <a:pt x="51873" y="24494"/>
                </a:cubicBezTo>
                <a:cubicBezTo>
                  <a:pt x="52718" y="24125"/>
                  <a:pt x="53563" y="23614"/>
                  <a:pt x="54400" y="23059"/>
                </a:cubicBezTo>
                <a:close/>
                <a:moveTo>
                  <a:pt x="56601" y="22769"/>
                </a:moveTo>
                <a:lnTo>
                  <a:pt x="56601" y="22769"/>
                </a:lnTo>
                <a:cubicBezTo>
                  <a:pt x="56565" y="23280"/>
                  <a:pt x="56530" y="23764"/>
                  <a:pt x="56530" y="24274"/>
                </a:cubicBezTo>
                <a:cubicBezTo>
                  <a:pt x="56125" y="24530"/>
                  <a:pt x="55720" y="24750"/>
                  <a:pt x="55280" y="25005"/>
                </a:cubicBezTo>
                <a:cubicBezTo>
                  <a:pt x="54840" y="25260"/>
                  <a:pt x="54400" y="25481"/>
                  <a:pt x="53959" y="25745"/>
                </a:cubicBezTo>
                <a:cubicBezTo>
                  <a:pt x="54039" y="25260"/>
                  <a:pt x="54109" y="24785"/>
                  <a:pt x="54180" y="24345"/>
                </a:cubicBezTo>
                <a:cubicBezTo>
                  <a:pt x="54585" y="24125"/>
                  <a:pt x="54954" y="23869"/>
                  <a:pt x="55359" y="23614"/>
                </a:cubicBezTo>
                <a:cubicBezTo>
                  <a:pt x="55764" y="23324"/>
                  <a:pt x="56160" y="23059"/>
                  <a:pt x="56601" y="22769"/>
                </a:cubicBezTo>
                <a:close/>
                <a:moveTo>
                  <a:pt x="71206" y="22293"/>
                </a:moveTo>
                <a:cubicBezTo>
                  <a:pt x="71312" y="22698"/>
                  <a:pt x="71427" y="23139"/>
                  <a:pt x="71567" y="23544"/>
                </a:cubicBezTo>
                <a:lnTo>
                  <a:pt x="71611" y="23649"/>
                </a:lnTo>
                <a:cubicBezTo>
                  <a:pt x="71647" y="23834"/>
                  <a:pt x="71717" y="24054"/>
                  <a:pt x="71752" y="24239"/>
                </a:cubicBezTo>
                <a:cubicBezTo>
                  <a:pt x="71497" y="24494"/>
                  <a:pt x="71242" y="24785"/>
                  <a:pt x="70951" y="25084"/>
                </a:cubicBezTo>
                <a:lnTo>
                  <a:pt x="70291" y="25745"/>
                </a:lnTo>
                <a:cubicBezTo>
                  <a:pt x="70141" y="25260"/>
                  <a:pt x="69991" y="24785"/>
                  <a:pt x="69851" y="24310"/>
                </a:cubicBezTo>
                <a:cubicBezTo>
                  <a:pt x="69807" y="24160"/>
                  <a:pt x="69736" y="23984"/>
                  <a:pt x="69701" y="23834"/>
                </a:cubicBezTo>
                <a:cubicBezTo>
                  <a:pt x="69736" y="23764"/>
                  <a:pt x="69807" y="23720"/>
                  <a:pt x="69851" y="23649"/>
                </a:cubicBezTo>
                <a:cubicBezTo>
                  <a:pt x="70326" y="23174"/>
                  <a:pt x="70766" y="22698"/>
                  <a:pt x="71206" y="22293"/>
                </a:cubicBezTo>
                <a:close/>
                <a:moveTo>
                  <a:pt x="103226" y="23324"/>
                </a:moveTo>
                <a:lnTo>
                  <a:pt x="103226" y="23324"/>
                </a:lnTo>
                <a:cubicBezTo>
                  <a:pt x="103411" y="23394"/>
                  <a:pt x="103631" y="23500"/>
                  <a:pt x="103816" y="23579"/>
                </a:cubicBezTo>
                <a:cubicBezTo>
                  <a:pt x="104036" y="23649"/>
                  <a:pt x="104221" y="23764"/>
                  <a:pt x="104441" y="23834"/>
                </a:cubicBezTo>
                <a:cubicBezTo>
                  <a:pt x="104952" y="24054"/>
                  <a:pt x="105463" y="24274"/>
                  <a:pt x="105982" y="24459"/>
                </a:cubicBezTo>
                <a:cubicBezTo>
                  <a:pt x="106493" y="24899"/>
                  <a:pt x="107003" y="25340"/>
                  <a:pt x="107558" y="25745"/>
                </a:cubicBezTo>
                <a:cubicBezTo>
                  <a:pt x="107267" y="25665"/>
                  <a:pt x="107003" y="25560"/>
                  <a:pt x="106748" y="25445"/>
                </a:cubicBezTo>
                <a:cubicBezTo>
                  <a:pt x="106422" y="25340"/>
                  <a:pt x="106123" y="25190"/>
                  <a:pt x="105797" y="25084"/>
                </a:cubicBezTo>
                <a:cubicBezTo>
                  <a:pt x="105392" y="24899"/>
                  <a:pt x="105022" y="24750"/>
                  <a:pt x="104626" y="24600"/>
                </a:cubicBezTo>
                <a:cubicBezTo>
                  <a:pt x="104142" y="24160"/>
                  <a:pt x="103667" y="23764"/>
                  <a:pt x="103226" y="23324"/>
                </a:cubicBezTo>
                <a:close/>
                <a:moveTo>
                  <a:pt x="95569" y="24744"/>
                </a:moveTo>
                <a:cubicBezTo>
                  <a:pt x="96078" y="24744"/>
                  <a:pt x="96589" y="24755"/>
                  <a:pt x="97099" y="24785"/>
                </a:cubicBezTo>
                <a:cubicBezTo>
                  <a:pt x="97504" y="25120"/>
                  <a:pt x="97944" y="25445"/>
                  <a:pt x="98384" y="25780"/>
                </a:cubicBezTo>
                <a:cubicBezTo>
                  <a:pt x="97213" y="25665"/>
                  <a:pt x="95998" y="25665"/>
                  <a:pt x="94722" y="25665"/>
                </a:cubicBezTo>
                <a:cubicBezTo>
                  <a:pt x="94282" y="25410"/>
                  <a:pt x="93877" y="25120"/>
                  <a:pt x="93507" y="24785"/>
                </a:cubicBezTo>
                <a:cubicBezTo>
                  <a:pt x="94183" y="24765"/>
                  <a:pt x="94874" y="24744"/>
                  <a:pt x="95569" y="24744"/>
                </a:cubicBezTo>
                <a:close/>
                <a:moveTo>
                  <a:pt x="13461" y="25190"/>
                </a:moveTo>
                <a:cubicBezTo>
                  <a:pt x="14166" y="25190"/>
                  <a:pt x="14861" y="25190"/>
                  <a:pt x="15592" y="25225"/>
                </a:cubicBezTo>
                <a:cubicBezTo>
                  <a:pt x="15301" y="25375"/>
                  <a:pt x="15002" y="25560"/>
                  <a:pt x="14711" y="25745"/>
                </a:cubicBezTo>
                <a:cubicBezTo>
                  <a:pt x="13981" y="25745"/>
                  <a:pt x="13285" y="25780"/>
                  <a:pt x="12546" y="25815"/>
                </a:cubicBezTo>
                <a:cubicBezTo>
                  <a:pt x="12845" y="25595"/>
                  <a:pt x="13136" y="25410"/>
                  <a:pt x="13461" y="25190"/>
                </a:cubicBezTo>
                <a:close/>
                <a:moveTo>
                  <a:pt x="101501" y="23544"/>
                </a:moveTo>
                <a:lnTo>
                  <a:pt x="101501" y="23544"/>
                </a:lnTo>
                <a:cubicBezTo>
                  <a:pt x="102531" y="23869"/>
                  <a:pt x="103561" y="24239"/>
                  <a:pt x="104547" y="24679"/>
                </a:cubicBezTo>
                <a:cubicBezTo>
                  <a:pt x="105022" y="25084"/>
                  <a:pt x="105507" y="25445"/>
                  <a:pt x="105947" y="25850"/>
                </a:cubicBezTo>
                <a:cubicBezTo>
                  <a:pt x="104917" y="25445"/>
                  <a:pt x="103887" y="25084"/>
                  <a:pt x="102865" y="24750"/>
                </a:cubicBezTo>
                <a:cubicBezTo>
                  <a:pt x="102425" y="24380"/>
                  <a:pt x="101985" y="23984"/>
                  <a:pt x="101501" y="23544"/>
                </a:cubicBezTo>
                <a:close/>
                <a:moveTo>
                  <a:pt x="21130" y="23614"/>
                </a:moveTo>
                <a:cubicBezTo>
                  <a:pt x="21499" y="24125"/>
                  <a:pt x="21904" y="24600"/>
                  <a:pt x="22344" y="25005"/>
                </a:cubicBezTo>
                <a:cubicBezTo>
                  <a:pt x="22529" y="25190"/>
                  <a:pt x="22705" y="25340"/>
                  <a:pt x="22926" y="25481"/>
                </a:cubicBezTo>
                <a:cubicBezTo>
                  <a:pt x="22820" y="25701"/>
                  <a:pt x="22670" y="25850"/>
                  <a:pt x="22565" y="25885"/>
                </a:cubicBezTo>
                <a:lnTo>
                  <a:pt x="22529" y="25885"/>
                </a:lnTo>
                <a:cubicBezTo>
                  <a:pt x="22415" y="25815"/>
                  <a:pt x="22265" y="25701"/>
                  <a:pt x="22160" y="25595"/>
                </a:cubicBezTo>
                <a:cubicBezTo>
                  <a:pt x="21649" y="25155"/>
                  <a:pt x="21209" y="24679"/>
                  <a:pt x="20804" y="24160"/>
                </a:cubicBezTo>
                <a:cubicBezTo>
                  <a:pt x="20909" y="24054"/>
                  <a:pt x="21024" y="23869"/>
                  <a:pt x="21130" y="23614"/>
                </a:cubicBezTo>
                <a:close/>
                <a:moveTo>
                  <a:pt x="49337" y="24600"/>
                </a:moveTo>
                <a:lnTo>
                  <a:pt x="49337" y="24600"/>
                </a:lnTo>
                <a:cubicBezTo>
                  <a:pt x="49232" y="24899"/>
                  <a:pt x="49082" y="25190"/>
                  <a:pt x="48976" y="25481"/>
                </a:cubicBezTo>
                <a:cubicBezTo>
                  <a:pt x="48607" y="25595"/>
                  <a:pt x="48237" y="25665"/>
                  <a:pt x="47841" y="25745"/>
                </a:cubicBezTo>
                <a:cubicBezTo>
                  <a:pt x="47425" y="25824"/>
                  <a:pt x="47014" y="25863"/>
                  <a:pt x="46600" y="25863"/>
                </a:cubicBezTo>
                <a:cubicBezTo>
                  <a:pt x="46462" y="25863"/>
                  <a:pt x="46324" y="25859"/>
                  <a:pt x="46186" y="25850"/>
                </a:cubicBezTo>
                <a:cubicBezTo>
                  <a:pt x="46300" y="25560"/>
                  <a:pt x="46441" y="25260"/>
                  <a:pt x="46555" y="24935"/>
                </a:cubicBezTo>
                <a:lnTo>
                  <a:pt x="46476" y="24899"/>
                </a:lnTo>
                <a:cubicBezTo>
                  <a:pt x="46335" y="25225"/>
                  <a:pt x="46221" y="25560"/>
                  <a:pt x="46080" y="25850"/>
                </a:cubicBezTo>
                <a:lnTo>
                  <a:pt x="45340" y="25850"/>
                </a:lnTo>
                <a:cubicBezTo>
                  <a:pt x="45050" y="25833"/>
                  <a:pt x="44757" y="25824"/>
                  <a:pt x="44463" y="25824"/>
                </a:cubicBezTo>
                <a:cubicBezTo>
                  <a:pt x="44169" y="25824"/>
                  <a:pt x="43875" y="25833"/>
                  <a:pt x="43580" y="25850"/>
                </a:cubicBezTo>
                <a:cubicBezTo>
                  <a:pt x="43439" y="25850"/>
                  <a:pt x="43254" y="25850"/>
                  <a:pt x="43104" y="25885"/>
                </a:cubicBezTo>
                <a:cubicBezTo>
                  <a:pt x="43139" y="25780"/>
                  <a:pt x="43175" y="25630"/>
                  <a:pt x="43219" y="25525"/>
                </a:cubicBezTo>
                <a:cubicBezTo>
                  <a:pt x="43324" y="25304"/>
                  <a:pt x="43395" y="25040"/>
                  <a:pt x="43509" y="24785"/>
                </a:cubicBezTo>
                <a:cubicBezTo>
                  <a:pt x="43659" y="24785"/>
                  <a:pt x="43879" y="24750"/>
                  <a:pt x="44055" y="24750"/>
                </a:cubicBezTo>
                <a:cubicBezTo>
                  <a:pt x="44168" y="24743"/>
                  <a:pt x="44280" y="24740"/>
                  <a:pt x="44393" y="24740"/>
                </a:cubicBezTo>
                <a:cubicBezTo>
                  <a:pt x="44870" y="24740"/>
                  <a:pt x="45346" y="24792"/>
                  <a:pt x="45816" y="24820"/>
                </a:cubicBezTo>
                <a:cubicBezTo>
                  <a:pt x="46256" y="24844"/>
                  <a:pt x="46706" y="24876"/>
                  <a:pt x="47167" y="24876"/>
                </a:cubicBezTo>
                <a:cubicBezTo>
                  <a:pt x="47554" y="24876"/>
                  <a:pt x="47949" y="24853"/>
                  <a:pt x="48351" y="24785"/>
                </a:cubicBezTo>
                <a:cubicBezTo>
                  <a:pt x="48677" y="24750"/>
                  <a:pt x="49012" y="24679"/>
                  <a:pt x="49337" y="24600"/>
                </a:cubicBezTo>
                <a:close/>
                <a:moveTo>
                  <a:pt x="93357" y="24785"/>
                </a:moveTo>
                <a:cubicBezTo>
                  <a:pt x="93727" y="25120"/>
                  <a:pt x="94132" y="25410"/>
                  <a:pt x="94572" y="25701"/>
                </a:cubicBezTo>
                <a:cubicBezTo>
                  <a:pt x="93436" y="25701"/>
                  <a:pt x="92221" y="25780"/>
                  <a:pt x="90980" y="25885"/>
                </a:cubicBezTo>
                <a:cubicBezTo>
                  <a:pt x="90540" y="25630"/>
                  <a:pt x="90170" y="25375"/>
                  <a:pt x="89800" y="25084"/>
                </a:cubicBezTo>
                <a:cubicBezTo>
                  <a:pt x="90980" y="24935"/>
                  <a:pt x="92151" y="24864"/>
                  <a:pt x="93357" y="24785"/>
                </a:cubicBezTo>
                <a:close/>
                <a:moveTo>
                  <a:pt x="20725" y="24239"/>
                </a:moveTo>
                <a:cubicBezTo>
                  <a:pt x="21130" y="24750"/>
                  <a:pt x="21570" y="25225"/>
                  <a:pt x="22089" y="25665"/>
                </a:cubicBezTo>
                <a:cubicBezTo>
                  <a:pt x="22195" y="25745"/>
                  <a:pt x="22309" y="25850"/>
                  <a:pt x="22450" y="25921"/>
                </a:cubicBezTo>
                <a:lnTo>
                  <a:pt x="22380" y="25921"/>
                </a:lnTo>
                <a:cubicBezTo>
                  <a:pt x="22195" y="25850"/>
                  <a:pt x="22010" y="25780"/>
                  <a:pt x="21825" y="25701"/>
                </a:cubicBezTo>
                <a:cubicBezTo>
                  <a:pt x="21314" y="25340"/>
                  <a:pt x="20874" y="24899"/>
                  <a:pt x="20434" y="24459"/>
                </a:cubicBezTo>
                <a:cubicBezTo>
                  <a:pt x="20548" y="24380"/>
                  <a:pt x="20619" y="24345"/>
                  <a:pt x="20725" y="24239"/>
                </a:cubicBezTo>
                <a:close/>
                <a:moveTo>
                  <a:pt x="84958" y="24715"/>
                </a:moveTo>
                <a:cubicBezTo>
                  <a:pt x="85214" y="24970"/>
                  <a:pt x="85478" y="25260"/>
                  <a:pt x="85768" y="25481"/>
                </a:cubicBezTo>
                <a:cubicBezTo>
                  <a:pt x="85398" y="25560"/>
                  <a:pt x="85037" y="25595"/>
                  <a:pt x="84703" y="25630"/>
                </a:cubicBezTo>
                <a:cubicBezTo>
                  <a:pt x="84043" y="25745"/>
                  <a:pt x="83347" y="25815"/>
                  <a:pt x="82687" y="25921"/>
                </a:cubicBezTo>
                <a:cubicBezTo>
                  <a:pt x="82396" y="25665"/>
                  <a:pt x="82176" y="25410"/>
                  <a:pt x="81912" y="25155"/>
                </a:cubicBezTo>
                <a:cubicBezTo>
                  <a:pt x="82652" y="25005"/>
                  <a:pt x="83382" y="24935"/>
                  <a:pt x="84078" y="24820"/>
                </a:cubicBezTo>
                <a:cubicBezTo>
                  <a:pt x="84377" y="24785"/>
                  <a:pt x="84668" y="24750"/>
                  <a:pt x="84958" y="24715"/>
                </a:cubicBezTo>
                <a:close/>
                <a:moveTo>
                  <a:pt x="15742" y="25225"/>
                </a:moveTo>
                <a:cubicBezTo>
                  <a:pt x="16472" y="25260"/>
                  <a:pt x="17168" y="25340"/>
                  <a:pt x="17863" y="25445"/>
                </a:cubicBezTo>
                <a:cubicBezTo>
                  <a:pt x="17943" y="25445"/>
                  <a:pt x="18013" y="25481"/>
                  <a:pt x="18083" y="25481"/>
                </a:cubicBezTo>
                <a:cubicBezTo>
                  <a:pt x="17828" y="25630"/>
                  <a:pt x="17538" y="25780"/>
                  <a:pt x="17282" y="25965"/>
                </a:cubicBezTo>
                <a:cubicBezTo>
                  <a:pt x="16472" y="25815"/>
                  <a:pt x="15662" y="25745"/>
                  <a:pt x="14861" y="25745"/>
                </a:cubicBezTo>
                <a:cubicBezTo>
                  <a:pt x="15152" y="25560"/>
                  <a:pt x="15442" y="25375"/>
                  <a:pt x="15742" y="25225"/>
                </a:cubicBezTo>
                <a:close/>
                <a:moveTo>
                  <a:pt x="59171" y="22769"/>
                </a:moveTo>
                <a:cubicBezTo>
                  <a:pt x="59242" y="23359"/>
                  <a:pt x="59321" y="23940"/>
                  <a:pt x="59427" y="24530"/>
                </a:cubicBezTo>
                <a:cubicBezTo>
                  <a:pt x="58511" y="25005"/>
                  <a:pt x="57596" y="25481"/>
                  <a:pt x="56645" y="25965"/>
                </a:cubicBezTo>
                <a:cubicBezTo>
                  <a:pt x="56645" y="25410"/>
                  <a:pt x="56601" y="24864"/>
                  <a:pt x="56601" y="24310"/>
                </a:cubicBezTo>
                <a:cubicBezTo>
                  <a:pt x="57481" y="23834"/>
                  <a:pt x="58326" y="23280"/>
                  <a:pt x="59171" y="22769"/>
                </a:cubicBezTo>
                <a:close/>
                <a:moveTo>
                  <a:pt x="99564" y="24019"/>
                </a:moveTo>
                <a:lnTo>
                  <a:pt x="99564" y="24019"/>
                </a:lnTo>
                <a:cubicBezTo>
                  <a:pt x="100664" y="24239"/>
                  <a:pt x="101721" y="24494"/>
                  <a:pt x="102786" y="24820"/>
                </a:cubicBezTo>
                <a:cubicBezTo>
                  <a:pt x="103226" y="25225"/>
                  <a:pt x="103667" y="25595"/>
                  <a:pt x="104107" y="25965"/>
                </a:cubicBezTo>
                <a:cubicBezTo>
                  <a:pt x="103006" y="25630"/>
                  <a:pt x="101906" y="25340"/>
                  <a:pt x="100735" y="25120"/>
                </a:cubicBezTo>
                <a:cubicBezTo>
                  <a:pt x="100330" y="24750"/>
                  <a:pt x="99925" y="24380"/>
                  <a:pt x="99564" y="24019"/>
                </a:cubicBezTo>
                <a:close/>
                <a:moveTo>
                  <a:pt x="61883" y="23209"/>
                </a:moveTo>
                <a:cubicBezTo>
                  <a:pt x="61998" y="23720"/>
                  <a:pt x="62103" y="24239"/>
                  <a:pt x="62218" y="24750"/>
                </a:cubicBezTo>
                <a:cubicBezTo>
                  <a:pt x="61408" y="25225"/>
                  <a:pt x="60606" y="25630"/>
                  <a:pt x="59761" y="26035"/>
                </a:cubicBezTo>
                <a:cubicBezTo>
                  <a:pt x="59682" y="25560"/>
                  <a:pt x="59576" y="25084"/>
                  <a:pt x="59506" y="24565"/>
                </a:cubicBezTo>
                <a:cubicBezTo>
                  <a:pt x="60307" y="24125"/>
                  <a:pt x="61117" y="23685"/>
                  <a:pt x="61883" y="23209"/>
                </a:cubicBezTo>
                <a:close/>
                <a:moveTo>
                  <a:pt x="13285" y="25190"/>
                </a:moveTo>
                <a:lnTo>
                  <a:pt x="13285" y="25190"/>
                </a:lnTo>
                <a:cubicBezTo>
                  <a:pt x="12986" y="25410"/>
                  <a:pt x="12695" y="25630"/>
                  <a:pt x="12361" y="25850"/>
                </a:cubicBezTo>
                <a:cubicBezTo>
                  <a:pt x="11665" y="25885"/>
                  <a:pt x="10970" y="25965"/>
                  <a:pt x="10309" y="26035"/>
                </a:cubicBezTo>
                <a:cubicBezTo>
                  <a:pt x="10204" y="26035"/>
                  <a:pt x="10089" y="26035"/>
                  <a:pt x="9984" y="26070"/>
                </a:cubicBezTo>
                <a:cubicBezTo>
                  <a:pt x="10345" y="25780"/>
                  <a:pt x="10714" y="25525"/>
                  <a:pt x="11084" y="25260"/>
                </a:cubicBezTo>
                <a:lnTo>
                  <a:pt x="11815" y="25260"/>
                </a:lnTo>
                <a:cubicBezTo>
                  <a:pt x="12326" y="25225"/>
                  <a:pt x="12801" y="25225"/>
                  <a:pt x="13285" y="25190"/>
                </a:cubicBezTo>
                <a:close/>
                <a:moveTo>
                  <a:pt x="73328" y="22989"/>
                </a:moveTo>
                <a:cubicBezTo>
                  <a:pt x="73513" y="23614"/>
                  <a:pt x="73733" y="24274"/>
                  <a:pt x="73953" y="24935"/>
                </a:cubicBezTo>
                <a:cubicBezTo>
                  <a:pt x="73443" y="25260"/>
                  <a:pt x="72967" y="25665"/>
                  <a:pt x="72448" y="26106"/>
                </a:cubicBezTo>
                <a:cubicBezTo>
                  <a:pt x="72272" y="25525"/>
                  <a:pt x="72052" y="24899"/>
                  <a:pt x="71867" y="24274"/>
                </a:cubicBezTo>
                <a:cubicBezTo>
                  <a:pt x="72377" y="23799"/>
                  <a:pt x="72853" y="23359"/>
                  <a:pt x="73328" y="22989"/>
                </a:cubicBezTo>
                <a:close/>
                <a:moveTo>
                  <a:pt x="19605" y="25199"/>
                </a:moveTo>
                <a:cubicBezTo>
                  <a:pt x="19692" y="25199"/>
                  <a:pt x="19774" y="25208"/>
                  <a:pt x="19844" y="25225"/>
                </a:cubicBezTo>
                <a:cubicBezTo>
                  <a:pt x="20469" y="25410"/>
                  <a:pt x="21094" y="25595"/>
                  <a:pt x="21684" y="25850"/>
                </a:cubicBezTo>
                <a:cubicBezTo>
                  <a:pt x="21684" y="25850"/>
                  <a:pt x="21719" y="25850"/>
                  <a:pt x="21719" y="25885"/>
                </a:cubicBezTo>
                <a:cubicBezTo>
                  <a:pt x="21904" y="25965"/>
                  <a:pt x="22045" y="26035"/>
                  <a:pt x="22230" y="26141"/>
                </a:cubicBezTo>
                <a:lnTo>
                  <a:pt x="22089" y="26141"/>
                </a:lnTo>
                <a:cubicBezTo>
                  <a:pt x="21209" y="25780"/>
                  <a:pt x="20284" y="25481"/>
                  <a:pt x="19298" y="25225"/>
                </a:cubicBezTo>
                <a:lnTo>
                  <a:pt x="19334" y="25225"/>
                </a:lnTo>
                <a:cubicBezTo>
                  <a:pt x="19426" y="25208"/>
                  <a:pt x="19518" y="25199"/>
                  <a:pt x="19605" y="25199"/>
                </a:cubicBezTo>
                <a:close/>
                <a:moveTo>
                  <a:pt x="97249" y="24785"/>
                </a:moveTo>
                <a:cubicBezTo>
                  <a:pt x="97433" y="24785"/>
                  <a:pt x="97583" y="24785"/>
                  <a:pt x="97724" y="24820"/>
                </a:cubicBezTo>
                <a:cubicBezTo>
                  <a:pt x="98754" y="24864"/>
                  <a:pt x="99740" y="25005"/>
                  <a:pt x="100700" y="25190"/>
                </a:cubicBezTo>
                <a:cubicBezTo>
                  <a:pt x="101140" y="25560"/>
                  <a:pt x="101545" y="25885"/>
                  <a:pt x="101985" y="26220"/>
                </a:cubicBezTo>
                <a:cubicBezTo>
                  <a:pt x="101281" y="26070"/>
                  <a:pt x="100550" y="25965"/>
                  <a:pt x="99819" y="25885"/>
                </a:cubicBezTo>
                <a:cubicBezTo>
                  <a:pt x="99379" y="25850"/>
                  <a:pt x="98974" y="25815"/>
                  <a:pt x="98534" y="25780"/>
                </a:cubicBezTo>
                <a:cubicBezTo>
                  <a:pt x="98094" y="25445"/>
                  <a:pt x="97689" y="25120"/>
                  <a:pt x="97249" y="24785"/>
                </a:cubicBezTo>
                <a:close/>
                <a:moveTo>
                  <a:pt x="10899" y="25260"/>
                </a:moveTo>
                <a:lnTo>
                  <a:pt x="10899" y="25260"/>
                </a:lnTo>
                <a:cubicBezTo>
                  <a:pt x="10530" y="25560"/>
                  <a:pt x="10160" y="25815"/>
                  <a:pt x="9834" y="26070"/>
                </a:cubicBezTo>
                <a:cubicBezTo>
                  <a:pt x="9464" y="26106"/>
                  <a:pt x="9139" y="26141"/>
                  <a:pt x="8804" y="26185"/>
                </a:cubicBezTo>
                <a:cubicBezTo>
                  <a:pt x="8329" y="26220"/>
                  <a:pt x="7853" y="26255"/>
                  <a:pt x="7413" y="26255"/>
                </a:cubicBezTo>
                <a:cubicBezTo>
                  <a:pt x="7818" y="25921"/>
                  <a:pt x="8293" y="25595"/>
                  <a:pt x="8734" y="25304"/>
                </a:cubicBezTo>
                <a:lnTo>
                  <a:pt x="9764" y="25304"/>
                </a:lnTo>
                <a:cubicBezTo>
                  <a:pt x="10160" y="25304"/>
                  <a:pt x="10530" y="25304"/>
                  <a:pt x="10899" y="25260"/>
                </a:cubicBezTo>
                <a:close/>
                <a:moveTo>
                  <a:pt x="3707" y="24820"/>
                </a:moveTo>
                <a:cubicBezTo>
                  <a:pt x="3997" y="24864"/>
                  <a:pt x="4332" y="24899"/>
                  <a:pt x="4622" y="24935"/>
                </a:cubicBezTo>
                <a:cubicBezTo>
                  <a:pt x="5142" y="25005"/>
                  <a:pt x="5617" y="25040"/>
                  <a:pt x="6128" y="25120"/>
                </a:cubicBezTo>
                <a:cubicBezTo>
                  <a:pt x="5538" y="25481"/>
                  <a:pt x="4992" y="25885"/>
                  <a:pt x="4437" y="26290"/>
                </a:cubicBezTo>
                <a:cubicBezTo>
                  <a:pt x="3522" y="26255"/>
                  <a:pt x="2641" y="26220"/>
                  <a:pt x="1796" y="26141"/>
                </a:cubicBezTo>
                <a:cubicBezTo>
                  <a:pt x="2421" y="25701"/>
                  <a:pt x="3081" y="25260"/>
                  <a:pt x="3707" y="24820"/>
                </a:cubicBezTo>
                <a:close/>
                <a:moveTo>
                  <a:pt x="6242" y="25120"/>
                </a:moveTo>
                <a:cubicBezTo>
                  <a:pt x="7008" y="25190"/>
                  <a:pt x="7783" y="25260"/>
                  <a:pt x="8584" y="25304"/>
                </a:cubicBezTo>
                <a:cubicBezTo>
                  <a:pt x="8144" y="25595"/>
                  <a:pt x="7668" y="25921"/>
                  <a:pt x="7228" y="26255"/>
                </a:cubicBezTo>
                <a:cubicBezTo>
                  <a:pt x="6348" y="26290"/>
                  <a:pt x="5467" y="26290"/>
                  <a:pt x="4587" y="26290"/>
                </a:cubicBezTo>
                <a:cubicBezTo>
                  <a:pt x="5142" y="25885"/>
                  <a:pt x="5687" y="25525"/>
                  <a:pt x="6242" y="25120"/>
                </a:cubicBezTo>
                <a:close/>
                <a:moveTo>
                  <a:pt x="19078" y="25260"/>
                </a:moveTo>
                <a:cubicBezTo>
                  <a:pt x="20064" y="25481"/>
                  <a:pt x="20989" y="25815"/>
                  <a:pt x="21904" y="26185"/>
                </a:cubicBezTo>
                <a:cubicBezTo>
                  <a:pt x="21719" y="26220"/>
                  <a:pt x="21499" y="26255"/>
                  <a:pt x="21279" y="26326"/>
                </a:cubicBezTo>
                <a:cubicBezTo>
                  <a:pt x="20364" y="25965"/>
                  <a:pt x="19404" y="25665"/>
                  <a:pt x="18383" y="25445"/>
                </a:cubicBezTo>
                <a:cubicBezTo>
                  <a:pt x="18603" y="25375"/>
                  <a:pt x="18858" y="25304"/>
                  <a:pt x="19078" y="25260"/>
                </a:cubicBezTo>
                <a:close/>
                <a:moveTo>
                  <a:pt x="64929" y="23174"/>
                </a:moveTo>
                <a:cubicBezTo>
                  <a:pt x="65079" y="23685"/>
                  <a:pt x="65264" y="24239"/>
                  <a:pt x="65405" y="24785"/>
                </a:cubicBezTo>
                <a:cubicBezTo>
                  <a:pt x="64568" y="25340"/>
                  <a:pt x="63644" y="25850"/>
                  <a:pt x="62693" y="26326"/>
                </a:cubicBezTo>
                <a:cubicBezTo>
                  <a:pt x="62543" y="25850"/>
                  <a:pt x="62438" y="25340"/>
                  <a:pt x="62323" y="24820"/>
                </a:cubicBezTo>
                <a:cubicBezTo>
                  <a:pt x="63204" y="24310"/>
                  <a:pt x="64084" y="23764"/>
                  <a:pt x="64929" y="23174"/>
                </a:cubicBezTo>
                <a:close/>
                <a:moveTo>
                  <a:pt x="78795" y="24644"/>
                </a:moveTo>
                <a:cubicBezTo>
                  <a:pt x="78980" y="24970"/>
                  <a:pt x="79165" y="25260"/>
                  <a:pt x="79385" y="25595"/>
                </a:cubicBezTo>
                <a:cubicBezTo>
                  <a:pt x="78795" y="25745"/>
                  <a:pt x="78250" y="25921"/>
                  <a:pt x="77660" y="26141"/>
                </a:cubicBezTo>
                <a:cubicBezTo>
                  <a:pt x="77510" y="26220"/>
                  <a:pt x="77369" y="26255"/>
                  <a:pt x="77220" y="26326"/>
                </a:cubicBezTo>
                <a:cubicBezTo>
                  <a:pt x="77035" y="26070"/>
                  <a:pt x="76850" y="25780"/>
                  <a:pt x="76709" y="25445"/>
                </a:cubicBezTo>
                <a:cubicBezTo>
                  <a:pt x="77404" y="25155"/>
                  <a:pt x="78065" y="24864"/>
                  <a:pt x="78795" y="24644"/>
                </a:cubicBezTo>
                <a:close/>
                <a:moveTo>
                  <a:pt x="89695" y="25084"/>
                </a:moveTo>
                <a:cubicBezTo>
                  <a:pt x="90056" y="25375"/>
                  <a:pt x="90425" y="25665"/>
                  <a:pt x="90830" y="25921"/>
                </a:cubicBezTo>
                <a:cubicBezTo>
                  <a:pt x="89950" y="26000"/>
                  <a:pt x="89070" y="26106"/>
                  <a:pt x="88154" y="26220"/>
                </a:cubicBezTo>
                <a:cubicBezTo>
                  <a:pt x="87784" y="26255"/>
                  <a:pt x="87415" y="26290"/>
                  <a:pt x="87054" y="26326"/>
                </a:cubicBezTo>
                <a:cubicBezTo>
                  <a:pt x="86684" y="26106"/>
                  <a:pt x="86314" y="25850"/>
                  <a:pt x="85953" y="25560"/>
                </a:cubicBezTo>
                <a:lnTo>
                  <a:pt x="86059" y="25560"/>
                </a:lnTo>
                <a:cubicBezTo>
                  <a:pt x="87238" y="25375"/>
                  <a:pt x="88445" y="25225"/>
                  <a:pt x="89695" y="25084"/>
                </a:cubicBezTo>
                <a:close/>
                <a:moveTo>
                  <a:pt x="22380" y="26220"/>
                </a:moveTo>
                <a:cubicBezTo>
                  <a:pt x="22485" y="26290"/>
                  <a:pt x="22565" y="26326"/>
                  <a:pt x="22670" y="26405"/>
                </a:cubicBezTo>
                <a:cubicBezTo>
                  <a:pt x="22529" y="26326"/>
                  <a:pt x="22415" y="26290"/>
                  <a:pt x="22265" y="26220"/>
                </a:cubicBezTo>
                <a:close/>
                <a:moveTo>
                  <a:pt x="81842" y="25155"/>
                </a:moveTo>
                <a:cubicBezTo>
                  <a:pt x="82062" y="25445"/>
                  <a:pt x="82282" y="25701"/>
                  <a:pt x="82572" y="25965"/>
                </a:cubicBezTo>
                <a:cubicBezTo>
                  <a:pt x="81771" y="26070"/>
                  <a:pt x="80961" y="26220"/>
                  <a:pt x="80195" y="26405"/>
                </a:cubicBezTo>
                <a:cubicBezTo>
                  <a:pt x="79975" y="26185"/>
                  <a:pt x="79755" y="25885"/>
                  <a:pt x="79535" y="25630"/>
                </a:cubicBezTo>
                <a:cubicBezTo>
                  <a:pt x="80301" y="25445"/>
                  <a:pt x="81076" y="25304"/>
                  <a:pt x="81842" y="25155"/>
                </a:cubicBezTo>
                <a:close/>
                <a:moveTo>
                  <a:pt x="75899" y="23799"/>
                </a:moveTo>
                <a:cubicBezTo>
                  <a:pt x="76119" y="24345"/>
                  <a:pt x="76339" y="24899"/>
                  <a:pt x="76594" y="25410"/>
                </a:cubicBezTo>
                <a:cubicBezTo>
                  <a:pt x="75934" y="25745"/>
                  <a:pt x="75309" y="26106"/>
                  <a:pt x="74693" y="26546"/>
                </a:cubicBezTo>
                <a:cubicBezTo>
                  <a:pt x="74429" y="26000"/>
                  <a:pt x="74253" y="25481"/>
                  <a:pt x="74068" y="24970"/>
                </a:cubicBezTo>
                <a:cubicBezTo>
                  <a:pt x="74649" y="24530"/>
                  <a:pt x="75274" y="24125"/>
                  <a:pt x="75899" y="23799"/>
                </a:cubicBezTo>
                <a:close/>
                <a:moveTo>
                  <a:pt x="43395" y="24785"/>
                </a:moveTo>
                <a:lnTo>
                  <a:pt x="43395" y="24785"/>
                </a:lnTo>
                <a:cubicBezTo>
                  <a:pt x="43324" y="25040"/>
                  <a:pt x="43219" y="25260"/>
                  <a:pt x="43139" y="25481"/>
                </a:cubicBezTo>
                <a:cubicBezTo>
                  <a:pt x="43104" y="25630"/>
                  <a:pt x="43034" y="25780"/>
                  <a:pt x="42999" y="25885"/>
                </a:cubicBezTo>
                <a:cubicBezTo>
                  <a:pt x="41933" y="26000"/>
                  <a:pt x="41238" y="26255"/>
                  <a:pt x="40243" y="26581"/>
                </a:cubicBezTo>
                <a:cubicBezTo>
                  <a:pt x="40393" y="26220"/>
                  <a:pt x="40533" y="25850"/>
                  <a:pt x="40718" y="25481"/>
                </a:cubicBezTo>
                <a:cubicBezTo>
                  <a:pt x="41713" y="25120"/>
                  <a:pt x="42373" y="24899"/>
                  <a:pt x="43395" y="24785"/>
                </a:cubicBezTo>
                <a:close/>
                <a:moveTo>
                  <a:pt x="51759" y="24565"/>
                </a:moveTo>
                <a:lnTo>
                  <a:pt x="51759" y="24565"/>
                </a:lnTo>
                <a:cubicBezTo>
                  <a:pt x="51653" y="24935"/>
                  <a:pt x="51538" y="25304"/>
                  <a:pt x="51468" y="25630"/>
                </a:cubicBezTo>
                <a:cubicBezTo>
                  <a:pt x="50552" y="26035"/>
                  <a:pt x="49637" y="26361"/>
                  <a:pt x="48721" y="26581"/>
                </a:cubicBezTo>
                <a:cubicBezTo>
                  <a:pt x="48827" y="26255"/>
                  <a:pt x="48941" y="25921"/>
                  <a:pt x="49047" y="25560"/>
                </a:cubicBezTo>
                <a:cubicBezTo>
                  <a:pt x="49962" y="25340"/>
                  <a:pt x="50843" y="25005"/>
                  <a:pt x="51759" y="24565"/>
                </a:cubicBezTo>
                <a:close/>
                <a:moveTo>
                  <a:pt x="67430" y="23359"/>
                </a:moveTo>
                <a:cubicBezTo>
                  <a:pt x="67535" y="23649"/>
                  <a:pt x="67606" y="23940"/>
                  <a:pt x="67685" y="24204"/>
                </a:cubicBezTo>
                <a:cubicBezTo>
                  <a:pt x="67791" y="24565"/>
                  <a:pt x="67905" y="24935"/>
                  <a:pt x="68011" y="25260"/>
                </a:cubicBezTo>
                <a:cubicBezTo>
                  <a:pt x="67386" y="25745"/>
                  <a:pt x="66769" y="26220"/>
                  <a:pt x="66065" y="26625"/>
                </a:cubicBezTo>
                <a:cubicBezTo>
                  <a:pt x="65959" y="26220"/>
                  <a:pt x="65845" y="25815"/>
                  <a:pt x="65704" y="25410"/>
                </a:cubicBezTo>
                <a:cubicBezTo>
                  <a:pt x="65625" y="25225"/>
                  <a:pt x="65590" y="25005"/>
                  <a:pt x="65519" y="24820"/>
                </a:cubicBezTo>
                <a:cubicBezTo>
                  <a:pt x="66179" y="24345"/>
                  <a:pt x="66840" y="23869"/>
                  <a:pt x="67430" y="23359"/>
                </a:cubicBezTo>
                <a:close/>
                <a:moveTo>
                  <a:pt x="94678" y="25780"/>
                </a:moveTo>
                <a:cubicBezTo>
                  <a:pt x="95083" y="26035"/>
                  <a:pt x="95488" y="26255"/>
                  <a:pt x="95893" y="26475"/>
                </a:cubicBezTo>
                <a:lnTo>
                  <a:pt x="95928" y="26511"/>
                </a:lnTo>
                <a:cubicBezTo>
                  <a:pt x="94757" y="26511"/>
                  <a:pt x="93542" y="26546"/>
                  <a:pt x="92301" y="26625"/>
                </a:cubicBezTo>
                <a:cubicBezTo>
                  <a:pt x="91861" y="26440"/>
                  <a:pt x="91456" y="26220"/>
                  <a:pt x="91086" y="25965"/>
                </a:cubicBezTo>
                <a:cubicBezTo>
                  <a:pt x="92336" y="25850"/>
                  <a:pt x="93542" y="25815"/>
                  <a:pt x="94678" y="25780"/>
                </a:cubicBezTo>
                <a:close/>
                <a:moveTo>
                  <a:pt x="95845" y="25766"/>
                </a:moveTo>
                <a:cubicBezTo>
                  <a:pt x="96757" y="25766"/>
                  <a:pt x="97635" y="25799"/>
                  <a:pt x="98499" y="25850"/>
                </a:cubicBezTo>
                <a:cubicBezTo>
                  <a:pt x="98939" y="26141"/>
                  <a:pt x="99344" y="26405"/>
                  <a:pt x="99784" y="26660"/>
                </a:cubicBezTo>
                <a:cubicBezTo>
                  <a:pt x="98604" y="26546"/>
                  <a:pt x="97398" y="26511"/>
                  <a:pt x="96113" y="26511"/>
                </a:cubicBezTo>
                <a:cubicBezTo>
                  <a:pt x="96042" y="26475"/>
                  <a:pt x="95998" y="26440"/>
                  <a:pt x="95963" y="26405"/>
                </a:cubicBezTo>
                <a:cubicBezTo>
                  <a:pt x="95558" y="26220"/>
                  <a:pt x="95197" y="26000"/>
                  <a:pt x="94827" y="25780"/>
                </a:cubicBezTo>
                <a:cubicBezTo>
                  <a:pt x="95172" y="25770"/>
                  <a:pt x="95511" y="25766"/>
                  <a:pt x="95845" y="25766"/>
                </a:cubicBezTo>
                <a:close/>
                <a:moveTo>
                  <a:pt x="18233" y="25525"/>
                </a:moveTo>
                <a:cubicBezTo>
                  <a:pt x="19263" y="25701"/>
                  <a:pt x="20249" y="26000"/>
                  <a:pt x="21165" y="26361"/>
                </a:cubicBezTo>
                <a:cubicBezTo>
                  <a:pt x="21130" y="26361"/>
                  <a:pt x="21094" y="26405"/>
                  <a:pt x="21059" y="26405"/>
                </a:cubicBezTo>
                <a:cubicBezTo>
                  <a:pt x="20839" y="26511"/>
                  <a:pt x="20584" y="26625"/>
                  <a:pt x="20364" y="26766"/>
                </a:cubicBezTo>
                <a:cubicBezTo>
                  <a:pt x="19448" y="26440"/>
                  <a:pt x="18453" y="26141"/>
                  <a:pt x="17388" y="25965"/>
                </a:cubicBezTo>
                <a:cubicBezTo>
                  <a:pt x="17687" y="25780"/>
                  <a:pt x="17943" y="25630"/>
                  <a:pt x="18233" y="25525"/>
                </a:cubicBezTo>
                <a:close/>
                <a:moveTo>
                  <a:pt x="22749" y="26282"/>
                </a:moveTo>
                <a:lnTo>
                  <a:pt x="22749" y="26282"/>
                </a:lnTo>
                <a:cubicBezTo>
                  <a:pt x="22943" y="26352"/>
                  <a:pt x="23137" y="26449"/>
                  <a:pt x="23331" y="26511"/>
                </a:cubicBezTo>
                <a:cubicBezTo>
                  <a:pt x="23480" y="26625"/>
                  <a:pt x="23586" y="26695"/>
                  <a:pt x="23736" y="26766"/>
                </a:cubicBezTo>
                <a:cubicBezTo>
                  <a:pt x="23376" y="26602"/>
                  <a:pt x="23052" y="26445"/>
                  <a:pt x="22749" y="26282"/>
                </a:cubicBezTo>
                <a:close/>
                <a:moveTo>
                  <a:pt x="85839" y="25560"/>
                </a:moveTo>
                <a:cubicBezTo>
                  <a:pt x="86173" y="25850"/>
                  <a:pt x="86534" y="26106"/>
                  <a:pt x="86939" y="26361"/>
                </a:cubicBezTo>
                <a:cubicBezTo>
                  <a:pt x="86833" y="26361"/>
                  <a:pt x="86754" y="26405"/>
                  <a:pt x="86649" y="26405"/>
                </a:cubicBezTo>
                <a:cubicBezTo>
                  <a:pt x="85698" y="26511"/>
                  <a:pt x="84738" y="26625"/>
                  <a:pt x="83752" y="26766"/>
                </a:cubicBezTo>
                <a:cubicBezTo>
                  <a:pt x="83382" y="26546"/>
                  <a:pt x="83057" y="26290"/>
                  <a:pt x="82757" y="26000"/>
                </a:cubicBezTo>
                <a:cubicBezTo>
                  <a:pt x="83418" y="25885"/>
                  <a:pt x="84043" y="25815"/>
                  <a:pt x="84703" y="25745"/>
                </a:cubicBezTo>
                <a:cubicBezTo>
                  <a:pt x="85073" y="25665"/>
                  <a:pt x="85478" y="25630"/>
                  <a:pt x="85839" y="25560"/>
                </a:cubicBezTo>
                <a:close/>
                <a:moveTo>
                  <a:pt x="23410" y="24380"/>
                </a:moveTo>
                <a:cubicBezTo>
                  <a:pt x="24070" y="24935"/>
                  <a:pt x="24871" y="25410"/>
                  <a:pt x="25752" y="25780"/>
                </a:cubicBezTo>
                <a:cubicBezTo>
                  <a:pt x="25646" y="26141"/>
                  <a:pt x="25532" y="26475"/>
                  <a:pt x="25391" y="26801"/>
                </a:cubicBezTo>
                <a:cubicBezTo>
                  <a:pt x="24545" y="26440"/>
                  <a:pt x="23736" y="26000"/>
                  <a:pt x="23040" y="25445"/>
                </a:cubicBezTo>
                <a:cubicBezTo>
                  <a:pt x="23146" y="25190"/>
                  <a:pt x="23260" y="24864"/>
                  <a:pt x="23410" y="24380"/>
                </a:cubicBezTo>
                <a:close/>
                <a:moveTo>
                  <a:pt x="54074" y="24380"/>
                </a:moveTo>
                <a:lnTo>
                  <a:pt x="54074" y="24380"/>
                </a:lnTo>
                <a:cubicBezTo>
                  <a:pt x="54004" y="24864"/>
                  <a:pt x="53924" y="25304"/>
                  <a:pt x="53854" y="25780"/>
                </a:cubicBezTo>
                <a:cubicBezTo>
                  <a:pt x="52973" y="26220"/>
                  <a:pt x="52128" y="26625"/>
                  <a:pt x="51248" y="26916"/>
                </a:cubicBezTo>
                <a:cubicBezTo>
                  <a:pt x="51362" y="26511"/>
                  <a:pt x="51433" y="26106"/>
                  <a:pt x="51538" y="25701"/>
                </a:cubicBezTo>
                <a:cubicBezTo>
                  <a:pt x="52384" y="25340"/>
                  <a:pt x="53229" y="24899"/>
                  <a:pt x="54074" y="24380"/>
                </a:cubicBezTo>
                <a:close/>
                <a:moveTo>
                  <a:pt x="48941" y="25595"/>
                </a:moveTo>
                <a:lnTo>
                  <a:pt x="48941" y="25595"/>
                </a:lnTo>
                <a:cubicBezTo>
                  <a:pt x="48827" y="25921"/>
                  <a:pt x="48721" y="26290"/>
                  <a:pt x="48607" y="26625"/>
                </a:cubicBezTo>
                <a:cubicBezTo>
                  <a:pt x="48237" y="26695"/>
                  <a:pt x="47876" y="26766"/>
                  <a:pt x="47506" y="26845"/>
                </a:cubicBezTo>
                <a:cubicBezTo>
                  <a:pt x="46916" y="26951"/>
                  <a:pt x="46335" y="26986"/>
                  <a:pt x="45781" y="26986"/>
                </a:cubicBezTo>
                <a:cubicBezTo>
                  <a:pt x="45895" y="26625"/>
                  <a:pt x="46001" y="26290"/>
                  <a:pt x="46150" y="25965"/>
                </a:cubicBezTo>
                <a:cubicBezTo>
                  <a:pt x="46696" y="25965"/>
                  <a:pt x="47286" y="25921"/>
                  <a:pt x="47876" y="25850"/>
                </a:cubicBezTo>
                <a:cubicBezTo>
                  <a:pt x="48237" y="25780"/>
                  <a:pt x="48607" y="25701"/>
                  <a:pt x="48941" y="25595"/>
                </a:cubicBezTo>
                <a:close/>
                <a:moveTo>
                  <a:pt x="90936" y="26000"/>
                </a:moveTo>
                <a:cubicBezTo>
                  <a:pt x="91306" y="26220"/>
                  <a:pt x="91711" y="26440"/>
                  <a:pt x="92116" y="26625"/>
                </a:cubicBezTo>
                <a:cubicBezTo>
                  <a:pt x="91015" y="26695"/>
                  <a:pt x="89880" y="26801"/>
                  <a:pt x="88700" y="26951"/>
                </a:cubicBezTo>
                <a:cubicBezTo>
                  <a:pt x="88594" y="26951"/>
                  <a:pt x="88480" y="26986"/>
                  <a:pt x="88374" y="26986"/>
                </a:cubicBezTo>
                <a:cubicBezTo>
                  <a:pt x="88224" y="26951"/>
                  <a:pt x="88119" y="26880"/>
                  <a:pt x="87969" y="26845"/>
                </a:cubicBezTo>
                <a:cubicBezTo>
                  <a:pt x="87714" y="26695"/>
                  <a:pt x="87415" y="26546"/>
                  <a:pt x="87194" y="26405"/>
                </a:cubicBezTo>
                <a:cubicBezTo>
                  <a:pt x="87529" y="26361"/>
                  <a:pt x="87820" y="26326"/>
                  <a:pt x="88154" y="26290"/>
                </a:cubicBezTo>
                <a:cubicBezTo>
                  <a:pt x="89140" y="26185"/>
                  <a:pt x="90056" y="26070"/>
                  <a:pt x="90936" y="26000"/>
                </a:cubicBezTo>
                <a:close/>
                <a:moveTo>
                  <a:pt x="44468" y="25894"/>
                </a:moveTo>
                <a:cubicBezTo>
                  <a:pt x="44757" y="25894"/>
                  <a:pt x="45050" y="25903"/>
                  <a:pt x="45340" y="25921"/>
                </a:cubicBezTo>
                <a:cubicBezTo>
                  <a:pt x="45561" y="25921"/>
                  <a:pt x="45816" y="25965"/>
                  <a:pt x="46080" y="25965"/>
                </a:cubicBezTo>
                <a:cubicBezTo>
                  <a:pt x="45930" y="26290"/>
                  <a:pt x="45781" y="26625"/>
                  <a:pt x="45675" y="26986"/>
                </a:cubicBezTo>
                <a:cubicBezTo>
                  <a:pt x="45420" y="26951"/>
                  <a:pt x="45200" y="26951"/>
                  <a:pt x="44935" y="26951"/>
                </a:cubicBezTo>
                <a:cubicBezTo>
                  <a:pt x="44390" y="26951"/>
                  <a:pt x="43800" y="26951"/>
                  <a:pt x="43254" y="26986"/>
                </a:cubicBezTo>
                <a:cubicBezTo>
                  <a:pt x="43034" y="26986"/>
                  <a:pt x="42849" y="26986"/>
                  <a:pt x="42664" y="27021"/>
                </a:cubicBezTo>
                <a:cubicBezTo>
                  <a:pt x="42778" y="26695"/>
                  <a:pt x="42919" y="26326"/>
                  <a:pt x="43069" y="25965"/>
                </a:cubicBezTo>
                <a:cubicBezTo>
                  <a:pt x="43219" y="25965"/>
                  <a:pt x="43395" y="25921"/>
                  <a:pt x="43615" y="25921"/>
                </a:cubicBezTo>
                <a:cubicBezTo>
                  <a:pt x="43892" y="25903"/>
                  <a:pt x="44178" y="25894"/>
                  <a:pt x="44468" y="25894"/>
                </a:cubicBezTo>
                <a:close/>
                <a:moveTo>
                  <a:pt x="103042" y="24899"/>
                </a:moveTo>
                <a:cubicBezTo>
                  <a:pt x="104072" y="25260"/>
                  <a:pt x="105102" y="25630"/>
                  <a:pt x="106167" y="26035"/>
                </a:cubicBezTo>
                <a:cubicBezTo>
                  <a:pt x="106563" y="26361"/>
                  <a:pt x="106968" y="26695"/>
                  <a:pt x="107408" y="27065"/>
                </a:cubicBezTo>
                <a:cubicBezTo>
                  <a:pt x="106387" y="26695"/>
                  <a:pt x="105357" y="26326"/>
                  <a:pt x="104362" y="26035"/>
                </a:cubicBezTo>
                <a:cubicBezTo>
                  <a:pt x="103922" y="25701"/>
                  <a:pt x="103482" y="25304"/>
                  <a:pt x="103042" y="24899"/>
                </a:cubicBezTo>
                <a:close/>
                <a:moveTo>
                  <a:pt x="104802" y="24750"/>
                </a:moveTo>
                <a:lnTo>
                  <a:pt x="104802" y="24750"/>
                </a:lnTo>
                <a:cubicBezTo>
                  <a:pt x="105137" y="24899"/>
                  <a:pt x="105463" y="25005"/>
                  <a:pt x="105797" y="25155"/>
                </a:cubicBezTo>
                <a:cubicBezTo>
                  <a:pt x="106088" y="25260"/>
                  <a:pt x="106387" y="25410"/>
                  <a:pt x="106713" y="25525"/>
                </a:cubicBezTo>
                <a:cubicBezTo>
                  <a:pt x="107047" y="25665"/>
                  <a:pt x="107373" y="25780"/>
                  <a:pt x="107743" y="25921"/>
                </a:cubicBezTo>
                <a:cubicBezTo>
                  <a:pt x="108218" y="26290"/>
                  <a:pt x="108694" y="26695"/>
                  <a:pt x="109204" y="27065"/>
                </a:cubicBezTo>
                <a:cubicBezTo>
                  <a:pt x="109028" y="26986"/>
                  <a:pt x="108843" y="26916"/>
                  <a:pt x="108658" y="26880"/>
                </a:cubicBezTo>
                <a:cubicBezTo>
                  <a:pt x="108033" y="26625"/>
                  <a:pt x="107373" y="26405"/>
                  <a:pt x="106748" y="26141"/>
                </a:cubicBezTo>
                <a:cubicBezTo>
                  <a:pt x="106563" y="26070"/>
                  <a:pt x="106387" y="26000"/>
                  <a:pt x="106202" y="25965"/>
                </a:cubicBezTo>
                <a:cubicBezTo>
                  <a:pt x="105727" y="25560"/>
                  <a:pt x="105287" y="25155"/>
                  <a:pt x="104802" y="24750"/>
                </a:cubicBezTo>
                <a:close/>
                <a:moveTo>
                  <a:pt x="69631" y="23905"/>
                </a:moveTo>
                <a:cubicBezTo>
                  <a:pt x="69666" y="24054"/>
                  <a:pt x="69736" y="24204"/>
                  <a:pt x="69771" y="24345"/>
                </a:cubicBezTo>
                <a:cubicBezTo>
                  <a:pt x="69921" y="24820"/>
                  <a:pt x="70071" y="25304"/>
                  <a:pt x="70212" y="25815"/>
                </a:cubicBezTo>
                <a:cubicBezTo>
                  <a:pt x="69701" y="26290"/>
                  <a:pt x="69190" y="26731"/>
                  <a:pt x="68636" y="27136"/>
                </a:cubicBezTo>
                <a:cubicBezTo>
                  <a:pt x="68530" y="26766"/>
                  <a:pt x="68416" y="26440"/>
                  <a:pt x="68310" y="26070"/>
                </a:cubicBezTo>
                <a:cubicBezTo>
                  <a:pt x="68231" y="25815"/>
                  <a:pt x="68160" y="25560"/>
                  <a:pt x="68090" y="25304"/>
                </a:cubicBezTo>
                <a:cubicBezTo>
                  <a:pt x="68636" y="24864"/>
                  <a:pt x="69146" y="24380"/>
                  <a:pt x="69631" y="23905"/>
                </a:cubicBezTo>
                <a:close/>
                <a:moveTo>
                  <a:pt x="100885" y="25225"/>
                </a:moveTo>
                <a:lnTo>
                  <a:pt x="100885" y="25225"/>
                </a:lnTo>
                <a:cubicBezTo>
                  <a:pt x="102056" y="25445"/>
                  <a:pt x="103156" y="25745"/>
                  <a:pt x="104292" y="26106"/>
                </a:cubicBezTo>
                <a:cubicBezTo>
                  <a:pt x="104767" y="26475"/>
                  <a:pt x="105207" y="26845"/>
                  <a:pt x="105612" y="27136"/>
                </a:cubicBezTo>
                <a:cubicBezTo>
                  <a:pt x="104477" y="26801"/>
                  <a:pt x="103341" y="26475"/>
                  <a:pt x="102161" y="26255"/>
                </a:cubicBezTo>
                <a:cubicBezTo>
                  <a:pt x="101721" y="25921"/>
                  <a:pt x="101281" y="25595"/>
                  <a:pt x="100885" y="25225"/>
                </a:cubicBezTo>
                <a:close/>
                <a:moveTo>
                  <a:pt x="23005" y="25560"/>
                </a:moveTo>
                <a:cubicBezTo>
                  <a:pt x="23700" y="26070"/>
                  <a:pt x="24466" y="26511"/>
                  <a:pt x="25347" y="26880"/>
                </a:cubicBezTo>
                <a:cubicBezTo>
                  <a:pt x="25311" y="26986"/>
                  <a:pt x="25276" y="27065"/>
                  <a:pt x="25206" y="27171"/>
                </a:cubicBezTo>
                <a:cubicBezTo>
                  <a:pt x="24686" y="26916"/>
                  <a:pt x="24140" y="26695"/>
                  <a:pt x="23630" y="26475"/>
                </a:cubicBezTo>
                <a:cubicBezTo>
                  <a:pt x="23480" y="26405"/>
                  <a:pt x="23295" y="26326"/>
                  <a:pt x="23146" y="26255"/>
                </a:cubicBezTo>
                <a:cubicBezTo>
                  <a:pt x="23075" y="26220"/>
                  <a:pt x="23005" y="26185"/>
                  <a:pt x="22926" y="26185"/>
                </a:cubicBezTo>
                <a:cubicBezTo>
                  <a:pt x="22820" y="26106"/>
                  <a:pt x="22705" y="26035"/>
                  <a:pt x="22635" y="25965"/>
                </a:cubicBezTo>
                <a:cubicBezTo>
                  <a:pt x="22749" y="25885"/>
                  <a:pt x="22855" y="25745"/>
                  <a:pt x="23005" y="25560"/>
                </a:cubicBezTo>
                <a:close/>
                <a:moveTo>
                  <a:pt x="79456" y="25665"/>
                </a:moveTo>
                <a:cubicBezTo>
                  <a:pt x="79641" y="25921"/>
                  <a:pt x="79861" y="26185"/>
                  <a:pt x="80081" y="26440"/>
                </a:cubicBezTo>
                <a:cubicBezTo>
                  <a:pt x="79350" y="26625"/>
                  <a:pt x="78611" y="26845"/>
                  <a:pt x="77880" y="27136"/>
                </a:cubicBezTo>
                <a:cubicBezTo>
                  <a:pt x="77845" y="27171"/>
                  <a:pt x="77809" y="27171"/>
                  <a:pt x="77809" y="27171"/>
                </a:cubicBezTo>
                <a:cubicBezTo>
                  <a:pt x="77625" y="26916"/>
                  <a:pt x="77440" y="26660"/>
                  <a:pt x="77255" y="26405"/>
                </a:cubicBezTo>
                <a:cubicBezTo>
                  <a:pt x="77404" y="26326"/>
                  <a:pt x="77554" y="26290"/>
                  <a:pt x="77695" y="26220"/>
                </a:cubicBezTo>
                <a:cubicBezTo>
                  <a:pt x="78285" y="26000"/>
                  <a:pt x="78875" y="25815"/>
                  <a:pt x="79456" y="25665"/>
                </a:cubicBezTo>
                <a:close/>
                <a:moveTo>
                  <a:pt x="96078" y="26581"/>
                </a:moveTo>
                <a:cubicBezTo>
                  <a:pt x="96518" y="26801"/>
                  <a:pt x="96923" y="26986"/>
                  <a:pt x="97319" y="27206"/>
                </a:cubicBezTo>
                <a:cubicBezTo>
                  <a:pt x="96734" y="27188"/>
                  <a:pt x="96139" y="27180"/>
                  <a:pt x="95535" y="27180"/>
                </a:cubicBezTo>
                <a:cubicBezTo>
                  <a:pt x="94931" y="27180"/>
                  <a:pt x="94317" y="27188"/>
                  <a:pt x="93692" y="27206"/>
                </a:cubicBezTo>
                <a:cubicBezTo>
                  <a:pt x="93287" y="27065"/>
                  <a:pt x="92882" y="26880"/>
                  <a:pt x="92477" y="26695"/>
                </a:cubicBezTo>
                <a:cubicBezTo>
                  <a:pt x="93727" y="26625"/>
                  <a:pt x="94942" y="26581"/>
                  <a:pt x="96078" y="26581"/>
                </a:cubicBezTo>
                <a:close/>
                <a:moveTo>
                  <a:pt x="98684" y="25850"/>
                </a:moveTo>
                <a:cubicBezTo>
                  <a:pt x="99045" y="25885"/>
                  <a:pt x="99414" y="25921"/>
                  <a:pt x="99784" y="25965"/>
                </a:cubicBezTo>
                <a:cubicBezTo>
                  <a:pt x="100585" y="26070"/>
                  <a:pt x="101395" y="26185"/>
                  <a:pt x="102126" y="26326"/>
                </a:cubicBezTo>
                <a:cubicBezTo>
                  <a:pt x="102566" y="26660"/>
                  <a:pt x="102971" y="26951"/>
                  <a:pt x="103411" y="27206"/>
                </a:cubicBezTo>
                <a:lnTo>
                  <a:pt x="103411" y="27241"/>
                </a:lnTo>
                <a:cubicBezTo>
                  <a:pt x="102936" y="27136"/>
                  <a:pt x="102425" y="27021"/>
                  <a:pt x="101906" y="26951"/>
                </a:cubicBezTo>
                <a:cubicBezTo>
                  <a:pt x="101281" y="26845"/>
                  <a:pt x="100620" y="26766"/>
                  <a:pt x="99960" y="26695"/>
                </a:cubicBezTo>
                <a:cubicBezTo>
                  <a:pt x="99520" y="26440"/>
                  <a:pt x="99080" y="26141"/>
                  <a:pt x="98684" y="25850"/>
                </a:cubicBezTo>
                <a:close/>
                <a:moveTo>
                  <a:pt x="56530" y="24380"/>
                </a:moveTo>
                <a:cubicBezTo>
                  <a:pt x="56530" y="24899"/>
                  <a:pt x="56530" y="25445"/>
                  <a:pt x="56565" y="26000"/>
                </a:cubicBezTo>
                <a:cubicBezTo>
                  <a:pt x="56205" y="26185"/>
                  <a:pt x="55800" y="26361"/>
                  <a:pt x="55430" y="26546"/>
                </a:cubicBezTo>
                <a:cubicBezTo>
                  <a:pt x="54884" y="26801"/>
                  <a:pt x="54329" y="27065"/>
                  <a:pt x="53783" y="27285"/>
                </a:cubicBezTo>
                <a:cubicBezTo>
                  <a:pt x="53819" y="26801"/>
                  <a:pt x="53889" y="26326"/>
                  <a:pt x="53924" y="25850"/>
                </a:cubicBezTo>
                <a:cubicBezTo>
                  <a:pt x="54400" y="25595"/>
                  <a:pt x="54884" y="25340"/>
                  <a:pt x="55359" y="25084"/>
                </a:cubicBezTo>
                <a:cubicBezTo>
                  <a:pt x="55720" y="24820"/>
                  <a:pt x="56125" y="24600"/>
                  <a:pt x="56530" y="24380"/>
                </a:cubicBezTo>
                <a:close/>
                <a:moveTo>
                  <a:pt x="82652" y="26035"/>
                </a:moveTo>
                <a:cubicBezTo>
                  <a:pt x="82942" y="26290"/>
                  <a:pt x="83277" y="26546"/>
                  <a:pt x="83638" y="26801"/>
                </a:cubicBezTo>
                <a:cubicBezTo>
                  <a:pt x="82792" y="26916"/>
                  <a:pt x="81956" y="27065"/>
                  <a:pt x="81146" y="27285"/>
                </a:cubicBezTo>
                <a:cubicBezTo>
                  <a:pt x="80812" y="27021"/>
                  <a:pt x="80521" y="26766"/>
                  <a:pt x="80266" y="26475"/>
                </a:cubicBezTo>
                <a:cubicBezTo>
                  <a:pt x="81032" y="26290"/>
                  <a:pt x="81842" y="26141"/>
                  <a:pt x="82652" y="26035"/>
                </a:cubicBezTo>
                <a:close/>
                <a:moveTo>
                  <a:pt x="59427" y="24600"/>
                </a:moveTo>
                <a:cubicBezTo>
                  <a:pt x="59506" y="25120"/>
                  <a:pt x="59612" y="25595"/>
                  <a:pt x="59682" y="26070"/>
                </a:cubicBezTo>
                <a:cubicBezTo>
                  <a:pt x="58731" y="26546"/>
                  <a:pt x="57745" y="26986"/>
                  <a:pt x="56750" y="27391"/>
                </a:cubicBezTo>
                <a:cubicBezTo>
                  <a:pt x="56715" y="26951"/>
                  <a:pt x="56680" y="26511"/>
                  <a:pt x="56680" y="26035"/>
                </a:cubicBezTo>
                <a:cubicBezTo>
                  <a:pt x="57596" y="25595"/>
                  <a:pt x="58511" y="25120"/>
                  <a:pt x="59427" y="24600"/>
                </a:cubicBezTo>
                <a:close/>
                <a:moveTo>
                  <a:pt x="14606" y="25815"/>
                </a:moveTo>
                <a:cubicBezTo>
                  <a:pt x="14016" y="26290"/>
                  <a:pt x="13426" y="26801"/>
                  <a:pt x="12915" y="27391"/>
                </a:cubicBezTo>
                <a:cubicBezTo>
                  <a:pt x="12701" y="27381"/>
                  <a:pt x="12487" y="27376"/>
                  <a:pt x="12271" y="27376"/>
                </a:cubicBezTo>
                <a:cubicBezTo>
                  <a:pt x="11749" y="27376"/>
                  <a:pt x="11221" y="27401"/>
                  <a:pt x="10679" y="27426"/>
                </a:cubicBezTo>
                <a:cubicBezTo>
                  <a:pt x="11225" y="26880"/>
                  <a:pt x="11815" y="26361"/>
                  <a:pt x="12405" y="25921"/>
                </a:cubicBezTo>
                <a:cubicBezTo>
                  <a:pt x="13136" y="25850"/>
                  <a:pt x="13866" y="25815"/>
                  <a:pt x="14606" y="25815"/>
                </a:cubicBezTo>
                <a:close/>
                <a:moveTo>
                  <a:pt x="40613" y="25525"/>
                </a:moveTo>
                <a:cubicBezTo>
                  <a:pt x="40428" y="25885"/>
                  <a:pt x="40278" y="26255"/>
                  <a:pt x="40137" y="26625"/>
                </a:cubicBezTo>
                <a:cubicBezTo>
                  <a:pt x="40058" y="26625"/>
                  <a:pt x="39988" y="26660"/>
                  <a:pt x="39917" y="26695"/>
                </a:cubicBezTo>
                <a:cubicBezTo>
                  <a:pt x="39768" y="26731"/>
                  <a:pt x="39583" y="26801"/>
                  <a:pt x="39363" y="26880"/>
                </a:cubicBezTo>
                <a:cubicBezTo>
                  <a:pt x="38737" y="27100"/>
                  <a:pt x="38042" y="27285"/>
                  <a:pt x="37311" y="27426"/>
                </a:cubicBezTo>
                <a:cubicBezTo>
                  <a:pt x="37496" y="27100"/>
                  <a:pt x="37637" y="26766"/>
                  <a:pt x="37822" y="26405"/>
                </a:cubicBezTo>
                <a:cubicBezTo>
                  <a:pt x="38517" y="26220"/>
                  <a:pt x="39213" y="26000"/>
                  <a:pt x="39917" y="25780"/>
                </a:cubicBezTo>
                <a:cubicBezTo>
                  <a:pt x="40093" y="25701"/>
                  <a:pt x="40278" y="25630"/>
                  <a:pt x="40463" y="25560"/>
                </a:cubicBezTo>
                <a:cubicBezTo>
                  <a:pt x="40498" y="25560"/>
                  <a:pt x="40533" y="25525"/>
                  <a:pt x="40613" y="25525"/>
                </a:cubicBezTo>
                <a:close/>
                <a:moveTo>
                  <a:pt x="23225" y="26625"/>
                </a:moveTo>
                <a:lnTo>
                  <a:pt x="23225" y="26625"/>
                </a:lnTo>
                <a:cubicBezTo>
                  <a:pt x="23700" y="26845"/>
                  <a:pt x="24211" y="27065"/>
                  <a:pt x="24730" y="27285"/>
                </a:cubicBezTo>
                <a:cubicBezTo>
                  <a:pt x="24801" y="27321"/>
                  <a:pt x="24871" y="27391"/>
                  <a:pt x="24986" y="27426"/>
                </a:cubicBezTo>
                <a:cubicBezTo>
                  <a:pt x="24986" y="27461"/>
                  <a:pt x="24950" y="27461"/>
                  <a:pt x="24950" y="27461"/>
                </a:cubicBezTo>
                <a:cubicBezTo>
                  <a:pt x="24730" y="27356"/>
                  <a:pt x="24510" y="27285"/>
                  <a:pt x="24290" y="27171"/>
                </a:cubicBezTo>
                <a:cubicBezTo>
                  <a:pt x="24070" y="27065"/>
                  <a:pt x="23806" y="26916"/>
                  <a:pt x="23586" y="26801"/>
                </a:cubicBezTo>
                <a:cubicBezTo>
                  <a:pt x="23480" y="26766"/>
                  <a:pt x="23331" y="26695"/>
                  <a:pt x="23225" y="26625"/>
                </a:cubicBezTo>
                <a:close/>
                <a:moveTo>
                  <a:pt x="87054" y="26440"/>
                </a:moveTo>
                <a:cubicBezTo>
                  <a:pt x="87344" y="26581"/>
                  <a:pt x="87635" y="26766"/>
                  <a:pt x="87934" y="26916"/>
                </a:cubicBezTo>
                <a:cubicBezTo>
                  <a:pt x="88004" y="26951"/>
                  <a:pt x="88119" y="26986"/>
                  <a:pt x="88189" y="27021"/>
                </a:cubicBezTo>
                <a:cubicBezTo>
                  <a:pt x="87124" y="27136"/>
                  <a:pt x="86094" y="27285"/>
                  <a:pt x="85073" y="27461"/>
                </a:cubicBezTo>
                <a:lnTo>
                  <a:pt x="85037" y="27461"/>
                </a:lnTo>
                <a:cubicBezTo>
                  <a:pt x="84632" y="27285"/>
                  <a:pt x="84228" y="27065"/>
                  <a:pt x="83858" y="26845"/>
                </a:cubicBezTo>
                <a:cubicBezTo>
                  <a:pt x="84817" y="26695"/>
                  <a:pt x="85733" y="26581"/>
                  <a:pt x="86684" y="26475"/>
                </a:cubicBezTo>
                <a:cubicBezTo>
                  <a:pt x="86798" y="26475"/>
                  <a:pt x="86904" y="26440"/>
                  <a:pt x="87054" y="26440"/>
                </a:cubicBezTo>
                <a:close/>
                <a:moveTo>
                  <a:pt x="76630" y="25481"/>
                </a:moveTo>
                <a:cubicBezTo>
                  <a:pt x="76779" y="25815"/>
                  <a:pt x="76964" y="26106"/>
                  <a:pt x="77149" y="26361"/>
                </a:cubicBezTo>
                <a:cubicBezTo>
                  <a:pt x="76410" y="26695"/>
                  <a:pt x="75749" y="27065"/>
                  <a:pt x="75168" y="27505"/>
                </a:cubicBezTo>
                <a:cubicBezTo>
                  <a:pt x="74983" y="27206"/>
                  <a:pt x="74834" y="26916"/>
                  <a:pt x="74728" y="26625"/>
                </a:cubicBezTo>
                <a:cubicBezTo>
                  <a:pt x="75353" y="26185"/>
                  <a:pt x="75969" y="25815"/>
                  <a:pt x="76630" y="25481"/>
                </a:cubicBezTo>
                <a:close/>
                <a:moveTo>
                  <a:pt x="96298" y="26581"/>
                </a:moveTo>
                <a:cubicBezTo>
                  <a:pt x="97539" y="26581"/>
                  <a:pt x="98789" y="26660"/>
                  <a:pt x="99960" y="26766"/>
                </a:cubicBezTo>
                <a:cubicBezTo>
                  <a:pt x="100004" y="26801"/>
                  <a:pt x="100004" y="26801"/>
                  <a:pt x="100039" y="26845"/>
                </a:cubicBezTo>
                <a:cubicBezTo>
                  <a:pt x="100444" y="27065"/>
                  <a:pt x="100841" y="27285"/>
                  <a:pt x="101246" y="27505"/>
                </a:cubicBezTo>
                <a:cubicBezTo>
                  <a:pt x="100075" y="27356"/>
                  <a:pt x="98824" y="27241"/>
                  <a:pt x="97583" y="27206"/>
                </a:cubicBezTo>
                <a:cubicBezTo>
                  <a:pt x="97143" y="27021"/>
                  <a:pt x="96703" y="26801"/>
                  <a:pt x="96298" y="26581"/>
                </a:cubicBezTo>
                <a:close/>
                <a:moveTo>
                  <a:pt x="62253" y="24864"/>
                </a:moveTo>
                <a:cubicBezTo>
                  <a:pt x="62367" y="25375"/>
                  <a:pt x="62473" y="25885"/>
                  <a:pt x="62623" y="26361"/>
                </a:cubicBezTo>
                <a:cubicBezTo>
                  <a:pt x="61777" y="26801"/>
                  <a:pt x="60932" y="27171"/>
                  <a:pt x="60052" y="27541"/>
                </a:cubicBezTo>
                <a:cubicBezTo>
                  <a:pt x="59981" y="27171"/>
                  <a:pt x="59902" y="26801"/>
                  <a:pt x="59832" y="26440"/>
                </a:cubicBezTo>
                <a:cubicBezTo>
                  <a:pt x="59832" y="26326"/>
                  <a:pt x="59797" y="26220"/>
                  <a:pt x="59797" y="26141"/>
                </a:cubicBezTo>
                <a:cubicBezTo>
                  <a:pt x="60606" y="25745"/>
                  <a:pt x="61443" y="25304"/>
                  <a:pt x="62253" y="24864"/>
                </a:cubicBezTo>
                <a:close/>
                <a:moveTo>
                  <a:pt x="92301" y="26695"/>
                </a:moveTo>
                <a:cubicBezTo>
                  <a:pt x="92301" y="26731"/>
                  <a:pt x="92336" y="26731"/>
                  <a:pt x="92371" y="26731"/>
                </a:cubicBezTo>
                <a:cubicBezTo>
                  <a:pt x="92741" y="26916"/>
                  <a:pt x="93102" y="27065"/>
                  <a:pt x="93507" y="27206"/>
                </a:cubicBezTo>
                <a:cubicBezTo>
                  <a:pt x="92811" y="27241"/>
                  <a:pt x="92081" y="27285"/>
                  <a:pt x="91376" y="27356"/>
                </a:cubicBezTo>
                <a:cubicBezTo>
                  <a:pt x="90795" y="27391"/>
                  <a:pt x="90241" y="27461"/>
                  <a:pt x="89695" y="27541"/>
                </a:cubicBezTo>
                <a:cubicBezTo>
                  <a:pt x="89290" y="27391"/>
                  <a:pt x="88920" y="27241"/>
                  <a:pt x="88515" y="27065"/>
                </a:cubicBezTo>
                <a:cubicBezTo>
                  <a:pt x="88594" y="27065"/>
                  <a:pt x="88629" y="27065"/>
                  <a:pt x="88700" y="27021"/>
                </a:cubicBezTo>
                <a:cubicBezTo>
                  <a:pt x="89950" y="26880"/>
                  <a:pt x="91156" y="26766"/>
                  <a:pt x="92301" y="26695"/>
                </a:cubicBezTo>
                <a:close/>
                <a:moveTo>
                  <a:pt x="12255" y="25921"/>
                </a:moveTo>
                <a:lnTo>
                  <a:pt x="12255" y="25921"/>
                </a:lnTo>
                <a:cubicBezTo>
                  <a:pt x="11665" y="26405"/>
                  <a:pt x="11084" y="26880"/>
                  <a:pt x="10565" y="27426"/>
                </a:cubicBezTo>
                <a:cubicBezTo>
                  <a:pt x="9904" y="27461"/>
                  <a:pt x="9279" y="27505"/>
                  <a:pt x="8663" y="27541"/>
                </a:cubicBezTo>
                <a:cubicBezTo>
                  <a:pt x="8478" y="27541"/>
                  <a:pt x="8293" y="27576"/>
                  <a:pt x="8108" y="27576"/>
                </a:cubicBezTo>
                <a:cubicBezTo>
                  <a:pt x="8698" y="27100"/>
                  <a:pt x="9244" y="26625"/>
                  <a:pt x="9869" y="26141"/>
                </a:cubicBezTo>
                <a:cubicBezTo>
                  <a:pt x="10019" y="26141"/>
                  <a:pt x="10160" y="26141"/>
                  <a:pt x="10309" y="26106"/>
                </a:cubicBezTo>
                <a:cubicBezTo>
                  <a:pt x="10935" y="26035"/>
                  <a:pt x="11595" y="26000"/>
                  <a:pt x="12255" y="25921"/>
                </a:cubicBezTo>
                <a:close/>
                <a:moveTo>
                  <a:pt x="14747" y="25815"/>
                </a:moveTo>
                <a:cubicBezTo>
                  <a:pt x="15557" y="25850"/>
                  <a:pt x="16367" y="25885"/>
                  <a:pt x="17168" y="26035"/>
                </a:cubicBezTo>
                <a:cubicBezTo>
                  <a:pt x="16587" y="26440"/>
                  <a:pt x="16032" y="26986"/>
                  <a:pt x="15557" y="27611"/>
                </a:cubicBezTo>
                <a:cubicBezTo>
                  <a:pt x="15372" y="27576"/>
                  <a:pt x="15222" y="27541"/>
                  <a:pt x="15046" y="27541"/>
                </a:cubicBezTo>
                <a:cubicBezTo>
                  <a:pt x="14386" y="27426"/>
                  <a:pt x="13725" y="27391"/>
                  <a:pt x="13021" y="27391"/>
                </a:cubicBezTo>
                <a:cubicBezTo>
                  <a:pt x="13576" y="26801"/>
                  <a:pt x="14122" y="26255"/>
                  <a:pt x="14747" y="25815"/>
                </a:cubicBezTo>
                <a:close/>
                <a:moveTo>
                  <a:pt x="71788" y="24345"/>
                </a:moveTo>
                <a:cubicBezTo>
                  <a:pt x="72008" y="24970"/>
                  <a:pt x="72192" y="25595"/>
                  <a:pt x="72377" y="26185"/>
                </a:cubicBezTo>
                <a:cubicBezTo>
                  <a:pt x="72052" y="26475"/>
                  <a:pt x="71682" y="26801"/>
                  <a:pt x="71347" y="27136"/>
                </a:cubicBezTo>
                <a:cubicBezTo>
                  <a:pt x="71171" y="27321"/>
                  <a:pt x="71022" y="27461"/>
                  <a:pt x="70837" y="27611"/>
                </a:cubicBezTo>
                <a:cubicBezTo>
                  <a:pt x="70687" y="27021"/>
                  <a:pt x="70511" y="26405"/>
                  <a:pt x="70326" y="25815"/>
                </a:cubicBezTo>
                <a:cubicBezTo>
                  <a:pt x="70546" y="25595"/>
                  <a:pt x="70801" y="25375"/>
                  <a:pt x="71022" y="25120"/>
                </a:cubicBezTo>
                <a:cubicBezTo>
                  <a:pt x="71277" y="24864"/>
                  <a:pt x="71532" y="24565"/>
                  <a:pt x="71788" y="24345"/>
                </a:cubicBezTo>
                <a:close/>
                <a:moveTo>
                  <a:pt x="25831" y="25815"/>
                </a:moveTo>
                <a:cubicBezTo>
                  <a:pt x="26667" y="26185"/>
                  <a:pt x="27627" y="26475"/>
                  <a:pt x="28648" y="26695"/>
                </a:cubicBezTo>
                <a:cubicBezTo>
                  <a:pt x="28542" y="27136"/>
                  <a:pt x="28393" y="27426"/>
                  <a:pt x="28287" y="27646"/>
                </a:cubicBezTo>
                <a:cubicBezTo>
                  <a:pt x="27292" y="27461"/>
                  <a:pt x="26341" y="27206"/>
                  <a:pt x="25461" y="26845"/>
                </a:cubicBezTo>
                <a:cubicBezTo>
                  <a:pt x="25611" y="26511"/>
                  <a:pt x="25752" y="26185"/>
                  <a:pt x="25831" y="25815"/>
                </a:cubicBezTo>
                <a:close/>
                <a:moveTo>
                  <a:pt x="4481" y="26361"/>
                </a:moveTo>
                <a:cubicBezTo>
                  <a:pt x="4921" y="26383"/>
                  <a:pt x="5362" y="26394"/>
                  <a:pt x="5802" y="26394"/>
                </a:cubicBezTo>
                <a:cubicBezTo>
                  <a:pt x="6242" y="26394"/>
                  <a:pt x="6682" y="26383"/>
                  <a:pt x="7122" y="26361"/>
                </a:cubicBezTo>
                <a:lnTo>
                  <a:pt x="7122" y="26361"/>
                </a:lnTo>
                <a:cubicBezTo>
                  <a:pt x="6533" y="26801"/>
                  <a:pt x="5943" y="27241"/>
                  <a:pt x="5397" y="27681"/>
                </a:cubicBezTo>
                <a:cubicBezTo>
                  <a:pt x="4516" y="27681"/>
                  <a:pt x="3601" y="27681"/>
                  <a:pt x="2720" y="27646"/>
                </a:cubicBezTo>
                <a:cubicBezTo>
                  <a:pt x="3302" y="27206"/>
                  <a:pt x="3891" y="26801"/>
                  <a:pt x="4481" y="26361"/>
                </a:cubicBezTo>
                <a:close/>
                <a:moveTo>
                  <a:pt x="9684" y="26185"/>
                </a:moveTo>
                <a:lnTo>
                  <a:pt x="9684" y="26185"/>
                </a:lnTo>
                <a:cubicBezTo>
                  <a:pt x="9103" y="26625"/>
                  <a:pt x="8549" y="27100"/>
                  <a:pt x="8003" y="27576"/>
                </a:cubicBezTo>
                <a:cubicBezTo>
                  <a:pt x="7519" y="27611"/>
                  <a:pt x="7008" y="27646"/>
                  <a:pt x="6533" y="27646"/>
                </a:cubicBezTo>
                <a:cubicBezTo>
                  <a:pt x="6198" y="27681"/>
                  <a:pt x="5872" y="27681"/>
                  <a:pt x="5538" y="27681"/>
                </a:cubicBezTo>
                <a:cubicBezTo>
                  <a:pt x="6092" y="27241"/>
                  <a:pt x="6682" y="26801"/>
                  <a:pt x="7263" y="26361"/>
                </a:cubicBezTo>
                <a:cubicBezTo>
                  <a:pt x="7783" y="26326"/>
                  <a:pt x="8293" y="26290"/>
                  <a:pt x="8804" y="26255"/>
                </a:cubicBezTo>
                <a:cubicBezTo>
                  <a:pt x="9103" y="26220"/>
                  <a:pt x="9394" y="26220"/>
                  <a:pt x="9684" y="26185"/>
                </a:cubicBezTo>
                <a:close/>
                <a:moveTo>
                  <a:pt x="42955" y="26000"/>
                </a:moveTo>
                <a:cubicBezTo>
                  <a:pt x="42814" y="26326"/>
                  <a:pt x="42699" y="26695"/>
                  <a:pt x="42558" y="27021"/>
                </a:cubicBezTo>
                <a:cubicBezTo>
                  <a:pt x="41528" y="27136"/>
                  <a:pt x="40754" y="27356"/>
                  <a:pt x="39697" y="27681"/>
                </a:cubicBezTo>
                <a:cubicBezTo>
                  <a:pt x="39873" y="27356"/>
                  <a:pt x="40023" y="27021"/>
                  <a:pt x="40172" y="26695"/>
                </a:cubicBezTo>
                <a:cubicBezTo>
                  <a:pt x="41194" y="26326"/>
                  <a:pt x="41933" y="26106"/>
                  <a:pt x="42955" y="26000"/>
                </a:cubicBezTo>
                <a:close/>
                <a:moveTo>
                  <a:pt x="22089" y="26255"/>
                </a:moveTo>
                <a:cubicBezTo>
                  <a:pt x="22565" y="26440"/>
                  <a:pt x="23075" y="26660"/>
                  <a:pt x="23551" y="26880"/>
                </a:cubicBezTo>
                <a:cubicBezTo>
                  <a:pt x="23771" y="27021"/>
                  <a:pt x="24026" y="27136"/>
                  <a:pt x="24246" y="27241"/>
                </a:cubicBezTo>
                <a:cubicBezTo>
                  <a:pt x="24431" y="27321"/>
                  <a:pt x="24616" y="27426"/>
                  <a:pt x="24766" y="27505"/>
                </a:cubicBezTo>
                <a:cubicBezTo>
                  <a:pt x="24581" y="27576"/>
                  <a:pt x="24396" y="27646"/>
                  <a:pt x="24211" y="27726"/>
                </a:cubicBezTo>
                <a:cubicBezTo>
                  <a:pt x="23331" y="27241"/>
                  <a:pt x="22380" y="26766"/>
                  <a:pt x="21429" y="26361"/>
                </a:cubicBezTo>
                <a:cubicBezTo>
                  <a:pt x="21649" y="26290"/>
                  <a:pt x="21869" y="26255"/>
                  <a:pt x="22089" y="26255"/>
                </a:cubicBezTo>
                <a:close/>
                <a:moveTo>
                  <a:pt x="25532" y="27461"/>
                </a:moveTo>
                <a:cubicBezTo>
                  <a:pt x="25787" y="27541"/>
                  <a:pt x="26007" y="27646"/>
                  <a:pt x="26271" y="27726"/>
                </a:cubicBezTo>
                <a:cubicBezTo>
                  <a:pt x="26051" y="27681"/>
                  <a:pt x="25866" y="27611"/>
                  <a:pt x="25681" y="27541"/>
                </a:cubicBezTo>
                <a:cubicBezTo>
                  <a:pt x="25646" y="27505"/>
                  <a:pt x="25567" y="27461"/>
                  <a:pt x="25496" y="27461"/>
                </a:cubicBezTo>
                <a:close/>
                <a:moveTo>
                  <a:pt x="51433" y="25745"/>
                </a:moveTo>
                <a:cubicBezTo>
                  <a:pt x="51318" y="26141"/>
                  <a:pt x="51248" y="26546"/>
                  <a:pt x="51177" y="26951"/>
                </a:cubicBezTo>
                <a:cubicBezTo>
                  <a:pt x="50218" y="27321"/>
                  <a:pt x="49267" y="27576"/>
                  <a:pt x="48351" y="27761"/>
                </a:cubicBezTo>
                <a:cubicBezTo>
                  <a:pt x="48457" y="27426"/>
                  <a:pt x="48571" y="27065"/>
                  <a:pt x="48677" y="26695"/>
                </a:cubicBezTo>
                <a:cubicBezTo>
                  <a:pt x="49602" y="26475"/>
                  <a:pt x="50517" y="26141"/>
                  <a:pt x="51433" y="25745"/>
                </a:cubicBezTo>
                <a:close/>
                <a:moveTo>
                  <a:pt x="73988" y="25005"/>
                </a:moveTo>
                <a:cubicBezTo>
                  <a:pt x="74173" y="25525"/>
                  <a:pt x="74358" y="26070"/>
                  <a:pt x="74614" y="26581"/>
                </a:cubicBezTo>
                <a:cubicBezTo>
                  <a:pt x="74068" y="26916"/>
                  <a:pt x="73548" y="27321"/>
                  <a:pt x="73002" y="27761"/>
                </a:cubicBezTo>
                <a:cubicBezTo>
                  <a:pt x="72818" y="27241"/>
                  <a:pt x="72668" y="26731"/>
                  <a:pt x="72492" y="26220"/>
                </a:cubicBezTo>
                <a:cubicBezTo>
                  <a:pt x="73002" y="25780"/>
                  <a:pt x="73478" y="25375"/>
                  <a:pt x="73988" y="25005"/>
                </a:cubicBezTo>
                <a:close/>
                <a:moveTo>
                  <a:pt x="95739" y="27252"/>
                </a:moveTo>
                <a:cubicBezTo>
                  <a:pt x="96348" y="27252"/>
                  <a:pt x="96954" y="27263"/>
                  <a:pt x="97539" y="27285"/>
                </a:cubicBezTo>
                <a:cubicBezTo>
                  <a:pt x="97979" y="27505"/>
                  <a:pt x="98384" y="27681"/>
                  <a:pt x="98789" y="27866"/>
                </a:cubicBezTo>
                <a:cubicBezTo>
                  <a:pt x="97932" y="27815"/>
                  <a:pt x="97051" y="27782"/>
                  <a:pt x="96154" y="27782"/>
                </a:cubicBezTo>
                <a:cubicBezTo>
                  <a:pt x="95825" y="27782"/>
                  <a:pt x="95495" y="27786"/>
                  <a:pt x="95162" y="27796"/>
                </a:cubicBezTo>
                <a:cubicBezTo>
                  <a:pt x="95048" y="27761"/>
                  <a:pt x="94942" y="27726"/>
                  <a:pt x="94827" y="27681"/>
                </a:cubicBezTo>
                <a:cubicBezTo>
                  <a:pt x="94537" y="27541"/>
                  <a:pt x="94202" y="27426"/>
                  <a:pt x="93912" y="27285"/>
                </a:cubicBezTo>
                <a:cubicBezTo>
                  <a:pt x="94515" y="27263"/>
                  <a:pt x="95129" y="27252"/>
                  <a:pt x="95739" y="27252"/>
                </a:cubicBezTo>
                <a:close/>
                <a:moveTo>
                  <a:pt x="37716" y="26405"/>
                </a:moveTo>
                <a:cubicBezTo>
                  <a:pt x="37531" y="26801"/>
                  <a:pt x="37382" y="27136"/>
                  <a:pt x="37197" y="27461"/>
                </a:cubicBezTo>
                <a:cubicBezTo>
                  <a:pt x="36316" y="27646"/>
                  <a:pt x="35366" y="27796"/>
                  <a:pt x="34415" y="27902"/>
                </a:cubicBezTo>
                <a:cubicBezTo>
                  <a:pt x="34450" y="27761"/>
                  <a:pt x="34520" y="27611"/>
                  <a:pt x="34556" y="27461"/>
                </a:cubicBezTo>
                <a:cubicBezTo>
                  <a:pt x="34635" y="27285"/>
                  <a:pt x="34705" y="27100"/>
                  <a:pt x="34811" y="26916"/>
                </a:cubicBezTo>
                <a:cubicBezTo>
                  <a:pt x="35031" y="26880"/>
                  <a:pt x="35251" y="26845"/>
                  <a:pt x="35471" y="26845"/>
                </a:cubicBezTo>
                <a:cubicBezTo>
                  <a:pt x="36211" y="26731"/>
                  <a:pt x="36977" y="26581"/>
                  <a:pt x="37716" y="26405"/>
                </a:cubicBezTo>
                <a:close/>
                <a:moveTo>
                  <a:pt x="25241" y="27461"/>
                </a:moveTo>
                <a:cubicBezTo>
                  <a:pt x="25426" y="27541"/>
                  <a:pt x="25611" y="27611"/>
                  <a:pt x="25787" y="27681"/>
                </a:cubicBezTo>
                <a:cubicBezTo>
                  <a:pt x="25972" y="27796"/>
                  <a:pt x="26157" y="27866"/>
                  <a:pt x="26306" y="27946"/>
                </a:cubicBezTo>
                <a:cubicBezTo>
                  <a:pt x="25901" y="27796"/>
                  <a:pt x="25496" y="27646"/>
                  <a:pt x="25091" y="27505"/>
                </a:cubicBezTo>
                <a:lnTo>
                  <a:pt x="25127" y="27505"/>
                </a:lnTo>
                <a:cubicBezTo>
                  <a:pt x="25171" y="27505"/>
                  <a:pt x="25206" y="27505"/>
                  <a:pt x="25241" y="27461"/>
                </a:cubicBezTo>
                <a:close/>
                <a:moveTo>
                  <a:pt x="28727" y="26695"/>
                </a:moveTo>
                <a:cubicBezTo>
                  <a:pt x="29423" y="26845"/>
                  <a:pt x="30118" y="26916"/>
                  <a:pt x="30814" y="26986"/>
                </a:cubicBezTo>
                <a:cubicBezTo>
                  <a:pt x="31113" y="27021"/>
                  <a:pt x="31404" y="27021"/>
                  <a:pt x="31659" y="27021"/>
                </a:cubicBezTo>
                <a:cubicBezTo>
                  <a:pt x="31509" y="27461"/>
                  <a:pt x="31369" y="27761"/>
                  <a:pt x="31219" y="27981"/>
                </a:cubicBezTo>
                <a:cubicBezTo>
                  <a:pt x="30268" y="27946"/>
                  <a:pt x="29308" y="27831"/>
                  <a:pt x="28358" y="27681"/>
                </a:cubicBezTo>
                <a:cubicBezTo>
                  <a:pt x="28507" y="27461"/>
                  <a:pt x="28613" y="27136"/>
                  <a:pt x="28727" y="26695"/>
                </a:cubicBezTo>
                <a:close/>
                <a:moveTo>
                  <a:pt x="88339" y="27100"/>
                </a:moveTo>
                <a:cubicBezTo>
                  <a:pt x="88735" y="27241"/>
                  <a:pt x="89105" y="27391"/>
                  <a:pt x="89510" y="27541"/>
                </a:cubicBezTo>
                <a:cubicBezTo>
                  <a:pt x="88409" y="27681"/>
                  <a:pt x="87344" y="27796"/>
                  <a:pt x="86314" y="27981"/>
                </a:cubicBezTo>
                <a:cubicBezTo>
                  <a:pt x="85953" y="27831"/>
                  <a:pt x="85583" y="27681"/>
                  <a:pt x="85214" y="27541"/>
                </a:cubicBezTo>
                <a:cubicBezTo>
                  <a:pt x="86244" y="27356"/>
                  <a:pt x="87274" y="27206"/>
                  <a:pt x="88339" y="27100"/>
                </a:cubicBezTo>
                <a:close/>
                <a:moveTo>
                  <a:pt x="34705" y="26916"/>
                </a:moveTo>
                <a:cubicBezTo>
                  <a:pt x="34635" y="27100"/>
                  <a:pt x="34556" y="27285"/>
                  <a:pt x="34485" y="27426"/>
                </a:cubicBezTo>
                <a:cubicBezTo>
                  <a:pt x="34450" y="27611"/>
                  <a:pt x="34371" y="27761"/>
                  <a:pt x="34300" y="27902"/>
                </a:cubicBezTo>
                <a:cubicBezTo>
                  <a:pt x="33574" y="27960"/>
                  <a:pt x="32842" y="27994"/>
                  <a:pt x="32113" y="27994"/>
                </a:cubicBezTo>
                <a:cubicBezTo>
                  <a:pt x="31853" y="27994"/>
                  <a:pt x="31593" y="27990"/>
                  <a:pt x="31333" y="27981"/>
                </a:cubicBezTo>
                <a:cubicBezTo>
                  <a:pt x="31474" y="27761"/>
                  <a:pt x="31589" y="27426"/>
                  <a:pt x="31774" y="27021"/>
                </a:cubicBezTo>
                <a:cubicBezTo>
                  <a:pt x="32021" y="27033"/>
                  <a:pt x="32271" y="27038"/>
                  <a:pt x="32522" y="27038"/>
                </a:cubicBezTo>
                <a:cubicBezTo>
                  <a:pt x="33238" y="27038"/>
                  <a:pt x="33969" y="26994"/>
                  <a:pt x="34705" y="26916"/>
                </a:cubicBezTo>
                <a:close/>
                <a:moveTo>
                  <a:pt x="93692" y="27321"/>
                </a:moveTo>
                <a:cubicBezTo>
                  <a:pt x="94062" y="27461"/>
                  <a:pt x="94422" y="27611"/>
                  <a:pt x="94827" y="27761"/>
                </a:cubicBezTo>
                <a:cubicBezTo>
                  <a:pt x="94863" y="27761"/>
                  <a:pt x="94898" y="27796"/>
                  <a:pt x="94942" y="27796"/>
                </a:cubicBezTo>
                <a:cubicBezTo>
                  <a:pt x="94018" y="27796"/>
                  <a:pt x="93067" y="27831"/>
                  <a:pt x="92116" y="27902"/>
                </a:cubicBezTo>
                <a:cubicBezTo>
                  <a:pt x="91781" y="27946"/>
                  <a:pt x="91420" y="27981"/>
                  <a:pt x="91086" y="28016"/>
                </a:cubicBezTo>
                <a:cubicBezTo>
                  <a:pt x="91051" y="27981"/>
                  <a:pt x="91015" y="27981"/>
                  <a:pt x="90980" y="27981"/>
                </a:cubicBezTo>
                <a:cubicBezTo>
                  <a:pt x="90610" y="27831"/>
                  <a:pt x="90241" y="27726"/>
                  <a:pt x="89880" y="27576"/>
                </a:cubicBezTo>
                <a:cubicBezTo>
                  <a:pt x="90390" y="27541"/>
                  <a:pt x="90866" y="27505"/>
                  <a:pt x="91376" y="27426"/>
                </a:cubicBezTo>
                <a:cubicBezTo>
                  <a:pt x="92151" y="27391"/>
                  <a:pt x="92917" y="27321"/>
                  <a:pt x="93692" y="27321"/>
                </a:cubicBezTo>
                <a:close/>
                <a:moveTo>
                  <a:pt x="25426" y="26916"/>
                </a:moveTo>
                <a:cubicBezTo>
                  <a:pt x="26306" y="27285"/>
                  <a:pt x="27257" y="27541"/>
                  <a:pt x="28252" y="27726"/>
                </a:cubicBezTo>
                <a:cubicBezTo>
                  <a:pt x="28137" y="27866"/>
                  <a:pt x="28067" y="27946"/>
                  <a:pt x="27953" y="27981"/>
                </a:cubicBezTo>
                <a:cubicBezTo>
                  <a:pt x="27908" y="28006"/>
                  <a:pt x="27859" y="28018"/>
                  <a:pt x="27806" y="28018"/>
                </a:cubicBezTo>
                <a:cubicBezTo>
                  <a:pt x="27640" y="28018"/>
                  <a:pt x="27433" y="27909"/>
                  <a:pt x="27187" y="27796"/>
                </a:cubicBezTo>
                <a:cubicBezTo>
                  <a:pt x="26817" y="27611"/>
                  <a:pt x="26341" y="27356"/>
                  <a:pt x="25646" y="27356"/>
                </a:cubicBezTo>
                <a:cubicBezTo>
                  <a:pt x="25567" y="27321"/>
                  <a:pt x="25461" y="27285"/>
                  <a:pt x="25347" y="27206"/>
                </a:cubicBezTo>
                <a:lnTo>
                  <a:pt x="25276" y="27206"/>
                </a:lnTo>
                <a:cubicBezTo>
                  <a:pt x="25347" y="27100"/>
                  <a:pt x="25391" y="27021"/>
                  <a:pt x="25426" y="26916"/>
                </a:cubicBezTo>
                <a:close/>
                <a:moveTo>
                  <a:pt x="80151" y="26511"/>
                </a:moveTo>
                <a:cubicBezTo>
                  <a:pt x="80415" y="26801"/>
                  <a:pt x="80706" y="27065"/>
                  <a:pt x="81032" y="27285"/>
                </a:cubicBezTo>
                <a:cubicBezTo>
                  <a:pt x="80486" y="27426"/>
                  <a:pt x="79896" y="27576"/>
                  <a:pt x="79350" y="27761"/>
                </a:cubicBezTo>
                <a:cubicBezTo>
                  <a:pt x="79095" y="27866"/>
                  <a:pt x="78831" y="27946"/>
                  <a:pt x="78575" y="28051"/>
                </a:cubicBezTo>
                <a:cubicBezTo>
                  <a:pt x="78320" y="27796"/>
                  <a:pt x="78065" y="27541"/>
                  <a:pt x="77845" y="27241"/>
                </a:cubicBezTo>
                <a:cubicBezTo>
                  <a:pt x="77880" y="27241"/>
                  <a:pt x="77880" y="27241"/>
                  <a:pt x="77915" y="27206"/>
                </a:cubicBezTo>
                <a:cubicBezTo>
                  <a:pt x="78655" y="26916"/>
                  <a:pt x="79385" y="26695"/>
                  <a:pt x="80151" y="26511"/>
                </a:cubicBezTo>
                <a:close/>
                <a:moveTo>
                  <a:pt x="83752" y="26880"/>
                </a:moveTo>
                <a:cubicBezTo>
                  <a:pt x="84113" y="27100"/>
                  <a:pt x="84483" y="27321"/>
                  <a:pt x="84923" y="27505"/>
                </a:cubicBezTo>
                <a:cubicBezTo>
                  <a:pt x="84043" y="27646"/>
                  <a:pt x="83197" y="27831"/>
                  <a:pt x="82317" y="28051"/>
                </a:cubicBezTo>
                <a:cubicBezTo>
                  <a:pt x="82132" y="27946"/>
                  <a:pt x="81956" y="27831"/>
                  <a:pt x="81771" y="27726"/>
                </a:cubicBezTo>
                <a:cubicBezTo>
                  <a:pt x="81586" y="27611"/>
                  <a:pt x="81401" y="27461"/>
                  <a:pt x="81217" y="27356"/>
                </a:cubicBezTo>
                <a:cubicBezTo>
                  <a:pt x="82062" y="27136"/>
                  <a:pt x="82907" y="26986"/>
                  <a:pt x="83752" y="26880"/>
                </a:cubicBezTo>
                <a:close/>
                <a:moveTo>
                  <a:pt x="48571" y="26695"/>
                </a:moveTo>
                <a:cubicBezTo>
                  <a:pt x="48457" y="27065"/>
                  <a:pt x="48351" y="27426"/>
                  <a:pt x="48237" y="27796"/>
                </a:cubicBezTo>
                <a:cubicBezTo>
                  <a:pt x="47946" y="27866"/>
                  <a:pt x="47656" y="27902"/>
                  <a:pt x="47321" y="27946"/>
                </a:cubicBezTo>
                <a:cubicBezTo>
                  <a:pt x="46661" y="28051"/>
                  <a:pt x="45966" y="28122"/>
                  <a:pt x="45340" y="28166"/>
                </a:cubicBezTo>
                <a:cubicBezTo>
                  <a:pt x="45340" y="28086"/>
                  <a:pt x="45376" y="28016"/>
                  <a:pt x="45420" y="27946"/>
                </a:cubicBezTo>
                <a:cubicBezTo>
                  <a:pt x="45525" y="27646"/>
                  <a:pt x="45640" y="27356"/>
                  <a:pt x="45745" y="27065"/>
                </a:cubicBezTo>
                <a:cubicBezTo>
                  <a:pt x="46335" y="27065"/>
                  <a:pt x="46916" y="27021"/>
                  <a:pt x="47506" y="26916"/>
                </a:cubicBezTo>
                <a:cubicBezTo>
                  <a:pt x="47876" y="26880"/>
                  <a:pt x="48237" y="26801"/>
                  <a:pt x="48571" y="26695"/>
                </a:cubicBezTo>
                <a:close/>
                <a:moveTo>
                  <a:pt x="65449" y="24864"/>
                </a:moveTo>
                <a:cubicBezTo>
                  <a:pt x="65519" y="25040"/>
                  <a:pt x="65554" y="25225"/>
                  <a:pt x="65625" y="25445"/>
                </a:cubicBezTo>
                <a:cubicBezTo>
                  <a:pt x="65739" y="25850"/>
                  <a:pt x="65889" y="26255"/>
                  <a:pt x="65995" y="26660"/>
                </a:cubicBezTo>
                <a:cubicBezTo>
                  <a:pt x="65079" y="27206"/>
                  <a:pt x="64128" y="27726"/>
                  <a:pt x="63133" y="28166"/>
                </a:cubicBezTo>
                <a:cubicBezTo>
                  <a:pt x="63028" y="27681"/>
                  <a:pt x="62913" y="27206"/>
                  <a:pt x="62763" y="26731"/>
                </a:cubicBezTo>
                <a:cubicBezTo>
                  <a:pt x="62763" y="26625"/>
                  <a:pt x="62728" y="26511"/>
                  <a:pt x="62693" y="26440"/>
                </a:cubicBezTo>
                <a:cubicBezTo>
                  <a:pt x="63644" y="25965"/>
                  <a:pt x="64568" y="25445"/>
                  <a:pt x="65449" y="24864"/>
                </a:cubicBezTo>
                <a:close/>
                <a:moveTo>
                  <a:pt x="100145" y="26801"/>
                </a:moveTo>
                <a:lnTo>
                  <a:pt x="100145" y="26801"/>
                </a:lnTo>
                <a:cubicBezTo>
                  <a:pt x="100735" y="26880"/>
                  <a:pt x="101325" y="26951"/>
                  <a:pt x="101906" y="27021"/>
                </a:cubicBezTo>
                <a:cubicBezTo>
                  <a:pt x="102496" y="27136"/>
                  <a:pt x="103042" y="27241"/>
                  <a:pt x="103631" y="27356"/>
                </a:cubicBezTo>
                <a:cubicBezTo>
                  <a:pt x="104072" y="27646"/>
                  <a:pt x="104477" y="27902"/>
                  <a:pt x="104917" y="28201"/>
                </a:cubicBezTo>
                <a:cubicBezTo>
                  <a:pt x="104221" y="28016"/>
                  <a:pt x="103526" y="27866"/>
                  <a:pt x="102821" y="27761"/>
                </a:cubicBezTo>
                <a:cubicBezTo>
                  <a:pt x="102381" y="27681"/>
                  <a:pt x="101941" y="27611"/>
                  <a:pt x="101501" y="27541"/>
                </a:cubicBezTo>
                <a:cubicBezTo>
                  <a:pt x="101025" y="27285"/>
                  <a:pt x="100585" y="27065"/>
                  <a:pt x="100145" y="26801"/>
                </a:cubicBezTo>
                <a:close/>
                <a:moveTo>
                  <a:pt x="21279" y="26405"/>
                </a:moveTo>
                <a:cubicBezTo>
                  <a:pt x="22265" y="26801"/>
                  <a:pt x="23225" y="27285"/>
                  <a:pt x="24140" y="27761"/>
                </a:cubicBezTo>
                <a:cubicBezTo>
                  <a:pt x="23885" y="27902"/>
                  <a:pt x="23665" y="28051"/>
                  <a:pt x="23445" y="28236"/>
                </a:cubicBezTo>
                <a:cubicBezTo>
                  <a:pt x="22485" y="27681"/>
                  <a:pt x="21499" y="27206"/>
                  <a:pt x="20469" y="26801"/>
                </a:cubicBezTo>
                <a:cubicBezTo>
                  <a:pt x="20689" y="26695"/>
                  <a:pt x="20874" y="26581"/>
                  <a:pt x="21094" y="26475"/>
                </a:cubicBezTo>
                <a:cubicBezTo>
                  <a:pt x="21165" y="26475"/>
                  <a:pt x="21244" y="26440"/>
                  <a:pt x="21279" y="26405"/>
                </a:cubicBezTo>
                <a:close/>
                <a:moveTo>
                  <a:pt x="44095" y="27032"/>
                </a:moveTo>
                <a:cubicBezTo>
                  <a:pt x="44379" y="27032"/>
                  <a:pt x="44663" y="27043"/>
                  <a:pt x="44935" y="27065"/>
                </a:cubicBezTo>
                <a:lnTo>
                  <a:pt x="45640" y="27065"/>
                </a:lnTo>
                <a:cubicBezTo>
                  <a:pt x="45525" y="27356"/>
                  <a:pt x="45420" y="27646"/>
                  <a:pt x="45340" y="27902"/>
                </a:cubicBezTo>
                <a:cubicBezTo>
                  <a:pt x="45305" y="28016"/>
                  <a:pt x="45270" y="28086"/>
                  <a:pt x="45235" y="28166"/>
                </a:cubicBezTo>
                <a:cubicBezTo>
                  <a:pt x="44680" y="28201"/>
                  <a:pt x="44169" y="28201"/>
                  <a:pt x="43659" y="28236"/>
                </a:cubicBezTo>
                <a:cubicBezTo>
                  <a:pt x="43139" y="28236"/>
                  <a:pt x="42664" y="28236"/>
                  <a:pt x="42189" y="28271"/>
                </a:cubicBezTo>
                <a:cubicBezTo>
                  <a:pt x="42338" y="27902"/>
                  <a:pt x="42479" y="27505"/>
                  <a:pt x="42629" y="27100"/>
                </a:cubicBezTo>
                <a:cubicBezTo>
                  <a:pt x="42814" y="27100"/>
                  <a:pt x="43034" y="27065"/>
                  <a:pt x="43254" y="27065"/>
                </a:cubicBezTo>
                <a:cubicBezTo>
                  <a:pt x="43527" y="27043"/>
                  <a:pt x="43811" y="27032"/>
                  <a:pt x="44095" y="27032"/>
                </a:cubicBezTo>
                <a:close/>
                <a:moveTo>
                  <a:pt x="53854" y="25885"/>
                </a:moveTo>
                <a:lnTo>
                  <a:pt x="53854" y="25885"/>
                </a:lnTo>
                <a:cubicBezTo>
                  <a:pt x="53783" y="26361"/>
                  <a:pt x="53739" y="26845"/>
                  <a:pt x="53669" y="27321"/>
                </a:cubicBezTo>
                <a:cubicBezTo>
                  <a:pt x="52789" y="27681"/>
                  <a:pt x="51873" y="28016"/>
                  <a:pt x="50993" y="28271"/>
                </a:cubicBezTo>
                <a:cubicBezTo>
                  <a:pt x="51063" y="27866"/>
                  <a:pt x="51142" y="27461"/>
                  <a:pt x="51248" y="27021"/>
                </a:cubicBezTo>
                <a:cubicBezTo>
                  <a:pt x="52093" y="26731"/>
                  <a:pt x="52973" y="26326"/>
                  <a:pt x="53854" y="25885"/>
                </a:cubicBezTo>
                <a:close/>
                <a:moveTo>
                  <a:pt x="102346" y="26361"/>
                </a:moveTo>
                <a:lnTo>
                  <a:pt x="102346" y="26361"/>
                </a:lnTo>
                <a:cubicBezTo>
                  <a:pt x="103526" y="26625"/>
                  <a:pt x="104697" y="26951"/>
                  <a:pt x="105832" y="27321"/>
                </a:cubicBezTo>
                <a:cubicBezTo>
                  <a:pt x="106308" y="27646"/>
                  <a:pt x="106713" y="27981"/>
                  <a:pt x="107047" y="28201"/>
                </a:cubicBezTo>
                <a:cubicBezTo>
                  <a:pt x="107083" y="28201"/>
                  <a:pt x="107118" y="28236"/>
                  <a:pt x="107153" y="28271"/>
                </a:cubicBezTo>
                <a:cubicBezTo>
                  <a:pt x="106017" y="27902"/>
                  <a:pt x="104846" y="27541"/>
                  <a:pt x="103667" y="27285"/>
                </a:cubicBezTo>
                <a:cubicBezTo>
                  <a:pt x="103596" y="27241"/>
                  <a:pt x="103526" y="27206"/>
                  <a:pt x="103447" y="27136"/>
                </a:cubicBezTo>
                <a:cubicBezTo>
                  <a:pt x="103086" y="26916"/>
                  <a:pt x="102716" y="26660"/>
                  <a:pt x="102346" y="26361"/>
                </a:cubicBezTo>
                <a:close/>
                <a:moveTo>
                  <a:pt x="104547" y="26185"/>
                </a:moveTo>
                <a:cubicBezTo>
                  <a:pt x="105577" y="26511"/>
                  <a:pt x="106563" y="26845"/>
                  <a:pt x="107593" y="27206"/>
                </a:cubicBezTo>
                <a:cubicBezTo>
                  <a:pt x="108069" y="27576"/>
                  <a:pt x="108509" y="27946"/>
                  <a:pt x="108984" y="28271"/>
                </a:cubicBezTo>
                <a:cubicBezTo>
                  <a:pt x="107963" y="27902"/>
                  <a:pt x="106898" y="27541"/>
                  <a:pt x="105868" y="27241"/>
                </a:cubicBezTo>
                <a:cubicBezTo>
                  <a:pt x="105507" y="26951"/>
                  <a:pt x="105022" y="26581"/>
                  <a:pt x="104547" y="26185"/>
                </a:cubicBezTo>
                <a:close/>
                <a:moveTo>
                  <a:pt x="77184" y="26440"/>
                </a:moveTo>
                <a:cubicBezTo>
                  <a:pt x="77334" y="26695"/>
                  <a:pt x="77510" y="26951"/>
                  <a:pt x="77730" y="27206"/>
                </a:cubicBezTo>
                <a:cubicBezTo>
                  <a:pt x="76964" y="27541"/>
                  <a:pt x="76269" y="27902"/>
                  <a:pt x="75608" y="28307"/>
                </a:cubicBezTo>
                <a:cubicBezTo>
                  <a:pt x="75459" y="28051"/>
                  <a:pt x="75309" y="27831"/>
                  <a:pt x="75203" y="27576"/>
                </a:cubicBezTo>
                <a:cubicBezTo>
                  <a:pt x="75793" y="27171"/>
                  <a:pt x="76454" y="26766"/>
                  <a:pt x="77184" y="26440"/>
                </a:cubicBezTo>
                <a:close/>
                <a:moveTo>
                  <a:pt x="97759" y="27321"/>
                </a:moveTo>
                <a:cubicBezTo>
                  <a:pt x="99009" y="27356"/>
                  <a:pt x="100260" y="27461"/>
                  <a:pt x="101466" y="27611"/>
                </a:cubicBezTo>
                <a:cubicBezTo>
                  <a:pt x="101871" y="27866"/>
                  <a:pt x="102311" y="28086"/>
                  <a:pt x="102751" y="28307"/>
                </a:cubicBezTo>
                <a:cubicBezTo>
                  <a:pt x="101545" y="28122"/>
                  <a:pt x="100295" y="27981"/>
                  <a:pt x="99045" y="27902"/>
                </a:cubicBezTo>
                <a:cubicBezTo>
                  <a:pt x="99009" y="27866"/>
                  <a:pt x="98939" y="27831"/>
                  <a:pt x="98904" y="27831"/>
                </a:cubicBezTo>
                <a:cubicBezTo>
                  <a:pt x="98534" y="27646"/>
                  <a:pt x="98129" y="27461"/>
                  <a:pt x="97759" y="27321"/>
                </a:cubicBezTo>
                <a:close/>
                <a:moveTo>
                  <a:pt x="26491" y="27946"/>
                </a:moveTo>
                <a:lnTo>
                  <a:pt x="26491" y="27946"/>
                </a:lnTo>
                <a:cubicBezTo>
                  <a:pt x="26852" y="28051"/>
                  <a:pt x="27222" y="28201"/>
                  <a:pt x="27627" y="28307"/>
                </a:cubicBezTo>
                <a:cubicBezTo>
                  <a:pt x="27662" y="28307"/>
                  <a:pt x="27733" y="28342"/>
                  <a:pt x="27768" y="28386"/>
                </a:cubicBezTo>
                <a:cubicBezTo>
                  <a:pt x="27442" y="28271"/>
                  <a:pt x="27151" y="28201"/>
                  <a:pt x="26817" y="28122"/>
                </a:cubicBezTo>
                <a:lnTo>
                  <a:pt x="26817" y="28086"/>
                </a:lnTo>
                <a:cubicBezTo>
                  <a:pt x="26711" y="28051"/>
                  <a:pt x="26597" y="27981"/>
                  <a:pt x="26491" y="27946"/>
                </a:cubicBezTo>
                <a:close/>
                <a:moveTo>
                  <a:pt x="40058" y="26731"/>
                </a:moveTo>
                <a:cubicBezTo>
                  <a:pt x="39917" y="27065"/>
                  <a:pt x="39768" y="27391"/>
                  <a:pt x="39583" y="27681"/>
                </a:cubicBezTo>
                <a:cubicBezTo>
                  <a:pt x="39547" y="27726"/>
                  <a:pt x="39512" y="27726"/>
                  <a:pt x="39477" y="27726"/>
                </a:cubicBezTo>
                <a:cubicBezTo>
                  <a:pt x="39327" y="27761"/>
                  <a:pt x="39178" y="27831"/>
                  <a:pt x="38993" y="27866"/>
                </a:cubicBezTo>
                <a:cubicBezTo>
                  <a:pt x="38297" y="28086"/>
                  <a:pt x="37567" y="28236"/>
                  <a:pt x="36792" y="28386"/>
                </a:cubicBezTo>
                <a:cubicBezTo>
                  <a:pt x="36941" y="28086"/>
                  <a:pt x="37126" y="27831"/>
                  <a:pt x="37276" y="27541"/>
                </a:cubicBezTo>
                <a:cubicBezTo>
                  <a:pt x="38007" y="27356"/>
                  <a:pt x="38737" y="27171"/>
                  <a:pt x="39398" y="26951"/>
                </a:cubicBezTo>
                <a:cubicBezTo>
                  <a:pt x="39583" y="26880"/>
                  <a:pt x="39768" y="26801"/>
                  <a:pt x="39952" y="26766"/>
                </a:cubicBezTo>
                <a:cubicBezTo>
                  <a:pt x="39988" y="26731"/>
                  <a:pt x="40023" y="26731"/>
                  <a:pt x="40058" y="26731"/>
                </a:cubicBezTo>
                <a:close/>
                <a:moveTo>
                  <a:pt x="17317" y="26035"/>
                </a:moveTo>
                <a:cubicBezTo>
                  <a:pt x="18347" y="26220"/>
                  <a:pt x="19334" y="26475"/>
                  <a:pt x="20284" y="26845"/>
                </a:cubicBezTo>
                <a:cubicBezTo>
                  <a:pt x="19739" y="27241"/>
                  <a:pt x="19228" y="27796"/>
                  <a:pt x="18788" y="28421"/>
                </a:cubicBezTo>
                <a:cubicBezTo>
                  <a:pt x="17793" y="28051"/>
                  <a:pt x="16763" y="27796"/>
                  <a:pt x="15662" y="27611"/>
                </a:cubicBezTo>
                <a:cubicBezTo>
                  <a:pt x="16147" y="26986"/>
                  <a:pt x="16692" y="26440"/>
                  <a:pt x="17317" y="26035"/>
                </a:cubicBezTo>
                <a:close/>
                <a:moveTo>
                  <a:pt x="68011" y="25375"/>
                </a:moveTo>
                <a:cubicBezTo>
                  <a:pt x="68090" y="25595"/>
                  <a:pt x="68160" y="25850"/>
                  <a:pt x="68231" y="26106"/>
                </a:cubicBezTo>
                <a:cubicBezTo>
                  <a:pt x="68345" y="26475"/>
                  <a:pt x="68451" y="26845"/>
                  <a:pt x="68565" y="27171"/>
                </a:cubicBezTo>
                <a:cubicBezTo>
                  <a:pt x="67940" y="27646"/>
                  <a:pt x="67280" y="28086"/>
                  <a:pt x="66620" y="28456"/>
                </a:cubicBezTo>
                <a:cubicBezTo>
                  <a:pt x="66584" y="28342"/>
                  <a:pt x="66549" y="28236"/>
                  <a:pt x="66505" y="28122"/>
                </a:cubicBezTo>
                <a:cubicBezTo>
                  <a:pt x="66399" y="27646"/>
                  <a:pt x="66250" y="27171"/>
                  <a:pt x="66109" y="26695"/>
                </a:cubicBezTo>
                <a:cubicBezTo>
                  <a:pt x="66769" y="26290"/>
                  <a:pt x="67430" y="25850"/>
                  <a:pt x="68011" y="25375"/>
                </a:cubicBezTo>
                <a:close/>
                <a:moveTo>
                  <a:pt x="89695" y="27611"/>
                </a:moveTo>
                <a:cubicBezTo>
                  <a:pt x="90100" y="27761"/>
                  <a:pt x="90461" y="27902"/>
                  <a:pt x="90866" y="28016"/>
                </a:cubicBezTo>
                <a:cubicBezTo>
                  <a:pt x="89730" y="28122"/>
                  <a:pt x="88665" y="28271"/>
                  <a:pt x="87564" y="28456"/>
                </a:cubicBezTo>
                <a:cubicBezTo>
                  <a:pt x="87459" y="28386"/>
                  <a:pt x="87309" y="28342"/>
                  <a:pt x="87159" y="28307"/>
                </a:cubicBezTo>
                <a:cubicBezTo>
                  <a:pt x="86939" y="28201"/>
                  <a:pt x="86719" y="28122"/>
                  <a:pt x="86499" y="28051"/>
                </a:cubicBezTo>
                <a:cubicBezTo>
                  <a:pt x="87529" y="27866"/>
                  <a:pt x="88594" y="27726"/>
                  <a:pt x="89695" y="27611"/>
                </a:cubicBezTo>
                <a:close/>
                <a:moveTo>
                  <a:pt x="25866" y="27461"/>
                </a:moveTo>
                <a:lnTo>
                  <a:pt x="25866" y="27461"/>
                </a:lnTo>
                <a:cubicBezTo>
                  <a:pt x="26412" y="27505"/>
                  <a:pt x="26817" y="27681"/>
                  <a:pt x="27151" y="27866"/>
                </a:cubicBezTo>
                <a:cubicBezTo>
                  <a:pt x="27387" y="28000"/>
                  <a:pt x="27604" y="28097"/>
                  <a:pt x="27790" y="28097"/>
                </a:cubicBezTo>
                <a:cubicBezTo>
                  <a:pt x="27861" y="28097"/>
                  <a:pt x="27927" y="28083"/>
                  <a:pt x="27988" y="28051"/>
                </a:cubicBezTo>
                <a:cubicBezTo>
                  <a:pt x="28102" y="28016"/>
                  <a:pt x="28208" y="27902"/>
                  <a:pt x="28322" y="27761"/>
                </a:cubicBezTo>
                <a:cubicBezTo>
                  <a:pt x="29238" y="27902"/>
                  <a:pt x="30189" y="28016"/>
                  <a:pt x="31184" y="28051"/>
                </a:cubicBezTo>
                <a:cubicBezTo>
                  <a:pt x="30964" y="28386"/>
                  <a:pt x="30743" y="28527"/>
                  <a:pt x="30488" y="28562"/>
                </a:cubicBezTo>
                <a:cubicBezTo>
                  <a:pt x="29388" y="28456"/>
                  <a:pt x="28287" y="28271"/>
                  <a:pt x="27257" y="28016"/>
                </a:cubicBezTo>
                <a:cubicBezTo>
                  <a:pt x="27037" y="27946"/>
                  <a:pt x="26852" y="27866"/>
                  <a:pt x="26632" y="27796"/>
                </a:cubicBezTo>
                <a:cubicBezTo>
                  <a:pt x="26377" y="27681"/>
                  <a:pt x="26121" y="27576"/>
                  <a:pt x="25866" y="27461"/>
                </a:cubicBezTo>
                <a:close/>
                <a:moveTo>
                  <a:pt x="95118" y="27866"/>
                </a:moveTo>
                <a:cubicBezTo>
                  <a:pt x="95602" y="28051"/>
                  <a:pt x="96042" y="28236"/>
                  <a:pt x="96483" y="28421"/>
                </a:cubicBezTo>
                <a:cubicBezTo>
                  <a:pt x="95417" y="28421"/>
                  <a:pt x="94317" y="28456"/>
                  <a:pt x="93216" y="28491"/>
                </a:cubicBezTo>
                <a:cubicBezTo>
                  <a:pt x="93031" y="28527"/>
                  <a:pt x="92811" y="28527"/>
                  <a:pt x="92626" y="28562"/>
                </a:cubicBezTo>
                <a:cubicBezTo>
                  <a:pt x="92186" y="28386"/>
                  <a:pt x="91746" y="28236"/>
                  <a:pt x="91271" y="28086"/>
                </a:cubicBezTo>
                <a:cubicBezTo>
                  <a:pt x="91561" y="28051"/>
                  <a:pt x="91861" y="28016"/>
                  <a:pt x="92151" y="28016"/>
                </a:cubicBezTo>
                <a:cubicBezTo>
                  <a:pt x="93137" y="27946"/>
                  <a:pt x="94167" y="27902"/>
                  <a:pt x="95118" y="27866"/>
                </a:cubicBezTo>
                <a:close/>
                <a:moveTo>
                  <a:pt x="56565" y="26070"/>
                </a:moveTo>
                <a:cubicBezTo>
                  <a:pt x="56601" y="26546"/>
                  <a:pt x="56645" y="26986"/>
                  <a:pt x="56645" y="27426"/>
                </a:cubicBezTo>
                <a:cubicBezTo>
                  <a:pt x="56240" y="27611"/>
                  <a:pt x="55800" y="27796"/>
                  <a:pt x="55359" y="27981"/>
                </a:cubicBezTo>
                <a:cubicBezTo>
                  <a:pt x="54805" y="28201"/>
                  <a:pt x="54224" y="28421"/>
                  <a:pt x="53669" y="28606"/>
                </a:cubicBezTo>
                <a:cubicBezTo>
                  <a:pt x="53704" y="28201"/>
                  <a:pt x="53739" y="27796"/>
                  <a:pt x="53783" y="27391"/>
                </a:cubicBezTo>
                <a:cubicBezTo>
                  <a:pt x="54329" y="27136"/>
                  <a:pt x="54884" y="26880"/>
                  <a:pt x="55465" y="26625"/>
                </a:cubicBezTo>
                <a:cubicBezTo>
                  <a:pt x="55835" y="26440"/>
                  <a:pt x="56205" y="26255"/>
                  <a:pt x="56565" y="26070"/>
                </a:cubicBezTo>
                <a:close/>
                <a:moveTo>
                  <a:pt x="85037" y="27576"/>
                </a:moveTo>
                <a:cubicBezTo>
                  <a:pt x="85434" y="27726"/>
                  <a:pt x="85803" y="27866"/>
                  <a:pt x="86173" y="28016"/>
                </a:cubicBezTo>
                <a:cubicBezTo>
                  <a:pt x="85214" y="28201"/>
                  <a:pt x="84263" y="28386"/>
                  <a:pt x="83347" y="28606"/>
                </a:cubicBezTo>
                <a:cubicBezTo>
                  <a:pt x="83057" y="28421"/>
                  <a:pt x="82757" y="28271"/>
                  <a:pt x="82431" y="28086"/>
                </a:cubicBezTo>
                <a:cubicBezTo>
                  <a:pt x="83312" y="27902"/>
                  <a:pt x="84192" y="27726"/>
                  <a:pt x="85037" y="27576"/>
                </a:cubicBezTo>
                <a:close/>
                <a:moveTo>
                  <a:pt x="27953" y="28271"/>
                </a:moveTo>
                <a:lnTo>
                  <a:pt x="27953" y="28271"/>
                </a:lnTo>
                <a:cubicBezTo>
                  <a:pt x="28578" y="28421"/>
                  <a:pt x="29238" y="28527"/>
                  <a:pt x="29898" y="28606"/>
                </a:cubicBezTo>
                <a:cubicBezTo>
                  <a:pt x="29643" y="28606"/>
                  <a:pt x="29388" y="28606"/>
                  <a:pt x="29088" y="28641"/>
                </a:cubicBezTo>
                <a:cubicBezTo>
                  <a:pt x="28947" y="28606"/>
                  <a:pt x="28798" y="28562"/>
                  <a:pt x="28692" y="28527"/>
                </a:cubicBezTo>
                <a:cubicBezTo>
                  <a:pt x="28428" y="28421"/>
                  <a:pt x="28173" y="28342"/>
                  <a:pt x="27953" y="28271"/>
                </a:cubicBezTo>
                <a:close/>
                <a:moveTo>
                  <a:pt x="37162" y="27541"/>
                </a:moveTo>
                <a:cubicBezTo>
                  <a:pt x="37012" y="27831"/>
                  <a:pt x="36836" y="28122"/>
                  <a:pt x="36686" y="28386"/>
                </a:cubicBezTo>
                <a:cubicBezTo>
                  <a:pt x="35806" y="28527"/>
                  <a:pt x="34925" y="28606"/>
                  <a:pt x="34010" y="28641"/>
                </a:cubicBezTo>
                <a:cubicBezTo>
                  <a:pt x="34151" y="28456"/>
                  <a:pt x="34265" y="28236"/>
                  <a:pt x="34371" y="27981"/>
                </a:cubicBezTo>
                <a:cubicBezTo>
                  <a:pt x="34705" y="27946"/>
                  <a:pt x="35075" y="27902"/>
                  <a:pt x="35401" y="27866"/>
                </a:cubicBezTo>
                <a:cubicBezTo>
                  <a:pt x="35991" y="27796"/>
                  <a:pt x="36572" y="27681"/>
                  <a:pt x="37162" y="27541"/>
                </a:cubicBezTo>
                <a:close/>
                <a:moveTo>
                  <a:pt x="42514" y="27136"/>
                </a:moveTo>
                <a:lnTo>
                  <a:pt x="42514" y="27136"/>
                </a:lnTo>
                <a:cubicBezTo>
                  <a:pt x="42373" y="27505"/>
                  <a:pt x="42224" y="27902"/>
                  <a:pt x="42074" y="28271"/>
                </a:cubicBezTo>
                <a:cubicBezTo>
                  <a:pt x="41123" y="28342"/>
                  <a:pt x="40208" y="28421"/>
                  <a:pt x="39213" y="28641"/>
                </a:cubicBezTo>
                <a:cubicBezTo>
                  <a:pt x="39363" y="28342"/>
                  <a:pt x="39512" y="28051"/>
                  <a:pt x="39653" y="27761"/>
                </a:cubicBezTo>
                <a:cubicBezTo>
                  <a:pt x="40718" y="27461"/>
                  <a:pt x="41493" y="27241"/>
                  <a:pt x="42514" y="27136"/>
                </a:cubicBezTo>
                <a:close/>
                <a:moveTo>
                  <a:pt x="95382" y="27866"/>
                </a:moveTo>
                <a:cubicBezTo>
                  <a:pt x="96623" y="27866"/>
                  <a:pt x="97838" y="27902"/>
                  <a:pt x="99045" y="27981"/>
                </a:cubicBezTo>
                <a:cubicBezTo>
                  <a:pt x="99485" y="28201"/>
                  <a:pt x="99960" y="28421"/>
                  <a:pt x="100400" y="28641"/>
                </a:cubicBezTo>
                <a:cubicBezTo>
                  <a:pt x="99194" y="28491"/>
                  <a:pt x="97979" y="28456"/>
                  <a:pt x="96738" y="28421"/>
                </a:cubicBezTo>
                <a:cubicBezTo>
                  <a:pt x="96263" y="28236"/>
                  <a:pt x="95822" y="28051"/>
                  <a:pt x="95382" y="27866"/>
                </a:cubicBezTo>
                <a:close/>
                <a:moveTo>
                  <a:pt x="34265" y="27981"/>
                </a:moveTo>
                <a:lnTo>
                  <a:pt x="34265" y="27981"/>
                </a:lnTo>
                <a:cubicBezTo>
                  <a:pt x="34151" y="28236"/>
                  <a:pt x="34045" y="28456"/>
                  <a:pt x="33895" y="28676"/>
                </a:cubicBezTo>
                <a:cubicBezTo>
                  <a:pt x="33610" y="28686"/>
                  <a:pt x="33325" y="28690"/>
                  <a:pt x="33041" y="28690"/>
                </a:cubicBezTo>
                <a:cubicBezTo>
                  <a:pt x="32266" y="28690"/>
                  <a:pt x="31498" y="28657"/>
                  <a:pt x="30743" y="28606"/>
                </a:cubicBezTo>
                <a:cubicBezTo>
                  <a:pt x="30928" y="28527"/>
                  <a:pt x="31113" y="28342"/>
                  <a:pt x="31289" y="28086"/>
                </a:cubicBezTo>
                <a:cubicBezTo>
                  <a:pt x="31538" y="28095"/>
                  <a:pt x="31786" y="28100"/>
                  <a:pt x="32034" y="28100"/>
                </a:cubicBezTo>
                <a:cubicBezTo>
                  <a:pt x="32778" y="28100"/>
                  <a:pt x="33519" y="28060"/>
                  <a:pt x="34265" y="27981"/>
                </a:cubicBezTo>
                <a:close/>
                <a:moveTo>
                  <a:pt x="59682" y="26185"/>
                </a:moveTo>
                <a:cubicBezTo>
                  <a:pt x="59726" y="26255"/>
                  <a:pt x="59726" y="26361"/>
                  <a:pt x="59761" y="26475"/>
                </a:cubicBezTo>
                <a:cubicBezTo>
                  <a:pt x="59832" y="26845"/>
                  <a:pt x="59902" y="27206"/>
                  <a:pt x="59946" y="27576"/>
                </a:cubicBezTo>
                <a:cubicBezTo>
                  <a:pt x="58951" y="28016"/>
                  <a:pt x="57886" y="28421"/>
                  <a:pt x="56821" y="28782"/>
                </a:cubicBezTo>
                <a:cubicBezTo>
                  <a:pt x="56821" y="28491"/>
                  <a:pt x="56786" y="28201"/>
                  <a:pt x="56786" y="27946"/>
                </a:cubicBezTo>
                <a:cubicBezTo>
                  <a:pt x="56750" y="27796"/>
                  <a:pt x="56750" y="27646"/>
                  <a:pt x="56750" y="27505"/>
                </a:cubicBezTo>
                <a:cubicBezTo>
                  <a:pt x="57745" y="27065"/>
                  <a:pt x="58731" y="26625"/>
                  <a:pt x="59682" y="26185"/>
                </a:cubicBezTo>
                <a:close/>
                <a:moveTo>
                  <a:pt x="27257" y="28307"/>
                </a:moveTo>
                <a:lnTo>
                  <a:pt x="27257" y="28307"/>
                </a:lnTo>
                <a:cubicBezTo>
                  <a:pt x="27592" y="28421"/>
                  <a:pt x="27917" y="28491"/>
                  <a:pt x="28287" y="28562"/>
                </a:cubicBezTo>
                <a:cubicBezTo>
                  <a:pt x="28393" y="28641"/>
                  <a:pt x="28507" y="28676"/>
                  <a:pt x="28613" y="28712"/>
                </a:cubicBezTo>
                <a:cubicBezTo>
                  <a:pt x="28507" y="28747"/>
                  <a:pt x="28358" y="28782"/>
                  <a:pt x="28252" y="28826"/>
                </a:cubicBezTo>
                <a:cubicBezTo>
                  <a:pt x="27917" y="28641"/>
                  <a:pt x="27592" y="28491"/>
                  <a:pt x="27257" y="28307"/>
                </a:cubicBezTo>
                <a:close/>
                <a:moveTo>
                  <a:pt x="74649" y="26660"/>
                </a:moveTo>
                <a:cubicBezTo>
                  <a:pt x="74763" y="26951"/>
                  <a:pt x="74913" y="27241"/>
                  <a:pt x="75089" y="27541"/>
                </a:cubicBezTo>
                <a:cubicBezTo>
                  <a:pt x="74508" y="27946"/>
                  <a:pt x="73953" y="28386"/>
                  <a:pt x="73407" y="28826"/>
                </a:cubicBezTo>
                <a:cubicBezTo>
                  <a:pt x="73293" y="28491"/>
                  <a:pt x="73152" y="28166"/>
                  <a:pt x="73038" y="27831"/>
                </a:cubicBezTo>
                <a:cubicBezTo>
                  <a:pt x="73592" y="27391"/>
                  <a:pt x="74103" y="27021"/>
                  <a:pt x="74649" y="26660"/>
                </a:cubicBezTo>
                <a:close/>
                <a:moveTo>
                  <a:pt x="81111" y="27356"/>
                </a:moveTo>
                <a:cubicBezTo>
                  <a:pt x="81331" y="27505"/>
                  <a:pt x="81516" y="27646"/>
                  <a:pt x="81736" y="27796"/>
                </a:cubicBezTo>
                <a:cubicBezTo>
                  <a:pt x="81877" y="27866"/>
                  <a:pt x="82062" y="27981"/>
                  <a:pt x="82211" y="28086"/>
                </a:cubicBezTo>
                <a:cubicBezTo>
                  <a:pt x="81331" y="28307"/>
                  <a:pt x="80451" y="28562"/>
                  <a:pt x="79535" y="28861"/>
                </a:cubicBezTo>
                <a:cubicBezTo>
                  <a:pt x="79491" y="28826"/>
                  <a:pt x="79456" y="28782"/>
                  <a:pt x="79421" y="28747"/>
                </a:cubicBezTo>
                <a:cubicBezTo>
                  <a:pt x="79165" y="28562"/>
                  <a:pt x="78910" y="28342"/>
                  <a:pt x="78655" y="28122"/>
                </a:cubicBezTo>
                <a:cubicBezTo>
                  <a:pt x="78910" y="28016"/>
                  <a:pt x="79130" y="27946"/>
                  <a:pt x="79385" y="27866"/>
                </a:cubicBezTo>
                <a:cubicBezTo>
                  <a:pt x="79975" y="27646"/>
                  <a:pt x="80521" y="27505"/>
                  <a:pt x="81111" y="27356"/>
                </a:cubicBezTo>
                <a:close/>
                <a:moveTo>
                  <a:pt x="70247" y="25885"/>
                </a:moveTo>
                <a:cubicBezTo>
                  <a:pt x="70432" y="26475"/>
                  <a:pt x="70617" y="27100"/>
                  <a:pt x="70766" y="27681"/>
                </a:cubicBezTo>
                <a:cubicBezTo>
                  <a:pt x="70247" y="28122"/>
                  <a:pt x="69736" y="28562"/>
                  <a:pt x="69190" y="28932"/>
                </a:cubicBezTo>
                <a:cubicBezTo>
                  <a:pt x="69041" y="28421"/>
                  <a:pt x="68856" y="27902"/>
                  <a:pt x="68706" y="27356"/>
                </a:cubicBezTo>
                <a:cubicBezTo>
                  <a:pt x="68706" y="27321"/>
                  <a:pt x="68671" y="27285"/>
                  <a:pt x="68671" y="27206"/>
                </a:cubicBezTo>
                <a:cubicBezTo>
                  <a:pt x="69226" y="26801"/>
                  <a:pt x="69736" y="26361"/>
                  <a:pt x="70247" y="25885"/>
                </a:cubicBezTo>
                <a:close/>
                <a:moveTo>
                  <a:pt x="91051" y="28086"/>
                </a:moveTo>
                <a:cubicBezTo>
                  <a:pt x="91526" y="28236"/>
                  <a:pt x="91966" y="28421"/>
                  <a:pt x="92406" y="28562"/>
                </a:cubicBezTo>
                <a:cubicBezTo>
                  <a:pt x="91235" y="28641"/>
                  <a:pt x="90100" y="28782"/>
                  <a:pt x="88920" y="28967"/>
                </a:cubicBezTo>
                <a:cubicBezTo>
                  <a:pt x="88515" y="28826"/>
                  <a:pt x="88154" y="28641"/>
                  <a:pt x="87749" y="28491"/>
                </a:cubicBezTo>
                <a:cubicBezTo>
                  <a:pt x="88814" y="28342"/>
                  <a:pt x="89950" y="28201"/>
                  <a:pt x="91051" y="28086"/>
                </a:cubicBezTo>
                <a:close/>
                <a:moveTo>
                  <a:pt x="25241" y="27646"/>
                </a:moveTo>
                <a:lnTo>
                  <a:pt x="25241" y="27646"/>
                </a:lnTo>
                <a:cubicBezTo>
                  <a:pt x="25752" y="27866"/>
                  <a:pt x="26271" y="28016"/>
                  <a:pt x="26782" y="28201"/>
                </a:cubicBezTo>
                <a:cubicBezTo>
                  <a:pt x="27257" y="28421"/>
                  <a:pt x="27697" y="28641"/>
                  <a:pt x="28137" y="28861"/>
                </a:cubicBezTo>
                <a:lnTo>
                  <a:pt x="28102" y="28861"/>
                </a:lnTo>
                <a:cubicBezTo>
                  <a:pt x="27953" y="28896"/>
                  <a:pt x="27847" y="28967"/>
                  <a:pt x="27733" y="29002"/>
                </a:cubicBezTo>
                <a:cubicBezTo>
                  <a:pt x="27592" y="28932"/>
                  <a:pt x="27477" y="28861"/>
                  <a:pt x="27328" y="28826"/>
                </a:cubicBezTo>
                <a:cubicBezTo>
                  <a:pt x="26632" y="28421"/>
                  <a:pt x="25972" y="28016"/>
                  <a:pt x="25241" y="27646"/>
                </a:cubicBezTo>
                <a:close/>
                <a:moveTo>
                  <a:pt x="51142" y="27065"/>
                </a:moveTo>
                <a:lnTo>
                  <a:pt x="51142" y="27065"/>
                </a:lnTo>
                <a:cubicBezTo>
                  <a:pt x="51063" y="27461"/>
                  <a:pt x="50993" y="27902"/>
                  <a:pt x="50922" y="28307"/>
                </a:cubicBezTo>
                <a:cubicBezTo>
                  <a:pt x="49927" y="28606"/>
                  <a:pt x="48976" y="28826"/>
                  <a:pt x="48017" y="29002"/>
                </a:cubicBezTo>
                <a:cubicBezTo>
                  <a:pt x="48017" y="28932"/>
                  <a:pt x="48017" y="28896"/>
                  <a:pt x="48061" y="28861"/>
                </a:cubicBezTo>
                <a:cubicBezTo>
                  <a:pt x="48131" y="28527"/>
                  <a:pt x="48237" y="28201"/>
                  <a:pt x="48316" y="27866"/>
                </a:cubicBezTo>
                <a:cubicBezTo>
                  <a:pt x="49267" y="27681"/>
                  <a:pt x="50183" y="27426"/>
                  <a:pt x="51142" y="27065"/>
                </a:cubicBezTo>
                <a:close/>
                <a:moveTo>
                  <a:pt x="39547" y="27796"/>
                </a:moveTo>
                <a:cubicBezTo>
                  <a:pt x="39398" y="28086"/>
                  <a:pt x="39257" y="28386"/>
                  <a:pt x="39107" y="28641"/>
                </a:cubicBezTo>
                <a:cubicBezTo>
                  <a:pt x="38993" y="28676"/>
                  <a:pt x="38922" y="28676"/>
                  <a:pt x="38852" y="28712"/>
                </a:cubicBezTo>
                <a:cubicBezTo>
                  <a:pt x="38042" y="28896"/>
                  <a:pt x="37162" y="29002"/>
                  <a:pt x="36281" y="29081"/>
                </a:cubicBezTo>
                <a:cubicBezTo>
                  <a:pt x="36431" y="28896"/>
                  <a:pt x="36572" y="28676"/>
                  <a:pt x="36721" y="28456"/>
                </a:cubicBezTo>
                <a:cubicBezTo>
                  <a:pt x="37531" y="28342"/>
                  <a:pt x="38297" y="28166"/>
                  <a:pt x="39037" y="27946"/>
                </a:cubicBezTo>
                <a:cubicBezTo>
                  <a:pt x="39178" y="27902"/>
                  <a:pt x="39363" y="27866"/>
                  <a:pt x="39512" y="27831"/>
                </a:cubicBezTo>
                <a:cubicBezTo>
                  <a:pt x="39512" y="27796"/>
                  <a:pt x="39512" y="27796"/>
                  <a:pt x="39547" y="27796"/>
                </a:cubicBezTo>
                <a:close/>
                <a:moveTo>
                  <a:pt x="86314" y="28086"/>
                </a:moveTo>
                <a:cubicBezTo>
                  <a:pt x="86613" y="28166"/>
                  <a:pt x="86869" y="28271"/>
                  <a:pt x="87124" y="28386"/>
                </a:cubicBezTo>
                <a:cubicBezTo>
                  <a:pt x="87238" y="28421"/>
                  <a:pt x="87309" y="28456"/>
                  <a:pt x="87379" y="28456"/>
                </a:cubicBezTo>
                <a:cubicBezTo>
                  <a:pt x="86358" y="28641"/>
                  <a:pt x="85328" y="28861"/>
                  <a:pt x="84333" y="29081"/>
                </a:cubicBezTo>
                <a:cubicBezTo>
                  <a:pt x="84228" y="29046"/>
                  <a:pt x="84157" y="29002"/>
                  <a:pt x="84078" y="28967"/>
                </a:cubicBezTo>
                <a:cubicBezTo>
                  <a:pt x="83893" y="28861"/>
                  <a:pt x="83673" y="28747"/>
                  <a:pt x="83453" y="28641"/>
                </a:cubicBezTo>
                <a:cubicBezTo>
                  <a:pt x="84412" y="28421"/>
                  <a:pt x="85328" y="28236"/>
                  <a:pt x="86314" y="28086"/>
                </a:cubicBezTo>
                <a:close/>
                <a:moveTo>
                  <a:pt x="101686" y="27646"/>
                </a:moveTo>
                <a:lnTo>
                  <a:pt x="101686" y="27646"/>
                </a:lnTo>
                <a:cubicBezTo>
                  <a:pt x="102056" y="27726"/>
                  <a:pt x="102425" y="27761"/>
                  <a:pt x="102786" y="27831"/>
                </a:cubicBezTo>
                <a:cubicBezTo>
                  <a:pt x="103596" y="27981"/>
                  <a:pt x="104406" y="28122"/>
                  <a:pt x="105172" y="28342"/>
                </a:cubicBezTo>
                <a:cubicBezTo>
                  <a:pt x="105577" y="28606"/>
                  <a:pt x="106017" y="28861"/>
                  <a:pt x="106422" y="29081"/>
                </a:cubicBezTo>
                <a:cubicBezTo>
                  <a:pt x="105947" y="28967"/>
                  <a:pt x="105507" y="28861"/>
                  <a:pt x="105022" y="28747"/>
                </a:cubicBezTo>
                <a:cubicBezTo>
                  <a:pt x="104362" y="28606"/>
                  <a:pt x="103702" y="28456"/>
                  <a:pt x="103006" y="28342"/>
                </a:cubicBezTo>
                <a:cubicBezTo>
                  <a:pt x="102971" y="28342"/>
                  <a:pt x="102901" y="28307"/>
                  <a:pt x="102865" y="28271"/>
                </a:cubicBezTo>
                <a:cubicBezTo>
                  <a:pt x="102460" y="28086"/>
                  <a:pt x="102091" y="27866"/>
                  <a:pt x="101686" y="27646"/>
                </a:cubicBezTo>
                <a:close/>
                <a:moveTo>
                  <a:pt x="30523" y="28676"/>
                </a:moveTo>
                <a:cubicBezTo>
                  <a:pt x="31329" y="28728"/>
                  <a:pt x="32135" y="28761"/>
                  <a:pt x="32940" y="28761"/>
                </a:cubicBezTo>
                <a:cubicBezTo>
                  <a:pt x="33235" y="28761"/>
                  <a:pt x="33530" y="28756"/>
                  <a:pt x="33825" y="28747"/>
                </a:cubicBezTo>
                <a:lnTo>
                  <a:pt x="33825" y="28747"/>
                </a:lnTo>
                <a:cubicBezTo>
                  <a:pt x="33710" y="28896"/>
                  <a:pt x="33570" y="29046"/>
                  <a:pt x="33420" y="29152"/>
                </a:cubicBezTo>
                <a:cubicBezTo>
                  <a:pt x="32170" y="29117"/>
                  <a:pt x="30893" y="29002"/>
                  <a:pt x="29678" y="28782"/>
                </a:cubicBezTo>
                <a:cubicBezTo>
                  <a:pt x="29573" y="28747"/>
                  <a:pt x="29458" y="28712"/>
                  <a:pt x="29308" y="28676"/>
                </a:cubicBezTo>
                <a:close/>
                <a:moveTo>
                  <a:pt x="36616" y="28491"/>
                </a:moveTo>
                <a:cubicBezTo>
                  <a:pt x="36466" y="28676"/>
                  <a:pt x="36316" y="28896"/>
                  <a:pt x="36176" y="29117"/>
                </a:cubicBezTo>
                <a:cubicBezTo>
                  <a:pt x="35578" y="29141"/>
                  <a:pt x="34945" y="29166"/>
                  <a:pt x="34314" y="29166"/>
                </a:cubicBezTo>
                <a:cubicBezTo>
                  <a:pt x="34053" y="29166"/>
                  <a:pt x="33792" y="29162"/>
                  <a:pt x="33534" y="29152"/>
                </a:cubicBezTo>
                <a:cubicBezTo>
                  <a:pt x="33675" y="29046"/>
                  <a:pt x="33825" y="28896"/>
                  <a:pt x="33930" y="28747"/>
                </a:cubicBezTo>
                <a:cubicBezTo>
                  <a:pt x="34705" y="28712"/>
                  <a:pt x="35436" y="28641"/>
                  <a:pt x="36176" y="28527"/>
                </a:cubicBezTo>
                <a:cubicBezTo>
                  <a:pt x="36316" y="28527"/>
                  <a:pt x="36466" y="28491"/>
                  <a:pt x="36616" y="28491"/>
                </a:cubicBezTo>
                <a:close/>
                <a:moveTo>
                  <a:pt x="2606" y="27726"/>
                </a:moveTo>
                <a:cubicBezTo>
                  <a:pt x="3486" y="27761"/>
                  <a:pt x="4402" y="27796"/>
                  <a:pt x="5282" y="27796"/>
                </a:cubicBezTo>
                <a:cubicBezTo>
                  <a:pt x="4701" y="28236"/>
                  <a:pt x="4111" y="28712"/>
                  <a:pt x="3522" y="29187"/>
                </a:cubicBezTo>
                <a:cubicBezTo>
                  <a:pt x="2641" y="29152"/>
                  <a:pt x="1761" y="29046"/>
                  <a:pt x="880" y="28967"/>
                </a:cubicBezTo>
                <a:cubicBezTo>
                  <a:pt x="1435" y="28562"/>
                  <a:pt x="2016" y="28122"/>
                  <a:pt x="2606" y="27726"/>
                </a:cubicBezTo>
                <a:close/>
                <a:moveTo>
                  <a:pt x="77774" y="27285"/>
                </a:moveTo>
                <a:cubicBezTo>
                  <a:pt x="77994" y="27576"/>
                  <a:pt x="78250" y="27831"/>
                  <a:pt x="78505" y="28086"/>
                </a:cubicBezTo>
                <a:cubicBezTo>
                  <a:pt x="77695" y="28421"/>
                  <a:pt x="76964" y="28782"/>
                  <a:pt x="76234" y="29187"/>
                </a:cubicBezTo>
                <a:cubicBezTo>
                  <a:pt x="76049" y="28932"/>
                  <a:pt x="75864" y="28641"/>
                  <a:pt x="75679" y="28386"/>
                </a:cubicBezTo>
                <a:cubicBezTo>
                  <a:pt x="76339" y="27981"/>
                  <a:pt x="76999" y="27611"/>
                  <a:pt x="77774" y="27285"/>
                </a:cubicBezTo>
                <a:close/>
                <a:moveTo>
                  <a:pt x="95795" y="28513"/>
                </a:moveTo>
                <a:cubicBezTo>
                  <a:pt x="96099" y="28513"/>
                  <a:pt x="96402" y="28517"/>
                  <a:pt x="96703" y="28527"/>
                </a:cubicBezTo>
                <a:cubicBezTo>
                  <a:pt x="97178" y="28712"/>
                  <a:pt x="97618" y="28896"/>
                  <a:pt x="98023" y="29117"/>
                </a:cubicBezTo>
                <a:cubicBezTo>
                  <a:pt x="97583" y="29099"/>
                  <a:pt x="97143" y="29090"/>
                  <a:pt x="96703" y="29090"/>
                </a:cubicBezTo>
                <a:cubicBezTo>
                  <a:pt x="96263" y="29090"/>
                  <a:pt x="95822" y="29099"/>
                  <a:pt x="95382" y="29117"/>
                </a:cubicBezTo>
                <a:cubicBezTo>
                  <a:pt x="94942" y="29152"/>
                  <a:pt x="94537" y="29152"/>
                  <a:pt x="94097" y="29187"/>
                </a:cubicBezTo>
                <a:cubicBezTo>
                  <a:pt x="93692" y="28967"/>
                  <a:pt x="93252" y="28782"/>
                  <a:pt x="92811" y="28641"/>
                </a:cubicBezTo>
                <a:cubicBezTo>
                  <a:pt x="92961" y="28606"/>
                  <a:pt x="93102" y="28606"/>
                  <a:pt x="93216" y="28606"/>
                </a:cubicBezTo>
                <a:cubicBezTo>
                  <a:pt x="94079" y="28547"/>
                  <a:pt x="94942" y="28513"/>
                  <a:pt x="95795" y="28513"/>
                </a:cubicBezTo>
                <a:close/>
                <a:moveTo>
                  <a:pt x="99265" y="28016"/>
                </a:moveTo>
                <a:lnTo>
                  <a:pt x="99265" y="28016"/>
                </a:lnTo>
                <a:cubicBezTo>
                  <a:pt x="100550" y="28086"/>
                  <a:pt x="101765" y="28236"/>
                  <a:pt x="102971" y="28456"/>
                </a:cubicBezTo>
                <a:cubicBezTo>
                  <a:pt x="103447" y="28676"/>
                  <a:pt x="103887" y="28932"/>
                  <a:pt x="104362" y="29187"/>
                </a:cubicBezTo>
                <a:cubicBezTo>
                  <a:pt x="103156" y="28967"/>
                  <a:pt x="101906" y="28782"/>
                  <a:pt x="100664" y="28641"/>
                </a:cubicBezTo>
                <a:cubicBezTo>
                  <a:pt x="100224" y="28421"/>
                  <a:pt x="99740" y="28201"/>
                  <a:pt x="99265" y="28016"/>
                </a:cubicBezTo>
                <a:close/>
                <a:moveTo>
                  <a:pt x="7888" y="27681"/>
                </a:moveTo>
                <a:cubicBezTo>
                  <a:pt x="7299" y="28201"/>
                  <a:pt x="6717" y="28712"/>
                  <a:pt x="6163" y="29266"/>
                </a:cubicBezTo>
                <a:lnTo>
                  <a:pt x="5538" y="29266"/>
                </a:lnTo>
                <a:cubicBezTo>
                  <a:pt x="4921" y="29266"/>
                  <a:pt x="4296" y="29266"/>
                  <a:pt x="3636" y="29187"/>
                </a:cubicBezTo>
                <a:cubicBezTo>
                  <a:pt x="4217" y="28712"/>
                  <a:pt x="4807" y="28236"/>
                  <a:pt x="5432" y="27796"/>
                </a:cubicBezTo>
                <a:cubicBezTo>
                  <a:pt x="5802" y="27761"/>
                  <a:pt x="6163" y="27761"/>
                  <a:pt x="6533" y="27761"/>
                </a:cubicBezTo>
                <a:cubicBezTo>
                  <a:pt x="7008" y="27726"/>
                  <a:pt x="7448" y="27681"/>
                  <a:pt x="7888" y="27681"/>
                </a:cubicBezTo>
                <a:close/>
                <a:moveTo>
                  <a:pt x="10459" y="27505"/>
                </a:moveTo>
                <a:cubicBezTo>
                  <a:pt x="9904" y="28086"/>
                  <a:pt x="9394" y="28676"/>
                  <a:pt x="8883" y="29266"/>
                </a:cubicBezTo>
                <a:lnTo>
                  <a:pt x="6277" y="29266"/>
                </a:lnTo>
                <a:cubicBezTo>
                  <a:pt x="6858" y="28712"/>
                  <a:pt x="7413" y="28201"/>
                  <a:pt x="8038" y="27646"/>
                </a:cubicBezTo>
                <a:cubicBezTo>
                  <a:pt x="8223" y="27646"/>
                  <a:pt x="8443" y="27646"/>
                  <a:pt x="8663" y="27611"/>
                </a:cubicBezTo>
                <a:cubicBezTo>
                  <a:pt x="9244" y="27576"/>
                  <a:pt x="9869" y="27541"/>
                  <a:pt x="10459" y="27505"/>
                </a:cubicBezTo>
                <a:close/>
                <a:moveTo>
                  <a:pt x="45200" y="28236"/>
                </a:moveTo>
                <a:cubicBezTo>
                  <a:pt x="45085" y="28562"/>
                  <a:pt x="44979" y="28932"/>
                  <a:pt x="44830" y="29266"/>
                </a:cubicBezTo>
                <a:cubicBezTo>
                  <a:pt x="44134" y="29266"/>
                  <a:pt x="43509" y="29222"/>
                  <a:pt x="42884" y="29187"/>
                </a:cubicBezTo>
                <a:cubicBezTo>
                  <a:pt x="42479" y="29152"/>
                  <a:pt x="42118" y="29152"/>
                  <a:pt x="41819" y="29152"/>
                </a:cubicBezTo>
                <a:cubicBezTo>
                  <a:pt x="41933" y="28896"/>
                  <a:pt x="42039" y="28641"/>
                  <a:pt x="42153" y="28386"/>
                </a:cubicBezTo>
                <a:cubicBezTo>
                  <a:pt x="42629" y="28342"/>
                  <a:pt x="43139" y="28307"/>
                  <a:pt x="43659" y="28307"/>
                </a:cubicBezTo>
                <a:cubicBezTo>
                  <a:pt x="44169" y="28271"/>
                  <a:pt x="44680" y="28271"/>
                  <a:pt x="45200" y="28236"/>
                </a:cubicBezTo>
                <a:close/>
                <a:moveTo>
                  <a:pt x="48237" y="27902"/>
                </a:moveTo>
                <a:lnTo>
                  <a:pt x="48237" y="27902"/>
                </a:lnTo>
                <a:cubicBezTo>
                  <a:pt x="48131" y="28201"/>
                  <a:pt x="48061" y="28527"/>
                  <a:pt x="47946" y="28861"/>
                </a:cubicBezTo>
                <a:cubicBezTo>
                  <a:pt x="47946" y="28896"/>
                  <a:pt x="47946" y="28967"/>
                  <a:pt x="47911" y="29002"/>
                </a:cubicBezTo>
                <a:cubicBezTo>
                  <a:pt x="47691" y="29046"/>
                  <a:pt x="47436" y="29081"/>
                  <a:pt x="47216" y="29117"/>
                </a:cubicBezTo>
                <a:cubicBezTo>
                  <a:pt x="46406" y="29222"/>
                  <a:pt x="45640" y="29266"/>
                  <a:pt x="44935" y="29266"/>
                </a:cubicBezTo>
                <a:cubicBezTo>
                  <a:pt x="45050" y="28932"/>
                  <a:pt x="45156" y="28562"/>
                  <a:pt x="45305" y="28236"/>
                </a:cubicBezTo>
                <a:cubicBezTo>
                  <a:pt x="45966" y="28201"/>
                  <a:pt x="46661" y="28122"/>
                  <a:pt x="47357" y="28051"/>
                </a:cubicBezTo>
                <a:cubicBezTo>
                  <a:pt x="47656" y="28016"/>
                  <a:pt x="47946" y="27946"/>
                  <a:pt x="48237" y="27902"/>
                </a:cubicBezTo>
                <a:close/>
                <a:moveTo>
                  <a:pt x="62623" y="26475"/>
                </a:moveTo>
                <a:cubicBezTo>
                  <a:pt x="62658" y="26546"/>
                  <a:pt x="62693" y="26660"/>
                  <a:pt x="62693" y="26731"/>
                </a:cubicBezTo>
                <a:cubicBezTo>
                  <a:pt x="62807" y="27241"/>
                  <a:pt x="62948" y="27726"/>
                  <a:pt x="63063" y="28201"/>
                </a:cubicBezTo>
                <a:cubicBezTo>
                  <a:pt x="62182" y="28562"/>
                  <a:pt x="61267" y="28932"/>
                  <a:pt x="60307" y="29266"/>
                </a:cubicBezTo>
                <a:cubicBezTo>
                  <a:pt x="60237" y="28712"/>
                  <a:pt x="60122" y="28166"/>
                  <a:pt x="60052" y="27646"/>
                </a:cubicBezTo>
                <a:cubicBezTo>
                  <a:pt x="60932" y="27285"/>
                  <a:pt x="61777" y="26880"/>
                  <a:pt x="62623" y="26475"/>
                </a:cubicBezTo>
                <a:close/>
                <a:moveTo>
                  <a:pt x="72413" y="26255"/>
                </a:moveTo>
                <a:cubicBezTo>
                  <a:pt x="72597" y="26801"/>
                  <a:pt x="72782" y="27321"/>
                  <a:pt x="72932" y="27831"/>
                </a:cubicBezTo>
                <a:cubicBezTo>
                  <a:pt x="72597" y="28086"/>
                  <a:pt x="72272" y="28386"/>
                  <a:pt x="71937" y="28676"/>
                </a:cubicBezTo>
                <a:cubicBezTo>
                  <a:pt x="71717" y="28896"/>
                  <a:pt x="71497" y="29081"/>
                  <a:pt x="71277" y="29266"/>
                </a:cubicBezTo>
                <a:cubicBezTo>
                  <a:pt x="71171" y="28747"/>
                  <a:pt x="71022" y="28236"/>
                  <a:pt x="70872" y="27681"/>
                </a:cubicBezTo>
                <a:cubicBezTo>
                  <a:pt x="71057" y="27541"/>
                  <a:pt x="71242" y="27391"/>
                  <a:pt x="71391" y="27206"/>
                </a:cubicBezTo>
                <a:cubicBezTo>
                  <a:pt x="71752" y="26880"/>
                  <a:pt x="72087" y="26546"/>
                  <a:pt x="72413" y="26255"/>
                </a:cubicBezTo>
                <a:close/>
                <a:moveTo>
                  <a:pt x="103887" y="27426"/>
                </a:moveTo>
                <a:lnTo>
                  <a:pt x="103887" y="27426"/>
                </a:lnTo>
                <a:cubicBezTo>
                  <a:pt x="105066" y="27681"/>
                  <a:pt x="106237" y="28051"/>
                  <a:pt x="107408" y="28421"/>
                </a:cubicBezTo>
                <a:cubicBezTo>
                  <a:pt x="107813" y="28712"/>
                  <a:pt x="108218" y="29002"/>
                  <a:pt x="108658" y="29301"/>
                </a:cubicBezTo>
                <a:cubicBezTo>
                  <a:pt x="107523" y="28932"/>
                  <a:pt x="106387" y="28562"/>
                  <a:pt x="105207" y="28271"/>
                </a:cubicBezTo>
                <a:cubicBezTo>
                  <a:pt x="104767" y="27981"/>
                  <a:pt x="104327" y="27681"/>
                  <a:pt x="103887" y="27426"/>
                </a:cubicBezTo>
                <a:close/>
                <a:moveTo>
                  <a:pt x="12845" y="27461"/>
                </a:moveTo>
                <a:cubicBezTo>
                  <a:pt x="12326" y="28051"/>
                  <a:pt x="11850" y="28676"/>
                  <a:pt x="11375" y="29337"/>
                </a:cubicBezTo>
                <a:cubicBezTo>
                  <a:pt x="10600" y="29301"/>
                  <a:pt x="9799" y="29266"/>
                  <a:pt x="8989" y="29266"/>
                </a:cubicBezTo>
                <a:cubicBezTo>
                  <a:pt x="9500" y="28641"/>
                  <a:pt x="10054" y="28051"/>
                  <a:pt x="10600" y="27505"/>
                </a:cubicBezTo>
                <a:cubicBezTo>
                  <a:pt x="11340" y="27461"/>
                  <a:pt x="12105" y="27461"/>
                  <a:pt x="12845" y="27461"/>
                </a:cubicBezTo>
                <a:close/>
                <a:moveTo>
                  <a:pt x="24871" y="27576"/>
                </a:moveTo>
                <a:cubicBezTo>
                  <a:pt x="25681" y="27981"/>
                  <a:pt x="26491" y="28421"/>
                  <a:pt x="27292" y="28896"/>
                </a:cubicBezTo>
                <a:cubicBezTo>
                  <a:pt x="27407" y="28932"/>
                  <a:pt x="27512" y="29002"/>
                  <a:pt x="27627" y="29081"/>
                </a:cubicBezTo>
                <a:cubicBezTo>
                  <a:pt x="27442" y="29152"/>
                  <a:pt x="27222" y="29266"/>
                  <a:pt x="27037" y="29372"/>
                </a:cubicBezTo>
                <a:cubicBezTo>
                  <a:pt x="26157" y="28826"/>
                  <a:pt x="25241" y="28271"/>
                  <a:pt x="24325" y="27761"/>
                </a:cubicBezTo>
                <a:cubicBezTo>
                  <a:pt x="24510" y="27681"/>
                  <a:pt x="24686" y="27611"/>
                  <a:pt x="24871" y="27576"/>
                </a:cubicBezTo>
                <a:close/>
                <a:moveTo>
                  <a:pt x="53669" y="27426"/>
                </a:moveTo>
                <a:cubicBezTo>
                  <a:pt x="53634" y="27831"/>
                  <a:pt x="53599" y="28236"/>
                  <a:pt x="53563" y="28641"/>
                </a:cubicBezTo>
                <a:cubicBezTo>
                  <a:pt x="52639" y="28932"/>
                  <a:pt x="51723" y="29187"/>
                  <a:pt x="50808" y="29372"/>
                </a:cubicBezTo>
                <a:cubicBezTo>
                  <a:pt x="50808" y="29301"/>
                  <a:pt x="50843" y="29187"/>
                  <a:pt x="50843" y="29081"/>
                </a:cubicBezTo>
                <a:cubicBezTo>
                  <a:pt x="50922" y="28861"/>
                  <a:pt x="50957" y="28606"/>
                  <a:pt x="50993" y="28386"/>
                </a:cubicBezTo>
                <a:cubicBezTo>
                  <a:pt x="51873" y="28122"/>
                  <a:pt x="52753" y="27796"/>
                  <a:pt x="53669" y="27426"/>
                </a:cubicBezTo>
                <a:close/>
                <a:moveTo>
                  <a:pt x="30964" y="29046"/>
                </a:moveTo>
                <a:lnTo>
                  <a:pt x="30964" y="29046"/>
                </a:lnTo>
                <a:cubicBezTo>
                  <a:pt x="31730" y="29152"/>
                  <a:pt x="32504" y="29222"/>
                  <a:pt x="33314" y="29222"/>
                </a:cubicBezTo>
                <a:cubicBezTo>
                  <a:pt x="33270" y="29266"/>
                  <a:pt x="33235" y="29301"/>
                  <a:pt x="33200" y="29301"/>
                </a:cubicBezTo>
                <a:cubicBezTo>
                  <a:pt x="33165" y="29337"/>
                  <a:pt x="33129" y="29372"/>
                  <a:pt x="33094" y="29407"/>
                </a:cubicBezTo>
                <a:cubicBezTo>
                  <a:pt x="32355" y="29301"/>
                  <a:pt x="31659" y="29187"/>
                  <a:pt x="30964" y="29046"/>
                </a:cubicBezTo>
                <a:close/>
                <a:moveTo>
                  <a:pt x="42039" y="28386"/>
                </a:moveTo>
                <a:lnTo>
                  <a:pt x="42039" y="28386"/>
                </a:lnTo>
                <a:cubicBezTo>
                  <a:pt x="41933" y="28641"/>
                  <a:pt x="41854" y="28896"/>
                  <a:pt x="41748" y="29152"/>
                </a:cubicBezTo>
                <a:cubicBezTo>
                  <a:pt x="40833" y="29152"/>
                  <a:pt x="40243" y="29222"/>
                  <a:pt x="39178" y="29372"/>
                </a:cubicBezTo>
                <a:cubicBezTo>
                  <a:pt x="39037" y="29372"/>
                  <a:pt x="38922" y="29407"/>
                  <a:pt x="38773" y="29407"/>
                </a:cubicBezTo>
                <a:cubicBezTo>
                  <a:pt x="38887" y="29187"/>
                  <a:pt x="39037" y="28967"/>
                  <a:pt x="39142" y="28712"/>
                </a:cubicBezTo>
                <a:cubicBezTo>
                  <a:pt x="40137" y="28527"/>
                  <a:pt x="41088" y="28421"/>
                  <a:pt x="42039" y="28386"/>
                </a:cubicBezTo>
                <a:close/>
                <a:moveTo>
                  <a:pt x="82317" y="28122"/>
                </a:moveTo>
                <a:cubicBezTo>
                  <a:pt x="82616" y="28307"/>
                  <a:pt x="82907" y="28456"/>
                  <a:pt x="83233" y="28641"/>
                </a:cubicBezTo>
                <a:cubicBezTo>
                  <a:pt x="82247" y="28861"/>
                  <a:pt x="81296" y="29117"/>
                  <a:pt x="80336" y="29407"/>
                </a:cubicBezTo>
                <a:cubicBezTo>
                  <a:pt x="80116" y="29266"/>
                  <a:pt x="79861" y="29081"/>
                  <a:pt x="79641" y="28896"/>
                </a:cubicBezTo>
                <a:cubicBezTo>
                  <a:pt x="80521" y="28606"/>
                  <a:pt x="81401" y="28342"/>
                  <a:pt x="82317" y="28122"/>
                </a:cubicBezTo>
                <a:close/>
                <a:moveTo>
                  <a:pt x="96923" y="28527"/>
                </a:moveTo>
                <a:cubicBezTo>
                  <a:pt x="98164" y="28527"/>
                  <a:pt x="99414" y="28606"/>
                  <a:pt x="100664" y="28747"/>
                </a:cubicBezTo>
                <a:cubicBezTo>
                  <a:pt x="101105" y="28967"/>
                  <a:pt x="101580" y="29187"/>
                  <a:pt x="102020" y="29407"/>
                </a:cubicBezTo>
                <a:cubicBezTo>
                  <a:pt x="100770" y="29266"/>
                  <a:pt x="99485" y="29152"/>
                  <a:pt x="98243" y="29117"/>
                </a:cubicBezTo>
                <a:cubicBezTo>
                  <a:pt x="97803" y="28896"/>
                  <a:pt x="97363" y="28712"/>
                  <a:pt x="96923" y="28527"/>
                </a:cubicBezTo>
                <a:close/>
                <a:moveTo>
                  <a:pt x="36096" y="29187"/>
                </a:moveTo>
                <a:cubicBezTo>
                  <a:pt x="35991" y="29337"/>
                  <a:pt x="35911" y="29442"/>
                  <a:pt x="35806" y="29592"/>
                </a:cubicBezTo>
                <a:cubicBezTo>
                  <a:pt x="34925" y="29557"/>
                  <a:pt x="34080" y="29522"/>
                  <a:pt x="33200" y="29407"/>
                </a:cubicBezTo>
                <a:cubicBezTo>
                  <a:pt x="33235" y="29407"/>
                  <a:pt x="33235" y="29407"/>
                  <a:pt x="33235" y="29372"/>
                </a:cubicBezTo>
                <a:cubicBezTo>
                  <a:pt x="33314" y="29337"/>
                  <a:pt x="33385" y="29301"/>
                  <a:pt x="33420" y="29266"/>
                </a:cubicBezTo>
                <a:cubicBezTo>
                  <a:pt x="34335" y="29266"/>
                  <a:pt x="35216" y="29266"/>
                  <a:pt x="36096" y="29187"/>
                </a:cubicBezTo>
                <a:close/>
                <a:moveTo>
                  <a:pt x="39037" y="28747"/>
                </a:moveTo>
                <a:cubicBezTo>
                  <a:pt x="38922" y="28967"/>
                  <a:pt x="38773" y="29187"/>
                  <a:pt x="38667" y="29407"/>
                </a:cubicBezTo>
                <a:cubicBezTo>
                  <a:pt x="38632" y="29442"/>
                  <a:pt x="38632" y="29442"/>
                  <a:pt x="38597" y="29442"/>
                </a:cubicBezTo>
                <a:cubicBezTo>
                  <a:pt x="37716" y="29557"/>
                  <a:pt x="36836" y="29592"/>
                  <a:pt x="35911" y="29592"/>
                </a:cubicBezTo>
                <a:cubicBezTo>
                  <a:pt x="36026" y="29442"/>
                  <a:pt x="36131" y="29301"/>
                  <a:pt x="36211" y="29187"/>
                </a:cubicBezTo>
                <a:cubicBezTo>
                  <a:pt x="37126" y="29117"/>
                  <a:pt x="38042" y="28967"/>
                  <a:pt x="38887" y="28782"/>
                </a:cubicBezTo>
                <a:cubicBezTo>
                  <a:pt x="38922" y="28782"/>
                  <a:pt x="38993" y="28747"/>
                  <a:pt x="39037" y="28747"/>
                </a:cubicBezTo>
                <a:close/>
                <a:moveTo>
                  <a:pt x="92591" y="28641"/>
                </a:moveTo>
                <a:cubicBezTo>
                  <a:pt x="93067" y="28826"/>
                  <a:pt x="93507" y="29002"/>
                  <a:pt x="93947" y="29187"/>
                </a:cubicBezTo>
                <a:cubicBezTo>
                  <a:pt x="92662" y="29266"/>
                  <a:pt x="91456" y="29407"/>
                  <a:pt x="90241" y="29592"/>
                </a:cubicBezTo>
                <a:cubicBezTo>
                  <a:pt x="89880" y="29372"/>
                  <a:pt x="89475" y="29187"/>
                  <a:pt x="89070" y="29046"/>
                </a:cubicBezTo>
                <a:cubicBezTo>
                  <a:pt x="90241" y="28861"/>
                  <a:pt x="91420" y="28712"/>
                  <a:pt x="92591" y="28641"/>
                </a:cubicBezTo>
                <a:close/>
                <a:moveTo>
                  <a:pt x="12951" y="27461"/>
                </a:moveTo>
                <a:cubicBezTo>
                  <a:pt x="13646" y="27461"/>
                  <a:pt x="14342" y="27541"/>
                  <a:pt x="15046" y="27611"/>
                </a:cubicBezTo>
                <a:cubicBezTo>
                  <a:pt x="15187" y="27611"/>
                  <a:pt x="15337" y="27646"/>
                  <a:pt x="15486" y="27681"/>
                </a:cubicBezTo>
                <a:cubicBezTo>
                  <a:pt x="15002" y="28271"/>
                  <a:pt x="14562" y="28967"/>
                  <a:pt x="14122" y="29627"/>
                </a:cubicBezTo>
                <a:cubicBezTo>
                  <a:pt x="13241" y="29486"/>
                  <a:pt x="12361" y="29407"/>
                  <a:pt x="11480" y="29337"/>
                </a:cubicBezTo>
                <a:cubicBezTo>
                  <a:pt x="11965" y="28712"/>
                  <a:pt x="12440" y="28051"/>
                  <a:pt x="12951" y="27461"/>
                </a:cubicBezTo>
                <a:close/>
                <a:moveTo>
                  <a:pt x="29969" y="28932"/>
                </a:moveTo>
                <a:cubicBezTo>
                  <a:pt x="30964" y="29152"/>
                  <a:pt x="31950" y="29337"/>
                  <a:pt x="32944" y="29486"/>
                </a:cubicBezTo>
                <a:cubicBezTo>
                  <a:pt x="32874" y="29522"/>
                  <a:pt x="32760" y="29592"/>
                  <a:pt x="32654" y="29627"/>
                </a:cubicBezTo>
                <a:cubicBezTo>
                  <a:pt x="31730" y="29442"/>
                  <a:pt x="30849" y="29187"/>
                  <a:pt x="29969" y="28932"/>
                </a:cubicBezTo>
                <a:close/>
                <a:moveTo>
                  <a:pt x="75133" y="27611"/>
                </a:moveTo>
                <a:cubicBezTo>
                  <a:pt x="75239" y="27866"/>
                  <a:pt x="75388" y="28122"/>
                  <a:pt x="75529" y="28342"/>
                </a:cubicBezTo>
                <a:cubicBezTo>
                  <a:pt x="74913" y="28747"/>
                  <a:pt x="74323" y="29187"/>
                  <a:pt x="73698" y="29627"/>
                </a:cubicBezTo>
                <a:cubicBezTo>
                  <a:pt x="73628" y="29372"/>
                  <a:pt x="73513" y="29152"/>
                  <a:pt x="73443" y="28896"/>
                </a:cubicBezTo>
                <a:cubicBezTo>
                  <a:pt x="73988" y="28456"/>
                  <a:pt x="74543" y="28016"/>
                  <a:pt x="75133" y="27611"/>
                </a:cubicBezTo>
                <a:close/>
                <a:moveTo>
                  <a:pt x="87564" y="28527"/>
                </a:moveTo>
                <a:cubicBezTo>
                  <a:pt x="87969" y="28676"/>
                  <a:pt x="88374" y="28826"/>
                  <a:pt x="88779" y="29002"/>
                </a:cubicBezTo>
                <a:cubicBezTo>
                  <a:pt x="87635" y="29152"/>
                  <a:pt x="86499" y="29372"/>
                  <a:pt x="85398" y="29627"/>
                </a:cubicBezTo>
                <a:cubicBezTo>
                  <a:pt x="85073" y="29486"/>
                  <a:pt x="84773" y="29301"/>
                  <a:pt x="84448" y="29152"/>
                </a:cubicBezTo>
                <a:cubicBezTo>
                  <a:pt x="85478" y="28896"/>
                  <a:pt x="86499" y="28712"/>
                  <a:pt x="87564" y="28527"/>
                </a:cubicBezTo>
                <a:close/>
                <a:moveTo>
                  <a:pt x="20399" y="26880"/>
                </a:moveTo>
                <a:cubicBezTo>
                  <a:pt x="21429" y="27285"/>
                  <a:pt x="22415" y="27761"/>
                  <a:pt x="23366" y="28271"/>
                </a:cubicBezTo>
                <a:cubicBezTo>
                  <a:pt x="22855" y="28676"/>
                  <a:pt x="22380" y="29187"/>
                  <a:pt x="21940" y="29777"/>
                </a:cubicBezTo>
                <a:cubicBezTo>
                  <a:pt x="20945" y="29266"/>
                  <a:pt x="19959" y="28826"/>
                  <a:pt x="18893" y="28456"/>
                </a:cubicBezTo>
                <a:cubicBezTo>
                  <a:pt x="19334" y="27831"/>
                  <a:pt x="19809" y="27285"/>
                  <a:pt x="20399" y="26880"/>
                </a:cubicBezTo>
                <a:close/>
                <a:moveTo>
                  <a:pt x="28947" y="28712"/>
                </a:moveTo>
                <a:cubicBezTo>
                  <a:pt x="29018" y="28747"/>
                  <a:pt x="29088" y="28747"/>
                  <a:pt x="29132" y="28747"/>
                </a:cubicBezTo>
                <a:cubicBezTo>
                  <a:pt x="30233" y="29117"/>
                  <a:pt x="31369" y="29442"/>
                  <a:pt x="32504" y="29706"/>
                </a:cubicBezTo>
                <a:cubicBezTo>
                  <a:pt x="32355" y="29742"/>
                  <a:pt x="32249" y="29812"/>
                  <a:pt x="32099" y="29847"/>
                </a:cubicBezTo>
                <a:cubicBezTo>
                  <a:pt x="32099" y="29847"/>
                  <a:pt x="32064" y="29882"/>
                  <a:pt x="32029" y="29882"/>
                </a:cubicBezTo>
                <a:cubicBezTo>
                  <a:pt x="30999" y="29557"/>
                  <a:pt x="29933" y="29152"/>
                  <a:pt x="28912" y="28747"/>
                </a:cubicBezTo>
                <a:lnTo>
                  <a:pt x="28947" y="28712"/>
                </a:lnTo>
                <a:close/>
                <a:moveTo>
                  <a:pt x="50878" y="28421"/>
                </a:moveTo>
                <a:lnTo>
                  <a:pt x="50878" y="28421"/>
                </a:lnTo>
                <a:cubicBezTo>
                  <a:pt x="50843" y="28641"/>
                  <a:pt x="50808" y="28861"/>
                  <a:pt x="50772" y="29081"/>
                </a:cubicBezTo>
                <a:cubicBezTo>
                  <a:pt x="50772" y="29187"/>
                  <a:pt x="50737" y="29301"/>
                  <a:pt x="50702" y="29407"/>
                </a:cubicBezTo>
                <a:cubicBezTo>
                  <a:pt x="49742" y="29627"/>
                  <a:pt x="48756" y="29777"/>
                  <a:pt x="47762" y="29882"/>
                </a:cubicBezTo>
                <a:cubicBezTo>
                  <a:pt x="47841" y="29627"/>
                  <a:pt x="47911" y="29337"/>
                  <a:pt x="47982" y="29081"/>
                </a:cubicBezTo>
                <a:cubicBezTo>
                  <a:pt x="48941" y="28932"/>
                  <a:pt x="49927" y="28712"/>
                  <a:pt x="50878" y="28421"/>
                </a:cubicBezTo>
                <a:close/>
                <a:moveTo>
                  <a:pt x="56680" y="27541"/>
                </a:moveTo>
                <a:lnTo>
                  <a:pt x="56680" y="27946"/>
                </a:lnTo>
                <a:cubicBezTo>
                  <a:pt x="56715" y="28236"/>
                  <a:pt x="56715" y="28527"/>
                  <a:pt x="56750" y="28826"/>
                </a:cubicBezTo>
                <a:cubicBezTo>
                  <a:pt x="56240" y="29002"/>
                  <a:pt x="55720" y="29187"/>
                  <a:pt x="55210" y="29337"/>
                </a:cubicBezTo>
                <a:cubicBezTo>
                  <a:pt x="54664" y="29557"/>
                  <a:pt x="54109" y="29706"/>
                  <a:pt x="53563" y="29882"/>
                </a:cubicBezTo>
                <a:cubicBezTo>
                  <a:pt x="53563" y="29742"/>
                  <a:pt x="53599" y="29592"/>
                  <a:pt x="53599" y="29442"/>
                </a:cubicBezTo>
                <a:cubicBezTo>
                  <a:pt x="53634" y="29187"/>
                  <a:pt x="53634" y="28967"/>
                  <a:pt x="53669" y="28712"/>
                </a:cubicBezTo>
                <a:cubicBezTo>
                  <a:pt x="54224" y="28527"/>
                  <a:pt x="54805" y="28307"/>
                  <a:pt x="55395" y="28051"/>
                </a:cubicBezTo>
                <a:cubicBezTo>
                  <a:pt x="55835" y="27866"/>
                  <a:pt x="56240" y="27726"/>
                  <a:pt x="56680" y="27541"/>
                </a:cubicBezTo>
                <a:close/>
                <a:moveTo>
                  <a:pt x="78575" y="28166"/>
                </a:moveTo>
                <a:cubicBezTo>
                  <a:pt x="78795" y="28386"/>
                  <a:pt x="79095" y="28606"/>
                  <a:pt x="79385" y="28826"/>
                </a:cubicBezTo>
                <a:cubicBezTo>
                  <a:pt x="79385" y="28861"/>
                  <a:pt x="79421" y="28861"/>
                  <a:pt x="79421" y="28896"/>
                </a:cubicBezTo>
                <a:cubicBezTo>
                  <a:pt x="78575" y="29187"/>
                  <a:pt x="77695" y="29486"/>
                  <a:pt x="76815" y="29882"/>
                </a:cubicBezTo>
                <a:cubicBezTo>
                  <a:pt x="76779" y="29812"/>
                  <a:pt x="76744" y="29777"/>
                  <a:pt x="76674" y="29706"/>
                </a:cubicBezTo>
                <a:cubicBezTo>
                  <a:pt x="76559" y="29557"/>
                  <a:pt x="76410" y="29407"/>
                  <a:pt x="76304" y="29266"/>
                </a:cubicBezTo>
                <a:cubicBezTo>
                  <a:pt x="76999" y="28861"/>
                  <a:pt x="77774" y="28456"/>
                  <a:pt x="78575" y="28166"/>
                </a:cubicBezTo>
                <a:close/>
                <a:moveTo>
                  <a:pt x="66030" y="26766"/>
                </a:moveTo>
                <a:cubicBezTo>
                  <a:pt x="66179" y="27206"/>
                  <a:pt x="66285" y="27681"/>
                  <a:pt x="66435" y="28166"/>
                </a:cubicBezTo>
                <a:cubicBezTo>
                  <a:pt x="66470" y="28271"/>
                  <a:pt x="66505" y="28386"/>
                  <a:pt x="66549" y="28491"/>
                </a:cubicBezTo>
                <a:cubicBezTo>
                  <a:pt x="65554" y="29046"/>
                  <a:pt x="64568" y="29522"/>
                  <a:pt x="63538" y="29926"/>
                </a:cubicBezTo>
                <a:cubicBezTo>
                  <a:pt x="63503" y="29847"/>
                  <a:pt x="63503" y="29777"/>
                  <a:pt x="63468" y="29742"/>
                </a:cubicBezTo>
                <a:cubicBezTo>
                  <a:pt x="63389" y="29222"/>
                  <a:pt x="63283" y="28747"/>
                  <a:pt x="63133" y="28236"/>
                </a:cubicBezTo>
                <a:cubicBezTo>
                  <a:pt x="64163" y="27796"/>
                  <a:pt x="65114" y="27321"/>
                  <a:pt x="66030" y="26766"/>
                </a:cubicBezTo>
                <a:close/>
                <a:moveTo>
                  <a:pt x="24211" y="27831"/>
                </a:moveTo>
                <a:cubicBezTo>
                  <a:pt x="25171" y="28342"/>
                  <a:pt x="26086" y="28896"/>
                  <a:pt x="26967" y="29442"/>
                </a:cubicBezTo>
                <a:cubicBezTo>
                  <a:pt x="26746" y="29592"/>
                  <a:pt x="26526" y="29777"/>
                  <a:pt x="26306" y="29962"/>
                </a:cubicBezTo>
                <a:cubicBezTo>
                  <a:pt x="25391" y="29372"/>
                  <a:pt x="24466" y="28826"/>
                  <a:pt x="23515" y="28271"/>
                </a:cubicBezTo>
                <a:cubicBezTo>
                  <a:pt x="23736" y="28086"/>
                  <a:pt x="23991" y="27946"/>
                  <a:pt x="24211" y="27831"/>
                </a:cubicBezTo>
                <a:close/>
                <a:moveTo>
                  <a:pt x="83347" y="28676"/>
                </a:moveTo>
                <a:cubicBezTo>
                  <a:pt x="83567" y="28826"/>
                  <a:pt x="83823" y="28932"/>
                  <a:pt x="84043" y="29046"/>
                </a:cubicBezTo>
                <a:cubicBezTo>
                  <a:pt x="84078" y="29081"/>
                  <a:pt x="84157" y="29081"/>
                  <a:pt x="84192" y="29117"/>
                </a:cubicBezTo>
                <a:cubicBezTo>
                  <a:pt x="83162" y="29372"/>
                  <a:pt x="82132" y="29627"/>
                  <a:pt x="81146" y="29962"/>
                </a:cubicBezTo>
                <a:cubicBezTo>
                  <a:pt x="81032" y="29882"/>
                  <a:pt x="80926" y="29812"/>
                  <a:pt x="80776" y="29742"/>
                </a:cubicBezTo>
                <a:cubicBezTo>
                  <a:pt x="80671" y="29662"/>
                  <a:pt x="80556" y="29557"/>
                  <a:pt x="80451" y="29486"/>
                </a:cubicBezTo>
                <a:cubicBezTo>
                  <a:pt x="81366" y="29187"/>
                  <a:pt x="82352" y="28932"/>
                  <a:pt x="83347" y="28676"/>
                </a:cubicBezTo>
                <a:close/>
                <a:moveTo>
                  <a:pt x="96804" y="29196"/>
                </a:moveTo>
                <a:cubicBezTo>
                  <a:pt x="97275" y="29196"/>
                  <a:pt x="97742" y="29205"/>
                  <a:pt x="98199" y="29222"/>
                </a:cubicBezTo>
                <a:cubicBezTo>
                  <a:pt x="98684" y="29442"/>
                  <a:pt x="99159" y="29706"/>
                  <a:pt x="99599" y="29997"/>
                </a:cubicBezTo>
                <a:cubicBezTo>
                  <a:pt x="99038" y="29982"/>
                  <a:pt x="98482" y="29974"/>
                  <a:pt x="97930" y="29974"/>
                </a:cubicBezTo>
                <a:cubicBezTo>
                  <a:pt x="97149" y="29974"/>
                  <a:pt x="96376" y="29991"/>
                  <a:pt x="95602" y="30032"/>
                </a:cubicBezTo>
                <a:cubicBezTo>
                  <a:pt x="95162" y="29742"/>
                  <a:pt x="94722" y="29486"/>
                  <a:pt x="94282" y="29266"/>
                </a:cubicBezTo>
                <a:cubicBezTo>
                  <a:pt x="94643" y="29222"/>
                  <a:pt x="95012" y="29222"/>
                  <a:pt x="95382" y="29222"/>
                </a:cubicBezTo>
                <a:cubicBezTo>
                  <a:pt x="95858" y="29205"/>
                  <a:pt x="96333" y="29196"/>
                  <a:pt x="96804" y="29196"/>
                </a:cubicBezTo>
                <a:close/>
                <a:moveTo>
                  <a:pt x="33094" y="29486"/>
                </a:moveTo>
                <a:cubicBezTo>
                  <a:pt x="33975" y="29592"/>
                  <a:pt x="34855" y="29662"/>
                  <a:pt x="35735" y="29662"/>
                </a:cubicBezTo>
                <a:cubicBezTo>
                  <a:pt x="35621" y="29812"/>
                  <a:pt x="35471" y="29962"/>
                  <a:pt x="35366" y="30067"/>
                </a:cubicBezTo>
                <a:cubicBezTo>
                  <a:pt x="34520" y="29997"/>
                  <a:pt x="33640" y="29847"/>
                  <a:pt x="32760" y="29662"/>
                </a:cubicBezTo>
                <a:cubicBezTo>
                  <a:pt x="32874" y="29592"/>
                  <a:pt x="32980" y="29557"/>
                  <a:pt x="33094" y="29486"/>
                </a:cubicBezTo>
                <a:close/>
                <a:moveTo>
                  <a:pt x="47876" y="29081"/>
                </a:moveTo>
                <a:lnTo>
                  <a:pt x="47876" y="29081"/>
                </a:lnTo>
                <a:cubicBezTo>
                  <a:pt x="47797" y="29372"/>
                  <a:pt x="47726" y="29627"/>
                  <a:pt x="47656" y="29882"/>
                </a:cubicBezTo>
                <a:cubicBezTo>
                  <a:pt x="46661" y="29997"/>
                  <a:pt x="45640" y="30067"/>
                  <a:pt x="44610" y="30103"/>
                </a:cubicBezTo>
                <a:cubicBezTo>
                  <a:pt x="44680" y="29847"/>
                  <a:pt x="44795" y="29592"/>
                  <a:pt x="44900" y="29337"/>
                </a:cubicBezTo>
                <a:cubicBezTo>
                  <a:pt x="45640" y="29337"/>
                  <a:pt x="46406" y="29301"/>
                  <a:pt x="47216" y="29187"/>
                </a:cubicBezTo>
                <a:cubicBezTo>
                  <a:pt x="47436" y="29152"/>
                  <a:pt x="47656" y="29117"/>
                  <a:pt x="47876" y="29081"/>
                </a:cubicBezTo>
                <a:close/>
                <a:moveTo>
                  <a:pt x="100920" y="28747"/>
                </a:moveTo>
                <a:lnTo>
                  <a:pt x="100920" y="28747"/>
                </a:lnTo>
                <a:cubicBezTo>
                  <a:pt x="102161" y="28896"/>
                  <a:pt x="103376" y="29081"/>
                  <a:pt x="104626" y="29337"/>
                </a:cubicBezTo>
                <a:cubicBezTo>
                  <a:pt x="105066" y="29592"/>
                  <a:pt x="105542" y="29847"/>
                  <a:pt x="105982" y="30103"/>
                </a:cubicBezTo>
                <a:cubicBezTo>
                  <a:pt x="104767" y="29847"/>
                  <a:pt x="103526" y="29627"/>
                  <a:pt x="102240" y="29442"/>
                </a:cubicBezTo>
                <a:cubicBezTo>
                  <a:pt x="101800" y="29222"/>
                  <a:pt x="101360" y="28967"/>
                  <a:pt x="100920" y="28747"/>
                </a:cubicBezTo>
                <a:close/>
                <a:moveTo>
                  <a:pt x="103226" y="28491"/>
                </a:moveTo>
                <a:lnTo>
                  <a:pt x="103226" y="28491"/>
                </a:lnTo>
                <a:cubicBezTo>
                  <a:pt x="103852" y="28606"/>
                  <a:pt x="104441" y="28712"/>
                  <a:pt x="105022" y="28826"/>
                </a:cubicBezTo>
                <a:cubicBezTo>
                  <a:pt x="105577" y="28967"/>
                  <a:pt x="106123" y="29117"/>
                  <a:pt x="106678" y="29266"/>
                </a:cubicBezTo>
                <a:cubicBezTo>
                  <a:pt x="106748" y="29301"/>
                  <a:pt x="106862" y="29372"/>
                  <a:pt x="106933" y="29407"/>
                </a:cubicBezTo>
                <a:cubicBezTo>
                  <a:pt x="107338" y="29662"/>
                  <a:pt x="107708" y="29882"/>
                  <a:pt x="108069" y="30103"/>
                </a:cubicBezTo>
                <a:cubicBezTo>
                  <a:pt x="107373" y="29882"/>
                  <a:pt x="106678" y="29706"/>
                  <a:pt x="105947" y="29522"/>
                </a:cubicBezTo>
                <a:cubicBezTo>
                  <a:pt x="105507" y="29407"/>
                  <a:pt x="105066" y="29337"/>
                  <a:pt x="104626" y="29222"/>
                </a:cubicBezTo>
                <a:cubicBezTo>
                  <a:pt x="104186" y="28967"/>
                  <a:pt x="103702" y="28747"/>
                  <a:pt x="103226" y="28491"/>
                </a:cubicBezTo>
                <a:close/>
                <a:moveTo>
                  <a:pt x="41713" y="29222"/>
                </a:moveTo>
                <a:cubicBezTo>
                  <a:pt x="41564" y="29557"/>
                  <a:pt x="41414" y="29847"/>
                  <a:pt x="41273" y="30182"/>
                </a:cubicBezTo>
                <a:lnTo>
                  <a:pt x="38297" y="30182"/>
                </a:lnTo>
                <a:cubicBezTo>
                  <a:pt x="38447" y="29962"/>
                  <a:pt x="38597" y="29742"/>
                  <a:pt x="38702" y="29522"/>
                </a:cubicBezTo>
                <a:cubicBezTo>
                  <a:pt x="38887" y="29486"/>
                  <a:pt x="39037" y="29442"/>
                  <a:pt x="39178" y="29442"/>
                </a:cubicBezTo>
                <a:cubicBezTo>
                  <a:pt x="40243" y="29301"/>
                  <a:pt x="40833" y="29222"/>
                  <a:pt x="41713" y="29222"/>
                </a:cubicBezTo>
                <a:close/>
                <a:moveTo>
                  <a:pt x="41784" y="29222"/>
                </a:moveTo>
                <a:cubicBezTo>
                  <a:pt x="42118" y="29222"/>
                  <a:pt x="42444" y="29266"/>
                  <a:pt x="42884" y="29266"/>
                </a:cubicBezTo>
                <a:cubicBezTo>
                  <a:pt x="43474" y="29301"/>
                  <a:pt x="44134" y="29337"/>
                  <a:pt x="44795" y="29337"/>
                </a:cubicBezTo>
                <a:cubicBezTo>
                  <a:pt x="44715" y="29592"/>
                  <a:pt x="44610" y="29847"/>
                  <a:pt x="44495" y="30103"/>
                </a:cubicBezTo>
                <a:cubicBezTo>
                  <a:pt x="43474" y="30147"/>
                  <a:pt x="42409" y="30182"/>
                  <a:pt x="41379" y="30182"/>
                </a:cubicBezTo>
                <a:cubicBezTo>
                  <a:pt x="41528" y="29847"/>
                  <a:pt x="41634" y="29557"/>
                  <a:pt x="41784" y="29222"/>
                </a:cubicBezTo>
                <a:close/>
                <a:moveTo>
                  <a:pt x="28727" y="28782"/>
                </a:moveTo>
                <a:cubicBezTo>
                  <a:pt x="29793" y="29187"/>
                  <a:pt x="30849" y="29592"/>
                  <a:pt x="31914" y="29926"/>
                </a:cubicBezTo>
                <a:cubicBezTo>
                  <a:pt x="31730" y="30032"/>
                  <a:pt x="31509" y="30103"/>
                  <a:pt x="31333" y="30217"/>
                </a:cubicBezTo>
                <a:cubicBezTo>
                  <a:pt x="30338" y="29812"/>
                  <a:pt x="29352" y="29337"/>
                  <a:pt x="28358" y="28861"/>
                </a:cubicBezTo>
                <a:cubicBezTo>
                  <a:pt x="28507" y="28826"/>
                  <a:pt x="28613" y="28782"/>
                  <a:pt x="28727" y="28782"/>
                </a:cubicBezTo>
                <a:close/>
                <a:moveTo>
                  <a:pt x="38597" y="29522"/>
                </a:moveTo>
                <a:lnTo>
                  <a:pt x="38597" y="29522"/>
                </a:lnTo>
                <a:cubicBezTo>
                  <a:pt x="38482" y="29742"/>
                  <a:pt x="38332" y="29962"/>
                  <a:pt x="38192" y="30182"/>
                </a:cubicBezTo>
                <a:cubicBezTo>
                  <a:pt x="38007" y="30182"/>
                  <a:pt x="37787" y="30182"/>
                  <a:pt x="37567" y="30217"/>
                </a:cubicBezTo>
                <a:cubicBezTo>
                  <a:pt x="36871" y="30217"/>
                  <a:pt x="36176" y="30182"/>
                  <a:pt x="35471" y="30103"/>
                </a:cubicBezTo>
                <a:cubicBezTo>
                  <a:pt x="35586" y="29962"/>
                  <a:pt x="35735" y="29812"/>
                  <a:pt x="35841" y="29662"/>
                </a:cubicBezTo>
                <a:cubicBezTo>
                  <a:pt x="36757" y="29662"/>
                  <a:pt x="37716" y="29627"/>
                  <a:pt x="38597" y="29522"/>
                </a:cubicBezTo>
                <a:close/>
                <a:moveTo>
                  <a:pt x="68600" y="27285"/>
                </a:moveTo>
                <a:cubicBezTo>
                  <a:pt x="68600" y="27321"/>
                  <a:pt x="68600" y="27356"/>
                  <a:pt x="68636" y="27391"/>
                </a:cubicBezTo>
                <a:cubicBezTo>
                  <a:pt x="68785" y="27946"/>
                  <a:pt x="68970" y="28456"/>
                  <a:pt x="69111" y="29002"/>
                </a:cubicBezTo>
                <a:cubicBezTo>
                  <a:pt x="68451" y="29442"/>
                  <a:pt x="67791" y="29847"/>
                  <a:pt x="67095" y="30217"/>
                </a:cubicBezTo>
                <a:cubicBezTo>
                  <a:pt x="66945" y="29706"/>
                  <a:pt x="66804" y="29187"/>
                  <a:pt x="66655" y="28676"/>
                </a:cubicBezTo>
                <a:cubicBezTo>
                  <a:pt x="66655" y="28641"/>
                  <a:pt x="66655" y="28606"/>
                  <a:pt x="66620" y="28527"/>
                </a:cubicBezTo>
                <a:cubicBezTo>
                  <a:pt x="67315" y="28166"/>
                  <a:pt x="67975" y="27761"/>
                  <a:pt x="68600" y="27285"/>
                </a:cubicBezTo>
                <a:close/>
                <a:moveTo>
                  <a:pt x="105463" y="28421"/>
                </a:moveTo>
                <a:lnTo>
                  <a:pt x="105463" y="28421"/>
                </a:lnTo>
                <a:cubicBezTo>
                  <a:pt x="106642" y="28712"/>
                  <a:pt x="107778" y="29117"/>
                  <a:pt x="108914" y="29486"/>
                </a:cubicBezTo>
                <a:cubicBezTo>
                  <a:pt x="109284" y="29742"/>
                  <a:pt x="109609" y="29997"/>
                  <a:pt x="109979" y="30252"/>
                </a:cubicBezTo>
                <a:cubicBezTo>
                  <a:pt x="108914" y="29847"/>
                  <a:pt x="107813" y="29486"/>
                  <a:pt x="106713" y="29187"/>
                </a:cubicBezTo>
                <a:cubicBezTo>
                  <a:pt x="106308" y="28932"/>
                  <a:pt x="105868" y="28676"/>
                  <a:pt x="105463" y="28421"/>
                </a:cubicBezTo>
                <a:close/>
                <a:moveTo>
                  <a:pt x="88920" y="29046"/>
                </a:moveTo>
                <a:cubicBezTo>
                  <a:pt x="89325" y="29222"/>
                  <a:pt x="89730" y="29407"/>
                  <a:pt x="90100" y="29627"/>
                </a:cubicBezTo>
                <a:cubicBezTo>
                  <a:pt x="88885" y="29812"/>
                  <a:pt x="87679" y="30032"/>
                  <a:pt x="86499" y="30287"/>
                </a:cubicBezTo>
                <a:cubicBezTo>
                  <a:pt x="86173" y="30103"/>
                  <a:pt x="85839" y="29882"/>
                  <a:pt x="85513" y="29706"/>
                </a:cubicBezTo>
                <a:cubicBezTo>
                  <a:pt x="86649" y="29442"/>
                  <a:pt x="87784" y="29222"/>
                  <a:pt x="88920" y="29046"/>
                </a:cubicBezTo>
                <a:close/>
                <a:moveTo>
                  <a:pt x="59981" y="27681"/>
                </a:moveTo>
                <a:cubicBezTo>
                  <a:pt x="60052" y="28201"/>
                  <a:pt x="60166" y="28747"/>
                  <a:pt x="60237" y="29266"/>
                </a:cubicBezTo>
                <a:cubicBezTo>
                  <a:pt x="59171" y="29627"/>
                  <a:pt x="58036" y="29997"/>
                  <a:pt x="56900" y="30323"/>
                </a:cubicBezTo>
                <a:cubicBezTo>
                  <a:pt x="56900" y="29847"/>
                  <a:pt x="56865" y="29337"/>
                  <a:pt x="56821" y="28861"/>
                </a:cubicBezTo>
                <a:cubicBezTo>
                  <a:pt x="57886" y="28491"/>
                  <a:pt x="58951" y="28086"/>
                  <a:pt x="59981" y="27681"/>
                </a:cubicBezTo>
                <a:close/>
                <a:moveTo>
                  <a:pt x="72967" y="27902"/>
                </a:moveTo>
                <a:cubicBezTo>
                  <a:pt x="73073" y="28236"/>
                  <a:pt x="73223" y="28562"/>
                  <a:pt x="73328" y="28861"/>
                </a:cubicBezTo>
                <a:cubicBezTo>
                  <a:pt x="73187" y="29002"/>
                  <a:pt x="73002" y="29117"/>
                  <a:pt x="72853" y="29266"/>
                </a:cubicBezTo>
                <a:cubicBezTo>
                  <a:pt x="72597" y="29486"/>
                  <a:pt x="72342" y="29706"/>
                  <a:pt x="72052" y="29926"/>
                </a:cubicBezTo>
                <a:cubicBezTo>
                  <a:pt x="71867" y="30067"/>
                  <a:pt x="71717" y="30182"/>
                  <a:pt x="71532" y="30323"/>
                </a:cubicBezTo>
                <a:cubicBezTo>
                  <a:pt x="71462" y="29997"/>
                  <a:pt x="71391" y="29662"/>
                  <a:pt x="71312" y="29337"/>
                </a:cubicBezTo>
                <a:cubicBezTo>
                  <a:pt x="71532" y="29152"/>
                  <a:pt x="71752" y="28967"/>
                  <a:pt x="72008" y="28747"/>
                </a:cubicBezTo>
                <a:cubicBezTo>
                  <a:pt x="72342" y="28456"/>
                  <a:pt x="72633" y="28166"/>
                  <a:pt x="72967" y="27902"/>
                </a:cubicBezTo>
                <a:close/>
                <a:moveTo>
                  <a:pt x="98419" y="29222"/>
                </a:moveTo>
                <a:cubicBezTo>
                  <a:pt x="99670" y="29266"/>
                  <a:pt x="100955" y="29372"/>
                  <a:pt x="102240" y="29557"/>
                </a:cubicBezTo>
                <a:cubicBezTo>
                  <a:pt x="102681" y="29777"/>
                  <a:pt x="103121" y="30067"/>
                  <a:pt x="103561" y="30367"/>
                </a:cubicBezTo>
                <a:cubicBezTo>
                  <a:pt x="102276" y="30182"/>
                  <a:pt x="101025" y="30067"/>
                  <a:pt x="99740" y="29997"/>
                </a:cubicBezTo>
                <a:cubicBezTo>
                  <a:pt x="99300" y="29742"/>
                  <a:pt x="98860" y="29442"/>
                  <a:pt x="98419" y="29222"/>
                </a:cubicBezTo>
                <a:close/>
                <a:moveTo>
                  <a:pt x="94097" y="29266"/>
                </a:moveTo>
                <a:cubicBezTo>
                  <a:pt x="94572" y="29522"/>
                  <a:pt x="95012" y="29777"/>
                  <a:pt x="95453" y="30067"/>
                </a:cubicBezTo>
                <a:cubicBezTo>
                  <a:pt x="94167" y="30147"/>
                  <a:pt x="92847" y="30252"/>
                  <a:pt x="91561" y="30437"/>
                </a:cubicBezTo>
                <a:cubicBezTo>
                  <a:pt x="91200" y="30147"/>
                  <a:pt x="90795" y="29882"/>
                  <a:pt x="90390" y="29662"/>
                </a:cubicBezTo>
                <a:cubicBezTo>
                  <a:pt x="91596" y="29486"/>
                  <a:pt x="92847" y="29337"/>
                  <a:pt x="94097" y="29266"/>
                </a:cubicBezTo>
                <a:close/>
                <a:moveTo>
                  <a:pt x="79535" y="28932"/>
                </a:moveTo>
                <a:cubicBezTo>
                  <a:pt x="79755" y="29117"/>
                  <a:pt x="80010" y="29301"/>
                  <a:pt x="80231" y="29442"/>
                </a:cubicBezTo>
                <a:cubicBezTo>
                  <a:pt x="79271" y="29777"/>
                  <a:pt x="78320" y="30103"/>
                  <a:pt x="77369" y="30472"/>
                </a:cubicBezTo>
                <a:cubicBezTo>
                  <a:pt x="77220" y="30287"/>
                  <a:pt x="77070" y="30147"/>
                  <a:pt x="76894" y="29962"/>
                </a:cubicBezTo>
                <a:cubicBezTo>
                  <a:pt x="77774" y="29557"/>
                  <a:pt x="78655" y="29222"/>
                  <a:pt x="79535" y="28932"/>
                </a:cubicBezTo>
                <a:close/>
                <a:moveTo>
                  <a:pt x="15592" y="27681"/>
                </a:moveTo>
                <a:cubicBezTo>
                  <a:pt x="16692" y="27866"/>
                  <a:pt x="17758" y="28122"/>
                  <a:pt x="18744" y="28491"/>
                </a:cubicBezTo>
                <a:cubicBezTo>
                  <a:pt x="18303" y="29117"/>
                  <a:pt x="17907" y="29812"/>
                  <a:pt x="17538" y="30437"/>
                </a:cubicBezTo>
                <a:cubicBezTo>
                  <a:pt x="17538" y="30437"/>
                  <a:pt x="17502" y="30472"/>
                  <a:pt x="17502" y="30508"/>
                </a:cubicBezTo>
                <a:cubicBezTo>
                  <a:pt x="16437" y="30147"/>
                  <a:pt x="15337" y="29847"/>
                  <a:pt x="14236" y="29662"/>
                </a:cubicBezTo>
                <a:cubicBezTo>
                  <a:pt x="14641" y="28967"/>
                  <a:pt x="15081" y="28307"/>
                  <a:pt x="15592" y="27681"/>
                </a:cubicBezTo>
                <a:close/>
                <a:moveTo>
                  <a:pt x="75608" y="28421"/>
                </a:moveTo>
                <a:cubicBezTo>
                  <a:pt x="75793" y="28712"/>
                  <a:pt x="75969" y="28967"/>
                  <a:pt x="76154" y="29222"/>
                </a:cubicBezTo>
                <a:cubicBezTo>
                  <a:pt x="75459" y="29627"/>
                  <a:pt x="74763" y="30067"/>
                  <a:pt x="74068" y="30508"/>
                </a:cubicBezTo>
                <a:cubicBezTo>
                  <a:pt x="73953" y="30252"/>
                  <a:pt x="73848" y="29997"/>
                  <a:pt x="73733" y="29706"/>
                </a:cubicBezTo>
                <a:cubicBezTo>
                  <a:pt x="74358" y="29266"/>
                  <a:pt x="74948" y="28826"/>
                  <a:pt x="75608" y="28421"/>
                </a:cubicBezTo>
                <a:close/>
                <a:moveTo>
                  <a:pt x="53563" y="28747"/>
                </a:moveTo>
                <a:cubicBezTo>
                  <a:pt x="53563" y="28967"/>
                  <a:pt x="53519" y="29187"/>
                  <a:pt x="53519" y="29442"/>
                </a:cubicBezTo>
                <a:cubicBezTo>
                  <a:pt x="53484" y="29592"/>
                  <a:pt x="53484" y="29742"/>
                  <a:pt x="53484" y="29882"/>
                </a:cubicBezTo>
                <a:cubicBezTo>
                  <a:pt x="52498" y="30182"/>
                  <a:pt x="51538" y="30402"/>
                  <a:pt x="50588" y="30543"/>
                </a:cubicBezTo>
                <a:cubicBezTo>
                  <a:pt x="50658" y="30217"/>
                  <a:pt x="50737" y="29847"/>
                  <a:pt x="50808" y="29486"/>
                </a:cubicBezTo>
                <a:cubicBezTo>
                  <a:pt x="51723" y="29301"/>
                  <a:pt x="52639" y="29046"/>
                  <a:pt x="53563" y="28747"/>
                </a:cubicBezTo>
                <a:close/>
                <a:moveTo>
                  <a:pt x="70801" y="27761"/>
                </a:moveTo>
                <a:cubicBezTo>
                  <a:pt x="70951" y="28271"/>
                  <a:pt x="71092" y="28782"/>
                  <a:pt x="71206" y="29301"/>
                </a:cubicBezTo>
                <a:cubicBezTo>
                  <a:pt x="70652" y="29742"/>
                  <a:pt x="70106" y="30147"/>
                  <a:pt x="69516" y="30543"/>
                </a:cubicBezTo>
                <a:cubicBezTo>
                  <a:pt x="69446" y="30032"/>
                  <a:pt x="69331" y="29522"/>
                  <a:pt x="69190" y="29046"/>
                </a:cubicBezTo>
                <a:cubicBezTo>
                  <a:pt x="69736" y="28641"/>
                  <a:pt x="70291" y="28236"/>
                  <a:pt x="70801" y="27761"/>
                </a:cubicBezTo>
                <a:close/>
                <a:moveTo>
                  <a:pt x="84298" y="29187"/>
                </a:moveTo>
                <a:cubicBezTo>
                  <a:pt x="84632" y="29337"/>
                  <a:pt x="84958" y="29522"/>
                  <a:pt x="85258" y="29662"/>
                </a:cubicBezTo>
                <a:cubicBezTo>
                  <a:pt x="84192" y="29926"/>
                  <a:pt x="83092" y="30217"/>
                  <a:pt x="81991" y="30543"/>
                </a:cubicBezTo>
                <a:cubicBezTo>
                  <a:pt x="81736" y="30367"/>
                  <a:pt x="81472" y="30217"/>
                  <a:pt x="81217" y="30032"/>
                </a:cubicBezTo>
                <a:cubicBezTo>
                  <a:pt x="82247" y="29706"/>
                  <a:pt x="83277" y="29407"/>
                  <a:pt x="84298" y="29187"/>
                </a:cubicBezTo>
                <a:close/>
                <a:moveTo>
                  <a:pt x="28252" y="28896"/>
                </a:moveTo>
                <a:cubicBezTo>
                  <a:pt x="29238" y="29372"/>
                  <a:pt x="30233" y="29847"/>
                  <a:pt x="31219" y="30252"/>
                </a:cubicBezTo>
                <a:cubicBezTo>
                  <a:pt x="31113" y="30323"/>
                  <a:pt x="31034" y="30367"/>
                  <a:pt x="30928" y="30437"/>
                </a:cubicBezTo>
                <a:cubicBezTo>
                  <a:pt x="30849" y="30508"/>
                  <a:pt x="30779" y="30543"/>
                  <a:pt x="30708" y="30622"/>
                </a:cubicBezTo>
                <a:cubicBezTo>
                  <a:pt x="29713" y="30103"/>
                  <a:pt x="28763" y="29592"/>
                  <a:pt x="27812" y="29081"/>
                </a:cubicBezTo>
                <a:cubicBezTo>
                  <a:pt x="27917" y="29002"/>
                  <a:pt x="28032" y="28967"/>
                  <a:pt x="28137" y="28932"/>
                </a:cubicBezTo>
                <a:cubicBezTo>
                  <a:pt x="28173" y="28932"/>
                  <a:pt x="28208" y="28932"/>
                  <a:pt x="28252" y="28896"/>
                </a:cubicBezTo>
                <a:close/>
                <a:moveTo>
                  <a:pt x="32654" y="29706"/>
                </a:moveTo>
                <a:cubicBezTo>
                  <a:pt x="33534" y="29926"/>
                  <a:pt x="34415" y="30067"/>
                  <a:pt x="35295" y="30182"/>
                </a:cubicBezTo>
                <a:cubicBezTo>
                  <a:pt x="35181" y="30287"/>
                  <a:pt x="35031" y="30437"/>
                  <a:pt x="34890" y="30622"/>
                </a:cubicBezTo>
                <a:cubicBezTo>
                  <a:pt x="33975" y="30437"/>
                  <a:pt x="33094" y="30182"/>
                  <a:pt x="32170" y="29926"/>
                </a:cubicBezTo>
                <a:cubicBezTo>
                  <a:pt x="32319" y="29847"/>
                  <a:pt x="32504" y="29777"/>
                  <a:pt x="32654" y="29706"/>
                </a:cubicBezTo>
                <a:close/>
                <a:moveTo>
                  <a:pt x="35401" y="30182"/>
                </a:moveTo>
                <a:cubicBezTo>
                  <a:pt x="36131" y="30252"/>
                  <a:pt x="36871" y="30287"/>
                  <a:pt x="37567" y="30287"/>
                </a:cubicBezTo>
                <a:lnTo>
                  <a:pt x="38156" y="30287"/>
                </a:lnTo>
                <a:cubicBezTo>
                  <a:pt x="38042" y="30508"/>
                  <a:pt x="37892" y="30728"/>
                  <a:pt x="37751" y="30913"/>
                </a:cubicBezTo>
                <a:lnTo>
                  <a:pt x="37232" y="30913"/>
                </a:lnTo>
                <a:cubicBezTo>
                  <a:pt x="36501" y="30842"/>
                  <a:pt x="35735" y="30763"/>
                  <a:pt x="34996" y="30622"/>
                </a:cubicBezTo>
                <a:cubicBezTo>
                  <a:pt x="35145" y="30472"/>
                  <a:pt x="35251" y="30323"/>
                  <a:pt x="35401" y="30182"/>
                </a:cubicBezTo>
                <a:close/>
                <a:moveTo>
                  <a:pt x="63063" y="28271"/>
                </a:moveTo>
                <a:cubicBezTo>
                  <a:pt x="63168" y="28782"/>
                  <a:pt x="63283" y="29266"/>
                  <a:pt x="63389" y="29742"/>
                </a:cubicBezTo>
                <a:cubicBezTo>
                  <a:pt x="63424" y="29812"/>
                  <a:pt x="63424" y="29882"/>
                  <a:pt x="63424" y="29962"/>
                </a:cubicBezTo>
                <a:cubicBezTo>
                  <a:pt x="62473" y="30323"/>
                  <a:pt x="61487" y="30657"/>
                  <a:pt x="60492" y="30948"/>
                </a:cubicBezTo>
                <a:cubicBezTo>
                  <a:pt x="60457" y="30402"/>
                  <a:pt x="60386" y="29882"/>
                  <a:pt x="60307" y="29337"/>
                </a:cubicBezTo>
                <a:cubicBezTo>
                  <a:pt x="61267" y="29002"/>
                  <a:pt x="62182" y="28676"/>
                  <a:pt x="63063" y="28271"/>
                </a:cubicBezTo>
                <a:close/>
                <a:moveTo>
                  <a:pt x="3557" y="29301"/>
                </a:moveTo>
                <a:cubicBezTo>
                  <a:pt x="4217" y="29337"/>
                  <a:pt x="4877" y="29337"/>
                  <a:pt x="5538" y="29337"/>
                </a:cubicBezTo>
                <a:lnTo>
                  <a:pt x="6092" y="29337"/>
                </a:lnTo>
                <a:cubicBezTo>
                  <a:pt x="5503" y="29882"/>
                  <a:pt x="4957" y="30437"/>
                  <a:pt x="4402" y="30983"/>
                </a:cubicBezTo>
                <a:cubicBezTo>
                  <a:pt x="4076" y="30948"/>
                  <a:pt x="3707" y="30948"/>
                  <a:pt x="3381" y="30913"/>
                </a:cubicBezTo>
                <a:cubicBezTo>
                  <a:pt x="2826" y="30877"/>
                  <a:pt x="2280" y="30842"/>
                  <a:pt x="1761" y="30763"/>
                </a:cubicBezTo>
                <a:cubicBezTo>
                  <a:pt x="2351" y="30287"/>
                  <a:pt x="2941" y="29777"/>
                  <a:pt x="3557" y="29301"/>
                </a:cubicBezTo>
                <a:close/>
                <a:moveTo>
                  <a:pt x="50702" y="29486"/>
                </a:moveTo>
                <a:lnTo>
                  <a:pt x="50702" y="29486"/>
                </a:lnTo>
                <a:cubicBezTo>
                  <a:pt x="50623" y="29847"/>
                  <a:pt x="50588" y="30217"/>
                  <a:pt x="50517" y="30587"/>
                </a:cubicBezTo>
                <a:cubicBezTo>
                  <a:pt x="49487" y="30763"/>
                  <a:pt x="48457" y="30877"/>
                  <a:pt x="47436" y="30983"/>
                </a:cubicBezTo>
                <a:cubicBezTo>
                  <a:pt x="47541" y="30657"/>
                  <a:pt x="47656" y="30287"/>
                  <a:pt x="47726" y="29962"/>
                </a:cubicBezTo>
                <a:cubicBezTo>
                  <a:pt x="48721" y="29847"/>
                  <a:pt x="49707" y="29706"/>
                  <a:pt x="50702" y="29486"/>
                </a:cubicBezTo>
                <a:close/>
                <a:moveTo>
                  <a:pt x="83381" y="0"/>
                </a:moveTo>
                <a:cubicBezTo>
                  <a:pt x="83108" y="0"/>
                  <a:pt x="82827" y="9"/>
                  <a:pt x="82537" y="28"/>
                </a:cubicBezTo>
                <a:cubicBezTo>
                  <a:pt x="78831" y="248"/>
                  <a:pt x="75864" y="1754"/>
                  <a:pt x="73478" y="3656"/>
                </a:cubicBezTo>
                <a:lnTo>
                  <a:pt x="73407" y="3620"/>
                </a:lnTo>
                <a:cubicBezTo>
                  <a:pt x="73407" y="3691"/>
                  <a:pt x="73372" y="3735"/>
                  <a:pt x="73372" y="3770"/>
                </a:cubicBezTo>
                <a:cubicBezTo>
                  <a:pt x="72597" y="4395"/>
                  <a:pt x="71937" y="5055"/>
                  <a:pt x="71277" y="5716"/>
                </a:cubicBezTo>
                <a:cubicBezTo>
                  <a:pt x="71277" y="5672"/>
                  <a:pt x="71277" y="5636"/>
                  <a:pt x="71312" y="5636"/>
                </a:cubicBezTo>
                <a:lnTo>
                  <a:pt x="71206" y="5601"/>
                </a:lnTo>
                <a:cubicBezTo>
                  <a:pt x="71206" y="5672"/>
                  <a:pt x="71171" y="5751"/>
                  <a:pt x="71171" y="5857"/>
                </a:cubicBezTo>
                <a:cubicBezTo>
                  <a:pt x="70546" y="6517"/>
                  <a:pt x="69991" y="7177"/>
                  <a:pt x="69446" y="7837"/>
                </a:cubicBezTo>
                <a:lnTo>
                  <a:pt x="69410" y="7837"/>
                </a:lnTo>
                <a:cubicBezTo>
                  <a:pt x="69366" y="7873"/>
                  <a:pt x="69366" y="7917"/>
                  <a:pt x="69366" y="7952"/>
                </a:cubicBezTo>
                <a:cubicBezTo>
                  <a:pt x="68970" y="8498"/>
                  <a:pt x="68565" y="9017"/>
                  <a:pt x="68231" y="9528"/>
                </a:cubicBezTo>
                <a:cubicBezTo>
                  <a:pt x="66435" y="12055"/>
                  <a:pt x="64163" y="14300"/>
                  <a:pt x="61707" y="16421"/>
                </a:cubicBezTo>
                <a:lnTo>
                  <a:pt x="61707" y="16316"/>
                </a:lnTo>
                <a:lnTo>
                  <a:pt x="61628" y="16316"/>
                </a:lnTo>
                <a:cubicBezTo>
                  <a:pt x="61628" y="16386"/>
                  <a:pt x="61593" y="16421"/>
                  <a:pt x="61593" y="16500"/>
                </a:cubicBezTo>
                <a:cubicBezTo>
                  <a:pt x="60862" y="17117"/>
                  <a:pt x="60122" y="17742"/>
                  <a:pt x="59392" y="18332"/>
                </a:cubicBezTo>
                <a:lnTo>
                  <a:pt x="59392" y="18217"/>
                </a:lnTo>
                <a:lnTo>
                  <a:pt x="59321" y="18182"/>
                </a:lnTo>
                <a:cubicBezTo>
                  <a:pt x="59321" y="18261"/>
                  <a:pt x="59286" y="18332"/>
                  <a:pt x="59286" y="18402"/>
                </a:cubicBezTo>
                <a:cubicBezTo>
                  <a:pt x="58546" y="18992"/>
                  <a:pt x="57851" y="19538"/>
                  <a:pt x="57120" y="20093"/>
                </a:cubicBezTo>
                <a:lnTo>
                  <a:pt x="57041" y="20093"/>
                </a:lnTo>
                <a:lnTo>
                  <a:pt x="57041" y="20163"/>
                </a:lnTo>
                <a:cubicBezTo>
                  <a:pt x="56865" y="20313"/>
                  <a:pt x="56680" y="20462"/>
                  <a:pt x="56495" y="20603"/>
                </a:cubicBezTo>
                <a:lnTo>
                  <a:pt x="55940" y="21008"/>
                </a:lnTo>
                <a:cubicBezTo>
                  <a:pt x="53264" y="23103"/>
                  <a:pt x="50772" y="24310"/>
                  <a:pt x="48316" y="24715"/>
                </a:cubicBezTo>
                <a:cubicBezTo>
                  <a:pt x="47963" y="24777"/>
                  <a:pt x="47611" y="24800"/>
                  <a:pt x="47260" y="24800"/>
                </a:cubicBezTo>
                <a:cubicBezTo>
                  <a:pt x="46772" y="24800"/>
                  <a:pt x="46288" y="24756"/>
                  <a:pt x="45816" y="24715"/>
                </a:cubicBezTo>
                <a:cubicBezTo>
                  <a:pt x="45405" y="24690"/>
                  <a:pt x="44990" y="24665"/>
                  <a:pt x="44573" y="24665"/>
                </a:cubicBezTo>
                <a:cubicBezTo>
                  <a:pt x="44401" y="24665"/>
                  <a:pt x="44228" y="24669"/>
                  <a:pt x="44055" y="24679"/>
                </a:cubicBezTo>
                <a:cubicBezTo>
                  <a:pt x="43879" y="24679"/>
                  <a:pt x="43694" y="24679"/>
                  <a:pt x="43509" y="24715"/>
                </a:cubicBezTo>
                <a:cubicBezTo>
                  <a:pt x="43544" y="24679"/>
                  <a:pt x="43544" y="24644"/>
                  <a:pt x="43544" y="24600"/>
                </a:cubicBezTo>
                <a:lnTo>
                  <a:pt x="43474" y="24600"/>
                </a:lnTo>
                <a:cubicBezTo>
                  <a:pt x="43474" y="24644"/>
                  <a:pt x="43439" y="24679"/>
                  <a:pt x="43439" y="24715"/>
                </a:cubicBezTo>
                <a:cubicBezTo>
                  <a:pt x="42373" y="24820"/>
                  <a:pt x="41678" y="25040"/>
                  <a:pt x="40648" y="25410"/>
                </a:cubicBezTo>
                <a:cubicBezTo>
                  <a:pt x="40577" y="25445"/>
                  <a:pt x="40498" y="25445"/>
                  <a:pt x="40428" y="25481"/>
                </a:cubicBezTo>
                <a:cubicBezTo>
                  <a:pt x="40243" y="25560"/>
                  <a:pt x="40058" y="25630"/>
                  <a:pt x="39873" y="25665"/>
                </a:cubicBezTo>
                <a:cubicBezTo>
                  <a:pt x="37577" y="26488"/>
                  <a:pt x="34895" y="26958"/>
                  <a:pt x="32275" y="26958"/>
                </a:cubicBezTo>
                <a:cubicBezTo>
                  <a:pt x="32093" y="26958"/>
                  <a:pt x="31911" y="26955"/>
                  <a:pt x="31730" y="26951"/>
                </a:cubicBezTo>
                <a:lnTo>
                  <a:pt x="31694" y="26916"/>
                </a:lnTo>
                <a:lnTo>
                  <a:pt x="31694" y="26951"/>
                </a:lnTo>
                <a:cubicBezTo>
                  <a:pt x="30673" y="26916"/>
                  <a:pt x="29678" y="26801"/>
                  <a:pt x="28727" y="26581"/>
                </a:cubicBezTo>
                <a:lnTo>
                  <a:pt x="28692" y="26581"/>
                </a:lnTo>
                <a:cubicBezTo>
                  <a:pt x="26412" y="26141"/>
                  <a:pt x="24325" y="25225"/>
                  <a:pt x="22785" y="23764"/>
                </a:cubicBezTo>
                <a:cubicBezTo>
                  <a:pt x="20874" y="21924"/>
                  <a:pt x="20064" y="19432"/>
                  <a:pt x="19298" y="17011"/>
                </a:cubicBezTo>
                <a:cubicBezTo>
                  <a:pt x="18524" y="14625"/>
                  <a:pt x="17722" y="12204"/>
                  <a:pt x="15882" y="10408"/>
                </a:cubicBezTo>
                <a:lnTo>
                  <a:pt x="15847" y="10373"/>
                </a:lnTo>
                <a:cubicBezTo>
                  <a:pt x="15521" y="10074"/>
                  <a:pt x="15152" y="9783"/>
                  <a:pt x="14747" y="9493"/>
                </a:cubicBezTo>
                <a:cubicBezTo>
                  <a:pt x="12798" y="8228"/>
                  <a:pt x="10381" y="7580"/>
                  <a:pt x="7629" y="7580"/>
                </a:cubicBezTo>
                <a:cubicBezTo>
                  <a:pt x="6701" y="7580"/>
                  <a:pt x="5735" y="7653"/>
                  <a:pt x="4737" y="7802"/>
                </a:cubicBezTo>
                <a:cubicBezTo>
                  <a:pt x="3196" y="8022"/>
                  <a:pt x="1576" y="8463"/>
                  <a:pt x="0" y="9017"/>
                </a:cubicBezTo>
                <a:lnTo>
                  <a:pt x="0" y="9123"/>
                </a:lnTo>
                <a:cubicBezTo>
                  <a:pt x="845" y="8832"/>
                  <a:pt x="1726" y="8533"/>
                  <a:pt x="2606" y="8313"/>
                </a:cubicBezTo>
                <a:lnTo>
                  <a:pt x="2606" y="8427"/>
                </a:lnTo>
                <a:cubicBezTo>
                  <a:pt x="2351" y="9123"/>
                  <a:pt x="2095" y="9854"/>
                  <a:pt x="1840" y="10628"/>
                </a:cubicBezTo>
                <a:cubicBezTo>
                  <a:pt x="1215" y="10778"/>
                  <a:pt x="625" y="10954"/>
                  <a:pt x="0" y="11174"/>
                </a:cubicBezTo>
                <a:lnTo>
                  <a:pt x="0" y="11253"/>
                </a:lnTo>
                <a:cubicBezTo>
                  <a:pt x="590" y="11068"/>
                  <a:pt x="1215" y="10884"/>
                  <a:pt x="1796" y="10699"/>
                </a:cubicBezTo>
                <a:lnTo>
                  <a:pt x="1796" y="10699"/>
                </a:lnTo>
                <a:cubicBezTo>
                  <a:pt x="1541" y="11473"/>
                  <a:pt x="1250" y="12204"/>
                  <a:pt x="880" y="12935"/>
                </a:cubicBezTo>
                <a:cubicBezTo>
                  <a:pt x="590" y="13014"/>
                  <a:pt x="299" y="13120"/>
                  <a:pt x="0" y="13199"/>
                </a:cubicBezTo>
                <a:lnTo>
                  <a:pt x="0" y="13305"/>
                </a:lnTo>
                <a:cubicBezTo>
                  <a:pt x="299" y="13199"/>
                  <a:pt x="555" y="13120"/>
                  <a:pt x="845" y="13049"/>
                </a:cubicBezTo>
                <a:lnTo>
                  <a:pt x="845" y="13049"/>
                </a:lnTo>
                <a:cubicBezTo>
                  <a:pt x="590" y="13595"/>
                  <a:pt x="299" y="14115"/>
                  <a:pt x="0" y="14625"/>
                </a:cubicBezTo>
                <a:lnTo>
                  <a:pt x="0" y="14775"/>
                </a:lnTo>
                <a:cubicBezTo>
                  <a:pt x="370" y="14220"/>
                  <a:pt x="660" y="13639"/>
                  <a:pt x="960" y="13014"/>
                </a:cubicBezTo>
                <a:cubicBezTo>
                  <a:pt x="1911" y="12759"/>
                  <a:pt x="2861" y="12539"/>
                  <a:pt x="3821" y="12424"/>
                </a:cubicBezTo>
                <a:lnTo>
                  <a:pt x="3821" y="12424"/>
                </a:lnTo>
                <a:cubicBezTo>
                  <a:pt x="3451" y="13155"/>
                  <a:pt x="3046" y="13895"/>
                  <a:pt x="2606" y="14555"/>
                </a:cubicBezTo>
                <a:cubicBezTo>
                  <a:pt x="2351" y="14625"/>
                  <a:pt x="2131" y="14660"/>
                  <a:pt x="1875" y="14696"/>
                </a:cubicBezTo>
                <a:cubicBezTo>
                  <a:pt x="1250" y="14845"/>
                  <a:pt x="625" y="14995"/>
                  <a:pt x="0" y="15136"/>
                </a:cubicBezTo>
                <a:lnTo>
                  <a:pt x="0" y="15215"/>
                </a:lnTo>
                <a:cubicBezTo>
                  <a:pt x="845" y="14995"/>
                  <a:pt x="1690" y="14810"/>
                  <a:pt x="2571" y="14660"/>
                </a:cubicBezTo>
                <a:lnTo>
                  <a:pt x="2571" y="14660"/>
                </a:lnTo>
                <a:cubicBezTo>
                  <a:pt x="2131" y="15286"/>
                  <a:pt x="1655" y="15911"/>
                  <a:pt x="1101" y="16456"/>
                </a:cubicBezTo>
                <a:cubicBezTo>
                  <a:pt x="740" y="16536"/>
                  <a:pt x="370" y="16606"/>
                  <a:pt x="0" y="16677"/>
                </a:cubicBezTo>
                <a:lnTo>
                  <a:pt x="0" y="16756"/>
                </a:lnTo>
                <a:cubicBezTo>
                  <a:pt x="335" y="16677"/>
                  <a:pt x="660" y="16606"/>
                  <a:pt x="995" y="16571"/>
                </a:cubicBezTo>
                <a:lnTo>
                  <a:pt x="995" y="16571"/>
                </a:lnTo>
                <a:cubicBezTo>
                  <a:pt x="995" y="16606"/>
                  <a:pt x="960" y="16606"/>
                  <a:pt x="916" y="16641"/>
                </a:cubicBezTo>
                <a:cubicBezTo>
                  <a:pt x="625" y="16941"/>
                  <a:pt x="335" y="17231"/>
                  <a:pt x="0" y="17522"/>
                </a:cubicBezTo>
                <a:lnTo>
                  <a:pt x="0" y="17636"/>
                </a:lnTo>
                <a:cubicBezTo>
                  <a:pt x="335" y="17337"/>
                  <a:pt x="660" y="17011"/>
                  <a:pt x="995" y="16721"/>
                </a:cubicBezTo>
                <a:cubicBezTo>
                  <a:pt x="1030" y="16641"/>
                  <a:pt x="1101" y="16606"/>
                  <a:pt x="1136" y="16536"/>
                </a:cubicBezTo>
                <a:cubicBezTo>
                  <a:pt x="2131" y="16386"/>
                  <a:pt x="3117" y="16280"/>
                  <a:pt x="4111" y="16236"/>
                </a:cubicBezTo>
                <a:lnTo>
                  <a:pt x="4111" y="16236"/>
                </a:lnTo>
                <a:cubicBezTo>
                  <a:pt x="4041" y="16351"/>
                  <a:pt x="3927" y="16421"/>
                  <a:pt x="3856" y="16536"/>
                </a:cubicBezTo>
                <a:cubicBezTo>
                  <a:pt x="3337" y="17046"/>
                  <a:pt x="2826" y="17487"/>
                  <a:pt x="2315" y="17962"/>
                </a:cubicBezTo>
                <a:cubicBezTo>
                  <a:pt x="1541" y="17997"/>
                  <a:pt x="775" y="18041"/>
                  <a:pt x="0" y="18147"/>
                </a:cubicBezTo>
                <a:lnTo>
                  <a:pt x="0" y="18217"/>
                </a:lnTo>
                <a:cubicBezTo>
                  <a:pt x="740" y="18147"/>
                  <a:pt x="1470" y="18076"/>
                  <a:pt x="2201" y="18041"/>
                </a:cubicBezTo>
                <a:lnTo>
                  <a:pt x="2201" y="18041"/>
                </a:lnTo>
                <a:cubicBezTo>
                  <a:pt x="1576" y="18622"/>
                  <a:pt x="916" y="19142"/>
                  <a:pt x="255" y="19652"/>
                </a:cubicBezTo>
                <a:lnTo>
                  <a:pt x="0" y="19652"/>
                </a:lnTo>
                <a:lnTo>
                  <a:pt x="0" y="19723"/>
                </a:lnTo>
                <a:lnTo>
                  <a:pt x="150" y="19723"/>
                </a:lnTo>
                <a:cubicBezTo>
                  <a:pt x="114" y="19758"/>
                  <a:pt x="35" y="19802"/>
                  <a:pt x="0" y="19837"/>
                </a:cubicBezTo>
                <a:lnTo>
                  <a:pt x="0" y="19943"/>
                </a:lnTo>
                <a:cubicBezTo>
                  <a:pt x="114" y="19872"/>
                  <a:pt x="185" y="19802"/>
                  <a:pt x="299" y="19723"/>
                </a:cubicBezTo>
                <a:cubicBezTo>
                  <a:pt x="1321" y="19723"/>
                  <a:pt x="2351" y="19758"/>
                  <a:pt x="3337" y="19837"/>
                </a:cubicBezTo>
                <a:cubicBezTo>
                  <a:pt x="2676" y="20348"/>
                  <a:pt x="2016" y="20823"/>
                  <a:pt x="1321" y="21343"/>
                </a:cubicBezTo>
                <a:cubicBezTo>
                  <a:pt x="880" y="21299"/>
                  <a:pt x="440" y="21263"/>
                  <a:pt x="0" y="21263"/>
                </a:cubicBezTo>
                <a:lnTo>
                  <a:pt x="0" y="21343"/>
                </a:lnTo>
                <a:cubicBezTo>
                  <a:pt x="405" y="21343"/>
                  <a:pt x="810" y="21378"/>
                  <a:pt x="1215" y="21413"/>
                </a:cubicBezTo>
                <a:cubicBezTo>
                  <a:pt x="916" y="21633"/>
                  <a:pt x="590" y="21889"/>
                  <a:pt x="255" y="22109"/>
                </a:cubicBezTo>
                <a:cubicBezTo>
                  <a:pt x="185" y="22144"/>
                  <a:pt x="79" y="22223"/>
                  <a:pt x="0" y="22293"/>
                </a:cubicBezTo>
                <a:lnTo>
                  <a:pt x="0" y="22399"/>
                </a:lnTo>
                <a:cubicBezTo>
                  <a:pt x="114" y="22329"/>
                  <a:pt x="220" y="22258"/>
                  <a:pt x="299" y="22179"/>
                </a:cubicBezTo>
                <a:cubicBezTo>
                  <a:pt x="660" y="21924"/>
                  <a:pt x="1030" y="21668"/>
                  <a:pt x="1356" y="21413"/>
                </a:cubicBezTo>
                <a:cubicBezTo>
                  <a:pt x="2386" y="21519"/>
                  <a:pt x="3416" y="21633"/>
                  <a:pt x="4481" y="21818"/>
                </a:cubicBezTo>
                <a:cubicBezTo>
                  <a:pt x="4332" y="21924"/>
                  <a:pt x="4182" y="22038"/>
                  <a:pt x="4076" y="22144"/>
                </a:cubicBezTo>
                <a:cubicBezTo>
                  <a:pt x="3636" y="22443"/>
                  <a:pt x="3196" y="22769"/>
                  <a:pt x="2791" y="23103"/>
                </a:cubicBezTo>
                <a:cubicBezTo>
                  <a:pt x="1840" y="22989"/>
                  <a:pt x="880" y="22883"/>
                  <a:pt x="0" y="22804"/>
                </a:cubicBezTo>
                <a:lnTo>
                  <a:pt x="0" y="22919"/>
                </a:lnTo>
                <a:cubicBezTo>
                  <a:pt x="880" y="22989"/>
                  <a:pt x="1761" y="23059"/>
                  <a:pt x="2676" y="23174"/>
                </a:cubicBezTo>
                <a:cubicBezTo>
                  <a:pt x="2060" y="23614"/>
                  <a:pt x="1435" y="24054"/>
                  <a:pt x="810" y="24494"/>
                </a:cubicBezTo>
                <a:cubicBezTo>
                  <a:pt x="555" y="24459"/>
                  <a:pt x="255" y="24459"/>
                  <a:pt x="0" y="24424"/>
                </a:cubicBezTo>
                <a:lnTo>
                  <a:pt x="0" y="24494"/>
                </a:lnTo>
                <a:cubicBezTo>
                  <a:pt x="220" y="24530"/>
                  <a:pt x="475" y="24530"/>
                  <a:pt x="696" y="24565"/>
                </a:cubicBezTo>
                <a:cubicBezTo>
                  <a:pt x="475" y="24715"/>
                  <a:pt x="220" y="24864"/>
                  <a:pt x="0" y="25040"/>
                </a:cubicBezTo>
                <a:lnTo>
                  <a:pt x="0" y="25155"/>
                </a:lnTo>
                <a:cubicBezTo>
                  <a:pt x="299" y="24935"/>
                  <a:pt x="555" y="24750"/>
                  <a:pt x="845" y="24565"/>
                </a:cubicBezTo>
                <a:cubicBezTo>
                  <a:pt x="1400" y="24600"/>
                  <a:pt x="1946" y="24679"/>
                  <a:pt x="2500" y="24715"/>
                </a:cubicBezTo>
                <a:cubicBezTo>
                  <a:pt x="2861" y="24750"/>
                  <a:pt x="3231" y="24785"/>
                  <a:pt x="3557" y="24820"/>
                </a:cubicBezTo>
                <a:cubicBezTo>
                  <a:pt x="2941" y="25260"/>
                  <a:pt x="2315" y="25701"/>
                  <a:pt x="1655" y="26141"/>
                </a:cubicBezTo>
                <a:cubicBezTo>
                  <a:pt x="1065" y="26106"/>
                  <a:pt x="519" y="26070"/>
                  <a:pt x="0" y="26000"/>
                </a:cubicBezTo>
                <a:lnTo>
                  <a:pt x="0" y="26106"/>
                </a:lnTo>
                <a:cubicBezTo>
                  <a:pt x="475" y="26141"/>
                  <a:pt x="995" y="26185"/>
                  <a:pt x="1541" y="26220"/>
                </a:cubicBezTo>
                <a:cubicBezTo>
                  <a:pt x="1030" y="26581"/>
                  <a:pt x="519" y="26916"/>
                  <a:pt x="0" y="27241"/>
                </a:cubicBezTo>
                <a:lnTo>
                  <a:pt x="0" y="27356"/>
                </a:lnTo>
                <a:cubicBezTo>
                  <a:pt x="555" y="26986"/>
                  <a:pt x="1136" y="26625"/>
                  <a:pt x="1690" y="26220"/>
                </a:cubicBezTo>
                <a:cubicBezTo>
                  <a:pt x="2536" y="26290"/>
                  <a:pt x="3416" y="26326"/>
                  <a:pt x="4332" y="26361"/>
                </a:cubicBezTo>
                <a:cubicBezTo>
                  <a:pt x="3742" y="26801"/>
                  <a:pt x="3161" y="27206"/>
                  <a:pt x="2571" y="27646"/>
                </a:cubicBezTo>
                <a:cubicBezTo>
                  <a:pt x="1726" y="27576"/>
                  <a:pt x="845" y="27541"/>
                  <a:pt x="0" y="27461"/>
                </a:cubicBezTo>
                <a:lnTo>
                  <a:pt x="0" y="27541"/>
                </a:lnTo>
                <a:cubicBezTo>
                  <a:pt x="810" y="27611"/>
                  <a:pt x="1655" y="27681"/>
                  <a:pt x="2456" y="27726"/>
                </a:cubicBezTo>
                <a:cubicBezTo>
                  <a:pt x="1911" y="28122"/>
                  <a:pt x="1321" y="28527"/>
                  <a:pt x="740" y="28967"/>
                </a:cubicBezTo>
                <a:cubicBezTo>
                  <a:pt x="519" y="28932"/>
                  <a:pt x="299" y="28896"/>
                  <a:pt x="35" y="28896"/>
                </a:cubicBezTo>
                <a:lnTo>
                  <a:pt x="0" y="28861"/>
                </a:lnTo>
                <a:lnTo>
                  <a:pt x="0" y="28967"/>
                </a:lnTo>
                <a:lnTo>
                  <a:pt x="35" y="28967"/>
                </a:lnTo>
                <a:cubicBezTo>
                  <a:pt x="220" y="28967"/>
                  <a:pt x="440" y="29002"/>
                  <a:pt x="625" y="29046"/>
                </a:cubicBezTo>
                <a:cubicBezTo>
                  <a:pt x="440" y="29187"/>
                  <a:pt x="220" y="29337"/>
                  <a:pt x="0" y="29486"/>
                </a:cubicBezTo>
                <a:lnTo>
                  <a:pt x="0" y="29592"/>
                </a:lnTo>
                <a:cubicBezTo>
                  <a:pt x="255" y="29407"/>
                  <a:pt x="519" y="29222"/>
                  <a:pt x="775" y="29046"/>
                </a:cubicBezTo>
                <a:cubicBezTo>
                  <a:pt x="1655" y="29152"/>
                  <a:pt x="2536" y="29222"/>
                  <a:pt x="3416" y="29266"/>
                </a:cubicBezTo>
                <a:cubicBezTo>
                  <a:pt x="2826" y="29777"/>
                  <a:pt x="2236" y="30252"/>
                  <a:pt x="1655" y="30763"/>
                </a:cubicBezTo>
                <a:cubicBezTo>
                  <a:pt x="1101" y="30692"/>
                  <a:pt x="555" y="30622"/>
                  <a:pt x="0" y="30543"/>
                </a:cubicBezTo>
                <a:lnTo>
                  <a:pt x="0" y="30657"/>
                </a:lnTo>
                <a:cubicBezTo>
                  <a:pt x="519" y="30728"/>
                  <a:pt x="1030" y="30807"/>
                  <a:pt x="1541" y="30842"/>
                </a:cubicBezTo>
                <a:cubicBezTo>
                  <a:pt x="1470" y="30913"/>
                  <a:pt x="1356" y="30983"/>
                  <a:pt x="1285" y="31062"/>
                </a:cubicBezTo>
                <a:lnTo>
                  <a:pt x="1435" y="31062"/>
                </a:lnTo>
                <a:cubicBezTo>
                  <a:pt x="1506" y="30983"/>
                  <a:pt x="1576" y="30913"/>
                  <a:pt x="1655" y="30842"/>
                </a:cubicBezTo>
                <a:cubicBezTo>
                  <a:pt x="2236" y="30913"/>
                  <a:pt x="2791" y="30983"/>
                  <a:pt x="3381" y="31027"/>
                </a:cubicBezTo>
                <a:cubicBezTo>
                  <a:pt x="3636" y="31027"/>
                  <a:pt x="3927" y="31062"/>
                  <a:pt x="4182" y="31062"/>
                </a:cubicBezTo>
                <a:lnTo>
                  <a:pt x="5538" y="31062"/>
                </a:lnTo>
                <a:cubicBezTo>
                  <a:pt x="5212" y="31027"/>
                  <a:pt x="4877" y="31027"/>
                  <a:pt x="4516" y="30983"/>
                </a:cubicBezTo>
                <a:cubicBezTo>
                  <a:pt x="5098" y="30437"/>
                  <a:pt x="5652" y="29882"/>
                  <a:pt x="6198" y="29337"/>
                </a:cubicBezTo>
                <a:lnTo>
                  <a:pt x="8804" y="29337"/>
                </a:lnTo>
                <a:cubicBezTo>
                  <a:pt x="8443" y="29812"/>
                  <a:pt x="8038" y="30252"/>
                  <a:pt x="7668" y="30728"/>
                </a:cubicBezTo>
                <a:cubicBezTo>
                  <a:pt x="7563" y="30842"/>
                  <a:pt x="7483" y="30948"/>
                  <a:pt x="7413" y="31062"/>
                </a:cubicBezTo>
                <a:lnTo>
                  <a:pt x="7519" y="31062"/>
                </a:lnTo>
                <a:cubicBezTo>
                  <a:pt x="7598" y="30948"/>
                  <a:pt x="7668" y="30877"/>
                  <a:pt x="7739" y="30807"/>
                </a:cubicBezTo>
                <a:cubicBezTo>
                  <a:pt x="8108" y="30287"/>
                  <a:pt x="8513" y="29812"/>
                  <a:pt x="8918" y="29337"/>
                </a:cubicBezTo>
                <a:cubicBezTo>
                  <a:pt x="9720" y="29337"/>
                  <a:pt x="10530" y="29372"/>
                  <a:pt x="11340" y="29407"/>
                </a:cubicBezTo>
                <a:cubicBezTo>
                  <a:pt x="10970" y="29926"/>
                  <a:pt x="10644" y="30437"/>
                  <a:pt x="10309" y="30913"/>
                </a:cubicBezTo>
                <a:cubicBezTo>
                  <a:pt x="10274" y="30948"/>
                  <a:pt x="10239" y="31027"/>
                  <a:pt x="10204" y="31062"/>
                </a:cubicBezTo>
                <a:lnTo>
                  <a:pt x="10309" y="31062"/>
                </a:lnTo>
                <a:cubicBezTo>
                  <a:pt x="10345" y="31027"/>
                  <a:pt x="10345" y="30983"/>
                  <a:pt x="10380" y="30948"/>
                </a:cubicBezTo>
                <a:cubicBezTo>
                  <a:pt x="10714" y="30472"/>
                  <a:pt x="11084" y="29926"/>
                  <a:pt x="11445" y="29407"/>
                </a:cubicBezTo>
                <a:cubicBezTo>
                  <a:pt x="12326" y="29486"/>
                  <a:pt x="13206" y="29592"/>
                  <a:pt x="14086" y="29742"/>
                </a:cubicBezTo>
                <a:cubicBezTo>
                  <a:pt x="13796" y="30182"/>
                  <a:pt x="13541" y="30622"/>
                  <a:pt x="13320" y="31062"/>
                </a:cubicBezTo>
                <a:lnTo>
                  <a:pt x="13391" y="31062"/>
                </a:lnTo>
                <a:cubicBezTo>
                  <a:pt x="13646" y="30622"/>
                  <a:pt x="13901" y="30182"/>
                  <a:pt x="14166" y="29742"/>
                </a:cubicBezTo>
                <a:cubicBezTo>
                  <a:pt x="15301" y="29926"/>
                  <a:pt x="16402" y="30217"/>
                  <a:pt x="17423" y="30587"/>
                </a:cubicBezTo>
                <a:cubicBezTo>
                  <a:pt x="17353" y="30728"/>
                  <a:pt x="17247" y="30913"/>
                  <a:pt x="17168" y="31062"/>
                </a:cubicBezTo>
                <a:lnTo>
                  <a:pt x="17247" y="31062"/>
                </a:lnTo>
                <a:cubicBezTo>
                  <a:pt x="17353" y="30913"/>
                  <a:pt x="17423" y="30763"/>
                  <a:pt x="17538" y="30622"/>
                </a:cubicBezTo>
                <a:cubicBezTo>
                  <a:pt x="17943" y="30728"/>
                  <a:pt x="18347" y="30913"/>
                  <a:pt x="18788" y="31062"/>
                </a:cubicBezTo>
                <a:lnTo>
                  <a:pt x="19008" y="31062"/>
                </a:lnTo>
                <a:cubicBezTo>
                  <a:pt x="18524" y="30877"/>
                  <a:pt x="18048" y="30692"/>
                  <a:pt x="17573" y="30543"/>
                </a:cubicBezTo>
                <a:cubicBezTo>
                  <a:pt x="17573" y="30508"/>
                  <a:pt x="17608" y="30472"/>
                  <a:pt x="17608" y="30472"/>
                </a:cubicBezTo>
                <a:cubicBezTo>
                  <a:pt x="17978" y="29847"/>
                  <a:pt x="18383" y="29152"/>
                  <a:pt x="18823" y="28527"/>
                </a:cubicBezTo>
                <a:cubicBezTo>
                  <a:pt x="19888" y="28896"/>
                  <a:pt x="20909" y="29337"/>
                  <a:pt x="21904" y="29847"/>
                </a:cubicBezTo>
                <a:cubicBezTo>
                  <a:pt x="21605" y="30217"/>
                  <a:pt x="21314" y="30622"/>
                  <a:pt x="21024" y="31062"/>
                </a:cubicBezTo>
                <a:lnTo>
                  <a:pt x="21130" y="31062"/>
                </a:lnTo>
                <a:cubicBezTo>
                  <a:pt x="21385" y="30657"/>
                  <a:pt x="21684" y="30252"/>
                  <a:pt x="21975" y="29882"/>
                </a:cubicBezTo>
                <a:cubicBezTo>
                  <a:pt x="22705" y="30252"/>
                  <a:pt x="23445" y="30657"/>
                  <a:pt x="24176" y="31062"/>
                </a:cubicBezTo>
                <a:lnTo>
                  <a:pt x="24361" y="31062"/>
                </a:lnTo>
                <a:cubicBezTo>
                  <a:pt x="23586" y="30622"/>
                  <a:pt x="22820" y="30217"/>
                  <a:pt x="22010" y="29812"/>
                </a:cubicBezTo>
                <a:cubicBezTo>
                  <a:pt x="22450" y="29222"/>
                  <a:pt x="22926" y="28712"/>
                  <a:pt x="23445" y="28342"/>
                </a:cubicBezTo>
                <a:cubicBezTo>
                  <a:pt x="24396" y="28861"/>
                  <a:pt x="25311" y="29442"/>
                  <a:pt x="26227" y="30032"/>
                </a:cubicBezTo>
                <a:cubicBezTo>
                  <a:pt x="25901" y="30323"/>
                  <a:pt x="25611" y="30692"/>
                  <a:pt x="25311" y="31062"/>
                </a:cubicBezTo>
                <a:lnTo>
                  <a:pt x="25426" y="31062"/>
                </a:lnTo>
                <a:cubicBezTo>
                  <a:pt x="25681" y="30692"/>
                  <a:pt x="26007" y="30367"/>
                  <a:pt x="26306" y="30067"/>
                </a:cubicBezTo>
                <a:cubicBezTo>
                  <a:pt x="26526" y="30217"/>
                  <a:pt x="26711" y="30323"/>
                  <a:pt x="26887" y="30472"/>
                </a:cubicBezTo>
                <a:cubicBezTo>
                  <a:pt x="27222" y="30657"/>
                  <a:pt x="27512" y="30877"/>
                  <a:pt x="27847" y="31062"/>
                </a:cubicBezTo>
                <a:lnTo>
                  <a:pt x="27988" y="31062"/>
                </a:lnTo>
                <a:cubicBezTo>
                  <a:pt x="27627" y="30842"/>
                  <a:pt x="27292" y="30622"/>
                  <a:pt x="26967" y="30402"/>
                </a:cubicBezTo>
                <a:cubicBezTo>
                  <a:pt x="26746" y="30252"/>
                  <a:pt x="26562" y="30147"/>
                  <a:pt x="26377" y="30032"/>
                </a:cubicBezTo>
                <a:cubicBezTo>
                  <a:pt x="26597" y="29812"/>
                  <a:pt x="26817" y="29662"/>
                  <a:pt x="27037" y="29486"/>
                </a:cubicBezTo>
                <a:cubicBezTo>
                  <a:pt x="27107" y="29522"/>
                  <a:pt x="27187" y="29557"/>
                  <a:pt x="27257" y="29592"/>
                </a:cubicBezTo>
                <a:cubicBezTo>
                  <a:pt x="28032" y="30103"/>
                  <a:pt x="28833" y="30587"/>
                  <a:pt x="29678" y="31062"/>
                </a:cubicBezTo>
                <a:lnTo>
                  <a:pt x="29828" y="31062"/>
                </a:lnTo>
                <a:cubicBezTo>
                  <a:pt x="28983" y="30587"/>
                  <a:pt x="28137" y="30032"/>
                  <a:pt x="27292" y="29522"/>
                </a:cubicBezTo>
                <a:cubicBezTo>
                  <a:pt x="27222" y="29522"/>
                  <a:pt x="27187" y="29486"/>
                  <a:pt x="27151" y="29442"/>
                </a:cubicBezTo>
                <a:cubicBezTo>
                  <a:pt x="27328" y="29337"/>
                  <a:pt x="27512" y="29222"/>
                  <a:pt x="27733" y="29117"/>
                </a:cubicBezTo>
                <a:cubicBezTo>
                  <a:pt x="28692" y="29627"/>
                  <a:pt x="29643" y="30182"/>
                  <a:pt x="30629" y="30657"/>
                </a:cubicBezTo>
                <a:cubicBezTo>
                  <a:pt x="30453" y="30807"/>
                  <a:pt x="30303" y="30913"/>
                  <a:pt x="30154" y="31062"/>
                </a:cubicBezTo>
                <a:lnTo>
                  <a:pt x="30303" y="31062"/>
                </a:lnTo>
                <a:cubicBezTo>
                  <a:pt x="30409" y="30948"/>
                  <a:pt x="30559" y="30807"/>
                  <a:pt x="30708" y="30692"/>
                </a:cubicBezTo>
                <a:cubicBezTo>
                  <a:pt x="30964" y="30842"/>
                  <a:pt x="31219" y="30948"/>
                  <a:pt x="31474" y="31062"/>
                </a:cubicBezTo>
                <a:lnTo>
                  <a:pt x="31659" y="31062"/>
                </a:lnTo>
                <a:cubicBezTo>
                  <a:pt x="31369" y="30913"/>
                  <a:pt x="31069" y="30807"/>
                  <a:pt x="30779" y="30657"/>
                </a:cubicBezTo>
                <a:cubicBezTo>
                  <a:pt x="30849" y="30622"/>
                  <a:pt x="30928" y="30543"/>
                  <a:pt x="30964" y="30508"/>
                </a:cubicBezTo>
                <a:cubicBezTo>
                  <a:pt x="31069" y="30437"/>
                  <a:pt x="31219" y="30367"/>
                  <a:pt x="31333" y="30287"/>
                </a:cubicBezTo>
                <a:cubicBezTo>
                  <a:pt x="32029" y="30587"/>
                  <a:pt x="32724" y="30842"/>
                  <a:pt x="33420" y="31062"/>
                </a:cubicBezTo>
                <a:lnTo>
                  <a:pt x="33754" y="31062"/>
                </a:lnTo>
                <a:cubicBezTo>
                  <a:pt x="32944" y="30842"/>
                  <a:pt x="32170" y="30543"/>
                  <a:pt x="31439" y="30252"/>
                </a:cubicBezTo>
                <a:cubicBezTo>
                  <a:pt x="31624" y="30147"/>
                  <a:pt x="31844" y="30067"/>
                  <a:pt x="32064" y="29962"/>
                </a:cubicBezTo>
                <a:cubicBezTo>
                  <a:pt x="32980" y="30252"/>
                  <a:pt x="33895" y="30508"/>
                  <a:pt x="34811" y="30692"/>
                </a:cubicBezTo>
                <a:cubicBezTo>
                  <a:pt x="34705" y="30807"/>
                  <a:pt x="34591" y="30913"/>
                  <a:pt x="34485" y="31062"/>
                </a:cubicBezTo>
                <a:lnTo>
                  <a:pt x="34591" y="31062"/>
                </a:lnTo>
                <a:cubicBezTo>
                  <a:pt x="34705" y="30948"/>
                  <a:pt x="34811" y="30807"/>
                  <a:pt x="34925" y="30692"/>
                </a:cubicBezTo>
                <a:cubicBezTo>
                  <a:pt x="35691" y="30842"/>
                  <a:pt x="36466" y="30948"/>
                  <a:pt x="37232" y="30983"/>
                </a:cubicBezTo>
                <a:cubicBezTo>
                  <a:pt x="37417" y="30983"/>
                  <a:pt x="37567" y="30983"/>
                  <a:pt x="37716" y="31027"/>
                </a:cubicBezTo>
                <a:lnTo>
                  <a:pt x="37672" y="31062"/>
                </a:lnTo>
                <a:lnTo>
                  <a:pt x="37787" y="31062"/>
                </a:lnTo>
                <a:cubicBezTo>
                  <a:pt x="37787" y="31062"/>
                  <a:pt x="37787" y="31027"/>
                  <a:pt x="37822" y="31027"/>
                </a:cubicBezTo>
                <a:cubicBezTo>
                  <a:pt x="38077" y="31027"/>
                  <a:pt x="38332" y="31062"/>
                  <a:pt x="38597" y="31062"/>
                </a:cubicBezTo>
                <a:lnTo>
                  <a:pt x="40463" y="31062"/>
                </a:lnTo>
                <a:cubicBezTo>
                  <a:pt x="39618" y="31027"/>
                  <a:pt x="38737" y="30983"/>
                  <a:pt x="37857" y="30948"/>
                </a:cubicBezTo>
                <a:cubicBezTo>
                  <a:pt x="38007" y="30728"/>
                  <a:pt x="38112" y="30508"/>
                  <a:pt x="38262" y="30287"/>
                </a:cubicBezTo>
                <a:lnTo>
                  <a:pt x="39917" y="30287"/>
                </a:lnTo>
                <a:cubicBezTo>
                  <a:pt x="40357" y="30252"/>
                  <a:pt x="40798" y="30252"/>
                  <a:pt x="41238" y="30252"/>
                </a:cubicBezTo>
                <a:cubicBezTo>
                  <a:pt x="41123" y="30543"/>
                  <a:pt x="41018" y="30807"/>
                  <a:pt x="40868" y="31062"/>
                </a:cubicBezTo>
                <a:lnTo>
                  <a:pt x="40974" y="31062"/>
                </a:lnTo>
                <a:cubicBezTo>
                  <a:pt x="41088" y="30807"/>
                  <a:pt x="41194" y="30543"/>
                  <a:pt x="41343" y="30252"/>
                </a:cubicBezTo>
                <a:cubicBezTo>
                  <a:pt x="42373" y="30252"/>
                  <a:pt x="43439" y="30252"/>
                  <a:pt x="44460" y="30217"/>
                </a:cubicBezTo>
                <a:lnTo>
                  <a:pt x="44460" y="30217"/>
                </a:lnTo>
                <a:cubicBezTo>
                  <a:pt x="44354" y="30472"/>
                  <a:pt x="44240" y="30763"/>
                  <a:pt x="44134" y="31062"/>
                </a:cubicBezTo>
                <a:lnTo>
                  <a:pt x="44205" y="31062"/>
                </a:lnTo>
                <a:cubicBezTo>
                  <a:pt x="44354" y="30763"/>
                  <a:pt x="44460" y="30472"/>
                  <a:pt x="44574" y="30217"/>
                </a:cubicBezTo>
                <a:cubicBezTo>
                  <a:pt x="45596" y="30147"/>
                  <a:pt x="46626" y="30103"/>
                  <a:pt x="47656" y="29997"/>
                </a:cubicBezTo>
                <a:lnTo>
                  <a:pt x="47656" y="29997"/>
                </a:lnTo>
                <a:lnTo>
                  <a:pt x="47321" y="30983"/>
                </a:lnTo>
                <a:cubicBezTo>
                  <a:pt x="46960" y="31027"/>
                  <a:pt x="46555" y="31027"/>
                  <a:pt x="46186" y="31062"/>
                </a:cubicBezTo>
                <a:lnTo>
                  <a:pt x="47471" y="31062"/>
                </a:lnTo>
                <a:cubicBezTo>
                  <a:pt x="48457" y="30983"/>
                  <a:pt x="49487" y="30842"/>
                  <a:pt x="50482" y="30657"/>
                </a:cubicBezTo>
                <a:lnTo>
                  <a:pt x="50482" y="30657"/>
                </a:lnTo>
                <a:cubicBezTo>
                  <a:pt x="50482" y="30807"/>
                  <a:pt x="50438" y="30913"/>
                  <a:pt x="50403" y="31062"/>
                </a:cubicBezTo>
                <a:lnTo>
                  <a:pt x="50482" y="31062"/>
                </a:lnTo>
                <a:cubicBezTo>
                  <a:pt x="50517" y="30913"/>
                  <a:pt x="50552" y="30807"/>
                  <a:pt x="50588" y="30657"/>
                </a:cubicBezTo>
                <a:cubicBezTo>
                  <a:pt x="51538" y="30472"/>
                  <a:pt x="52498" y="30252"/>
                  <a:pt x="53484" y="29997"/>
                </a:cubicBezTo>
                <a:lnTo>
                  <a:pt x="53484" y="29997"/>
                </a:lnTo>
                <a:cubicBezTo>
                  <a:pt x="53449" y="30367"/>
                  <a:pt x="53414" y="30692"/>
                  <a:pt x="53378" y="31062"/>
                </a:cubicBezTo>
                <a:lnTo>
                  <a:pt x="53484" y="31062"/>
                </a:lnTo>
                <a:cubicBezTo>
                  <a:pt x="53484" y="30692"/>
                  <a:pt x="53519" y="30323"/>
                  <a:pt x="53563" y="29962"/>
                </a:cubicBezTo>
                <a:cubicBezTo>
                  <a:pt x="54109" y="29812"/>
                  <a:pt x="54699" y="29627"/>
                  <a:pt x="55245" y="29442"/>
                </a:cubicBezTo>
                <a:cubicBezTo>
                  <a:pt x="55764" y="29266"/>
                  <a:pt x="56275" y="29081"/>
                  <a:pt x="56750" y="28896"/>
                </a:cubicBezTo>
                <a:cubicBezTo>
                  <a:pt x="56786" y="29372"/>
                  <a:pt x="56821" y="29847"/>
                  <a:pt x="56821" y="30323"/>
                </a:cubicBezTo>
                <a:cubicBezTo>
                  <a:pt x="56275" y="30508"/>
                  <a:pt x="55720" y="30657"/>
                  <a:pt x="55174" y="30807"/>
                </a:cubicBezTo>
                <a:cubicBezTo>
                  <a:pt x="54840" y="30913"/>
                  <a:pt x="54514" y="30983"/>
                  <a:pt x="54180" y="31062"/>
                </a:cubicBezTo>
                <a:lnTo>
                  <a:pt x="54549" y="31062"/>
                </a:lnTo>
                <a:cubicBezTo>
                  <a:pt x="54734" y="30983"/>
                  <a:pt x="54954" y="30948"/>
                  <a:pt x="55174" y="30877"/>
                </a:cubicBezTo>
                <a:cubicBezTo>
                  <a:pt x="55720" y="30728"/>
                  <a:pt x="56275" y="30587"/>
                  <a:pt x="56821" y="30437"/>
                </a:cubicBezTo>
                <a:lnTo>
                  <a:pt x="56821" y="31062"/>
                </a:lnTo>
                <a:lnTo>
                  <a:pt x="56935" y="31062"/>
                </a:lnTo>
                <a:cubicBezTo>
                  <a:pt x="56935" y="30842"/>
                  <a:pt x="56935" y="30622"/>
                  <a:pt x="56900" y="30402"/>
                </a:cubicBezTo>
                <a:cubicBezTo>
                  <a:pt x="58071" y="30067"/>
                  <a:pt x="59171" y="29742"/>
                  <a:pt x="60237" y="29372"/>
                </a:cubicBezTo>
                <a:cubicBezTo>
                  <a:pt x="60307" y="29926"/>
                  <a:pt x="60386" y="30437"/>
                  <a:pt x="60422" y="30983"/>
                </a:cubicBezTo>
                <a:cubicBezTo>
                  <a:pt x="60307" y="31027"/>
                  <a:pt x="60201" y="31027"/>
                  <a:pt x="60122" y="31062"/>
                </a:cubicBezTo>
                <a:lnTo>
                  <a:pt x="60492" y="31062"/>
                </a:lnTo>
                <a:cubicBezTo>
                  <a:pt x="61522" y="30728"/>
                  <a:pt x="62508" y="30402"/>
                  <a:pt x="63468" y="30032"/>
                </a:cubicBezTo>
                <a:cubicBezTo>
                  <a:pt x="63538" y="30402"/>
                  <a:pt x="63609" y="30728"/>
                  <a:pt x="63644" y="31062"/>
                </a:cubicBezTo>
                <a:lnTo>
                  <a:pt x="63758" y="31062"/>
                </a:lnTo>
                <a:cubicBezTo>
                  <a:pt x="63688" y="30728"/>
                  <a:pt x="63609" y="30367"/>
                  <a:pt x="63538" y="29997"/>
                </a:cubicBezTo>
                <a:cubicBezTo>
                  <a:pt x="64568" y="29592"/>
                  <a:pt x="65590" y="29117"/>
                  <a:pt x="66549" y="28606"/>
                </a:cubicBezTo>
                <a:cubicBezTo>
                  <a:pt x="66584" y="28641"/>
                  <a:pt x="66584" y="28676"/>
                  <a:pt x="66584" y="28712"/>
                </a:cubicBezTo>
                <a:cubicBezTo>
                  <a:pt x="66725" y="29222"/>
                  <a:pt x="66875" y="29742"/>
                  <a:pt x="66989" y="30252"/>
                </a:cubicBezTo>
                <a:cubicBezTo>
                  <a:pt x="66435" y="30543"/>
                  <a:pt x="65845" y="30807"/>
                  <a:pt x="65264" y="31062"/>
                </a:cubicBezTo>
                <a:lnTo>
                  <a:pt x="65484" y="31062"/>
                </a:lnTo>
                <a:cubicBezTo>
                  <a:pt x="66030" y="30842"/>
                  <a:pt x="66505" y="30622"/>
                  <a:pt x="67025" y="30367"/>
                </a:cubicBezTo>
                <a:cubicBezTo>
                  <a:pt x="67060" y="30587"/>
                  <a:pt x="67130" y="30842"/>
                  <a:pt x="67165" y="31062"/>
                </a:cubicBezTo>
                <a:lnTo>
                  <a:pt x="67245" y="31062"/>
                </a:lnTo>
                <a:cubicBezTo>
                  <a:pt x="67209" y="30807"/>
                  <a:pt x="67165" y="30543"/>
                  <a:pt x="67095" y="30287"/>
                </a:cubicBezTo>
                <a:cubicBezTo>
                  <a:pt x="67791" y="29962"/>
                  <a:pt x="68486" y="29557"/>
                  <a:pt x="69111" y="29081"/>
                </a:cubicBezTo>
                <a:cubicBezTo>
                  <a:pt x="69261" y="29592"/>
                  <a:pt x="69366" y="30067"/>
                  <a:pt x="69446" y="30587"/>
                </a:cubicBezTo>
                <a:cubicBezTo>
                  <a:pt x="69190" y="30728"/>
                  <a:pt x="68926" y="30913"/>
                  <a:pt x="68671" y="31062"/>
                </a:cubicBezTo>
                <a:lnTo>
                  <a:pt x="68821" y="31062"/>
                </a:lnTo>
                <a:cubicBezTo>
                  <a:pt x="69041" y="30948"/>
                  <a:pt x="69261" y="30807"/>
                  <a:pt x="69481" y="30657"/>
                </a:cubicBezTo>
                <a:cubicBezTo>
                  <a:pt x="69481" y="30807"/>
                  <a:pt x="69516" y="30913"/>
                  <a:pt x="69516" y="31062"/>
                </a:cubicBezTo>
                <a:lnTo>
                  <a:pt x="69587" y="31062"/>
                </a:lnTo>
                <a:cubicBezTo>
                  <a:pt x="69587" y="30913"/>
                  <a:pt x="69551" y="30763"/>
                  <a:pt x="69551" y="30622"/>
                </a:cubicBezTo>
                <a:cubicBezTo>
                  <a:pt x="70141" y="30252"/>
                  <a:pt x="70687" y="29847"/>
                  <a:pt x="71242" y="29407"/>
                </a:cubicBezTo>
                <a:cubicBezTo>
                  <a:pt x="71312" y="29742"/>
                  <a:pt x="71391" y="30032"/>
                  <a:pt x="71462" y="30367"/>
                </a:cubicBezTo>
                <a:cubicBezTo>
                  <a:pt x="71127" y="30622"/>
                  <a:pt x="70801" y="30842"/>
                  <a:pt x="70467" y="31062"/>
                </a:cubicBezTo>
                <a:lnTo>
                  <a:pt x="70617" y="31062"/>
                </a:lnTo>
                <a:cubicBezTo>
                  <a:pt x="70907" y="30877"/>
                  <a:pt x="71206" y="30657"/>
                  <a:pt x="71462" y="30472"/>
                </a:cubicBezTo>
                <a:cubicBezTo>
                  <a:pt x="71532" y="30657"/>
                  <a:pt x="71567" y="30877"/>
                  <a:pt x="71611" y="31062"/>
                </a:cubicBezTo>
                <a:lnTo>
                  <a:pt x="71682" y="31062"/>
                </a:lnTo>
                <a:cubicBezTo>
                  <a:pt x="71647" y="30842"/>
                  <a:pt x="71611" y="30622"/>
                  <a:pt x="71567" y="30402"/>
                </a:cubicBezTo>
                <a:cubicBezTo>
                  <a:pt x="71752" y="30252"/>
                  <a:pt x="71902" y="30147"/>
                  <a:pt x="72087" y="29997"/>
                </a:cubicBezTo>
                <a:cubicBezTo>
                  <a:pt x="72377" y="29777"/>
                  <a:pt x="72633" y="29557"/>
                  <a:pt x="72932" y="29337"/>
                </a:cubicBezTo>
                <a:cubicBezTo>
                  <a:pt x="73073" y="29187"/>
                  <a:pt x="73223" y="29081"/>
                  <a:pt x="73372" y="28967"/>
                </a:cubicBezTo>
                <a:cubicBezTo>
                  <a:pt x="73443" y="29187"/>
                  <a:pt x="73548" y="29442"/>
                  <a:pt x="73663" y="29662"/>
                </a:cubicBezTo>
                <a:cubicBezTo>
                  <a:pt x="73443" y="29812"/>
                  <a:pt x="73258" y="29962"/>
                  <a:pt x="73073" y="30103"/>
                </a:cubicBezTo>
                <a:cubicBezTo>
                  <a:pt x="72747" y="30367"/>
                  <a:pt x="72377" y="30622"/>
                  <a:pt x="72008" y="30877"/>
                </a:cubicBezTo>
                <a:cubicBezTo>
                  <a:pt x="71937" y="30948"/>
                  <a:pt x="71867" y="31027"/>
                  <a:pt x="71788" y="31062"/>
                </a:cubicBezTo>
                <a:lnTo>
                  <a:pt x="71937" y="31062"/>
                </a:lnTo>
                <a:cubicBezTo>
                  <a:pt x="71972" y="31027"/>
                  <a:pt x="72008" y="30983"/>
                  <a:pt x="72052" y="30948"/>
                </a:cubicBezTo>
                <a:cubicBezTo>
                  <a:pt x="72413" y="30692"/>
                  <a:pt x="72782" y="30437"/>
                  <a:pt x="73152" y="30182"/>
                </a:cubicBezTo>
                <a:cubicBezTo>
                  <a:pt x="73328" y="30032"/>
                  <a:pt x="73513" y="29882"/>
                  <a:pt x="73663" y="29777"/>
                </a:cubicBezTo>
                <a:cubicBezTo>
                  <a:pt x="73768" y="30032"/>
                  <a:pt x="73883" y="30287"/>
                  <a:pt x="73988" y="30587"/>
                </a:cubicBezTo>
                <a:cubicBezTo>
                  <a:pt x="73768" y="30728"/>
                  <a:pt x="73548" y="30877"/>
                  <a:pt x="73293" y="31027"/>
                </a:cubicBezTo>
                <a:lnTo>
                  <a:pt x="73258" y="31062"/>
                </a:lnTo>
                <a:lnTo>
                  <a:pt x="73407" y="31062"/>
                </a:lnTo>
                <a:cubicBezTo>
                  <a:pt x="73628" y="30913"/>
                  <a:pt x="73848" y="30763"/>
                  <a:pt x="74033" y="30657"/>
                </a:cubicBezTo>
                <a:cubicBezTo>
                  <a:pt x="74068" y="30728"/>
                  <a:pt x="74103" y="30807"/>
                  <a:pt x="74138" y="30913"/>
                </a:cubicBezTo>
                <a:cubicBezTo>
                  <a:pt x="74173" y="30948"/>
                  <a:pt x="74209" y="31027"/>
                  <a:pt x="74209" y="31062"/>
                </a:cubicBezTo>
                <a:lnTo>
                  <a:pt x="74323" y="31062"/>
                </a:lnTo>
                <a:cubicBezTo>
                  <a:pt x="74288" y="30983"/>
                  <a:pt x="74253" y="30913"/>
                  <a:pt x="74209" y="30877"/>
                </a:cubicBezTo>
                <a:cubicBezTo>
                  <a:pt x="74173" y="30763"/>
                  <a:pt x="74138" y="30692"/>
                  <a:pt x="74103" y="30587"/>
                </a:cubicBezTo>
                <a:cubicBezTo>
                  <a:pt x="74798" y="30147"/>
                  <a:pt x="75494" y="29706"/>
                  <a:pt x="76234" y="29301"/>
                </a:cubicBezTo>
                <a:cubicBezTo>
                  <a:pt x="76339" y="29442"/>
                  <a:pt x="76489" y="29592"/>
                  <a:pt x="76594" y="29742"/>
                </a:cubicBezTo>
                <a:cubicBezTo>
                  <a:pt x="76674" y="29812"/>
                  <a:pt x="76709" y="29847"/>
                  <a:pt x="76744" y="29926"/>
                </a:cubicBezTo>
                <a:cubicBezTo>
                  <a:pt x="75969" y="30252"/>
                  <a:pt x="75168" y="30622"/>
                  <a:pt x="74358" y="31062"/>
                </a:cubicBezTo>
                <a:lnTo>
                  <a:pt x="74543" y="31062"/>
                </a:lnTo>
                <a:cubicBezTo>
                  <a:pt x="75309" y="30657"/>
                  <a:pt x="76084" y="30287"/>
                  <a:pt x="76815" y="29997"/>
                </a:cubicBezTo>
                <a:cubicBezTo>
                  <a:pt x="76964" y="30147"/>
                  <a:pt x="77149" y="30323"/>
                  <a:pt x="77290" y="30508"/>
                </a:cubicBezTo>
                <a:cubicBezTo>
                  <a:pt x="76850" y="30692"/>
                  <a:pt x="76454" y="30877"/>
                  <a:pt x="76013" y="31062"/>
                </a:cubicBezTo>
                <a:lnTo>
                  <a:pt x="76234" y="31062"/>
                </a:lnTo>
                <a:cubicBezTo>
                  <a:pt x="76594" y="30913"/>
                  <a:pt x="76964" y="30728"/>
                  <a:pt x="77334" y="30587"/>
                </a:cubicBezTo>
                <a:cubicBezTo>
                  <a:pt x="77475" y="30728"/>
                  <a:pt x="77625" y="30913"/>
                  <a:pt x="77730" y="31062"/>
                </a:cubicBezTo>
                <a:lnTo>
                  <a:pt x="77880" y="31062"/>
                </a:lnTo>
                <a:cubicBezTo>
                  <a:pt x="77730" y="30877"/>
                  <a:pt x="77589" y="30728"/>
                  <a:pt x="77440" y="30543"/>
                </a:cubicBezTo>
                <a:cubicBezTo>
                  <a:pt x="78390" y="30182"/>
                  <a:pt x="79350" y="29812"/>
                  <a:pt x="80336" y="29522"/>
                </a:cubicBezTo>
                <a:cubicBezTo>
                  <a:pt x="80486" y="29592"/>
                  <a:pt x="80591" y="29706"/>
                  <a:pt x="80741" y="29812"/>
                </a:cubicBezTo>
                <a:cubicBezTo>
                  <a:pt x="80856" y="29847"/>
                  <a:pt x="80926" y="29926"/>
                  <a:pt x="81032" y="29997"/>
                </a:cubicBezTo>
                <a:cubicBezTo>
                  <a:pt x="80046" y="30323"/>
                  <a:pt x="79016" y="30657"/>
                  <a:pt x="77994" y="31062"/>
                </a:cubicBezTo>
                <a:lnTo>
                  <a:pt x="78250" y="31062"/>
                </a:lnTo>
                <a:cubicBezTo>
                  <a:pt x="79200" y="30692"/>
                  <a:pt x="80151" y="30367"/>
                  <a:pt x="81111" y="30067"/>
                </a:cubicBezTo>
                <a:cubicBezTo>
                  <a:pt x="81366" y="30252"/>
                  <a:pt x="81622" y="30402"/>
                  <a:pt x="81877" y="30587"/>
                </a:cubicBezTo>
                <a:cubicBezTo>
                  <a:pt x="81401" y="30728"/>
                  <a:pt x="80926" y="30913"/>
                  <a:pt x="80415" y="31062"/>
                </a:cubicBezTo>
                <a:lnTo>
                  <a:pt x="80706" y="31062"/>
                </a:lnTo>
                <a:cubicBezTo>
                  <a:pt x="81111" y="30913"/>
                  <a:pt x="81551" y="30763"/>
                  <a:pt x="81956" y="30657"/>
                </a:cubicBezTo>
                <a:cubicBezTo>
                  <a:pt x="82132" y="30807"/>
                  <a:pt x="82317" y="30913"/>
                  <a:pt x="82502" y="31062"/>
                </a:cubicBezTo>
                <a:lnTo>
                  <a:pt x="82652" y="31062"/>
                </a:lnTo>
                <a:cubicBezTo>
                  <a:pt x="82431" y="30913"/>
                  <a:pt x="82247" y="30763"/>
                  <a:pt x="82062" y="30622"/>
                </a:cubicBezTo>
                <a:cubicBezTo>
                  <a:pt x="83162" y="30287"/>
                  <a:pt x="84263" y="29997"/>
                  <a:pt x="85363" y="29742"/>
                </a:cubicBezTo>
                <a:cubicBezTo>
                  <a:pt x="85733" y="29926"/>
                  <a:pt x="86059" y="30103"/>
                  <a:pt x="86393" y="30323"/>
                </a:cubicBezTo>
                <a:cubicBezTo>
                  <a:pt x="85398" y="30543"/>
                  <a:pt x="84448" y="30807"/>
                  <a:pt x="83497" y="31062"/>
                </a:cubicBezTo>
                <a:lnTo>
                  <a:pt x="83823" y="31062"/>
                </a:lnTo>
                <a:cubicBezTo>
                  <a:pt x="84703" y="30807"/>
                  <a:pt x="85583" y="30587"/>
                  <a:pt x="86464" y="30402"/>
                </a:cubicBezTo>
                <a:cubicBezTo>
                  <a:pt x="86798" y="30587"/>
                  <a:pt x="87124" y="30807"/>
                  <a:pt x="87415" y="31062"/>
                </a:cubicBezTo>
                <a:lnTo>
                  <a:pt x="87529" y="31062"/>
                </a:lnTo>
                <a:cubicBezTo>
                  <a:pt x="87238" y="30807"/>
                  <a:pt x="86904" y="30587"/>
                  <a:pt x="86578" y="30367"/>
                </a:cubicBezTo>
                <a:cubicBezTo>
                  <a:pt x="87784" y="30103"/>
                  <a:pt x="88999" y="29847"/>
                  <a:pt x="90241" y="29662"/>
                </a:cubicBezTo>
                <a:cubicBezTo>
                  <a:pt x="90646" y="29926"/>
                  <a:pt x="91086" y="30182"/>
                  <a:pt x="91456" y="30472"/>
                </a:cubicBezTo>
                <a:cubicBezTo>
                  <a:pt x="90355" y="30622"/>
                  <a:pt x="89255" y="30842"/>
                  <a:pt x="88154" y="31062"/>
                </a:cubicBezTo>
                <a:lnTo>
                  <a:pt x="88594" y="31062"/>
                </a:lnTo>
                <a:cubicBezTo>
                  <a:pt x="89580" y="30877"/>
                  <a:pt x="90575" y="30692"/>
                  <a:pt x="91561" y="30543"/>
                </a:cubicBezTo>
                <a:cubicBezTo>
                  <a:pt x="91676" y="30657"/>
                  <a:pt x="91817" y="30763"/>
                  <a:pt x="91966" y="30877"/>
                </a:cubicBezTo>
                <a:cubicBezTo>
                  <a:pt x="92001" y="30948"/>
                  <a:pt x="92081" y="30983"/>
                  <a:pt x="92151" y="31062"/>
                </a:cubicBezTo>
                <a:lnTo>
                  <a:pt x="92257" y="31062"/>
                </a:lnTo>
                <a:cubicBezTo>
                  <a:pt x="92186" y="30983"/>
                  <a:pt x="92116" y="30877"/>
                  <a:pt x="92001" y="30807"/>
                </a:cubicBezTo>
                <a:cubicBezTo>
                  <a:pt x="91896" y="30728"/>
                  <a:pt x="91781" y="30622"/>
                  <a:pt x="91676" y="30508"/>
                </a:cubicBezTo>
                <a:cubicBezTo>
                  <a:pt x="92961" y="30367"/>
                  <a:pt x="94282" y="30217"/>
                  <a:pt x="95558" y="30147"/>
                </a:cubicBezTo>
                <a:cubicBezTo>
                  <a:pt x="95822" y="30323"/>
                  <a:pt x="96078" y="30508"/>
                  <a:pt x="96298" y="30692"/>
                </a:cubicBezTo>
                <a:cubicBezTo>
                  <a:pt x="96439" y="30807"/>
                  <a:pt x="96553" y="30948"/>
                  <a:pt x="96703" y="31062"/>
                </a:cubicBezTo>
                <a:lnTo>
                  <a:pt x="96808" y="31062"/>
                </a:lnTo>
                <a:cubicBezTo>
                  <a:pt x="96659" y="30913"/>
                  <a:pt x="96518" y="30763"/>
                  <a:pt x="96368" y="30622"/>
                </a:cubicBezTo>
                <a:cubicBezTo>
                  <a:pt x="96148" y="30437"/>
                  <a:pt x="95928" y="30287"/>
                  <a:pt x="95708" y="30147"/>
                </a:cubicBezTo>
                <a:cubicBezTo>
                  <a:pt x="96534" y="30097"/>
                  <a:pt x="97375" y="30065"/>
                  <a:pt x="98211" y="30065"/>
                </a:cubicBezTo>
                <a:cubicBezTo>
                  <a:pt x="98712" y="30065"/>
                  <a:pt x="99211" y="30076"/>
                  <a:pt x="99705" y="30103"/>
                </a:cubicBezTo>
                <a:cubicBezTo>
                  <a:pt x="100075" y="30323"/>
                  <a:pt x="100400" y="30587"/>
                  <a:pt x="100735" y="30877"/>
                </a:cubicBezTo>
                <a:cubicBezTo>
                  <a:pt x="100805" y="30913"/>
                  <a:pt x="100841" y="30983"/>
                  <a:pt x="100920" y="31027"/>
                </a:cubicBezTo>
                <a:cubicBezTo>
                  <a:pt x="100341" y="31008"/>
                  <a:pt x="99760" y="30997"/>
                  <a:pt x="99177" y="30997"/>
                </a:cubicBezTo>
                <a:cubicBezTo>
                  <a:pt x="98394" y="30997"/>
                  <a:pt x="97605" y="31017"/>
                  <a:pt x="96808" y="31062"/>
                </a:cubicBezTo>
                <a:lnTo>
                  <a:pt x="101615" y="31062"/>
                </a:lnTo>
                <a:cubicBezTo>
                  <a:pt x="101430" y="31062"/>
                  <a:pt x="101246" y="31027"/>
                  <a:pt x="101025" y="31027"/>
                </a:cubicBezTo>
                <a:cubicBezTo>
                  <a:pt x="100955" y="30948"/>
                  <a:pt x="100885" y="30877"/>
                  <a:pt x="100805" y="30807"/>
                </a:cubicBezTo>
                <a:cubicBezTo>
                  <a:pt x="100515" y="30543"/>
                  <a:pt x="100180" y="30323"/>
                  <a:pt x="99890" y="30103"/>
                </a:cubicBezTo>
                <a:lnTo>
                  <a:pt x="99890" y="30103"/>
                </a:lnTo>
                <a:cubicBezTo>
                  <a:pt x="101140" y="30147"/>
                  <a:pt x="102425" y="30287"/>
                  <a:pt x="103746" y="30472"/>
                </a:cubicBezTo>
                <a:cubicBezTo>
                  <a:pt x="104001" y="30657"/>
                  <a:pt x="104292" y="30842"/>
                  <a:pt x="104547" y="31062"/>
                </a:cubicBezTo>
                <a:lnTo>
                  <a:pt x="104697" y="31062"/>
                </a:lnTo>
                <a:cubicBezTo>
                  <a:pt x="104441" y="30877"/>
                  <a:pt x="104186" y="30657"/>
                  <a:pt x="103922" y="30472"/>
                </a:cubicBezTo>
                <a:lnTo>
                  <a:pt x="103922" y="30472"/>
                </a:lnTo>
                <a:cubicBezTo>
                  <a:pt x="104952" y="30622"/>
                  <a:pt x="105947" y="30842"/>
                  <a:pt x="107003" y="31062"/>
                </a:cubicBezTo>
                <a:lnTo>
                  <a:pt x="107373" y="31062"/>
                </a:lnTo>
                <a:cubicBezTo>
                  <a:pt x="106167" y="30763"/>
                  <a:pt x="104952" y="30543"/>
                  <a:pt x="103781" y="30367"/>
                </a:cubicBezTo>
                <a:cubicBezTo>
                  <a:pt x="103341" y="30103"/>
                  <a:pt x="102901" y="29812"/>
                  <a:pt x="102460" y="29557"/>
                </a:cubicBezTo>
                <a:lnTo>
                  <a:pt x="102460" y="29557"/>
                </a:lnTo>
                <a:cubicBezTo>
                  <a:pt x="103702" y="29742"/>
                  <a:pt x="104987" y="29962"/>
                  <a:pt x="106237" y="30252"/>
                </a:cubicBezTo>
                <a:cubicBezTo>
                  <a:pt x="106642" y="30508"/>
                  <a:pt x="107083" y="30763"/>
                  <a:pt x="107488" y="31062"/>
                </a:cubicBezTo>
                <a:lnTo>
                  <a:pt x="107628" y="31062"/>
                </a:lnTo>
                <a:cubicBezTo>
                  <a:pt x="107267" y="30807"/>
                  <a:pt x="106898" y="30543"/>
                  <a:pt x="106493" y="30323"/>
                </a:cubicBezTo>
                <a:lnTo>
                  <a:pt x="106493" y="30323"/>
                </a:lnTo>
                <a:cubicBezTo>
                  <a:pt x="107003" y="30437"/>
                  <a:pt x="107523" y="30587"/>
                  <a:pt x="108033" y="30728"/>
                </a:cubicBezTo>
                <a:cubicBezTo>
                  <a:pt x="108403" y="30807"/>
                  <a:pt x="108808" y="30948"/>
                  <a:pt x="109169" y="31062"/>
                </a:cubicBezTo>
                <a:lnTo>
                  <a:pt x="109468" y="31062"/>
                </a:lnTo>
                <a:cubicBezTo>
                  <a:pt x="108984" y="30913"/>
                  <a:pt x="108509" y="30763"/>
                  <a:pt x="108033" y="30622"/>
                </a:cubicBezTo>
                <a:cubicBezTo>
                  <a:pt x="107444" y="30472"/>
                  <a:pt x="106862" y="30323"/>
                  <a:pt x="106273" y="30182"/>
                </a:cubicBezTo>
                <a:cubicBezTo>
                  <a:pt x="105797" y="29926"/>
                  <a:pt x="105357" y="29627"/>
                  <a:pt x="104882" y="29372"/>
                </a:cubicBezTo>
                <a:lnTo>
                  <a:pt x="104882" y="29372"/>
                </a:lnTo>
                <a:cubicBezTo>
                  <a:pt x="105243" y="29442"/>
                  <a:pt x="105577" y="29522"/>
                  <a:pt x="105947" y="29592"/>
                </a:cubicBezTo>
                <a:cubicBezTo>
                  <a:pt x="106748" y="29812"/>
                  <a:pt x="107593" y="30032"/>
                  <a:pt x="108403" y="30287"/>
                </a:cubicBezTo>
                <a:cubicBezTo>
                  <a:pt x="108808" y="30543"/>
                  <a:pt x="109204" y="30807"/>
                  <a:pt x="109609" y="31062"/>
                </a:cubicBezTo>
                <a:lnTo>
                  <a:pt x="109759" y="31062"/>
                </a:lnTo>
                <a:cubicBezTo>
                  <a:pt x="109424" y="30842"/>
                  <a:pt x="109063" y="30622"/>
                  <a:pt x="108729" y="30402"/>
                </a:cubicBezTo>
                <a:lnTo>
                  <a:pt x="108729" y="30402"/>
                </a:lnTo>
                <a:cubicBezTo>
                  <a:pt x="109169" y="30543"/>
                  <a:pt x="109609" y="30692"/>
                  <a:pt x="110050" y="30877"/>
                </a:cubicBezTo>
                <a:lnTo>
                  <a:pt x="110050" y="30763"/>
                </a:lnTo>
                <a:cubicBezTo>
                  <a:pt x="109504" y="30587"/>
                  <a:pt x="108984" y="30402"/>
                  <a:pt x="108438" y="30217"/>
                </a:cubicBezTo>
                <a:cubicBezTo>
                  <a:pt x="107963" y="29926"/>
                  <a:pt x="107444" y="29627"/>
                  <a:pt x="107003" y="29337"/>
                </a:cubicBezTo>
                <a:lnTo>
                  <a:pt x="107003" y="29337"/>
                </a:lnTo>
                <a:cubicBezTo>
                  <a:pt x="108033" y="29662"/>
                  <a:pt x="109063" y="29997"/>
                  <a:pt x="110050" y="30367"/>
                </a:cubicBezTo>
                <a:lnTo>
                  <a:pt x="110050" y="30182"/>
                </a:lnTo>
                <a:cubicBezTo>
                  <a:pt x="109759" y="29997"/>
                  <a:pt x="109504" y="29777"/>
                  <a:pt x="109204" y="29592"/>
                </a:cubicBezTo>
                <a:lnTo>
                  <a:pt x="109204" y="29592"/>
                </a:lnTo>
                <a:cubicBezTo>
                  <a:pt x="109504" y="29706"/>
                  <a:pt x="109759" y="29812"/>
                  <a:pt x="110050" y="29882"/>
                </a:cubicBezTo>
                <a:lnTo>
                  <a:pt x="110050" y="29812"/>
                </a:lnTo>
                <a:cubicBezTo>
                  <a:pt x="109689" y="29662"/>
                  <a:pt x="109319" y="29557"/>
                  <a:pt x="108949" y="29407"/>
                </a:cubicBezTo>
                <a:cubicBezTo>
                  <a:pt x="108509" y="29117"/>
                  <a:pt x="108104" y="28826"/>
                  <a:pt x="107664" y="28527"/>
                </a:cubicBezTo>
                <a:lnTo>
                  <a:pt x="107664" y="28527"/>
                </a:lnTo>
                <a:cubicBezTo>
                  <a:pt x="108438" y="28782"/>
                  <a:pt x="109169" y="29046"/>
                  <a:pt x="109865" y="29301"/>
                </a:cubicBezTo>
                <a:cubicBezTo>
                  <a:pt x="109944" y="29301"/>
                  <a:pt x="109979" y="29337"/>
                  <a:pt x="110050" y="29337"/>
                </a:cubicBezTo>
                <a:lnTo>
                  <a:pt x="110050" y="29266"/>
                </a:lnTo>
                <a:cubicBezTo>
                  <a:pt x="110014" y="29266"/>
                  <a:pt x="109944" y="29222"/>
                  <a:pt x="109909" y="29222"/>
                </a:cubicBezTo>
                <a:cubicBezTo>
                  <a:pt x="109099" y="28932"/>
                  <a:pt x="108253" y="28641"/>
                  <a:pt x="107444" y="28342"/>
                </a:cubicBezTo>
                <a:cubicBezTo>
                  <a:pt x="107338" y="28271"/>
                  <a:pt x="107188" y="28201"/>
                  <a:pt x="107083" y="28122"/>
                </a:cubicBezTo>
                <a:cubicBezTo>
                  <a:pt x="106898" y="27981"/>
                  <a:pt x="106563" y="27726"/>
                  <a:pt x="106088" y="27391"/>
                </a:cubicBezTo>
                <a:lnTo>
                  <a:pt x="106088" y="27391"/>
                </a:lnTo>
                <a:cubicBezTo>
                  <a:pt x="107118" y="27726"/>
                  <a:pt x="108148" y="28086"/>
                  <a:pt x="109204" y="28456"/>
                </a:cubicBezTo>
                <a:cubicBezTo>
                  <a:pt x="109504" y="28641"/>
                  <a:pt x="109759" y="28861"/>
                  <a:pt x="110050" y="29081"/>
                </a:cubicBezTo>
                <a:lnTo>
                  <a:pt x="110050" y="28967"/>
                </a:lnTo>
                <a:cubicBezTo>
                  <a:pt x="109865" y="28826"/>
                  <a:pt x="109689" y="28676"/>
                  <a:pt x="109504" y="28527"/>
                </a:cubicBezTo>
                <a:lnTo>
                  <a:pt x="109504" y="28527"/>
                </a:lnTo>
                <a:cubicBezTo>
                  <a:pt x="109689" y="28606"/>
                  <a:pt x="109865" y="28676"/>
                  <a:pt x="110050" y="28747"/>
                </a:cubicBezTo>
                <a:lnTo>
                  <a:pt x="110050" y="28641"/>
                </a:lnTo>
                <a:cubicBezTo>
                  <a:pt x="109794" y="28562"/>
                  <a:pt x="109574" y="28491"/>
                  <a:pt x="109319" y="28386"/>
                </a:cubicBezTo>
                <a:lnTo>
                  <a:pt x="109248" y="28386"/>
                </a:lnTo>
                <a:cubicBezTo>
                  <a:pt x="108808" y="28016"/>
                  <a:pt x="108324" y="27646"/>
                  <a:pt x="107849" y="27285"/>
                </a:cubicBezTo>
                <a:lnTo>
                  <a:pt x="107849" y="27285"/>
                </a:lnTo>
                <a:cubicBezTo>
                  <a:pt x="107928" y="27321"/>
                  <a:pt x="107963" y="27321"/>
                  <a:pt x="107998" y="27356"/>
                </a:cubicBezTo>
                <a:cubicBezTo>
                  <a:pt x="108623" y="27576"/>
                  <a:pt x="109284" y="27796"/>
                  <a:pt x="109909" y="28016"/>
                </a:cubicBezTo>
                <a:cubicBezTo>
                  <a:pt x="109944" y="28016"/>
                  <a:pt x="110014" y="28051"/>
                  <a:pt x="110050" y="28051"/>
                </a:cubicBezTo>
                <a:lnTo>
                  <a:pt x="110050" y="27981"/>
                </a:lnTo>
                <a:cubicBezTo>
                  <a:pt x="110014" y="27946"/>
                  <a:pt x="109979" y="27946"/>
                  <a:pt x="109944" y="27946"/>
                </a:cubicBezTo>
                <a:cubicBezTo>
                  <a:pt x="109284" y="27726"/>
                  <a:pt x="108658" y="27505"/>
                  <a:pt x="108033" y="27285"/>
                </a:cubicBezTo>
                <a:cubicBezTo>
                  <a:pt x="107928" y="27206"/>
                  <a:pt x="107778" y="27171"/>
                  <a:pt x="107664" y="27136"/>
                </a:cubicBezTo>
                <a:cubicBezTo>
                  <a:pt x="107223" y="26801"/>
                  <a:pt x="106827" y="26475"/>
                  <a:pt x="106387" y="26106"/>
                </a:cubicBezTo>
                <a:lnTo>
                  <a:pt x="106387" y="26106"/>
                </a:lnTo>
                <a:cubicBezTo>
                  <a:pt x="106493" y="26141"/>
                  <a:pt x="106607" y="26185"/>
                  <a:pt x="106713" y="26220"/>
                </a:cubicBezTo>
                <a:cubicBezTo>
                  <a:pt x="107338" y="26475"/>
                  <a:pt x="107998" y="26731"/>
                  <a:pt x="108623" y="26951"/>
                </a:cubicBezTo>
                <a:cubicBezTo>
                  <a:pt x="108879" y="27065"/>
                  <a:pt x="109134" y="27136"/>
                  <a:pt x="109424" y="27206"/>
                </a:cubicBezTo>
                <a:cubicBezTo>
                  <a:pt x="109609" y="27391"/>
                  <a:pt x="109829" y="27541"/>
                  <a:pt x="110050" y="27681"/>
                </a:cubicBezTo>
                <a:lnTo>
                  <a:pt x="110050" y="27576"/>
                </a:lnTo>
                <a:cubicBezTo>
                  <a:pt x="109909" y="27505"/>
                  <a:pt x="109794" y="27391"/>
                  <a:pt x="109645" y="27321"/>
                </a:cubicBezTo>
                <a:lnTo>
                  <a:pt x="109645" y="27321"/>
                </a:lnTo>
                <a:cubicBezTo>
                  <a:pt x="109794" y="27356"/>
                  <a:pt x="109909" y="27391"/>
                  <a:pt x="110050" y="27426"/>
                </a:cubicBezTo>
                <a:lnTo>
                  <a:pt x="110050" y="27321"/>
                </a:lnTo>
                <a:cubicBezTo>
                  <a:pt x="109865" y="27285"/>
                  <a:pt x="109645" y="27206"/>
                  <a:pt x="109468" y="27136"/>
                </a:cubicBezTo>
                <a:cubicBezTo>
                  <a:pt x="108949" y="26766"/>
                  <a:pt x="108474" y="26405"/>
                  <a:pt x="107998" y="26000"/>
                </a:cubicBezTo>
                <a:lnTo>
                  <a:pt x="107998" y="26000"/>
                </a:lnTo>
                <a:cubicBezTo>
                  <a:pt x="108658" y="26255"/>
                  <a:pt x="109354" y="26440"/>
                  <a:pt x="110050" y="26660"/>
                </a:cubicBezTo>
                <a:lnTo>
                  <a:pt x="110050" y="26546"/>
                </a:lnTo>
                <a:cubicBezTo>
                  <a:pt x="109284" y="26326"/>
                  <a:pt x="108509" y="26106"/>
                  <a:pt x="107778" y="25850"/>
                </a:cubicBezTo>
                <a:cubicBezTo>
                  <a:pt x="107267" y="25410"/>
                  <a:pt x="106748" y="25005"/>
                  <a:pt x="106202" y="24565"/>
                </a:cubicBezTo>
                <a:lnTo>
                  <a:pt x="106202" y="24565"/>
                </a:lnTo>
                <a:cubicBezTo>
                  <a:pt x="107223" y="24935"/>
                  <a:pt x="108253" y="25225"/>
                  <a:pt x="109319" y="25525"/>
                </a:cubicBezTo>
                <a:cubicBezTo>
                  <a:pt x="109574" y="25701"/>
                  <a:pt x="109794" y="25885"/>
                  <a:pt x="110050" y="26106"/>
                </a:cubicBezTo>
                <a:lnTo>
                  <a:pt x="110050" y="26000"/>
                </a:lnTo>
                <a:cubicBezTo>
                  <a:pt x="109865" y="25850"/>
                  <a:pt x="109724" y="25701"/>
                  <a:pt x="109539" y="25595"/>
                </a:cubicBezTo>
                <a:lnTo>
                  <a:pt x="109539" y="25595"/>
                </a:lnTo>
                <a:cubicBezTo>
                  <a:pt x="109724" y="25630"/>
                  <a:pt x="109865" y="25665"/>
                  <a:pt x="110050" y="25701"/>
                </a:cubicBezTo>
                <a:lnTo>
                  <a:pt x="110050" y="25630"/>
                </a:lnTo>
                <a:cubicBezTo>
                  <a:pt x="109829" y="25560"/>
                  <a:pt x="109574" y="25525"/>
                  <a:pt x="109354" y="25445"/>
                </a:cubicBezTo>
                <a:cubicBezTo>
                  <a:pt x="108843" y="25040"/>
                  <a:pt x="108324" y="24679"/>
                  <a:pt x="107849" y="24274"/>
                </a:cubicBezTo>
                <a:lnTo>
                  <a:pt x="107849" y="24274"/>
                </a:lnTo>
                <a:cubicBezTo>
                  <a:pt x="108544" y="24459"/>
                  <a:pt x="109284" y="24600"/>
                  <a:pt x="110050" y="24750"/>
                </a:cubicBezTo>
                <a:lnTo>
                  <a:pt x="110050" y="24679"/>
                </a:lnTo>
                <a:cubicBezTo>
                  <a:pt x="109248" y="24530"/>
                  <a:pt x="108438" y="24345"/>
                  <a:pt x="107708" y="24125"/>
                </a:cubicBezTo>
                <a:cubicBezTo>
                  <a:pt x="107338" y="23869"/>
                  <a:pt x="107003" y="23579"/>
                  <a:pt x="106642" y="23280"/>
                </a:cubicBezTo>
                <a:cubicBezTo>
                  <a:pt x="106493" y="23139"/>
                  <a:pt x="106343" y="23024"/>
                  <a:pt x="106202" y="22883"/>
                </a:cubicBezTo>
                <a:lnTo>
                  <a:pt x="106202" y="22883"/>
                </a:lnTo>
                <a:cubicBezTo>
                  <a:pt x="107118" y="23139"/>
                  <a:pt x="108104" y="23359"/>
                  <a:pt x="109134" y="23544"/>
                </a:cubicBezTo>
                <a:cubicBezTo>
                  <a:pt x="109424" y="23764"/>
                  <a:pt x="109724" y="24019"/>
                  <a:pt x="110050" y="24274"/>
                </a:cubicBezTo>
                <a:lnTo>
                  <a:pt x="110050" y="24160"/>
                </a:lnTo>
                <a:cubicBezTo>
                  <a:pt x="109794" y="23940"/>
                  <a:pt x="109539" y="23764"/>
                  <a:pt x="109319" y="23579"/>
                </a:cubicBezTo>
                <a:lnTo>
                  <a:pt x="109319" y="23579"/>
                </a:lnTo>
                <a:cubicBezTo>
                  <a:pt x="109539" y="23614"/>
                  <a:pt x="109794" y="23649"/>
                  <a:pt x="110050" y="23685"/>
                </a:cubicBezTo>
                <a:lnTo>
                  <a:pt x="110050" y="23579"/>
                </a:lnTo>
                <a:cubicBezTo>
                  <a:pt x="109759" y="23544"/>
                  <a:pt x="109468" y="23500"/>
                  <a:pt x="109169" y="23429"/>
                </a:cubicBezTo>
                <a:cubicBezTo>
                  <a:pt x="108623" y="22989"/>
                  <a:pt x="108104" y="22549"/>
                  <a:pt x="107628" y="22144"/>
                </a:cubicBezTo>
                <a:lnTo>
                  <a:pt x="107628" y="22144"/>
                </a:lnTo>
                <a:cubicBezTo>
                  <a:pt x="108403" y="22258"/>
                  <a:pt x="109204" y="22364"/>
                  <a:pt x="110050" y="22478"/>
                </a:cubicBezTo>
                <a:lnTo>
                  <a:pt x="110050" y="22399"/>
                </a:lnTo>
                <a:cubicBezTo>
                  <a:pt x="109169" y="22293"/>
                  <a:pt x="108289" y="22179"/>
                  <a:pt x="107488" y="22038"/>
                </a:cubicBezTo>
                <a:cubicBezTo>
                  <a:pt x="107003" y="21563"/>
                  <a:pt x="106528" y="21123"/>
                  <a:pt x="106123" y="20718"/>
                </a:cubicBezTo>
                <a:lnTo>
                  <a:pt x="106123" y="20718"/>
                </a:lnTo>
                <a:cubicBezTo>
                  <a:pt x="107003" y="20858"/>
                  <a:pt x="107998" y="20973"/>
                  <a:pt x="109028" y="21079"/>
                </a:cubicBezTo>
                <a:cubicBezTo>
                  <a:pt x="109354" y="21413"/>
                  <a:pt x="109689" y="21739"/>
                  <a:pt x="110050" y="22073"/>
                </a:cubicBezTo>
                <a:lnTo>
                  <a:pt x="110050" y="21924"/>
                </a:lnTo>
                <a:cubicBezTo>
                  <a:pt x="109724" y="21668"/>
                  <a:pt x="109424" y="21378"/>
                  <a:pt x="109169" y="21079"/>
                </a:cubicBezTo>
                <a:lnTo>
                  <a:pt x="109169" y="21079"/>
                </a:lnTo>
                <a:cubicBezTo>
                  <a:pt x="109248" y="21123"/>
                  <a:pt x="109354" y="21123"/>
                  <a:pt x="109468" y="21123"/>
                </a:cubicBezTo>
                <a:cubicBezTo>
                  <a:pt x="109645" y="21158"/>
                  <a:pt x="109865" y="21158"/>
                  <a:pt x="110050" y="21158"/>
                </a:cubicBezTo>
                <a:lnTo>
                  <a:pt x="110050" y="21079"/>
                </a:lnTo>
                <a:cubicBezTo>
                  <a:pt x="109865" y="21079"/>
                  <a:pt x="109645" y="21043"/>
                  <a:pt x="109468" y="21043"/>
                </a:cubicBezTo>
                <a:cubicBezTo>
                  <a:pt x="109319" y="21043"/>
                  <a:pt x="109204" y="21008"/>
                  <a:pt x="109063" y="21008"/>
                </a:cubicBezTo>
                <a:cubicBezTo>
                  <a:pt x="108588" y="20533"/>
                  <a:pt x="108148" y="20057"/>
                  <a:pt x="107778" y="19617"/>
                </a:cubicBezTo>
                <a:lnTo>
                  <a:pt x="107778" y="19617"/>
                </a:lnTo>
                <a:cubicBezTo>
                  <a:pt x="108148" y="19652"/>
                  <a:pt x="108544" y="19688"/>
                  <a:pt x="108949" y="19723"/>
                </a:cubicBezTo>
                <a:lnTo>
                  <a:pt x="110050" y="19723"/>
                </a:lnTo>
                <a:lnTo>
                  <a:pt x="110050" y="19652"/>
                </a:lnTo>
                <a:cubicBezTo>
                  <a:pt x="109689" y="19652"/>
                  <a:pt x="109319" y="19652"/>
                  <a:pt x="108949" y="19617"/>
                </a:cubicBezTo>
                <a:cubicBezTo>
                  <a:pt x="108509" y="19582"/>
                  <a:pt x="108104" y="19582"/>
                  <a:pt x="107708" y="19503"/>
                </a:cubicBezTo>
                <a:cubicBezTo>
                  <a:pt x="107267" y="18992"/>
                  <a:pt x="106862" y="18481"/>
                  <a:pt x="106563" y="17997"/>
                </a:cubicBezTo>
                <a:lnTo>
                  <a:pt x="106563" y="17997"/>
                </a:lnTo>
                <a:cubicBezTo>
                  <a:pt x="106933" y="18041"/>
                  <a:pt x="107338" y="18076"/>
                  <a:pt x="107708" y="18112"/>
                </a:cubicBezTo>
                <a:cubicBezTo>
                  <a:pt x="107998" y="18129"/>
                  <a:pt x="108291" y="18138"/>
                  <a:pt x="108589" y="18138"/>
                </a:cubicBezTo>
                <a:cubicBezTo>
                  <a:pt x="108887" y="18138"/>
                  <a:pt x="109191" y="18129"/>
                  <a:pt x="109504" y="18112"/>
                </a:cubicBezTo>
                <a:cubicBezTo>
                  <a:pt x="109689" y="18367"/>
                  <a:pt x="109865" y="18657"/>
                  <a:pt x="110050" y="18922"/>
                </a:cubicBezTo>
                <a:lnTo>
                  <a:pt x="110050" y="18772"/>
                </a:lnTo>
                <a:cubicBezTo>
                  <a:pt x="109909" y="18552"/>
                  <a:pt x="109759" y="18332"/>
                  <a:pt x="109609" y="18112"/>
                </a:cubicBezTo>
                <a:lnTo>
                  <a:pt x="110050" y="18112"/>
                </a:lnTo>
                <a:lnTo>
                  <a:pt x="110050" y="17997"/>
                </a:lnTo>
                <a:cubicBezTo>
                  <a:pt x="109909" y="17997"/>
                  <a:pt x="109724" y="18041"/>
                  <a:pt x="109574" y="18041"/>
                </a:cubicBezTo>
                <a:cubicBezTo>
                  <a:pt x="109248" y="17487"/>
                  <a:pt x="108949" y="16976"/>
                  <a:pt x="108764" y="16421"/>
                </a:cubicBezTo>
                <a:cubicBezTo>
                  <a:pt x="109169" y="16386"/>
                  <a:pt x="109609" y="16386"/>
                  <a:pt x="110050" y="16386"/>
                </a:cubicBezTo>
                <a:lnTo>
                  <a:pt x="110050" y="16280"/>
                </a:lnTo>
                <a:cubicBezTo>
                  <a:pt x="109609" y="16316"/>
                  <a:pt x="109169" y="16316"/>
                  <a:pt x="108729" y="16316"/>
                </a:cubicBezTo>
                <a:cubicBezTo>
                  <a:pt x="108544" y="15796"/>
                  <a:pt x="108438" y="15286"/>
                  <a:pt x="108368" y="14740"/>
                </a:cubicBezTo>
                <a:cubicBezTo>
                  <a:pt x="108879" y="14740"/>
                  <a:pt x="109389" y="14740"/>
                  <a:pt x="109909" y="14696"/>
                </a:cubicBezTo>
                <a:lnTo>
                  <a:pt x="110050" y="14696"/>
                </a:lnTo>
                <a:lnTo>
                  <a:pt x="110050" y="14625"/>
                </a:lnTo>
                <a:lnTo>
                  <a:pt x="109909" y="14625"/>
                </a:lnTo>
                <a:cubicBezTo>
                  <a:pt x="109389" y="14625"/>
                  <a:pt x="108879" y="14660"/>
                  <a:pt x="108368" y="14660"/>
                </a:cubicBezTo>
                <a:cubicBezTo>
                  <a:pt x="108324" y="14185"/>
                  <a:pt x="108368" y="13710"/>
                  <a:pt x="108438" y="13234"/>
                </a:cubicBezTo>
                <a:lnTo>
                  <a:pt x="108368" y="13234"/>
                </a:lnTo>
                <a:cubicBezTo>
                  <a:pt x="108253" y="13710"/>
                  <a:pt x="108253" y="14185"/>
                  <a:pt x="108289" y="14660"/>
                </a:cubicBezTo>
                <a:cubicBezTo>
                  <a:pt x="107558" y="14660"/>
                  <a:pt x="106862" y="14660"/>
                  <a:pt x="106237" y="14590"/>
                </a:cubicBezTo>
                <a:cubicBezTo>
                  <a:pt x="105947" y="14590"/>
                  <a:pt x="105612" y="14555"/>
                  <a:pt x="105322" y="14520"/>
                </a:cubicBezTo>
                <a:cubicBezTo>
                  <a:pt x="105287" y="14000"/>
                  <a:pt x="105357" y="13525"/>
                  <a:pt x="105507" y="13049"/>
                </a:cubicBezTo>
                <a:cubicBezTo>
                  <a:pt x="105762" y="13085"/>
                  <a:pt x="106017" y="13120"/>
                  <a:pt x="106308" y="13120"/>
                </a:cubicBezTo>
                <a:cubicBezTo>
                  <a:pt x="106600" y="13150"/>
                  <a:pt x="106944" y="13162"/>
                  <a:pt x="107326" y="13162"/>
                </a:cubicBezTo>
                <a:cubicBezTo>
                  <a:pt x="107956" y="13162"/>
                  <a:pt x="108690" y="13128"/>
                  <a:pt x="109468" y="13085"/>
                </a:cubicBezTo>
                <a:cubicBezTo>
                  <a:pt x="109645" y="13085"/>
                  <a:pt x="109865" y="13049"/>
                  <a:pt x="110050" y="13049"/>
                </a:cubicBezTo>
                <a:lnTo>
                  <a:pt x="110050" y="12979"/>
                </a:lnTo>
                <a:cubicBezTo>
                  <a:pt x="109865" y="12979"/>
                  <a:pt x="109645" y="12979"/>
                  <a:pt x="109468" y="13014"/>
                </a:cubicBezTo>
                <a:cubicBezTo>
                  <a:pt x="108606" y="13038"/>
                  <a:pt x="107798" y="13079"/>
                  <a:pt x="107125" y="13079"/>
                </a:cubicBezTo>
                <a:cubicBezTo>
                  <a:pt x="106823" y="13079"/>
                  <a:pt x="106548" y="13071"/>
                  <a:pt x="106308" y="13049"/>
                </a:cubicBezTo>
                <a:cubicBezTo>
                  <a:pt x="102496" y="12680"/>
                  <a:pt x="99414" y="11694"/>
                  <a:pt x="97143" y="10153"/>
                </a:cubicBezTo>
                <a:cubicBezTo>
                  <a:pt x="95778" y="9193"/>
                  <a:pt x="94678" y="8022"/>
                  <a:pt x="93657" y="6772"/>
                </a:cubicBezTo>
                <a:cubicBezTo>
                  <a:pt x="93657" y="6702"/>
                  <a:pt x="93692" y="6667"/>
                  <a:pt x="93692" y="6596"/>
                </a:cubicBezTo>
                <a:lnTo>
                  <a:pt x="93621" y="6552"/>
                </a:lnTo>
                <a:cubicBezTo>
                  <a:pt x="93577" y="6596"/>
                  <a:pt x="93577" y="6667"/>
                  <a:pt x="93577" y="6702"/>
                </a:cubicBezTo>
                <a:cubicBezTo>
                  <a:pt x="93322" y="6376"/>
                  <a:pt x="93067" y="6041"/>
                  <a:pt x="92811" y="5751"/>
                </a:cubicBezTo>
                <a:cubicBezTo>
                  <a:pt x="92521" y="5381"/>
                  <a:pt x="92221" y="5011"/>
                  <a:pt x="91931" y="4686"/>
                </a:cubicBezTo>
                <a:cubicBezTo>
                  <a:pt x="91966" y="4571"/>
                  <a:pt x="92001" y="4466"/>
                  <a:pt x="92037" y="4351"/>
                </a:cubicBezTo>
                <a:lnTo>
                  <a:pt x="91966" y="4316"/>
                </a:lnTo>
                <a:cubicBezTo>
                  <a:pt x="91931" y="4430"/>
                  <a:pt x="91896" y="4501"/>
                  <a:pt x="91861" y="4615"/>
                </a:cubicBezTo>
                <a:cubicBezTo>
                  <a:pt x="91271" y="3876"/>
                  <a:pt x="90646" y="3180"/>
                  <a:pt x="89950" y="2555"/>
                </a:cubicBezTo>
                <a:cubicBezTo>
                  <a:pt x="89985" y="2485"/>
                  <a:pt x="89985" y="2449"/>
                  <a:pt x="90021" y="2370"/>
                </a:cubicBezTo>
                <a:lnTo>
                  <a:pt x="89915" y="2370"/>
                </a:lnTo>
                <a:cubicBezTo>
                  <a:pt x="89915" y="2414"/>
                  <a:pt x="89915" y="2449"/>
                  <a:pt x="89880" y="2485"/>
                </a:cubicBezTo>
                <a:cubicBezTo>
                  <a:pt x="88270" y="1044"/>
                  <a:pt x="86292" y="0"/>
                  <a:pt x="83381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9085623" y="18243"/>
            <a:ext cx="58377" cy="9294"/>
          </a:xfrm>
          <a:custGeom>
            <a:avLst/>
            <a:gdLst/>
            <a:ahLst/>
            <a:cxnLst/>
            <a:rect l="l" t="t" r="r" b="b"/>
            <a:pathLst>
              <a:path w="332" h="54" extrusionOk="0">
                <a:moveTo>
                  <a:pt x="0" y="0"/>
                </a:moveTo>
                <a:cubicBezTo>
                  <a:pt x="106" y="0"/>
                  <a:pt x="212" y="53"/>
                  <a:pt x="331" y="53"/>
                </a:cubicBezTo>
                <a:cubicBezTo>
                  <a:pt x="212" y="0"/>
                  <a:pt x="159" y="0"/>
                  <a:pt x="5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 flipH="1">
            <a:off x="2048150" y="1536723"/>
            <a:ext cx="6095400" cy="14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2"/>
          <p:cNvGrpSpPr/>
          <p:nvPr/>
        </p:nvGrpSpPr>
        <p:grpSpPr>
          <a:xfrm>
            <a:off x="3997828" y="2247423"/>
            <a:ext cx="5146850" cy="899100"/>
            <a:chOff x="3297875" y="1761075"/>
            <a:chExt cx="5846700" cy="899100"/>
          </a:xfrm>
        </p:grpSpPr>
        <p:cxnSp>
          <p:nvCxnSpPr>
            <p:cNvPr id="21" name="Google Shape;21;p2"/>
            <p:cNvCxnSpPr/>
            <p:nvPr/>
          </p:nvCxnSpPr>
          <p:spPr>
            <a:xfrm rot="10800000">
              <a:off x="3297875" y="2660175"/>
              <a:ext cx="58467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 rot="10800000">
              <a:off x="3307091" y="1761075"/>
              <a:ext cx="0" cy="8991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4">
  <p:cSld name="CAPTION_ONLY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>
            <a:spLocks noGrp="1"/>
          </p:cNvSpPr>
          <p:nvPr>
            <p:ph type="ctrTitle"/>
          </p:nvPr>
        </p:nvSpPr>
        <p:spPr>
          <a:xfrm flipH="1">
            <a:off x="5829795" y="1130675"/>
            <a:ext cx="2655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 flipH="1">
            <a:off x="5829798" y="3220225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5" name="Google Shape;135;p14"/>
          <p:cNvSpPr/>
          <p:nvPr/>
        </p:nvSpPr>
        <p:spPr>
          <a:xfrm rot="10800000">
            <a:off x="-631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4"/>
          <p:cNvSpPr/>
          <p:nvPr/>
        </p:nvSpPr>
        <p:spPr>
          <a:xfrm flipH="1">
            <a:off x="-646" y="1309274"/>
            <a:ext cx="9144015" cy="3836307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ctrTitle" idx="2"/>
          </p:nvPr>
        </p:nvSpPr>
        <p:spPr>
          <a:xfrm flipH="1">
            <a:off x="38719" y="2446475"/>
            <a:ext cx="9144000" cy="4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3"/>
          </p:nvPr>
        </p:nvSpPr>
        <p:spPr>
          <a:xfrm flipH="1">
            <a:off x="3283055" y="2862763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39" name="Google Shape;139;p14"/>
          <p:cNvCxnSpPr/>
          <p:nvPr/>
        </p:nvCxnSpPr>
        <p:spPr>
          <a:xfrm rot="5400000">
            <a:off x="2006269" y="389725"/>
            <a:ext cx="5208900" cy="4334400"/>
          </a:xfrm>
          <a:prstGeom prst="bentConnector3">
            <a:avLst>
              <a:gd name="adj1" fmla="val 72444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4"/>
          <p:cNvSpPr txBox="1">
            <a:spLocks noGrp="1"/>
          </p:cNvSpPr>
          <p:nvPr>
            <p:ph type="title" idx="4" hasCustomPrompt="1"/>
          </p:nvPr>
        </p:nvSpPr>
        <p:spPr>
          <a:xfrm>
            <a:off x="3917887" y="1903219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+ SUBTITLE">
  <p:cSld name="CUSTOM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/>
          <p:nvPr/>
        </p:nvSpPr>
        <p:spPr>
          <a:xfrm rot="5400000">
            <a:off x="-1063861" y="1063921"/>
            <a:ext cx="5163784" cy="3035942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 rot="-5400000">
            <a:off x="5011372" y="1031119"/>
            <a:ext cx="5163784" cy="3101528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ctrTitle"/>
          </p:nvPr>
        </p:nvSpPr>
        <p:spPr>
          <a:xfrm>
            <a:off x="283250" y="1928513"/>
            <a:ext cx="8599200" cy="112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subTitle" idx="1"/>
          </p:nvPr>
        </p:nvSpPr>
        <p:spPr>
          <a:xfrm>
            <a:off x="1901900" y="2920100"/>
            <a:ext cx="53619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3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/>
          <p:nvPr/>
        </p:nvSpPr>
        <p:spPr>
          <a:xfrm rot="10800000" flipH="1">
            <a:off x="0" y="0"/>
            <a:ext cx="9144000" cy="51633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ctrTitle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+ SUBTITLE">
  <p:cSld name="CUSTOM_4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/>
          <p:nvPr/>
        </p:nvSpPr>
        <p:spPr>
          <a:xfrm flipH="1">
            <a:off x="0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8"/>
          <p:cNvSpPr/>
          <p:nvPr/>
        </p:nvSpPr>
        <p:spPr>
          <a:xfrm flipH="1">
            <a:off x="449" y="46000"/>
            <a:ext cx="9144076" cy="5097501"/>
          </a:xfrm>
          <a:custGeom>
            <a:avLst/>
            <a:gdLst/>
            <a:ahLst/>
            <a:cxnLst/>
            <a:rect l="l" t="t" r="r" b="b"/>
            <a:pathLst>
              <a:path w="65996" h="42375" extrusionOk="0">
                <a:moveTo>
                  <a:pt x="61849" y="80"/>
                </a:moveTo>
                <a:lnTo>
                  <a:pt x="61963" y="256"/>
                </a:lnTo>
                <a:cubicBezTo>
                  <a:pt x="62254" y="661"/>
                  <a:pt x="62544" y="1066"/>
                  <a:pt x="62844" y="1506"/>
                </a:cubicBezTo>
                <a:cubicBezTo>
                  <a:pt x="62531" y="1489"/>
                  <a:pt x="62227" y="1480"/>
                  <a:pt x="61923" y="1480"/>
                </a:cubicBezTo>
                <a:cubicBezTo>
                  <a:pt x="61620" y="1480"/>
                  <a:pt x="61316" y="1489"/>
                  <a:pt x="61003" y="1506"/>
                </a:cubicBezTo>
                <a:cubicBezTo>
                  <a:pt x="60678" y="1066"/>
                  <a:pt x="60387" y="626"/>
                  <a:pt x="60053" y="186"/>
                </a:cubicBezTo>
                <a:lnTo>
                  <a:pt x="60017" y="115"/>
                </a:lnTo>
                <a:cubicBezTo>
                  <a:pt x="60643" y="80"/>
                  <a:pt x="61224" y="80"/>
                  <a:pt x="61849" y="80"/>
                </a:cubicBezTo>
                <a:close/>
                <a:moveTo>
                  <a:pt x="61884" y="80"/>
                </a:moveTo>
                <a:cubicBezTo>
                  <a:pt x="62474" y="115"/>
                  <a:pt x="63064" y="150"/>
                  <a:pt x="63645" y="256"/>
                </a:cubicBezTo>
                <a:cubicBezTo>
                  <a:pt x="63724" y="335"/>
                  <a:pt x="63759" y="406"/>
                  <a:pt x="63830" y="476"/>
                </a:cubicBezTo>
                <a:cubicBezTo>
                  <a:pt x="64085" y="881"/>
                  <a:pt x="64349" y="1286"/>
                  <a:pt x="64640" y="1691"/>
                </a:cubicBezTo>
                <a:cubicBezTo>
                  <a:pt x="64085" y="1621"/>
                  <a:pt x="63504" y="1541"/>
                  <a:pt x="62914" y="1506"/>
                </a:cubicBezTo>
                <a:cubicBezTo>
                  <a:pt x="62588" y="1066"/>
                  <a:pt x="62289" y="661"/>
                  <a:pt x="61998" y="221"/>
                </a:cubicBezTo>
                <a:lnTo>
                  <a:pt x="61884" y="80"/>
                </a:lnTo>
                <a:close/>
                <a:moveTo>
                  <a:pt x="59982" y="150"/>
                </a:moveTo>
                <a:lnTo>
                  <a:pt x="60017" y="221"/>
                </a:lnTo>
                <a:cubicBezTo>
                  <a:pt x="60308" y="661"/>
                  <a:pt x="60643" y="1066"/>
                  <a:pt x="60968" y="1506"/>
                </a:cubicBezTo>
                <a:cubicBezTo>
                  <a:pt x="60528" y="1541"/>
                  <a:pt x="60088" y="1621"/>
                  <a:pt x="59648" y="1691"/>
                </a:cubicBezTo>
                <a:cubicBezTo>
                  <a:pt x="59463" y="1691"/>
                  <a:pt x="59322" y="1726"/>
                  <a:pt x="59137" y="1761"/>
                </a:cubicBezTo>
                <a:cubicBezTo>
                  <a:pt x="58809" y="1329"/>
                  <a:pt x="58488" y="897"/>
                  <a:pt x="58202" y="431"/>
                </a:cubicBezTo>
                <a:lnTo>
                  <a:pt x="58202" y="431"/>
                </a:lnTo>
                <a:cubicBezTo>
                  <a:pt x="58780" y="297"/>
                  <a:pt x="59377" y="205"/>
                  <a:pt x="59982" y="150"/>
                </a:cubicBezTo>
                <a:close/>
                <a:moveTo>
                  <a:pt x="58145" y="445"/>
                </a:moveTo>
                <a:cubicBezTo>
                  <a:pt x="58443" y="884"/>
                  <a:pt x="58768" y="1323"/>
                  <a:pt x="59102" y="1797"/>
                </a:cubicBezTo>
                <a:cubicBezTo>
                  <a:pt x="58477" y="1911"/>
                  <a:pt x="57922" y="2096"/>
                  <a:pt x="57376" y="2316"/>
                </a:cubicBezTo>
                <a:cubicBezTo>
                  <a:pt x="57042" y="1876"/>
                  <a:pt x="56752" y="1436"/>
                  <a:pt x="56461" y="997"/>
                </a:cubicBezTo>
                <a:lnTo>
                  <a:pt x="56461" y="997"/>
                </a:lnTo>
                <a:cubicBezTo>
                  <a:pt x="56996" y="766"/>
                  <a:pt x="57561" y="584"/>
                  <a:pt x="58145" y="445"/>
                </a:cubicBezTo>
                <a:close/>
                <a:moveTo>
                  <a:pt x="61947" y="1515"/>
                </a:moveTo>
                <a:cubicBezTo>
                  <a:pt x="62254" y="1515"/>
                  <a:pt x="62566" y="1524"/>
                  <a:pt x="62879" y="1541"/>
                </a:cubicBezTo>
                <a:cubicBezTo>
                  <a:pt x="63204" y="2017"/>
                  <a:pt x="63574" y="2457"/>
                  <a:pt x="63944" y="2897"/>
                </a:cubicBezTo>
                <a:cubicBezTo>
                  <a:pt x="63502" y="2872"/>
                  <a:pt x="63060" y="2847"/>
                  <a:pt x="62630" y="2847"/>
                </a:cubicBezTo>
                <a:cubicBezTo>
                  <a:pt x="62453" y="2847"/>
                  <a:pt x="62277" y="2852"/>
                  <a:pt x="62104" y="2862"/>
                </a:cubicBezTo>
                <a:cubicBezTo>
                  <a:pt x="61743" y="2457"/>
                  <a:pt x="61373" y="2017"/>
                  <a:pt x="61047" y="1541"/>
                </a:cubicBezTo>
                <a:cubicBezTo>
                  <a:pt x="61338" y="1524"/>
                  <a:pt x="61640" y="1515"/>
                  <a:pt x="61947" y="1515"/>
                </a:cubicBezTo>
                <a:close/>
                <a:moveTo>
                  <a:pt x="62949" y="1541"/>
                </a:moveTo>
                <a:lnTo>
                  <a:pt x="62949" y="1541"/>
                </a:lnTo>
                <a:cubicBezTo>
                  <a:pt x="63539" y="1577"/>
                  <a:pt x="64085" y="1656"/>
                  <a:pt x="64675" y="1726"/>
                </a:cubicBezTo>
                <a:cubicBezTo>
                  <a:pt x="65009" y="2202"/>
                  <a:pt x="65370" y="2642"/>
                  <a:pt x="65740" y="3082"/>
                </a:cubicBezTo>
                <a:cubicBezTo>
                  <a:pt x="65150" y="3012"/>
                  <a:pt x="64569" y="2941"/>
                  <a:pt x="64014" y="2897"/>
                </a:cubicBezTo>
                <a:cubicBezTo>
                  <a:pt x="63609" y="2457"/>
                  <a:pt x="63284" y="2017"/>
                  <a:pt x="62949" y="1541"/>
                </a:cubicBezTo>
                <a:close/>
                <a:moveTo>
                  <a:pt x="61003" y="1577"/>
                </a:moveTo>
                <a:cubicBezTo>
                  <a:pt x="61338" y="2017"/>
                  <a:pt x="61664" y="2457"/>
                  <a:pt x="62034" y="2862"/>
                </a:cubicBezTo>
                <a:cubicBezTo>
                  <a:pt x="61593" y="2897"/>
                  <a:pt x="61153" y="2941"/>
                  <a:pt x="60748" y="3012"/>
                </a:cubicBezTo>
                <a:cubicBezTo>
                  <a:pt x="60563" y="3047"/>
                  <a:pt x="60387" y="3082"/>
                  <a:pt x="60202" y="3117"/>
                </a:cubicBezTo>
                <a:cubicBezTo>
                  <a:pt x="59833" y="2677"/>
                  <a:pt x="59507" y="2237"/>
                  <a:pt x="59172" y="1797"/>
                </a:cubicBezTo>
                <a:cubicBezTo>
                  <a:pt x="59322" y="1761"/>
                  <a:pt x="59507" y="1726"/>
                  <a:pt x="59648" y="1726"/>
                </a:cubicBezTo>
                <a:cubicBezTo>
                  <a:pt x="60088" y="1656"/>
                  <a:pt x="60528" y="1577"/>
                  <a:pt x="61003" y="1577"/>
                </a:cubicBezTo>
                <a:close/>
                <a:moveTo>
                  <a:pt x="59137" y="1841"/>
                </a:moveTo>
                <a:cubicBezTo>
                  <a:pt x="59463" y="2281"/>
                  <a:pt x="59797" y="2721"/>
                  <a:pt x="60167" y="3117"/>
                </a:cubicBezTo>
                <a:cubicBezTo>
                  <a:pt x="59542" y="3232"/>
                  <a:pt x="58952" y="3417"/>
                  <a:pt x="58442" y="3602"/>
                </a:cubicBezTo>
                <a:cubicBezTo>
                  <a:pt x="58072" y="3197"/>
                  <a:pt x="57746" y="2756"/>
                  <a:pt x="57411" y="2351"/>
                </a:cubicBezTo>
                <a:cubicBezTo>
                  <a:pt x="57922" y="2131"/>
                  <a:pt x="58512" y="1946"/>
                  <a:pt x="59137" y="1841"/>
                </a:cubicBezTo>
                <a:close/>
                <a:moveTo>
                  <a:pt x="56458" y="998"/>
                </a:moveTo>
                <a:lnTo>
                  <a:pt x="56425" y="1031"/>
                </a:lnTo>
                <a:cubicBezTo>
                  <a:pt x="56716" y="1436"/>
                  <a:pt x="57006" y="1876"/>
                  <a:pt x="57341" y="2316"/>
                </a:cubicBezTo>
                <a:cubicBezTo>
                  <a:pt x="56786" y="2536"/>
                  <a:pt x="56276" y="2827"/>
                  <a:pt x="55836" y="3117"/>
                </a:cubicBezTo>
                <a:cubicBezTo>
                  <a:pt x="55545" y="2721"/>
                  <a:pt x="55246" y="2281"/>
                  <a:pt x="54955" y="1841"/>
                </a:cubicBezTo>
                <a:lnTo>
                  <a:pt x="54920" y="1876"/>
                </a:lnTo>
                <a:cubicBezTo>
                  <a:pt x="55210" y="2316"/>
                  <a:pt x="55501" y="2721"/>
                  <a:pt x="55800" y="3161"/>
                </a:cubicBezTo>
                <a:cubicBezTo>
                  <a:pt x="55325" y="3452"/>
                  <a:pt x="54920" y="3822"/>
                  <a:pt x="54550" y="4218"/>
                </a:cubicBezTo>
                <a:cubicBezTo>
                  <a:pt x="54260" y="3822"/>
                  <a:pt x="53960" y="3381"/>
                  <a:pt x="53705" y="2976"/>
                </a:cubicBezTo>
                <a:cubicBezTo>
                  <a:pt x="54451" y="2104"/>
                  <a:pt x="55396" y="1456"/>
                  <a:pt x="56458" y="998"/>
                </a:cubicBezTo>
                <a:close/>
                <a:moveTo>
                  <a:pt x="62148" y="2897"/>
                </a:moveTo>
                <a:cubicBezTo>
                  <a:pt x="62729" y="2897"/>
                  <a:pt x="63354" y="2897"/>
                  <a:pt x="63979" y="2941"/>
                </a:cubicBezTo>
                <a:cubicBezTo>
                  <a:pt x="64384" y="3381"/>
                  <a:pt x="64824" y="3822"/>
                  <a:pt x="65300" y="4218"/>
                </a:cubicBezTo>
                <a:cubicBezTo>
                  <a:pt x="64640" y="4147"/>
                  <a:pt x="64014" y="4147"/>
                  <a:pt x="63389" y="4147"/>
                </a:cubicBezTo>
                <a:cubicBezTo>
                  <a:pt x="62949" y="3778"/>
                  <a:pt x="62544" y="3381"/>
                  <a:pt x="62148" y="2897"/>
                </a:cubicBezTo>
                <a:close/>
                <a:moveTo>
                  <a:pt x="62069" y="2941"/>
                </a:moveTo>
                <a:cubicBezTo>
                  <a:pt x="62474" y="3381"/>
                  <a:pt x="62879" y="3778"/>
                  <a:pt x="63354" y="4147"/>
                </a:cubicBezTo>
                <a:cubicBezTo>
                  <a:pt x="62879" y="4183"/>
                  <a:pt x="62403" y="4218"/>
                  <a:pt x="61928" y="4297"/>
                </a:cubicBezTo>
                <a:cubicBezTo>
                  <a:pt x="61778" y="4297"/>
                  <a:pt x="61629" y="4332"/>
                  <a:pt x="61444" y="4367"/>
                </a:cubicBezTo>
                <a:cubicBezTo>
                  <a:pt x="61047" y="3998"/>
                  <a:pt x="60643" y="3557"/>
                  <a:pt x="60238" y="3161"/>
                </a:cubicBezTo>
                <a:cubicBezTo>
                  <a:pt x="60863" y="3047"/>
                  <a:pt x="61444" y="2976"/>
                  <a:pt x="62069" y="2941"/>
                </a:cubicBezTo>
                <a:close/>
                <a:moveTo>
                  <a:pt x="57376" y="2351"/>
                </a:moveTo>
                <a:cubicBezTo>
                  <a:pt x="57667" y="2792"/>
                  <a:pt x="58037" y="3232"/>
                  <a:pt x="58362" y="3637"/>
                </a:cubicBezTo>
                <a:cubicBezTo>
                  <a:pt x="57816" y="3857"/>
                  <a:pt x="57306" y="4112"/>
                  <a:pt x="56822" y="4403"/>
                </a:cubicBezTo>
                <a:cubicBezTo>
                  <a:pt x="56496" y="3998"/>
                  <a:pt x="56161" y="3602"/>
                  <a:pt x="55871" y="3161"/>
                </a:cubicBezTo>
                <a:cubicBezTo>
                  <a:pt x="56311" y="2862"/>
                  <a:pt x="56822" y="2571"/>
                  <a:pt x="57376" y="2351"/>
                </a:cubicBezTo>
                <a:close/>
                <a:moveTo>
                  <a:pt x="60202" y="3161"/>
                </a:moveTo>
                <a:cubicBezTo>
                  <a:pt x="60563" y="3602"/>
                  <a:pt x="60968" y="3998"/>
                  <a:pt x="61408" y="4367"/>
                </a:cubicBezTo>
                <a:cubicBezTo>
                  <a:pt x="60783" y="4482"/>
                  <a:pt x="60167" y="4623"/>
                  <a:pt x="59612" y="4843"/>
                </a:cubicBezTo>
                <a:cubicBezTo>
                  <a:pt x="59207" y="4482"/>
                  <a:pt x="58802" y="4077"/>
                  <a:pt x="58477" y="3672"/>
                </a:cubicBezTo>
                <a:cubicBezTo>
                  <a:pt x="59023" y="3452"/>
                  <a:pt x="59612" y="3267"/>
                  <a:pt x="60202" y="3161"/>
                </a:cubicBezTo>
                <a:close/>
                <a:moveTo>
                  <a:pt x="63389" y="4183"/>
                </a:moveTo>
                <a:cubicBezTo>
                  <a:pt x="63794" y="4552"/>
                  <a:pt x="64235" y="4843"/>
                  <a:pt x="64675" y="5098"/>
                </a:cubicBezTo>
                <a:cubicBezTo>
                  <a:pt x="64050" y="5098"/>
                  <a:pt x="63425" y="5177"/>
                  <a:pt x="62764" y="5283"/>
                </a:cubicBezTo>
                <a:cubicBezTo>
                  <a:pt x="62324" y="5028"/>
                  <a:pt x="61884" y="4737"/>
                  <a:pt x="61488" y="4367"/>
                </a:cubicBezTo>
                <a:cubicBezTo>
                  <a:pt x="62104" y="4262"/>
                  <a:pt x="62729" y="4218"/>
                  <a:pt x="63389" y="4183"/>
                </a:cubicBezTo>
                <a:close/>
                <a:moveTo>
                  <a:pt x="55836" y="3197"/>
                </a:moveTo>
                <a:cubicBezTo>
                  <a:pt x="56126" y="3602"/>
                  <a:pt x="56461" y="4042"/>
                  <a:pt x="56786" y="4438"/>
                </a:cubicBezTo>
                <a:cubicBezTo>
                  <a:pt x="56311" y="4737"/>
                  <a:pt x="55871" y="5063"/>
                  <a:pt x="55466" y="5468"/>
                </a:cubicBezTo>
                <a:cubicBezTo>
                  <a:pt x="55175" y="5098"/>
                  <a:pt x="54841" y="4658"/>
                  <a:pt x="54550" y="4262"/>
                </a:cubicBezTo>
                <a:cubicBezTo>
                  <a:pt x="54920" y="3857"/>
                  <a:pt x="55360" y="3487"/>
                  <a:pt x="55836" y="3197"/>
                </a:cubicBezTo>
                <a:close/>
                <a:moveTo>
                  <a:pt x="58406" y="3672"/>
                </a:moveTo>
                <a:cubicBezTo>
                  <a:pt x="58767" y="4077"/>
                  <a:pt x="59172" y="4482"/>
                  <a:pt x="59577" y="4843"/>
                </a:cubicBezTo>
                <a:cubicBezTo>
                  <a:pt x="58987" y="5063"/>
                  <a:pt x="58442" y="5283"/>
                  <a:pt x="57966" y="5582"/>
                </a:cubicBezTo>
                <a:cubicBezTo>
                  <a:pt x="57561" y="5213"/>
                  <a:pt x="57191" y="4843"/>
                  <a:pt x="56866" y="4438"/>
                </a:cubicBezTo>
                <a:cubicBezTo>
                  <a:pt x="57341" y="4147"/>
                  <a:pt x="57852" y="3892"/>
                  <a:pt x="58406" y="3672"/>
                </a:cubicBezTo>
                <a:close/>
                <a:moveTo>
                  <a:pt x="53670" y="2976"/>
                </a:moveTo>
                <a:cubicBezTo>
                  <a:pt x="53925" y="3417"/>
                  <a:pt x="54224" y="3857"/>
                  <a:pt x="54515" y="4262"/>
                </a:cubicBezTo>
                <a:cubicBezTo>
                  <a:pt x="54330" y="4482"/>
                  <a:pt x="54145" y="4702"/>
                  <a:pt x="53960" y="4922"/>
                </a:cubicBezTo>
                <a:cubicBezTo>
                  <a:pt x="53819" y="5177"/>
                  <a:pt x="53670" y="5433"/>
                  <a:pt x="53520" y="5688"/>
                </a:cubicBezTo>
                <a:cubicBezTo>
                  <a:pt x="53300" y="5362"/>
                  <a:pt x="53045" y="4993"/>
                  <a:pt x="52825" y="4658"/>
                </a:cubicBezTo>
                <a:lnTo>
                  <a:pt x="52719" y="4482"/>
                </a:lnTo>
                <a:cubicBezTo>
                  <a:pt x="52825" y="4218"/>
                  <a:pt x="52974" y="3927"/>
                  <a:pt x="53159" y="3672"/>
                </a:cubicBezTo>
                <a:cubicBezTo>
                  <a:pt x="53300" y="3417"/>
                  <a:pt x="53485" y="3197"/>
                  <a:pt x="53670" y="2976"/>
                </a:cubicBezTo>
                <a:close/>
                <a:moveTo>
                  <a:pt x="61444" y="4403"/>
                </a:moveTo>
                <a:cubicBezTo>
                  <a:pt x="61849" y="4737"/>
                  <a:pt x="62254" y="5063"/>
                  <a:pt x="62694" y="5318"/>
                </a:cubicBezTo>
                <a:cubicBezTo>
                  <a:pt x="62069" y="5433"/>
                  <a:pt x="61488" y="5582"/>
                  <a:pt x="60898" y="5758"/>
                </a:cubicBezTo>
                <a:cubicBezTo>
                  <a:pt x="60458" y="5503"/>
                  <a:pt x="60017" y="5213"/>
                  <a:pt x="59648" y="4843"/>
                </a:cubicBezTo>
                <a:cubicBezTo>
                  <a:pt x="60238" y="4658"/>
                  <a:pt x="60827" y="4517"/>
                  <a:pt x="61444" y="4403"/>
                </a:cubicBezTo>
                <a:close/>
                <a:moveTo>
                  <a:pt x="59612" y="4878"/>
                </a:moveTo>
                <a:cubicBezTo>
                  <a:pt x="59982" y="5213"/>
                  <a:pt x="60387" y="5538"/>
                  <a:pt x="60827" y="5802"/>
                </a:cubicBezTo>
                <a:cubicBezTo>
                  <a:pt x="60238" y="5979"/>
                  <a:pt x="59683" y="6243"/>
                  <a:pt x="59137" y="6533"/>
                </a:cubicBezTo>
                <a:cubicBezTo>
                  <a:pt x="58732" y="6243"/>
                  <a:pt x="58327" y="5943"/>
                  <a:pt x="57966" y="5618"/>
                </a:cubicBezTo>
                <a:cubicBezTo>
                  <a:pt x="58477" y="5318"/>
                  <a:pt x="59023" y="5063"/>
                  <a:pt x="59612" y="4878"/>
                </a:cubicBezTo>
                <a:close/>
                <a:moveTo>
                  <a:pt x="62764" y="5362"/>
                </a:moveTo>
                <a:cubicBezTo>
                  <a:pt x="62808" y="5362"/>
                  <a:pt x="62879" y="5398"/>
                  <a:pt x="62914" y="5433"/>
                </a:cubicBezTo>
                <a:cubicBezTo>
                  <a:pt x="63354" y="5653"/>
                  <a:pt x="63794" y="5873"/>
                  <a:pt x="64270" y="6093"/>
                </a:cubicBezTo>
                <a:cubicBezTo>
                  <a:pt x="63609" y="6199"/>
                  <a:pt x="62984" y="6384"/>
                  <a:pt x="62403" y="6568"/>
                </a:cubicBezTo>
                <a:cubicBezTo>
                  <a:pt x="61998" y="6384"/>
                  <a:pt x="61593" y="6163"/>
                  <a:pt x="61188" y="5943"/>
                </a:cubicBezTo>
                <a:cubicBezTo>
                  <a:pt x="61083" y="5908"/>
                  <a:pt x="61003" y="5873"/>
                  <a:pt x="60933" y="5802"/>
                </a:cubicBezTo>
                <a:cubicBezTo>
                  <a:pt x="61523" y="5618"/>
                  <a:pt x="62148" y="5468"/>
                  <a:pt x="62764" y="5362"/>
                </a:cubicBezTo>
                <a:close/>
                <a:moveTo>
                  <a:pt x="56822" y="4482"/>
                </a:moveTo>
                <a:cubicBezTo>
                  <a:pt x="57156" y="4878"/>
                  <a:pt x="57526" y="5248"/>
                  <a:pt x="57887" y="5618"/>
                </a:cubicBezTo>
                <a:cubicBezTo>
                  <a:pt x="57411" y="5908"/>
                  <a:pt x="56936" y="6243"/>
                  <a:pt x="56531" y="6604"/>
                </a:cubicBezTo>
                <a:cubicBezTo>
                  <a:pt x="56161" y="6278"/>
                  <a:pt x="55836" y="5908"/>
                  <a:pt x="55501" y="5503"/>
                </a:cubicBezTo>
                <a:cubicBezTo>
                  <a:pt x="55906" y="5098"/>
                  <a:pt x="56346" y="4772"/>
                  <a:pt x="56822" y="4482"/>
                </a:cubicBezTo>
                <a:close/>
                <a:moveTo>
                  <a:pt x="54550" y="4297"/>
                </a:moveTo>
                <a:cubicBezTo>
                  <a:pt x="54841" y="4702"/>
                  <a:pt x="55140" y="5098"/>
                  <a:pt x="55466" y="5503"/>
                </a:cubicBezTo>
                <a:cubicBezTo>
                  <a:pt x="55246" y="5688"/>
                  <a:pt x="55061" y="5908"/>
                  <a:pt x="54920" y="6128"/>
                </a:cubicBezTo>
                <a:cubicBezTo>
                  <a:pt x="54735" y="6384"/>
                  <a:pt x="54585" y="6639"/>
                  <a:pt x="54445" y="6903"/>
                </a:cubicBezTo>
                <a:cubicBezTo>
                  <a:pt x="54110" y="6533"/>
                  <a:pt x="53855" y="6128"/>
                  <a:pt x="53564" y="5723"/>
                </a:cubicBezTo>
                <a:cubicBezTo>
                  <a:pt x="53705" y="5468"/>
                  <a:pt x="53855" y="5213"/>
                  <a:pt x="54004" y="4957"/>
                </a:cubicBezTo>
                <a:cubicBezTo>
                  <a:pt x="54180" y="4702"/>
                  <a:pt x="54330" y="4482"/>
                  <a:pt x="54550" y="4297"/>
                </a:cubicBezTo>
                <a:close/>
                <a:moveTo>
                  <a:pt x="64349" y="6128"/>
                </a:moveTo>
                <a:cubicBezTo>
                  <a:pt x="64824" y="6348"/>
                  <a:pt x="65335" y="6533"/>
                  <a:pt x="65810" y="6718"/>
                </a:cubicBezTo>
                <a:cubicBezTo>
                  <a:pt x="65185" y="6859"/>
                  <a:pt x="64604" y="7044"/>
                  <a:pt x="64014" y="7264"/>
                </a:cubicBezTo>
                <a:cubicBezTo>
                  <a:pt x="63504" y="7044"/>
                  <a:pt x="62984" y="6859"/>
                  <a:pt x="62474" y="6604"/>
                </a:cubicBezTo>
                <a:cubicBezTo>
                  <a:pt x="63064" y="6419"/>
                  <a:pt x="63689" y="6243"/>
                  <a:pt x="64349" y="6128"/>
                </a:cubicBezTo>
                <a:close/>
                <a:moveTo>
                  <a:pt x="52684" y="4552"/>
                </a:moveTo>
                <a:lnTo>
                  <a:pt x="52789" y="4658"/>
                </a:lnTo>
                <a:cubicBezTo>
                  <a:pt x="53009" y="5028"/>
                  <a:pt x="53265" y="5398"/>
                  <a:pt x="53520" y="5723"/>
                </a:cubicBezTo>
                <a:cubicBezTo>
                  <a:pt x="53265" y="6243"/>
                  <a:pt x="53124" y="6789"/>
                  <a:pt x="53009" y="7343"/>
                </a:cubicBezTo>
                <a:cubicBezTo>
                  <a:pt x="52754" y="7009"/>
                  <a:pt x="52534" y="6683"/>
                  <a:pt x="52279" y="6313"/>
                </a:cubicBezTo>
                <a:lnTo>
                  <a:pt x="52244" y="6243"/>
                </a:lnTo>
                <a:cubicBezTo>
                  <a:pt x="52314" y="5653"/>
                  <a:pt x="52464" y="5098"/>
                  <a:pt x="52684" y="4552"/>
                </a:cubicBezTo>
                <a:close/>
                <a:moveTo>
                  <a:pt x="60863" y="5838"/>
                </a:moveTo>
                <a:cubicBezTo>
                  <a:pt x="60968" y="5873"/>
                  <a:pt x="61083" y="5943"/>
                  <a:pt x="61153" y="5979"/>
                </a:cubicBezTo>
                <a:cubicBezTo>
                  <a:pt x="61558" y="6199"/>
                  <a:pt x="61963" y="6419"/>
                  <a:pt x="62368" y="6604"/>
                </a:cubicBezTo>
                <a:cubicBezTo>
                  <a:pt x="61743" y="6824"/>
                  <a:pt x="61153" y="7044"/>
                  <a:pt x="60607" y="7343"/>
                </a:cubicBezTo>
                <a:cubicBezTo>
                  <a:pt x="60123" y="7123"/>
                  <a:pt x="59648" y="6859"/>
                  <a:pt x="59207" y="6568"/>
                </a:cubicBezTo>
                <a:cubicBezTo>
                  <a:pt x="59727" y="6278"/>
                  <a:pt x="60273" y="6023"/>
                  <a:pt x="60863" y="5838"/>
                </a:cubicBezTo>
                <a:close/>
                <a:moveTo>
                  <a:pt x="57922" y="5618"/>
                </a:moveTo>
                <a:cubicBezTo>
                  <a:pt x="58292" y="5979"/>
                  <a:pt x="58697" y="6278"/>
                  <a:pt x="59102" y="6533"/>
                </a:cubicBezTo>
                <a:cubicBezTo>
                  <a:pt x="58582" y="6824"/>
                  <a:pt x="58107" y="7158"/>
                  <a:pt x="57667" y="7519"/>
                </a:cubicBezTo>
                <a:cubicBezTo>
                  <a:pt x="57262" y="7264"/>
                  <a:pt x="56901" y="6973"/>
                  <a:pt x="56566" y="6639"/>
                </a:cubicBezTo>
                <a:cubicBezTo>
                  <a:pt x="56971" y="6243"/>
                  <a:pt x="57447" y="5908"/>
                  <a:pt x="57922" y="5618"/>
                </a:cubicBezTo>
                <a:close/>
                <a:moveTo>
                  <a:pt x="55466" y="5538"/>
                </a:moveTo>
                <a:cubicBezTo>
                  <a:pt x="55800" y="5908"/>
                  <a:pt x="56126" y="6278"/>
                  <a:pt x="56496" y="6639"/>
                </a:cubicBezTo>
                <a:cubicBezTo>
                  <a:pt x="56311" y="6789"/>
                  <a:pt x="56126" y="6973"/>
                  <a:pt x="55941" y="7158"/>
                </a:cubicBezTo>
                <a:cubicBezTo>
                  <a:pt x="55721" y="7414"/>
                  <a:pt x="55545" y="7634"/>
                  <a:pt x="55395" y="7889"/>
                </a:cubicBezTo>
                <a:cubicBezTo>
                  <a:pt x="55061" y="7598"/>
                  <a:pt x="54770" y="7264"/>
                  <a:pt x="54480" y="6938"/>
                </a:cubicBezTo>
                <a:cubicBezTo>
                  <a:pt x="54585" y="6639"/>
                  <a:pt x="54770" y="6384"/>
                  <a:pt x="54955" y="6163"/>
                </a:cubicBezTo>
                <a:cubicBezTo>
                  <a:pt x="55105" y="5943"/>
                  <a:pt x="55281" y="5723"/>
                  <a:pt x="55466" y="5538"/>
                </a:cubicBezTo>
                <a:close/>
                <a:moveTo>
                  <a:pt x="62403" y="6639"/>
                </a:moveTo>
                <a:cubicBezTo>
                  <a:pt x="62914" y="6859"/>
                  <a:pt x="63425" y="7079"/>
                  <a:pt x="63944" y="7264"/>
                </a:cubicBezTo>
                <a:cubicBezTo>
                  <a:pt x="63319" y="7484"/>
                  <a:pt x="62729" y="7739"/>
                  <a:pt x="62148" y="8039"/>
                </a:cubicBezTo>
                <a:cubicBezTo>
                  <a:pt x="61629" y="7854"/>
                  <a:pt x="61118" y="7634"/>
                  <a:pt x="60643" y="7378"/>
                </a:cubicBezTo>
                <a:cubicBezTo>
                  <a:pt x="61188" y="7079"/>
                  <a:pt x="61778" y="6824"/>
                  <a:pt x="62403" y="6639"/>
                </a:cubicBezTo>
                <a:close/>
                <a:moveTo>
                  <a:pt x="59137" y="6568"/>
                </a:moveTo>
                <a:cubicBezTo>
                  <a:pt x="59612" y="6859"/>
                  <a:pt x="60053" y="7123"/>
                  <a:pt x="60528" y="7378"/>
                </a:cubicBezTo>
                <a:cubicBezTo>
                  <a:pt x="60017" y="7669"/>
                  <a:pt x="59507" y="7959"/>
                  <a:pt x="58987" y="8329"/>
                </a:cubicBezTo>
                <a:cubicBezTo>
                  <a:pt x="58626" y="8144"/>
                  <a:pt x="58257" y="7924"/>
                  <a:pt x="57887" y="7669"/>
                </a:cubicBezTo>
                <a:cubicBezTo>
                  <a:pt x="57816" y="7634"/>
                  <a:pt x="57746" y="7598"/>
                  <a:pt x="57702" y="7563"/>
                </a:cubicBezTo>
                <a:cubicBezTo>
                  <a:pt x="58142" y="7194"/>
                  <a:pt x="58626" y="6859"/>
                  <a:pt x="59137" y="6568"/>
                </a:cubicBezTo>
                <a:close/>
                <a:moveTo>
                  <a:pt x="53520" y="5802"/>
                </a:moveTo>
                <a:cubicBezTo>
                  <a:pt x="53819" y="6163"/>
                  <a:pt x="54110" y="6568"/>
                  <a:pt x="54401" y="6938"/>
                </a:cubicBezTo>
                <a:cubicBezTo>
                  <a:pt x="54180" y="7414"/>
                  <a:pt x="54004" y="7889"/>
                  <a:pt x="53855" y="8400"/>
                </a:cubicBezTo>
                <a:cubicBezTo>
                  <a:pt x="53564" y="8109"/>
                  <a:pt x="53300" y="7739"/>
                  <a:pt x="53045" y="7414"/>
                </a:cubicBezTo>
                <a:cubicBezTo>
                  <a:pt x="53159" y="6824"/>
                  <a:pt x="53300" y="6313"/>
                  <a:pt x="53520" y="5802"/>
                </a:cubicBezTo>
                <a:close/>
                <a:moveTo>
                  <a:pt x="64014" y="7299"/>
                </a:moveTo>
                <a:cubicBezTo>
                  <a:pt x="64525" y="7519"/>
                  <a:pt x="65080" y="7704"/>
                  <a:pt x="65590" y="7854"/>
                </a:cubicBezTo>
                <a:cubicBezTo>
                  <a:pt x="64965" y="8074"/>
                  <a:pt x="64384" y="8364"/>
                  <a:pt x="63759" y="8620"/>
                </a:cubicBezTo>
                <a:cubicBezTo>
                  <a:pt x="63248" y="8444"/>
                  <a:pt x="62729" y="8259"/>
                  <a:pt x="62218" y="8074"/>
                </a:cubicBezTo>
                <a:cubicBezTo>
                  <a:pt x="62764" y="7783"/>
                  <a:pt x="63389" y="7519"/>
                  <a:pt x="64014" y="7299"/>
                </a:cubicBezTo>
                <a:close/>
                <a:moveTo>
                  <a:pt x="56531" y="6683"/>
                </a:moveTo>
                <a:cubicBezTo>
                  <a:pt x="56866" y="6973"/>
                  <a:pt x="57227" y="7299"/>
                  <a:pt x="57632" y="7563"/>
                </a:cubicBezTo>
                <a:cubicBezTo>
                  <a:pt x="57341" y="7783"/>
                  <a:pt x="57086" y="8039"/>
                  <a:pt x="56866" y="8294"/>
                </a:cubicBezTo>
                <a:cubicBezTo>
                  <a:pt x="56716" y="8444"/>
                  <a:pt x="56602" y="8585"/>
                  <a:pt x="56496" y="8734"/>
                </a:cubicBezTo>
                <a:cubicBezTo>
                  <a:pt x="56461" y="8699"/>
                  <a:pt x="56425" y="8699"/>
                  <a:pt x="56381" y="8664"/>
                </a:cubicBezTo>
                <a:cubicBezTo>
                  <a:pt x="56056" y="8444"/>
                  <a:pt x="55721" y="8180"/>
                  <a:pt x="55431" y="7924"/>
                </a:cubicBezTo>
                <a:cubicBezTo>
                  <a:pt x="55580" y="7669"/>
                  <a:pt x="55765" y="7414"/>
                  <a:pt x="55985" y="7194"/>
                </a:cubicBezTo>
                <a:cubicBezTo>
                  <a:pt x="56161" y="7009"/>
                  <a:pt x="56346" y="6824"/>
                  <a:pt x="56531" y="6683"/>
                </a:cubicBezTo>
                <a:close/>
                <a:moveTo>
                  <a:pt x="60607" y="7414"/>
                </a:moveTo>
                <a:cubicBezTo>
                  <a:pt x="61083" y="7634"/>
                  <a:pt x="61593" y="7854"/>
                  <a:pt x="62104" y="8074"/>
                </a:cubicBezTo>
                <a:cubicBezTo>
                  <a:pt x="61523" y="8364"/>
                  <a:pt x="60968" y="8664"/>
                  <a:pt x="60422" y="9025"/>
                </a:cubicBezTo>
                <a:cubicBezTo>
                  <a:pt x="59947" y="8805"/>
                  <a:pt x="59507" y="8585"/>
                  <a:pt x="59067" y="8364"/>
                </a:cubicBezTo>
                <a:cubicBezTo>
                  <a:pt x="59542" y="8003"/>
                  <a:pt x="60053" y="7669"/>
                  <a:pt x="60607" y="7414"/>
                </a:cubicBezTo>
                <a:close/>
                <a:moveTo>
                  <a:pt x="54445" y="6973"/>
                </a:moveTo>
                <a:cubicBezTo>
                  <a:pt x="54735" y="7299"/>
                  <a:pt x="55026" y="7634"/>
                  <a:pt x="55360" y="7924"/>
                </a:cubicBezTo>
                <a:cubicBezTo>
                  <a:pt x="55105" y="8364"/>
                  <a:pt x="54885" y="8805"/>
                  <a:pt x="54735" y="9280"/>
                </a:cubicBezTo>
                <a:cubicBezTo>
                  <a:pt x="54445" y="9025"/>
                  <a:pt x="54145" y="8734"/>
                  <a:pt x="53890" y="8444"/>
                </a:cubicBezTo>
                <a:cubicBezTo>
                  <a:pt x="54040" y="7924"/>
                  <a:pt x="54180" y="7449"/>
                  <a:pt x="54445" y="6973"/>
                </a:cubicBezTo>
                <a:close/>
                <a:moveTo>
                  <a:pt x="57667" y="7598"/>
                </a:moveTo>
                <a:cubicBezTo>
                  <a:pt x="57702" y="7634"/>
                  <a:pt x="57781" y="7669"/>
                  <a:pt x="57852" y="7704"/>
                </a:cubicBezTo>
                <a:cubicBezTo>
                  <a:pt x="58221" y="7959"/>
                  <a:pt x="58582" y="8144"/>
                  <a:pt x="58952" y="8364"/>
                </a:cubicBezTo>
                <a:cubicBezTo>
                  <a:pt x="58697" y="8549"/>
                  <a:pt x="58477" y="8769"/>
                  <a:pt x="58221" y="8954"/>
                </a:cubicBezTo>
                <a:cubicBezTo>
                  <a:pt x="58072" y="9104"/>
                  <a:pt x="57922" y="9245"/>
                  <a:pt x="57781" y="9430"/>
                </a:cubicBezTo>
                <a:cubicBezTo>
                  <a:pt x="57341" y="9210"/>
                  <a:pt x="56936" y="8990"/>
                  <a:pt x="56531" y="8734"/>
                </a:cubicBezTo>
                <a:cubicBezTo>
                  <a:pt x="56646" y="8585"/>
                  <a:pt x="56751" y="8479"/>
                  <a:pt x="56866" y="8329"/>
                </a:cubicBezTo>
                <a:cubicBezTo>
                  <a:pt x="57121" y="8074"/>
                  <a:pt x="57376" y="7819"/>
                  <a:pt x="57667" y="7598"/>
                </a:cubicBezTo>
                <a:close/>
                <a:moveTo>
                  <a:pt x="62148" y="8109"/>
                </a:moveTo>
                <a:cubicBezTo>
                  <a:pt x="62659" y="8294"/>
                  <a:pt x="63169" y="8479"/>
                  <a:pt x="63724" y="8664"/>
                </a:cubicBezTo>
                <a:cubicBezTo>
                  <a:pt x="63099" y="8954"/>
                  <a:pt x="62509" y="9280"/>
                  <a:pt x="61928" y="9650"/>
                </a:cubicBezTo>
                <a:cubicBezTo>
                  <a:pt x="61444" y="9430"/>
                  <a:pt x="60933" y="9245"/>
                  <a:pt x="60493" y="9025"/>
                </a:cubicBezTo>
                <a:cubicBezTo>
                  <a:pt x="61003" y="8699"/>
                  <a:pt x="61558" y="8400"/>
                  <a:pt x="62148" y="8109"/>
                </a:cubicBezTo>
                <a:close/>
                <a:moveTo>
                  <a:pt x="53045" y="7449"/>
                </a:moveTo>
                <a:cubicBezTo>
                  <a:pt x="53300" y="7819"/>
                  <a:pt x="53564" y="8144"/>
                  <a:pt x="53855" y="8479"/>
                </a:cubicBezTo>
                <a:cubicBezTo>
                  <a:pt x="53705" y="8954"/>
                  <a:pt x="53635" y="9465"/>
                  <a:pt x="53564" y="9984"/>
                </a:cubicBezTo>
                <a:cubicBezTo>
                  <a:pt x="53344" y="9685"/>
                  <a:pt x="53080" y="9394"/>
                  <a:pt x="52904" y="9104"/>
                </a:cubicBezTo>
                <a:cubicBezTo>
                  <a:pt x="52904" y="8549"/>
                  <a:pt x="52939" y="8003"/>
                  <a:pt x="53045" y="7449"/>
                </a:cubicBezTo>
                <a:close/>
                <a:moveTo>
                  <a:pt x="55395" y="7959"/>
                </a:moveTo>
                <a:cubicBezTo>
                  <a:pt x="55686" y="8224"/>
                  <a:pt x="56020" y="8479"/>
                  <a:pt x="56346" y="8699"/>
                </a:cubicBezTo>
                <a:cubicBezTo>
                  <a:pt x="56381" y="8734"/>
                  <a:pt x="56425" y="8734"/>
                  <a:pt x="56461" y="8769"/>
                </a:cubicBezTo>
                <a:cubicBezTo>
                  <a:pt x="56161" y="9139"/>
                  <a:pt x="55906" y="9544"/>
                  <a:pt x="55686" y="9984"/>
                </a:cubicBezTo>
                <a:cubicBezTo>
                  <a:pt x="55360" y="9764"/>
                  <a:pt x="55026" y="9544"/>
                  <a:pt x="54770" y="9280"/>
                </a:cubicBezTo>
                <a:cubicBezTo>
                  <a:pt x="54920" y="8840"/>
                  <a:pt x="55140" y="8400"/>
                  <a:pt x="55395" y="7959"/>
                </a:cubicBezTo>
                <a:close/>
                <a:moveTo>
                  <a:pt x="59023" y="8400"/>
                </a:moveTo>
                <a:cubicBezTo>
                  <a:pt x="59463" y="8620"/>
                  <a:pt x="59903" y="8840"/>
                  <a:pt x="60387" y="9060"/>
                </a:cubicBezTo>
                <a:cubicBezTo>
                  <a:pt x="60202" y="9174"/>
                  <a:pt x="59982" y="9324"/>
                  <a:pt x="59797" y="9465"/>
                </a:cubicBezTo>
                <a:cubicBezTo>
                  <a:pt x="59542" y="9615"/>
                  <a:pt x="59322" y="9799"/>
                  <a:pt x="59067" y="9984"/>
                </a:cubicBezTo>
                <a:cubicBezTo>
                  <a:pt x="58662" y="9835"/>
                  <a:pt x="58221" y="9615"/>
                  <a:pt x="57816" y="9430"/>
                </a:cubicBezTo>
                <a:cubicBezTo>
                  <a:pt x="57966" y="9280"/>
                  <a:pt x="58107" y="9139"/>
                  <a:pt x="58257" y="8990"/>
                </a:cubicBezTo>
                <a:cubicBezTo>
                  <a:pt x="58477" y="8769"/>
                  <a:pt x="58732" y="8585"/>
                  <a:pt x="59023" y="8400"/>
                </a:cubicBezTo>
                <a:close/>
                <a:moveTo>
                  <a:pt x="63759" y="8699"/>
                </a:moveTo>
                <a:cubicBezTo>
                  <a:pt x="64014" y="8769"/>
                  <a:pt x="64270" y="8884"/>
                  <a:pt x="64569" y="8954"/>
                </a:cubicBezTo>
                <a:lnTo>
                  <a:pt x="65229" y="9174"/>
                </a:lnTo>
                <a:cubicBezTo>
                  <a:pt x="64604" y="9465"/>
                  <a:pt x="63979" y="9799"/>
                  <a:pt x="63319" y="10125"/>
                </a:cubicBezTo>
                <a:cubicBezTo>
                  <a:pt x="62984" y="10020"/>
                  <a:pt x="62659" y="9905"/>
                  <a:pt x="62324" y="9799"/>
                </a:cubicBezTo>
                <a:cubicBezTo>
                  <a:pt x="62218" y="9720"/>
                  <a:pt x="62104" y="9685"/>
                  <a:pt x="61998" y="9650"/>
                </a:cubicBezTo>
                <a:cubicBezTo>
                  <a:pt x="62588" y="9280"/>
                  <a:pt x="63169" y="8990"/>
                  <a:pt x="63759" y="8699"/>
                </a:cubicBezTo>
                <a:close/>
                <a:moveTo>
                  <a:pt x="56496" y="8769"/>
                </a:moveTo>
                <a:cubicBezTo>
                  <a:pt x="56901" y="9025"/>
                  <a:pt x="57306" y="9245"/>
                  <a:pt x="57746" y="9430"/>
                </a:cubicBezTo>
                <a:cubicBezTo>
                  <a:pt x="57411" y="9799"/>
                  <a:pt x="57121" y="10125"/>
                  <a:pt x="56822" y="10530"/>
                </a:cubicBezTo>
                <a:cubicBezTo>
                  <a:pt x="56496" y="10381"/>
                  <a:pt x="56161" y="10240"/>
                  <a:pt x="55871" y="10055"/>
                </a:cubicBezTo>
                <a:cubicBezTo>
                  <a:pt x="55836" y="10055"/>
                  <a:pt x="55765" y="10020"/>
                  <a:pt x="55721" y="9984"/>
                </a:cubicBezTo>
                <a:cubicBezTo>
                  <a:pt x="55941" y="9579"/>
                  <a:pt x="56205" y="9174"/>
                  <a:pt x="56496" y="8769"/>
                </a:cubicBezTo>
                <a:close/>
                <a:moveTo>
                  <a:pt x="60458" y="9060"/>
                </a:moveTo>
                <a:cubicBezTo>
                  <a:pt x="60898" y="9280"/>
                  <a:pt x="61373" y="9465"/>
                  <a:pt x="61884" y="9650"/>
                </a:cubicBezTo>
                <a:cubicBezTo>
                  <a:pt x="61743" y="9764"/>
                  <a:pt x="61593" y="9835"/>
                  <a:pt x="61444" y="9940"/>
                </a:cubicBezTo>
                <a:cubicBezTo>
                  <a:pt x="61153" y="10125"/>
                  <a:pt x="60827" y="10345"/>
                  <a:pt x="60493" y="10530"/>
                </a:cubicBezTo>
                <a:cubicBezTo>
                  <a:pt x="60053" y="10381"/>
                  <a:pt x="59577" y="10204"/>
                  <a:pt x="59137" y="10020"/>
                </a:cubicBezTo>
                <a:cubicBezTo>
                  <a:pt x="59357" y="9835"/>
                  <a:pt x="59577" y="9650"/>
                  <a:pt x="59797" y="9500"/>
                </a:cubicBezTo>
                <a:lnTo>
                  <a:pt x="60458" y="9060"/>
                </a:lnTo>
                <a:close/>
                <a:moveTo>
                  <a:pt x="53890" y="8514"/>
                </a:moveTo>
                <a:cubicBezTo>
                  <a:pt x="54145" y="8805"/>
                  <a:pt x="54401" y="9060"/>
                  <a:pt x="54700" y="9324"/>
                </a:cubicBezTo>
                <a:cubicBezTo>
                  <a:pt x="54550" y="9764"/>
                  <a:pt x="54401" y="10240"/>
                  <a:pt x="54260" y="10680"/>
                </a:cubicBezTo>
                <a:cubicBezTo>
                  <a:pt x="54040" y="10495"/>
                  <a:pt x="53819" y="10275"/>
                  <a:pt x="53599" y="10020"/>
                </a:cubicBezTo>
                <a:cubicBezTo>
                  <a:pt x="53670" y="9500"/>
                  <a:pt x="53740" y="8990"/>
                  <a:pt x="53890" y="8514"/>
                </a:cubicBezTo>
                <a:close/>
                <a:moveTo>
                  <a:pt x="57781" y="9465"/>
                </a:moveTo>
                <a:cubicBezTo>
                  <a:pt x="58186" y="9650"/>
                  <a:pt x="58626" y="9835"/>
                  <a:pt x="59023" y="10020"/>
                </a:cubicBezTo>
                <a:cubicBezTo>
                  <a:pt x="58662" y="10310"/>
                  <a:pt x="58327" y="10645"/>
                  <a:pt x="57966" y="10970"/>
                </a:cubicBezTo>
                <a:cubicBezTo>
                  <a:pt x="57596" y="10821"/>
                  <a:pt x="57227" y="10680"/>
                  <a:pt x="56866" y="10530"/>
                </a:cubicBezTo>
                <a:cubicBezTo>
                  <a:pt x="57156" y="10160"/>
                  <a:pt x="57447" y="9799"/>
                  <a:pt x="57781" y="9465"/>
                </a:cubicBezTo>
                <a:close/>
                <a:moveTo>
                  <a:pt x="61963" y="9685"/>
                </a:moveTo>
                <a:cubicBezTo>
                  <a:pt x="62069" y="9720"/>
                  <a:pt x="62183" y="9764"/>
                  <a:pt x="62324" y="9835"/>
                </a:cubicBezTo>
                <a:cubicBezTo>
                  <a:pt x="62623" y="9940"/>
                  <a:pt x="62949" y="10055"/>
                  <a:pt x="63248" y="10160"/>
                </a:cubicBezTo>
                <a:cubicBezTo>
                  <a:pt x="63028" y="10275"/>
                  <a:pt x="62808" y="10425"/>
                  <a:pt x="62588" y="10530"/>
                </a:cubicBezTo>
                <a:cubicBezTo>
                  <a:pt x="62324" y="10680"/>
                  <a:pt x="62034" y="10821"/>
                  <a:pt x="61778" y="11006"/>
                </a:cubicBezTo>
                <a:cubicBezTo>
                  <a:pt x="61558" y="10935"/>
                  <a:pt x="61373" y="10865"/>
                  <a:pt x="61153" y="10786"/>
                </a:cubicBezTo>
                <a:cubicBezTo>
                  <a:pt x="60968" y="10715"/>
                  <a:pt x="60748" y="10645"/>
                  <a:pt x="60563" y="10565"/>
                </a:cubicBezTo>
                <a:cubicBezTo>
                  <a:pt x="60863" y="10345"/>
                  <a:pt x="61153" y="10160"/>
                  <a:pt x="61444" y="9984"/>
                </a:cubicBezTo>
                <a:cubicBezTo>
                  <a:pt x="61629" y="9870"/>
                  <a:pt x="61778" y="9764"/>
                  <a:pt x="61963" y="9685"/>
                </a:cubicBezTo>
                <a:close/>
                <a:moveTo>
                  <a:pt x="54735" y="9359"/>
                </a:moveTo>
                <a:cubicBezTo>
                  <a:pt x="55026" y="9579"/>
                  <a:pt x="55325" y="9799"/>
                  <a:pt x="55651" y="10020"/>
                </a:cubicBezTo>
                <a:cubicBezTo>
                  <a:pt x="55466" y="10425"/>
                  <a:pt x="55281" y="10821"/>
                  <a:pt x="55105" y="11226"/>
                </a:cubicBezTo>
                <a:cubicBezTo>
                  <a:pt x="54805" y="11085"/>
                  <a:pt x="54550" y="10935"/>
                  <a:pt x="54295" y="10715"/>
                </a:cubicBezTo>
                <a:cubicBezTo>
                  <a:pt x="54445" y="10240"/>
                  <a:pt x="54585" y="9799"/>
                  <a:pt x="54735" y="9359"/>
                </a:cubicBezTo>
                <a:close/>
                <a:moveTo>
                  <a:pt x="59102" y="10055"/>
                </a:moveTo>
                <a:cubicBezTo>
                  <a:pt x="59542" y="10240"/>
                  <a:pt x="59982" y="10381"/>
                  <a:pt x="60458" y="10565"/>
                </a:cubicBezTo>
                <a:cubicBezTo>
                  <a:pt x="60053" y="10821"/>
                  <a:pt x="59648" y="11120"/>
                  <a:pt x="59243" y="11375"/>
                </a:cubicBezTo>
                <a:cubicBezTo>
                  <a:pt x="58802" y="11261"/>
                  <a:pt x="58406" y="11120"/>
                  <a:pt x="58001" y="10970"/>
                </a:cubicBezTo>
                <a:cubicBezTo>
                  <a:pt x="58362" y="10645"/>
                  <a:pt x="58732" y="10345"/>
                  <a:pt x="59102" y="10055"/>
                </a:cubicBezTo>
                <a:close/>
                <a:moveTo>
                  <a:pt x="63319" y="10204"/>
                </a:moveTo>
                <a:cubicBezTo>
                  <a:pt x="63794" y="10345"/>
                  <a:pt x="64235" y="10530"/>
                  <a:pt x="64710" y="10680"/>
                </a:cubicBezTo>
                <a:cubicBezTo>
                  <a:pt x="64419" y="10821"/>
                  <a:pt x="64129" y="10970"/>
                  <a:pt x="63830" y="11120"/>
                </a:cubicBezTo>
                <a:cubicBezTo>
                  <a:pt x="63574" y="11226"/>
                  <a:pt x="63354" y="11340"/>
                  <a:pt x="63134" y="11446"/>
                </a:cubicBezTo>
                <a:cubicBezTo>
                  <a:pt x="62694" y="11340"/>
                  <a:pt x="62289" y="11155"/>
                  <a:pt x="61849" y="11006"/>
                </a:cubicBezTo>
                <a:cubicBezTo>
                  <a:pt x="62104" y="10865"/>
                  <a:pt x="62368" y="10715"/>
                  <a:pt x="62623" y="10565"/>
                </a:cubicBezTo>
                <a:cubicBezTo>
                  <a:pt x="62844" y="10425"/>
                  <a:pt x="63099" y="10310"/>
                  <a:pt x="63319" y="10204"/>
                </a:cubicBezTo>
                <a:close/>
                <a:moveTo>
                  <a:pt x="52860" y="9139"/>
                </a:moveTo>
                <a:cubicBezTo>
                  <a:pt x="53080" y="9465"/>
                  <a:pt x="53300" y="9764"/>
                  <a:pt x="53564" y="10055"/>
                </a:cubicBezTo>
                <a:cubicBezTo>
                  <a:pt x="53520" y="10530"/>
                  <a:pt x="53450" y="11006"/>
                  <a:pt x="53414" y="11481"/>
                </a:cubicBezTo>
                <a:lnTo>
                  <a:pt x="53414" y="11631"/>
                </a:lnTo>
                <a:cubicBezTo>
                  <a:pt x="53230" y="11375"/>
                  <a:pt x="53045" y="11155"/>
                  <a:pt x="52860" y="10865"/>
                </a:cubicBezTo>
                <a:lnTo>
                  <a:pt x="52860" y="10715"/>
                </a:lnTo>
                <a:lnTo>
                  <a:pt x="52860" y="9139"/>
                </a:lnTo>
                <a:close/>
                <a:moveTo>
                  <a:pt x="55721" y="10020"/>
                </a:moveTo>
                <a:cubicBezTo>
                  <a:pt x="55765" y="10055"/>
                  <a:pt x="55800" y="10090"/>
                  <a:pt x="55836" y="10090"/>
                </a:cubicBezTo>
                <a:cubicBezTo>
                  <a:pt x="56161" y="10275"/>
                  <a:pt x="56461" y="10425"/>
                  <a:pt x="56786" y="10565"/>
                </a:cubicBezTo>
                <a:cubicBezTo>
                  <a:pt x="56531" y="10900"/>
                  <a:pt x="56276" y="11261"/>
                  <a:pt x="56020" y="11631"/>
                </a:cubicBezTo>
                <a:cubicBezTo>
                  <a:pt x="55721" y="11525"/>
                  <a:pt x="55431" y="11411"/>
                  <a:pt x="55175" y="11305"/>
                </a:cubicBezTo>
                <a:cubicBezTo>
                  <a:pt x="55175" y="11261"/>
                  <a:pt x="55140" y="11261"/>
                  <a:pt x="55140" y="11261"/>
                </a:cubicBezTo>
                <a:cubicBezTo>
                  <a:pt x="55325" y="10821"/>
                  <a:pt x="55501" y="10425"/>
                  <a:pt x="55721" y="10020"/>
                </a:cubicBezTo>
                <a:close/>
                <a:moveTo>
                  <a:pt x="60528" y="10601"/>
                </a:moveTo>
                <a:cubicBezTo>
                  <a:pt x="60713" y="10680"/>
                  <a:pt x="60933" y="10750"/>
                  <a:pt x="61153" y="10821"/>
                </a:cubicBezTo>
                <a:cubicBezTo>
                  <a:pt x="61338" y="10900"/>
                  <a:pt x="61523" y="10970"/>
                  <a:pt x="61743" y="11041"/>
                </a:cubicBezTo>
                <a:cubicBezTo>
                  <a:pt x="61488" y="11190"/>
                  <a:pt x="61224" y="11340"/>
                  <a:pt x="61003" y="11481"/>
                </a:cubicBezTo>
                <a:cubicBezTo>
                  <a:pt x="60827" y="11595"/>
                  <a:pt x="60643" y="11701"/>
                  <a:pt x="60493" y="11816"/>
                </a:cubicBezTo>
                <a:cubicBezTo>
                  <a:pt x="60308" y="11745"/>
                  <a:pt x="60167" y="11701"/>
                  <a:pt x="59982" y="11631"/>
                </a:cubicBezTo>
                <a:cubicBezTo>
                  <a:pt x="59762" y="11560"/>
                  <a:pt x="59507" y="11481"/>
                  <a:pt x="59287" y="11411"/>
                </a:cubicBezTo>
                <a:cubicBezTo>
                  <a:pt x="59683" y="11120"/>
                  <a:pt x="60123" y="10865"/>
                  <a:pt x="60528" y="10601"/>
                </a:cubicBezTo>
                <a:close/>
                <a:moveTo>
                  <a:pt x="56822" y="10565"/>
                </a:moveTo>
                <a:cubicBezTo>
                  <a:pt x="57191" y="10715"/>
                  <a:pt x="57561" y="10865"/>
                  <a:pt x="57922" y="11006"/>
                </a:cubicBezTo>
                <a:cubicBezTo>
                  <a:pt x="57596" y="11305"/>
                  <a:pt x="57262" y="11595"/>
                  <a:pt x="56971" y="11921"/>
                </a:cubicBezTo>
                <a:cubicBezTo>
                  <a:pt x="56646" y="11851"/>
                  <a:pt x="56346" y="11745"/>
                  <a:pt x="56056" y="11631"/>
                </a:cubicBezTo>
                <a:cubicBezTo>
                  <a:pt x="56311" y="11261"/>
                  <a:pt x="56566" y="10935"/>
                  <a:pt x="56822" y="10565"/>
                </a:cubicBezTo>
                <a:close/>
                <a:moveTo>
                  <a:pt x="53599" y="10090"/>
                </a:moveTo>
                <a:lnTo>
                  <a:pt x="54260" y="10750"/>
                </a:lnTo>
                <a:cubicBezTo>
                  <a:pt x="54145" y="11190"/>
                  <a:pt x="54040" y="11666"/>
                  <a:pt x="53925" y="12141"/>
                </a:cubicBezTo>
                <a:cubicBezTo>
                  <a:pt x="53740" y="12000"/>
                  <a:pt x="53599" y="11816"/>
                  <a:pt x="53450" y="11666"/>
                </a:cubicBezTo>
                <a:lnTo>
                  <a:pt x="53450" y="11525"/>
                </a:lnTo>
                <a:cubicBezTo>
                  <a:pt x="53485" y="11041"/>
                  <a:pt x="53564" y="10565"/>
                  <a:pt x="53599" y="10090"/>
                </a:cubicBezTo>
                <a:close/>
                <a:moveTo>
                  <a:pt x="57966" y="11006"/>
                </a:moveTo>
                <a:cubicBezTo>
                  <a:pt x="58362" y="11155"/>
                  <a:pt x="58767" y="11305"/>
                  <a:pt x="59172" y="11411"/>
                </a:cubicBezTo>
                <a:cubicBezTo>
                  <a:pt x="58802" y="11666"/>
                  <a:pt x="58406" y="11921"/>
                  <a:pt x="58001" y="12221"/>
                </a:cubicBezTo>
                <a:cubicBezTo>
                  <a:pt x="57922" y="12185"/>
                  <a:pt x="57852" y="12141"/>
                  <a:pt x="57781" y="12141"/>
                </a:cubicBezTo>
                <a:cubicBezTo>
                  <a:pt x="57526" y="12071"/>
                  <a:pt x="57262" y="12000"/>
                  <a:pt x="57006" y="11921"/>
                </a:cubicBezTo>
                <a:cubicBezTo>
                  <a:pt x="57341" y="11631"/>
                  <a:pt x="57632" y="11305"/>
                  <a:pt x="57966" y="11006"/>
                </a:cubicBezTo>
                <a:close/>
                <a:moveTo>
                  <a:pt x="61778" y="11041"/>
                </a:moveTo>
                <a:cubicBezTo>
                  <a:pt x="62218" y="11190"/>
                  <a:pt x="62659" y="11340"/>
                  <a:pt x="63099" y="11481"/>
                </a:cubicBezTo>
                <a:cubicBezTo>
                  <a:pt x="62914" y="11595"/>
                  <a:pt x="62764" y="11666"/>
                  <a:pt x="62623" y="11745"/>
                </a:cubicBezTo>
                <a:cubicBezTo>
                  <a:pt x="62324" y="11886"/>
                  <a:pt x="61998" y="12071"/>
                  <a:pt x="61708" y="12221"/>
                </a:cubicBezTo>
                <a:cubicBezTo>
                  <a:pt x="61338" y="12071"/>
                  <a:pt x="60933" y="11965"/>
                  <a:pt x="60528" y="11816"/>
                </a:cubicBezTo>
                <a:cubicBezTo>
                  <a:pt x="60713" y="11701"/>
                  <a:pt x="60863" y="11631"/>
                  <a:pt x="61003" y="11525"/>
                </a:cubicBezTo>
                <a:cubicBezTo>
                  <a:pt x="61268" y="11375"/>
                  <a:pt x="61523" y="11190"/>
                  <a:pt x="61778" y="11041"/>
                </a:cubicBezTo>
                <a:close/>
                <a:moveTo>
                  <a:pt x="54295" y="10786"/>
                </a:moveTo>
                <a:cubicBezTo>
                  <a:pt x="54550" y="10970"/>
                  <a:pt x="54805" y="11120"/>
                  <a:pt x="55061" y="11261"/>
                </a:cubicBezTo>
                <a:cubicBezTo>
                  <a:pt x="54920" y="11666"/>
                  <a:pt x="54770" y="12036"/>
                  <a:pt x="54621" y="12405"/>
                </a:cubicBezTo>
                <a:cubicBezTo>
                  <a:pt x="54621" y="12441"/>
                  <a:pt x="54585" y="12476"/>
                  <a:pt x="54585" y="12511"/>
                </a:cubicBezTo>
                <a:cubicBezTo>
                  <a:pt x="54585" y="12511"/>
                  <a:pt x="54550" y="12511"/>
                  <a:pt x="54550" y="12476"/>
                </a:cubicBezTo>
                <a:cubicBezTo>
                  <a:pt x="54330" y="12405"/>
                  <a:pt x="54145" y="12291"/>
                  <a:pt x="53960" y="12141"/>
                </a:cubicBezTo>
                <a:cubicBezTo>
                  <a:pt x="54075" y="11701"/>
                  <a:pt x="54180" y="11226"/>
                  <a:pt x="54295" y="10786"/>
                </a:cubicBezTo>
                <a:close/>
                <a:moveTo>
                  <a:pt x="59243" y="11446"/>
                </a:moveTo>
                <a:cubicBezTo>
                  <a:pt x="59463" y="11525"/>
                  <a:pt x="59727" y="11595"/>
                  <a:pt x="59982" y="11666"/>
                </a:cubicBezTo>
                <a:cubicBezTo>
                  <a:pt x="60123" y="11745"/>
                  <a:pt x="60273" y="11780"/>
                  <a:pt x="60422" y="11816"/>
                </a:cubicBezTo>
                <a:cubicBezTo>
                  <a:pt x="60053" y="12071"/>
                  <a:pt x="59612" y="12326"/>
                  <a:pt x="59207" y="12546"/>
                </a:cubicBezTo>
                <a:cubicBezTo>
                  <a:pt x="59102" y="12511"/>
                  <a:pt x="58952" y="12476"/>
                  <a:pt x="58847" y="12441"/>
                </a:cubicBezTo>
                <a:cubicBezTo>
                  <a:pt x="58582" y="12361"/>
                  <a:pt x="58327" y="12291"/>
                  <a:pt x="58072" y="12221"/>
                </a:cubicBezTo>
                <a:cubicBezTo>
                  <a:pt x="58477" y="11965"/>
                  <a:pt x="58847" y="11701"/>
                  <a:pt x="59243" y="11446"/>
                </a:cubicBezTo>
                <a:close/>
                <a:moveTo>
                  <a:pt x="63134" y="11525"/>
                </a:moveTo>
                <a:cubicBezTo>
                  <a:pt x="63645" y="11666"/>
                  <a:pt x="64129" y="11816"/>
                  <a:pt x="64604" y="12000"/>
                </a:cubicBezTo>
                <a:cubicBezTo>
                  <a:pt x="64129" y="12221"/>
                  <a:pt x="63574" y="12441"/>
                  <a:pt x="63028" y="12661"/>
                </a:cubicBezTo>
                <a:cubicBezTo>
                  <a:pt x="62623" y="12511"/>
                  <a:pt x="62183" y="12361"/>
                  <a:pt x="61778" y="12221"/>
                </a:cubicBezTo>
                <a:cubicBezTo>
                  <a:pt x="62069" y="12071"/>
                  <a:pt x="62324" y="11921"/>
                  <a:pt x="62623" y="11780"/>
                </a:cubicBezTo>
                <a:cubicBezTo>
                  <a:pt x="62808" y="11701"/>
                  <a:pt x="62984" y="11595"/>
                  <a:pt x="63134" y="11525"/>
                </a:cubicBezTo>
                <a:close/>
                <a:moveTo>
                  <a:pt x="55105" y="11305"/>
                </a:moveTo>
                <a:cubicBezTo>
                  <a:pt x="55140" y="11305"/>
                  <a:pt x="55140" y="11305"/>
                  <a:pt x="55140" y="11340"/>
                </a:cubicBezTo>
                <a:cubicBezTo>
                  <a:pt x="55431" y="11446"/>
                  <a:pt x="55686" y="11560"/>
                  <a:pt x="55985" y="11666"/>
                </a:cubicBezTo>
                <a:cubicBezTo>
                  <a:pt x="55800" y="12000"/>
                  <a:pt x="55580" y="12291"/>
                  <a:pt x="55360" y="12626"/>
                </a:cubicBezTo>
                <a:cubicBezTo>
                  <a:pt x="55360" y="12661"/>
                  <a:pt x="55325" y="12696"/>
                  <a:pt x="55325" y="12696"/>
                </a:cubicBezTo>
                <a:cubicBezTo>
                  <a:pt x="55061" y="12661"/>
                  <a:pt x="54841" y="12582"/>
                  <a:pt x="54621" y="12511"/>
                </a:cubicBezTo>
                <a:cubicBezTo>
                  <a:pt x="54621" y="12476"/>
                  <a:pt x="54665" y="12441"/>
                  <a:pt x="54665" y="12405"/>
                </a:cubicBezTo>
                <a:cubicBezTo>
                  <a:pt x="54805" y="12036"/>
                  <a:pt x="54955" y="11666"/>
                  <a:pt x="55105" y="11305"/>
                </a:cubicBezTo>
                <a:close/>
                <a:moveTo>
                  <a:pt x="56056" y="11666"/>
                </a:moveTo>
                <a:cubicBezTo>
                  <a:pt x="56311" y="11780"/>
                  <a:pt x="56602" y="11886"/>
                  <a:pt x="56936" y="11965"/>
                </a:cubicBezTo>
                <a:cubicBezTo>
                  <a:pt x="56646" y="12256"/>
                  <a:pt x="56346" y="12546"/>
                  <a:pt x="56056" y="12802"/>
                </a:cubicBezTo>
                <a:cubicBezTo>
                  <a:pt x="55836" y="12802"/>
                  <a:pt x="55580" y="12766"/>
                  <a:pt x="55360" y="12731"/>
                </a:cubicBezTo>
                <a:cubicBezTo>
                  <a:pt x="55360" y="12696"/>
                  <a:pt x="55395" y="12661"/>
                  <a:pt x="55395" y="12661"/>
                </a:cubicBezTo>
                <a:lnTo>
                  <a:pt x="56056" y="11666"/>
                </a:lnTo>
                <a:close/>
                <a:moveTo>
                  <a:pt x="60493" y="11851"/>
                </a:moveTo>
                <a:cubicBezTo>
                  <a:pt x="60863" y="12000"/>
                  <a:pt x="61268" y="12106"/>
                  <a:pt x="61664" y="12256"/>
                </a:cubicBezTo>
                <a:cubicBezTo>
                  <a:pt x="61188" y="12476"/>
                  <a:pt x="60748" y="12696"/>
                  <a:pt x="60273" y="12881"/>
                </a:cubicBezTo>
                <a:lnTo>
                  <a:pt x="59287" y="12546"/>
                </a:lnTo>
                <a:cubicBezTo>
                  <a:pt x="59683" y="12326"/>
                  <a:pt x="60088" y="12106"/>
                  <a:pt x="60493" y="11851"/>
                </a:cubicBezTo>
                <a:close/>
                <a:moveTo>
                  <a:pt x="56971" y="11965"/>
                </a:moveTo>
                <a:cubicBezTo>
                  <a:pt x="57227" y="12036"/>
                  <a:pt x="57482" y="12106"/>
                  <a:pt x="57746" y="12185"/>
                </a:cubicBezTo>
                <a:cubicBezTo>
                  <a:pt x="57816" y="12185"/>
                  <a:pt x="57887" y="12221"/>
                  <a:pt x="57966" y="12221"/>
                </a:cubicBezTo>
                <a:cubicBezTo>
                  <a:pt x="57632" y="12476"/>
                  <a:pt x="57306" y="12696"/>
                  <a:pt x="56936" y="12916"/>
                </a:cubicBezTo>
                <a:cubicBezTo>
                  <a:pt x="56751" y="12881"/>
                  <a:pt x="56531" y="12881"/>
                  <a:pt x="56346" y="12846"/>
                </a:cubicBezTo>
                <a:lnTo>
                  <a:pt x="56126" y="12846"/>
                </a:lnTo>
                <a:cubicBezTo>
                  <a:pt x="56381" y="12546"/>
                  <a:pt x="56681" y="12256"/>
                  <a:pt x="56971" y="11965"/>
                </a:cubicBezTo>
                <a:close/>
                <a:moveTo>
                  <a:pt x="58037" y="12256"/>
                </a:moveTo>
                <a:cubicBezTo>
                  <a:pt x="58292" y="12326"/>
                  <a:pt x="58547" y="12405"/>
                  <a:pt x="58847" y="12476"/>
                </a:cubicBezTo>
                <a:cubicBezTo>
                  <a:pt x="58952" y="12511"/>
                  <a:pt x="59067" y="12546"/>
                  <a:pt x="59172" y="12582"/>
                </a:cubicBezTo>
                <a:cubicBezTo>
                  <a:pt x="58917" y="12696"/>
                  <a:pt x="58662" y="12846"/>
                  <a:pt x="58406" y="12951"/>
                </a:cubicBezTo>
                <a:cubicBezTo>
                  <a:pt x="58257" y="13022"/>
                  <a:pt x="58142" y="13101"/>
                  <a:pt x="58001" y="13136"/>
                </a:cubicBezTo>
                <a:cubicBezTo>
                  <a:pt x="57781" y="13101"/>
                  <a:pt x="57561" y="13022"/>
                  <a:pt x="57341" y="12987"/>
                </a:cubicBezTo>
                <a:cubicBezTo>
                  <a:pt x="57227" y="12951"/>
                  <a:pt x="57121" y="12951"/>
                  <a:pt x="57006" y="12951"/>
                </a:cubicBezTo>
                <a:cubicBezTo>
                  <a:pt x="57341" y="12696"/>
                  <a:pt x="57667" y="12476"/>
                  <a:pt x="58037" y="12256"/>
                </a:cubicBezTo>
                <a:close/>
                <a:moveTo>
                  <a:pt x="13356" y="12000"/>
                </a:moveTo>
                <a:cubicBezTo>
                  <a:pt x="13982" y="12000"/>
                  <a:pt x="14607" y="12071"/>
                  <a:pt x="15223" y="12221"/>
                </a:cubicBezTo>
                <a:cubicBezTo>
                  <a:pt x="15408" y="12511"/>
                  <a:pt x="15593" y="12881"/>
                  <a:pt x="15778" y="13207"/>
                </a:cubicBezTo>
                <a:cubicBezTo>
                  <a:pt x="15302" y="13121"/>
                  <a:pt x="14803" y="13053"/>
                  <a:pt x="14323" y="13053"/>
                </a:cubicBezTo>
                <a:cubicBezTo>
                  <a:pt x="14208" y="13053"/>
                  <a:pt x="14094" y="13057"/>
                  <a:pt x="13982" y="13066"/>
                </a:cubicBezTo>
                <a:cubicBezTo>
                  <a:pt x="13797" y="12696"/>
                  <a:pt x="13577" y="12326"/>
                  <a:pt x="13356" y="12000"/>
                </a:cubicBezTo>
                <a:close/>
                <a:moveTo>
                  <a:pt x="13014" y="11992"/>
                </a:moveTo>
                <a:cubicBezTo>
                  <a:pt x="13118" y="11992"/>
                  <a:pt x="13221" y="11994"/>
                  <a:pt x="13321" y="12000"/>
                </a:cubicBezTo>
                <a:cubicBezTo>
                  <a:pt x="13541" y="12326"/>
                  <a:pt x="13726" y="12696"/>
                  <a:pt x="13946" y="13066"/>
                </a:cubicBezTo>
                <a:cubicBezTo>
                  <a:pt x="13321" y="13066"/>
                  <a:pt x="12731" y="13136"/>
                  <a:pt x="12106" y="13286"/>
                </a:cubicBezTo>
                <a:cubicBezTo>
                  <a:pt x="11921" y="12916"/>
                  <a:pt x="11701" y="12546"/>
                  <a:pt x="11446" y="12185"/>
                </a:cubicBezTo>
                <a:cubicBezTo>
                  <a:pt x="11965" y="12061"/>
                  <a:pt x="12508" y="11992"/>
                  <a:pt x="13014" y="11992"/>
                </a:cubicBezTo>
                <a:close/>
                <a:moveTo>
                  <a:pt x="52860" y="10970"/>
                </a:moveTo>
                <a:cubicBezTo>
                  <a:pt x="53045" y="11190"/>
                  <a:pt x="53194" y="11446"/>
                  <a:pt x="53414" y="11666"/>
                </a:cubicBezTo>
                <a:cubicBezTo>
                  <a:pt x="53344" y="12221"/>
                  <a:pt x="53300" y="12766"/>
                  <a:pt x="53230" y="13286"/>
                </a:cubicBezTo>
                <a:cubicBezTo>
                  <a:pt x="53080" y="13136"/>
                  <a:pt x="52939" y="12951"/>
                  <a:pt x="52825" y="12766"/>
                </a:cubicBezTo>
                <a:cubicBezTo>
                  <a:pt x="52860" y="12185"/>
                  <a:pt x="52860" y="11560"/>
                  <a:pt x="52860" y="10970"/>
                </a:cubicBezTo>
                <a:close/>
                <a:moveTo>
                  <a:pt x="61708" y="12256"/>
                </a:moveTo>
                <a:cubicBezTo>
                  <a:pt x="62148" y="12405"/>
                  <a:pt x="62544" y="12546"/>
                  <a:pt x="62984" y="12696"/>
                </a:cubicBezTo>
                <a:cubicBezTo>
                  <a:pt x="62474" y="12916"/>
                  <a:pt x="61928" y="13101"/>
                  <a:pt x="61373" y="13286"/>
                </a:cubicBezTo>
                <a:cubicBezTo>
                  <a:pt x="61047" y="13136"/>
                  <a:pt x="60713" y="13022"/>
                  <a:pt x="60343" y="12916"/>
                </a:cubicBezTo>
                <a:cubicBezTo>
                  <a:pt x="60827" y="12696"/>
                  <a:pt x="61268" y="12476"/>
                  <a:pt x="61708" y="12256"/>
                </a:cubicBezTo>
                <a:close/>
                <a:moveTo>
                  <a:pt x="59207" y="12582"/>
                </a:moveTo>
                <a:cubicBezTo>
                  <a:pt x="59542" y="12696"/>
                  <a:pt x="59903" y="12802"/>
                  <a:pt x="60238" y="12916"/>
                </a:cubicBezTo>
                <a:cubicBezTo>
                  <a:pt x="60053" y="12987"/>
                  <a:pt x="59833" y="13066"/>
                  <a:pt x="59648" y="13136"/>
                </a:cubicBezTo>
                <a:cubicBezTo>
                  <a:pt x="59392" y="13207"/>
                  <a:pt x="59137" y="13321"/>
                  <a:pt x="58882" y="13391"/>
                </a:cubicBezTo>
                <a:cubicBezTo>
                  <a:pt x="58626" y="13321"/>
                  <a:pt x="58362" y="13242"/>
                  <a:pt x="58072" y="13171"/>
                </a:cubicBezTo>
                <a:cubicBezTo>
                  <a:pt x="58186" y="13101"/>
                  <a:pt x="58292" y="13066"/>
                  <a:pt x="58406" y="12987"/>
                </a:cubicBezTo>
                <a:cubicBezTo>
                  <a:pt x="58697" y="12881"/>
                  <a:pt x="58952" y="12731"/>
                  <a:pt x="59207" y="12582"/>
                </a:cubicBezTo>
                <a:close/>
                <a:moveTo>
                  <a:pt x="53450" y="11701"/>
                </a:moveTo>
                <a:cubicBezTo>
                  <a:pt x="53599" y="11886"/>
                  <a:pt x="53740" y="12036"/>
                  <a:pt x="53925" y="12185"/>
                </a:cubicBezTo>
                <a:cubicBezTo>
                  <a:pt x="53819" y="12626"/>
                  <a:pt x="53705" y="13101"/>
                  <a:pt x="53599" y="13576"/>
                </a:cubicBezTo>
                <a:cubicBezTo>
                  <a:pt x="53485" y="13506"/>
                  <a:pt x="53379" y="13427"/>
                  <a:pt x="53265" y="13321"/>
                </a:cubicBezTo>
                <a:cubicBezTo>
                  <a:pt x="53344" y="12802"/>
                  <a:pt x="53414" y="12256"/>
                  <a:pt x="53450" y="11701"/>
                </a:cubicBezTo>
                <a:close/>
                <a:moveTo>
                  <a:pt x="53960" y="12221"/>
                </a:moveTo>
                <a:cubicBezTo>
                  <a:pt x="54145" y="12326"/>
                  <a:pt x="54330" y="12441"/>
                  <a:pt x="54550" y="12546"/>
                </a:cubicBezTo>
                <a:cubicBezTo>
                  <a:pt x="54401" y="12951"/>
                  <a:pt x="54260" y="13356"/>
                  <a:pt x="54075" y="13726"/>
                </a:cubicBezTo>
                <a:cubicBezTo>
                  <a:pt x="53925" y="13726"/>
                  <a:pt x="53784" y="13647"/>
                  <a:pt x="53635" y="13576"/>
                </a:cubicBezTo>
                <a:cubicBezTo>
                  <a:pt x="53784" y="13136"/>
                  <a:pt x="53855" y="12661"/>
                  <a:pt x="53960" y="12221"/>
                </a:cubicBezTo>
                <a:close/>
                <a:moveTo>
                  <a:pt x="56311" y="12881"/>
                </a:moveTo>
                <a:cubicBezTo>
                  <a:pt x="56531" y="12916"/>
                  <a:pt x="56716" y="12951"/>
                  <a:pt x="56901" y="12951"/>
                </a:cubicBezTo>
                <a:cubicBezTo>
                  <a:pt x="56566" y="13207"/>
                  <a:pt x="56205" y="13427"/>
                  <a:pt x="55871" y="13682"/>
                </a:cubicBezTo>
                <a:cubicBezTo>
                  <a:pt x="55686" y="13682"/>
                  <a:pt x="55501" y="13726"/>
                  <a:pt x="55325" y="13726"/>
                </a:cubicBezTo>
                <a:lnTo>
                  <a:pt x="55210" y="13726"/>
                </a:lnTo>
                <a:lnTo>
                  <a:pt x="55871" y="13066"/>
                </a:lnTo>
                <a:cubicBezTo>
                  <a:pt x="55941" y="12987"/>
                  <a:pt x="56020" y="12951"/>
                  <a:pt x="56091" y="12881"/>
                </a:cubicBezTo>
                <a:close/>
                <a:moveTo>
                  <a:pt x="56971" y="12987"/>
                </a:moveTo>
                <a:cubicBezTo>
                  <a:pt x="57086" y="12987"/>
                  <a:pt x="57227" y="13022"/>
                  <a:pt x="57341" y="13022"/>
                </a:cubicBezTo>
                <a:cubicBezTo>
                  <a:pt x="57561" y="13066"/>
                  <a:pt x="57746" y="13136"/>
                  <a:pt x="57922" y="13171"/>
                </a:cubicBezTo>
                <a:cubicBezTo>
                  <a:pt x="57816" y="13242"/>
                  <a:pt x="57667" y="13286"/>
                  <a:pt x="57561" y="13356"/>
                </a:cubicBezTo>
                <a:cubicBezTo>
                  <a:pt x="57262" y="13462"/>
                  <a:pt x="57006" y="13612"/>
                  <a:pt x="56716" y="13726"/>
                </a:cubicBezTo>
                <a:cubicBezTo>
                  <a:pt x="56646" y="13726"/>
                  <a:pt x="56531" y="13682"/>
                  <a:pt x="56425" y="13682"/>
                </a:cubicBezTo>
                <a:lnTo>
                  <a:pt x="55941" y="13682"/>
                </a:lnTo>
                <a:cubicBezTo>
                  <a:pt x="56311" y="13427"/>
                  <a:pt x="56646" y="13207"/>
                  <a:pt x="56971" y="12987"/>
                </a:cubicBezTo>
                <a:close/>
                <a:moveTo>
                  <a:pt x="60273" y="12951"/>
                </a:moveTo>
                <a:cubicBezTo>
                  <a:pt x="60643" y="13066"/>
                  <a:pt x="60968" y="13171"/>
                  <a:pt x="61338" y="13321"/>
                </a:cubicBezTo>
                <a:cubicBezTo>
                  <a:pt x="61047" y="13391"/>
                  <a:pt x="60748" y="13462"/>
                  <a:pt x="60458" y="13576"/>
                </a:cubicBezTo>
                <a:cubicBezTo>
                  <a:pt x="60238" y="13612"/>
                  <a:pt x="60017" y="13682"/>
                  <a:pt x="59833" y="13726"/>
                </a:cubicBezTo>
                <a:cubicBezTo>
                  <a:pt x="59542" y="13612"/>
                  <a:pt x="59243" y="13506"/>
                  <a:pt x="58952" y="13427"/>
                </a:cubicBezTo>
                <a:cubicBezTo>
                  <a:pt x="59207" y="13356"/>
                  <a:pt x="59428" y="13242"/>
                  <a:pt x="59683" y="13171"/>
                </a:cubicBezTo>
                <a:cubicBezTo>
                  <a:pt x="59868" y="13101"/>
                  <a:pt x="60088" y="13022"/>
                  <a:pt x="60273" y="12951"/>
                </a:cubicBezTo>
                <a:close/>
                <a:moveTo>
                  <a:pt x="15267" y="12221"/>
                </a:moveTo>
                <a:lnTo>
                  <a:pt x="15267" y="12221"/>
                </a:lnTo>
                <a:cubicBezTo>
                  <a:pt x="15927" y="12361"/>
                  <a:pt x="16508" y="12582"/>
                  <a:pt x="17098" y="12802"/>
                </a:cubicBezTo>
                <a:cubicBezTo>
                  <a:pt x="17283" y="13136"/>
                  <a:pt x="17468" y="13427"/>
                  <a:pt x="17609" y="13761"/>
                </a:cubicBezTo>
                <a:cubicBezTo>
                  <a:pt x="17468" y="13726"/>
                  <a:pt x="17318" y="13647"/>
                  <a:pt x="17169" y="13612"/>
                </a:cubicBezTo>
                <a:cubicBezTo>
                  <a:pt x="16728" y="13427"/>
                  <a:pt x="16288" y="13321"/>
                  <a:pt x="15848" y="13242"/>
                </a:cubicBezTo>
                <a:cubicBezTo>
                  <a:pt x="15663" y="12881"/>
                  <a:pt x="15487" y="12546"/>
                  <a:pt x="15267" y="12221"/>
                </a:cubicBezTo>
                <a:close/>
                <a:moveTo>
                  <a:pt x="55325" y="12766"/>
                </a:moveTo>
                <a:cubicBezTo>
                  <a:pt x="55545" y="12802"/>
                  <a:pt x="55800" y="12846"/>
                  <a:pt x="56020" y="12881"/>
                </a:cubicBezTo>
                <a:cubicBezTo>
                  <a:pt x="55985" y="12916"/>
                  <a:pt x="55906" y="12987"/>
                  <a:pt x="55836" y="13022"/>
                </a:cubicBezTo>
                <a:cubicBezTo>
                  <a:pt x="55615" y="13286"/>
                  <a:pt x="55395" y="13506"/>
                  <a:pt x="55175" y="13726"/>
                </a:cubicBezTo>
                <a:cubicBezTo>
                  <a:pt x="54990" y="13761"/>
                  <a:pt x="54805" y="13761"/>
                  <a:pt x="54665" y="13761"/>
                </a:cubicBezTo>
                <a:lnTo>
                  <a:pt x="55325" y="12766"/>
                </a:lnTo>
                <a:close/>
                <a:moveTo>
                  <a:pt x="54585" y="12546"/>
                </a:moveTo>
                <a:cubicBezTo>
                  <a:pt x="54805" y="12661"/>
                  <a:pt x="55026" y="12696"/>
                  <a:pt x="55281" y="12731"/>
                </a:cubicBezTo>
                <a:cubicBezTo>
                  <a:pt x="55061" y="13101"/>
                  <a:pt x="54841" y="13427"/>
                  <a:pt x="54585" y="13761"/>
                </a:cubicBezTo>
                <a:cubicBezTo>
                  <a:pt x="54538" y="13773"/>
                  <a:pt x="54491" y="13777"/>
                  <a:pt x="54442" y="13777"/>
                </a:cubicBezTo>
                <a:cubicBezTo>
                  <a:pt x="54345" y="13777"/>
                  <a:pt x="54245" y="13761"/>
                  <a:pt x="54145" y="13761"/>
                </a:cubicBezTo>
                <a:lnTo>
                  <a:pt x="54110" y="13761"/>
                </a:lnTo>
                <a:cubicBezTo>
                  <a:pt x="54295" y="13356"/>
                  <a:pt x="54445" y="12951"/>
                  <a:pt x="54585" y="12546"/>
                </a:cubicBezTo>
                <a:close/>
                <a:moveTo>
                  <a:pt x="63028" y="12731"/>
                </a:moveTo>
                <a:cubicBezTo>
                  <a:pt x="63504" y="12881"/>
                  <a:pt x="63944" y="13022"/>
                  <a:pt x="64384" y="13207"/>
                </a:cubicBezTo>
                <a:cubicBezTo>
                  <a:pt x="63865" y="13427"/>
                  <a:pt x="63354" y="13647"/>
                  <a:pt x="62808" y="13832"/>
                </a:cubicBezTo>
                <a:cubicBezTo>
                  <a:pt x="62368" y="13647"/>
                  <a:pt x="61928" y="13462"/>
                  <a:pt x="61444" y="13321"/>
                </a:cubicBezTo>
                <a:cubicBezTo>
                  <a:pt x="61998" y="13136"/>
                  <a:pt x="62509" y="12916"/>
                  <a:pt x="63028" y="12731"/>
                </a:cubicBezTo>
                <a:close/>
                <a:moveTo>
                  <a:pt x="58001" y="13171"/>
                </a:moveTo>
                <a:cubicBezTo>
                  <a:pt x="58292" y="13242"/>
                  <a:pt x="58547" y="13356"/>
                  <a:pt x="58847" y="13427"/>
                </a:cubicBezTo>
                <a:cubicBezTo>
                  <a:pt x="58697" y="13462"/>
                  <a:pt x="58547" y="13506"/>
                  <a:pt x="58442" y="13541"/>
                </a:cubicBezTo>
                <a:lnTo>
                  <a:pt x="57447" y="13867"/>
                </a:lnTo>
                <a:cubicBezTo>
                  <a:pt x="57262" y="13832"/>
                  <a:pt x="57042" y="13796"/>
                  <a:pt x="56822" y="13726"/>
                </a:cubicBezTo>
                <a:cubicBezTo>
                  <a:pt x="57042" y="13612"/>
                  <a:pt x="57306" y="13506"/>
                  <a:pt x="57561" y="13391"/>
                </a:cubicBezTo>
                <a:cubicBezTo>
                  <a:pt x="57702" y="13321"/>
                  <a:pt x="57852" y="13242"/>
                  <a:pt x="58001" y="13171"/>
                </a:cubicBezTo>
                <a:close/>
                <a:moveTo>
                  <a:pt x="11411" y="12185"/>
                </a:moveTo>
                <a:cubicBezTo>
                  <a:pt x="11631" y="12546"/>
                  <a:pt x="11851" y="12916"/>
                  <a:pt x="12071" y="13321"/>
                </a:cubicBezTo>
                <a:cubicBezTo>
                  <a:pt x="11921" y="13356"/>
                  <a:pt x="11781" y="13391"/>
                  <a:pt x="11631" y="13427"/>
                </a:cubicBezTo>
                <a:cubicBezTo>
                  <a:pt x="11155" y="13576"/>
                  <a:pt x="10715" y="13761"/>
                  <a:pt x="10346" y="13981"/>
                </a:cubicBezTo>
                <a:cubicBezTo>
                  <a:pt x="10125" y="13576"/>
                  <a:pt x="9870" y="13207"/>
                  <a:pt x="9615" y="12846"/>
                </a:cubicBezTo>
                <a:cubicBezTo>
                  <a:pt x="9985" y="12661"/>
                  <a:pt x="10425" y="12476"/>
                  <a:pt x="10865" y="12326"/>
                </a:cubicBezTo>
                <a:cubicBezTo>
                  <a:pt x="11041" y="12291"/>
                  <a:pt x="11226" y="12256"/>
                  <a:pt x="11411" y="12185"/>
                </a:cubicBezTo>
                <a:close/>
                <a:moveTo>
                  <a:pt x="58882" y="13427"/>
                </a:moveTo>
                <a:cubicBezTo>
                  <a:pt x="59172" y="13541"/>
                  <a:pt x="59463" y="13647"/>
                  <a:pt x="59762" y="13761"/>
                </a:cubicBezTo>
                <a:cubicBezTo>
                  <a:pt x="59683" y="13761"/>
                  <a:pt x="59612" y="13796"/>
                  <a:pt x="59542" y="13796"/>
                </a:cubicBezTo>
                <a:cubicBezTo>
                  <a:pt x="59102" y="13902"/>
                  <a:pt x="58697" y="14017"/>
                  <a:pt x="58257" y="14122"/>
                </a:cubicBezTo>
                <a:cubicBezTo>
                  <a:pt x="58037" y="14052"/>
                  <a:pt x="57781" y="13981"/>
                  <a:pt x="57526" y="13902"/>
                </a:cubicBezTo>
                <a:cubicBezTo>
                  <a:pt x="57852" y="13796"/>
                  <a:pt x="58142" y="13682"/>
                  <a:pt x="58442" y="13612"/>
                </a:cubicBezTo>
                <a:cubicBezTo>
                  <a:pt x="58582" y="13541"/>
                  <a:pt x="58732" y="13506"/>
                  <a:pt x="58882" y="13427"/>
                </a:cubicBezTo>
                <a:close/>
                <a:moveTo>
                  <a:pt x="61373" y="13321"/>
                </a:moveTo>
                <a:cubicBezTo>
                  <a:pt x="61849" y="13506"/>
                  <a:pt x="62289" y="13682"/>
                  <a:pt x="62764" y="13867"/>
                </a:cubicBezTo>
                <a:cubicBezTo>
                  <a:pt x="62544" y="13946"/>
                  <a:pt x="62324" y="14017"/>
                  <a:pt x="62104" y="14052"/>
                </a:cubicBezTo>
                <a:cubicBezTo>
                  <a:pt x="61813" y="14166"/>
                  <a:pt x="61523" y="14237"/>
                  <a:pt x="61268" y="14342"/>
                </a:cubicBezTo>
                <a:cubicBezTo>
                  <a:pt x="60783" y="14122"/>
                  <a:pt x="60343" y="13946"/>
                  <a:pt x="59903" y="13761"/>
                </a:cubicBezTo>
                <a:cubicBezTo>
                  <a:pt x="60088" y="13682"/>
                  <a:pt x="60273" y="13647"/>
                  <a:pt x="60458" y="13612"/>
                </a:cubicBezTo>
                <a:cubicBezTo>
                  <a:pt x="60748" y="13541"/>
                  <a:pt x="61083" y="13427"/>
                  <a:pt x="61373" y="13321"/>
                </a:cubicBezTo>
                <a:close/>
                <a:moveTo>
                  <a:pt x="56425" y="13726"/>
                </a:moveTo>
                <a:cubicBezTo>
                  <a:pt x="56496" y="13726"/>
                  <a:pt x="56566" y="13761"/>
                  <a:pt x="56681" y="13761"/>
                </a:cubicBezTo>
                <a:cubicBezTo>
                  <a:pt x="56276" y="13946"/>
                  <a:pt x="55871" y="14166"/>
                  <a:pt x="55466" y="14342"/>
                </a:cubicBezTo>
                <a:cubicBezTo>
                  <a:pt x="55325" y="14342"/>
                  <a:pt x="55175" y="14386"/>
                  <a:pt x="55026" y="14386"/>
                </a:cubicBezTo>
                <a:lnTo>
                  <a:pt x="54955" y="14386"/>
                </a:lnTo>
                <a:cubicBezTo>
                  <a:pt x="55246" y="14166"/>
                  <a:pt x="55580" y="13946"/>
                  <a:pt x="55906" y="13726"/>
                </a:cubicBezTo>
                <a:close/>
                <a:moveTo>
                  <a:pt x="56751" y="13761"/>
                </a:moveTo>
                <a:cubicBezTo>
                  <a:pt x="56971" y="13796"/>
                  <a:pt x="57191" y="13867"/>
                  <a:pt x="57376" y="13902"/>
                </a:cubicBezTo>
                <a:cubicBezTo>
                  <a:pt x="56971" y="14052"/>
                  <a:pt x="56531" y="14237"/>
                  <a:pt x="56126" y="14422"/>
                </a:cubicBezTo>
                <a:cubicBezTo>
                  <a:pt x="55941" y="14386"/>
                  <a:pt x="55765" y="14342"/>
                  <a:pt x="55580" y="14342"/>
                </a:cubicBezTo>
                <a:cubicBezTo>
                  <a:pt x="55941" y="14166"/>
                  <a:pt x="56346" y="13981"/>
                  <a:pt x="56751" y="13761"/>
                </a:cubicBezTo>
                <a:close/>
                <a:moveTo>
                  <a:pt x="64455" y="13207"/>
                </a:moveTo>
                <a:cubicBezTo>
                  <a:pt x="64895" y="13356"/>
                  <a:pt x="65335" y="13541"/>
                  <a:pt x="65775" y="13682"/>
                </a:cubicBezTo>
                <a:cubicBezTo>
                  <a:pt x="65300" y="13946"/>
                  <a:pt x="64789" y="14201"/>
                  <a:pt x="64270" y="14422"/>
                </a:cubicBezTo>
                <a:cubicBezTo>
                  <a:pt x="63794" y="14237"/>
                  <a:pt x="63319" y="14052"/>
                  <a:pt x="62879" y="13867"/>
                </a:cubicBezTo>
                <a:cubicBezTo>
                  <a:pt x="63389" y="13647"/>
                  <a:pt x="63944" y="13427"/>
                  <a:pt x="64455" y="13207"/>
                </a:cubicBezTo>
                <a:close/>
                <a:moveTo>
                  <a:pt x="52244" y="6313"/>
                </a:moveTo>
                <a:lnTo>
                  <a:pt x="52244" y="6348"/>
                </a:lnTo>
                <a:cubicBezTo>
                  <a:pt x="52499" y="6718"/>
                  <a:pt x="52754" y="7044"/>
                  <a:pt x="53009" y="7414"/>
                </a:cubicBezTo>
                <a:cubicBezTo>
                  <a:pt x="52904" y="7924"/>
                  <a:pt x="52860" y="8479"/>
                  <a:pt x="52825" y="9025"/>
                </a:cubicBezTo>
                <a:cubicBezTo>
                  <a:pt x="52719" y="8840"/>
                  <a:pt x="52605" y="8664"/>
                  <a:pt x="52464" y="8479"/>
                </a:cubicBezTo>
                <a:cubicBezTo>
                  <a:pt x="52384" y="8364"/>
                  <a:pt x="52314" y="8259"/>
                  <a:pt x="52244" y="8144"/>
                </a:cubicBezTo>
                <a:lnTo>
                  <a:pt x="52200" y="8180"/>
                </a:lnTo>
                <a:cubicBezTo>
                  <a:pt x="52279" y="8294"/>
                  <a:pt x="52349" y="8400"/>
                  <a:pt x="52420" y="8479"/>
                </a:cubicBezTo>
                <a:cubicBezTo>
                  <a:pt x="52569" y="8699"/>
                  <a:pt x="52719" y="8884"/>
                  <a:pt x="52825" y="9104"/>
                </a:cubicBezTo>
                <a:lnTo>
                  <a:pt x="52825" y="10715"/>
                </a:lnTo>
                <a:lnTo>
                  <a:pt x="52825" y="10821"/>
                </a:lnTo>
                <a:cubicBezTo>
                  <a:pt x="52754" y="10715"/>
                  <a:pt x="52684" y="10601"/>
                  <a:pt x="52605" y="10460"/>
                </a:cubicBezTo>
                <a:cubicBezTo>
                  <a:pt x="52499" y="10345"/>
                  <a:pt x="52420" y="10204"/>
                  <a:pt x="52314" y="10055"/>
                </a:cubicBezTo>
                <a:lnTo>
                  <a:pt x="52279" y="10090"/>
                </a:lnTo>
                <a:cubicBezTo>
                  <a:pt x="52384" y="10204"/>
                  <a:pt x="52464" y="10345"/>
                  <a:pt x="52569" y="10495"/>
                </a:cubicBezTo>
                <a:cubicBezTo>
                  <a:pt x="52640" y="10645"/>
                  <a:pt x="52719" y="10750"/>
                  <a:pt x="52825" y="10900"/>
                </a:cubicBezTo>
                <a:cubicBezTo>
                  <a:pt x="52825" y="11481"/>
                  <a:pt x="52825" y="12106"/>
                  <a:pt x="52789" y="12696"/>
                </a:cubicBezTo>
                <a:cubicBezTo>
                  <a:pt x="52719" y="12582"/>
                  <a:pt x="52640" y="12476"/>
                  <a:pt x="52569" y="12361"/>
                </a:cubicBezTo>
                <a:cubicBezTo>
                  <a:pt x="52499" y="12221"/>
                  <a:pt x="52384" y="12071"/>
                  <a:pt x="52314" y="11921"/>
                </a:cubicBezTo>
                <a:lnTo>
                  <a:pt x="52279" y="11965"/>
                </a:lnTo>
                <a:cubicBezTo>
                  <a:pt x="52349" y="12106"/>
                  <a:pt x="52464" y="12256"/>
                  <a:pt x="52534" y="12405"/>
                </a:cubicBezTo>
                <a:cubicBezTo>
                  <a:pt x="52605" y="12511"/>
                  <a:pt x="52684" y="12661"/>
                  <a:pt x="52789" y="12766"/>
                </a:cubicBezTo>
                <a:cubicBezTo>
                  <a:pt x="52754" y="13356"/>
                  <a:pt x="52684" y="13902"/>
                  <a:pt x="52534" y="14457"/>
                </a:cubicBezTo>
                <a:cubicBezTo>
                  <a:pt x="52384" y="14307"/>
                  <a:pt x="52244" y="14087"/>
                  <a:pt x="52059" y="13796"/>
                </a:cubicBezTo>
                <a:cubicBezTo>
                  <a:pt x="52349" y="12476"/>
                  <a:pt x="52279" y="11041"/>
                  <a:pt x="52200" y="9685"/>
                </a:cubicBezTo>
                <a:cubicBezTo>
                  <a:pt x="52129" y="8549"/>
                  <a:pt x="52094" y="7414"/>
                  <a:pt x="52244" y="6313"/>
                </a:cubicBezTo>
                <a:close/>
                <a:moveTo>
                  <a:pt x="55800" y="13726"/>
                </a:moveTo>
                <a:cubicBezTo>
                  <a:pt x="55501" y="13946"/>
                  <a:pt x="55175" y="14201"/>
                  <a:pt x="54841" y="14422"/>
                </a:cubicBezTo>
                <a:cubicBezTo>
                  <a:pt x="54700" y="14457"/>
                  <a:pt x="54585" y="14457"/>
                  <a:pt x="54445" y="14492"/>
                </a:cubicBezTo>
                <a:cubicBezTo>
                  <a:pt x="54700" y="14272"/>
                  <a:pt x="54955" y="14017"/>
                  <a:pt x="55175" y="13796"/>
                </a:cubicBezTo>
                <a:cubicBezTo>
                  <a:pt x="55210" y="13761"/>
                  <a:pt x="55281" y="13761"/>
                  <a:pt x="55325" y="13761"/>
                </a:cubicBezTo>
                <a:cubicBezTo>
                  <a:pt x="55466" y="13761"/>
                  <a:pt x="55651" y="13726"/>
                  <a:pt x="55800" y="13726"/>
                </a:cubicBezTo>
                <a:close/>
                <a:moveTo>
                  <a:pt x="17169" y="12846"/>
                </a:moveTo>
                <a:lnTo>
                  <a:pt x="17169" y="12846"/>
                </a:lnTo>
                <a:cubicBezTo>
                  <a:pt x="17758" y="13101"/>
                  <a:pt x="18348" y="13391"/>
                  <a:pt x="18894" y="13726"/>
                </a:cubicBezTo>
                <a:cubicBezTo>
                  <a:pt x="19044" y="14017"/>
                  <a:pt x="19185" y="14307"/>
                  <a:pt x="19334" y="14606"/>
                </a:cubicBezTo>
                <a:cubicBezTo>
                  <a:pt x="18744" y="14272"/>
                  <a:pt x="18199" y="14017"/>
                  <a:pt x="17688" y="13796"/>
                </a:cubicBezTo>
                <a:cubicBezTo>
                  <a:pt x="17503" y="13462"/>
                  <a:pt x="17353" y="13136"/>
                  <a:pt x="17169" y="12846"/>
                </a:cubicBezTo>
                <a:close/>
                <a:moveTo>
                  <a:pt x="57447" y="13946"/>
                </a:moveTo>
                <a:cubicBezTo>
                  <a:pt x="57702" y="13981"/>
                  <a:pt x="57966" y="14052"/>
                  <a:pt x="58186" y="14166"/>
                </a:cubicBezTo>
                <a:cubicBezTo>
                  <a:pt x="57746" y="14272"/>
                  <a:pt x="57262" y="14422"/>
                  <a:pt x="56866" y="14606"/>
                </a:cubicBezTo>
                <a:cubicBezTo>
                  <a:pt x="56646" y="14527"/>
                  <a:pt x="56425" y="14457"/>
                  <a:pt x="56205" y="14422"/>
                </a:cubicBezTo>
                <a:cubicBezTo>
                  <a:pt x="56602" y="14237"/>
                  <a:pt x="57042" y="14087"/>
                  <a:pt x="57447" y="13946"/>
                </a:cubicBezTo>
                <a:close/>
                <a:moveTo>
                  <a:pt x="55105" y="13796"/>
                </a:moveTo>
                <a:cubicBezTo>
                  <a:pt x="54841" y="14052"/>
                  <a:pt x="54621" y="14272"/>
                  <a:pt x="54365" y="14527"/>
                </a:cubicBezTo>
                <a:cubicBezTo>
                  <a:pt x="54224" y="14562"/>
                  <a:pt x="54145" y="14606"/>
                  <a:pt x="54040" y="14642"/>
                </a:cubicBezTo>
                <a:cubicBezTo>
                  <a:pt x="54224" y="14386"/>
                  <a:pt x="54445" y="14087"/>
                  <a:pt x="54621" y="13832"/>
                </a:cubicBezTo>
                <a:cubicBezTo>
                  <a:pt x="54770" y="13832"/>
                  <a:pt x="54955" y="13796"/>
                  <a:pt x="55105" y="13796"/>
                </a:cubicBezTo>
                <a:close/>
                <a:moveTo>
                  <a:pt x="14017" y="13101"/>
                </a:moveTo>
                <a:cubicBezTo>
                  <a:pt x="14642" y="13101"/>
                  <a:pt x="15223" y="13136"/>
                  <a:pt x="15813" y="13242"/>
                </a:cubicBezTo>
                <a:cubicBezTo>
                  <a:pt x="16033" y="13726"/>
                  <a:pt x="16253" y="14237"/>
                  <a:pt x="16473" y="14747"/>
                </a:cubicBezTo>
                <a:cubicBezTo>
                  <a:pt x="15927" y="14642"/>
                  <a:pt x="15337" y="14562"/>
                  <a:pt x="14712" y="14562"/>
                </a:cubicBezTo>
                <a:cubicBezTo>
                  <a:pt x="14492" y="14052"/>
                  <a:pt x="14272" y="13576"/>
                  <a:pt x="14017" y="13101"/>
                </a:cubicBezTo>
                <a:close/>
                <a:moveTo>
                  <a:pt x="59833" y="13761"/>
                </a:moveTo>
                <a:cubicBezTo>
                  <a:pt x="60273" y="13946"/>
                  <a:pt x="60748" y="14122"/>
                  <a:pt x="61188" y="14342"/>
                </a:cubicBezTo>
                <a:cubicBezTo>
                  <a:pt x="61083" y="14386"/>
                  <a:pt x="60968" y="14422"/>
                  <a:pt x="60863" y="14457"/>
                </a:cubicBezTo>
                <a:cubicBezTo>
                  <a:pt x="60458" y="14562"/>
                  <a:pt x="60088" y="14677"/>
                  <a:pt x="59683" y="14783"/>
                </a:cubicBezTo>
                <a:cubicBezTo>
                  <a:pt x="59243" y="14562"/>
                  <a:pt x="58802" y="14342"/>
                  <a:pt x="58327" y="14166"/>
                </a:cubicBezTo>
                <a:cubicBezTo>
                  <a:pt x="58732" y="14052"/>
                  <a:pt x="59137" y="13946"/>
                  <a:pt x="59542" y="13832"/>
                </a:cubicBezTo>
                <a:cubicBezTo>
                  <a:pt x="59612" y="13832"/>
                  <a:pt x="59727" y="13796"/>
                  <a:pt x="59833" y="13761"/>
                </a:cubicBezTo>
                <a:close/>
                <a:moveTo>
                  <a:pt x="13946" y="13101"/>
                </a:moveTo>
                <a:cubicBezTo>
                  <a:pt x="14237" y="13576"/>
                  <a:pt x="14457" y="14052"/>
                  <a:pt x="14677" y="14562"/>
                </a:cubicBezTo>
                <a:cubicBezTo>
                  <a:pt x="14087" y="14606"/>
                  <a:pt x="13506" y="14677"/>
                  <a:pt x="12881" y="14827"/>
                </a:cubicBezTo>
                <a:cubicBezTo>
                  <a:pt x="12661" y="14307"/>
                  <a:pt x="12406" y="13796"/>
                  <a:pt x="12142" y="13321"/>
                </a:cubicBezTo>
                <a:cubicBezTo>
                  <a:pt x="12767" y="13171"/>
                  <a:pt x="13356" y="13101"/>
                  <a:pt x="13946" y="13101"/>
                </a:cubicBezTo>
                <a:close/>
                <a:moveTo>
                  <a:pt x="52825" y="12846"/>
                </a:moveTo>
                <a:cubicBezTo>
                  <a:pt x="52939" y="13022"/>
                  <a:pt x="53080" y="13207"/>
                  <a:pt x="53230" y="13356"/>
                </a:cubicBezTo>
                <a:cubicBezTo>
                  <a:pt x="53159" y="13832"/>
                  <a:pt x="53045" y="14342"/>
                  <a:pt x="52939" y="14827"/>
                </a:cubicBezTo>
                <a:cubicBezTo>
                  <a:pt x="52825" y="14747"/>
                  <a:pt x="52719" y="14677"/>
                  <a:pt x="52569" y="14492"/>
                </a:cubicBezTo>
                <a:cubicBezTo>
                  <a:pt x="52719" y="13981"/>
                  <a:pt x="52789" y="13391"/>
                  <a:pt x="52825" y="12846"/>
                </a:cubicBezTo>
                <a:close/>
                <a:moveTo>
                  <a:pt x="54145" y="13796"/>
                </a:moveTo>
                <a:cubicBezTo>
                  <a:pt x="54295" y="13832"/>
                  <a:pt x="54445" y="13832"/>
                  <a:pt x="54585" y="13832"/>
                </a:cubicBezTo>
                <a:cubicBezTo>
                  <a:pt x="54365" y="14122"/>
                  <a:pt x="54145" y="14386"/>
                  <a:pt x="53960" y="14677"/>
                </a:cubicBezTo>
                <a:cubicBezTo>
                  <a:pt x="53890" y="14712"/>
                  <a:pt x="53819" y="14747"/>
                  <a:pt x="53784" y="14747"/>
                </a:cubicBezTo>
                <a:cubicBezTo>
                  <a:pt x="53705" y="14783"/>
                  <a:pt x="53670" y="14783"/>
                  <a:pt x="53599" y="14827"/>
                </a:cubicBezTo>
                <a:cubicBezTo>
                  <a:pt x="53784" y="14492"/>
                  <a:pt x="53960" y="14122"/>
                  <a:pt x="54110" y="13796"/>
                </a:cubicBezTo>
                <a:close/>
                <a:moveTo>
                  <a:pt x="53265" y="13391"/>
                </a:moveTo>
                <a:cubicBezTo>
                  <a:pt x="53379" y="13462"/>
                  <a:pt x="53485" y="13541"/>
                  <a:pt x="53599" y="13612"/>
                </a:cubicBezTo>
                <a:cubicBezTo>
                  <a:pt x="53485" y="14052"/>
                  <a:pt x="53344" y="14492"/>
                  <a:pt x="53194" y="14932"/>
                </a:cubicBezTo>
                <a:cubicBezTo>
                  <a:pt x="53124" y="14932"/>
                  <a:pt x="53045" y="14897"/>
                  <a:pt x="52974" y="14862"/>
                </a:cubicBezTo>
                <a:cubicBezTo>
                  <a:pt x="53080" y="14386"/>
                  <a:pt x="53194" y="13867"/>
                  <a:pt x="53265" y="13391"/>
                </a:cubicBezTo>
                <a:close/>
                <a:moveTo>
                  <a:pt x="53635" y="13647"/>
                </a:moveTo>
                <a:cubicBezTo>
                  <a:pt x="53740" y="13682"/>
                  <a:pt x="53890" y="13761"/>
                  <a:pt x="54075" y="13796"/>
                </a:cubicBezTo>
                <a:cubicBezTo>
                  <a:pt x="53890" y="14122"/>
                  <a:pt x="53740" y="14492"/>
                  <a:pt x="53564" y="14862"/>
                </a:cubicBezTo>
                <a:cubicBezTo>
                  <a:pt x="53450" y="14897"/>
                  <a:pt x="53344" y="14932"/>
                  <a:pt x="53230" y="14932"/>
                </a:cubicBezTo>
                <a:cubicBezTo>
                  <a:pt x="53379" y="14492"/>
                  <a:pt x="53520" y="14087"/>
                  <a:pt x="53635" y="13647"/>
                </a:cubicBezTo>
                <a:close/>
                <a:moveTo>
                  <a:pt x="62808" y="13867"/>
                </a:moveTo>
                <a:cubicBezTo>
                  <a:pt x="63284" y="14052"/>
                  <a:pt x="63724" y="14272"/>
                  <a:pt x="64199" y="14457"/>
                </a:cubicBezTo>
                <a:cubicBezTo>
                  <a:pt x="63830" y="14642"/>
                  <a:pt x="63469" y="14783"/>
                  <a:pt x="63064" y="14932"/>
                </a:cubicBezTo>
                <a:cubicBezTo>
                  <a:pt x="62949" y="14967"/>
                  <a:pt x="62844" y="15003"/>
                  <a:pt x="62694" y="15082"/>
                </a:cubicBezTo>
                <a:cubicBezTo>
                  <a:pt x="62254" y="14827"/>
                  <a:pt x="61778" y="14562"/>
                  <a:pt x="61303" y="14342"/>
                </a:cubicBezTo>
                <a:cubicBezTo>
                  <a:pt x="61593" y="14272"/>
                  <a:pt x="61849" y="14201"/>
                  <a:pt x="62148" y="14122"/>
                </a:cubicBezTo>
                <a:cubicBezTo>
                  <a:pt x="62368" y="14052"/>
                  <a:pt x="62588" y="13946"/>
                  <a:pt x="62808" y="13867"/>
                </a:cubicBezTo>
                <a:close/>
                <a:moveTo>
                  <a:pt x="9580" y="12881"/>
                </a:moveTo>
                <a:cubicBezTo>
                  <a:pt x="9835" y="13242"/>
                  <a:pt x="10090" y="13612"/>
                  <a:pt x="10275" y="14017"/>
                </a:cubicBezTo>
                <a:cubicBezTo>
                  <a:pt x="9720" y="14307"/>
                  <a:pt x="9245" y="14712"/>
                  <a:pt x="8884" y="15152"/>
                </a:cubicBezTo>
                <a:cubicBezTo>
                  <a:pt x="8664" y="14747"/>
                  <a:pt x="8400" y="14386"/>
                  <a:pt x="8145" y="14017"/>
                </a:cubicBezTo>
                <a:cubicBezTo>
                  <a:pt x="8550" y="13576"/>
                  <a:pt x="8990" y="13171"/>
                  <a:pt x="9580" y="12881"/>
                </a:cubicBezTo>
                <a:close/>
                <a:moveTo>
                  <a:pt x="55628" y="14407"/>
                </a:moveTo>
                <a:cubicBezTo>
                  <a:pt x="55759" y="14407"/>
                  <a:pt x="55890" y="14432"/>
                  <a:pt x="56020" y="14457"/>
                </a:cubicBezTo>
                <a:cubicBezTo>
                  <a:pt x="55651" y="14606"/>
                  <a:pt x="55246" y="14827"/>
                  <a:pt x="54885" y="15047"/>
                </a:cubicBezTo>
                <a:cubicBezTo>
                  <a:pt x="54805" y="15082"/>
                  <a:pt x="54770" y="15117"/>
                  <a:pt x="54700" y="15152"/>
                </a:cubicBezTo>
                <a:lnTo>
                  <a:pt x="54224" y="15152"/>
                </a:lnTo>
                <a:cubicBezTo>
                  <a:pt x="54260" y="15152"/>
                  <a:pt x="54330" y="15117"/>
                  <a:pt x="54365" y="15082"/>
                </a:cubicBezTo>
                <a:cubicBezTo>
                  <a:pt x="54735" y="14827"/>
                  <a:pt x="55105" y="14606"/>
                  <a:pt x="55466" y="14422"/>
                </a:cubicBezTo>
                <a:cubicBezTo>
                  <a:pt x="55520" y="14411"/>
                  <a:pt x="55574" y="14407"/>
                  <a:pt x="55628" y="14407"/>
                </a:cubicBezTo>
                <a:close/>
                <a:moveTo>
                  <a:pt x="15848" y="13286"/>
                </a:moveTo>
                <a:lnTo>
                  <a:pt x="15848" y="13286"/>
                </a:lnTo>
                <a:cubicBezTo>
                  <a:pt x="16473" y="13391"/>
                  <a:pt x="17063" y="13576"/>
                  <a:pt x="17644" y="13832"/>
                </a:cubicBezTo>
                <a:cubicBezTo>
                  <a:pt x="17864" y="14272"/>
                  <a:pt x="18049" y="14747"/>
                  <a:pt x="18234" y="15267"/>
                </a:cubicBezTo>
                <a:cubicBezTo>
                  <a:pt x="17688" y="15047"/>
                  <a:pt x="17133" y="14862"/>
                  <a:pt x="16508" y="14747"/>
                </a:cubicBezTo>
                <a:cubicBezTo>
                  <a:pt x="16323" y="14237"/>
                  <a:pt x="16103" y="13726"/>
                  <a:pt x="15848" y="13286"/>
                </a:cubicBezTo>
                <a:close/>
                <a:moveTo>
                  <a:pt x="55395" y="14422"/>
                </a:moveTo>
                <a:cubicBezTo>
                  <a:pt x="55026" y="14606"/>
                  <a:pt x="54700" y="14783"/>
                  <a:pt x="54330" y="15047"/>
                </a:cubicBezTo>
                <a:cubicBezTo>
                  <a:pt x="54260" y="15082"/>
                  <a:pt x="54180" y="15117"/>
                  <a:pt x="54145" y="15187"/>
                </a:cubicBezTo>
                <a:lnTo>
                  <a:pt x="54004" y="15187"/>
                </a:lnTo>
                <a:cubicBezTo>
                  <a:pt x="53925" y="15223"/>
                  <a:pt x="53855" y="15223"/>
                  <a:pt x="53819" y="15267"/>
                </a:cubicBezTo>
                <a:cubicBezTo>
                  <a:pt x="53855" y="15223"/>
                  <a:pt x="53890" y="15187"/>
                  <a:pt x="53925" y="15152"/>
                </a:cubicBezTo>
                <a:cubicBezTo>
                  <a:pt x="54260" y="14932"/>
                  <a:pt x="54550" y="14677"/>
                  <a:pt x="54885" y="14457"/>
                </a:cubicBezTo>
                <a:cubicBezTo>
                  <a:pt x="54920" y="14457"/>
                  <a:pt x="54990" y="14457"/>
                  <a:pt x="55026" y="14422"/>
                </a:cubicBezTo>
                <a:close/>
                <a:moveTo>
                  <a:pt x="56126" y="14457"/>
                </a:moveTo>
                <a:cubicBezTo>
                  <a:pt x="56346" y="14492"/>
                  <a:pt x="56566" y="14527"/>
                  <a:pt x="56786" y="14606"/>
                </a:cubicBezTo>
                <a:cubicBezTo>
                  <a:pt x="56311" y="14783"/>
                  <a:pt x="55836" y="15003"/>
                  <a:pt x="55395" y="15302"/>
                </a:cubicBezTo>
                <a:cubicBezTo>
                  <a:pt x="55175" y="15223"/>
                  <a:pt x="54955" y="15187"/>
                  <a:pt x="54770" y="15152"/>
                </a:cubicBezTo>
                <a:cubicBezTo>
                  <a:pt x="54805" y="15152"/>
                  <a:pt x="54841" y="15117"/>
                  <a:pt x="54920" y="15082"/>
                </a:cubicBezTo>
                <a:cubicBezTo>
                  <a:pt x="55281" y="14827"/>
                  <a:pt x="55686" y="14642"/>
                  <a:pt x="56126" y="14457"/>
                </a:cubicBezTo>
                <a:close/>
                <a:moveTo>
                  <a:pt x="58257" y="14166"/>
                </a:moveTo>
                <a:cubicBezTo>
                  <a:pt x="58732" y="14342"/>
                  <a:pt x="59172" y="14562"/>
                  <a:pt x="59612" y="14827"/>
                </a:cubicBezTo>
                <a:cubicBezTo>
                  <a:pt x="59172" y="14967"/>
                  <a:pt x="58732" y="15117"/>
                  <a:pt x="58292" y="15302"/>
                </a:cubicBezTo>
                <a:cubicBezTo>
                  <a:pt x="57816" y="15003"/>
                  <a:pt x="57376" y="14783"/>
                  <a:pt x="56901" y="14606"/>
                </a:cubicBezTo>
                <a:cubicBezTo>
                  <a:pt x="57341" y="14457"/>
                  <a:pt x="57816" y="14307"/>
                  <a:pt x="58257" y="14166"/>
                </a:cubicBezTo>
                <a:close/>
                <a:moveTo>
                  <a:pt x="54295" y="14606"/>
                </a:moveTo>
                <a:cubicBezTo>
                  <a:pt x="54040" y="14862"/>
                  <a:pt x="53784" y="15082"/>
                  <a:pt x="53520" y="15337"/>
                </a:cubicBezTo>
                <a:cubicBezTo>
                  <a:pt x="53485" y="15337"/>
                  <a:pt x="53450" y="15372"/>
                  <a:pt x="53414" y="15408"/>
                </a:cubicBezTo>
                <a:cubicBezTo>
                  <a:pt x="53599" y="15187"/>
                  <a:pt x="53784" y="14967"/>
                  <a:pt x="53960" y="14712"/>
                </a:cubicBezTo>
                <a:cubicBezTo>
                  <a:pt x="54075" y="14677"/>
                  <a:pt x="54180" y="14642"/>
                  <a:pt x="54295" y="14606"/>
                </a:cubicBezTo>
                <a:close/>
                <a:moveTo>
                  <a:pt x="54770" y="14492"/>
                </a:moveTo>
                <a:cubicBezTo>
                  <a:pt x="54480" y="14677"/>
                  <a:pt x="54180" y="14897"/>
                  <a:pt x="53890" y="15117"/>
                </a:cubicBezTo>
                <a:cubicBezTo>
                  <a:pt x="53819" y="15187"/>
                  <a:pt x="53740" y="15267"/>
                  <a:pt x="53670" y="15302"/>
                </a:cubicBezTo>
                <a:cubicBezTo>
                  <a:pt x="53599" y="15337"/>
                  <a:pt x="53564" y="15372"/>
                  <a:pt x="53485" y="15408"/>
                </a:cubicBezTo>
                <a:cubicBezTo>
                  <a:pt x="53485" y="15372"/>
                  <a:pt x="53520" y="15372"/>
                  <a:pt x="53564" y="15337"/>
                </a:cubicBezTo>
                <a:cubicBezTo>
                  <a:pt x="53819" y="15117"/>
                  <a:pt x="54110" y="14827"/>
                  <a:pt x="54365" y="14562"/>
                </a:cubicBezTo>
                <a:cubicBezTo>
                  <a:pt x="54515" y="14527"/>
                  <a:pt x="54621" y="14492"/>
                  <a:pt x="54770" y="14492"/>
                </a:cubicBezTo>
                <a:close/>
                <a:moveTo>
                  <a:pt x="12106" y="13356"/>
                </a:moveTo>
                <a:cubicBezTo>
                  <a:pt x="12362" y="13832"/>
                  <a:pt x="12582" y="14307"/>
                  <a:pt x="12846" y="14827"/>
                </a:cubicBezTo>
                <a:cubicBezTo>
                  <a:pt x="12626" y="14862"/>
                  <a:pt x="12441" y="14932"/>
                  <a:pt x="12256" y="14967"/>
                </a:cubicBezTo>
                <a:cubicBezTo>
                  <a:pt x="11851" y="15117"/>
                  <a:pt x="11446" y="15267"/>
                  <a:pt x="11041" y="15487"/>
                </a:cubicBezTo>
                <a:cubicBezTo>
                  <a:pt x="10865" y="14967"/>
                  <a:pt x="10601" y="14492"/>
                  <a:pt x="10346" y="14017"/>
                </a:cubicBezTo>
                <a:cubicBezTo>
                  <a:pt x="10715" y="13796"/>
                  <a:pt x="11155" y="13612"/>
                  <a:pt x="11631" y="13462"/>
                </a:cubicBezTo>
                <a:cubicBezTo>
                  <a:pt x="11781" y="13427"/>
                  <a:pt x="11965" y="13391"/>
                  <a:pt x="12106" y="13356"/>
                </a:cubicBezTo>
                <a:close/>
                <a:moveTo>
                  <a:pt x="18965" y="13761"/>
                </a:moveTo>
                <a:lnTo>
                  <a:pt x="18965" y="13761"/>
                </a:lnTo>
                <a:cubicBezTo>
                  <a:pt x="19484" y="14087"/>
                  <a:pt x="19959" y="14422"/>
                  <a:pt x="20435" y="14747"/>
                </a:cubicBezTo>
                <a:cubicBezTo>
                  <a:pt x="20549" y="15003"/>
                  <a:pt x="20690" y="15267"/>
                  <a:pt x="20805" y="15557"/>
                </a:cubicBezTo>
                <a:cubicBezTo>
                  <a:pt x="20329" y="15187"/>
                  <a:pt x="19845" y="14897"/>
                  <a:pt x="19370" y="14642"/>
                </a:cubicBezTo>
                <a:cubicBezTo>
                  <a:pt x="19264" y="14342"/>
                  <a:pt x="19114" y="14052"/>
                  <a:pt x="18965" y="13761"/>
                </a:cubicBezTo>
                <a:close/>
                <a:moveTo>
                  <a:pt x="53890" y="14747"/>
                </a:moveTo>
                <a:cubicBezTo>
                  <a:pt x="53673" y="15078"/>
                  <a:pt x="53421" y="15365"/>
                  <a:pt x="53135" y="15652"/>
                </a:cubicBezTo>
                <a:lnTo>
                  <a:pt x="53135" y="15652"/>
                </a:lnTo>
                <a:cubicBezTo>
                  <a:pt x="53295" y="15385"/>
                  <a:pt x="53433" y="15127"/>
                  <a:pt x="53599" y="14897"/>
                </a:cubicBezTo>
                <a:cubicBezTo>
                  <a:pt x="53635" y="14862"/>
                  <a:pt x="53705" y="14827"/>
                  <a:pt x="53784" y="14783"/>
                </a:cubicBezTo>
                <a:cubicBezTo>
                  <a:pt x="53819" y="14783"/>
                  <a:pt x="53855" y="14747"/>
                  <a:pt x="53890" y="14747"/>
                </a:cubicBezTo>
                <a:close/>
                <a:moveTo>
                  <a:pt x="61268" y="14386"/>
                </a:moveTo>
                <a:cubicBezTo>
                  <a:pt x="61708" y="14606"/>
                  <a:pt x="62183" y="14827"/>
                  <a:pt x="62659" y="15082"/>
                </a:cubicBezTo>
                <a:cubicBezTo>
                  <a:pt x="62588" y="15117"/>
                  <a:pt x="62474" y="15152"/>
                  <a:pt x="62403" y="15187"/>
                </a:cubicBezTo>
                <a:cubicBezTo>
                  <a:pt x="61963" y="15337"/>
                  <a:pt x="61523" y="15487"/>
                  <a:pt x="61083" y="15663"/>
                </a:cubicBezTo>
                <a:cubicBezTo>
                  <a:pt x="60643" y="15372"/>
                  <a:pt x="60202" y="15082"/>
                  <a:pt x="59727" y="14827"/>
                </a:cubicBezTo>
                <a:cubicBezTo>
                  <a:pt x="60123" y="14712"/>
                  <a:pt x="60493" y="14606"/>
                  <a:pt x="60863" y="14492"/>
                </a:cubicBezTo>
                <a:cubicBezTo>
                  <a:pt x="60968" y="14457"/>
                  <a:pt x="61118" y="14422"/>
                  <a:pt x="61268" y="14386"/>
                </a:cubicBezTo>
                <a:close/>
                <a:moveTo>
                  <a:pt x="64270" y="14492"/>
                </a:moveTo>
                <a:cubicBezTo>
                  <a:pt x="64745" y="14677"/>
                  <a:pt x="65185" y="14897"/>
                  <a:pt x="65670" y="15082"/>
                </a:cubicBezTo>
                <a:cubicBezTo>
                  <a:pt x="65370" y="15267"/>
                  <a:pt x="65044" y="15408"/>
                  <a:pt x="64745" y="15557"/>
                </a:cubicBezTo>
                <a:cubicBezTo>
                  <a:pt x="64525" y="15663"/>
                  <a:pt x="64349" y="15742"/>
                  <a:pt x="64129" y="15848"/>
                </a:cubicBezTo>
                <a:cubicBezTo>
                  <a:pt x="63689" y="15592"/>
                  <a:pt x="63204" y="15337"/>
                  <a:pt x="62764" y="15082"/>
                </a:cubicBezTo>
                <a:cubicBezTo>
                  <a:pt x="62879" y="15047"/>
                  <a:pt x="62984" y="15003"/>
                  <a:pt x="63099" y="14967"/>
                </a:cubicBezTo>
                <a:cubicBezTo>
                  <a:pt x="63504" y="14827"/>
                  <a:pt x="63865" y="14642"/>
                  <a:pt x="64270" y="14492"/>
                </a:cubicBezTo>
                <a:close/>
                <a:moveTo>
                  <a:pt x="53485" y="15443"/>
                </a:moveTo>
                <a:lnTo>
                  <a:pt x="53485" y="15443"/>
                </a:lnTo>
                <a:cubicBezTo>
                  <a:pt x="53300" y="15592"/>
                  <a:pt x="53124" y="15777"/>
                  <a:pt x="52939" y="15927"/>
                </a:cubicBezTo>
                <a:cubicBezTo>
                  <a:pt x="53080" y="15777"/>
                  <a:pt x="53265" y="15592"/>
                  <a:pt x="53485" y="15443"/>
                </a:cubicBezTo>
                <a:close/>
                <a:moveTo>
                  <a:pt x="17688" y="13832"/>
                </a:moveTo>
                <a:lnTo>
                  <a:pt x="17688" y="13832"/>
                </a:lnTo>
                <a:cubicBezTo>
                  <a:pt x="18269" y="14087"/>
                  <a:pt x="18824" y="14342"/>
                  <a:pt x="19334" y="14642"/>
                </a:cubicBezTo>
                <a:cubicBezTo>
                  <a:pt x="19554" y="15082"/>
                  <a:pt x="19739" y="15557"/>
                  <a:pt x="19889" y="16033"/>
                </a:cubicBezTo>
                <a:cubicBezTo>
                  <a:pt x="19370" y="15742"/>
                  <a:pt x="18859" y="15487"/>
                  <a:pt x="18304" y="15267"/>
                </a:cubicBezTo>
                <a:cubicBezTo>
                  <a:pt x="18128" y="14747"/>
                  <a:pt x="17908" y="14272"/>
                  <a:pt x="17688" y="13832"/>
                </a:cubicBezTo>
                <a:close/>
                <a:moveTo>
                  <a:pt x="53520" y="14897"/>
                </a:moveTo>
                <a:lnTo>
                  <a:pt x="53520" y="14897"/>
                </a:lnTo>
                <a:cubicBezTo>
                  <a:pt x="53344" y="15223"/>
                  <a:pt x="53159" y="15557"/>
                  <a:pt x="52939" y="15883"/>
                </a:cubicBezTo>
                <a:cubicBezTo>
                  <a:pt x="52860" y="15927"/>
                  <a:pt x="52789" y="15997"/>
                  <a:pt x="52754" y="16033"/>
                </a:cubicBezTo>
                <a:cubicBezTo>
                  <a:pt x="52939" y="15707"/>
                  <a:pt x="53080" y="15337"/>
                  <a:pt x="53230" y="14967"/>
                </a:cubicBezTo>
                <a:cubicBezTo>
                  <a:pt x="53300" y="14967"/>
                  <a:pt x="53414" y="14932"/>
                  <a:pt x="53520" y="14897"/>
                </a:cubicBezTo>
                <a:close/>
                <a:moveTo>
                  <a:pt x="56866" y="14642"/>
                </a:moveTo>
                <a:cubicBezTo>
                  <a:pt x="57306" y="14783"/>
                  <a:pt x="57781" y="15047"/>
                  <a:pt x="58221" y="15302"/>
                </a:cubicBezTo>
                <a:cubicBezTo>
                  <a:pt x="57816" y="15487"/>
                  <a:pt x="57447" y="15663"/>
                  <a:pt x="57042" y="15848"/>
                </a:cubicBezTo>
                <a:cubicBezTo>
                  <a:pt x="56971" y="15927"/>
                  <a:pt x="56866" y="15962"/>
                  <a:pt x="56786" y="16033"/>
                </a:cubicBezTo>
                <a:cubicBezTo>
                  <a:pt x="56346" y="15707"/>
                  <a:pt x="55871" y="15487"/>
                  <a:pt x="55431" y="15302"/>
                </a:cubicBezTo>
                <a:cubicBezTo>
                  <a:pt x="55871" y="15047"/>
                  <a:pt x="56346" y="14827"/>
                  <a:pt x="56866" y="14642"/>
                </a:cubicBezTo>
                <a:close/>
                <a:moveTo>
                  <a:pt x="52023" y="13867"/>
                </a:moveTo>
                <a:cubicBezTo>
                  <a:pt x="52244" y="14122"/>
                  <a:pt x="52384" y="14342"/>
                  <a:pt x="52534" y="14527"/>
                </a:cubicBezTo>
                <a:cubicBezTo>
                  <a:pt x="52420" y="14932"/>
                  <a:pt x="52314" y="15372"/>
                  <a:pt x="52129" y="15777"/>
                </a:cubicBezTo>
                <a:cubicBezTo>
                  <a:pt x="52059" y="15927"/>
                  <a:pt x="51979" y="16068"/>
                  <a:pt x="51909" y="16182"/>
                </a:cubicBezTo>
                <a:cubicBezTo>
                  <a:pt x="51759" y="16033"/>
                  <a:pt x="51618" y="15813"/>
                  <a:pt x="51434" y="15522"/>
                </a:cubicBezTo>
                <a:cubicBezTo>
                  <a:pt x="51504" y="15372"/>
                  <a:pt x="51583" y="15223"/>
                  <a:pt x="51654" y="15047"/>
                </a:cubicBezTo>
                <a:cubicBezTo>
                  <a:pt x="51839" y="14677"/>
                  <a:pt x="51944" y="14272"/>
                  <a:pt x="52023" y="13867"/>
                </a:cubicBezTo>
                <a:close/>
                <a:moveTo>
                  <a:pt x="59683" y="14862"/>
                </a:moveTo>
                <a:cubicBezTo>
                  <a:pt x="60167" y="15117"/>
                  <a:pt x="60607" y="15372"/>
                  <a:pt x="61047" y="15663"/>
                </a:cubicBezTo>
                <a:cubicBezTo>
                  <a:pt x="60563" y="15848"/>
                  <a:pt x="60088" y="16068"/>
                  <a:pt x="59648" y="16288"/>
                </a:cubicBezTo>
                <a:cubicBezTo>
                  <a:pt x="59207" y="15927"/>
                  <a:pt x="58767" y="15592"/>
                  <a:pt x="58327" y="15337"/>
                </a:cubicBezTo>
                <a:cubicBezTo>
                  <a:pt x="58767" y="15152"/>
                  <a:pt x="59207" y="15003"/>
                  <a:pt x="59683" y="14862"/>
                </a:cubicBezTo>
                <a:close/>
                <a:moveTo>
                  <a:pt x="52569" y="14562"/>
                </a:moveTo>
                <a:cubicBezTo>
                  <a:pt x="52684" y="14712"/>
                  <a:pt x="52789" y="14783"/>
                  <a:pt x="52904" y="14862"/>
                </a:cubicBezTo>
                <a:cubicBezTo>
                  <a:pt x="52789" y="15302"/>
                  <a:pt x="52640" y="15742"/>
                  <a:pt x="52420" y="16147"/>
                </a:cubicBezTo>
                <a:cubicBezTo>
                  <a:pt x="52384" y="16218"/>
                  <a:pt x="52314" y="16323"/>
                  <a:pt x="52244" y="16438"/>
                </a:cubicBezTo>
                <a:cubicBezTo>
                  <a:pt x="52164" y="16438"/>
                  <a:pt x="52059" y="16367"/>
                  <a:pt x="51944" y="16218"/>
                </a:cubicBezTo>
                <a:cubicBezTo>
                  <a:pt x="52023" y="16068"/>
                  <a:pt x="52094" y="15927"/>
                  <a:pt x="52164" y="15777"/>
                </a:cubicBezTo>
                <a:cubicBezTo>
                  <a:pt x="52349" y="15372"/>
                  <a:pt x="52464" y="14967"/>
                  <a:pt x="52569" y="14562"/>
                </a:cubicBezTo>
                <a:close/>
                <a:moveTo>
                  <a:pt x="52939" y="14897"/>
                </a:moveTo>
                <a:cubicBezTo>
                  <a:pt x="53009" y="14932"/>
                  <a:pt x="53124" y="14967"/>
                  <a:pt x="53194" y="14967"/>
                </a:cubicBezTo>
                <a:cubicBezTo>
                  <a:pt x="53009" y="15372"/>
                  <a:pt x="52860" y="15777"/>
                  <a:pt x="52640" y="16147"/>
                </a:cubicBezTo>
                <a:cubicBezTo>
                  <a:pt x="52534" y="16253"/>
                  <a:pt x="52464" y="16323"/>
                  <a:pt x="52349" y="16438"/>
                </a:cubicBezTo>
                <a:lnTo>
                  <a:pt x="52314" y="16438"/>
                </a:lnTo>
                <a:cubicBezTo>
                  <a:pt x="52349" y="16323"/>
                  <a:pt x="52420" y="16253"/>
                  <a:pt x="52464" y="16147"/>
                </a:cubicBezTo>
                <a:cubicBezTo>
                  <a:pt x="52684" y="15742"/>
                  <a:pt x="52825" y="15337"/>
                  <a:pt x="52939" y="14897"/>
                </a:cubicBezTo>
                <a:close/>
                <a:moveTo>
                  <a:pt x="54621" y="15187"/>
                </a:moveTo>
                <a:cubicBezTo>
                  <a:pt x="54075" y="15557"/>
                  <a:pt x="53564" y="15997"/>
                  <a:pt x="53080" y="16438"/>
                </a:cubicBezTo>
                <a:cubicBezTo>
                  <a:pt x="52939" y="16438"/>
                  <a:pt x="52789" y="16438"/>
                  <a:pt x="52684" y="16473"/>
                </a:cubicBezTo>
                <a:cubicBezTo>
                  <a:pt x="53124" y="16033"/>
                  <a:pt x="53635" y="15592"/>
                  <a:pt x="54145" y="15223"/>
                </a:cubicBezTo>
                <a:cubicBezTo>
                  <a:pt x="54295" y="15187"/>
                  <a:pt x="54480" y="15187"/>
                  <a:pt x="54621" y="15187"/>
                </a:cubicBezTo>
                <a:close/>
                <a:moveTo>
                  <a:pt x="10310" y="14052"/>
                </a:moveTo>
                <a:cubicBezTo>
                  <a:pt x="10566" y="14492"/>
                  <a:pt x="10821" y="15003"/>
                  <a:pt x="11006" y="15487"/>
                </a:cubicBezTo>
                <a:cubicBezTo>
                  <a:pt x="10495" y="15777"/>
                  <a:pt x="9985" y="16147"/>
                  <a:pt x="9544" y="16543"/>
                </a:cubicBezTo>
                <a:cubicBezTo>
                  <a:pt x="9359" y="16068"/>
                  <a:pt x="9139" y="15628"/>
                  <a:pt x="8884" y="15187"/>
                </a:cubicBezTo>
                <a:cubicBezTo>
                  <a:pt x="9280" y="14747"/>
                  <a:pt x="9764" y="14342"/>
                  <a:pt x="10310" y="14052"/>
                </a:cubicBezTo>
                <a:close/>
                <a:moveTo>
                  <a:pt x="15061" y="14632"/>
                </a:moveTo>
                <a:cubicBezTo>
                  <a:pt x="15546" y="14632"/>
                  <a:pt x="16030" y="14696"/>
                  <a:pt x="16508" y="14783"/>
                </a:cubicBezTo>
                <a:cubicBezTo>
                  <a:pt x="16728" y="15337"/>
                  <a:pt x="16913" y="15927"/>
                  <a:pt x="17098" y="16543"/>
                </a:cubicBezTo>
                <a:cubicBezTo>
                  <a:pt x="16543" y="16438"/>
                  <a:pt x="15998" y="16402"/>
                  <a:pt x="15443" y="16402"/>
                </a:cubicBezTo>
                <a:cubicBezTo>
                  <a:pt x="15223" y="15813"/>
                  <a:pt x="15003" y="15187"/>
                  <a:pt x="14747" y="14642"/>
                </a:cubicBezTo>
                <a:cubicBezTo>
                  <a:pt x="14852" y="14635"/>
                  <a:pt x="14956" y="14632"/>
                  <a:pt x="15061" y="14632"/>
                </a:cubicBezTo>
                <a:close/>
                <a:moveTo>
                  <a:pt x="52314" y="16473"/>
                </a:moveTo>
                <a:cubicBezTo>
                  <a:pt x="52279" y="16508"/>
                  <a:pt x="52279" y="16508"/>
                  <a:pt x="52244" y="16543"/>
                </a:cubicBezTo>
                <a:cubicBezTo>
                  <a:pt x="52244" y="16508"/>
                  <a:pt x="52279" y="16508"/>
                  <a:pt x="52279" y="16473"/>
                </a:cubicBezTo>
                <a:close/>
                <a:moveTo>
                  <a:pt x="53983" y="15267"/>
                </a:moveTo>
                <a:cubicBezTo>
                  <a:pt x="53485" y="15657"/>
                  <a:pt x="53027" y="16050"/>
                  <a:pt x="52569" y="16508"/>
                </a:cubicBezTo>
                <a:cubicBezTo>
                  <a:pt x="52534" y="16508"/>
                  <a:pt x="52499" y="16508"/>
                  <a:pt x="52464" y="16543"/>
                </a:cubicBezTo>
                <a:cubicBezTo>
                  <a:pt x="52569" y="16438"/>
                  <a:pt x="52640" y="16323"/>
                  <a:pt x="52719" y="16218"/>
                </a:cubicBezTo>
                <a:lnTo>
                  <a:pt x="52754" y="16182"/>
                </a:lnTo>
                <a:cubicBezTo>
                  <a:pt x="53045" y="15883"/>
                  <a:pt x="53379" y="15628"/>
                  <a:pt x="53705" y="15337"/>
                </a:cubicBezTo>
                <a:cubicBezTo>
                  <a:pt x="53779" y="15304"/>
                  <a:pt x="53877" y="15271"/>
                  <a:pt x="53983" y="15267"/>
                </a:cubicBezTo>
                <a:close/>
                <a:moveTo>
                  <a:pt x="54700" y="15187"/>
                </a:moveTo>
                <a:cubicBezTo>
                  <a:pt x="54920" y="15223"/>
                  <a:pt x="55140" y="15267"/>
                  <a:pt x="55325" y="15337"/>
                </a:cubicBezTo>
                <a:cubicBezTo>
                  <a:pt x="54735" y="15663"/>
                  <a:pt x="54224" y="16103"/>
                  <a:pt x="53740" y="16543"/>
                </a:cubicBezTo>
                <a:cubicBezTo>
                  <a:pt x="53564" y="16473"/>
                  <a:pt x="53414" y="16473"/>
                  <a:pt x="53230" y="16438"/>
                </a:cubicBezTo>
                <a:lnTo>
                  <a:pt x="53159" y="16438"/>
                </a:lnTo>
                <a:cubicBezTo>
                  <a:pt x="53635" y="15997"/>
                  <a:pt x="54145" y="15557"/>
                  <a:pt x="54700" y="15187"/>
                </a:cubicBezTo>
                <a:close/>
                <a:moveTo>
                  <a:pt x="20505" y="14827"/>
                </a:moveTo>
                <a:lnTo>
                  <a:pt x="20505" y="14827"/>
                </a:lnTo>
                <a:cubicBezTo>
                  <a:pt x="20840" y="15082"/>
                  <a:pt x="21166" y="15302"/>
                  <a:pt x="21465" y="15557"/>
                </a:cubicBezTo>
                <a:cubicBezTo>
                  <a:pt x="21606" y="15663"/>
                  <a:pt x="21755" y="15777"/>
                  <a:pt x="21870" y="15883"/>
                </a:cubicBezTo>
                <a:cubicBezTo>
                  <a:pt x="22011" y="16103"/>
                  <a:pt x="22125" y="16367"/>
                  <a:pt x="22231" y="16587"/>
                </a:cubicBezTo>
                <a:cubicBezTo>
                  <a:pt x="22160" y="16543"/>
                  <a:pt x="22090" y="16508"/>
                  <a:pt x="22046" y="16438"/>
                </a:cubicBezTo>
                <a:cubicBezTo>
                  <a:pt x="21650" y="16147"/>
                  <a:pt x="21245" y="15848"/>
                  <a:pt x="20875" y="15592"/>
                </a:cubicBezTo>
                <a:cubicBezTo>
                  <a:pt x="20769" y="15337"/>
                  <a:pt x="20655" y="15082"/>
                  <a:pt x="20505" y="14827"/>
                </a:cubicBezTo>
                <a:close/>
                <a:moveTo>
                  <a:pt x="52420" y="16508"/>
                </a:moveTo>
                <a:lnTo>
                  <a:pt x="52384" y="16543"/>
                </a:lnTo>
                <a:cubicBezTo>
                  <a:pt x="52384" y="16587"/>
                  <a:pt x="52349" y="16587"/>
                  <a:pt x="52349" y="16587"/>
                </a:cubicBezTo>
                <a:cubicBezTo>
                  <a:pt x="52384" y="16543"/>
                  <a:pt x="52384" y="16508"/>
                  <a:pt x="52420" y="16508"/>
                </a:cubicBezTo>
                <a:close/>
                <a:moveTo>
                  <a:pt x="62694" y="15117"/>
                </a:moveTo>
                <a:cubicBezTo>
                  <a:pt x="63169" y="15337"/>
                  <a:pt x="63609" y="15592"/>
                  <a:pt x="64085" y="15848"/>
                </a:cubicBezTo>
                <a:cubicBezTo>
                  <a:pt x="63865" y="15962"/>
                  <a:pt x="63689" y="16033"/>
                  <a:pt x="63504" y="16147"/>
                </a:cubicBezTo>
                <a:cubicBezTo>
                  <a:pt x="63134" y="16288"/>
                  <a:pt x="62808" y="16438"/>
                  <a:pt x="62474" y="16587"/>
                </a:cubicBezTo>
                <a:cubicBezTo>
                  <a:pt x="62368" y="16508"/>
                  <a:pt x="62254" y="16438"/>
                  <a:pt x="62148" y="16402"/>
                </a:cubicBezTo>
                <a:cubicBezTo>
                  <a:pt x="61813" y="16147"/>
                  <a:pt x="61488" y="15927"/>
                  <a:pt x="61153" y="15707"/>
                </a:cubicBezTo>
                <a:cubicBezTo>
                  <a:pt x="61558" y="15522"/>
                  <a:pt x="61998" y="15372"/>
                  <a:pt x="62403" y="15223"/>
                </a:cubicBezTo>
                <a:cubicBezTo>
                  <a:pt x="62509" y="15187"/>
                  <a:pt x="62623" y="15152"/>
                  <a:pt x="62694" y="15117"/>
                </a:cubicBezTo>
                <a:close/>
                <a:moveTo>
                  <a:pt x="14712" y="14642"/>
                </a:moveTo>
                <a:cubicBezTo>
                  <a:pt x="14968" y="15187"/>
                  <a:pt x="15188" y="15813"/>
                  <a:pt x="15373" y="16402"/>
                </a:cubicBezTo>
                <a:cubicBezTo>
                  <a:pt x="14783" y="16402"/>
                  <a:pt x="14166" y="16473"/>
                  <a:pt x="13577" y="16623"/>
                </a:cubicBezTo>
                <a:cubicBezTo>
                  <a:pt x="13356" y="15997"/>
                  <a:pt x="13136" y="15408"/>
                  <a:pt x="12881" y="14862"/>
                </a:cubicBezTo>
                <a:cubicBezTo>
                  <a:pt x="13506" y="14712"/>
                  <a:pt x="14122" y="14642"/>
                  <a:pt x="14712" y="14642"/>
                </a:cubicBezTo>
                <a:close/>
                <a:moveTo>
                  <a:pt x="52384" y="16473"/>
                </a:moveTo>
                <a:cubicBezTo>
                  <a:pt x="52349" y="16508"/>
                  <a:pt x="52314" y="16543"/>
                  <a:pt x="52244" y="16623"/>
                </a:cubicBezTo>
                <a:lnTo>
                  <a:pt x="52244" y="16658"/>
                </a:lnTo>
                <a:lnTo>
                  <a:pt x="52200" y="16658"/>
                </a:lnTo>
                <a:cubicBezTo>
                  <a:pt x="52279" y="16587"/>
                  <a:pt x="52314" y="16508"/>
                  <a:pt x="52384" y="16473"/>
                </a:cubicBezTo>
                <a:close/>
                <a:moveTo>
                  <a:pt x="8109" y="14052"/>
                </a:moveTo>
                <a:cubicBezTo>
                  <a:pt x="8365" y="14422"/>
                  <a:pt x="8620" y="14783"/>
                  <a:pt x="8840" y="15187"/>
                </a:cubicBezTo>
                <a:cubicBezTo>
                  <a:pt x="8400" y="15663"/>
                  <a:pt x="8074" y="16182"/>
                  <a:pt x="7784" y="16763"/>
                </a:cubicBezTo>
                <a:cubicBezTo>
                  <a:pt x="7599" y="16367"/>
                  <a:pt x="7379" y="15997"/>
                  <a:pt x="7123" y="15628"/>
                </a:cubicBezTo>
                <a:cubicBezTo>
                  <a:pt x="7379" y="15082"/>
                  <a:pt x="7704" y="14527"/>
                  <a:pt x="8109" y="14052"/>
                </a:cubicBezTo>
                <a:close/>
                <a:moveTo>
                  <a:pt x="52512" y="16566"/>
                </a:moveTo>
                <a:cubicBezTo>
                  <a:pt x="52406" y="16672"/>
                  <a:pt x="52309" y="16771"/>
                  <a:pt x="52244" y="16878"/>
                </a:cubicBezTo>
                <a:cubicBezTo>
                  <a:pt x="52279" y="16763"/>
                  <a:pt x="52349" y="16693"/>
                  <a:pt x="52420" y="16587"/>
                </a:cubicBezTo>
                <a:cubicBezTo>
                  <a:pt x="52454" y="16587"/>
                  <a:pt x="52484" y="16587"/>
                  <a:pt x="52512" y="16566"/>
                </a:cubicBezTo>
                <a:close/>
                <a:moveTo>
                  <a:pt x="19405" y="14677"/>
                </a:moveTo>
                <a:lnTo>
                  <a:pt x="19405" y="14677"/>
                </a:lnTo>
                <a:cubicBezTo>
                  <a:pt x="19924" y="14967"/>
                  <a:pt x="20400" y="15302"/>
                  <a:pt x="20840" y="15592"/>
                </a:cubicBezTo>
                <a:cubicBezTo>
                  <a:pt x="21025" y="16033"/>
                  <a:pt x="21210" y="16473"/>
                  <a:pt x="21350" y="16913"/>
                </a:cubicBezTo>
                <a:cubicBezTo>
                  <a:pt x="20910" y="16623"/>
                  <a:pt x="20435" y="16323"/>
                  <a:pt x="19959" y="16068"/>
                </a:cubicBezTo>
                <a:cubicBezTo>
                  <a:pt x="19775" y="15592"/>
                  <a:pt x="19590" y="15117"/>
                  <a:pt x="19405" y="14677"/>
                </a:cubicBezTo>
                <a:close/>
                <a:moveTo>
                  <a:pt x="16543" y="14783"/>
                </a:moveTo>
                <a:lnTo>
                  <a:pt x="16543" y="14783"/>
                </a:lnTo>
                <a:cubicBezTo>
                  <a:pt x="17133" y="14932"/>
                  <a:pt x="17723" y="15082"/>
                  <a:pt x="18269" y="15302"/>
                </a:cubicBezTo>
                <a:cubicBezTo>
                  <a:pt x="18454" y="15848"/>
                  <a:pt x="18639" y="16402"/>
                  <a:pt x="18824" y="17028"/>
                </a:cubicBezTo>
                <a:cubicBezTo>
                  <a:pt x="18269" y="16807"/>
                  <a:pt x="17723" y="16658"/>
                  <a:pt x="17169" y="16543"/>
                </a:cubicBezTo>
                <a:cubicBezTo>
                  <a:pt x="16984" y="15927"/>
                  <a:pt x="16764" y="15337"/>
                  <a:pt x="16543" y="14783"/>
                </a:cubicBezTo>
                <a:close/>
                <a:moveTo>
                  <a:pt x="58257" y="15337"/>
                </a:moveTo>
                <a:cubicBezTo>
                  <a:pt x="58732" y="15628"/>
                  <a:pt x="59172" y="15962"/>
                  <a:pt x="59577" y="16288"/>
                </a:cubicBezTo>
                <a:cubicBezTo>
                  <a:pt x="59067" y="16543"/>
                  <a:pt x="58582" y="16807"/>
                  <a:pt x="58072" y="17098"/>
                </a:cubicBezTo>
                <a:cubicBezTo>
                  <a:pt x="57667" y="16728"/>
                  <a:pt x="57262" y="16367"/>
                  <a:pt x="56822" y="16068"/>
                </a:cubicBezTo>
                <a:cubicBezTo>
                  <a:pt x="56901" y="15997"/>
                  <a:pt x="56971" y="15962"/>
                  <a:pt x="57086" y="15883"/>
                </a:cubicBezTo>
                <a:cubicBezTo>
                  <a:pt x="57447" y="15707"/>
                  <a:pt x="57852" y="15522"/>
                  <a:pt x="58257" y="15337"/>
                </a:cubicBezTo>
                <a:close/>
                <a:moveTo>
                  <a:pt x="51908" y="16951"/>
                </a:moveTo>
                <a:cubicBezTo>
                  <a:pt x="51872" y="17029"/>
                  <a:pt x="51803" y="17098"/>
                  <a:pt x="51759" y="17133"/>
                </a:cubicBezTo>
                <a:cubicBezTo>
                  <a:pt x="51752" y="17141"/>
                  <a:pt x="51744" y="17147"/>
                  <a:pt x="51736" y="17152"/>
                </a:cubicBezTo>
                <a:lnTo>
                  <a:pt x="51736" y="17152"/>
                </a:lnTo>
                <a:cubicBezTo>
                  <a:pt x="51750" y="17134"/>
                  <a:pt x="51759" y="17116"/>
                  <a:pt x="51759" y="17098"/>
                </a:cubicBezTo>
                <a:cubicBezTo>
                  <a:pt x="51817" y="17047"/>
                  <a:pt x="51870" y="16991"/>
                  <a:pt x="51908" y="16951"/>
                </a:cubicBezTo>
                <a:close/>
                <a:moveTo>
                  <a:pt x="12846" y="14862"/>
                </a:moveTo>
                <a:cubicBezTo>
                  <a:pt x="13101" y="15443"/>
                  <a:pt x="13321" y="16033"/>
                  <a:pt x="13541" y="16623"/>
                </a:cubicBezTo>
                <a:cubicBezTo>
                  <a:pt x="13207" y="16693"/>
                  <a:pt x="12916" y="16763"/>
                  <a:pt x="12582" y="16878"/>
                </a:cubicBezTo>
                <a:cubicBezTo>
                  <a:pt x="12291" y="16983"/>
                  <a:pt x="12001" y="17098"/>
                  <a:pt x="11701" y="17248"/>
                </a:cubicBezTo>
                <a:cubicBezTo>
                  <a:pt x="11525" y="16658"/>
                  <a:pt x="11305" y="16068"/>
                  <a:pt x="11085" y="15522"/>
                </a:cubicBezTo>
                <a:cubicBezTo>
                  <a:pt x="11446" y="15302"/>
                  <a:pt x="11851" y="15152"/>
                  <a:pt x="12256" y="15003"/>
                </a:cubicBezTo>
                <a:cubicBezTo>
                  <a:pt x="12476" y="14967"/>
                  <a:pt x="12661" y="14897"/>
                  <a:pt x="12846" y="14862"/>
                </a:cubicBezTo>
                <a:close/>
                <a:moveTo>
                  <a:pt x="52314" y="16658"/>
                </a:moveTo>
                <a:cubicBezTo>
                  <a:pt x="52121" y="16850"/>
                  <a:pt x="51929" y="17070"/>
                  <a:pt x="51736" y="17293"/>
                </a:cubicBezTo>
                <a:lnTo>
                  <a:pt x="51736" y="17293"/>
                </a:lnTo>
                <a:cubicBezTo>
                  <a:pt x="51805" y="17204"/>
                  <a:pt x="51868" y="17104"/>
                  <a:pt x="51944" y="17028"/>
                </a:cubicBezTo>
                <a:cubicBezTo>
                  <a:pt x="52059" y="16913"/>
                  <a:pt x="52129" y="16807"/>
                  <a:pt x="52244" y="16693"/>
                </a:cubicBezTo>
                <a:cubicBezTo>
                  <a:pt x="52279" y="16658"/>
                  <a:pt x="52279" y="16658"/>
                  <a:pt x="52314" y="16658"/>
                </a:cubicBezTo>
                <a:close/>
                <a:moveTo>
                  <a:pt x="61083" y="15707"/>
                </a:moveTo>
                <a:cubicBezTo>
                  <a:pt x="61444" y="15962"/>
                  <a:pt x="61778" y="16182"/>
                  <a:pt x="62148" y="16438"/>
                </a:cubicBezTo>
                <a:cubicBezTo>
                  <a:pt x="62218" y="16473"/>
                  <a:pt x="62324" y="16543"/>
                  <a:pt x="62403" y="16623"/>
                </a:cubicBezTo>
                <a:cubicBezTo>
                  <a:pt x="61928" y="16843"/>
                  <a:pt x="61408" y="17098"/>
                  <a:pt x="60933" y="17353"/>
                </a:cubicBezTo>
                <a:cubicBezTo>
                  <a:pt x="60827" y="17248"/>
                  <a:pt x="60713" y="17168"/>
                  <a:pt x="60643" y="17098"/>
                </a:cubicBezTo>
                <a:cubicBezTo>
                  <a:pt x="60308" y="16843"/>
                  <a:pt x="60017" y="16587"/>
                  <a:pt x="59683" y="16288"/>
                </a:cubicBezTo>
                <a:cubicBezTo>
                  <a:pt x="60123" y="16103"/>
                  <a:pt x="60607" y="15883"/>
                  <a:pt x="61083" y="15707"/>
                </a:cubicBezTo>
                <a:close/>
                <a:moveTo>
                  <a:pt x="64129" y="15883"/>
                </a:moveTo>
                <a:cubicBezTo>
                  <a:pt x="64199" y="15927"/>
                  <a:pt x="64235" y="15962"/>
                  <a:pt x="64305" y="15997"/>
                </a:cubicBezTo>
                <a:cubicBezTo>
                  <a:pt x="64569" y="16147"/>
                  <a:pt x="64860" y="16288"/>
                  <a:pt x="65150" y="16438"/>
                </a:cubicBezTo>
                <a:lnTo>
                  <a:pt x="65300" y="16543"/>
                </a:lnTo>
                <a:cubicBezTo>
                  <a:pt x="64789" y="16843"/>
                  <a:pt x="64270" y="17133"/>
                  <a:pt x="63724" y="17468"/>
                </a:cubicBezTo>
                <a:cubicBezTo>
                  <a:pt x="63645" y="17388"/>
                  <a:pt x="63539" y="17318"/>
                  <a:pt x="63425" y="17248"/>
                </a:cubicBezTo>
                <a:cubicBezTo>
                  <a:pt x="63134" y="17063"/>
                  <a:pt x="62808" y="16843"/>
                  <a:pt x="62509" y="16623"/>
                </a:cubicBezTo>
                <a:cubicBezTo>
                  <a:pt x="62844" y="16473"/>
                  <a:pt x="63169" y="16323"/>
                  <a:pt x="63504" y="16182"/>
                </a:cubicBezTo>
                <a:cubicBezTo>
                  <a:pt x="63724" y="16068"/>
                  <a:pt x="63909" y="15997"/>
                  <a:pt x="64129" y="15883"/>
                </a:cubicBezTo>
                <a:close/>
                <a:moveTo>
                  <a:pt x="51499" y="17484"/>
                </a:moveTo>
                <a:cubicBezTo>
                  <a:pt x="51489" y="17501"/>
                  <a:pt x="51479" y="17518"/>
                  <a:pt x="51469" y="17538"/>
                </a:cubicBezTo>
                <a:lnTo>
                  <a:pt x="51469" y="17503"/>
                </a:lnTo>
                <a:cubicBezTo>
                  <a:pt x="51480" y="17498"/>
                  <a:pt x="51490" y="17491"/>
                  <a:pt x="51499" y="17484"/>
                </a:cubicBezTo>
                <a:close/>
                <a:moveTo>
                  <a:pt x="51398" y="15592"/>
                </a:moveTo>
                <a:cubicBezTo>
                  <a:pt x="51583" y="15883"/>
                  <a:pt x="51724" y="16103"/>
                  <a:pt x="51874" y="16253"/>
                </a:cubicBezTo>
                <a:cubicBezTo>
                  <a:pt x="51583" y="16763"/>
                  <a:pt x="51213" y="17248"/>
                  <a:pt x="50773" y="17688"/>
                </a:cubicBezTo>
                <a:cubicBezTo>
                  <a:pt x="50624" y="17503"/>
                  <a:pt x="50439" y="17283"/>
                  <a:pt x="50333" y="17063"/>
                </a:cubicBezTo>
                <a:cubicBezTo>
                  <a:pt x="50773" y="16623"/>
                  <a:pt x="51099" y="16103"/>
                  <a:pt x="51398" y="15592"/>
                </a:cubicBezTo>
                <a:close/>
                <a:moveTo>
                  <a:pt x="18304" y="15337"/>
                </a:moveTo>
                <a:cubicBezTo>
                  <a:pt x="18859" y="15557"/>
                  <a:pt x="19405" y="15813"/>
                  <a:pt x="19924" y="16068"/>
                </a:cubicBezTo>
                <a:cubicBezTo>
                  <a:pt x="20065" y="16623"/>
                  <a:pt x="20250" y="17168"/>
                  <a:pt x="20364" y="17723"/>
                </a:cubicBezTo>
                <a:cubicBezTo>
                  <a:pt x="19889" y="17468"/>
                  <a:pt x="19370" y="17204"/>
                  <a:pt x="18859" y="17028"/>
                </a:cubicBezTo>
                <a:cubicBezTo>
                  <a:pt x="18674" y="16438"/>
                  <a:pt x="18524" y="15848"/>
                  <a:pt x="18304" y="15337"/>
                </a:cubicBezTo>
                <a:close/>
                <a:moveTo>
                  <a:pt x="51909" y="16288"/>
                </a:moveTo>
                <a:cubicBezTo>
                  <a:pt x="52023" y="16402"/>
                  <a:pt x="52129" y="16438"/>
                  <a:pt x="52244" y="16473"/>
                </a:cubicBezTo>
                <a:cubicBezTo>
                  <a:pt x="52200" y="16543"/>
                  <a:pt x="52129" y="16623"/>
                  <a:pt x="52094" y="16693"/>
                </a:cubicBezTo>
                <a:cubicBezTo>
                  <a:pt x="52059" y="16728"/>
                  <a:pt x="52023" y="16763"/>
                  <a:pt x="51979" y="16807"/>
                </a:cubicBezTo>
                <a:cubicBezTo>
                  <a:pt x="51909" y="16878"/>
                  <a:pt x="51803" y="16948"/>
                  <a:pt x="51724" y="17063"/>
                </a:cubicBezTo>
                <a:cubicBezTo>
                  <a:pt x="51469" y="17318"/>
                  <a:pt x="51213" y="17609"/>
                  <a:pt x="50958" y="17864"/>
                </a:cubicBezTo>
                <a:cubicBezTo>
                  <a:pt x="50923" y="17829"/>
                  <a:pt x="50844" y="17758"/>
                  <a:pt x="50808" y="17723"/>
                </a:cubicBezTo>
                <a:cubicBezTo>
                  <a:pt x="51213" y="17283"/>
                  <a:pt x="51618" y="16807"/>
                  <a:pt x="51909" y="16288"/>
                </a:cubicBezTo>
                <a:close/>
                <a:moveTo>
                  <a:pt x="51428" y="17455"/>
                </a:moveTo>
                <a:cubicBezTo>
                  <a:pt x="51326" y="17610"/>
                  <a:pt x="51191" y="17740"/>
                  <a:pt x="51029" y="17864"/>
                </a:cubicBezTo>
                <a:cubicBezTo>
                  <a:pt x="51173" y="17726"/>
                  <a:pt x="51297" y="17583"/>
                  <a:pt x="51428" y="17455"/>
                </a:cubicBezTo>
                <a:close/>
                <a:moveTo>
                  <a:pt x="51284" y="17723"/>
                </a:moveTo>
                <a:lnTo>
                  <a:pt x="51284" y="17723"/>
                </a:lnTo>
                <a:cubicBezTo>
                  <a:pt x="51249" y="17793"/>
                  <a:pt x="51213" y="17829"/>
                  <a:pt x="51143" y="17864"/>
                </a:cubicBezTo>
                <a:cubicBezTo>
                  <a:pt x="51201" y="17806"/>
                  <a:pt x="51235" y="17772"/>
                  <a:pt x="51284" y="17723"/>
                </a:cubicBezTo>
                <a:close/>
                <a:moveTo>
                  <a:pt x="8840" y="15223"/>
                </a:moveTo>
                <a:cubicBezTo>
                  <a:pt x="9104" y="15663"/>
                  <a:pt x="9324" y="16103"/>
                  <a:pt x="9500" y="16587"/>
                </a:cubicBezTo>
                <a:cubicBezTo>
                  <a:pt x="9060" y="16983"/>
                  <a:pt x="8664" y="17424"/>
                  <a:pt x="8294" y="17943"/>
                </a:cubicBezTo>
                <a:cubicBezTo>
                  <a:pt x="8145" y="17538"/>
                  <a:pt x="8004" y="17168"/>
                  <a:pt x="7819" y="16807"/>
                </a:cubicBezTo>
                <a:cubicBezTo>
                  <a:pt x="8109" y="16218"/>
                  <a:pt x="8444" y="15707"/>
                  <a:pt x="8840" y="15223"/>
                </a:cubicBezTo>
                <a:close/>
                <a:moveTo>
                  <a:pt x="20910" y="15663"/>
                </a:moveTo>
                <a:lnTo>
                  <a:pt x="20910" y="15663"/>
                </a:lnTo>
                <a:cubicBezTo>
                  <a:pt x="21280" y="15927"/>
                  <a:pt x="21650" y="16218"/>
                  <a:pt x="22011" y="16473"/>
                </a:cubicBezTo>
                <a:cubicBezTo>
                  <a:pt x="22090" y="16543"/>
                  <a:pt x="22196" y="16623"/>
                  <a:pt x="22266" y="16693"/>
                </a:cubicBezTo>
                <a:cubicBezTo>
                  <a:pt x="22451" y="17098"/>
                  <a:pt x="22636" y="17538"/>
                  <a:pt x="22785" y="17943"/>
                </a:cubicBezTo>
                <a:cubicBezTo>
                  <a:pt x="22671" y="17864"/>
                  <a:pt x="22530" y="17793"/>
                  <a:pt x="22416" y="17723"/>
                </a:cubicBezTo>
                <a:cubicBezTo>
                  <a:pt x="22090" y="17468"/>
                  <a:pt x="21755" y="17204"/>
                  <a:pt x="21386" y="16948"/>
                </a:cubicBezTo>
                <a:cubicBezTo>
                  <a:pt x="21245" y="16508"/>
                  <a:pt x="21095" y="16068"/>
                  <a:pt x="20910" y="15663"/>
                </a:cubicBezTo>
                <a:close/>
                <a:moveTo>
                  <a:pt x="51064" y="17908"/>
                </a:moveTo>
                <a:lnTo>
                  <a:pt x="51029" y="17943"/>
                </a:lnTo>
                <a:cubicBezTo>
                  <a:pt x="51029" y="17908"/>
                  <a:pt x="51064" y="17908"/>
                  <a:pt x="51064" y="17908"/>
                </a:cubicBezTo>
                <a:close/>
                <a:moveTo>
                  <a:pt x="51143" y="17978"/>
                </a:moveTo>
                <a:lnTo>
                  <a:pt x="51099" y="18014"/>
                </a:lnTo>
                <a:cubicBezTo>
                  <a:pt x="51099" y="17978"/>
                  <a:pt x="51143" y="17978"/>
                  <a:pt x="51143" y="17978"/>
                </a:cubicBezTo>
                <a:close/>
                <a:moveTo>
                  <a:pt x="52129" y="16913"/>
                </a:moveTo>
                <a:cubicBezTo>
                  <a:pt x="52059" y="17028"/>
                  <a:pt x="51944" y="17168"/>
                  <a:pt x="51839" y="17283"/>
                </a:cubicBezTo>
                <a:cubicBezTo>
                  <a:pt x="51724" y="17424"/>
                  <a:pt x="51618" y="17538"/>
                  <a:pt x="51504" y="17688"/>
                </a:cubicBezTo>
                <a:lnTo>
                  <a:pt x="51178" y="18014"/>
                </a:lnTo>
                <a:lnTo>
                  <a:pt x="51143" y="18014"/>
                </a:lnTo>
                <a:cubicBezTo>
                  <a:pt x="51213" y="17943"/>
                  <a:pt x="51249" y="17908"/>
                  <a:pt x="51284" y="17829"/>
                </a:cubicBezTo>
                <a:cubicBezTo>
                  <a:pt x="51583" y="17538"/>
                  <a:pt x="51874" y="17248"/>
                  <a:pt x="52129" y="16913"/>
                </a:cubicBezTo>
                <a:close/>
                <a:moveTo>
                  <a:pt x="50993" y="17978"/>
                </a:moveTo>
                <a:cubicBezTo>
                  <a:pt x="50993" y="18014"/>
                  <a:pt x="50958" y="18014"/>
                  <a:pt x="50923" y="18049"/>
                </a:cubicBezTo>
                <a:cubicBezTo>
                  <a:pt x="50923" y="18014"/>
                  <a:pt x="50958" y="18014"/>
                  <a:pt x="50993" y="17978"/>
                </a:cubicBezTo>
                <a:close/>
                <a:moveTo>
                  <a:pt x="53045" y="16473"/>
                </a:moveTo>
                <a:cubicBezTo>
                  <a:pt x="52569" y="16983"/>
                  <a:pt x="52094" y="17503"/>
                  <a:pt x="51689" y="18049"/>
                </a:cubicBezTo>
                <a:cubicBezTo>
                  <a:pt x="51539" y="18014"/>
                  <a:pt x="51398" y="18014"/>
                  <a:pt x="51284" y="18014"/>
                </a:cubicBezTo>
                <a:cubicBezTo>
                  <a:pt x="51363" y="17908"/>
                  <a:pt x="51434" y="17793"/>
                  <a:pt x="51539" y="17723"/>
                </a:cubicBezTo>
                <a:cubicBezTo>
                  <a:pt x="51654" y="17573"/>
                  <a:pt x="51759" y="17424"/>
                  <a:pt x="51874" y="17318"/>
                </a:cubicBezTo>
                <a:cubicBezTo>
                  <a:pt x="52129" y="17028"/>
                  <a:pt x="52349" y="16807"/>
                  <a:pt x="52605" y="16543"/>
                </a:cubicBezTo>
                <a:cubicBezTo>
                  <a:pt x="52754" y="16508"/>
                  <a:pt x="52904" y="16473"/>
                  <a:pt x="53045" y="16473"/>
                </a:cubicBezTo>
                <a:close/>
                <a:moveTo>
                  <a:pt x="11041" y="15557"/>
                </a:moveTo>
                <a:cubicBezTo>
                  <a:pt x="11261" y="16103"/>
                  <a:pt x="11481" y="16658"/>
                  <a:pt x="11666" y="17248"/>
                </a:cubicBezTo>
                <a:cubicBezTo>
                  <a:pt x="11120" y="17503"/>
                  <a:pt x="10601" y="17829"/>
                  <a:pt x="10125" y="18198"/>
                </a:cubicBezTo>
                <a:cubicBezTo>
                  <a:pt x="9941" y="17644"/>
                  <a:pt x="9764" y="17098"/>
                  <a:pt x="9544" y="16587"/>
                </a:cubicBezTo>
                <a:cubicBezTo>
                  <a:pt x="10020" y="16182"/>
                  <a:pt x="10495" y="15813"/>
                  <a:pt x="11041" y="15557"/>
                </a:cubicBezTo>
                <a:close/>
                <a:moveTo>
                  <a:pt x="53230" y="16473"/>
                </a:moveTo>
                <a:cubicBezTo>
                  <a:pt x="53379" y="16508"/>
                  <a:pt x="53564" y="16543"/>
                  <a:pt x="53705" y="16587"/>
                </a:cubicBezTo>
                <a:cubicBezTo>
                  <a:pt x="53194" y="17098"/>
                  <a:pt x="52719" y="17644"/>
                  <a:pt x="52244" y="18198"/>
                </a:cubicBezTo>
                <a:cubicBezTo>
                  <a:pt x="52094" y="18128"/>
                  <a:pt x="51909" y="18084"/>
                  <a:pt x="51724" y="18049"/>
                </a:cubicBezTo>
                <a:cubicBezTo>
                  <a:pt x="52164" y="17503"/>
                  <a:pt x="52605" y="16983"/>
                  <a:pt x="53124" y="16473"/>
                </a:cubicBezTo>
                <a:close/>
                <a:moveTo>
                  <a:pt x="15443" y="16438"/>
                </a:moveTo>
                <a:cubicBezTo>
                  <a:pt x="15998" y="16438"/>
                  <a:pt x="16588" y="16473"/>
                  <a:pt x="17133" y="16587"/>
                </a:cubicBezTo>
                <a:cubicBezTo>
                  <a:pt x="17283" y="17133"/>
                  <a:pt x="17424" y="17688"/>
                  <a:pt x="17574" y="18269"/>
                </a:cubicBezTo>
                <a:cubicBezTo>
                  <a:pt x="17063" y="18163"/>
                  <a:pt x="16508" y="18128"/>
                  <a:pt x="15962" y="18128"/>
                </a:cubicBezTo>
                <a:cubicBezTo>
                  <a:pt x="15813" y="17573"/>
                  <a:pt x="15628" y="16983"/>
                  <a:pt x="15443" y="16438"/>
                </a:cubicBezTo>
                <a:close/>
                <a:moveTo>
                  <a:pt x="59612" y="16323"/>
                </a:moveTo>
                <a:cubicBezTo>
                  <a:pt x="59947" y="16587"/>
                  <a:pt x="60273" y="16878"/>
                  <a:pt x="60607" y="17133"/>
                </a:cubicBezTo>
                <a:cubicBezTo>
                  <a:pt x="60678" y="17204"/>
                  <a:pt x="60783" y="17283"/>
                  <a:pt x="60863" y="17353"/>
                </a:cubicBezTo>
                <a:cubicBezTo>
                  <a:pt x="60493" y="17573"/>
                  <a:pt x="60123" y="17758"/>
                  <a:pt x="59762" y="17978"/>
                </a:cubicBezTo>
                <a:cubicBezTo>
                  <a:pt x="59612" y="18084"/>
                  <a:pt x="59463" y="18163"/>
                  <a:pt x="59322" y="18269"/>
                </a:cubicBezTo>
                <a:cubicBezTo>
                  <a:pt x="59243" y="18198"/>
                  <a:pt x="59172" y="18128"/>
                  <a:pt x="59102" y="18084"/>
                </a:cubicBezTo>
                <a:cubicBezTo>
                  <a:pt x="58802" y="17758"/>
                  <a:pt x="58477" y="17424"/>
                  <a:pt x="58107" y="17133"/>
                </a:cubicBezTo>
                <a:cubicBezTo>
                  <a:pt x="58626" y="16843"/>
                  <a:pt x="59102" y="16543"/>
                  <a:pt x="59612" y="16323"/>
                </a:cubicBezTo>
                <a:close/>
                <a:moveTo>
                  <a:pt x="15408" y="16438"/>
                </a:moveTo>
                <a:cubicBezTo>
                  <a:pt x="15593" y="16983"/>
                  <a:pt x="15778" y="17573"/>
                  <a:pt x="15927" y="18128"/>
                </a:cubicBezTo>
                <a:cubicBezTo>
                  <a:pt x="15337" y="18128"/>
                  <a:pt x="14712" y="18198"/>
                  <a:pt x="14087" y="18348"/>
                </a:cubicBezTo>
                <a:cubicBezTo>
                  <a:pt x="13946" y="17793"/>
                  <a:pt x="13761" y="17204"/>
                  <a:pt x="13577" y="16658"/>
                </a:cubicBezTo>
                <a:cubicBezTo>
                  <a:pt x="14202" y="16508"/>
                  <a:pt x="14783" y="16438"/>
                  <a:pt x="15408" y="16438"/>
                </a:cubicBezTo>
                <a:close/>
                <a:moveTo>
                  <a:pt x="62439" y="16658"/>
                </a:moveTo>
                <a:cubicBezTo>
                  <a:pt x="62764" y="16878"/>
                  <a:pt x="63099" y="17098"/>
                  <a:pt x="63389" y="17283"/>
                </a:cubicBezTo>
                <a:cubicBezTo>
                  <a:pt x="63504" y="17353"/>
                  <a:pt x="63609" y="17424"/>
                  <a:pt x="63689" y="17468"/>
                </a:cubicBezTo>
                <a:cubicBezTo>
                  <a:pt x="63204" y="17793"/>
                  <a:pt x="62694" y="18084"/>
                  <a:pt x="62218" y="18383"/>
                </a:cubicBezTo>
                <a:cubicBezTo>
                  <a:pt x="62104" y="18269"/>
                  <a:pt x="61998" y="18198"/>
                  <a:pt x="61884" y="18128"/>
                </a:cubicBezTo>
                <a:cubicBezTo>
                  <a:pt x="61593" y="17908"/>
                  <a:pt x="61268" y="17644"/>
                  <a:pt x="60968" y="17388"/>
                </a:cubicBezTo>
                <a:cubicBezTo>
                  <a:pt x="61444" y="17133"/>
                  <a:pt x="61963" y="16878"/>
                  <a:pt x="62439" y="16658"/>
                </a:cubicBezTo>
                <a:close/>
                <a:moveTo>
                  <a:pt x="56786" y="16068"/>
                </a:moveTo>
                <a:cubicBezTo>
                  <a:pt x="57191" y="16402"/>
                  <a:pt x="57632" y="16728"/>
                  <a:pt x="58037" y="17133"/>
                </a:cubicBezTo>
                <a:cubicBezTo>
                  <a:pt x="57411" y="17503"/>
                  <a:pt x="56822" y="17943"/>
                  <a:pt x="56311" y="18419"/>
                </a:cubicBezTo>
                <a:cubicBezTo>
                  <a:pt x="56276" y="18419"/>
                  <a:pt x="56276" y="18383"/>
                  <a:pt x="56241" y="18383"/>
                </a:cubicBezTo>
                <a:cubicBezTo>
                  <a:pt x="55871" y="18014"/>
                  <a:pt x="55501" y="17644"/>
                  <a:pt x="55061" y="17318"/>
                </a:cubicBezTo>
                <a:cubicBezTo>
                  <a:pt x="55615" y="16878"/>
                  <a:pt x="56161" y="16438"/>
                  <a:pt x="56786" y="16068"/>
                </a:cubicBezTo>
                <a:close/>
                <a:moveTo>
                  <a:pt x="19959" y="16103"/>
                </a:moveTo>
                <a:cubicBezTo>
                  <a:pt x="20435" y="16402"/>
                  <a:pt x="20910" y="16693"/>
                  <a:pt x="21350" y="16983"/>
                </a:cubicBezTo>
                <a:cubicBezTo>
                  <a:pt x="21535" y="17503"/>
                  <a:pt x="21650" y="18014"/>
                  <a:pt x="21791" y="18568"/>
                </a:cubicBezTo>
                <a:cubicBezTo>
                  <a:pt x="21315" y="18269"/>
                  <a:pt x="20875" y="17978"/>
                  <a:pt x="20435" y="17758"/>
                </a:cubicBezTo>
                <a:cubicBezTo>
                  <a:pt x="20285" y="17204"/>
                  <a:pt x="20144" y="16658"/>
                  <a:pt x="19959" y="16103"/>
                </a:cubicBezTo>
                <a:close/>
                <a:moveTo>
                  <a:pt x="50879" y="18128"/>
                </a:moveTo>
                <a:cubicBezTo>
                  <a:pt x="50844" y="18163"/>
                  <a:pt x="50808" y="18198"/>
                  <a:pt x="50773" y="18234"/>
                </a:cubicBezTo>
                <a:cubicBezTo>
                  <a:pt x="50624" y="18383"/>
                  <a:pt x="50483" y="18489"/>
                  <a:pt x="50333" y="18603"/>
                </a:cubicBezTo>
                <a:cubicBezTo>
                  <a:pt x="50518" y="18454"/>
                  <a:pt x="50659" y="18269"/>
                  <a:pt x="50844" y="18128"/>
                </a:cubicBezTo>
                <a:close/>
                <a:moveTo>
                  <a:pt x="7079" y="15707"/>
                </a:moveTo>
                <a:cubicBezTo>
                  <a:pt x="7343" y="16033"/>
                  <a:pt x="7563" y="16402"/>
                  <a:pt x="7784" y="16807"/>
                </a:cubicBezTo>
                <a:cubicBezTo>
                  <a:pt x="7484" y="17388"/>
                  <a:pt x="7264" y="18014"/>
                  <a:pt x="7044" y="18639"/>
                </a:cubicBezTo>
                <a:cubicBezTo>
                  <a:pt x="6859" y="18234"/>
                  <a:pt x="6683" y="17864"/>
                  <a:pt x="6419" y="17503"/>
                </a:cubicBezTo>
                <a:cubicBezTo>
                  <a:pt x="6604" y="16878"/>
                  <a:pt x="6824" y="16253"/>
                  <a:pt x="7079" y="15707"/>
                </a:cubicBezTo>
                <a:close/>
                <a:moveTo>
                  <a:pt x="51099" y="18049"/>
                </a:moveTo>
                <a:lnTo>
                  <a:pt x="51099" y="18084"/>
                </a:lnTo>
                <a:lnTo>
                  <a:pt x="51143" y="18049"/>
                </a:lnTo>
                <a:lnTo>
                  <a:pt x="51143" y="18049"/>
                </a:lnTo>
                <a:cubicBezTo>
                  <a:pt x="51143" y="18049"/>
                  <a:pt x="51143" y="18084"/>
                  <a:pt x="51099" y="18084"/>
                </a:cubicBezTo>
                <a:cubicBezTo>
                  <a:pt x="50879" y="18304"/>
                  <a:pt x="50659" y="18489"/>
                  <a:pt x="50404" y="18709"/>
                </a:cubicBezTo>
                <a:cubicBezTo>
                  <a:pt x="50518" y="18603"/>
                  <a:pt x="50624" y="18454"/>
                  <a:pt x="50738" y="18348"/>
                </a:cubicBezTo>
                <a:cubicBezTo>
                  <a:pt x="50844" y="18269"/>
                  <a:pt x="50923" y="18163"/>
                  <a:pt x="51029" y="18084"/>
                </a:cubicBezTo>
                <a:cubicBezTo>
                  <a:pt x="51029" y="18084"/>
                  <a:pt x="51064" y="18084"/>
                  <a:pt x="51099" y="18049"/>
                </a:cubicBezTo>
                <a:close/>
                <a:moveTo>
                  <a:pt x="17169" y="16623"/>
                </a:moveTo>
                <a:lnTo>
                  <a:pt x="17169" y="16623"/>
                </a:lnTo>
                <a:cubicBezTo>
                  <a:pt x="17723" y="16693"/>
                  <a:pt x="18269" y="16878"/>
                  <a:pt x="18824" y="17063"/>
                </a:cubicBezTo>
                <a:cubicBezTo>
                  <a:pt x="18965" y="17609"/>
                  <a:pt x="19114" y="18163"/>
                  <a:pt x="19229" y="18744"/>
                </a:cubicBezTo>
                <a:cubicBezTo>
                  <a:pt x="18965" y="18639"/>
                  <a:pt x="18744" y="18568"/>
                  <a:pt x="18489" y="18489"/>
                </a:cubicBezTo>
                <a:cubicBezTo>
                  <a:pt x="18199" y="18419"/>
                  <a:pt x="17943" y="18348"/>
                  <a:pt x="17644" y="18269"/>
                </a:cubicBezTo>
                <a:cubicBezTo>
                  <a:pt x="17503" y="17688"/>
                  <a:pt x="17353" y="17133"/>
                  <a:pt x="17169" y="16623"/>
                </a:cubicBezTo>
                <a:close/>
                <a:moveTo>
                  <a:pt x="22345" y="16728"/>
                </a:moveTo>
                <a:cubicBezTo>
                  <a:pt x="22785" y="17063"/>
                  <a:pt x="23261" y="17353"/>
                  <a:pt x="23701" y="17644"/>
                </a:cubicBezTo>
                <a:cubicBezTo>
                  <a:pt x="23886" y="18049"/>
                  <a:pt x="24027" y="18454"/>
                  <a:pt x="24177" y="18859"/>
                </a:cubicBezTo>
                <a:cubicBezTo>
                  <a:pt x="23701" y="18603"/>
                  <a:pt x="23261" y="18304"/>
                  <a:pt x="22821" y="18014"/>
                </a:cubicBezTo>
                <a:cubicBezTo>
                  <a:pt x="22671" y="17573"/>
                  <a:pt x="22530" y="17133"/>
                  <a:pt x="22345" y="16728"/>
                </a:cubicBezTo>
                <a:close/>
                <a:moveTo>
                  <a:pt x="50298" y="17098"/>
                </a:moveTo>
                <a:cubicBezTo>
                  <a:pt x="50439" y="17318"/>
                  <a:pt x="50588" y="17503"/>
                  <a:pt x="50738" y="17723"/>
                </a:cubicBezTo>
                <a:cubicBezTo>
                  <a:pt x="50298" y="18163"/>
                  <a:pt x="49822" y="18524"/>
                  <a:pt x="49268" y="18894"/>
                </a:cubicBezTo>
                <a:cubicBezTo>
                  <a:pt x="49118" y="18788"/>
                  <a:pt x="48977" y="18568"/>
                  <a:pt x="48792" y="18304"/>
                </a:cubicBezTo>
                <a:cubicBezTo>
                  <a:pt x="49382" y="17943"/>
                  <a:pt x="49858" y="17538"/>
                  <a:pt x="50298" y="17098"/>
                </a:cubicBezTo>
                <a:close/>
                <a:moveTo>
                  <a:pt x="55395" y="15337"/>
                </a:moveTo>
                <a:cubicBezTo>
                  <a:pt x="55836" y="15487"/>
                  <a:pt x="56276" y="15742"/>
                  <a:pt x="56751" y="16033"/>
                </a:cubicBezTo>
                <a:cubicBezTo>
                  <a:pt x="56126" y="16402"/>
                  <a:pt x="55580" y="16843"/>
                  <a:pt x="55026" y="17318"/>
                </a:cubicBezTo>
                <a:cubicBezTo>
                  <a:pt x="54480" y="17829"/>
                  <a:pt x="53960" y="18348"/>
                  <a:pt x="53485" y="18894"/>
                </a:cubicBezTo>
                <a:cubicBezTo>
                  <a:pt x="53080" y="18639"/>
                  <a:pt x="52684" y="18383"/>
                  <a:pt x="52314" y="18234"/>
                </a:cubicBezTo>
                <a:cubicBezTo>
                  <a:pt x="52754" y="17644"/>
                  <a:pt x="53230" y="17098"/>
                  <a:pt x="53740" y="16587"/>
                </a:cubicBezTo>
                <a:cubicBezTo>
                  <a:pt x="54180" y="16728"/>
                  <a:pt x="54585" y="17028"/>
                  <a:pt x="55026" y="17318"/>
                </a:cubicBezTo>
                <a:cubicBezTo>
                  <a:pt x="54621" y="16983"/>
                  <a:pt x="54224" y="16693"/>
                  <a:pt x="53784" y="16543"/>
                </a:cubicBezTo>
                <a:cubicBezTo>
                  <a:pt x="54260" y="16103"/>
                  <a:pt x="54805" y="15707"/>
                  <a:pt x="55395" y="15337"/>
                </a:cubicBezTo>
                <a:close/>
                <a:moveTo>
                  <a:pt x="13541" y="16658"/>
                </a:moveTo>
                <a:cubicBezTo>
                  <a:pt x="13726" y="17204"/>
                  <a:pt x="13902" y="17793"/>
                  <a:pt x="14052" y="18348"/>
                </a:cubicBezTo>
                <a:cubicBezTo>
                  <a:pt x="13832" y="18419"/>
                  <a:pt x="13577" y="18454"/>
                  <a:pt x="13356" y="18524"/>
                </a:cubicBezTo>
                <a:cubicBezTo>
                  <a:pt x="12951" y="18639"/>
                  <a:pt x="12582" y="18788"/>
                  <a:pt x="12221" y="18929"/>
                </a:cubicBezTo>
                <a:cubicBezTo>
                  <a:pt x="12071" y="18383"/>
                  <a:pt x="11886" y="17829"/>
                  <a:pt x="11745" y="17283"/>
                </a:cubicBezTo>
                <a:cubicBezTo>
                  <a:pt x="12001" y="17133"/>
                  <a:pt x="12291" y="17028"/>
                  <a:pt x="12626" y="16913"/>
                </a:cubicBezTo>
                <a:cubicBezTo>
                  <a:pt x="12916" y="16807"/>
                  <a:pt x="13242" y="16728"/>
                  <a:pt x="13541" y="16658"/>
                </a:cubicBezTo>
                <a:close/>
                <a:moveTo>
                  <a:pt x="50773" y="17758"/>
                </a:moveTo>
                <a:cubicBezTo>
                  <a:pt x="50844" y="17793"/>
                  <a:pt x="50879" y="17864"/>
                  <a:pt x="50923" y="17908"/>
                </a:cubicBezTo>
                <a:cubicBezTo>
                  <a:pt x="50923" y="17943"/>
                  <a:pt x="50923" y="17943"/>
                  <a:pt x="50879" y="17943"/>
                </a:cubicBezTo>
                <a:cubicBezTo>
                  <a:pt x="50844" y="18014"/>
                  <a:pt x="50808" y="18049"/>
                  <a:pt x="50738" y="18128"/>
                </a:cubicBezTo>
                <a:cubicBezTo>
                  <a:pt x="50368" y="18269"/>
                  <a:pt x="50113" y="18524"/>
                  <a:pt x="49928" y="18744"/>
                </a:cubicBezTo>
                <a:cubicBezTo>
                  <a:pt x="49778" y="18929"/>
                  <a:pt x="49673" y="19044"/>
                  <a:pt x="49523" y="19044"/>
                </a:cubicBezTo>
                <a:cubicBezTo>
                  <a:pt x="49453" y="19044"/>
                  <a:pt x="49382" y="19008"/>
                  <a:pt x="49303" y="18929"/>
                </a:cubicBezTo>
                <a:cubicBezTo>
                  <a:pt x="49822" y="18603"/>
                  <a:pt x="50298" y="18198"/>
                  <a:pt x="50773" y="17758"/>
                </a:cubicBezTo>
                <a:close/>
                <a:moveTo>
                  <a:pt x="50483" y="18568"/>
                </a:moveTo>
                <a:lnTo>
                  <a:pt x="50483" y="18568"/>
                </a:lnTo>
                <a:cubicBezTo>
                  <a:pt x="50404" y="18674"/>
                  <a:pt x="50298" y="18788"/>
                  <a:pt x="50219" y="18859"/>
                </a:cubicBezTo>
                <a:cubicBezTo>
                  <a:pt x="50043" y="19044"/>
                  <a:pt x="49858" y="19149"/>
                  <a:pt x="49673" y="19299"/>
                </a:cubicBezTo>
                <a:cubicBezTo>
                  <a:pt x="49708" y="19264"/>
                  <a:pt x="49778" y="19184"/>
                  <a:pt x="49822" y="19149"/>
                </a:cubicBezTo>
                <a:cubicBezTo>
                  <a:pt x="50043" y="18964"/>
                  <a:pt x="50263" y="18788"/>
                  <a:pt x="50483" y="18568"/>
                </a:cubicBezTo>
                <a:close/>
                <a:moveTo>
                  <a:pt x="60898" y="17388"/>
                </a:moveTo>
                <a:cubicBezTo>
                  <a:pt x="61224" y="17688"/>
                  <a:pt x="61558" y="17908"/>
                  <a:pt x="61849" y="18163"/>
                </a:cubicBezTo>
                <a:cubicBezTo>
                  <a:pt x="61963" y="18234"/>
                  <a:pt x="62069" y="18304"/>
                  <a:pt x="62183" y="18419"/>
                </a:cubicBezTo>
                <a:cubicBezTo>
                  <a:pt x="61708" y="18674"/>
                  <a:pt x="61224" y="18964"/>
                  <a:pt x="60748" y="19299"/>
                </a:cubicBezTo>
                <a:cubicBezTo>
                  <a:pt x="60713" y="19334"/>
                  <a:pt x="60643" y="19369"/>
                  <a:pt x="60563" y="19405"/>
                </a:cubicBezTo>
                <a:cubicBezTo>
                  <a:pt x="60458" y="19299"/>
                  <a:pt x="60343" y="19228"/>
                  <a:pt x="60202" y="19114"/>
                </a:cubicBezTo>
                <a:cubicBezTo>
                  <a:pt x="59947" y="18894"/>
                  <a:pt x="59648" y="18603"/>
                  <a:pt x="59357" y="18304"/>
                </a:cubicBezTo>
                <a:cubicBezTo>
                  <a:pt x="59507" y="18198"/>
                  <a:pt x="59648" y="18128"/>
                  <a:pt x="59797" y="18014"/>
                </a:cubicBezTo>
                <a:cubicBezTo>
                  <a:pt x="60167" y="17793"/>
                  <a:pt x="60528" y="17573"/>
                  <a:pt x="60898" y="17388"/>
                </a:cubicBezTo>
                <a:close/>
                <a:moveTo>
                  <a:pt x="63724" y="17503"/>
                </a:moveTo>
                <a:cubicBezTo>
                  <a:pt x="64164" y="17793"/>
                  <a:pt x="64604" y="18084"/>
                  <a:pt x="65044" y="18383"/>
                </a:cubicBezTo>
                <a:cubicBezTo>
                  <a:pt x="64965" y="18454"/>
                  <a:pt x="64895" y="18489"/>
                  <a:pt x="64789" y="18568"/>
                </a:cubicBezTo>
                <a:cubicBezTo>
                  <a:pt x="64384" y="18859"/>
                  <a:pt x="63979" y="19114"/>
                  <a:pt x="63539" y="19405"/>
                </a:cubicBezTo>
                <a:cubicBezTo>
                  <a:pt x="63134" y="19079"/>
                  <a:pt x="62694" y="18744"/>
                  <a:pt x="62254" y="18419"/>
                </a:cubicBezTo>
                <a:cubicBezTo>
                  <a:pt x="62764" y="18084"/>
                  <a:pt x="63248" y="17793"/>
                  <a:pt x="63724" y="17503"/>
                </a:cubicBezTo>
                <a:close/>
                <a:moveTo>
                  <a:pt x="18859" y="17098"/>
                </a:moveTo>
                <a:lnTo>
                  <a:pt x="18859" y="17098"/>
                </a:lnTo>
                <a:cubicBezTo>
                  <a:pt x="19370" y="17283"/>
                  <a:pt x="19889" y="17503"/>
                  <a:pt x="20400" y="17793"/>
                </a:cubicBezTo>
                <a:cubicBezTo>
                  <a:pt x="20505" y="18304"/>
                  <a:pt x="20655" y="18859"/>
                  <a:pt x="20725" y="19449"/>
                </a:cubicBezTo>
                <a:cubicBezTo>
                  <a:pt x="20250" y="19149"/>
                  <a:pt x="19739" y="18929"/>
                  <a:pt x="19264" y="18744"/>
                </a:cubicBezTo>
                <a:cubicBezTo>
                  <a:pt x="19149" y="18163"/>
                  <a:pt x="19009" y="17609"/>
                  <a:pt x="18859" y="17098"/>
                </a:cubicBezTo>
                <a:close/>
                <a:moveTo>
                  <a:pt x="9500" y="16623"/>
                </a:moveTo>
                <a:cubicBezTo>
                  <a:pt x="9720" y="17133"/>
                  <a:pt x="9905" y="17688"/>
                  <a:pt x="10090" y="18234"/>
                </a:cubicBezTo>
                <a:cubicBezTo>
                  <a:pt x="9615" y="18603"/>
                  <a:pt x="9175" y="19008"/>
                  <a:pt x="8770" y="19484"/>
                </a:cubicBezTo>
                <a:cubicBezTo>
                  <a:pt x="8664" y="18964"/>
                  <a:pt x="8514" y="18454"/>
                  <a:pt x="8329" y="17978"/>
                </a:cubicBezTo>
                <a:cubicBezTo>
                  <a:pt x="8664" y="17468"/>
                  <a:pt x="9060" y="17028"/>
                  <a:pt x="9500" y="16623"/>
                </a:cubicBezTo>
                <a:close/>
                <a:moveTo>
                  <a:pt x="21940" y="15927"/>
                </a:moveTo>
                <a:lnTo>
                  <a:pt x="21940" y="15927"/>
                </a:lnTo>
                <a:cubicBezTo>
                  <a:pt x="23481" y="17098"/>
                  <a:pt x="25207" y="18014"/>
                  <a:pt x="26967" y="18788"/>
                </a:cubicBezTo>
                <a:cubicBezTo>
                  <a:pt x="27108" y="19008"/>
                  <a:pt x="27187" y="19264"/>
                  <a:pt x="27293" y="19484"/>
                </a:cubicBezTo>
                <a:cubicBezTo>
                  <a:pt x="26668" y="19184"/>
                  <a:pt x="26052" y="18894"/>
                  <a:pt x="25462" y="18603"/>
                </a:cubicBezTo>
                <a:lnTo>
                  <a:pt x="25127" y="17943"/>
                </a:lnTo>
                <a:lnTo>
                  <a:pt x="25092" y="17978"/>
                </a:lnTo>
                <a:cubicBezTo>
                  <a:pt x="25207" y="18163"/>
                  <a:pt x="25312" y="18348"/>
                  <a:pt x="25391" y="18568"/>
                </a:cubicBezTo>
                <a:cubicBezTo>
                  <a:pt x="24837" y="18269"/>
                  <a:pt x="24291" y="17978"/>
                  <a:pt x="23736" y="17644"/>
                </a:cubicBezTo>
                <a:cubicBezTo>
                  <a:pt x="23666" y="17424"/>
                  <a:pt x="23551" y="17204"/>
                  <a:pt x="23446" y="17028"/>
                </a:cubicBezTo>
                <a:lnTo>
                  <a:pt x="23411" y="17063"/>
                </a:lnTo>
                <a:cubicBezTo>
                  <a:pt x="23516" y="17204"/>
                  <a:pt x="23587" y="17388"/>
                  <a:pt x="23666" y="17573"/>
                </a:cubicBezTo>
                <a:cubicBezTo>
                  <a:pt x="23226" y="17283"/>
                  <a:pt x="22750" y="16983"/>
                  <a:pt x="22310" y="16658"/>
                </a:cubicBezTo>
                <a:cubicBezTo>
                  <a:pt x="22196" y="16402"/>
                  <a:pt x="22090" y="16182"/>
                  <a:pt x="21940" y="15927"/>
                </a:cubicBezTo>
                <a:close/>
                <a:moveTo>
                  <a:pt x="7819" y="16878"/>
                </a:moveTo>
                <a:cubicBezTo>
                  <a:pt x="7960" y="17204"/>
                  <a:pt x="8145" y="17573"/>
                  <a:pt x="8294" y="17978"/>
                </a:cubicBezTo>
                <a:cubicBezTo>
                  <a:pt x="8109" y="18198"/>
                  <a:pt x="7924" y="18454"/>
                  <a:pt x="7784" y="18744"/>
                </a:cubicBezTo>
                <a:cubicBezTo>
                  <a:pt x="7634" y="19008"/>
                  <a:pt x="7519" y="19299"/>
                  <a:pt x="7414" y="19554"/>
                </a:cubicBezTo>
                <a:cubicBezTo>
                  <a:pt x="7299" y="19264"/>
                  <a:pt x="7194" y="18964"/>
                  <a:pt x="7079" y="18709"/>
                </a:cubicBezTo>
                <a:cubicBezTo>
                  <a:pt x="7299" y="18049"/>
                  <a:pt x="7519" y="17424"/>
                  <a:pt x="7819" y="16878"/>
                </a:cubicBezTo>
                <a:close/>
                <a:moveTo>
                  <a:pt x="21430" y="17028"/>
                </a:moveTo>
                <a:lnTo>
                  <a:pt x="21430" y="17028"/>
                </a:lnTo>
                <a:cubicBezTo>
                  <a:pt x="21755" y="17283"/>
                  <a:pt x="22090" y="17503"/>
                  <a:pt x="22416" y="17758"/>
                </a:cubicBezTo>
                <a:cubicBezTo>
                  <a:pt x="22530" y="17829"/>
                  <a:pt x="22671" y="17943"/>
                  <a:pt x="22785" y="18014"/>
                </a:cubicBezTo>
                <a:cubicBezTo>
                  <a:pt x="22970" y="18524"/>
                  <a:pt x="23111" y="19044"/>
                  <a:pt x="23226" y="19554"/>
                </a:cubicBezTo>
                <a:cubicBezTo>
                  <a:pt x="22970" y="19369"/>
                  <a:pt x="22706" y="19184"/>
                  <a:pt x="22451" y="19008"/>
                </a:cubicBezTo>
                <a:cubicBezTo>
                  <a:pt x="22231" y="18859"/>
                  <a:pt x="22046" y="18744"/>
                  <a:pt x="21826" y="18603"/>
                </a:cubicBezTo>
                <a:cubicBezTo>
                  <a:pt x="21720" y="18049"/>
                  <a:pt x="21571" y="17538"/>
                  <a:pt x="21430" y="17028"/>
                </a:cubicBezTo>
                <a:close/>
                <a:moveTo>
                  <a:pt x="58072" y="17133"/>
                </a:moveTo>
                <a:cubicBezTo>
                  <a:pt x="58442" y="17468"/>
                  <a:pt x="58767" y="17793"/>
                  <a:pt x="59067" y="18084"/>
                </a:cubicBezTo>
                <a:cubicBezTo>
                  <a:pt x="59137" y="18163"/>
                  <a:pt x="59207" y="18234"/>
                  <a:pt x="59287" y="18304"/>
                </a:cubicBezTo>
                <a:cubicBezTo>
                  <a:pt x="58697" y="18674"/>
                  <a:pt x="58107" y="19114"/>
                  <a:pt x="57561" y="19554"/>
                </a:cubicBezTo>
                <a:cubicBezTo>
                  <a:pt x="57306" y="19334"/>
                  <a:pt x="57086" y="19114"/>
                  <a:pt x="56786" y="18894"/>
                </a:cubicBezTo>
                <a:cubicBezTo>
                  <a:pt x="56646" y="18744"/>
                  <a:pt x="56496" y="18603"/>
                  <a:pt x="56311" y="18454"/>
                </a:cubicBezTo>
                <a:cubicBezTo>
                  <a:pt x="56866" y="17978"/>
                  <a:pt x="57447" y="17538"/>
                  <a:pt x="58072" y="17133"/>
                </a:cubicBezTo>
                <a:close/>
                <a:moveTo>
                  <a:pt x="49515" y="19378"/>
                </a:moveTo>
                <a:cubicBezTo>
                  <a:pt x="49488" y="19412"/>
                  <a:pt x="49485" y="19451"/>
                  <a:pt x="49453" y="19484"/>
                </a:cubicBezTo>
                <a:cubicBezTo>
                  <a:pt x="49382" y="19519"/>
                  <a:pt x="49338" y="19554"/>
                  <a:pt x="49268" y="19589"/>
                </a:cubicBezTo>
                <a:cubicBezTo>
                  <a:pt x="49268" y="19554"/>
                  <a:pt x="49303" y="19554"/>
                  <a:pt x="49303" y="19519"/>
                </a:cubicBezTo>
                <a:cubicBezTo>
                  <a:pt x="49379" y="19485"/>
                  <a:pt x="49447" y="19451"/>
                  <a:pt x="49515" y="19378"/>
                </a:cubicBezTo>
                <a:close/>
                <a:moveTo>
                  <a:pt x="50078" y="19044"/>
                </a:moveTo>
                <a:lnTo>
                  <a:pt x="50078" y="19044"/>
                </a:lnTo>
                <a:cubicBezTo>
                  <a:pt x="49893" y="19264"/>
                  <a:pt x="49708" y="19449"/>
                  <a:pt x="49523" y="19669"/>
                </a:cubicBezTo>
                <a:lnTo>
                  <a:pt x="49303" y="19669"/>
                </a:lnTo>
                <a:cubicBezTo>
                  <a:pt x="49338" y="19625"/>
                  <a:pt x="49417" y="19554"/>
                  <a:pt x="49488" y="19484"/>
                </a:cubicBezTo>
                <a:cubicBezTo>
                  <a:pt x="49673" y="19334"/>
                  <a:pt x="49893" y="19184"/>
                  <a:pt x="50078" y="19044"/>
                </a:cubicBezTo>
                <a:close/>
                <a:moveTo>
                  <a:pt x="49268" y="19625"/>
                </a:moveTo>
                <a:cubicBezTo>
                  <a:pt x="49267" y="19625"/>
                  <a:pt x="49233" y="19669"/>
                  <a:pt x="49233" y="19704"/>
                </a:cubicBezTo>
                <a:lnTo>
                  <a:pt x="49197" y="19704"/>
                </a:lnTo>
                <a:cubicBezTo>
                  <a:pt x="49232" y="19669"/>
                  <a:pt x="49267" y="19625"/>
                  <a:pt x="49268" y="19625"/>
                </a:cubicBezTo>
                <a:close/>
                <a:moveTo>
                  <a:pt x="51143" y="18128"/>
                </a:moveTo>
                <a:lnTo>
                  <a:pt x="51143" y="18128"/>
                </a:lnTo>
                <a:cubicBezTo>
                  <a:pt x="50773" y="18568"/>
                  <a:pt x="50439" y="19008"/>
                  <a:pt x="50078" y="19449"/>
                </a:cubicBezTo>
                <a:cubicBezTo>
                  <a:pt x="50043" y="19519"/>
                  <a:pt x="49963" y="19625"/>
                  <a:pt x="49893" y="19704"/>
                </a:cubicBezTo>
                <a:cubicBezTo>
                  <a:pt x="49822" y="19669"/>
                  <a:pt x="49743" y="19669"/>
                  <a:pt x="49638" y="19669"/>
                </a:cubicBezTo>
                <a:lnTo>
                  <a:pt x="49602" y="19669"/>
                </a:lnTo>
                <a:cubicBezTo>
                  <a:pt x="49822" y="19405"/>
                  <a:pt x="50043" y="19149"/>
                  <a:pt x="50263" y="18894"/>
                </a:cubicBezTo>
                <a:cubicBezTo>
                  <a:pt x="50553" y="18639"/>
                  <a:pt x="50844" y="18383"/>
                  <a:pt x="51143" y="18128"/>
                </a:cubicBezTo>
                <a:close/>
                <a:moveTo>
                  <a:pt x="23772" y="17723"/>
                </a:moveTo>
                <a:lnTo>
                  <a:pt x="23772" y="17723"/>
                </a:lnTo>
                <a:cubicBezTo>
                  <a:pt x="24326" y="18049"/>
                  <a:pt x="24872" y="18348"/>
                  <a:pt x="25427" y="18639"/>
                </a:cubicBezTo>
                <a:cubicBezTo>
                  <a:pt x="25568" y="18964"/>
                  <a:pt x="25717" y="19369"/>
                  <a:pt x="25832" y="19739"/>
                </a:cubicBezTo>
                <a:cubicBezTo>
                  <a:pt x="25277" y="19484"/>
                  <a:pt x="24731" y="19184"/>
                  <a:pt x="24212" y="18894"/>
                </a:cubicBezTo>
                <a:cubicBezTo>
                  <a:pt x="24106" y="18489"/>
                  <a:pt x="23956" y="18084"/>
                  <a:pt x="23772" y="17723"/>
                </a:cubicBezTo>
                <a:close/>
                <a:moveTo>
                  <a:pt x="48757" y="18348"/>
                </a:moveTo>
                <a:cubicBezTo>
                  <a:pt x="48942" y="18603"/>
                  <a:pt x="49083" y="18788"/>
                  <a:pt x="49233" y="18929"/>
                </a:cubicBezTo>
                <a:cubicBezTo>
                  <a:pt x="48722" y="19228"/>
                  <a:pt x="48167" y="19519"/>
                  <a:pt x="47577" y="19774"/>
                </a:cubicBezTo>
                <a:cubicBezTo>
                  <a:pt x="47472" y="19669"/>
                  <a:pt x="47287" y="19484"/>
                  <a:pt x="47102" y="19228"/>
                </a:cubicBezTo>
                <a:cubicBezTo>
                  <a:pt x="47287" y="19149"/>
                  <a:pt x="47437" y="19079"/>
                  <a:pt x="47577" y="19008"/>
                </a:cubicBezTo>
                <a:cubicBezTo>
                  <a:pt x="48018" y="18788"/>
                  <a:pt x="48387" y="18568"/>
                  <a:pt x="48757" y="18348"/>
                </a:cubicBezTo>
                <a:close/>
                <a:moveTo>
                  <a:pt x="51249" y="18049"/>
                </a:moveTo>
                <a:cubicBezTo>
                  <a:pt x="51398" y="18049"/>
                  <a:pt x="51504" y="18049"/>
                  <a:pt x="51654" y="18084"/>
                </a:cubicBezTo>
                <a:cubicBezTo>
                  <a:pt x="51213" y="18639"/>
                  <a:pt x="50808" y="19228"/>
                  <a:pt x="50368" y="19774"/>
                </a:cubicBezTo>
                <a:cubicBezTo>
                  <a:pt x="50263" y="19739"/>
                  <a:pt x="50113" y="19704"/>
                  <a:pt x="49963" y="19704"/>
                </a:cubicBezTo>
                <a:cubicBezTo>
                  <a:pt x="49999" y="19625"/>
                  <a:pt x="50078" y="19554"/>
                  <a:pt x="50113" y="19484"/>
                </a:cubicBezTo>
                <a:cubicBezTo>
                  <a:pt x="50483" y="19008"/>
                  <a:pt x="50844" y="18524"/>
                  <a:pt x="51249" y="18049"/>
                </a:cubicBezTo>
                <a:close/>
                <a:moveTo>
                  <a:pt x="11666" y="17283"/>
                </a:moveTo>
                <a:cubicBezTo>
                  <a:pt x="11851" y="17829"/>
                  <a:pt x="12036" y="18419"/>
                  <a:pt x="12142" y="18964"/>
                </a:cubicBezTo>
                <a:cubicBezTo>
                  <a:pt x="11596" y="19184"/>
                  <a:pt x="11041" y="19484"/>
                  <a:pt x="10530" y="19845"/>
                </a:cubicBezTo>
                <a:cubicBezTo>
                  <a:pt x="10425" y="19299"/>
                  <a:pt x="10275" y="18788"/>
                  <a:pt x="10125" y="18234"/>
                </a:cubicBezTo>
                <a:cubicBezTo>
                  <a:pt x="10601" y="17864"/>
                  <a:pt x="11155" y="17538"/>
                  <a:pt x="11666" y="17283"/>
                </a:cubicBezTo>
                <a:close/>
                <a:moveTo>
                  <a:pt x="15998" y="18163"/>
                </a:moveTo>
                <a:cubicBezTo>
                  <a:pt x="16543" y="18163"/>
                  <a:pt x="17063" y="18234"/>
                  <a:pt x="17609" y="18304"/>
                </a:cubicBezTo>
                <a:cubicBezTo>
                  <a:pt x="17723" y="18824"/>
                  <a:pt x="17829" y="19334"/>
                  <a:pt x="17943" y="19845"/>
                </a:cubicBezTo>
                <a:cubicBezTo>
                  <a:pt x="17563" y="19793"/>
                  <a:pt x="17188" y="19761"/>
                  <a:pt x="16813" y="19761"/>
                </a:cubicBezTo>
                <a:cubicBezTo>
                  <a:pt x="16676" y="19761"/>
                  <a:pt x="16539" y="19765"/>
                  <a:pt x="16403" y="19774"/>
                </a:cubicBezTo>
                <a:cubicBezTo>
                  <a:pt x="16253" y="19228"/>
                  <a:pt x="16147" y="18709"/>
                  <a:pt x="15998" y="18163"/>
                </a:cubicBezTo>
                <a:close/>
                <a:moveTo>
                  <a:pt x="49638" y="19184"/>
                </a:moveTo>
                <a:cubicBezTo>
                  <a:pt x="49523" y="19299"/>
                  <a:pt x="49382" y="19449"/>
                  <a:pt x="49233" y="19554"/>
                </a:cubicBezTo>
                <a:cubicBezTo>
                  <a:pt x="49162" y="19625"/>
                  <a:pt x="49083" y="19669"/>
                  <a:pt x="49012" y="19739"/>
                </a:cubicBezTo>
                <a:cubicBezTo>
                  <a:pt x="48792" y="19774"/>
                  <a:pt x="48643" y="19845"/>
                  <a:pt x="48502" y="19889"/>
                </a:cubicBezTo>
                <a:cubicBezTo>
                  <a:pt x="48494" y="19889"/>
                  <a:pt x="48487" y="19890"/>
                  <a:pt x="48482" y="19892"/>
                </a:cubicBezTo>
                <a:lnTo>
                  <a:pt x="48482" y="19892"/>
                </a:lnTo>
                <a:cubicBezTo>
                  <a:pt x="48867" y="19682"/>
                  <a:pt x="49252" y="19469"/>
                  <a:pt x="49638" y="19184"/>
                </a:cubicBezTo>
                <a:close/>
                <a:moveTo>
                  <a:pt x="48466" y="19900"/>
                </a:moveTo>
                <a:cubicBezTo>
                  <a:pt x="48453" y="19911"/>
                  <a:pt x="48444" y="19924"/>
                  <a:pt x="48423" y="19924"/>
                </a:cubicBezTo>
                <a:cubicBezTo>
                  <a:pt x="48437" y="19916"/>
                  <a:pt x="48452" y="19908"/>
                  <a:pt x="48466" y="19900"/>
                </a:cubicBezTo>
                <a:close/>
                <a:moveTo>
                  <a:pt x="55061" y="17353"/>
                </a:moveTo>
                <a:cubicBezTo>
                  <a:pt x="55466" y="17688"/>
                  <a:pt x="55871" y="18049"/>
                  <a:pt x="56205" y="18419"/>
                </a:cubicBezTo>
                <a:cubicBezTo>
                  <a:pt x="56241" y="18419"/>
                  <a:pt x="56241" y="18419"/>
                  <a:pt x="56276" y="18454"/>
                </a:cubicBezTo>
                <a:cubicBezTo>
                  <a:pt x="55721" y="18929"/>
                  <a:pt x="55210" y="19405"/>
                  <a:pt x="54735" y="19959"/>
                </a:cubicBezTo>
                <a:cubicBezTo>
                  <a:pt x="54330" y="19589"/>
                  <a:pt x="53925" y="19228"/>
                  <a:pt x="53520" y="18929"/>
                </a:cubicBezTo>
                <a:cubicBezTo>
                  <a:pt x="54004" y="18383"/>
                  <a:pt x="54515" y="17829"/>
                  <a:pt x="55061" y="17353"/>
                </a:cubicBezTo>
                <a:close/>
                <a:moveTo>
                  <a:pt x="15927" y="18163"/>
                </a:moveTo>
                <a:cubicBezTo>
                  <a:pt x="16068" y="18709"/>
                  <a:pt x="16218" y="19228"/>
                  <a:pt x="16323" y="19774"/>
                </a:cubicBezTo>
                <a:cubicBezTo>
                  <a:pt x="15742" y="19774"/>
                  <a:pt x="15152" y="19845"/>
                  <a:pt x="14527" y="19994"/>
                </a:cubicBezTo>
                <a:cubicBezTo>
                  <a:pt x="14387" y="19449"/>
                  <a:pt x="14272" y="18929"/>
                  <a:pt x="14122" y="18383"/>
                </a:cubicBezTo>
                <a:cubicBezTo>
                  <a:pt x="14747" y="18234"/>
                  <a:pt x="15337" y="18198"/>
                  <a:pt x="15927" y="18163"/>
                </a:cubicBezTo>
                <a:close/>
                <a:moveTo>
                  <a:pt x="50659" y="18198"/>
                </a:moveTo>
                <a:lnTo>
                  <a:pt x="50659" y="18198"/>
                </a:lnTo>
                <a:cubicBezTo>
                  <a:pt x="50553" y="18348"/>
                  <a:pt x="50404" y="18489"/>
                  <a:pt x="50263" y="18639"/>
                </a:cubicBezTo>
                <a:cubicBezTo>
                  <a:pt x="50148" y="18709"/>
                  <a:pt x="50043" y="18824"/>
                  <a:pt x="49963" y="18894"/>
                </a:cubicBezTo>
                <a:cubicBezTo>
                  <a:pt x="49382" y="19334"/>
                  <a:pt x="48792" y="19704"/>
                  <a:pt x="48167" y="19994"/>
                </a:cubicBezTo>
                <a:cubicBezTo>
                  <a:pt x="48126" y="20002"/>
                  <a:pt x="48087" y="20007"/>
                  <a:pt x="48049" y="20007"/>
                </a:cubicBezTo>
                <a:cubicBezTo>
                  <a:pt x="47916" y="20007"/>
                  <a:pt x="47793" y="19953"/>
                  <a:pt x="47621" y="19810"/>
                </a:cubicBezTo>
                <a:cubicBezTo>
                  <a:pt x="47762" y="19739"/>
                  <a:pt x="47947" y="19669"/>
                  <a:pt x="48097" y="19589"/>
                </a:cubicBezTo>
                <a:cubicBezTo>
                  <a:pt x="48458" y="19449"/>
                  <a:pt x="48863" y="19228"/>
                  <a:pt x="49268" y="18964"/>
                </a:cubicBezTo>
                <a:cubicBezTo>
                  <a:pt x="49338" y="19044"/>
                  <a:pt x="49453" y="19079"/>
                  <a:pt x="49523" y="19079"/>
                </a:cubicBezTo>
                <a:cubicBezTo>
                  <a:pt x="49542" y="19082"/>
                  <a:pt x="49559" y="19084"/>
                  <a:pt x="49576" y="19084"/>
                </a:cubicBezTo>
                <a:cubicBezTo>
                  <a:pt x="49731" y="19084"/>
                  <a:pt x="49836" y="18947"/>
                  <a:pt x="49963" y="18788"/>
                </a:cubicBezTo>
                <a:cubicBezTo>
                  <a:pt x="50148" y="18568"/>
                  <a:pt x="50333" y="18348"/>
                  <a:pt x="50659" y="18198"/>
                </a:cubicBezTo>
                <a:close/>
                <a:moveTo>
                  <a:pt x="51689" y="18084"/>
                </a:moveTo>
                <a:cubicBezTo>
                  <a:pt x="51874" y="18128"/>
                  <a:pt x="52059" y="18163"/>
                  <a:pt x="52244" y="18234"/>
                </a:cubicBezTo>
                <a:cubicBezTo>
                  <a:pt x="51759" y="18824"/>
                  <a:pt x="51363" y="19405"/>
                  <a:pt x="50958" y="20030"/>
                </a:cubicBezTo>
                <a:cubicBezTo>
                  <a:pt x="50773" y="19924"/>
                  <a:pt x="50588" y="19845"/>
                  <a:pt x="50439" y="19810"/>
                </a:cubicBezTo>
                <a:cubicBezTo>
                  <a:pt x="50844" y="19228"/>
                  <a:pt x="51249" y="18639"/>
                  <a:pt x="51689" y="18084"/>
                </a:cubicBezTo>
                <a:close/>
                <a:moveTo>
                  <a:pt x="27038" y="18824"/>
                </a:moveTo>
                <a:lnTo>
                  <a:pt x="27038" y="18824"/>
                </a:lnTo>
                <a:cubicBezTo>
                  <a:pt x="27628" y="19079"/>
                  <a:pt x="28209" y="19334"/>
                  <a:pt x="28799" y="19589"/>
                </a:cubicBezTo>
                <a:cubicBezTo>
                  <a:pt x="28913" y="19774"/>
                  <a:pt x="29019" y="19994"/>
                  <a:pt x="29089" y="20215"/>
                </a:cubicBezTo>
                <a:cubicBezTo>
                  <a:pt x="28508" y="19994"/>
                  <a:pt x="27953" y="19739"/>
                  <a:pt x="27372" y="19484"/>
                </a:cubicBezTo>
                <a:lnTo>
                  <a:pt x="27038" y="18824"/>
                </a:lnTo>
                <a:close/>
                <a:moveTo>
                  <a:pt x="17644" y="18348"/>
                </a:moveTo>
                <a:cubicBezTo>
                  <a:pt x="18199" y="18454"/>
                  <a:pt x="18709" y="18603"/>
                  <a:pt x="19229" y="18788"/>
                </a:cubicBezTo>
                <a:cubicBezTo>
                  <a:pt x="19334" y="19264"/>
                  <a:pt x="19449" y="19739"/>
                  <a:pt x="19519" y="20250"/>
                </a:cubicBezTo>
                <a:cubicBezTo>
                  <a:pt x="19299" y="20179"/>
                  <a:pt x="19044" y="20109"/>
                  <a:pt x="18824" y="20030"/>
                </a:cubicBezTo>
                <a:cubicBezTo>
                  <a:pt x="18524" y="19959"/>
                  <a:pt x="18269" y="19924"/>
                  <a:pt x="17979" y="19845"/>
                </a:cubicBezTo>
                <a:cubicBezTo>
                  <a:pt x="17864" y="19334"/>
                  <a:pt x="17758" y="18824"/>
                  <a:pt x="17644" y="18348"/>
                </a:cubicBezTo>
                <a:close/>
                <a:moveTo>
                  <a:pt x="20435" y="17793"/>
                </a:moveTo>
                <a:cubicBezTo>
                  <a:pt x="20875" y="18049"/>
                  <a:pt x="21350" y="18304"/>
                  <a:pt x="21791" y="18639"/>
                </a:cubicBezTo>
                <a:cubicBezTo>
                  <a:pt x="21940" y="19149"/>
                  <a:pt x="22011" y="19704"/>
                  <a:pt x="22125" y="20250"/>
                </a:cubicBezTo>
                <a:cubicBezTo>
                  <a:pt x="21650" y="19959"/>
                  <a:pt x="21210" y="19704"/>
                  <a:pt x="20805" y="19449"/>
                </a:cubicBezTo>
                <a:cubicBezTo>
                  <a:pt x="20690" y="18894"/>
                  <a:pt x="20585" y="18348"/>
                  <a:pt x="20435" y="17793"/>
                </a:cubicBezTo>
                <a:close/>
                <a:moveTo>
                  <a:pt x="22856" y="18084"/>
                </a:moveTo>
                <a:cubicBezTo>
                  <a:pt x="23296" y="18383"/>
                  <a:pt x="23736" y="18674"/>
                  <a:pt x="24177" y="18929"/>
                </a:cubicBezTo>
                <a:cubicBezTo>
                  <a:pt x="24326" y="19369"/>
                  <a:pt x="24432" y="19845"/>
                  <a:pt x="24546" y="20329"/>
                </a:cubicBezTo>
                <a:cubicBezTo>
                  <a:pt x="24106" y="20109"/>
                  <a:pt x="23701" y="19845"/>
                  <a:pt x="23261" y="19589"/>
                </a:cubicBezTo>
                <a:cubicBezTo>
                  <a:pt x="23146" y="19079"/>
                  <a:pt x="23006" y="18568"/>
                  <a:pt x="22856" y="18084"/>
                </a:cubicBezTo>
                <a:close/>
                <a:moveTo>
                  <a:pt x="6419" y="17573"/>
                </a:moveTo>
                <a:cubicBezTo>
                  <a:pt x="6639" y="17943"/>
                  <a:pt x="6859" y="18304"/>
                  <a:pt x="7044" y="18709"/>
                </a:cubicBezTo>
                <a:cubicBezTo>
                  <a:pt x="6938" y="18964"/>
                  <a:pt x="6859" y="19228"/>
                  <a:pt x="6789" y="19484"/>
                </a:cubicBezTo>
                <a:cubicBezTo>
                  <a:pt x="6683" y="19774"/>
                  <a:pt x="6604" y="20065"/>
                  <a:pt x="6498" y="20399"/>
                </a:cubicBezTo>
                <a:cubicBezTo>
                  <a:pt x="6313" y="19994"/>
                  <a:pt x="6128" y="19625"/>
                  <a:pt x="5908" y="19299"/>
                </a:cubicBezTo>
                <a:cubicBezTo>
                  <a:pt x="5979" y="19008"/>
                  <a:pt x="6058" y="18744"/>
                  <a:pt x="6164" y="18454"/>
                </a:cubicBezTo>
                <a:cubicBezTo>
                  <a:pt x="6243" y="18163"/>
                  <a:pt x="6313" y="17864"/>
                  <a:pt x="6419" y="17573"/>
                </a:cubicBezTo>
                <a:close/>
                <a:moveTo>
                  <a:pt x="47067" y="19228"/>
                </a:moveTo>
                <a:cubicBezTo>
                  <a:pt x="47252" y="19484"/>
                  <a:pt x="47401" y="19669"/>
                  <a:pt x="47542" y="19774"/>
                </a:cubicBezTo>
                <a:cubicBezTo>
                  <a:pt x="46961" y="20030"/>
                  <a:pt x="46371" y="20250"/>
                  <a:pt x="45746" y="20399"/>
                </a:cubicBezTo>
                <a:cubicBezTo>
                  <a:pt x="45676" y="20329"/>
                  <a:pt x="45597" y="20215"/>
                  <a:pt x="45526" y="20144"/>
                </a:cubicBezTo>
                <a:cubicBezTo>
                  <a:pt x="45456" y="20030"/>
                  <a:pt x="45376" y="19924"/>
                  <a:pt x="45271" y="19810"/>
                </a:cubicBezTo>
                <a:cubicBezTo>
                  <a:pt x="45896" y="19669"/>
                  <a:pt x="46477" y="19449"/>
                  <a:pt x="47067" y="19228"/>
                </a:cubicBezTo>
                <a:close/>
                <a:moveTo>
                  <a:pt x="14087" y="18383"/>
                </a:moveTo>
                <a:cubicBezTo>
                  <a:pt x="14237" y="18929"/>
                  <a:pt x="14343" y="19484"/>
                  <a:pt x="14457" y="19994"/>
                </a:cubicBezTo>
                <a:cubicBezTo>
                  <a:pt x="14343" y="20030"/>
                  <a:pt x="14202" y="20065"/>
                  <a:pt x="14052" y="20065"/>
                </a:cubicBezTo>
                <a:cubicBezTo>
                  <a:pt x="13541" y="20215"/>
                  <a:pt x="13066" y="20364"/>
                  <a:pt x="12546" y="20549"/>
                </a:cubicBezTo>
                <a:cubicBezTo>
                  <a:pt x="12476" y="20030"/>
                  <a:pt x="12326" y="19519"/>
                  <a:pt x="12221" y="18964"/>
                </a:cubicBezTo>
                <a:cubicBezTo>
                  <a:pt x="12582" y="18824"/>
                  <a:pt x="12951" y="18674"/>
                  <a:pt x="13356" y="18568"/>
                </a:cubicBezTo>
                <a:cubicBezTo>
                  <a:pt x="13612" y="18489"/>
                  <a:pt x="13832" y="18454"/>
                  <a:pt x="14087" y="18383"/>
                </a:cubicBezTo>
                <a:close/>
                <a:moveTo>
                  <a:pt x="25462" y="18674"/>
                </a:moveTo>
                <a:lnTo>
                  <a:pt x="25462" y="18674"/>
                </a:lnTo>
                <a:cubicBezTo>
                  <a:pt x="26087" y="18964"/>
                  <a:pt x="26712" y="19264"/>
                  <a:pt x="27328" y="19519"/>
                </a:cubicBezTo>
                <a:cubicBezTo>
                  <a:pt x="27478" y="19845"/>
                  <a:pt x="27592" y="20215"/>
                  <a:pt x="27698" y="20549"/>
                </a:cubicBezTo>
                <a:cubicBezTo>
                  <a:pt x="27073" y="20329"/>
                  <a:pt x="26448" y="20030"/>
                  <a:pt x="25867" y="19774"/>
                </a:cubicBezTo>
                <a:cubicBezTo>
                  <a:pt x="25752" y="19369"/>
                  <a:pt x="25647" y="19008"/>
                  <a:pt x="25462" y="18674"/>
                </a:cubicBezTo>
                <a:close/>
                <a:moveTo>
                  <a:pt x="62218" y="18419"/>
                </a:moveTo>
                <a:cubicBezTo>
                  <a:pt x="62659" y="18744"/>
                  <a:pt x="63099" y="19114"/>
                  <a:pt x="63504" y="19449"/>
                </a:cubicBezTo>
                <a:cubicBezTo>
                  <a:pt x="63099" y="19739"/>
                  <a:pt x="62659" y="19994"/>
                  <a:pt x="62254" y="20285"/>
                </a:cubicBezTo>
                <a:cubicBezTo>
                  <a:pt x="62104" y="20364"/>
                  <a:pt x="61998" y="20470"/>
                  <a:pt x="61849" y="20549"/>
                </a:cubicBezTo>
                <a:cubicBezTo>
                  <a:pt x="61444" y="20179"/>
                  <a:pt x="61003" y="19810"/>
                  <a:pt x="60607" y="19449"/>
                </a:cubicBezTo>
                <a:cubicBezTo>
                  <a:pt x="60678" y="19405"/>
                  <a:pt x="60713" y="19369"/>
                  <a:pt x="60783" y="19334"/>
                </a:cubicBezTo>
                <a:cubicBezTo>
                  <a:pt x="61268" y="19008"/>
                  <a:pt x="61743" y="18709"/>
                  <a:pt x="62218" y="18419"/>
                </a:cubicBezTo>
                <a:close/>
                <a:moveTo>
                  <a:pt x="59322" y="18304"/>
                </a:moveTo>
                <a:cubicBezTo>
                  <a:pt x="59612" y="18639"/>
                  <a:pt x="59903" y="18929"/>
                  <a:pt x="60202" y="19149"/>
                </a:cubicBezTo>
                <a:cubicBezTo>
                  <a:pt x="60308" y="19228"/>
                  <a:pt x="60422" y="19334"/>
                  <a:pt x="60528" y="19449"/>
                </a:cubicBezTo>
                <a:cubicBezTo>
                  <a:pt x="59947" y="19810"/>
                  <a:pt x="59357" y="20250"/>
                  <a:pt x="58802" y="20690"/>
                </a:cubicBezTo>
                <a:cubicBezTo>
                  <a:pt x="58406" y="20329"/>
                  <a:pt x="58001" y="19959"/>
                  <a:pt x="57596" y="19589"/>
                </a:cubicBezTo>
                <a:cubicBezTo>
                  <a:pt x="58142" y="19149"/>
                  <a:pt x="58697" y="18709"/>
                  <a:pt x="59322" y="18304"/>
                </a:cubicBezTo>
                <a:close/>
                <a:moveTo>
                  <a:pt x="45236" y="19810"/>
                </a:moveTo>
                <a:cubicBezTo>
                  <a:pt x="45341" y="19924"/>
                  <a:pt x="45420" y="20030"/>
                  <a:pt x="45491" y="20144"/>
                </a:cubicBezTo>
                <a:cubicBezTo>
                  <a:pt x="45561" y="20250"/>
                  <a:pt x="45641" y="20329"/>
                  <a:pt x="45711" y="20399"/>
                </a:cubicBezTo>
                <a:cubicBezTo>
                  <a:pt x="45121" y="20584"/>
                  <a:pt x="44496" y="20690"/>
                  <a:pt x="43950" y="20725"/>
                </a:cubicBezTo>
                <a:cubicBezTo>
                  <a:pt x="43765" y="20549"/>
                  <a:pt x="43580" y="20364"/>
                  <a:pt x="43396" y="20144"/>
                </a:cubicBezTo>
                <a:cubicBezTo>
                  <a:pt x="44021" y="20065"/>
                  <a:pt x="44611" y="19959"/>
                  <a:pt x="45236" y="19810"/>
                </a:cubicBezTo>
                <a:close/>
                <a:moveTo>
                  <a:pt x="52279" y="18269"/>
                </a:moveTo>
                <a:cubicBezTo>
                  <a:pt x="52684" y="18419"/>
                  <a:pt x="53080" y="18639"/>
                  <a:pt x="53450" y="18929"/>
                </a:cubicBezTo>
                <a:cubicBezTo>
                  <a:pt x="52974" y="19519"/>
                  <a:pt x="52499" y="20109"/>
                  <a:pt x="52059" y="20725"/>
                </a:cubicBezTo>
                <a:cubicBezTo>
                  <a:pt x="51724" y="20435"/>
                  <a:pt x="51363" y="20215"/>
                  <a:pt x="50993" y="20030"/>
                </a:cubicBezTo>
                <a:cubicBezTo>
                  <a:pt x="51398" y="19449"/>
                  <a:pt x="51839" y="18824"/>
                  <a:pt x="52279" y="18269"/>
                </a:cubicBezTo>
                <a:close/>
                <a:moveTo>
                  <a:pt x="47577" y="19810"/>
                </a:moveTo>
                <a:cubicBezTo>
                  <a:pt x="47762" y="19994"/>
                  <a:pt x="47912" y="20065"/>
                  <a:pt x="48062" y="20065"/>
                </a:cubicBezTo>
                <a:cubicBezTo>
                  <a:pt x="47437" y="20364"/>
                  <a:pt x="46812" y="20620"/>
                  <a:pt x="46186" y="20804"/>
                </a:cubicBezTo>
                <a:cubicBezTo>
                  <a:pt x="46037" y="20690"/>
                  <a:pt x="45896" y="20584"/>
                  <a:pt x="45781" y="20435"/>
                </a:cubicBezTo>
                <a:cubicBezTo>
                  <a:pt x="46407" y="20285"/>
                  <a:pt x="46996" y="20065"/>
                  <a:pt x="47577" y="19810"/>
                </a:cubicBezTo>
                <a:close/>
                <a:moveTo>
                  <a:pt x="43325" y="20144"/>
                </a:moveTo>
                <a:cubicBezTo>
                  <a:pt x="43510" y="20364"/>
                  <a:pt x="43695" y="20584"/>
                  <a:pt x="43880" y="20769"/>
                </a:cubicBezTo>
                <a:cubicBezTo>
                  <a:pt x="43440" y="20804"/>
                  <a:pt x="42999" y="20840"/>
                  <a:pt x="42594" y="20840"/>
                </a:cubicBezTo>
                <a:lnTo>
                  <a:pt x="42515" y="20840"/>
                </a:lnTo>
                <a:cubicBezTo>
                  <a:pt x="42374" y="20840"/>
                  <a:pt x="42260" y="20804"/>
                  <a:pt x="42154" y="20804"/>
                </a:cubicBezTo>
                <a:lnTo>
                  <a:pt x="42005" y="20804"/>
                </a:lnTo>
                <a:cubicBezTo>
                  <a:pt x="41820" y="20620"/>
                  <a:pt x="41635" y="20399"/>
                  <a:pt x="41459" y="20179"/>
                </a:cubicBezTo>
                <a:lnTo>
                  <a:pt x="41969" y="20179"/>
                </a:lnTo>
                <a:cubicBezTo>
                  <a:pt x="42410" y="20179"/>
                  <a:pt x="42885" y="20179"/>
                  <a:pt x="43325" y="20144"/>
                </a:cubicBezTo>
                <a:close/>
                <a:moveTo>
                  <a:pt x="19299" y="18824"/>
                </a:moveTo>
                <a:cubicBezTo>
                  <a:pt x="19775" y="19008"/>
                  <a:pt x="20250" y="19228"/>
                  <a:pt x="20769" y="19484"/>
                </a:cubicBezTo>
                <a:cubicBezTo>
                  <a:pt x="20840" y="19959"/>
                  <a:pt x="20910" y="20399"/>
                  <a:pt x="20989" y="20875"/>
                </a:cubicBezTo>
                <a:cubicBezTo>
                  <a:pt x="20505" y="20620"/>
                  <a:pt x="20030" y="20435"/>
                  <a:pt x="19554" y="20250"/>
                </a:cubicBezTo>
                <a:cubicBezTo>
                  <a:pt x="19484" y="19774"/>
                  <a:pt x="19370" y="19264"/>
                  <a:pt x="19299" y="18824"/>
                </a:cubicBezTo>
                <a:close/>
                <a:moveTo>
                  <a:pt x="28834" y="19589"/>
                </a:moveTo>
                <a:cubicBezTo>
                  <a:pt x="29388" y="19810"/>
                  <a:pt x="29970" y="20030"/>
                  <a:pt x="30524" y="20250"/>
                </a:cubicBezTo>
                <a:cubicBezTo>
                  <a:pt x="30630" y="20470"/>
                  <a:pt x="30744" y="20655"/>
                  <a:pt x="30850" y="20875"/>
                </a:cubicBezTo>
                <a:cubicBezTo>
                  <a:pt x="30304" y="20655"/>
                  <a:pt x="29714" y="20470"/>
                  <a:pt x="29168" y="20250"/>
                </a:cubicBezTo>
                <a:lnTo>
                  <a:pt x="28834" y="19589"/>
                </a:lnTo>
                <a:close/>
                <a:moveTo>
                  <a:pt x="8294" y="18014"/>
                </a:moveTo>
                <a:cubicBezTo>
                  <a:pt x="8479" y="18489"/>
                  <a:pt x="8620" y="19008"/>
                  <a:pt x="8734" y="19519"/>
                </a:cubicBezTo>
                <a:cubicBezTo>
                  <a:pt x="8479" y="19845"/>
                  <a:pt x="8259" y="20144"/>
                  <a:pt x="8039" y="20505"/>
                </a:cubicBezTo>
                <a:cubicBezTo>
                  <a:pt x="7924" y="20655"/>
                  <a:pt x="7819" y="20840"/>
                  <a:pt x="7740" y="20989"/>
                </a:cubicBezTo>
                <a:cubicBezTo>
                  <a:pt x="7669" y="20549"/>
                  <a:pt x="7563" y="20065"/>
                  <a:pt x="7414" y="19625"/>
                </a:cubicBezTo>
                <a:cubicBezTo>
                  <a:pt x="7563" y="19334"/>
                  <a:pt x="7669" y="19044"/>
                  <a:pt x="7819" y="18744"/>
                </a:cubicBezTo>
                <a:cubicBezTo>
                  <a:pt x="7960" y="18489"/>
                  <a:pt x="8145" y="18269"/>
                  <a:pt x="8294" y="18014"/>
                </a:cubicBezTo>
                <a:close/>
                <a:moveTo>
                  <a:pt x="40855" y="20161"/>
                </a:moveTo>
                <a:cubicBezTo>
                  <a:pt x="41031" y="20161"/>
                  <a:pt x="41214" y="20169"/>
                  <a:pt x="41415" y="20179"/>
                </a:cubicBezTo>
                <a:cubicBezTo>
                  <a:pt x="41600" y="20399"/>
                  <a:pt x="41784" y="20620"/>
                  <a:pt x="41969" y="20804"/>
                </a:cubicBezTo>
                <a:cubicBezTo>
                  <a:pt x="41274" y="20804"/>
                  <a:pt x="40798" y="20804"/>
                  <a:pt x="40173" y="20989"/>
                </a:cubicBezTo>
                <a:cubicBezTo>
                  <a:pt x="40094" y="20875"/>
                  <a:pt x="40024" y="20804"/>
                  <a:pt x="39988" y="20725"/>
                </a:cubicBezTo>
                <a:cubicBezTo>
                  <a:pt x="39874" y="20584"/>
                  <a:pt x="39768" y="20435"/>
                  <a:pt x="39654" y="20329"/>
                </a:cubicBezTo>
                <a:cubicBezTo>
                  <a:pt x="40089" y="20200"/>
                  <a:pt x="40452" y="20161"/>
                  <a:pt x="40855" y="20161"/>
                </a:cubicBezTo>
                <a:close/>
                <a:moveTo>
                  <a:pt x="10090" y="18269"/>
                </a:moveTo>
                <a:cubicBezTo>
                  <a:pt x="10240" y="18824"/>
                  <a:pt x="10381" y="19334"/>
                  <a:pt x="10495" y="19845"/>
                </a:cubicBezTo>
                <a:cubicBezTo>
                  <a:pt x="9985" y="20215"/>
                  <a:pt x="9500" y="20620"/>
                  <a:pt x="9104" y="21060"/>
                </a:cubicBezTo>
                <a:cubicBezTo>
                  <a:pt x="9060" y="20989"/>
                  <a:pt x="9060" y="20910"/>
                  <a:pt x="9060" y="20840"/>
                </a:cubicBezTo>
                <a:cubicBezTo>
                  <a:pt x="8990" y="20399"/>
                  <a:pt x="8884" y="19959"/>
                  <a:pt x="8805" y="19554"/>
                </a:cubicBezTo>
                <a:cubicBezTo>
                  <a:pt x="9175" y="19079"/>
                  <a:pt x="9615" y="18639"/>
                  <a:pt x="10090" y="18269"/>
                </a:cubicBezTo>
                <a:close/>
                <a:moveTo>
                  <a:pt x="48898" y="19774"/>
                </a:moveTo>
                <a:cubicBezTo>
                  <a:pt x="48828" y="19845"/>
                  <a:pt x="48757" y="19924"/>
                  <a:pt x="48678" y="19959"/>
                </a:cubicBezTo>
                <a:cubicBezTo>
                  <a:pt x="48018" y="20364"/>
                  <a:pt x="47287" y="20725"/>
                  <a:pt x="46591" y="21060"/>
                </a:cubicBezTo>
                <a:cubicBezTo>
                  <a:pt x="46442" y="20989"/>
                  <a:pt x="46336" y="20910"/>
                  <a:pt x="46222" y="20840"/>
                </a:cubicBezTo>
                <a:cubicBezTo>
                  <a:pt x="46882" y="20620"/>
                  <a:pt x="47542" y="20364"/>
                  <a:pt x="48203" y="20030"/>
                </a:cubicBezTo>
                <a:cubicBezTo>
                  <a:pt x="48282" y="20030"/>
                  <a:pt x="48387" y="19994"/>
                  <a:pt x="48502" y="19924"/>
                </a:cubicBezTo>
                <a:cubicBezTo>
                  <a:pt x="48643" y="19889"/>
                  <a:pt x="48757" y="19845"/>
                  <a:pt x="48898" y="19774"/>
                </a:cubicBezTo>
                <a:close/>
                <a:moveTo>
                  <a:pt x="24247" y="18964"/>
                </a:moveTo>
                <a:cubicBezTo>
                  <a:pt x="24766" y="19264"/>
                  <a:pt x="25277" y="19519"/>
                  <a:pt x="25832" y="19810"/>
                </a:cubicBezTo>
                <a:cubicBezTo>
                  <a:pt x="25973" y="20215"/>
                  <a:pt x="26052" y="20655"/>
                  <a:pt x="26157" y="21095"/>
                </a:cubicBezTo>
                <a:cubicBezTo>
                  <a:pt x="25612" y="20875"/>
                  <a:pt x="25092" y="20620"/>
                  <a:pt x="24582" y="20364"/>
                </a:cubicBezTo>
                <a:cubicBezTo>
                  <a:pt x="24511" y="19889"/>
                  <a:pt x="24361" y="19405"/>
                  <a:pt x="24247" y="18964"/>
                </a:cubicBezTo>
                <a:close/>
                <a:moveTo>
                  <a:pt x="56276" y="18489"/>
                </a:moveTo>
                <a:cubicBezTo>
                  <a:pt x="56461" y="18639"/>
                  <a:pt x="56646" y="18788"/>
                  <a:pt x="56786" y="18929"/>
                </a:cubicBezTo>
                <a:cubicBezTo>
                  <a:pt x="57042" y="19149"/>
                  <a:pt x="57306" y="19369"/>
                  <a:pt x="57526" y="19589"/>
                </a:cubicBezTo>
                <a:cubicBezTo>
                  <a:pt x="56971" y="20065"/>
                  <a:pt x="56425" y="20584"/>
                  <a:pt x="55871" y="21095"/>
                </a:cubicBezTo>
                <a:cubicBezTo>
                  <a:pt x="55545" y="20725"/>
                  <a:pt x="55175" y="20364"/>
                  <a:pt x="54770" y="19959"/>
                </a:cubicBezTo>
                <a:cubicBezTo>
                  <a:pt x="55246" y="19449"/>
                  <a:pt x="55765" y="18929"/>
                  <a:pt x="56276" y="18489"/>
                </a:cubicBezTo>
                <a:close/>
                <a:moveTo>
                  <a:pt x="48203" y="20285"/>
                </a:moveTo>
                <a:cubicBezTo>
                  <a:pt x="47762" y="20584"/>
                  <a:pt x="47287" y="20875"/>
                  <a:pt x="46812" y="21130"/>
                </a:cubicBezTo>
                <a:cubicBezTo>
                  <a:pt x="46776" y="21130"/>
                  <a:pt x="46776" y="21130"/>
                  <a:pt x="46741" y="21095"/>
                </a:cubicBezTo>
                <a:cubicBezTo>
                  <a:pt x="46697" y="21095"/>
                  <a:pt x="46662" y="21095"/>
                  <a:pt x="46627" y="21060"/>
                </a:cubicBezTo>
                <a:cubicBezTo>
                  <a:pt x="47181" y="20840"/>
                  <a:pt x="47692" y="20584"/>
                  <a:pt x="48203" y="20285"/>
                </a:cubicBezTo>
                <a:close/>
                <a:moveTo>
                  <a:pt x="21870" y="18674"/>
                </a:moveTo>
                <a:lnTo>
                  <a:pt x="21870" y="18674"/>
                </a:lnTo>
                <a:cubicBezTo>
                  <a:pt x="22046" y="18788"/>
                  <a:pt x="22231" y="18929"/>
                  <a:pt x="22416" y="19044"/>
                </a:cubicBezTo>
                <a:cubicBezTo>
                  <a:pt x="22671" y="19264"/>
                  <a:pt x="22970" y="19449"/>
                  <a:pt x="23226" y="19589"/>
                </a:cubicBezTo>
                <a:cubicBezTo>
                  <a:pt x="23331" y="20144"/>
                  <a:pt x="23446" y="20655"/>
                  <a:pt x="23516" y="21209"/>
                </a:cubicBezTo>
                <a:cubicBezTo>
                  <a:pt x="23367" y="21130"/>
                  <a:pt x="23226" y="21024"/>
                  <a:pt x="23076" y="20910"/>
                </a:cubicBezTo>
                <a:cubicBezTo>
                  <a:pt x="22750" y="20690"/>
                  <a:pt x="22451" y="20470"/>
                  <a:pt x="22160" y="20285"/>
                </a:cubicBezTo>
                <a:cubicBezTo>
                  <a:pt x="22090" y="19739"/>
                  <a:pt x="21976" y="19184"/>
                  <a:pt x="21870" y="18674"/>
                </a:cubicBezTo>
                <a:close/>
                <a:moveTo>
                  <a:pt x="27372" y="19554"/>
                </a:moveTo>
                <a:lnTo>
                  <a:pt x="27372" y="19554"/>
                </a:lnTo>
                <a:cubicBezTo>
                  <a:pt x="27953" y="19810"/>
                  <a:pt x="28543" y="20030"/>
                  <a:pt x="29133" y="20285"/>
                </a:cubicBezTo>
                <a:cubicBezTo>
                  <a:pt x="29239" y="20584"/>
                  <a:pt x="29388" y="20875"/>
                  <a:pt x="29459" y="21209"/>
                </a:cubicBezTo>
                <a:cubicBezTo>
                  <a:pt x="28913" y="21024"/>
                  <a:pt x="28323" y="20804"/>
                  <a:pt x="27733" y="20584"/>
                </a:cubicBezTo>
                <a:cubicBezTo>
                  <a:pt x="27628" y="20215"/>
                  <a:pt x="27513" y="19889"/>
                  <a:pt x="27372" y="19554"/>
                </a:cubicBezTo>
                <a:close/>
                <a:moveTo>
                  <a:pt x="48757" y="19994"/>
                </a:moveTo>
                <a:cubicBezTo>
                  <a:pt x="48203" y="20399"/>
                  <a:pt x="47692" y="20804"/>
                  <a:pt x="47137" y="21209"/>
                </a:cubicBezTo>
                <a:cubicBezTo>
                  <a:pt x="47032" y="21165"/>
                  <a:pt x="46961" y="21165"/>
                  <a:pt x="46882" y="21130"/>
                </a:cubicBezTo>
                <a:cubicBezTo>
                  <a:pt x="47472" y="20840"/>
                  <a:pt x="48062" y="20470"/>
                  <a:pt x="48608" y="20065"/>
                </a:cubicBezTo>
                <a:cubicBezTo>
                  <a:pt x="48643" y="20030"/>
                  <a:pt x="48643" y="20030"/>
                  <a:pt x="48678" y="20030"/>
                </a:cubicBezTo>
                <a:cubicBezTo>
                  <a:pt x="48678" y="19994"/>
                  <a:pt x="48722" y="19994"/>
                  <a:pt x="48757" y="19994"/>
                </a:cubicBezTo>
                <a:close/>
                <a:moveTo>
                  <a:pt x="7044" y="18788"/>
                </a:moveTo>
                <a:cubicBezTo>
                  <a:pt x="7194" y="19044"/>
                  <a:pt x="7264" y="19334"/>
                  <a:pt x="7379" y="19625"/>
                </a:cubicBezTo>
                <a:cubicBezTo>
                  <a:pt x="7158" y="20144"/>
                  <a:pt x="6974" y="20690"/>
                  <a:pt x="6789" y="21245"/>
                </a:cubicBezTo>
                <a:cubicBezTo>
                  <a:pt x="6718" y="20945"/>
                  <a:pt x="6639" y="20690"/>
                  <a:pt x="6533" y="20435"/>
                </a:cubicBezTo>
                <a:cubicBezTo>
                  <a:pt x="6604" y="20144"/>
                  <a:pt x="6718" y="19810"/>
                  <a:pt x="6824" y="19484"/>
                </a:cubicBezTo>
                <a:cubicBezTo>
                  <a:pt x="6903" y="19264"/>
                  <a:pt x="6974" y="19008"/>
                  <a:pt x="7044" y="18788"/>
                </a:cubicBezTo>
                <a:close/>
                <a:moveTo>
                  <a:pt x="45746" y="20435"/>
                </a:moveTo>
                <a:cubicBezTo>
                  <a:pt x="45861" y="20584"/>
                  <a:pt x="45966" y="20725"/>
                  <a:pt x="46116" y="20840"/>
                </a:cubicBezTo>
                <a:cubicBezTo>
                  <a:pt x="45561" y="21024"/>
                  <a:pt x="45015" y="21130"/>
                  <a:pt x="44461" y="21245"/>
                </a:cubicBezTo>
                <a:cubicBezTo>
                  <a:pt x="44320" y="21095"/>
                  <a:pt x="44135" y="20945"/>
                  <a:pt x="43985" y="20769"/>
                </a:cubicBezTo>
                <a:cubicBezTo>
                  <a:pt x="44575" y="20725"/>
                  <a:pt x="45156" y="20620"/>
                  <a:pt x="45746" y="20435"/>
                </a:cubicBezTo>
                <a:close/>
                <a:moveTo>
                  <a:pt x="49162" y="19739"/>
                </a:moveTo>
                <a:cubicBezTo>
                  <a:pt x="48643" y="20250"/>
                  <a:pt x="48097" y="20769"/>
                  <a:pt x="47542" y="21245"/>
                </a:cubicBezTo>
                <a:lnTo>
                  <a:pt x="47507" y="21245"/>
                </a:lnTo>
                <a:cubicBezTo>
                  <a:pt x="47401" y="21209"/>
                  <a:pt x="47287" y="21209"/>
                  <a:pt x="47216" y="21209"/>
                </a:cubicBezTo>
                <a:cubicBezTo>
                  <a:pt x="47842" y="20769"/>
                  <a:pt x="48423" y="20285"/>
                  <a:pt x="49012" y="19810"/>
                </a:cubicBezTo>
                <a:cubicBezTo>
                  <a:pt x="49048" y="19774"/>
                  <a:pt x="49083" y="19774"/>
                  <a:pt x="49083" y="19739"/>
                </a:cubicBezTo>
                <a:close/>
                <a:moveTo>
                  <a:pt x="49488" y="19704"/>
                </a:moveTo>
                <a:cubicBezTo>
                  <a:pt x="49048" y="20250"/>
                  <a:pt x="48537" y="20804"/>
                  <a:pt x="48062" y="21280"/>
                </a:cubicBezTo>
                <a:cubicBezTo>
                  <a:pt x="47912" y="21280"/>
                  <a:pt x="47762" y="21245"/>
                  <a:pt x="47621" y="21245"/>
                </a:cubicBezTo>
                <a:cubicBezTo>
                  <a:pt x="48167" y="20769"/>
                  <a:pt x="48722" y="20250"/>
                  <a:pt x="49233" y="19739"/>
                </a:cubicBezTo>
                <a:cubicBezTo>
                  <a:pt x="49303" y="19704"/>
                  <a:pt x="49417" y="19704"/>
                  <a:pt x="49488" y="19704"/>
                </a:cubicBezTo>
                <a:close/>
                <a:moveTo>
                  <a:pt x="12186" y="19008"/>
                </a:moveTo>
                <a:cubicBezTo>
                  <a:pt x="12291" y="19519"/>
                  <a:pt x="12406" y="20065"/>
                  <a:pt x="12511" y="20584"/>
                </a:cubicBezTo>
                <a:cubicBezTo>
                  <a:pt x="11921" y="20804"/>
                  <a:pt x="11340" y="21095"/>
                  <a:pt x="10821" y="21385"/>
                </a:cubicBezTo>
                <a:cubicBezTo>
                  <a:pt x="10750" y="20910"/>
                  <a:pt x="10645" y="20399"/>
                  <a:pt x="10530" y="19889"/>
                </a:cubicBezTo>
                <a:cubicBezTo>
                  <a:pt x="11041" y="19554"/>
                  <a:pt x="11596" y="19264"/>
                  <a:pt x="12186" y="19008"/>
                </a:cubicBezTo>
                <a:close/>
                <a:moveTo>
                  <a:pt x="43915" y="20804"/>
                </a:moveTo>
                <a:cubicBezTo>
                  <a:pt x="44100" y="20945"/>
                  <a:pt x="44241" y="21130"/>
                  <a:pt x="44390" y="21245"/>
                </a:cubicBezTo>
                <a:cubicBezTo>
                  <a:pt x="43915" y="21350"/>
                  <a:pt x="43440" y="21385"/>
                  <a:pt x="42955" y="21429"/>
                </a:cubicBezTo>
                <a:lnTo>
                  <a:pt x="42594" y="21429"/>
                </a:lnTo>
                <a:cubicBezTo>
                  <a:pt x="42410" y="21245"/>
                  <a:pt x="42225" y="21060"/>
                  <a:pt x="42040" y="20875"/>
                </a:cubicBezTo>
                <a:lnTo>
                  <a:pt x="42515" y="20875"/>
                </a:lnTo>
                <a:cubicBezTo>
                  <a:pt x="42955" y="20875"/>
                  <a:pt x="43440" y="20840"/>
                  <a:pt x="43915" y="20804"/>
                </a:cubicBezTo>
                <a:close/>
                <a:moveTo>
                  <a:pt x="49638" y="19704"/>
                </a:moveTo>
                <a:cubicBezTo>
                  <a:pt x="49708" y="19704"/>
                  <a:pt x="49778" y="19704"/>
                  <a:pt x="49858" y="19739"/>
                </a:cubicBezTo>
                <a:cubicBezTo>
                  <a:pt x="49417" y="20285"/>
                  <a:pt x="48977" y="20875"/>
                  <a:pt x="48502" y="21429"/>
                </a:cubicBezTo>
                <a:cubicBezTo>
                  <a:pt x="48458" y="21385"/>
                  <a:pt x="48387" y="21385"/>
                  <a:pt x="48317" y="21350"/>
                </a:cubicBezTo>
                <a:cubicBezTo>
                  <a:pt x="48238" y="21350"/>
                  <a:pt x="48167" y="21315"/>
                  <a:pt x="48097" y="21315"/>
                </a:cubicBezTo>
                <a:cubicBezTo>
                  <a:pt x="48608" y="20804"/>
                  <a:pt x="49083" y="20250"/>
                  <a:pt x="49558" y="19704"/>
                </a:cubicBezTo>
                <a:close/>
                <a:moveTo>
                  <a:pt x="30595" y="20285"/>
                </a:moveTo>
                <a:lnTo>
                  <a:pt x="30595" y="20285"/>
                </a:lnTo>
                <a:cubicBezTo>
                  <a:pt x="30709" y="20329"/>
                  <a:pt x="30815" y="20399"/>
                  <a:pt x="30964" y="20435"/>
                </a:cubicBezTo>
                <a:lnTo>
                  <a:pt x="31369" y="20620"/>
                </a:lnTo>
                <a:cubicBezTo>
                  <a:pt x="31660" y="20725"/>
                  <a:pt x="31950" y="20840"/>
                  <a:pt x="32285" y="20910"/>
                </a:cubicBezTo>
                <a:lnTo>
                  <a:pt x="32250" y="20945"/>
                </a:lnTo>
                <a:cubicBezTo>
                  <a:pt x="32391" y="21130"/>
                  <a:pt x="32540" y="21315"/>
                  <a:pt x="32655" y="21500"/>
                </a:cubicBezTo>
                <a:cubicBezTo>
                  <a:pt x="32435" y="21429"/>
                  <a:pt x="32171" y="21350"/>
                  <a:pt x="31915" y="21245"/>
                </a:cubicBezTo>
                <a:lnTo>
                  <a:pt x="30929" y="20910"/>
                </a:lnTo>
                <a:cubicBezTo>
                  <a:pt x="30815" y="20690"/>
                  <a:pt x="30709" y="20505"/>
                  <a:pt x="30595" y="20285"/>
                </a:cubicBezTo>
                <a:close/>
                <a:moveTo>
                  <a:pt x="16806" y="19796"/>
                </a:moveTo>
                <a:cubicBezTo>
                  <a:pt x="17182" y="19796"/>
                  <a:pt x="17560" y="19830"/>
                  <a:pt x="17943" y="19889"/>
                </a:cubicBezTo>
                <a:cubicBezTo>
                  <a:pt x="18049" y="20435"/>
                  <a:pt x="18163" y="21024"/>
                  <a:pt x="18234" y="21606"/>
                </a:cubicBezTo>
                <a:cubicBezTo>
                  <a:pt x="17758" y="21535"/>
                  <a:pt x="17248" y="21535"/>
                  <a:pt x="16764" y="21535"/>
                </a:cubicBezTo>
                <a:cubicBezTo>
                  <a:pt x="16658" y="20989"/>
                  <a:pt x="16508" y="20399"/>
                  <a:pt x="16403" y="19810"/>
                </a:cubicBezTo>
                <a:cubicBezTo>
                  <a:pt x="16537" y="19800"/>
                  <a:pt x="16671" y="19796"/>
                  <a:pt x="16806" y="19796"/>
                </a:cubicBezTo>
                <a:close/>
                <a:moveTo>
                  <a:pt x="46151" y="20875"/>
                </a:moveTo>
                <a:cubicBezTo>
                  <a:pt x="46257" y="20945"/>
                  <a:pt x="46371" y="21024"/>
                  <a:pt x="46521" y="21060"/>
                </a:cubicBezTo>
                <a:cubicBezTo>
                  <a:pt x="46002" y="21280"/>
                  <a:pt x="45456" y="21465"/>
                  <a:pt x="44901" y="21606"/>
                </a:cubicBezTo>
                <a:cubicBezTo>
                  <a:pt x="44795" y="21500"/>
                  <a:pt x="44646" y="21385"/>
                  <a:pt x="44496" y="21280"/>
                </a:cubicBezTo>
                <a:cubicBezTo>
                  <a:pt x="45051" y="21165"/>
                  <a:pt x="45597" y="21060"/>
                  <a:pt x="46151" y="20875"/>
                </a:cubicBezTo>
                <a:close/>
                <a:moveTo>
                  <a:pt x="20805" y="19519"/>
                </a:moveTo>
                <a:lnTo>
                  <a:pt x="20805" y="19519"/>
                </a:lnTo>
                <a:cubicBezTo>
                  <a:pt x="21245" y="19774"/>
                  <a:pt x="21685" y="20030"/>
                  <a:pt x="22125" y="20329"/>
                </a:cubicBezTo>
                <a:cubicBezTo>
                  <a:pt x="22196" y="20769"/>
                  <a:pt x="22266" y="21209"/>
                  <a:pt x="22310" y="21650"/>
                </a:cubicBezTo>
                <a:cubicBezTo>
                  <a:pt x="21870" y="21385"/>
                  <a:pt x="21430" y="21130"/>
                  <a:pt x="21025" y="20910"/>
                </a:cubicBezTo>
                <a:cubicBezTo>
                  <a:pt x="20945" y="20435"/>
                  <a:pt x="20875" y="19994"/>
                  <a:pt x="20805" y="19519"/>
                </a:cubicBezTo>
                <a:close/>
                <a:moveTo>
                  <a:pt x="41549" y="20862"/>
                </a:moveTo>
                <a:cubicBezTo>
                  <a:pt x="41692" y="20862"/>
                  <a:pt x="41842" y="20867"/>
                  <a:pt x="42005" y="20875"/>
                </a:cubicBezTo>
                <a:cubicBezTo>
                  <a:pt x="42154" y="21060"/>
                  <a:pt x="42339" y="21245"/>
                  <a:pt x="42515" y="21429"/>
                </a:cubicBezTo>
                <a:cubicBezTo>
                  <a:pt x="41820" y="21465"/>
                  <a:pt x="41309" y="21500"/>
                  <a:pt x="40684" y="21650"/>
                </a:cubicBezTo>
                <a:cubicBezTo>
                  <a:pt x="40499" y="21429"/>
                  <a:pt x="40358" y="21245"/>
                  <a:pt x="40173" y="21024"/>
                </a:cubicBezTo>
                <a:cubicBezTo>
                  <a:pt x="40680" y="20910"/>
                  <a:pt x="41077" y="20862"/>
                  <a:pt x="41549" y="20862"/>
                </a:cubicBezTo>
                <a:close/>
                <a:moveTo>
                  <a:pt x="49928" y="19739"/>
                </a:moveTo>
                <a:cubicBezTo>
                  <a:pt x="50078" y="19739"/>
                  <a:pt x="50219" y="19774"/>
                  <a:pt x="50368" y="19810"/>
                </a:cubicBezTo>
                <a:cubicBezTo>
                  <a:pt x="50333" y="19845"/>
                  <a:pt x="50298" y="19889"/>
                  <a:pt x="50298" y="19924"/>
                </a:cubicBezTo>
                <a:cubicBezTo>
                  <a:pt x="49893" y="20505"/>
                  <a:pt x="49453" y="21095"/>
                  <a:pt x="49012" y="21650"/>
                </a:cubicBezTo>
                <a:cubicBezTo>
                  <a:pt x="48863" y="21570"/>
                  <a:pt x="48722" y="21500"/>
                  <a:pt x="48537" y="21429"/>
                </a:cubicBezTo>
                <a:cubicBezTo>
                  <a:pt x="49012" y="20875"/>
                  <a:pt x="49488" y="20329"/>
                  <a:pt x="49928" y="19739"/>
                </a:cubicBezTo>
                <a:close/>
                <a:moveTo>
                  <a:pt x="53485" y="18964"/>
                </a:moveTo>
                <a:cubicBezTo>
                  <a:pt x="53890" y="19264"/>
                  <a:pt x="54295" y="19625"/>
                  <a:pt x="54700" y="19959"/>
                </a:cubicBezTo>
                <a:cubicBezTo>
                  <a:pt x="54180" y="20549"/>
                  <a:pt x="53670" y="21130"/>
                  <a:pt x="53159" y="21685"/>
                </a:cubicBezTo>
                <a:cubicBezTo>
                  <a:pt x="52825" y="21350"/>
                  <a:pt x="52464" y="21024"/>
                  <a:pt x="52094" y="20725"/>
                </a:cubicBezTo>
                <a:cubicBezTo>
                  <a:pt x="52534" y="20144"/>
                  <a:pt x="53009" y="19554"/>
                  <a:pt x="53485" y="18964"/>
                </a:cubicBezTo>
                <a:close/>
                <a:moveTo>
                  <a:pt x="63539" y="19484"/>
                </a:moveTo>
                <a:cubicBezTo>
                  <a:pt x="63830" y="19704"/>
                  <a:pt x="64085" y="19889"/>
                  <a:pt x="64349" y="20109"/>
                </a:cubicBezTo>
                <a:cubicBezTo>
                  <a:pt x="64525" y="20250"/>
                  <a:pt x="64710" y="20399"/>
                  <a:pt x="64860" y="20505"/>
                </a:cubicBezTo>
                <a:cubicBezTo>
                  <a:pt x="64640" y="20655"/>
                  <a:pt x="64419" y="20804"/>
                  <a:pt x="64235" y="20945"/>
                </a:cubicBezTo>
                <a:lnTo>
                  <a:pt x="63539" y="21429"/>
                </a:lnTo>
                <a:cubicBezTo>
                  <a:pt x="63425" y="21500"/>
                  <a:pt x="63284" y="21606"/>
                  <a:pt x="63134" y="21720"/>
                </a:cubicBezTo>
                <a:cubicBezTo>
                  <a:pt x="62949" y="21535"/>
                  <a:pt x="62808" y="21385"/>
                  <a:pt x="62623" y="21245"/>
                </a:cubicBezTo>
                <a:cubicBezTo>
                  <a:pt x="62368" y="21024"/>
                  <a:pt x="62148" y="20804"/>
                  <a:pt x="61884" y="20584"/>
                </a:cubicBezTo>
                <a:cubicBezTo>
                  <a:pt x="61998" y="20505"/>
                  <a:pt x="62148" y="20399"/>
                  <a:pt x="62254" y="20329"/>
                </a:cubicBezTo>
                <a:cubicBezTo>
                  <a:pt x="62694" y="20030"/>
                  <a:pt x="63134" y="19774"/>
                  <a:pt x="63539" y="19484"/>
                </a:cubicBezTo>
                <a:close/>
                <a:moveTo>
                  <a:pt x="16367" y="19810"/>
                </a:moveTo>
                <a:cubicBezTo>
                  <a:pt x="16473" y="20399"/>
                  <a:pt x="16588" y="20989"/>
                  <a:pt x="16693" y="21535"/>
                </a:cubicBezTo>
                <a:cubicBezTo>
                  <a:pt x="16103" y="21570"/>
                  <a:pt x="15522" y="21650"/>
                  <a:pt x="14897" y="21755"/>
                </a:cubicBezTo>
                <a:cubicBezTo>
                  <a:pt x="14783" y="21209"/>
                  <a:pt x="14677" y="20620"/>
                  <a:pt x="14527" y="20030"/>
                </a:cubicBezTo>
                <a:cubicBezTo>
                  <a:pt x="15152" y="19889"/>
                  <a:pt x="15778" y="19810"/>
                  <a:pt x="16367" y="19810"/>
                </a:cubicBezTo>
                <a:close/>
                <a:moveTo>
                  <a:pt x="29168" y="20285"/>
                </a:moveTo>
                <a:lnTo>
                  <a:pt x="29168" y="20285"/>
                </a:lnTo>
                <a:cubicBezTo>
                  <a:pt x="29749" y="20505"/>
                  <a:pt x="30339" y="20725"/>
                  <a:pt x="30894" y="20945"/>
                </a:cubicBezTo>
                <a:cubicBezTo>
                  <a:pt x="31035" y="21209"/>
                  <a:pt x="31184" y="21500"/>
                  <a:pt x="31334" y="21790"/>
                </a:cubicBezTo>
                <a:cubicBezTo>
                  <a:pt x="30709" y="21606"/>
                  <a:pt x="30119" y="21429"/>
                  <a:pt x="29529" y="21245"/>
                </a:cubicBezTo>
                <a:cubicBezTo>
                  <a:pt x="29424" y="20910"/>
                  <a:pt x="29309" y="20584"/>
                  <a:pt x="29168" y="20285"/>
                </a:cubicBezTo>
                <a:close/>
                <a:moveTo>
                  <a:pt x="25902" y="19810"/>
                </a:moveTo>
                <a:cubicBezTo>
                  <a:pt x="26492" y="20109"/>
                  <a:pt x="27108" y="20364"/>
                  <a:pt x="27698" y="20620"/>
                </a:cubicBezTo>
                <a:cubicBezTo>
                  <a:pt x="27848" y="21024"/>
                  <a:pt x="27953" y="21429"/>
                  <a:pt x="28033" y="21826"/>
                </a:cubicBezTo>
                <a:cubicBezTo>
                  <a:pt x="27408" y="21606"/>
                  <a:pt x="26818" y="21385"/>
                  <a:pt x="26193" y="21130"/>
                </a:cubicBezTo>
                <a:cubicBezTo>
                  <a:pt x="26122" y="20690"/>
                  <a:pt x="26008" y="20250"/>
                  <a:pt x="25902" y="19810"/>
                </a:cubicBezTo>
                <a:close/>
                <a:moveTo>
                  <a:pt x="60563" y="19484"/>
                </a:moveTo>
                <a:cubicBezTo>
                  <a:pt x="60968" y="19810"/>
                  <a:pt x="61408" y="20179"/>
                  <a:pt x="61813" y="20584"/>
                </a:cubicBezTo>
                <a:cubicBezTo>
                  <a:pt x="61224" y="20989"/>
                  <a:pt x="60643" y="21385"/>
                  <a:pt x="60053" y="21826"/>
                </a:cubicBezTo>
                <a:cubicBezTo>
                  <a:pt x="59648" y="21465"/>
                  <a:pt x="59243" y="21095"/>
                  <a:pt x="58847" y="20725"/>
                </a:cubicBezTo>
                <a:cubicBezTo>
                  <a:pt x="59392" y="20285"/>
                  <a:pt x="59982" y="19845"/>
                  <a:pt x="60563" y="19484"/>
                </a:cubicBezTo>
                <a:close/>
                <a:moveTo>
                  <a:pt x="46556" y="21095"/>
                </a:moveTo>
                <a:cubicBezTo>
                  <a:pt x="46627" y="21095"/>
                  <a:pt x="46662" y="21130"/>
                  <a:pt x="46697" y="21130"/>
                </a:cubicBezTo>
                <a:cubicBezTo>
                  <a:pt x="46741" y="21165"/>
                  <a:pt x="46741" y="21165"/>
                  <a:pt x="46776" y="21165"/>
                </a:cubicBezTo>
                <a:cubicBezTo>
                  <a:pt x="46257" y="21429"/>
                  <a:pt x="45781" y="21650"/>
                  <a:pt x="45271" y="21870"/>
                </a:cubicBezTo>
                <a:cubicBezTo>
                  <a:pt x="45156" y="21790"/>
                  <a:pt x="45051" y="21720"/>
                  <a:pt x="44980" y="21650"/>
                </a:cubicBezTo>
                <a:cubicBezTo>
                  <a:pt x="45491" y="21500"/>
                  <a:pt x="46037" y="21315"/>
                  <a:pt x="46556" y="21095"/>
                </a:cubicBezTo>
                <a:close/>
                <a:moveTo>
                  <a:pt x="17979" y="19924"/>
                </a:moveTo>
                <a:lnTo>
                  <a:pt x="17979" y="19924"/>
                </a:lnTo>
                <a:cubicBezTo>
                  <a:pt x="18524" y="19994"/>
                  <a:pt x="19044" y="20109"/>
                  <a:pt x="19519" y="20285"/>
                </a:cubicBezTo>
                <a:cubicBezTo>
                  <a:pt x="19625" y="20804"/>
                  <a:pt x="19704" y="21350"/>
                  <a:pt x="19775" y="21905"/>
                </a:cubicBezTo>
                <a:cubicBezTo>
                  <a:pt x="19264" y="21755"/>
                  <a:pt x="18789" y="21650"/>
                  <a:pt x="18269" y="21606"/>
                </a:cubicBezTo>
                <a:cubicBezTo>
                  <a:pt x="18199" y="21024"/>
                  <a:pt x="18084" y="20435"/>
                  <a:pt x="17979" y="19924"/>
                </a:cubicBezTo>
                <a:close/>
                <a:moveTo>
                  <a:pt x="5873" y="19369"/>
                </a:moveTo>
                <a:cubicBezTo>
                  <a:pt x="6093" y="19704"/>
                  <a:pt x="6313" y="20065"/>
                  <a:pt x="6463" y="20435"/>
                </a:cubicBezTo>
                <a:cubicBezTo>
                  <a:pt x="6313" y="20945"/>
                  <a:pt x="6128" y="21429"/>
                  <a:pt x="5908" y="21940"/>
                </a:cubicBezTo>
                <a:cubicBezTo>
                  <a:pt x="5723" y="21570"/>
                  <a:pt x="5539" y="21280"/>
                  <a:pt x="5283" y="21060"/>
                </a:cubicBezTo>
                <a:cubicBezTo>
                  <a:pt x="5503" y="20505"/>
                  <a:pt x="5688" y="19924"/>
                  <a:pt x="5873" y="19369"/>
                </a:cubicBezTo>
                <a:close/>
                <a:moveTo>
                  <a:pt x="32320" y="20945"/>
                </a:moveTo>
                <a:lnTo>
                  <a:pt x="32320" y="20945"/>
                </a:lnTo>
                <a:cubicBezTo>
                  <a:pt x="32980" y="21165"/>
                  <a:pt x="33570" y="21315"/>
                  <a:pt x="34151" y="21385"/>
                </a:cubicBezTo>
                <a:cubicBezTo>
                  <a:pt x="34301" y="21570"/>
                  <a:pt x="34416" y="21755"/>
                  <a:pt x="34556" y="21940"/>
                </a:cubicBezTo>
                <a:cubicBezTo>
                  <a:pt x="33975" y="21870"/>
                  <a:pt x="33350" y="21720"/>
                  <a:pt x="32725" y="21535"/>
                </a:cubicBezTo>
                <a:cubicBezTo>
                  <a:pt x="32575" y="21315"/>
                  <a:pt x="32470" y="21130"/>
                  <a:pt x="32320" y="20945"/>
                </a:cubicBezTo>
                <a:close/>
                <a:moveTo>
                  <a:pt x="23261" y="19625"/>
                </a:moveTo>
                <a:lnTo>
                  <a:pt x="23261" y="19625"/>
                </a:lnTo>
                <a:cubicBezTo>
                  <a:pt x="23701" y="19889"/>
                  <a:pt x="24106" y="20144"/>
                  <a:pt x="24546" y="20364"/>
                </a:cubicBezTo>
                <a:cubicBezTo>
                  <a:pt x="24652" y="20910"/>
                  <a:pt x="24731" y="21429"/>
                  <a:pt x="24802" y="21975"/>
                </a:cubicBezTo>
                <a:cubicBezTo>
                  <a:pt x="24397" y="21755"/>
                  <a:pt x="23956" y="21500"/>
                  <a:pt x="23551" y="21245"/>
                </a:cubicBezTo>
                <a:cubicBezTo>
                  <a:pt x="23481" y="20690"/>
                  <a:pt x="23411" y="20179"/>
                  <a:pt x="23261" y="19625"/>
                </a:cubicBezTo>
                <a:close/>
                <a:moveTo>
                  <a:pt x="44461" y="21280"/>
                </a:moveTo>
                <a:cubicBezTo>
                  <a:pt x="44575" y="21429"/>
                  <a:pt x="44716" y="21535"/>
                  <a:pt x="44866" y="21650"/>
                </a:cubicBezTo>
                <a:cubicBezTo>
                  <a:pt x="44320" y="21790"/>
                  <a:pt x="43765" y="21905"/>
                  <a:pt x="43255" y="21940"/>
                </a:cubicBezTo>
                <a:cubicBezTo>
                  <a:pt x="43175" y="21940"/>
                  <a:pt x="43140" y="21975"/>
                  <a:pt x="43105" y="21975"/>
                </a:cubicBezTo>
                <a:cubicBezTo>
                  <a:pt x="42920" y="21790"/>
                  <a:pt x="42779" y="21650"/>
                  <a:pt x="42630" y="21465"/>
                </a:cubicBezTo>
                <a:lnTo>
                  <a:pt x="42955" y="21465"/>
                </a:lnTo>
                <a:cubicBezTo>
                  <a:pt x="43440" y="21429"/>
                  <a:pt x="43950" y="21385"/>
                  <a:pt x="44461" y="21280"/>
                </a:cubicBezTo>
                <a:close/>
                <a:moveTo>
                  <a:pt x="50404" y="19845"/>
                </a:moveTo>
                <a:cubicBezTo>
                  <a:pt x="50588" y="19889"/>
                  <a:pt x="50773" y="19959"/>
                  <a:pt x="50923" y="20065"/>
                </a:cubicBezTo>
                <a:cubicBezTo>
                  <a:pt x="50844" y="20179"/>
                  <a:pt x="50773" y="20329"/>
                  <a:pt x="50659" y="20435"/>
                </a:cubicBezTo>
                <a:cubicBezTo>
                  <a:pt x="50333" y="20945"/>
                  <a:pt x="49963" y="21465"/>
                  <a:pt x="49602" y="21975"/>
                </a:cubicBezTo>
                <a:cubicBezTo>
                  <a:pt x="49453" y="21870"/>
                  <a:pt x="49268" y="21755"/>
                  <a:pt x="49083" y="21685"/>
                </a:cubicBezTo>
                <a:cubicBezTo>
                  <a:pt x="49488" y="21095"/>
                  <a:pt x="49928" y="20549"/>
                  <a:pt x="50333" y="19959"/>
                </a:cubicBezTo>
                <a:cubicBezTo>
                  <a:pt x="50333" y="19924"/>
                  <a:pt x="50368" y="19889"/>
                  <a:pt x="50404" y="19845"/>
                </a:cubicBezTo>
                <a:close/>
                <a:moveTo>
                  <a:pt x="39619" y="20329"/>
                </a:moveTo>
                <a:cubicBezTo>
                  <a:pt x="39733" y="20470"/>
                  <a:pt x="39839" y="20620"/>
                  <a:pt x="39953" y="20769"/>
                </a:cubicBezTo>
                <a:cubicBezTo>
                  <a:pt x="39988" y="20840"/>
                  <a:pt x="40059" y="20910"/>
                  <a:pt x="40094" y="20989"/>
                </a:cubicBezTo>
                <a:cubicBezTo>
                  <a:pt x="40024" y="21024"/>
                  <a:pt x="39918" y="21024"/>
                  <a:pt x="39804" y="21060"/>
                </a:cubicBezTo>
                <a:cubicBezTo>
                  <a:pt x="39434" y="21165"/>
                  <a:pt x="39073" y="21315"/>
                  <a:pt x="38738" y="21465"/>
                </a:cubicBezTo>
                <a:cubicBezTo>
                  <a:pt x="38597" y="21535"/>
                  <a:pt x="38448" y="21570"/>
                  <a:pt x="38298" y="21650"/>
                </a:cubicBezTo>
                <a:cubicBezTo>
                  <a:pt x="38157" y="21465"/>
                  <a:pt x="38008" y="21280"/>
                  <a:pt x="37858" y="21060"/>
                </a:cubicBezTo>
                <a:lnTo>
                  <a:pt x="37823" y="21095"/>
                </a:lnTo>
                <a:cubicBezTo>
                  <a:pt x="37972" y="21280"/>
                  <a:pt x="38113" y="21465"/>
                  <a:pt x="38263" y="21650"/>
                </a:cubicBezTo>
                <a:cubicBezTo>
                  <a:pt x="37937" y="21790"/>
                  <a:pt x="37603" y="21905"/>
                  <a:pt x="37233" y="21940"/>
                </a:cubicBezTo>
                <a:cubicBezTo>
                  <a:pt x="37013" y="22011"/>
                  <a:pt x="36757" y="22011"/>
                  <a:pt x="36502" y="22046"/>
                </a:cubicBezTo>
                <a:cubicBezTo>
                  <a:pt x="36396" y="21870"/>
                  <a:pt x="36247" y="21685"/>
                  <a:pt x="36097" y="21500"/>
                </a:cubicBezTo>
                <a:cubicBezTo>
                  <a:pt x="36317" y="21465"/>
                  <a:pt x="36537" y="21429"/>
                  <a:pt x="36722" y="21385"/>
                </a:cubicBezTo>
                <a:cubicBezTo>
                  <a:pt x="37277" y="21315"/>
                  <a:pt x="37787" y="21060"/>
                  <a:pt x="38228" y="20840"/>
                </a:cubicBezTo>
                <a:cubicBezTo>
                  <a:pt x="38553" y="20690"/>
                  <a:pt x="38923" y="20549"/>
                  <a:pt x="39258" y="20435"/>
                </a:cubicBezTo>
                <a:cubicBezTo>
                  <a:pt x="39399" y="20399"/>
                  <a:pt x="39513" y="20364"/>
                  <a:pt x="39619" y="20329"/>
                </a:cubicBezTo>
                <a:close/>
                <a:moveTo>
                  <a:pt x="34231" y="21385"/>
                </a:moveTo>
                <a:cubicBezTo>
                  <a:pt x="34702" y="21472"/>
                  <a:pt x="35168" y="21513"/>
                  <a:pt x="35607" y="21513"/>
                </a:cubicBezTo>
                <a:cubicBezTo>
                  <a:pt x="35750" y="21513"/>
                  <a:pt x="35890" y="21509"/>
                  <a:pt x="36027" y="21500"/>
                </a:cubicBezTo>
                <a:cubicBezTo>
                  <a:pt x="36176" y="21685"/>
                  <a:pt x="36317" y="21870"/>
                  <a:pt x="36467" y="22046"/>
                </a:cubicBezTo>
                <a:cubicBezTo>
                  <a:pt x="36313" y="22057"/>
                  <a:pt x="36158" y="22063"/>
                  <a:pt x="35999" y="22063"/>
                </a:cubicBezTo>
                <a:cubicBezTo>
                  <a:pt x="35549" y="22063"/>
                  <a:pt x="35080" y="22018"/>
                  <a:pt x="34592" y="21940"/>
                </a:cubicBezTo>
                <a:cubicBezTo>
                  <a:pt x="34486" y="21755"/>
                  <a:pt x="34336" y="21570"/>
                  <a:pt x="34231" y="21385"/>
                </a:cubicBezTo>
                <a:close/>
                <a:moveTo>
                  <a:pt x="46812" y="21165"/>
                </a:moveTo>
                <a:cubicBezTo>
                  <a:pt x="46882" y="21209"/>
                  <a:pt x="46996" y="21209"/>
                  <a:pt x="47067" y="21245"/>
                </a:cubicBezTo>
                <a:cubicBezTo>
                  <a:pt x="46591" y="21535"/>
                  <a:pt x="46116" y="21870"/>
                  <a:pt x="45641" y="22125"/>
                </a:cubicBezTo>
                <a:cubicBezTo>
                  <a:pt x="45526" y="22046"/>
                  <a:pt x="45420" y="21975"/>
                  <a:pt x="45306" y="21905"/>
                </a:cubicBezTo>
                <a:cubicBezTo>
                  <a:pt x="45781" y="21685"/>
                  <a:pt x="46301" y="21465"/>
                  <a:pt x="46812" y="21165"/>
                </a:cubicBezTo>
                <a:close/>
                <a:moveTo>
                  <a:pt x="57561" y="19625"/>
                </a:moveTo>
                <a:cubicBezTo>
                  <a:pt x="57966" y="19994"/>
                  <a:pt x="58362" y="20364"/>
                  <a:pt x="58767" y="20690"/>
                </a:cubicBezTo>
                <a:cubicBezTo>
                  <a:pt x="58142" y="21165"/>
                  <a:pt x="57561" y="21685"/>
                  <a:pt x="56971" y="22195"/>
                </a:cubicBezTo>
                <a:cubicBezTo>
                  <a:pt x="56936" y="22160"/>
                  <a:pt x="56901" y="22125"/>
                  <a:pt x="56866" y="22090"/>
                </a:cubicBezTo>
                <a:cubicBezTo>
                  <a:pt x="56646" y="21870"/>
                  <a:pt x="56346" y="21570"/>
                  <a:pt x="56020" y="21245"/>
                </a:cubicBezTo>
                <a:cubicBezTo>
                  <a:pt x="55985" y="21209"/>
                  <a:pt x="55941" y="21165"/>
                  <a:pt x="55906" y="21130"/>
                </a:cubicBezTo>
                <a:cubicBezTo>
                  <a:pt x="56461" y="20620"/>
                  <a:pt x="57006" y="20109"/>
                  <a:pt x="57561" y="19625"/>
                </a:cubicBezTo>
                <a:close/>
                <a:moveTo>
                  <a:pt x="14492" y="20030"/>
                </a:moveTo>
                <a:cubicBezTo>
                  <a:pt x="14607" y="20620"/>
                  <a:pt x="14747" y="21209"/>
                  <a:pt x="14827" y="21755"/>
                </a:cubicBezTo>
                <a:cubicBezTo>
                  <a:pt x="14563" y="21826"/>
                  <a:pt x="14272" y="21905"/>
                  <a:pt x="13982" y="21975"/>
                </a:cubicBezTo>
                <a:cubicBezTo>
                  <a:pt x="13577" y="22046"/>
                  <a:pt x="13207" y="22160"/>
                  <a:pt x="12846" y="22266"/>
                </a:cubicBezTo>
                <a:cubicBezTo>
                  <a:pt x="12767" y="21755"/>
                  <a:pt x="12696" y="21165"/>
                  <a:pt x="12582" y="20584"/>
                </a:cubicBezTo>
                <a:cubicBezTo>
                  <a:pt x="13066" y="20399"/>
                  <a:pt x="13541" y="20250"/>
                  <a:pt x="14087" y="20144"/>
                </a:cubicBezTo>
                <a:cubicBezTo>
                  <a:pt x="14202" y="20109"/>
                  <a:pt x="14343" y="20065"/>
                  <a:pt x="14492" y="20030"/>
                </a:cubicBezTo>
                <a:close/>
                <a:moveTo>
                  <a:pt x="40138" y="21024"/>
                </a:moveTo>
                <a:cubicBezTo>
                  <a:pt x="40314" y="21245"/>
                  <a:pt x="40464" y="21465"/>
                  <a:pt x="40614" y="21650"/>
                </a:cubicBezTo>
                <a:cubicBezTo>
                  <a:pt x="40499" y="21685"/>
                  <a:pt x="40393" y="21720"/>
                  <a:pt x="40244" y="21755"/>
                </a:cubicBezTo>
                <a:cubicBezTo>
                  <a:pt x="39918" y="21870"/>
                  <a:pt x="39583" y="21975"/>
                  <a:pt x="39258" y="22125"/>
                </a:cubicBezTo>
                <a:cubicBezTo>
                  <a:pt x="39108" y="22195"/>
                  <a:pt x="38958" y="22231"/>
                  <a:pt x="38818" y="22310"/>
                </a:cubicBezTo>
                <a:cubicBezTo>
                  <a:pt x="38668" y="22090"/>
                  <a:pt x="38518" y="21905"/>
                  <a:pt x="38333" y="21685"/>
                </a:cubicBezTo>
                <a:cubicBezTo>
                  <a:pt x="38483" y="21606"/>
                  <a:pt x="38633" y="21570"/>
                  <a:pt x="38773" y="21500"/>
                </a:cubicBezTo>
                <a:cubicBezTo>
                  <a:pt x="39108" y="21350"/>
                  <a:pt x="39434" y="21209"/>
                  <a:pt x="39804" y="21095"/>
                </a:cubicBezTo>
                <a:cubicBezTo>
                  <a:pt x="39918" y="21060"/>
                  <a:pt x="40024" y="21060"/>
                  <a:pt x="40138" y="21024"/>
                </a:cubicBezTo>
                <a:close/>
                <a:moveTo>
                  <a:pt x="30964" y="20945"/>
                </a:moveTo>
                <a:cubicBezTo>
                  <a:pt x="31290" y="21060"/>
                  <a:pt x="31589" y="21165"/>
                  <a:pt x="31915" y="21315"/>
                </a:cubicBezTo>
                <a:cubicBezTo>
                  <a:pt x="32171" y="21385"/>
                  <a:pt x="32435" y="21500"/>
                  <a:pt x="32690" y="21570"/>
                </a:cubicBezTo>
                <a:cubicBezTo>
                  <a:pt x="32875" y="21826"/>
                  <a:pt x="33016" y="22090"/>
                  <a:pt x="33165" y="22345"/>
                </a:cubicBezTo>
                <a:cubicBezTo>
                  <a:pt x="32875" y="22266"/>
                  <a:pt x="32611" y="22195"/>
                  <a:pt x="32320" y="22125"/>
                </a:cubicBezTo>
                <a:cubicBezTo>
                  <a:pt x="32030" y="22011"/>
                  <a:pt x="31695" y="21940"/>
                  <a:pt x="31369" y="21826"/>
                </a:cubicBezTo>
                <a:cubicBezTo>
                  <a:pt x="31255" y="21535"/>
                  <a:pt x="31114" y="21245"/>
                  <a:pt x="30964" y="20945"/>
                </a:cubicBezTo>
                <a:close/>
                <a:moveTo>
                  <a:pt x="47137" y="21245"/>
                </a:moveTo>
                <a:cubicBezTo>
                  <a:pt x="47252" y="21245"/>
                  <a:pt x="47401" y="21280"/>
                  <a:pt x="47507" y="21280"/>
                </a:cubicBezTo>
                <a:cubicBezTo>
                  <a:pt x="47032" y="21685"/>
                  <a:pt x="46521" y="22011"/>
                  <a:pt x="46037" y="22345"/>
                </a:cubicBezTo>
                <a:cubicBezTo>
                  <a:pt x="45896" y="22266"/>
                  <a:pt x="45781" y="22195"/>
                  <a:pt x="45676" y="22125"/>
                </a:cubicBezTo>
                <a:cubicBezTo>
                  <a:pt x="46151" y="21870"/>
                  <a:pt x="46662" y="21570"/>
                  <a:pt x="47137" y="21245"/>
                </a:cubicBezTo>
                <a:close/>
                <a:moveTo>
                  <a:pt x="27769" y="20620"/>
                </a:moveTo>
                <a:cubicBezTo>
                  <a:pt x="28323" y="20840"/>
                  <a:pt x="28913" y="21060"/>
                  <a:pt x="29494" y="21245"/>
                </a:cubicBezTo>
                <a:cubicBezTo>
                  <a:pt x="29609" y="21606"/>
                  <a:pt x="29714" y="21975"/>
                  <a:pt x="29793" y="22380"/>
                </a:cubicBezTo>
                <a:cubicBezTo>
                  <a:pt x="29239" y="22195"/>
                  <a:pt x="28649" y="22046"/>
                  <a:pt x="28103" y="21826"/>
                </a:cubicBezTo>
                <a:cubicBezTo>
                  <a:pt x="27989" y="21429"/>
                  <a:pt x="27883" y="21024"/>
                  <a:pt x="27769" y="20620"/>
                </a:cubicBezTo>
                <a:close/>
                <a:moveTo>
                  <a:pt x="42559" y="21465"/>
                </a:moveTo>
                <a:cubicBezTo>
                  <a:pt x="42700" y="21650"/>
                  <a:pt x="42885" y="21790"/>
                  <a:pt x="43035" y="21975"/>
                </a:cubicBezTo>
                <a:cubicBezTo>
                  <a:pt x="42410" y="22046"/>
                  <a:pt x="41820" y="22195"/>
                  <a:pt x="41239" y="22380"/>
                </a:cubicBezTo>
                <a:cubicBezTo>
                  <a:pt x="41054" y="22160"/>
                  <a:pt x="40869" y="21940"/>
                  <a:pt x="40684" y="21685"/>
                </a:cubicBezTo>
                <a:cubicBezTo>
                  <a:pt x="41344" y="21535"/>
                  <a:pt x="41855" y="21500"/>
                  <a:pt x="42559" y="21465"/>
                </a:cubicBezTo>
                <a:close/>
                <a:moveTo>
                  <a:pt x="44901" y="21685"/>
                </a:moveTo>
                <a:cubicBezTo>
                  <a:pt x="45015" y="21755"/>
                  <a:pt x="45121" y="21826"/>
                  <a:pt x="45200" y="21870"/>
                </a:cubicBezTo>
                <a:cubicBezTo>
                  <a:pt x="44646" y="22090"/>
                  <a:pt x="44100" y="22266"/>
                  <a:pt x="43580" y="22380"/>
                </a:cubicBezTo>
                <a:lnTo>
                  <a:pt x="43545" y="22380"/>
                </a:lnTo>
                <a:cubicBezTo>
                  <a:pt x="43396" y="22266"/>
                  <a:pt x="43255" y="22125"/>
                  <a:pt x="43140" y="22011"/>
                </a:cubicBezTo>
                <a:cubicBezTo>
                  <a:pt x="43175" y="22011"/>
                  <a:pt x="43219" y="21975"/>
                  <a:pt x="43255" y="21975"/>
                </a:cubicBezTo>
                <a:cubicBezTo>
                  <a:pt x="43801" y="21940"/>
                  <a:pt x="44355" y="21826"/>
                  <a:pt x="44901" y="21685"/>
                </a:cubicBezTo>
                <a:close/>
                <a:moveTo>
                  <a:pt x="7379" y="19704"/>
                </a:moveTo>
                <a:cubicBezTo>
                  <a:pt x="7519" y="20144"/>
                  <a:pt x="7634" y="20584"/>
                  <a:pt x="7704" y="21060"/>
                </a:cubicBezTo>
                <a:cubicBezTo>
                  <a:pt x="7449" y="21500"/>
                  <a:pt x="7264" y="21975"/>
                  <a:pt x="7079" y="22451"/>
                </a:cubicBezTo>
                <a:cubicBezTo>
                  <a:pt x="7009" y="22090"/>
                  <a:pt x="6938" y="21685"/>
                  <a:pt x="6824" y="21315"/>
                </a:cubicBezTo>
                <a:cubicBezTo>
                  <a:pt x="7009" y="20769"/>
                  <a:pt x="7158" y="20215"/>
                  <a:pt x="7379" y="19704"/>
                </a:cubicBezTo>
                <a:close/>
                <a:moveTo>
                  <a:pt x="19554" y="20329"/>
                </a:moveTo>
                <a:lnTo>
                  <a:pt x="19554" y="20329"/>
                </a:lnTo>
                <a:cubicBezTo>
                  <a:pt x="20065" y="20470"/>
                  <a:pt x="20505" y="20690"/>
                  <a:pt x="20989" y="20910"/>
                </a:cubicBezTo>
                <a:cubicBezTo>
                  <a:pt x="21060" y="21429"/>
                  <a:pt x="21130" y="21940"/>
                  <a:pt x="21166" y="22451"/>
                </a:cubicBezTo>
                <a:cubicBezTo>
                  <a:pt x="20725" y="22231"/>
                  <a:pt x="20250" y="22046"/>
                  <a:pt x="19810" y="21940"/>
                </a:cubicBezTo>
                <a:cubicBezTo>
                  <a:pt x="19739" y="21350"/>
                  <a:pt x="19669" y="20840"/>
                  <a:pt x="19554" y="20329"/>
                </a:cubicBezTo>
                <a:close/>
                <a:moveTo>
                  <a:pt x="8770" y="19554"/>
                </a:moveTo>
                <a:cubicBezTo>
                  <a:pt x="8884" y="20065"/>
                  <a:pt x="8990" y="20584"/>
                  <a:pt x="9060" y="21095"/>
                </a:cubicBezTo>
                <a:cubicBezTo>
                  <a:pt x="8840" y="21280"/>
                  <a:pt x="8620" y="21535"/>
                  <a:pt x="8444" y="21755"/>
                </a:cubicBezTo>
                <a:cubicBezTo>
                  <a:pt x="8259" y="21975"/>
                  <a:pt x="8074" y="22231"/>
                  <a:pt x="7924" y="22486"/>
                </a:cubicBezTo>
                <a:cubicBezTo>
                  <a:pt x="7889" y="22011"/>
                  <a:pt x="7854" y="21535"/>
                  <a:pt x="7740" y="21060"/>
                </a:cubicBezTo>
                <a:cubicBezTo>
                  <a:pt x="7854" y="20875"/>
                  <a:pt x="7960" y="20690"/>
                  <a:pt x="8074" y="20549"/>
                </a:cubicBezTo>
                <a:cubicBezTo>
                  <a:pt x="8294" y="20179"/>
                  <a:pt x="8514" y="19889"/>
                  <a:pt x="8770" y="19554"/>
                </a:cubicBezTo>
                <a:close/>
                <a:moveTo>
                  <a:pt x="10495" y="19924"/>
                </a:moveTo>
                <a:cubicBezTo>
                  <a:pt x="10601" y="20435"/>
                  <a:pt x="10715" y="20910"/>
                  <a:pt x="10786" y="21429"/>
                </a:cubicBezTo>
                <a:cubicBezTo>
                  <a:pt x="10240" y="21755"/>
                  <a:pt x="9720" y="22125"/>
                  <a:pt x="9245" y="22530"/>
                </a:cubicBezTo>
                <a:cubicBezTo>
                  <a:pt x="9210" y="22046"/>
                  <a:pt x="9175" y="21570"/>
                  <a:pt x="9104" y="21095"/>
                </a:cubicBezTo>
                <a:cubicBezTo>
                  <a:pt x="9544" y="20655"/>
                  <a:pt x="9985" y="20250"/>
                  <a:pt x="10495" y="19924"/>
                </a:cubicBezTo>
                <a:close/>
                <a:moveTo>
                  <a:pt x="22160" y="20364"/>
                </a:moveTo>
                <a:lnTo>
                  <a:pt x="22160" y="20364"/>
                </a:lnTo>
                <a:cubicBezTo>
                  <a:pt x="22451" y="20549"/>
                  <a:pt x="22750" y="20725"/>
                  <a:pt x="23041" y="20945"/>
                </a:cubicBezTo>
                <a:cubicBezTo>
                  <a:pt x="23226" y="21060"/>
                  <a:pt x="23367" y="21165"/>
                  <a:pt x="23516" y="21280"/>
                </a:cubicBezTo>
                <a:cubicBezTo>
                  <a:pt x="23587" y="21720"/>
                  <a:pt x="23631" y="22160"/>
                  <a:pt x="23666" y="22600"/>
                </a:cubicBezTo>
                <a:cubicBezTo>
                  <a:pt x="23481" y="22451"/>
                  <a:pt x="23261" y="22310"/>
                  <a:pt x="23076" y="22160"/>
                </a:cubicBezTo>
                <a:cubicBezTo>
                  <a:pt x="22821" y="22011"/>
                  <a:pt x="22601" y="21826"/>
                  <a:pt x="22345" y="21685"/>
                </a:cubicBezTo>
                <a:cubicBezTo>
                  <a:pt x="22310" y="21245"/>
                  <a:pt x="22231" y="20804"/>
                  <a:pt x="22160" y="20364"/>
                </a:cubicBezTo>
                <a:close/>
                <a:moveTo>
                  <a:pt x="47542" y="21280"/>
                </a:moveTo>
                <a:cubicBezTo>
                  <a:pt x="47692" y="21280"/>
                  <a:pt x="47842" y="21315"/>
                  <a:pt x="48018" y="21315"/>
                </a:cubicBezTo>
                <a:cubicBezTo>
                  <a:pt x="47542" y="21790"/>
                  <a:pt x="47032" y="22231"/>
                  <a:pt x="46521" y="22636"/>
                </a:cubicBezTo>
                <a:lnTo>
                  <a:pt x="46477" y="22636"/>
                </a:lnTo>
                <a:cubicBezTo>
                  <a:pt x="46336" y="22530"/>
                  <a:pt x="46186" y="22451"/>
                  <a:pt x="46081" y="22380"/>
                </a:cubicBezTo>
                <a:cubicBezTo>
                  <a:pt x="46591" y="22046"/>
                  <a:pt x="47067" y="21685"/>
                  <a:pt x="47542" y="21280"/>
                </a:cubicBezTo>
                <a:close/>
                <a:moveTo>
                  <a:pt x="24617" y="20399"/>
                </a:moveTo>
                <a:lnTo>
                  <a:pt x="24617" y="20399"/>
                </a:lnTo>
                <a:cubicBezTo>
                  <a:pt x="25127" y="20690"/>
                  <a:pt x="25647" y="20910"/>
                  <a:pt x="26157" y="21165"/>
                </a:cubicBezTo>
                <a:cubicBezTo>
                  <a:pt x="26272" y="21650"/>
                  <a:pt x="26342" y="22160"/>
                  <a:pt x="26378" y="22671"/>
                </a:cubicBezTo>
                <a:cubicBezTo>
                  <a:pt x="25867" y="22451"/>
                  <a:pt x="25347" y="22231"/>
                  <a:pt x="24872" y="21975"/>
                </a:cubicBezTo>
                <a:cubicBezTo>
                  <a:pt x="24802" y="21465"/>
                  <a:pt x="24687" y="20910"/>
                  <a:pt x="24617" y="20399"/>
                </a:cubicBezTo>
                <a:close/>
                <a:moveTo>
                  <a:pt x="32760" y="21570"/>
                </a:moveTo>
                <a:lnTo>
                  <a:pt x="32760" y="21570"/>
                </a:lnTo>
                <a:cubicBezTo>
                  <a:pt x="33385" y="21755"/>
                  <a:pt x="34011" y="21905"/>
                  <a:pt x="34592" y="22011"/>
                </a:cubicBezTo>
                <a:cubicBezTo>
                  <a:pt x="34741" y="22231"/>
                  <a:pt x="34891" y="22451"/>
                  <a:pt x="35032" y="22671"/>
                </a:cubicBezTo>
                <a:cubicBezTo>
                  <a:pt x="34451" y="22636"/>
                  <a:pt x="33861" y="22530"/>
                  <a:pt x="33201" y="22345"/>
                </a:cubicBezTo>
                <a:cubicBezTo>
                  <a:pt x="33051" y="22090"/>
                  <a:pt x="32910" y="21826"/>
                  <a:pt x="32760" y="21570"/>
                </a:cubicBezTo>
                <a:close/>
                <a:moveTo>
                  <a:pt x="50958" y="20065"/>
                </a:moveTo>
                <a:cubicBezTo>
                  <a:pt x="51319" y="20250"/>
                  <a:pt x="51689" y="20470"/>
                  <a:pt x="52023" y="20769"/>
                </a:cubicBezTo>
                <a:cubicBezTo>
                  <a:pt x="51944" y="20840"/>
                  <a:pt x="51874" y="20945"/>
                  <a:pt x="51803" y="21060"/>
                </a:cubicBezTo>
                <a:cubicBezTo>
                  <a:pt x="51398" y="21606"/>
                  <a:pt x="50993" y="22160"/>
                  <a:pt x="50553" y="22671"/>
                </a:cubicBezTo>
                <a:cubicBezTo>
                  <a:pt x="50263" y="22416"/>
                  <a:pt x="49963" y="22195"/>
                  <a:pt x="49638" y="22011"/>
                </a:cubicBezTo>
                <a:cubicBezTo>
                  <a:pt x="49999" y="21500"/>
                  <a:pt x="50368" y="20989"/>
                  <a:pt x="50703" y="20470"/>
                </a:cubicBezTo>
                <a:cubicBezTo>
                  <a:pt x="50808" y="20329"/>
                  <a:pt x="50879" y="20215"/>
                  <a:pt x="50958" y="20065"/>
                </a:cubicBezTo>
                <a:close/>
                <a:moveTo>
                  <a:pt x="38298" y="21685"/>
                </a:moveTo>
                <a:cubicBezTo>
                  <a:pt x="38448" y="21905"/>
                  <a:pt x="38633" y="22125"/>
                  <a:pt x="38773" y="22310"/>
                </a:cubicBezTo>
                <a:cubicBezTo>
                  <a:pt x="38448" y="22451"/>
                  <a:pt x="38078" y="22565"/>
                  <a:pt x="37717" y="22636"/>
                </a:cubicBezTo>
                <a:cubicBezTo>
                  <a:pt x="37453" y="22671"/>
                  <a:pt x="37233" y="22671"/>
                  <a:pt x="36977" y="22706"/>
                </a:cubicBezTo>
                <a:cubicBezTo>
                  <a:pt x="36837" y="22486"/>
                  <a:pt x="36687" y="22266"/>
                  <a:pt x="36537" y="22090"/>
                </a:cubicBezTo>
                <a:cubicBezTo>
                  <a:pt x="36793" y="22046"/>
                  <a:pt x="37013" y="22046"/>
                  <a:pt x="37277" y="22011"/>
                </a:cubicBezTo>
                <a:cubicBezTo>
                  <a:pt x="37638" y="21940"/>
                  <a:pt x="37972" y="21826"/>
                  <a:pt x="38298" y="21685"/>
                </a:cubicBezTo>
                <a:close/>
                <a:moveTo>
                  <a:pt x="34636" y="22011"/>
                </a:moveTo>
                <a:cubicBezTo>
                  <a:pt x="35122" y="22069"/>
                  <a:pt x="35585" y="22103"/>
                  <a:pt x="36031" y="22103"/>
                </a:cubicBezTo>
                <a:cubicBezTo>
                  <a:pt x="36190" y="22103"/>
                  <a:pt x="36347" y="22099"/>
                  <a:pt x="36502" y="22090"/>
                </a:cubicBezTo>
                <a:cubicBezTo>
                  <a:pt x="36652" y="22310"/>
                  <a:pt x="36793" y="22486"/>
                  <a:pt x="36942" y="22706"/>
                </a:cubicBezTo>
                <a:cubicBezTo>
                  <a:pt x="36690" y="22725"/>
                  <a:pt x="36434" y="22736"/>
                  <a:pt x="36171" y="22736"/>
                </a:cubicBezTo>
                <a:cubicBezTo>
                  <a:pt x="35818" y="22736"/>
                  <a:pt x="35454" y="22716"/>
                  <a:pt x="35076" y="22671"/>
                </a:cubicBezTo>
                <a:cubicBezTo>
                  <a:pt x="34961" y="22451"/>
                  <a:pt x="34812" y="22231"/>
                  <a:pt x="34636" y="22011"/>
                </a:cubicBezTo>
                <a:close/>
                <a:moveTo>
                  <a:pt x="54735" y="19994"/>
                </a:moveTo>
                <a:cubicBezTo>
                  <a:pt x="55140" y="20399"/>
                  <a:pt x="55501" y="20769"/>
                  <a:pt x="55871" y="21130"/>
                </a:cubicBezTo>
                <a:cubicBezTo>
                  <a:pt x="55431" y="21535"/>
                  <a:pt x="55026" y="21940"/>
                  <a:pt x="54665" y="22310"/>
                </a:cubicBezTo>
                <a:cubicBezTo>
                  <a:pt x="54515" y="22451"/>
                  <a:pt x="54365" y="22600"/>
                  <a:pt x="54224" y="22750"/>
                </a:cubicBezTo>
                <a:cubicBezTo>
                  <a:pt x="53890" y="22416"/>
                  <a:pt x="53564" y="22090"/>
                  <a:pt x="53194" y="21720"/>
                </a:cubicBezTo>
                <a:cubicBezTo>
                  <a:pt x="53705" y="21130"/>
                  <a:pt x="54180" y="20584"/>
                  <a:pt x="54735" y="19994"/>
                </a:cubicBezTo>
                <a:close/>
                <a:moveTo>
                  <a:pt x="45236" y="21905"/>
                </a:moveTo>
                <a:cubicBezTo>
                  <a:pt x="45341" y="21975"/>
                  <a:pt x="45456" y="22046"/>
                  <a:pt x="45561" y="22125"/>
                </a:cubicBezTo>
                <a:cubicBezTo>
                  <a:pt x="45156" y="22345"/>
                  <a:pt x="44760" y="22530"/>
                  <a:pt x="44355" y="22671"/>
                </a:cubicBezTo>
                <a:cubicBezTo>
                  <a:pt x="44206" y="22706"/>
                  <a:pt x="44100" y="22785"/>
                  <a:pt x="43950" y="22820"/>
                </a:cubicBezTo>
                <a:cubicBezTo>
                  <a:pt x="43836" y="22671"/>
                  <a:pt x="43695" y="22565"/>
                  <a:pt x="43580" y="22416"/>
                </a:cubicBezTo>
                <a:cubicBezTo>
                  <a:pt x="44135" y="22310"/>
                  <a:pt x="44681" y="22125"/>
                  <a:pt x="45236" y="21905"/>
                </a:cubicBezTo>
                <a:close/>
                <a:moveTo>
                  <a:pt x="29529" y="21280"/>
                </a:moveTo>
                <a:lnTo>
                  <a:pt x="29529" y="21280"/>
                </a:lnTo>
                <a:cubicBezTo>
                  <a:pt x="30119" y="21465"/>
                  <a:pt x="30744" y="21685"/>
                  <a:pt x="31334" y="21870"/>
                </a:cubicBezTo>
                <a:cubicBezTo>
                  <a:pt x="31475" y="22195"/>
                  <a:pt x="31589" y="22530"/>
                  <a:pt x="31730" y="22856"/>
                </a:cubicBezTo>
                <a:cubicBezTo>
                  <a:pt x="31114" y="22706"/>
                  <a:pt x="30489" y="22565"/>
                  <a:pt x="29864" y="22380"/>
                </a:cubicBezTo>
                <a:cubicBezTo>
                  <a:pt x="29749" y="22011"/>
                  <a:pt x="29644" y="21650"/>
                  <a:pt x="29529" y="21280"/>
                </a:cubicBezTo>
                <a:close/>
                <a:moveTo>
                  <a:pt x="43070" y="22011"/>
                </a:moveTo>
                <a:cubicBezTo>
                  <a:pt x="43219" y="22160"/>
                  <a:pt x="43325" y="22266"/>
                  <a:pt x="43475" y="22416"/>
                </a:cubicBezTo>
                <a:cubicBezTo>
                  <a:pt x="43360" y="22416"/>
                  <a:pt x="43290" y="22451"/>
                  <a:pt x="43219" y="22451"/>
                </a:cubicBezTo>
                <a:cubicBezTo>
                  <a:pt x="42515" y="22600"/>
                  <a:pt x="42154" y="22671"/>
                  <a:pt x="41635" y="22891"/>
                </a:cubicBezTo>
                <a:cubicBezTo>
                  <a:pt x="41529" y="22750"/>
                  <a:pt x="41379" y="22565"/>
                  <a:pt x="41274" y="22416"/>
                </a:cubicBezTo>
                <a:cubicBezTo>
                  <a:pt x="41855" y="22231"/>
                  <a:pt x="42445" y="22090"/>
                  <a:pt x="43070" y="22011"/>
                </a:cubicBezTo>
                <a:close/>
                <a:moveTo>
                  <a:pt x="6498" y="20505"/>
                </a:moveTo>
                <a:cubicBezTo>
                  <a:pt x="6604" y="20769"/>
                  <a:pt x="6718" y="21024"/>
                  <a:pt x="6789" y="21315"/>
                </a:cubicBezTo>
                <a:cubicBezTo>
                  <a:pt x="6753" y="21350"/>
                  <a:pt x="6753" y="21385"/>
                  <a:pt x="6753" y="21429"/>
                </a:cubicBezTo>
                <a:cubicBezTo>
                  <a:pt x="6569" y="21940"/>
                  <a:pt x="6419" y="22416"/>
                  <a:pt x="6243" y="22926"/>
                </a:cubicBezTo>
                <a:cubicBezTo>
                  <a:pt x="6164" y="22565"/>
                  <a:pt x="6058" y="22266"/>
                  <a:pt x="5944" y="21975"/>
                </a:cubicBezTo>
                <a:cubicBezTo>
                  <a:pt x="6128" y="21500"/>
                  <a:pt x="6313" y="20989"/>
                  <a:pt x="6498" y="20505"/>
                </a:cubicBezTo>
                <a:close/>
                <a:moveTo>
                  <a:pt x="48062" y="21350"/>
                </a:moveTo>
                <a:cubicBezTo>
                  <a:pt x="48132" y="21350"/>
                  <a:pt x="48238" y="21385"/>
                  <a:pt x="48317" y="21385"/>
                </a:cubicBezTo>
                <a:cubicBezTo>
                  <a:pt x="48352" y="21429"/>
                  <a:pt x="48423" y="21429"/>
                  <a:pt x="48458" y="21465"/>
                </a:cubicBezTo>
                <a:cubicBezTo>
                  <a:pt x="48018" y="21975"/>
                  <a:pt x="47542" y="22486"/>
                  <a:pt x="47032" y="22926"/>
                </a:cubicBezTo>
                <a:lnTo>
                  <a:pt x="46996" y="22926"/>
                </a:lnTo>
                <a:cubicBezTo>
                  <a:pt x="46847" y="22856"/>
                  <a:pt x="46697" y="22750"/>
                  <a:pt x="46556" y="22671"/>
                </a:cubicBezTo>
                <a:cubicBezTo>
                  <a:pt x="47067" y="22266"/>
                  <a:pt x="47577" y="21826"/>
                  <a:pt x="48062" y="21350"/>
                </a:cubicBezTo>
                <a:close/>
                <a:moveTo>
                  <a:pt x="40649" y="21685"/>
                </a:moveTo>
                <a:cubicBezTo>
                  <a:pt x="40834" y="21940"/>
                  <a:pt x="41018" y="22160"/>
                  <a:pt x="41195" y="22380"/>
                </a:cubicBezTo>
                <a:cubicBezTo>
                  <a:pt x="40904" y="22486"/>
                  <a:pt x="40614" y="22600"/>
                  <a:pt x="40314" y="22671"/>
                </a:cubicBezTo>
                <a:lnTo>
                  <a:pt x="39328" y="23005"/>
                </a:lnTo>
                <a:cubicBezTo>
                  <a:pt x="39293" y="22970"/>
                  <a:pt x="39258" y="22891"/>
                  <a:pt x="39258" y="22856"/>
                </a:cubicBezTo>
                <a:cubicBezTo>
                  <a:pt x="39108" y="22671"/>
                  <a:pt x="38958" y="22530"/>
                  <a:pt x="38853" y="22345"/>
                </a:cubicBezTo>
                <a:cubicBezTo>
                  <a:pt x="38994" y="22266"/>
                  <a:pt x="39108" y="22231"/>
                  <a:pt x="39258" y="22160"/>
                </a:cubicBezTo>
                <a:cubicBezTo>
                  <a:pt x="39583" y="22046"/>
                  <a:pt x="39918" y="21905"/>
                  <a:pt x="40279" y="21790"/>
                </a:cubicBezTo>
                <a:cubicBezTo>
                  <a:pt x="40393" y="21755"/>
                  <a:pt x="40534" y="21720"/>
                  <a:pt x="40649" y="21685"/>
                </a:cubicBezTo>
                <a:close/>
                <a:moveTo>
                  <a:pt x="61849" y="20620"/>
                </a:moveTo>
                <a:cubicBezTo>
                  <a:pt x="62104" y="20840"/>
                  <a:pt x="62368" y="21060"/>
                  <a:pt x="62588" y="21280"/>
                </a:cubicBezTo>
                <a:cubicBezTo>
                  <a:pt x="62764" y="21429"/>
                  <a:pt x="62914" y="21570"/>
                  <a:pt x="63099" y="21720"/>
                </a:cubicBezTo>
                <a:cubicBezTo>
                  <a:pt x="62474" y="22160"/>
                  <a:pt x="61884" y="22565"/>
                  <a:pt x="61268" y="23005"/>
                </a:cubicBezTo>
                <a:cubicBezTo>
                  <a:pt x="61268" y="23005"/>
                  <a:pt x="61268" y="22970"/>
                  <a:pt x="61224" y="22970"/>
                </a:cubicBezTo>
                <a:cubicBezTo>
                  <a:pt x="61003" y="22750"/>
                  <a:pt x="60783" y="22530"/>
                  <a:pt x="60563" y="22345"/>
                </a:cubicBezTo>
                <a:cubicBezTo>
                  <a:pt x="60422" y="22160"/>
                  <a:pt x="60238" y="22011"/>
                  <a:pt x="60088" y="21870"/>
                </a:cubicBezTo>
                <a:cubicBezTo>
                  <a:pt x="60678" y="21429"/>
                  <a:pt x="61268" y="21024"/>
                  <a:pt x="61849" y="20620"/>
                </a:cubicBezTo>
                <a:close/>
                <a:moveTo>
                  <a:pt x="12511" y="20620"/>
                </a:moveTo>
                <a:cubicBezTo>
                  <a:pt x="12661" y="21209"/>
                  <a:pt x="12731" y="21755"/>
                  <a:pt x="12802" y="22310"/>
                </a:cubicBezTo>
                <a:cubicBezTo>
                  <a:pt x="12186" y="22530"/>
                  <a:pt x="11596" y="22750"/>
                  <a:pt x="11041" y="23041"/>
                </a:cubicBezTo>
                <a:cubicBezTo>
                  <a:pt x="10971" y="22530"/>
                  <a:pt x="10900" y="22011"/>
                  <a:pt x="10821" y="21429"/>
                </a:cubicBezTo>
                <a:cubicBezTo>
                  <a:pt x="11376" y="21130"/>
                  <a:pt x="11921" y="20840"/>
                  <a:pt x="12511" y="20620"/>
                </a:cubicBezTo>
                <a:close/>
                <a:moveTo>
                  <a:pt x="21025" y="20945"/>
                </a:moveTo>
                <a:lnTo>
                  <a:pt x="21025" y="20945"/>
                </a:lnTo>
                <a:cubicBezTo>
                  <a:pt x="21465" y="21165"/>
                  <a:pt x="21905" y="21429"/>
                  <a:pt x="22310" y="21720"/>
                </a:cubicBezTo>
                <a:cubicBezTo>
                  <a:pt x="22381" y="22195"/>
                  <a:pt x="22416" y="22671"/>
                  <a:pt x="22451" y="23111"/>
                </a:cubicBezTo>
                <a:cubicBezTo>
                  <a:pt x="22046" y="22856"/>
                  <a:pt x="21606" y="22671"/>
                  <a:pt x="21210" y="22451"/>
                </a:cubicBezTo>
                <a:cubicBezTo>
                  <a:pt x="21166" y="21975"/>
                  <a:pt x="21095" y="21465"/>
                  <a:pt x="21025" y="20945"/>
                </a:cubicBezTo>
                <a:close/>
                <a:moveTo>
                  <a:pt x="45641" y="22160"/>
                </a:moveTo>
                <a:cubicBezTo>
                  <a:pt x="45746" y="22231"/>
                  <a:pt x="45861" y="22310"/>
                  <a:pt x="45966" y="22380"/>
                </a:cubicBezTo>
                <a:cubicBezTo>
                  <a:pt x="45561" y="22636"/>
                  <a:pt x="45121" y="22891"/>
                  <a:pt x="44681" y="23076"/>
                </a:cubicBezTo>
                <a:cubicBezTo>
                  <a:pt x="44611" y="23111"/>
                  <a:pt x="44496" y="23146"/>
                  <a:pt x="44390" y="23225"/>
                </a:cubicBezTo>
                <a:cubicBezTo>
                  <a:pt x="44276" y="23076"/>
                  <a:pt x="44135" y="22970"/>
                  <a:pt x="43985" y="22856"/>
                </a:cubicBezTo>
                <a:cubicBezTo>
                  <a:pt x="44135" y="22785"/>
                  <a:pt x="44241" y="22750"/>
                  <a:pt x="44355" y="22706"/>
                </a:cubicBezTo>
                <a:cubicBezTo>
                  <a:pt x="44795" y="22565"/>
                  <a:pt x="45200" y="22380"/>
                  <a:pt x="45641" y="22160"/>
                </a:cubicBezTo>
                <a:close/>
                <a:moveTo>
                  <a:pt x="23587" y="21315"/>
                </a:moveTo>
                <a:cubicBezTo>
                  <a:pt x="23992" y="21570"/>
                  <a:pt x="24397" y="21790"/>
                  <a:pt x="24802" y="22011"/>
                </a:cubicBezTo>
                <a:cubicBezTo>
                  <a:pt x="24872" y="22451"/>
                  <a:pt x="24907" y="22856"/>
                  <a:pt x="24951" y="23296"/>
                </a:cubicBezTo>
                <a:cubicBezTo>
                  <a:pt x="24546" y="23076"/>
                  <a:pt x="24141" y="22856"/>
                  <a:pt x="23736" y="22600"/>
                </a:cubicBezTo>
                <a:cubicBezTo>
                  <a:pt x="23701" y="22160"/>
                  <a:pt x="23631" y="21755"/>
                  <a:pt x="23587" y="21315"/>
                </a:cubicBezTo>
                <a:close/>
                <a:moveTo>
                  <a:pt x="26193" y="21165"/>
                </a:moveTo>
                <a:lnTo>
                  <a:pt x="26193" y="21165"/>
                </a:lnTo>
                <a:cubicBezTo>
                  <a:pt x="26818" y="21429"/>
                  <a:pt x="27443" y="21685"/>
                  <a:pt x="28033" y="21870"/>
                </a:cubicBezTo>
                <a:cubicBezTo>
                  <a:pt x="28138" y="22345"/>
                  <a:pt x="28253" y="22820"/>
                  <a:pt x="28323" y="23296"/>
                </a:cubicBezTo>
                <a:cubicBezTo>
                  <a:pt x="27663" y="23111"/>
                  <a:pt x="27038" y="22891"/>
                  <a:pt x="26413" y="22671"/>
                </a:cubicBezTo>
                <a:cubicBezTo>
                  <a:pt x="26378" y="22160"/>
                  <a:pt x="26307" y="21685"/>
                  <a:pt x="26193" y="21165"/>
                </a:cubicBezTo>
                <a:close/>
                <a:moveTo>
                  <a:pt x="31405" y="21870"/>
                </a:moveTo>
                <a:lnTo>
                  <a:pt x="31405" y="21870"/>
                </a:lnTo>
                <a:cubicBezTo>
                  <a:pt x="31695" y="21975"/>
                  <a:pt x="32030" y="22046"/>
                  <a:pt x="32320" y="22160"/>
                </a:cubicBezTo>
                <a:cubicBezTo>
                  <a:pt x="32611" y="22231"/>
                  <a:pt x="32910" y="22345"/>
                  <a:pt x="33165" y="22380"/>
                </a:cubicBezTo>
                <a:cubicBezTo>
                  <a:pt x="33350" y="22706"/>
                  <a:pt x="33491" y="23005"/>
                  <a:pt x="33641" y="23296"/>
                </a:cubicBezTo>
                <a:cubicBezTo>
                  <a:pt x="33315" y="23261"/>
                  <a:pt x="33016" y="23190"/>
                  <a:pt x="32690" y="23111"/>
                </a:cubicBezTo>
                <a:cubicBezTo>
                  <a:pt x="32355" y="23041"/>
                  <a:pt x="32065" y="22970"/>
                  <a:pt x="31774" y="22891"/>
                </a:cubicBezTo>
                <a:cubicBezTo>
                  <a:pt x="31660" y="22530"/>
                  <a:pt x="31510" y="22195"/>
                  <a:pt x="31405" y="21870"/>
                </a:cubicBezTo>
                <a:close/>
                <a:moveTo>
                  <a:pt x="48502" y="21465"/>
                </a:moveTo>
                <a:cubicBezTo>
                  <a:pt x="48678" y="21535"/>
                  <a:pt x="48828" y="21606"/>
                  <a:pt x="49012" y="21685"/>
                </a:cubicBezTo>
                <a:cubicBezTo>
                  <a:pt x="48572" y="22266"/>
                  <a:pt x="48097" y="22820"/>
                  <a:pt x="47577" y="23296"/>
                </a:cubicBezTo>
                <a:cubicBezTo>
                  <a:pt x="47401" y="23190"/>
                  <a:pt x="47252" y="23076"/>
                  <a:pt x="47067" y="22970"/>
                </a:cubicBezTo>
                <a:cubicBezTo>
                  <a:pt x="47577" y="22530"/>
                  <a:pt x="48062" y="22011"/>
                  <a:pt x="48502" y="21465"/>
                </a:cubicBezTo>
                <a:close/>
                <a:moveTo>
                  <a:pt x="58802" y="20725"/>
                </a:moveTo>
                <a:cubicBezTo>
                  <a:pt x="59207" y="21130"/>
                  <a:pt x="59612" y="21500"/>
                  <a:pt x="60017" y="21870"/>
                </a:cubicBezTo>
                <a:cubicBezTo>
                  <a:pt x="59428" y="22310"/>
                  <a:pt x="58847" y="22750"/>
                  <a:pt x="58257" y="23225"/>
                </a:cubicBezTo>
                <a:cubicBezTo>
                  <a:pt x="58221" y="23225"/>
                  <a:pt x="58186" y="23261"/>
                  <a:pt x="58142" y="23296"/>
                </a:cubicBezTo>
                <a:cubicBezTo>
                  <a:pt x="57781" y="22926"/>
                  <a:pt x="57376" y="22565"/>
                  <a:pt x="57006" y="22231"/>
                </a:cubicBezTo>
                <a:cubicBezTo>
                  <a:pt x="57596" y="21720"/>
                  <a:pt x="58186" y="21209"/>
                  <a:pt x="58802" y="20725"/>
                </a:cubicBezTo>
                <a:close/>
                <a:moveTo>
                  <a:pt x="16764" y="21570"/>
                </a:moveTo>
                <a:cubicBezTo>
                  <a:pt x="17283" y="21570"/>
                  <a:pt x="17758" y="21570"/>
                  <a:pt x="18234" y="21650"/>
                </a:cubicBezTo>
                <a:cubicBezTo>
                  <a:pt x="18304" y="22195"/>
                  <a:pt x="18419" y="22785"/>
                  <a:pt x="18454" y="23366"/>
                </a:cubicBezTo>
                <a:cubicBezTo>
                  <a:pt x="18014" y="23331"/>
                  <a:pt x="17538" y="23331"/>
                  <a:pt x="17063" y="23331"/>
                </a:cubicBezTo>
                <a:cubicBezTo>
                  <a:pt x="16948" y="22785"/>
                  <a:pt x="16878" y="22195"/>
                  <a:pt x="16764" y="21570"/>
                </a:cubicBezTo>
                <a:close/>
                <a:moveTo>
                  <a:pt x="38818" y="22345"/>
                </a:moveTo>
                <a:cubicBezTo>
                  <a:pt x="38923" y="22530"/>
                  <a:pt x="39073" y="22706"/>
                  <a:pt x="39214" y="22891"/>
                </a:cubicBezTo>
                <a:cubicBezTo>
                  <a:pt x="39214" y="22926"/>
                  <a:pt x="39258" y="22970"/>
                  <a:pt x="39293" y="23005"/>
                </a:cubicBezTo>
                <a:cubicBezTo>
                  <a:pt x="38888" y="23146"/>
                  <a:pt x="38483" y="23261"/>
                  <a:pt x="38043" y="23331"/>
                </a:cubicBezTo>
                <a:cubicBezTo>
                  <a:pt x="37858" y="23366"/>
                  <a:pt x="37673" y="23410"/>
                  <a:pt x="37453" y="23446"/>
                </a:cubicBezTo>
                <a:cubicBezTo>
                  <a:pt x="37312" y="23190"/>
                  <a:pt x="37162" y="22970"/>
                  <a:pt x="37013" y="22750"/>
                </a:cubicBezTo>
                <a:cubicBezTo>
                  <a:pt x="37277" y="22750"/>
                  <a:pt x="37497" y="22706"/>
                  <a:pt x="37717" y="22671"/>
                </a:cubicBezTo>
                <a:cubicBezTo>
                  <a:pt x="38078" y="22600"/>
                  <a:pt x="38448" y="22486"/>
                  <a:pt x="38818" y="22345"/>
                </a:cubicBezTo>
                <a:close/>
                <a:moveTo>
                  <a:pt x="43510" y="22451"/>
                </a:moveTo>
                <a:cubicBezTo>
                  <a:pt x="43660" y="22565"/>
                  <a:pt x="43801" y="22706"/>
                  <a:pt x="43915" y="22820"/>
                </a:cubicBezTo>
                <a:cubicBezTo>
                  <a:pt x="43580" y="22926"/>
                  <a:pt x="43290" y="23076"/>
                  <a:pt x="42955" y="23190"/>
                </a:cubicBezTo>
                <a:cubicBezTo>
                  <a:pt x="42700" y="23296"/>
                  <a:pt x="42410" y="23366"/>
                  <a:pt x="42154" y="23481"/>
                </a:cubicBezTo>
                <a:cubicBezTo>
                  <a:pt x="41969" y="23296"/>
                  <a:pt x="41820" y="23111"/>
                  <a:pt x="41679" y="22926"/>
                </a:cubicBezTo>
                <a:cubicBezTo>
                  <a:pt x="42189" y="22706"/>
                  <a:pt x="42559" y="22636"/>
                  <a:pt x="43219" y="22486"/>
                </a:cubicBezTo>
                <a:cubicBezTo>
                  <a:pt x="43290" y="22486"/>
                  <a:pt x="43396" y="22451"/>
                  <a:pt x="43510" y="22451"/>
                </a:cubicBezTo>
                <a:close/>
                <a:moveTo>
                  <a:pt x="33236" y="22416"/>
                </a:moveTo>
                <a:cubicBezTo>
                  <a:pt x="33861" y="22565"/>
                  <a:pt x="34486" y="22671"/>
                  <a:pt x="35076" y="22750"/>
                </a:cubicBezTo>
                <a:cubicBezTo>
                  <a:pt x="35217" y="23005"/>
                  <a:pt x="35366" y="23261"/>
                  <a:pt x="35516" y="23516"/>
                </a:cubicBezTo>
                <a:cubicBezTo>
                  <a:pt x="34926" y="23481"/>
                  <a:pt x="34336" y="23410"/>
                  <a:pt x="33711" y="23296"/>
                </a:cubicBezTo>
                <a:cubicBezTo>
                  <a:pt x="33570" y="23005"/>
                  <a:pt x="33385" y="22706"/>
                  <a:pt x="33236" y="22416"/>
                </a:cubicBezTo>
                <a:close/>
                <a:moveTo>
                  <a:pt x="36977" y="22750"/>
                </a:moveTo>
                <a:cubicBezTo>
                  <a:pt x="37127" y="22970"/>
                  <a:pt x="37277" y="23225"/>
                  <a:pt x="37418" y="23446"/>
                </a:cubicBezTo>
                <a:cubicBezTo>
                  <a:pt x="36992" y="23497"/>
                  <a:pt x="36543" y="23530"/>
                  <a:pt x="36074" y="23530"/>
                </a:cubicBezTo>
                <a:cubicBezTo>
                  <a:pt x="35903" y="23530"/>
                  <a:pt x="35728" y="23525"/>
                  <a:pt x="35551" y="23516"/>
                </a:cubicBezTo>
                <a:cubicBezTo>
                  <a:pt x="35437" y="23261"/>
                  <a:pt x="35252" y="23005"/>
                  <a:pt x="35111" y="22750"/>
                </a:cubicBezTo>
                <a:lnTo>
                  <a:pt x="35111" y="22750"/>
                </a:lnTo>
                <a:cubicBezTo>
                  <a:pt x="35492" y="22770"/>
                  <a:pt x="35862" y="22791"/>
                  <a:pt x="36218" y="22791"/>
                </a:cubicBezTo>
                <a:cubicBezTo>
                  <a:pt x="36478" y="22791"/>
                  <a:pt x="36732" y="22780"/>
                  <a:pt x="36977" y="22750"/>
                </a:cubicBezTo>
                <a:close/>
                <a:moveTo>
                  <a:pt x="16728" y="21570"/>
                </a:moveTo>
                <a:cubicBezTo>
                  <a:pt x="16843" y="22195"/>
                  <a:pt x="16913" y="22785"/>
                  <a:pt x="16984" y="23331"/>
                </a:cubicBezTo>
                <a:cubicBezTo>
                  <a:pt x="16438" y="23366"/>
                  <a:pt x="15813" y="23446"/>
                  <a:pt x="15188" y="23551"/>
                </a:cubicBezTo>
                <a:cubicBezTo>
                  <a:pt x="15082" y="23005"/>
                  <a:pt x="15003" y="22416"/>
                  <a:pt x="14897" y="21790"/>
                </a:cubicBezTo>
                <a:cubicBezTo>
                  <a:pt x="15522" y="21685"/>
                  <a:pt x="16147" y="21606"/>
                  <a:pt x="16728" y="21570"/>
                </a:cubicBezTo>
                <a:close/>
                <a:moveTo>
                  <a:pt x="52059" y="20769"/>
                </a:moveTo>
                <a:cubicBezTo>
                  <a:pt x="52420" y="21060"/>
                  <a:pt x="52789" y="21385"/>
                  <a:pt x="53124" y="21720"/>
                </a:cubicBezTo>
                <a:cubicBezTo>
                  <a:pt x="52605" y="22345"/>
                  <a:pt x="52059" y="22970"/>
                  <a:pt x="51504" y="23551"/>
                </a:cubicBezTo>
                <a:cubicBezTo>
                  <a:pt x="51213" y="23261"/>
                  <a:pt x="50879" y="22970"/>
                  <a:pt x="50588" y="22706"/>
                </a:cubicBezTo>
                <a:cubicBezTo>
                  <a:pt x="51029" y="22160"/>
                  <a:pt x="51434" y="21606"/>
                  <a:pt x="51839" y="21095"/>
                </a:cubicBezTo>
                <a:cubicBezTo>
                  <a:pt x="51909" y="20989"/>
                  <a:pt x="51979" y="20875"/>
                  <a:pt x="52059" y="20769"/>
                </a:cubicBezTo>
                <a:close/>
                <a:moveTo>
                  <a:pt x="5248" y="21095"/>
                </a:moveTo>
                <a:cubicBezTo>
                  <a:pt x="5503" y="21350"/>
                  <a:pt x="5723" y="21650"/>
                  <a:pt x="5873" y="21975"/>
                </a:cubicBezTo>
                <a:cubicBezTo>
                  <a:pt x="5688" y="22451"/>
                  <a:pt x="5433" y="22891"/>
                  <a:pt x="5142" y="23331"/>
                </a:cubicBezTo>
                <a:cubicBezTo>
                  <a:pt x="5098" y="23410"/>
                  <a:pt x="5028" y="23516"/>
                  <a:pt x="4993" y="23586"/>
                </a:cubicBezTo>
                <a:cubicBezTo>
                  <a:pt x="4843" y="23261"/>
                  <a:pt x="4623" y="22970"/>
                  <a:pt x="4368" y="22706"/>
                </a:cubicBezTo>
                <a:cubicBezTo>
                  <a:pt x="4438" y="22600"/>
                  <a:pt x="4517" y="22486"/>
                  <a:pt x="4588" y="22416"/>
                </a:cubicBezTo>
                <a:cubicBezTo>
                  <a:pt x="4843" y="21975"/>
                  <a:pt x="5063" y="21535"/>
                  <a:pt x="5248" y="21095"/>
                </a:cubicBezTo>
                <a:close/>
                <a:moveTo>
                  <a:pt x="18269" y="21650"/>
                </a:moveTo>
                <a:lnTo>
                  <a:pt x="18269" y="21650"/>
                </a:lnTo>
                <a:cubicBezTo>
                  <a:pt x="18789" y="21720"/>
                  <a:pt x="19264" y="21826"/>
                  <a:pt x="19775" y="21975"/>
                </a:cubicBezTo>
                <a:cubicBezTo>
                  <a:pt x="19845" y="22486"/>
                  <a:pt x="19889" y="23076"/>
                  <a:pt x="19959" y="23630"/>
                </a:cubicBezTo>
                <a:cubicBezTo>
                  <a:pt x="19484" y="23516"/>
                  <a:pt x="19009" y="23410"/>
                  <a:pt x="18524" y="23366"/>
                </a:cubicBezTo>
                <a:cubicBezTo>
                  <a:pt x="18454" y="22785"/>
                  <a:pt x="18384" y="22195"/>
                  <a:pt x="18269" y="21650"/>
                </a:cubicBezTo>
                <a:close/>
                <a:moveTo>
                  <a:pt x="41239" y="22416"/>
                </a:moveTo>
                <a:cubicBezTo>
                  <a:pt x="41344" y="22600"/>
                  <a:pt x="41459" y="22750"/>
                  <a:pt x="41600" y="22891"/>
                </a:cubicBezTo>
                <a:cubicBezTo>
                  <a:pt x="41415" y="22970"/>
                  <a:pt x="41195" y="23076"/>
                  <a:pt x="40974" y="23190"/>
                </a:cubicBezTo>
                <a:cubicBezTo>
                  <a:pt x="40614" y="23331"/>
                  <a:pt x="40244" y="23516"/>
                  <a:pt x="39839" y="23666"/>
                </a:cubicBezTo>
                <a:cubicBezTo>
                  <a:pt x="39698" y="23446"/>
                  <a:pt x="39513" y="23261"/>
                  <a:pt x="39363" y="23041"/>
                </a:cubicBezTo>
                <a:cubicBezTo>
                  <a:pt x="39698" y="22926"/>
                  <a:pt x="40024" y="22820"/>
                  <a:pt x="40314" y="22706"/>
                </a:cubicBezTo>
                <a:cubicBezTo>
                  <a:pt x="40614" y="22636"/>
                  <a:pt x="40904" y="22530"/>
                  <a:pt x="41239" y="22416"/>
                </a:cubicBezTo>
                <a:close/>
                <a:moveTo>
                  <a:pt x="46037" y="22416"/>
                </a:moveTo>
                <a:cubicBezTo>
                  <a:pt x="46151" y="22486"/>
                  <a:pt x="46301" y="22565"/>
                  <a:pt x="46477" y="22671"/>
                </a:cubicBezTo>
                <a:cubicBezTo>
                  <a:pt x="46037" y="23005"/>
                  <a:pt x="45561" y="23296"/>
                  <a:pt x="45051" y="23551"/>
                </a:cubicBezTo>
                <a:cubicBezTo>
                  <a:pt x="45015" y="23586"/>
                  <a:pt x="44936" y="23630"/>
                  <a:pt x="44901" y="23666"/>
                </a:cubicBezTo>
                <a:cubicBezTo>
                  <a:pt x="44760" y="23516"/>
                  <a:pt x="44575" y="23366"/>
                  <a:pt x="44426" y="23225"/>
                </a:cubicBezTo>
                <a:cubicBezTo>
                  <a:pt x="44540" y="23190"/>
                  <a:pt x="44611" y="23146"/>
                  <a:pt x="44716" y="23111"/>
                </a:cubicBezTo>
                <a:cubicBezTo>
                  <a:pt x="45156" y="22926"/>
                  <a:pt x="45597" y="22671"/>
                  <a:pt x="46037" y="22416"/>
                </a:cubicBezTo>
                <a:close/>
                <a:moveTo>
                  <a:pt x="28103" y="21905"/>
                </a:moveTo>
                <a:cubicBezTo>
                  <a:pt x="28649" y="22090"/>
                  <a:pt x="29239" y="22266"/>
                  <a:pt x="29829" y="22416"/>
                </a:cubicBezTo>
                <a:cubicBezTo>
                  <a:pt x="29899" y="22856"/>
                  <a:pt x="30014" y="23261"/>
                  <a:pt x="30084" y="23701"/>
                </a:cubicBezTo>
                <a:cubicBezTo>
                  <a:pt x="29494" y="23586"/>
                  <a:pt x="28913" y="23446"/>
                  <a:pt x="28358" y="23296"/>
                </a:cubicBezTo>
                <a:cubicBezTo>
                  <a:pt x="28288" y="22820"/>
                  <a:pt x="28209" y="22345"/>
                  <a:pt x="28103" y="21905"/>
                </a:cubicBezTo>
                <a:close/>
                <a:moveTo>
                  <a:pt x="49048" y="21720"/>
                </a:moveTo>
                <a:cubicBezTo>
                  <a:pt x="49233" y="21790"/>
                  <a:pt x="49417" y="21905"/>
                  <a:pt x="49602" y="22011"/>
                </a:cubicBezTo>
                <a:cubicBezTo>
                  <a:pt x="49162" y="22600"/>
                  <a:pt x="48678" y="23190"/>
                  <a:pt x="48203" y="23736"/>
                </a:cubicBezTo>
                <a:cubicBezTo>
                  <a:pt x="48018" y="23586"/>
                  <a:pt x="47798" y="23481"/>
                  <a:pt x="47621" y="23331"/>
                </a:cubicBezTo>
                <a:cubicBezTo>
                  <a:pt x="48132" y="22820"/>
                  <a:pt x="48608" y="22266"/>
                  <a:pt x="49048" y="21720"/>
                </a:cubicBezTo>
                <a:close/>
                <a:moveTo>
                  <a:pt x="55871" y="21165"/>
                </a:moveTo>
                <a:cubicBezTo>
                  <a:pt x="55906" y="21209"/>
                  <a:pt x="55941" y="21245"/>
                  <a:pt x="55985" y="21280"/>
                </a:cubicBezTo>
                <a:cubicBezTo>
                  <a:pt x="56311" y="21606"/>
                  <a:pt x="56602" y="21905"/>
                  <a:pt x="56822" y="22125"/>
                </a:cubicBezTo>
                <a:cubicBezTo>
                  <a:pt x="56866" y="22160"/>
                  <a:pt x="56901" y="22195"/>
                  <a:pt x="56936" y="22195"/>
                </a:cubicBezTo>
                <a:cubicBezTo>
                  <a:pt x="56646" y="22451"/>
                  <a:pt x="56381" y="22706"/>
                  <a:pt x="56091" y="22926"/>
                </a:cubicBezTo>
                <a:cubicBezTo>
                  <a:pt x="55800" y="23225"/>
                  <a:pt x="55466" y="23481"/>
                  <a:pt x="55175" y="23736"/>
                </a:cubicBezTo>
                <a:cubicBezTo>
                  <a:pt x="55140" y="23701"/>
                  <a:pt x="55105" y="23701"/>
                  <a:pt x="55061" y="23666"/>
                </a:cubicBezTo>
                <a:cubicBezTo>
                  <a:pt x="54805" y="23410"/>
                  <a:pt x="54550" y="23111"/>
                  <a:pt x="54224" y="22785"/>
                </a:cubicBezTo>
                <a:cubicBezTo>
                  <a:pt x="54365" y="22636"/>
                  <a:pt x="54515" y="22486"/>
                  <a:pt x="54665" y="22345"/>
                </a:cubicBezTo>
                <a:cubicBezTo>
                  <a:pt x="55061" y="21975"/>
                  <a:pt x="55466" y="21570"/>
                  <a:pt x="55871" y="21165"/>
                </a:cubicBezTo>
                <a:close/>
                <a:moveTo>
                  <a:pt x="7704" y="21130"/>
                </a:moveTo>
                <a:cubicBezTo>
                  <a:pt x="7819" y="21606"/>
                  <a:pt x="7854" y="22046"/>
                  <a:pt x="7889" y="22530"/>
                </a:cubicBezTo>
                <a:cubicBezTo>
                  <a:pt x="7634" y="22970"/>
                  <a:pt x="7379" y="23366"/>
                  <a:pt x="7158" y="23807"/>
                </a:cubicBezTo>
                <a:cubicBezTo>
                  <a:pt x="7158" y="23366"/>
                  <a:pt x="7123" y="22970"/>
                  <a:pt x="7079" y="22565"/>
                </a:cubicBezTo>
                <a:cubicBezTo>
                  <a:pt x="7264" y="22090"/>
                  <a:pt x="7484" y="21570"/>
                  <a:pt x="7704" y="21130"/>
                </a:cubicBezTo>
                <a:close/>
                <a:moveTo>
                  <a:pt x="9060" y="21130"/>
                </a:moveTo>
                <a:cubicBezTo>
                  <a:pt x="9139" y="21606"/>
                  <a:pt x="9175" y="22090"/>
                  <a:pt x="9210" y="22565"/>
                </a:cubicBezTo>
                <a:cubicBezTo>
                  <a:pt x="9060" y="22671"/>
                  <a:pt x="8954" y="22785"/>
                  <a:pt x="8805" y="22926"/>
                </a:cubicBezTo>
                <a:cubicBezTo>
                  <a:pt x="8514" y="23225"/>
                  <a:pt x="8224" y="23551"/>
                  <a:pt x="7960" y="23886"/>
                </a:cubicBezTo>
                <a:cubicBezTo>
                  <a:pt x="7960" y="23446"/>
                  <a:pt x="7960" y="23005"/>
                  <a:pt x="7924" y="22565"/>
                </a:cubicBezTo>
                <a:cubicBezTo>
                  <a:pt x="8109" y="22310"/>
                  <a:pt x="8294" y="22046"/>
                  <a:pt x="8479" y="21790"/>
                </a:cubicBezTo>
                <a:cubicBezTo>
                  <a:pt x="8664" y="21570"/>
                  <a:pt x="8840" y="21350"/>
                  <a:pt x="9060" y="21130"/>
                </a:cubicBezTo>
                <a:close/>
                <a:moveTo>
                  <a:pt x="24872" y="22046"/>
                </a:moveTo>
                <a:lnTo>
                  <a:pt x="24872" y="22046"/>
                </a:lnTo>
                <a:cubicBezTo>
                  <a:pt x="25347" y="22310"/>
                  <a:pt x="25867" y="22530"/>
                  <a:pt x="26378" y="22706"/>
                </a:cubicBezTo>
                <a:cubicBezTo>
                  <a:pt x="26413" y="23111"/>
                  <a:pt x="26448" y="23516"/>
                  <a:pt x="26492" y="23921"/>
                </a:cubicBezTo>
                <a:cubicBezTo>
                  <a:pt x="26008" y="23736"/>
                  <a:pt x="25497" y="23551"/>
                  <a:pt x="24986" y="23296"/>
                </a:cubicBezTo>
                <a:cubicBezTo>
                  <a:pt x="24951" y="22891"/>
                  <a:pt x="24907" y="22451"/>
                  <a:pt x="24872" y="22046"/>
                </a:cubicBezTo>
                <a:close/>
                <a:moveTo>
                  <a:pt x="22381" y="21755"/>
                </a:moveTo>
                <a:lnTo>
                  <a:pt x="22381" y="21755"/>
                </a:lnTo>
                <a:cubicBezTo>
                  <a:pt x="22601" y="21905"/>
                  <a:pt x="22821" y="22046"/>
                  <a:pt x="23041" y="22195"/>
                </a:cubicBezTo>
                <a:cubicBezTo>
                  <a:pt x="23261" y="22380"/>
                  <a:pt x="23481" y="22486"/>
                  <a:pt x="23701" y="22636"/>
                </a:cubicBezTo>
                <a:cubicBezTo>
                  <a:pt x="23736" y="23076"/>
                  <a:pt x="23772" y="23516"/>
                  <a:pt x="23807" y="23956"/>
                </a:cubicBezTo>
                <a:cubicBezTo>
                  <a:pt x="23701" y="23886"/>
                  <a:pt x="23551" y="23807"/>
                  <a:pt x="23446" y="23736"/>
                </a:cubicBezTo>
                <a:cubicBezTo>
                  <a:pt x="23146" y="23516"/>
                  <a:pt x="22821" y="23331"/>
                  <a:pt x="22530" y="23146"/>
                </a:cubicBezTo>
                <a:cubicBezTo>
                  <a:pt x="22451" y="22671"/>
                  <a:pt x="22416" y="22231"/>
                  <a:pt x="22381" y="21755"/>
                </a:cubicBezTo>
                <a:close/>
                <a:moveTo>
                  <a:pt x="43950" y="22856"/>
                </a:moveTo>
                <a:cubicBezTo>
                  <a:pt x="44100" y="22970"/>
                  <a:pt x="44206" y="23111"/>
                  <a:pt x="44355" y="23225"/>
                </a:cubicBezTo>
                <a:cubicBezTo>
                  <a:pt x="43765" y="23481"/>
                  <a:pt x="43175" y="23771"/>
                  <a:pt x="42594" y="23991"/>
                </a:cubicBezTo>
                <a:cubicBezTo>
                  <a:pt x="42445" y="23851"/>
                  <a:pt x="42295" y="23666"/>
                  <a:pt x="42189" y="23516"/>
                </a:cubicBezTo>
                <a:cubicBezTo>
                  <a:pt x="42445" y="23410"/>
                  <a:pt x="42700" y="23331"/>
                  <a:pt x="42999" y="23225"/>
                </a:cubicBezTo>
                <a:cubicBezTo>
                  <a:pt x="43290" y="23111"/>
                  <a:pt x="43616" y="22970"/>
                  <a:pt x="43950" y="22856"/>
                </a:cubicBezTo>
                <a:close/>
                <a:moveTo>
                  <a:pt x="14862" y="21826"/>
                </a:moveTo>
                <a:cubicBezTo>
                  <a:pt x="14968" y="22416"/>
                  <a:pt x="15047" y="23005"/>
                  <a:pt x="15117" y="23551"/>
                </a:cubicBezTo>
                <a:cubicBezTo>
                  <a:pt x="15003" y="23586"/>
                  <a:pt x="14897" y="23630"/>
                  <a:pt x="14783" y="23630"/>
                </a:cubicBezTo>
                <a:cubicBezTo>
                  <a:pt x="14202" y="23736"/>
                  <a:pt x="13612" y="23886"/>
                  <a:pt x="13101" y="24027"/>
                </a:cubicBezTo>
                <a:cubicBezTo>
                  <a:pt x="13022" y="23516"/>
                  <a:pt x="12951" y="22926"/>
                  <a:pt x="12881" y="22345"/>
                </a:cubicBezTo>
                <a:cubicBezTo>
                  <a:pt x="13242" y="22195"/>
                  <a:pt x="13612" y="22090"/>
                  <a:pt x="13982" y="22011"/>
                </a:cubicBezTo>
                <a:cubicBezTo>
                  <a:pt x="14272" y="21940"/>
                  <a:pt x="14563" y="21870"/>
                  <a:pt x="14862" y="21826"/>
                </a:cubicBezTo>
                <a:close/>
                <a:moveTo>
                  <a:pt x="29864" y="22451"/>
                </a:moveTo>
                <a:lnTo>
                  <a:pt x="29864" y="22451"/>
                </a:lnTo>
                <a:cubicBezTo>
                  <a:pt x="30489" y="22600"/>
                  <a:pt x="31114" y="22785"/>
                  <a:pt x="31730" y="22926"/>
                </a:cubicBezTo>
                <a:cubicBezTo>
                  <a:pt x="31880" y="23296"/>
                  <a:pt x="31994" y="23666"/>
                  <a:pt x="32100" y="24027"/>
                </a:cubicBezTo>
                <a:cubicBezTo>
                  <a:pt x="31440" y="23956"/>
                  <a:pt x="30779" y="23851"/>
                  <a:pt x="30119" y="23701"/>
                </a:cubicBezTo>
                <a:cubicBezTo>
                  <a:pt x="30049" y="23261"/>
                  <a:pt x="29970" y="22856"/>
                  <a:pt x="29864" y="22451"/>
                </a:cubicBezTo>
                <a:close/>
                <a:moveTo>
                  <a:pt x="10786" y="21465"/>
                </a:moveTo>
                <a:cubicBezTo>
                  <a:pt x="10865" y="22011"/>
                  <a:pt x="10935" y="22565"/>
                  <a:pt x="10971" y="23076"/>
                </a:cubicBezTo>
                <a:cubicBezTo>
                  <a:pt x="10381" y="23366"/>
                  <a:pt x="9835" y="23701"/>
                  <a:pt x="9359" y="24071"/>
                </a:cubicBezTo>
                <a:cubicBezTo>
                  <a:pt x="9324" y="23586"/>
                  <a:pt x="9324" y="23076"/>
                  <a:pt x="9245" y="22565"/>
                </a:cubicBezTo>
                <a:cubicBezTo>
                  <a:pt x="9720" y="22160"/>
                  <a:pt x="10240" y="21790"/>
                  <a:pt x="10786" y="21465"/>
                </a:cubicBezTo>
                <a:close/>
                <a:moveTo>
                  <a:pt x="19810" y="21975"/>
                </a:moveTo>
                <a:lnTo>
                  <a:pt x="19810" y="21975"/>
                </a:lnTo>
                <a:cubicBezTo>
                  <a:pt x="20250" y="22125"/>
                  <a:pt x="20725" y="22310"/>
                  <a:pt x="21166" y="22486"/>
                </a:cubicBezTo>
                <a:cubicBezTo>
                  <a:pt x="21245" y="23041"/>
                  <a:pt x="21280" y="23551"/>
                  <a:pt x="21350" y="24106"/>
                </a:cubicBezTo>
                <a:cubicBezTo>
                  <a:pt x="20875" y="23921"/>
                  <a:pt x="20435" y="23771"/>
                  <a:pt x="19995" y="23666"/>
                </a:cubicBezTo>
                <a:cubicBezTo>
                  <a:pt x="19959" y="23076"/>
                  <a:pt x="19889" y="22530"/>
                  <a:pt x="19810" y="21975"/>
                </a:cubicBezTo>
                <a:close/>
                <a:moveTo>
                  <a:pt x="46521" y="22706"/>
                </a:moveTo>
                <a:cubicBezTo>
                  <a:pt x="46662" y="22785"/>
                  <a:pt x="46812" y="22891"/>
                  <a:pt x="46996" y="22970"/>
                </a:cubicBezTo>
                <a:cubicBezTo>
                  <a:pt x="46591" y="23296"/>
                  <a:pt x="46222" y="23630"/>
                  <a:pt x="45781" y="23886"/>
                </a:cubicBezTo>
                <a:cubicBezTo>
                  <a:pt x="45676" y="23956"/>
                  <a:pt x="45561" y="24027"/>
                  <a:pt x="45420" y="24106"/>
                </a:cubicBezTo>
                <a:cubicBezTo>
                  <a:pt x="45271" y="23956"/>
                  <a:pt x="45086" y="23851"/>
                  <a:pt x="44936" y="23701"/>
                </a:cubicBezTo>
                <a:cubicBezTo>
                  <a:pt x="44980" y="23666"/>
                  <a:pt x="45015" y="23630"/>
                  <a:pt x="45086" y="23586"/>
                </a:cubicBezTo>
                <a:cubicBezTo>
                  <a:pt x="45597" y="23331"/>
                  <a:pt x="46037" y="23041"/>
                  <a:pt x="46521" y="22706"/>
                </a:cubicBezTo>
                <a:close/>
                <a:moveTo>
                  <a:pt x="63134" y="21755"/>
                </a:moveTo>
                <a:cubicBezTo>
                  <a:pt x="63539" y="22125"/>
                  <a:pt x="63944" y="22530"/>
                  <a:pt x="64384" y="22891"/>
                </a:cubicBezTo>
                <a:cubicBezTo>
                  <a:pt x="63759" y="23296"/>
                  <a:pt x="63134" y="23736"/>
                  <a:pt x="62474" y="24141"/>
                </a:cubicBezTo>
                <a:cubicBezTo>
                  <a:pt x="62104" y="23771"/>
                  <a:pt x="61708" y="23410"/>
                  <a:pt x="61303" y="23041"/>
                </a:cubicBezTo>
                <a:cubicBezTo>
                  <a:pt x="61928" y="22600"/>
                  <a:pt x="62509" y="22160"/>
                  <a:pt x="63134" y="21755"/>
                </a:cubicBezTo>
                <a:close/>
                <a:moveTo>
                  <a:pt x="39328" y="23041"/>
                </a:moveTo>
                <a:cubicBezTo>
                  <a:pt x="39478" y="23261"/>
                  <a:pt x="39619" y="23481"/>
                  <a:pt x="39804" y="23666"/>
                </a:cubicBezTo>
                <a:cubicBezTo>
                  <a:pt x="39363" y="23807"/>
                  <a:pt x="38923" y="23956"/>
                  <a:pt x="38413" y="24071"/>
                </a:cubicBezTo>
                <a:cubicBezTo>
                  <a:pt x="38263" y="24106"/>
                  <a:pt x="38113" y="24141"/>
                  <a:pt x="37972" y="24176"/>
                </a:cubicBezTo>
                <a:cubicBezTo>
                  <a:pt x="37937" y="24141"/>
                  <a:pt x="37893" y="24106"/>
                  <a:pt x="37893" y="24071"/>
                </a:cubicBezTo>
                <a:cubicBezTo>
                  <a:pt x="37752" y="23886"/>
                  <a:pt x="37638" y="23666"/>
                  <a:pt x="37497" y="23481"/>
                </a:cubicBezTo>
                <a:cubicBezTo>
                  <a:pt x="37673" y="23446"/>
                  <a:pt x="37893" y="23410"/>
                  <a:pt x="38078" y="23366"/>
                </a:cubicBezTo>
                <a:cubicBezTo>
                  <a:pt x="38518" y="23296"/>
                  <a:pt x="38923" y="23190"/>
                  <a:pt x="39328" y="23041"/>
                </a:cubicBezTo>
                <a:close/>
                <a:moveTo>
                  <a:pt x="41635" y="22926"/>
                </a:moveTo>
                <a:cubicBezTo>
                  <a:pt x="41784" y="23111"/>
                  <a:pt x="41934" y="23331"/>
                  <a:pt x="42119" y="23516"/>
                </a:cubicBezTo>
                <a:cubicBezTo>
                  <a:pt x="41494" y="23736"/>
                  <a:pt x="40869" y="23956"/>
                  <a:pt x="40209" y="24176"/>
                </a:cubicBezTo>
                <a:cubicBezTo>
                  <a:pt x="40094" y="23991"/>
                  <a:pt x="39988" y="23851"/>
                  <a:pt x="39874" y="23701"/>
                </a:cubicBezTo>
                <a:cubicBezTo>
                  <a:pt x="40279" y="23551"/>
                  <a:pt x="40649" y="23366"/>
                  <a:pt x="40974" y="23225"/>
                </a:cubicBezTo>
                <a:cubicBezTo>
                  <a:pt x="41239" y="23111"/>
                  <a:pt x="41459" y="23005"/>
                  <a:pt x="41635" y="22926"/>
                </a:cubicBezTo>
                <a:close/>
                <a:moveTo>
                  <a:pt x="6789" y="21385"/>
                </a:moveTo>
                <a:cubicBezTo>
                  <a:pt x="6903" y="21755"/>
                  <a:pt x="6974" y="22160"/>
                  <a:pt x="7044" y="22530"/>
                </a:cubicBezTo>
                <a:cubicBezTo>
                  <a:pt x="6974" y="22750"/>
                  <a:pt x="6903" y="22926"/>
                  <a:pt x="6824" y="23111"/>
                </a:cubicBezTo>
                <a:cubicBezTo>
                  <a:pt x="6683" y="23516"/>
                  <a:pt x="6498" y="23886"/>
                  <a:pt x="6349" y="24247"/>
                </a:cubicBezTo>
                <a:cubicBezTo>
                  <a:pt x="6349" y="23807"/>
                  <a:pt x="6313" y="23366"/>
                  <a:pt x="6243" y="23005"/>
                </a:cubicBezTo>
                <a:cubicBezTo>
                  <a:pt x="6463" y="22486"/>
                  <a:pt x="6604" y="21975"/>
                  <a:pt x="6789" y="21465"/>
                </a:cubicBezTo>
                <a:lnTo>
                  <a:pt x="6789" y="21385"/>
                </a:lnTo>
                <a:close/>
                <a:moveTo>
                  <a:pt x="31810" y="22926"/>
                </a:moveTo>
                <a:lnTo>
                  <a:pt x="31810" y="22926"/>
                </a:lnTo>
                <a:cubicBezTo>
                  <a:pt x="32100" y="23005"/>
                  <a:pt x="32355" y="23076"/>
                  <a:pt x="32655" y="23146"/>
                </a:cubicBezTo>
                <a:cubicBezTo>
                  <a:pt x="33016" y="23225"/>
                  <a:pt x="33350" y="23296"/>
                  <a:pt x="33676" y="23331"/>
                </a:cubicBezTo>
                <a:cubicBezTo>
                  <a:pt x="33826" y="23666"/>
                  <a:pt x="33975" y="23991"/>
                  <a:pt x="34116" y="24326"/>
                </a:cubicBezTo>
                <a:cubicBezTo>
                  <a:pt x="33711" y="24291"/>
                  <a:pt x="33350" y="24212"/>
                  <a:pt x="32945" y="24176"/>
                </a:cubicBezTo>
                <a:cubicBezTo>
                  <a:pt x="32690" y="24141"/>
                  <a:pt x="32435" y="24106"/>
                  <a:pt x="32135" y="24071"/>
                </a:cubicBezTo>
                <a:cubicBezTo>
                  <a:pt x="32030" y="23666"/>
                  <a:pt x="31915" y="23296"/>
                  <a:pt x="31810" y="22926"/>
                </a:cubicBezTo>
                <a:close/>
                <a:moveTo>
                  <a:pt x="37453" y="23481"/>
                </a:moveTo>
                <a:cubicBezTo>
                  <a:pt x="37603" y="23666"/>
                  <a:pt x="37717" y="23886"/>
                  <a:pt x="37858" y="24106"/>
                </a:cubicBezTo>
                <a:cubicBezTo>
                  <a:pt x="37858" y="24106"/>
                  <a:pt x="37893" y="24141"/>
                  <a:pt x="37893" y="24176"/>
                </a:cubicBezTo>
                <a:cubicBezTo>
                  <a:pt x="37312" y="24291"/>
                  <a:pt x="36687" y="24361"/>
                  <a:pt x="36027" y="24361"/>
                </a:cubicBezTo>
                <a:cubicBezTo>
                  <a:pt x="35877" y="24106"/>
                  <a:pt x="35736" y="23807"/>
                  <a:pt x="35586" y="23551"/>
                </a:cubicBezTo>
                <a:lnTo>
                  <a:pt x="35586" y="23551"/>
                </a:lnTo>
                <a:cubicBezTo>
                  <a:pt x="35763" y="23561"/>
                  <a:pt x="35938" y="23565"/>
                  <a:pt x="36109" y="23565"/>
                </a:cubicBezTo>
                <a:cubicBezTo>
                  <a:pt x="36579" y="23565"/>
                  <a:pt x="37028" y="23532"/>
                  <a:pt x="37453" y="23481"/>
                </a:cubicBezTo>
                <a:close/>
                <a:moveTo>
                  <a:pt x="33711" y="23366"/>
                </a:moveTo>
                <a:lnTo>
                  <a:pt x="33711" y="23366"/>
                </a:lnTo>
                <a:cubicBezTo>
                  <a:pt x="34336" y="23481"/>
                  <a:pt x="34961" y="23516"/>
                  <a:pt x="35551" y="23551"/>
                </a:cubicBezTo>
                <a:cubicBezTo>
                  <a:pt x="35692" y="23807"/>
                  <a:pt x="35842" y="24106"/>
                  <a:pt x="35991" y="24361"/>
                </a:cubicBezTo>
                <a:cubicBezTo>
                  <a:pt x="35819" y="24371"/>
                  <a:pt x="35643" y="24376"/>
                  <a:pt x="35465" y="24376"/>
                </a:cubicBezTo>
                <a:cubicBezTo>
                  <a:pt x="35035" y="24376"/>
                  <a:pt x="34593" y="24351"/>
                  <a:pt x="34151" y="24326"/>
                </a:cubicBezTo>
                <a:cubicBezTo>
                  <a:pt x="34011" y="23991"/>
                  <a:pt x="33861" y="23666"/>
                  <a:pt x="33711" y="23366"/>
                </a:cubicBezTo>
                <a:close/>
                <a:moveTo>
                  <a:pt x="49638" y="22046"/>
                </a:moveTo>
                <a:cubicBezTo>
                  <a:pt x="49928" y="22231"/>
                  <a:pt x="50219" y="22451"/>
                  <a:pt x="50518" y="22706"/>
                </a:cubicBezTo>
                <a:cubicBezTo>
                  <a:pt x="50043" y="23296"/>
                  <a:pt x="49558" y="23851"/>
                  <a:pt x="49012" y="24396"/>
                </a:cubicBezTo>
                <a:cubicBezTo>
                  <a:pt x="48757" y="24176"/>
                  <a:pt x="48502" y="23956"/>
                  <a:pt x="48238" y="23771"/>
                </a:cubicBezTo>
                <a:cubicBezTo>
                  <a:pt x="48722" y="23225"/>
                  <a:pt x="49197" y="22636"/>
                  <a:pt x="49638" y="22046"/>
                </a:cubicBezTo>
                <a:close/>
                <a:moveTo>
                  <a:pt x="60053" y="21905"/>
                </a:moveTo>
                <a:cubicBezTo>
                  <a:pt x="60202" y="22046"/>
                  <a:pt x="60387" y="22195"/>
                  <a:pt x="60528" y="22345"/>
                </a:cubicBezTo>
                <a:cubicBezTo>
                  <a:pt x="60748" y="22565"/>
                  <a:pt x="60968" y="22785"/>
                  <a:pt x="61224" y="23005"/>
                </a:cubicBezTo>
                <a:lnTo>
                  <a:pt x="61224" y="23041"/>
                </a:lnTo>
                <a:cubicBezTo>
                  <a:pt x="61153" y="23076"/>
                  <a:pt x="61083" y="23146"/>
                  <a:pt x="61003" y="23190"/>
                </a:cubicBezTo>
                <a:cubicBezTo>
                  <a:pt x="60422" y="23586"/>
                  <a:pt x="59868" y="23991"/>
                  <a:pt x="59287" y="24396"/>
                </a:cubicBezTo>
                <a:cubicBezTo>
                  <a:pt x="59137" y="24247"/>
                  <a:pt x="58987" y="24141"/>
                  <a:pt x="58847" y="23991"/>
                </a:cubicBezTo>
                <a:lnTo>
                  <a:pt x="58186" y="23331"/>
                </a:lnTo>
                <a:cubicBezTo>
                  <a:pt x="58221" y="23296"/>
                  <a:pt x="58257" y="23261"/>
                  <a:pt x="58292" y="23261"/>
                </a:cubicBezTo>
                <a:cubicBezTo>
                  <a:pt x="58882" y="22785"/>
                  <a:pt x="59463" y="22345"/>
                  <a:pt x="60053" y="21905"/>
                </a:cubicBezTo>
                <a:close/>
                <a:moveTo>
                  <a:pt x="26448" y="22706"/>
                </a:moveTo>
                <a:lnTo>
                  <a:pt x="26448" y="22706"/>
                </a:lnTo>
                <a:cubicBezTo>
                  <a:pt x="27038" y="22970"/>
                  <a:pt x="27663" y="23146"/>
                  <a:pt x="28323" y="23331"/>
                </a:cubicBezTo>
                <a:cubicBezTo>
                  <a:pt x="28358" y="23701"/>
                  <a:pt x="28429" y="24106"/>
                  <a:pt x="28473" y="24467"/>
                </a:cubicBezTo>
                <a:cubicBezTo>
                  <a:pt x="27813" y="24326"/>
                  <a:pt x="27187" y="24141"/>
                  <a:pt x="26562" y="23956"/>
                </a:cubicBezTo>
                <a:cubicBezTo>
                  <a:pt x="26527" y="23516"/>
                  <a:pt x="26492" y="23111"/>
                  <a:pt x="26448" y="22706"/>
                </a:cubicBezTo>
                <a:close/>
                <a:moveTo>
                  <a:pt x="53159" y="21755"/>
                </a:moveTo>
                <a:cubicBezTo>
                  <a:pt x="53520" y="22090"/>
                  <a:pt x="53855" y="22451"/>
                  <a:pt x="54180" y="22785"/>
                </a:cubicBezTo>
                <a:cubicBezTo>
                  <a:pt x="53599" y="23366"/>
                  <a:pt x="53009" y="23921"/>
                  <a:pt x="52420" y="24467"/>
                </a:cubicBezTo>
                <a:cubicBezTo>
                  <a:pt x="52314" y="24361"/>
                  <a:pt x="52164" y="24247"/>
                  <a:pt x="52059" y="24106"/>
                </a:cubicBezTo>
                <a:cubicBezTo>
                  <a:pt x="51874" y="23956"/>
                  <a:pt x="51724" y="23771"/>
                  <a:pt x="51539" y="23586"/>
                </a:cubicBezTo>
                <a:cubicBezTo>
                  <a:pt x="52094" y="23005"/>
                  <a:pt x="52640" y="22380"/>
                  <a:pt x="53159" y="21755"/>
                </a:cubicBezTo>
                <a:close/>
                <a:moveTo>
                  <a:pt x="44390" y="23261"/>
                </a:moveTo>
                <a:cubicBezTo>
                  <a:pt x="44540" y="23410"/>
                  <a:pt x="44681" y="23551"/>
                  <a:pt x="44866" y="23666"/>
                </a:cubicBezTo>
                <a:cubicBezTo>
                  <a:pt x="44540" y="23851"/>
                  <a:pt x="44206" y="24027"/>
                  <a:pt x="43880" y="24176"/>
                </a:cubicBezTo>
                <a:cubicBezTo>
                  <a:pt x="43660" y="24326"/>
                  <a:pt x="43396" y="24467"/>
                  <a:pt x="43140" y="24581"/>
                </a:cubicBezTo>
                <a:cubicBezTo>
                  <a:pt x="42955" y="24396"/>
                  <a:pt x="42815" y="24212"/>
                  <a:pt x="42630" y="24027"/>
                </a:cubicBezTo>
                <a:cubicBezTo>
                  <a:pt x="43219" y="23771"/>
                  <a:pt x="43801" y="23516"/>
                  <a:pt x="44390" y="23261"/>
                </a:cubicBezTo>
                <a:close/>
                <a:moveTo>
                  <a:pt x="23736" y="22671"/>
                </a:moveTo>
                <a:lnTo>
                  <a:pt x="23736" y="22671"/>
                </a:lnTo>
                <a:cubicBezTo>
                  <a:pt x="24141" y="22926"/>
                  <a:pt x="24546" y="23146"/>
                  <a:pt x="24951" y="23331"/>
                </a:cubicBezTo>
                <a:cubicBezTo>
                  <a:pt x="24986" y="23771"/>
                  <a:pt x="25022" y="24176"/>
                  <a:pt x="25057" y="24616"/>
                </a:cubicBezTo>
                <a:cubicBezTo>
                  <a:pt x="24652" y="24432"/>
                  <a:pt x="24247" y="24212"/>
                  <a:pt x="23851" y="23956"/>
                </a:cubicBezTo>
                <a:cubicBezTo>
                  <a:pt x="23807" y="23551"/>
                  <a:pt x="23772" y="23111"/>
                  <a:pt x="23736" y="22671"/>
                </a:cubicBezTo>
                <a:close/>
                <a:moveTo>
                  <a:pt x="47032" y="23005"/>
                </a:moveTo>
                <a:cubicBezTo>
                  <a:pt x="47216" y="23111"/>
                  <a:pt x="47357" y="23225"/>
                  <a:pt x="47542" y="23331"/>
                </a:cubicBezTo>
                <a:cubicBezTo>
                  <a:pt x="47252" y="23666"/>
                  <a:pt x="46917" y="23956"/>
                  <a:pt x="46556" y="24212"/>
                </a:cubicBezTo>
                <a:cubicBezTo>
                  <a:pt x="46371" y="24361"/>
                  <a:pt x="46186" y="24511"/>
                  <a:pt x="46002" y="24616"/>
                </a:cubicBezTo>
                <a:cubicBezTo>
                  <a:pt x="45817" y="24467"/>
                  <a:pt x="45641" y="24326"/>
                  <a:pt x="45456" y="24141"/>
                </a:cubicBezTo>
                <a:cubicBezTo>
                  <a:pt x="45561" y="24071"/>
                  <a:pt x="45711" y="23991"/>
                  <a:pt x="45817" y="23921"/>
                </a:cubicBezTo>
                <a:cubicBezTo>
                  <a:pt x="46222" y="23630"/>
                  <a:pt x="46627" y="23331"/>
                  <a:pt x="47032" y="23005"/>
                </a:cubicBezTo>
                <a:close/>
                <a:moveTo>
                  <a:pt x="21210" y="22530"/>
                </a:moveTo>
                <a:lnTo>
                  <a:pt x="21210" y="22530"/>
                </a:lnTo>
                <a:cubicBezTo>
                  <a:pt x="21650" y="22706"/>
                  <a:pt x="22046" y="22926"/>
                  <a:pt x="22486" y="23190"/>
                </a:cubicBezTo>
                <a:cubicBezTo>
                  <a:pt x="22530" y="23701"/>
                  <a:pt x="22565" y="24212"/>
                  <a:pt x="22601" y="24687"/>
                </a:cubicBezTo>
                <a:cubicBezTo>
                  <a:pt x="22196" y="24467"/>
                  <a:pt x="21791" y="24291"/>
                  <a:pt x="21386" y="24141"/>
                </a:cubicBezTo>
                <a:cubicBezTo>
                  <a:pt x="21350" y="23586"/>
                  <a:pt x="21280" y="23041"/>
                  <a:pt x="21210" y="22530"/>
                </a:cubicBezTo>
                <a:close/>
                <a:moveTo>
                  <a:pt x="5908" y="22011"/>
                </a:moveTo>
                <a:cubicBezTo>
                  <a:pt x="6058" y="22345"/>
                  <a:pt x="6128" y="22671"/>
                  <a:pt x="6199" y="23005"/>
                </a:cubicBezTo>
                <a:cubicBezTo>
                  <a:pt x="5979" y="23586"/>
                  <a:pt x="5723" y="24141"/>
                  <a:pt x="5362" y="24652"/>
                </a:cubicBezTo>
                <a:cubicBezTo>
                  <a:pt x="5318" y="24687"/>
                  <a:pt x="5318" y="24731"/>
                  <a:pt x="5283" y="24731"/>
                </a:cubicBezTo>
                <a:cubicBezTo>
                  <a:pt x="5248" y="24326"/>
                  <a:pt x="5178" y="23956"/>
                  <a:pt x="5028" y="23630"/>
                </a:cubicBezTo>
                <a:cubicBezTo>
                  <a:pt x="5063" y="23551"/>
                  <a:pt x="5142" y="23446"/>
                  <a:pt x="5178" y="23366"/>
                </a:cubicBezTo>
                <a:cubicBezTo>
                  <a:pt x="5468" y="22926"/>
                  <a:pt x="5688" y="22486"/>
                  <a:pt x="5908" y="22011"/>
                </a:cubicBezTo>
                <a:close/>
                <a:moveTo>
                  <a:pt x="12846" y="22345"/>
                </a:moveTo>
                <a:cubicBezTo>
                  <a:pt x="12916" y="22970"/>
                  <a:pt x="12987" y="23516"/>
                  <a:pt x="13022" y="24071"/>
                </a:cubicBezTo>
                <a:cubicBezTo>
                  <a:pt x="12362" y="24247"/>
                  <a:pt x="11745" y="24467"/>
                  <a:pt x="11155" y="24731"/>
                </a:cubicBezTo>
                <a:cubicBezTo>
                  <a:pt x="11120" y="24212"/>
                  <a:pt x="11085" y="23666"/>
                  <a:pt x="11041" y="23076"/>
                </a:cubicBezTo>
                <a:cubicBezTo>
                  <a:pt x="11596" y="22820"/>
                  <a:pt x="12186" y="22565"/>
                  <a:pt x="12846" y="22345"/>
                </a:cubicBezTo>
                <a:close/>
                <a:moveTo>
                  <a:pt x="39804" y="23701"/>
                </a:moveTo>
                <a:cubicBezTo>
                  <a:pt x="39953" y="23851"/>
                  <a:pt x="40059" y="24027"/>
                  <a:pt x="40173" y="24176"/>
                </a:cubicBezTo>
                <a:cubicBezTo>
                  <a:pt x="39548" y="24361"/>
                  <a:pt x="38923" y="24546"/>
                  <a:pt x="38298" y="24731"/>
                </a:cubicBezTo>
                <a:cubicBezTo>
                  <a:pt x="38192" y="24546"/>
                  <a:pt x="38078" y="24361"/>
                  <a:pt x="37972" y="24212"/>
                </a:cubicBezTo>
                <a:cubicBezTo>
                  <a:pt x="38113" y="24176"/>
                  <a:pt x="38263" y="24141"/>
                  <a:pt x="38413" y="24106"/>
                </a:cubicBezTo>
                <a:cubicBezTo>
                  <a:pt x="38923" y="23991"/>
                  <a:pt x="39399" y="23851"/>
                  <a:pt x="39804" y="23701"/>
                </a:cubicBezTo>
                <a:close/>
                <a:moveTo>
                  <a:pt x="42119" y="23551"/>
                </a:moveTo>
                <a:cubicBezTo>
                  <a:pt x="42260" y="23701"/>
                  <a:pt x="42410" y="23851"/>
                  <a:pt x="42559" y="24027"/>
                </a:cubicBezTo>
                <a:cubicBezTo>
                  <a:pt x="41934" y="24291"/>
                  <a:pt x="41309" y="24546"/>
                  <a:pt x="40684" y="24766"/>
                </a:cubicBezTo>
                <a:cubicBezTo>
                  <a:pt x="40534" y="24581"/>
                  <a:pt x="40393" y="24396"/>
                  <a:pt x="40244" y="24212"/>
                </a:cubicBezTo>
                <a:cubicBezTo>
                  <a:pt x="40869" y="23991"/>
                  <a:pt x="41494" y="23771"/>
                  <a:pt x="42119" y="23551"/>
                </a:cubicBezTo>
                <a:close/>
                <a:moveTo>
                  <a:pt x="56971" y="22231"/>
                </a:moveTo>
                <a:cubicBezTo>
                  <a:pt x="57341" y="22600"/>
                  <a:pt x="57746" y="22970"/>
                  <a:pt x="58107" y="23331"/>
                </a:cubicBezTo>
                <a:cubicBezTo>
                  <a:pt x="57482" y="23807"/>
                  <a:pt x="56866" y="24291"/>
                  <a:pt x="56205" y="24766"/>
                </a:cubicBezTo>
                <a:lnTo>
                  <a:pt x="55210" y="23771"/>
                </a:lnTo>
                <a:cubicBezTo>
                  <a:pt x="55501" y="23516"/>
                  <a:pt x="55800" y="23261"/>
                  <a:pt x="56126" y="22970"/>
                </a:cubicBezTo>
                <a:cubicBezTo>
                  <a:pt x="56381" y="22750"/>
                  <a:pt x="56681" y="22486"/>
                  <a:pt x="56971" y="22231"/>
                </a:cubicBezTo>
                <a:close/>
                <a:moveTo>
                  <a:pt x="28358" y="23331"/>
                </a:moveTo>
                <a:cubicBezTo>
                  <a:pt x="28948" y="23481"/>
                  <a:pt x="29494" y="23630"/>
                  <a:pt x="30084" y="23736"/>
                </a:cubicBezTo>
                <a:cubicBezTo>
                  <a:pt x="30154" y="24106"/>
                  <a:pt x="30234" y="24432"/>
                  <a:pt x="30269" y="24801"/>
                </a:cubicBezTo>
                <a:cubicBezTo>
                  <a:pt x="29679" y="24731"/>
                  <a:pt x="29089" y="24616"/>
                  <a:pt x="28508" y="24467"/>
                </a:cubicBezTo>
                <a:cubicBezTo>
                  <a:pt x="28473" y="24106"/>
                  <a:pt x="28429" y="23736"/>
                  <a:pt x="28358" y="23331"/>
                </a:cubicBezTo>
                <a:close/>
                <a:moveTo>
                  <a:pt x="4368" y="22750"/>
                </a:moveTo>
                <a:cubicBezTo>
                  <a:pt x="4623" y="23005"/>
                  <a:pt x="4808" y="23296"/>
                  <a:pt x="4957" y="23630"/>
                </a:cubicBezTo>
                <a:cubicBezTo>
                  <a:pt x="4623" y="24106"/>
                  <a:pt x="4218" y="24546"/>
                  <a:pt x="3778" y="24951"/>
                </a:cubicBezTo>
                <a:cubicBezTo>
                  <a:pt x="3637" y="24616"/>
                  <a:pt x="3452" y="24326"/>
                  <a:pt x="3232" y="24071"/>
                </a:cubicBezTo>
                <a:cubicBezTo>
                  <a:pt x="3672" y="23630"/>
                  <a:pt x="4042" y="23190"/>
                  <a:pt x="4368" y="22750"/>
                </a:cubicBezTo>
                <a:close/>
                <a:moveTo>
                  <a:pt x="17063" y="23366"/>
                </a:moveTo>
                <a:cubicBezTo>
                  <a:pt x="17538" y="23366"/>
                  <a:pt x="18014" y="23366"/>
                  <a:pt x="18489" y="23410"/>
                </a:cubicBezTo>
                <a:cubicBezTo>
                  <a:pt x="18524" y="23736"/>
                  <a:pt x="18524" y="24027"/>
                  <a:pt x="18568" y="24361"/>
                </a:cubicBezTo>
                <a:cubicBezTo>
                  <a:pt x="18604" y="24581"/>
                  <a:pt x="18639" y="24837"/>
                  <a:pt x="18639" y="25057"/>
                </a:cubicBezTo>
                <a:cubicBezTo>
                  <a:pt x="18419" y="25039"/>
                  <a:pt x="18190" y="25030"/>
                  <a:pt x="17957" y="25030"/>
                </a:cubicBezTo>
                <a:cubicBezTo>
                  <a:pt x="17723" y="25030"/>
                  <a:pt x="17486" y="25039"/>
                  <a:pt x="17248" y="25057"/>
                </a:cubicBezTo>
                <a:cubicBezTo>
                  <a:pt x="17248" y="24731"/>
                  <a:pt x="17169" y="24361"/>
                  <a:pt x="17133" y="24027"/>
                </a:cubicBezTo>
                <a:cubicBezTo>
                  <a:pt x="17098" y="23807"/>
                  <a:pt x="17098" y="23586"/>
                  <a:pt x="17063" y="23366"/>
                </a:cubicBezTo>
                <a:close/>
                <a:moveTo>
                  <a:pt x="30119" y="23736"/>
                </a:moveTo>
                <a:lnTo>
                  <a:pt x="30119" y="23736"/>
                </a:lnTo>
                <a:cubicBezTo>
                  <a:pt x="30779" y="23886"/>
                  <a:pt x="31440" y="23991"/>
                  <a:pt x="32100" y="24106"/>
                </a:cubicBezTo>
                <a:cubicBezTo>
                  <a:pt x="32215" y="24396"/>
                  <a:pt x="32285" y="24731"/>
                  <a:pt x="32391" y="25057"/>
                </a:cubicBezTo>
                <a:cubicBezTo>
                  <a:pt x="31695" y="24986"/>
                  <a:pt x="31000" y="24907"/>
                  <a:pt x="30339" y="24801"/>
                </a:cubicBezTo>
                <a:cubicBezTo>
                  <a:pt x="30269" y="24467"/>
                  <a:pt x="30190" y="24106"/>
                  <a:pt x="30119" y="23736"/>
                </a:cubicBezTo>
                <a:close/>
                <a:moveTo>
                  <a:pt x="37937" y="24212"/>
                </a:moveTo>
                <a:cubicBezTo>
                  <a:pt x="38043" y="24396"/>
                  <a:pt x="38157" y="24546"/>
                  <a:pt x="38263" y="24731"/>
                </a:cubicBezTo>
                <a:cubicBezTo>
                  <a:pt x="37638" y="24872"/>
                  <a:pt x="37013" y="24986"/>
                  <a:pt x="36396" y="25057"/>
                </a:cubicBezTo>
                <a:cubicBezTo>
                  <a:pt x="36352" y="24986"/>
                  <a:pt x="36317" y="24907"/>
                  <a:pt x="36282" y="24837"/>
                </a:cubicBezTo>
                <a:cubicBezTo>
                  <a:pt x="36212" y="24687"/>
                  <a:pt x="36132" y="24546"/>
                  <a:pt x="36062" y="24396"/>
                </a:cubicBezTo>
                <a:cubicBezTo>
                  <a:pt x="36687" y="24396"/>
                  <a:pt x="37312" y="24326"/>
                  <a:pt x="37937" y="24212"/>
                </a:cubicBezTo>
                <a:close/>
                <a:moveTo>
                  <a:pt x="50553" y="22750"/>
                </a:moveTo>
                <a:cubicBezTo>
                  <a:pt x="50879" y="23005"/>
                  <a:pt x="51178" y="23296"/>
                  <a:pt x="51469" y="23586"/>
                </a:cubicBezTo>
                <a:cubicBezTo>
                  <a:pt x="50958" y="24106"/>
                  <a:pt x="50439" y="24616"/>
                  <a:pt x="49893" y="25092"/>
                </a:cubicBezTo>
                <a:cubicBezTo>
                  <a:pt x="49602" y="24872"/>
                  <a:pt x="49338" y="24616"/>
                  <a:pt x="49048" y="24396"/>
                </a:cubicBezTo>
                <a:cubicBezTo>
                  <a:pt x="49602" y="23886"/>
                  <a:pt x="50078" y="23331"/>
                  <a:pt x="50553" y="22750"/>
                </a:cubicBezTo>
                <a:close/>
                <a:moveTo>
                  <a:pt x="44901" y="23701"/>
                </a:moveTo>
                <a:cubicBezTo>
                  <a:pt x="45051" y="23851"/>
                  <a:pt x="45236" y="23991"/>
                  <a:pt x="45376" y="24141"/>
                </a:cubicBezTo>
                <a:cubicBezTo>
                  <a:pt x="44831" y="24511"/>
                  <a:pt x="44276" y="24801"/>
                  <a:pt x="43695" y="25127"/>
                </a:cubicBezTo>
                <a:cubicBezTo>
                  <a:pt x="43616" y="25057"/>
                  <a:pt x="43580" y="24986"/>
                  <a:pt x="43510" y="24951"/>
                </a:cubicBezTo>
                <a:lnTo>
                  <a:pt x="43175" y="24616"/>
                </a:lnTo>
                <a:cubicBezTo>
                  <a:pt x="43440" y="24511"/>
                  <a:pt x="43660" y="24361"/>
                  <a:pt x="43915" y="24247"/>
                </a:cubicBezTo>
                <a:cubicBezTo>
                  <a:pt x="44241" y="24071"/>
                  <a:pt x="44575" y="23886"/>
                  <a:pt x="44901" y="23701"/>
                </a:cubicBezTo>
                <a:close/>
                <a:moveTo>
                  <a:pt x="47577" y="23366"/>
                </a:moveTo>
                <a:cubicBezTo>
                  <a:pt x="47798" y="23516"/>
                  <a:pt x="47982" y="23630"/>
                  <a:pt x="48167" y="23771"/>
                </a:cubicBezTo>
                <a:cubicBezTo>
                  <a:pt x="47762" y="24176"/>
                  <a:pt x="47357" y="24581"/>
                  <a:pt x="46917" y="24907"/>
                </a:cubicBezTo>
                <a:cubicBezTo>
                  <a:pt x="46847" y="24986"/>
                  <a:pt x="46741" y="25057"/>
                  <a:pt x="46627" y="25127"/>
                </a:cubicBezTo>
                <a:cubicBezTo>
                  <a:pt x="46442" y="24986"/>
                  <a:pt x="46257" y="24801"/>
                  <a:pt x="46037" y="24652"/>
                </a:cubicBezTo>
                <a:cubicBezTo>
                  <a:pt x="46222" y="24511"/>
                  <a:pt x="46407" y="24396"/>
                  <a:pt x="46591" y="24247"/>
                </a:cubicBezTo>
                <a:cubicBezTo>
                  <a:pt x="46917" y="23991"/>
                  <a:pt x="47287" y="23701"/>
                  <a:pt x="47577" y="23366"/>
                </a:cubicBezTo>
                <a:close/>
                <a:moveTo>
                  <a:pt x="7889" y="22600"/>
                </a:moveTo>
                <a:cubicBezTo>
                  <a:pt x="7924" y="23076"/>
                  <a:pt x="7924" y="23516"/>
                  <a:pt x="7924" y="23956"/>
                </a:cubicBezTo>
                <a:cubicBezTo>
                  <a:pt x="7634" y="24361"/>
                  <a:pt x="7379" y="24766"/>
                  <a:pt x="7123" y="25171"/>
                </a:cubicBezTo>
                <a:cubicBezTo>
                  <a:pt x="7158" y="24766"/>
                  <a:pt x="7158" y="24326"/>
                  <a:pt x="7158" y="23921"/>
                </a:cubicBezTo>
                <a:cubicBezTo>
                  <a:pt x="7379" y="23481"/>
                  <a:pt x="7634" y="23041"/>
                  <a:pt x="7889" y="22600"/>
                </a:cubicBezTo>
                <a:close/>
                <a:moveTo>
                  <a:pt x="25022" y="23366"/>
                </a:moveTo>
                <a:lnTo>
                  <a:pt x="25022" y="23366"/>
                </a:lnTo>
                <a:cubicBezTo>
                  <a:pt x="25497" y="23586"/>
                  <a:pt x="26008" y="23807"/>
                  <a:pt x="26492" y="23956"/>
                </a:cubicBezTo>
                <a:cubicBezTo>
                  <a:pt x="26527" y="24361"/>
                  <a:pt x="26562" y="24766"/>
                  <a:pt x="26598" y="25171"/>
                </a:cubicBezTo>
                <a:cubicBezTo>
                  <a:pt x="26087" y="25021"/>
                  <a:pt x="25612" y="24837"/>
                  <a:pt x="25092" y="24616"/>
                </a:cubicBezTo>
                <a:cubicBezTo>
                  <a:pt x="25092" y="24212"/>
                  <a:pt x="25057" y="23771"/>
                  <a:pt x="25022" y="23366"/>
                </a:cubicBezTo>
                <a:close/>
                <a:moveTo>
                  <a:pt x="32135" y="24106"/>
                </a:moveTo>
                <a:lnTo>
                  <a:pt x="32135" y="24106"/>
                </a:lnTo>
                <a:cubicBezTo>
                  <a:pt x="32435" y="24141"/>
                  <a:pt x="32690" y="24176"/>
                  <a:pt x="32945" y="24212"/>
                </a:cubicBezTo>
                <a:cubicBezTo>
                  <a:pt x="33350" y="24291"/>
                  <a:pt x="33755" y="24326"/>
                  <a:pt x="34116" y="24361"/>
                </a:cubicBezTo>
                <a:cubicBezTo>
                  <a:pt x="34231" y="24616"/>
                  <a:pt x="34372" y="24907"/>
                  <a:pt x="34486" y="25171"/>
                </a:cubicBezTo>
                <a:cubicBezTo>
                  <a:pt x="34081" y="25171"/>
                  <a:pt x="33711" y="25171"/>
                  <a:pt x="33315" y="25127"/>
                </a:cubicBezTo>
                <a:cubicBezTo>
                  <a:pt x="33016" y="25092"/>
                  <a:pt x="32725" y="25092"/>
                  <a:pt x="32435" y="25057"/>
                </a:cubicBezTo>
                <a:cubicBezTo>
                  <a:pt x="32320" y="24731"/>
                  <a:pt x="32250" y="24432"/>
                  <a:pt x="32135" y="24106"/>
                </a:cubicBezTo>
                <a:close/>
                <a:moveTo>
                  <a:pt x="34195" y="24361"/>
                </a:moveTo>
                <a:lnTo>
                  <a:pt x="34195" y="24361"/>
                </a:lnTo>
                <a:cubicBezTo>
                  <a:pt x="34631" y="24386"/>
                  <a:pt x="35054" y="24411"/>
                  <a:pt x="35472" y="24411"/>
                </a:cubicBezTo>
                <a:cubicBezTo>
                  <a:pt x="35646" y="24411"/>
                  <a:pt x="35819" y="24407"/>
                  <a:pt x="35991" y="24396"/>
                </a:cubicBezTo>
                <a:cubicBezTo>
                  <a:pt x="36062" y="24546"/>
                  <a:pt x="36176" y="24731"/>
                  <a:pt x="36247" y="24872"/>
                </a:cubicBezTo>
                <a:cubicBezTo>
                  <a:pt x="36282" y="24951"/>
                  <a:pt x="36317" y="24986"/>
                  <a:pt x="36352" y="25057"/>
                </a:cubicBezTo>
                <a:cubicBezTo>
                  <a:pt x="35771" y="25127"/>
                  <a:pt x="35146" y="25171"/>
                  <a:pt x="34521" y="25171"/>
                </a:cubicBezTo>
                <a:cubicBezTo>
                  <a:pt x="34416" y="24907"/>
                  <a:pt x="34301" y="24616"/>
                  <a:pt x="34195" y="24361"/>
                </a:cubicBezTo>
                <a:close/>
                <a:moveTo>
                  <a:pt x="18524" y="23410"/>
                </a:moveTo>
                <a:lnTo>
                  <a:pt x="18524" y="23410"/>
                </a:lnTo>
                <a:cubicBezTo>
                  <a:pt x="19009" y="23481"/>
                  <a:pt x="19484" y="23551"/>
                  <a:pt x="19959" y="23666"/>
                </a:cubicBezTo>
                <a:cubicBezTo>
                  <a:pt x="19995" y="24106"/>
                  <a:pt x="20030" y="24511"/>
                  <a:pt x="20065" y="24951"/>
                </a:cubicBezTo>
                <a:cubicBezTo>
                  <a:pt x="20065" y="25057"/>
                  <a:pt x="20065" y="25127"/>
                  <a:pt x="20109" y="25242"/>
                </a:cubicBezTo>
                <a:cubicBezTo>
                  <a:pt x="19625" y="25127"/>
                  <a:pt x="19149" y="25092"/>
                  <a:pt x="18674" y="25057"/>
                </a:cubicBezTo>
                <a:cubicBezTo>
                  <a:pt x="18674" y="24837"/>
                  <a:pt x="18639" y="24581"/>
                  <a:pt x="18639" y="24361"/>
                </a:cubicBezTo>
                <a:cubicBezTo>
                  <a:pt x="18604" y="24027"/>
                  <a:pt x="18568" y="23736"/>
                  <a:pt x="18524" y="23410"/>
                </a:cubicBezTo>
                <a:close/>
                <a:moveTo>
                  <a:pt x="17028" y="23410"/>
                </a:moveTo>
                <a:cubicBezTo>
                  <a:pt x="17028" y="23586"/>
                  <a:pt x="17063" y="23807"/>
                  <a:pt x="17098" y="24027"/>
                </a:cubicBezTo>
                <a:cubicBezTo>
                  <a:pt x="17133" y="24361"/>
                  <a:pt x="17169" y="24731"/>
                  <a:pt x="17204" y="25057"/>
                </a:cubicBezTo>
                <a:cubicBezTo>
                  <a:pt x="16623" y="25092"/>
                  <a:pt x="16033" y="25171"/>
                  <a:pt x="15373" y="25277"/>
                </a:cubicBezTo>
                <a:cubicBezTo>
                  <a:pt x="15337" y="24837"/>
                  <a:pt x="15302" y="24396"/>
                  <a:pt x="15223" y="23956"/>
                </a:cubicBezTo>
                <a:cubicBezTo>
                  <a:pt x="15223" y="23851"/>
                  <a:pt x="15188" y="23736"/>
                  <a:pt x="15188" y="23586"/>
                </a:cubicBezTo>
                <a:cubicBezTo>
                  <a:pt x="15813" y="23481"/>
                  <a:pt x="16438" y="23410"/>
                  <a:pt x="17028" y="23410"/>
                </a:cubicBezTo>
                <a:close/>
                <a:moveTo>
                  <a:pt x="64419" y="22891"/>
                </a:moveTo>
                <a:cubicBezTo>
                  <a:pt x="64824" y="23261"/>
                  <a:pt x="65265" y="23630"/>
                  <a:pt x="65705" y="23991"/>
                </a:cubicBezTo>
                <a:cubicBezTo>
                  <a:pt x="65044" y="24432"/>
                  <a:pt x="64419" y="24872"/>
                  <a:pt x="63759" y="25277"/>
                </a:cubicBezTo>
                <a:cubicBezTo>
                  <a:pt x="63319" y="24907"/>
                  <a:pt x="62914" y="24546"/>
                  <a:pt x="62509" y="24176"/>
                </a:cubicBezTo>
                <a:cubicBezTo>
                  <a:pt x="63169" y="23771"/>
                  <a:pt x="63794" y="23331"/>
                  <a:pt x="64419" y="22891"/>
                </a:cubicBezTo>
                <a:close/>
                <a:moveTo>
                  <a:pt x="54224" y="22820"/>
                </a:moveTo>
                <a:cubicBezTo>
                  <a:pt x="54515" y="23146"/>
                  <a:pt x="54805" y="23446"/>
                  <a:pt x="55026" y="23701"/>
                </a:cubicBezTo>
                <a:cubicBezTo>
                  <a:pt x="55061" y="23701"/>
                  <a:pt x="55105" y="23736"/>
                  <a:pt x="55140" y="23771"/>
                </a:cubicBezTo>
                <a:cubicBezTo>
                  <a:pt x="54515" y="24291"/>
                  <a:pt x="53890" y="24801"/>
                  <a:pt x="53265" y="25312"/>
                </a:cubicBezTo>
                <a:cubicBezTo>
                  <a:pt x="53194" y="25206"/>
                  <a:pt x="53080" y="25092"/>
                  <a:pt x="52974" y="25021"/>
                </a:cubicBezTo>
                <a:cubicBezTo>
                  <a:pt x="52789" y="24837"/>
                  <a:pt x="52640" y="24687"/>
                  <a:pt x="52464" y="24511"/>
                </a:cubicBezTo>
                <a:cubicBezTo>
                  <a:pt x="53045" y="23956"/>
                  <a:pt x="53635" y="23410"/>
                  <a:pt x="54224" y="22820"/>
                </a:cubicBezTo>
                <a:close/>
                <a:moveTo>
                  <a:pt x="9210" y="22600"/>
                </a:moveTo>
                <a:cubicBezTo>
                  <a:pt x="9245" y="23111"/>
                  <a:pt x="9280" y="23630"/>
                  <a:pt x="9280" y="24106"/>
                </a:cubicBezTo>
                <a:cubicBezTo>
                  <a:pt x="9060" y="24291"/>
                  <a:pt x="8840" y="24467"/>
                  <a:pt x="8620" y="24652"/>
                </a:cubicBezTo>
                <a:cubicBezTo>
                  <a:pt x="8365" y="24872"/>
                  <a:pt x="8145" y="25092"/>
                  <a:pt x="7924" y="25347"/>
                </a:cubicBezTo>
                <a:cubicBezTo>
                  <a:pt x="7960" y="24907"/>
                  <a:pt x="7960" y="24432"/>
                  <a:pt x="7960" y="23956"/>
                </a:cubicBezTo>
                <a:cubicBezTo>
                  <a:pt x="8224" y="23630"/>
                  <a:pt x="8514" y="23261"/>
                  <a:pt x="8840" y="22970"/>
                </a:cubicBezTo>
                <a:cubicBezTo>
                  <a:pt x="8954" y="22856"/>
                  <a:pt x="9104" y="22706"/>
                  <a:pt x="9210" y="22600"/>
                </a:cubicBezTo>
                <a:close/>
                <a:moveTo>
                  <a:pt x="40209" y="24212"/>
                </a:moveTo>
                <a:cubicBezTo>
                  <a:pt x="40358" y="24396"/>
                  <a:pt x="40499" y="24581"/>
                  <a:pt x="40649" y="24766"/>
                </a:cubicBezTo>
                <a:cubicBezTo>
                  <a:pt x="40024" y="24986"/>
                  <a:pt x="39363" y="25206"/>
                  <a:pt x="38738" y="25391"/>
                </a:cubicBezTo>
                <a:cubicBezTo>
                  <a:pt x="38597" y="25171"/>
                  <a:pt x="38448" y="24951"/>
                  <a:pt x="38333" y="24766"/>
                </a:cubicBezTo>
                <a:cubicBezTo>
                  <a:pt x="38958" y="24581"/>
                  <a:pt x="39583" y="24396"/>
                  <a:pt x="40209" y="24212"/>
                </a:cubicBezTo>
                <a:close/>
                <a:moveTo>
                  <a:pt x="22530" y="23190"/>
                </a:moveTo>
                <a:lnTo>
                  <a:pt x="22530" y="23190"/>
                </a:lnTo>
                <a:cubicBezTo>
                  <a:pt x="22821" y="23366"/>
                  <a:pt x="23111" y="23551"/>
                  <a:pt x="23446" y="23771"/>
                </a:cubicBezTo>
                <a:cubicBezTo>
                  <a:pt x="23551" y="23851"/>
                  <a:pt x="23666" y="23921"/>
                  <a:pt x="23807" y="23991"/>
                </a:cubicBezTo>
                <a:cubicBezTo>
                  <a:pt x="23851" y="24467"/>
                  <a:pt x="23851" y="24951"/>
                  <a:pt x="23886" y="25426"/>
                </a:cubicBezTo>
                <a:cubicBezTo>
                  <a:pt x="23851" y="25426"/>
                  <a:pt x="23807" y="25391"/>
                  <a:pt x="23772" y="25391"/>
                </a:cubicBezTo>
                <a:cubicBezTo>
                  <a:pt x="23367" y="25127"/>
                  <a:pt x="23006" y="24907"/>
                  <a:pt x="22636" y="24731"/>
                </a:cubicBezTo>
                <a:cubicBezTo>
                  <a:pt x="22601" y="24212"/>
                  <a:pt x="22565" y="23736"/>
                  <a:pt x="22530" y="23190"/>
                </a:cubicBezTo>
                <a:close/>
                <a:moveTo>
                  <a:pt x="42594" y="24071"/>
                </a:moveTo>
                <a:cubicBezTo>
                  <a:pt x="42779" y="24247"/>
                  <a:pt x="42920" y="24432"/>
                  <a:pt x="43105" y="24616"/>
                </a:cubicBezTo>
                <a:cubicBezTo>
                  <a:pt x="42515" y="24907"/>
                  <a:pt x="41934" y="25242"/>
                  <a:pt x="41309" y="25462"/>
                </a:cubicBezTo>
                <a:cubicBezTo>
                  <a:pt x="41124" y="25242"/>
                  <a:pt x="40904" y="25021"/>
                  <a:pt x="40719" y="24801"/>
                </a:cubicBezTo>
                <a:cubicBezTo>
                  <a:pt x="41344" y="24581"/>
                  <a:pt x="41969" y="24326"/>
                  <a:pt x="42594" y="24071"/>
                </a:cubicBezTo>
                <a:close/>
                <a:moveTo>
                  <a:pt x="61268" y="23041"/>
                </a:moveTo>
                <a:cubicBezTo>
                  <a:pt x="61664" y="23446"/>
                  <a:pt x="62069" y="23807"/>
                  <a:pt x="62439" y="24176"/>
                </a:cubicBezTo>
                <a:cubicBezTo>
                  <a:pt x="61778" y="24616"/>
                  <a:pt x="61118" y="25057"/>
                  <a:pt x="60422" y="25497"/>
                </a:cubicBezTo>
                <a:cubicBezTo>
                  <a:pt x="60053" y="25127"/>
                  <a:pt x="59683" y="24801"/>
                  <a:pt x="59322" y="24432"/>
                </a:cubicBezTo>
                <a:cubicBezTo>
                  <a:pt x="59868" y="24027"/>
                  <a:pt x="60458" y="23630"/>
                  <a:pt x="61003" y="23225"/>
                </a:cubicBezTo>
                <a:cubicBezTo>
                  <a:pt x="61118" y="23190"/>
                  <a:pt x="61188" y="23111"/>
                  <a:pt x="61268" y="23041"/>
                </a:cubicBezTo>
                <a:close/>
                <a:moveTo>
                  <a:pt x="11006" y="23111"/>
                </a:moveTo>
                <a:cubicBezTo>
                  <a:pt x="11041" y="23701"/>
                  <a:pt x="11085" y="24247"/>
                  <a:pt x="11120" y="24731"/>
                </a:cubicBezTo>
                <a:cubicBezTo>
                  <a:pt x="10495" y="25021"/>
                  <a:pt x="9905" y="25312"/>
                  <a:pt x="9324" y="25647"/>
                </a:cubicBezTo>
                <a:cubicBezTo>
                  <a:pt x="9359" y="25171"/>
                  <a:pt x="9359" y="24652"/>
                  <a:pt x="9359" y="24141"/>
                </a:cubicBezTo>
                <a:cubicBezTo>
                  <a:pt x="9835" y="23736"/>
                  <a:pt x="10425" y="23410"/>
                  <a:pt x="11006" y="23111"/>
                </a:cubicBezTo>
                <a:close/>
                <a:moveTo>
                  <a:pt x="19995" y="23701"/>
                </a:moveTo>
                <a:lnTo>
                  <a:pt x="19995" y="23701"/>
                </a:lnTo>
                <a:cubicBezTo>
                  <a:pt x="20435" y="23807"/>
                  <a:pt x="20875" y="23956"/>
                  <a:pt x="21350" y="24141"/>
                </a:cubicBezTo>
                <a:cubicBezTo>
                  <a:pt x="21350" y="24247"/>
                  <a:pt x="21350" y="24361"/>
                  <a:pt x="21386" y="24467"/>
                </a:cubicBezTo>
                <a:lnTo>
                  <a:pt x="21386" y="24731"/>
                </a:lnTo>
                <a:cubicBezTo>
                  <a:pt x="21430" y="25021"/>
                  <a:pt x="21465" y="25347"/>
                  <a:pt x="21500" y="25647"/>
                </a:cubicBezTo>
                <a:cubicBezTo>
                  <a:pt x="21025" y="25497"/>
                  <a:pt x="20585" y="25347"/>
                  <a:pt x="20144" y="25242"/>
                </a:cubicBezTo>
                <a:cubicBezTo>
                  <a:pt x="20144" y="25127"/>
                  <a:pt x="20109" y="25057"/>
                  <a:pt x="20109" y="24951"/>
                </a:cubicBezTo>
                <a:cubicBezTo>
                  <a:pt x="20065" y="24511"/>
                  <a:pt x="20030" y="24106"/>
                  <a:pt x="19995" y="23701"/>
                </a:cubicBezTo>
                <a:close/>
                <a:moveTo>
                  <a:pt x="26562" y="23991"/>
                </a:moveTo>
                <a:cubicBezTo>
                  <a:pt x="27187" y="24212"/>
                  <a:pt x="27848" y="24361"/>
                  <a:pt x="28473" y="24511"/>
                </a:cubicBezTo>
                <a:cubicBezTo>
                  <a:pt x="28543" y="24907"/>
                  <a:pt x="28579" y="25277"/>
                  <a:pt x="28614" y="25647"/>
                </a:cubicBezTo>
                <a:cubicBezTo>
                  <a:pt x="27953" y="25532"/>
                  <a:pt x="27293" y="25391"/>
                  <a:pt x="26633" y="25206"/>
                </a:cubicBezTo>
                <a:cubicBezTo>
                  <a:pt x="26598" y="24801"/>
                  <a:pt x="26598" y="24396"/>
                  <a:pt x="26562" y="23991"/>
                </a:cubicBezTo>
                <a:close/>
                <a:moveTo>
                  <a:pt x="7044" y="22636"/>
                </a:moveTo>
                <a:cubicBezTo>
                  <a:pt x="7079" y="23041"/>
                  <a:pt x="7123" y="23481"/>
                  <a:pt x="7123" y="23886"/>
                </a:cubicBezTo>
                <a:cubicBezTo>
                  <a:pt x="7009" y="24141"/>
                  <a:pt x="6903" y="24396"/>
                  <a:pt x="6753" y="24652"/>
                </a:cubicBezTo>
                <a:cubicBezTo>
                  <a:pt x="6604" y="24986"/>
                  <a:pt x="6419" y="25347"/>
                  <a:pt x="6243" y="25717"/>
                </a:cubicBezTo>
                <a:cubicBezTo>
                  <a:pt x="6313" y="25242"/>
                  <a:pt x="6349" y="24801"/>
                  <a:pt x="6349" y="24361"/>
                </a:cubicBezTo>
                <a:cubicBezTo>
                  <a:pt x="6533" y="23956"/>
                  <a:pt x="6683" y="23551"/>
                  <a:pt x="6859" y="23146"/>
                </a:cubicBezTo>
                <a:cubicBezTo>
                  <a:pt x="6903" y="22970"/>
                  <a:pt x="6974" y="22820"/>
                  <a:pt x="7044" y="22636"/>
                </a:cubicBezTo>
                <a:close/>
                <a:moveTo>
                  <a:pt x="15152" y="23630"/>
                </a:moveTo>
                <a:cubicBezTo>
                  <a:pt x="15152" y="23736"/>
                  <a:pt x="15152" y="23851"/>
                  <a:pt x="15188" y="23956"/>
                </a:cubicBezTo>
                <a:cubicBezTo>
                  <a:pt x="15223" y="24396"/>
                  <a:pt x="15302" y="24837"/>
                  <a:pt x="15337" y="25312"/>
                </a:cubicBezTo>
                <a:cubicBezTo>
                  <a:pt x="15047" y="25347"/>
                  <a:pt x="14747" y="25391"/>
                  <a:pt x="14457" y="25462"/>
                </a:cubicBezTo>
                <a:cubicBezTo>
                  <a:pt x="14017" y="25532"/>
                  <a:pt x="13612" y="25647"/>
                  <a:pt x="13207" y="25717"/>
                </a:cubicBezTo>
                <a:cubicBezTo>
                  <a:pt x="13207" y="25426"/>
                  <a:pt x="13172" y="25092"/>
                  <a:pt x="13136" y="24766"/>
                </a:cubicBezTo>
                <a:cubicBezTo>
                  <a:pt x="13136" y="24546"/>
                  <a:pt x="13101" y="24326"/>
                  <a:pt x="13101" y="24106"/>
                </a:cubicBezTo>
                <a:cubicBezTo>
                  <a:pt x="13612" y="23921"/>
                  <a:pt x="14202" y="23807"/>
                  <a:pt x="14783" y="23666"/>
                </a:cubicBezTo>
                <a:cubicBezTo>
                  <a:pt x="14897" y="23666"/>
                  <a:pt x="15003" y="23630"/>
                  <a:pt x="15152" y="23630"/>
                </a:cubicBezTo>
                <a:close/>
                <a:moveTo>
                  <a:pt x="45420" y="24176"/>
                </a:moveTo>
                <a:cubicBezTo>
                  <a:pt x="45597" y="24326"/>
                  <a:pt x="45781" y="24511"/>
                  <a:pt x="45966" y="24652"/>
                </a:cubicBezTo>
                <a:cubicBezTo>
                  <a:pt x="45456" y="25021"/>
                  <a:pt x="44901" y="25391"/>
                  <a:pt x="44320" y="25717"/>
                </a:cubicBezTo>
                <a:cubicBezTo>
                  <a:pt x="44100" y="25532"/>
                  <a:pt x="43915" y="25347"/>
                  <a:pt x="43730" y="25171"/>
                </a:cubicBezTo>
                <a:cubicBezTo>
                  <a:pt x="44320" y="24837"/>
                  <a:pt x="44866" y="24511"/>
                  <a:pt x="45420" y="24176"/>
                </a:cubicBezTo>
                <a:close/>
                <a:moveTo>
                  <a:pt x="48203" y="23807"/>
                </a:moveTo>
                <a:cubicBezTo>
                  <a:pt x="48458" y="23991"/>
                  <a:pt x="48722" y="24212"/>
                  <a:pt x="48977" y="24396"/>
                </a:cubicBezTo>
                <a:cubicBezTo>
                  <a:pt x="48643" y="24766"/>
                  <a:pt x="48238" y="25092"/>
                  <a:pt x="47877" y="25391"/>
                </a:cubicBezTo>
                <a:cubicBezTo>
                  <a:pt x="47692" y="25532"/>
                  <a:pt x="47507" y="25647"/>
                  <a:pt x="47357" y="25752"/>
                </a:cubicBezTo>
                <a:cubicBezTo>
                  <a:pt x="47137" y="25567"/>
                  <a:pt x="46917" y="25391"/>
                  <a:pt x="46697" y="25206"/>
                </a:cubicBezTo>
                <a:cubicBezTo>
                  <a:pt x="46662" y="25206"/>
                  <a:pt x="46662" y="25171"/>
                  <a:pt x="46662" y="25171"/>
                </a:cubicBezTo>
                <a:cubicBezTo>
                  <a:pt x="46776" y="25092"/>
                  <a:pt x="46847" y="25021"/>
                  <a:pt x="46961" y="24951"/>
                </a:cubicBezTo>
                <a:cubicBezTo>
                  <a:pt x="47401" y="24616"/>
                  <a:pt x="47798" y="24212"/>
                  <a:pt x="48203" y="23807"/>
                </a:cubicBezTo>
                <a:close/>
                <a:moveTo>
                  <a:pt x="38298" y="24766"/>
                </a:moveTo>
                <a:cubicBezTo>
                  <a:pt x="38413" y="24986"/>
                  <a:pt x="38553" y="25171"/>
                  <a:pt x="38703" y="25391"/>
                </a:cubicBezTo>
                <a:cubicBezTo>
                  <a:pt x="38078" y="25567"/>
                  <a:pt x="37418" y="25682"/>
                  <a:pt x="36793" y="25787"/>
                </a:cubicBezTo>
                <a:cubicBezTo>
                  <a:pt x="36652" y="25567"/>
                  <a:pt x="36537" y="25347"/>
                  <a:pt x="36396" y="25092"/>
                </a:cubicBezTo>
                <a:cubicBezTo>
                  <a:pt x="37057" y="25021"/>
                  <a:pt x="37673" y="24907"/>
                  <a:pt x="38298" y="24766"/>
                </a:cubicBezTo>
                <a:close/>
                <a:moveTo>
                  <a:pt x="58142" y="23366"/>
                </a:moveTo>
                <a:lnTo>
                  <a:pt x="58802" y="24027"/>
                </a:lnTo>
                <a:cubicBezTo>
                  <a:pt x="58952" y="24141"/>
                  <a:pt x="59102" y="24291"/>
                  <a:pt x="59243" y="24432"/>
                </a:cubicBezTo>
                <a:cubicBezTo>
                  <a:pt x="58582" y="24872"/>
                  <a:pt x="57922" y="25347"/>
                  <a:pt x="57227" y="25787"/>
                </a:cubicBezTo>
                <a:cubicBezTo>
                  <a:pt x="57086" y="25611"/>
                  <a:pt x="56901" y="25462"/>
                  <a:pt x="56751" y="25277"/>
                </a:cubicBezTo>
                <a:cubicBezTo>
                  <a:pt x="56566" y="25127"/>
                  <a:pt x="56425" y="24951"/>
                  <a:pt x="56241" y="24801"/>
                </a:cubicBezTo>
                <a:cubicBezTo>
                  <a:pt x="56901" y="24326"/>
                  <a:pt x="57526" y="23851"/>
                  <a:pt x="58142" y="23366"/>
                </a:cubicBezTo>
                <a:close/>
                <a:moveTo>
                  <a:pt x="28543" y="24546"/>
                </a:moveTo>
                <a:lnTo>
                  <a:pt x="28543" y="24546"/>
                </a:lnTo>
                <a:cubicBezTo>
                  <a:pt x="29089" y="24652"/>
                  <a:pt x="29679" y="24766"/>
                  <a:pt x="30269" y="24837"/>
                </a:cubicBezTo>
                <a:cubicBezTo>
                  <a:pt x="30304" y="24907"/>
                  <a:pt x="30304" y="24986"/>
                  <a:pt x="30339" y="25092"/>
                </a:cubicBezTo>
                <a:cubicBezTo>
                  <a:pt x="30375" y="25347"/>
                  <a:pt x="30410" y="25611"/>
                  <a:pt x="30454" y="25867"/>
                </a:cubicBezTo>
                <a:cubicBezTo>
                  <a:pt x="29864" y="25831"/>
                  <a:pt x="29239" y="25752"/>
                  <a:pt x="28649" y="25647"/>
                </a:cubicBezTo>
                <a:cubicBezTo>
                  <a:pt x="28614" y="25277"/>
                  <a:pt x="28579" y="24907"/>
                  <a:pt x="28543" y="24546"/>
                </a:cubicBezTo>
                <a:close/>
                <a:moveTo>
                  <a:pt x="51504" y="23630"/>
                </a:moveTo>
                <a:cubicBezTo>
                  <a:pt x="51689" y="23807"/>
                  <a:pt x="51874" y="23956"/>
                  <a:pt x="52023" y="24141"/>
                </a:cubicBezTo>
                <a:cubicBezTo>
                  <a:pt x="52164" y="24247"/>
                  <a:pt x="52279" y="24396"/>
                  <a:pt x="52384" y="24511"/>
                </a:cubicBezTo>
                <a:cubicBezTo>
                  <a:pt x="51839" y="24986"/>
                  <a:pt x="51284" y="25462"/>
                  <a:pt x="50703" y="25867"/>
                </a:cubicBezTo>
                <a:cubicBezTo>
                  <a:pt x="50439" y="25611"/>
                  <a:pt x="50183" y="25391"/>
                  <a:pt x="49893" y="25127"/>
                </a:cubicBezTo>
                <a:cubicBezTo>
                  <a:pt x="50483" y="24652"/>
                  <a:pt x="50993" y="24141"/>
                  <a:pt x="51504" y="23630"/>
                </a:cubicBezTo>
                <a:close/>
                <a:moveTo>
                  <a:pt x="30339" y="24837"/>
                </a:moveTo>
                <a:lnTo>
                  <a:pt x="30339" y="24837"/>
                </a:lnTo>
                <a:cubicBezTo>
                  <a:pt x="31000" y="24951"/>
                  <a:pt x="31695" y="25021"/>
                  <a:pt x="32391" y="25092"/>
                </a:cubicBezTo>
                <a:cubicBezTo>
                  <a:pt x="32435" y="25206"/>
                  <a:pt x="32435" y="25277"/>
                  <a:pt x="32470" y="25391"/>
                </a:cubicBezTo>
                <a:cubicBezTo>
                  <a:pt x="32540" y="25611"/>
                  <a:pt x="32575" y="25787"/>
                  <a:pt x="32655" y="26008"/>
                </a:cubicBezTo>
                <a:cubicBezTo>
                  <a:pt x="31915" y="25972"/>
                  <a:pt x="31220" y="25937"/>
                  <a:pt x="30524" y="25902"/>
                </a:cubicBezTo>
                <a:cubicBezTo>
                  <a:pt x="30454" y="25611"/>
                  <a:pt x="30410" y="25347"/>
                  <a:pt x="30375" y="25057"/>
                </a:cubicBezTo>
                <a:cubicBezTo>
                  <a:pt x="30339" y="24986"/>
                  <a:pt x="30339" y="24907"/>
                  <a:pt x="30339" y="24837"/>
                </a:cubicBezTo>
                <a:close/>
                <a:moveTo>
                  <a:pt x="36352" y="25092"/>
                </a:moveTo>
                <a:cubicBezTo>
                  <a:pt x="36502" y="25347"/>
                  <a:pt x="36617" y="25567"/>
                  <a:pt x="36722" y="25831"/>
                </a:cubicBezTo>
                <a:cubicBezTo>
                  <a:pt x="36132" y="25902"/>
                  <a:pt x="35516" y="25972"/>
                  <a:pt x="34856" y="26008"/>
                </a:cubicBezTo>
                <a:cubicBezTo>
                  <a:pt x="34812" y="25902"/>
                  <a:pt x="34776" y="25787"/>
                  <a:pt x="34741" y="25682"/>
                </a:cubicBezTo>
                <a:cubicBezTo>
                  <a:pt x="34671" y="25532"/>
                  <a:pt x="34592" y="25391"/>
                  <a:pt x="34556" y="25242"/>
                </a:cubicBezTo>
                <a:cubicBezTo>
                  <a:pt x="35181" y="25242"/>
                  <a:pt x="35771" y="25171"/>
                  <a:pt x="36352" y="25092"/>
                </a:cubicBezTo>
                <a:close/>
                <a:moveTo>
                  <a:pt x="43140" y="24652"/>
                </a:moveTo>
                <a:cubicBezTo>
                  <a:pt x="43255" y="24766"/>
                  <a:pt x="43360" y="24872"/>
                  <a:pt x="43475" y="24951"/>
                </a:cubicBezTo>
                <a:cubicBezTo>
                  <a:pt x="43545" y="25021"/>
                  <a:pt x="43580" y="25092"/>
                  <a:pt x="43660" y="25127"/>
                </a:cubicBezTo>
                <a:cubicBezTo>
                  <a:pt x="43070" y="25462"/>
                  <a:pt x="42445" y="25752"/>
                  <a:pt x="41820" y="26008"/>
                </a:cubicBezTo>
                <a:cubicBezTo>
                  <a:pt x="41635" y="25831"/>
                  <a:pt x="41494" y="25682"/>
                  <a:pt x="41344" y="25497"/>
                </a:cubicBezTo>
                <a:cubicBezTo>
                  <a:pt x="41969" y="25242"/>
                  <a:pt x="42559" y="24951"/>
                  <a:pt x="43140" y="24652"/>
                </a:cubicBezTo>
                <a:close/>
                <a:moveTo>
                  <a:pt x="32435" y="25092"/>
                </a:moveTo>
                <a:lnTo>
                  <a:pt x="32435" y="25092"/>
                </a:lnTo>
                <a:cubicBezTo>
                  <a:pt x="32725" y="25127"/>
                  <a:pt x="33016" y="25127"/>
                  <a:pt x="33315" y="25171"/>
                </a:cubicBezTo>
                <a:cubicBezTo>
                  <a:pt x="33711" y="25206"/>
                  <a:pt x="34116" y="25206"/>
                  <a:pt x="34486" y="25242"/>
                </a:cubicBezTo>
                <a:cubicBezTo>
                  <a:pt x="34556" y="25391"/>
                  <a:pt x="34636" y="25532"/>
                  <a:pt x="34706" y="25717"/>
                </a:cubicBezTo>
                <a:cubicBezTo>
                  <a:pt x="34741" y="25831"/>
                  <a:pt x="34776" y="25902"/>
                  <a:pt x="34812" y="26008"/>
                </a:cubicBezTo>
                <a:cubicBezTo>
                  <a:pt x="34571" y="26008"/>
                  <a:pt x="34327" y="26027"/>
                  <a:pt x="34081" y="26027"/>
                </a:cubicBezTo>
                <a:cubicBezTo>
                  <a:pt x="33958" y="26027"/>
                  <a:pt x="33834" y="26022"/>
                  <a:pt x="33711" y="26008"/>
                </a:cubicBezTo>
                <a:lnTo>
                  <a:pt x="32690" y="26008"/>
                </a:lnTo>
                <a:cubicBezTo>
                  <a:pt x="32611" y="25787"/>
                  <a:pt x="32575" y="25611"/>
                  <a:pt x="32505" y="25391"/>
                </a:cubicBezTo>
                <a:cubicBezTo>
                  <a:pt x="32505" y="25277"/>
                  <a:pt x="32470" y="25206"/>
                  <a:pt x="32435" y="25092"/>
                </a:cubicBezTo>
                <a:close/>
                <a:moveTo>
                  <a:pt x="23851" y="24027"/>
                </a:moveTo>
                <a:lnTo>
                  <a:pt x="23851" y="24027"/>
                </a:lnTo>
                <a:cubicBezTo>
                  <a:pt x="24247" y="24247"/>
                  <a:pt x="24652" y="24467"/>
                  <a:pt x="25057" y="24652"/>
                </a:cubicBezTo>
                <a:cubicBezTo>
                  <a:pt x="25092" y="24872"/>
                  <a:pt x="25092" y="25092"/>
                  <a:pt x="25127" y="25312"/>
                </a:cubicBezTo>
                <a:cubicBezTo>
                  <a:pt x="25127" y="25567"/>
                  <a:pt x="25171" y="25831"/>
                  <a:pt x="25171" y="26087"/>
                </a:cubicBezTo>
                <a:cubicBezTo>
                  <a:pt x="24766" y="25902"/>
                  <a:pt x="24326" y="25717"/>
                  <a:pt x="23921" y="25462"/>
                </a:cubicBezTo>
                <a:cubicBezTo>
                  <a:pt x="23921" y="24986"/>
                  <a:pt x="23886" y="24511"/>
                  <a:pt x="23851" y="24027"/>
                </a:cubicBezTo>
                <a:close/>
                <a:moveTo>
                  <a:pt x="3197" y="24071"/>
                </a:moveTo>
                <a:cubicBezTo>
                  <a:pt x="3417" y="24361"/>
                  <a:pt x="3602" y="24652"/>
                  <a:pt x="3743" y="24986"/>
                </a:cubicBezTo>
                <a:cubicBezTo>
                  <a:pt x="3338" y="25391"/>
                  <a:pt x="2862" y="25752"/>
                  <a:pt x="2352" y="26122"/>
                </a:cubicBezTo>
                <a:cubicBezTo>
                  <a:pt x="2237" y="25787"/>
                  <a:pt x="2061" y="25462"/>
                  <a:pt x="1841" y="25206"/>
                </a:cubicBezTo>
                <a:cubicBezTo>
                  <a:pt x="2352" y="24837"/>
                  <a:pt x="2792" y="24467"/>
                  <a:pt x="3197" y="24071"/>
                </a:cubicBezTo>
                <a:close/>
                <a:moveTo>
                  <a:pt x="4993" y="23666"/>
                </a:moveTo>
                <a:cubicBezTo>
                  <a:pt x="5142" y="23991"/>
                  <a:pt x="5213" y="24396"/>
                  <a:pt x="5248" y="24801"/>
                </a:cubicBezTo>
                <a:cubicBezTo>
                  <a:pt x="4922" y="25277"/>
                  <a:pt x="4517" y="25717"/>
                  <a:pt x="4042" y="26157"/>
                </a:cubicBezTo>
                <a:cubicBezTo>
                  <a:pt x="3998" y="25752"/>
                  <a:pt x="3927" y="25347"/>
                  <a:pt x="3778" y="25021"/>
                </a:cubicBezTo>
                <a:cubicBezTo>
                  <a:pt x="4262" y="24581"/>
                  <a:pt x="4658" y="24141"/>
                  <a:pt x="4993" y="23666"/>
                </a:cubicBezTo>
                <a:close/>
                <a:moveTo>
                  <a:pt x="6199" y="23076"/>
                </a:moveTo>
                <a:cubicBezTo>
                  <a:pt x="6278" y="23481"/>
                  <a:pt x="6313" y="23921"/>
                  <a:pt x="6313" y="24361"/>
                </a:cubicBezTo>
                <a:cubicBezTo>
                  <a:pt x="6023" y="24986"/>
                  <a:pt x="5723" y="25611"/>
                  <a:pt x="5318" y="26157"/>
                </a:cubicBezTo>
                <a:cubicBezTo>
                  <a:pt x="5362" y="25682"/>
                  <a:pt x="5362" y="25242"/>
                  <a:pt x="5318" y="24801"/>
                </a:cubicBezTo>
                <a:cubicBezTo>
                  <a:pt x="5318" y="24766"/>
                  <a:pt x="5362" y="24731"/>
                  <a:pt x="5398" y="24687"/>
                </a:cubicBezTo>
                <a:cubicBezTo>
                  <a:pt x="5723" y="24176"/>
                  <a:pt x="5979" y="23630"/>
                  <a:pt x="6199" y="23076"/>
                </a:cubicBezTo>
                <a:close/>
                <a:moveTo>
                  <a:pt x="40684" y="24801"/>
                </a:moveTo>
                <a:cubicBezTo>
                  <a:pt x="40869" y="25021"/>
                  <a:pt x="41089" y="25277"/>
                  <a:pt x="41274" y="25497"/>
                </a:cubicBezTo>
                <a:cubicBezTo>
                  <a:pt x="40904" y="25647"/>
                  <a:pt x="40499" y="25787"/>
                  <a:pt x="40094" y="25902"/>
                </a:cubicBezTo>
                <a:cubicBezTo>
                  <a:pt x="39839" y="26008"/>
                  <a:pt x="39548" y="26087"/>
                  <a:pt x="39293" y="26157"/>
                </a:cubicBezTo>
                <a:cubicBezTo>
                  <a:pt x="39108" y="25902"/>
                  <a:pt x="38923" y="25647"/>
                  <a:pt x="38773" y="25426"/>
                </a:cubicBezTo>
                <a:cubicBezTo>
                  <a:pt x="39399" y="25242"/>
                  <a:pt x="40024" y="25021"/>
                  <a:pt x="40684" y="24801"/>
                </a:cubicBezTo>
                <a:close/>
                <a:moveTo>
                  <a:pt x="55175" y="23807"/>
                </a:moveTo>
                <a:lnTo>
                  <a:pt x="56161" y="24801"/>
                </a:lnTo>
                <a:cubicBezTo>
                  <a:pt x="55501" y="25277"/>
                  <a:pt x="54841" y="25752"/>
                  <a:pt x="54180" y="26192"/>
                </a:cubicBezTo>
                <a:cubicBezTo>
                  <a:pt x="53890" y="25902"/>
                  <a:pt x="53599" y="25611"/>
                  <a:pt x="53300" y="25312"/>
                </a:cubicBezTo>
                <a:cubicBezTo>
                  <a:pt x="53925" y="24837"/>
                  <a:pt x="54550" y="24326"/>
                  <a:pt x="55175" y="23807"/>
                </a:cubicBezTo>
                <a:close/>
                <a:moveTo>
                  <a:pt x="21386" y="24176"/>
                </a:moveTo>
                <a:lnTo>
                  <a:pt x="21386" y="24176"/>
                </a:lnTo>
                <a:cubicBezTo>
                  <a:pt x="21791" y="24326"/>
                  <a:pt x="22196" y="24546"/>
                  <a:pt x="22601" y="24766"/>
                </a:cubicBezTo>
                <a:cubicBezTo>
                  <a:pt x="22636" y="25092"/>
                  <a:pt x="22636" y="25426"/>
                  <a:pt x="22671" y="25752"/>
                </a:cubicBezTo>
                <a:lnTo>
                  <a:pt x="22671" y="25787"/>
                </a:lnTo>
                <a:cubicBezTo>
                  <a:pt x="22671" y="25937"/>
                  <a:pt x="22706" y="26087"/>
                  <a:pt x="22706" y="26228"/>
                </a:cubicBezTo>
                <a:cubicBezTo>
                  <a:pt x="22310" y="26008"/>
                  <a:pt x="21905" y="25831"/>
                  <a:pt x="21535" y="25682"/>
                </a:cubicBezTo>
                <a:cubicBezTo>
                  <a:pt x="21500" y="25347"/>
                  <a:pt x="21465" y="25057"/>
                  <a:pt x="21430" y="24731"/>
                </a:cubicBezTo>
                <a:lnTo>
                  <a:pt x="21430" y="24467"/>
                </a:lnTo>
                <a:cubicBezTo>
                  <a:pt x="21430" y="24361"/>
                  <a:pt x="21386" y="24247"/>
                  <a:pt x="21386" y="24176"/>
                </a:cubicBezTo>
                <a:close/>
                <a:moveTo>
                  <a:pt x="46002" y="24687"/>
                </a:moveTo>
                <a:cubicBezTo>
                  <a:pt x="46222" y="24837"/>
                  <a:pt x="46407" y="25021"/>
                  <a:pt x="46591" y="25171"/>
                </a:cubicBezTo>
                <a:cubicBezTo>
                  <a:pt x="46037" y="25567"/>
                  <a:pt x="45491" y="25937"/>
                  <a:pt x="44901" y="26307"/>
                </a:cubicBezTo>
                <a:cubicBezTo>
                  <a:pt x="44716" y="26122"/>
                  <a:pt x="44540" y="25937"/>
                  <a:pt x="44320" y="25752"/>
                </a:cubicBezTo>
                <a:cubicBezTo>
                  <a:pt x="44936" y="25426"/>
                  <a:pt x="45491" y="25057"/>
                  <a:pt x="46002" y="24687"/>
                </a:cubicBezTo>
                <a:close/>
                <a:moveTo>
                  <a:pt x="13022" y="24106"/>
                </a:moveTo>
                <a:cubicBezTo>
                  <a:pt x="13066" y="24326"/>
                  <a:pt x="13101" y="24546"/>
                  <a:pt x="13101" y="24766"/>
                </a:cubicBezTo>
                <a:cubicBezTo>
                  <a:pt x="13136" y="25092"/>
                  <a:pt x="13172" y="25426"/>
                  <a:pt x="13172" y="25752"/>
                </a:cubicBezTo>
                <a:cubicBezTo>
                  <a:pt x="12476" y="25902"/>
                  <a:pt x="11816" y="26122"/>
                  <a:pt x="11191" y="26342"/>
                </a:cubicBezTo>
                <a:lnTo>
                  <a:pt x="11191" y="25902"/>
                </a:lnTo>
                <a:cubicBezTo>
                  <a:pt x="11191" y="25567"/>
                  <a:pt x="11191" y="25206"/>
                  <a:pt x="11155" y="24766"/>
                </a:cubicBezTo>
                <a:cubicBezTo>
                  <a:pt x="11745" y="24511"/>
                  <a:pt x="12362" y="24291"/>
                  <a:pt x="13022" y="24106"/>
                </a:cubicBezTo>
                <a:close/>
                <a:moveTo>
                  <a:pt x="49012" y="24432"/>
                </a:moveTo>
                <a:cubicBezTo>
                  <a:pt x="49303" y="24652"/>
                  <a:pt x="49558" y="24907"/>
                  <a:pt x="49858" y="25127"/>
                </a:cubicBezTo>
                <a:cubicBezTo>
                  <a:pt x="49382" y="25497"/>
                  <a:pt x="48898" y="25867"/>
                  <a:pt x="48423" y="26192"/>
                </a:cubicBezTo>
                <a:cubicBezTo>
                  <a:pt x="48317" y="26272"/>
                  <a:pt x="48203" y="26307"/>
                  <a:pt x="48097" y="26377"/>
                </a:cubicBezTo>
                <a:cubicBezTo>
                  <a:pt x="47842" y="26192"/>
                  <a:pt x="47621" y="25972"/>
                  <a:pt x="47401" y="25787"/>
                </a:cubicBezTo>
                <a:cubicBezTo>
                  <a:pt x="47542" y="25682"/>
                  <a:pt x="47727" y="25532"/>
                  <a:pt x="47877" y="25426"/>
                </a:cubicBezTo>
                <a:cubicBezTo>
                  <a:pt x="48282" y="25127"/>
                  <a:pt x="48643" y="24801"/>
                  <a:pt x="49012" y="24432"/>
                </a:cubicBezTo>
                <a:close/>
                <a:moveTo>
                  <a:pt x="52420" y="24546"/>
                </a:moveTo>
                <a:cubicBezTo>
                  <a:pt x="52605" y="24731"/>
                  <a:pt x="52789" y="24872"/>
                  <a:pt x="52939" y="25057"/>
                </a:cubicBezTo>
                <a:cubicBezTo>
                  <a:pt x="53045" y="25127"/>
                  <a:pt x="53159" y="25242"/>
                  <a:pt x="53230" y="25312"/>
                </a:cubicBezTo>
                <a:cubicBezTo>
                  <a:pt x="52684" y="25752"/>
                  <a:pt x="52094" y="26192"/>
                  <a:pt x="51469" y="26562"/>
                </a:cubicBezTo>
                <a:cubicBezTo>
                  <a:pt x="51213" y="26342"/>
                  <a:pt x="50993" y="26122"/>
                  <a:pt x="50738" y="25902"/>
                </a:cubicBezTo>
                <a:cubicBezTo>
                  <a:pt x="51319" y="25462"/>
                  <a:pt x="51874" y="25021"/>
                  <a:pt x="52420" y="24546"/>
                </a:cubicBezTo>
                <a:close/>
                <a:moveTo>
                  <a:pt x="62474" y="24212"/>
                </a:moveTo>
                <a:cubicBezTo>
                  <a:pt x="62879" y="24581"/>
                  <a:pt x="63284" y="24951"/>
                  <a:pt x="63724" y="25312"/>
                </a:cubicBezTo>
                <a:cubicBezTo>
                  <a:pt x="63028" y="25752"/>
                  <a:pt x="62289" y="26157"/>
                  <a:pt x="61593" y="26562"/>
                </a:cubicBezTo>
                <a:cubicBezTo>
                  <a:pt x="61224" y="26228"/>
                  <a:pt x="60827" y="25867"/>
                  <a:pt x="60458" y="25532"/>
                </a:cubicBezTo>
                <a:cubicBezTo>
                  <a:pt x="61118" y="25092"/>
                  <a:pt x="61813" y="24652"/>
                  <a:pt x="62474" y="24212"/>
                </a:cubicBezTo>
                <a:close/>
                <a:moveTo>
                  <a:pt x="7924" y="24027"/>
                </a:moveTo>
                <a:cubicBezTo>
                  <a:pt x="7924" y="24511"/>
                  <a:pt x="7889" y="24951"/>
                  <a:pt x="7854" y="25391"/>
                </a:cubicBezTo>
                <a:cubicBezTo>
                  <a:pt x="7519" y="25787"/>
                  <a:pt x="7194" y="26192"/>
                  <a:pt x="6903" y="26597"/>
                </a:cubicBezTo>
                <a:cubicBezTo>
                  <a:pt x="7009" y="26157"/>
                  <a:pt x="7044" y="25717"/>
                  <a:pt x="7079" y="25277"/>
                </a:cubicBezTo>
                <a:cubicBezTo>
                  <a:pt x="7343" y="24872"/>
                  <a:pt x="7634" y="24432"/>
                  <a:pt x="7924" y="24027"/>
                </a:cubicBezTo>
                <a:close/>
                <a:moveTo>
                  <a:pt x="25127" y="24687"/>
                </a:moveTo>
                <a:lnTo>
                  <a:pt x="25127" y="24687"/>
                </a:lnTo>
                <a:cubicBezTo>
                  <a:pt x="25612" y="24907"/>
                  <a:pt x="26087" y="25092"/>
                  <a:pt x="26598" y="25242"/>
                </a:cubicBezTo>
                <a:cubicBezTo>
                  <a:pt x="26598" y="25391"/>
                  <a:pt x="26598" y="25532"/>
                  <a:pt x="26633" y="25682"/>
                </a:cubicBezTo>
                <a:cubicBezTo>
                  <a:pt x="26633" y="26008"/>
                  <a:pt x="26668" y="26307"/>
                  <a:pt x="26668" y="26597"/>
                </a:cubicBezTo>
                <a:cubicBezTo>
                  <a:pt x="26193" y="26448"/>
                  <a:pt x="25682" y="26307"/>
                  <a:pt x="25207" y="26122"/>
                </a:cubicBezTo>
                <a:cubicBezTo>
                  <a:pt x="25207" y="25867"/>
                  <a:pt x="25171" y="25567"/>
                  <a:pt x="25171" y="25312"/>
                </a:cubicBezTo>
                <a:cubicBezTo>
                  <a:pt x="25127" y="25092"/>
                  <a:pt x="25127" y="24907"/>
                  <a:pt x="25127" y="24687"/>
                </a:cubicBezTo>
                <a:close/>
                <a:moveTo>
                  <a:pt x="38738" y="25426"/>
                </a:moveTo>
                <a:cubicBezTo>
                  <a:pt x="38888" y="25682"/>
                  <a:pt x="39073" y="25902"/>
                  <a:pt x="39258" y="26157"/>
                </a:cubicBezTo>
                <a:cubicBezTo>
                  <a:pt x="38553" y="26342"/>
                  <a:pt x="37893" y="26492"/>
                  <a:pt x="37233" y="26597"/>
                </a:cubicBezTo>
                <a:cubicBezTo>
                  <a:pt x="37092" y="26342"/>
                  <a:pt x="36942" y="26087"/>
                  <a:pt x="36793" y="25831"/>
                </a:cubicBezTo>
                <a:cubicBezTo>
                  <a:pt x="37453" y="25752"/>
                  <a:pt x="38078" y="25611"/>
                  <a:pt x="38738" y="25426"/>
                </a:cubicBezTo>
                <a:close/>
                <a:moveTo>
                  <a:pt x="17961" y="25065"/>
                </a:moveTo>
                <a:cubicBezTo>
                  <a:pt x="18190" y="25065"/>
                  <a:pt x="18419" y="25074"/>
                  <a:pt x="18639" y="25092"/>
                </a:cubicBezTo>
                <a:cubicBezTo>
                  <a:pt x="18674" y="25611"/>
                  <a:pt x="18709" y="26157"/>
                  <a:pt x="18709" y="26633"/>
                </a:cubicBezTo>
                <a:cubicBezTo>
                  <a:pt x="18269" y="26633"/>
                  <a:pt x="17829" y="26633"/>
                  <a:pt x="17353" y="26668"/>
                </a:cubicBezTo>
                <a:cubicBezTo>
                  <a:pt x="17353" y="26157"/>
                  <a:pt x="17318" y="25647"/>
                  <a:pt x="17283" y="25092"/>
                </a:cubicBezTo>
                <a:cubicBezTo>
                  <a:pt x="17503" y="25074"/>
                  <a:pt x="17732" y="25065"/>
                  <a:pt x="17961" y="25065"/>
                </a:cubicBezTo>
                <a:close/>
                <a:moveTo>
                  <a:pt x="43695" y="25171"/>
                </a:moveTo>
                <a:cubicBezTo>
                  <a:pt x="43880" y="25347"/>
                  <a:pt x="44056" y="25532"/>
                  <a:pt x="44241" y="25717"/>
                </a:cubicBezTo>
                <a:cubicBezTo>
                  <a:pt x="43695" y="26052"/>
                  <a:pt x="43070" y="26377"/>
                  <a:pt x="42445" y="26668"/>
                </a:cubicBezTo>
                <a:cubicBezTo>
                  <a:pt x="42225" y="26448"/>
                  <a:pt x="42040" y="26272"/>
                  <a:pt x="41855" y="26052"/>
                </a:cubicBezTo>
                <a:cubicBezTo>
                  <a:pt x="42480" y="25787"/>
                  <a:pt x="43070" y="25497"/>
                  <a:pt x="43695" y="25171"/>
                </a:cubicBezTo>
                <a:close/>
                <a:moveTo>
                  <a:pt x="41309" y="25532"/>
                </a:moveTo>
                <a:cubicBezTo>
                  <a:pt x="41459" y="25717"/>
                  <a:pt x="41600" y="25867"/>
                  <a:pt x="41784" y="26052"/>
                </a:cubicBezTo>
                <a:cubicBezTo>
                  <a:pt x="41124" y="26307"/>
                  <a:pt x="40464" y="26562"/>
                  <a:pt x="39804" y="26782"/>
                </a:cubicBezTo>
                <a:cubicBezTo>
                  <a:pt x="39698" y="26668"/>
                  <a:pt x="39583" y="26562"/>
                  <a:pt x="39513" y="26412"/>
                </a:cubicBezTo>
                <a:cubicBezTo>
                  <a:pt x="39434" y="26342"/>
                  <a:pt x="39363" y="26272"/>
                  <a:pt x="39328" y="26192"/>
                </a:cubicBezTo>
                <a:cubicBezTo>
                  <a:pt x="39583" y="26122"/>
                  <a:pt x="39839" y="26052"/>
                  <a:pt x="40138" y="25937"/>
                </a:cubicBezTo>
                <a:cubicBezTo>
                  <a:pt x="40534" y="25831"/>
                  <a:pt x="40939" y="25682"/>
                  <a:pt x="41309" y="25532"/>
                </a:cubicBezTo>
                <a:close/>
                <a:moveTo>
                  <a:pt x="59287" y="24467"/>
                </a:moveTo>
                <a:cubicBezTo>
                  <a:pt x="59648" y="24801"/>
                  <a:pt x="60017" y="25171"/>
                  <a:pt x="60387" y="25532"/>
                </a:cubicBezTo>
                <a:cubicBezTo>
                  <a:pt x="59683" y="25972"/>
                  <a:pt x="58952" y="26377"/>
                  <a:pt x="58257" y="26782"/>
                </a:cubicBezTo>
                <a:cubicBezTo>
                  <a:pt x="57922" y="26448"/>
                  <a:pt x="57596" y="26122"/>
                  <a:pt x="57262" y="25831"/>
                </a:cubicBezTo>
                <a:cubicBezTo>
                  <a:pt x="57922" y="25391"/>
                  <a:pt x="58626" y="24907"/>
                  <a:pt x="59287" y="24467"/>
                </a:cubicBezTo>
                <a:close/>
                <a:moveTo>
                  <a:pt x="9280" y="24176"/>
                </a:moveTo>
                <a:cubicBezTo>
                  <a:pt x="9324" y="24687"/>
                  <a:pt x="9324" y="25206"/>
                  <a:pt x="9280" y="25682"/>
                </a:cubicBezTo>
                <a:cubicBezTo>
                  <a:pt x="9104" y="25787"/>
                  <a:pt x="8884" y="25937"/>
                  <a:pt x="8699" y="26087"/>
                </a:cubicBezTo>
                <a:cubicBezTo>
                  <a:pt x="8365" y="26307"/>
                  <a:pt x="8074" y="26562"/>
                  <a:pt x="7784" y="26817"/>
                </a:cubicBezTo>
                <a:cubicBezTo>
                  <a:pt x="7819" y="26377"/>
                  <a:pt x="7889" y="25902"/>
                  <a:pt x="7924" y="25426"/>
                </a:cubicBezTo>
                <a:cubicBezTo>
                  <a:pt x="8145" y="25171"/>
                  <a:pt x="8365" y="24907"/>
                  <a:pt x="8664" y="24687"/>
                </a:cubicBezTo>
                <a:cubicBezTo>
                  <a:pt x="8840" y="24511"/>
                  <a:pt x="9060" y="24326"/>
                  <a:pt x="9280" y="24176"/>
                </a:cubicBezTo>
                <a:close/>
                <a:moveTo>
                  <a:pt x="18674" y="25092"/>
                </a:moveTo>
                <a:cubicBezTo>
                  <a:pt x="19149" y="25127"/>
                  <a:pt x="19625" y="25206"/>
                  <a:pt x="20109" y="25277"/>
                </a:cubicBezTo>
                <a:cubicBezTo>
                  <a:pt x="20144" y="25787"/>
                  <a:pt x="20144" y="26307"/>
                  <a:pt x="20180" y="26817"/>
                </a:cubicBezTo>
                <a:cubicBezTo>
                  <a:pt x="19704" y="26712"/>
                  <a:pt x="19229" y="26668"/>
                  <a:pt x="18744" y="26633"/>
                </a:cubicBezTo>
                <a:cubicBezTo>
                  <a:pt x="18744" y="26157"/>
                  <a:pt x="18744" y="25611"/>
                  <a:pt x="18674" y="25092"/>
                </a:cubicBezTo>
                <a:close/>
                <a:moveTo>
                  <a:pt x="36757" y="25867"/>
                </a:moveTo>
                <a:cubicBezTo>
                  <a:pt x="36907" y="26122"/>
                  <a:pt x="37057" y="26377"/>
                  <a:pt x="37198" y="26633"/>
                </a:cubicBezTo>
                <a:cubicBezTo>
                  <a:pt x="36537" y="26747"/>
                  <a:pt x="35877" y="26817"/>
                  <a:pt x="35252" y="26888"/>
                </a:cubicBezTo>
                <a:cubicBezTo>
                  <a:pt x="35111" y="26597"/>
                  <a:pt x="34997" y="26342"/>
                  <a:pt x="34891" y="26052"/>
                </a:cubicBezTo>
                <a:cubicBezTo>
                  <a:pt x="35516" y="26008"/>
                  <a:pt x="36132" y="25937"/>
                  <a:pt x="36757" y="25867"/>
                </a:cubicBezTo>
                <a:close/>
                <a:moveTo>
                  <a:pt x="46627" y="25206"/>
                </a:moveTo>
                <a:cubicBezTo>
                  <a:pt x="46627" y="25206"/>
                  <a:pt x="46662" y="25206"/>
                  <a:pt x="46662" y="25242"/>
                </a:cubicBezTo>
                <a:cubicBezTo>
                  <a:pt x="46882" y="25426"/>
                  <a:pt x="47102" y="25611"/>
                  <a:pt x="47322" y="25787"/>
                </a:cubicBezTo>
                <a:cubicBezTo>
                  <a:pt x="46741" y="26192"/>
                  <a:pt x="46151" y="26562"/>
                  <a:pt x="45526" y="26888"/>
                </a:cubicBezTo>
                <a:cubicBezTo>
                  <a:pt x="45341" y="26712"/>
                  <a:pt x="45121" y="26527"/>
                  <a:pt x="44936" y="26307"/>
                </a:cubicBezTo>
                <a:cubicBezTo>
                  <a:pt x="45526" y="25972"/>
                  <a:pt x="46081" y="25611"/>
                  <a:pt x="46627" y="25206"/>
                </a:cubicBezTo>
                <a:close/>
                <a:moveTo>
                  <a:pt x="17204" y="25092"/>
                </a:moveTo>
                <a:cubicBezTo>
                  <a:pt x="17283" y="25647"/>
                  <a:pt x="17318" y="26157"/>
                  <a:pt x="17283" y="26668"/>
                </a:cubicBezTo>
                <a:cubicBezTo>
                  <a:pt x="16728" y="26747"/>
                  <a:pt x="16103" y="26817"/>
                  <a:pt x="15443" y="26932"/>
                </a:cubicBezTo>
                <a:cubicBezTo>
                  <a:pt x="15443" y="26377"/>
                  <a:pt x="15443" y="25867"/>
                  <a:pt x="15373" y="25347"/>
                </a:cubicBezTo>
                <a:cubicBezTo>
                  <a:pt x="16033" y="25242"/>
                  <a:pt x="16658" y="25171"/>
                  <a:pt x="17204" y="25092"/>
                </a:cubicBezTo>
                <a:close/>
                <a:moveTo>
                  <a:pt x="22636" y="24766"/>
                </a:moveTo>
                <a:cubicBezTo>
                  <a:pt x="23006" y="24986"/>
                  <a:pt x="23367" y="25171"/>
                  <a:pt x="23736" y="25426"/>
                </a:cubicBezTo>
                <a:cubicBezTo>
                  <a:pt x="23807" y="25426"/>
                  <a:pt x="23851" y="25462"/>
                  <a:pt x="23886" y="25497"/>
                </a:cubicBezTo>
                <a:cubicBezTo>
                  <a:pt x="23886" y="25611"/>
                  <a:pt x="23921" y="25752"/>
                  <a:pt x="23921" y="25867"/>
                </a:cubicBezTo>
                <a:cubicBezTo>
                  <a:pt x="23921" y="26228"/>
                  <a:pt x="23956" y="26597"/>
                  <a:pt x="23992" y="26932"/>
                </a:cubicBezTo>
                <a:cubicBezTo>
                  <a:pt x="23807" y="26853"/>
                  <a:pt x="23631" y="26747"/>
                  <a:pt x="23446" y="26633"/>
                </a:cubicBezTo>
                <a:cubicBezTo>
                  <a:pt x="23190" y="26492"/>
                  <a:pt x="22970" y="26377"/>
                  <a:pt x="22750" y="26228"/>
                </a:cubicBezTo>
                <a:cubicBezTo>
                  <a:pt x="22750" y="26087"/>
                  <a:pt x="22750" y="25937"/>
                  <a:pt x="22706" y="25787"/>
                </a:cubicBezTo>
                <a:lnTo>
                  <a:pt x="22706" y="25717"/>
                </a:lnTo>
                <a:cubicBezTo>
                  <a:pt x="22706" y="25426"/>
                  <a:pt x="22671" y="25092"/>
                  <a:pt x="22636" y="24766"/>
                </a:cubicBezTo>
                <a:close/>
                <a:moveTo>
                  <a:pt x="26633" y="25242"/>
                </a:moveTo>
                <a:lnTo>
                  <a:pt x="26633" y="25242"/>
                </a:lnTo>
                <a:cubicBezTo>
                  <a:pt x="27293" y="25426"/>
                  <a:pt x="27953" y="25567"/>
                  <a:pt x="28614" y="25682"/>
                </a:cubicBezTo>
                <a:cubicBezTo>
                  <a:pt x="28614" y="25787"/>
                  <a:pt x="28649" y="25867"/>
                  <a:pt x="28649" y="25937"/>
                </a:cubicBezTo>
                <a:cubicBezTo>
                  <a:pt x="28693" y="26272"/>
                  <a:pt x="28728" y="26633"/>
                  <a:pt x="28763" y="26967"/>
                </a:cubicBezTo>
                <a:cubicBezTo>
                  <a:pt x="28068" y="26888"/>
                  <a:pt x="27372" y="26782"/>
                  <a:pt x="26712" y="26597"/>
                </a:cubicBezTo>
                <a:cubicBezTo>
                  <a:pt x="26712" y="26307"/>
                  <a:pt x="26668" y="26008"/>
                  <a:pt x="26668" y="25682"/>
                </a:cubicBezTo>
                <a:cubicBezTo>
                  <a:pt x="26633" y="25532"/>
                  <a:pt x="26633" y="25391"/>
                  <a:pt x="26633" y="25242"/>
                </a:cubicBezTo>
                <a:close/>
                <a:moveTo>
                  <a:pt x="34856" y="26052"/>
                </a:moveTo>
                <a:cubicBezTo>
                  <a:pt x="34961" y="26342"/>
                  <a:pt x="35076" y="26633"/>
                  <a:pt x="35181" y="26888"/>
                </a:cubicBezTo>
                <a:cubicBezTo>
                  <a:pt x="34812" y="26932"/>
                  <a:pt x="34451" y="26967"/>
                  <a:pt x="34081" y="27002"/>
                </a:cubicBezTo>
                <a:cubicBezTo>
                  <a:pt x="33711" y="27002"/>
                  <a:pt x="33350" y="27038"/>
                  <a:pt x="32980" y="27038"/>
                </a:cubicBezTo>
                <a:cubicBezTo>
                  <a:pt x="32875" y="26712"/>
                  <a:pt x="32796" y="26377"/>
                  <a:pt x="32690" y="26052"/>
                </a:cubicBezTo>
                <a:cubicBezTo>
                  <a:pt x="33016" y="26052"/>
                  <a:pt x="33385" y="26052"/>
                  <a:pt x="33711" y="26087"/>
                </a:cubicBezTo>
                <a:lnTo>
                  <a:pt x="34011" y="26087"/>
                </a:lnTo>
                <a:cubicBezTo>
                  <a:pt x="34301" y="26087"/>
                  <a:pt x="34556" y="26052"/>
                  <a:pt x="34856" y="26052"/>
                </a:cubicBezTo>
                <a:close/>
                <a:moveTo>
                  <a:pt x="49893" y="25171"/>
                </a:moveTo>
                <a:cubicBezTo>
                  <a:pt x="50148" y="25391"/>
                  <a:pt x="50404" y="25647"/>
                  <a:pt x="50659" y="25902"/>
                </a:cubicBezTo>
                <a:cubicBezTo>
                  <a:pt x="50113" y="26307"/>
                  <a:pt x="49523" y="26668"/>
                  <a:pt x="48942" y="27002"/>
                </a:cubicBezTo>
                <a:cubicBezTo>
                  <a:pt x="48898" y="27002"/>
                  <a:pt x="48863" y="27038"/>
                  <a:pt x="48828" y="27038"/>
                </a:cubicBezTo>
                <a:cubicBezTo>
                  <a:pt x="48608" y="26817"/>
                  <a:pt x="48352" y="26633"/>
                  <a:pt x="48132" y="26412"/>
                </a:cubicBezTo>
                <a:cubicBezTo>
                  <a:pt x="48238" y="26342"/>
                  <a:pt x="48317" y="26307"/>
                  <a:pt x="48423" y="26228"/>
                </a:cubicBezTo>
                <a:cubicBezTo>
                  <a:pt x="48942" y="25902"/>
                  <a:pt x="49417" y="25532"/>
                  <a:pt x="49893" y="25171"/>
                </a:cubicBezTo>
                <a:close/>
                <a:moveTo>
                  <a:pt x="28649" y="25717"/>
                </a:moveTo>
                <a:cubicBezTo>
                  <a:pt x="29274" y="25787"/>
                  <a:pt x="29864" y="25867"/>
                  <a:pt x="30489" y="25937"/>
                </a:cubicBezTo>
                <a:cubicBezTo>
                  <a:pt x="30524" y="26307"/>
                  <a:pt x="30595" y="26712"/>
                  <a:pt x="30674" y="27073"/>
                </a:cubicBezTo>
                <a:cubicBezTo>
                  <a:pt x="30049" y="27073"/>
                  <a:pt x="29424" y="27038"/>
                  <a:pt x="28799" y="26967"/>
                </a:cubicBezTo>
                <a:cubicBezTo>
                  <a:pt x="28763" y="26633"/>
                  <a:pt x="28728" y="26272"/>
                  <a:pt x="28693" y="25937"/>
                </a:cubicBezTo>
                <a:cubicBezTo>
                  <a:pt x="28693" y="25867"/>
                  <a:pt x="28693" y="25787"/>
                  <a:pt x="28649" y="25717"/>
                </a:cubicBezTo>
                <a:close/>
                <a:moveTo>
                  <a:pt x="56205" y="24837"/>
                </a:moveTo>
                <a:cubicBezTo>
                  <a:pt x="56381" y="24986"/>
                  <a:pt x="56531" y="25171"/>
                  <a:pt x="56716" y="25312"/>
                </a:cubicBezTo>
                <a:cubicBezTo>
                  <a:pt x="56866" y="25497"/>
                  <a:pt x="57042" y="25647"/>
                  <a:pt x="57191" y="25787"/>
                </a:cubicBezTo>
                <a:cubicBezTo>
                  <a:pt x="56496" y="26272"/>
                  <a:pt x="55800" y="26668"/>
                  <a:pt x="55105" y="27073"/>
                </a:cubicBezTo>
                <a:cubicBezTo>
                  <a:pt x="55026" y="27038"/>
                  <a:pt x="54990" y="27002"/>
                  <a:pt x="54955" y="26932"/>
                </a:cubicBezTo>
                <a:cubicBezTo>
                  <a:pt x="54700" y="26712"/>
                  <a:pt x="54480" y="26448"/>
                  <a:pt x="54224" y="26228"/>
                </a:cubicBezTo>
                <a:cubicBezTo>
                  <a:pt x="54885" y="25787"/>
                  <a:pt x="55545" y="25312"/>
                  <a:pt x="56205" y="24837"/>
                </a:cubicBezTo>
                <a:close/>
                <a:moveTo>
                  <a:pt x="30524" y="25937"/>
                </a:moveTo>
                <a:lnTo>
                  <a:pt x="30524" y="25937"/>
                </a:lnTo>
                <a:cubicBezTo>
                  <a:pt x="31220" y="25972"/>
                  <a:pt x="31915" y="26008"/>
                  <a:pt x="32655" y="26052"/>
                </a:cubicBezTo>
                <a:cubicBezTo>
                  <a:pt x="32760" y="26377"/>
                  <a:pt x="32831" y="26712"/>
                  <a:pt x="32945" y="27038"/>
                </a:cubicBezTo>
                <a:cubicBezTo>
                  <a:pt x="32397" y="27062"/>
                  <a:pt x="31872" y="27087"/>
                  <a:pt x="31365" y="27087"/>
                </a:cubicBezTo>
                <a:cubicBezTo>
                  <a:pt x="31155" y="27087"/>
                  <a:pt x="30948" y="27083"/>
                  <a:pt x="30744" y="27073"/>
                </a:cubicBezTo>
                <a:cubicBezTo>
                  <a:pt x="30674" y="26712"/>
                  <a:pt x="30595" y="26307"/>
                  <a:pt x="30524" y="25937"/>
                </a:cubicBezTo>
                <a:close/>
                <a:moveTo>
                  <a:pt x="1797" y="25206"/>
                </a:moveTo>
                <a:cubicBezTo>
                  <a:pt x="2017" y="25497"/>
                  <a:pt x="2202" y="25787"/>
                  <a:pt x="2316" y="26157"/>
                </a:cubicBezTo>
                <a:cubicBezTo>
                  <a:pt x="1841" y="26492"/>
                  <a:pt x="1286" y="26817"/>
                  <a:pt x="740" y="27108"/>
                </a:cubicBezTo>
                <a:cubicBezTo>
                  <a:pt x="626" y="26782"/>
                  <a:pt x="476" y="26448"/>
                  <a:pt x="300" y="26157"/>
                </a:cubicBezTo>
                <a:cubicBezTo>
                  <a:pt x="846" y="25867"/>
                  <a:pt x="1357" y="25532"/>
                  <a:pt x="1797" y="25206"/>
                </a:cubicBezTo>
                <a:close/>
                <a:moveTo>
                  <a:pt x="7123" y="23991"/>
                </a:moveTo>
                <a:cubicBezTo>
                  <a:pt x="7123" y="24396"/>
                  <a:pt x="7123" y="24837"/>
                  <a:pt x="7044" y="25242"/>
                </a:cubicBezTo>
                <a:cubicBezTo>
                  <a:pt x="6903" y="25532"/>
                  <a:pt x="6718" y="25831"/>
                  <a:pt x="6569" y="26122"/>
                </a:cubicBezTo>
                <a:cubicBezTo>
                  <a:pt x="6349" y="26448"/>
                  <a:pt x="6164" y="26817"/>
                  <a:pt x="5944" y="27152"/>
                </a:cubicBezTo>
                <a:cubicBezTo>
                  <a:pt x="6058" y="26712"/>
                  <a:pt x="6128" y="26272"/>
                  <a:pt x="6199" y="25867"/>
                </a:cubicBezTo>
                <a:cubicBezTo>
                  <a:pt x="6419" y="25462"/>
                  <a:pt x="6604" y="25057"/>
                  <a:pt x="6789" y="24652"/>
                </a:cubicBezTo>
                <a:lnTo>
                  <a:pt x="7123" y="23991"/>
                </a:lnTo>
                <a:close/>
                <a:moveTo>
                  <a:pt x="11120" y="24766"/>
                </a:moveTo>
                <a:cubicBezTo>
                  <a:pt x="11120" y="25206"/>
                  <a:pt x="11155" y="25611"/>
                  <a:pt x="11155" y="25902"/>
                </a:cubicBezTo>
                <a:lnTo>
                  <a:pt x="11155" y="26342"/>
                </a:lnTo>
                <a:cubicBezTo>
                  <a:pt x="10460" y="26597"/>
                  <a:pt x="9835" y="26853"/>
                  <a:pt x="9245" y="27152"/>
                </a:cubicBezTo>
                <a:cubicBezTo>
                  <a:pt x="9280" y="26967"/>
                  <a:pt x="9280" y="26782"/>
                  <a:pt x="9280" y="26597"/>
                </a:cubicBezTo>
                <a:cubicBezTo>
                  <a:pt x="9324" y="26342"/>
                  <a:pt x="9324" y="26008"/>
                  <a:pt x="9324" y="25717"/>
                </a:cubicBezTo>
                <a:cubicBezTo>
                  <a:pt x="9905" y="25347"/>
                  <a:pt x="10495" y="25057"/>
                  <a:pt x="11120" y="24766"/>
                </a:cubicBezTo>
                <a:close/>
                <a:moveTo>
                  <a:pt x="20144" y="25312"/>
                </a:moveTo>
                <a:lnTo>
                  <a:pt x="20144" y="25312"/>
                </a:lnTo>
                <a:cubicBezTo>
                  <a:pt x="20585" y="25391"/>
                  <a:pt x="21025" y="25532"/>
                  <a:pt x="21500" y="25717"/>
                </a:cubicBezTo>
                <a:cubicBezTo>
                  <a:pt x="21535" y="26192"/>
                  <a:pt x="21571" y="26668"/>
                  <a:pt x="21571" y="27187"/>
                </a:cubicBezTo>
                <a:cubicBezTo>
                  <a:pt x="21095" y="27002"/>
                  <a:pt x="20655" y="26888"/>
                  <a:pt x="20215" y="26817"/>
                </a:cubicBezTo>
                <a:cubicBezTo>
                  <a:pt x="20215" y="26307"/>
                  <a:pt x="20180" y="25787"/>
                  <a:pt x="20144" y="25312"/>
                </a:cubicBezTo>
                <a:close/>
                <a:moveTo>
                  <a:pt x="44276" y="25752"/>
                </a:moveTo>
                <a:cubicBezTo>
                  <a:pt x="44461" y="25937"/>
                  <a:pt x="44681" y="26122"/>
                  <a:pt x="44866" y="26307"/>
                </a:cubicBezTo>
                <a:cubicBezTo>
                  <a:pt x="44241" y="26668"/>
                  <a:pt x="43616" y="26967"/>
                  <a:pt x="42999" y="27258"/>
                </a:cubicBezTo>
                <a:cubicBezTo>
                  <a:pt x="42815" y="27073"/>
                  <a:pt x="42630" y="26888"/>
                  <a:pt x="42445" y="26712"/>
                </a:cubicBezTo>
                <a:cubicBezTo>
                  <a:pt x="43105" y="26412"/>
                  <a:pt x="43730" y="26087"/>
                  <a:pt x="44276" y="25752"/>
                </a:cubicBezTo>
                <a:close/>
                <a:moveTo>
                  <a:pt x="3743" y="25057"/>
                </a:moveTo>
                <a:cubicBezTo>
                  <a:pt x="3892" y="25391"/>
                  <a:pt x="3963" y="25787"/>
                  <a:pt x="3998" y="26192"/>
                </a:cubicBezTo>
                <a:cubicBezTo>
                  <a:pt x="3558" y="26597"/>
                  <a:pt x="3082" y="26967"/>
                  <a:pt x="2572" y="27328"/>
                </a:cubicBezTo>
                <a:cubicBezTo>
                  <a:pt x="2536" y="26888"/>
                  <a:pt x="2457" y="26527"/>
                  <a:pt x="2352" y="26157"/>
                </a:cubicBezTo>
                <a:cubicBezTo>
                  <a:pt x="2862" y="25787"/>
                  <a:pt x="3338" y="25426"/>
                  <a:pt x="3743" y="25057"/>
                </a:cubicBezTo>
                <a:close/>
                <a:moveTo>
                  <a:pt x="15337" y="25347"/>
                </a:moveTo>
                <a:cubicBezTo>
                  <a:pt x="15373" y="25867"/>
                  <a:pt x="15408" y="26412"/>
                  <a:pt x="15408" y="26932"/>
                </a:cubicBezTo>
                <a:cubicBezTo>
                  <a:pt x="15267" y="26932"/>
                  <a:pt x="15152" y="26967"/>
                  <a:pt x="15047" y="27002"/>
                </a:cubicBezTo>
                <a:cubicBezTo>
                  <a:pt x="14422" y="27073"/>
                  <a:pt x="13832" y="27222"/>
                  <a:pt x="13207" y="27328"/>
                </a:cubicBezTo>
                <a:cubicBezTo>
                  <a:pt x="13242" y="26853"/>
                  <a:pt x="13242" y="26342"/>
                  <a:pt x="13207" y="25752"/>
                </a:cubicBezTo>
                <a:cubicBezTo>
                  <a:pt x="13612" y="25682"/>
                  <a:pt x="14017" y="25567"/>
                  <a:pt x="14457" y="25497"/>
                </a:cubicBezTo>
                <a:cubicBezTo>
                  <a:pt x="14747" y="25462"/>
                  <a:pt x="15047" y="25391"/>
                  <a:pt x="15337" y="25347"/>
                </a:cubicBezTo>
                <a:close/>
                <a:moveTo>
                  <a:pt x="53265" y="25347"/>
                </a:moveTo>
                <a:cubicBezTo>
                  <a:pt x="53564" y="25647"/>
                  <a:pt x="53855" y="25937"/>
                  <a:pt x="54145" y="26228"/>
                </a:cubicBezTo>
                <a:cubicBezTo>
                  <a:pt x="53520" y="26633"/>
                  <a:pt x="52904" y="27002"/>
                  <a:pt x="52279" y="27328"/>
                </a:cubicBezTo>
                <a:cubicBezTo>
                  <a:pt x="52023" y="27108"/>
                  <a:pt x="51759" y="26853"/>
                  <a:pt x="51504" y="26597"/>
                </a:cubicBezTo>
                <a:cubicBezTo>
                  <a:pt x="52094" y="26228"/>
                  <a:pt x="52684" y="25787"/>
                  <a:pt x="53265" y="25347"/>
                </a:cubicBezTo>
                <a:close/>
                <a:moveTo>
                  <a:pt x="39293" y="26192"/>
                </a:moveTo>
                <a:cubicBezTo>
                  <a:pt x="39328" y="26272"/>
                  <a:pt x="39399" y="26377"/>
                  <a:pt x="39478" y="26448"/>
                </a:cubicBezTo>
                <a:cubicBezTo>
                  <a:pt x="39548" y="26562"/>
                  <a:pt x="39654" y="26668"/>
                  <a:pt x="39733" y="26817"/>
                </a:cubicBezTo>
                <a:cubicBezTo>
                  <a:pt x="39073" y="27038"/>
                  <a:pt x="38413" y="27222"/>
                  <a:pt x="37717" y="27372"/>
                </a:cubicBezTo>
                <a:cubicBezTo>
                  <a:pt x="37603" y="27222"/>
                  <a:pt x="37532" y="27073"/>
                  <a:pt x="37418" y="26932"/>
                </a:cubicBezTo>
                <a:cubicBezTo>
                  <a:pt x="37382" y="26853"/>
                  <a:pt x="37312" y="26747"/>
                  <a:pt x="37233" y="26633"/>
                </a:cubicBezTo>
                <a:cubicBezTo>
                  <a:pt x="37937" y="26527"/>
                  <a:pt x="38597" y="26377"/>
                  <a:pt x="39293" y="26192"/>
                </a:cubicBezTo>
                <a:close/>
                <a:moveTo>
                  <a:pt x="41820" y="26087"/>
                </a:moveTo>
                <a:cubicBezTo>
                  <a:pt x="42005" y="26272"/>
                  <a:pt x="42189" y="26492"/>
                  <a:pt x="42374" y="26668"/>
                </a:cubicBezTo>
                <a:cubicBezTo>
                  <a:pt x="41749" y="26967"/>
                  <a:pt x="41054" y="27222"/>
                  <a:pt x="40358" y="27478"/>
                </a:cubicBezTo>
                <a:cubicBezTo>
                  <a:pt x="40173" y="27258"/>
                  <a:pt x="39988" y="27038"/>
                  <a:pt x="39804" y="26817"/>
                </a:cubicBezTo>
                <a:cubicBezTo>
                  <a:pt x="40499" y="26597"/>
                  <a:pt x="41159" y="26342"/>
                  <a:pt x="41820" y="26087"/>
                </a:cubicBezTo>
                <a:close/>
                <a:moveTo>
                  <a:pt x="47357" y="25831"/>
                </a:moveTo>
                <a:cubicBezTo>
                  <a:pt x="47577" y="26008"/>
                  <a:pt x="47798" y="26192"/>
                  <a:pt x="48062" y="26412"/>
                </a:cubicBezTo>
                <a:cubicBezTo>
                  <a:pt x="47437" y="26782"/>
                  <a:pt x="46776" y="27152"/>
                  <a:pt x="46116" y="27478"/>
                </a:cubicBezTo>
                <a:cubicBezTo>
                  <a:pt x="45931" y="27293"/>
                  <a:pt x="45746" y="27108"/>
                  <a:pt x="45561" y="26932"/>
                </a:cubicBezTo>
                <a:cubicBezTo>
                  <a:pt x="46186" y="26597"/>
                  <a:pt x="46776" y="26228"/>
                  <a:pt x="47357" y="25831"/>
                </a:cubicBezTo>
                <a:close/>
                <a:moveTo>
                  <a:pt x="6313" y="24511"/>
                </a:moveTo>
                <a:lnTo>
                  <a:pt x="6313" y="24511"/>
                </a:lnTo>
                <a:cubicBezTo>
                  <a:pt x="6278" y="24951"/>
                  <a:pt x="6243" y="25391"/>
                  <a:pt x="6164" y="25831"/>
                </a:cubicBezTo>
                <a:cubicBezTo>
                  <a:pt x="5908" y="26307"/>
                  <a:pt x="5653" y="26782"/>
                  <a:pt x="5318" y="27222"/>
                </a:cubicBezTo>
                <a:cubicBezTo>
                  <a:pt x="5248" y="27328"/>
                  <a:pt x="5178" y="27407"/>
                  <a:pt x="5098" y="27513"/>
                </a:cubicBezTo>
                <a:cubicBezTo>
                  <a:pt x="5178" y="27073"/>
                  <a:pt x="5248" y="26633"/>
                  <a:pt x="5318" y="26228"/>
                </a:cubicBezTo>
                <a:cubicBezTo>
                  <a:pt x="5723" y="25682"/>
                  <a:pt x="6023" y="25092"/>
                  <a:pt x="6313" y="24511"/>
                </a:cubicBezTo>
                <a:close/>
                <a:moveTo>
                  <a:pt x="23956" y="25532"/>
                </a:moveTo>
                <a:cubicBezTo>
                  <a:pt x="24361" y="25752"/>
                  <a:pt x="24766" y="25972"/>
                  <a:pt x="25171" y="26122"/>
                </a:cubicBezTo>
                <a:cubicBezTo>
                  <a:pt x="25207" y="26342"/>
                  <a:pt x="25207" y="26527"/>
                  <a:pt x="25207" y="26712"/>
                </a:cubicBezTo>
                <a:cubicBezTo>
                  <a:pt x="25242" y="26967"/>
                  <a:pt x="25277" y="27258"/>
                  <a:pt x="25277" y="27513"/>
                </a:cubicBezTo>
                <a:cubicBezTo>
                  <a:pt x="24837" y="27372"/>
                  <a:pt x="24432" y="27187"/>
                  <a:pt x="24027" y="26967"/>
                </a:cubicBezTo>
                <a:cubicBezTo>
                  <a:pt x="23992" y="26597"/>
                  <a:pt x="23992" y="26228"/>
                  <a:pt x="23956" y="25867"/>
                </a:cubicBezTo>
                <a:lnTo>
                  <a:pt x="23956" y="25532"/>
                </a:lnTo>
                <a:close/>
                <a:moveTo>
                  <a:pt x="63759" y="25347"/>
                </a:moveTo>
                <a:cubicBezTo>
                  <a:pt x="64129" y="25682"/>
                  <a:pt x="64525" y="26008"/>
                  <a:pt x="64930" y="26307"/>
                </a:cubicBezTo>
                <a:cubicBezTo>
                  <a:pt x="64235" y="26747"/>
                  <a:pt x="63504" y="27152"/>
                  <a:pt x="62729" y="27513"/>
                </a:cubicBezTo>
                <a:cubicBezTo>
                  <a:pt x="62368" y="27222"/>
                  <a:pt x="61998" y="26932"/>
                  <a:pt x="61629" y="26597"/>
                </a:cubicBezTo>
                <a:cubicBezTo>
                  <a:pt x="62324" y="26192"/>
                  <a:pt x="63064" y="25787"/>
                  <a:pt x="63759" y="25347"/>
                </a:cubicBezTo>
                <a:close/>
                <a:moveTo>
                  <a:pt x="5283" y="24837"/>
                </a:moveTo>
                <a:lnTo>
                  <a:pt x="5283" y="24837"/>
                </a:lnTo>
                <a:cubicBezTo>
                  <a:pt x="5318" y="25277"/>
                  <a:pt x="5318" y="25752"/>
                  <a:pt x="5248" y="26192"/>
                </a:cubicBezTo>
                <a:cubicBezTo>
                  <a:pt x="4922" y="26668"/>
                  <a:pt x="4482" y="27152"/>
                  <a:pt x="3998" y="27592"/>
                </a:cubicBezTo>
                <a:cubicBezTo>
                  <a:pt x="4042" y="27073"/>
                  <a:pt x="4077" y="26633"/>
                  <a:pt x="4042" y="26228"/>
                </a:cubicBezTo>
                <a:cubicBezTo>
                  <a:pt x="4517" y="25787"/>
                  <a:pt x="4922" y="25312"/>
                  <a:pt x="5283" y="24837"/>
                </a:cubicBezTo>
                <a:close/>
                <a:moveTo>
                  <a:pt x="21535" y="25717"/>
                </a:moveTo>
                <a:lnTo>
                  <a:pt x="21535" y="25717"/>
                </a:lnTo>
                <a:cubicBezTo>
                  <a:pt x="21905" y="25867"/>
                  <a:pt x="22310" y="26052"/>
                  <a:pt x="22706" y="26272"/>
                </a:cubicBezTo>
                <a:cubicBezTo>
                  <a:pt x="22750" y="26747"/>
                  <a:pt x="22785" y="27222"/>
                  <a:pt x="22785" y="27663"/>
                </a:cubicBezTo>
                <a:cubicBezTo>
                  <a:pt x="22381" y="27478"/>
                  <a:pt x="22011" y="27328"/>
                  <a:pt x="21606" y="27187"/>
                </a:cubicBezTo>
                <a:cubicBezTo>
                  <a:pt x="21606" y="26712"/>
                  <a:pt x="21571" y="26192"/>
                  <a:pt x="21535" y="25717"/>
                </a:cubicBezTo>
                <a:close/>
                <a:moveTo>
                  <a:pt x="50703" y="25937"/>
                </a:moveTo>
                <a:cubicBezTo>
                  <a:pt x="50958" y="26157"/>
                  <a:pt x="51178" y="26377"/>
                  <a:pt x="51434" y="26597"/>
                </a:cubicBezTo>
                <a:cubicBezTo>
                  <a:pt x="51029" y="26853"/>
                  <a:pt x="50659" y="27073"/>
                  <a:pt x="50263" y="27293"/>
                </a:cubicBezTo>
                <a:cubicBezTo>
                  <a:pt x="49999" y="27407"/>
                  <a:pt x="49743" y="27548"/>
                  <a:pt x="49523" y="27663"/>
                </a:cubicBezTo>
                <a:cubicBezTo>
                  <a:pt x="49303" y="27478"/>
                  <a:pt x="49083" y="27258"/>
                  <a:pt x="48863" y="27073"/>
                </a:cubicBezTo>
                <a:cubicBezTo>
                  <a:pt x="48898" y="27038"/>
                  <a:pt x="48898" y="27038"/>
                  <a:pt x="48942" y="27038"/>
                </a:cubicBezTo>
                <a:cubicBezTo>
                  <a:pt x="49558" y="26712"/>
                  <a:pt x="50148" y="26342"/>
                  <a:pt x="50703" y="25937"/>
                </a:cubicBezTo>
                <a:close/>
                <a:moveTo>
                  <a:pt x="60422" y="25532"/>
                </a:moveTo>
                <a:cubicBezTo>
                  <a:pt x="60783" y="25902"/>
                  <a:pt x="61188" y="26272"/>
                  <a:pt x="61558" y="26597"/>
                </a:cubicBezTo>
                <a:cubicBezTo>
                  <a:pt x="60827" y="27002"/>
                  <a:pt x="60053" y="27407"/>
                  <a:pt x="59322" y="27768"/>
                </a:cubicBezTo>
                <a:cubicBezTo>
                  <a:pt x="58952" y="27478"/>
                  <a:pt x="58626" y="27152"/>
                  <a:pt x="58292" y="26817"/>
                </a:cubicBezTo>
                <a:cubicBezTo>
                  <a:pt x="58987" y="26412"/>
                  <a:pt x="59727" y="25972"/>
                  <a:pt x="60422" y="25532"/>
                </a:cubicBezTo>
                <a:close/>
                <a:moveTo>
                  <a:pt x="37198" y="26668"/>
                </a:moveTo>
                <a:cubicBezTo>
                  <a:pt x="37277" y="26747"/>
                  <a:pt x="37312" y="26853"/>
                  <a:pt x="37382" y="26967"/>
                </a:cubicBezTo>
                <a:cubicBezTo>
                  <a:pt x="37497" y="27108"/>
                  <a:pt x="37567" y="27258"/>
                  <a:pt x="37638" y="27407"/>
                </a:cubicBezTo>
                <a:cubicBezTo>
                  <a:pt x="36977" y="27548"/>
                  <a:pt x="36317" y="27698"/>
                  <a:pt x="35657" y="27812"/>
                </a:cubicBezTo>
                <a:cubicBezTo>
                  <a:pt x="35516" y="27513"/>
                  <a:pt x="35402" y="27222"/>
                  <a:pt x="35252" y="26932"/>
                </a:cubicBezTo>
                <a:cubicBezTo>
                  <a:pt x="35912" y="26888"/>
                  <a:pt x="36537" y="26782"/>
                  <a:pt x="37198" y="26668"/>
                </a:cubicBezTo>
                <a:close/>
                <a:moveTo>
                  <a:pt x="13172" y="25787"/>
                </a:moveTo>
                <a:cubicBezTo>
                  <a:pt x="13207" y="26307"/>
                  <a:pt x="13207" y="26817"/>
                  <a:pt x="13172" y="27328"/>
                </a:cubicBezTo>
                <a:cubicBezTo>
                  <a:pt x="12476" y="27478"/>
                  <a:pt x="11781" y="27663"/>
                  <a:pt x="11120" y="27883"/>
                </a:cubicBezTo>
                <a:cubicBezTo>
                  <a:pt x="11155" y="27407"/>
                  <a:pt x="11191" y="26888"/>
                  <a:pt x="11191" y="26377"/>
                </a:cubicBezTo>
                <a:cubicBezTo>
                  <a:pt x="11816" y="26157"/>
                  <a:pt x="12476" y="25937"/>
                  <a:pt x="13172" y="25787"/>
                </a:cubicBezTo>
                <a:close/>
                <a:moveTo>
                  <a:pt x="44901" y="26342"/>
                </a:moveTo>
                <a:cubicBezTo>
                  <a:pt x="45086" y="26527"/>
                  <a:pt x="45306" y="26747"/>
                  <a:pt x="45491" y="26932"/>
                </a:cubicBezTo>
                <a:cubicBezTo>
                  <a:pt x="44866" y="27258"/>
                  <a:pt x="44206" y="27592"/>
                  <a:pt x="43580" y="27883"/>
                </a:cubicBezTo>
                <a:cubicBezTo>
                  <a:pt x="43396" y="27698"/>
                  <a:pt x="43219" y="27478"/>
                  <a:pt x="43035" y="27293"/>
                </a:cubicBezTo>
                <a:cubicBezTo>
                  <a:pt x="43660" y="27002"/>
                  <a:pt x="44276" y="26712"/>
                  <a:pt x="44901" y="26342"/>
                </a:cubicBezTo>
                <a:close/>
                <a:moveTo>
                  <a:pt x="25207" y="26157"/>
                </a:moveTo>
                <a:lnTo>
                  <a:pt x="25207" y="26157"/>
                </a:lnTo>
                <a:cubicBezTo>
                  <a:pt x="25682" y="26342"/>
                  <a:pt x="26193" y="26527"/>
                  <a:pt x="26668" y="26633"/>
                </a:cubicBezTo>
                <a:cubicBezTo>
                  <a:pt x="26712" y="27002"/>
                  <a:pt x="26712" y="27372"/>
                  <a:pt x="26747" y="27698"/>
                </a:cubicBezTo>
                <a:cubicBezTo>
                  <a:pt x="26782" y="27768"/>
                  <a:pt x="26782" y="27883"/>
                  <a:pt x="26782" y="27953"/>
                </a:cubicBezTo>
                <a:cubicBezTo>
                  <a:pt x="26307" y="27848"/>
                  <a:pt x="25788" y="27698"/>
                  <a:pt x="25312" y="27513"/>
                </a:cubicBezTo>
                <a:cubicBezTo>
                  <a:pt x="25312" y="27258"/>
                  <a:pt x="25277" y="26967"/>
                  <a:pt x="25277" y="26712"/>
                </a:cubicBezTo>
                <a:cubicBezTo>
                  <a:pt x="25242" y="26527"/>
                  <a:pt x="25242" y="26342"/>
                  <a:pt x="25207" y="26157"/>
                </a:cubicBezTo>
                <a:close/>
                <a:moveTo>
                  <a:pt x="57227" y="25831"/>
                </a:moveTo>
                <a:lnTo>
                  <a:pt x="58221" y="26817"/>
                </a:lnTo>
                <a:cubicBezTo>
                  <a:pt x="57482" y="27222"/>
                  <a:pt x="56751" y="27627"/>
                  <a:pt x="55985" y="27988"/>
                </a:cubicBezTo>
                <a:cubicBezTo>
                  <a:pt x="55686" y="27698"/>
                  <a:pt x="55395" y="27407"/>
                  <a:pt x="55105" y="27108"/>
                </a:cubicBezTo>
                <a:cubicBezTo>
                  <a:pt x="55836" y="26712"/>
                  <a:pt x="56531" y="26272"/>
                  <a:pt x="57227" y="25831"/>
                </a:cubicBezTo>
                <a:close/>
                <a:moveTo>
                  <a:pt x="7854" y="25462"/>
                </a:moveTo>
                <a:cubicBezTo>
                  <a:pt x="7819" y="25972"/>
                  <a:pt x="7784" y="26412"/>
                  <a:pt x="7704" y="26853"/>
                </a:cubicBezTo>
                <a:cubicBezTo>
                  <a:pt x="7299" y="27222"/>
                  <a:pt x="6938" y="27627"/>
                  <a:pt x="6604" y="28032"/>
                </a:cubicBezTo>
                <a:cubicBezTo>
                  <a:pt x="6718" y="27592"/>
                  <a:pt x="6824" y="27108"/>
                  <a:pt x="6903" y="26668"/>
                </a:cubicBezTo>
                <a:cubicBezTo>
                  <a:pt x="7194" y="26272"/>
                  <a:pt x="7519" y="25867"/>
                  <a:pt x="7854" y="25462"/>
                </a:cubicBezTo>
                <a:close/>
                <a:moveTo>
                  <a:pt x="48097" y="26448"/>
                </a:moveTo>
                <a:cubicBezTo>
                  <a:pt x="48317" y="26633"/>
                  <a:pt x="48537" y="26853"/>
                  <a:pt x="48792" y="27073"/>
                </a:cubicBezTo>
                <a:cubicBezTo>
                  <a:pt x="48097" y="27407"/>
                  <a:pt x="47401" y="27733"/>
                  <a:pt x="46741" y="28068"/>
                </a:cubicBezTo>
                <a:cubicBezTo>
                  <a:pt x="46556" y="27883"/>
                  <a:pt x="46371" y="27733"/>
                  <a:pt x="46186" y="27548"/>
                </a:cubicBezTo>
                <a:cubicBezTo>
                  <a:pt x="46186" y="27513"/>
                  <a:pt x="46151" y="27513"/>
                  <a:pt x="46151" y="27513"/>
                </a:cubicBezTo>
                <a:cubicBezTo>
                  <a:pt x="46812" y="27187"/>
                  <a:pt x="47472" y="26817"/>
                  <a:pt x="48097" y="26448"/>
                </a:cubicBezTo>
                <a:close/>
                <a:moveTo>
                  <a:pt x="18045" y="26679"/>
                </a:moveTo>
                <a:cubicBezTo>
                  <a:pt x="18269" y="26679"/>
                  <a:pt x="18489" y="26690"/>
                  <a:pt x="18709" y="26712"/>
                </a:cubicBezTo>
                <a:cubicBezTo>
                  <a:pt x="18709" y="27152"/>
                  <a:pt x="18709" y="27592"/>
                  <a:pt x="18639" y="28032"/>
                </a:cubicBezTo>
                <a:cubicBezTo>
                  <a:pt x="18199" y="28032"/>
                  <a:pt x="17723" y="28032"/>
                  <a:pt x="17248" y="28103"/>
                </a:cubicBezTo>
                <a:cubicBezTo>
                  <a:pt x="17318" y="27627"/>
                  <a:pt x="17353" y="27187"/>
                  <a:pt x="17353" y="26712"/>
                </a:cubicBezTo>
                <a:cubicBezTo>
                  <a:pt x="17591" y="26690"/>
                  <a:pt x="17820" y="26679"/>
                  <a:pt x="18045" y="26679"/>
                </a:cubicBezTo>
                <a:close/>
                <a:moveTo>
                  <a:pt x="18744" y="26712"/>
                </a:moveTo>
                <a:cubicBezTo>
                  <a:pt x="19229" y="26712"/>
                  <a:pt x="19704" y="26747"/>
                  <a:pt x="20180" y="26853"/>
                </a:cubicBezTo>
                <a:cubicBezTo>
                  <a:pt x="20180" y="27293"/>
                  <a:pt x="20144" y="27698"/>
                  <a:pt x="20109" y="28103"/>
                </a:cubicBezTo>
                <a:cubicBezTo>
                  <a:pt x="19669" y="28032"/>
                  <a:pt x="19185" y="28032"/>
                  <a:pt x="18674" y="28032"/>
                </a:cubicBezTo>
                <a:cubicBezTo>
                  <a:pt x="18744" y="27592"/>
                  <a:pt x="18744" y="27152"/>
                  <a:pt x="18744" y="26712"/>
                </a:cubicBezTo>
                <a:close/>
                <a:moveTo>
                  <a:pt x="35217" y="26967"/>
                </a:moveTo>
                <a:cubicBezTo>
                  <a:pt x="35331" y="27222"/>
                  <a:pt x="35472" y="27513"/>
                  <a:pt x="35586" y="27812"/>
                </a:cubicBezTo>
                <a:cubicBezTo>
                  <a:pt x="35217" y="27883"/>
                  <a:pt x="34812" y="27918"/>
                  <a:pt x="34451" y="27953"/>
                </a:cubicBezTo>
                <a:cubicBezTo>
                  <a:pt x="34081" y="28032"/>
                  <a:pt x="33711" y="28068"/>
                  <a:pt x="33350" y="28103"/>
                </a:cubicBezTo>
                <a:cubicBezTo>
                  <a:pt x="33201" y="27768"/>
                  <a:pt x="33095" y="27443"/>
                  <a:pt x="32980" y="27073"/>
                </a:cubicBezTo>
                <a:cubicBezTo>
                  <a:pt x="33350" y="27073"/>
                  <a:pt x="33711" y="27038"/>
                  <a:pt x="34081" y="27038"/>
                </a:cubicBezTo>
                <a:cubicBezTo>
                  <a:pt x="34451" y="27002"/>
                  <a:pt x="34856" y="27002"/>
                  <a:pt x="35217" y="26967"/>
                </a:cubicBezTo>
                <a:close/>
                <a:moveTo>
                  <a:pt x="42410" y="26712"/>
                </a:moveTo>
                <a:cubicBezTo>
                  <a:pt x="42594" y="26888"/>
                  <a:pt x="42779" y="27073"/>
                  <a:pt x="42955" y="27293"/>
                </a:cubicBezTo>
                <a:cubicBezTo>
                  <a:pt x="42295" y="27592"/>
                  <a:pt x="41600" y="27883"/>
                  <a:pt x="40904" y="28103"/>
                </a:cubicBezTo>
                <a:cubicBezTo>
                  <a:pt x="40719" y="27918"/>
                  <a:pt x="40534" y="27698"/>
                  <a:pt x="40393" y="27513"/>
                </a:cubicBezTo>
                <a:cubicBezTo>
                  <a:pt x="41089" y="27258"/>
                  <a:pt x="41784" y="27002"/>
                  <a:pt x="42410" y="26712"/>
                </a:cubicBezTo>
                <a:close/>
                <a:moveTo>
                  <a:pt x="39768" y="26853"/>
                </a:moveTo>
                <a:cubicBezTo>
                  <a:pt x="39953" y="27073"/>
                  <a:pt x="40138" y="27258"/>
                  <a:pt x="40314" y="27478"/>
                </a:cubicBezTo>
                <a:cubicBezTo>
                  <a:pt x="39619" y="27733"/>
                  <a:pt x="38923" y="27918"/>
                  <a:pt x="38192" y="28138"/>
                </a:cubicBezTo>
                <a:cubicBezTo>
                  <a:pt x="38043" y="27918"/>
                  <a:pt x="37893" y="27663"/>
                  <a:pt x="37717" y="27443"/>
                </a:cubicBezTo>
                <a:cubicBezTo>
                  <a:pt x="38413" y="27258"/>
                  <a:pt x="39108" y="27073"/>
                  <a:pt x="39768" y="26853"/>
                </a:cubicBezTo>
                <a:close/>
                <a:moveTo>
                  <a:pt x="54180" y="26228"/>
                </a:moveTo>
                <a:cubicBezTo>
                  <a:pt x="54445" y="26492"/>
                  <a:pt x="54665" y="26747"/>
                  <a:pt x="54920" y="26967"/>
                </a:cubicBezTo>
                <a:cubicBezTo>
                  <a:pt x="54955" y="27038"/>
                  <a:pt x="54990" y="27073"/>
                  <a:pt x="55061" y="27108"/>
                </a:cubicBezTo>
                <a:cubicBezTo>
                  <a:pt x="54401" y="27478"/>
                  <a:pt x="53740" y="27848"/>
                  <a:pt x="53045" y="28138"/>
                </a:cubicBezTo>
                <a:cubicBezTo>
                  <a:pt x="52789" y="27883"/>
                  <a:pt x="52569" y="27627"/>
                  <a:pt x="52314" y="27372"/>
                </a:cubicBezTo>
                <a:cubicBezTo>
                  <a:pt x="52939" y="27038"/>
                  <a:pt x="53564" y="26633"/>
                  <a:pt x="54180" y="26228"/>
                </a:cubicBezTo>
                <a:close/>
                <a:moveTo>
                  <a:pt x="9280" y="25717"/>
                </a:moveTo>
                <a:cubicBezTo>
                  <a:pt x="9280" y="26052"/>
                  <a:pt x="9280" y="26342"/>
                  <a:pt x="9245" y="26597"/>
                </a:cubicBezTo>
                <a:cubicBezTo>
                  <a:pt x="9245" y="26817"/>
                  <a:pt x="9210" y="27002"/>
                  <a:pt x="9210" y="27187"/>
                </a:cubicBezTo>
                <a:cubicBezTo>
                  <a:pt x="9025" y="27293"/>
                  <a:pt x="8840" y="27372"/>
                  <a:pt x="8664" y="27478"/>
                </a:cubicBezTo>
                <a:cubicBezTo>
                  <a:pt x="8259" y="27698"/>
                  <a:pt x="7889" y="27953"/>
                  <a:pt x="7563" y="28208"/>
                </a:cubicBezTo>
                <a:cubicBezTo>
                  <a:pt x="7599" y="27988"/>
                  <a:pt x="7634" y="27768"/>
                  <a:pt x="7669" y="27548"/>
                </a:cubicBezTo>
                <a:cubicBezTo>
                  <a:pt x="7704" y="27372"/>
                  <a:pt x="7740" y="27108"/>
                  <a:pt x="7784" y="26888"/>
                </a:cubicBezTo>
                <a:cubicBezTo>
                  <a:pt x="8074" y="26597"/>
                  <a:pt x="8365" y="26342"/>
                  <a:pt x="8699" y="26122"/>
                </a:cubicBezTo>
                <a:cubicBezTo>
                  <a:pt x="8919" y="25972"/>
                  <a:pt x="9104" y="25867"/>
                  <a:pt x="9280" y="25717"/>
                </a:cubicBezTo>
                <a:close/>
                <a:moveTo>
                  <a:pt x="26712" y="26633"/>
                </a:moveTo>
                <a:lnTo>
                  <a:pt x="26712" y="26633"/>
                </a:lnTo>
                <a:cubicBezTo>
                  <a:pt x="27408" y="26817"/>
                  <a:pt x="28068" y="26932"/>
                  <a:pt x="28763" y="27002"/>
                </a:cubicBezTo>
                <a:cubicBezTo>
                  <a:pt x="28834" y="27372"/>
                  <a:pt x="28869" y="27733"/>
                  <a:pt x="28913" y="28103"/>
                </a:cubicBezTo>
                <a:cubicBezTo>
                  <a:pt x="28913" y="28138"/>
                  <a:pt x="28948" y="28208"/>
                  <a:pt x="28948" y="28253"/>
                </a:cubicBezTo>
                <a:cubicBezTo>
                  <a:pt x="28209" y="28208"/>
                  <a:pt x="27513" y="28103"/>
                  <a:pt x="26818" y="27953"/>
                </a:cubicBezTo>
                <a:lnTo>
                  <a:pt x="26818" y="27698"/>
                </a:lnTo>
                <a:cubicBezTo>
                  <a:pt x="26782" y="27372"/>
                  <a:pt x="26747" y="27002"/>
                  <a:pt x="26712" y="26633"/>
                </a:cubicBezTo>
                <a:close/>
                <a:moveTo>
                  <a:pt x="28834" y="27038"/>
                </a:moveTo>
                <a:lnTo>
                  <a:pt x="28834" y="27038"/>
                </a:lnTo>
                <a:cubicBezTo>
                  <a:pt x="29424" y="27073"/>
                  <a:pt x="30049" y="27108"/>
                  <a:pt x="30709" y="27108"/>
                </a:cubicBezTo>
                <a:cubicBezTo>
                  <a:pt x="30779" y="27513"/>
                  <a:pt x="30850" y="27883"/>
                  <a:pt x="30964" y="28288"/>
                </a:cubicBezTo>
                <a:cubicBezTo>
                  <a:pt x="30304" y="28288"/>
                  <a:pt x="29644" y="28288"/>
                  <a:pt x="28983" y="28253"/>
                </a:cubicBezTo>
                <a:cubicBezTo>
                  <a:pt x="28983" y="28208"/>
                  <a:pt x="28983" y="28138"/>
                  <a:pt x="28948" y="28103"/>
                </a:cubicBezTo>
                <a:cubicBezTo>
                  <a:pt x="28913" y="27733"/>
                  <a:pt x="28869" y="27372"/>
                  <a:pt x="28834" y="27038"/>
                </a:cubicBezTo>
                <a:close/>
                <a:moveTo>
                  <a:pt x="32945" y="27073"/>
                </a:moveTo>
                <a:cubicBezTo>
                  <a:pt x="33051" y="27443"/>
                  <a:pt x="33165" y="27768"/>
                  <a:pt x="33271" y="28103"/>
                </a:cubicBezTo>
                <a:cubicBezTo>
                  <a:pt x="32505" y="28173"/>
                  <a:pt x="31774" y="28253"/>
                  <a:pt x="31000" y="28288"/>
                </a:cubicBezTo>
                <a:cubicBezTo>
                  <a:pt x="30929" y="27883"/>
                  <a:pt x="30815" y="27513"/>
                  <a:pt x="30744" y="27152"/>
                </a:cubicBezTo>
                <a:cubicBezTo>
                  <a:pt x="31475" y="27152"/>
                  <a:pt x="32215" y="27108"/>
                  <a:pt x="32945" y="27073"/>
                </a:cubicBezTo>
                <a:close/>
                <a:moveTo>
                  <a:pt x="2316" y="26192"/>
                </a:moveTo>
                <a:cubicBezTo>
                  <a:pt x="2422" y="26562"/>
                  <a:pt x="2501" y="26932"/>
                  <a:pt x="2536" y="27372"/>
                </a:cubicBezTo>
                <a:cubicBezTo>
                  <a:pt x="2017" y="27698"/>
                  <a:pt x="1506" y="27988"/>
                  <a:pt x="916" y="28323"/>
                </a:cubicBezTo>
                <a:cubicBezTo>
                  <a:pt x="916" y="27883"/>
                  <a:pt x="846" y="27513"/>
                  <a:pt x="740" y="27152"/>
                </a:cubicBezTo>
                <a:cubicBezTo>
                  <a:pt x="1321" y="26853"/>
                  <a:pt x="1841" y="26527"/>
                  <a:pt x="2316" y="26192"/>
                </a:cubicBezTo>
                <a:close/>
                <a:moveTo>
                  <a:pt x="22750" y="26307"/>
                </a:moveTo>
                <a:lnTo>
                  <a:pt x="22750" y="26307"/>
                </a:lnTo>
                <a:cubicBezTo>
                  <a:pt x="22970" y="26412"/>
                  <a:pt x="23190" y="26527"/>
                  <a:pt x="23411" y="26668"/>
                </a:cubicBezTo>
                <a:cubicBezTo>
                  <a:pt x="23587" y="26782"/>
                  <a:pt x="23772" y="26888"/>
                  <a:pt x="23992" y="27002"/>
                </a:cubicBezTo>
                <a:cubicBezTo>
                  <a:pt x="23992" y="27443"/>
                  <a:pt x="24027" y="27883"/>
                  <a:pt x="24071" y="28323"/>
                </a:cubicBezTo>
                <a:cubicBezTo>
                  <a:pt x="23956" y="28253"/>
                  <a:pt x="23807" y="28173"/>
                  <a:pt x="23666" y="28103"/>
                </a:cubicBezTo>
                <a:cubicBezTo>
                  <a:pt x="23367" y="27953"/>
                  <a:pt x="23111" y="27812"/>
                  <a:pt x="22821" y="27698"/>
                </a:cubicBezTo>
                <a:cubicBezTo>
                  <a:pt x="22821" y="27258"/>
                  <a:pt x="22785" y="26782"/>
                  <a:pt x="22750" y="26307"/>
                </a:cubicBezTo>
                <a:close/>
                <a:moveTo>
                  <a:pt x="51469" y="26633"/>
                </a:moveTo>
                <a:cubicBezTo>
                  <a:pt x="51724" y="26853"/>
                  <a:pt x="51979" y="27108"/>
                  <a:pt x="52244" y="27372"/>
                </a:cubicBezTo>
                <a:cubicBezTo>
                  <a:pt x="51689" y="27663"/>
                  <a:pt x="51178" y="27918"/>
                  <a:pt x="50624" y="28138"/>
                </a:cubicBezTo>
                <a:cubicBezTo>
                  <a:pt x="50483" y="28208"/>
                  <a:pt x="50333" y="28288"/>
                  <a:pt x="50183" y="28323"/>
                </a:cubicBezTo>
                <a:cubicBezTo>
                  <a:pt x="50043" y="28173"/>
                  <a:pt x="49893" y="28032"/>
                  <a:pt x="49708" y="27848"/>
                </a:cubicBezTo>
                <a:cubicBezTo>
                  <a:pt x="49673" y="27812"/>
                  <a:pt x="49602" y="27733"/>
                  <a:pt x="49523" y="27698"/>
                </a:cubicBezTo>
                <a:cubicBezTo>
                  <a:pt x="49778" y="27592"/>
                  <a:pt x="50043" y="27443"/>
                  <a:pt x="50263" y="27328"/>
                </a:cubicBezTo>
                <a:cubicBezTo>
                  <a:pt x="50659" y="27108"/>
                  <a:pt x="51064" y="26888"/>
                  <a:pt x="51469" y="26633"/>
                </a:cubicBezTo>
                <a:close/>
                <a:moveTo>
                  <a:pt x="17283" y="26747"/>
                </a:moveTo>
                <a:cubicBezTo>
                  <a:pt x="17283" y="27187"/>
                  <a:pt x="17283" y="27663"/>
                  <a:pt x="17204" y="28103"/>
                </a:cubicBezTo>
                <a:cubicBezTo>
                  <a:pt x="16623" y="28173"/>
                  <a:pt x="15998" y="28253"/>
                  <a:pt x="15337" y="28393"/>
                </a:cubicBezTo>
                <a:cubicBezTo>
                  <a:pt x="15408" y="27918"/>
                  <a:pt x="15443" y="27443"/>
                  <a:pt x="15443" y="26967"/>
                </a:cubicBezTo>
                <a:cubicBezTo>
                  <a:pt x="16103" y="26853"/>
                  <a:pt x="16728" y="26782"/>
                  <a:pt x="17283" y="26747"/>
                </a:cubicBezTo>
                <a:close/>
                <a:moveTo>
                  <a:pt x="20215" y="26853"/>
                </a:moveTo>
                <a:cubicBezTo>
                  <a:pt x="20655" y="26932"/>
                  <a:pt x="21095" y="27073"/>
                  <a:pt x="21571" y="27222"/>
                </a:cubicBezTo>
                <a:lnTo>
                  <a:pt x="21571" y="28429"/>
                </a:lnTo>
                <a:cubicBezTo>
                  <a:pt x="21095" y="28288"/>
                  <a:pt x="20620" y="28208"/>
                  <a:pt x="20180" y="28138"/>
                </a:cubicBezTo>
                <a:cubicBezTo>
                  <a:pt x="20215" y="27698"/>
                  <a:pt x="20215" y="27293"/>
                  <a:pt x="20215" y="26853"/>
                </a:cubicBezTo>
                <a:close/>
                <a:moveTo>
                  <a:pt x="45526" y="26967"/>
                </a:moveTo>
                <a:cubicBezTo>
                  <a:pt x="45711" y="27152"/>
                  <a:pt x="45896" y="27328"/>
                  <a:pt x="46081" y="27513"/>
                </a:cubicBezTo>
                <a:cubicBezTo>
                  <a:pt x="45456" y="27812"/>
                  <a:pt x="44760" y="28138"/>
                  <a:pt x="44100" y="28429"/>
                </a:cubicBezTo>
                <a:cubicBezTo>
                  <a:pt x="43915" y="28253"/>
                  <a:pt x="43765" y="28068"/>
                  <a:pt x="43616" y="27918"/>
                </a:cubicBezTo>
                <a:cubicBezTo>
                  <a:pt x="44241" y="27627"/>
                  <a:pt x="44901" y="27293"/>
                  <a:pt x="45526" y="26967"/>
                </a:cubicBezTo>
                <a:close/>
                <a:moveTo>
                  <a:pt x="7044" y="25347"/>
                </a:moveTo>
                <a:lnTo>
                  <a:pt x="7044" y="25347"/>
                </a:lnTo>
                <a:cubicBezTo>
                  <a:pt x="7009" y="25787"/>
                  <a:pt x="6938" y="26228"/>
                  <a:pt x="6859" y="26668"/>
                </a:cubicBezTo>
                <a:cubicBezTo>
                  <a:pt x="6604" y="27002"/>
                  <a:pt x="6349" y="27372"/>
                  <a:pt x="6128" y="27733"/>
                </a:cubicBezTo>
                <a:cubicBezTo>
                  <a:pt x="5944" y="27988"/>
                  <a:pt x="5759" y="28253"/>
                  <a:pt x="5583" y="28508"/>
                </a:cubicBezTo>
                <a:cubicBezTo>
                  <a:pt x="5688" y="28103"/>
                  <a:pt x="5838" y="27698"/>
                  <a:pt x="5908" y="27293"/>
                </a:cubicBezTo>
                <a:cubicBezTo>
                  <a:pt x="6164" y="26888"/>
                  <a:pt x="6384" y="26527"/>
                  <a:pt x="6604" y="26122"/>
                </a:cubicBezTo>
                <a:cubicBezTo>
                  <a:pt x="6753" y="25867"/>
                  <a:pt x="6903" y="25611"/>
                  <a:pt x="7044" y="25347"/>
                </a:cubicBezTo>
                <a:close/>
                <a:moveTo>
                  <a:pt x="11155" y="26377"/>
                </a:moveTo>
                <a:cubicBezTo>
                  <a:pt x="11155" y="26932"/>
                  <a:pt x="11120" y="27407"/>
                  <a:pt x="11085" y="27883"/>
                </a:cubicBezTo>
                <a:cubicBezTo>
                  <a:pt x="10381" y="28103"/>
                  <a:pt x="9720" y="28323"/>
                  <a:pt x="9060" y="28613"/>
                </a:cubicBezTo>
                <a:cubicBezTo>
                  <a:pt x="9139" y="28173"/>
                  <a:pt x="9210" y="27698"/>
                  <a:pt x="9245" y="27222"/>
                </a:cubicBezTo>
                <a:cubicBezTo>
                  <a:pt x="9835" y="26888"/>
                  <a:pt x="10460" y="26633"/>
                  <a:pt x="11155" y="26377"/>
                </a:cubicBezTo>
                <a:close/>
                <a:moveTo>
                  <a:pt x="37673" y="27443"/>
                </a:moveTo>
                <a:cubicBezTo>
                  <a:pt x="37823" y="27663"/>
                  <a:pt x="38008" y="27918"/>
                  <a:pt x="38157" y="28138"/>
                </a:cubicBezTo>
                <a:cubicBezTo>
                  <a:pt x="37497" y="28323"/>
                  <a:pt x="36793" y="28508"/>
                  <a:pt x="36062" y="28649"/>
                </a:cubicBezTo>
                <a:cubicBezTo>
                  <a:pt x="35912" y="28358"/>
                  <a:pt x="35807" y="28103"/>
                  <a:pt x="35657" y="27848"/>
                </a:cubicBezTo>
                <a:cubicBezTo>
                  <a:pt x="36352" y="27733"/>
                  <a:pt x="37013" y="27592"/>
                  <a:pt x="37673" y="27443"/>
                </a:cubicBezTo>
                <a:close/>
                <a:moveTo>
                  <a:pt x="48828" y="27073"/>
                </a:moveTo>
                <a:cubicBezTo>
                  <a:pt x="49048" y="27293"/>
                  <a:pt x="49268" y="27478"/>
                  <a:pt x="49453" y="27698"/>
                </a:cubicBezTo>
                <a:cubicBezTo>
                  <a:pt x="48757" y="28032"/>
                  <a:pt x="48062" y="28358"/>
                  <a:pt x="47357" y="28649"/>
                </a:cubicBezTo>
                <a:lnTo>
                  <a:pt x="47322" y="28649"/>
                </a:lnTo>
                <a:cubicBezTo>
                  <a:pt x="47137" y="28473"/>
                  <a:pt x="46961" y="28288"/>
                  <a:pt x="46776" y="28103"/>
                </a:cubicBezTo>
                <a:cubicBezTo>
                  <a:pt x="47437" y="27768"/>
                  <a:pt x="48132" y="27443"/>
                  <a:pt x="48828" y="27073"/>
                </a:cubicBezTo>
                <a:close/>
                <a:moveTo>
                  <a:pt x="61593" y="26633"/>
                </a:moveTo>
                <a:cubicBezTo>
                  <a:pt x="61963" y="26932"/>
                  <a:pt x="62324" y="27258"/>
                  <a:pt x="62659" y="27548"/>
                </a:cubicBezTo>
                <a:cubicBezTo>
                  <a:pt x="61928" y="27918"/>
                  <a:pt x="61118" y="28288"/>
                  <a:pt x="60308" y="28649"/>
                </a:cubicBezTo>
                <a:cubicBezTo>
                  <a:pt x="59982" y="28393"/>
                  <a:pt x="59648" y="28103"/>
                  <a:pt x="59357" y="27812"/>
                </a:cubicBezTo>
                <a:cubicBezTo>
                  <a:pt x="60088" y="27443"/>
                  <a:pt x="60863" y="27038"/>
                  <a:pt x="61593" y="26633"/>
                </a:cubicBezTo>
                <a:close/>
                <a:moveTo>
                  <a:pt x="3998" y="26272"/>
                </a:moveTo>
                <a:lnTo>
                  <a:pt x="3998" y="26272"/>
                </a:lnTo>
                <a:cubicBezTo>
                  <a:pt x="4042" y="26668"/>
                  <a:pt x="3998" y="27152"/>
                  <a:pt x="3927" y="27627"/>
                </a:cubicBezTo>
                <a:cubicBezTo>
                  <a:pt x="3487" y="27988"/>
                  <a:pt x="3012" y="28358"/>
                  <a:pt x="2501" y="28728"/>
                </a:cubicBezTo>
                <a:cubicBezTo>
                  <a:pt x="2572" y="28253"/>
                  <a:pt x="2572" y="27812"/>
                  <a:pt x="2572" y="27372"/>
                </a:cubicBezTo>
                <a:cubicBezTo>
                  <a:pt x="3082" y="27038"/>
                  <a:pt x="3558" y="26633"/>
                  <a:pt x="3998" y="26272"/>
                </a:cubicBezTo>
                <a:close/>
                <a:moveTo>
                  <a:pt x="42999" y="27328"/>
                </a:moveTo>
                <a:cubicBezTo>
                  <a:pt x="43175" y="27513"/>
                  <a:pt x="43360" y="27698"/>
                  <a:pt x="43545" y="27883"/>
                </a:cubicBezTo>
                <a:cubicBezTo>
                  <a:pt x="42850" y="28208"/>
                  <a:pt x="42154" y="28473"/>
                  <a:pt x="41415" y="28728"/>
                </a:cubicBezTo>
                <a:cubicBezTo>
                  <a:pt x="41274" y="28543"/>
                  <a:pt x="41089" y="28323"/>
                  <a:pt x="40939" y="28138"/>
                </a:cubicBezTo>
                <a:cubicBezTo>
                  <a:pt x="41635" y="27883"/>
                  <a:pt x="42295" y="27627"/>
                  <a:pt x="42999" y="27328"/>
                </a:cubicBezTo>
                <a:close/>
                <a:moveTo>
                  <a:pt x="6128" y="25972"/>
                </a:moveTo>
                <a:lnTo>
                  <a:pt x="6128" y="25972"/>
                </a:lnTo>
                <a:cubicBezTo>
                  <a:pt x="6058" y="26412"/>
                  <a:pt x="5979" y="26853"/>
                  <a:pt x="5873" y="27258"/>
                </a:cubicBezTo>
                <a:cubicBezTo>
                  <a:pt x="5618" y="27698"/>
                  <a:pt x="5318" y="28138"/>
                  <a:pt x="4993" y="28543"/>
                </a:cubicBezTo>
                <a:cubicBezTo>
                  <a:pt x="4922" y="28649"/>
                  <a:pt x="4843" y="28728"/>
                  <a:pt x="4737" y="28834"/>
                </a:cubicBezTo>
                <a:cubicBezTo>
                  <a:pt x="4878" y="28429"/>
                  <a:pt x="4993" y="28032"/>
                  <a:pt x="5063" y="27592"/>
                </a:cubicBezTo>
                <a:cubicBezTo>
                  <a:pt x="5178" y="27478"/>
                  <a:pt x="5248" y="27372"/>
                  <a:pt x="5362" y="27258"/>
                </a:cubicBezTo>
                <a:cubicBezTo>
                  <a:pt x="5653" y="26853"/>
                  <a:pt x="5908" y="26412"/>
                  <a:pt x="6128" y="25972"/>
                </a:cubicBezTo>
                <a:close/>
                <a:moveTo>
                  <a:pt x="15408" y="26967"/>
                </a:moveTo>
                <a:cubicBezTo>
                  <a:pt x="15408" y="27443"/>
                  <a:pt x="15373" y="27918"/>
                  <a:pt x="15267" y="28393"/>
                </a:cubicBezTo>
                <a:lnTo>
                  <a:pt x="15152" y="28393"/>
                </a:lnTo>
                <a:cubicBezTo>
                  <a:pt x="14457" y="28543"/>
                  <a:pt x="13726" y="28693"/>
                  <a:pt x="13022" y="28834"/>
                </a:cubicBezTo>
                <a:cubicBezTo>
                  <a:pt x="13101" y="28358"/>
                  <a:pt x="13172" y="27883"/>
                  <a:pt x="13207" y="27372"/>
                </a:cubicBezTo>
                <a:cubicBezTo>
                  <a:pt x="13832" y="27258"/>
                  <a:pt x="14422" y="27152"/>
                  <a:pt x="15047" y="27038"/>
                </a:cubicBezTo>
                <a:cubicBezTo>
                  <a:pt x="15152" y="27002"/>
                  <a:pt x="15267" y="27002"/>
                  <a:pt x="15408" y="26967"/>
                </a:cubicBezTo>
                <a:close/>
                <a:moveTo>
                  <a:pt x="40358" y="27513"/>
                </a:moveTo>
                <a:cubicBezTo>
                  <a:pt x="40499" y="27733"/>
                  <a:pt x="40684" y="27918"/>
                  <a:pt x="40869" y="28138"/>
                </a:cubicBezTo>
                <a:cubicBezTo>
                  <a:pt x="40138" y="28393"/>
                  <a:pt x="39399" y="28613"/>
                  <a:pt x="38703" y="28834"/>
                </a:cubicBezTo>
                <a:cubicBezTo>
                  <a:pt x="38553" y="28613"/>
                  <a:pt x="38377" y="28393"/>
                  <a:pt x="38228" y="28173"/>
                </a:cubicBezTo>
                <a:cubicBezTo>
                  <a:pt x="38958" y="27953"/>
                  <a:pt x="39654" y="27768"/>
                  <a:pt x="40358" y="27513"/>
                </a:cubicBezTo>
                <a:close/>
                <a:moveTo>
                  <a:pt x="18674" y="28068"/>
                </a:moveTo>
                <a:cubicBezTo>
                  <a:pt x="19185" y="28068"/>
                  <a:pt x="19625" y="28103"/>
                  <a:pt x="20109" y="28173"/>
                </a:cubicBezTo>
                <a:cubicBezTo>
                  <a:pt x="20109" y="28393"/>
                  <a:pt x="20065" y="28649"/>
                  <a:pt x="20030" y="28869"/>
                </a:cubicBezTo>
                <a:cubicBezTo>
                  <a:pt x="19924" y="28869"/>
                  <a:pt x="19810" y="28834"/>
                  <a:pt x="19704" y="28834"/>
                </a:cubicBezTo>
                <a:lnTo>
                  <a:pt x="18524" y="28834"/>
                </a:lnTo>
                <a:cubicBezTo>
                  <a:pt x="18604" y="28578"/>
                  <a:pt x="18639" y="28323"/>
                  <a:pt x="18674" y="28068"/>
                </a:cubicBezTo>
                <a:close/>
                <a:moveTo>
                  <a:pt x="24027" y="27002"/>
                </a:moveTo>
                <a:lnTo>
                  <a:pt x="24027" y="27002"/>
                </a:lnTo>
                <a:cubicBezTo>
                  <a:pt x="24432" y="27222"/>
                  <a:pt x="24872" y="27407"/>
                  <a:pt x="25277" y="27548"/>
                </a:cubicBezTo>
                <a:lnTo>
                  <a:pt x="25277" y="27663"/>
                </a:lnTo>
                <a:cubicBezTo>
                  <a:pt x="25312" y="28068"/>
                  <a:pt x="25347" y="28473"/>
                  <a:pt x="25391" y="28869"/>
                </a:cubicBezTo>
                <a:cubicBezTo>
                  <a:pt x="24951" y="28728"/>
                  <a:pt x="24546" y="28543"/>
                  <a:pt x="24141" y="28358"/>
                </a:cubicBezTo>
                <a:cubicBezTo>
                  <a:pt x="24106" y="27918"/>
                  <a:pt x="24071" y="27443"/>
                  <a:pt x="24027" y="27002"/>
                </a:cubicBezTo>
                <a:close/>
                <a:moveTo>
                  <a:pt x="58257" y="26853"/>
                </a:moveTo>
                <a:cubicBezTo>
                  <a:pt x="58582" y="27187"/>
                  <a:pt x="58917" y="27478"/>
                  <a:pt x="59287" y="27812"/>
                </a:cubicBezTo>
                <a:cubicBezTo>
                  <a:pt x="58477" y="28173"/>
                  <a:pt x="57702" y="28543"/>
                  <a:pt x="56901" y="28869"/>
                </a:cubicBezTo>
                <a:cubicBezTo>
                  <a:pt x="56602" y="28578"/>
                  <a:pt x="56311" y="28323"/>
                  <a:pt x="56020" y="28032"/>
                </a:cubicBezTo>
                <a:cubicBezTo>
                  <a:pt x="56786" y="27663"/>
                  <a:pt x="57526" y="27258"/>
                  <a:pt x="58257" y="26853"/>
                </a:cubicBezTo>
                <a:close/>
                <a:moveTo>
                  <a:pt x="21606" y="27258"/>
                </a:moveTo>
                <a:lnTo>
                  <a:pt x="21606" y="27258"/>
                </a:lnTo>
                <a:cubicBezTo>
                  <a:pt x="22011" y="27372"/>
                  <a:pt x="22381" y="27513"/>
                  <a:pt x="22785" y="27733"/>
                </a:cubicBezTo>
                <a:cubicBezTo>
                  <a:pt x="22821" y="28138"/>
                  <a:pt x="22821" y="28543"/>
                  <a:pt x="22821" y="28913"/>
                </a:cubicBezTo>
                <a:cubicBezTo>
                  <a:pt x="22416" y="28728"/>
                  <a:pt x="22011" y="28578"/>
                  <a:pt x="21606" y="28473"/>
                </a:cubicBezTo>
                <a:cubicBezTo>
                  <a:pt x="21650" y="28068"/>
                  <a:pt x="21650" y="27663"/>
                  <a:pt x="21606" y="27258"/>
                </a:cubicBezTo>
                <a:close/>
                <a:moveTo>
                  <a:pt x="5248" y="26307"/>
                </a:moveTo>
                <a:cubicBezTo>
                  <a:pt x="5213" y="26712"/>
                  <a:pt x="5142" y="27152"/>
                  <a:pt x="5028" y="27592"/>
                </a:cubicBezTo>
                <a:cubicBezTo>
                  <a:pt x="4658" y="28068"/>
                  <a:pt x="4218" y="28508"/>
                  <a:pt x="3707" y="28948"/>
                </a:cubicBezTo>
                <a:cubicBezTo>
                  <a:pt x="3743" y="28869"/>
                  <a:pt x="3743" y="28798"/>
                  <a:pt x="3778" y="28728"/>
                </a:cubicBezTo>
                <a:cubicBezTo>
                  <a:pt x="3857" y="28358"/>
                  <a:pt x="3927" y="27988"/>
                  <a:pt x="3963" y="27627"/>
                </a:cubicBezTo>
                <a:cubicBezTo>
                  <a:pt x="4482" y="27222"/>
                  <a:pt x="4878" y="26747"/>
                  <a:pt x="5248" y="26307"/>
                </a:cubicBezTo>
                <a:close/>
                <a:moveTo>
                  <a:pt x="55061" y="27152"/>
                </a:moveTo>
                <a:cubicBezTo>
                  <a:pt x="55360" y="27443"/>
                  <a:pt x="55651" y="27733"/>
                  <a:pt x="55941" y="27988"/>
                </a:cubicBezTo>
                <a:cubicBezTo>
                  <a:pt x="55246" y="28358"/>
                  <a:pt x="54550" y="28649"/>
                  <a:pt x="53855" y="28948"/>
                </a:cubicBezTo>
                <a:cubicBezTo>
                  <a:pt x="53784" y="28869"/>
                  <a:pt x="53740" y="28834"/>
                  <a:pt x="53670" y="28763"/>
                </a:cubicBezTo>
                <a:cubicBezTo>
                  <a:pt x="53485" y="28578"/>
                  <a:pt x="53300" y="28393"/>
                  <a:pt x="53080" y="28173"/>
                </a:cubicBezTo>
                <a:cubicBezTo>
                  <a:pt x="53784" y="27848"/>
                  <a:pt x="54445" y="27513"/>
                  <a:pt x="55061" y="27152"/>
                </a:cubicBezTo>
                <a:close/>
                <a:moveTo>
                  <a:pt x="18639" y="28068"/>
                </a:moveTo>
                <a:cubicBezTo>
                  <a:pt x="18604" y="28323"/>
                  <a:pt x="18568" y="28578"/>
                  <a:pt x="18489" y="28869"/>
                </a:cubicBezTo>
                <a:cubicBezTo>
                  <a:pt x="18014" y="28869"/>
                  <a:pt x="17503" y="28948"/>
                  <a:pt x="17028" y="29054"/>
                </a:cubicBezTo>
                <a:cubicBezTo>
                  <a:pt x="17133" y="28763"/>
                  <a:pt x="17169" y="28429"/>
                  <a:pt x="17248" y="28138"/>
                </a:cubicBezTo>
                <a:cubicBezTo>
                  <a:pt x="17723" y="28103"/>
                  <a:pt x="18199" y="28068"/>
                  <a:pt x="18639" y="28068"/>
                </a:cubicBezTo>
                <a:close/>
                <a:moveTo>
                  <a:pt x="35622" y="27848"/>
                </a:moveTo>
                <a:cubicBezTo>
                  <a:pt x="35736" y="28103"/>
                  <a:pt x="35877" y="28393"/>
                  <a:pt x="36027" y="28649"/>
                </a:cubicBezTo>
                <a:cubicBezTo>
                  <a:pt x="35622" y="28728"/>
                  <a:pt x="35217" y="28798"/>
                  <a:pt x="34812" y="28869"/>
                </a:cubicBezTo>
                <a:cubicBezTo>
                  <a:pt x="34451" y="28948"/>
                  <a:pt x="34081" y="29018"/>
                  <a:pt x="33711" y="29054"/>
                </a:cubicBezTo>
                <a:cubicBezTo>
                  <a:pt x="33570" y="28763"/>
                  <a:pt x="33456" y="28473"/>
                  <a:pt x="33350" y="28138"/>
                </a:cubicBezTo>
                <a:cubicBezTo>
                  <a:pt x="33711" y="28103"/>
                  <a:pt x="34081" y="28068"/>
                  <a:pt x="34451" y="28032"/>
                </a:cubicBezTo>
                <a:cubicBezTo>
                  <a:pt x="34856" y="27953"/>
                  <a:pt x="35217" y="27918"/>
                  <a:pt x="35622" y="27848"/>
                </a:cubicBezTo>
                <a:close/>
                <a:moveTo>
                  <a:pt x="52279" y="27407"/>
                </a:moveTo>
                <a:cubicBezTo>
                  <a:pt x="52499" y="27663"/>
                  <a:pt x="52754" y="27918"/>
                  <a:pt x="53009" y="28173"/>
                </a:cubicBezTo>
                <a:cubicBezTo>
                  <a:pt x="52534" y="28393"/>
                  <a:pt x="52059" y="28613"/>
                  <a:pt x="51539" y="28798"/>
                </a:cubicBezTo>
                <a:cubicBezTo>
                  <a:pt x="51319" y="28869"/>
                  <a:pt x="51099" y="28948"/>
                  <a:pt x="50879" y="29054"/>
                </a:cubicBezTo>
                <a:cubicBezTo>
                  <a:pt x="50659" y="28798"/>
                  <a:pt x="50439" y="28578"/>
                  <a:pt x="50219" y="28358"/>
                </a:cubicBezTo>
                <a:cubicBezTo>
                  <a:pt x="50368" y="28323"/>
                  <a:pt x="50518" y="28253"/>
                  <a:pt x="50659" y="28173"/>
                </a:cubicBezTo>
                <a:cubicBezTo>
                  <a:pt x="51213" y="27953"/>
                  <a:pt x="51724" y="27698"/>
                  <a:pt x="52279" y="27407"/>
                </a:cubicBezTo>
                <a:close/>
                <a:moveTo>
                  <a:pt x="20180" y="28173"/>
                </a:moveTo>
                <a:cubicBezTo>
                  <a:pt x="20620" y="28253"/>
                  <a:pt x="21095" y="28358"/>
                  <a:pt x="21571" y="28508"/>
                </a:cubicBezTo>
                <a:cubicBezTo>
                  <a:pt x="21535" y="28728"/>
                  <a:pt x="21535" y="28983"/>
                  <a:pt x="21500" y="29203"/>
                </a:cubicBezTo>
                <a:cubicBezTo>
                  <a:pt x="21060" y="29054"/>
                  <a:pt x="20585" y="28948"/>
                  <a:pt x="20065" y="28869"/>
                </a:cubicBezTo>
                <a:cubicBezTo>
                  <a:pt x="20109" y="28649"/>
                  <a:pt x="20144" y="28393"/>
                  <a:pt x="20180" y="28173"/>
                </a:cubicBezTo>
                <a:close/>
                <a:moveTo>
                  <a:pt x="25312" y="27592"/>
                </a:moveTo>
                <a:cubicBezTo>
                  <a:pt x="25788" y="27733"/>
                  <a:pt x="26307" y="27883"/>
                  <a:pt x="26782" y="27988"/>
                </a:cubicBezTo>
                <a:lnTo>
                  <a:pt x="26782" y="28103"/>
                </a:lnTo>
                <a:cubicBezTo>
                  <a:pt x="26818" y="28473"/>
                  <a:pt x="26853" y="28869"/>
                  <a:pt x="26888" y="29239"/>
                </a:cubicBezTo>
                <a:cubicBezTo>
                  <a:pt x="26413" y="29168"/>
                  <a:pt x="25902" y="29018"/>
                  <a:pt x="25427" y="28869"/>
                </a:cubicBezTo>
                <a:cubicBezTo>
                  <a:pt x="25391" y="28473"/>
                  <a:pt x="25347" y="28068"/>
                  <a:pt x="25312" y="27663"/>
                </a:cubicBezTo>
                <a:lnTo>
                  <a:pt x="25312" y="27592"/>
                </a:lnTo>
                <a:close/>
                <a:moveTo>
                  <a:pt x="43545" y="27918"/>
                </a:moveTo>
                <a:cubicBezTo>
                  <a:pt x="43730" y="28103"/>
                  <a:pt x="43880" y="28288"/>
                  <a:pt x="44021" y="28429"/>
                </a:cubicBezTo>
                <a:cubicBezTo>
                  <a:pt x="43360" y="28728"/>
                  <a:pt x="42630" y="28983"/>
                  <a:pt x="41899" y="29239"/>
                </a:cubicBezTo>
                <a:cubicBezTo>
                  <a:pt x="41749" y="29089"/>
                  <a:pt x="41600" y="28913"/>
                  <a:pt x="41459" y="28763"/>
                </a:cubicBezTo>
                <a:cubicBezTo>
                  <a:pt x="42154" y="28508"/>
                  <a:pt x="42885" y="28208"/>
                  <a:pt x="43545" y="27918"/>
                </a:cubicBezTo>
                <a:close/>
                <a:moveTo>
                  <a:pt x="49488" y="27698"/>
                </a:moveTo>
                <a:cubicBezTo>
                  <a:pt x="49558" y="27768"/>
                  <a:pt x="49638" y="27848"/>
                  <a:pt x="49673" y="27883"/>
                </a:cubicBezTo>
                <a:cubicBezTo>
                  <a:pt x="49858" y="28032"/>
                  <a:pt x="49999" y="28208"/>
                  <a:pt x="50148" y="28358"/>
                </a:cubicBezTo>
                <a:cubicBezTo>
                  <a:pt x="49417" y="28649"/>
                  <a:pt x="48678" y="28983"/>
                  <a:pt x="47947" y="29274"/>
                </a:cubicBezTo>
                <a:cubicBezTo>
                  <a:pt x="47762" y="29054"/>
                  <a:pt x="47577" y="28869"/>
                  <a:pt x="47401" y="28693"/>
                </a:cubicBezTo>
                <a:cubicBezTo>
                  <a:pt x="48097" y="28393"/>
                  <a:pt x="48792" y="28068"/>
                  <a:pt x="49488" y="27698"/>
                </a:cubicBezTo>
                <a:close/>
                <a:moveTo>
                  <a:pt x="13172" y="27407"/>
                </a:moveTo>
                <a:lnTo>
                  <a:pt x="13172" y="27407"/>
                </a:lnTo>
                <a:cubicBezTo>
                  <a:pt x="13136" y="27883"/>
                  <a:pt x="13066" y="28358"/>
                  <a:pt x="12987" y="28834"/>
                </a:cubicBezTo>
                <a:cubicBezTo>
                  <a:pt x="12256" y="28983"/>
                  <a:pt x="11560" y="29133"/>
                  <a:pt x="10865" y="29309"/>
                </a:cubicBezTo>
                <a:cubicBezTo>
                  <a:pt x="10971" y="28869"/>
                  <a:pt x="11041" y="28393"/>
                  <a:pt x="11120" y="27918"/>
                </a:cubicBezTo>
                <a:cubicBezTo>
                  <a:pt x="11781" y="27698"/>
                  <a:pt x="12476" y="27548"/>
                  <a:pt x="13172" y="27407"/>
                </a:cubicBezTo>
                <a:close/>
                <a:moveTo>
                  <a:pt x="33315" y="28138"/>
                </a:moveTo>
                <a:cubicBezTo>
                  <a:pt x="33421" y="28473"/>
                  <a:pt x="33535" y="28763"/>
                  <a:pt x="33676" y="29054"/>
                </a:cubicBezTo>
                <a:cubicBezTo>
                  <a:pt x="32910" y="29203"/>
                  <a:pt x="32135" y="29309"/>
                  <a:pt x="31369" y="29353"/>
                </a:cubicBezTo>
                <a:cubicBezTo>
                  <a:pt x="31220" y="29018"/>
                  <a:pt x="31114" y="28693"/>
                  <a:pt x="31035" y="28323"/>
                </a:cubicBezTo>
                <a:cubicBezTo>
                  <a:pt x="31774" y="28288"/>
                  <a:pt x="32540" y="28208"/>
                  <a:pt x="33315" y="28138"/>
                </a:cubicBezTo>
                <a:close/>
                <a:moveTo>
                  <a:pt x="38192" y="28173"/>
                </a:moveTo>
                <a:cubicBezTo>
                  <a:pt x="38333" y="28393"/>
                  <a:pt x="38483" y="28613"/>
                  <a:pt x="38668" y="28834"/>
                </a:cubicBezTo>
                <a:cubicBezTo>
                  <a:pt x="37937" y="29054"/>
                  <a:pt x="37198" y="29239"/>
                  <a:pt x="36467" y="29388"/>
                </a:cubicBezTo>
                <a:cubicBezTo>
                  <a:pt x="36317" y="29168"/>
                  <a:pt x="36212" y="28913"/>
                  <a:pt x="36062" y="28693"/>
                </a:cubicBezTo>
                <a:cubicBezTo>
                  <a:pt x="36793" y="28543"/>
                  <a:pt x="37497" y="28358"/>
                  <a:pt x="38192" y="28173"/>
                </a:cubicBezTo>
                <a:close/>
                <a:moveTo>
                  <a:pt x="17169" y="28138"/>
                </a:moveTo>
                <a:lnTo>
                  <a:pt x="17169" y="28138"/>
                </a:lnTo>
                <a:cubicBezTo>
                  <a:pt x="17133" y="28429"/>
                  <a:pt x="17063" y="28763"/>
                  <a:pt x="16984" y="29054"/>
                </a:cubicBezTo>
                <a:cubicBezTo>
                  <a:pt x="16508" y="29133"/>
                  <a:pt x="16068" y="29239"/>
                  <a:pt x="15593" y="29309"/>
                </a:cubicBezTo>
                <a:cubicBezTo>
                  <a:pt x="15408" y="29353"/>
                  <a:pt x="15223" y="29388"/>
                  <a:pt x="15082" y="29423"/>
                </a:cubicBezTo>
                <a:cubicBezTo>
                  <a:pt x="15188" y="29089"/>
                  <a:pt x="15267" y="28763"/>
                  <a:pt x="15302" y="28429"/>
                </a:cubicBezTo>
                <a:cubicBezTo>
                  <a:pt x="15998" y="28288"/>
                  <a:pt x="16623" y="28208"/>
                  <a:pt x="17169" y="28138"/>
                </a:cubicBezTo>
                <a:close/>
                <a:moveTo>
                  <a:pt x="40904" y="28173"/>
                </a:moveTo>
                <a:cubicBezTo>
                  <a:pt x="41054" y="28358"/>
                  <a:pt x="41195" y="28543"/>
                  <a:pt x="41379" y="28728"/>
                </a:cubicBezTo>
                <a:cubicBezTo>
                  <a:pt x="40649" y="28983"/>
                  <a:pt x="39918" y="29203"/>
                  <a:pt x="39178" y="29423"/>
                </a:cubicBezTo>
                <a:cubicBezTo>
                  <a:pt x="39038" y="29239"/>
                  <a:pt x="38888" y="29054"/>
                  <a:pt x="38738" y="28869"/>
                </a:cubicBezTo>
                <a:cubicBezTo>
                  <a:pt x="39434" y="28649"/>
                  <a:pt x="40173" y="28429"/>
                  <a:pt x="40904" y="28173"/>
                </a:cubicBezTo>
                <a:close/>
                <a:moveTo>
                  <a:pt x="7704" y="26932"/>
                </a:moveTo>
                <a:cubicBezTo>
                  <a:pt x="7669" y="27152"/>
                  <a:pt x="7669" y="27372"/>
                  <a:pt x="7634" y="27548"/>
                </a:cubicBezTo>
                <a:cubicBezTo>
                  <a:pt x="7599" y="27812"/>
                  <a:pt x="7563" y="28032"/>
                  <a:pt x="7484" y="28288"/>
                </a:cubicBezTo>
                <a:cubicBezTo>
                  <a:pt x="7044" y="28649"/>
                  <a:pt x="6604" y="29018"/>
                  <a:pt x="6199" y="29459"/>
                </a:cubicBezTo>
                <a:cubicBezTo>
                  <a:pt x="6313" y="29018"/>
                  <a:pt x="6463" y="28578"/>
                  <a:pt x="6569" y="28138"/>
                </a:cubicBezTo>
                <a:cubicBezTo>
                  <a:pt x="6938" y="27698"/>
                  <a:pt x="7299" y="27293"/>
                  <a:pt x="7704" y="26932"/>
                </a:cubicBezTo>
                <a:close/>
                <a:moveTo>
                  <a:pt x="26818" y="27988"/>
                </a:moveTo>
                <a:cubicBezTo>
                  <a:pt x="27513" y="28173"/>
                  <a:pt x="28253" y="28253"/>
                  <a:pt x="28948" y="28288"/>
                </a:cubicBezTo>
                <a:cubicBezTo>
                  <a:pt x="29019" y="28693"/>
                  <a:pt x="29054" y="29089"/>
                  <a:pt x="29133" y="29459"/>
                </a:cubicBezTo>
                <a:cubicBezTo>
                  <a:pt x="28394" y="29459"/>
                  <a:pt x="27663" y="29388"/>
                  <a:pt x="26967" y="29239"/>
                </a:cubicBezTo>
                <a:cubicBezTo>
                  <a:pt x="26888" y="28869"/>
                  <a:pt x="26853" y="28508"/>
                  <a:pt x="26818" y="28103"/>
                </a:cubicBezTo>
                <a:lnTo>
                  <a:pt x="26818" y="27988"/>
                </a:lnTo>
                <a:close/>
                <a:moveTo>
                  <a:pt x="28983" y="28288"/>
                </a:moveTo>
                <a:cubicBezTo>
                  <a:pt x="29370" y="28329"/>
                  <a:pt x="29757" y="28346"/>
                  <a:pt x="30144" y="28346"/>
                </a:cubicBezTo>
                <a:cubicBezTo>
                  <a:pt x="30417" y="28346"/>
                  <a:pt x="30691" y="28338"/>
                  <a:pt x="30964" y="28323"/>
                </a:cubicBezTo>
                <a:cubicBezTo>
                  <a:pt x="31070" y="28693"/>
                  <a:pt x="31184" y="29018"/>
                  <a:pt x="31334" y="29388"/>
                </a:cubicBezTo>
                <a:cubicBezTo>
                  <a:pt x="30595" y="29423"/>
                  <a:pt x="29899" y="29459"/>
                  <a:pt x="29204" y="29459"/>
                </a:cubicBezTo>
                <a:cubicBezTo>
                  <a:pt x="29089" y="29089"/>
                  <a:pt x="29054" y="28693"/>
                  <a:pt x="28983" y="28288"/>
                </a:cubicBezTo>
                <a:close/>
                <a:moveTo>
                  <a:pt x="22821" y="27733"/>
                </a:moveTo>
                <a:lnTo>
                  <a:pt x="22821" y="27733"/>
                </a:lnTo>
                <a:cubicBezTo>
                  <a:pt x="23111" y="27883"/>
                  <a:pt x="23367" y="27988"/>
                  <a:pt x="23666" y="28138"/>
                </a:cubicBezTo>
                <a:cubicBezTo>
                  <a:pt x="23807" y="28253"/>
                  <a:pt x="23921" y="28323"/>
                  <a:pt x="24071" y="28358"/>
                </a:cubicBezTo>
                <a:cubicBezTo>
                  <a:pt x="24106" y="28763"/>
                  <a:pt x="24141" y="29133"/>
                  <a:pt x="24177" y="29529"/>
                </a:cubicBezTo>
                <a:cubicBezTo>
                  <a:pt x="24027" y="29459"/>
                  <a:pt x="23851" y="29388"/>
                  <a:pt x="23666" y="29274"/>
                </a:cubicBezTo>
                <a:cubicBezTo>
                  <a:pt x="23411" y="29168"/>
                  <a:pt x="23146" y="29018"/>
                  <a:pt x="22891" y="28913"/>
                </a:cubicBezTo>
                <a:cubicBezTo>
                  <a:pt x="22856" y="28543"/>
                  <a:pt x="22856" y="28138"/>
                  <a:pt x="22821" y="27733"/>
                </a:cubicBezTo>
                <a:close/>
                <a:moveTo>
                  <a:pt x="19704" y="28869"/>
                </a:moveTo>
                <a:cubicBezTo>
                  <a:pt x="19810" y="28913"/>
                  <a:pt x="19924" y="28913"/>
                  <a:pt x="20030" y="28913"/>
                </a:cubicBezTo>
                <a:cubicBezTo>
                  <a:pt x="19959" y="29133"/>
                  <a:pt x="19924" y="29353"/>
                  <a:pt x="19845" y="29573"/>
                </a:cubicBezTo>
                <a:lnTo>
                  <a:pt x="19810" y="29573"/>
                </a:lnTo>
                <a:cubicBezTo>
                  <a:pt x="19554" y="29551"/>
                  <a:pt x="19308" y="29540"/>
                  <a:pt x="19066" y="29540"/>
                </a:cubicBezTo>
                <a:cubicBezTo>
                  <a:pt x="18824" y="29540"/>
                  <a:pt x="18586" y="29551"/>
                  <a:pt x="18348" y="29573"/>
                </a:cubicBezTo>
                <a:cubicBezTo>
                  <a:pt x="18419" y="29353"/>
                  <a:pt x="18489" y="29133"/>
                  <a:pt x="18524" y="28913"/>
                </a:cubicBezTo>
                <a:cubicBezTo>
                  <a:pt x="18929" y="28869"/>
                  <a:pt x="19299" y="28869"/>
                  <a:pt x="19704" y="28869"/>
                </a:cubicBezTo>
                <a:close/>
                <a:moveTo>
                  <a:pt x="46116" y="27513"/>
                </a:moveTo>
                <a:cubicBezTo>
                  <a:pt x="46116" y="27548"/>
                  <a:pt x="46151" y="27548"/>
                  <a:pt x="46151" y="27592"/>
                </a:cubicBezTo>
                <a:cubicBezTo>
                  <a:pt x="46336" y="27733"/>
                  <a:pt x="46521" y="27918"/>
                  <a:pt x="46697" y="28103"/>
                </a:cubicBezTo>
                <a:cubicBezTo>
                  <a:pt x="46917" y="28323"/>
                  <a:pt x="47102" y="28508"/>
                  <a:pt x="47322" y="28693"/>
                </a:cubicBezTo>
                <a:cubicBezTo>
                  <a:pt x="46591" y="28983"/>
                  <a:pt x="45861" y="29274"/>
                  <a:pt x="45156" y="29573"/>
                </a:cubicBezTo>
                <a:cubicBezTo>
                  <a:pt x="44980" y="29388"/>
                  <a:pt x="44795" y="29203"/>
                  <a:pt x="44646" y="29018"/>
                </a:cubicBezTo>
                <a:cubicBezTo>
                  <a:pt x="45341" y="28728"/>
                  <a:pt x="46037" y="28429"/>
                  <a:pt x="46697" y="28103"/>
                </a:cubicBezTo>
                <a:lnTo>
                  <a:pt x="46697" y="28103"/>
                </a:lnTo>
                <a:cubicBezTo>
                  <a:pt x="46002" y="28393"/>
                  <a:pt x="45306" y="28693"/>
                  <a:pt x="44611" y="28983"/>
                </a:cubicBezTo>
                <a:cubicBezTo>
                  <a:pt x="44426" y="28798"/>
                  <a:pt x="44276" y="28613"/>
                  <a:pt x="44135" y="28473"/>
                </a:cubicBezTo>
                <a:cubicBezTo>
                  <a:pt x="44795" y="28173"/>
                  <a:pt x="45456" y="27848"/>
                  <a:pt x="46116" y="27513"/>
                </a:cubicBezTo>
                <a:close/>
                <a:moveTo>
                  <a:pt x="9210" y="27222"/>
                </a:moveTo>
                <a:lnTo>
                  <a:pt x="9210" y="27222"/>
                </a:lnTo>
                <a:cubicBezTo>
                  <a:pt x="9175" y="27733"/>
                  <a:pt x="9104" y="28173"/>
                  <a:pt x="9025" y="28649"/>
                </a:cubicBezTo>
                <a:cubicBezTo>
                  <a:pt x="8699" y="28798"/>
                  <a:pt x="8400" y="28948"/>
                  <a:pt x="8074" y="29089"/>
                </a:cubicBezTo>
                <a:cubicBezTo>
                  <a:pt x="7784" y="29239"/>
                  <a:pt x="7519" y="29423"/>
                  <a:pt x="7229" y="29608"/>
                </a:cubicBezTo>
                <a:cubicBezTo>
                  <a:pt x="7343" y="29168"/>
                  <a:pt x="7449" y="28728"/>
                  <a:pt x="7519" y="28288"/>
                </a:cubicBezTo>
                <a:cubicBezTo>
                  <a:pt x="7889" y="28032"/>
                  <a:pt x="8259" y="27768"/>
                  <a:pt x="8664" y="27513"/>
                </a:cubicBezTo>
                <a:cubicBezTo>
                  <a:pt x="8840" y="27407"/>
                  <a:pt x="9025" y="27328"/>
                  <a:pt x="9210" y="27222"/>
                </a:cubicBezTo>
                <a:close/>
                <a:moveTo>
                  <a:pt x="62694" y="27592"/>
                </a:moveTo>
                <a:cubicBezTo>
                  <a:pt x="63134" y="27918"/>
                  <a:pt x="63539" y="28253"/>
                  <a:pt x="63979" y="28543"/>
                </a:cubicBezTo>
                <a:cubicBezTo>
                  <a:pt x="63169" y="28913"/>
                  <a:pt x="62324" y="29274"/>
                  <a:pt x="61444" y="29608"/>
                </a:cubicBezTo>
                <a:cubicBezTo>
                  <a:pt x="61083" y="29309"/>
                  <a:pt x="60713" y="29018"/>
                  <a:pt x="60343" y="28693"/>
                </a:cubicBezTo>
                <a:cubicBezTo>
                  <a:pt x="61153" y="28323"/>
                  <a:pt x="61963" y="27953"/>
                  <a:pt x="62694" y="27592"/>
                </a:cubicBezTo>
                <a:close/>
                <a:moveTo>
                  <a:pt x="2536" y="27407"/>
                </a:moveTo>
                <a:cubicBezTo>
                  <a:pt x="2536" y="27812"/>
                  <a:pt x="2501" y="28253"/>
                  <a:pt x="2422" y="28728"/>
                </a:cubicBezTo>
                <a:cubicBezTo>
                  <a:pt x="1947" y="29054"/>
                  <a:pt x="1401" y="29388"/>
                  <a:pt x="811" y="29679"/>
                </a:cubicBezTo>
                <a:cubicBezTo>
                  <a:pt x="881" y="29203"/>
                  <a:pt x="916" y="28763"/>
                  <a:pt x="916" y="28358"/>
                </a:cubicBezTo>
                <a:cubicBezTo>
                  <a:pt x="1506" y="28068"/>
                  <a:pt x="2017" y="27733"/>
                  <a:pt x="2536" y="27407"/>
                </a:cubicBezTo>
                <a:close/>
                <a:moveTo>
                  <a:pt x="59322" y="27848"/>
                </a:moveTo>
                <a:cubicBezTo>
                  <a:pt x="59612" y="28138"/>
                  <a:pt x="59947" y="28393"/>
                  <a:pt x="60273" y="28693"/>
                </a:cubicBezTo>
                <a:cubicBezTo>
                  <a:pt x="60202" y="28728"/>
                  <a:pt x="60123" y="28763"/>
                  <a:pt x="60053" y="28798"/>
                </a:cubicBezTo>
                <a:cubicBezTo>
                  <a:pt x="59322" y="29089"/>
                  <a:pt x="58547" y="29388"/>
                  <a:pt x="57781" y="29679"/>
                </a:cubicBezTo>
                <a:cubicBezTo>
                  <a:pt x="57482" y="29423"/>
                  <a:pt x="57227" y="29168"/>
                  <a:pt x="56936" y="28913"/>
                </a:cubicBezTo>
                <a:cubicBezTo>
                  <a:pt x="57746" y="28578"/>
                  <a:pt x="58512" y="28208"/>
                  <a:pt x="59322" y="27848"/>
                </a:cubicBezTo>
                <a:close/>
                <a:moveTo>
                  <a:pt x="21606" y="28508"/>
                </a:moveTo>
                <a:cubicBezTo>
                  <a:pt x="22011" y="28613"/>
                  <a:pt x="22416" y="28763"/>
                  <a:pt x="22821" y="28948"/>
                </a:cubicBezTo>
                <a:cubicBezTo>
                  <a:pt x="22821" y="29203"/>
                  <a:pt x="22856" y="29459"/>
                  <a:pt x="22856" y="29714"/>
                </a:cubicBezTo>
                <a:cubicBezTo>
                  <a:pt x="22416" y="29529"/>
                  <a:pt x="21976" y="29353"/>
                  <a:pt x="21535" y="29203"/>
                </a:cubicBezTo>
                <a:cubicBezTo>
                  <a:pt x="21571" y="28983"/>
                  <a:pt x="21606" y="28728"/>
                  <a:pt x="21606" y="28508"/>
                </a:cubicBezTo>
                <a:close/>
                <a:moveTo>
                  <a:pt x="53045" y="28208"/>
                </a:moveTo>
                <a:cubicBezTo>
                  <a:pt x="53230" y="28393"/>
                  <a:pt x="53450" y="28613"/>
                  <a:pt x="53635" y="28798"/>
                </a:cubicBezTo>
                <a:cubicBezTo>
                  <a:pt x="53705" y="28869"/>
                  <a:pt x="53740" y="28913"/>
                  <a:pt x="53784" y="28948"/>
                </a:cubicBezTo>
                <a:cubicBezTo>
                  <a:pt x="53300" y="29168"/>
                  <a:pt x="52825" y="29309"/>
                  <a:pt x="52349" y="29494"/>
                </a:cubicBezTo>
                <a:cubicBezTo>
                  <a:pt x="52094" y="29573"/>
                  <a:pt x="51803" y="29679"/>
                  <a:pt x="51539" y="29749"/>
                </a:cubicBezTo>
                <a:cubicBezTo>
                  <a:pt x="51319" y="29529"/>
                  <a:pt x="51143" y="29309"/>
                  <a:pt x="50923" y="29089"/>
                </a:cubicBezTo>
                <a:cubicBezTo>
                  <a:pt x="51143" y="28983"/>
                  <a:pt x="51363" y="28913"/>
                  <a:pt x="51539" y="28834"/>
                </a:cubicBezTo>
                <a:cubicBezTo>
                  <a:pt x="52059" y="28649"/>
                  <a:pt x="52569" y="28429"/>
                  <a:pt x="53045" y="28208"/>
                </a:cubicBezTo>
                <a:close/>
                <a:moveTo>
                  <a:pt x="55985" y="28032"/>
                </a:moveTo>
                <a:cubicBezTo>
                  <a:pt x="56276" y="28323"/>
                  <a:pt x="56566" y="28613"/>
                  <a:pt x="56866" y="28913"/>
                </a:cubicBezTo>
                <a:cubicBezTo>
                  <a:pt x="56091" y="29203"/>
                  <a:pt x="55360" y="29494"/>
                  <a:pt x="54621" y="29749"/>
                </a:cubicBezTo>
                <a:cubicBezTo>
                  <a:pt x="54365" y="29494"/>
                  <a:pt x="54110" y="29239"/>
                  <a:pt x="53855" y="28983"/>
                </a:cubicBezTo>
                <a:cubicBezTo>
                  <a:pt x="54585" y="28693"/>
                  <a:pt x="55281" y="28393"/>
                  <a:pt x="55985" y="28032"/>
                </a:cubicBezTo>
                <a:close/>
                <a:moveTo>
                  <a:pt x="18489" y="28913"/>
                </a:moveTo>
                <a:cubicBezTo>
                  <a:pt x="18419" y="29133"/>
                  <a:pt x="18348" y="29353"/>
                  <a:pt x="18269" y="29608"/>
                </a:cubicBezTo>
                <a:cubicBezTo>
                  <a:pt x="17758" y="29644"/>
                  <a:pt x="17248" y="29714"/>
                  <a:pt x="16764" y="29793"/>
                </a:cubicBezTo>
                <a:cubicBezTo>
                  <a:pt x="16843" y="29573"/>
                  <a:pt x="16948" y="29353"/>
                  <a:pt x="17028" y="29089"/>
                </a:cubicBezTo>
                <a:cubicBezTo>
                  <a:pt x="17503" y="29018"/>
                  <a:pt x="17979" y="28948"/>
                  <a:pt x="18489" y="28913"/>
                </a:cubicBezTo>
                <a:close/>
                <a:moveTo>
                  <a:pt x="44056" y="28473"/>
                </a:moveTo>
                <a:cubicBezTo>
                  <a:pt x="44241" y="28649"/>
                  <a:pt x="44390" y="28834"/>
                  <a:pt x="44575" y="28983"/>
                </a:cubicBezTo>
                <a:cubicBezTo>
                  <a:pt x="43836" y="29274"/>
                  <a:pt x="43140" y="29573"/>
                  <a:pt x="42410" y="29793"/>
                </a:cubicBezTo>
                <a:cubicBezTo>
                  <a:pt x="42260" y="29644"/>
                  <a:pt x="42119" y="29459"/>
                  <a:pt x="41934" y="29274"/>
                </a:cubicBezTo>
                <a:cubicBezTo>
                  <a:pt x="42665" y="29018"/>
                  <a:pt x="43396" y="28763"/>
                  <a:pt x="44056" y="28473"/>
                </a:cubicBezTo>
                <a:close/>
                <a:moveTo>
                  <a:pt x="6824" y="26747"/>
                </a:moveTo>
                <a:lnTo>
                  <a:pt x="6824" y="26747"/>
                </a:lnTo>
                <a:cubicBezTo>
                  <a:pt x="6753" y="27222"/>
                  <a:pt x="6639" y="27663"/>
                  <a:pt x="6533" y="28103"/>
                </a:cubicBezTo>
                <a:cubicBezTo>
                  <a:pt x="6199" y="28508"/>
                  <a:pt x="5838" y="28948"/>
                  <a:pt x="5503" y="29388"/>
                </a:cubicBezTo>
                <a:cubicBezTo>
                  <a:pt x="5398" y="29529"/>
                  <a:pt x="5248" y="29679"/>
                  <a:pt x="5142" y="29864"/>
                </a:cubicBezTo>
                <a:cubicBezTo>
                  <a:pt x="5283" y="29459"/>
                  <a:pt x="5398" y="29054"/>
                  <a:pt x="5539" y="28649"/>
                </a:cubicBezTo>
                <a:cubicBezTo>
                  <a:pt x="5759" y="28358"/>
                  <a:pt x="5944" y="28068"/>
                  <a:pt x="6164" y="27768"/>
                </a:cubicBezTo>
                <a:cubicBezTo>
                  <a:pt x="6384" y="27443"/>
                  <a:pt x="6604" y="27073"/>
                  <a:pt x="6824" y="26747"/>
                </a:cubicBezTo>
                <a:close/>
                <a:moveTo>
                  <a:pt x="20065" y="28913"/>
                </a:moveTo>
                <a:cubicBezTo>
                  <a:pt x="20585" y="28983"/>
                  <a:pt x="21025" y="29089"/>
                  <a:pt x="21500" y="29239"/>
                </a:cubicBezTo>
                <a:cubicBezTo>
                  <a:pt x="21465" y="29459"/>
                  <a:pt x="21465" y="29644"/>
                  <a:pt x="21430" y="29864"/>
                </a:cubicBezTo>
                <a:cubicBezTo>
                  <a:pt x="20910" y="29714"/>
                  <a:pt x="20435" y="29608"/>
                  <a:pt x="19924" y="29573"/>
                </a:cubicBezTo>
                <a:cubicBezTo>
                  <a:pt x="19959" y="29353"/>
                  <a:pt x="20030" y="29133"/>
                  <a:pt x="20065" y="28913"/>
                </a:cubicBezTo>
                <a:close/>
                <a:moveTo>
                  <a:pt x="36027" y="28693"/>
                </a:moveTo>
                <a:cubicBezTo>
                  <a:pt x="36176" y="28948"/>
                  <a:pt x="36282" y="29168"/>
                  <a:pt x="36432" y="29423"/>
                </a:cubicBezTo>
                <a:cubicBezTo>
                  <a:pt x="36027" y="29494"/>
                  <a:pt x="35622" y="29608"/>
                  <a:pt x="35217" y="29679"/>
                </a:cubicBezTo>
                <a:cubicBezTo>
                  <a:pt x="34856" y="29749"/>
                  <a:pt x="34486" y="29828"/>
                  <a:pt x="34116" y="29899"/>
                </a:cubicBezTo>
                <a:cubicBezTo>
                  <a:pt x="33975" y="29644"/>
                  <a:pt x="33861" y="29388"/>
                  <a:pt x="33711" y="29089"/>
                </a:cubicBezTo>
                <a:cubicBezTo>
                  <a:pt x="34081" y="29054"/>
                  <a:pt x="34451" y="28983"/>
                  <a:pt x="34812" y="28913"/>
                </a:cubicBezTo>
                <a:cubicBezTo>
                  <a:pt x="35217" y="28834"/>
                  <a:pt x="35622" y="28763"/>
                  <a:pt x="36027" y="28693"/>
                </a:cubicBezTo>
                <a:close/>
                <a:moveTo>
                  <a:pt x="50183" y="28393"/>
                </a:moveTo>
                <a:lnTo>
                  <a:pt x="50844" y="29054"/>
                </a:lnTo>
                <a:cubicBezTo>
                  <a:pt x="50113" y="29353"/>
                  <a:pt x="49338" y="29644"/>
                  <a:pt x="48572" y="29899"/>
                </a:cubicBezTo>
                <a:cubicBezTo>
                  <a:pt x="48352" y="29714"/>
                  <a:pt x="48167" y="29494"/>
                  <a:pt x="47982" y="29309"/>
                </a:cubicBezTo>
                <a:cubicBezTo>
                  <a:pt x="48722" y="29018"/>
                  <a:pt x="49453" y="28693"/>
                  <a:pt x="50183" y="28393"/>
                </a:cubicBezTo>
                <a:close/>
                <a:moveTo>
                  <a:pt x="41415" y="28763"/>
                </a:moveTo>
                <a:cubicBezTo>
                  <a:pt x="41564" y="28948"/>
                  <a:pt x="41714" y="29089"/>
                  <a:pt x="41855" y="29274"/>
                </a:cubicBezTo>
                <a:cubicBezTo>
                  <a:pt x="41124" y="29529"/>
                  <a:pt x="40393" y="29749"/>
                  <a:pt x="39619" y="29969"/>
                </a:cubicBezTo>
                <a:cubicBezTo>
                  <a:pt x="39478" y="29793"/>
                  <a:pt x="39328" y="29644"/>
                  <a:pt x="39178" y="29459"/>
                </a:cubicBezTo>
                <a:cubicBezTo>
                  <a:pt x="39953" y="29239"/>
                  <a:pt x="40684" y="29018"/>
                  <a:pt x="41415" y="28763"/>
                </a:cubicBezTo>
                <a:close/>
                <a:moveTo>
                  <a:pt x="24141" y="28393"/>
                </a:moveTo>
                <a:lnTo>
                  <a:pt x="24141" y="28393"/>
                </a:lnTo>
                <a:cubicBezTo>
                  <a:pt x="24546" y="28578"/>
                  <a:pt x="24951" y="28763"/>
                  <a:pt x="25391" y="28913"/>
                </a:cubicBezTo>
                <a:cubicBezTo>
                  <a:pt x="25427" y="29274"/>
                  <a:pt x="25462" y="29644"/>
                  <a:pt x="25532" y="30013"/>
                </a:cubicBezTo>
                <a:cubicBezTo>
                  <a:pt x="25092" y="29864"/>
                  <a:pt x="24652" y="29714"/>
                  <a:pt x="24247" y="29529"/>
                </a:cubicBezTo>
                <a:cubicBezTo>
                  <a:pt x="24212" y="29168"/>
                  <a:pt x="24177" y="28798"/>
                  <a:pt x="24141" y="28393"/>
                </a:cubicBezTo>
                <a:close/>
                <a:moveTo>
                  <a:pt x="38668" y="28869"/>
                </a:moveTo>
                <a:cubicBezTo>
                  <a:pt x="38818" y="29054"/>
                  <a:pt x="38958" y="29239"/>
                  <a:pt x="39108" y="29423"/>
                </a:cubicBezTo>
                <a:cubicBezTo>
                  <a:pt x="38333" y="29644"/>
                  <a:pt x="37603" y="29828"/>
                  <a:pt x="36837" y="30013"/>
                </a:cubicBezTo>
                <a:cubicBezTo>
                  <a:pt x="36722" y="29828"/>
                  <a:pt x="36617" y="29644"/>
                  <a:pt x="36502" y="29423"/>
                </a:cubicBezTo>
                <a:cubicBezTo>
                  <a:pt x="37198" y="29274"/>
                  <a:pt x="37937" y="29089"/>
                  <a:pt x="38668" y="28869"/>
                </a:cubicBezTo>
                <a:close/>
                <a:moveTo>
                  <a:pt x="11041" y="27918"/>
                </a:moveTo>
                <a:lnTo>
                  <a:pt x="11041" y="27918"/>
                </a:lnTo>
                <a:cubicBezTo>
                  <a:pt x="11006" y="28429"/>
                  <a:pt x="10935" y="28913"/>
                  <a:pt x="10821" y="29353"/>
                </a:cubicBezTo>
                <a:cubicBezTo>
                  <a:pt x="10125" y="29529"/>
                  <a:pt x="9430" y="29749"/>
                  <a:pt x="8734" y="30049"/>
                </a:cubicBezTo>
                <a:cubicBezTo>
                  <a:pt x="8840" y="29608"/>
                  <a:pt x="8954" y="29133"/>
                  <a:pt x="9060" y="28693"/>
                </a:cubicBezTo>
                <a:cubicBezTo>
                  <a:pt x="9720" y="28393"/>
                  <a:pt x="10381" y="28138"/>
                  <a:pt x="11041" y="27918"/>
                </a:cubicBezTo>
                <a:close/>
                <a:moveTo>
                  <a:pt x="3927" y="27698"/>
                </a:moveTo>
                <a:cubicBezTo>
                  <a:pt x="3857" y="28103"/>
                  <a:pt x="3778" y="28543"/>
                  <a:pt x="3672" y="28983"/>
                </a:cubicBezTo>
                <a:cubicBezTo>
                  <a:pt x="3197" y="29353"/>
                  <a:pt x="2721" y="29714"/>
                  <a:pt x="2167" y="30084"/>
                </a:cubicBezTo>
                <a:cubicBezTo>
                  <a:pt x="2316" y="29608"/>
                  <a:pt x="2422" y="29168"/>
                  <a:pt x="2457" y="28763"/>
                </a:cubicBezTo>
                <a:cubicBezTo>
                  <a:pt x="3012" y="28429"/>
                  <a:pt x="3487" y="28068"/>
                  <a:pt x="3927" y="27698"/>
                </a:cubicBezTo>
                <a:close/>
                <a:moveTo>
                  <a:pt x="5838" y="27407"/>
                </a:moveTo>
                <a:lnTo>
                  <a:pt x="5838" y="27407"/>
                </a:lnTo>
                <a:cubicBezTo>
                  <a:pt x="5723" y="27848"/>
                  <a:pt x="5618" y="28253"/>
                  <a:pt x="5503" y="28649"/>
                </a:cubicBezTo>
                <a:cubicBezTo>
                  <a:pt x="5283" y="28948"/>
                  <a:pt x="5028" y="29274"/>
                  <a:pt x="4808" y="29573"/>
                </a:cubicBezTo>
                <a:cubicBezTo>
                  <a:pt x="4623" y="29749"/>
                  <a:pt x="4482" y="29934"/>
                  <a:pt x="4297" y="30119"/>
                </a:cubicBezTo>
                <a:cubicBezTo>
                  <a:pt x="4438" y="29749"/>
                  <a:pt x="4588" y="29353"/>
                  <a:pt x="4737" y="28948"/>
                </a:cubicBezTo>
                <a:cubicBezTo>
                  <a:pt x="4808" y="28834"/>
                  <a:pt x="4922" y="28693"/>
                  <a:pt x="5028" y="28578"/>
                </a:cubicBezTo>
                <a:cubicBezTo>
                  <a:pt x="5318" y="28208"/>
                  <a:pt x="5583" y="27812"/>
                  <a:pt x="5838" y="27407"/>
                </a:cubicBezTo>
                <a:close/>
                <a:moveTo>
                  <a:pt x="47322" y="28728"/>
                </a:moveTo>
                <a:cubicBezTo>
                  <a:pt x="47542" y="28913"/>
                  <a:pt x="47727" y="29089"/>
                  <a:pt x="47912" y="29274"/>
                </a:cubicBezTo>
                <a:cubicBezTo>
                  <a:pt x="47181" y="29573"/>
                  <a:pt x="46407" y="29864"/>
                  <a:pt x="45676" y="30119"/>
                </a:cubicBezTo>
                <a:lnTo>
                  <a:pt x="45341" y="29793"/>
                </a:lnTo>
                <a:cubicBezTo>
                  <a:pt x="45306" y="29714"/>
                  <a:pt x="45236" y="29644"/>
                  <a:pt x="45156" y="29608"/>
                </a:cubicBezTo>
                <a:cubicBezTo>
                  <a:pt x="45896" y="29309"/>
                  <a:pt x="46627" y="29018"/>
                  <a:pt x="47322" y="28728"/>
                </a:cubicBezTo>
                <a:close/>
                <a:moveTo>
                  <a:pt x="5028" y="27663"/>
                </a:moveTo>
                <a:cubicBezTo>
                  <a:pt x="4922" y="28103"/>
                  <a:pt x="4808" y="28508"/>
                  <a:pt x="4702" y="28913"/>
                </a:cubicBezTo>
                <a:cubicBezTo>
                  <a:pt x="4297" y="29388"/>
                  <a:pt x="3822" y="29828"/>
                  <a:pt x="3302" y="30233"/>
                </a:cubicBezTo>
                <a:cubicBezTo>
                  <a:pt x="3452" y="29793"/>
                  <a:pt x="3602" y="29388"/>
                  <a:pt x="3707" y="29018"/>
                </a:cubicBezTo>
                <a:cubicBezTo>
                  <a:pt x="4183" y="28578"/>
                  <a:pt x="4623" y="28138"/>
                  <a:pt x="5028" y="27663"/>
                </a:cubicBezTo>
                <a:close/>
                <a:moveTo>
                  <a:pt x="16948" y="29089"/>
                </a:moveTo>
                <a:lnTo>
                  <a:pt x="16948" y="29089"/>
                </a:lnTo>
                <a:cubicBezTo>
                  <a:pt x="16878" y="29353"/>
                  <a:pt x="16808" y="29573"/>
                  <a:pt x="16693" y="29828"/>
                </a:cubicBezTo>
                <a:cubicBezTo>
                  <a:pt x="16288" y="29899"/>
                  <a:pt x="15848" y="29969"/>
                  <a:pt x="15443" y="30084"/>
                </a:cubicBezTo>
                <a:cubicBezTo>
                  <a:pt x="15223" y="30119"/>
                  <a:pt x="14968" y="30154"/>
                  <a:pt x="14747" y="30233"/>
                </a:cubicBezTo>
                <a:cubicBezTo>
                  <a:pt x="14862" y="29969"/>
                  <a:pt x="14968" y="29714"/>
                  <a:pt x="15047" y="29494"/>
                </a:cubicBezTo>
                <a:cubicBezTo>
                  <a:pt x="15223" y="29459"/>
                  <a:pt x="15408" y="29423"/>
                  <a:pt x="15593" y="29388"/>
                </a:cubicBezTo>
                <a:cubicBezTo>
                  <a:pt x="16068" y="29274"/>
                  <a:pt x="16508" y="29168"/>
                  <a:pt x="16948" y="29089"/>
                </a:cubicBezTo>
                <a:close/>
                <a:moveTo>
                  <a:pt x="64014" y="28578"/>
                </a:moveTo>
                <a:cubicBezTo>
                  <a:pt x="64270" y="28763"/>
                  <a:pt x="64569" y="28983"/>
                  <a:pt x="64860" y="29168"/>
                </a:cubicBezTo>
                <a:cubicBezTo>
                  <a:pt x="64050" y="29529"/>
                  <a:pt x="63169" y="29899"/>
                  <a:pt x="62289" y="30233"/>
                </a:cubicBezTo>
                <a:cubicBezTo>
                  <a:pt x="62034" y="30049"/>
                  <a:pt x="61743" y="29828"/>
                  <a:pt x="61488" y="29644"/>
                </a:cubicBezTo>
                <a:cubicBezTo>
                  <a:pt x="62368" y="29309"/>
                  <a:pt x="63204" y="28948"/>
                  <a:pt x="64014" y="28578"/>
                </a:cubicBezTo>
                <a:close/>
                <a:moveTo>
                  <a:pt x="21535" y="29274"/>
                </a:moveTo>
                <a:cubicBezTo>
                  <a:pt x="21976" y="29388"/>
                  <a:pt x="22416" y="29573"/>
                  <a:pt x="22856" y="29749"/>
                </a:cubicBezTo>
                <a:lnTo>
                  <a:pt x="22856" y="30304"/>
                </a:lnTo>
                <a:cubicBezTo>
                  <a:pt x="22381" y="30154"/>
                  <a:pt x="21905" y="30013"/>
                  <a:pt x="21465" y="29864"/>
                </a:cubicBezTo>
                <a:cubicBezTo>
                  <a:pt x="21500" y="29679"/>
                  <a:pt x="21535" y="29459"/>
                  <a:pt x="21535" y="29274"/>
                </a:cubicBezTo>
                <a:close/>
                <a:moveTo>
                  <a:pt x="22891" y="28983"/>
                </a:moveTo>
                <a:cubicBezTo>
                  <a:pt x="23111" y="29089"/>
                  <a:pt x="23367" y="29203"/>
                  <a:pt x="23666" y="29309"/>
                </a:cubicBezTo>
                <a:cubicBezTo>
                  <a:pt x="23851" y="29423"/>
                  <a:pt x="24027" y="29494"/>
                  <a:pt x="24212" y="29573"/>
                </a:cubicBezTo>
                <a:cubicBezTo>
                  <a:pt x="24212" y="29828"/>
                  <a:pt x="24247" y="30049"/>
                  <a:pt x="24291" y="30304"/>
                </a:cubicBezTo>
                <a:cubicBezTo>
                  <a:pt x="24141" y="30269"/>
                  <a:pt x="24027" y="30189"/>
                  <a:pt x="23886" y="30154"/>
                </a:cubicBezTo>
                <a:cubicBezTo>
                  <a:pt x="23666" y="30049"/>
                  <a:pt x="23446" y="29969"/>
                  <a:pt x="23261" y="29864"/>
                </a:cubicBezTo>
                <a:cubicBezTo>
                  <a:pt x="23111" y="29828"/>
                  <a:pt x="23006" y="29793"/>
                  <a:pt x="22891" y="29714"/>
                </a:cubicBezTo>
                <a:lnTo>
                  <a:pt x="22891" y="28983"/>
                </a:lnTo>
                <a:close/>
                <a:moveTo>
                  <a:pt x="33676" y="29089"/>
                </a:moveTo>
                <a:cubicBezTo>
                  <a:pt x="33790" y="29388"/>
                  <a:pt x="33931" y="29644"/>
                  <a:pt x="34081" y="29934"/>
                </a:cubicBezTo>
                <a:cubicBezTo>
                  <a:pt x="33315" y="30084"/>
                  <a:pt x="32540" y="30189"/>
                  <a:pt x="31774" y="30304"/>
                </a:cubicBezTo>
                <a:cubicBezTo>
                  <a:pt x="31625" y="30013"/>
                  <a:pt x="31475" y="29714"/>
                  <a:pt x="31369" y="29423"/>
                </a:cubicBezTo>
                <a:cubicBezTo>
                  <a:pt x="32135" y="29353"/>
                  <a:pt x="32910" y="29239"/>
                  <a:pt x="33676" y="29089"/>
                </a:cubicBezTo>
                <a:close/>
                <a:moveTo>
                  <a:pt x="25427" y="28913"/>
                </a:moveTo>
                <a:lnTo>
                  <a:pt x="25427" y="28913"/>
                </a:lnTo>
                <a:cubicBezTo>
                  <a:pt x="25902" y="29089"/>
                  <a:pt x="26413" y="29203"/>
                  <a:pt x="26888" y="29274"/>
                </a:cubicBezTo>
                <a:cubicBezTo>
                  <a:pt x="26967" y="29644"/>
                  <a:pt x="27003" y="30013"/>
                  <a:pt x="27073" y="30339"/>
                </a:cubicBezTo>
                <a:cubicBezTo>
                  <a:pt x="26598" y="30269"/>
                  <a:pt x="26087" y="30154"/>
                  <a:pt x="25568" y="30013"/>
                </a:cubicBezTo>
                <a:cubicBezTo>
                  <a:pt x="25497" y="29644"/>
                  <a:pt x="25462" y="29274"/>
                  <a:pt x="25427" y="28913"/>
                </a:cubicBezTo>
                <a:close/>
                <a:moveTo>
                  <a:pt x="44611" y="29018"/>
                </a:moveTo>
                <a:cubicBezTo>
                  <a:pt x="44760" y="29203"/>
                  <a:pt x="44936" y="29388"/>
                  <a:pt x="45086" y="29573"/>
                </a:cubicBezTo>
                <a:cubicBezTo>
                  <a:pt x="44355" y="29828"/>
                  <a:pt x="43616" y="30084"/>
                  <a:pt x="42885" y="30339"/>
                </a:cubicBezTo>
                <a:lnTo>
                  <a:pt x="42594" y="30013"/>
                </a:lnTo>
                <a:cubicBezTo>
                  <a:pt x="42559" y="29934"/>
                  <a:pt x="42480" y="29899"/>
                  <a:pt x="42445" y="29828"/>
                </a:cubicBezTo>
                <a:cubicBezTo>
                  <a:pt x="43140" y="29608"/>
                  <a:pt x="43880" y="29309"/>
                  <a:pt x="44611" y="29018"/>
                </a:cubicBezTo>
                <a:close/>
                <a:moveTo>
                  <a:pt x="19188" y="29585"/>
                </a:moveTo>
                <a:cubicBezTo>
                  <a:pt x="19393" y="29585"/>
                  <a:pt x="19598" y="29594"/>
                  <a:pt x="19810" y="29608"/>
                </a:cubicBezTo>
                <a:lnTo>
                  <a:pt x="19845" y="29608"/>
                </a:lnTo>
                <a:cubicBezTo>
                  <a:pt x="19775" y="29864"/>
                  <a:pt x="19704" y="30119"/>
                  <a:pt x="19590" y="30339"/>
                </a:cubicBezTo>
                <a:lnTo>
                  <a:pt x="19044" y="30339"/>
                </a:lnTo>
                <a:cubicBezTo>
                  <a:pt x="18674" y="30339"/>
                  <a:pt x="18304" y="30339"/>
                  <a:pt x="17979" y="30374"/>
                </a:cubicBezTo>
                <a:cubicBezTo>
                  <a:pt x="18084" y="30119"/>
                  <a:pt x="18199" y="29899"/>
                  <a:pt x="18304" y="29644"/>
                </a:cubicBezTo>
                <a:cubicBezTo>
                  <a:pt x="18609" y="29602"/>
                  <a:pt x="18898" y="29585"/>
                  <a:pt x="19188" y="29585"/>
                </a:cubicBezTo>
                <a:close/>
                <a:moveTo>
                  <a:pt x="15267" y="28429"/>
                </a:moveTo>
                <a:cubicBezTo>
                  <a:pt x="15223" y="28763"/>
                  <a:pt x="15117" y="29133"/>
                  <a:pt x="15003" y="29459"/>
                </a:cubicBezTo>
                <a:cubicBezTo>
                  <a:pt x="14827" y="29494"/>
                  <a:pt x="14607" y="29529"/>
                  <a:pt x="14422" y="29573"/>
                </a:cubicBezTo>
                <a:cubicBezTo>
                  <a:pt x="13867" y="29679"/>
                  <a:pt x="13286" y="29793"/>
                  <a:pt x="12731" y="29899"/>
                </a:cubicBezTo>
                <a:cubicBezTo>
                  <a:pt x="12846" y="29573"/>
                  <a:pt x="12916" y="29239"/>
                  <a:pt x="12987" y="28869"/>
                </a:cubicBezTo>
                <a:lnTo>
                  <a:pt x="12987" y="28869"/>
                </a:lnTo>
                <a:cubicBezTo>
                  <a:pt x="12881" y="29239"/>
                  <a:pt x="12802" y="29573"/>
                  <a:pt x="12696" y="29899"/>
                </a:cubicBezTo>
                <a:cubicBezTo>
                  <a:pt x="11965" y="30049"/>
                  <a:pt x="11226" y="30233"/>
                  <a:pt x="10530" y="30453"/>
                </a:cubicBezTo>
                <a:cubicBezTo>
                  <a:pt x="10645" y="30084"/>
                  <a:pt x="10750" y="29749"/>
                  <a:pt x="10865" y="29388"/>
                </a:cubicBezTo>
                <a:cubicBezTo>
                  <a:pt x="11560" y="29203"/>
                  <a:pt x="12256" y="29018"/>
                  <a:pt x="12987" y="28869"/>
                </a:cubicBezTo>
                <a:lnTo>
                  <a:pt x="12987" y="28869"/>
                </a:lnTo>
                <a:cubicBezTo>
                  <a:pt x="12987" y="28869"/>
                  <a:pt x="12987" y="28869"/>
                  <a:pt x="12987" y="28869"/>
                </a:cubicBezTo>
                <a:lnTo>
                  <a:pt x="13022" y="28869"/>
                </a:lnTo>
                <a:cubicBezTo>
                  <a:pt x="13726" y="28728"/>
                  <a:pt x="14457" y="28578"/>
                  <a:pt x="15188" y="28473"/>
                </a:cubicBezTo>
                <a:lnTo>
                  <a:pt x="15188" y="28429"/>
                </a:lnTo>
                <a:close/>
                <a:moveTo>
                  <a:pt x="53819" y="28983"/>
                </a:moveTo>
                <a:cubicBezTo>
                  <a:pt x="54075" y="29239"/>
                  <a:pt x="54330" y="29494"/>
                  <a:pt x="54550" y="29749"/>
                </a:cubicBezTo>
                <a:cubicBezTo>
                  <a:pt x="53960" y="29934"/>
                  <a:pt x="53414" y="30119"/>
                  <a:pt x="52825" y="30269"/>
                </a:cubicBezTo>
                <a:cubicBezTo>
                  <a:pt x="52605" y="30339"/>
                  <a:pt x="52384" y="30409"/>
                  <a:pt x="52200" y="30453"/>
                </a:cubicBezTo>
                <a:cubicBezTo>
                  <a:pt x="52023" y="30269"/>
                  <a:pt x="51839" y="30049"/>
                  <a:pt x="51654" y="29864"/>
                </a:cubicBezTo>
                <a:cubicBezTo>
                  <a:pt x="51618" y="29828"/>
                  <a:pt x="51618" y="29828"/>
                  <a:pt x="51583" y="29793"/>
                </a:cubicBezTo>
                <a:cubicBezTo>
                  <a:pt x="51839" y="29714"/>
                  <a:pt x="52094" y="29608"/>
                  <a:pt x="52349" y="29529"/>
                </a:cubicBezTo>
                <a:cubicBezTo>
                  <a:pt x="52860" y="29388"/>
                  <a:pt x="53344" y="29203"/>
                  <a:pt x="53819" y="28983"/>
                </a:cubicBezTo>
                <a:close/>
                <a:moveTo>
                  <a:pt x="56901" y="28913"/>
                </a:moveTo>
                <a:cubicBezTo>
                  <a:pt x="57191" y="29168"/>
                  <a:pt x="57447" y="29423"/>
                  <a:pt x="57746" y="29679"/>
                </a:cubicBezTo>
                <a:cubicBezTo>
                  <a:pt x="56936" y="29969"/>
                  <a:pt x="56126" y="30233"/>
                  <a:pt x="55325" y="30453"/>
                </a:cubicBezTo>
                <a:cubicBezTo>
                  <a:pt x="55105" y="30233"/>
                  <a:pt x="54885" y="30013"/>
                  <a:pt x="54665" y="29749"/>
                </a:cubicBezTo>
                <a:cubicBezTo>
                  <a:pt x="55395" y="29529"/>
                  <a:pt x="56126" y="29239"/>
                  <a:pt x="56901" y="28913"/>
                </a:cubicBezTo>
                <a:close/>
                <a:moveTo>
                  <a:pt x="26967" y="29309"/>
                </a:moveTo>
                <a:cubicBezTo>
                  <a:pt x="27663" y="29423"/>
                  <a:pt x="28394" y="29494"/>
                  <a:pt x="29168" y="29494"/>
                </a:cubicBezTo>
                <a:cubicBezTo>
                  <a:pt x="29204" y="29828"/>
                  <a:pt x="29309" y="30154"/>
                  <a:pt x="29424" y="30489"/>
                </a:cubicBezTo>
                <a:cubicBezTo>
                  <a:pt x="28649" y="30489"/>
                  <a:pt x="27883" y="30453"/>
                  <a:pt x="27152" y="30339"/>
                </a:cubicBezTo>
                <a:cubicBezTo>
                  <a:pt x="27038" y="30013"/>
                  <a:pt x="27003" y="29644"/>
                  <a:pt x="26967" y="29309"/>
                </a:cubicBezTo>
                <a:close/>
                <a:moveTo>
                  <a:pt x="31334" y="29423"/>
                </a:moveTo>
                <a:cubicBezTo>
                  <a:pt x="31440" y="29714"/>
                  <a:pt x="31589" y="30013"/>
                  <a:pt x="31730" y="30304"/>
                </a:cubicBezTo>
                <a:cubicBezTo>
                  <a:pt x="30964" y="30409"/>
                  <a:pt x="30234" y="30489"/>
                  <a:pt x="29459" y="30489"/>
                </a:cubicBezTo>
                <a:cubicBezTo>
                  <a:pt x="29353" y="30154"/>
                  <a:pt x="29274" y="29864"/>
                  <a:pt x="29204" y="29494"/>
                </a:cubicBezTo>
                <a:lnTo>
                  <a:pt x="29204" y="29494"/>
                </a:lnTo>
                <a:cubicBezTo>
                  <a:pt x="29390" y="29503"/>
                  <a:pt x="29576" y="29508"/>
                  <a:pt x="29764" y="29508"/>
                </a:cubicBezTo>
                <a:cubicBezTo>
                  <a:pt x="30275" y="29508"/>
                  <a:pt x="30793" y="29475"/>
                  <a:pt x="31334" y="29423"/>
                </a:cubicBezTo>
                <a:close/>
                <a:moveTo>
                  <a:pt x="36467" y="29459"/>
                </a:moveTo>
                <a:cubicBezTo>
                  <a:pt x="36572" y="29644"/>
                  <a:pt x="36687" y="29828"/>
                  <a:pt x="36793" y="30013"/>
                </a:cubicBezTo>
                <a:cubicBezTo>
                  <a:pt x="36396" y="30119"/>
                  <a:pt x="35991" y="30189"/>
                  <a:pt x="35586" y="30269"/>
                </a:cubicBezTo>
                <a:cubicBezTo>
                  <a:pt x="35217" y="30374"/>
                  <a:pt x="34856" y="30453"/>
                  <a:pt x="34486" y="30524"/>
                </a:cubicBezTo>
                <a:cubicBezTo>
                  <a:pt x="34336" y="30339"/>
                  <a:pt x="34266" y="30154"/>
                  <a:pt x="34151" y="29934"/>
                </a:cubicBezTo>
                <a:cubicBezTo>
                  <a:pt x="34521" y="29864"/>
                  <a:pt x="34856" y="29793"/>
                  <a:pt x="35217" y="29714"/>
                </a:cubicBezTo>
                <a:cubicBezTo>
                  <a:pt x="35622" y="29644"/>
                  <a:pt x="36027" y="29529"/>
                  <a:pt x="36467" y="29459"/>
                </a:cubicBezTo>
                <a:close/>
                <a:moveTo>
                  <a:pt x="41899" y="29309"/>
                </a:moveTo>
                <a:cubicBezTo>
                  <a:pt x="42040" y="29459"/>
                  <a:pt x="42225" y="29644"/>
                  <a:pt x="42374" y="29828"/>
                </a:cubicBezTo>
                <a:cubicBezTo>
                  <a:pt x="41600" y="30084"/>
                  <a:pt x="40869" y="30304"/>
                  <a:pt x="40094" y="30524"/>
                </a:cubicBezTo>
                <a:cubicBezTo>
                  <a:pt x="39953" y="30339"/>
                  <a:pt x="39804" y="30189"/>
                  <a:pt x="39654" y="30013"/>
                </a:cubicBezTo>
                <a:cubicBezTo>
                  <a:pt x="40429" y="29793"/>
                  <a:pt x="41159" y="29573"/>
                  <a:pt x="41899" y="29309"/>
                </a:cubicBezTo>
                <a:close/>
                <a:moveTo>
                  <a:pt x="60308" y="28728"/>
                </a:moveTo>
                <a:cubicBezTo>
                  <a:pt x="60678" y="29018"/>
                  <a:pt x="61047" y="29353"/>
                  <a:pt x="61408" y="29644"/>
                </a:cubicBezTo>
                <a:cubicBezTo>
                  <a:pt x="61338" y="29679"/>
                  <a:pt x="61224" y="29714"/>
                  <a:pt x="61153" y="29714"/>
                </a:cubicBezTo>
                <a:cubicBezTo>
                  <a:pt x="60387" y="30013"/>
                  <a:pt x="59612" y="30304"/>
                  <a:pt x="58847" y="30524"/>
                </a:cubicBezTo>
                <a:cubicBezTo>
                  <a:pt x="58477" y="30269"/>
                  <a:pt x="58142" y="29969"/>
                  <a:pt x="57816" y="29714"/>
                </a:cubicBezTo>
                <a:cubicBezTo>
                  <a:pt x="58582" y="29423"/>
                  <a:pt x="59322" y="29133"/>
                  <a:pt x="60053" y="28834"/>
                </a:cubicBezTo>
                <a:cubicBezTo>
                  <a:pt x="60123" y="28798"/>
                  <a:pt x="60238" y="28763"/>
                  <a:pt x="60308" y="28728"/>
                </a:cubicBezTo>
                <a:close/>
                <a:moveTo>
                  <a:pt x="39143" y="29459"/>
                </a:moveTo>
                <a:cubicBezTo>
                  <a:pt x="39293" y="29644"/>
                  <a:pt x="39434" y="29828"/>
                  <a:pt x="39583" y="29969"/>
                </a:cubicBezTo>
                <a:cubicBezTo>
                  <a:pt x="38818" y="30189"/>
                  <a:pt x="38043" y="30374"/>
                  <a:pt x="37233" y="30559"/>
                </a:cubicBezTo>
                <a:cubicBezTo>
                  <a:pt x="37127" y="30374"/>
                  <a:pt x="36977" y="30233"/>
                  <a:pt x="36872" y="30049"/>
                </a:cubicBezTo>
                <a:cubicBezTo>
                  <a:pt x="37603" y="29864"/>
                  <a:pt x="38377" y="29679"/>
                  <a:pt x="39143" y="29459"/>
                </a:cubicBezTo>
                <a:close/>
                <a:moveTo>
                  <a:pt x="50879" y="29089"/>
                </a:moveTo>
                <a:cubicBezTo>
                  <a:pt x="51064" y="29309"/>
                  <a:pt x="51284" y="29529"/>
                  <a:pt x="51504" y="29793"/>
                </a:cubicBezTo>
                <a:cubicBezTo>
                  <a:pt x="51143" y="29899"/>
                  <a:pt x="50773" y="30013"/>
                  <a:pt x="50439" y="30119"/>
                </a:cubicBezTo>
                <a:cubicBezTo>
                  <a:pt x="49999" y="30269"/>
                  <a:pt x="49558" y="30409"/>
                  <a:pt x="49162" y="30559"/>
                </a:cubicBezTo>
                <a:cubicBezTo>
                  <a:pt x="48977" y="30374"/>
                  <a:pt x="48757" y="30154"/>
                  <a:pt x="48572" y="29934"/>
                </a:cubicBezTo>
                <a:cubicBezTo>
                  <a:pt x="49382" y="29679"/>
                  <a:pt x="50113" y="29388"/>
                  <a:pt x="50879" y="29089"/>
                </a:cubicBezTo>
                <a:close/>
                <a:moveTo>
                  <a:pt x="18269" y="29644"/>
                </a:moveTo>
                <a:cubicBezTo>
                  <a:pt x="18163" y="29899"/>
                  <a:pt x="18049" y="30119"/>
                  <a:pt x="17908" y="30374"/>
                </a:cubicBezTo>
                <a:cubicBezTo>
                  <a:pt x="17389" y="30409"/>
                  <a:pt x="16843" y="30524"/>
                  <a:pt x="16323" y="30594"/>
                </a:cubicBezTo>
                <a:cubicBezTo>
                  <a:pt x="16473" y="30374"/>
                  <a:pt x="16623" y="30119"/>
                  <a:pt x="16728" y="29864"/>
                </a:cubicBezTo>
                <a:cubicBezTo>
                  <a:pt x="17248" y="29749"/>
                  <a:pt x="17758" y="29679"/>
                  <a:pt x="18269" y="29644"/>
                </a:cubicBezTo>
                <a:close/>
                <a:moveTo>
                  <a:pt x="19889" y="29608"/>
                </a:moveTo>
                <a:cubicBezTo>
                  <a:pt x="20435" y="29679"/>
                  <a:pt x="20910" y="29749"/>
                  <a:pt x="21386" y="29899"/>
                </a:cubicBezTo>
                <a:cubicBezTo>
                  <a:pt x="21350" y="30119"/>
                  <a:pt x="21315" y="30339"/>
                  <a:pt x="21245" y="30594"/>
                </a:cubicBezTo>
                <a:cubicBezTo>
                  <a:pt x="20725" y="30453"/>
                  <a:pt x="20180" y="30374"/>
                  <a:pt x="19669" y="30339"/>
                </a:cubicBezTo>
                <a:cubicBezTo>
                  <a:pt x="19739" y="30119"/>
                  <a:pt x="19810" y="29864"/>
                  <a:pt x="19889" y="29608"/>
                </a:cubicBezTo>
                <a:close/>
                <a:moveTo>
                  <a:pt x="64895" y="29203"/>
                </a:moveTo>
                <a:cubicBezTo>
                  <a:pt x="65115" y="29353"/>
                  <a:pt x="65370" y="29459"/>
                  <a:pt x="65590" y="29608"/>
                </a:cubicBezTo>
                <a:cubicBezTo>
                  <a:pt x="64745" y="29969"/>
                  <a:pt x="63865" y="30339"/>
                  <a:pt x="62949" y="30674"/>
                </a:cubicBezTo>
                <a:cubicBezTo>
                  <a:pt x="62729" y="30524"/>
                  <a:pt x="62544" y="30409"/>
                  <a:pt x="62324" y="30269"/>
                </a:cubicBezTo>
                <a:cubicBezTo>
                  <a:pt x="63248" y="29899"/>
                  <a:pt x="64085" y="29573"/>
                  <a:pt x="64895" y="29203"/>
                </a:cubicBezTo>
                <a:close/>
                <a:moveTo>
                  <a:pt x="15003" y="29494"/>
                </a:moveTo>
                <a:lnTo>
                  <a:pt x="15003" y="29494"/>
                </a:lnTo>
                <a:cubicBezTo>
                  <a:pt x="14932" y="29749"/>
                  <a:pt x="14827" y="29969"/>
                  <a:pt x="14712" y="30233"/>
                </a:cubicBezTo>
                <a:lnTo>
                  <a:pt x="14607" y="30233"/>
                </a:lnTo>
                <a:cubicBezTo>
                  <a:pt x="13867" y="30374"/>
                  <a:pt x="13136" y="30559"/>
                  <a:pt x="12362" y="30744"/>
                </a:cubicBezTo>
                <a:cubicBezTo>
                  <a:pt x="12511" y="30489"/>
                  <a:pt x="12626" y="30233"/>
                  <a:pt x="12696" y="29934"/>
                </a:cubicBezTo>
                <a:cubicBezTo>
                  <a:pt x="13286" y="29828"/>
                  <a:pt x="13867" y="29714"/>
                  <a:pt x="14422" y="29608"/>
                </a:cubicBezTo>
                <a:cubicBezTo>
                  <a:pt x="14607" y="29573"/>
                  <a:pt x="14827" y="29529"/>
                  <a:pt x="15003" y="29494"/>
                </a:cubicBezTo>
                <a:close/>
                <a:moveTo>
                  <a:pt x="24247" y="29608"/>
                </a:moveTo>
                <a:lnTo>
                  <a:pt x="24247" y="29608"/>
                </a:lnTo>
                <a:cubicBezTo>
                  <a:pt x="24652" y="29793"/>
                  <a:pt x="25092" y="29934"/>
                  <a:pt x="25532" y="30049"/>
                </a:cubicBezTo>
                <a:cubicBezTo>
                  <a:pt x="25568" y="30269"/>
                  <a:pt x="25647" y="30524"/>
                  <a:pt x="25682" y="30744"/>
                </a:cubicBezTo>
                <a:cubicBezTo>
                  <a:pt x="25242" y="30630"/>
                  <a:pt x="24802" y="30489"/>
                  <a:pt x="24326" y="30304"/>
                </a:cubicBezTo>
                <a:cubicBezTo>
                  <a:pt x="24291" y="30084"/>
                  <a:pt x="24291" y="29828"/>
                  <a:pt x="24247" y="29608"/>
                </a:cubicBezTo>
                <a:close/>
                <a:moveTo>
                  <a:pt x="47947" y="29309"/>
                </a:moveTo>
                <a:cubicBezTo>
                  <a:pt x="48132" y="29529"/>
                  <a:pt x="48317" y="29714"/>
                  <a:pt x="48502" y="29934"/>
                </a:cubicBezTo>
                <a:cubicBezTo>
                  <a:pt x="47762" y="30189"/>
                  <a:pt x="46996" y="30489"/>
                  <a:pt x="46222" y="30744"/>
                </a:cubicBezTo>
                <a:cubicBezTo>
                  <a:pt x="46037" y="30524"/>
                  <a:pt x="45861" y="30339"/>
                  <a:pt x="45711" y="30154"/>
                </a:cubicBezTo>
                <a:cubicBezTo>
                  <a:pt x="46442" y="29899"/>
                  <a:pt x="47216" y="29608"/>
                  <a:pt x="47947" y="29309"/>
                </a:cubicBezTo>
                <a:close/>
                <a:moveTo>
                  <a:pt x="7484" y="28323"/>
                </a:moveTo>
                <a:lnTo>
                  <a:pt x="7484" y="28323"/>
                </a:lnTo>
                <a:cubicBezTo>
                  <a:pt x="7414" y="28763"/>
                  <a:pt x="7299" y="29203"/>
                  <a:pt x="7194" y="29644"/>
                </a:cubicBezTo>
                <a:cubicBezTo>
                  <a:pt x="6683" y="29969"/>
                  <a:pt x="6199" y="30374"/>
                  <a:pt x="5723" y="30779"/>
                </a:cubicBezTo>
                <a:cubicBezTo>
                  <a:pt x="5873" y="30374"/>
                  <a:pt x="6023" y="29969"/>
                  <a:pt x="6164" y="29529"/>
                </a:cubicBezTo>
                <a:cubicBezTo>
                  <a:pt x="6569" y="29133"/>
                  <a:pt x="7009" y="28728"/>
                  <a:pt x="7484" y="28323"/>
                </a:cubicBezTo>
                <a:close/>
                <a:moveTo>
                  <a:pt x="22891" y="29749"/>
                </a:moveTo>
                <a:cubicBezTo>
                  <a:pt x="23006" y="29828"/>
                  <a:pt x="23111" y="29864"/>
                  <a:pt x="23226" y="29899"/>
                </a:cubicBezTo>
                <a:cubicBezTo>
                  <a:pt x="23446" y="30013"/>
                  <a:pt x="23666" y="30084"/>
                  <a:pt x="23886" y="30189"/>
                </a:cubicBezTo>
                <a:cubicBezTo>
                  <a:pt x="24027" y="30233"/>
                  <a:pt x="24141" y="30304"/>
                  <a:pt x="24291" y="30339"/>
                </a:cubicBezTo>
                <a:cubicBezTo>
                  <a:pt x="24326" y="30524"/>
                  <a:pt x="24361" y="30709"/>
                  <a:pt x="24361" y="30894"/>
                </a:cubicBezTo>
                <a:cubicBezTo>
                  <a:pt x="24291" y="30850"/>
                  <a:pt x="24212" y="30814"/>
                  <a:pt x="24141" y="30779"/>
                </a:cubicBezTo>
                <a:cubicBezTo>
                  <a:pt x="23851" y="30709"/>
                  <a:pt x="23587" y="30594"/>
                  <a:pt x="23331" y="30489"/>
                </a:cubicBezTo>
                <a:cubicBezTo>
                  <a:pt x="23190" y="30453"/>
                  <a:pt x="23041" y="30374"/>
                  <a:pt x="22891" y="30339"/>
                </a:cubicBezTo>
                <a:lnTo>
                  <a:pt x="22891" y="29749"/>
                </a:lnTo>
                <a:close/>
                <a:moveTo>
                  <a:pt x="45121" y="29608"/>
                </a:moveTo>
                <a:cubicBezTo>
                  <a:pt x="45200" y="29679"/>
                  <a:pt x="45271" y="29749"/>
                  <a:pt x="45341" y="29828"/>
                </a:cubicBezTo>
                <a:cubicBezTo>
                  <a:pt x="45420" y="29934"/>
                  <a:pt x="45526" y="30049"/>
                  <a:pt x="45641" y="30119"/>
                </a:cubicBezTo>
                <a:cubicBezTo>
                  <a:pt x="44866" y="30409"/>
                  <a:pt x="44135" y="30630"/>
                  <a:pt x="43360" y="30894"/>
                </a:cubicBezTo>
                <a:cubicBezTo>
                  <a:pt x="43219" y="30709"/>
                  <a:pt x="43070" y="30524"/>
                  <a:pt x="42920" y="30374"/>
                </a:cubicBezTo>
                <a:cubicBezTo>
                  <a:pt x="43660" y="30119"/>
                  <a:pt x="44390" y="29864"/>
                  <a:pt x="45121" y="29608"/>
                </a:cubicBezTo>
                <a:close/>
                <a:moveTo>
                  <a:pt x="34081" y="29969"/>
                </a:moveTo>
                <a:cubicBezTo>
                  <a:pt x="34195" y="30154"/>
                  <a:pt x="34301" y="30339"/>
                  <a:pt x="34416" y="30524"/>
                </a:cubicBezTo>
                <a:cubicBezTo>
                  <a:pt x="33641" y="30674"/>
                  <a:pt x="32875" y="30814"/>
                  <a:pt x="32100" y="30929"/>
                </a:cubicBezTo>
                <a:cubicBezTo>
                  <a:pt x="31994" y="30744"/>
                  <a:pt x="31880" y="30559"/>
                  <a:pt x="31774" y="30339"/>
                </a:cubicBezTo>
                <a:cubicBezTo>
                  <a:pt x="32575" y="30269"/>
                  <a:pt x="33350" y="30119"/>
                  <a:pt x="34081" y="29969"/>
                </a:cubicBezTo>
                <a:close/>
                <a:moveTo>
                  <a:pt x="8990" y="28693"/>
                </a:moveTo>
                <a:lnTo>
                  <a:pt x="8990" y="28693"/>
                </a:lnTo>
                <a:cubicBezTo>
                  <a:pt x="8919" y="29168"/>
                  <a:pt x="8805" y="29608"/>
                  <a:pt x="8699" y="30049"/>
                </a:cubicBezTo>
                <a:cubicBezTo>
                  <a:pt x="8514" y="30119"/>
                  <a:pt x="8329" y="30189"/>
                  <a:pt x="8145" y="30269"/>
                </a:cubicBezTo>
                <a:cubicBezTo>
                  <a:pt x="7704" y="30489"/>
                  <a:pt x="7264" y="30709"/>
                  <a:pt x="6824" y="30964"/>
                </a:cubicBezTo>
                <a:cubicBezTo>
                  <a:pt x="6974" y="30559"/>
                  <a:pt x="7123" y="30119"/>
                  <a:pt x="7229" y="29679"/>
                </a:cubicBezTo>
                <a:cubicBezTo>
                  <a:pt x="7519" y="29494"/>
                  <a:pt x="7819" y="29309"/>
                  <a:pt x="8109" y="29133"/>
                </a:cubicBezTo>
                <a:cubicBezTo>
                  <a:pt x="8400" y="28983"/>
                  <a:pt x="8699" y="28834"/>
                  <a:pt x="8990" y="28693"/>
                </a:cubicBezTo>
                <a:close/>
                <a:moveTo>
                  <a:pt x="21465" y="29899"/>
                </a:moveTo>
                <a:cubicBezTo>
                  <a:pt x="21905" y="30049"/>
                  <a:pt x="22381" y="30189"/>
                  <a:pt x="22856" y="30374"/>
                </a:cubicBezTo>
                <a:cubicBezTo>
                  <a:pt x="22821" y="30594"/>
                  <a:pt x="22821" y="30779"/>
                  <a:pt x="22821" y="30999"/>
                </a:cubicBezTo>
                <a:cubicBezTo>
                  <a:pt x="22310" y="30850"/>
                  <a:pt x="21791" y="30709"/>
                  <a:pt x="21280" y="30594"/>
                </a:cubicBezTo>
                <a:cubicBezTo>
                  <a:pt x="21350" y="30374"/>
                  <a:pt x="21386" y="30119"/>
                  <a:pt x="21465" y="29899"/>
                </a:cubicBezTo>
                <a:close/>
                <a:moveTo>
                  <a:pt x="25568" y="30049"/>
                </a:moveTo>
                <a:cubicBezTo>
                  <a:pt x="26087" y="30189"/>
                  <a:pt x="26598" y="30304"/>
                  <a:pt x="27108" y="30374"/>
                </a:cubicBezTo>
                <a:cubicBezTo>
                  <a:pt x="27152" y="30594"/>
                  <a:pt x="27223" y="30814"/>
                  <a:pt x="27293" y="30999"/>
                </a:cubicBezTo>
                <a:cubicBezTo>
                  <a:pt x="26782" y="30964"/>
                  <a:pt x="26272" y="30850"/>
                  <a:pt x="25752" y="30744"/>
                </a:cubicBezTo>
                <a:cubicBezTo>
                  <a:pt x="25682" y="30524"/>
                  <a:pt x="25612" y="30304"/>
                  <a:pt x="25568" y="30049"/>
                </a:cubicBezTo>
                <a:close/>
                <a:moveTo>
                  <a:pt x="42410" y="29864"/>
                </a:moveTo>
                <a:cubicBezTo>
                  <a:pt x="42445" y="29899"/>
                  <a:pt x="42515" y="29969"/>
                  <a:pt x="42559" y="30049"/>
                </a:cubicBezTo>
                <a:lnTo>
                  <a:pt x="42850" y="30339"/>
                </a:lnTo>
                <a:cubicBezTo>
                  <a:pt x="42075" y="30559"/>
                  <a:pt x="41274" y="30779"/>
                  <a:pt x="40499" y="30999"/>
                </a:cubicBezTo>
                <a:cubicBezTo>
                  <a:pt x="40393" y="30850"/>
                  <a:pt x="40244" y="30709"/>
                  <a:pt x="40138" y="30559"/>
                </a:cubicBezTo>
                <a:cubicBezTo>
                  <a:pt x="40869" y="30339"/>
                  <a:pt x="41635" y="30119"/>
                  <a:pt x="42410" y="29864"/>
                </a:cubicBezTo>
                <a:close/>
                <a:moveTo>
                  <a:pt x="2422" y="28798"/>
                </a:moveTo>
                <a:lnTo>
                  <a:pt x="2422" y="28798"/>
                </a:lnTo>
                <a:cubicBezTo>
                  <a:pt x="2352" y="29203"/>
                  <a:pt x="2237" y="29644"/>
                  <a:pt x="2131" y="30119"/>
                </a:cubicBezTo>
                <a:cubicBezTo>
                  <a:pt x="1621" y="30409"/>
                  <a:pt x="1066" y="30744"/>
                  <a:pt x="476" y="31035"/>
                </a:cubicBezTo>
                <a:cubicBezTo>
                  <a:pt x="626" y="30559"/>
                  <a:pt x="740" y="30119"/>
                  <a:pt x="811" y="29714"/>
                </a:cubicBezTo>
                <a:cubicBezTo>
                  <a:pt x="1401" y="29423"/>
                  <a:pt x="1947" y="29133"/>
                  <a:pt x="2422" y="28798"/>
                </a:cubicBezTo>
                <a:close/>
                <a:moveTo>
                  <a:pt x="36837" y="30049"/>
                </a:moveTo>
                <a:cubicBezTo>
                  <a:pt x="36942" y="30233"/>
                  <a:pt x="37057" y="30409"/>
                  <a:pt x="37198" y="30559"/>
                </a:cubicBezTo>
                <a:cubicBezTo>
                  <a:pt x="36793" y="30674"/>
                  <a:pt x="36396" y="30744"/>
                  <a:pt x="35991" y="30814"/>
                </a:cubicBezTo>
                <a:cubicBezTo>
                  <a:pt x="35586" y="30894"/>
                  <a:pt x="35217" y="30964"/>
                  <a:pt x="34856" y="31035"/>
                </a:cubicBezTo>
                <a:cubicBezTo>
                  <a:pt x="34706" y="30894"/>
                  <a:pt x="34592" y="30709"/>
                  <a:pt x="34486" y="30559"/>
                </a:cubicBezTo>
                <a:cubicBezTo>
                  <a:pt x="34891" y="30489"/>
                  <a:pt x="35252" y="30409"/>
                  <a:pt x="35586" y="30339"/>
                </a:cubicBezTo>
                <a:cubicBezTo>
                  <a:pt x="35991" y="30233"/>
                  <a:pt x="36432" y="30154"/>
                  <a:pt x="36837" y="30049"/>
                </a:cubicBezTo>
                <a:close/>
                <a:moveTo>
                  <a:pt x="16658" y="29864"/>
                </a:moveTo>
                <a:cubicBezTo>
                  <a:pt x="16543" y="30119"/>
                  <a:pt x="16403" y="30374"/>
                  <a:pt x="16253" y="30630"/>
                </a:cubicBezTo>
                <a:cubicBezTo>
                  <a:pt x="15628" y="30744"/>
                  <a:pt x="15047" y="30894"/>
                  <a:pt x="14457" y="30999"/>
                </a:cubicBezTo>
                <a:cubicBezTo>
                  <a:pt x="14387" y="31035"/>
                  <a:pt x="14307" y="31035"/>
                  <a:pt x="14272" y="31070"/>
                </a:cubicBezTo>
                <a:cubicBezTo>
                  <a:pt x="14457" y="30814"/>
                  <a:pt x="14607" y="30524"/>
                  <a:pt x="14712" y="30269"/>
                </a:cubicBezTo>
                <a:cubicBezTo>
                  <a:pt x="14968" y="30233"/>
                  <a:pt x="15223" y="30154"/>
                  <a:pt x="15443" y="30119"/>
                </a:cubicBezTo>
                <a:cubicBezTo>
                  <a:pt x="15848" y="30049"/>
                  <a:pt x="16253" y="29934"/>
                  <a:pt x="16658" y="29864"/>
                </a:cubicBezTo>
                <a:close/>
                <a:moveTo>
                  <a:pt x="31730" y="30374"/>
                </a:moveTo>
                <a:cubicBezTo>
                  <a:pt x="31845" y="30559"/>
                  <a:pt x="31950" y="30744"/>
                  <a:pt x="32065" y="30929"/>
                </a:cubicBezTo>
                <a:cubicBezTo>
                  <a:pt x="31290" y="31035"/>
                  <a:pt x="30489" y="31114"/>
                  <a:pt x="29714" y="31114"/>
                </a:cubicBezTo>
                <a:cubicBezTo>
                  <a:pt x="29609" y="30929"/>
                  <a:pt x="29529" y="30744"/>
                  <a:pt x="29459" y="30524"/>
                </a:cubicBezTo>
                <a:cubicBezTo>
                  <a:pt x="30234" y="30524"/>
                  <a:pt x="31000" y="30453"/>
                  <a:pt x="31730" y="30374"/>
                </a:cubicBezTo>
                <a:close/>
                <a:moveTo>
                  <a:pt x="39619" y="30013"/>
                </a:moveTo>
                <a:cubicBezTo>
                  <a:pt x="39768" y="30189"/>
                  <a:pt x="39918" y="30374"/>
                  <a:pt x="40059" y="30524"/>
                </a:cubicBezTo>
                <a:cubicBezTo>
                  <a:pt x="39258" y="30744"/>
                  <a:pt x="38483" y="30964"/>
                  <a:pt x="37673" y="31114"/>
                </a:cubicBezTo>
                <a:cubicBezTo>
                  <a:pt x="37532" y="30964"/>
                  <a:pt x="37382" y="30779"/>
                  <a:pt x="37277" y="30594"/>
                </a:cubicBezTo>
                <a:cubicBezTo>
                  <a:pt x="38078" y="30409"/>
                  <a:pt x="38853" y="30233"/>
                  <a:pt x="39619" y="30013"/>
                </a:cubicBezTo>
                <a:close/>
                <a:moveTo>
                  <a:pt x="61444" y="29644"/>
                </a:moveTo>
                <a:cubicBezTo>
                  <a:pt x="61708" y="29864"/>
                  <a:pt x="61963" y="30049"/>
                  <a:pt x="62218" y="30233"/>
                </a:cubicBezTo>
                <a:cubicBezTo>
                  <a:pt x="62218" y="30269"/>
                  <a:pt x="62183" y="30269"/>
                  <a:pt x="62148" y="30269"/>
                </a:cubicBezTo>
                <a:cubicBezTo>
                  <a:pt x="61303" y="30594"/>
                  <a:pt x="60458" y="30850"/>
                  <a:pt x="59577" y="31114"/>
                </a:cubicBezTo>
                <a:cubicBezTo>
                  <a:pt x="59428" y="30964"/>
                  <a:pt x="59243" y="30850"/>
                  <a:pt x="59067" y="30744"/>
                </a:cubicBezTo>
                <a:cubicBezTo>
                  <a:pt x="59023" y="30674"/>
                  <a:pt x="58952" y="30630"/>
                  <a:pt x="58882" y="30559"/>
                </a:cubicBezTo>
                <a:cubicBezTo>
                  <a:pt x="59648" y="30339"/>
                  <a:pt x="60387" y="30049"/>
                  <a:pt x="61153" y="29793"/>
                </a:cubicBezTo>
                <a:cubicBezTo>
                  <a:pt x="61268" y="29749"/>
                  <a:pt x="61338" y="29714"/>
                  <a:pt x="61444" y="29644"/>
                </a:cubicBezTo>
                <a:close/>
                <a:moveTo>
                  <a:pt x="27152" y="30374"/>
                </a:moveTo>
                <a:cubicBezTo>
                  <a:pt x="27784" y="30469"/>
                  <a:pt x="28391" y="30533"/>
                  <a:pt x="29019" y="30533"/>
                </a:cubicBezTo>
                <a:cubicBezTo>
                  <a:pt x="29153" y="30533"/>
                  <a:pt x="29288" y="30530"/>
                  <a:pt x="29424" y="30524"/>
                </a:cubicBezTo>
                <a:cubicBezTo>
                  <a:pt x="29494" y="30744"/>
                  <a:pt x="29573" y="30929"/>
                  <a:pt x="29679" y="31114"/>
                </a:cubicBezTo>
                <a:cubicBezTo>
                  <a:pt x="29478" y="31123"/>
                  <a:pt x="29273" y="31127"/>
                  <a:pt x="29067" y="31127"/>
                </a:cubicBezTo>
                <a:cubicBezTo>
                  <a:pt x="28490" y="31127"/>
                  <a:pt x="27899" y="31093"/>
                  <a:pt x="27328" y="31035"/>
                </a:cubicBezTo>
                <a:cubicBezTo>
                  <a:pt x="27258" y="30814"/>
                  <a:pt x="27187" y="30594"/>
                  <a:pt x="27152" y="30374"/>
                </a:cubicBezTo>
                <a:close/>
                <a:moveTo>
                  <a:pt x="6498" y="28208"/>
                </a:moveTo>
                <a:lnTo>
                  <a:pt x="6498" y="28208"/>
                </a:lnTo>
                <a:cubicBezTo>
                  <a:pt x="6384" y="28649"/>
                  <a:pt x="6243" y="29089"/>
                  <a:pt x="6128" y="29529"/>
                </a:cubicBezTo>
                <a:cubicBezTo>
                  <a:pt x="5653" y="30013"/>
                  <a:pt x="5213" y="30489"/>
                  <a:pt x="4737" y="30999"/>
                </a:cubicBezTo>
                <a:cubicBezTo>
                  <a:pt x="4702" y="31070"/>
                  <a:pt x="4658" y="31114"/>
                  <a:pt x="4623" y="31149"/>
                </a:cubicBezTo>
                <a:cubicBezTo>
                  <a:pt x="4658" y="31035"/>
                  <a:pt x="4737" y="30894"/>
                  <a:pt x="4773" y="30779"/>
                </a:cubicBezTo>
                <a:cubicBezTo>
                  <a:pt x="4878" y="30524"/>
                  <a:pt x="4993" y="30269"/>
                  <a:pt x="5098" y="29969"/>
                </a:cubicBezTo>
                <a:cubicBezTo>
                  <a:pt x="5248" y="29793"/>
                  <a:pt x="5398" y="29608"/>
                  <a:pt x="5539" y="29388"/>
                </a:cubicBezTo>
                <a:cubicBezTo>
                  <a:pt x="5873" y="28983"/>
                  <a:pt x="6164" y="28578"/>
                  <a:pt x="6498" y="28208"/>
                </a:cubicBezTo>
                <a:close/>
                <a:moveTo>
                  <a:pt x="19590" y="30374"/>
                </a:moveTo>
                <a:cubicBezTo>
                  <a:pt x="19484" y="30594"/>
                  <a:pt x="19370" y="30814"/>
                  <a:pt x="19264" y="30999"/>
                </a:cubicBezTo>
                <a:cubicBezTo>
                  <a:pt x="19264" y="31035"/>
                  <a:pt x="19229" y="31070"/>
                  <a:pt x="19229" y="31070"/>
                </a:cubicBezTo>
                <a:cubicBezTo>
                  <a:pt x="18604" y="31070"/>
                  <a:pt x="18014" y="31114"/>
                  <a:pt x="17424" y="31149"/>
                </a:cubicBezTo>
                <a:cubicBezTo>
                  <a:pt x="17503" y="31070"/>
                  <a:pt x="17609" y="30964"/>
                  <a:pt x="17688" y="30850"/>
                </a:cubicBezTo>
                <a:cubicBezTo>
                  <a:pt x="17758" y="30709"/>
                  <a:pt x="17864" y="30559"/>
                  <a:pt x="17943" y="30409"/>
                </a:cubicBezTo>
                <a:cubicBezTo>
                  <a:pt x="18304" y="30374"/>
                  <a:pt x="18674" y="30374"/>
                  <a:pt x="19044" y="30374"/>
                </a:cubicBezTo>
                <a:close/>
                <a:moveTo>
                  <a:pt x="10786" y="29388"/>
                </a:moveTo>
                <a:cubicBezTo>
                  <a:pt x="10715" y="29749"/>
                  <a:pt x="10601" y="30119"/>
                  <a:pt x="10495" y="30453"/>
                </a:cubicBezTo>
                <a:cubicBezTo>
                  <a:pt x="9764" y="30674"/>
                  <a:pt x="9025" y="30894"/>
                  <a:pt x="8365" y="31184"/>
                </a:cubicBezTo>
                <a:cubicBezTo>
                  <a:pt x="8479" y="30814"/>
                  <a:pt x="8620" y="30453"/>
                  <a:pt x="8734" y="30084"/>
                </a:cubicBezTo>
                <a:cubicBezTo>
                  <a:pt x="9395" y="29828"/>
                  <a:pt x="10090" y="29573"/>
                  <a:pt x="10786" y="29388"/>
                </a:cubicBezTo>
                <a:close/>
                <a:moveTo>
                  <a:pt x="19625" y="30374"/>
                </a:moveTo>
                <a:cubicBezTo>
                  <a:pt x="20180" y="30409"/>
                  <a:pt x="20690" y="30524"/>
                  <a:pt x="21245" y="30630"/>
                </a:cubicBezTo>
                <a:cubicBezTo>
                  <a:pt x="21210" y="30744"/>
                  <a:pt x="21166" y="30894"/>
                  <a:pt x="21095" y="31035"/>
                </a:cubicBezTo>
                <a:cubicBezTo>
                  <a:pt x="21095" y="31070"/>
                  <a:pt x="21060" y="31149"/>
                  <a:pt x="21060" y="31184"/>
                </a:cubicBezTo>
                <a:cubicBezTo>
                  <a:pt x="20435" y="31114"/>
                  <a:pt x="19845" y="31070"/>
                  <a:pt x="19264" y="31070"/>
                </a:cubicBezTo>
                <a:cubicBezTo>
                  <a:pt x="19299" y="31070"/>
                  <a:pt x="19299" y="31035"/>
                  <a:pt x="19299" y="31035"/>
                </a:cubicBezTo>
                <a:cubicBezTo>
                  <a:pt x="19449" y="30814"/>
                  <a:pt x="19519" y="30594"/>
                  <a:pt x="19625" y="30374"/>
                </a:cubicBezTo>
                <a:close/>
                <a:moveTo>
                  <a:pt x="51539" y="29828"/>
                </a:moveTo>
                <a:cubicBezTo>
                  <a:pt x="51539" y="29828"/>
                  <a:pt x="51583" y="29864"/>
                  <a:pt x="51618" y="29899"/>
                </a:cubicBezTo>
                <a:cubicBezTo>
                  <a:pt x="51803" y="30084"/>
                  <a:pt x="51944" y="30269"/>
                  <a:pt x="52129" y="30489"/>
                </a:cubicBezTo>
                <a:cubicBezTo>
                  <a:pt x="51319" y="30709"/>
                  <a:pt x="50483" y="30964"/>
                  <a:pt x="49673" y="31184"/>
                </a:cubicBezTo>
                <a:cubicBezTo>
                  <a:pt x="49523" y="30999"/>
                  <a:pt x="49338" y="30814"/>
                  <a:pt x="49162" y="30594"/>
                </a:cubicBezTo>
                <a:cubicBezTo>
                  <a:pt x="49602" y="30453"/>
                  <a:pt x="50043" y="30304"/>
                  <a:pt x="50439" y="30154"/>
                </a:cubicBezTo>
                <a:cubicBezTo>
                  <a:pt x="50808" y="30049"/>
                  <a:pt x="51178" y="29934"/>
                  <a:pt x="51539" y="29828"/>
                </a:cubicBezTo>
                <a:close/>
                <a:moveTo>
                  <a:pt x="54585" y="29793"/>
                </a:moveTo>
                <a:cubicBezTo>
                  <a:pt x="54841" y="30013"/>
                  <a:pt x="55061" y="30233"/>
                  <a:pt x="55281" y="30489"/>
                </a:cubicBezTo>
                <a:cubicBezTo>
                  <a:pt x="54585" y="30674"/>
                  <a:pt x="53890" y="30894"/>
                  <a:pt x="53194" y="31070"/>
                </a:cubicBezTo>
                <a:cubicBezTo>
                  <a:pt x="53080" y="31114"/>
                  <a:pt x="52974" y="31149"/>
                  <a:pt x="52860" y="31184"/>
                </a:cubicBezTo>
                <a:cubicBezTo>
                  <a:pt x="52640" y="30964"/>
                  <a:pt x="52420" y="30709"/>
                  <a:pt x="52244" y="30489"/>
                </a:cubicBezTo>
                <a:cubicBezTo>
                  <a:pt x="52420" y="30453"/>
                  <a:pt x="52640" y="30374"/>
                  <a:pt x="52825" y="30339"/>
                </a:cubicBezTo>
                <a:cubicBezTo>
                  <a:pt x="53414" y="30154"/>
                  <a:pt x="54004" y="29969"/>
                  <a:pt x="54585" y="29793"/>
                </a:cubicBezTo>
                <a:close/>
                <a:moveTo>
                  <a:pt x="24361" y="30374"/>
                </a:moveTo>
                <a:cubicBezTo>
                  <a:pt x="24802" y="30524"/>
                  <a:pt x="25242" y="30674"/>
                  <a:pt x="25717" y="30779"/>
                </a:cubicBezTo>
                <a:cubicBezTo>
                  <a:pt x="25752" y="30964"/>
                  <a:pt x="25788" y="31114"/>
                  <a:pt x="25867" y="31290"/>
                </a:cubicBezTo>
                <a:cubicBezTo>
                  <a:pt x="25391" y="31184"/>
                  <a:pt x="24907" y="31070"/>
                  <a:pt x="24432" y="30894"/>
                </a:cubicBezTo>
                <a:cubicBezTo>
                  <a:pt x="24397" y="30709"/>
                  <a:pt x="24361" y="30559"/>
                  <a:pt x="24361" y="30374"/>
                </a:cubicBezTo>
                <a:close/>
                <a:moveTo>
                  <a:pt x="57781" y="29714"/>
                </a:moveTo>
                <a:cubicBezTo>
                  <a:pt x="58107" y="30013"/>
                  <a:pt x="58442" y="30304"/>
                  <a:pt x="58767" y="30559"/>
                </a:cubicBezTo>
                <a:cubicBezTo>
                  <a:pt x="57922" y="30814"/>
                  <a:pt x="57042" y="31070"/>
                  <a:pt x="56205" y="31290"/>
                </a:cubicBezTo>
                <a:cubicBezTo>
                  <a:pt x="55906" y="31035"/>
                  <a:pt x="55651" y="30744"/>
                  <a:pt x="55360" y="30489"/>
                </a:cubicBezTo>
                <a:cubicBezTo>
                  <a:pt x="56161" y="30269"/>
                  <a:pt x="56971" y="30013"/>
                  <a:pt x="57781" y="29714"/>
                </a:cubicBezTo>
                <a:close/>
                <a:moveTo>
                  <a:pt x="48537" y="29969"/>
                </a:moveTo>
                <a:cubicBezTo>
                  <a:pt x="48722" y="30154"/>
                  <a:pt x="48898" y="30374"/>
                  <a:pt x="49083" y="30594"/>
                </a:cubicBezTo>
                <a:cubicBezTo>
                  <a:pt x="48317" y="30850"/>
                  <a:pt x="47542" y="31114"/>
                  <a:pt x="46741" y="31334"/>
                </a:cubicBezTo>
                <a:cubicBezTo>
                  <a:pt x="46591" y="31149"/>
                  <a:pt x="46407" y="30964"/>
                  <a:pt x="46257" y="30779"/>
                </a:cubicBezTo>
                <a:cubicBezTo>
                  <a:pt x="47032" y="30524"/>
                  <a:pt x="47798" y="30233"/>
                  <a:pt x="48537" y="29969"/>
                </a:cubicBezTo>
                <a:close/>
                <a:moveTo>
                  <a:pt x="3637" y="29054"/>
                </a:moveTo>
                <a:lnTo>
                  <a:pt x="3637" y="29054"/>
                </a:lnTo>
                <a:cubicBezTo>
                  <a:pt x="3522" y="29459"/>
                  <a:pt x="3417" y="29864"/>
                  <a:pt x="3232" y="30304"/>
                </a:cubicBezTo>
                <a:cubicBezTo>
                  <a:pt x="2792" y="30674"/>
                  <a:pt x="2281" y="30999"/>
                  <a:pt x="1726" y="31369"/>
                </a:cubicBezTo>
                <a:cubicBezTo>
                  <a:pt x="1911" y="30929"/>
                  <a:pt x="2061" y="30524"/>
                  <a:pt x="2167" y="30119"/>
                </a:cubicBezTo>
                <a:cubicBezTo>
                  <a:pt x="2677" y="29793"/>
                  <a:pt x="3197" y="29423"/>
                  <a:pt x="3637" y="29054"/>
                </a:cubicBezTo>
                <a:close/>
                <a:moveTo>
                  <a:pt x="12661" y="29969"/>
                </a:moveTo>
                <a:lnTo>
                  <a:pt x="12661" y="29969"/>
                </a:lnTo>
                <a:cubicBezTo>
                  <a:pt x="12546" y="30233"/>
                  <a:pt x="12441" y="30489"/>
                  <a:pt x="12326" y="30744"/>
                </a:cubicBezTo>
                <a:cubicBezTo>
                  <a:pt x="11596" y="30929"/>
                  <a:pt x="10865" y="31114"/>
                  <a:pt x="10125" y="31369"/>
                </a:cubicBezTo>
                <a:cubicBezTo>
                  <a:pt x="10275" y="31070"/>
                  <a:pt x="10381" y="30779"/>
                  <a:pt x="10495" y="30489"/>
                </a:cubicBezTo>
                <a:cubicBezTo>
                  <a:pt x="11226" y="30304"/>
                  <a:pt x="11965" y="30119"/>
                  <a:pt x="12661" y="29969"/>
                </a:cubicBezTo>
                <a:close/>
                <a:moveTo>
                  <a:pt x="17864" y="30409"/>
                </a:moveTo>
                <a:lnTo>
                  <a:pt x="17864" y="30409"/>
                </a:lnTo>
                <a:cubicBezTo>
                  <a:pt x="17794" y="30559"/>
                  <a:pt x="17723" y="30709"/>
                  <a:pt x="17644" y="30814"/>
                </a:cubicBezTo>
                <a:cubicBezTo>
                  <a:pt x="17538" y="30929"/>
                  <a:pt x="17468" y="31035"/>
                  <a:pt x="17389" y="31184"/>
                </a:cubicBezTo>
                <a:cubicBezTo>
                  <a:pt x="16808" y="31219"/>
                  <a:pt x="16253" y="31290"/>
                  <a:pt x="15707" y="31369"/>
                </a:cubicBezTo>
                <a:cubicBezTo>
                  <a:pt x="15927" y="31149"/>
                  <a:pt x="16103" y="30929"/>
                  <a:pt x="16288" y="30674"/>
                </a:cubicBezTo>
                <a:cubicBezTo>
                  <a:pt x="16808" y="30559"/>
                  <a:pt x="17353" y="30489"/>
                  <a:pt x="17864" y="30409"/>
                </a:cubicBezTo>
                <a:close/>
                <a:moveTo>
                  <a:pt x="5468" y="28763"/>
                </a:moveTo>
                <a:cubicBezTo>
                  <a:pt x="5318" y="29203"/>
                  <a:pt x="5178" y="29608"/>
                  <a:pt x="5028" y="29969"/>
                </a:cubicBezTo>
                <a:cubicBezTo>
                  <a:pt x="4737" y="30339"/>
                  <a:pt x="4438" y="30709"/>
                  <a:pt x="4148" y="31035"/>
                </a:cubicBezTo>
                <a:cubicBezTo>
                  <a:pt x="4042" y="31184"/>
                  <a:pt x="3927" y="31290"/>
                  <a:pt x="3778" y="31404"/>
                </a:cubicBezTo>
                <a:cubicBezTo>
                  <a:pt x="3963" y="31035"/>
                  <a:pt x="4112" y="30630"/>
                  <a:pt x="4262" y="30233"/>
                </a:cubicBezTo>
                <a:cubicBezTo>
                  <a:pt x="4482" y="30049"/>
                  <a:pt x="4658" y="29828"/>
                  <a:pt x="4808" y="29608"/>
                </a:cubicBezTo>
                <a:cubicBezTo>
                  <a:pt x="5028" y="29353"/>
                  <a:pt x="5248" y="29054"/>
                  <a:pt x="5468" y="28763"/>
                </a:cubicBezTo>
                <a:close/>
                <a:moveTo>
                  <a:pt x="21280" y="30630"/>
                </a:moveTo>
                <a:cubicBezTo>
                  <a:pt x="21791" y="30744"/>
                  <a:pt x="22310" y="30894"/>
                  <a:pt x="22821" y="31035"/>
                </a:cubicBezTo>
                <a:lnTo>
                  <a:pt x="22821" y="31255"/>
                </a:lnTo>
                <a:lnTo>
                  <a:pt x="22821" y="31440"/>
                </a:lnTo>
                <a:cubicBezTo>
                  <a:pt x="22231" y="31334"/>
                  <a:pt x="21650" y="31255"/>
                  <a:pt x="21095" y="31184"/>
                </a:cubicBezTo>
                <a:cubicBezTo>
                  <a:pt x="21095" y="31149"/>
                  <a:pt x="21130" y="31070"/>
                  <a:pt x="21130" y="31035"/>
                </a:cubicBezTo>
                <a:cubicBezTo>
                  <a:pt x="21210" y="30894"/>
                  <a:pt x="21245" y="30779"/>
                  <a:pt x="21280" y="30630"/>
                </a:cubicBezTo>
                <a:close/>
                <a:moveTo>
                  <a:pt x="34451" y="30559"/>
                </a:moveTo>
                <a:cubicBezTo>
                  <a:pt x="34556" y="30744"/>
                  <a:pt x="34671" y="30894"/>
                  <a:pt x="34776" y="31070"/>
                </a:cubicBezTo>
                <a:cubicBezTo>
                  <a:pt x="34011" y="31184"/>
                  <a:pt x="33236" y="31334"/>
                  <a:pt x="32435" y="31440"/>
                </a:cubicBezTo>
                <a:cubicBezTo>
                  <a:pt x="32320" y="31255"/>
                  <a:pt x="32215" y="31114"/>
                  <a:pt x="32135" y="30964"/>
                </a:cubicBezTo>
                <a:cubicBezTo>
                  <a:pt x="32910" y="30850"/>
                  <a:pt x="33711" y="30709"/>
                  <a:pt x="34451" y="30559"/>
                </a:cubicBezTo>
                <a:close/>
                <a:moveTo>
                  <a:pt x="45641" y="30154"/>
                </a:moveTo>
                <a:cubicBezTo>
                  <a:pt x="45817" y="30374"/>
                  <a:pt x="46002" y="30559"/>
                  <a:pt x="46186" y="30744"/>
                </a:cubicBezTo>
                <a:cubicBezTo>
                  <a:pt x="45420" y="30999"/>
                  <a:pt x="44646" y="31255"/>
                  <a:pt x="43836" y="31475"/>
                </a:cubicBezTo>
                <a:cubicBezTo>
                  <a:pt x="43695" y="31290"/>
                  <a:pt x="43545" y="31114"/>
                  <a:pt x="43396" y="30929"/>
                </a:cubicBezTo>
                <a:cubicBezTo>
                  <a:pt x="44170" y="30674"/>
                  <a:pt x="44901" y="30453"/>
                  <a:pt x="45641" y="30154"/>
                </a:cubicBezTo>
                <a:close/>
                <a:moveTo>
                  <a:pt x="4658" y="29018"/>
                </a:moveTo>
                <a:lnTo>
                  <a:pt x="4658" y="29018"/>
                </a:lnTo>
                <a:cubicBezTo>
                  <a:pt x="4517" y="29423"/>
                  <a:pt x="4368" y="29828"/>
                  <a:pt x="4218" y="30233"/>
                </a:cubicBezTo>
                <a:cubicBezTo>
                  <a:pt x="3822" y="30674"/>
                  <a:pt x="3338" y="31070"/>
                  <a:pt x="2827" y="31510"/>
                </a:cubicBezTo>
                <a:cubicBezTo>
                  <a:pt x="3012" y="31114"/>
                  <a:pt x="3161" y="30709"/>
                  <a:pt x="3302" y="30304"/>
                </a:cubicBezTo>
                <a:cubicBezTo>
                  <a:pt x="3778" y="29899"/>
                  <a:pt x="4262" y="29459"/>
                  <a:pt x="4658" y="29018"/>
                </a:cubicBezTo>
                <a:close/>
                <a:moveTo>
                  <a:pt x="22891" y="30374"/>
                </a:moveTo>
                <a:cubicBezTo>
                  <a:pt x="23041" y="30453"/>
                  <a:pt x="23146" y="30489"/>
                  <a:pt x="23296" y="30524"/>
                </a:cubicBezTo>
                <a:cubicBezTo>
                  <a:pt x="23551" y="30630"/>
                  <a:pt x="23851" y="30744"/>
                  <a:pt x="24106" y="30850"/>
                </a:cubicBezTo>
                <a:cubicBezTo>
                  <a:pt x="24212" y="30850"/>
                  <a:pt x="24291" y="30894"/>
                  <a:pt x="24397" y="30929"/>
                </a:cubicBezTo>
                <a:cubicBezTo>
                  <a:pt x="24432" y="31114"/>
                  <a:pt x="24432" y="31290"/>
                  <a:pt x="24467" y="31510"/>
                </a:cubicBezTo>
                <a:cubicBezTo>
                  <a:pt x="24432" y="31475"/>
                  <a:pt x="24397" y="31475"/>
                  <a:pt x="24326" y="31440"/>
                </a:cubicBezTo>
                <a:cubicBezTo>
                  <a:pt x="24027" y="31369"/>
                  <a:pt x="23701" y="31255"/>
                  <a:pt x="23411" y="31184"/>
                </a:cubicBezTo>
                <a:cubicBezTo>
                  <a:pt x="23226" y="31114"/>
                  <a:pt x="23041" y="31070"/>
                  <a:pt x="22856" y="30999"/>
                </a:cubicBezTo>
                <a:cubicBezTo>
                  <a:pt x="22891" y="30814"/>
                  <a:pt x="22891" y="30594"/>
                  <a:pt x="22891" y="30374"/>
                </a:cubicBezTo>
                <a:close/>
                <a:moveTo>
                  <a:pt x="40059" y="30559"/>
                </a:moveTo>
                <a:cubicBezTo>
                  <a:pt x="40209" y="30709"/>
                  <a:pt x="40314" y="30850"/>
                  <a:pt x="40464" y="30999"/>
                </a:cubicBezTo>
                <a:cubicBezTo>
                  <a:pt x="39654" y="31184"/>
                  <a:pt x="38853" y="31369"/>
                  <a:pt x="38043" y="31510"/>
                </a:cubicBezTo>
                <a:cubicBezTo>
                  <a:pt x="37937" y="31404"/>
                  <a:pt x="37823" y="31290"/>
                  <a:pt x="37717" y="31149"/>
                </a:cubicBezTo>
                <a:cubicBezTo>
                  <a:pt x="38483" y="30999"/>
                  <a:pt x="39293" y="30779"/>
                  <a:pt x="40059" y="30559"/>
                </a:cubicBezTo>
                <a:close/>
                <a:moveTo>
                  <a:pt x="42885" y="30374"/>
                </a:moveTo>
                <a:cubicBezTo>
                  <a:pt x="43035" y="30559"/>
                  <a:pt x="43175" y="30709"/>
                  <a:pt x="43325" y="30894"/>
                </a:cubicBezTo>
                <a:cubicBezTo>
                  <a:pt x="42559" y="31114"/>
                  <a:pt x="41749" y="31334"/>
                  <a:pt x="40974" y="31510"/>
                </a:cubicBezTo>
                <a:cubicBezTo>
                  <a:pt x="40834" y="31369"/>
                  <a:pt x="40684" y="31184"/>
                  <a:pt x="40534" y="31035"/>
                </a:cubicBezTo>
                <a:cubicBezTo>
                  <a:pt x="41309" y="30814"/>
                  <a:pt x="42119" y="30594"/>
                  <a:pt x="42885" y="30374"/>
                </a:cubicBezTo>
                <a:close/>
                <a:moveTo>
                  <a:pt x="25752" y="30779"/>
                </a:moveTo>
                <a:lnTo>
                  <a:pt x="25752" y="30779"/>
                </a:lnTo>
                <a:cubicBezTo>
                  <a:pt x="26272" y="30894"/>
                  <a:pt x="26782" y="30999"/>
                  <a:pt x="27293" y="31070"/>
                </a:cubicBezTo>
                <a:cubicBezTo>
                  <a:pt x="27372" y="31219"/>
                  <a:pt x="27443" y="31404"/>
                  <a:pt x="27513" y="31554"/>
                </a:cubicBezTo>
                <a:cubicBezTo>
                  <a:pt x="27003" y="31510"/>
                  <a:pt x="26448" y="31404"/>
                  <a:pt x="25937" y="31290"/>
                </a:cubicBezTo>
                <a:cubicBezTo>
                  <a:pt x="25867" y="31149"/>
                  <a:pt x="25788" y="30964"/>
                  <a:pt x="25752" y="30779"/>
                </a:cubicBezTo>
                <a:close/>
                <a:moveTo>
                  <a:pt x="37233" y="30594"/>
                </a:moveTo>
                <a:cubicBezTo>
                  <a:pt x="37347" y="30779"/>
                  <a:pt x="37497" y="30964"/>
                  <a:pt x="37638" y="31149"/>
                </a:cubicBezTo>
                <a:cubicBezTo>
                  <a:pt x="37198" y="31219"/>
                  <a:pt x="36793" y="31290"/>
                  <a:pt x="36352" y="31369"/>
                </a:cubicBezTo>
                <a:cubicBezTo>
                  <a:pt x="36027" y="31440"/>
                  <a:pt x="35657" y="31510"/>
                  <a:pt x="35252" y="31589"/>
                </a:cubicBezTo>
                <a:cubicBezTo>
                  <a:pt x="35146" y="31404"/>
                  <a:pt x="34997" y="31255"/>
                  <a:pt x="34856" y="31070"/>
                </a:cubicBezTo>
                <a:cubicBezTo>
                  <a:pt x="35252" y="31035"/>
                  <a:pt x="35622" y="30964"/>
                  <a:pt x="35991" y="30894"/>
                </a:cubicBezTo>
                <a:cubicBezTo>
                  <a:pt x="36396" y="30779"/>
                  <a:pt x="36793" y="30709"/>
                  <a:pt x="37233" y="30594"/>
                </a:cubicBezTo>
                <a:close/>
                <a:moveTo>
                  <a:pt x="62289" y="30269"/>
                </a:moveTo>
                <a:cubicBezTo>
                  <a:pt x="62474" y="30409"/>
                  <a:pt x="62694" y="30559"/>
                  <a:pt x="62914" y="30709"/>
                </a:cubicBezTo>
                <a:lnTo>
                  <a:pt x="62879" y="30709"/>
                </a:lnTo>
                <a:cubicBezTo>
                  <a:pt x="62034" y="31035"/>
                  <a:pt x="61188" y="31290"/>
                  <a:pt x="60308" y="31589"/>
                </a:cubicBezTo>
                <a:cubicBezTo>
                  <a:pt x="60088" y="31440"/>
                  <a:pt x="59868" y="31290"/>
                  <a:pt x="59648" y="31149"/>
                </a:cubicBezTo>
                <a:cubicBezTo>
                  <a:pt x="60493" y="30894"/>
                  <a:pt x="61338" y="30630"/>
                  <a:pt x="62148" y="30304"/>
                </a:cubicBezTo>
                <a:cubicBezTo>
                  <a:pt x="62218" y="30304"/>
                  <a:pt x="62254" y="30304"/>
                  <a:pt x="62289" y="30269"/>
                </a:cubicBezTo>
                <a:close/>
                <a:moveTo>
                  <a:pt x="14677" y="30269"/>
                </a:moveTo>
                <a:cubicBezTo>
                  <a:pt x="14527" y="30559"/>
                  <a:pt x="14387" y="30814"/>
                  <a:pt x="14202" y="31070"/>
                </a:cubicBezTo>
                <a:cubicBezTo>
                  <a:pt x="13982" y="31114"/>
                  <a:pt x="13761" y="31184"/>
                  <a:pt x="13506" y="31219"/>
                </a:cubicBezTo>
                <a:cubicBezTo>
                  <a:pt x="12951" y="31334"/>
                  <a:pt x="12406" y="31475"/>
                  <a:pt x="11851" y="31624"/>
                </a:cubicBezTo>
                <a:cubicBezTo>
                  <a:pt x="12036" y="31369"/>
                  <a:pt x="12221" y="31070"/>
                  <a:pt x="12362" y="30779"/>
                </a:cubicBezTo>
                <a:cubicBezTo>
                  <a:pt x="13101" y="30594"/>
                  <a:pt x="13867" y="30453"/>
                  <a:pt x="14607" y="30304"/>
                </a:cubicBezTo>
                <a:cubicBezTo>
                  <a:pt x="14642" y="30304"/>
                  <a:pt x="14642" y="30269"/>
                  <a:pt x="14677" y="30269"/>
                </a:cubicBezTo>
                <a:close/>
                <a:moveTo>
                  <a:pt x="32065" y="30964"/>
                </a:moveTo>
                <a:cubicBezTo>
                  <a:pt x="32171" y="31114"/>
                  <a:pt x="32285" y="31290"/>
                  <a:pt x="32391" y="31440"/>
                </a:cubicBezTo>
                <a:cubicBezTo>
                  <a:pt x="31589" y="31554"/>
                  <a:pt x="30815" y="31589"/>
                  <a:pt x="30014" y="31624"/>
                </a:cubicBezTo>
                <a:cubicBezTo>
                  <a:pt x="29899" y="31475"/>
                  <a:pt x="29829" y="31334"/>
                  <a:pt x="29714" y="31149"/>
                </a:cubicBezTo>
                <a:cubicBezTo>
                  <a:pt x="30524" y="31149"/>
                  <a:pt x="31290" y="31070"/>
                  <a:pt x="32065" y="30964"/>
                </a:cubicBezTo>
                <a:close/>
                <a:moveTo>
                  <a:pt x="27372" y="31070"/>
                </a:moveTo>
                <a:lnTo>
                  <a:pt x="27372" y="31070"/>
                </a:lnTo>
                <a:cubicBezTo>
                  <a:pt x="27911" y="31128"/>
                  <a:pt x="28469" y="31163"/>
                  <a:pt x="29049" y="31163"/>
                </a:cubicBezTo>
                <a:cubicBezTo>
                  <a:pt x="29256" y="31163"/>
                  <a:pt x="29466" y="31158"/>
                  <a:pt x="29679" y="31149"/>
                </a:cubicBezTo>
                <a:cubicBezTo>
                  <a:pt x="29749" y="31334"/>
                  <a:pt x="29864" y="31475"/>
                  <a:pt x="29934" y="31624"/>
                </a:cubicBezTo>
                <a:cubicBezTo>
                  <a:pt x="29729" y="31634"/>
                  <a:pt x="29521" y="31638"/>
                  <a:pt x="29311" y="31638"/>
                </a:cubicBezTo>
                <a:cubicBezTo>
                  <a:pt x="28737" y="31638"/>
                  <a:pt x="28153" y="31606"/>
                  <a:pt x="27592" y="31554"/>
                </a:cubicBezTo>
                <a:cubicBezTo>
                  <a:pt x="27478" y="31404"/>
                  <a:pt x="27408" y="31219"/>
                  <a:pt x="27372" y="31070"/>
                </a:cubicBezTo>
                <a:close/>
                <a:moveTo>
                  <a:pt x="19229" y="31149"/>
                </a:moveTo>
                <a:cubicBezTo>
                  <a:pt x="19810" y="31149"/>
                  <a:pt x="20435" y="31149"/>
                  <a:pt x="21025" y="31219"/>
                </a:cubicBezTo>
                <a:cubicBezTo>
                  <a:pt x="20989" y="31404"/>
                  <a:pt x="20910" y="31554"/>
                  <a:pt x="20875" y="31695"/>
                </a:cubicBezTo>
                <a:cubicBezTo>
                  <a:pt x="20215" y="31660"/>
                  <a:pt x="19590" y="31660"/>
                  <a:pt x="18929" y="31660"/>
                </a:cubicBezTo>
                <a:cubicBezTo>
                  <a:pt x="19044" y="31475"/>
                  <a:pt x="19149" y="31290"/>
                  <a:pt x="19229" y="31149"/>
                </a:cubicBezTo>
                <a:close/>
                <a:moveTo>
                  <a:pt x="16218" y="30674"/>
                </a:moveTo>
                <a:lnTo>
                  <a:pt x="16218" y="30674"/>
                </a:lnTo>
                <a:cubicBezTo>
                  <a:pt x="16033" y="30929"/>
                  <a:pt x="15848" y="31149"/>
                  <a:pt x="15663" y="31369"/>
                </a:cubicBezTo>
                <a:cubicBezTo>
                  <a:pt x="15628" y="31369"/>
                  <a:pt x="15628" y="31369"/>
                  <a:pt x="15628" y="31404"/>
                </a:cubicBezTo>
                <a:cubicBezTo>
                  <a:pt x="14968" y="31510"/>
                  <a:pt x="14307" y="31624"/>
                  <a:pt x="13647" y="31774"/>
                </a:cubicBezTo>
                <a:cubicBezTo>
                  <a:pt x="13726" y="31730"/>
                  <a:pt x="13761" y="31660"/>
                  <a:pt x="13797" y="31624"/>
                </a:cubicBezTo>
                <a:cubicBezTo>
                  <a:pt x="13946" y="31475"/>
                  <a:pt x="14087" y="31290"/>
                  <a:pt x="14237" y="31114"/>
                </a:cubicBezTo>
                <a:cubicBezTo>
                  <a:pt x="14307" y="31114"/>
                  <a:pt x="14387" y="31070"/>
                  <a:pt x="14457" y="31070"/>
                </a:cubicBezTo>
                <a:cubicBezTo>
                  <a:pt x="15047" y="30929"/>
                  <a:pt x="15628" y="30779"/>
                  <a:pt x="16218" y="30674"/>
                </a:cubicBezTo>
                <a:close/>
                <a:moveTo>
                  <a:pt x="19185" y="31149"/>
                </a:moveTo>
                <a:cubicBezTo>
                  <a:pt x="19079" y="31290"/>
                  <a:pt x="18965" y="31475"/>
                  <a:pt x="18859" y="31660"/>
                </a:cubicBezTo>
                <a:cubicBezTo>
                  <a:pt x="18234" y="31660"/>
                  <a:pt x="17609" y="31695"/>
                  <a:pt x="16948" y="31774"/>
                </a:cubicBezTo>
                <a:cubicBezTo>
                  <a:pt x="17098" y="31589"/>
                  <a:pt x="17248" y="31404"/>
                  <a:pt x="17389" y="31219"/>
                </a:cubicBezTo>
                <a:cubicBezTo>
                  <a:pt x="17979" y="31149"/>
                  <a:pt x="18604" y="31149"/>
                  <a:pt x="19185" y="31149"/>
                </a:cubicBezTo>
                <a:close/>
                <a:moveTo>
                  <a:pt x="22856" y="31070"/>
                </a:moveTo>
                <a:cubicBezTo>
                  <a:pt x="23041" y="31114"/>
                  <a:pt x="23226" y="31149"/>
                  <a:pt x="23367" y="31219"/>
                </a:cubicBezTo>
                <a:cubicBezTo>
                  <a:pt x="23701" y="31290"/>
                  <a:pt x="23992" y="31404"/>
                  <a:pt x="24326" y="31475"/>
                </a:cubicBezTo>
                <a:cubicBezTo>
                  <a:pt x="24361" y="31510"/>
                  <a:pt x="24432" y="31510"/>
                  <a:pt x="24511" y="31554"/>
                </a:cubicBezTo>
                <a:cubicBezTo>
                  <a:pt x="24511" y="31624"/>
                  <a:pt x="24546" y="31730"/>
                  <a:pt x="24546" y="31809"/>
                </a:cubicBezTo>
                <a:cubicBezTo>
                  <a:pt x="24326" y="31774"/>
                  <a:pt x="24141" y="31730"/>
                  <a:pt x="23921" y="31660"/>
                </a:cubicBezTo>
                <a:cubicBezTo>
                  <a:pt x="23551" y="31589"/>
                  <a:pt x="23190" y="31510"/>
                  <a:pt x="22856" y="31440"/>
                </a:cubicBezTo>
                <a:lnTo>
                  <a:pt x="22856" y="31255"/>
                </a:lnTo>
                <a:lnTo>
                  <a:pt x="22856" y="31070"/>
                </a:lnTo>
                <a:close/>
                <a:moveTo>
                  <a:pt x="55325" y="30524"/>
                </a:moveTo>
                <a:cubicBezTo>
                  <a:pt x="55580" y="30779"/>
                  <a:pt x="55871" y="31035"/>
                  <a:pt x="56126" y="31290"/>
                </a:cubicBezTo>
                <a:cubicBezTo>
                  <a:pt x="55800" y="31369"/>
                  <a:pt x="55431" y="31440"/>
                  <a:pt x="55105" y="31510"/>
                </a:cubicBezTo>
                <a:cubicBezTo>
                  <a:pt x="54621" y="31624"/>
                  <a:pt x="54145" y="31695"/>
                  <a:pt x="53670" y="31774"/>
                </a:cubicBezTo>
                <a:cubicBezTo>
                  <a:pt x="53599" y="31774"/>
                  <a:pt x="53564" y="31809"/>
                  <a:pt x="53485" y="31809"/>
                </a:cubicBezTo>
                <a:cubicBezTo>
                  <a:pt x="53300" y="31624"/>
                  <a:pt x="53080" y="31404"/>
                  <a:pt x="52904" y="31219"/>
                </a:cubicBezTo>
                <a:cubicBezTo>
                  <a:pt x="53009" y="31184"/>
                  <a:pt x="53124" y="31149"/>
                  <a:pt x="53194" y="31114"/>
                </a:cubicBezTo>
                <a:cubicBezTo>
                  <a:pt x="53925" y="30929"/>
                  <a:pt x="54621" y="30709"/>
                  <a:pt x="55325" y="30524"/>
                </a:cubicBezTo>
                <a:close/>
                <a:moveTo>
                  <a:pt x="58802" y="30594"/>
                </a:moveTo>
                <a:cubicBezTo>
                  <a:pt x="58882" y="30630"/>
                  <a:pt x="58987" y="30709"/>
                  <a:pt x="59067" y="30779"/>
                </a:cubicBezTo>
                <a:cubicBezTo>
                  <a:pt x="59207" y="30894"/>
                  <a:pt x="59357" y="30999"/>
                  <a:pt x="59542" y="31114"/>
                </a:cubicBezTo>
                <a:cubicBezTo>
                  <a:pt x="58626" y="31369"/>
                  <a:pt x="57702" y="31589"/>
                  <a:pt x="56786" y="31809"/>
                </a:cubicBezTo>
                <a:cubicBezTo>
                  <a:pt x="56602" y="31660"/>
                  <a:pt x="56425" y="31475"/>
                  <a:pt x="56241" y="31334"/>
                </a:cubicBezTo>
                <a:cubicBezTo>
                  <a:pt x="57086" y="31114"/>
                  <a:pt x="57966" y="30850"/>
                  <a:pt x="58802" y="30594"/>
                </a:cubicBezTo>
                <a:close/>
                <a:moveTo>
                  <a:pt x="24432" y="30964"/>
                </a:moveTo>
                <a:lnTo>
                  <a:pt x="24432" y="30964"/>
                </a:lnTo>
                <a:cubicBezTo>
                  <a:pt x="24907" y="31114"/>
                  <a:pt x="25391" y="31219"/>
                  <a:pt x="25902" y="31334"/>
                </a:cubicBezTo>
                <a:cubicBezTo>
                  <a:pt x="25973" y="31510"/>
                  <a:pt x="26052" y="31695"/>
                  <a:pt x="26122" y="31880"/>
                </a:cubicBezTo>
                <a:cubicBezTo>
                  <a:pt x="25612" y="31774"/>
                  <a:pt x="25057" y="31660"/>
                  <a:pt x="24546" y="31510"/>
                </a:cubicBezTo>
                <a:cubicBezTo>
                  <a:pt x="24511" y="31334"/>
                  <a:pt x="24467" y="31149"/>
                  <a:pt x="24432" y="30964"/>
                </a:cubicBezTo>
                <a:close/>
                <a:moveTo>
                  <a:pt x="21095" y="31219"/>
                </a:moveTo>
                <a:cubicBezTo>
                  <a:pt x="21650" y="31290"/>
                  <a:pt x="22231" y="31369"/>
                  <a:pt x="22821" y="31475"/>
                </a:cubicBezTo>
                <a:cubicBezTo>
                  <a:pt x="22821" y="31624"/>
                  <a:pt x="22785" y="31774"/>
                  <a:pt x="22785" y="31915"/>
                </a:cubicBezTo>
                <a:cubicBezTo>
                  <a:pt x="22160" y="31845"/>
                  <a:pt x="21535" y="31774"/>
                  <a:pt x="20910" y="31695"/>
                </a:cubicBezTo>
                <a:cubicBezTo>
                  <a:pt x="20989" y="31554"/>
                  <a:pt x="21025" y="31404"/>
                  <a:pt x="21095" y="31219"/>
                </a:cubicBezTo>
                <a:close/>
                <a:moveTo>
                  <a:pt x="34812" y="31114"/>
                </a:moveTo>
                <a:cubicBezTo>
                  <a:pt x="34961" y="31255"/>
                  <a:pt x="35076" y="31440"/>
                  <a:pt x="35217" y="31589"/>
                </a:cubicBezTo>
                <a:cubicBezTo>
                  <a:pt x="34451" y="31695"/>
                  <a:pt x="33676" y="31845"/>
                  <a:pt x="32875" y="31915"/>
                </a:cubicBezTo>
                <a:cubicBezTo>
                  <a:pt x="32725" y="31774"/>
                  <a:pt x="32611" y="31624"/>
                  <a:pt x="32470" y="31475"/>
                </a:cubicBezTo>
                <a:cubicBezTo>
                  <a:pt x="33271" y="31369"/>
                  <a:pt x="34046" y="31219"/>
                  <a:pt x="34812" y="31114"/>
                </a:cubicBezTo>
                <a:close/>
                <a:moveTo>
                  <a:pt x="37638" y="31184"/>
                </a:moveTo>
                <a:lnTo>
                  <a:pt x="37972" y="31510"/>
                </a:lnTo>
                <a:cubicBezTo>
                  <a:pt x="37603" y="31589"/>
                  <a:pt x="37233" y="31660"/>
                  <a:pt x="36872" y="31730"/>
                </a:cubicBezTo>
                <a:cubicBezTo>
                  <a:pt x="36432" y="31809"/>
                  <a:pt x="36027" y="31845"/>
                  <a:pt x="35586" y="31915"/>
                </a:cubicBezTo>
                <a:cubicBezTo>
                  <a:pt x="35472" y="31809"/>
                  <a:pt x="35402" y="31695"/>
                  <a:pt x="35296" y="31624"/>
                </a:cubicBezTo>
                <a:cubicBezTo>
                  <a:pt x="35657" y="31554"/>
                  <a:pt x="36027" y="31475"/>
                  <a:pt x="36396" y="31440"/>
                </a:cubicBezTo>
                <a:cubicBezTo>
                  <a:pt x="36793" y="31334"/>
                  <a:pt x="37233" y="31255"/>
                  <a:pt x="37638" y="31184"/>
                </a:cubicBezTo>
                <a:close/>
                <a:moveTo>
                  <a:pt x="49118" y="30630"/>
                </a:moveTo>
                <a:cubicBezTo>
                  <a:pt x="49303" y="30814"/>
                  <a:pt x="49488" y="30999"/>
                  <a:pt x="49638" y="31219"/>
                </a:cubicBezTo>
                <a:cubicBezTo>
                  <a:pt x="49382" y="31290"/>
                  <a:pt x="49083" y="31369"/>
                  <a:pt x="48828" y="31440"/>
                </a:cubicBezTo>
                <a:cubicBezTo>
                  <a:pt x="48317" y="31624"/>
                  <a:pt x="47762" y="31774"/>
                  <a:pt x="47252" y="31915"/>
                </a:cubicBezTo>
                <a:cubicBezTo>
                  <a:pt x="47102" y="31730"/>
                  <a:pt x="46961" y="31554"/>
                  <a:pt x="46776" y="31369"/>
                </a:cubicBezTo>
                <a:cubicBezTo>
                  <a:pt x="47542" y="31149"/>
                  <a:pt x="48352" y="30894"/>
                  <a:pt x="49118" y="30630"/>
                </a:cubicBezTo>
                <a:close/>
                <a:moveTo>
                  <a:pt x="52164" y="30524"/>
                </a:moveTo>
                <a:lnTo>
                  <a:pt x="52825" y="31184"/>
                </a:lnTo>
                <a:cubicBezTo>
                  <a:pt x="51979" y="31440"/>
                  <a:pt x="51178" y="31660"/>
                  <a:pt x="50333" y="31915"/>
                </a:cubicBezTo>
                <a:cubicBezTo>
                  <a:pt x="50263" y="31845"/>
                  <a:pt x="50183" y="31730"/>
                  <a:pt x="50078" y="31660"/>
                </a:cubicBezTo>
                <a:cubicBezTo>
                  <a:pt x="49963" y="31510"/>
                  <a:pt x="49858" y="31369"/>
                  <a:pt x="49708" y="31219"/>
                </a:cubicBezTo>
                <a:cubicBezTo>
                  <a:pt x="50518" y="30999"/>
                  <a:pt x="51363" y="30744"/>
                  <a:pt x="52164" y="30524"/>
                </a:cubicBezTo>
                <a:close/>
                <a:moveTo>
                  <a:pt x="17353" y="31219"/>
                </a:moveTo>
                <a:lnTo>
                  <a:pt x="17353" y="31219"/>
                </a:lnTo>
                <a:cubicBezTo>
                  <a:pt x="17204" y="31404"/>
                  <a:pt x="17063" y="31589"/>
                  <a:pt x="16913" y="31774"/>
                </a:cubicBezTo>
                <a:cubicBezTo>
                  <a:pt x="16288" y="31809"/>
                  <a:pt x="15707" y="31880"/>
                  <a:pt x="15082" y="31994"/>
                </a:cubicBezTo>
                <a:cubicBezTo>
                  <a:pt x="15267" y="31809"/>
                  <a:pt x="15487" y="31624"/>
                  <a:pt x="15663" y="31440"/>
                </a:cubicBezTo>
                <a:cubicBezTo>
                  <a:pt x="16218" y="31334"/>
                  <a:pt x="16764" y="31255"/>
                  <a:pt x="17353" y="31219"/>
                </a:cubicBezTo>
                <a:close/>
                <a:moveTo>
                  <a:pt x="40499" y="31035"/>
                </a:moveTo>
                <a:cubicBezTo>
                  <a:pt x="40649" y="31219"/>
                  <a:pt x="40798" y="31369"/>
                  <a:pt x="40904" y="31554"/>
                </a:cubicBezTo>
                <a:cubicBezTo>
                  <a:pt x="40138" y="31730"/>
                  <a:pt x="39328" y="31880"/>
                  <a:pt x="38518" y="32029"/>
                </a:cubicBezTo>
                <a:cubicBezTo>
                  <a:pt x="38413" y="31915"/>
                  <a:pt x="38333" y="31809"/>
                  <a:pt x="38228" y="31730"/>
                </a:cubicBezTo>
                <a:cubicBezTo>
                  <a:pt x="38157" y="31660"/>
                  <a:pt x="38113" y="31624"/>
                  <a:pt x="38078" y="31554"/>
                </a:cubicBezTo>
                <a:cubicBezTo>
                  <a:pt x="38888" y="31404"/>
                  <a:pt x="39698" y="31219"/>
                  <a:pt x="40499" y="31035"/>
                </a:cubicBezTo>
                <a:close/>
                <a:moveTo>
                  <a:pt x="25937" y="31369"/>
                </a:moveTo>
                <a:lnTo>
                  <a:pt x="25937" y="31369"/>
                </a:lnTo>
                <a:cubicBezTo>
                  <a:pt x="26492" y="31475"/>
                  <a:pt x="27003" y="31554"/>
                  <a:pt x="27548" y="31589"/>
                </a:cubicBezTo>
                <a:cubicBezTo>
                  <a:pt x="27628" y="31774"/>
                  <a:pt x="27733" y="31915"/>
                  <a:pt x="27848" y="32065"/>
                </a:cubicBezTo>
                <a:cubicBezTo>
                  <a:pt x="27293" y="32029"/>
                  <a:pt x="26747" y="31950"/>
                  <a:pt x="26193" y="31880"/>
                </a:cubicBezTo>
                <a:cubicBezTo>
                  <a:pt x="26087" y="31695"/>
                  <a:pt x="26008" y="31510"/>
                  <a:pt x="25937" y="31369"/>
                </a:cubicBezTo>
                <a:close/>
                <a:moveTo>
                  <a:pt x="46186" y="30779"/>
                </a:moveTo>
                <a:cubicBezTo>
                  <a:pt x="46371" y="30964"/>
                  <a:pt x="46556" y="31184"/>
                  <a:pt x="46697" y="31369"/>
                </a:cubicBezTo>
                <a:cubicBezTo>
                  <a:pt x="45896" y="31624"/>
                  <a:pt x="45086" y="31845"/>
                  <a:pt x="44320" y="32065"/>
                </a:cubicBezTo>
                <a:cubicBezTo>
                  <a:pt x="44170" y="31880"/>
                  <a:pt x="44021" y="31695"/>
                  <a:pt x="43880" y="31510"/>
                </a:cubicBezTo>
                <a:cubicBezTo>
                  <a:pt x="44646" y="31290"/>
                  <a:pt x="45456" y="31035"/>
                  <a:pt x="46186" y="30779"/>
                </a:cubicBezTo>
                <a:close/>
                <a:moveTo>
                  <a:pt x="62949" y="30744"/>
                </a:moveTo>
                <a:cubicBezTo>
                  <a:pt x="63204" y="30894"/>
                  <a:pt x="63425" y="31035"/>
                  <a:pt x="63689" y="31184"/>
                </a:cubicBezTo>
                <a:cubicBezTo>
                  <a:pt x="63645" y="31184"/>
                  <a:pt x="63609" y="31184"/>
                  <a:pt x="63609" y="31219"/>
                </a:cubicBezTo>
                <a:cubicBezTo>
                  <a:pt x="62808" y="31510"/>
                  <a:pt x="61963" y="31809"/>
                  <a:pt x="61153" y="32065"/>
                </a:cubicBezTo>
                <a:cubicBezTo>
                  <a:pt x="60898" y="31915"/>
                  <a:pt x="60643" y="31774"/>
                  <a:pt x="60387" y="31624"/>
                </a:cubicBezTo>
                <a:cubicBezTo>
                  <a:pt x="61224" y="31334"/>
                  <a:pt x="62069" y="31070"/>
                  <a:pt x="62879" y="30744"/>
                </a:cubicBezTo>
                <a:close/>
                <a:moveTo>
                  <a:pt x="24546" y="31554"/>
                </a:moveTo>
                <a:lnTo>
                  <a:pt x="24546" y="31554"/>
                </a:lnTo>
                <a:cubicBezTo>
                  <a:pt x="25092" y="31695"/>
                  <a:pt x="25612" y="31809"/>
                  <a:pt x="26157" y="31915"/>
                </a:cubicBezTo>
                <a:cubicBezTo>
                  <a:pt x="26193" y="31994"/>
                  <a:pt x="26228" y="32065"/>
                  <a:pt x="26272" y="32100"/>
                </a:cubicBezTo>
                <a:cubicBezTo>
                  <a:pt x="25717" y="32029"/>
                  <a:pt x="25171" y="31950"/>
                  <a:pt x="24617" y="31845"/>
                </a:cubicBezTo>
                <a:cubicBezTo>
                  <a:pt x="24582" y="31730"/>
                  <a:pt x="24546" y="31660"/>
                  <a:pt x="24546" y="31554"/>
                </a:cubicBezTo>
                <a:close/>
                <a:moveTo>
                  <a:pt x="43360" y="30929"/>
                </a:moveTo>
                <a:cubicBezTo>
                  <a:pt x="43510" y="31114"/>
                  <a:pt x="43660" y="31290"/>
                  <a:pt x="43801" y="31475"/>
                </a:cubicBezTo>
                <a:cubicBezTo>
                  <a:pt x="42999" y="31695"/>
                  <a:pt x="42225" y="31915"/>
                  <a:pt x="41379" y="32100"/>
                </a:cubicBezTo>
                <a:cubicBezTo>
                  <a:pt x="41274" y="31915"/>
                  <a:pt x="41124" y="31730"/>
                  <a:pt x="40974" y="31554"/>
                </a:cubicBezTo>
                <a:cubicBezTo>
                  <a:pt x="41784" y="31369"/>
                  <a:pt x="42594" y="31149"/>
                  <a:pt x="43360" y="30929"/>
                </a:cubicBezTo>
                <a:close/>
                <a:moveTo>
                  <a:pt x="8664" y="30119"/>
                </a:moveTo>
                <a:lnTo>
                  <a:pt x="8664" y="30119"/>
                </a:lnTo>
                <a:cubicBezTo>
                  <a:pt x="8550" y="30489"/>
                  <a:pt x="8444" y="30850"/>
                  <a:pt x="8294" y="31184"/>
                </a:cubicBezTo>
                <a:cubicBezTo>
                  <a:pt x="8004" y="31334"/>
                  <a:pt x="7704" y="31440"/>
                  <a:pt x="7414" y="31589"/>
                </a:cubicBezTo>
                <a:cubicBezTo>
                  <a:pt x="7044" y="31774"/>
                  <a:pt x="6718" y="31950"/>
                  <a:pt x="6384" y="32135"/>
                </a:cubicBezTo>
                <a:cubicBezTo>
                  <a:pt x="6533" y="31774"/>
                  <a:pt x="6683" y="31404"/>
                  <a:pt x="6824" y="31035"/>
                </a:cubicBezTo>
                <a:cubicBezTo>
                  <a:pt x="7229" y="30779"/>
                  <a:pt x="7704" y="30524"/>
                  <a:pt x="8180" y="30304"/>
                </a:cubicBezTo>
                <a:cubicBezTo>
                  <a:pt x="8329" y="30233"/>
                  <a:pt x="8514" y="30154"/>
                  <a:pt x="8664" y="30119"/>
                </a:cubicBezTo>
                <a:close/>
                <a:moveTo>
                  <a:pt x="27592" y="31589"/>
                </a:moveTo>
                <a:lnTo>
                  <a:pt x="27592" y="31589"/>
                </a:lnTo>
                <a:cubicBezTo>
                  <a:pt x="28100" y="31656"/>
                  <a:pt x="28612" y="31681"/>
                  <a:pt x="29113" y="31681"/>
                </a:cubicBezTo>
                <a:cubicBezTo>
                  <a:pt x="29403" y="31681"/>
                  <a:pt x="29689" y="31673"/>
                  <a:pt x="29970" y="31660"/>
                </a:cubicBezTo>
                <a:cubicBezTo>
                  <a:pt x="30084" y="31845"/>
                  <a:pt x="30190" y="31994"/>
                  <a:pt x="30339" y="32135"/>
                </a:cubicBezTo>
                <a:cubicBezTo>
                  <a:pt x="29529" y="32135"/>
                  <a:pt x="28728" y="32135"/>
                  <a:pt x="27883" y="32065"/>
                </a:cubicBezTo>
                <a:cubicBezTo>
                  <a:pt x="27769" y="31915"/>
                  <a:pt x="27698" y="31774"/>
                  <a:pt x="27592" y="31589"/>
                </a:cubicBezTo>
                <a:close/>
                <a:moveTo>
                  <a:pt x="32435" y="31475"/>
                </a:moveTo>
                <a:cubicBezTo>
                  <a:pt x="32540" y="31624"/>
                  <a:pt x="32690" y="31774"/>
                  <a:pt x="32796" y="31915"/>
                </a:cubicBezTo>
                <a:cubicBezTo>
                  <a:pt x="32030" y="32029"/>
                  <a:pt x="31184" y="32100"/>
                  <a:pt x="30375" y="32135"/>
                </a:cubicBezTo>
                <a:cubicBezTo>
                  <a:pt x="30269" y="31994"/>
                  <a:pt x="30119" y="31809"/>
                  <a:pt x="30049" y="31660"/>
                </a:cubicBezTo>
                <a:cubicBezTo>
                  <a:pt x="30850" y="31660"/>
                  <a:pt x="31625" y="31589"/>
                  <a:pt x="32435" y="31475"/>
                </a:cubicBezTo>
                <a:close/>
                <a:moveTo>
                  <a:pt x="7158" y="29714"/>
                </a:moveTo>
                <a:lnTo>
                  <a:pt x="7158" y="29714"/>
                </a:lnTo>
                <a:cubicBezTo>
                  <a:pt x="7044" y="30154"/>
                  <a:pt x="6938" y="30559"/>
                  <a:pt x="6789" y="30999"/>
                </a:cubicBezTo>
                <a:cubicBezTo>
                  <a:pt x="6199" y="31369"/>
                  <a:pt x="5688" y="31730"/>
                  <a:pt x="5178" y="32170"/>
                </a:cubicBezTo>
                <a:cubicBezTo>
                  <a:pt x="5362" y="31774"/>
                  <a:pt x="5503" y="31334"/>
                  <a:pt x="5688" y="30894"/>
                </a:cubicBezTo>
                <a:cubicBezTo>
                  <a:pt x="6164" y="30453"/>
                  <a:pt x="6639" y="30049"/>
                  <a:pt x="7158" y="29714"/>
                </a:cubicBezTo>
                <a:close/>
                <a:moveTo>
                  <a:pt x="10460" y="30524"/>
                </a:moveTo>
                <a:lnTo>
                  <a:pt x="10460" y="30524"/>
                </a:lnTo>
                <a:cubicBezTo>
                  <a:pt x="10346" y="30814"/>
                  <a:pt x="10240" y="31070"/>
                  <a:pt x="10090" y="31369"/>
                </a:cubicBezTo>
                <a:cubicBezTo>
                  <a:pt x="9359" y="31589"/>
                  <a:pt x="8620" y="31880"/>
                  <a:pt x="7924" y="32170"/>
                </a:cubicBezTo>
                <a:cubicBezTo>
                  <a:pt x="8074" y="31880"/>
                  <a:pt x="8224" y="31554"/>
                  <a:pt x="8329" y="31219"/>
                </a:cubicBezTo>
                <a:cubicBezTo>
                  <a:pt x="9025" y="30964"/>
                  <a:pt x="9720" y="30709"/>
                  <a:pt x="10460" y="30524"/>
                </a:cubicBezTo>
                <a:close/>
                <a:moveTo>
                  <a:pt x="35252" y="31624"/>
                </a:moveTo>
                <a:cubicBezTo>
                  <a:pt x="35331" y="31730"/>
                  <a:pt x="35437" y="31809"/>
                  <a:pt x="35551" y="31915"/>
                </a:cubicBezTo>
                <a:cubicBezTo>
                  <a:pt x="34741" y="32029"/>
                  <a:pt x="33975" y="32135"/>
                  <a:pt x="33130" y="32214"/>
                </a:cubicBezTo>
                <a:cubicBezTo>
                  <a:pt x="33051" y="32135"/>
                  <a:pt x="32980" y="32029"/>
                  <a:pt x="32910" y="31950"/>
                </a:cubicBezTo>
                <a:cubicBezTo>
                  <a:pt x="33711" y="31880"/>
                  <a:pt x="34486" y="31730"/>
                  <a:pt x="35252" y="31624"/>
                </a:cubicBezTo>
                <a:close/>
                <a:moveTo>
                  <a:pt x="18894" y="31695"/>
                </a:moveTo>
                <a:cubicBezTo>
                  <a:pt x="19554" y="31695"/>
                  <a:pt x="20215" y="31695"/>
                  <a:pt x="20875" y="31774"/>
                </a:cubicBezTo>
                <a:cubicBezTo>
                  <a:pt x="20805" y="31915"/>
                  <a:pt x="20769" y="32065"/>
                  <a:pt x="20690" y="32249"/>
                </a:cubicBezTo>
                <a:cubicBezTo>
                  <a:pt x="20203" y="32225"/>
                  <a:pt x="19698" y="32196"/>
                  <a:pt x="19200" y="32196"/>
                </a:cubicBezTo>
                <a:cubicBezTo>
                  <a:pt x="18988" y="32196"/>
                  <a:pt x="18777" y="32201"/>
                  <a:pt x="18568" y="32214"/>
                </a:cubicBezTo>
                <a:cubicBezTo>
                  <a:pt x="18639" y="32135"/>
                  <a:pt x="18674" y="32065"/>
                  <a:pt x="18709" y="31994"/>
                </a:cubicBezTo>
                <a:cubicBezTo>
                  <a:pt x="18789" y="31880"/>
                  <a:pt x="18824" y="31809"/>
                  <a:pt x="18894" y="31695"/>
                </a:cubicBezTo>
                <a:close/>
                <a:moveTo>
                  <a:pt x="22856" y="31475"/>
                </a:moveTo>
                <a:cubicBezTo>
                  <a:pt x="23190" y="31554"/>
                  <a:pt x="23551" y="31624"/>
                  <a:pt x="23886" y="31730"/>
                </a:cubicBezTo>
                <a:cubicBezTo>
                  <a:pt x="24106" y="31774"/>
                  <a:pt x="24326" y="31809"/>
                  <a:pt x="24582" y="31880"/>
                </a:cubicBezTo>
                <a:lnTo>
                  <a:pt x="24582" y="31950"/>
                </a:lnTo>
                <a:cubicBezTo>
                  <a:pt x="24617" y="32065"/>
                  <a:pt x="24617" y="32170"/>
                  <a:pt x="24652" y="32249"/>
                </a:cubicBezTo>
                <a:cubicBezTo>
                  <a:pt x="24397" y="32214"/>
                  <a:pt x="24141" y="32170"/>
                  <a:pt x="23886" y="32135"/>
                </a:cubicBezTo>
                <a:cubicBezTo>
                  <a:pt x="23516" y="32065"/>
                  <a:pt x="23190" y="31994"/>
                  <a:pt x="22821" y="31950"/>
                </a:cubicBezTo>
                <a:cubicBezTo>
                  <a:pt x="22856" y="31774"/>
                  <a:pt x="22856" y="31624"/>
                  <a:pt x="22856" y="31475"/>
                </a:cubicBezTo>
                <a:close/>
                <a:moveTo>
                  <a:pt x="12291" y="30814"/>
                </a:moveTo>
                <a:lnTo>
                  <a:pt x="12291" y="30814"/>
                </a:lnTo>
                <a:cubicBezTo>
                  <a:pt x="12142" y="31070"/>
                  <a:pt x="12001" y="31369"/>
                  <a:pt x="11781" y="31624"/>
                </a:cubicBezTo>
                <a:cubicBezTo>
                  <a:pt x="11006" y="31845"/>
                  <a:pt x="10275" y="32065"/>
                  <a:pt x="9580" y="32285"/>
                </a:cubicBezTo>
                <a:cubicBezTo>
                  <a:pt x="9800" y="31994"/>
                  <a:pt x="9941" y="31695"/>
                  <a:pt x="10125" y="31404"/>
                </a:cubicBezTo>
                <a:cubicBezTo>
                  <a:pt x="10821" y="31184"/>
                  <a:pt x="11560" y="30964"/>
                  <a:pt x="12291" y="30814"/>
                </a:cubicBezTo>
                <a:close/>
                <a:moveTo>
                  <a:pt x="26193" y="31915"/>
                </a:moveTo>
                <a:lnTo>
                  <a:pt x="26193" y="31915"/>
                </a:lnTo>
                <a:cubicBezTo>
                  <a:pt x="26782" y="32029"/>
                  <a:pt x="27328" y="32065"/>
                  <a:pt x="27883" y="32135"/>
                </a:cubicBezTo>
                <a:cubicBezTo>
                  <a:pt x="27918" y="32170"/>
                  <a:pt x="27953" y="32249"/>
                  <a:pt x="27989" y="32285"/>
                </a:cubicBezTo>
                <a:cubicBezTo>
                  <a:pt x="27443" y="32249"/>
                  <a:pt x="26888" y="32214"/>
                  <a:pt x="26342" y="32135"/>
                </a:cubicBezTo>
                <a:cubicBezTo>
                  <a:pt x="26307" y="32065"/>
                  <a:pt x="26228" y="31994"/>
                  <a:pt x="26193" y="31915"/>
                </a:cubicBezTo>
                <a:close/>
                <a:moveTo>
                  <a:pt x="2096" y="30154"/>
                </a:moveTo>
                <a:lnTo>
                  <a:pt x="2096" y="30154"/>
                </a:lnTo>
                <a:cubicBezTo>
                  <a:pt x="1982" y="30559"/>
                  <a:pt x="1841" y="30964"/>
                  <a:pt x="1691" y="31404"/>
                </a:cubicBezTo>
                <a:cubicBezTo>
                  <a:pt x="1181" y="31695"/>
                  <a:pt x="626" y="32029"/>
                  <a:pt x="36" y="32320"/>
                </a:cubicBezTo>
                <a:cubicBezTo>
                  <a:pt x="186" y="31915"/>
                  <a:pt x="335" y="31510"/>
                  <a:pt x="476" y="31070"/>
                </a:cubicBezTo>
                <a:cubicBezTo>
                  <a:pt x="1066" y="30779"/>
                  <a:pt x="1621" y="30489"/>
                  <a:pt x="2096" y="30154"/>
                </a:cubicBezTo>
                <a:close/>
                <a:moveTo>
                  <a:pt x="18859" y="31695"/>
                </a:moveTo>
                <a:cubicBezTo>
                  <a:pt x="18789" y="31774"/>
                  <a:pt x="18744" y="31880"/>
                  <a:pt x="18674" y="31950"/>
                </a:cubicBezTo>
                <a:cubicBezTo>
                  <a:pt x="18639" y="32029"/>
                  <a:pt x="18568" y="32100"/>
                  <a:pt x="18524" y="32214"/>
                </a:cubicBezTo>
                <a:cubicBezTo>
                  <a:pt x="17829" y="32214"/>
                  <a:pt x="17169" y="32249"/>
                  <a:pt x="16508" y="32320"/>
                </a:cubicBezTo>
                <a:cubicBezTo>
                  <a:pt x="16543" y="32285"/>
                  <a:pt x="16543" y="32249"/>
                  <a:pt x="16588" y="32214"/>
                </a:cubicBezTo>
                <a:cubicBezTo>
                  <a:pt x="16693" y="32065"/>
                  <a:pt x="16808" y="31950"/>
                  <a:pt x="16913" y="31809"/>
                </a:cubicBezTo>
                <a:cubicBezTo>
                  <a:pt x="17574" y="31730"/>
                  <a:pt x="18199" y="31695"/>
                  <a:pt x="18859" y="31695"/>
                </a:cubicBezTo>
                <a:close/>
                <a:moveTo>
                  <a:pt x="6093" y="29608"/>
                </a:moveTo>
                <a:lnTo>
                  <a:pt x="6093" y="29608"/>
                </a:lnTo>
                <a:cubicBezTo>
                  <a:pt x="5944" y="30049"/>
                  <a:pt x="5803" y="30453"/>
                  <a:pt x="5653" y="30850"/>
                </a:cubicBezTo>
                <a:cubicBezTo>
                  <a:pt x="5098" y="31334"/>
                  <a:pt x="4623" y="31845"/>
                  <a:pt x="4112" y="32355"/>
                </a:cubicBezTo>
                <a:cubicBezTo>
                  <a:pt x="4262" y="31994"/>
                  <a:pt x="4438" y="31624"/>
                  <a:pt x="4588" y="31255"/>
                </a:cubicBezTo>
                <a:cubicBezTo>
                  <a:pt x="4658" y="31184"/>
                  <a:pt x="4702" y="31114"/>
                  <a:pt x="4773" y="31035"/>
                </a:cubicBezTo>
                <a:cubicBezTo>
                  <a:pt x="5213" y="30559"/>
                  <a:pt x="5653" y="30084"/>
                  <a:pt x="6093" y="29608"/>
                </a:cubicBezTo>
                <a:close/>
                <a:moveTo>
                  <a:pt x="27918" y="32135"/>
                </a:moveTo>
                <a:lnTo>
                  <a:pt x="27918" y="32135"/>
                </a:lnTo>
                <a:cubicBezTo>
                  <a:pt x="28486" y="32160"/>
                  <a:pt x="29071" y="32189"/>
                  <a:pt x="29646" y="32189"/>
                </a:cubicBezTo>
                <a:cubicBezTo>
                  <a:pt x="29891" y="32189"/>
                  <a:pt x="30135" y="32183"/>
                  <a:pt x="30375" y="32170"/>
                </a:cubicBezTo>
                <a:cubicBezTo>
                  <a:pt x="30410" y="32214"/>
                  <a:pt x="30454" y="32285"/>
                  <a:pt x="30524" y="32355"/>
                </a:cubicBezTo>
                <a:cubicBezTo>
                  <a:pt x="29714" y="32355"/>
                  <a:pt x="28913" y="32355"/>
                  <a:pt x="28068" y="32285"/>
                </a:cubicBezTo>
                <a:cubicBezTo>
                  <a:pt x="28033" y="32249"/>
                  <a:pt x="27953" y="32170"/>
                  <a:pt x="27918" y="32135"/>
                </a:cubicBezTo>
                <a:close/>
                <a:moveTo>
                  <a:pt x="32831" y="31950"/>
                </a:moveTo>
                <a:cubicBezTo>
                  <a:pt x="32910" y="32065"/>
                  <a:pt x="32980" y="32135"/>
                  <a:pt x="33095" y="32214"/>
                </a:cubicBezTo>
                <a:cubicBezTo>
                  <a:pt x="32250" y="32285"/>
                  <a:pt x="31440" y="32320"/>
                  <a:pt x="30595" y="32355"/>
                </a:cubicBezTo>
                <a:lnTo>
                  <a:pt x="30559" y="32320"/>
                </a:lnTo>
                <a:cubicBezTo>
                  <a:pt x="30524" y="32249"/>
                  <a:pt x="30454" y="32214"/>
                  <a:pt x="30410" y="32170"/>
                </a:cubicBezTo>
                <a:cubicBezTo>
                  <a:pt x="31220" y="32135"/>
                  <a:pt x="32065" y="32065"/>
                  <a:pt x="32831" y="31950"/>
                </a:cubicBezTo>
                <a:close/>
                <a:moveTo>
                  <a:pt x="38008" y="31554"/>
                </a:moveTo>
                <a:cubicBezTo>
                  <a:pt x="38078" y="31624"/>
                  <a:pt x="38113" y="31695"/>
                  <a:pt x="38192" y="31774"/>
                </a:cubicBezTo>
                <a:cubicBezTo>
                  <a:pt x="38298" y="31845"/>
                  <a:pt x="38377" y="31950"/>
                  <a:pt x="38448" y="32029"/>
                </a:cubicBezTo>
                <a:cubicBezTo>
                  <a:pt x="38078" y="32100"/>
                  <a:pt x="37717" y="32170"/>
                  <a:pt x="37312" y="32214"/>
                </a:cubicBezTo>
                <a:cubicBezTo>
                  <a:pt x="36872" y="32285"/>
                  <a:pt x="36467" y="32320"/>
                  <a:pt x="36027" y="32355"/>
                </a:cubicBezTo>
                <a:cubicBezTo>
                  <a:pt x="35912" y="32249"/>
                  <a:pt x="35771" y="32100"/>
                  <a:pt x="35622" y="31950"/>
                </a:cubicBezTo>
                <a:cubicBezTo>
                  <a:pt x="36062" y="31880"/>
                  <a:pt x="36467" y="31845"/>
                  <a:pt x="36872" y="31774"/>
                </a:cubicBezTo>
                <a:cubicBezTo>
                  <a:pt x="37233" y="31695"/>
                  <a:pt x="37638" y="31624"/>
                  <a:pt x="38008" y="31554"/>
                </a:cubicBezTo>
                <a:close/>
                <a:moveTo>
                  <a:pt x="59577" y="31149"/>
                </a:moveTo>
                <a:cubicBezTo>
                  <a:pt x="59797" y="31290"/>
                  <a:pt x="60053" y="31440"/>
                  <a:pt x="60273" y="31589"/>
                </a:cubicBezTo>
                <a:cubicBezTo>
                  <a:pt x="59322" y="31880"/>
                  <a:pt x="58406" y="32135"/>
                  <a:pt x="57447" y="32355"/>
                </a:cubicBezTo>
                <a:cubicBezTo>
                  <a:pt x="57227" y="32214"/>
                  <a:pt x="57042" y="32029"/>
                  <a:pt x="56822" y="31845"/>
                </a:cubicBezTo>
                <a:cubicBezTo>
                  <a:pt x="57746" y="31624"/>
                  <a:pt x="58662" y="31404"/>
                  <a:pt x="59577" y="31149"/>
                </a:cubicBezTo>
                <a:close/>
                <a:moveTo>
                  <a:pt x="14166" y="31114"/>
                </a:moveTo>
                <a:cubicBezTo>
                  <a:pt x="14052" y="31290"/>
                  <a:pt x="13902" y="31440"/>
                  <a:pt x="13761" y="31589"/>
                </a:cubicBezTo>
                <a:cubicBezTo>
                  <a:pt x="13726" y="31660"/>
                  <a:pt x="13647" y="31730"/>
                  <a:pt x="13577" y="31809"/>
                </a:cubicBezTo>
                <a:cubicBezTo>
                  <a:pt x="13506" y="31809"/>
                  <a:pt x="13427" y="31845"/>
                  <a:pt x="13356" y="31845"/>
                </a:cubicBezTo>
                <a:cubicBezTo>
                  <a:pt x="12626" y="32029"/>
                  <a:pt x="11921" y="32214"/>
                  <a:pt x="11226" y="32390"/>
                </a:cubicBezTo>
                <a:cubicBezTo>
                  <a:pt x="11446" y="32170"/>
                  <a:pt x="11631" y="31915"/>
                  <a:pt x="11816" y="31660"/>
                </a:cubicBezTo>
                <a:cubicBezTo>
                  <a:pt x="12362" y="31554"/>
                  <a:pt x="12916" y="31404"/>
                  <a:pt x="13541" y="31255"/>
                </a:cubicBezTo>
                <a:cubicBezTo>
                  <a:pt x="13726" y="31219"/>
                  <a:pt x="13946" y="31184"/>
                  <a:pt x="14166" y="31114"/>
                </a:cubicBezTo>
                <a:close/>
                <a:moveTo>
                  <a:pt x="15593" y="31440"/>
                </a:moveTo>
                <a:lnTo>
                  <a:pt x="15593" y="31440"/>
                </a:lnTo>
                <a:cubicBezTo>
                  <a:pt x="15408" y="31624"/>
                  <a:pt x="15188" y="31845"/>
                  <a:pt x="15003" y="32029"/>
                </a:cubicBezTo>
                <a:cubicBezTo>
                  <a:pt x="14343" y="32135"/>
                  <a:pt x="13682" y="32249"/>
                  <a:pt x="12987" y="32434"/>
                </a:cubicBezTo>
                <a:cubicBezTo>
                  <a:pt x="13207" y="32249"/>
                  <a:pt x="13392" y="32029"/>
                  <a:pt x="13612" y="31845"/>
                </a:cubicBezTo>
                <a:cubicBezTo>
                  <a:pt x="14272" y="31695"/>
                  <a:pt x="14932" y="31554"/>
                  <a:pt x="15593" y="31440"/>
                </a:cubicBezTo>
                <a:close/>
                <a:moveTo>
                  <a:pt x="20910" y="31774"/>
                </a:moveTo>
                <a:cubicBezTo>
                  <a:pt x="21535" y="31809"/>
                  <a:pt x="22160" y="31880"/>
                  <a:pt x="22785" y="31994"/>
                </a:cubicBezTo>
                <a:cubicBezTo>
                  <a:pt x="22785" y="32135"/>
                  <a:pt x="22750" y="32285"/>
                  <a:pt x="22750" y="32434"/>
                </a:cubicBezTo>
                <a:cubicBezTo>
                  <a:pt x="22046" y="32355"/>
                  <a:pt x="21386" y="32285"/>
                  <a:pt x="20725" y="32249"/>
                </a:cubicBezTo>
                <a:cubicBezTo>
                  <a:pt x="20805" y="32100"/>
                  <a:pt x="20840" y="31915"/>
                  <a:pt x="20910" y="31774"/>
                </a:cubicBezTo>
                <a:close/>
                <a:moveTo>
                  <a:pt x="56161" y="31334"/>
                </a:moveTo>
                <a:cubicBezTo>
                  <a:pt x="56346" y="31475"/>
                  <a:pt x="56566" y="31660"/>
                  <a:pt x="56751" y="31845"/>
                </a:cubicBezTo>
                <a:cubicBezTo>
                  <a:pt x="56425" y="31880"/>
                  <a:pt x="56126" y="31950"/>
                  <a:pt x="55836" y="32029"/>
                </a:cubicBezTo>
                <a:cubicBezTo>
                  <a:pt x="55281" y="32170"/>
                  <a:pt x="54735" y="32285"/>
                  <a:pt x="54180" y="32434"/>
                </a:cubicBezTo>
                <a:cubicBezTo>
                  <a:pt x="53960" y="32249"/>
                  <a:pt x="53740" y="32029"/>
                  <a:pt x="53520" y="31845"/>
                </a:cubicBezTo>
                <a:cubicBezTo>
                  <a:pt x="53599" y="31845"/>
                  <a:pt x="53635" y="31845"/>
                  <a:pt x="53670" y="31809"/>
                </a:cubicBezTo>
                <a:cubicBezTo>
                  <a:pt x="54145" y="31730"/>
                  <a:pt x="54621" y="31660"/>
                  <a:pt x="55105" y="31589"/>
                </a:cubicBezTo>
                <a:cubicBezTo>
                  <a:pt x="55466" y="31510"/>
                  <a:pt x="55836" y="31404"/>
                  <a:pt x="56161" y="31334"/>
                </a:cubicBezTo>
                <a:close/>
                <a:moveTo>
                  <a:pt x="52860" y="31219"/>
                </a:moveTo>
                <a:cubicBezTo>
                  <a:pt x="53045" y="31404"/>
                  <a:pt x="53230" y="31624"/>
                  <a:pt x="53450" y="31809"/>
                </a:cubicBezTo>
                <a:cubicBezTo>
                  <a:pt x="53045" y="31880"/>
                  <a:pt x="52640" y="31950"/>
                  <a:pt x="52244" y="32029"/>
                </a:cubicBezTo>
                <a:cubicBezTo>
                  <a:pt x="51724" y="32135"/>
                  <a:pt x="51249" y="32285"/>
                  <a:pt x="50808" y="32470"/>
                </a:cubicBezTo>
                <a:cubicBezTo>
                  <a:pt x="50659" y="32320"/>
                  <a:pt x="50518" y="32135"/>
                  <a:pt x="50368" y="31950"/>
                </a:cubicBezTo>
                <a:cubicBezTo>
                  <a:pt x="51178" y="31695"/>
                  <a:pt x="52023" y="31475"/>
                  <a:pt x="52860" y="31219"/>
                </a:cubicBezTo>
                <a:close/>
                <a:moveTo>
                  <a:pt x="24617" y="31880"/>
                </a:moveTo>
                <a:cubicBezTo>
                  <a:pt x="25171" y="31994"/>
                  <a:pt x="25752" y="32100"/>
                  <a:pt x="26307" y="32170"/>
                </a:cubicBezTo>
                <a:cubicBezTo>
                  <a:pt x="26378" y="32285"/>
                  <a:pt x="26448" y="32390"/>
                  <a:pt x="26527" y="32505"/>
                </a:cubicBezTo>
                <a:cubicBezTo>
                  <a:pt x="25902" y="32470"/>
                  <a:pt x="25277" y="32355"/>
                  <a:pt x="24687" y="32285"/>
                </a:cubicBezTo>
                <a:cubicBezTo>
                  <a:pt x="24652" y="32170"/>
                  <a:pt x="24652" y="32065"/>
                  <a:pt x="24617" y="31950"/>
                </a:cubicBezTo>
                <a:lnTo>
                  <a:pt x="24617" y="31880"/>
                </a:lnTo>
                <a:close/>
                <a:moveTo>
                  <a:pt x="63724" y="31184"/>
                </a:moveTo>
                <a:cubicBezTo>
                  <a:pt x="63979" y="31334"/>
                  <a:pt x="64235" y="31475"/>
                  <a:pt x="64490" y="31624"/>
                </a:cubicBezTo>
                <a:cubicBezTo>
                  <a:pt x="63645" y="31950"/>
                  <a:pt x="62808" y="32249"/>
                  <a:pt x="61963" y="32505"/>
                </a:cubicBezTo>
                <a:cubicBezTo>
                  <a:pt x="61708" y="32355"/>
                  <a:pt x="61444" y="32249"/>
                  <a:pt x="61188" y="32100"/>
                </a:cubicBezTo>
                <a:cubicBezTo>
                  <a:pt x="61998" y="31809"/>
                  <a:pt x="62808" y="31554"/>
                  <a:pt x="63609" y="31255"/>
                </a:cubicBezTo>
                <a:cubicBezTo>
                  <a:pt x="63645" y="31219"/>
                  <a:pt x="63689" y="31219"/>
                  <a:pt x="63724" y="31184"/>
                </a:cubicBezTo>
                <a:close/>
                <a:moveTo>
                  <a:pt x="40939" y="31589"/>
                </a:moveTo>
                <a:cubicBezTo>
                  <a:pt x="41089" y="31730"/>
                  <a:pt x="41239" y="31915"/>
                  <a:pt x="41344" y="32100"/>
                </a:cubicBezTo>
                <a:cubicBezTo>
                  <a:pt x="40578" y="32285"/>
                  <a:pt x="39768" y="32434"/>
                  <a:pt x="38958" y="32540"/>
                </a:cubicBezTo>
                <a:cubicBezTo>
                  <a:pt x="38818" y="32390"/>
                  <a:pt x="38703" y="32214"/>
                  <a:pt x="38553" y="32065"/>
                </a:cubicBezTo>
                <a:cubicBezTo>
                  <a:pt x="39363" y="31915"/>
                  <a:pt x="40173" y="31774"/>
                  <a:pt x="40939" y="31589"/>
                </a:cubicBezTo>
                <a:close/>
                <a:moveTo>
                  <a:pt x="16878" y="31809"/>
                </a:moveTo>
                <a:lnTo>
                  <a:pt x="16878" y="31809"/>
                </a:lnTo>
                <a:cubicBezTo>
                  <a:pt x="16764" y="31915"/>
                  <a:pt x="16658" y="32065"/>
                  <a:pt x="16543" y="32170"/>
                </a:cubicBezTo>
                <a:cubicBezTo>
                  <a:pt x="16508" y="32214"/>
                  <a:pt x="16473" y="32285"/>
                  <a:pt x="16438" y="32320"/>
                </a:cubicBezTo>
                <a:cubicBezTo>
                  <a:pt x="15778" y="32390"/>
                  <a:pt x="15117" y="32470"/>
                  <a:pt x="14457" y="32575"/>
                </a:cubicBezTo>
                <a:cubicBezTo>
                  <a:pt x="14492" y="32540"/>
                  <a:pt x="14563" y="32505"/>
                  <a:pt x="14607" y="32434"/>
                </a:cubicBezTo>
                <a:cubicBezTo>
                  <a:pt x="14747" y="32320"/>
                  <a:pt x="14897" y="32170"/>
                  <a:pt x="15003" y="32065"/>
                </a:cubicBezTo>
                <a:cubicBezTo>
                  <a:pt x="15628" y="31950"/>
                  <a:pt x="16253" y="31880"/>
                  <a:pt x="16878" y="31809"/>
                </a:cubicBezTo>
                <a:close/>
                <a:moveTo>
                  <a:pt x="35586" y="31950"/>
                </a:moveTo>
                <a:cubicBezTo>
                  <a:pt x="35586" y="31950"/>
                  <a:pt x="35586" y="31994"/>
                  <a:pt x="35622" y="31994"/>
                </a:cubicBezTo>
                <a:cubicBezTo>
                  <a:pt x="35736" y="32100"/>
                  <a:pt x="35877" y="32249"/>
                  <a:pt x="35991" y="32355"/>
                </a:cubicBezTo>
                <a:cubicBezTo>
                  <a:pt x="35146" y="32470"/>
                  <a:pt x="34336" y="32540"/>
                  <a:pt x="33570" y="32610"/>
                </a:cubicBezTo>
                <a:cubicBezTo>
                  <a:pt x="33491" y="32505"/>
                  <a:pt x="33385" y="32434"/>
                  <a:pt x="33271" y="32355"/>
                </a:cubicBezTo>
                <a:cubicBezTo>
                  <a:pt x="33236" y="32320"/>
                  <a:pt x="33201" y="32285"/>
                  <a:pt x="33165" y="32249"/>
                </a:cubicBezTo>
                <a:cubicBezTo>
                  <a:pt x="34011" y="32170"/>
                  <a:pt x="34812" y="32065"/>
                  <a:pt x="35586" y="31950"/>
                </a:cubicBezTo>
                <a:close/>
                <a:moveTo>
                  <a:pt x="3232" y="30374"/>
                </a:moveTo>
                <a:lnTo>
                  <a:pt x="3232" y="30374"/>
                </a:lnTo>
                <a:cubicBezTo>
                  <a:pt x="3082" y="30744"/>
                  <a:pt x="2941" y="31149"/>
                  <a:pt x="2756" y="31554"/>
                </a:cubicBezTo>
                <a:cubicBezTo>
                  <a:pt x="2281" y="31950"/>
                  <a:pt x="1762" y="32285"/>
                  <a:pt x="1181" y="32654"/>
                </a:cubicBezTo>
                <a:cubicBezTo>
                  <a:pt x="1401" y="32249"/>
                  <a:pt x="1542" y="31809"/>
                  <a:pt x="1726" y="31440"/>
                </a:cubicBezTo>
                <a:cubicBezTo>
                  <a:pt x="2281" y="31070"/>
                  <a:pt x="2756" y="30744"/>
                  <a:pt x="3232" y="30374"/>
                </a:cubicBezTo>
                <a:close/>
                <a:moveTo>
                  <a:pt x="4993" y="30084"/>
                </a:moveTo>
                <a:lnTo>
                  <a:pt x="4993" y="30084"/>
                </a:lnTo>
                <a:cubicBezTo>
                  <a:pt x="4922" y="30339"/>
                  <a:pt x="4808" y="30559"/>
                  <a:pt x="4737" y="30779"/>
                </a:cubicBezTo>
                <a:cubicBezTo>
                  <a:pt x="4658" y="30929"/>
                  <a:pt x="4588" y="31070"/>
                  <a:pt x="4553" y="31255"/>
                </a:cubicBezTo>
                <a:cubicBezTo>
                  <a:pt x="4148" y="31660"/>
                  <a:pt x="3778" y="32100"/>
                  <a:pt x="3382" y="32505"/>
                </a:cubicBezTo>
                <a:cubicBezTo>
                  <a:pt x="3302" y="32575"/>
                  <a:pt x="3267" y="32610"/>
                  <a:pt x="3232" y="32654"/>
                </a:cubicBezTo>
                <a:cubicBezTo>
                  <a:pt x="3302" y="32540"/>
                  <a:pt x="3338" y="32390"/>
                  <a:pt x="3417" y="32249"/>
                </a:cubicBezTo>
                <a:cubicBezTo>
                  <a:pt x="3522" y="32029"/>
                  <a:pt x="3637" y="31774"/>
                  <a:pt x="3743" y="31510"/>
                </a:cubicBezTo>
                <a:cubicBezTo>
                  <a:pt x="3892" y="31369"/>
                  <a:pt x="4042" y="31219"/>
                  <a:pt x="4148" y="31070"/>
                </a:cubicBezTo>
                <a:cubicBezTo>
                  <a:pt x="4438" y="30744"/>
                  <a:pt x="4737" y="30409"/>
                  <a:pt x="4993" y="30084"/>
                </a:cubicBezTo>
                <a:close/>
                <a:moveTo>
                  <a:pt x="26342" y="32170"/>
                </a:moveTo>
                <a:cubicBezTo>
                  <a:pt x="26932" y="32249"/>
                  <a:pt x="27478" y="32285"/>
                  <a:pt x="28033" y="32320"/>
                </a:cubicBezTo>
                <a:cubicBezTo>
                  <a:pt x="28103" y="32390"/>
                  <a:pt x="28138" y="32470"/>
                  <a:pt x="28174" y="32505"/>
                </a:cubicBezTo>
                <a:cubicBezTo>
                  <a:pt x="28253" y="32575"/>
                  <a:pt x="28288" y="32610"/>
                  <a:pt x="28323" y="32654"/>
                </a:cubicBezTo>
                <a:cubicBezTo>
                  <a:pt x="27733" y="32654"/>
                  <a:pt x="27152" y="32575"/>
                  <a:pt x="26562" y="32540"/>
                </a:cubicBezTo>
                <a:cubicBezTo>
                  <a:pt x="26492" y="32390"/>
                  <a:pt x="26413" y="32285"/>
                  <a:pt x="26342" y="32170"/>
                </a:cubicBezTo>
                <a:close/>
                <a:moveTo>
                  <a:pt x="43836" y="31510"/>
                </a:moveTo>
                <a:cubicBezTo>
                  <a:pt x="43985" y="31695"/>
                  <a:pt x="44100" y="31880"/>
                  <a:pt x="44241" y="32065"/>
                </a:cubicBezTo>
                <a:cubicBezTo>
                  <a:pt x="43440" y="32285"/>
                  <a:pt x="42630" y="32505"/>
                  <a:pt x="41820" y="32654"/>
                </a:cubicBezTo>
                <a:cubicBezTo>
                  <a:pt x="41679" y="32470"/>
                  <a:pt x="41564" y="32285"/>
                  <a:pt x="41415" y="32135"/>
                </a:cubicBezTo>
                <a:cubicBezTo>
                  <a:pt x="42225" y="31950"/>
                  <a:pt x="43035" y="31730"/>
                  <a:pt x="43836" y="31510"/>
                </a:cubicBezTo>
                <a:close/>
                <a:moveTo>
                  <a:pt x="46741" y="31404"/>
                </a:moveTo>
                <a:cubicBezTo>
                  <a:pt x="46882" y="31589"/>
                  <a:pt x="47067" y="31774"/>
                  <a:pt x="47216" y="31950"/>
                </a:cubicBezTo>
                <a:cubicBezTo>
                  <a:pt x="46371" y="32214"/>
                  <a:pt x="45561" y="32434"/>
                  <a:pt x="44716" y="32654"/>
                </a:cubicBezTo>
                <a:cubicBezTo>
                  <a:pt x="44611" y="32470"/>
                  <a:pt x="44461" y="32285"/>
                  <a:pt x="44320" y="32100"/>
                </a:cubicBezTo>
                <a:cubicBezTo>
                  <a:pt x="45121" y="31880"/>
                  <a:pt x="45931" y="31660"/>
                  <a:pt x="46741" y="31404"/>
                </a:cubicBezTo>
                <a:close/>
                <a:moveTo>
                  <a:pt x="22821" y="31994"/>
                </a:moveTo>
                <a:cubicBezTo>
                  <a:pt x="23190" y="32029"/>
                  <a:pt x="23516" y="32100"/>
                  <a:pt x="23886" y="32170"/>
                </a:cubicBezTo>
                <a:cubicBezTo>
                  <a:pt x="24141" y="32214"/>
                  <a:pt x="24397" y="32249"/>
                  <a:pt x="24652" y="32320"/>
                </a:cubicBezTo>
                <a:cubicBezTo>
                  <a:pt x="24687" y="32434"/>
                  <a:pt x="24687" y="32575"/>
                  <a:pt x="24731" y="32690"/>
                </a:cubicBezTo>
                <a:cubicBezTo>
                  <a:pt x="24546" y="32690"/>
                  <a:pt x="24326" y="32654"/>
                  <a:pt x="24141" y="32610"/>
                </a:cubicBezTo>
                <a:cubicBezTo>
                  <a:pt x="23701" y="32540"/>
                  <a:pt x="23226" y="32505"/>
                  <a:pt x="22785" y="32434"/>
                </a:cubicBezTo>
                <a:cubicBezTo>
                  <a:pt x="22821" y="32285"/>
                  <a:pt x="22821" y="32135"/>
                  <a:pt x="22821" y="31994"/>
                </a:cubicBezTo>
                <a:close/>
                <a:moveTo>
                  <a:pt x="28103" y="32355"/>
                </a:moveTo>
                <a:cubicBezTo>
                  <a:pt x="28948" y="32390"/>
                  <a:pt x="29749" y="32390"/>
                  <a:pt x="30559" y="32390"/>
                </a:cubicBezTo>
                <a:lnTo>
                  <a:pt x="30894" y="32725"/>
                </a:lnTo>
                <a:cubicBezTo>
                  <a:pt x="30049" y="32725"/>
                  <a:pt x="29204" y="32725"/>
                  <a:pt x="28394" y="32690"/>
                </a:cubicBezTo>
                <a:cubicBezTo>
                  <a:pt x="28358" y="32610"/>
                  <a:pt x="28288" y="32540"/>
                  <a:pt x="28209" y="32505"/>
                </a:cubicBezTo>
                <a:cubicBezTo>
                  <a:pt x="28174" y="32434"/>
                  <a:pt x="28138" y="32390"/>
                  <a:pt x="28103" y="32355"/>
                </a:cubicBezTo>
                <a:close/>
                <a:moveTo>
                  <a:pt x="33130" y="32249"/>
                </a:moveTo>
                <a:cubicBezTo>
                  <a:pt x="33165" y="32285"/>
                  <a:pt x="33201" y="32320"/>
                  <a:pt x="33236" y="32355"/>
                </a:cubicBezTo>
                <a:cubicBezTo>
                  <a:pt x="33350" y="32470"/>
                  <a:pt x="33421" y="32540"/>
                  <a:pt x="33491" y="32610"/>
                </a:cubicBezTo>
                <a:cubicBezTo>
                  <a:pt x="32655" y="32654"/>
                  <a:pt x="31774" y="32690"/>
                  <a:pt x="30964" y="32725"/>
                </a:cubicBezTo>
                <a:lnTo>
                  <a:pt x="30630" y="32390"/>
                </a:lnTo>
                <a:cubicBezTo>
                  <a:pt x="31475" y="32355"/>
                  <a:pt x="32320" y="32320"/>
                  <a:pt x="33130" y="32249"/>
                </a:cubicBezTo>
                <a:close/>
                <a:moveTo>
                  <a:pt x="49673" y="31255"/>
                </a:moveTo>
                <a:cubicBezTo>
                  <a:pt x="49822" y="31404"/>
                  <a:pt x="49928" y="31554"/>
                  <a:pt x="50078" y="31695"/>
                </a:cubicBezTo>
                <a:cubicBezTo>
                  <a:pt x="50148" y="31774"/>
                  <a:pt x="50219" y="31845"/>
                  <a:pt x="50298" y="31950"/>
                </a:cubicBezTo>
                <a:cubicBezTo>
                  <a:pt x="49778" y="32100"/>
                  <a:pt x="49268" y="32249"/>
                  <a:pt x="48792" y="32434"/>
                </a:cubicBezTo>
                <a:cubicBezTo>
                  <a:pt x="48502" y="32540"/>
                  <a:pt x="48203" y="32610"/>
                  <a:pt x="47912" y="32725"/>
                </a:cubicBezTo>
                <a:cubicBezTo>
                  <a:pt x="47692" y="32470"/>
                  <a:pt x="47472" y="32214"/>
                  <a:pt x="47287" y="31950"/>
                </a:cubicBezTo>
                <a:cubicBezTo>
                  <a:pt x="47798" y="31809"/>
                  <a:pt x="48317" y="31660"/>
                  <a:pt x="48863" y="31475"/>
                </a:cubicBezTo>
                <a:cubicBezTo>
                  <a:pt x="49118" y="31404"/>
                  <a:pt x="49382" y="31334"/>
                  <a:pt x="49673" y="31255"/>
                </a:cubicBezTo>
                <a:close/>
                <a:moveTo>
                  <a:pt x="4183" y="30304"/>
                </a:moveTo>
                <a:lnTo>
                  <a:pt x="4183" y="30304"/>
                </a:lnTo>
                <a:cubicBezTo>
                  <a:pt x="4042" y="30744"/>
                  <a:pt x="3892" y="31114"/>
                  <a:pt x="3707" y="31475"/>
                </a:cubicBezTo>
                <a:cubicBezTo>
                  <a:pt x="3267" y="31950"/>
                  <a:pt x="2792" y="32390"/>
                  <a:pt x="2237" y="32795"/>
                </a:cubicBezTo>
                <a:cubicBezTo>
                  <a:pt x="2422" y="32390"/>
                  <a:pt x="2607" y="31994"/>
                  <a:pt x="2792" y="31589"/>
                </a:cubicBezTo>
                <a:cubicBezTo>
                  <a:pt x="3302" y="31184"/>
                  <a:pt x="3778" y="30744"/>
                  <a:pt x="4183" y="30304"/>
                </a:cubicBezTo>
                <a:close/>
                <a:moveTo>
                  <a:pt x="19180" y="32235"/>
                </a:moveTo>
                <a:cubicBezTo>
                  <a:pt x="19674" y="32235"/>
                  <a:pt x="20173" y="32260"/>
                  <a:pt x="20690" y="32285"/>
                </a:cubicBezTo>
                <a:cubicBezTo>
                  <a:pt x="20620" y="32470"/>
                  <a:pt x="20585" y="32654"/>
                  <a:pt x="20549" y="32795"/>
                </a:cubicBezTo>
                <a:cubicBezTo>
                  <a:pt x="20144" y="32778"/>
                  <a:pt x="19748" y="32769"/>
                  <a:pt x="19362" y="32769"/>
                </a:cubicBezTo>
                <a:cubicBezTo>
                  <a:pt x="18976" y="32769"/>
                  <a:pt x="18599" y="32778"/>
                  <a:pt x="18234" y="32795"/>
                </a:cubicBezTo>
                <a:cubicBezTo>
                  <a:pt x="18348" y="32610"/>
                  <a:pt x="18454" y="32434"/>
                  <a:pt x="18568" y="32249"/>
                </a:cubicBezTo>
                <a:cubicBezTo>
                  <a:pt x="18772" y="32239"/>
                  <a:pt x="18976" y="32235"/>
                  <a:pt x="19180" y="32235"/>
                </a:cubicBezTo>
                <a:close/>
                <a:moveTo>
                  <a:pt x="38483" y="32065"/>
                </a:moveTo>
                <a:cubicBezTo>
                  <a:pt x="38633" y="32249"/>
                  <a:pt x="38773" y="32390"/>
                  <a:pt x="38923" y="32540"/>
                </a:cubicBezTo>
                <a:cubicBezTo>
                  <a:pt x="38553" y="32610"/>
                  <a:pt x="38192" y="32654"/>
                  <a:pt x="37787" y="32690"/>
                </a:cubicBezTo>
                <a:cubicBezTo>
                  <a:pt x="37347" y="32725"/>
                  <a:pt x="36872" y="32795"/>
                  <a:pt x="36432" y="32831"/>
                </a:cubicBezTo>
                <a:cubicBezTo>
                  <a:pt x="36317" y="32690"/>
                  <a:pt x="36212" y="32540"/>
                  <a:pt x="36062" y="32390"/>
                </a:cubicBezTo>
                <a:cubicBezTo>
                  <a:pt x="36502" y="32355"/>
                  <a:pt x="36907" y="32320"/>
                  <a:pt x="37312" y="32249"/>
                </a:cubicBezTo>
                <a:cubicBezTo>
                  <a:pt x="37717" y="32214"/>
                  <a:pt x="38113" y="32135"/>
                  <a:pt x="38483" y="32065"/>
                </a:cubicBezTo>
                <a:close/>
                <a:moveTo>
                  <a:pt x="18489" y="32249"/>
                </a:moveTo>
                <a:cubicBezTo>
                  <a:pt x="18384" y="32434"/>
                  <a:pt x="18269" y="32610"/>
                  <a:pt x="18163" y="32795"/>
                </a:cubicBezTo>
                <a:cubicBezTo>
                  <a:pt x="17424" y="32795"/>
                  <a:pt x="16693" y="32831"/>
                  <a:pt x="15998" y="32910"/>
                </a:cubicBezTo>
                <a:cubicBezTo>
                  <a:pt x="16147" y="32725"/>
                  <a:pt x="16323" y="32540"/>
                  <a:pt x="16473" y="32355"/>
                </a:cubicBezTo>
                <a:cubicBezTo>
                  <a:pt x="17133" y="32285"/>
                  <a:pt x="17829" y="32249"/>
                  <a:pt x="18489" y="32249"/>
                </a:cubicBezTo>
                <a:close/>
                <a:moveTo>
                  <a:pt x="56786" y="31845"/>
                </a:moveTo>
                <a:cubicBezTo>
                  <a:pt x="56971" y="32029"/>
                  <a:pt x="57191" y="32214"/>
                  <a:pt x="57376" y="32390"/>
                </a:cubicBezTo>
                <a:cubicBezTo>
                  <a:pt x="57006" y="32470"/>
                  <a:pt x="56646" y="32575"/>
                  <a:pt x="56276" y="32654"/>
                </a:cubicBezTo>
                <a:cubicBezTo>
                  <a:pt x="55800" y="32725"/>
                  <a:pt x="55325" y="32831"/>
                  <a:pt x="54885" y="32910"/>
                </a:cubicBezTo>
                <a:lnTo>
                  <a:pt x="54770" y="32910"/>
                </a:lnTo>
                <a:cubicBezTo>
                  <a:pt x="54585" y="32760"/>
                  <a:pt x="54401" y="32610"/>
                  <a:pt x="54224" y="32470"/>
                </a:cubicBezTo>
                <a:cubicBezTo>
                  <a:pt x="54770" y="32320"/>
                  <a:pt x="55325" y="32214"/>
                  <a:pt x="55871" y="32065"/>
                </a:cubicBezTo>
                <a:cubicBezTo>
                  <a:pt x="56161" y="31994"/>
                  <a:pt x="56461" y="31915"/>
                  <a:pt x="56786" y="31845"/>
                </a:cubicBezTo>
                <a:close/>
                <a:moveTo>
                  <a:pt x="60308" y="31624"/>
                </a:moveTo>
                <a:cubicBezTo>
                  <a:pt x="60563" y="31774"/>
                  <a:pt x="60827" y="31915"/>
                  <a:pt x="61083" y="32065"/>
                </a:cubicBezTo>
                <a:cubicBezTo>
                  <a:pt x="60088" y="32390"/>
                  <a:pt x="59102" y="32654"/>
                  <a:pt x="58142" y="32910"/>
                </a:cubicBezTo>
                <a:cubicBezTo>
                  <a:pt x="57922" y="32760"/>
                  <a:pt x="57702" y="32575"/>
                  <a:pt x="57482" y="32390"/>
                </a:cubicBezTo>
                <a:cubicBezTo>
                  <a:pt x="58442" y="32170"/>
                  <a:pt x="59392" y="31915"/>
                  <a:pt x="60308" y="31624"/>
                </a:cubicBezTo>
                <a:close/>
                <a:moveTo>
                  <a:pt x="24687" y="32320"/>
                </a:moveTo>
                <a:lnTo>
                  <a:pt x="24687" y="32320"/>
                </a:lnTo>
                <a:cubicBezTo>
                  <a:pt x="25312" y="32434"/>
                  <a:pt x="25902" y="32505"/>
                  <a:pt x="26527" y="32575"/>
                </a:cubicBezTo>
                <a:cubicBezTo>
                  <a:pt x="26598" y="32690"/>
                  <a:pt x="26668" y="32795"/>
                  <a:pt x="26712" y="32945"/>
                </a:cubicBezTo>
                <a:cubicBezTo>
                  <a:pt x="26052" y="32875"/>
                  <a:pt x="25427" y="32795"/>
                  <a:pt x="24766" y="32725"/>
                </a:cubicBezTo>
                <a:cubicBezTo>
                  <a:pt x="24766" y="32575"/>
                  <a:pt x="24731" y="32434"/>
                  <a:pt x="24687" y="32320"/>
                </a:cubicBezTo>
                <a:close/>
                <a:moveTo>
                  <a:pt x="64569" y="31660"/>
                </a:moveTo>
                <a:cubicBezTo>
                  <a:pt x="64824" y="31774"/>
                  <a:pt x="65080" y="31880"/>
                  <a:pt x="65335" y="31994"/>
                </a:cubicBezTo>
                <a:cubicBezTo>
                  <a:pt x="65300" y="32029"/>
                  <a:pt x="65265" y="32029"/>
                  <a:pt x="65229" y="32029"/>
                </a:cubicBezTo>
                <a:cubicBezTo>
                  <a:pt x="64419" y="32355"/>
                  <a:pt x="63574" y="32654"/>
                  <a:pt x="62729" y="32945"/>
                </a:cubicBezTo>
                <a:cubicBezTo>
                  <a:pt x="62509" y="32831"/>
                  <a:pt x="62289" y="32690"/>
                  <a:pt x="62069" y="32575"/>
                </a:cubicBezTo>
                <a:lnTo>
                  <a:pt x="62034" y="32540"/>
                </a:lnTo>
                <a:cubicBezTo>
                  <a:pt x="62844" y="32285"/>
                  <a:pt x="63689" y="31994"/>
                  <a:pt x="64490" y="31660"/>
                </a:cubicBezTo>
                <a:close/>
                <a:moveTo>
                  <a:pt x="20725" y="32285"/>
                </a:moveTo>
                <a:cubicBezTo>
                  <a:pt x="21386" y="32320"/>
                  <a:pt x="22046" y="32390"/>
                  <a:pt x="22750" y="32470"/>
                </a:cubicBezTo>
                <a:cubicBezTo>
                  <a:pt x="22750" y="32654"/>
                  <a:pt x="22706" y="32795"/>
                  <a:pt x="22706" y="32980"/>
                </a:cubicBezTo>
                <a:cubicBezTo>
                  <a:pt x="21976" y="32910"/>
                  <a:pt x="21280" y="32831"/>
                  <a:pt x="20585" y="32795"/>
                </a:cubicBezTo>
                <a:cubicBezTo>
                  <a:pt x="20620" y="32654"/>
                  <a:pt x="20690" y="32470"/>
                  <a:pt x="20725" y="32285"/>
                </a:cubicBezTo>
                <a:close/>
                <a:moveTo>
                  <a:pt x="36027" y="32434"/>
                </a:moveTo>
                <a:cubicBezTo>
                  <a:pt x="36132" y="32540"/>
                  <a:pt x="36282" y="32690"/>
                  <a:pt x="36396" y="32831"/>
                </a:cubicBezTo>
                <a:cubicBezTo>
                  <a:pt x="35586" y="32910"/>
                  <a:pt x="34776" y="32980"/>
                  <a:pt x="34011" y="33015"/>
                </a:cubicBezTo>
                <a:cubicBezTo>
                  <a:pt x="33861" y="32910"/>
                  <a:pt x="33755" y="32760"/>
                  <a:pt x="33606" y="32654"/>
                </a:cubicBezTo>
                <a:cubicBezTo>
                  <a:pt x="34372" y="32575"/>
                  <a:pt x="35181" y="32505"/>
                  <a:pt x="36027" y="32434"/>
                </a:cubicBezTo>
                <a:close/>
                <a:moveTo>
                  <a:pt x="14932" y="32065"/>
                </a:moveTo>
                <a:lnTo>
                  <a:pt x="14932" y="32065"/>
                </a:lnTo>
                <a:cubicBezTo>
                  <a:pt x="14827" y="32170"/>
                  <a:pt x="14712" y="32285"/>
                  <a:pt x="14563" y="32390"/>
                </a:cubicBezTo>
                <a:cubicBezTo>
                  <a:pt x="14492" y="32470"/>
                  <a:pt x="14457" y="32540"/>
                  <a:pt x="14387" y="32610"/>
                </a:cubicBezTo>
                <a:cubicBezTo>
                  <a:pt x="13682" y="32725"/>
                  <a:pt x="12987" y="32875"/>
                  <a:pt x="12291" y="33051"/>
                </a:cubicBezTo>
                <a:cubicBezTo>
                  <a:pt x="12511" y="32875"/>
                  <a:pt x="12731" y="32690"/>
                  <a:pt x="12916" y="32505"/>
                </a:cubicBezTo>
                <a:cubicBezTo>
                  <a:pt x="13612" y="32320"/>
                  <a:pt x="14272" y="32170"/>
                  <a:pt x="14932" y="32065"/>
                </a:cubicBezTo>
                <a:close/>
                <a:moveTo>
                  <a:pt x="26598" y="32575"/>
                </a:moveTo>
                <a:cubicBezTo>
                  <a:pt x="27187" y="32654"/>
                  <a:pt x="27769" y="32690"/>
                  <a:pt x="28394" y="32725"/>
                </a:cubicBezTo>
                <a:cubicBezTo>
                  <a:pt x="28473" y="32831"/>
                  <a:pt x="28579" y="32910"/>
                  <a:pt x="28693" y="33015"/>
                </a:cubicBezTo>
                <a:lnTo>
                  <a:pt x="28728" y="33051"/>
                </a:lnTo>
                <a:cubicBezTo>
                  <a:pt x="28068" y="33051"/>
                  <a:pt x="27408" y="32980"/>
                  <a:pt x="26782" y="32945"/>
                </a:cubicBezTo>
                <a:cubicBezTo>
                  <a:pt x="26712" y="32831"/>
                  <a:pt x="26668" y="32690"/>
                  <a:pt x="26598" y="32575"/>
                </a:cubicBezTo>
                <a:close/>
                <a:moveTo>
                  <a:pt x="13541" y="31845"/>
                </a:moveTo>
                <a:cubicBezTo>
                  <a:pt x="13321" y="32065"/>
                  <a:pt x="13101" y="32249"/>
                  <a:pt x="12916" y="32470"/>
                </a:cubicBezTo>
                <a:cubicBezTo>
                  <a:pt x="12546" y="32540"/>
                  <a:pt x="12221" y="32610"/>
                  <a:pt x="11886" y="32725"/>
                </a:cubicBezTo>
                <a:cubicBezTo>
                  <a:pt x="11411" y="32831"/>
                  <a:pt x="11006" y="32980"/>
                  <a:pt x="10566" y="33095"/>
                </a:cubicBezTo>
                <a:cubicBezTo>
                  <a:pt x="10750" y="32910"/>
                  <a:pt x="10971" y="32690"/>
                  <a:pt x="11155" y="32505"/>
                </a:cubicBezTo>
                <a:cubicBezTo>
                  <a:pt x="11155" y="32470"/>
                  <a:pt x="11155" y="32470"/>
                  <a:pt x="11191" y="32470"/>
                </a:cubicBezTo>
                <a:cubicBezTo>
                  <a:pt x="11886" y="32249"/>
                  <a:pt x="12626" y="32065"/>
                  <a:pt x="13392" y="31880"/>
                </a:cubicBezTo>
                <a:cubicBezTo>
                  <a:pt x="13427" y="31880"/>
                  <a:pt x="13462" y="31880"/>
                  <a:pt x="13541" y="31845"/>
                </a:cubicBezTo>
                <a:close/>
                <a:moveTo>
                  <a:pt x="41379" y="32135"/>
                </a:moveTo>
                <a:cubicBezTo>
                  <a:pt x="41529" y="32320"/>
                  <a:pt x="41635" y="32505"/>
                  <a:pt x="41784" y="32690"/>
                </a:cubicBezTo>
                <a:cubicBezTo>
                  <a:pt x="40974" y="32831"/>
                  <a:pt x="40209" y="32980"/>
                  <a:pt x="39399" y="33095"/>
                </a:cubicBezTo>
                <a:cubicBezTo>
                  <a:pt x="39258" y="32910"/>
                  <a:pt x="39108" y="32725"/>
                  <a:pt x="38994" y="32575"/>
                </a:cubicBezTo>
                <a:cubicBezTo>
                  <a:pt x="39804" y="32470"/>
                  <a:pt x="40614" y="32320"/>
                  <a:pt x="41379" y="32135"/>
                </a:cubicBezTo>
                <a:close/>
                <a:moveTo>
                  <a:pt x="28429" y="32725"/>
                </a:moveTo>
                <a:lnTo>
                  <a:pt x="28429" y="32725"/>
                </a:lnTo>
                <a:cubicBezTo>
                  <a:pt x="29239" y="32760"/>
                  <a:pt x="30084" y="32760"/>
                  <a:pt x="30964" y="32760"/>
                </a:cubicBezTo>
                <a:cubicBezTo>
                  <a:pt x="30964" y="32795"/>
                  <a:pt x="31000" y="32831"/>
                  <a:pt x="31035" y="32831"/>
                </a:cubicBezTo>
                <a:cubicBezTo>
                  <a:pt x="31114" y="32945"/>
                  <a:pt x="31220" y="33015"/>
                  <a:pt x="31290" y="33130"/>
                </a:cubicBezTo>
                <a:cubicBezTo>
                  <a:pt x="30454" y="33130"/>
                  <a:pt x="29609" y="33095"/>
                  <a:pt x="28799" y="33051"/>
                </a:cubicBezTo>
                <a:cubicBezTo>
                  <a:pt x="28763" y="33051"/>
                  <a:pt x="28728" y="33015"/>
                  <a:pt x="28728" y="32980"/>
                </a:cubicBezTo>
                <a:cubicBezTo>
                  <a:pt x="28614" y="32910"/>
                  <a:pt x="28543" y="32795"/>
                  <a:pt x="28429" y="32725"/>
                </a:cubicBezTo>
                <a:close/>
                <a:moveTo>
                  <a:pt x="33570" y="32654"/>
                </a:moveTo>
                <a:cubicBezTo>
                  <a:pt x="33676" y="32760"/>
                  <a:pt x="33826" y="32910"/>
                  <a:pt x="33931" y="33015"/>
                </a:cubicBezTo>
                <a:cubicBezTo>
                  <a:pt x="33051" y="33051"/>
                  <a:pt x="32215" y="33095"/>
                  <a:pt x="31369" y="33130"/>
                </a:cubicBezTo>
                <a:cubicBezTo>
                  <a:pt x="31255" y="33015"/>
                  <a:pt x="31184" y="32910"/>
                  <a:pt x="31070" y="32795"/>
                </a:cubicBezTo>
                <a:cubicBezTo>
                  <a:pt x="31035" y="32795"/>
                  <a:pt x="31035" y="32760"/>
                  <a:pt x="31000" y="32760"/>
                </a:cubicBezTo>
                <a:cubicBezTo>
                  <a:pt x="31845" y="32760"/>
                  <a:pt x="32690" y="32725"/>
                  <a:pt x="33570" y="32654"/>
                </a:cubicBezTo>
                <a:close/>
                <a:moveTo>
                  <a:pt x="11745" y="31695"/>
                </a:moveTo>
                <a:cubicBezTo>
                  <a:pt x="11560" y="31950"/>
                  <a:pt x="11376" y="32170"/>
                  <a:pt x="11155" y="32434"/>
                </a:cubicBezTo>
                <a:cubicBezTo>
                  <a:pt x="10381" y="32654"/>
                  <a:pt x="9650" y="32910"/>
                  <a:pt x="8954" y="33165"/>
                </a:cubicBezTo>
                <a:lnTo>
                  <a:pt x="8990" y="33130"/>
                </a:lnTo>
                <a:cubicBezTo>
                  <a:pt x="9210" y="32875"/>
                  <a:pt x="9395" y="32610"/>
                  <a:pt x="9544" y="32355"/>
                </a:cubicBezTo>
                <a:cubicBezTo>
                  <a:pt x="10240" y="32135"/>
                  <a:pt x="10971" y="31915"/>
                  <a:pt x="11745" y="31695"/>
                </a:cubicBezTo>
                <a:close/>
                <a:moveTo>
                  <a:pt x="53485" y="31845"/>
                </a:moveTo>
                <a:lnTo>
                  <a:pt x="53520" y="31880"/>
                </a:lnTo>
                <a:cubicBezTo>
                  <a:pt x="53705" y="32065"/>
                  <a:pt x="53925" y="32249"/>
                  <a:pt x="54145" y="32434"/>
                </a:cubicBezTo>
                <a:cubicBezTo>
                  <a:pt x="53230" y="32654"/>
                  <a:pt x="52314" y="32910"/>
                  <a:pt x="51434" y="33165"/>
                </a:cubicBezTo>
                <a:cubicBezTo>
                  <a:pt x="51213" y="32945"/>
                  <a:pt x="51029" y="32725"/>
                  <a:pt x="50844" y="32505"/>
                </a:cubicBezTo>
                <a:cubicBezTo>
                  <a:pt x="51284" y="32320"/>
                  <a:pt x="51759" y="32170"/>
                  <a:pt x="52244" y="32065"/>
                </a:cubicBezTo>
                <a:cubicBezTo>
                  <a:pt x="52640" y="31994"/>
                  <a:pt x="53080" y="31915"/>
                  <a:pt x="53485" y="31845"/>
                </a:cubicBezTo>
                <a:close/>
                <a:moveTo>
                  <a:pt x="10055" y="31440"/>
                </a:moveTo>
                <a:cubicBezTo>
                  <a:pt x="9905" y="31730"/>
                  <a:pt x="9720" y="32029"/>
                  <a:pt x="9544" y="32320"/>
                </a:cubicBezTo>
                <a:cubicBezTo>
                  <a:pt x="8734" y="32575"/>
                  <a:pt x="8039" y="32875"/>
                  <a:pt x="7343" y="33200"/>
                </a:cubicBezTo>
                <a:cubicBezTo>
                  <a:pt x="7519" y="32875"/>
                  <a:pt x="7704" y="32575"/>
                  <a:pt x="7889" y="32249"/>
                </a:cubicBezTo>
                <a:cubicBezTo>
                  <a:pt x="8585" y="31915"/>
                  <a:pt x="9324" y="31660"/>
                  <a:pt x="10055" y="31440"/>
                </a:cubicBezTo>
                <a:close/>
                <a:moveTo>
                  <a:pt x="22785" y="32470"/>
                </a:moveTo>
                <a:cubicBezTo>
                  <a:pt x="23226" y="32540"/>
                  <a:pt x="23666" y="32575"/>
                  <a:pt x="24141" y="32654"/>
                </a:cubicBezTo>
                <a:cubicBezTo>
                  <a:pt x="24326" y="32690"/>
                  <a:pt x="24546" y="32725"/>
                  <a:pt x="24731" y="32760"/>
                </a:cubicBezTo>
                <a:cubicBezTo>
                  <a:pt x="24766" y="32910"/>
                  <a:pt x="24766" y="33051"/>
                  <a:pt x="24802" y="33200"/>
                </a:cubicBezTo>
                <a:cubicBezTo>
                  <a:pt x="24546" y="33165"/>
                  <a:pt x="24326" y="33165"/>
                  <a:pt x="24071" y="33130"/>
                </a:cubicBezTo>
                <a:cubicBezTo>
                  <a:pt x="23631" y="33051"/>
                  <a:pt x="23190" y="33015"/>
                  <a:pt x="22750" y="32980"/>
                </a:cubicBezTo>
                <a:cubicBezTo>
                  <a:pt x="22785" y="32795"/>
                  <a:pt x="22785" y="32654"/>
                  <a:pt x="22785" y="32470"/>
                </a:cubicBezTo>
                <a:close/>
                <a:moveTo>
                  <a:pt x="8259" y="31255"/>
                </a:moveTo>
                <a:lnTo>
                  <a:pt x="8259" y="31255"/>
                </a:lnTo>
                <a:cubicBezTo>
                  <a:pt x="8145" y="31589"/>
                  <a:pt x="8004" y="31880"/>
                  <a:pt x="7854" y="32214"/>
                </a:cubicBezTo>
                <a:cubicBezTo>
                  <a:pt x="7740" y="32249"/>
                  <a:pt x="7634" y="32285"/>
                  <a:pt x="7519" y="32355"/>
                </a:cubicBezTo>
                <a:cubicBezTo>
                  <a:pt x="6938" y="32610"/>
                  <a:pt x="6384" y="32910"/>
                  <a:pt x="5908" y="33236"/>
                </a:cubicBezTo>
                <a:cubicBezTo>
                  <a:pt x="6058" y="32910"/>
                  <a:pt x="6199" y="32540"/>
                  <a:pt x="6349" y="32214"/>
                </a:cubicBezTo>
                <a:cubicBezTo>
                  <a:pt x="6718" y="31994"/>
                  <a:pt x="7044" y="31809"/>
                  <a:pt x="7414" y="31624"/>
                </a:cubicBezTo>
                <a:cubicBezTo>
                  <a:pt x="7704" y="31510"/>
                  <a:pt x="8004" y="31369"/>
                  <a:pt x="8259" y="31255"/>
                </a:cubicBezTo>
                <a:close/>
                <a:moveTo>
                  <a:pt x="16403" y="32355"/>
                </a:moveTo>
                <a:lnTo>
                  <a:pt x="16403" y="32355"/>
                </a:lnTo>
                <a:cubicBezTo>
                  <a:pt x="16253" y="32540"/>
                  <a:pt x="16103" y="32725"/>
                  <a:pt x="15962" y="32910"/>
                </a:cubicBezTo>
                <a:cubicBezTo>
                  <a:pt x="15188" y="32980"/>
                  <a:pt x="14492" y="33095"/>
                  <a:pt x="13761" y="33236"/>
                </a:cubicBezTo>
                <a:cubicBezTo>
                  <a:pt x="13982" y="33015"/>
                  <a:pt x="14202" y="32831"/>
                  <a:pt x="14387" y="32654"/>
                </a:cubicBezTo>
                <a:cubicBezTo>
                  <a:pt x="15082" y="32505"/>
                  <a:pt x="15742" y="32434"/>
                  <a:pt x="16403" y="32355"/>
                </a:cubicBezTo>
                <a:close/>
                <a:moveTo>
                  <a:pt x="44276" y="32100"/>
                </a:moveTo>
                <a:cubicBezTo>
                  <a:pt x="44426" y="32285"/>
                  <a:pt x="44540" y="32470"/>
                  <a:pt x="44681" y="32654"/>
                </a:cubicBezTo>
                <a:cubicBezTo>
                  <a:pt x="43880" y="32875"/>
                  <a:pt x="43035" y="33095"/>
                  <a:pt x="42225" y="33236"/>
                </a:cubicBezTo>
                <a:cubicBezTo>
                  <a:pt x="42075" y="33051"/>
                  <a:pt x="41969" y="32875"/>
                  <a:pt x="41855" y="32690"/>
                </a:cubicBezTo>
                <a:cubicBezTo>
                  <a:pt x="42665" y="32540"/>
                  <a:pt x="43475" y="32320"/>
                  <a:pt x="44276" y="32100"/>
                </a:cubicBezTo>
                <a:close/>
                <a:moveTo>
                  <a:pt x="38923" y="32575"/>
                </a:moveTo>
                <a:cubicBezTo>
                  <a:pt x="39073" y="32760"/>
                  <a:pt x="39214" y="32910"/>
                  <a:pt x="39328" y="33095"/>
                </a:cubicBezTo>
                <a:cubicBezTo>
                  <a:pt x="38958" y="33130"/>
                  <a:pt x="38633" y="33165"/>
                  <a:pt x="38263" y="33200"/>
                </a:cubicBezTo>
                <a:cubicBezTo>
                  <a:pt x="37752" y="33236"/>
                  <a:pt x="37277" y="33315"/>
                  <a:pt x="36837" y="33350"/>
                </a:cubicBezTo>
                <a:cubicBezTo>
                  <a:pt x="36722" y="33165"/>
                  <a:pt x="36572" y="33015"/>
                  <a:pt x="36467" y="32875"/>
                </a:cubicBezTo>
                <a:cubicBezTo>
                  <a:pt x="36907" y="32831"/>
                  <a:pt x="37347" y="32795"/>
                  <a:pt x="37823" y="32725"/>
                </a:cubicBezTo>
                <a:cubicBezTo>
                  <a:pt x="38192" y="32690"/>
                  <a:pt x="38553" y="32654"/>
                  <a:pt x="38923" y="32575"/>
                </a:cubicBezTo>
                <a:close/>
                <a:moveTo>
                  <a:pt x="50298" y="31994"/>
                </a:moveTo>
                <a:cubicBezTo>
                  <a:pt x="50439" y="32135"/>
                  <a:pt x="50624" y="32320"/>
                  <a:pt x="50773" y="32505"/>
                </a:cubicBezTo>
                <a:cubicBezTo>
                  <a:pt x="50624" y="32540"/>
                  <a:pt x="50483" y="32610"/>
                  <a:pt x="50298" y="32690"/>
                </a:cubicBezTo>
                <a:cubicBezTo>
                  <a:pt x="49928" y="32831"/>
                  <a:pt x="49523" y="32980"/>
                  <a:pt x="49083" y="33130"/>
                </a:cubicBezTo>
                <a:cubicBezTo>
                  <a:pt x="48863" y="33200"/>
                  <a:pt x="48643" y="33271"/>
                  <a:pt x="48387" y="33350"/>
                </a:cubicBezTo>
                <a:cubicBezTo>
                  <a:pt x="48352" y="33271"/>
                  <a:pt x="48282" y="33200"/>
                  <a:pt x="48203" y="33130"/>
                </a:cubicBezTo>
                <a:cubicBezTo>
                  <a:pt x="48132" y="32980"/>
                  <a:pt x="48018" y="32875"/>
                  <a:pt x="47947" y="32760"/>
                </a:cubicBezTo>
                <a:cubicBezTo>
                  <a:pt x="48238" y="32654"/>
                  <a:pt x="48537" y="32575"/>
                  <a:pt x="48792" y="32470"/>
                </a:cubicBezTo>
                <a:cubicBezTo>
                  <a:pt x="49303" y="32285"/>
                  <a:pt x="49822" y="32135"/>
                  <a:pt x="50298" y="31994"/>
                </a:cubicBezTo>
                <a:close/>
                <a:moveTo>
                  <a:pt x="24766" y="32760"/>
                </a:moveTo>
                <a:lnTo>
                  <a:pt x="24766" y="32760"/>
                </a:lnTo>
                <a:cubicBezTo>
                  <a:pt x="25427" y="32831"/>
                  <a:pt x="26087" y="32910"/>
                  <a:pt x="26747" y="32980"/>
                </a:cubicBezTo>
                <a:cubicBezTo>
                  <a:pt x="26818" y="33130"/>
                  <a:pt x="26853" y="33271"/>
                  <a:pt x="26932" y="33385"/>
                </a:cubicBezTo>
                <a:cubicBezTo>
                  <a:pt x="26228" y="33350"/>
                  <a:pt x="25532" y="33271"/>
                  <a:pt x="24837" y="33200"/>
                </a:cubicBezTo>
                <a:cubicBezTo>
                  <a:pt x="24802" y="33051"/>
                  <a:pt x="24802" y="32910"/>
                  <a:pt x="24766" y="32760"/>
                </a:cubicBezTo>
                <a:close/>
                <a:moveTo>
                  <a:pt x="6753" y="31070"/>
                </a:moveTo>
                <a:lnTo>
                  <a:pt x="6753" y="31070"/>
                </a:lnTo>
                <a:cubicBezTo>
                  <a:pt x="6604" y="31440"/>
                  <a:pt x="6498" y="31809"/>
                  <a:pt x="6313" y="32170"/>
                </a:cubicBezTo>
                <a:cubicBezTo>
                  <a:pt x="5723" y="32540"/>
                  <a:pt x="5142" y="32980"/>
                  <a:pt x="4588" y="33420"/>
                </a:cubicBezTo>
                <a:cubicBezTo>
                  <a:pt x="4773" y="33051"/>
                  <a:pt x="4957" y="32654"/>
                  <a:pt x="5142" y="32249"/>
                </a:cubicBezTo>
                <a:cubicBezTo>
                  <a:pt x="5653" y="31845"/>
                  <a:pt x="6164" y="31440"/>
                  <a:pt x="6753" y="31070"/>
                </a:cubicBezTo>
                <a:close/>
                <a:moveTo>
                  <a:pt x="61118" y="32100"/>
                </a:moveTo>
                <a:cubicBezTo>
                  <a:pt x="61408" y="32249"/>
                  <a:pt x="61664" y="32390"/>
                  <a:pt x="61928" y="32540"/>
                </a:cubicBezTo>
                <a:cubicBezTo>
                  <a:pt x="60898" y="32875"/>
                  <a:pt x="59868" y="33165"/>
                  <a:pt x="58847" y="33420"/>
                </a:cubicBezTo>
                <a:cubicBezTo>
                  <a:pt x="58626" y="33271"/>
                  <a:pt x="58406" y="33130"/>
                  <a:pt x="58186" y="32945"/>
                </a:cubicBezTo>
                <a:cubicBezTo>
                  <a:pt x="59172" y="32690"/>
                  <a:pt x="60167" y="32434"/>
                  <a:pt x="61118" y="32100"/>
                </a:cubicBezTo>
                <a:close/>
                <a:moveTo>
                  <a:pt x="18943" y="32815"/>
                </a:moveTo>
                <a:cubicBezTo>
                  <a:pt x="19449" y="32815"/>
                  <a:pt x="19971" y="32831"/>
                  <a:pt x="20505" y="32831"/>
                </a:cubicBezTo>
                <a:cubicBezTo>
                  <a:pt x="20470" y="33051"/>
                  <a:pt x="20400" y="33236"/>
                  <a:pt x="20364" y="33456"/>
                </a:cubicBezTo>
                <a:cubicBezTo>
                  <a:pt x="19942" y="33438"/>
                  <a:pt x="19528" y="33429"/>
                  <a:pt x="19110" y="33429"/>
                </a:cubicBezTo>
                <a:cubicBezTo>
                  <a:pt x="18692" y="33429"/>
                  <a:pt x="18269" y="33438"/>
                  <a:pt x="17829" y="33456"/>
                </a:cubicBezTo>
                <a:cubicBezTo>
                  <a:pt x="17943" y="33236"/>
                  <a:pt x="18084" y="33015"/>
                  <a:pt x="18199" y="32831"/>
                </a:cubicBezTo>
                <a:cubicBezTo>
                  <a:pt x="18442" y="32819"/>
                  <a:pt x="18691" y="32815"/>
                  <a:pt x="18943" y="32815"/>
                </a:cubicBezTo>
                <a:close/>
                <a:moveTo>
                  <a:pt x="47252" y="31994"/>
                </a:moveTo>
                <a:cubicBezTo>
                  <a:pt x="47437" y="32249"/>
                  <a:pt x="47657" y="32470"/>
                  <a:pt x="47842" y="32725"/>
                </a:cubicBezTo>
                <a:cubicBezTo>
                  <a:pt x="46996" y="33015"/>
                  <a:pt x="46151" y="33236"/>
                  <a:pt x="45271" y="33456"/>
                </a:cubicBezTo>
                <a:cubicBezTo>
                  <a:pt x="45086" y="33200"/>
                  <a:pt x="44936" y="32945"/>
                  <a:pt x="44760" y="32690"/>
                </a:cubicBezTo>
                <a:cubicBezTo>
                  <a:pt x="45561" y="32470"/>
                  <a:pt x="46407" y="32249"/>
                  <a:pt x="47252" y="31994"/>
                </a:cubicBezTo>
                <a:close/>
                <a:moveTo>
                  <a:pt x="57447" y="32434"/>
                </a:moveTo>
                <a:cubicBezTo>
                  <a:pt x="57632" y="32575"/>
                  <a:pt x="57852" y="32760"/>
                  <a:pt x="58072" y="32910"/>
                </a:cubicBezTo>
                <a:cubicBezTo>
                  <a:pt x="57702" y="33015"/>
                  <a:pt x="57341" y="33095"/>
                  <a:pt x="57006" y="33200"/>
                </a:cubicBezTo>
                <a:cubicBezTo>
                  <a:pt x="56496" y="33315"/>
                  <a:pt x="55985" y="33385"/>
                  <a:pt x="55501" y="33456"/>
                </a:cubicBezTo>
                <a:lnTo>
                  <a:pt x="55431" y="33456"/>
                </a:lnTo>
                <a:cubicBezTo>
                  <a:pt x="55246" y="33315"/>
                  <a:pt x="55026" y="33130"/>
                  <a:pt x="54805" y="32945"/>
                </a:cubicBezTo>
                <a:lnTo>
                  <a:pt x="54885" y="32945"/>
                </a:lnTo>
                <a:cubicBezTo>
                  <a:pt x="55360" y="32875"/>
                  <a:pt x="55800" y="32795"/>
                  <a:pt x="56276" y="32690"/>
                </a:cubicBezTo>
                <a:cubicBezTo>
                  <a:pt x="56646" y="32610"/>
                  <a:pt x="57042" y="32505"/>
                  <a:pt x="57447" y="32434"/>
                </a:cubicBezTo>
                <a:close/>
                <a:moveTo>
                  <a:pt x="36432" y="32875"/>
                </a:moveTo>
                <a:cubicBezTo>
                  <a:pt x="36537" y="33015"/>
                  <a:pt x="36652" y="33200"/>
                  <a:pt x="36757" y="33350"/>
                </a:cubicBezTo>
                <a:cubicBezTo>
                  <a:pt x="35956" y="33385"/>
                  <a:pt x="35181" y="33456"/>
                  <a:pt x="34416" y="33491"/>
                </a:cubicBezTo>
                <a:cubicBezTo>
                  <a:pt x="34301" y="33350"/>
                  <a:pt x="34195" y="33200"/>
                  <a:pt x="34046" y="33051"/>
                </a:cubicBezTo>
                <a:cubicBezTo>
                  <a:pt x="34812" y="33015"/>
                  <a:pt x="35622" y="32945"/>
                  <a:pt x="36432" y="32875"/>
                </a:cubicBezTo>
                <a:close/>
                <a:moveTo>
                  <a:pt x="26782" y="32980"/>
                </a:moveTo>
                <a:lnTo>
                  <a:pt x="26782" y="32980"/>
                </a:lnTo>
                <a:cubicBezTo>
                  <a:pt x="27443" y="33051"/>
                  <a:pt x="28103" y="33095"/>
                  <a:pt x="28763" y="33130"/>
                </a:cubicBezTo>
                <a:cubicBezTo>
                  <a:pt x="28913" y="33236"/>
                  <a:pt x="29054" y="33385"/>
                  <a:pt x="29168" y="33535"/>
                </a:cubicBezTo>
                <a:cubicBezTo>
                  <a:pt x="28429" y="33491"/>
                  <a:pt x="27698" y="33456"/>
                  <a:pt x="26967" y="33420"/>
                </a:cubicBezTo>
                <a:cubicBezTo>
                  <a:pt x="26932" y="33271"/>
                  <a:pt x="26853" y="33130"/>
                  <a:pt x="26782" y="32980"/>
                </a:cubicBezTo>
                <a:close/>
                <a:moveTo>
                  <a:pt x="20549" y="32875"/>
                </a:moveTo>
                <a:cubicBezTo>
                  <a:pt x="21245" y="32875"/>
                  <a:pt x="21976" y="32945"/>
                  <a:pt x="22706" y="33015"/>
                </a:cubicBezTo>
                <a:cubicBezTo>
                  <a:pt x="22671" y="33200"/>
                  <a:pt x="22671" y="33385"/>
                  <a:pt x="22636" y="33570"/>
                </a:cubicBezTo>
                <a:cubicBezTo>
                  <a:pt x="21905" y="33535"/>
                  <a:pt x="21166" y="33456"/>
                  <a:pt x="20400" y="33456"/>
                </a:cubicBezTo>
                <a:cubicBezTo>
                  <a:pt x="20435" y="33236"/>
                  <a:pt x="20505" y="33051"/>
                  <a:pt x="20549" y="32875"/>
                </a:cubicBezTo>
                <a:close/>
                <a:moveTo>
                  <a:pt x="28834" y="33130"/>
                </a:moveTo>
                <a:lnTo>
                  <a:pt x="28834" y="33130"/>
                </a:lnTo>
                <a:cubicBezTo>
                  <a:pt x="29644" y="33165"/>
                  <a:pt x="30489" y="33165"/>
                  <a:pt x="31334" y="33165"/>
                </a:cubicBezTo>
                <a:cubicBezTo>
                  <a:pt x="31475" y="33271"/>
                  <a:pt x="31625" y="33420"/>
                  <a:pt x="31730" y="33570"/>
                </a:cubicBezTo>
                <a:cubicBezTo>
                  <a:pt x="30894" y="33570"/>
                  <a:pt x="30049" y="33570"/>
                  <a:pt x="29239" y="33535"/>
                </a:cubicBezTo>
                <a:cubicBezTo>
                  <a:pt x="29089" y="33385"/>
                  <a:pt x="28983" y="33236"/>
                  <a:pt x="28834" y="33130"/>
                </a:cubicBezTo>
                <a:close/>
                <a:moveTo>
                  <a:pt x="33975" y="33051"/>
                </a:moveTo>
                <a:cubicBezTo>
                  <a:pt x="34116" y="33200"/>
                  <a:pt x="34266" y="33350"/>
                  <a:pt x="34372" y="33491"/>
                </a:cubicBezTo>
                <a:cubicBezTo>
                  <a:pt x="33491" y="33535"/>
                  <a:pt x="32655" y="33570"/>
                  <a:pt x="31810" y="33570"/>
                </a:cubicBezTo>
                <a:cubicBezTo>
                  <a:pt x="31660" y="33420"/>
                  <a:pt x="31554" y="33271"/>
                  <a:pt x="31405" y="33165"/>
                </a:cubicBezTo>
                <a:cubicBezTo>
                  <a:pt x="32250" y="33130"/>
                  <a:pt x="33095" y="33130"/>
                  <a:pt x="33975" y="33051"/>
                </a:cubicBezTo>
                <a:close/>
                <a:moveTo>
                  <a:pt x="18128" y="32831"/>
                </a:moveTo>
                <a:cubicBezTo>
                  <a:pt x="18014" y="33015"/>
                  <a:pt x="17908" y="33236"/>
                  <a:pt x="17794" y="33456"/>
                </a:cubicBezTo>
                <a:cubicBezTo>
                  <a:pt x="17028" y="33456"/>
                  <a:pt x="16253" y="33535"/>
                  <a:pt x="15487" y="33605"/>
                </a:cubicBezTo>
                <a:cubicBezTo>
                  <a:pt x="15628" y="33385"/>
                  <a:pt x="15813" y="33165"/>
                  <a:pt x="15962" y="32980"/>
                </a:cubicBezTo>
                <a:cubicBezTo>
                  <a:pt x="16658" y="32910"/>
                  <a:pt x="17389" y="32831"/>
                  <a:pt x="18128" y="32831"/>
                </a:cubicBezTo>
                <a:close/>
                <a:moveTo>
                  <a:pt x="41784" y="32725"/>
                </a:moveTo>
                <a:cubicBezTo>
                  <a:pt x="41934" y="32910"/>
                  <a:pt x="42040" y="33095"/>
                  <a:pt x="42154" y="33271"/>
                </a:cubicBezTo>
                <a:cubicBezTo>
                  <a:pt x="41379" y="33420"/>
                  <a:pt x="40614" y="33570"/>
                  <a:pt x="39804" y="33641"/>
                </a:cubicBezTo>
                <a:cubicBezTo>
                  <a:pt x="39654" y="33456"/>
                  <a:pt x="39548" y="33315"/>
                  <a:pt x="39399" y="33130"/>
                </a:cubicBezTo>
                <a:cubicBezTo>
                  <a:pt x="40209" y="33015"/>
                  <a:pt x="41018" y="32875"/>
                  <a:pt x="41784" y="32725"/>
                </a:cubicBezTo>
                <a:close/>
                <a:moveTo>
                  <a:pt x="5618" y="30964"/>
                </a:moveTo>
                <a:cubicBezTo>
                  <a:pt x="5433" y="31404"/>
                  <a:pt x="5248" y="31845"/>
                  <a:pt x="5063" y="32249"/>
                </a:cubicBezTo>
                <a:cubicBezTo>
                  <a:pt x="4517" y="32725"/>
                  <a:pt x="3998" y="33200"/>
                  <a:pt x="3522" y="33676"/>
                </a:cubicBezTo>
                <a:cubicBezTo>
                  <a:pt x="3707" y="33315"/>
                  <a:pt x="3892" y="32875"/>
                  <a:pt x="4077" y="32470"/>
                </a:cubicBezTo>
                <a:cubicBezTo>
                  <a:pt x="4553" y="31950"/>
                  <a:pt x="5063" y="31440"/>
                  <a:pt x="5618" y="30964"/>
                </a:cubicBezTo>
                <a:close/>
                <a:moveTo>
                  <a:pt x="54180" y="32470"/>
                </a:moveTo>
                <a:cubicBezTo>
                  <a:pt x="54365" y="32610"/>
                  <a:pt x="54515" y="32760"/>
                  <a:pt x="54700" y="32910"/>
                </a:cubicBezTo>
                <a:cubicBezTo>
                  <a:pt x="54260" y="32980"/>
                  <a:pt x="53819" y="33095"/>
                  <a:pt x="53379" y="33165"/>
                </a:cubicBezTo>
                <a:cubicBezTo>
                  <a:pt x="52860" y="33271"/>
                  <a:pt x="52349" y="33456"/>
                  <a:pt x="51874" y="33676"/>
                </a:cubicBezTo>
                <a:cubicBezTo>
                  <a:pt x="51724" y="33535"/>
                  <a:pt x="51583" y="33350"/>
                  <a:pt x="51469" y="33200"/>
                </a:cubicBezTo>
                <a:cubicBezTo>
                  <a:pt x="52349" y="32945"/>
                  <a:pt x="53265" y="32690"/>
                  <a:pt x="54180" y="32470"/>
                </a:cubicBezTo>
                <a:close/>
                <a:moveTo>
                  <a:pt x="14307" y="32654"/>
                </a:moveTo>
                <a:lnTo>
                  <a:pt x="14307" y="32654"/>
                </a:lnTo>
                <a:cubicBezTo>
                  <a:pt x="14087" y="32831"/>
                  <a:pt x="13902" y="33051"/>
                  <a:pt x="13682" y="33236"/>
                </a:cubicBezTo>
                <a:cubicBezTo>
                  <a:pt x="12951" y="33385"/>
                  <a:pt x="12221" y="33570"/>
                  <a:pt x="11525" y="33755"/>
                </a:cubicBezTo>
                <a:cubicBezTo>
                  <a:pt x="11745" y="33535"/>
                  <a:pt x="12001" y="33350"/>
                  <a:pt x="12221" y="33130"/>
                </a:cubicBezTo>
                <a:cubicBezTo>
                  <a:pt x="12916" y="32945"/>
                  <a:pt x="13612" y="32795"/>
                  <a:pt x="14307" y="32654"/>
                </a:cubicBezTo>
                <a:close/>
                <a:moveTo>
                  <a:pt x="22750" y="33015"/>
                </a:moveTo>
                <a:cubicBezTo>
                  <a:pt x="23190" y="33051"/>
                  <a:pt x="23631" y="33095"/>
                  <a:pt x="24071" y="33165"/>
                </a:cubicBezTo>
                <a:cubicBezTo>
                  <a:pt x="24326" y="33200"/>
                  <a:pt x="24546" y="33236"/>
                  <a:pt x="24802" y="33236"/>
                </a:cubicBezTo>
                <a:cubicBezTo>
                  <a:pt x="24802" y="33420"/>
                  <a:pt x="24837" y="33605"/>
                  <a:pt x="24837" y="33790"/>
                </a:cubicBezTo>
                <a:cubicBezTo>
                  <a:pt x="24687" y="33755"/>
                  <a:pt x="24511" y="33755"/>
                  <a:pt x="24326" y="33711"/>
                </a:cubicBezTo>
                <a:cubicBezTo>
                  <a:pt x="23772" y="33676"/>
                  <a:pt x="23261" y="33605"/>
                  <a:pt x="22706" y="33570"/>
                </a:cubicBezTo>
                <a:cubicBezTo>
                  <a:pt x="22706" y="33385"/>
                  <a:pt x="22750" y="33200"/>
                  <a:pt x="22750" y="33015"/>
                </a:cubicBezTo>
                <a:close/>
                <a:moveTo>
                  <a:pt x="12846" y="32505"/>
                </a:moveTo>
                <a:lnTo>
                  <a:pt x="12846" y="32505"/>
                </a:lnTo>
                <a:cubicBezTo>
                  <a:pt x="12661" y="32690"/>
                  <a:pt x="12441" y="32875"/>
                  <a:pt x="12256" y="33015"/>
                </a:cubicBezTo>
                <a:cubicBezTo>
                  <a:pt x="12256" y="33051"/>
                  <a:pt x="12221" y="33051"/>
                  <a:pt x="12221" y="33095"/>
                </a:cubicBezTo>
                <a:cubicBezTo>
                  <a:pt x="12001" y="33130"/>
                  <a:pt x="11781" y="33200"/>
                  <a:pt x="11560" y="33271"/>
                </a:cubicBezTo>
                <a:cubicBezTo>
                  <a:pt x="10971" y="33420"/>
                  <a:pt x="10381" y="33605"/>
                  <a:pt x="9835" y="33825"/>
                </a:cubicBezTo>
                <a:cubicBezTo>
                  <a:pt x="9870" y="33790"/>
                  <a:pt x="9905" y="33755"/>
                  <a:pt x="9905" y="33711"/>
                </a:cubicBezTo>
                <a:cubicBezTo>
                  <a:pt x="10125" y="33535"/>
                  <a:pt x="10310" y="33350"/>
                  <a:pt x="10495" y="33165"/>
                </a:cubicBezTo>
                <a:cubicBezTo>
                  <a:pt x="10935" y="33015"/>
                  <a:pt x="11411" y="32875"/>
                  <a:pt x="11886" y="32760"/>
                </a:cubicBezTo>
                <a:cubicBezTo>
                  <a:pt x="12221" y="32690"/>
                  <a:pt x="12511" y="32575"/>
                  <a:pt x="12846" y="32505"/>
                </a:cubicBezTo>
                <a:close/>
                <a:moveTo>
                  <a:pt x="39363" y="33130"/>
                </a:moveTo>
                <a:cubicBezTo>
                  <a:pt x="39513" y="33315"/>
                  <a:pt x="39619" y="33456"/>
                  <a:pt x="39733" y="33641"/>
                </a:cubicBezTo>
                <a:cubicBezTo>
                  <a:pt x="39363" y="33711"/>
                  <a:pt x="39038" y="33755"/>
                  <a:pt x="38668" y="33755"/>
                </a:cubicBezTo>
                <a:cubicBezTo>
                  <a:pt x="38157" y="33825"/>
                  <a:pt x="37673" y="33825"/>
                  <a:pt x="37162" y="33861"/>
                </a:cubicBezTo>
                <a:cubicBezTo>
                  <a:pt x="37092" y="33711"/>
                  <a:pt x="36977" y="33535"/>
                  <a:pt x="36837" y="33385"/>
                </a:cubicBezTo>
                <a:cubicBezTo>
                  <a:pt x="37312" y="33350"/>
                  <a:pt x="37787" y="33315"/>
                  <a:pt x="38263" y="33236"/>
                </a:cubicBezTo>
                <a:cubicBezTo>
                  <a:pt x="38633" y="33200"/>
                  <a:pt x="38994" y="33165"/>
                  <a:pt x="39363" y="33130"/>
                </a:cubicBezTo>
                <a:close/>
                <a:moveTo>
                  <a:pt x="4482" y="31369"/>
                </a:moveTo>
                <a:cubicBezTo>
                  <a:pt x="4332" y="31730"/>
                  <a:pt x="4183" y="32100"/>
                  <a:pt x="4042" y="32470"/>
                </a:cubicBezTo>
                <a:cubicBezTo>
                  <a:pt x="3892" y="32575"/>
                  <a:pt x="3743" y="32725"/>
                  <a:pt x="3637" y="32875"/>
                </a:cubicBezTo>
                <a:lnTo>
                  <a:pt x="3302" y="33200"/>
                </a:lnTo>
                <a:cubicBezTo>
                  <a:pt x="3082" y="33420"/>
                  <a:pt x="2862" y="33641"/>
                  <a:pt x="2642" y="33896"/>
                </a:cubicBezTo>
                <a:cubicBezTo>
                  <a:pt x="2792" y="33535"/>
                  <a:pt x="2977" y="33165"/>
                  <a:pt x="3161" y="32795"/>
                </a:cubicBezTo>
                <a:cubicBezTo>
                  <a:pt x="3232" y="32725"/>
                  <a:pt x="3302" y="32610"/>
                  <a:pt x="3382" y="32540"/>
                </a:cubicBezTo>
                <a:cubicBezTo>
                  <a:pt x="3778" y="32170"/>
                  <a:pt x="4148" y="31774"/>
                  <a:pt x="4482" y="31369"/>
                </a:cubicBezTo>
                <a:close/>
                <a:moveTo>
                  <a:pt x="61963" y="32575"/>
                </a:moveTo>
                <a:cubicBezTo>
                  <a:pt x="61998" y="32575"/>
                  <a:pt x="62034" y="32610"/>
                  <a:pt x="62069" y="32610"/>
                </a:cubicBezTo>
                <a:cubicBezTo>
                  <a:pt x="62254" y="32725"/>
                  <a:pt x="62474" y="32831"/>
                  <a:pt x="62659" y="32945"/>
                </a:cubicBezTo>
                <a:cubicBezTo>
                  <a:pt x="61629" y="33315"/>
                  <a:pt x="60607" y="33605"/>
                  <a:pt x="59577" y="33896"/>
                </a:cubicBezTo>
                <a:cubicBezTo>
                  <a:pt x="59357" y="33755"/>
                  <a:pt x="59137" y="33605"/>
                  <a:pt x="58917" y="33456"/>
                </a:cubicBezTo>
                <a:cubicBezTo>
                  <a:pt x="59947" y="33200"/>
                  <a:pt x="60933" y="32910"/>
                  <a:pt x="61963" y="32575"/>
                </a:cubicBezTo>
                <a:close/>
                <a:moveTo>
                  <a:pt x="11120" y="32470"/>
                </a:moveTo>
                <a:lnTo>
                  <a:pt x="10460" y="33130"/>
                </a:lnTo>
                <a:cubicBezTo>
                  <a:pt x="9720" y="33385"/>
                  <a:pt x="8990" y="33641"/>
                  <a:pt x="8294" y="33931"/>
                </a:cubicBezTo>
                <a:cubicBezTo>
                  <a:pt x="8479" y="33711"/>
                  <a:pt x="8699" y="33456"/>
                  <a:pt x="8919" y="33236"/>
                </a:cubicBezTo>
                <a:cubicBezTo>
                  <a:pt x="9615" y="32945"/>
                  <a:pt x="10310" y="32725"/>
                  <a:pt x="11120" y="32470"/>
                </a:cubicBezTo>
                <a:close/>
                <a:moveTo>
                  <a:pt x="24837" y="33236"/>
                </a:moveTo>
                <a:lnTo>
                  <a:pt x="24837" y="33236"/>
                </a:lnTo>
                <a:cubicBezTo>
                  <a:pt x="25532" y="33350"/>
                  <a:pt x="26228" y="33385"/>
                  <a:pt x="26932" y="33456"/>
                </a:cubicBezTo>
                <a:cubicBezTo>
                  <a:pt x="27003" y="33605"/>
                  <a:pt x="27038" y="33790"/>
                  <a:pt x="27108" y="33931"/>
                </a:cubicBezTo>
                <a:cubicBezTo>
                  <a:pt x="26342" y="33896"/>
                  <a:pt x="25612" y="33861"/>
                  <a:pt x="24907" y="33790"/>
                </a:cubicBezTo>
                <a:cubicBezTo>
                  <a:pt x="24872" y="33605"/>
                  <a:pt x="24872" y="33420"/>
                  <a:pt x="24837" y="33236"/>
                </a:cubicBezTo>
                <a:close/>
                <a:moveTo>
                  <a:pt x="2721" y="31660"/>
                </a:moveTo>
                <a:lnTo>
                  <a:pt x="2721" y="31660"/>
                </a:lnTo>
                <a:cubicBezTo>
                  <a:pt x="2536" y="32029"/>
                  <a:pt x="2352" y="32434"/>
                  <a:pt x="2167" y="32875"/>
                </a:cubicBezTo>
                <a:cubicBezTo>
                  <a:pt x="1656" y="33236"/>
                  <a:pt x="1101" y="33605"/>
                  <a:pt x="556" y="33975"/>
                </a:cubicBezTo>
                <a:cubicBezTo>
                  <a:pt x="776" y="33535"/>
                  <a:pt x="960" y="33130"/>
                  <a:pt x="1181" y="32725"/>
                </a:cubicBezTo>
                <a:cubicBezTo>
                  <a:pt x="1726" y="32390"/>
                  <a:pt x="2237" y="32029"/>
                  <a:pt x="2721" y="31660"/>
                </a:cubicBezTo>
                <a:close/>
                <a:moveTo>
                  <a:pt x="15883" y="32980"/>
                </a:moveTo>
                <a:lnTo>
                  <a:pt x="15883" y="32980"/>
                </a:lnTo>
                <a:cubicBezTo>
                  <a:pt x="15742" y="33165"/>
                  <a:pt x="15593" y="33385"/>
                  <a:pt x="15443" y="33605"/>
                </a:cubicBezTo>
                <a:cubicBezTo>
                  <a:pt x="14677" y="33676"/>
                  <a:pt x="13902" y="33825"/>
                  <a:pt x="13101" y="33975"/>
                </a:cubicBezTo>
                <a:cubicBezTo>
                  <a:pt x="13321" y="33711"/>
                  <a:pt x="13506" y="33491"/>
                  <a:pt x="13726" y="33271"/>
                </a:cubicBezTo>
                <a:cubicBezTo>
                  <a:pt x="14422" y="33165"/>
                  <a:pt x="15152" y="33051"/>
                  <a:pt x="15883" y="32980"/>
                </a:cubicBezTo>
                <a:close/>
                <a:moveTo>
                  <a:pt x="44716" y="32725"/>
                </a:moveTo>
                <a:cubicBezTo>
                  <a:pt x="44866" y="32945"/>
                  <a:pt x="45051" y="33200"/>
                  <a:pt x="45236" y="33456"/>
                </a:cubicBezTo>
                <a:cubicBezTo>
                  <a:pt x="44390" y="33641"/>
                  <a:pt x="43510" y="33825"/>
                  <a:pt x="42665" y="33975"/>
                </a:cubicBezTo>
                <a:cubicBezTo>
                  <a:pt x="42515" y="33711"/>
                  <a:pt x="42374" y="33491"/>
                  <a:pt x="42225" y="33271"/>
                </a:cubicBezTo>
                <a:cubicBezTo>
                  <a:pt x="43070" y="33130"/>
                  <a:pt x="43880" y="32910"/>
                  <a:pt x="44716" y="32725"/>
                </a:cubicBezTo>
                <a:close/>
                <a:moveTo>
                  <a:pt x="36793" y="33385"/>
                </a:moveTo>
                <a:cubicBezTo>
                  <a:pt x="36907" y="33535"/>
                  <a:pt x="37013" y="33711"/>
                  <a:pt x="37127" y="33861"/>
                </a:cubicBezTo>
                <a:cubicBezTo>
                  <a:pt x="36352" y="33931"/>
                  <a:pt x="35551" y="33975"/>
                  <a:pt x="34812" y="34010"/>
                </a:cubicBezTo>
                <a:cubicBezTo>
                  <a:pt x="34706" y="33825"/>
                  <a:pt x="34592" y="33676"/>
                  <a:pt x="34451" y="33535"/>
                </a:cubicBezTo>
                <a:cubicBezTo>
                  <a:pt x="35217" y="33491"/>
                  <a:pt x="35991" y="33456"/>
                  <a:pt x="36793" y="33385"/>
                </a:cubicBezTo>
                <a:close/>
                <a:moveTo>
                  <a:pt x="50773" y="32540"/>
                </a:moveTo>
                <a:cubicBezTo>
                  <a:pt x="50993" y="32760"/>
                  <a:pt x="51178" y="32980"/>
                  <a:pt x="51398" y="33200"/>
                </a:cubicBezTo>
                <a:cubicBezTo>
                  <a:pt x="50879" y="33350"/>
                  <a:pt x="50404" y="33491"/>
                  <a:pt x="49893" y="33676"/>
                </a:cubicBezTo>
                <a:cubicBezTo>
                  <a:pt x="49602" y="33790"/>
                  <a:pt x="49268" y="33896"/>
                  <a:pt x="48942" y="34010"/>
                </a:cubicBezTo>
                <a:cubicBezTo>
                  <a:pt x="48757" y="33790"/>
                  <a:pt x="48608" y="33605"/>
                  <a:pt x="48423" y="33385"/>
                </a:cubicBezTo>
                <a:cubicBezTo>
                  <a:pt x="48643" y="33315"/>
                  <a:pt x="48898" y="33236"/>
                  <a:pt x="49118" y="33165"/>
                </a:cubicBezTo>
                <a:cubicBezTo>
                  <a:pt x="49523" y="33015"/>
                  <a:pt x="49928" y="32875"/>
                  <a:pt x="50333" y="32725"/>
                </a:cubicBezTo>
                <a:cubicBezTo>
                  <a:pt x="50483" y="32654"/>
                  <a:pt x="50624" y="32575"/>
                  <a:pt x="50773" y="32540"/>
                </a:cubicBezTo>
                <a:close/>
                <a:moveTo>
                  <a:pt x="27003" y="33456"/>
                </a:moveTo>
                <a:cubicBezTo>
                  <a:pt x="27733" y="33491"/>
                  <a:pt x="28473" y="33535"/>
                  <a:pt x="29204" y="33570"/>
                </a:cubicBezTo>
                <a:cubicBezTo>
                  <a:pt x="29353" y="33711"/>
                  <a:pt x="29459" y="33861"/>
                  <a:pt x="29573" y="34045"/>
                </a:cubicBezTo>
                <a:cubicBezTo>
                  <a:pt x="28763" y="34045"/>
                  <a:pt x="27953" y="34010"/>
                  <a:pt x="27152" y="33931"/>
                </a:cubicBezTo>
                <a:cubicBezTo>
                  <a:pt x="27108" y="33790"/>
                  <a:pt x="27038" y="33605"/>
                  <a:pt x="27003" y="33456"/>
                </a:cubicBezTo>
                <a:close/>
                <a:moveTo>
                  <a:pt x="47877" y="32760"/>
                </a:moveTo>
                <a:cubicBezTo>
                  <a:pt x="47982" y="32910"/>
                  <a:pt x="48097" y="33015"/>
                  <a:pt x="48167" y="33130"/>
                </a:cubicBezTo>
                <a:cubicBezTo>
                  <a:pt x="48238" y="33200"/>
                  <a:pt x="48317" y="33271"/>
                  <a:pt x="48352" y="33350"/>
                </a:cubicBezTo>
                <a:cubicBezTo>
                  <a:pt x="47472" y="33641"/>
                  <a:pt x="46591" y="33861"/>
                  <a:pt x="45676" y="34045"/>
                </a:cubicBezTo>
                <a:cubicBezTo>
                  <a:pt x="45561" y="33861"/>
                  <a:pt x="45420" y="33676"/>
                  <a:pt x="45306" y="33491"/>
                </a:cubicBezTo>
                <a:cubicBezTo>
                  <a:pt x="46151" y="33271"/>
                  <a:pt x="47032" y="33051"/>
                  <a:pt x="47877" y="32760"/>
                </a:cubicBezTo>
                <a:close/>
                <a:moveTo>
                  <a:pt x="58107" y="32945"/>
                </a:moveTo>
                <a:cubicBezTo>
                  <a:pt x="58327" y="33130"/>
                  <a:pt x="58582" y="33271"/>
                  <a:pt x="58802" y="33456"/>
                </a:cubicBezTo>
                <a:cubicBezTo>
                  <a:pt x="58327" y="33570"/>
                  <a:pt x="57852" y="33676"/>
                  <a:pt x="57376" y="33825"/>
                </a:cubicBezTo>
                <a:cubicBezTo>
                  <a:pt x="56971" y="33896"/>
                  <a:pt x="56566" y="33975"/>
                  <a:pt x="56161" y="34045"/>
                </a:cubicBezTo>
                <a:cubicBezTo>
                  <a:pt x="55941" y="33861"/>
                  <a:pt x="55721" y="33676"/>
                  <a:pt x="55501" y="33491"/>
                </a:cubicBezTo>
                <a:cubicBezTo>
                  <a:pt x="55985" y="33420"/>
                  <a:pt x="56496" y="33350"/>
                  <a:pt x="57006" y="33236"/>
                </a:cubicBezTo>
                <a:cubicBezTo>
                  <a:pt x="57376" y="33130"/>
                  <a:pt x="57746" y="33051"/>
                  <a:pt x="58107" y="32945"/>
                </a:cubicBezTo>
                <a:close/>
                <a:moveTo>
                  <a:pt x="3672" y="31589"/>
                </a:moveTo>
                <a:lnTo>
                  <a:pt x="3672" y="31589"/>
                </a:lnTo>
                <a:cubicBezTo>
                  <a:pt x="3558" y="31809"/>
                  <a:pt x="3487" y="32029"/>
                  <a:pt x="3382" y="32214"/>
                </a:cubicBezTo>
                <a:cubicBezTo>
                  <a:pt x="3302" y="32390"/>
                  <a:pt x="3197" y="32575"/>
                  <a:pt x="3117" y="32760"/>
                </a:cubicBezTo>
                <a:cubicBezTo>
                  <a:pt x="2642" y="33236"/>
                  <a:pt x="2131" y="33676"/>
                  <a:pt x="1577" y="34081"/>
                </a:cubicBezTo>
                <a:cubicBezTo>
                  <a:pt x="1691" y="33861"/>
                  <a:pt x="1841" y="33605"/>
                  <a:pt x="1947" y="33385"/>
                </a:cubicBezTo>
                <a:cubicBezTo>
                  <a:pt x="2017" y="33200"/>
                  <a:pt x="2096" y="33051"/>
                  <a:pt x="2202" y="32910"/>
                </a:cubicBezTo>
                <a:cubicBezTo>
                  <a:pt x="2721" y="32470"/>
                  <a:pt x="3232" y="32065"/>
                  <a:pt x="3672" y="31589"/>
                </a:cubicBezTo>
                <a:close/>
                <a:moveTo>
                  <a:pt x="29274" y="33570"/>
                </a:moveTo>
                <a:cubicBezTo>
                  <a:pt x="30084" y="33605"/>
                  <a:pt x="30929" y="33605"/>
                  <a:pt x="31774" y="33605"/>
                </a:cubicBezTo>
                <a:cubicBezTo>
                  <a:pt x="31915" y="33755"/>
                  <a:pt x="32030" y="33896"/>
                  <a:pt x="32135" y="34081"/>
                </a:cubicBezTo>
                <a:cubicBezTo>
                  <a:pt x="31290" y="34081"/>
                  <a:pt x="30454" y="34081"/>
                  <a:pt x="29609" y="34045"/>
                </a:cubicBezTo>
                <a:cubicBezTo>
                  <a:pt x="29494" y="33861"/>
                  <a:pt x="29388" y="33711"/>
                  <a:pt x="29274" y="33570"/>
                </a:cubicBezTo>
                <a:close/>
                <a:moveTo>
                  <a:pt x="34416" y="33535"/>
                </a:moveTo>
                <a:cubicBezTo>
                  <a:pt x="34521" y="33676"/>
                  <a:pt x="34636" y="33825"/>
                  <a:pt x="34741" y="34010"/>
                </a:cubicBezTo>
                <a:cubicBezTo>
                  <a:pt x="33896" y="34045"/>
                  <a:pt x="33016" y="34045"/>
                  <a:pt x="32171" y="34081"/>
                </a:cubicBezTo>
                <a:cubicBezTo>
                  <a:pt x="32065" y="33896"/>
                  <a:pt x="31950" y="33755"/>
                  <a:pt x="31845" y="33605"/>
                </a:cubicBezTo>
                <a:cubicBezTo>
                  <a:pt x="32690" y="33605"/>
                  <a:pt x="33535" y="33570"/>
                  <a:pt x="34416" y="33535"/>
                </a:cubicBezTo>
                <a:close/>
                <a:moveTo>
                  <a:pt x="9465" y="32390"/>
                </a:moveTo>
                <a:lnTo>
                  <a:pt x="9465" y="32390"/>
                </a:lnTo>
                <a:cubicBezTo>
                  <a:pt x="9324" y="32610"/>
                  <a:pt x="9139" y="32875"/>
                  <a:pt x="8954" y="33095"/>
                </a:cubicBezTo>
                <a:cubicBezTo>
                  <a:pt x="8919" y="33130"/>
                  <a:pt x="8919" y="33165"/>
                  <a:pt x="8884" y="33200"/>
                </a:cubicBezTo>
                <a:cubicBezTo>
                  <a:pt x="8109" y="33456"/>
                  <a:pt x="7414" y="33790"/>
                  <a:pt x="6718" y="34116"/>
                </a:cubicBezTo>
                <a:cubicBezTo>
                  <a:pt x="6938" y="33861"/>
                  <a:pt x="7123" y="33570"/>
                  <a:pt x="7299" y="33271"/>
                </a:cubicBezTo>
                <a:cubicBezTo>
                  <a:pt x="8004" y="32945"/>
                  <a:pt x="8699" y="32654"/>
                  <a:pt x="9465" y="32390"/>
                </a:cubicBezTo>
                <a:close/>
                <a:moveTo>
                  <a:pt x="19092" y="33464"/>
                </a:moveTo>
                <a:cubicBezTo>
                  <a:pt x="19510" y="33464"/>
                  <a:pt x="19924" y="33473"/>
                  <a:pt x="20329" y="33491"/>
                </a:cubicBezTo>
                <a:cubicBezTo>
                  <a:pt x="20250" y="33711"/>
                  <a:pt x="20215" y="33975"/>
                  <a:pt x="20144" y="34195"/>
                </a:cubicBezTo>
                <a:cubicBezTo>
                  <a:pt x="19264" y="34195"/>
                  <a:pt x="18348" y="34195"/>
                  <a:pt x="17468" y="34230"/>
                </a:cubicBezTo>
                <a:cubicBezTo>
                  <a:pt x="17574" y="33975"/>
                  <a:pt x="17688" y="33711"/>
                  <a:pt x="17829" y="33491"/>
                </a:cubicBezTo>
                <a:cubicBezTo>
                  <a:pt x="18251" y="33473"/>
                  <a:pt x="18674" y="33464"/>
                  <a:pt x="19092" y="33464"/>
                </a:cubicBezTo>
                <a:close/>
                <a:moveTo>
                  <a:pt x="20364" y="33491"/>
                </a:moveTo>
                <a:cubicBezTo>
                  <a:pt x="21166" y="33535"/>
                  <a:pt x="21905" y="33570"/>
                  <a:pt x="22636" y="33605"/>
                </a:cubicBezTo>
                <a:cubicBezTo>
                  <a:pt x="22636" y="33825"/>
                  <a:pt x="22601" y="34045"/>
                  <a:pt x="22601" y="34230"/>
                </a:cubicBezTo>
                <a:cubicBezTo>
                  <a:pt x="21791" y="34195"/>
                  <a:pt x="20989" y="34195"/>
                  <a:pt x="20180" y="34195"/>
                </a:cubicBezTo>
                <a:cubicBezTo>
                  <a:pt x="20250" y="33975"/>
                  <a:pt x="20329" y="33711"/>
                  <a:pt x="20364" y="33491"/>
                </a:cubicBezTo>
                <a:close/>
                <a:moveTo>
                  <a:pt x="62729" y="32980"/>
                </a:moveTo>
                <a:cubicBezTo>
                  <a:pt x="62764" y="33015"/>
                  <a:pt x="62844" y="33051"/>
                  <a:pt x="62879" y="33095"/>
                </a:cubicBezTo>
                <a:cubicBezTo>
                  <a:pt x="62984" y="33130"/>
                  <a:pt x="63134" y="33200"/>
                  <a:pt x="63248" y="33315"/>
                </a:cubicBezTo>
                <a:cubicBezTo>
                  <a:pt x="62218" y="33641"/>
                  <a:pt x="61188" y="33975"/>
                  <a:pt x="60123" y="34230"/>
                </a:cubicBezTo>
                <a:cubicBezTo>
                  <a:pt x="60053" y="34195"/>
                  <a:pt x="59982" y="34116"/>
                  <a:pt x="59868" y="34081"/>
                </a:cubicBezTo>
                <a:cubicBezTo>
                  <a:pt x="59797" y="34045"/>
                  <a:pt x="59727" y="33975"/>
                  <a:pt x="59612" y="33931"/>
                </a:cubicBezTo>
                <a:cubicBezTo>
                  <a:pt x="60678" y="33641"/>
                  <a:pt x="61708" y="33315"/>
                  <a:pt x="62729" y="32980"/>
                </a:cubicBezTo>
                <a:close/>
                <a:moveTo>
                  <a:pt x="54735" y="32945"/>
                </a:moveTo>
                <a:cubicBezTo>
                  <a:pt x="54955" y="33130"/>
                  <a:pt x="55175" y="33315"/>
                  <a:pt x="55395" y="33491"/>
                </a:cubicBezTo>
                <a:cubicBezTo>
                  <a:pt x="54805" y="33570"/>
                  <a:pt x="54224" y="33676"/>
                  <a:pt x="53635" y="33825"/>
                </a:cubicBezTo>
                <a:cubicBezTo>
                  <a:pt x="53230" y="33931"/>
                  <a:pt x="52825" y="34081"/>
                  <a:pt x="52464" y="34266"/>
                </a:cubicBezTo>
                <a:cubicBezTo>
                  <a:pt x="52279" y="34081"/>
                  <a:pt x="52094" y="33896"/>
                  <a:pt x="51909" y="33711"/>
                </a:cubicBezTo>
                <a:cubicBezTo>
                  <a:pt x="52384" y="33535"/>
                  <a:pt x="52860" y="33350"/>
                  <a:pt x="53414" y="33200"/>
                </a:cubicBezTo>
                <a:cubicBezTo>
                  <a:pt x="53855" y="33130"/>
                  <a:pt x="54295" y="33015"/>
                  <a:pt x="54735" y="32945"/>
                </a:cubicBezTo>
                <a:close/>
                <a:moveTo>
                  <a:pt x="7819" y="32249"/>
                </a:moveTo>
                <a:lnTo>
                  <a:pt x="7819" y="32249"/>
                </a:lnTo>
                <a:cubicBezTo>
                  <a:pt x="7669" y="32575"/>
                  <a:pt x="7484" y="32910"/>
                  <a:pt x="7264" y="33236"/>
                </a:cubicBezTo>
                <a:cubicBezTo>
                  <a:pt x="7044" y="33350"/>
                  <a:pt x="6789" y="33456"/>
                  <a:pt x="6569" y="33605"/>
                </a:cubicBezTo>
                <a:cubicBezTo>
                  <a:pt x="6128" y="33825"/>
                  <a:pt x="5723" y="34045"/>
                  <a:pt x="5318" y="34301"/>
                </a:cubicBezTo>
                <a:cubicBezTo>
                  <a:pt x="5503" y="33975"/>
                  <a:pt x="5688" y="33641"/>
                  <a:pt x="5873" y="33315"/>
                </a:cubicBezTo>
                <a:cubicBezTo>
                  <a:pt x="6384" y="32980"/>
                  <a:pt x="6938" y="32654"/>
                  <a:pt x="7519" y="32390"/>
                </a:cubicBezTo>
                <a:cubicBezTo>
                  <a:pt x="7634" y="32355"/>
                  <a:pt x="7704" y="32320"/>
                  <a:pt x="7819" y="32249"/>
                </a:cubicBezTo>
                <a:close/>
                <a:moveTo>
                  <a:pt x="42189" y="33315"/>
                </a:moveTo>
                <a:cubicBezTo>
                  <a:pt x="42339" y="33535"/>
                  <a:pt x="42480" y="33755"/>
                  <a:pt x="42630" y="33975"/>
                </a:cubicBezTo>
                <a:cubicBezTo>
                  <a:pt x="41820" y="34081"/>
                  <a:pt x="41018" y="34195"/>
                  <a:pt x="40209" y="34301"/>
                </a:cubicBezTo>
                <a:cubicBezTo>
                  <a:pt x="40094" y="34081"/>
                  <a:pt x="39953" y="33896"/>
                  <a:pt x="39804" y="33676"/>
                </a:cubicBezTo>
                <a:cubicBezTo>
                  <a:pt x="40614" y="33605"/>
                  <a:pt x="41415" y="33456"/>
                  <a:pt x="42189" y="33315"/>
                </a:cubicBezTo>
                <a:close/>
                <a:moveTo>
                  <a:pt x="22706" y="33605"/>
                </a:moveTo>
                <a:cubicBezTo>
                  <a:pt x="23261" y="33676"/>
                  <a:pt x="23772" y="33711"/>
                  <a:pt x="24326" y="33755"/>
                </a:cubicBezTo>
                <a:cubicBezTo>
                  <a:pt x="24511" y="33790"/>
                  <a:pt x="24687" y="33790"/>
                  <a:pt x="24837" y="33825"/>
                </a:cubicBezTo>
                <a:cubicBezTo>
                  <a:pt x="24872" y="34010"/>
                  <a:pt x="24872" y="34151"/>
                  <a:pt x="24872" y="34336"/>
                </a:cubicBezTo>
                <a:cubicBezTo>
                  <a:pt x="24141" y="34301"/>
                  <a:pt x="23367" y="34266"/>
                  <a:pt x="22636" y="34230"/>
                </a:cubicBezTo>
                <a:cubicBezTo>
                  <a:pt x="22636" y="34045"/>
                  <a:pt x="22671" y="33825"/>
                  <a:pt x="22706" y="33605"/>
                </a:cubicBezTo>
                <a:close/>
                <a:moveTo>
                  <a:pt x="17758" y="33491"/>
                </a:moveTo>
                <a:lnTo>
                  <a:pt x="17758" y="33491"/>
                </a:lnTo>
                <a:cubicBezTo>
                  <a:pt x="17644" y="33755"/>
                  <a:pt x="17538" y="33975"/>
                  <a:pt x="17424" y="34266"/>
                </a:cubicBezTo>
                <a:cubicBezTo>
                  <a:pt x="16623" y="34301"/>
                  <a:pt x="15778" y="34336"/>
                  <a:pt x="15003" y="34450"/>
                </a:cubicBezTo>
                <a:cubicBezTo>
                  <a:pt x="15117" y="34151"/>
                  <a:pt x="15302" y="33896"/>
                  <a:pt x="15443" y="33641"/>
                </a:cubicBezTo>
                <a:cubicBezTo>
                  <a:pt x="16253" y="33570"/>
                  <a:pt x="17028" y="33535"/>
                  <a:pt x="17758" y="33491"/>
                </a:cubicBezTo>
                <a:close/>
                <a:moveTo>
                  <a:pt x="24907" y="33825"/>
                </a:moveTo>
                <a:lnTo>
                  <a:pt x="24907" y="33825"/>
                </a:lnTo>
                <a:cubicBezTo>
                  <a:pt x="25647" y="33896"/>
                  <a:pt x="26378" y="33931"/>
                  <a:pt x="27108" y="34010"/>
                </a:cubicBezTo>
                <a:cubicBezTo>
                  <a:pt x="27152" y="34151"/>
                  <a:pt x="27187" y="34336"/>
                  <a:pt x="27223" y="34486"/>
                </a:cubicBezTo>
                <a:cubicBezTo>
                  <a:pt x="26782" y="34450"/>
                  <a:pt x="26307" y="34450"/>
                  <a:pt x="25832" y="34415"/>
                </a:cubicBezTo>
                <a:cubicBezTo>
                  <a:pt x="25532" y="34371"/>
                  <a:pt x="25242" y="34371"/>
                  <a:pt x="24951" y="34336"/>
                </a:cubicBezTo>
                <a:cubicBezTo>
                  <a:pt x="24907" y="34195"/>
                  <a:pt x="24907" y="34010"/>
                  <a:pt x="24907" y="33825"/>
                </a:cubicBezTo>
                <a:close/>
                <a:moveTo>
                  <a:pt x="13647" y="33315"/>
                </a:moveTo>
                <a:cubicBezTo>
                  <a:pt x="13427" y="33535"/>
                  <a:pt x="13242" y="33755"/>
                  <a:pt x="13066" y="33975"/>
                </a:cubicBezTo>
                <a:cubicBezTo>
                  <a:pt x="12291" y="34116"/>
                  <a:pt x="11525" y="34301"/>
                  <a:pt x="10750" y="34521"/>
                </a:cubicBezTo>
                <a:cubicBezTo>
                  <a:pt x="10971" y="34301"/>
                  <a:pt x="11191" y="34045"/>
                  <a:pt x="11446" y="33825"/>
                </a:cubicBezTo>
                <a:cubicBezTo>
                  <a:pt x="12186" y="33605"/>
                  <a:pt x="12916" y="33456"/>
                  <a:pt x="13647" y="33315"/>
                </a:cubicBezTo>
                <a:close/>
                <a:moveTo>
                  <a:pt x="39768" y="33676"/>
                </a:moveTo>
                <a:cubicBezTo>
                  <a:pt x="39918" y="33896"/>
                  <a:pt x="40024" y="34081"/>
                  <a:pt x="40173" y="34301"/>
                </a:cubicBezTo>
                <a:cubicBezTo>
                  <a:pt x="39293" y="34415"/>
                  <a:pt x="38413" y="34486"/>
                  <a:pt x="37532" y="34521"/>
                </a:cubicBezTo>
                <a:cubicBezTo>
                  <a:pt x="37418" y="34336"/>
                  <a:pt x="37312" y="34116"/>
                  <a:pt x="37198" y="33931"/>
                </a:cubicBezTo>
                <a:cubicBezTo>
                  <a:pt x="37673" y="33896"/>
                  <a:pt x="38157" y="33861"/>
                  <a:pt x="38668" y="33825"/>
                </a:cubicBezTo>
                <a:cubicBezTo>
                  <a:pt x="39038" y="33790"/>
                  <a:pt x="39399" y="33755"/>
                  <a:pt x="39768" y="33676"/>
                </a:cubicBezTo>
                <a:close/>
                <a:moveTo>
                  <a:pt x="45236" y="33491"/>
                </a:moveTo>
                <a:cubicBezTo>
                  <a:pt x="45376" y="33676"/>
                  <a:pt x="45526" y="33861"/>
                  <a:pt x="45641" y="34081"/>
                </a:cubicBezTo>
                <a:cubicBezTo>
                  <a:pt x="44795" y="34266"/>
                  <a:pt x="43915" y="34415"/>
                  <a:pt x="43035" y="34556"/>
                </a:cubicBezTo>
                <a:cubicBezTo>
                  <a:pt x="42920" y="34371"/>
                  <a:pt x="42815" y="34195"/>
                  <a:pt x="42700" y="34010"/>
                </a:cubicBezTo>
                <a:cubicBezTo>
                  <a:pt x="43545" y="33861"/>
                  <a:pt x="44390" y="33676"/>
                  <a:pt x="45236" y="33491"/>
                </a:cubicBezTo>
                <a:close/>
                <a:moveTo>
                  <a:pt x="51398" y="33236"/>
                </a:moveTo>
                <a:cubicBezTo>
                  <a:pt x="51539" y="33385"/>
                  <a:pt x="51689" y="33535"/>
                  <a:pt x="51839" y="33676"/>
                </a:cubicBezTo>
                <a:cubicBezTo>
                  <a:pt x="51724" y="33755"/>
                  <a:pt x="51618" y="33790"/>
                  <a:pt x="51504" y="33825"/>
                </a:cubicBezTo>
                <a:cubicBezTo>
                  <a:pt x="51064" y="34010"/>
                  <a:pt x="50659" y="34195"/>
                  <a:pt x="50219" y="34336"/>
                </a:cubicBezTo>
                <a:cubicBezTo>
                  <a:pt x="49963" y="34415"/>
                  <a:pt x="49708" y="34486"/>
                  <a:pt x="49453" y="34556"/>
                </a:cubicBezTo>
                <a:cubicBezTo>
                  <a:pt x="49268" y="34371"/>
                  <a:pt x="49118" y="34195"/>
                  <a:pt x="48977" y="34045"/>
                </a:cubicBezTo>
                <a:cubicBezTo>
                  <a:pt x="49303" y="33931"/>
                  <a:pt x="49602" y="33825"/>
                  <a:pt x="49928" y="33711"/>
                </a:cubicBezTo>
                <a:cubicBezTo>
                  <a:pt x="50404" y="33535"/>
                  <a:pt x="50923" y="33385"/>
                  <a:pt x="51398" y="33236"/>
                </a:cubicBezTo>
                <a:close/>
                <a:moveTo>
                  <a:pt x="58847" y="33491"/>
                </a:moveTo>
                <a:cubicBezTo>
                  <a:pt x="59067" y="33641"/>
                  <a:pt x="59287" y="33790"/>
                  <a:pt x="59507" y="33896"/>
                </a:cubicBezTo>
                <a:cubicBezTo>
                  <a:pt x="59067" y="34045"/>
                  <a:pt x="58582" y="34151"/>
                  <a:pt x="58142" y="34266"/>
                </a:cubicBezTo>
                <a:cubicBezTo>
                  <a:pt x="57702" y="34371"/>
                  <a:pt x="57262" y="34450"/>
                  <a:pt x="56822" y="34556"/>
                </a:cubicBezTo>
                <a:cubicBezTo>
                  <a:pt x="56646" y="34415"/>
                  <a:pt x="56461" y="34266"/>
                  <a:pt x="56276" y="34116"/>
                </a:cubicBezTo>
                <a:cubicBezTo>
                  <a:pt x="56241" y="34116"/>
                  <a:pt x="56241" y="34081"/>
                  <a:pt x="56241" y="34081"/>
                </a:cubicBezTo>
                <a:cubicBezTo>
                  <a:pt x="56602" y="34010"/>
                  <a:pt x="57006" y="33931"/>
                  <a:pt x="57376" y="33861"/>
                </a:cubicBezTo>
                <a:cubicBezTo>
                  <a:pt x="57852" y="33755"/>
                  <a:pt x="58362" y="33605"/>
                  <a:pt x="58847" y="33491"/>
                </a:cubicBezTo>
                <a:close/>
                <a:moveTo>
                  <a:pt x="6313" y="32249"/>
                </a:moveTo>
                <a:lnTo>
                  <a:pt x="6313" y="32249"/>
                </a:lnTo>
                <a:cubicBezTo>
                  <a:pt x="6128" y="32610"/>
                  <a:pt x="5979" y="32945"/>
                  <a:pt x="5838" y="33271"/>
                </a:cubicBezTo>
                <a:cubicBezTo>
                  <a:pt x="5178" y="33676"/>
                  <a:pt x="4588" y="34116"/>
                  <a:pt x="3998" y="34591"/>
                </a:cubicBezTo>
                <a:cubicBezTo>
                  <a:pt x="4183" y="34266"/>
                  <a:pt x="4368" y="33896"/>
                  <a:pt x="4553" y="33535"/>
                </a:cubicBezTo>
                <a:cubicBezTo>
                  <a:pt x="5098" y="33051"/>
                  <a:pt x="5688" y="32654"/>
                  <a:pt x="6313" y="32249"/>
                </a:cubicBezTo>
                <a:close/>
                <a:moveTo>
                  <a:pt x="12142" y="33130"/>
                </a:moveTo>
                <a:cubicBezTo>
                  <a:pt x="11886" y="33350"/>
                  <a:pt x="11631" y="33570"/>
                  <a:pt x="11411" y="33790"/>
                </a:cubicBezTo>
                <a:cubicBezTo>
                  <a:pt x="11305" y="33825"/>
                  <a:pt x="11155" y="33861"/>
                  <a:pt x="11041" y="33896"/>
                </a:cubicBezTo>
                <a:cubicBezTo>
                  <a:pt x="10346" y="34116"/>
                  <a:pt x="9685" y="34336"/>
                  <a:pt x="9060" y="34591"/>
                </a:cubicBezTo>
                <a:cubicBezTo>
                  <a:pt x="9280" y="34336"/>
                  <a:pt x="9544" y="34116"/>
                  <a:pt x="9764" y="33896"/>
                </a:cubicBezTo>
                <a:cubicBezTo>
                  <a:pt x="10346" y="33676"/>
                  <a:pt x="10935" y="33491"/>
                  <a:pt x="11560" y="33315"/>
                </a:cubicBezTo>
                <a:cubicBezTo>
                  <a:pt x="11745" y="33236"/>
                  <a:pt x="11921" y="33200"/>
                  <a:pt x="12142" y="33130"/>
                </a:cubicBezTo>
                <a:close/>
                <a:moveTo>
                  <a:pt x="27152" y="34010"/>
                </a:moveTo>
                <a:lnTo>
                  <a:pt x="27152" y="34010"/>
                </a:lnTo>
                <a:cubicBezTo>
                  <a:pt x="27953" y="34045"/>
                  <a:pt x="28763" y="34081"/>
                  <a:pt x="29609" y="34081"/>
                </a:cubicBezTo>
                <a:cubicBezTo>
                  <a:pt x="29679" y="34266"/>
                  <a:pt x="29749" y="34415"/>
                  <a:pt x="29829" y="34591"/>
                </a:cubicBezTo>
                <a:cubicBezTo>
                  <a:pt x="28983" y="34591"/>
                  <a:pt x="28138" y="34521"/>
                  <a:pt x="27293" y="34486"/>
                </a:cubicBezTo>
                <a:cubicBezTo>
                  <a:pt x="27258" y="34336"/>
                  <a:pt x="27223" y="34151"/>
                  <a:pt x="27152" y="34010"/>
                </a:cubicBezTo>
                <a:close/>
                <a:moveTo>
                  <a:pt x="37162" y="33931"/>
                </a:moveTo>
                <a:cubicBezTo>
                  <a:pt x="37277" y="34116"/>
                  <a:pt x="37382" y="34336"/>
                  <a:pt x="37497" y="34521"/>
                </a:cubicBezTo>
                <a:cubicBezTo>
                  <a:pt x="36722" y="34591"/>
                  <a:pt x="35956" y="34635"/>
                  <a:pt x="35146" y="34635"/>
                </a:cubicBezTo>
                <a:cubicBezTo>
                  <a:pt x="35076" y="34415"/>
                  <a:pt x="34961" y="34230"/>
                  <a:pt x="34812" y="34045"/>
                </a:cubicBezTo>
                <a:cubicBezTo>
                  <a:pt x="35586" y="34010"/>
                  <a:pt x="36352" y="33975"/>
                  <a:pt x="37162" y="33931"/>
                </a:cubicBezTo>
                <a:close/>
                <a:moveTo>
                  <a:pt x="63284" y="33350"/>
                </a:moveTo>
                <a:cubicBezTo>
                  <a:pt x="63425" y="33456"/>
                  <a:pt x="63574" y="33570"/>
                  <a:pt x="63724" y="33676"/>
                </a:cubicBezTo>
                <a:cubicBezTo>
                  <a:pt x="62694" y="34010"/>
                  <a:pt x="61664" y="34336"/>
                  <a:pt x="60643" y="34635"/>
                </a:cubicBezTo>
                <a:cubicBezTo>
                  <a:pt x="60493" y="34486"/>
                  <a:pt x="60343" y="34371"/>
                  <a:pt x="60202" y="34266"/>
                </a:cubicBezTo>
                <a:cubicBezTo>
                  <a:pt x="61224" y="33975"/>
                  <a:pt x="62254" y="33676"/>
                  <a:pt x="63284" y="33350"/>
                </a:cubicBezTo>
                <a:close/>
                <a:moveTo>
                  <a:pt x="29644" y="34081"/>
                </a:moveTo>
                <a:cubicBezTo>
                  <a:pt x="30489" y="34116"/>
                  <a:pt x="31290" y="34116"/>
                  <a:pt x="32171" y="34116"/>
                </a:cubicBezTo>
                <a:cubicBezTo>
                  <a:pt x="32285" y="34266"/>
                  <a:pt x="32355" y="34450"/>
                  <a:pt x="32470" y="34671"/>
                </a:cubicBezTo>
                <a:cubicBezTo>
                  <a:pt x="31589" y="34671"/>
                  <a:pt x="30744" y="34635"/>
                  <a:pt x="29899" y="34591"/>
                </a:cubicBezTo>
                <a:cubicBezTo>
                  <a:pt x="29829" y="34415"/>
                  <a:pt x="29714" y="34266"/>
                  <a:pt x="29644" y="34081"/>
                </a:cubicBezTo>
                <a:close/>
                <a:moveTo>
                  <a:pt x="34776" y="34045"/>
                </a:moveTo>
                <a:cubicBezTo>
                  <a:pt x="34891" y="34230"/>
                  <a:pt x="34997" y="34450"/>
                  <a:pt x="35111" y="34635"/>
                </a:cubicBezTo>
                <a:cubicBezTo>
                  <a:pt x="34231" y="34671"/>
                  <a:pt x="33350" y="34671"/>
                  <a:pt x="32505" y="34671"/>
                </a:cubicBezTo>
                <a:cubicBezTo>
                  <a:pt x="32435" y="34450"/>
                  <a:pt x="32320" y="34266"/>
                  <a:pt x="32215" y="34116"/>
                </a:cubicBezTo>
                <a:cubicBezTo>
                  <a:pt x="33051" y="34116"/>
                  <a:pt x="33896" y="34081"/>
                  <a:pt x="34776" y="34045"/>
                </a:cubicBezTo>
                <a:close/>
                <a:moveTo>
                  <a:pt x="10381" y="33200"/>
                </a:moveTo>
                <a:lnTo>
                  <a:pt x="10381" y="33200"/>
                </a:lnTo>
                <a:cubicBezTo>
                  <a:pt x="10240" y="33385"/>
                  <a:pt x="10055" y="33535"/>
                  <a:pt x="9905" y="33676"/>
                </a:cubicBezTo>
                <a:cubicBezTo>
                  <a:pt x="9835" y="33755"/>
                  <a:pt x="9800" y="33790"/>
                  <a:pt x="9720" y="33825"/>
                </a:cubicBezTo>
                <a:cubicBezTo>
                  <a:pt x="8990" y="34116"/>
                  <a:pt x="8259" y="34415"/>
                  <a:pt x="7563" y="34741"/>
                </a:cubicBezTo>
                <a:cubicBezTo>
                  <a:pt x="7784" y="34486"/>
                  <a:pt x="8004" y="34266"/>
                  <a:pt x="8224" y="34010"/>
                </a:cubicBezTo>
                <a:cubicBezTo>
                  <a:pt x="8919" y="33711"/>
                  <a:pt x="9650" y="33456"/>
                  <a:pt x="10381" y="33200"/>
                </a:cubicBezTo>
                <a:close/>
                <a:moveTo>
                  <a:pt x="48387" y="33385"/>
                </a:moveTo>
                <a:cubicBezTo>
                  <a:pt x="48572" y="33605"/>
                  <a:pt x="48722" y="33790"/>
                  <a:pt x="48898" y="34010"/>
                </a:cubicBezTo>
                <a:cubicBezTo>
                  <a:pt x="47982" y="34301"/>
                  <a:pt x="47102" y="34556"/>
                  <a:pt x="46151" y="34776"/>
                </a:cubicBezTo>
                <a:cubicBezTo>
                  <a:pt x="46002" y="34556"/>
                  <a:pt x="45861" y="34336"/>
                  <a:pt x="45711" y="34116"/>
                </a:cubicBezTo>
                <a:lnTo>
                  <a:pt x="45711" y="34081"/>
                </a:lnTo>
                <a:cubicBezTo>
                  <a:pt x="46627" y="33896"/>
                  <a:pt x="47507" y="33676"/>
                  <a:pt x="48387" y="33385"/>
                </a:cubicBezTo>
                <a:close/>
                <a:moveTo>
                  <a:pt x="15408" y="33641"/>
                </a:moveTo>
                <a:lnTo>
                  <a:pt x="15408" y="33641"/>
                </a:lnTo>
                <a:cubicBezTo>
                  <a:pt x="15223" y="33896"/>
                  <a:pt x="15082" y="34195"/>
                  <a:pt x="14932" y="34450"/>
                </a:cubicBezTo>
                <a:cubicBezTo>
                  <a:pt x="14122" y="34556"/>
                  <a:pt x="13321" y="34671"/>
                  <a:pt x="12511" y="34855"/>
                </a:cubicBezTo>
                <a:cubicBezTo>
                  <a:pt x="12696" y="34521"/>
                  <a:pt x="12881" y="34266"/>
                  <a:pt x="13066" y="34010"/>
                </a:cubicBezTo>
                <a:cubicBezTo>
                  <a:pt x="13867" y="33861"/>
                  <a:pt x="14642" y="33755"/>
                  <a:pt x="15408" y="33641"/>
                </a:cubicBezTo>
                <a:close/>
                <a:moveTo>
                  <a:pt x="42630" y="34010"/>
                </a:moveTo>
                <a:cubicBezTo>
                  <a:pt x="42735" y="34195"/>
                  <a:pt x="42885" y="34371"/>
                  <a:pt x="42999" y="34556"/>
                </a:cubicBezTo>
                <a:cubicBezTo>
                  <a:pt x="42189" y="34671"/>
                  <a:pt x="41379" y="34776"/>
                  <a:pt x="40578" y="34891"/>
                </a:cubicBezTo>
                <a:cubicBezTo>
                  <a:pt x="40464" y="34706"/>
                  <a:pt x="40358" y="34521"/>
                  <a:pt x="40244" y="34336"/>
                </a:cubicBezTo>
                <a:cubicBezTo>
                  <a:pt x="41054" y="34230"/>
                  <a:pt x="41855" y="34116"/>
                  <a:pt x="42630" y="34010"/>
                </a:cubicBezTo>
                <a:close/>
                <a:moveTo>
                  <a:pt x="55431" y="33535"/>
                </a:moveTo>
                <a:cubicBezTo>
                  <a:pt x="55651" y="33711"/>
                  <a:pt x="55906" y="33896"/>
                  <a:pt x="56126" y="34045"/>
                </a:cubicBezTo>
                <a:cubicBezTo>
                  <a:pt x="56091" y="34081"/>
                  <a:pt x="56056" y="34081"/>
                  <a:pt x="56020" y="34081"/>
                </a:cubicBezTo>
                <a:cubicBezTo>
                  <a:pt x="55501" y="34151"/>
                  <a:pt x="54990" y="34266"/>
                  <a:pt x="54480" y="34415"/>
                </a:cubicBezTo>
                <a:cubicBezTo>
                  <a:pt x="54004" y="34521"/>
                  <a:pt x="53520" y="34706"/>
                  <a:pt x="53080" y="34891"/>
                </a:cubicBezTo>
                <a:cubicBezTo>
                  <a:pt x="52860" y="34706"/>
                  <a:pt x="52684" y="34486"/>
                  <a:pt x="52499" y="34301"/>
                </a:cubicBezTo>
                <a:cubicBezTo>
                  <a:pt x="52860" y="34116"/>
                  <a:pt x="53265" y="33975"/>
                  <a:pt x="53670" y="33861"/>
                </a:cubicBezTo>
                <a:cubicBezTo>
                  <a:pt x="54224" y="33711"/>
                  <a:pt x="54841" y="33605"/>
                  <a:pt x="55431" y="33535"/>
                </a:cubicBezTo>
                <a:close/>
                <a:moveTo>
                  <a:pt x="59577" y="33931"/>
                </a:moveTo>
                <a:cubicBezTo>
                  <a:pt x="59648" y="34010"/>
                  <a:pt x="59762" y="34045"/>
                  <a:pt x="59868" y="34116"/>
                </a:cubicBezTo>
                <a:cubicBezTo>
                  <a:pt x="59947" y="34151"/>
                  <a:pt x="60017" y="34195"/>
                  <a:pt x="60088" y="34266"/>
                </a:cubicBezTo>
                <a:cubicBezTo>
                  <a:pt x="59648" y="34371"/>
                  <a:pt x="59243" y="34486"/>
                  <a:pt x="58847" y="34591"/>
                </a:cubicBezTo>
                <a:cubicBezTo>
                  <a:pt x="58327" y="34706"/>
                  <a:pt x="57781" y="34811"/>
                  <a:pt x="57262" y="34926"/>
                </a:cubicBezTo>
                <a:cubicBezTo>
                  <a:pt x="57156" y="34855"/>
                  <a:pt x="57086" y="34741"/>
                  <a:pt x="56971" y="34671"/>
                </a:cubicBezTo>
                <a:cubicBezTo>
                  <a:pt x="56936" y="34635"/>
                  <a:pt x="56901" y="34591"/>
                  <a:pt x="56866" y="34591"/>
                </a:cubicBezTo>
                <a:cubicBezTo>
                  <a:pt x="57306" y="34486"/>
                  <a:pt x="57702" y="34415"/>
                  <a:pt x="58142" y="34301"/>
                </a:cubicBezTo>
                <a:cubicBezTo>
                  <a:pt x="58626" y="34195"/>
                  <a:pt x="59102" y="34081"/>
                  <a:pt x="59577" y="33931"/>
                </a:cubicBezTo>
                <a:close/>
                <a:moveTo>
                  <a:pt x="5028" y="32355"/>
                </a:moveTo>
                <a:cubicBezTo>
                  <a:pt x="4843" y="32760"/>
                  <a:pt x="4658" y="33165"/>
                  <a:pt x="4482" y="33535"/>
                </a:cubicBezTo>
                <a:cubicBezTo>
                  <a:pt x="3927" y="33975"/>
                  <a:pt x="3417" y="34450"/>
                  <a:pt x="2897" y="34961"/>
                </a:cubicBezTo>
                <a:cubicBezTo>
                  <a:pt x="3082" y="34591"/>
                  <a:pt x="3267" y="34195"/>
                  <a:pt x="3452" y="33825"/>
                </a:cubicBezTo>
                <a:cubicBezTo>
                  <a:pt x="3963" y="33315"/>
                  <a:pt x="4482" y="32795"/>
                  <a:pt x="5028" y="32355"/>
                </a:cubicBezTo>
                <a:close/>
                <a:moveTo>
                  <a:pt x="20180" y="34230"/>
                </a:moveTo>
                <a:cubicBezTo>
                  <a:pt x="20989" y="34230"/>
                  <a:pt x="21791" y="34266"/>
                  <a:pt x="22565" y="34266"/>
                </a:cubicBezTo>
                <a:cubicBezTo>
                  <a:pt x="22565" y="34521"/>
                  <a:pt x="22530" y="34741"/>
                  <a:pt x="22486" y="34996"/>
                </a:cubicBezTo>
                <a:cubicBezTo>
                  <a:pt x="21685" y="34961"/>
                  <a:pt x="20840" y="34961"/>
                  <a:pt x="19995" y="34961"/>
                </a:cubicBezTo>
                <a:cubicBezTo>
                  <a:pt x="20065" y="34741"/>
                  <a:pt x="20109" y="34486"/>
                  <a:pt x="20180" y="34230"/>
                </a:cubicBezTo>
                <a:close/>
                <a:moveTo>
                  <a:pt x="8805" y="33236"/>
                </a:moveTo>
                <a:lnTo>
                  <a:pt x="8805" y="33236"/>
                </a:lnTo>
                <a:cubicBezTo>
                  <a:pt x="8620" y="33491"/>
                  <a:pt x="8400" y="33755"/>
                  <a:pt x="8180" y="33975"/>
                </a:cubicBezTo>
                <a:cubicBezTo>
                  <a:pt x="7449" y="34301"/>
                  <a:pt x="6718" y="34671"/>
                  <a:pt x="6023" y="35032"/>
                </a:cubicBezTo>
                <a:cubicBezTo>
                  <a:pt x="6243" y="34776"/>
                  <a:pt x="6419" y="34521"/>
                  <a:pt x="6604" y="34266"/>
                </a:cubicBezTo>
                <a:cubicBezTo>
                  <a:pt x="6639" y="34266"/>
                  <a:pt x="6639" y="34230"/>
                  <a:pt x="6683" y="34230"/>
                </a:cubicBezTo>
                <a:cubicBezTo>
                  <a:pt x="7343" y="33861"/>
                  <a:pt x="8074" y="33535"/>
                  <a:pt x="8805" y="33236"/>
                </a:cubicBezTo>
                <a:close/>
                <a:moveTo>
                  <a:pt x="22636" y="34266"/>
                </a:moveTo>
                <a:cubicBezTo>
                  <a:pt x="23367" y="34301"/>
                  <a:pt x="24141" y="34336"/>
                  <a:pt x="24872" y="34371"/>
                </a:cubicBezTo>
                <a:cubicBezTo>
                  <a:pt x="24907" y="34591"/>
                  <a:pt x="24907" y="34811"/>
                  <a:pt x="24907" y="35032"/>
                </a:cubicBezTo>
                <a:cubicBezTo>
                  <a:pt x="24141" y="34996"/>
                  <a:pt x="23331" y="34996"/>
                  <a:pt x="22530" y="34996"/>
                </a:cubicBezTo>
                <a:cubicBezTo>
                  <a:pt x="22565" y="34741"/>
                  <a:pt x="22601" y="34521"/>
                  <a:pt x="22636" y="34266"/>
                </a:cubicBezTo>
                <a:close/>
                <a:moveTo>
                  <a:pt x="20144" y="34230"/>
                </a:moveTo>
                <a:cubicBezTo>
                  <a:pt x="20065" y="34486"/>
                  <a:pt x="19995" y="34741"/>
                  <a:pt x="19959" y="34961"/>
                </a:cubicBezTo>
                <a:cubicBezTo>
                  <a:pt x="19044" y="34996"/>
                  <a:pt x="18084" y="35032"/>
                  <a:pt x="17204" y="35076"/>
                </a:cubicBezTo>
                <a:cubicBezTo>
                  <a:pt x="17204" y="34996"/>
                  <a:pt x="17248" y="34926"/>
                  <a:pt x="17248" y="34855"/>
                </a:cubicBezTo>
                <a:cubicBezTo>
                  <a:pt x="17318" y="34671"/>
                  <a:pt x="17389" y="34486"/>
                  <a:pt x="17468" y="34301"/>
                </a:cubicBezTo>
                <a:cubicBezTo>
                  <a:pt x="18348" y="34230"/>
                  <a:pt x="19229" y="34230"/>
                  <a:pt x="20144" y="34230"/>
                </a:cubicBezTo>
                <a:close/>
                <a:moveTo>
                  <a:pt x="40209" y="34336"/>
                </a:moveTo>
                <a:cubicBezTo>
                  <a:pt x="40314" y="34521"/>
                  <a:pt x="40429" y="34706"/>
                  <a:pt x="40499" y="34891"/>
                </a:cubicBezTo>
                <a:cubicBezTo>
                  <a:pt x="39619" y="34961"/>
                  <a:pt x="38703" y="35032"/>
                  <a:pt x="37823" y="35111"/>
                </a:cubicBezTo>
                <a:cubicBezTo>
                  <a:pt x="37752" y="34926"/>
                  <a:pt x="37638" y="34741"/>
                  <a:pt x="37567" y="34556"/>
                </a:cubicBezTo>
                <a:cubicBezTo>
                  <a:pt x="38448" y="34521"/>
                  <a:pt x="39328" y="34450"/>
                  <a:pt x="40209" y="34336"/>
                </a:cubicBezTo>
                <a:close/>
                <a:moveTo>
                  <a:pt x="24951" y="34415"/>
                </a:moveTo>
                <a:cubicBezTo>
                  <a:pt x="25242" y="34415"/>
                  <a:pt x="25532" y="34450"/>
                  <a:pt x="25832" y="34450"/>
                </a:cubicBezTo>
                <a:cubicBezTo>
                  <a:pt x="26307" y="34486"/>
                  <a:pt x="26782" y="34521"/>
                  <a:pt x="27258" y="34521"/>
                </a:cubicBezTo>
                <a:cubicBezTo>
                  <a:pt x="27293" y="34741"/>
                  <a:pt x="27328" y="34926"/>
                  <a:pt x="27372" y="35146"/>
                </a:cubicBezTo>
                <a:cubicBezTo>
                  <a:pt x="26932" y="35111"/>
                  <a:pt x="26527" y="35111"/>
                  <a:pt x="26122" y="35076"/>
                </a:cubicBezTo>
                <a:cubicBezTo>
                  <a:pt x="25717" y="35076"/>
                  <a:pt x="25347" y="35076"/>
                  <a:pt x="24951" y="35032"/>
                </a:cubicBezTo>
                <a:lnTo>
                  <a:pt x="24951" y="34415"/>
                </a:lnTo>
                <a:close/>
                <a:moveTo>
                  <a:pt x="51874" y="33711"/>
                </a:moveTo>
                <a:cubicBezTo>
                  <a:pt x="52059" y="33896"/>
                  <a:pt x="52244" y="34081"/>
                  <a:pt x="52384" y="34266"/>
                </a:cubicBezTo>
                <a:cubicBezTo>
                  <a:pt x="52314" y="34336"/>
                  <a:pt x="52200" y="34371"/>
                  <a:pt x="52129" y="34415"/>
                </a:cubicBezTo>
                <a:cubicBezTo>
                  <a:pt x="51724" y="34556"/>
                  <a:pt x="51363" y="34741"/>
                  <a:pt x="50958" y="34891"/>
                </a:cubicBezTo>
                <a:cubicBezTo>
                  <a:pt x="50624" y="34996"/>
                  <a:pt x="50298" y="35076"/>
                  <a:pt x="49999" y="35181"/>
                </a:cubicBezTo>
                <a:cubicBezTo>
                  <a:pt x="49822" y="34996"/>
                  <a:pt x="49638" y="34776"/>
                  <a:pt x="49453" y="34591"/>
                </a:cubicBezTo>
                <a:cubicBezTo>
                  <a:pt x="49708" y="34521"/>
                  <a:pt x="49963" y="34450"/>
                  <a:pt x="50219" y="34371"/>
                </a:cubicBezTo>
                <a:cubicBezTo>
                  <a:pt x="50659" y="34230"/>
                  <a:pt x="51099" y="34045"/>
                  <a:pt x="51504" y="33861"/>
                </a:cubicBezTo>
                <a:cubicBezTo>
                  <a:pt x="51618" y="33825"/>
                  <a:pt x="51759" y="33790"/>
                  <a:pt x="51874" y="33711"/>
                </a:cubicBezTo>
                <a:close/>
                <a:moveTo>
                  <a:pt x="63759" y="33711"/>
                </a:moveTo>
                <a:lnTo>
                  <a:pt x="63830" y="33790"/>
                </a:lnTo>
                <a:cubicBezTo>
                  <a:pt x="64014" y="33931"/>
                  <a:pt x="64235" y="34116"/>
                  <a:pt x="64419" y="34230"/>
                </a:cubicBezTo>
                <a:cubicBezTo>
                  <a:pt x="63425" y="34591"/>
                  <a:pt x="62403" y="34891"/>
                  <a:pt x="61408" y="35181"/>
                </a:cubicBezTo>
                <a:cubicBezTo>
                  <a:pt x="61188" y="35032"/>
                  <a:pt x="60968" y="34855"/>
                  <a:pt x="60713" y="34671"/>
                </a:cubicBezTo>
                <a:lnTo>
                  <a:pt x="60678" y="34671"/>
                </a:lnTo>
                <a:cubicBezTo>
                  <a:pt x="61708" y="34371"/>
                  <a:pt x="62729" y="34045"/>
                  <a:pt x="63759" y="33711"/>
                </a:cubicBezTo>
                <a:close/>
                <a:moveTo>
                  <a:pt x="27293" y="34521"/>
                </a:moveTo>
                <a:cubicBezTo>
                  <a:pt x="28138" y="34591"/>
                  <a:pt x="28983" y="34635"/>
                  <a:pt x="29864" y="34671"/>
                </a:cubicBezTo>
                <a:cubicBezTo>
                  <a:pt x="29899" y="34811"/>
                  <a:pt x="29970" y="34996"/>
                  <a:pt x="30014" y="35216"/>
                </a:cubicBezTo>
                <a:cubicBezTo>
                  <a:pt x="29133" y="35181"/>
                  <a:pt x="28253" y="35181"/>
                  <a:pt x="27408" y="35146"/>
                </a:cubicBezTo>
                <a:cubicBezTo>
                  <a:pt x="27372" y="34926"/>
                  <a:pt x="27328" y="34741"/>
                  <a:pt x="27293" y="34521"/>
                </a:cubicBezTo>
                <a:close/>
                <a:moveTo>
                  <a:pt x="37532" y="34556"/>
                </a:moveTo>
                <a:cubicBezTo>
                  <a:pt x="37603" y="34741"/>
                  <a:pt x="37673" y="34926"/>
                  <a:pt x="37787" y="35111"/>
                </a:cubicBezTo>
                <a:cubicBezTo>
                  <a:pt x="36977" y="35146"/>
                  <a:pt x="36176" y="35181"/>
                  <a:pt x="35402" y="35216"/>
                </a:cubicBezTo>
                <a:cubicBezTo>
                  <a:pt x="35366" y="35146"/>
                  <a:pt x="35366" y="35111"/>
                  <a:pt x="35366" y="35076"/>
                </a:cubicBezTo>
                <a:cubicBezTo>
                  <a:pt x="35296" y="34926"/>
                  <a:pt x="35252" y="34811"/>
                  <a:pt x="35181" y="34671"/>
                </a:cubicBezTo>
                <a:cubicBezTo>
                  <a:pt x="35956" y="34671"/>
                  <a:pt x="36722" y="34635"/>
                  <a:pt x="37532" y="34556"/>
                </a:cubicBezTo>
                <a:close/>
                <a:moveTo>
                  <a:pt x="3963" y="32575"/>
                </a:moveTo>
                <a:lnTo>
                  <a:pt x="3963" y="32575"/>
                </a:lnTo>
                <a:cubicBezTo>
                  <a:pt x="3778" y="32980"/>
                  <a:pt x="3602" y="33385"/>
                  <a:pt x="3417" y="33790"/>
                </a:cubicBezTo>
                <a:cubicBezTo>
                  <a:pt x="3232" y="33975"/>
                  <a:pt x="3012" y="34195"/>
                  <a:pt x="2827" y="34371"/>
                </a:cubicBezTo>
                <a:cubicBezTo>
                  <a:pt x="2677" y="34521"/>
                  <a:pt x="2501" y="34671"/>
                  <a:pt x="2352" y="34811"/>
                </a:cubicBezTo>
                <a:cubicBezTo>
                  <a:pt x="2202" y="34961"/>
                  <a:pt x="2061" y="35111"/>
                  <a:pt x="1911" y="35252"/>
                </a:cubicBezTo>
                <a:cubicBezTo>
                  <a:pt x="2131" y="34811"/>
                  <a:pt x="2352" y="34415"/>
                  <a:pt x="2572" y="34010"/>
                </a:cubicBezTo>
                <a:cubicBezTo>
                  <a:pt x="2827" y="33755"/>
                  <a:pt x="3082" y="33491"/>
                  <a:pt x="3338" y="33236"/>
                </a:cubicBezTo>
                <a:cubicBezTo>
                  <a:pt x="3452" y="33130"/>
                  <a:pt x="3558" y="33015"/>
                  <a:pt x="3637" y="32910"/>
                </a:cubicBezTo>
                <a:lnTo>
                  <a:pt x="3963" y="32575"/>
                </a:lnTo>
                <a:close/>
                <a:moveTo>
                  <a:pt x="29899" y="34671"/>
                </a:moveTo>
                <a:cubicBezTo>
                  <a:pt x="30744" y="34671"/>
                  <a:pt x="31625" y="34706"/>
                  <a:pt x="32470" y="34706"/>
                </a:cubicBezTo>
                <a:cubicBezTo>
                  <a:pt x="32540" y="34855"/>
                  <a:pt x="32611" y="35032"/>
                  <a:pt x="32655" y="35252"/>
                </a:cubicBezTo>
                <a:cubicBezTo>
                  <a:pt x="31774" y="35252"/>
                  <a:pt x="30929" y="35216"/>
                  <a:pt x="30049" y="35216"/>
                </a:cubicBezTo>
                <a:cubicBezTo>
                  <a:pt x="30014" y="34996"/>
                  <a:pt x="29970" y="34811"/>
                  <a:pt x="29899" y="34671"/>
                </a:cubicBezTo>
                <a:close/>
                <a:moveTo>
                  <a:pt x="35146" y="34671"/>
                </a:moveTo>
                <a:cubicBezTo>
                  <a:pt x="35181" y="34811"/>
                  <a:pt x="35252" y="34961"/>
                  <a:pt x="35296" y="35111"/>
                </a:cubicBezTo>
                <a:cubicBezTo>
                  <a:pt x="35331" y="35146"/>
                  <a:pt x="35331" y="35181"/>
                  <a:pt x="35331" y="35216"/>
                </a:cubicBezTo>
                <a:cubicBezTo>
                  <a:pt x="34451" y="35216"/>
                  <a:pt x="33570" y="35252"/>
                  <a:pt x="32690" y="35252"/>
                </a:cubicBezTo>
                <a:cubicBezTo>
                  <a:pt x="32655" y="35032"/>
                  <a:pt x="32575" y="34891"/>
                  <a:pt x="32505" y="34706"/>
                </a:cubicBezTo>
                <a:cubicBezTo>
                  <a:pt x="33385" y="34706"/>
                  <a:pt x="34266" y="34706"/>
                  <a:pt x="35146" y="34671"/>
                </a:cubicBezTo>
                <a:close/>
                <a:moveTo>
                  <a:pt x="45676" y="34116"/>
                </a:moveTo>
                <a:lnTo>
                  <a:pt x="45676" y="34151"/>
                </a:lnTo>
                <a:cubicBezTo>
                  <a:pt x="45817" y="34336"/>
                  <a:pt x="45966" y="34556"/>
                  <a:pt x="46116" y="34776"/>
                </a:cubicBezTo>
                <a:cubicBezTo>
                  <a:pt x="45236" y="34961"/>
                  <a:pt x="44355" y="35146"/>
                  <a:pt x="43475" y="35296"/>
                </a:cubicBezTo>
                <a:cubicBezTo>
                  <a:pt x="43325" y="35076"/>
                  <a:pt x="43175" y="34811"/>
                  <a:pt x="43070" y="34591"/>
                </a:cubicBezTo>
                <a:cubicBezTo>
                  <a:pt x="43915" y="34450"/>
                  <a:pt x="44795" y="34301"/>
                  <a:pt x="45676" y="34116"/>
                </a:cubicBezTo>
                <a:close/>
                <a:moveTo>
                  <a:pt x="7229" y="33315"/>
                </a:moveTo>
                <a:lnTo>
                  <a:pt x="7229" y="33315"/>
                </a:lnTo>
                <a:cubicBezTo>
                  <a:pt x="7044" y="33605"/>
                  <a:pt x="6859" y="33896"/>
                  <a:pt x="6639" y="34195"/>
                </a:cubicBezTo>
                <a:cubicBezTo>
                  <a:pt x="6278" y="34371"/>
                  <a:pt x="5908" y="34556"/>
                  <a:pt x="5539" y="34776"/>
                </a:cubicBezTo>
                <a:cubicBezTo>
                  <a:pt x="5248" y="34961"/>
                  <a:pt x="4957" y="35146"/>
                  <a:pt x="4702" y="35331"/>
                </a:cubicBezTo>
                <a:cubicBezTo>
                  <a:pt x="4702" y="35296"/>
                  <a:pt x="4702" y="35296"/>
                  <a:pt x="4737" y="35296"/>
                </a:cubicBezTo>
                <a:cubicBezTo>
                  <a:pt x="4922" y="34996"/>
                  <a:pt x="5098" y="34706"/>
                  <a:pt x="5248" y="34415"/>
                </a:cubicBezTo>
                <a:cubicBezTo>
                  <a:pt x="5688" y="34116"/>
                  <a:pt x="6128" y="33861"/>
                  <a:pt x="6569" y="33641"/>
                </a:cubicBezTo>
                <a:lnTo>
                  <a:pt x="7229" y="33315"/>
                </a:lnTo>
                <a:close/>
                <a:moveTo>
                  <a:pt x="17389" y="34301"/>
                </a:moveTo>
                <a:cubicBezTo>
                  <a:pt x="17318" y="34486"/>
                  <a:pt x="17283" y="34671"/>
                  <a:pt x="17204" y="34855"/>
                </a:cubicBezTo>
                <a:cubicBezTo>
                  <a:pt x="17169" y="34926"/>
                  <a:pt x="17169" y="34996"/>
                  <a:pt x="17133" y="35076"/>
                </a:cubicBezTo>
                <a:cubicBezTo>
                  <a:pt x="16288" y="35146"/>
                  <a:pt x="15443" y="35216"/>
                  <a:pt x="14642" y="35331"/>
                </a:cubicBezTo>
                <a:cubicBezTo>
                  <a:pt x="14712" y="35032"/>
                  <a:pt x="14862" y="34741"/>
                  <a:pt x="14968" y="34486"/>
                </a:cubicBezTo>
                <a:cubicBezTo>
                  <a:pt x="15778" y="34415"/>
                  <a:pt x="16588" y="34336"/>
                  <a:pt x="17389" y="34301"/>
                </a:cubicBezTo>
                <a:close/>
                <a:moveTo>
                  <a:pt x="48942" y="34045"/>
                </a:moveTo>
                <a:cubicBezTo>
                  <a:pt x="49083" y="34230"/>
                  <a:pt x="49233" y="34415"/>
                  <a:pt x="49382" y="34591"/>
                </a:cubicBezTo>
                <a:cubicBezTo>
                  <a:pt x="48458" y="34855"/>
                  <a:pt x="47507" y="35111"/>
                  <a:pt x="46556" y="35331"/>
                </a:cubicBezTo>
                <a:cubicBezTo>
                  <a:pt x="46442" y="35146"/>
                  <a:pt x="46301" y="34961"/>
                  <a:pt x="46186" y="34811"/>
                </a:cubicBezTo>
                <a:cubicBezTo>
                  <a:pt x="47137" y="34591"/>
                  <a:pt x="48062" y="34336"/>
                  <a:pt x="48942" y="34045"/>
                </a:cubicBezTo>
                <a:close/>
                <a:moveTo>
                  <a:pt x="3082" y="32875"/>
                </a:moveTo>
                <a:lnTo>
                  <a:pt x="3082" y="32875"/>
                </a:lnTo>
                <a:cubicBezTo>
                  <a:pt x="2897" y="33236"/>
                  <a:pt x="2721" y="33605"/>
                  <a:pt x="2536" y="33975"/>
                </a:cubicBezTo>
                <a:cubicBezTo>
                  <a:pt x="2017" y="34450"/>
                  <a:pt x="1471" y="34926"/>
                  <a:pt x="881" y="35366"/>
                </a:cubicBezTo>
                <a:cubicBezTo>
                  <a:pt x="1101" y="34961"/>
                  <a:pt x="1321" y="34556"/>
                  <a:pt x="1542" y="34195"/>
                </a:cubicBezTo>
                <a:cubicBezTo>
                  <a:pt x="2096" y="33755"/>
                  <a:pt x="2607" y="33315"/>
                  <a:pt x="3082" y="32875"/>
                </a:cubicBezTo>
                <a:close/>
                <a:moveTo>
                  <a:pt x="60123" y="34301"/>
                </a:moveTo>
                <a:cubicBezTo>
                  <a:pt x="60273" y="34415"/>
                  <a:pt x="60458" y="34521"/>
                  <a:pt x="60607" y="34635"/>
                </a:cubicBezTo>
                <a:cubicBezTo>
                  <a:pt x="60167" y="34741"/>
                  <a:pt x="59727" y="34891"/>
                  <a:pt x="59243" y="34996"/>
                </a:cubicBezTo>
                <a:cubicBezTo>
                  <a:pt x="58767" y="35111"/>
                  <a:pt x="58292" y="35252"/>
                  <a:pt x="57781" y="35366"/>
                </a:cubicBezTo>
                <a:lnTo>
                  <a:pt x="57667" y="35366"/>
                </a:lnTo>
                <a:cubicBezTo>
                  <a:pt x="57561" y="35252"/>
                  <a:pt x="57411" y="35111"/>
                  <a:pt x="57306" y="34961"/>
                </a:cubicBezTo>
                <a:cubicBezTo>
                  <a:pt x="57816" y="34855"/>
                  <a:pt x="58327" y="34776"/>
                  <a:pt x="58847" y="34635"/>
                </a:cubicBezTo>
                <a:cubicBezTo>
                  <a:pt x="59287" y="34521"/>
                  <a:pt x="59683" y="34415"/>
                  <a:pt x="60123" y="34301"/>
                </a:cubicBezTo>
                <a:close/>
                <a:moveTo>
                  <a:pt x="11340" y="33861"/>
                </a:moveTo>
                <a:lnTo>
                  <a:pt x="11340" y="33861"/>
                </a:lnTo>
                <a:cubicBezTo>
                  <a:pt x="11120" y="34081"/>
                  <a:pt x="10900" y="34301"/>
                  <a:pt x="10680" y="34556"/>
                </a:cubicBezTo>
                <a:cubicBezTo>
                  <a:pt x="10425" y="34635"/>
                  <a:pt x="10161" y="34706"/>
                  <a:pt x="9905" y="34776"/>
                </a:cubicBezTo>
                <a:cubicBezTo>
                  <a:pt x="9359" y="34961"/>
                  <a:pt x="8840" y="35181"/>
                  <a:pt x="8294" y="35401"/>
                </a:cubicBezTo>
                <a:cubicBezTo>
                  <a:pt x="8514" y="35146"/>
                  <a:pt x="8734" y="34891"/>
                  <a:pt x="8990" y="34671"/>
                </a:cubicBezTo>
                <a:cubicBezTo>
                  <a:pt x="9650" y="34415"/>
                  <a:pt x="10346" y="34151"/>
                  <a:pt x="11041" y="33931"/>
                </a:cubicBezTo>
                <a:cubicBezTo>
                  <a:pt x="11155" y="33896"/>
                  <a:pt x="11261" y="33896"/>
                  <a:pt x="11340" y="33861"/>
                </a:cubicBezTo>
                <a:close/>
                <a:moveTo>
                  <a:pt x="56161" y="34081"/>
                </a:moveTo>
                <a:cubicBezTo>
                  <a:pt x="56205" y="34116"/>
                  <a:pt x="56205" y="34116"/>
                  <a:pt x="56241" y="34151"/>
                </a:cubicBezTo>
                <a:cubicBezTo>
                  <a:pt x="56425" y="34266"/>
                  <a:pt x="56566" y="34415"/>
                  <a:pt x="56751" y="34556"/>
                </a:cubicBezTo>
                <a:cubicBezTo>
                  <a:pt x="56716" y="34556"/>
                  <a:pt x="56681" y="34556"/>
                  <a:pt x="56646" y="34591"/>
                </a:cubicBezTo>
                <a:cubicBezTo>
                  <a:pt x="56020" y="34706"/>
                  <a:pt x="55395" y="34811"/>
                  <a:pt x="54770" y="34996"/>
                </a:cubicBezTo>
                <a:cubicBezTo>
                  <a:pt x="54401" y="35111"/>
                  <a:pt x="54040" y="35252"/>
                  <a:pt x="53670" y="35401"/>
                </a:cubicBezTo>
                <a:cubicBezTo>
                  <a:pt x="53485" y="35252"/>
                  <a:pt x="53300" y="35076"/>
                  <a:pt x="53124" y="34926"/>
                </a:cubicBezTo>
                <a:cubicBezTo>
                  <a:pt x="53564" y="34741"/>
                  <a:pt x="54004" y="34556"/>
                  <a:pt x="54480" y="34450"/>
                </a:cubicBezTo>
                <a:cubicBezTo>
                  <a:pt x="54990" y="34301"/>
                  <a:pt x="55545" y="34230"/>
                  <a:pt x="56056" y="34116"/>
                </a:cubicBezTo>
                <a:cubicBezTo>
                  <a:pt x="56091" y="34116"/>
                  <a:pt x="56126" y="34116"/>
                  <a:pt x="56161" y="34081"/>
                </a:cubicBezTo>
                <a:close/>
                <a:moveTo>
                  <a:pt x="12987" y="34010"/>
                </a:moveTo>
                <a:lnTo>
                  <a:pt x="12987" y="34010"/>
                </a:lnTo>
                <a:cubicBezTo>
                  <a:pt x="12802" y="34266"/>
                  <a:pt x="12626" y="34556"/>
                  <a:pt x="12476" y="34855"/>
                </a:cubicBezTo>
                <a:cubicBezTo>
                  <a:pt x="11666" y="34996"/>
                  <a:pt x="10865" y="35216"/>
                  <a:pt x="10055" y="35437"/>
                </a:cubicBezTo>
                <a:cubicBezTo>
                  <a:pt x="10240" y="35146"/>
                  <a:pt x="10460" y="34855"/>
                  <a:pt x="10715" y="34591"/>
                </a:cubicBezTo>
                <a:cubicBezTo>
                  <a:pt x="11481" y="34371"/>
                  <a:pt x="12256" y="34195"/>
                  <a:pt x="12987" y="34010"/>
                </a:cubicBezTo>
                <a:close/>
                <a:moveTo>
                  <a:pt x="64455" y="34266"/>
                </a:moveTo>
                <a:cubicBezTo>
                  <a:pt x="64569" y="34371"/>
                  <a:pt x="64710" y="34450"/>
                  <a:pt x="64824" y="34521"/>
                </a:cubicBezTo>
                <a:cubicBezTo>
                  <a:pt x="63865" y="34811"/>
                  <a:pt x="62914" y="35146"/>
                  <a:pt x="61963" y="35472"/>
                </a:cubicBezTo>
                <a:cubicBezTo>
                  <a:pt x="61849" y="35401"/>
                  <a:pt x="61708" y="35366"/>
                  <a:pt x="61593" y="35296"/>
                </a:cubicBezTo>
                <a:cubicBezTo>
                  <a:pt x="61558" y="35252"/>
                  <a:pt x="61488" y="35252"/>
                  <a:pt x="61444" y="35216"/>
                </a:cubicBezTo>
                <a:cubicBezTo>
                  <a:pt x="62474" y="34926"/>
                  <a:pt x="63469" y="34591"/>
                  <a:pt x="64455" y="34266"/>
                </a:cubicBezTo>
                <a:close/>
                <a:moveTo>
                  <a:pt x="9650" y="33931"/>
                </a:moveTo>
                <a:lnTo>
                  <a:pt x="9650" y="33931"/>
                </a:lnTo>
                <a:cubicBezTo>
                  <a:pt x="9430" y="34151"/>
                  <a:pt x="9175" y="34371"/>
                  <a:pt x="8954" y="34635"/>
                </a:cubicBezTo>
                <a:cubicBezTo>
                  <a:pt x="8224" y="34926"/>
                  <a:pt x="7484" y="35252"/>
                  <a:pt x="6789" y="35586"/>
                </a:cubicBezTo>
                <a:cubicBezTo>
                  <a:pt x="7009" y="35331"/>
                  <a:pt x="7264" y="35076"/>
                  <a:pt x="7484" y="34811"/>
                </a:cubicBezTo>
                <a:cubicBezTo>
                  <a:pt x="8180" y="34486"/>
                  <a:pt x="8919" y="34195"/>
                  <a:pt x="9650" y="33931"/>
                </a:cubicBezTo>
                <a:close/>
                <a:moveTo>
                  <a:pt x="64860" y="34521"/>
                </a:moveTo>
                <a:cubicBezTo>
                  <a:pt x="64895" y="34556"/>
                  <a:pt x="64930" y="34556"/>
                  <a:pt x="64965" y="34591"/>
                </a:cubicBezTo>
                <a:cubicBezTo>
                  <a:pt x="65150" y="34671"/>
                  <a:pt x="65300" y="34706"/>
                  <a:pt x="65485" y="34741"/>
                </a:cubicBezTo>
                <a:cubicBezTo>
                  <a:pt x="64490" y="35111"/>
                  <a:pt x="63539" y="35401"/>
                  <a:pt x="62544" y="35692"/>
                </a:cubicBezTo>
                <a:cubicBezTo>
                  <a:pt x="62509" y="35692"/>
                  <a:pt x="62474" y="35657"/>
                  <a:pt x="62439" y="35657"/>
                </a:cubicBezTo>
                <a:cubicBezTo>
                  <a:pt x="62324" y="35621"/>
                  <a:pt x="62183" y="35551"/>
                  <a:pt x="61998" y="35472"/>
                </a:cubicBezTo>
                <a:cubicBezTo>
                  <a:pt x="62949" y="35181"/>
                  <a:pt x="63909" y="34855"/>
                  <a:pt x="64860" y="34521"/>
                </a:cubicBezTo>
                <a:close/>
                <a:moveTo>
                  <a:pt x="14932" y="34486"/>
                </a:moveTo>
                <a:lnTo>
                  <a:pt x="14932" y="34486"/>
                </a:lnTo>
                <a:cubicBezTo>
                  <a:pt x="14783" y="34741"/>
                  <a:pt x="14677" y="34996"/>
                  <a:pt x="14607" y="35296"/>
                </a:cubicBezTo>
                <a:lnTo>
                  <a:pt x="14607" y="35331"/>
                </a:lnTo>
                <a:cubicBezTo>
                  <a:pt x="14307" y="35366"/>
                  <a:pt x="14017" y="35401"/>
                  <a:pt x="13726" y="35437"/>
                </a:cubicBezTo>
                <a:cubicBezTo>
                  <a:pt x="13172" y="35551"/>
                  <a:pt x="12626" y="35621"/>
                  <a:pt x="12106" y="35736"/>
                </a:cubicBezTo>
                <a:cubicBezTo>
                  <a:pt x="12186" y="35551"/>
                  <a:pt x="12256" y="35366"/>
                  <a:pt x="12326" y="35216"/>
                </a:cubicBezTo>
                <a:cubicBezTo>
                  <a:pt x="12362" y="35111"/>
                  <a:pt x="12441" y="34996"/>
                  <a:pt x="12476" y="34891"/>
                </a:cubicBezTo>
                <a:cubicBezTo>
                  <a:pt x="13286" y="34741"/>
                  <a:pt x="14087" y="34591"/>
                  <a:pt x="14932" y="34486"/>
                </a:cubicBezTo>
                <a:close/>
                <a:moveTo>
                  <a:pt x="5803" y="33350"/>
                </a:moveTo>
                <a:lnTo>
                  <a:pt x="5803" y="33350"/>
                </a:lnTo>
                <a:cubicBezTo>
                  <a:pt x="5618" y="33711"/>
                  <a:pt x="5433" y="34045"/>
                  <a:pt x="5248" y="34371"/>
                </a:cubicBezTo>
                <a:cubicBezTo>
                  <a:pt x="4588" y="34776"/>
                  <a:pt x="3963" y="35252"/>
                  <a:pt x="3382" y="35771"/>
                </a:cubicBezTo>
                <a:cubicBezTo>
                  <a:pt x="3558" y="35437"/>
                  <a:pt x="3743" y="35111"/>
                  <a:pt x="3963" y="34706"/>
                </a:cubicBezTo>
                <a:cubicBezTo>
                  <a:pt x="4553" y="34230"/>
                  <a:pt x="5142" y="33790"/>
                  <a:pt x="5803" y="33350"/>
                </a:cubicBezTo>
                <a:close/>
                <a:moveTo>
                  <a:pt x="52420" y="34301"/>
                </a:moveTo>
                <a:cubicBezTo>
                  <a:pt x="52640" y="34521"/>
                  <a:pt x="52825" y="34706"/>
                  <a:pt x="53045" y="34891"/>
                </a:cubicBezTo>
                <a:cubicBezTo>
                  <a:pt x="52904" y="34961"/>
                  <a:pt x="52754" y="34996"/>
                  <a:pt x="52640" y="35076"/>
                </a:cubicBezTo>
                <a:cubicBezTo>
                  <a:pt x="52200" y="35252"/>
                  <a:pt x="51759" y="35437"/>
                  <a:pt x="51284" y="35586"/>
                </a:cubicBezTo>
                <a:cubicBezTo>
                  <a:pt x="51064" y="35657"/>
                  <a:pt x="50808" y="35736"/>
                  <a:pt x="50588" y="35806"/>
                </a:cubicBezTo>
                <a:cubicBezTo>
                  <a:pt x="50368" y="35586"/>
                  <a:pt x="50183" y="35401"/>
                  <a:pt x="50043" y="35216"/>
                </a:cubicBezTo>
                <a:cubicBezTo>
                  <a:pt x="50333" y="35111"/>
                  <a:pt x="50659" y="35032"/>
                  <a:pt x="50958" y="34926"/>
                </a:cubicBezTo>
                <a:cubicBezTo>
                  <a:pt x="51363" y="34776"/>
                  <a:pt x="51759" y="34591"/>
                  <a:pt x="52129" y="34450"/>
                </a:cubicBezTo>
                <a:cubicBezTo>
                  <a:pt x="52244" y="34415"/>
                  <a:pt x="52349" y="34371"/>
                  <a:pt x="52420" y="34301"/>
                </a:cubicBezTo>
                <a:close/>
                <a:moveTo>
                  <a:pt x="46151" y="34811"/>
                </a:moveTo>
                <a:cubicBezTo>
                  <a:pt x="46257" y="34996"/>
                  <a:pt x="46371" y="35146"/>
                  <a:pt x="46521" y="35331"/>
                </a:cubicBezTo>
                <a:cubicBezTo>
                  <a:pt x="45597" y="35551"/>
                  <a:pt x="44716" y="35692"/>
                  <a:pt x="43801" y="35841"/>
                </a:cubicBezTo>
                <a:cubicBezTo>
                  <a:pt x="43695" y="35692"/>
                  <a:pt x="43580" y="35516"/>
                  <a:pt x="43510" y="35331"/>
                </a:cubicBezTo>
                <a:cubicBezTo>
                  <a:pt x="44426" y="35181"/>
                  <a:pt x="45306" y="34996"/>
                  <a:pt x="46151" y="34811"/>
                </a:cubicBezTo>
                <a:close/>
                <a:moveTo>
                  <a:pt x="56786" y="34591"/>
                </a:moveTo>
                <a:cubicBezTo>
                  <a:pt x="56866" y="34635"/>
                  <a:pt x="56901" y="34671"/>
                  <a:pt x="56936" y="34706"/>
                </a:cubicBezTo>
                <a:cubicBezTo>
                  <a:pt x="57042" y="34776"/>
                  <a:pt x="57121" y="34855"/>
                  <a:pt x="57227" y="34961"/>
                </a:cubicBezTo>
                <a:cubicBezTo>
                  <a:pt x="56646" y="35076"/>
                  <a:pt x="56056" y="35181"/>
                  <a:pt x="55501" y="35331"/>
                </a:cubicBezTo>
                <a:cubicBezTo>
                  <a:pt x="55026" y="35472"/>
                  <a:pt x="54585" y="35657"/>
                  <a:pt x="54145" y="35841"/>
                </a:cubicBezTo>
                <a:cubicBezTo>
                  <a:pt x="54075" y="35771"/>
                  <a:pt x="53960" y="35692"/>
                  <a:pt x="53890" y="35621"/>
                </a:cubicBezTo>
                <a:cubicBezTo>
                  <a:pt x="53819" y="35551"/>
                  <a:pt x="53740" y="35516"/>
                  <a:pt x="53705" y="35437"/>
                </a:cubicBezTo>
                <a:cubicBezTo>
                  <a:pt x="54040" y="35296"/>
                  <a:pt x="54401" y="35146"/>
                  <a:pt x="54805" y="35032"/>
                </a:cubicBezTo>
                <a:cubicBezTo>
                  <a:pt x="55395" y="34855"/>
                  <a:pt x="56056" y="34741"/>
                  <a:pt x="56646" y="34635"/>
                </a:cubicBezTo>
                <a:cubicBezTo>
                  <a:pt x="56716" y="34635"/>
                  <a:pt x="56751" y="34591"/>
                  <a:pt x="56786" y="34591"/>
                </a:cubicBezTo>
                <a:close/>
                <a:moveTo>
                  <a:pt x="40534" y="34926"/>
                </a:moveTo>
                <a:cubicBezTo>
                  <a:pt x="40684" y="35146"/>
                  <a:pt x="40834" y="35401"/>
                  <a:pt x="40939" y="35657"/>
                </a:cubicBezTo>
                <a:cubicBezTo>
                  <a:pt x="40024" y="35771"/>
                  <a:pt x="39108" y="35841"/>
                  <a:pt x="38157" y="35877"/>
                </a:cubicBezTo>
                <a:cubicBezTo>
                  <a:pt x="38043" y="35621"/>
                  <a:pt x="37937" y="35401"/>
                  <a:pt x="37823" y="35146"/>
                </a:cubicBezTo>
                <a:cubicBezTo>
                  <a:pt x="38738" y="35076"/>
                  <a:pt x="39654" y="34996"/>
                  <a:pt x="40534" y="34926"/>
                </a:cubicBezTo>
                <a:close/>
                <a:moveTo>
                  <a:pt x="8109" y="34081"/>
                </a:moveTo>
                <a:lnTo>
                  <a:pt x="8109" y="34081"/>
                </a:lnTo>
                <a:cubicBezTo>
                  <a:pt x="7924" y="34266"/>
                  <a:pt x="7740" y="34486"/>
                  <a:pt x="7519" y="34706"/>
                </a:cubicBezTo>
                <a:cubicBezTo>
                  <a:pt x="7519" y="34741"/>
                  <a:pt x="7484" y="34741"/>
                  <a:pt x="7449" y="34776"/>
                </a:cubicBezTo>
                <a:cubicBezTo>
                  <a:pt x="6718" y="35111"/>
                  <a:pt x="6023" y="35516"/>
                  <a:pt x="5318" y="35912"/>
                </a:cubicBezTo>
                <a:cubicBezTo>
                  <a:pt x="5539" y="35657"/>
                  <a:pt x="5759" y="35366"/>
                  <a:pt x="5979" y="35111"/>
                </a:cubicBezTo>
                <a:cubicBezTo>
                  <a:pt x="6639" y="34741"/>
                  <a:pt x="7379" y="34371"/>
                  <a:pt x="8109" y="34081"/>
                </a:cubicBezTo>
                <a:close/>
                <a:moveTo>
                  <a:pt x="21230" y="35005"/>
                </a:moveTo>
                <a:cubicBezTo>
                  <a:pt x="21648" y="35005"/>
                  <a:pt x="22068" y="35014"/>
                  <a:pt x="22486" y="35032"/>
                </a:cubicBezTo>
                <a:cubicBezTo>
                  <a:pt x="22451" y="35331"/>
                  <a:pt x="22416" y="35621"/>
                  <a:pt x="22381" y="35912"/>
                </a:cubicBezTo>
                <a:cubicBezTo>
                  <a:pt x="21535" y="35912"/>
                  <a:pt x="20655" y="35912"/>
                  <a:pt x="19775" y="35956"/>
                </a:cubicBezTo>
                <a:cubicBezTo>
                  <a:pt x="19845" y="35621"/>
                  <a:pt x="19924" y="35331"/>
                  <a:pt x="19995" y="35032"/>
                </a:cubicBezTo>
                <a:cubicBezTo>
                  <a:pt x="20400" y="35014"/>
                  <a:pt x="20813" y="35005"/>
                  <a:pt x="21230" y="35005"/>
                </a:cubicBezTo>
                <a:close/>
                <a:moveTo>
                  <a:pt x="22530" y="35032"/>
                </a:moveTo>
                <a:cubicBezTo>
                  <a:pt x="23331" y="35032"/>
                  <a:pt x="24106" y="35076"/>
                  <a:pt x="24907" y="35076"/>
                </a:cubicBezTo>
                <a:lnTo>
                  <a:pt x="24907" y="35956"/>
                </a:lnTo>
                <a:cubicBezTo>
                  <a:pt x="24106" y="35912"/>
                  <a:pt x="23296" y="35912"/>
                  <a:pt x="22416" y="35912"/>
                </a:cubicBezTo>
                <a:cubicBezTo>
                  <a:pt x="22451" y="35621"/>
                  <a:pt x="22486" y="35331"/>
                  <a:pt x="22530" y="35032"/>
                </a:cubicBezTo>
                <a:close/>
                <a:moveTo>
                  <a:pt x="24951" y="35076"/>
                </a:moveTo>
                <a:cubicBezTo>
                  <a:pt x="25347" y="35111"/>
                  <a:pt x="25717" y="35111"/>
                  <a:pt x="26122" y="35146"/>
                </a:cubicBezTo>
                <a:cubicBezTo>
                  <a:pt x="26527" y="35146"/>
                  <a:pt x="26932" y="35146"/>
                  <a:pt x="27372" y="35181"/>
                </a:cubicBezTo>
                <a:cubicBezTo>
                  <a:pt x="27408" y="35437"/>
                  <a:pt x="27408" y="35736"/>
                  <a:pt x="27443" y="35991"/>
                </a:cubicBezTo>
                <a:cubicBezTo>
                  <a:pt x="26888" y="35991"/>
                  <a:pt x="26378" y="35991"/>
                  <a:pt x="25867" y="35956"/>
                </a:cubicBezTo>
                <a:lnTo>
                  <a:pt x="24951" y="35956"/>
                </a:lnTo>
                <a:lnTo>
                  <a:pt x="24951" y="35076"/>
                </a:lnTo>
                <a:close/>
                <a:moveTo>
                  <a:pt x="49417" y="34635"/>
                </a:moveTo>
                <a:cubicBezTo>
                  <a:pt x="49602" y="34811"/>
                  <a:pt x="49743" y="34996"/>
                  <a:pt x="49928" y="35181"/>
                </a:cubicBezTo>
                <a:cubicBezTo>
                  <a:pt x="48977" y="35472"/>
                  <a:pt x="47982" y="35736"/>
                  <a:pt x="47032" y="35991"/>
                </a:cubicBezTo>
                <a:cubicBezTo>
                  <a:pt x="46882" y="35771"/>
                  <a:pt x="46741" y="35551"/>
                  <a:pt x="46591" y="35366"/>
                </a:cubicBezTo>
                <a:cubicBezTo>
                  <a:pt x="47542" y="35146"/>
                  <a:pt x="48502" y="34891"/>
                  <a:pt x="49417" y="34635"/>
                </a:cubicBezTo>
                <a:close/>
                <a:moveTo>
                  <a:pt x="27408" y="35181"/>
                </a:moveTo>
                <a:lnTo>
                  <a:pt x="27408" y="35181"/>
                </a:lnTo>
                <a:cubicBezTo>
                  <a:pt x="28288" y="35216"/>
                  <a:pt x="29133" y="35216"/>
                  <a:pt x="30014" y="35252"/>
                </a:cubicBezTo>
                <a:cubicBezTo>
                  <a:pt x="30049" y="35516"/>
                  <a:pt x="30084" y="35771"/>
                  <a:pt x="30119" y="36062"/>
                </a:cubicBezTo>
                <a:cubicBezTo>
                  <a:pt x="29239" y="36026"/>
                  <a:pt x="28358" y="36026"/>
                  <a:pt x="27478" y="35991"/>
                </a:cubicBezTo>
                <a:cubicBezTo>
                  <a:pt x="27478" y="35736"/>
                  <a:pt x="27443" y="35437"/>
                  <a:pt x="27408" y="35181"/>
                </a:cubicBezTo>
                <a:close/>
                <a:moveTo>
                  <a:pt x="30049" y="35252"/>
                </a:moveTo>
                <a:cubicBezTo>
                  <a:pt x="30929" y="35252"/>
                  <a:pt x="31810" y="35296"/>
                  <a:pt x="32690" y="35296"/>
                </a:cubicBezTo>
                <a:lnTo>
                  <a:pt x="32690" y="35366"/>
                </a:lnTo>
                <a:cubicBezTo>
                  <a:pt x="32760" y="35586"/>
                  <a:pt x="32796" y="35841"/>
                  <a:pt x="32875" y="36062"/>
                </a:cubicBezTo>
                <a:lnTo>
                  <a:pt x="30154" y="36062"/>
                </a:lnTo>
                <a:cubicBezTo>
                  <a:pt x="30154" y="35771"/>
                  <a:pt x="30119" y="35516"/>
                  <a:pt x="30049" y="35252"/>
                </a:cubicBezTo>
                <a:close/>
                <a:moveTo>
                  <a:pt x="35366" y="35252"/>
                </a:moveTo>
                <a:cubicBezTo>
                  <a:pt x="35437" y="35516"/>
                  <a:pt x="35516" y="35771"/>
                  <a:pt x="35586" y="36026"/>
                </a:cubicBezTo>
                <a:cubicBezTo>
                  <a:pt x="34706" y="36062"/>
                  <a:pt x="33790" y="36062"/>
                  <a:pt x="32910" y="36062"/>
                </a:cubicBezTo>
                <a:cubicBezTo>
                  <a:pt x="32875" y="35841"/>
                  <a:pt x="32796" y="35586"/>
                  <a:pt x="32725" y="35366"/>
                </a:cubicBezTo>
                <a:lnTo>
                  <a:pt x="32725" y="35296"/>
                </a:lnTo>
                <a:cubicBezTo>
                  <a:pt x="33606" y="35296"/>
                  <a:pt x="34486" y="35296"/>
                  <a:pt x="35366" y="35252"/>
                </a:cubicBezTo>
                <a:close/>
                <a:moveTo>
                  <a:pt x="60643" y="34671"/>
                </a:moveTo>
                <a:cubicBezTo>
                  <a:pt x="60678" y="34671"/>
                  <a:pt x="60678" y="34706"/>
                  <a:pt x="60713" y="34706"/>
                </a:cubicBezTo>
                <a:cubicBezTo>
                  <a:pt x="60933" y="34891"/>
                  <a:pt x="61153" y="35076"/>
                  <a:pt x="61373" y="35216"/>
                </a:cubicBezTo>
                <a:cubicBezTo>
                  <a:pt x="60863" y="35331"/>
                  <a:pt x="60387" y="35472"/>
                  <a:pt x="59903" y="35621"/>
                </a:cubicBezTo>
                <a:cubicBezTo>
                  <a:pt x="59357" y="35771"/>
                  <a:pt x="58802" y="35912"/>
                  <a:pt x="58292" y="36062"/>
                </a:cubicBezTo>
                <a:cubicBezTo>
                  <a:pt x="58107" y="35877"/>
                  <a:pt x="57966" y="35692"/>
                  <a:pt x="57816" y="35516"/>
                </a:cubicBezTo>
                <a:cubicBezTo>
                  <a:pt x="57781" y="35472"/>
                  <a:pt x="57746" y="35437"/>
                  <a:pt x="57702" y="35401"/>
                </a:cubicBezTo>
                <a:lnTo>
                  <a:pt x="57816" y="35401"/>
                </a:lnTo>
                <a:cubicBezTo>
                  <a:pt x="58292" y="35296"/>
                  <a:pt x="58767" y="35181"/>
                  <a:pt x="59287" y="35032"/>
                </a:cubicBezTo>
                <a:cubicBezTo>
                  <a:pt x="59727" y="34926"/>
                  <a:pt x="60202" y="34776"/>
                  <a:pt x="60643" y="34671"/>
                </a:cubicBezTo>
                <a:close/>
                <a:moveTo>
                  <a:pt x="4438" y="33605"/>
                </a:moveTo>
                <a:lnTo>
                  <a:pt x="4438" y="33605"/>
                </a:lnTo>
                <a:cubicBezTo>
                  <a:pt x="4262" y="34010"/>
                  <a:pt x="4077" y="34371"/>
                  <a:pt x="3892" y="34706"/>
                </a:cubicBezTo>
                <a:cubicBezTo>
                  <a:pt x="3338" y="35146"/>
                  <a:pt x="2827" y="35621"/>
                  <a:pt x="2316" y="36097"/>
                </a:cubicBezTo>
                <a:cubicBezTo>
                  <a:pt x="2501" y="35771"/>
                  <a:pt x="2642" y="35401"/>
                  <a:pt x="2827" y="35076"/>
                </a:cubicBezTo>
                <a:cubicBezTo>
                  <a:pt x="3382" y="34556"/>
                  <a:pt x="3892" y="34081"/>
                  <a:pt x="4438" y="33605"/>
                </a:cubicBezTo>
                <a:close/>
                <a:moveTo>
                  <a:pt x="19924" y="35032"/>
                </a:moveTo>
                <a:cubicBezTo>
                  <a:pt x="19845" y="35331"/>
                  <a:pt x="19775" y="35621"/>
                  <a:pt x="19739" y="35956"/>
                </a:cubicBezTo>
                <a:cubicBezTo>
                  <a:pt x="18789" y="35956"/>
                  <a:pt x="17864" y="36026"/>
                  <a:pt x="16948" y="36097"/>
                </a:cubicBezTo>
                <a:cubicBezTo>
                  <a:pt x="17028" y="35771"/>
                  <a:pt x="17098" y="35437"/>
                  <a:pt x="17169" y="35146"/>
                </a:cubicBezTo>
                <a:cubicBezTo>
                  <a:pt x="18084" y="35076"/>
                  <a:pt x="19009" y="35032"/>
                  <a:pt x="19924" y="35032"/>
                </a:cubicBezTo>
                <a:close/>
                <a:moveTo>
                  <a:pt x="42999" y="34591"/>
                </a:moveTo>
                <a:cubicBezTo>
                  <a:pt x="43140" y="34855"/>
                  <a:pt x="43290" y="35076"/>
                  <a:pt x="43440" y="35296"/>
                </a:cubicBezTo>
                <a:cubicBezTo>
                  <a:pt x="42630" y="35437"/>
                  <a:pt x="41820" y="35551"/>
                  <a:pt x="41018" y="35657"/>
                </a:cubicBezTo>
                <a:cubicBezTo>
                  <a:pt x="41855" y="35586"/>
                  <a:pt x="42665" y="35472"/>
                  <a:pt x="43440" y="35331"/>
                </a:cubicBezTo>
                <a:cubicBezTo>
                  <a:pt x="43440" y="35366"/>
                  <a:pt x="43475" y="35366"/>
                  <a:pt x="43475" y="35366"/>
                </a:cubicBezTo>
                <a:cubicBezTo>
                  <a:pt x="43545" y="35551"/>
                  <a:pt x="43660" y="35692"/>
                  <a:pt x="43765" y="35877"/>
                </a:cubicBezTo>
                <a:cubicBezTo>
                  <a:pt x="42955" y="35991"/>
                  <a:pt x="42119" y="36132"/>
                  <a:pt x="41309" y="36211"/>
                </a:cubicBezTo>
                <a:cubicBezTo>
                  <a:pt x="41195" y="36026"/>
                  <a:pt x="41124" y="35841"/>
                  <a:pt x="41018" y="35657"/>
                </a:cubicBezTo>
                <a:cubicBezTo>
                  <a:pt x="40869" y="35401"/>
                  <a:pt x="40719" y="35146"/>
                  <a:pt x="40578" y="34926"/>
                </a:cubicBezTo>
                <a:cubicBezTo>
                  <a:pt x="41379" y="34811"/>
                  <a:pt x="42189" y="34741"/>
                  <a:pt x="42999" y="34591"/>
                </a:cubicBezTo>
                <a:close/>
                <a:moveTo>
                  <a:pt x="6569" y="34266"/>
                </a:moveTo>
                <a:lnTo>
                  <a:pt x="6569" y="34266"/>
                </a:lnTo>
                <a:cubicBezTo>
                  <a:pt x="6384" y="34521"/>
                  <a:pt x="6164" y="34811"/>
                  <a:pt x="5944" y="35076"/>
                </a:cubicBezTo>
                <a:cubicBezTo>
                  <a:pt x="5688" y="35216"/>
                  <a:pt x="5433" y="35366"/>
                  <a:pt x="5213" y="35516"/>
                </a:cubicBezTo>
                <a:cubicBezTo>
                  <a:pt x="4773" y="35771"/>
                  <a:pt x="4403" y="36026"/>
                  <a:pt x="3998" y="36317"/>
                </a:cubicBezTo>
                <a:cubicBezTo>
                  <a:pt x="4218" y="36026"/>
                  <a:pt x="4403" y="35736"/>
                  <a:pt x="4623" y="35437"/>
                </a:cubicBezTo>
                <a:cubicBezTo>
                  <a:pt x="4922" y="35216"/>
                  <a:pt x="5248" y="34996"/>
                  <a:pt x="5583" y="34811"/>
                </a:cubicBezTo>
                <a:cubicBezTo>
                  <a:pt x="5908" y="34635"/>
                  <a:pt x="6243" y="34450"/>
                  <a:pt x="6569" y="34266"/>
                </a:cubicBezTo>
                <a:close/>
                <a:moveTo>
                  <a:pt x="10601" y="34635"/>
                </a:moveTo>
                <a:cubicBezTo>
                  <a:pt x="10381" y="34891"/>
                  <a:pt x="10161" y="35146"/>
                  <a:pt x="9985" y="35472"/>
                </a:cubicBezTo>
                <a:cubicBezTo>
                  <a:pt x="9175" y="35692"/>
                  <a:pt x="8400" y="35991"/>
                  <a:pt x="7599" y="36317"/>
                </a:cubicBezTo>
                <a:cubicBezTo>
                  <a:pt x="7819" y="36026"/>
                  <a:pt x="8004" y="35736"/>
                  <a:pt x="8259" y="35472"/>
                </a:cubicBezTo>
                <a:cubicBezTo>
                  <a:pt x="8805" y="35216"/>
                  <a:pt x="9359" y="35032"/>
                  <a:pt x="9905" y="34855"/>
                </a:cubicBezTo>
                <a:cubicBezTo>
                  <a:pt x="10161" y="34741"/>
                  <a:pt x="10381" y="34671"/>
                  <a:pt x="10601" y="34635"/>
                </a:cubicBezTo>
                <a:close/>
                <a:moveTo>
                  <a:pt x="57262" y="34996"/>
                </a:moveTo>
                <a:cubicBezTo>
                  <a:pt x="57376" y="35111"/>
                  <a:pt x="57482" y="35252"/>
                  <a:pt x="57632" y="35401"/>
                </a:cubicBezTo>
                <a:cubicBezTo>
                  <a:pt x="57227" y="35472"/>
                  <a:pt x="56786" y="35586"/>
                  <a:pt x="56381" y="35692"/>
                </a:cubicBezTo>
                <a:cubicBezTo>
                  <a:pt x="55765" y="35841"/>
                  <a:pt x="55175" y="36097"/>
                  <a:pt x="54585" y="36317"/>
                </a:cubicBezTo>
                <a:cubicBezTo>
                  <a:pt x="54445" y="36176"/>
                  <a:pt x="54295" y="35991"/>
                  <a:pt x="54180" y="35877"/>
                </a:cubicBezTo>
                <a:cubicBezTo>
                  <a:pt x="54585" y="35692"/>
                  <a:pt x="55026" y="35516"/>
                  <a:pt x="55501" y="35401"/>
                </a:cubicBezTo>
                <a:cubicBezTo>
                  <a:pt x="56091" y="35216"/>
                  <a:pt x="56681" y="35111"/>
                  <a:pt x="57262" y="34996"/>
                </a:cubicBezTo>
                <a:close/>
                <a:moveTo>
                  <a:pt x="17133" y="35146"/>
                </a:moveTo>
                <a:lnTo>
                  <a:pt x="17133" y="35146"/>
                </a:lnTo>
                <a:cubicBezTo>
                  <a:pt x="17028" y="35437"/>
                  <a:pt x="16948" y="35771"/>
                  <a:pt x="16878" y="36097"/>
                </a:cubicBezTo>
                <a:cubicBezTo>
                  <a:pt x="16033" y="36176"/>
                  <a:pt x="15188" y="36246"/>
                  <a:pt x="14343" y="36352"/>
                </a:cubicBezTo>
                <a:cubicBezTo>
                  <a:pt x="14422" y="36026"/>
                  <a:pt x="14527" y="35692"/>
                  <a:pt x="14607" y="35366"/>
                </a:cubicBezTo>
                <a:cubicBezTo>
                  <a:pt x="15443" y="35252"/>
                  <a:pt x="16288" y="35181"/>
                  <a:pt x="17133" y="35146"/>
                </a:cubicBezTo>
                <a:close/>
                <a:moveTo>
                  <a:pt x="12441" y="34891"/>
                </a:moveTo>
                <a:lnTo>
                  <a:pt x="12441" y="34891"/>
                </a:lnTo>
                <a:cubicBezTo>
                  <a:pt x="12362" y="34996"/>
                  <a:pt x="12326" y="35076"/>
                  <a:pt x="12291" y="35181"/>
                </a:cubicBezTo>
                <a:cubicBezTo>
                  <a:pt x="12221" y="35366"/>
                  <a:pt x="12106" y="35551"/>
                  <a:pt x="12036" y="35771"/>
                </a:cubicBezTo>
                <a:cubicBezTo>
                  <a:pt x="11191" y="35912"/>
                  <a:pt x="10346" y="36132"/>
                  <a:pt x="9544" y="36396"/>
                </a:cubicBezTo>
                <a:cubicBezTo>
                  <a:pt x="9615" y="36282"/>
                  <a:pt x="9650" y="36176"/>
                  <a:pt x="9720" y="36062"/>
                </a:cubicBezTo>
                <a:cubicBezTo>
                  <a:pt x="9800" y="35841"/>
                  <a:pt x="9905" y="35692"/>
                  <a:pt x="10020" y="35516"/>
                </a:cubicBezTo>
                <a:cubicBezTo>
                  <a:pt x="10821" y="35252"/>
                  <a:pt x="11631" y="35076"/>
                  <a:pt x="12441" y="34891"/>
                </a:cubicBezTo>
                <a:close/>
                <a:moveTo>
                  <a:pt x="53080" y="34926"/>
                </a:moveTo>
                <a:cubicBezTo>
                  <a:pt x="53230" y="35111"/>
                  <a:pt x="53414" y="35252"/>
                  <a:pt x="53599" y="35437"/>
                </a:cubicBezTo>
                <a:cubicBezTo>
                  <a:pt x="53450" y="35516"/>
                  <a:pt x="53265" y="35586"/>
                  <a:pt x="53080" y="35657"/>
                </a:cubicBezTo>
                <a:cubicBezTo>
                  <a:pt x="52605" y="35877"/>
                  <a:pt x="52129" y="36097"/>
                  <a:pt x="51618" y="36246"/>
                </a:cubicBezTo>
                <a:cubicBezTo>
                  <a:pt x="51469" y="36282"/>
                  <a:pt x="51284" y="36352"/>
                  <a:pt x="51143" y="36396"/>
                </a:cubicBezTo>
                <a:cubicBezTo>
                  <a:pt x="50958" y="36211"/>
                  <a:pt x="50773" y="36026"/>
                  <a:pt x="50624" y="35841"/>
                </a:cubicBezTo>
                <a:cubicBezTo>
                  <a:pt x="50844" y="35771"/>
                  <a:pt x="51064" y="35692"/>
                  <a:pt x="51284" y="35621"/>
                </a:cubicBezTo>
                <a:cubicBezTo>
                  <a:pt x="51759" y="35472"/>
                  <a:pt x="52200" y="35296"/>
                  <a:pt x="52640" y="35111"/>
                </a:cubicBezTo>
                <a:cubicBezTo>
                  <a:pt x="52789" y="35032"/>
                  <a:pt x="52939" y="34996"/>
                  <a:pt x="53080" y="34926"/>
                </a:cubicBezTo>
                <a:close/>
                <a:moveTo>
                  <a:pt x="3382" y="33896"/>
                </a:moveTo>
                <a:lnTo>
                  <a:pt x="3382" y="33896"/>
                </a:lnTo>
                <a:cubicBezTo>
                  <a:pt x="3161" y="34301"/>
                  <a:pt x="2977" y="34671"/>
                  <a:pt x="2792" y="35032"/>
                </a:cubicBezTo>
                <a:cubicBezTo>
                  <a:pt x="2721" y="35146"/>
                  <a:pt x="2607" y="35216"/>
                  <a:pt x="2501" y="35331"/>
                </a:cubicBezTo>
                <a:cubicBezTo>
                  <a:pt x="2202" y="35621"/>
                  <a:pt x="1876" y="35912"/>
                  <a:pt x="1542" y="36211"/>
                </a:cubicBezTo>
                <a:cubicBezTo>
                  <a:pt x="1436" y="36317"/>
                  <a:pt x="1321" y="36396"/>
                  <a:pt x="1251" y="36502"/>
                </a:cubicBezTo>
                <a:cubicBezTo>
                  <a:pt x="1436" y="36132"/>
                  <a:pt x="1656" y="35736"/>
                  <a:pt x="1876" y="35366"/>
                </a:cubicBezTo>
                <a:cubicBezTo>
                  <a:pt x="2061" y="35181"/>
                  <a:pt x="2202" y="35032"/>
                  <a:pt x="2387" y="34855"/>
                </a:cubicBezTo>
                <a:cubicBezTo>
                  <a:pt x="2536" y="34706"/>
                  <a:pt x="2677" y="34556"/>
                  <a:pt x="2827" y="34415"/>
                </a:cubicBezTo>
                <a:cubicBezTo>
                  <a:pt x="3012" y="34230"/>
                  <a:pt x="3197" y="34081"/>
                  <a:pt x="3382" y="33896"/>
                </a:cubicBezTo>
                <a:close/>
                <a:moveTo>
                  <a:pt x="8884" y="34706"/>
                </a:moveTo>
                <a:cubicBezTo>
                  <a:pt x="8664" y="34926"/>
                  <a:pt x="8444" y="35181"/>
                  <a:pt x="8224" y="35437"/>
                </a:cubicBezTo>
                <a:cubicBezTo>
                  <a:pt x="7484" y="35736"/>
                  <a:pt x="6753" y="36097"/>
                  <a:pt x="6023" y="36502"/>
                </a:cubicBezTo>
                <a:cubicBezTo>
                  <a:pt x="6243" y="36211"/>
                  <a:pt x="6463" y="35956"/>
                  <a:pt x="6718" y="35692"/>
                </a:cubicBezTo>
                <a:cubicBezTo>
                  <a:pt x="7414" y="35331"/>
                  <a:pt x="8145" y="34996"/>
                  <a:pt x="8884" y="34706"/>
                </a:cubicBezTo>
                <a:close/>
                <a:moveTo>
                  <a:pt x="40974" y="35692"/>
                </a:moveTo>
                <a:cubicBezTo>
                  <a:pt x="41054" y="35877"/>
                  <a:pt x="41159" y="36062"/>
                  <a:pt x="41274" y="36211"/>
                </a:cubicBezTo>
                <a:cubicBezTo>
                  <a:pt x="40314" y="36352"/>
                  <a:pt x="39363" y="36431"/>
                  <a:pt x="38413" y="36502"/>
                </a:cubicBezTo>
                <a:cubicBezTo>
                  <a:pt x="38333" y="36317"/>
                  <a:pt x="38263" y="36132"/>
                  <a:pt x="38157" y="35912"/>
                </a:cubicBezTo>
                <a:cubicBezTo>
                  <a:pt x="39143" y="35877"/>
                  <a:pt x="40059" y="35771"/>
                  <a:pt x="40974" y="35692"/>
                </a:cubicBezTo>
                <a:close/>
                <a:moveTo>
                  <a:pt x="61408" y="35216"/>
                </a:moveTo>
                <a:cubicBezTo>
                  <a:pt x="61444" y="35252"/>
                  <a:pt x="61523" y="35296"/>
                  <a:pt x="61558" y="35331"/>
                </a:cubicBezTo>
                <a:cubicBezTo>
                  <a:pt x="61664" y="35401"/>
                  <a:pt x="61778" y="35437"/>
                  <a:pt x="61884" y="35472"/>
                </a:cubicBezTo>
                <a:cubicBezTo>
                  <a:pt x="61558" y="35586"/>
                  <a:pt x="61268" y="35692"/>
                  <a:pt x="60933" y="35806"/>
                </a:cubicBezTo>
                <a:cubicBezTo>
                  <a:pt x="60238" y="36026"/>
                  <a:pt x="59507" y="36246"/>
                  <a:pt x="58802" y="36502"/>
                </a:cubicBezTo>
                <a:lnTo>
                  <a:pt x="58767" y="36502"/>
                </a:lnTo>
                <a:cubicBezTo>
                  <a:pt x="58626" y="36396"/>
                  <a:pt x="58477" y="36246"/>
                  <a:pt x="58327" y="36097"/>
                </a:cubicBezTo>
                <a:cubicBezTo>
                  <a:pt x="58847" y="35956"/>
                  <a:pt x="59392" y="35806"/>
                  <a:pt x="59947" y="35657"/>
                </a:cubicBezTo>
                <a:cubicBezTo>
                  <a:pt x="60422" y="35516"/>
                  <a:pt x="60898" y="35366"/>
                  <a:pt x="61408" y="35216"/>
                </a:cubicBezTo>
                <a:close/>
                <a:moveTo>
                  <a:pt x="46521" y="35366"/>
                </a:moveTo>
                <a:cubicBezTo>
                  <a:pt x="46662" y="35586"/>
                  <a:pt x="46812" y="35771"/>
                  <a:pt x="46961" y="35991"/>
                </a:cubicBezTo>
                <a:cubicBezTo>
                  <a:pt x="46037" y="36211"/>
                  <a:pt x="45121" y="36396"/>
                  <a:pt x="44206" y="36537"/>
                </a:cubicBezTo>
                <a:cubicBezTo>
                  <a:pt x="44100" y="36317"/>
                  <a:pt x="43950" y="36097"/>
                  <a:pt x="43836" y="35912"/>
                </a:cubicBezTo>
                <a:cubicBezTo>
                  <a:pt x="44716" y="35736"/>
                  <a:pt x="45641" y="35586"/>
                  <a:pt x="46521" y="35366"/>
                </a:cubicBezTo>
                <a:close/>
                <a:moveTo>
                  <a:pt x="49963" y="35216"/>
                </a:moveTo>
                <a:cubicBezTo>
                  <a:pt x="50148" y="35437"/>
                  <a:pt x="50333" y="35621"/>
                  <a:pt x="50518" y="35806"/>
                </a:cubicBezTo>
                <a:cubicBezTo>
                  <a:pt x="49523" y="36132"/>
                  <a:pt x="48537" y="36396"/>
                  <a:pt x="47507" y="36651"/>
                </a:cubicBezTo>
                <a:cubicBezTo>
                  <a:pt x="47357" y="36431"/>
                  <a:pt x="47181" y="36211"/>
                  <a:pt x="47032" y="36026"/>
                </a:cubicBezTo>
                <a:cubicBezTo>
                  <a:pt x="48018" y="35771"/>
                  <a:pt x="49012" y="35516"/>
                  <a:pt x="49963" y="35216"/>
                </a:cubicBezTo>
                <a:close/>
                <a:moveTo>
                  <a:pt x="37787" y="35146"/>
                </a:moveTo>
                <a:cubicBezTo>
                  <a:pt x="37893" y="35401"/>
                  <a:pt x="38008" y="35657"/>
                  <a:pt x="38113" y="35912"/>
                </a:cubicBezTo>
                <a:cubicBezTo>
                  <a:pt x="38192" y="36132"/>
                  <a:pt x="38263" y="36317"/>
                  <a:pt x="38333" y="36537"/>
                </a:cubicBezTo>
                <a:cubicBezTo>
                  <a:pt x="37497" y="36572"/>
                  <a:pt x="36652" y="36651"/>
                  <a:pt x="35771" y="36687"/>
                </a:cubicBezTo>
                <a:cubicBezTo>
                  <a:pt x="35736" y="36467"/>
                  <a:pt x="35692" y="36282"/>
                  <a:pt x="35622" y="36062"/>
                </a:cubicBezTo>
                <a:cubicBezTo>
                  <a:pt x="36432" y="36026"/>
                  <a:pt x="37233" y="35991"/>
                  <a:pt x="38008" y="35956"/>
                </a:cubicBezTo>
                <a:cubicBezTo>
                  <a:pt x="38043" y="35956"/>
                  <a:pt x="38078" y="35956"/>
                  <a:pt x="38113" y="35912"/>
                </a:cubicBezTo>
                <a:lnTo>
                  <a:pt x="38113" y="35912"/>
                </a:lnTo>
                <a:cubicBezTo>
                  <a:pt x="37277" y="35956"/>
                  <a:pt x="36467" y="35991"/>
                  <a:pt x="35622" y="36026"/>
                </a:cubicBezTo>
                <a:cubicBezTo>
                  <a:pt x="35551" y="35771"/>
                  <a:pt x="35472" y="35516"/>
                  <a:pt x="35402" y="35252"/>
                </a:cubicBezTo>
                <a:cubicBezTo>
                  <a:pt x="36212" y="35216"/>
                  <a:pt x="36977" y="35181"/>
                  <a:pt x="37787" y="35146"/>
                </a:cubicBezTo>
                <a:close/>
                <a:moveTo>
                  <a:pt x="61928" y="35516"/>
                </a:moveTo>
                <a:cubicBezTo>
                  <a:pt x="62148" y="35586"/>
                  <a:pt x="62289" y="35657"/>
                  <a:pt x="62439" y="35692"/>
                </a:cubicBezTo>
                <a:cubicBezTo>
                  <a:pt x="62439" y="35692"/>
                  <a:pt x="62474" y="35692"/>
                  <a:pt x="62474" y="35736"/>
                </a:cubicBezTo>
                <a:cubicBezTo>
                  <a:pt x="62034" y="35841"/>
                  <a:pt x="61593" y="35991"/>
                  <a:pt x="61153" y="36097"/>
                </a:cubicBezTo>
                <a:cubicBezTo>
                  <a:pt x="60493" y="36282"/>
                  <a:pt x="59833" y="36502"/>
                  <a:pt x="59172" y="36722"/>
                </a:cubicBezTo>
                <a:cubicBezTo>
                  <a:pt x="59067" y="36651"/>
                  <a:pt x="58952" y="36616"/>
                  <a:pt x="58847" y="36537"/>
                </a:cubicBezTo>
                <a:cubicBezTo>
                  <a:pt x="59542" y="36282"/>
                  <a:pt x="60273" y="36062"/>
                  <a:pt x="60968" y="35841"/>
                </a:cubicBezTo>
                <a:cubicBezTo>
                  <a:pt x="61303" y="35736"/>
                  <a:pt x="61629" y="35621"/>
                  <a:pt x="61928" y="35516"/>
                </a:cubicBezTo>
                <a:close/>
                <a:moveTo>
                  <a:pt x="2457" y="34081"/>
                </a:moveTo>
                <a:lnTo>
                  <a:pt x="2457" y="34081"/>
                </a:lnTo>
                <a:cubicBezTo>
                  <a:pt x="2281" y="34486"/>
                  <a:pt x="2061" y="34926"/>
                  <a:pt x="1841" y="35331"/>
                </a:cubicBezTo>
                <a:cubicBezTo>
                  <a:pt x="1286" y="35806"/>
                  <a:pt x="696" y="36282"/>
                  <a:pt x="80" y="36757"/>
                </a:cubicBezTo>
                <a:cubicBezTo>
                  <a:pt x="335" y="36317"/>
                  <a:pt x="591" y="35877"/>
                  <a:pt x="846" y="35437"/>
                </a:cubicBezTo>
                <a:cubicBezTo>
                  <a:pt x="1436" y="34996"/>
                  <a:pt x="1947" y="34556"/>
                  <a:pt x="2457" y="34081"/>
                </a:cubicBezTo>
                <a:close/>
                <a:moveTo>
                  <a:pt x="35586" y="36062"/>
                </a:moveTo>
                <a:cubicBezTo>
                  <a:pt x="35657" y="36282"/>
                  <a:pt x="35692" y="36467"/>
                  <a:pt x="35736" y="36687"/>
                </a:cubicBezTo>
                <a:cubicBezTo>
                  <a:pt x="34856" y="36722"/>
                  <a:pt x="33931" y="36757"/>
                  <a:pt x="33095" y="36792"/>
                </a:cubicBezTo>
                <a:cubicBezTo>
                  <a:pt x="33016" y="36572"/>
                  <a:pt x="32980" y="36317"/>
                  <a:pt x="32910" y="36097"/>
                </a:cubicBezTo>
                <a:cubicBezTo>
                  <a:pt x="33790" y="36097"/>
                  <a:pt x="34706" y="36097"/>
                  <a:pt x="35586" y="36062"/>
                </a:cubicBezTo>
                <a:close/>
                <a:moveTo>
                  <a:pt x="53635" y="35437"/>
                </a:moveTo>
                <a:cubicBezTo>
                  <a:pt x="53705" y="35516"/>
                  <a:pt x="53784" y="35586"/>
                  <a:pt x="53855" y="35657"/>
                </a:cubicBezTo>
                <a:cubicBezTo>
                  <a:pt x="53925" y="35692"/>
                  <a:pt x="54004" y="35771"/>
                  <a:pt x="54075" y="35841"/>
                </a:cubicBezTo>
                <a:cubicBezTo>
                  <a:pt x="53960" y="35912"/>
                  <a:pt x="53855" y="35956"/>
                  <a:pt x="53740" y="35991"/>
                </a:cubicBezTo>
                <a:cubicBezTo>
                  <a:pt x="53300" y="36211"/>
                  <a:pt x="52825" y="36396"/>
                  <a:pt x="52314" y="36572"/>
                </a:cubicBezTo>
                <a:cubicBezTo>
                  <a:pt x="52059" y="36651"/>
                  <a:pt x="51803" y="36722"/>
                  <a:pt x="51539" y="36792"/>
                </a:cubicBezTo>
                <a:cubicBezTo>
                  <a:pt x="51398" y="36687"/>
                  <a:pt x="51284" y="36537"/>
                  <a:pt x="51178" y="36431"/>
                </a:cubicBezTo>
                <a:cubicBezTo>
                  <a:pt x="51319" y="36396"/>
                  <a:pt x="51469" y="36317"/>
                  <a:pt x="51618" y="36282"/>
                </a:cubicBezTo>
                <a:cubicBezTo>
                  <a:pt x="52129" y="36132"/>
                  <a:pt x="52640" y="35912"/>
                  <a:pt x="53124" y="35692"/>
                </a:cubicBezTo>
                <a:cubicBezTo>
                  <a:pt x="53300" y="35621"/>
                  <a:pt x="53450" y="35551"/>
                  <a:pt x="53635" y="35437"/>
                </a:cubicBezTo>
                <a:close/>
                <a:moveTo>
                  <a:pt x="14563" y="35366"/>
                </a:moveTo>
                <a:lnTo>
                  <a:pt x="14563" y="35366"/>
                </a:lnTo>
                <a:cubicBezTo>
                  <a:pt x="14457" y="35692"/>
                  <a:pt x="14387" y="36026"/>
                  <a:pt x="14272" y="36352"/>
                </a:cubicBezTo>
                <a:cubicBezTo>
                  <a:pt x="13982" y="36431"/>
                  <a:pt x="13682" y="36467"/>
                  <a:pt x="13392" y="36502"/>
                </a:cubicBezTo>
                <a:cubicBezTo>
                  <a:pt x="12846" y="36616"/>
                  <a:pt x="12256" y="36722"/>
                  <a:pt x="11701" y="36836"/>
                </a:cubicBezTo>
                <a:cubicBezTo>
                  <a:pt x="11816" y="36467"/>
                  <a:pt x="11921" y="36132"/>
                  <a:pt x="12071" y="35806"/>
                </a:cubicBezTo>
                <a:cubicBezTo>
                  <a:pt x="12881" y="35621"/>
                  <a:pt x="13726" y="35472"/>
                  <a:pt x="14563" y="35366"/>
                </a:cubicBezTo>
                <a:close/>
                <a:moveTo>
                  <a:pt x="32875" y="36097"/>
                </a:moveTo>
                <a:cubicBezTo>
                  <a:pt x="32945" y="36317"/>
                  <a:pt x="32980" y="36572"/>
                  <a:pt x="33016" y="36792"/>
                </a:cubicBezTo>
                <a:cubicBezTo>
                  <a:pt x="32100" y="36836"/>
                  <a:pt x="31149" y="36836"/>
                  <a:pt x="30234" y="36836"/>
                </a:cubicBezTo>
                <a:cubicBezTo>
                  <a:pt x="30234" y="36616"/>
                  <a:pt x="30190" y="36352"/>
                  <a:pt x="30154" y="36097"/>
                </a:cubicBezTo>
                <a:close/>
                <a:moveTo>
                  <a:pt x="5178" y="34450"/>
                </a:moveTo>
                <a:lnTo>
                  <a:pt x="5178" y="34450"/>
                </a:lnTo>
                <a:cubicBezTo>
                  <a:pt x="5028" y="34741"/>
                  <a:pt x="4843" y="34996"/>
                  <a:pt x="4702" y="35252"/>
                </a:cubicBezTo>
                <a:cubicBezTo>
                  <a:pt x="4658" y="35296"/>
                  <a:pt x="4623" y="35331"/>
                  <a:pt x="4588" y="35401"/>
                </a:cubicBezTo>
                <a:cubicBezTo>
                  <a:pt x="3927" y="35841"/>
                  <a:pt x="3302" y="36352"/>
                  <a:pt x="2721" y="36872"/>
                </a:cubicBezTo>
                <a:cubicBezTo>
                  <a:pt x="2756" y="36836"/>
                  <a:pt x="2756" y="36792"/>
                  <a:pt x="2792" y="36757"/>
                </a:cubicBezTo>
                <a:cubicBezTo>
                  <a:pt x="2941" y="36502"/>
                  <a:pt x="3117" y="36211"/>
                  <a:pt x="3302" y="35877"/>
                </a:cubicBezTo>
                <a:cubicBezTo>
                  <a:pt x="3927" y="35366"/>
                  <a:pt x="4517" y="34891"/>
                  <a:pt x="5178" y="34450"/>
                </a:cubicBezTo>
                <a:close/>
                <a:moveTo>
                  <a:pt x="7379" y="34855"/>
                </a:moveTo>
                <a:lnTo>
                  <a:pt x="7379" y="34855"/>
                </a:lnTo>
                <a:cubicBezTo>
                  <a:pt x="7158" y="35111"/>
                  <a:pt x="6903" y="35401"/>
                  <a:pt x="6683" y="35657"/>
                </a:cubicBezTo>
                <a:cubicBezTo>
                  <a:pt x="5944" y="36026"/>
                  <a:pt x="5248" y="36431"/>
                  <a:pt x="4588" y="36872"/>
                </a:cubicBezTo>
                <a:cubicBezTo>
                  <a:pt x="4808" y="36572"/>
                  <a:pt x="5028" y="36282"/>
                  <a:pt x="5248" y="35991"/>
                </a:cubicBezTo>
                <a:cubicBezTo>
                  <a:pt x="5944" y="35586"/>
                  <a:pt x="6639" y="35216"/>
                  <a:pt x="7379" y="34855"/>
                </a:cubicBezTo>
                <a:close/>
                <a:moveTo>
                  <a:pt x="22416" y="35956"/>
                </a:moveTo>
                <a:cubicBezTo>
                  <a:pt x="23261" y="35956"/>
                  <a:pt x="24071" y="35956"/>
                  <a:pt x="24907" y="35991"/>
                </a:cubicBezTo>
                <a:lnTo>
                  <a:pt x="24907" y="36872"/>
                </a:lnTo>
                <a:lnTo>
                  <a:pt x="22310" y="36872"/>
                </a:lnTo>
                <a:cubicBezTo>
                  <a:pt x="22345" y="36616"/>
                  <a:pt x="22381" y="36396"/>
                  <a:pt x="22416" y="36132"/>
                </a:cubicBezTo>
                <a:lnTo>
                  <a:pt x="22416" y="35956"/>
                </a:lnTo>
                <a:close/>
                <a:moveTo>
                  <a:pt x="25867" y="35991"/>
                </a:moveTo>
                <a:cubicBezTo>
                  <a:pt x="26378" y="36026"/>
                  <a:pt x="26888" y="36026"/>
                  <a:pt x="27443" y="36026"/>
                </a:cubicBezTo>
                <a:cubicBezTo>
                  <a:pt x="27443" y="36317"/>
                  <a:pt x="27478" y="36572"/>
                  <a:pt x="27478" y="36872"/>
                </a:cubicBezTo>
                <a:lnTo>
                  <a:pt x="26157" y="36872"/>
                </a:lnTo>
                <a:cubicBezTo>
                  <a:pt x="25887" y="36872"/>
                  <a:pt x="25617" y="36856"/>
                  <a:pt x="25350" y="36856"/>
                </a:cubicBezTo>
                <a:cubicBezTo>
                  <a:pt x="25216" y="36856"/>
                  <a:pt x="25083" y="36860"/>
                  <a:pt x="24951" y="36872"/>
                </a:cubicBezTo>
                <a:lnTo>
                  <a:pt x="24951" y="35991"/>
                </a:lnTo>
                <a:close/>
                <a:moveTo>
                  <a:pt x="27478" y="36062"/>
                </a:moveTo>
                <a:cubicBezTo>
                  <a:pt x="28323" y="36062"/>
                  <a:pt x="29204" y="36097"/>
                  <a:pt x="30119" y="36097"/>
                </a:cubicBezTo>
                <a:cubicBezTo>
                  <a:pt x="30154" y="36352"/>
                  <a:pt x="30190" y="36616"/>
                  <a:pt x="30190" y="36836"/>
                </a:cubicBezTo>
                <a:cubicBezTo>
                  <a:pt x="29274" y="36872"/>
                  <a:pt x="28394" y="36872"/>
                  <a:pt x="27513" y="36872"/>
                </a:cubicBezTo>
                <a:cubicBezTo>
                  <a:pt x="27513" y="36572"/>
                  <a:pt x="27513" y="36317"/>
                  <a:pt x="27478" y="36062"/>
                </a:cubicBezTo>
                <a:close/>
                <a:moveTo>
                  <a:pt x="22381" y="35956"/>
                </a:moveTo>
                <a:cubicBezTo>
                  <a:pt x="22381" y="36026"/>
                  <a:pt x="22381" y="36062"/>
                  <a:pt x="22345" y="36132"/>
                </a:cubicBezTo>
                <a:cubicBezTo>
                  <a:pt x="22345" y="36396"/>
                  <a:pt x="22310" y="36616"/>
                  <a:pt x="22266" y="36872"/>
                </a:cubicBezTo>
                <a:cubicBezTo>
                  <a:pt x="21350" y="36907"/>
                  <a:pt x="20435" y="36907"/>
                  <a:pt x="19554" y="36942"/>
                </a:cubicBezTo>
                <a:cubicBezTo>
                  <a:pt x="19625" y="36651"/>
                  <a:pt x="19704" y="36317"/>
                  <a:pt x="19739" y="35991"/>
                </a:cubicBezTo>
                <a:cubicBezTo>
                  <a:pt x="20620" y="35956"/>
                  <a:pt x="21500" y="35956"/>
                  <a:pt x="22381" y="35956"/>
                </a:cubicBezTo>
                <a:close/>
                <a:moveTo>
                  <a:pt x="43765" y="35912"/>
                </a:moveTo>
                <a:cubicBezTo>
                  <a:pt x="43915" y="36132"/>
                  <a:pt x="44021" y="36317"/>
                  <a:pt x="44170" y="36537"/>
                </a:cubicBezTo>
                <a:cubicBezTo>
                  <a:pt x="43325" y="36687"/>
                  <a:pt x="42515" y="36836"/>
                  <a:pt x="41679" y="36942"/>
                </a:cubicBezTo>
                <a:cubicBezTo>
                  <a:pt x="41564" y="36722"/>
                  <a:pt x="41459" y="36502"/>
                  <a:pt x="41344" y="36246"/>
                </a:cubicBezTo>
                <a:cubicBezTo>
                  <a:pt x="42154" y="36176"/>
                  <a:pt x="42955" y="36026"/>
                  <a:pt x="43765" y="35912"/>
                </a:cubicBezTo>
                <a:close/>
                <a:moveTo>
                  <a:pt x="57667" y="35437"/>
                </a:moveTo>
                <a:cubicBezTo>
                  <a:pt x="57702" y="35472"/>
                  <a:pt x="57746" y="35516"/>
                  <a:pt x="57781" y="35551"/>
                </a:cubicBezTo>
                <a:cubicBezTo>
                  <a:pt x="57922" y="35736"/>
                  <a:pt x="58072" y="35912"/>
                  <a:pt x="58257" y="36097"/>
                </a:cubicBezTo>
                <a:cubicBezTo>
                  <a:pt x="57227" y="36396"/>
                  <a:pt x="56276" y="36687"/>
                  <a:pt x="55281" y="37012"/>
                </a:cubicBezTo>
                <a:cubicBezTo>
                  <a:pt x="55061" y="36836"/>
                  <a:pt x="54841" y="36616"/>
                  <a:pt x="54621" y="36352"/>
                </a:cubicBezTo>
                <a:cubicBezTo>
                  <a:pt x="55175" y="36132"/>
                  <a:pt x="55765" y="35877"/>
                  <a:pt x="56381" y="35736"/>
                </a:cubicBezTo>
                <a:cubicBezTo>
                  <a:pt x="56822" y="35621"/>
                  <a:pt x="57227" y="35516"/>
                  <a:pt x="57667" y="35437"/>
                </a:cubicBezTo>
                <a:close/>
                <a:moveTo>
                  <a:pt x="62544" y="35736"/>
                </a:moveTo>
                <a:cubicBezTo>
                  <a:pt x="62729" y="35806"/>
                  <a:pt x="62949" y="35877"/>
                  <a:pt x="63169" y="36062"/>
                </a:cubicBezTo>
                <a:cubicBezTo>
                  <a:pt x="62659" y="36211"/>
                  <a:pt x="62148" y="36352"/>
                  <a:pt x="61629" y="36502"/>
                </a:cubicBezTo>
                <a:cubicBezTo>
                  <a:pt x="61047" y="36687"/>
                  <a:pt x="60493" y="36872"/>
                  <a:pt x="59947" y="37056"/>
                </a:cubicBezTo>
                <a:cubicBezTo>
                  <a:pt x="59762" y="36977"/>
                  <a:pt x="59612" y="36907"/>
                  <a:pt x="59463" y="36836"/>
                </a:cubicBezTo>
                <a:cubicBezTo>
                  <a:pt x="59392" y="36792"/>
                  <a:pt x="59322" y="36757"/>
                  <a:pt x="59243" y="36722"/>
                </a:cubicBezTo>
                <a:cubicBezTo>
                  <a:pt x="59868" y="36537"/>
                  <a:pt x="60528" y="36317"/>
                  <a:pt x="61153" y="36132"/>
                </a:cubicBezTo>
                <a:cubicBezTo>
                  <a:pt x="61629" y="36026"/>
                  <a:pt x="62104" y="35877"/>
                  <a:pt x="62544" y="35736"/>
                </a:cubicBezTo>
                <a:close/>
                <a:moveTo>
                  <a:pt x="19704" y="35991"/>
                </a:moveTo>
                <a:lnTo>
                  <a:pt x="19704" y="35991"/>
                </a:lnTo>
                <a:cubicBezTo>
                  <a:pt x="19625" y="36317"/>
                  <a:pt x="19554" y="36651"/>
                  <a:pt x="19519" y="36942"/>
                </a:cubicBezTo>
                <a:cubicBezTo>
                  <a:pt x="18568" y="37012"/>
                  <a:pt x="17644" y="37056"/>
                  <a:pt x="16728" y="37162"/>
                </a:cubicBezTo>
                <a:cubicBezTo>
                  <a:pt x="16808" y="36792"/>
                  <a:pt x="16878" y="36467"/>
                  <a:pt x="16913" y="36132"/>
                </a:cubicBezTo>
                <a:cubicBezTo>
                  <a:pt x="17864" y="36062"/>
                  <a:pt x="18789" y="36026"/>
                  <a:pt x="19704" y="35991"/>
                </a:cubicBezTo>
                <a:close/>
                <a:moveTo>
                  <a:pt x="46996" y="36026"/>
                </a:moveTo>
                <a:cubicBezTo>
                  <a:pt x="47137" y="36246"/>
                  <a:pt x="47287" y="36431"/>
                  <a:pt x="47472" y="36651"/>
                </a:cubicBezTo>
                <a:cubicBezTo>
                  <a:pt x="46521" y="36872"/>
                  <a:pt x="45597" y="37056"/>
                  <a:pt x="44646" y="37233"/>
                </a:cubicBezTo>
                <a:cubicBezTo>
                  <a:pt x="44496" y="37012"/>
                  <a:pt x="44390" y="36792"/>
                  <a:pt x="44241" y="36572"/>
                </a:cubicBezTo>
                <a:cubicBezTo>
                  <a:pt x="45156" y="36431"/>
                  <a:pt x="46081" y="36246"/>
                  <a:pt x="46996" y="36026"/>
                </a:cubicBezTo>
                <a:close/>
                <a:moveTo>
                  <a:pt x="50553" y="35841"/>
                </a:moveTo>
                <a:cubicBezTo>
                  <a:pt x="50738" y="36026"/>
                  <a:pt x="50923" y="36211"/>
                  <a:pt x="51099" y="36396"/>
                </a:cubicBezTo>
                <a:cubicBezTo>
                  <a:pt x="50078" y="36722"/>
                  <a:pt x="49048" y="36977"/>
                  <a:pt x="47982" y="37233"/>
                </a:cubicBezTo>
                <a:cubicBezTo>
                  <a:pt x="47842" y="37056"/>
                  <a:pt x="47692" y="36872"/>
                  <a:pt x="47542" y="36687"/>
                </a:cubicBezTo>
                <a:cubicBezTo>
                  <a:pt x="48572" y="36431"/>
                  <a:pt x="49558" y="36176"/>
                  <a:pt x="50553" y="35841"/>
                </a:cubicBezTo>
                <a:close/>
                <a:moveTo>
                  <a:pt x="3857" y="34811"/>
                </a:moveTo>
                <a:lnTo>
                  <a:pt x="3857" y="34811"/>
                </a:lnTo>
                <a:cubicBezTo>
                  <a:pt x="3637" y="35216"/>
                  <a:pt x="3452" y="35551"/>
                  <a:pt x="3267" y="35841"/>
                </a:cubicBezTo>
                <a:cubicBezTo>
                  <a:pt x="2721" y="36317"/>
                  <a:pt x="2167" y="36792"/>
                  <a:pt x="1656" y="37277"/>
                </a:cubicBezTo>
                <a:cubicBezTo>
                  <a:pt x="1841" y="36907"/>
                  <a:pt x="2061" y="36572"/>
                  <a:pt x="2237" y="36211"/>
                </a:cubicBezTo>
                <a:cubicBezTo>
                  <a:pt x="2792" y="35736"/>
                  <a:pt x="3302" y="35252"/>
                  <a:pt x="3857" y="34811"/>
                </a:cubicBezTo>
                <a:close/>
                <a:moveTo>
                  <a:pt x="5873" y="35181"/>
                </a:moveTo>
                <a:lnTo>
                  <a:pt x="5873" y="35181"/>
                </a:lnTo>
                <a:cubicBezTo>
                  <a:pt x="5688" y="35401"/>
                  <a:pt x="5468" y="35657"/>
                  <a:pt x="5283" y="35877"/>
                </a:cubicBezTo>
                <a:cubicBezTo>
                  <a:pt x="5283" y="35912"/>
                  <a:pt x="5248" y="35956"/>
                  <a:pt x="5213" y="35991"/>
                </a:cubicBezTo>
                <a:cubicBezTo>
                  <a:pt x="4843" y="36211"/>
                  <a:pt x="4482" y="36431"/>
                  <a:pt x="4112" y="36687"/>
                </a:cubicBezTo>
                <a:cubicBezTo>
                  <a:pt x="3857" y="36872"/>
                  <a:pt x="3602" y="37056"/>
                  <a:pt x="3338" y="37277"/>
                </a:cubicBezTo>
                <a:cubicBezTo>
                  <a:pt x="3522" y="36977"/>
                  <a:pt x="3743" y="36722"/>
                  <a:pt x="3927" y="36431"/>
                </a:cubicBezTo>
                <a:cubicBezTo>
                  <a:pt x="4332" y="36097"/>
                  <a:pt x="4773" y="35806"/>
                  <a:pt x="5213" y="35551"/>
                </a:cubicBezTo>
                <a:cubicBezTo>
                  <a:pt x="5433" y="35437"/>
                  <a:pt x="5653" y="35296"/>
                  <a:pt x="5873" y="35181"/>
                </a:cubicBezTo>
                <a:close/>
                <a:moveTo>
                  <a:pt x="41274" y="36282"/>
                </a:moveTo>
                <a:cubicBezTo>
                  <a:pt x="41415" y="36502"/>
                  <a:pt x="41529" y="36722"/>
                  <a:pt x="41635" y="36942"/>
                </a:cubicBezTo>
                <a:cubicBezTo>
                  <a:pt x="40649" y="37092"/>
                  <a:pt x="39654" y="37197"/>
                  <a:pt x="38703" y="37277"/>
                </a:cubicBezTo>
                <a:cubicBezTo>
                  <a:pt x="38668" y="37197"/>
                  <a:pt x="38633" y="37092"/>
                  <a:pt x="38597" y="36977"/>
                </a:cubicBezTo>
                <a:cubicBezTo>
                  <a:pt x="38518" y="36836"/>
                  <a:pt x="38483" y="36722"/>
                  <a:pt x="38413" y="36572"/>
                </a:cubicBezTo>
                <a:cubicBezTo>
                  <a:pt x="39363" y="36467"/>
                  <a:pt x="40314" y="36396"/>
                  <a:pt x="41274" y="36282"/>
                </a:cubicBezTo>
                <a:close/>
                <a:moveTo>
                  <a:pt x="54110" y="35877"/>
                </a:moveTo>
                <a:cubicBezTo>
                  <a:pt x="54260" y="36026"/>
                  <a:pt x="54401" y="36176"/>
                  <a:pt x="54550" y="36352"/>
                </a:cubicBezTo>
                <a:cubicBezTo>
                  <a:pt x="54480" y="36352"/>
                  <a:pt x="54445" y="36396"/>
                  <a:pt x="54365" y="36431"/>
                </a:cubicBezTo>
                <a:cubicBezTo>
                  <a:pt x="53855" y="36651"/>
                  <a:pt x="53300" y="36872"/>
                  <a:pt x="52719" y="37056"/>
                </a:cubicBezTo>
                <a:cubicBezTo>
                  <a:pt x="52464" y="37127"/>
                  <a:pt x="52200" y="37197"/>
                  <a:pt x="51944" y="37277"/>
                </a:cubicBezTo>
                <a:cubicBezTo>
                  <a:pt x="51839" y="37127"/>
                  <a:pt x="51689" y="36977"/>
                  <a:pt x="51539" y="36836"/>
                </a:cubicBezTo>
                <a:cubicBezTo>
                  <a:pt x="51839" y="36757"/>
                  <a:pt x="52094" y="36687"/>
                  <a:pt x="52314" y="36616"/>
                </a:cubicBezTo>
                <a:cubicBezTo>
                  <a:pt x="52825" y="36431"/>
                  <a:pt x="53300" y="36246"/>
                  <a:pt x="53784" y="36026"/>
                </a:cubicBezTo>
                <a:cubicBezTo>
                  <a:pt x="53890" y="35991"/>
                  <a:pt x="54004" y="35956"/>
                  <a:pt x="54110" y="35877"/>
                </a:cubicBezTo>
                <a:close/>
                <a:moveTo>
                  <a:pt x="9941" y="35516"/>
                </a:moveTo>
                <a:cubicBezTo>
                  <a:pt x="9870" y="35692"/>
                  <a:pt x="9764" y="35841"/>
                  <a:pt x="9685" y="36026"/>
                </a:cubicBezTo>
                <a:cubicBezTo>
                  <a:pt x="9615" y="36132"/>
                  <a:pt x="9544" y="36282"/>
                  <a:pt x="9500" y="36431"/>
                </a:cubicBezTo>
                <a:cubicBezTo>
                  <a:pt x="8664" y="36687"/>
                  <a:pt x="7854" y="36977"/>
                  <a:pt x="7044" y="37312"/>
                </a:cubicBezTo>
                <a:cubicBezTo>
                  <a:pt x="7079" y="37277"/>
                  <a:pt x="7123" y="37197"/>
                  <a:pt x="7123" y="37162"/>
                </a:cubicBezTo>
                <a:cubicBezTo>
                  <a:pt x="7264" y="36907"/>
                  <a:pt x="7414" y="36651"/>
                  <a:pt x="7563" y="36396"/>
                </a:cubicBezTo>
                <a:cubicBezTo>
                  <a:pt x="8329" y="36062"/>
                  <a:pt x="9139" y="35771"/>
                  <a:pt x="9941" y="35516"/>
                </a:cubicBezTo>
                <a:close/>
                <a:moveTo>
                  <a:pt x="8145" y="35516"/>
                </a:moveTo>
                <a:cubicBezTo>
                  <a:pt x="7924" y="35771"/>
                  <a:pt x="7704" y="36062"/>
                  <a:pt x="7519" y="36352"/>
                </a:cubicBezTo>
                <a:cubicBezTo>
                  <a:pt x="6789" y="36687"/>
                  <a:pt x="6058" y="37056"/>
                  <a:pt x="5318" y="37453"/>
                </a:cubicBezTo>
                <a:cubicBezTo>
                  <a:pt x="5503" y="37162"/>
                  <a:pt x="5723" y="36872"/>
                  <a:pt x="5944" y="36572"/>
                </a:cubicBezTo>
                <a:cubicBezTo>
                  <a:pt x="6683" y="36176"/>
                  <a:pt x="7414" y="35806"/>
                  <a:pt x="8145" y="35516"/>
                </a:cubicBezTo>
                <a:close/>
                <a:moveTo>
                  <a:pt x="16878" y="36132"/>
                </a:moveTo>
                <a:lnTo>
                  <a:pt x="16878" y="36132"/>
                </a:lnTo>
                <a:cubicBezTo>
                  <a:pt x="16808" y="36467"/>
                  <a:pt x="16764" y="36792"/>
                  <a:pt x="16693" y="37162"/>
                </a:cubicBezTo>
                <a:cubicBezTo>
                  <a:pt x="15813" y="37233"/>
                  <a:pt x="14932" y="37347"/>
                  <a:pt x="14087" y="37453"/>
                </a:cubicBezTo>
                <a:cubicBezTo>
                  <a:pt x="14166" y="37127"/>
                  <a:pt x="14237" y="36757"/>
                  <a:pt x="14307" y="36431"/>
                </a:cubicBezTo>
                <a:cubicBezTo>
                  <a:pt x="15152" y="36282"/>
                  <a:pt x="16033" y="36211"/>
                  <a:pt x="16878" y="36132"/>
                </a:cubicBezTo>
                <a:close/>
                <a:moveTo>
                  <a:pt x="58292" y="36097"/>
                </a:moveTo>
                <a:cubicBezTo>
                  <a:pt x="58442" y="36282"/>
                  <a:pt x="58582" y="36396"/>
                  <a:pt x="58732" y="36502"/>
                </a:cubicBezTo>
                <a:cubicBezTo>
                  <a:pt x="57816" y="36836"/>
                  <a:pt x="56901" y="37127"/>
                  <a:pt x="55941" y="37453"/>
                </a:cubicBezTo>
                <a:cubicBezTo>
                  <a:pt x="55800" y="37382"/>
                  <a:pt x="55615" y="37277"/>
                  <a:pt x="55360" y="37092"/>
                </a:cubicBezTo>
                <a:cubicBezTo>
                  <a:pt x="55360" y="37092"/>
                  <a:pt x="55360" y="37056"/>
                  <a:pt x="55325" y="37056"/>
                </a:cubicBezTo>
                <a:cubicBezTo>
                  <a:pt x="56311" y="36722"/>
                  <a:pt x="57262" y="36431"/>
                  <a:pt x="58292" y="36097"/>
                </a:cubicBezTo>
                <a:close/>
                <a:moveTo>
                  <a:pt x="38377" y="36572"/>
                </a:moveTo>
                <a:cubicBezTo>
                  <a:pt x="38413" y="36722"/>
                  <a:pt x="38483" y="36872"/>
                  <a:pt x="38518" y="37012"/>
                </a:cubicBezTo>
                <a:cubicBezTo>
                  <a:pt x="38553" y="37092"/>
                  <a:pt x="38597" y="37197"/>
                  <a:pt x="38633" y="37277"/>
                </a:cubicBezTo>
                <a:cubicBezTo>
                  <a:pt x="37752" y="37382"/>
                  <a:pt x="36872" y="37453"/>
                  <a:pt x="35991" y="37497"/>
                </a:cubicBezTo>
                <a:cubicBezTo>
                  <a:pt x="35956" y="37417"/>
                  <a:pt x="35912" y="37312"/>
                  <a:pt x="35877" y="37197"/>
                </a:cubicBezTo>
                <a:cubicBezTo>
                  <a:pt x="35842" y="37056"/>
                  <a:pt x="35807" y="36907"/>
                  <a:pt x="35807" y="36722"/>
                </a:cubicBezTo>
                <a:cubicBezTo>
                  <a:pt x="36652" y="36687"/>
                  <a:pt x="37497" y="36651"/>
                  <a:pt x="38377" y="36572"/>
                </a:cubicBezTo>
                <a:close/>
                <a:moveTo>
                  <a:pt x="12036" y="35806"/>
                </a:moveTo>
                <a:lnTo>
                  <a:pt x="12036" y="35806"/>
                </a:lnTo>
                <a:cubicBezTo>
                  <a:pt x="11886" y="36132"/>
                  <a:pt x="11781" y="36502"/>
                  <a:pt x="11666" y="36836"/>
                </a:cubicBezTo>
                <a:cubicBezTo>
                  <a:pt x="10786" y="37056"/>
                  <a:pt x="9941" y="37277"/>
                  <a:pt x="9104" y="37532"/>
                </a:cubicBezTo>
                <a:cubicBezTo>
                  <a:pt x="9210" y="37162"/>
                  <a:pt x="9359" y="36792"/>
                  <a:pt x="9544" y="36431"/>
                </a:cubicBezTo>
                <a:cubicBezTo>
                  <a:pt x="10346" y="36211"/>
                  <a:pt x="11191" y="35991"/>
                  <a:pt x="12036" y="35806"/>
                </a:cubicBezTo>
                <a:close/>
                <a:moveTo>
                  <a:pt x="2721" y="35146"/>
                </a:moveTo>
                <a:lnTo>
                  <a:pt x="2721" y="35146"/>
                </a:lnTo>
                <a:cubicBezTo>
                  <a:pt x="2572" y="35516"/>
                  <a:pt x="2387" y="35841"/>
                  <a:pt x="2202" y="36176"/>
                </a:cubicBezTo>
                <a:cubicBezTo>
                  <a:pt x="2131" y="36246"/>
                  <a:pt x="2061" y="36282"/>
                  <a:pt x="1982" y="36352"/>
                </a:cubicBezTo>
                <a:cubicBezTo>
                  <a:pt x="1691" y="36651"/>
                  <a:pt x="1357" y="36942"/>
                  <a:pt x="1031" y="37233"/>
                </a:cubicBezTo>
                <a:cubicBezTo>
                  <a:pt x="881" y="37347"/>
                  <a:pt x="740" y="37453"/>
                  <a:pt x="626" y="37567"/>
                </a:cubicBezTo>
                <a:cubicBezTo>
                  <a:pt x="811" y="37277"/>
                  <a:pt x="996" y="36942"/>
                  <a:pt x="1181" y="36616"/>
                </a:cubicBezTo>
                <a:cubicBezTo>
                  <a:pt x="1286" y="36502"/>
                  <a:pt x="1436" y="36396"/>
                  <a:pt x="1577" y="36246"/>
                </a:cubicBezTo>
                <a:cubicBezTo>
                  <a:pt x="1911" y="35956"/>
                  <a:pt x="2237" y="35657"/>
                  <a:pt x="2536" y="35331"/>
                </a:cubicBezTo>
                <a:cubicBezTo>
                  <a:pt x="2607" y="35296"/>
                  <a:pt x="2677" y="35216"/>
                  <a:pt x="2721" y="35146"/>
                </a:cubicBezTo>
                <a:close/>
                <a:moveTo>
                  <a:pt x="63248" y="36097"/>
                </a:moveTo>
                <a:cubicBezTo>
                  <a:pt x="63319" y="36132"/>
                  <a:pt x="63425" y="36211"/>
                  <a:pt x="63539" y="36317"/>
                </a:cubicBezTo>
                <a:cubicBezTo>
                  <a:pt x="63689" y="36396"/>
                  <a:pt x="63794" y="36502"/>
                  <a:pt x="63909" y="36616"/>
                </a:cubicBezTo>
                <a:cubicBezTo>
                  <a:pt x="63389" y="36757"/>
                  <a:pt x="62879" y="36907"/>
                  <a:pt x="62324" y="37092"/>
                </a:cubicBezTo>
                <a:cubicBezTo>
                  <a:pt x="61778" y="37233"/>
                  <a:pt x="61224" y="37417"/>
                  <a:pt x="60678" y="37602"/>
                </a:cubicBezTo>
                <a:cubicBezTo>
                  <a:pt x="60563" y="37497"/>
                  <a:pt x="60458" y="37417"/>
                  <a:pt x="60343" y="37312"/>
                </a:cubicBezTo>
                <a:cubicBezTo>
                  <a:pt x="60238" y="37233"/>
                  <a:pt x="60088" y="37127"/>
                  <a:pt x="59982" y="37092"/>
                </a:cubicBezTo>
                <a:cubicBezTo>
                  <a:pt x="60528" y="36907"/>
                  <a:pt x="61083" y="36722"/>
                  <a:pt x="61629" y="36537"/>
                </a:cubicBezTo>
                <a:cubicBezTo>
                  <a:pt x="62183" y="36396"/>
                  <a:pt x="62694" y="36246"/>
                  <a:pt x="63248" y="36097"/>
                </a:cubicBezTo>
                <a:close/>
                <a:moveTo>
                  <a:pt x="35736" y="36722"/>
                </a:moveTo>
                <a:cubicBezTo>
                  <a:pt x="35771" y="36907"/>
                  <a:pt x="35807" y="37056"/>
                  <a:pt x="35842" y="37197"/>
                </a:cubicBezTo>
                <a:cubicBezTo>
                  <a:pt x="35877" y="37312"/>
                  <a:pt x="35912" y="37417"/>
                  <a:pt x="35912" y="37497"/>
                </a:cubicBezTo>
                <a:cubicBezTo>
                  <a:pt x="35032" y="37567"/>
                  <a:pt x="34116" y="37602"/>
                  <a:pt x="33236" y="37637"/>
                </a:cubicBezTo>
                <a:cubicBezTo>
                  <a:pt x="33201" y="37382"/>
                  <a:pt x="33130" y="37127"/>
                  <a:pt x="33095" y="36836"/>
                </a:cubicBezTo>
                <a:cubicBezTo>
                  <a:pt x="33975" y="36836"/>
                  <a:pt x="34856" y="36792"/>
                  <a:pt x="35736" y="36722"/>
                </a:cubicBezTo>
                <a:close/>
                <a:moveTo>
                  <a:pt x="58767" y="36537"/>
                </a:moveTo>
                <a:cubicBezTo>
                  <a:pt x="58882" y="36616"/>
                  <a:pt x="58987" y="36687"/>
                  <a:pt x="59137" y="36722"/>
                </a:cubicBezTo>
                <a:lnTo>
                  <a:pt x="57156" y="37382"/>
                </a:lnTo>
                <a:cubicBezTo>
                  <a:pt x="56901" y="37453"/>
                  <a:pt x="56646" y="37567"/>
                  <a:pt x="56346" y="37637"/>
                </a:cubicBezTo>
                <a:cubicBezTo>
                  <a:pt x="56311" y="37602"/>
                  <a:pt x="56241" y="37602"/>
                  <a:pt x="56161" y="37567"/>
                </a:cubicBezTo>
                <a:cubicBezTo>
                  <a:pt x="56126" y="37532"/>
                  <a:pt x="56056" y="37532"/>
                  <a:pt x="56020" y="37497"/>
                </a:cubicBezTo>
                <a:cubicBezTo>
                  <a:pt x="56936" y="37162"/>
                  <a:pt x="57852" y="36836"/>
                  <a:pt x="58767" y="36537"/>
                </a:cubicBezTo>
                <a:close/>
                <a:moveTo>
                  <a:pt x="44206" y="36572"/>
                </a:moveTo>
                <a:cubicBezTo>
                  <a:pt x="44320" y="36792"/>
                  <a:pt x="44461" y="37012"/>
                  <a:pt x="44611" y="37233"/>
                </a:cubicBezTo>
                <a:cubicBezTo>
                  <a:pt x="43765" y="37417"/>
                  <a:pt x="42920" y="37532"/>
                  <a:pt x="42040" y="37673"/>
                </a:cubicBezTo>
                <a:cubicBezTo>
                  <a:pt x="42040" y="37637"/>
                  <a:pt x="42005" y="37567"/>
                  <a:pt x="41969" y="37532"/>
                </a:cubicBezTo>
                <a:cubicBezTo>
                  <a:pt x="41899" y="37347"/>
                  <a:pt x="41784" y="37162"/>
                  <a:pt x="41714" y="36977"/>
                </a:cubicBezTo>
                <a:cubicBezTo>
                  <a:pt x="42515" y="36872"/>
                  <a:pt x="43360" y="36722"/>
                  <a:pt x="44206" y="36572"/>
                </a:cubicBezTo>
                <a:close/>
                <a:moveTo>
                  <a:pt x="51143" y="36431"/>
                </a:moveTo>
                <a:cubicBezTo>
                  <a:pt x="51249" y="36572"/>
                  <a:pt x="51363" y="36687"/>
                  <a:pt x="51469" y="36836"/>
                </a:cubicBezTo>
                <a:cubicBezTo>
                  <a:pt x="50439" y="37127"/>
                  <a:pt x="49417" y="37417"/>
                  <a:pt x="48352" y="37673"/>
                </a:cubicBezTo>
                <a:cubicBezTo>
                  <a:pt x="48317" y="37602"/>
                  <a:pt x="48238" y="37532"/>
                  <a:pt x="48203" y="37497"/>
                </a:cubicBezTo>
                <a:cubicBezTo>
                  <a:pt x="48132" y="37417"/>
                  <a:pt x="48097" y="37347"/>
                  <a:pt x="48018" y="37277"/>
                </a:cubicBezTo>
                <a:cubicBezTo>
                  <a:pt x="49083" y="37012"/>
                  <a:pt x="50113" y="36757"/>
                  <a:pt x="51143" y="36431"/>
                </a:cubicBezTo>
                <a:close/>
                <a:moveTo>
                  <a:pt x="33051" y="36836"/>
                </a:moveTo>
                <a:cubicBezTo>
                  <a:pt x="33095" y="37127"/>
                  <a:pt x="33165" y="37382"/>
                  <a:pt x="33201" y="37637"/>
                </a:cubicBezTo>
                <a:cubicBezTo>
                  <a:pt x="32215" y="37673"/>
                  <a:pt x="31255" y="37717"/>
                  <a:pt x="30269" y="37752"/>
                </a:cubicBezTo>
                <a:cubicBezTo>
                  <a:pt x="30269" y="37453"/>
                  <a:pt x="30269" y="37162"/>
                  <a:pt x="30234" y="36907"/>
                </a:cubicBezTo>
                <a:cubicBezTo>
                  <a:pt x="31149" y="36872"/>
                  <a:pt x="32100" y="36872"/>
                  <a:pt x="33051" y="36836"/>
                </a:cubicBezTo>
                <a:close/>
                <a:moveTo>
                  <a:pt x="30190" y="36907"/>
                </a:moveTo>
                <a:cubicBezTo>
                  <a:pt x="30234" y="37162"/>
                  <a:pt x="30234" y="37453"/>
                  <a:pt x="30234" y="37752"/>
                </a:cubicBezTo>
                <a:cubicBezTo>
                  <a:pt x="29309" y="37787"/>
                  <a:pt x="28394" y="37787"/>
                  <a:pt x="27513" y="37787"/>
                </a:cubicBezTo>
                <a:lnTo>
                  <a:pt x="27513" y="36907"/>
                </a:lnTo>
                <a:close/>
                <a:moveTo>
                  <a:pt x="27478" y="36907"/>
                </a:moveTo>
                <a:lnTo>
                  <a:pt x="27478" y="37787"/>
                </a:lnTo>
                <a:cubicBezTo>
                  <a:pt x="26967" y="37822"/>
                  <a:pt x="26448" y="37822"/>
                  <a:pt x="25973" y="37822"/>
                </a:cubicBezTo>
                <a:lnTo>
                  <a:pt x="24907" y="37822"/>
                </a:lnTo>
                <a:cubicBezTo>
                  <a:pt x="24907" y="37532"/>
                  <a:pt x="24951" y="37197"/>
                  <a:pt x="24951" y="36907"/>
                </a:cubicBezTo>
                <a:close/>
                <a:moveTo>
                  <a:pt x="6604" y="35736"/>
                </a:moveTo>
                <a:lnTo>
                  <a:pt x="6604" y="35736"/>
                </a:lnTo>
                <a:cubicBezTo>
                  <a:pt x="6349" y="35991"/>
                  <a:pt x="6128" y="36282"/>
                  <a:pt x="5908" y="36537"/>
                </a:cubicBezTo>
                <a:cubicBezTo>
                  <a:pt x="5213" y="36942"/>
                  <a:pt x="4517" y="37382"/>
                  <a:pt x="3822" y="37858"/>
                </a:cubicBezTo>
                <a:cubicBezTo>
                  <a:pt x="4042" y="37567"/>
                  <a:pt x="4262" y="37233"/>
                  <a:pt x="4482" y="36977"/>
                </a:cubicBezTo>
                <a:cubicBezTo>
                  <a:pt x="5178" y="36537"/>
                  <a:pt x="5873" y="36097"/>
                  <a:pt x="6604" y="35736"/>
                </a:cubicBezTo>
                <a:close/>
                <a:moveTo>
                  <a:pt x="4517" y="35516"/>
                </a:moveTo>
                <a:lnTo>
                  <a:pt x="4517" y="35516"/>
                </a:lnTo>
                <a:cubicBezTo>
                  <a:pt x="4332" y="35806"/>
                  <a:pt x="4112" y="36097"/>
                  <a:pt x="3892" y="36396"/>
                </a:cubicBezTo>
                <a:cubicBezTo>
                  <a:pt x="3267" y="36872"/>
                  <a:pt x="2642" y="37382"/>
                  <a:pt x="2061" y="37893"/>
                </a:cubicBezTo>
                <a:cubicBezTo>
                  <a:pt x="2237" y="37602"/>
                  <a:pt x="2457" y="37277"/>
                  <a:pt x="2642" y="36977"/>
                </a:cubicBezTo>
                <a:cubicBezTo>
                  <a:pt x="3232" y="36467"/>
                  <a:pt x="3857" y="35956"/>
                  <a:pt x="4517" y="35516"/>
                </a:cubicBezTo>
                <a:close/>
                <a:moveTo>
                  <a:pt x="24907" y="36907"/>
                </a:moveTo>
                <a:cubicBezTo>
                  <a:pt x="24872" y="37197"/>
                  <a:pt x="24872" y="37532"/>
                  <a:pt x="24872" y="37822"/>
                </a:cubicBezTo>
                <a:cubicBezTo>
                  <a:pt x="23992" y="37858"/>
                  <a:pt x="23076" y="37858"/>
                  <a:pt x="22196" y="37893"/>
                </a:cubicBezTo>
                <a:cubicBezTo>
                  <a:pt x="22231" y="37567"/>
                  <a:pt x="22266" y="37233"/>
                  <a:pt x="22310" y="36907"/>
                </a:cubicBezTo>
                <a:close/>
                <a:moveTo>
                  <a:pt x="47507" y="36687"/>
                </a:moveTo>
                <a:cubicBezTo>
                  <a:pt x="47657" y="36872"/>
                  <a:pt x="47798" y="37092"/>
                  <a:pt x="47947" y="37277"/>
                </a:cubicBezTo>
                <a:cubicBezTo>
                  <a:pt x="46996" y="37497"/>
                  <a:pt x="46037" y="37717"/>
                  <a:pt x="45086" y="37893"/>
                </a:cubicBezTo>
                <a:cubicBezTo>
                  <a:pt x="44936" y="37673"/>
                  <a:pt x="44795" y="37497"/>
                  <a:pt x="44681" y="37277"/>
                </a:cubicBezTo>
                <a:cubicBezTo>
                  <a:pt x="45641" y="37092"/>
                  <a:pt x="46556" y="36907"/>
                  <a:pt x="47507" y="36687"/>
                </a:cubicBezTo>
                <a:close/>
                <a:moveTo>
                  <a:pt x="54585" y="36396"/>
                </a:moveTo>
                <a:cubicBezTo>
                  <a:pt x="54805" y="36616"/>
                  <a:pt x="55026" y="36872"/>
                  <a:pt x="55246" y="37056"/>
                </a:cubicBezTo>
                <a:cubicBezTo>
                  <a:pt x="54841" y="37162"/>
                  <a:pt x="54480" y="37277"/>
                  <a:pt x="54110" y="37417"/>
                </a:cubicBezTo>
                <a:cubicBezTo>
                  <a:pt x="53855" y="37497"/>
                  <a:pt x="53635" y="37567"/>
                  <a:pt x="53379" y="37637"/>
                </a:cubicBezTo>
                <a:cubicBezTo>
                  <a:pt x="53080" y="37752"/>
                  <a:pt x="52825" y="37822"/>
                  <a:pt x="52534" y="37937"/>
                </a:cubicBezTo>
                <a:cubicBezTo>
                  <a:pt x="52349" y="37717"/>
                  <a:pt x="52164" y="37532"/>
                  <a:pt x="51979" y="37312"/>
                </a:cubicBezTo>
                <a:cubicBezTo>
                  <a:pt x="52244" y="37233"/>
                  <a:pt x="52499" y="37162"/>
                  <a:pt x="52754" y="37092"/>
                </a:cubicBezTo>
                <a:cubicBezTo>
                  <a:pt x="53300" y="36907"/>
                  <a:pt x="53855" y="36687"/>
                  <a:pt x="54365" y="36467"/>
                </a:cubicBezTo>
                <a:cubicBezTo>
                  <a:pt x="54445" y="36431"/>
                  <a:pt x="54515" y="36396"/>
                  <a:pt x="54585" y="36396"/>
                </a:cubicBezTo>
                <a:close/>
                <a:moveTo>
                  <a:pt x="14272" y="36431"/>
                </a:moveTo>
                <a:lnTo>
                  <a:pt x="14272" y="36431"/>
                </a:lnTo>
                <a:cubicBezTo>
                  <a:pt x="14202" y="36757"/>
                  <a:pt x="14122" y="37127"/>
                  <a:pt x="14052" y="37453"/>
                </a:cubicBezTo>
                <a:cubicBezTo>
                  <a:pt x="13761" y="37497"/>
                  <a:pt x="13506" y="37567"/>
                  <a:pt x="13242" y="37602"/>
                </a:cubicBezTo>
                <a:cubicBezTo>
                  <a:pt x="12626" y="37717"/>
                  <a:pt x="12001" y="37822"/>
                  <a:pt x="11411" y="37972"/>
                </a:cubicBezTo>
                <a:cubicBezTo>
                  <a:pt x="11481" y="37602"/>
                  <a:pt x="11596" y="37233"/>
                  <a:pt x="11701" y="36872"/>
                </a:cubicBezTo>
                <a:cubicBezTo>
                  <a:pt x="12546" y="36687"/>
                  <a:pt x="13392" y="36537"/>
                  <a:pt x="14272" y="36431"/>
                </a:cubicBezTo>
                <a:close/>
                <a:moveTo>
                  <a:pt x="22266" y="36907"/>
                </a:moveTo>
                <a:cubicBezTo>
                  <a:pt x="22231" y="37233"/>
                  <a:pt x="22196" y="37567"/>
                  <a:pt x="22160" y="37893"/>
                </a:cubicBezTo>
                <a:cubicBezTo>
                  <a:pt x="21210" y="37937"/>
                  <a:pt x="20285" y="37972"/>
                  <a:pt x="19334" y="38042"/>
                </a:cubicBezTo>
                <a:cubicBezTo>
                  <a:pt x="19405" y="37673"/>
                  <a:pt x="19484" y="37347"/>
                  <a:pt x="19554" y="37012"/>
                </a:cubicBezTo>
                <a:cubicBezTo>
                  <a:pt x="20435" y="36977"/>
                  <a:pt x="21350" y="36942"/>
                  <a:pt x="22266" y="36907"/>
                </a:cubicBezTo>
                <a:close/>
                <a:moveTo>
                  <a:pt x="41635" y="36977"/>
                </a:moveTo>
                <a:cubicBezTo>
                  <a:pt x="41749" y="37162"/>
                  <a:pt x="41855" y="37347"/>
                  <a:pt x="41934" y="37532"/>
                </a:cubicBezTo>
                <a:cubicBezTo>
                  <a:pt x="41969" y="37602"/>
                  <a:pt x="41969" y="37637"/>
                  <a:pt x="42005" y="37673"/>
                </a:cubicBezTo>
                <a:cubicBezTo>
                  <a:pt x="41018" y="37822"/>
                  <a:pt x="39988" y="37937"/>
                  <a:pt x="38994" y="38042"/>
                </a:cubicBezTo>
                <a:cubicBezTo>
                  <a:pt x="38888" y="37822"/>
                  <a:pt x="38773" y="37567"/>
                  <a:pt x="38703" y="37312"/>
                </a:cubicBezTo>
                <a:cubicBezTo>
                  <a:pt x="39698" y="37233"/>
                  <a:pt x="40684" y="37127"/>
                  <a:pt x="41635" y="36977"/>
                </a:cubicBezTo>
                <a:close/>
                <a:moveTo>
                  <a:pt x="59172" y="36757"/>
                </a:moveTo>
                <a:cubicBezTo>
                  <a:pt x="59287" y="36792"/>
                  <a:pt x="59357" y="36836"/>
                  <a:pt x="59428" y="36872"/>
                </a:cubicBezTo>
                <a:cubicBezTo>
                  <a:pt x="59577" y="36942"/>
                  <a:pt x="59727" y="36977"/>
                  <a:pt x="59868" y="37056"/>
                </a:cubicBezTo>
                <a:cubicBezTo>
                  <a:pt x="59207" y="37277"/>
                  <a:pt x="58547" y="37497"/>
                  <a:pt x="57922" y="37717"/>
                </a:cubicBezTo>
                <a:cubicBezTo>
                  <a:pt x="57561" y="37858"/>
                  <a:pt x="57227" y="37972"/>
                  <a:pt x="56866" y="38078"/>
                </a:cubicBezTo>
                <a:cubicBezTo>
                  <a:pt x="56646" y="37858"/>
                  <a:pt x="56531" y="37752"/>
                  <a:pt x="56381" y="37673"/>
                </a:cubicBezTo>
                <a:cubicBezTo>
                  <a:pt x="56681" y="37602"/>
                  <a:pt x="56936" y="37497"/>
                  <a:pt x="57191" y="37417"/>
                </a:cubicBezTo>
                <a:lnTo>
                  <a:pt x="59172" y="36757"/>
                </a:lnTo>
                <a:close/>
                <a:moveTo>
                  <a:pt x="51504" y="36872"/>
                </a:moveTo>
                <a:cubicBezTo>
                  <a:pt x="51654" y="37012"/>
                  <a:pt x="51803" y="37162"/>
                  <a:pt x="51909" y="37312"/>
                </a:cubicBezTo>
                <a:cubicBezTo>
                  <a:pt x="50879" y="37602"/>
                  <a:pt x="49858" y="37893"/>
                  <a:pt x="48792" y="38157"/>
                </a:cubicBezTo>
                <a:cubicBezTo>
                  <a:pt x="48643" y="38007"/>
                  <a:pt x="48537" y="37858"/>
                  <a:pt x="48387" y="37717"/>
                </a:cubicBezTo>
                <a:cubicBezTo>
                  <a:pt x="49453" y="37453"/>
                  <a:pt x="50483" y="37162"/>
                  <a:pt x="51504" y="36872"/>
                </a:cubicBezTo>
                <a:close/>
                <a:moveTo>
                  <a:pt x="63979" y="36616"/>
                </a:moveTo>
                <a:cubicBezTo>
                  <a:pt x="64164" y="36792"/>
                  <a:pt x="64384" y="36977"/>
                  <a:pt x="64569" y="37127"/>
                </a:cubicBezTo>
                <a:cubicBezTo>
                  <a:pt x="63504" y="37497"/>
                  <a:pt x="62439" y="37858"/>
                  <a:pt x="61373" y="38227"/>
                </a:cubicBezTo>
                <a:cubicBezTo>
                  <a:pt x="61153" y="38007"/>
                  <a:pt x="60933" y="37822"/>
                  <a:pt x="60713" y="37637"/>
                </a:cubicBezTo>
                <a:cubicBezTo>
                  <a:pt x="61268" y="37453"/>
                  <a:pt x="61813" y="37277"/>
                  <a:pt x="62368" y="37127"/>
                </a:cubicBezTo>
                <a:cubicBezTo>
                  <a:pt x="62879" y="36977"/>
                  <a:pt x="63425" y="36792"/>
                  <a:pt x="63979" y="36616"/>
                </a:cubicBezTo>
                <a:close/>
                <a:moveTo>
                  <a:pt x="19484" y="37012"/>
                </a:moveTo>
                <a:cubicBezTo>
                  <a:pt x="19449" y="37347"/>
                  <a:pt x="19370" y="37717"/>
                  <a:pt x="19299" y="38042"/>
                </a:cubicBezTo>
                <a:cubicBezTo>
                  <a:pt x="18384" y="38078"/>
                  <a:pt x="17468" y="38157"/>
                  <a:pt x="16588" y="38263"/>
                </a:cubicBezTo>
                <a:cubicBezTo>
                  <a:pt x="16623" y="37893"/>
                  <a:pt x="16658" y="37532"/>
                  <a:pt x="16728" y="37197"/>
                </a:cubicBezTo>
                <a:cubicBezTo>
                  <a:pt x="17644" y="37127"/>
                  <a:pt x="18568" y="37056"/>
                  <a:pt x="19484" y="37012"/>
                </a:cubicBezTo>
                <a:close/>
                <a:moveTo>
                  <a:pt x="38668" y="37347"/>
                </a:moveTo>
                <a:cubicBezTo>
                  <a:pt x="38738" y="37567"/>
                  <a:pt x="38853" y="37822"/>
                  <a:pt x="38923" y="38078"/>
                </a:cubicBezTo>
                <a:cubicBezTo>
                  <a:pt x="38043" y="38157"/>
                  <a:pt x="37162" y="38227"/>
                  <a:pt x="36247" y="38298"/>
                </a:cubicBezTo>
                <a:lnTo>
                  <a:pt x="36247" y="38263"/>
                </a:lnTo>
                <a:cubicBezTo>
                  <a:pt x="36176" y="38042"/>
                  <a:pt x="36062" y="37787"/>
                  <a:pt x="35991" y="37532"/>
                </a:cubicBezTo>
                <a:cubicBezTo>
                  <a:pt x="36872" y="37497"/>
                  <a:pt x="37752" y="37417"/>
                  <a:pt x="38668" y="37347"/>
                </a:cubicBezTo>
                <a:close/>
                <a:moveTo>
                  <a:pt x="47982" y="37312"/>
                </a:moveTo>
                <a:cubicBezTo>
                  <a:pt x="48062" y="37382"/>
                  <a:pt x="48097" y="37453"/>
                  <a:pt x="48167" y="37497"/>
                </a:cubicBezTo>
                <a:cubicBezTo>
                  <a:pt x="48203" y="37567"/>
                  <a:pt x="48238" y="37602"/>
                  <a:pt x="48317" y="37673"/>
                </a:cubicBezTo>
                <a:cubicBezTo>
                  <a:pt x="47322" y="37893"/>
                  <a:pt x="46371" y="38113"/>
                  <a:pt x="45376" y="38298"/>
                </a:cubicBezTo>
                <a:cubicBezTo>
                  <a:pt x="45341" y="38263"/>
                  <a:pt x="45306" y="38192"/>
                  <a:pt x="45271" y="38157"/>
                </a:cubicBezTo>
                <a:cubicBezTo>
                  <a:pt x="45200" y="38078"/>
                  <a:pt x="45156" y="38007"/>
                  <a:pt x="45121" y="37937"/>
                </a:cubicBezTo>
                <a:cubicBezTo>
                  <a:pt x="46081" y="37752"/>
                  <a:pt x="47032" y="37532"/>
                  <a:pt x="47982" y="37312"/>
                </a:cubicBezTo>
                <a:close/>
                <a:moveTo>
                  <a:pt x="5142" y="36062"/>
                </a:moveTo>
                <a:cubicBezTo>
                  <a:pt x="4922" y="36352"/>
                  <a:pt x="4702" y="36651"/>
                  <a:pt x="4482" y="36942"/>
                </a:cubicBezTo>
                <a:cubicBezTo>
                  <a:pt x="4218" y="37092"/>
                  <a:pt x="3998" y="37233"/>
                  <a:pt x="3743" y="37417"/>
                </a:cubicBezTo>
                <a:cubicBezTo>
                  <a:pt x="3338" y="37717"/>
                  <a:pt x="2977" y="38007"/>
                  <a:pt x="2572" y="38333"/>
                </a:cubicBezTo>
                <a:cubicBezTo>
                  <a:pt x="2756" y="38078"/>
                  <a:pt x="2941" y="37787"/>
                  <a:pt x="3117" y="37532"/>
                </a:cubicBezTo>
                <a:cubicBezTo>
                  <a:pt x="3161" y="37497"/>
                  <a:pt x="3232" y="37417"/>
                  <a:pt x="3267" y="37382"/>
                </a:cubicBezTo>
                <a:cubicBezTo>
                  <a:pt x="3522" y="37162"/>
                  <a:pt x="3822" y="36942"/>
                  <a:pt x="4148" y="36722"/>
                </a:cubicBezTo>
                <a:lnTo>
                  <a:pt x="5142" y="36062"/>
                </a:lnTo>
                <a:close/>
                <a:moveTo>
                  <a:pt x="44646" y="37277"/>
                </a:moveTo>
                <a:cubicBezTo>
                  <a:pt x="44760" y="37497"/>
                  <a:pt x="44901" y="37673"/>
                  <a:pt x="45015" y="37893"/>
                </a:cubicBezTo>
                <a:cubicBezTo>
                  <a:pt x="44170" y="38078"/>
                  <a:pt x="43290" y="38227"/>
                  <a:pt x="42410" y="38333"/>
                </a:cubicBezTo>
                <a:cubicBezTo>
                  <a:pt x="42295" y="38157"/>
                  <a:pt x="42189" y="37937"/>
                  <a:pt x="42075" y="37717"/>
                </a:cubicBezTo>
                <a:cubicBezTo>
                  <a:pt x="42920" y="37602"/>
                  <a:pt x="43801" y="37453"/>
                  <a:pt x="44646" y="37277"/>
                </a:cubicBezTo>
                <a:close/>
                <a:moveTo>
                  <a:pt x="3197" y="35956"/>
                </a:moveTo>
                <a:lnTo>
                  <a:pt x="3197" y="35956"/>
                </a:lnTo>
                <a:cubicBezTo>
                  <a:pt x="3012" y="36317"/>
                  <a:pt x="2827" y="36572"/>
                  <a:pt x="2756" y="36722"/>
                </a:cubicBezTo>
                <a:cubicBezTo>
                  <a:pt x="2721" y="36792"/>
                  <a:pt x="2642" y="36872"/>
                  <a:pt x="2607" y="36942"/>
                </a:cubicBezTo>
                <a:cubicBezTo>
                  <a:pt x="2167" y="37347"/>
                  <a:pt x="1762" y="37717"/>
                  <a:pt x="1321" y="38078"/>
                </a:cubicBezTo>
                <a:cubicBezTo>
                  <a:pt x="1216" y="38192"/>
                  <a:pt x="1066" y="38298"/>
                  <a:pt x="960" y="38447"/>
                </a:cubicBezTo>
                <a:cubicBezTo>
                  <a:pt x="960" y="38412"/>
                  <a:pt x="996" y="38377"/>
                  <a:pt x="996" y="38333"/>
                </a:cubicBezTo>
                <a:cubicBezTo>
                  <a:pt x="1181" y="38042"/>
                  <a:pt x="1401" y="37717"/>
                  <a:pt x="1577" y="37382"/>
                </a:cubicBezTo>
                <a:cubicBezTo>
                  <a:pt x="2131" y="36907"/>
                  <a:pt x="2642" y="36431"/>
                  <a:pt x="3197" y="35956"/>
                </a:cubicBezTo>
                <a:close/>
                <a:moveTo>
                  <a:pt x="7484" y="36431"/>
                </a:moveTo>
                <a:lnTo>
                  <a:pt x="7484" y="36431"/>
                </a:lnTo>
                <a:cubicBezTo>
                  <a:pt x="7343" y="36651"/>
                  <a:pt x="7194" y="36907"/>
                  <a:pt x="7079" y="37127"/>
                </a:cubicBezTo>
                <a:cubicBezTo>
                  <a:pt x="7044" y="37197"/>
                  <a:pt x="7009" y="37277"/>
                  <a:pt x="7009" y="37347"/>
                </a:cubicBezTo>
                <a:cubicBezTo>
                  <a:pt x="6243" y="37673"/>
                  <a:pt x="5468" y="38042"/>
                  <a:pt x="4737" y="38447"/>
                </a:cubicBezTo>
                <a:cubicBezTo>
                  <a:pt x="4922" y="38157"/>
                  <a:pt x="5063" y="37822"/>
                  <a:pt x="5283" y="37532"/>
                </a:cubicBezTo>
                <a:cubicBezTo>
                  <a:pt x="6023" y="37127"/>
                  <a:pt x="6753" y="36757"/>
                  <a:pt x="7484" y="36431"/>
                </a:cubicBezTo>
                <a:close/>
                <a:moveTo>
                  <a:pt x="9465" y="36467"/>
                </a:moveTo>
                <a:lnTo>
                  <a:pt x="9465" y="36467"/>
                </a:lnTo>
                <a:cubicBezTo>
                  <a:pt x="9324" y="36836"/>
                  <a:pt x="9175" y="37162"/>
                  <a:pt x="9060" y="37532"/>
                </a:cubicBezTo>
                <a:cubicBezTo>
                  <a:pt x="8180" y="37822"/>
                  <a:pt x="7343" y="38113"/>
                  <a:pt x="6569" y="38483"/>
                </a:cubicBezTo>
                <a:cubicBezTo>
                  <a:pt x="6718" y="38113"/>
                  <a:pt x="6859" y="37717"/>
                  <a:pt x="7044" y="37347"/>
                </a:cubicBezTo>
                <a:cubicBezTo>
                  <a:pt x="7819" y="37012"/>
                  <a:pt x="8664" y="36722"/>
                  <a:pt x="9465" y="36467"/>
                </a:cubicBezTo>
                <a:close/>
                <a:moveTo>
                  <a:pt x="35956" y="37567"/>
                </a:moveTo>
                <a:cubicBezTo>
                  <a:pt x="36027" y="37822"/>
                  <a:pt x="36097" y="38042"/>
                  <a:pt x="36212" y="38298"/>
                </a:cubicBezTo>
                <a:cubicBezTo>
                  <a:pt x="35296" y="38377"/>
                  <a:pt x="34372" y="38447"/>
                  <a:pt x="33421" y="38483"/>
                </a:cubicBezTo>
                <a:cubicBezTo>
                  <a:pt x="33385" y="38227"/>
                  <a:pt x="33315" y="37972"/>
                  <a:pt x="33271" y="37673"/>
                </a:cubicBezTo>
                <a:cubicBezTo>
                  <a:pt x="34151" y="37637"/>
                  <a:pt x="35032" y="37602"/>
                  <a:pt x="35956" y="37567"/>
                </a:cubicBezTo>
                <a:close/>
                <a:moveTo>
                  <a:pt x="55281" y="37056"/>
                </a:moveTo>
                <a:cubicBezTo>
                  <a:pt x="55281" y="37092"/>
                  <a:pt x="55325" y="37127"/>
                  <a:pt x="55360" y="37127"/>
                </a:cubicBezTo>
                <a:cubicBezTo>
                  <a:pt x="55580" y="37312"/>
                  <a:pt x="55765" y="37382"/>
                  <a:pt x="55906" y="37453"/>
                </a:cubicBezTo>
                <a:cubicBezTo>
                  <a:pt x="55325" y="37673"/>
                  <a:pt x="54735" y="37893"/>
                  <a:pt x="54145" y="38078"/>
                </a:cubicBezTo>
                <a:cubicBezTo>
                  <a:pt x="53740" y="38227"/>
                  <a:pt x="53379" y="38377"/>
                  <a:pt x="53009" y="38483"/>
                </a:cubicBezTo>
                <a:cubicBezTo>
                  <a:pt x="52860" y="38298"/>
                  <a:pt x="52719" y="38157"/>
                  <a:pt x="52569" y="37972"/>
                </a:cubicBezTo>
                <a:cubicBezTo>
                  <a:pt x="52825" y="37858"/>
                  <a:pt x="53124" y="37787"/>
                  <a:pt x="53379" y="37673"/>
                </a:cubicBezTo>
                <a:cubicBezTo>
                  <a:pt x="53635" y="37602"/>
                  <a:pt x="53890" y="37532"/>
                  <a:pt x="54110" y="37453"/>
                </a:cubicBezTo>
                <a:cubicBezTo>
                  <a:pt x="54515" y="37312"/>
                  <a:pt x="54885" y="37197"/>
                  <a:pt x="55281" y="37056"/>
                </a:cubicBezTo>
                <a:close/>
                <a:moveTo>
                  <a:pt x="16693" y="37197"/>
                </a:moveTo>
                <a:cubicBezTo>
                  <a:pt x="16623" y="37567"/>
                  <a:pt x="16588" y="37893"/>
                  <a:pt x="16508" y="38263"/>
                </a:cubicBezTo>
                <a:cubicBezTo>
                  <a:pt x="15628" y="38333"/>
                  <a:pt x="14747" y="38447"/>
                  <a:pt x="13867" y="38597"/>
                </a:cubicBezTo>
                <a:cubicBezTo>
                  <a:pt x="13946" y="38227"/>
                  <a:pt x="13982" y="37858"/>
                  <a:pt x="14087" y="37497"/>
                </a:cubicBezTo>
                <a:cubicBezTo>
                  <a:pt x="14932" y="37382"/>
                  <a:pt x="15813" y="37277"/>
                  <a:pt x="16693" y="37197"/>
                </a:cubicBezTo>
                <a:close/>
                <a:moveTo>
                  <a:pt x="11666" y="36907"/>
                </a:moveTo>
                <a:lnTo>
                  <a:pt x="11666" y="36907"/>
                </a:lnTo>
                <a:cubicBezTo>
                  <a:pt x="11560" y="37233"/>
                  <a:pt x="11446" y="37602"/>
                  <a:pt x="11376" y="37972"/>
                </a:cubicBezTo>
                <a:cubicBezTo>
                  <a:pt x="10460" y="38157"/>
                  <a:pt x="9580" y="38412"/>
                  <a:pt x="8734" y="38668"/>
                </a:cubicBezTo>
                <a:cubicBezTo>
                  <a:pt x="8840" y="38298"/>
                  <a:pt x="8954" y="37937"/>
                  <a:pt x="9060" y="37567"/>
                </a:cubicBezTo>
                <a:cubicBezTo>
                  <a:pt x="9941" y="37312"/>
                  <a:pt x="10786" y="37092"/>
                  <a:pt x="11666" y="36907"/>
                </a:cubicBezTo>
                <a:close/>
                <a:moveTo>
                  <a:pt x="33201" y="37717"/>
                </a:moveTo>
                <a:cubicBezTo>
                  <a:pt x="33271" y="37972"/>
                  <a:pt x="33315" y="38227"/>
                  <a:pt x="33385" y="38518"/>
                </a:cubicBezTo>
                <a:cubicBezTo>
                  <a:pt x="32355" y="38553"/>
                  <a:pt x="31369" y="38597"/>
                  <a:pt x="30339" y="38668"/>
                </a:cubicBezTo>
                <a:cubicBezTo>
                  <a:pt x="30304" y="38377"/>
                  <a:pt x="30304" y="38113"/>
                  <a:pt x="30304" y="37822"/>
                </a:cubicBezTo>
                <a:cubicBezTo>
                  <a:pt x="30269" y="37822"/>
                  <a:pt x="30269" y="37822"/>
                  <a:pt x="30269" y="37787"/>
                </a:cubicBezTo>
                <a:cubicBezTo>
                  <a:pt x="31255" y="37787"/>
                  <a:pt x="32215" y="37752"/>
                  <a:pt x="33201" y="37717"/>
                </a:cubicBezTo>
                <a:close/>
                <a:moveTo>
                  <a:pt x="55941" y="37497"/>
                </a:moveTo>
                <a:cubicBezTo>
                  <a:pt x="56020" y="37532"/>
                  <a:pt x="56091" y="37567"/>
                  <a:pt x="56161" y="37602"/>
                </a:cubicBezTo>
                <a:cubicBezTo>
                  <a:pt x="56205" y="37637"/>
                  <a:pt x="56241" y="37637"/>
                  <a:pt x="56311" y="37673"/>
                </a:cubicBezTo>
                <a:cubicBezTo>
                  <a:pt x="55615" y="37893"/>
                  <a:pt x="54885" y="38113"/>
                  <a:pt x="54180" y="38333"/>
                </a:cubicBezTo>
                <a:cubicBezTo>
                  <a:pt x="53855" y="38447"/>
                  <a:pt x="53485" y="38553"/>
                  <a:pt x="53124" y="38668"/>
                </a:cubicBezTo>
                <a:cubicBezTo>
                  <a:pt x="53080" y="38632"/>
                  <a:pt x="53045" y="38553"/>
                  <a:pt x="53009" y="38518"/>
                </a:cubicBezTo>
                <a:cubicBezTo>
                  <a:pt x="53414" y="38412"/>
                  <a:pt x="53784" y="38263"/>
                  <a:pt x="54145" y="38157"/>
                </a:cubicBezTo>
                <a:cubicBezTo>
                  <a:pt x="54735" y="37937"/>
                  <a:pt x="55360" y="37717"/>
                  <a:pt x="55941" y="37497"/>
                </a:cubicBezTo>
                <a:close/>
                <a:moveTo>
                  <a:pt x="59903" y="37092"/>
                </a:moveTo>
                <a:cubicBezTo>
                  <a:pt x="60053" y="37162"/>
                  <a:pt x="60202" y="37233"/>
                  <a:pt x="60308" y="37347"/>
                </a:cubicBezTo>
                <a:cubicBezTo>
                  <a:pt x="60422" y="37417"/>
                  <a:pt x="60528" y="37532"/>
                  <a:pt x="60643" y="37602"/>
                </a:cubicBezTo>
                <a:cubicBezTo>
                  <a:pt x="59868" y="37858"/>
                  <a:pt x="59137" y="38113"/>
                  <a:pt x="58406" y="38377"/>
                </a:cubicBezTo>
                <a:lnTo>
                  <a:pt x="57411" y="38703"/>
                </a:lnTo>
                <a:cubicBezTo>
                  <a:pt x="57306" y="38597"/>
                  <a:pt x="57227" y="38483"/>
                  <a:pt x="57156" y="38412"/>
                </a:cubicBezTo>
                <a:cubicBezTo>
                  <a:pt x="57042" y="38298"/>
                  <a:pt x="56971" y="38192"/>
                  <a:pt x="56901" y="38113"/>
                </a:cubicBezTo>
                <a:cubicBezTo>
                  <a:pt x="57227" y="38007"/>
                  <a:pt x="57596" y="37893"/>
                  <a:pt x="57922" y="37787"/>
                </a:cubicBezTo>
                <a:cubicBezTo>
                  <a:pt x="58582" y="37532"/>
                  <a:pt x="59243" y="37312"/>
                  <a:pt x="59903" y="37092"/>
                </a:cubicBezTo>
                <a:close/>
                <a:moveTo>
                  <a:pt x="30234" y="37787"/>
                </a:moveTo>
                <a:lnTo>
                  <a:pt x="30234" y="37858"/>
                </a:lnTo>
                <a:cubicBezTo>
                  <a:pt x="30269" y="38113"/>
                  <a:pt x="30269" y="38377"/>
                  <a:pt x="30269" y="38668"/>
                </a:cubicBezTo>
                <a:cubicBezTo>
                  <a:pt x="29388" y="38703"/>
                  <a:pt x="28473" y="38703"/>
                  <a:pt x="27513" y="38738"/>
                </a:cubicBezTo>
                <a:lnTo>
                  <a:pt x="27513" y="37893"/>
                </a:lnTo>
                <a:lnTo>
                  <a:pt x="27513" y="37858"/>
                </a:lnTo>
                <a:cubicBezTo>
                  <a:pt x="28394" y="37822"/>
                  <a:pt x="29309" y="37822"/>
                  <a:pt x="30234" y="37787"/>
                </a:cubicBezTo>
                <a:close/>
                <a:moveTo>
                  <a:pt x="42040" y="37717"/>
                </a:moveTo>
                <a:lnTo>
                  <a:pt x="42374" y="38377"/>
                </a:lnTo>
                <a:cubicBezTo>
                  <a:pt x="41344" y="38518"/>
                  <a:pt x="40314" y="38668"/>
                  <a:pt x="39293" y="38773"/>
                </a:cubicBezTo>
                <a:cubicBezTo>
                  <a:pt x="39178" y="38553"/>
                  <a:pt x="39108" y="38333"/>
                  <a:pt x="38994" y="38113"/>
                </a:cubicBezTo>
                <a:cubicBezTo>
                  <a:pt x="40024" y="38007"/>
                  <a:pt x="41018" y="37858"/>
                  <a:pt x="42040" y="37717"/>
                </a:cubicBezTo>
                <a:close/>
                <a:moveTo>
                  <a:pt x="64604" y="37162"/>
                </a:moveTo>
                <a:cubicBezTo>
                  <a:pt x="64824" y="37347"/>
                  <a:pt x="65009" y="37497"/>
                  <a:pt x="65185" y="37673"/>
                </a:cubicBezTo>
                <a:cubicBezTo>
                  <a:pt x="64085" y="38042"/>
                  <a:pt x="63028" y="38412"/>
                  <a:pt x="61928" y="38773"/>
                </a:cubicBezTo>
                <a:cubicBezTo>
                  <a:pt x="61743" y="38632"/>
                  <a:pt x="61558" y="38447"/>
                  <a:pt x="61408" y="38263"/>
                </a:cubicBezTo>
                <a:cubicBezTo>
                  <a:pt x="62474" y="37893"/>
                  <a:pt x="63539" y="37532"/>
                  <a:pt x="64604" y="37162"/>
                </a:cubicBezTo>
                <a:close/>
                <a:moveTo>
                  <a:pt x="8664" y="38703"/>
                </a:moveTo>
                <a:lnTo>
                  <a:pt x="8664" y="38703"/>
                </a:lnTo>
                <a:cubicBezTo>
                  <a:pt x="8588" y="38729"/>
                  <a:pt x="8512" y="38755"/>
                  <a:pt x="8436" y="38781"/>
                </a:cubicBezTo>
                <a:lnTo>
                  <a:pt x="8436" y="38781"/>
                </a:lnTo>
                <a:cubicBezTo>
                  <a:pt x="8511" y="38758"/>
                  <a:pt x="8586" y="38736"/>
                  <a:pt x="8661" y="38714"/>
                </a:cubicBezTo>
                <a:lnTo>
                  <a:pt x="8661" y="38714"/>
                </a:lnTo>
                <a:cubicBezTo>
                  <a:pt x="8662" y="38710"/>
                  <a:pt x="8663" y="38707"/>
                  <a:pt x="8664" y="38703"/>
                </a:cubicBezTo>
                <a:close/>
                <a:moveTo>
                  <a:pt x="3822" y="36502"/>
                </a:moveTo>
                <a:cubicBezTo>
                  <a:pt x="3637" y="36792"/>
                  <a:pt x="3417" y="37092"/>
                  <a:pt x="3232" y="37347"/>
                </a:cubicBezTo>
                <a:cubicBezTo>
                  <a:pt x="2607" y="37822"/>
                  <a:pt x="2061" y="38333"/>
                  <a:pt x="1471" y="38817"/>
                </a:cubicBezTo>
                <a:cubicBezTo>
                  <a:pt x="1656" y="38553"/>
                  <a:pt x="1797" y="38298"/>
                  <a:pt x="1982" y="38042"/>
                </a:cubicBezTo>
                <a:cubicBezTo>
                  <a:pt x="2572" y="37497"/>
                  <a:pt x="3197" y="36977"/>
                  <a:pt x="3822" y="36502"/>
                </a:cubicBezTo>
                <a:close/>
                <a:moveTo>
                  <a:pt x="27478" y="37858"/>
                </a:moveTo>
                <a:lnTo>
                  <a:pt x="27478" y="37893"/>
                </a:lnTo>
                <a:lnTo>
                  <a:pt x="27478" y="38738"/>
                </a:lnTo>
                <a:cubicBezTo>
                  <a:pt x="26853" y="38773"/>
                  <a:pt x="26272" y="38773"/>
                  <a:pt x="25647" y="38817"/>
                </a:cubicBezTo>
                <a:lnTo>
                  <a:pt x="24872" y="38817"/>
                </a:lnTo>
                <a:cubicBezTo>
                  <a:pt x="24872" y="38518"/>
                  <a:pt x="24907" y="38192"/>
                  <a:pt x="24907" y="37893"/>
                </a:cubicBezTo>
                <a:cubicBezTo>
                  <a:pt x="25277" y="37858"/>
                  <a:pt x="25612" y="37858"/>
                  <a:pt x="25973" y="37858"/>
                </a:cubicBezTo>
                <a:close/>
                <a:moveTo>
                  <a:pt x="45051" y="37937"/>
                </a:moveTo>
                <a:cubicBezTo>
                  <a:pt x="45121" y="38007"/>
                  <a:pt x="45156" y="38078"/>
                  <a:pt x="45236" y="38157"/>
                </a:cubicBezTo>
                <a:cubicBezTo>
                  <a:pt x="45271" y="38227"/>
                  <a:pt x="45306" y="38263"/>
                  <a:pt x="45341" y="38333"/>
                </a:cubicBezTo>
                <a:cubicBezTo>
                  <a:pt x="44426" y="38518"/>
                  <a:pt x="43545" y="38668"/>
                  <a:pt x="42630" y="38817"/>
                </a:cubicBezTo>
                <a:cubicBezTo>
                  <a:pt x="42594" y="38703"/>
                  <a:pt x="42515" y="38597"/>
                  <a:pt x="42445" y="38483"/>
                </a:cubicBezTo>
                <a:cubicBezTo>
                  <a:pt x="42445" y="38447"/>
                  <a:pt x="42445" y="38412"/>
                  <a:pt x="42410" y="38412"/>
                </a:cubicBezTo>
                <a:cubicBezTo>
                  <a:pt x="43290" y="38263"/>
                  <a:pt x="44170" y="38113"/>
                  <a:pt x="45051" y="37937"/>
                </a:cubicBezTo>
                <a:close/>
                <a:moveTo>
                  <a:pt x="51944" y="37347"/>
                </a:moveTo>
                <a:cubicBezTo>
                  <a:pt x="52129" y="37532"/>
                  <a:pt x="52314" y="37752"/>
                  <a:pt x="52499" y="37937"/>
                </a:cubicBezTo>
                <a:cubicBezTo>
                  <a:pt x="51469" y="38263"/>
                  <a:pt x="50439" y="38553"/>
                  <a:pt x="49417" y="38817"/>
                </a:cubicBezTo>
                <a:lnTo>
                  <a:pt x="49083" y="38483"/>
                </a:lnTo>
                <a:cubicBezTo>
                  <a:pt x="49012" y="38377"/>
                  <a:pt x="48898" y="38263"/>
                  <a:pt x="48828" y="38192"/>
                </a:cubicBezTo>
                <a:cubicBezTo>
                  <a:pt x="49858" y="37937"/>
                  <a:pt x="50923" y="37637"/>
                  <a:pt x="51944" y="37347"/>
                </a:cubicBezTo>
                <a:close/>
                <a:moveTo>
                  <a:pt x="5838" y="36651"/>
                </a:moveTo>
                <a:cubicBezTo>
                  <a:pt x="5653" y="36907"/>
                  <a:pt x="5433" y="37197"/>
                  <a:pt x="5248" y="37497"/>
                </a:cubicBezTo>
                <a:cubicBezTo>
                  <a:pt x="4517" y="37893"/>
                  <a:pt x="3822" y="38377"/>
                  <a:pt x="3117" y="38852"/>
                </a:cubicBezTo>
                <a:cubicBezTo>
                  <a:pt x="3338" y="38553"/>
                  <a:pt x="3522" y="38263"/>
                  <a:pt x="3743" y="37972"/>
                </a:cubicBezTo>
                <a:cubicBezTo>
                  <a:pt x="4438" y="37497"/>
                  <a:pt x="5142" y="37056"/>
                  <a:pt x="5838" y="36651"/>
                </a:cubicBezTo>
                <a:close/>
                <a:moveTo>
                  <a:pt x="48352" y="37717"/>
                </a:moveTo>
                <a:cubicBezTo>
                  <a:pt x="48458" y="37858"/>
                  <a:pt x="48608" y="38007"/>
                  <a:pt x="48757" y="38157"/>
                </a:cubicBezTo>
                <a:cubicBezTo>
                  <a:pt x="47762" y="38412"/>
                  <a:pt x="46776" y="38632"/>
                  <a:pt x="45746" y="38852"/>
                </a:cubicBezTo>
                <a:cubicBezTo>
                  <a:pt x="45641" y="38668"/>
                  <a:pt x="45526" y="38518"/>
                  <a:pt x="45420" y="38377"/>
                </a:cubicBezTo>
                <a:cubicBezTo>
                  <a:pt x="46407" y="38157"/>
                  <a:pt x="47357" y="37937"/>
                  <a:pt x="48352" y="37717"/>
                </a:cubicBezTo>
                <a:close/>
                <a:moveTo>
                  <a:pt x="24872" y="37893"/>
                </a:moveTo>
                <a:cubicBezTo>
                  <a:pt x="24837" y="38192"/>
                  <a:pt x="24837" y="38518"/>
                  <a:pt x="24837" y="38817"/>
                </a:cubicBezTo>
                <a:cubicBezTo>
                  <a:pt x="23956" y="38852"/>
                  <a:pt x="23041" y="38888"/>
                  <a:pt x="22090" y="38923"/>
                </a:cubicBezTo>
                <a:cubicBezTo>
                  <a:pt x="22125" y="38597"/>
                  <a:pt x="22160" y="38263"/>
                  <a:pt x="22196" y="37937"/>
                </a:cubicBezTo>
                <a:cubicBezTo>
                  <a:pt x="23076" y="37937"/>
                  <a:pt x="23956" y="37893"/>
                  <a:pt x="24872" y="37893"/>
                </a:cubicBezTo>
                <a:close/>
                <a:moveTo>
                  <a:pt x="38958" y="38113"/>
                </a:moveTo>
                <a:cubicBezTo>
                  <a:pt x="39038" y="38333"/>
                  <a:pt x="39143" y="38553"/>
                  <a:pt x="39214" y="38773"/>
                </a:cubicBezTo>
                <a:cubicBezTo>
                  <a:pt x="38333" y="38888"/>
                  <a:pt x="37418" y="38993"/>
                  <a:pt x="36537" y="39073"/>
                </a:cubicBezTo>
                <a:cubicBezTo>
                  <a:pt x="36467" y="38852"/>
                  <a:pt x="36396" y="38597"/>
                  <a:pt x="36282" y="38333"/>
                </a:cubicBezTo>
                <a:cubicBezTo>
                  <a:pt x="37162" y="38263"/>
                  <a:pt x="38078" y="38192"/>
                  <a:pt x="38958" y="38113"/>
                </a:cubicBezTo>
                <a:close/>
                <a:moveTo>
                  <a:pt x="14017" y="37497"/>
                </a:moveTo>
                <a:lnTo>
                  <a:pt x="14017" y="37497"/>
                </a:lnTo>
                <a:cubicBezTo>
                  <a:pt x="13946" y="37858"/>
                  <a:pt x="13867" y="38227"/>
                  <a:pt x="13797" y="38597"/>
                </a:cubicBezTo>
                <a:cubicBezTo>
                  <a:pt x="13462" y="38668"/>
                  <a:pt x="13172" y="38703"/>
                  <a:pt x="12846" y="38773"/>
                </a:cubicBezTo>
                <a:cubicBezTo>
                  <a:pt x="12256" y="38888"/>
                  <a:pt x="11701" y="38993"/>
                  <a:pt x="11120" y="39108"/>
                </a:cubicBezTo>
                <a:cubicBezTo>
                  <a:pt x="11226" y="38738"/>
                  <a:pt x="11305" y="38377"/>
                  <a:pt x="11411" y="38007"/>
                </a:cubicBezTo>
                <a:cubicBezTo>
                  <a:pt x="12256" y="37787"/>
                  <a:pt x="13136" y="37637"/>
                  <a:pt x="14017" y="37497"/>
                </a:cubicBezTo>
                <a:close/>
                <a:moveTo>
                  <a:pt x="22160" y="37937"/>
                </a:moveTo>
                <a:cubicBezTo>
                  <a:pt x="22125" y="38263"/>
                  <a:pt x="22090" y="38597"/>
                  <a:pt x="22046" y="38923"/>
                </a:cubicBezTo>
                <a:cubicBezTo>
                  <a:pt x="21095" y="38958"/>
                  <a:pt x="20144" y="39037"/>
                  <a:pt x="19149" y="39108"/>
                </a:cubicBezTo>
                <a:cubicBezTo>
                  <a:pt x="19229" y="38773"/>
                  <a:pt x="19264" y="38412"/>
                  <a:pt x="19334" y="38078"/>
                </a:cubicBezTo>
                <a:cubicBezTo>
                  <a:pt x="20250" y="38042"/>
                  <a:pt x="21210" y="37972"/>
                  <a:pt x="22160" y="37937"/>
                </a:cubicBezTo>
                <a:close/>
                <a:moveTo>
                  <a:pt x="56346" y="37673"/>
                </a:moveTo>
                <a:cubicBezTo>
                  <a:pt x="56461" y="37752"/>
                  <a:pt x="56602" y="37858"/>
                  <a:pt x="56822" y="38113"/>
                </a:cubicBezTo>
                <a:cubicBezTo>
                  <a:pt x="56091" y="38333"/>
                  <a:pt x="55395" y="38597"/>
                  <a:pt x="54665" y="38817"/>
                </a:cubicBezTo>
                <a:cubicBezTo>
                  <a:pt x="54295" y="38923"/>
                  <a:pt x="53890" y="39037"/>
                  <a:pt x="53520" y="39143"/>
                </a:cubicBezTo>
                <a:cubicBezTo>
                  <a:pt x="53414" y="38993"/>
                  <a:pt x="53265" y="38852"/>
                  <a:pt x="53159" y="38703"/>
                </a:cubicBezTo>
                <a:cubicBezTo>
                  <a:pt x="53520" y="38597"/>
                  <a:pt x="53855" y="38483"/>
                  <a:pt x="54224" y="38377"/>
                </a:cubicBezTo>
                <a:cubicBezTo>
                  <a:pt x="54920" y="38157"/>
                  <a:pt x="55651" y="37937"/>
                  <a:pt x="56346" y="37673"/>
                </a:cubicBezTo>
                <a:close/>
                <a:moveTo>
                  <a:pt x="42374" y="38412"/>
                </a:moveTo>
                <a:cubicBezTo>
                  <a:pt x="42410" y="38447"/>
                  <a:pt x="42410" y="38447"/>
                  <a:pt x="42410" y="38483"/>
                </a:cubicBezTo>
                <a:cubicBezTo>
                  <a:pt x="42480" y="38597"/>
                  <a:pt x="42515" y="38703"/>
                  <a:pt x="42594" y="38817"/>
                </a:cubicBezTo>
                <a:cubicBezTo>
                  <a:pt x="41564" y="38993"/>
                  <a:pt x="40534" y="39143"/>
                  <a:pt x="39513" y="39293"/>
                </a:cubicBezTo>
                <a:cubicBezTo>
                  <a:pt x="39434" y="39178"/>
                  <a:pt x="39399" y="39073"/>
                  <a:pt x="39363" y="38993"/>
                </a:cubicBezTo>
                <a:cubicBezTo>
                  <a:pt x="39328" y="38923"/>
                  <a:pt x="39328" y="38888"/>
                  <a:pt x="39293" y="38817"/>
                </a:cubicBezTo>
                <a:cubicBezTo>
                  <a:pt x="40314" y="38703"/>
                  <a:pt x="41344" y="38553"/>
                  <a:pt x="42374" y="38412"/>
                </a:cubicBezTo>
                <a:close/>
                <a:moveTo>
                  <a:pt x="19299" y="38078"/>
                </a:moveTo>
                <a:lnTo>
                  <a:pt x="19299" y="38078"/>
                </a:lnTo>
                <a:cubicBezTo>
                  <a:pt x="19229" y="38412"/>
                  <a:pt x="19185" y="38773"/>
                  <a:pt x="19114" y="39108"/>
                </a:cubicBezTo>
                <a:cubicBezTo>
                  <a:pt x="18234" y="39178"/>
                  <a:pt x="17318" y="39257"/>
                  <a:pt x="16403" y="39328"/>
                </a:cubicBezTo>
                <a:cubicBezTo>
                  <a:pt x="16438" y="39178"/>
                  <a:pt x="16473" y="39037"/>
                  <a:pt x="16473" y="38888"/>
                </a:cubicBezTo>
                <a:cubicBezTo>
                  <a:pt x="16508" y="38703"/>
                  <a:pt x="16543" y="38483"/>
                  <a:pt x="16543" y="38298"/>
                </a:cubicBezTo>
                <a:cubicBezTo>
                  <a:pt x="17468" y="38227"/>
                  <a:pt x="18384" y="38157"/>
                  <a:pt x="19299" y="38078"/>
                </a:cubicBezTo>
                <a:close/>
                <a:moveTo>
                  <a:pt x="36247" y="38377"/>
                </a:moveTo>
                <a:cubicBezTo>
                  <a:pt x="36317" y="38597"/>
                  <a:pt x="36432" y="38852"/>
                  <a:pt x="36502" y="39073"/>
                </a:cubicBezTo>
                <a:cubicBezTo>
                  <a:pt x="35516" y="39178"/>
                  <a:pt x="34556" y="39257"/>
                  <a:pt x="33570" y="39328"/>
                </a:cubicBezTo>
                <a:cubicBezTo>
                  <a:pt x="33535" y="39073"/>
                  <a:pt x="33456" y="38817"/>
                  <a:pt x="33421" y="38553"/>
                </a:cubicBezTo>
                <a:cubicBezTo>
                  <a:pt x="34372" y="38483"/>
                  <a:pt x="35296" y="38447"/>
                  <a:pt x="36247" y="38377"/>
                </a:cubicBezTo>
                <a:close/>
                <a:moveTo>
                  <a:pt x="65229" y="37717"/>
                </a:moveTo>
                <a:cubicBezTo>
                  <a:pt x="65335" y="37787"/>
                  <a:pt x="65405" y="37858"/>
                  <a:pt x="65485" y="37937"/>
                </a:cubicBezTo>
                <a:cubicBezTo>
                  <a:pt x="65590" y="38007"/>
                  <a:pt x="65705" y="38113"/>
                  <a:pt x="65775" y="38192"/>
                </a:cubicBezTo>
                <a:cubicBezTo>
                  <a:pt x="64930" y="38483"/>
                  <a:pt x="64085" y="38773"/>
                  <a:pt x="63248" y="39073"/>
                </a:cubicBezTo>
                <a:cubicBezTo>
                  <a:pt x="62984" y="39143"/>
                  <a:pt x="62729" y="39257"/>
                  <a:pt x="62474" y="39328"/>
                </a:cubicBezTo>
                <a:cubicBezTo>
                  <a:pt x="62403" y="39257"/>
                  <a:pt x="62289" y="39178"/>
                  <a:pt x="62218" y="39108"/>
                </a:cubicBezTo>
                <a:cubicBezTo>
                  <a:pt x="62148" y="38993"/>
                  <a:pt x="62034" y="38923"/>
                  <a:pt x="61963" y="38817"/>
                </a:cubicBezTo>
                <a:cubicBezTo>
                  <a:pt x="63064" y="38447"/>
                  <a:pt x="64129" y="38078"/>
                  <a:pt x="65229" y="37717"/>
                </a:cubicBezTo>
                <a:close/>
                <a:moveTo>
                  <a:pt x="45376" y="38377"/>
                </a:moveTo>
                <a:cubicBezTo>
                  <a:pt x="45491" y="38518"/>
                  <a:pt x="45597" y="38703"/>
                  <a:pt x="45711" y="38852"/>
                </a:cubicBezTo>
                <a:cubicBezTo>
                  <a:pt x="44795" y="39037"/>
                  <a:pt x="43836" y="39213"/>
                  <a:pt x="42920" y="39363"/>
                </a:cubicBezTo>
                <a:cubicBezTo>
                  <a:pt x="42815" y="39213"/>
                  <a:pt x="42735" y="39037"/>
                  <a:pt x="42665" y="38852"/>
                </a:cubicBezTo>
                <a:cubicBezTo>
                  <a:pt x="43545" y="38703"/>
                  <a:pt x="44461" y="38553"/>
                  <a:pt x="45376" y="38377"/>
                </a:cubicBezTo>
                <a:close/>
                <a:moveTo>
                  <a:pt x="60678" y="37637"/>
                </a:moveTo>
                <a:cubicBezTo>
                  <a:pt x="60898" y="37822"/>
                  <a:pt x="61118" y="38042"/>
                  <a:pt x="61303" y="38227"/>
                </a:cubicBezTo>
                <a:cubicBezTo>
                  <a:pt x="60387" y="38553"/>
                  <a:pt x="59428" y="38852"/>
                  <a:pt x="58512" y="39178"/>
                </a:cubicBezTo>
                <a:cubicBezTo>
                  <a:pt x="58327" y="39213"/>
                  <a:pt x="58142" y="39293"/>
                  <a:pt x="57966" y="39363"/>
                </a:cubicBezTo>
                <a:cubicBezTo>
                  <a:pt x="57852" y="39257"/>
                  <a:pt x="57781" y="39143"/>
                  <a:pt x="57702" y="39037"/>
                </a:cubicBezTo>
                <a:cubicBezTo>
                  <a:pt x="57596" y="38923"/>
                  <a:pt x="57526" y="38852"/>
                  <a:pt x="57447" y="38738"/>
                </a:cubicBezTo>
                <a:lnTo>
                  <a:pt x="58442" y="38412"/>
                </a:lnTo>
                <a:cubicBezTo>
                  <a:pt x="59172" y="38157"/>
                  <a:pt x="59903" y="37893"/>
                  <a:pt x="60678" y="37637"/>
                </a:cubicBezTo>
                <a:close/>
                <a:moveTo>
                  <a:pt x="52499" y="37972"/>
                </a:moveTo>
                <a:cubicBezTo>
                  <a:pt x="52640" y="38157"/>
                  <a:pt x="52789" y="38333"/>
                  <a:pt x="52939" y="38518"/>
                </a:cubicBezTo>
                <a:cubicBezTo>
                  <a:pt x="51979" y="38852"/>
                  <a:pt x="50958" y="39143"/>
                  <a:pt x="49963" y="39433"/>
                </a:cubicBezTo>
                <a:cubicBezTo>
                  <a:pt x="49778" y="39213"/>
                  <a:pt x="49638" y="39037"/>
                  <a:pt x="49453" y="38852"/>
                </a:cubicBezTo>
                <a:cubicBezTo>
                  <a:pt x="50483" y="38597"/>
                  <a:pt x="51504" y="38298"/>
                  <a:pt x="52499" y="37972"/>
                </a:cubicBezTo>
                <a:close/>
                <a:moveTo>
                  <a:pt x="2536" y="37092"/>
                </a:moveTo>
                <a:lnTo>
                  <a:pt x="2536" y="37092"/>
                </a:lnTo>
                <a:cubicBezTo>
                  <a:pt x="2352" y="37382"/>
                  <a:pt x="2131" y="37717"/>
                  <a:pt x="1947" y="38007"/>
                </a:cubicBezTo>
                <a:cubicBezTo>
                  <a:pt x="1656" y="38298"/>
                  <a:pt x="1321" y="38553"/>
                  <a:pt x="1031" y="38852"/>
                </a:cubicBezTo>
                <a:cubicBezTo>
                  <a:pt x="776" y="39073"/>
                  <a:pt x="520" y="39293"/>
                  <a:pt x="256" y="39513"/>
                </a:cubicBezTo>
                <a:cubicBezTo>
                  <a:pt x="476" y="39213"/>
                  <a:pt x="661" y="38888"/>
                  <a:pt x="846" y="38553"/>
                </a:cubicBezTo>
                <a:cubicBezTo>
                  <a:pt x="1031" y="38412"/>
                  <a:pt x="1216" y="38263"/>
                  <a:pt x="1357" y="38113"/>
                </a:cubicBezTo>
                <a:cubicBezTo>
                  <a:pt x="1762" y="37787"/>
                  <a:pt x="2131" y="37417"/>
                  <a:pt x="2536" y="37092"/>
                </a:cubicBezTo>
                <a:close/>
                <a:moveTo>
                  <a:pt x="52974" y="38553"/>
                </a:moveTo>
                <a:cubicBezTo>
                  <a:pt x="53009" y="38597"/>
                  <a:pt x="53045" y="38632"/>
                  <a:pt x="53080" y="38668"/>
                </a:cubicBezTo>
                <a:cubicBezTo>
                  <a:pt x="52059" y="38958"/>
                  <a:pt x="51064" y="39257"/>
                  <a:pt x="50043" y="39513"/>
                </a:cubicBezTo>
                <a:lnTo>
                  <a:pt x="49999" y="39478"/>
                </a:lnTo>
                <a:cubicBezTo>
                  <a:pt x="50993" y="39178"/>
                  <a:pt x="51979" y="38888"/>
                  <a:pt x="52974" y="38553"/>
                </a:cubicBezTo>
                <a:close/>
                <a:moveTo>
                  <a:pt x="33385" y="38553"/>
                </a:moveTo>
                <a:cubicBezTo>
                  <a:pt x="33421" y="38817"/>
                  <a:pt x="33456" y="39108"/>
                  <a:pt x="33535" y="39328"/>
                </a:cubicBezTo>
                <a:cubicBezTo>
                  <a:pt x="32470" y="39398"/>
                  <a:pt x="31440" y="39478"/>
                  <a:pt x="30375" y="39548"/>
                </a:cubicBezTo>
                <a:cubicBezTo>
                  <a:pt x="30375" y="39257"/>
                  <a:pt x="30339" y="38958"/>
                  <a:pt x="30339" y="38703"/>
                </a:cubicBezTo>
                <a:cubicBezTo>
                  <a:pt x="31369" y="38668"/>
                  <a:pt x="32355" y="38597"/>
                  <a:pt x="33385" y="38553"/>
                </a:cubicBezTo>
                <a:close/>
                <a:moveTo>
                  <a:pt x="48792" y="38192"/>
                </a:moveTo>
                <a:cubicBezTo>
                  <a:pt x="48863" y="38298"/>
                  <a:pt x="48977" y="38412"/>
                  <a:pt x="49048" y="38518"/>
                </a:cubicBezTo>
                <a:lnTo>
                  <a:pt x="49382" y="38852"/>
                </a:lnTo>
                <a:cubicBezTo>
                  <a:pt x="48352" y="39108"/>
                  <a:pt x="47322" y="39328"/>
                  <a:pt x="46301" y="39583"/>
                </a:cubicBezTo>
                <a:cubicBezTo>
                  <a:pt x="46222" y="39478"/>
                  <a:pt x="46151" y="39363"/>
                  <a:pt x="46081" y="39257"/>
                </a:cubicBezTo>
                <a:cubicBezTo>
                  <a:pt x="45966" y="39108"/>
                  <a:pt x="45896" y="38993"/>
                  <a:pt x="45781" y="38888"/>
                </a:cubicBezTo>
                <a:cubicBezTo>
                  <a:pt x="46776" y="38668"/>
                  <a:pt x="47798" y="38447"/>
                  <a:pt x="48792" y="38192"/>
                </a:cubicBezTo>
                <a:close/>
                <a:moveTo>
                  <a:pt x="39258" y="38852"/>
                </a:moveTo>
                <a:cubicBezTo>
                  <a:pt x="39293" y="38888"/>
                  <a:pt x="39293" y="38958"/>
                  <a:pt x="39328" y="38993"/>
                </a:cubicBezTo>
                <a:cubicBezTo>
                  <a:pt x="39363" y="39108"/>
                  <a:pt x="39399" y="39178"/>
                  <a:pt x="39434" y="39293"/>
                </a:cubicBezTo>
                <a:cubicBezTo>
                  <a:pt x="38518" y="39398"/>
                  <a:pt x="37603" y="39513"/>
                  <a:pt x="36687" y="39618"/>
                </a:cubicBezTo>
                <a:cubicBezTo>
                  <a:pt x="36652" y="39478"/>
                  <a:pt x="36617" y="39328"/>
                  <a:pt x="36572" y="39178"/>
                </a:cubicBezTo>
                <a:cubicBezTo>
                  <a:pt x="36537" y="39143"/>
                  <a:pt x="36537" y="39143"/>
                  <a:pt x="36537" y="39108"/>
                </a:cubicBezTo>
                <a:cubicBezTo>
                  <a:pt x="37453" y="39037"/>
                  <a:pt x="38333" y="38923"/>
                  <a:pt x="39258" y="38852"/>
                </a:cubicBezTo>
                <a:close/>
                <a:moveTo>
                  <a:pt x="6974" y="37382"/>
                </a:moveTo>
                <a:cubicBezTo>
                  <a:pt x="6789" y="37752"/>
                  <a:pt x="6639" y="38113"/>
                  <a:pt x="6498" y="38518"/>
                </a:cubicBezTo>
                <a:cubicBezTo>
                  <a:pt x="5688" y="38852"/>
                  <a:pt x="4922" y="39257"/>
                  <a:pt x="4183" y="39654"/>
                </a:cubicBezTo>
                <a:cubicBezTo>
                  <a:pt x="4368" y="39293"/>
                  <a:pt x="4553" y="38888"/>
                  <a:pt x="4702" y="38518"/>
                </a:cubicBezTo>
                <a:cubicBezTo>
                  <a:pt x="5468" y="38113"/>
                  <a:pt x="6199" y="37717"/>
                  <a:pt x="6974" y="37382"/>
                </a:cubicBezTo>
                <a:close/>
                <a:moveTo>
                  <a:pt x="30269" y="38703"/>
                </a:moveTo>
                <a:cubicBezTo>
                  <a:pt x="30304" y="38958"/>
                  <a:pt x="30304" y="39257"/>
                  <a:pt x="30339" y="39548"/>
                </a:cubicBezTo>
                <a:cubicBezTo>
                  <a:pt x="29424" y="39583"/>
                  <a:pt x="28473" y="39654"/>
                  <a:pt x="27548" y="39698"/>
                </a:cubicBezTo>
                <a:cubicBezTo>
                  <a:pt x="27548" y="39398"/>
                  <a:pt x="27513" y="39073"/>
                  <a:pt x="27513" y="38773"/>
                </a:cubicBezTo>
                <a:cubicBezTo>
                  <a:pt x="28473" y="38773"/>
                  <a:pt x="29388" y="38738"/>
                  <a:pt x="30269" y="38703"/>
                </a:cubicBezTo>
                <a:close/>
                <a:moveTo>
                  <a:pt x="16508" y="38298"/>
                </a:moveTo>
                <a:lnTo>
                  <a:pt x="16508" y="38298"/>
                </a:lnTo>
                <a:cubicBezTo>
                  <a:pt x="16473" y="38483"/>
                  <a:pt x="16473" y="38703"/>
                  <a:pt x="16438" y="38888"/>
                </a:cubicBezTo>
                <a:cubicBezTo>
                  <a:pt x="16403" y="39037"/>
                  <a:pt x="16403" y="39178"/>
                  <a:pt x="16367" y="39363"/>
                </a:cubicBezTo>
                <a:cubicBezTo>
                  <a:pt x="15443" y="39433"/>
                  <a:pt x="14527" y="39583"/>
                  <a:pt x="13647" y="39733"/>
                </a:cubicBezTo>
                <a:cubicBezTo>
                  <a:pt x="13682" y="39513"/>
                  <a:pt x="13726" y="39293"/>
                  <a:pt x="13761" y="39108"/>
                </a:cubicBezTo>
                <a:cubicBezTo>
                  <a:pt x="13797" y="38958"/>
                  <a:pt x="13832" y="38817"/>
                  <a:pt x="13832" y="38668"/>
                </a:cubicBezTo>
                <a:cubicBezTo>
                  <a:pt x="14712" y="38518"/>
                  <a:pt x="15628" y="38412"/>
                  <a:pt x="16508" y="38298"/>
                </a:cubicBezTo>
                <a:close/>
                <a:moveTo>
                  <a:pt x="56866" y="38157"/>
                </a:moveTo>
                <a:cubicBezTo>
                  <a:pt x="56936" y="38227"/>
                  <a:pt x="57006" y="38298"/>
                  <a:pt x="57121" y="38412"/>
                </a:cubicBezTo>
                <a:cubicBezTo>
                  <a:pt x="57191" y="38518"/>
                  <a:pt x="57262" y="38632"/>
                  <a:pt x="57341" y="38703"/>
                </a:cubicBezTo>
                <a:cubicBezTo>
                  <a:pt x="56716" y="38923"/>
                  <a:pt x="56020" y="39143"/>
                  <a:pt x="55360" y="39363"/>
                </a:cubicBezTo>
                <a:cubicBezTo>
                  <a:pt x="54920" y="39513"/>
                  <a:pt x="54480" y="39654"/>
                  <a:pt x="54040" y="39768"/>
                </a:cubicBezTo>
                <a:cubicBezTo>
                  <a:pt x="53855" y="39583"/>
                  <a:pt x="53705" y="39363"/>
                  <a:pt x="53564" y="39178"/>
                </a:cubicBezTo>
                <a:cubicBezTo>
                  <a:pt x="53925" y="39073"/>
                  <a:pt x="54295" y="38958"/>
                  <a:pt x="54665" y="38852"/>
                </a:cubicBezTo>
                <a:cubicBezTo>
                  <a:pt x="55395" y="38632"/>
                  <a:pt x="56126" y="38377"/>
                  <a:pt x="56866" y="38157"/>
                </a:cubicBezTo>
                <a:close/>
                <a:moveTo>
                  <a:pt x="27478" y="38773"/>
                </a:moveTo>
                <a:cubicBezTo>
                  <a:pt x="27478" y="39073"/>
                  <a:pt x="27478" y="39398"/>
                  <a:pt x="27513" y="39698"/>
                </a:cubicBezTo>
                <a:cubicBezTo>
                  <a:pt x="26967" y="39733"/>
                  <a:pt x="26448" y="39733"/>
                  <a:pt x="25902" y="39768"/>
                </a:cubicBezTo>
                <a:cubicBezTo>
                  <a:pt x="25568" y="39768"/>
                  <a:pt x="25207" y="39803"/>
                  <a:pt x="24872" y="39803"/>
                </a:cubicBezTo>
                <a:lnTo>
                  <a:pt x="24872" y="38852"/>
                </a:lnTo>
                <a:lnTo>
                  <a:pt x="25647" y="38852"/>
                </a:lnTo>
                <a:cubicBezTo>
                  <a:pt x="26272" y="38817"/>
                  <a:pt x="26853" y="38817"/>
                  <a:pt x="27478" y="38773"/>
                </a:cubicBezTo>
                <a:close/>
                <a:moveTo>
                  <a:pt x="11340" y="38007"/>
                </a:moveTo>
                <a:lnTo>
                  <a:pt x="11340" y="38007"/>
                </a:lnTo>
                <a:cubicBezTo>
                  <a:pt x="11261" y="38377"/>
                  <a:pt x="11155" y="38738"/>
                  <a:pt x="11085" y="39108"/>
                </a:cubicBezTo>
                <a:cubicBezTo>
                  <a:pt x="10161" y="39328"/>
                  <a:pt x="9280" y="39583"/>
                  <a:pt x="8400" y="39838"/>
                </a:cubicBezTo>
                <a:cubicBezTo>
                  <a:pt x="8514" y="39478"/>
                  <a:pt x="8620" y="39073"/>
                  <a:pt x="8734" y="38703"/>
                </a:cubicBezTo>
                <a:cubicBezTo>
                  <a:pt x="9580" y="38412"/>
                  <a:pt x="10460" y="38192"/>
                  <a:pt x="11340" y="38007"/>
                </a:cubicBezTo>
                <a:close/>
                <a:moveTo>
                  <a:pt x="42630" y="38852"/>
                </a:moveTo>
                <a:cubicBezTo>
                  <a:pt x="42700" y="39037"/>
                  <a:pt x="42779" y="39213"/>
                  <a:pt x="42885" y="39398"/>
                </a:cubicBezTo>
                <a:cubicBezTo>
                  <a:pt x="41820" y="39583"/>
                  <a:pt x="40798" y="39733"/>
                  <a:pt x="39733" y="39874"/>
                </a:cubicBezTo>
                <a:cubicBezTo>
                  <a:pt x="39654" y="39698"/>
                  <a:pt x="39583" y="39513"/>
                  <a:pt x="39513" y="39328"/>
                </a:cubicBezTo>
                <a:cubicBezTo>
                  <a:pt x="40534" y="39178"/>
                  <a:pt x="41564" y="39037"/>
                  <a:pt x="42630" y="38852"/>
                </a:cubicBezTo>
                <a:close/>
                <a:moveTo>
                  <a:pt x="4368" y="37056"/>
                </a:moveTo>
                <a:cubicBezTo>
                  <a:pt x="4148" y="37347"/>
                  <a:pt x="3927" y="37637"/>
                  <a:pt x="3707" y="37937"/>
                </a:cubicBezTo>
                <a:cubicBezTo>
                  <a:pt x="3382" y="38157"/>
                  <a:pt x="3082" y="38377"/>
                  <a:pt x="2756" y="38632"/>
                </a:cubicBezTo>
                <a:cubicBezTo>
                  <a:pt x="2457" y="38888"/>
                  <a:pt x="2131" y="39143"/>
                  <a:pt x="1841" y="39398"/>
                </a:cubicBezTo>
                <a:cubicBezTo>
                  <a:pt x="2061" y="39073"/>
                  <a:pt x="2281" y="38773"/>
                  <a:pt x="2457" y="38447"/>
                </a:cubicBezTo>
                <a:lnTo>
                  <a:pt x="2457" y="38447"/>
                </a:lnTo>
                <a:cubicBezTo>
                  <a:pt x="1876" y="38923"/>
                  <a:pt x="1321" y="39398"/>
                  <a:pt x="811" y="39918"/>
                </a:cubicBezTo>
                <a:cubicBezTo>
                  <a:pt x="996" y="39583"/>
                  <a:pt x="1216" y="39293"/>
                  <a:pt x="1401" y="38958"/>
                </a:cubicBezTo>
                <a:cubicBezTo>
                  <a:pt x="1947" y="38447"/>
                  <a:pt x="2536" y="37937"/>
                  <a:pt x="3117" y="37497"/>
                </a:cubicBezTo>
                <a:lnTo>
                  <a:pt x="3117" y="37497"/>
                </a:lnTo>
                <a:lnTo>
                  <a:pt x="3082" y="37532"/>
                </a:lnTo>
                <a:cubicBezTo>
                  <a:pt x="2862" y="37822"/>
                  <a:pt x="2677" y="38113"/>
                  <a:pt x="2457" y="38447"/>
                </a:cubicBezTo>
                <a:cubicBezTo>
                  <a:pt x="2897" y="38113"/>
                  <a:pt x="3338" y="37752"/>
                  <a:pt x="3778" y="37453"/>
                </a:cubicBezTo>
                <a:cubicBezTo>
                  <a:pt x="3963" y="37312"/>
                  <a:pt x="4183" y="37162"/>
                  <a:pt x="4368" y="37056"/>
                </a:cubicBezTo>
                <a:close/>
                <a:moveTo>
                  <a:pt x="5178" y="37567"/>
                </a:moveTo>
                <a:cubicBezTo>
                  <a:pt x="4993" y="37858"/>
                  <a:pt x="4843" y="38157"/>
                  <a:pt x="4702" y="38483"/>
                </a:cubicBezTo>
                <a:lnTo>
                  <a:pt x="4658" y="38483"/>
                </a:lnTo>
                <a:cubicBezTo>
                  <a:pt x="3927" y="38923"/>
                  <a:pt x="3197" y="39398"/>
                  <a:pt x="2501" y="39918"/>
                </a:cubicBezTo>
                <a:cubicBezTo>
                  <a:pt x="2677" y="39583"/>
                  <a:pt x="2862" y="39257"/>
                  <a:pt x="3047" y="38958"/>
                </a:cubicBezTo>
                <a:cubicBezTo>
                  <a:pt x="3778" y="38447"/>
                  <a:pt x="4482" y="38007"/>
                  <a:pt x="5178" y="37567"/>
                </a:cubicBezTo>
                <a:close/>
                <a:moveTo>
                  <a:pt x="36502" y="39143"/>
                </a:moveTo>
                <a:lnTo>
                  <a:pt x="36502" y="39178"/>
                </a:lnTo>
                <a:cubicBezTo>
                  <a:pt x="36537" y="39328"/>
                  <a:pt x="36572" y="39478"/>
                  <a:pt x="36617" y="39618"/>
                </a:cubicBezTo>
                <a:cubicBezTo>
                  <a:pt x="35622" y="39733"/>
                  <a:pt x="34636" y="39838"/>
                  <a:pt x="33641" y="39918"/>
                </a:cubicBezTo>
                <a:cubicBezTo>
                  <a:pt x="33641" y="39803"/>
                  <a:pt x="33606" y="39654"/>
                  <a:pt x="33606" y="39548"/>
                </a:cubicBezTo>
                <a:cubicBezTo>
                  <a:pt x="33606" y="39478"/>
                  <a:pt x="33570" y="39433"/>
                  <a:pt x="33570" y="39363"/>
                </a:cubicBezTo>
                <a:cubicBezTo>
                  <a:pt x="34556" y="39293"/>
                  <a:pt x="35516" y="39213"/>
                  <a:pt x="36502" y="39143"/>
                </a:cubicBezTo>
                <a:close/>
                <a:moveTo>
                  <a:pt x="24837" y="38852"/>
                </a:moveTo>
                <a:cubicBezTo>
                  <a:pt x="24837" y="39178"/>
                  <a:pt x="24802" y="39513"/>
                  <a:pt x="24802" y="39803"/>
                </a:cubicBezTo>
                <a:cubicBezTo>
                  <a:pt x="23886" y="39874"/>
                  <a:pt x="22926" y="39918"/>
                  <a:pt x="22011" y="39953"/>
                </a:cubicBezTo>
                <a:cubicBezTo>
                  <a:pt x="22011" y="39618"/>
                  <a:pt x="22046" y="39293"/>
                  <a:pt x="22090" y="38958"/>
                </a:cubicBezTo>
                <a:cubicBezTo>
                  <a:pt x="23006" y="38923"/>
                  <a:pt x="23921" y="38888"/>
                  <a:pt x="24837" y="38852"/>
                </a:cubicBezTo>
                <a:close/>
                <a:moveTo>
                  <a:pt x="61338" y="38263"/>
                </a:moveTo>
                <a:cubicBezTo>
                  <a:pt x="61523" y="38447"/>
                  <a:pt x="61708" y="38632"/>
                  <a:pt x="61884" y="38817"/>
                </a:cubicBezTo>
                <a:cubicBezTo>
                  <a:pt x="61664" y="38888"/>
                  <a:pt x="61488" y="38923"/>
                  <a:pt x="61303" y="38993"/>
                </a:cubicBezTo>
                <a:cubicBezTo>
                  <a:pt x="60387" y="39328"/>
                  <a:pt x="59428" y="39618"/>
                  <a:pt x="58477" y="39953"/>
                </a:cubicBezTo>
                <a:cubicBezTo>
                  <a:pt x="58327" y="39768"/>
                  <a:pt x="58142" y="39583"/>
                  <a:pt x="58001" y="39398"/>
                </a:cubicBezTo>
                <a:cubicBezTo>
                  <a:pt x="58186" y="39328"/>
                  <a:pt x="58362" y="39257"/>
                  <a:pt x="58512" y="39213"/>
                </a:cubicBezTo>
                <a:cubicBezTo>
                  <a:pt x="59463" y="38888"/>
                  <a:pt x="60422" y="38597"/>
                  <a:pt x="61338" y="38263"/>
                </a:cubicBezTo>
                <a:close/>
                <a:moveTo>
                  <a:pt x="53124" y="38703"/>
                </a:moveTo>
                <a:cubicBezTo>
                  <a:pt x="53230" y="38852"/>
                  <a:pt x="53344" y="38993"/>
                  <a:pt x="53485" y="39143"/>
                </a:cubicBezTo>
                <a:cubicBezTo>
                  <a:pt x="52464" y="39433"/>
                  <a:pt x="51434" y="39733"/>
                  <a:pt x="50404" y="39988"/>
                </a:cubicBezTo>
                <a:cubicBezTo>
                  <a:pt x="50298" y="39838"/>
                  <a:pt x="50183" y="39698"/>
                  <a:pt x="50078" y="39548"/>
                </a:cubicBezTo>
                <a:cubicBezTo>
                  <a:pt x="51099" y="39293"/>
                  <a:pt x="52094" y="38993"/>
                  <a:pt x="53124" y="38703"/>
                </a:cubicBezTo>
                <a:close/>
                <a:moveTo>
                  <a:pt x="22046" y="38958"/>
                </a:moveTo>
                <a:lnTo>
                  <a:pt x="22046" y="38958"/>
                </a:lnTo>
                <a:cubicBezTo>
                  <a:pt x="22011" y="39293"/>
                  <a:pt x="21976" y="39618"/>
                  <a:pt x="21940" y="39953"/>
                </a:cubicBezTo>
                <a:cubicBezTo>
                  <a:pt x="20945" y="40023"/>
                  <a:pt x="19959" y="40094"/>
                  <a:pt x="19009" y="40173"/>
                </a:cubicBezTo>
                <a:cubicBezTo>
                  <a:pt x="19044" y="39838"/>
                  <a:pt x="19114" y="39513"/>
                  <a:pt x="19149" y="39143"/>
                </a:cubicBezTo>
                <a:cubicBezTo>
                  <a:pt x="20109" y="39073"/>
                  <a:pt x="21060" y="39037"/>
                  <a:pt x="22046" y="38958"/>
                </a:cubicBezTo>
                <a:close/>
                <a:moveTo>
                  <a:pt x="33535" y="39363"/>
                </a:moveTo>
                <a:cubicBezTo>
                  <a:pt x="33535" y="39433"/>
                  <a:pt x="33535" y="39478"/>
                  <a:pt x="33570" y="39548"/>
                </a:cubicBezTo>
                <a:cubicBezTo>
                  <a:pt x="33570" y="39654"/>
                  <a:pt x="33606" y="39803"/>
                  <a:pt x="33606" y="39918"/>
                </a:cubicBezTo>
                <a:cubicBezTo>
                  <a:pt x="32540" y="40023"/>
                  <a:pt x="31510" y="40094"/>
                  <a:pt x="30489" y="40173"/>
                </a:cubicBezTo>
                <a:cubicBezTo>
                  <a:pt x="30454" y="40138"/>
                  <a:pt x="30454" y="40094"/>
                  <a:pt x="30454" y="40023"/>
                </a:cubicBezTo>
                <a:cubicBezTo>
                  <a:pt x="30410" y="39874"/>
                  <a:pt x="30410" y="39733"/>
                  <a:pt x="30410" y="39583"/>
                </a:cubicBezTo>
                <a:cubicBezTo>
                  <a:pt x="31440" y="39513"/>
                  <a:pt x="32505" y="39433"/>
                  <a:pt x="33535" y="39363"/>
                </a:cubicBezTo>
                <a:close/>
                <a:moveTo>
                  <a:pt x="45746" y="38888"/>
                </a:moveTo>
                <a:cubicBezTo>
                  <a:pt x="45817" y="38993"/>
                  <a:pt x="45931" y="39143"/>
                  <a:pt x="46037" y="39257"/>
                </a:cubicBezTo>
                <a:cubicBezTo>
                  <a:pt x="46116" y="39363"/>
                  <a:pt x="46186" y="39478"/>
                  <a:pt x="46257" y="39583"/>
                </a:cubicBezTo>
                <a:cubicBezTo>
                  <a:pt x="45271" y="39803"/>
                  <a:pt x="44276" y="39988"/>
                  <a:pt x="43290" y="40173"/>
                </a:cubicBezTo>
                <a:cubicBezTo>
                  <a:pt x="43175" y="39918"/>
                  <a:pt x="43070" y="39654"/>
                  <a:pt x="42920" y="39433"/>
                </a:cubicBezTo>
                <a:cubicBezTo>
                  <a:pt x="43880" y="39257"/>
                  <a:pt x="44795" y="39073"/>
                  <a:pt x="45746" y="38888"/>
                </a:cubicBezTo>
                <a:close/>
                <a:moveTo>
                  <a:pt x="13797" y="38668"/>
                </a:moveTo>
                <a:lnTo>
                  <a:pt x="13797" y="38668"/>
                </a:lnTo>
                <a:cubicBezTo>
                  <a:pt x="13761" y="38817"/>
                  <a:pt x="13761" y="38958"/>
                  <a:pt x="13726" y="39073"/>
                </a:cubicBezTo>
                <a:cubicBezTo>
                  <a:pt x="13682" y="39293"/>
                  <a:pt x="13647" y="39513"/>
                  <a:pt x="13612" y="39733"/>
                </a:cubicBezTo>
                <a:cubicBezTo>
                  <a:pt x="13207" y="39803"/>
                  <a:pt x="12846" y="39838"/>
                  <a:pt x="12441" y="39918"/>
                </a:cubicBezTo>
                <a:cubicBezTo>
                  <a:pt x="11921" y="40023"/>
                  <a:pt x="11411" y="40138"/>
                  <a:pt x="10900" y="40243"/>
                </a:cubicBezTo>
                <a:cubicBezTo>
                  <a:pt x="10935" y="40023"/>
                  <a:pt x="10971" y="39838"/>
                  <a:pt x="11006" y="39618"/>
                </a:cubicBezTo>
                <a:cubicBezTo>
                  <a:pt x="11041" y="39478"/>
                  <a:pt x="11085" y="39328"/>
                  <a:pt x="11120" y="39178"/>
                </a:cubicBezTo>
                <a:cubicBezTo>
                  <a:pt x="12001" y="38958"/>
                  <a:pt x="12881" y="38817"/>
                  <a:pt x="13797" y="38668"/>
                </a:cubicBezTo>
                <a:close/>
                <a:moveTo>
                  <a:pt x="49417" y="38888"/>
                </a:moveTo>
                <a:cubicBezTo>
                  <a:pt x="49558" y="39073"/>
                  <a:pt x="49743" y="39257"/>
                  <a:pt x="49928" y="39433"/>
                </a:cubicBezTo>
                <a:cubicBezTo>
                  <a:pt x="48898" y="39733"/>
                  <a:pt x="47842" y="39988"/>
                  <a:pt x="46812" y="40243"/>
                </a:cubicBezTo>
                <a:cubicBezTo>
                  <a:pt x="46662" y="40023"/>
                  <a:pt x="46477" y="39803"/>
                  <a:pt x="46336" y="39618"/>
                </a:cubicBezTo>
                <a:cubicBezTo>
                  <a:pt x="47357" y="39363"/>
                  <a:pt x="48387" y="39143"/>
                  <a:pt x="49417" y="38888"/>
                </a:cubicBezTo>
                <a:close/>
                <a:moveTo>
                  <a:pt x="39478" y="39328"/>
                </a:moveTo>
                <a:cubicBezTo>
                  <a:pt x="39548" y="39513"/>
                  <a:pt x="39619" y="39698"/>
                  <a:pt x="39698" y="39874"/>
                </a:cubicBezTo>
                <a:cubicBezTo>
                  <a:pt x="38738" y="40023"/>
                  <a:pt x="37787" y="40173"/>
                  <a:pt x="36837" y="40279"/>
                </a:cubicBezTo>
                <a:cubicBezTo>
                  <a:pt x="36793" y="40059"/>
                  <a:pt x="36722" y="39874"/>
                  <a:pt x="36687" y="39654"/>
                </a:cubicBezTo>
                <a:cubicBezTo>
                  <a:pt x="37603" y="39583"/>
                  <a:pt x="38518" y="39478"/>
                  <a:pt x="39478" y="39328"/>
                </a:cubicBezTo>
                <a:close/>
                <a:moveTo>
                  <a:pt x="49928" y="39478"/>
                </a:moveTo>
                <a:cubicBezTo>
                  <a:pt x="49963" y="39513"/>
                  <a:pt x="49963" y="39513"/>
                  <a:pt x="49999" y="39548"/>
                </a:cubicBezTo>
                <a:cubicBezTo>
                  <a:pt x="48942" y="39803"/>
                  <a:pt x="47912" y="40059"/>
                  <a:pt x="46847" y="40314"/>
                </a:cubicBezTo>
                <a:cubicBezTo>
                  <a:pt x="46847" y="40314"/>
                  <a:pt x="46847" y="40279"/>
                  <a:pt x="46812" y="40279"/>
                </a:cubicBezTo>
                <a:cubicBezTo>
                  <a:pt x="47877" y="40023"/>
                  <a:pt x="48898" y="39768"/>
                  <a:pt x="49928" y="39478"/>
                </a:cubicBezTo>
                <a:close/>
                <a:moveTo>
                  <a:pt x="30339" y="39583"/>
                </a:moveTo>
                <a:cubicBezTo>
                  <a:pt x="30375" y="39733"/>
                  <a:pt x="30375" y="39874"/>
                  <a:pt x="30410" y="40023"/>
                </a:cubicBezTo>
                <a:lnTo>
                  <a:pt x="30410" y="40208"/>
                </a:lnTo>
                <a:cubicBezTo>
                  <a:pt x="29459" y="40243"/>
                  <a:pt x="28508" y="40314"/>
                  <a:pt x="27592" y="40393"/>
                </a:cubicBezTo>
                <a:cubicBezTo>
                  <a:pt x="27592" y="40279"/>
                  <a:pt x="27592" y="40173"/>
                  <a:pt x="27548" y="40059"/>
                </a:cubicBezTo>
                <a:lnTo>
                  <a:pt x="27548" y="39733"/>
                </a:lnTo>
                <a:cubicBezTo>
                  <a:pt x="28508" y="39698"/>
                  <a:pt x="29424" y="39618"/>
                  <a:pt x="30339" y="39583"/>
                </a:cubicBezTo>
                <a:close/>
                <a:moveTo>
                  <a:pt x="3637" y="38042"/>
                </a:moveTo>
                <a:lnTo>
                  <a:pt x="3637" y="38042"/>
                </a:lnTo>
                <a:cubicBezTo>
                  <a:pt x="3417" y="38333"/>
                  <a:pt x="3232" y="38632"/>
                  <a:pt x="3047" y="38923"/>
                </a:cubicBezTo>
                <a:lnTo>
                  <a:pt x="3012" y="38923"/>
                </a:lnTo>
                <a:cubicBezTo>
                  <a:pt x="2352" y="39398"/>
                  <a:pt x="1726" y="39953"/>
                  <a:pt x="1101" y="40464"/>
                </a:cubicBezTo>
                <a:cubicBezTo>
                  <a:pt x="1321" y="40173"/>
                  <a:pt x="1506" y="39838"/>
                  <a:pt x="1726" y="39548"/>
                </a:cubicBezTo>
                <a:cubicBezTo>
                  <a:pt x="2096" y="39213"/>
                  <a:pt x="2422" y="38923"/>
                  <a:pt x="2792" y="38668"/>
                </a:cubicBezTo>
                <a:cubicBezTo>
                  <a:pt x="3082" y="38447"/>
                  <a:pt x="3338" y="38227"/>
                  <a:pt x="3637" y="38042"/>
                </a:cubicBezTo>
                <a:close/>
                <a:moveTo>
                  <a:pt x="19114" y="39143"/>
                </a:moveTo>
                <a:cubicBezTo>
                  <a:pt x="19044" y="39513"/>
                  <a:pt x="19009" y="39838"/>
                  <a:pt x="18929" y="40173"/>
                </a:cubicBezTo>
                <a:cubicBezTo>
                  <a:pt x="18049" y="40279"/>
                  <a:pt x="17133" y="40358"/>
                  <a:pt x="16253" y="40464"/>
                </a:cubicBezTo>
                <a:cubicBezTo>
                  <a:pt x="16288" y="40094"/>
                  <a:pt x="16367" y="39768"/>
                  <a:pt x="16403" y="39398"/>
                </a:cubicBezTo>
                <a:cubicBezTo>
                  <a:pt x="17318" y="39293"/>
                  <a:pt x="18199" y="39213"/>
                  <a:pt x="19114" y="39143"/>
                </a:cubicBezTo>
                <a:close/>
                <a:moveTo>
                  <a:pt x="57376" y="38738"/>
                </a:moveTo>
                <a:cubicBezTo>
                  <a:pt x="57482" y="38852"/>
                  <a:pt x="57561" y="38958"/>
                  <a:pt x="57667" y="39073"/>
                </a:cubicBezTo>
                <a:cubicBezTo>
                  <a:pt x="57746" y="39178"/>
                  <a:pt x="57816" y="39257"/>
                  <a:pt x="57922" y="39363"/>
                </a:cubicBezTo>
                <a:cubicBezTo>
                  <a:pt x="57156" y="39618"/>
                  <a:pt x="56381" y="39874"/>
                  <a:pt x="55615" y="40138"/>
                </a:cubicBezTo>
                <a:cubicBezTo>
                  <a:pt x="55281" y="40243"/>
                  <a:pt x="54920" y="40358"/>
                  <a:pt x="54550" y="40464"/>
                </a:cubicBezTo>
                <a:cubicBezTo>
                  <a:pt x="54401" y="40243"/>
                  <a:pt x="54224" y="40023"/>
                  <a:pt x="54075" y="39803"/>
                </a:cubicBezTo>
                <a:cubicBezTo>
                  <a:pt x="54515" y="39698"/>
                  <a:pt x="54955" y="39548"/>
                  <a:pt x="55395" y="39398"/>
                </a:cubicBezTo>
                <a:cubicBezTo>
                  <a:pt x="56056" y="39213"/>
                  <a:pt x="56716" y="38958"/>
                  <a:pt x="57376" y="38738"/>
                </a:cubicBezTo>
                <a:close/>
                <a:moveTo>
                  <a:pt x="61928" y="38852"/>
                </a:moveTo>
                <a:cubicBezTo>
                  <a:pt x="61998" y="38923"/>
                  <a:pt x="62104" y="39037"/>
                  <a:pt x="62183" y="39143"/>
                </a:cubicBezTo>
                <a:cubicBezTo>
                  <a:pt x="62254" y="39213"/>
                  <a:pt x="62324" y="39293"/>
                  <a:pt x="62403" y="39363"/>
                </a:cubicBezTo>
                <a:cubicBezTo>
                  <a:pt x="61303" y="39768"/>
                  <a:pt x="60167" y="40138"/>
                  <a:pt x="59023" y="40534"/>
                </a:cubicBezTo>
                <a:cubicBezTo>
                  <a:pt x="58847" y="40358"/>
                  <a:pt x="58697" y="40173"/>
                  <a:pt x="58512" y="39988"/>
                </a:cubicBezTo>
                <a:cubicBezTo>
                  <a:pt x="59463" y="39654"/>
                  <a:pt x="60387" y="39363"/>
                  <a:pt x="61303" y="39037"/>
                </a:cubicBezTo>
                <a:cubicBezTo>
                  <a:pt x="61523" y="38958"/>
                  <a:pt x="61708" y="38923"/>
                  <a:pt x="61928" y="38852"/>
                </a:cubicBezTo>
                <a:close/>
                <a:moveTo>
                  <a:pt x="27513" y="39733"/>
                </a:moveTo>
                <a:lnTo>
                  <a:pt x="27513" y="40059"/>
                </a:lnTo>
                <a:cubicBezTo>
                  <a:pt x="27513" y="40173"/>
                  <a:pt x="27548" y="40279"/>
                  <a:pt x="27548" y="40393"/>
                </a:cubicBezTo>
                <a:cubicBezTo>
                  <a:pt x="26967" y="40428"/>
                  <a:pt x="26378" y="40464"/>
                  <a:pt x="25832" y="40499"/>
                </a:cubicBezTo>
                <a:cubicBezTo>
                  <a:pt x="25497" y="40534"/>
                  <a:pt x="25171" y="40534"/>
                  <a:pt x="24837" y="40578"/>
                </a:cubicBezTo>
                <a:cubicBezTo>
                  <a:pt x="24837" y="40428"/>
                  <a:pt x="24872" y="40279"/>
                  <a:pt x="24872" y="40138"/>
                </a:cubicBezTo>
                <a:lnTo>
                  <a:pt x="24872" y="39838"/>
                </a:lnTo>
                <a:cubicBezTo>
                  <a:pt x="25207" y="39838"/>
                  <a:pt x="25568" y="39838"/>
                  <a:pt x="25902" y="39803"/>
                </a:cubicBezTo>
                <a:cubicBezTo>
                  <a:pt x="26448" y="39768"/>
                  <a:pt x="26967" y="39768"/>
                  <a:pt x="27513" y="39733"/>
                </a:cubicBezTo>
                <a:close/>
                <a:moveTo>
                  <a:pt x="36652" y="39698"/>
                </a:moveTo>
                <a:cubicBezTo>
                  <a:pt x="36687" y="39874"/>
                  <a:pt x="36722" y="40094"/>
                  <a:pt x="36793" y="40279"/>
                </a:cubicBezTo>
                <a:cubicBezTo>
                  <a:pt x="35771" y="40393"/>
                  <a:pt x="34776" y="40534"/>
                  <a:pt x="33755" y="40613"/>
                </a:cubicBezTo>
                <a:cubicBezTo>
                  <a:pt x="33755" y="40393"/>
                  <a:pt x="33711" y="40208"/>
                  <a:pt x="33676" y="39988"/>
                </a:cubicBezTo>
                <a:cubicBezTo>
                  <a:pt x="34636" y="39874"/>
                  <a:pt x="35622" y="39768"/>
                  <a:pt x="36652" y="39698"/>
                </a:cubicBezTo>
                <a:close/>
                <a:moveTo>
                  <a:pt x="53485" y="39178"/>
                </a:moveTo>
                <a:cubicBezTo>
                  <a:pt x="53670" y="39398"/>
                  <a:pt x="53819" y="39583"/>
                  <a:pt x="54004" y="39803"/>
                </a:cubicBezTo>
                <a:cubicBezTo>
                  <a:pt x="52974" y="40094"/>
                  <a:pt x="51944" y="40393"/>
                  <a:pt x="50923" y="40648"/>
                </a:cubicBezTo>
                <a:cubicBezTo>
                  <a:pt x="50808" y="40534"/>
                  <a:pt x="50738" y="40428"/>
                  <a:pt x="50659" y="40314"/>
                </a:cubicBezTo>
                <a:cubicBezTo>
                  <a:pt x="50588" y="40208"/>
                  <a:pt x="50518" y="40138"/>
                  <a:pt x="50439" y="40023"/>
                </a:cubicBezTo>
                <a:cubicBezTo>
                  <a:pt x="51469" y="39768"/>
                  <a:pt x="52499" y="39478"/>
                  <a:pt x="53485" y="39178"/>
                </a:cubicBezTo>
                <a:close/>
                <a:moveTo>
                  <a:pt x="42885" y="39433"/>
                </a:moveTo>
                <a:cubicBezTo>
                  <a:pt x="42999" y="39698"/>
                  <a:pt x="43105" y="39918"/>
                  <a:pt x="43255" y="40173"/>
                </a:cubicBezTo>
                <a:cubicBezTo>
                  <a:pt x="42189" y="40358"/>
                  <a:pt x="41124" y="40534"/>
                  <a:pt x="40059" y="40719"/>
                </a:cubicBezTo>
                <a:cubicBezTo>
                  <a:pt x="39953" y="40464"/>
                  <a:pt x="39874" y="40173"/>
                  <a:pt x="39768" y="39918"/>
                </a:cubicBezTo>
                <a:cubicBezTo>
                  <a:pt x="40798" y="39768"/>
                  <a:pt x="41855" y="39618"/>
                  <a:pt x="42885" y="39433"/>
                </a:cubicBezTo>
                <a:close/>
                <a:moveTo>
                  <a:pt x="9025" y="37602"/>
                </a:moveTo>
                <a:lnTo>
                  <a:pt x="8699" y="38703"/>
                </a:lnTo>
                <a:cubicBezTo>
                  <a:pt x="8686" y="38706"/>
                  <a:pt x="8674" y="38710"/>
                  <a:pt x="8661" y="38714"/>
                </a:cubicBezTo>
                <a:lnTo>
                  <a:pt x="8661" y="38714"/>
                </a:lnTo>
                <a:cubicBezTo>
                  <a:pt x="8548" y="39115"/>
                  <a:pt x="8478" y="39481"/>
                  <a:pt x="8365" y="39838"/>
                </a:cubicBezTo>
                <a:cubicBezTo>
                  <a:pt x="7449" y="40138"/>
                  <a:pt x="6604" y="40464"/>
                  <a:pt x="5759" y="40798"/>
                </a:cubicBezTo>
                <a:cubicBezTo>
                  <a:pt x="5873" y="40428"/>
                  <a:pt x="5979" y="40059"/>
                  <a:pt x="6128" y="39654"/>
                </a:cubicBezTo>
                <a:cubicBezTo>
                  <a:pt x="6898" y="39325"/>
                  <a:pt x="7667" y="39048"/>
                  <a:pt x="8436" y="38781"/>
                </a:cubicBezTo>
                <a:lnTo>
                  <a:pt x="8436" y="38781"/>
                </a:lnTo>
                <a:cubicBezTo>
                  <a:pt x="7644" y="39025"/>
                  <a:pt x="6858" y="39325"/>
                  <a:pt x="6128" y="39618"/>
                </a:cubicBezTo>
                <a:cubicBezTo>
                  <a:pt x="6243" y="39257"/>
                  <a:pt x="6384" y="38888"/>
                  <a:pt x="6533" y="38553"/>
                </a:cubicBezTo>
                <a:cubicBezTo>
                  <a:pt x="7343" y="38192"/>
                  <a:pt x="8180" y="37858"/>
                  <a:pt x="9025" y="37602"/>
                </a:cubicBezTo>
                <a:close/>
                <a:moveTo>
                  <a:pt x="24802" y="39838"/>
                </a:moveTo>
                <a:lnTo>
                  <a:pt x="24802" y="40138"/>
                </a:lnTo>
                <a:lnTo>
                  <a:pt x="24802" y="40578"/>
                </a:lnTo>
                <a:cubicBezTo>
                  <a:pt x="23851" y="40648"/>
                  <a:pt x="22891" y="40719"/>
                  <a:pt x="21940" y="40798"/>
                </a:cubicBezTo>
                <a:cubicBezTo>
                  <a:pt x="21940" y="40613"/>
                  <a:pt x="21976" y="40428"/>
                  <a:pt x="21976" y="40279"/>
                </a:cubicBezTo>
                <a:cubicBezTo>
                  <a:pt x="21976" y="40173"/>
                  <a:pt x="21976" y="40094"/>
                  <a:pt x="22011" y="40023"/>
                </a:cubicBezTo>
                <a:cubicBezTo>
                  <a:pt x="22926" y="39953"/>
                  <a:pt x="23851" y="39918"/>
                  <a:pt x="24802" y="39838"/>
                </a:cubicBezTo>
                <a:close/>
                <a:moveTo>
                  <a:pt x="50043" y="39583"/>
                </a:moveTo>
                <a:cubicBezTo>
                  <a:pt x="50148" y="39698"/>
                  <a:pt x="50263" y="39838"/>
                  <a:pt x="50368" y="39988"/>
                </a:cubicBezTo>
                <a:cubicBezTo>
                  <a:pt x="49303" y="40279"/>
                  <a:pt x="48238" y="40534"/>
                  <a:pt x="47181" y="40798"/>
                </a:cubicBezTo>
                <a:cubicBezTo>
                  <a:pt x="47067" y="40648"/>
                  <a:pt x="46996" y="40499"/>
                  <a:pt x="46882" y="40358"/>
                </a:cubicBezTo>
                <a:cubicBezTo>
                  <a:pt x="47947" y="40094"/>
                  <a:pt x="48977" y="39838"/>
                  <a:pt x="50043" y="39583"/>
                </a:cubicBezTo>
                <a:close/>
                <a:moveTo>
                  <a:pt x="6463" y="38553"/>
                </a:moveTo>
                <a:lnTo>
                  <a:pt x="6463" y="38553"/>
                </a:lnTo>
                <a:cubicBezTo>
                  <a:pt x="6349" y="38923"/>
                  <a:pt x="6199" y="39293"/>
                  <a:pt x="6093" y="39654"/>
                </a:cubicBezTo>
                <a:cubicBezTo>
                  <a:pt x="5248" y="40023"/>
                  <a:pt x="4482" y="40393"/>
                  <a:pt x="3707" y="40833"/>
                </a:cubicBezTo>
                <a:cubicBezTo>
                  <a:pt x="3857" y="40464"/>
                  <a:pt x="3998" y="40094"/>
                  <a:pt x="4148" y="39733"/>
                </a:cubicBezTo>
                <a:cubicBezTo>
                  <a:pt x="4922" y="39293"/>
                  <a:pt x="5688" y="38923"/>
                  <a:pt x="6463" y="38553"/>
                </a:cubicBezTo>
                <a:close/>
                <a:moveTo>
                  <a:pt x="16367" y="39398"/>
                </a:moveTo>
                <a:cubicBezTo>
                  <a:pt x="16323" y="39768"/>
                  <a:pt x="16253" y="40138"/>
                  <a:pt x="16183" y="40464"/>
                </a:cubicBezTo>
                <a:cubicBezTo>
                  <a:pt x="15267" y="40578"/>
                  <a:pt x="14343" y="40719"/>
                  <a:pt x="13392" y="40869"/>
                </a:cubicBezTo>
                <a:cubicBezTo>
                  <a:pt x="13506" y="40499"/>
                  <a:pt x="13577" y="40138"/>
                  <a:pt x="13647" y="39768"/>
                </a:cubicBezTo>
                <a:cubicBezTo>
                  <a:pt x="14527" y="39618"/>
                  <a:pt x="15443" y="39513"/>
                  <a:pt x="16367" y="39398"/>
                </a:cubicBezTo>
                <a:close/>
                <a:moveTo>
                  <a:pt x="46301" y="39618"/>
                </a:moveTo>
                <a:cubicBezTo>
                  <a:pt x="46442" y="39838"/>
                  <a:pt x="46591" y="40023"/>
                  <a:pt x="46741" y="40243"/>
                </a:cubicBezTo>
                <a:cubicBezTo>
                  <a:pt x="45711" y="40499"/>
                  <a:pt x="44681" y="40719"/>
                  <a:pt x="43616" y="40904"/>
                </a:cubicBezTo>
                <a:cubicBezTo>
                  <a:pt x="43510" y="40684"/>
                  <a:pt x="43396" y="40428"/>
                  <a:pt x="43290" y="40208"/>
                </a:cubicBezTo>
                <a:cubicBezTo>
                  <a:pt x="44320" y="40023"/>
                  <a:pt x="45306" y="39838"/>
                  <a:pt x="46301" y="39618"/>
                </a:cubicBezTo>
                <a:close/>
                <a:moveTo>
                  <a:pt x="2352" y="38553"/>
                </a:moveTo>
                <a:lnTo>
                  <a:pt x="2352" y="38553"/>
                </a:lnTo>
                <a:cubicBezTo>
                  <a:pt x="2131" y="38888"/>
                  <a:pt x="1911" y="39178"/>
                  <a:pt x="1691" y="39513"/>
                </a:cubicBezTo>
                <a:cubicBezTo>
                  <a:pt x="1181" y="39988"/>
                  <a:pt x="661" y="40464"/>
                  <a:pt x="151" y="40939"/>
                </a:cubicBezTo>
                <a:cubicBezTo>
                  <a:pt x="335" y="40648"/>
                  <a:pt x="520" y="40358"/>
                  <a:pt x="696" y="40059"/>
                </a:cubicBezTo>
                <a:cubicBezTo>
                  <a:pt x="1251" y="39548"/>
                  <a:pt x="1762" y="39073"/>
                  <a:pt x="2352" y="38553"/>
                </a:cubicBezTo>
                <a:close/>
                <a:moveTo>
                  <a:pt x="33606" y="39988"/>
                </a:moveTo>
                <a:cubicBezTo>
                  <a:pt x="33641" y="40208"/>
                  <a:pt x="33676" y="40428"/>
                  <a:pt x="33711" y="40648"/>
                </a:cubicBezTo>
                <a:cubicBezTo>
                  <a:pt x="32655" y="40754"/>
                  <a:pt x="31625" y="40833"/>
                  <a:pt x="30559" y="40939"/>
                </a:cubicBezTo>
                <a:cubicBezTo>
                  <a:pt x="30559" y="40719"/>
                  <a:pt x="30524" y="40464"/>
                  <a:pt x="30489" y="40243"/>
                </a:cubicBezTo>
                <a:cubicBezTo>
                  <a:pt x="31510" y="40173"/>
                  <a:pt x="32540" y="40059"/>
                  <a:pt x="33606" y="39988"/>
                </a:cubicBezTo>
                <a:close/>
                <a:moveTo>
                  <a:pt x="11085" y="39178"/>
                </a:moveTo>
                <a:cubicBezTo>
                  <a:pt x="11041" y="39328"/>
                  <a:pt x="11006" y="39478"/>
                  <a:pt x="10971" y="39618"/>
                </a:cubicBezTo>
                <a:cubicBezTo>
                  <a:pt x="10935" y="39803"/>
                  <a:pt x="10900" y="40023"/>
                  <a:pt x="10821" y="40243"/>
                </a:cubicBezTo>
                <a:cubicBezTo>
                  <a:pt x="9905" y="40464"/>
                  <a:pt x="8990" y="40719"/>
                  <a:pt x="8109" y="40974"/>
                </a:cubicBezTo>
                <a:cubicBezTo>
                  <a:pt x="8180" y="40798"/>
                  <a:pt x="8224" y="40578"/>
                  <a:pt x="8259" y="40393"/>
                </a:cubicBezTo>
                <a:cubicBezTo>
                  <a:pt x="8329" y="40208"/>
                  <a:pt x="8365" y="40059"/>
                  <a:pt x="8400" y="39874"/>
                </a:cubicBezTo>
                <a:cubicBezTo>
                  <a:pt x="9280" y="39618"/>
                  <a:pt x="10161" y="39363"/>
                  <a:pt x="11085" y="39178"/>
                </a:cubicBezTo>
                <a:close/>
                <a:moveTo>
                  <a:pt x="46776" y="40279"/>
                </a:moveTo>
                <a:lnTo>
                  <a:pt x="46812" y="40314"/>
                </a:lnTo>
                <a:cubicBezTo>
                  <a:pt x="45746" y="40578"/>
                  <a:pt x="44716" y="40798"/>
                  <a:pt x="43660" y="41018"/>
                </a:cubicBezTo>
                <a:cubicBezTo>
                  <a:pt x="43660" y="41018"/>
                  <a:pt x="43660" y="40974"/>
                  <a:pt x="43616" y="40939"/>
                </a:cubicBezTo>
                <a:cubicBezTo>
                  <a:pt x="44681" y="40754"/>
                  <a:pt x="45746" y="40534"/>
                  <a:pt x="46776" y="40279"/>
                </a:cubicBezTo>
                <a:close/>
                <a:moveTo>
                  <a:pt x="21940" y="40023"/>
                </a:moveTo>
                <a:lnTo>
                  <a:pt x="21940" y="40243"/>
                </a:lnTo>
                <a:cubicBezTo>
                  <a:pt x="21940" y="40428"/>
                  <a:pt x="21905" y="40613"/>
                  <a:pt x="21905" y="40798"/>
                </a:cubicBezTo>
                <a:cubicBezTo>
                  <a:pt x="20875" y="40869"/>
                  <a:pt x="19845" y="40974"/>
                  <a:pt x="18859" y="41089"/>
                </a:cubicBezTo>
                <a:cubicBezTo>
                  <a:pt x="18894" y="40904"/>
                  <a:pt x="18894" y="40719"/>
                  <a:pt x="18929" y="40534"/>
                </a:cubicBezTo>
                <a:cubicBezTo>
                  <a:pt x="18929" y="40428"/>
                  <a:pt x="18965" y="40314"/>
                  <a:pt x="18965" y="40243"/>
                </a:cubicBezTo>
                <a:cubicBezTo>
                  <a:pt x="19959" y="40138"/>
                  <a:pt x="20945" y="40059"/>
                  <a:pt x="21940" y="40023"/>
                </a:cubicBezTo>
                <a:close/>
                <a:moveTo>
                  <a:pt x="4658" y="38553"/>
                </a:moveTo>
                <a:cubicBezTo>
                  <a:pt x="4482" y="38923"/>
                  <a:pt x="4297" y="39328"/>
                  <a:pt x="4112" y="39698"/>
                </a:cubicBezTo>
                <a:cubicBezTo>
                  <a:pt x="3382" y="40138"/>
                  <a:pt x="2642" y="40613"/>
                  <a:pt x="1911" y="41124"/>
                </a:cubicBezTo>
                <a:cubicBezTo>
                  <a:pt x="2061" y="40798"/>
                  <a:pt x="2237" y="40428"/>
                  <a:pt x="2422" y="40059"/>
                </a:cubicBezTo>
                <a:cubicBezTo>
                  <a:pt x="2422" y="40059"/>
                  <a:pt x="2457" y="40023"/>
                  <a:pt x="2457" y="39988"/>
                </a:cubicBezTo>
                <a:cubicBezTo>
                  <a:pt x="3197" y="39478"/>
                  <a:pt x="3892" y="38993"/>
                  <a:pt x="4658" y="38553"/>
                </a:cubicBezTo>
                <a:close/>
                <a:moveTo>
                  <a:pt x="39733" y="39953"/>
                </a:moveTo>
                <a:cubicBezTo>
                  <a:pt x="39804" y="40208"/>
                  <a:pt x="39918" y="40464"/>
                  <a:pt x="40024" y="40719"/>
                </a:cubicBezTo>
                <a:cubicBezTo>
                  <a:pt x="39038" y="40869"/>
                  <a:pt x="38043" y="41018"/>
                  <a:pt x="37013" y="41124"/>
                </a:cubicBezTo>
                <a:cubicBezTo>
                  <a:pt x="36977" y="40869"/>
                  <a:pt x="36907" y="40578"/>
                  <a:pt x="36837" y="40314"/>
                </a:cubicBezTo>
                <a:cubicBezTo>
                  <a:pt x="37787" y="40208"/>
                  <a:pt x="38738" y="40059"/>
                  <a:pt x="39733" y="39953"/>
                </a:cubicBezTo>
                <a:close/>
                <a:moveTo>
                  <a:pt x="57922" y="39398"/>
                </a:moveTo>
                <a:cubicBezTo>
                  <a:pt x="58107" y="39583"/>
                  <a:pt x="58257" y="39768"/>
                  <a:pt x="58442" y="39988"/>
                </a:cubicBezTo>
                <a:cubicBezTo>
                  <a:pt x="57746" y="40208"/>
                  <a:pt x="57042" y="40428"/>
                  <a:pt x="56381" y="40684"/>
                </a:cubicBezTo>
                <a:cubicBezTo>
                  <a:pt x="55941" y="40833"/>
                  <a:pt x="55501" y="40974"/>
                  <a:pt x="55061" y="41124"/>
                </a:cubicBezTo>
                <a:cubicBezTo>
                  <a:pt x="54920" y="40904"/>
                  <a:pt x="54770" y="40719"/>
                  <a:pt x="54585" y="40499"/>
                </a:cubicBezTo>
                <a:cubicBezTo>
                  <a:pt x="54955" y="40393"/>
                  <a:pt x="55281" y="40279"/>
                  <a:pt x="55651" y="40173"/>
                </a:cubicBezTo>
                <a:cubicBezTo>
                  <a:pt x="56425" y="39918"/>
                  <a:pt x="57191" y="39654"/>
                  <a:pt x="57922" y="39398"/>
                </a:cubicBezTo>
                <a:close/>
                <a:moveTo>
                  <a:pt x="62439" y="39398"/>
                </a:moveTo>
                <a:cubicBezTo>
                  <a:pt x="62623" y="39583"/>
                  <a:pt x="62808" y="39768"/>
                  <a:pt x="62984" y="39953"/>
                </a:cubicBezTo>
                <a:cubicBezTo>
                  <a:pt x="61849" y="40358"/>
                  <a:pt x="60713" y="40754"/>
                  <a:pt x="59577" y="41159"/>
                </a:cubicBezTo>
                <a:cubicBezTo>
                  <a:pt x="59392" y="40974"/>
                  <a:pt x="59207" y="40798"/>
                  <a:pt x="59023" y="40578"/>
                </a:cubicBezTo>
                <a:cubicBezTo>
                  <a:pt x="60202" y="40173"/>
                  <a:pt x="61338" y="39803"/>
                  <a:pt x="62439" y="39398"/>
                </a:cubicBezTo>
                <a:close/>
                <a:moveTo>
                  <a:pt x="30454" y="40243"/>
                </a:moveTo>
                <a:cubicBezTo>
                  <a:pt x="30454" y="40464"/>
                  <a:pt x="30489" y="40719"/>
                  <a:pt x="30524" y="40939"/>
                </a:cubicBezTo>
                <a:cubicBezTo>
                  <a:pt x="29529" y="41053"/>
                  <a:pt x="28579" y="41124"/>
                  <a:pt x="27628" y="41194"/>
                </a:cubicBezTo>
                <a:cubicBezTo>
                  <a:pt x="27628" y="40939"/>
                  <a:pt x="27592" y="40684"/>
                  <a:pt x="27592" y="40428"/>
                </a:cubicBezTo>
                <a:cubicBezTo>
                  <a:pt x="28508" y="40358"/>
                  <a:pt x="29459" y="40314"/>
                  <a:pt x="30454" y="40243"/>
                </a:cubicBezTo>
                <a:close/>
                <a:moveTo>
                  <a:pt x="13577" y="39768"/>
                </a:moveTo>
                <a:lnTo>
                  <a:pt x="13577" y="39768"/>
                </a:lnTo>
                <a:cubicBezTo>
                  <a:pt x="13506" y="40138"/>
                  <a:pt x="13427" y="40499"/>
                  <a:pt x="13356" y="40869"/>
                </a:cubicBezTo>
                <a:cubicBezTo>
                  <a:pt x="12987" y="40939"/>
                  <a:pt x="12626" y="41018"/>
                  <a:pt x="12291" y="41053"/>
                </a:cubicBezTo>
                <a:cubicBezTo>
                  <a:pt x="11701" y="41159"/>
                  <a:pt x="11155" y="41309"/>
                  <a:pt x="10601" y="41414"/>
                </a:cubicBezTo>
                <a:cubicBezTo>
                  <a:pt x="10715" y="41053"/>
                  <a:pt x="10786" y="40684"/>
                  <a:pt x="10865" y="40314"/>
                </a:cubicBezTo>
                <a:cubicBezTo>
                  <a:pt x="11781" y="40094"/>
                  <a:pt x="12661" y="39918"/>
                  <a:pt x="13577" y="39768"/>
                </a:cubicBezTo>
                <a:close/>
                <a:moveTo>
                  <a:pt x="18929" y="40243"/>
                </a:moveTo>
                <a:cubicBezTo>
                  <a:pt x="18929" y="40314"/>
                  <a:pt x="18894" y="40428"/>
                  <a:pt x="18894" y="40534"/>
                </a:cubicBezTo>
                <a:cubicBezTo>
                  <a:pt x="18859" y="40719"/>
                  <a:pt x="18824" y="40904"/>
                  <a:pt x="18824" y="41089"/>
                </a:cubicBezTo>
                <a:cubicBezTo>
                  <a:pt x="17908" y="41159"/>
                  <a:pt x="16984" y="41274"/>
                  <a:pt x="16068" y="41414"/>
                </a:cubicBezTo>
                <a:cubicBezTo>
                  <a:pt x="16103" y="41194"/>
                  <a:pt x="16147" y="40974"/>
                  <a:pt x="16183" y="40798"/>
                </a:cubicBezTo>
                <a:cubicBezTo>
                  <a:pt x="16218" y="40684"/>
                  <a:pt x="16218" y="40613"/>
                  <a:pt x="16253" y="40499"/>
                </a:cubicBezTo>
                <a:cubicBezTo>
                  <a:pt x="17133" y="40393"/>
                  <a:pt x="18014" y="40314"/>
                  <a:pt x="18929" y="40243"/>
                </a:cubicBezTo>
                <a:close/>
                <a:moveTo>
                  <a:pt x="54004" y="39838"/>
                </a:moveTo>
                <a:cubicBezTo>
                  <a:pt x="54180" y="40059"/>
                  <a:pt x="54365" y="40243"/>
                  <a:pt x="54515" y="40464"/>
                </a:cubicBezTo>
                <a:cubicBezTo>
                  <a:pt x="53485" y="40798"/>
                  <a:pt x="52420" y="41124"/>
                  <a:pt x="51363" y="41414"/>
                </a:cubicBezTo>
                <a:cubicBezTo>
                  <a:pt x="51249" y="41159"/>
                  <a:pt x="51064" y="40939"/>
                  <a:pt x="50923" y="40684"/>
                </a:cubicBezTo>
                <a:cubicBezTo>
                  <a:pt x="51944" y="40428"/>
                  <a:pt x="52974" y="40138"/>
                  <a:pt x="54004" y="39838"/>
                </a:cubicBezTo>
                <a:close/>
                <a:moveTo>
                  <a:pt x="27548" y="40428"/>
                </a:moveTo>
                <a:cubicBezTo>
                  <a:pt x="27548" y="40684"/>
                  <a:pt x="27592" y="40939"/>
                  <a:pt x="27592" y="41194"/>
                </a:cubicBezTo>
                <a:cubicBezTo>
                  <a:pt x="27073" y="41274"/>
                  <a:pt x="26562" y="41309"/>
                  <a:pt x="26052" y="41344"/>
                </a:cubicBezTo>
                <a:cubicBezTo>
                  <a:pt x="25612" y="41379"/>
                  <a:pt x="25207" y="41414"/>
                  <a:pt x="24802" y="41458"/>
                </a:cubicBezTo>
                <a:cubicBezTo>
                  <a:pt x="24837" y="41159"/>
                  <a:pt x="24837" y="40904"/>
                  <a:pt x="24837" y="40613"/>
                </a:cubicBezTo>
                <a:cubicBezTo>
                  <a:pt x="25171" y="40578"/>
                  <a:pt x="25497" y="40578"/>
                  <a:pt x="25832" y="40534"/>
                </a:cubicBezTo>
                <a:cubicBezTo>
                  <a:pt x="26378" y="40499"/>
                  <a:pt x="26967" y="40464"/>
                  <a:pt x="27548" y="40428"/>
                </a:cubicBezTo>
                <a:close/>
                <a:moveTo>
                  <a:pt x="36793" y="40314"/>
                </a:moveTo>
                <a:cubicBezTo>
                  <a:pt x="36872" y="40613"/>
                  <a:pt x="36942" y="40869"/>
                  <a:pt x="36977" y="41124"/>
                </a:cubicBezTo>
                <a:cubicBezTo>
                  <a:pt x="35956" y="41274"/>
                  <a:pt x="34926" y="41379"/>
                  <a:pt x="33896" y="41494"/>
                </a:cubicBezTo>
                <a:cubicBezTo>
                  <a:pt x="33861" y="41238"/>
                  <a:pt x="33826" y="40939"/>
                  <a:pt x="33790" y="40684"/>
                </a:cubicBezTo>
                <a:cubicBezTo>
                  <a:pt x="34776" y="40578"/>
                  <a:pt x="35771" y="40464"/>
                  <a:pt x="36793" y="40314"/>
                </a:cubicBezTo>
                <a:close/>
                <a:moveTo>
                  <a:pt x="43255" y="40208"/>
                </a:moveTo>
                <a:cubicBezTo>
                  <a:pt x="43360" y="40464"/>
                  <a:pt x="43475" y="40684"/>
                  <a:pt x="43580" y="40904"/>
                </a:cubicBezTo>
                <a:cubicBezTo>
                  <a:pt x="42515" y="41124"/>
                  <a:pt x="41415" y="41309"/>
                  <a:pt x="40358" y="41494"/>
                </a:cubicBezTo>
                <a:cubicBezTo>
                  <a:pt x="40244" y="41238"/>
                  <a:pt x="40173" y="40974"/>
                  <a:pt x="40059" y="40754"/>
                </a:cubicBezTo>
                <a:cubicBezTo>
                  <a:pt x="41124" y="40578"/>
                  <a:pt x="42189" y="40428"/>
                  <a:pt x="43255" y="40208"/>
                </a:cubicBezTo>
                <a:close/>
                <a:moveTo>
                  <a:pt x="50404" y="40023"/>
                </a:moveTo>
                <a:cubicBezTo>
                  <a:pt x="50483" y="40138"/>
                  <a:pt x="50553" y="40243"/>
                  <a:pt x="50624" y="40358"/>
                </a:cubicBezTo>
                <a:cubicBezTo>
                  <a:pt x="50703" y="40464"/>
                  <a:pt x="50773" y="40578"/>
                  <a:pt x="50844" y="40684"/>
                </a:cubicBezTo>
                <a:cubicBezTo>
                  <a:pt x="49778" y="40974"/>
                  <a:pt x="48678" y="41238"/>
                  <a:pt x="47621" y="41494"/>
                </a:cubicBezTo>
                <a:cubicBezTo>
                  <a:pt x="47542" y="41379"/>
                  <a:pt x="47472" y="41274"/>
                  <a:pt x="47437" y="41194"/>
                </a:cubicBezTo>
                <a:cubicBezTo>
                  <a:pt x="47357" y="41053"/>
                  <a:pt x="47287" y="40939"/>
                  <a:pt x="47216" y="40833"/>
                </a:cubicBezTo>
                <a:cubicBezTo>
                  <a:pt x="48282" y="40578"/>
                  <a:pt x="49338" y="40314"/>
                  <a:pt x="50404" y="40023"/>
                </a:cubicBezTo>
                <a:close/>
                <a:moveTo>
                  <a:pt x="46847" y="40358"/>
                </a:moveTo>
                <a:cubicBezTo>
                  <a:pt x="46917" y="40499"/>
                  <a:pt x="47032" y="40648"/>
                  <a:pt x="47137" y="40798"/>
                </a:cubicBezTo>
                <a:cubicBezTo>
                  <a:pt x="46037" y="41053"/>
                  <a:pt x="44980" y="41274"/>
                  <a:pt x="43880" y="41529"/>
                </a:cubicBezTo>
                <a:cubicBezTo>
                  <a:pt x="43801" y="41379"/>
                  <a:pt x="43730" y="41238"/>
                  <a:pt x="43695" y="41053"/>
                </a:cubicBezTo>
                <a:cubicBezTo>
                  <a:pt x="44716" y="40833"/>
                  <a:pt x="45781" y="40613"/>
                  <a:pt x="46847" y="40358"/>
                </a:cubicBezTo>
                <a:close/>
                <a:moveTo>
                  <a:pt x="2977" y="39037"/>
                </a:moveTo>
                <a:cubicBezTo>
                  <a:pt x="2792" y="39328"/>
                  <a:pt x="2607" y="39654"/>
                  <a:pt x="2422" y="39988"/>
                </a:cubicBezTo>
                <a:cubicBezTo>
                  <a:pt x="2387" y="39988"/>
                  <a:pt x="2352" y="40023"/>
                  <a:pt x="2316" y="40059"/>
                </a:cubicBezTo>
                <a:cubicBezTo>
                  <a:pt x="1691" y="40534"/>
                  <a:pt x="1066" y="41053"/>
                  <a:pt x="476" y="41599"/>
                </a:cubicBezTo>
                <a:cubicBezTo>
                  <a:pt x="476" y="41529"/>
                  <a:pt x="520" y="41494"/>
                  <a:pt x="556" y="41458"/>
                </a:cubicBezTo>
                <a:cubicBezTo>
                  <a:pt x="696" y="41159"/>
                  <a:pt x="881" y="40869"/>
                  <a:pt x="1031" y="40613"/>
                </a:cubicBezTo>
                <a:cubicBezTo>
                  <a:pt x="1656" y="40059"/>
                  <a:pt x="2316" y="39513"/>
                  <a:pt x="2977" y="39037"/>
                </a:cubicBezTo>
                <a:close/>
                <a:moveTo>
                  <a:pt x="43580" y="40974"/>
                </a:moveTo>
                <a:cubicBezTo>
                  <a:pt x="43580" y="40974"/>
                  <a:pt x="43616" y="41018"/>
                  <a:pt x="43616" y="41053"/>
                </a:cubicBezTo>
                <a:cubicBezTo>
                  <a:pt x="42559" y="41274"/>
                  <a:pt x="41494" y="41458"/>
                  <a:pt x="40429" y="41678"/>
                </a:cubicBezTo>
                <a:cubicBezTo>
                  <a:pt x="40393" y="41634"/>
                  <a:pt x="40393" y="41564"/>
                  <a:pt x="40358" y="41529"/>
                </a:cubicBezTo>
                <a:cubicBezTo>
                  <a:pt x="41459" y="41344"/>
                  <a:pt x="42515" y="41159"/>
                  <a:pt x="43580" y="40974"/>
                </a:cubicBezTo>
                <a:close/>
                <a:moveTo>
                  <a:pt x="24802" y="40613"/>
                </a:moveTo>
                <a:cubicBezTo>
                  <a:pt x="24802" y="40904"/>
                  <a:pt x="24766" y="41159"/>
                  <a:pt x="24766" y="41458"/>
                </a:cubicBezTo>
                <a:cubicBezTo>
                  <a:pt x="23772" y="41529"/>
                  <a:pt x="22821" y="41634"/>
                  <a:pt x="21870" y="41714"/>
                </a:cubicBezTo>
                <a:cubicBezTo>
                  <a:pt x="21905" y="41414"/>
                  <a:pt x="21905" y="41124"/>
                  <a:pt x="21940" y="40833"/>
                </a:cubicBezTo>
                <a:cubicBezTo>
                  <a:pt x="22891" y="40754"/>
                  <a:pt x="23851" y="40684"/>
                  <a:pt x="24802" y="40613"/>
                </a:cubicBezTo>
                <a:close/>
                <a:moveTo>
                  <a:pt x="58477" y="40023"/>
                </a:moveTo>
                <a:cubicBezTo>
                  <a:pt x="58626" y="40208"/>
                  <a:pt x="58802" y="40393"/>
                  <a:pt x="58952" y="40578"/>
                </a:cubicBezTo>
                <a:cubicBezTo>
                  <a:pt x="58327" y="40798"/>
                  <a:pt x="57746" y="41018"/>
                  <a:pt x="57121" y="41238"/>
                </a:cubicBezTo>
                <a:cubicBezTo>
                  <a:pt x="56602" y="41414"/>
                  <a:pt x="56091" y="41599"/>
                  <a:pt x="55580" y="41749"/>
                </a:cubicBezTo>
                <a:cubicBezTo>
                  <a:pt x="55431" y="41564"/>
                  <a:pt x="55281" y="41344"/>
                  <a:pt x="55105" y="41159"/>
                </a:cubicBezTo>
                <a:cubicBezTo>
                  <a:pt x="55545" y="41018"/>
                  <a:pt x="55941" y="40869"/>
                  <a:pt x="56381" y="40719"/>
                </a:cubicBezTo>
                <a:cubicBezTo>
                  <a:pt x="57086" y="40499"/>
                  <a:pt x="57781" y="40243"/>
                  <a:pt x="58477" y="40023"/>
                </a:cubicBezTo>
                <a:close/>
                <a:moveTo>
                  <a:pt x="63028" y="39988"/>
                </a:moveTo>
                <a:cubicBezTo>
                  <a:pt x="63204" y="40173"/>
                  <a:pt x="63425" y="40358"/>
                  <a:pt x="63609" y="40534"/>
                </a:cubicBezTo>
                <a:cubicBezTo>
                  <a:pt x="63469" y="40578"/>
                  <a:pt x="63319" y="40648"/>
                  <a:pt x="63169" y="40684"/>
                </a:cubicBezTo>
                <a:cubicBezTo>
                  <a:pt x="62183" y="41053"/>
                  <a:pt x="61153" y="41414"/>
                  <a:pt x="60123" y="41749"/>
                </a:cubicBezTo>
                <a:cubicBezTo>
                  <a:pt x="59947" y="41564"/>
                  <a:pt x="59762" y="41379"/>
                  <a:pt x="59612" y="41194"/>
                </a:cubicBezTo>
                <a:cubicBezTo>
                  <a:pt x="60748" y="40798"/>
                  <a:pt x="61884" y="40393"/>
                  <a:pt x="63028" y="39988"/>
                </a:cubicBezTo>
                <a:close/>
                <a:moveTo>
                  <a:pt x="16183" y="40499"/>
                </a:moveTo>
                <a:cubicBezTo>
                  <a:pt x="16183" y="40613"/>
                  <a:pt x="16183" y="40684"/>
                  <a:pt x="16147" y="40754"/>
                </a:cubicBezTo>
                <a:cubicBezTo>
                  <a:pt x="16103" y="40974"/>
                  <a:pt x="16068" y="41194"/>
                  <a:pt x="16033" y="41414"/>
                </a:cubicBezTo>
                <a:cubicBezTo>
                  <a:pt x="15082" y="41564"/>
                  <a:pt x="14122" y="41714"/>
                  <a:pt x="13172" y="41855"/>
                </a:cubicBezTo>
                <a:cubicBezTo>
                  <a:pt x="13242" y="41678"/>
                  <a:pt x="13286" y="41458"/>
                  <a:pt x="13321" y="41238"/>
                </a:cubicBezTo>
                <a:cubicBezTo>
                  <a:pt x="13356" y="41124"/>
                  <a:pt x="13392" y="41018"/>
                  <a:pt x="13392" y="40904"/>
                </a:cubicBezTo>
                <a:cubicBezTo>
                  <a:pt x="14307" y="40754"/>
                  <a:pt x="15267" y="40613"/>
                  <a:pt x="16183" y="40499"/>
                </a:cubicBezTo>
                <a:close/>
                <a:moveTo>
                  <a:pt x="33711" y="40684"/>
                </a:moveTo>
                <a:cubicBezTo>
                  <a:pt x="33790" y="40939"/>
                  <a:pt x="33826" y="41238"/>
                  <a:pt x="33861" y="41494"/>
                </a:cubicBezTo>
                <a:cubicBezTo>
                  <a:pt x="32796" y="41634"/>
                  <a:pt x="31730" y="41749"/>
                  <a:pt x="30674" y="41855"/>
                </a:cubicBezTo>
                <a:cubicBezTo>
                  <a:pt x="30630" y="41564"/>
                  <a:pt x="30595" y="41274"/>
                  <a:pt x="30559" y="40974"/>
                </a:cubicBezTo>
                <a:cubicBezTo>
                  <a:pt x="31625" y="40904"/>
                  <a:pt x="32690" y="40798"/>
                  <a:pt x="33711" y="40684"/>
                </a:cubicBezTo>
                <a:close/>
                <a:moveTo>
                  <a:pt x="8365" y="39918"/>
                </a:moveTo>
                <a:lnTo>
                  <a:pt x="8365" y="39918"/>
                </a:lnTo>
                <a:cubicBezTo>
                  <a:pt x="8294" y="40059"/>
                  <a:pt x="8259" y="40208"/>
                  <a:pt x="8224" y="40358"/>
                </a:cubicBezTo>
                <a:cubicBezTo>
                  <a:pt x="8180" y="40578"/>
                  <a:pt x="8109" y="40798"/>
                  <a:pt x="8074" y="41018"/>
                </a:cubicBezTo>
                <a:cubicBezTo>
                  <a:pt x="7158" y="41274"/>
                  <a:pt x="6243" y="41599"/>
                  <a:pt x="5398" y="41969"/>
                </a:cubicBezTo>
                <a:cubicBezTo>
                  <a:pt x="5433" y="41819"/>
                  <a:pt x="5468" y="41714"/>
                  <a:pt x="5503" y="41564"/>
                </a:cubicBezTo>
                <a:cubicBezTo>
                  <a:pt x="5583" y="41344"/>
                  <a:pt x="5653" y="41089"/>
                  <a:pt x="5723" y="40869"/>
                </a:cubicBezTo>
                <a:cubicBezTo>
                  <a:pt x="6604" y="40499"/>
                  <a:pt x="7449" y="40173"/>
                  <a:pt x="8365" y="39918"/>
                </a:cubicBezTo>
                <a:close/>
                <a:moveTo>
                  <a:pt x="40024" y="40754"/>
                </a:moveTo>
                <a:cubicBezTo>
                  <a:pt x="40138" y="41018"/>
                  <a:pt x="40209" y="41238"/>
                  <a:pt x="40314" y="41494"/>
                </a:cubicBezTo>
                <a:cubicBezTo>
                  <a:pt x="39293" y="41678"/>
                  <a:pt x="38263" y="41819"/>
                  <a:pt x="37233" y="41969"/>
                </a:cubicBezTo>
                <a:cubicBezTo>
                  <a:pt x="37162" y="41714"/>
                  <a:pt x="37092" y="41414"/>
                  <a:pt x="37057" y="41159"/>
                </a:cubicBezTo>
                <a:cubicBezTo>
                  <a:pt x="38043" y="41053"/>
                  <a:pt x="39038" y="40904"/>
                  <a:pt x="40024" y="40754"/>
                </a:cubicBezTo>
                <a:close/>
                <a:moveTo>
                  <a:pt x="6058" y="39698"/>
                </a:moveTo>
                <a:cubicBezTo>
                  <a:pt x="5944" y="40059"/>
                  <a:pt x="5803" y="40464"/>
                  <a:pt x="5688" y="40833"/>
                </a:cubicBezTo>
                <a:cubicBezTo>
                  <a:pt x="4843" y="41194"/>
                  <a:pt x="4042" y="41564"/>
                  <a:pt x="3232" y="42004"/>
                </a:cubicBezTo>
                <a:cubicBezTo>
                  <a:pt x="3382" y="41634"/>
                  <a:pt x="3522" y="41238"/>
                  <a:pt x="3672" y="40869"/>
                </a:cubicBezTo>
                <a:cubicBezTo>
                  <a:pt x="4482" y="40428"/>
                  <a:pt x="5248" y="40023"/>
                  <a:pt x="6058" y="39698"/>
                </a:cubicBezTo>
                <a:close/>
                <a:moveTo>
                  <a:pt x="21905" y="40833"/>
                </a:moveTo>
                <a:lnTo>
                  <a:pt x="21905" y="40833"/>
                </a:lnTo>
                <a:cubicBezTo>
                  <a:pt x="21870" y="41124"/>
                  <a:pt x="21870" y="41414"/>
                  <a:pt x="21826" y="41714"/>
                </a:cubicBezTo>
                <a:cubicBezTo>
                  <a:pt x="20769" y="41819"/>
                  <a:pt x="19739" y="41934"/>
                  <a:pt x="18709" y="42075"/>
                </a:cubicBezTo>
                <a:cubicBezTo>
                  <a:pt x="18744" y="41749"/>
                  <a:pt x="18789" y="41414"/>
                  <a:pt x="18859" y="41124"/>
                </a:cubicBezTo>
                <a:cubicBezTo>
                  <a:pt x="19845" y="41018"/>
                  <a:pt x="20875" y="40904"/>
                  <a:pt x="21905" y="40833"/>
                </a:cubicBezTo>
                <a:close/>
                <a:moveTo>
                  <a:pt x="54550" y="40499"/>
                </a:moveTo>
                <a:lnTo>
                  <a:pt x="54550" y="40534"/>
                </a:lnTo>
                <a:cubicBezTo>
                  <a:pt x="54735" y="40719"/>
                  <a:pt x="54885" y="40939"/>
                  <a:pt x="55026" y="41124"/>
                </a:cubicBezTo>
                <a:cubicBezTo>
                  <a:pt x="53960" y="41494"/>
                  <a:pt x="52904" y="41819"/>
                  <a:pt x="51803" y="42119"/>
                </a:cubicBezTo>
                <a:cubicBezTo>
                  <a:pt x="51654" y="41899"/>
                  <a:pt x="51539" y="41678"/>
                  <a:pt x="51398" y="41458"/>
                </a:cubicBezTo>
                <a:cubicBezTo>
                  <a:pt x="52464" y="41159"/>
                  <a:pt x="53520" y="40833"/>
                  <a:pt x="54550" y="40499"/>
                </a:cubicBezTo>
                <a:close/>
                <a:moveTo>
                  <a:pt x="10821" y="40314"/>
                </a:moveTo>
                <a:cubicBezTo>
                  <a:pt x="10750" y="40684"/>
                  <a:pt x="10645" y="41053"/>
                  <a:pt x="10566" y="41414"/>
                </a:cubicBezTo>
                <a:cubicBezTo>
                  <a:pt x="9615" y="41634"/>
                  <a:pt x="8699" y="41899"/>
                  <a:pt x="7784" y="42154"/>
                </a:cubicBezTo>
                <a:cubicBezTo>
                  <a:pt x="7889" y="41784"/>
                  <a:pt x="8004" y="41414"/>
                  <a:pt x="8109" y="41053"/>
                </a:cubicBezTo>
                <a:cubicBezTo>
                  <a:pt x="8990" y="40754"/>
                  <a:pt x="9905" y="40534"/>
                  <a:pt x="10821" y="40314"/>
                </a:cubicBezTo>
                <a:close/>
                <a:moveTo>
                  <a:pt x="30524" y="40974"/>
                </a:moveTo>
                <a:cubicBezTo>
                  <a:pt x="30559" y="41274"/>
                  <a:pt x="30595" y="41564"/>
                  <a:pt x="30630" y="41855"/>
                </a:cubicBezTo>
                <a:cubicBezTo>
                  <a:pt x="29644" y="41969"/>
                  <a:pt x="28649" y="42039"/>
                  <a:pt x="27663" y="42154"/>
                </a:cubicBezTo>
                <a:cubicBezTo>
                  <a:pt x="27663" y="41855"/>
                  <a:pt x="27628" y="41564"/>
                  <a:pt x="27628" y="41238"/>
                </a:cubicBezTo>
                <a:cubicBezTo>
                  <a:pt x="28579" y="41159"/>
                  <a:pt x="29573" y="41089"/>
                  <a:pt x="30524" y="40974"/>
                </a:cubicBezTo>
                <a:close/>
                <a:moveTo>
                  <a:pt x="43616" y="41089"/>
                </a:moveTo>
                <a:cubicBezTo>
                  <a:pt x="43695" y="41238"/>
                  <a:pt x="43765" y="41379"/>
                  <a:pt x="43836" y="41529"/>
                </a:cubicBezTo>
                <a:cubicBezTo>
                  <a:pt x="42779" y="41749"/>
                  <a:pt x="41679" y="41969"/>
                  <a:pt x="40614" y="42189"/>
                </a:cubicBezTo>
                <a:cubicBezTo>
                  <a:pt x="40534" y="42039"/>
                  <a:pt x="40499" y="41855"/>
                  <a:pt x="40429" y="41714"/>
                </a:cubicBezTo>
                <a:cubicBezTo>
                  <a:pt x="41494" y="41529"/>
                  <a:pt x="42559" y="41309"/>
                  <a:pt x="43616" y="41089"/>
                </a:cubicBezTo>
                <a:close/>
                <a:moveTo>
                  <a:pt x="40314" y="41529"/>
                </a:moveTo>
                <a:cubicBezTo>
                  <a:pt x="40358" y="41599"/>
                  <a:pt x="40358" y="41634"/>
                  <a:pt x="40393" y="41678"/>
                </a:cubicBezTo>
                <a:cubicBezTo>
                  <a:pt x="39328" y="41899"/>
                  <a:pt x="38298" y="42075"/>
                  <a:pt x="37277" y="42260"/>
                </a:cubicBezTo>
                <a:cubicBezTo>
                  <a:pt x="37277" y="42154"/>
                  <a:pt x="37233" y="42075"/>
                  <a:pt x="37233" y="42004"/>
                </a:cubicBezTo>
                <a:cubicBezTo>
                  <a:pt x="38263" y="41855"/>
                  <a:pt x="39293" y="41714"/>
                  <a:pt x="40314" y="41529"/>
                </a:cubicBezTo>
                <a:close/>
                <a:moveTo>
                  <a:pt x="4112" y="39768"/>
                </a:moveTo>
                <a:cubicBezTo>
                  <a:pt x="3927" y="40138"/>
                  <a:pt x="3778" y="40499"/>
                  <a:pt x="3637" y="40869"/>
                </a:cubicBezTo>
                <a:cubicBezTo>
                  <a:pt x="2862" y="41309"/>
                  <a:pt x="2096" y="41784"/>
                  <a:pt x="1357" y="42295"/>
                </a:cubicBezTo>
                <a:cubicBezTo>
                  <a:pt x="1506" y="41934"/>
                  <a:pt x="1691" y="41564"/>
                  <a:pt x="1876" y="41238"/>
                </a:cubicBezTo>
                <a:cubicBezTo>
                  <a:pt x="1876" y="41194"/>
                  <a:pt x="1911" y="41159"/>
                  <a:pt x="1947" y="41159"/>
                </a:cubicBezTo>
                <a:cubicBezTo>
                  <a:pt x="2642" y="40648"/>
                  <a:pt x="3382" y="40173"/>
                  <a:pt x="4112" y="39768"/>
                </a:cubicBezTo>
                <a:close/>
                <a:moveTo>
                  <a:pt x="47137" y="40833"/>
                </a:moveTo>
                <a:cubicBezTo>
                  <a:pt x="47252" y="40939"/>
                  <a:pt x="47322" y="41089"/>
                  <a:pt x="47401" y="41194"/>
                </a:cubicBezTo>
                <a:cubicBezTo>
                  <a:pt x="47437" y="41309"/>
                  <a:pt x="47507" y="41414"/>
                  <a:pt x="47542" y="41529"/>
                </a:cubicBezTo>
                <a:cubicBezTo>
                  <a:pt x="46442" y="41784"/>
                  <a:pt x="45306" y="42039"/>
                  <a:pt x="44206" y="42295"/>
                </a:cubicBezTo>
                <a:cubicBezTo>
                  <a:pt x="44100" y="42039"/>
                  <a:pt x="43985" y="41784"/>
                  <a:pt x="43880" y="41564"/>
                </a:cubicBezTo>
                <a:cubicBezTo>
                  <a:pt x="44980" y="41344"/>
                  <a:pt x="46081" y="41089"/>
                  <a:pt x="47137" y="40833"/>
                </a:cubicBezTo>
                <a:close/>
                <a:moveTo>
                  <a:pt x="50879" y="40719"/>
                </a:moveTo>
                <a:cubicBezTo>
                  <a:pt x="51029" y="40939"/>
                  <a:pt x="51178" y="41194"/>
                  <a:pt x="51319" y="41414"/>
                </a:cubicBezTo>
                <a:cubicBezTo>
                  <a:pt x="50219" y="41749"/>
                  <a:pt x="49118" y="42039"/>
                  <a:pt x="48018" y="42295"/>
                </a:cubicBezTo>
                <a:cubicBezTo>
                  <a:pt x="47912" y="42039"/>
                  <a:pt x="47762" y="41784"/>
                  <a:pt x="47621" y="41529"/>
                </a:cubicBezTo>
                <a:cubicBezTo>
                  <a:pt x="48722" y="41274"/>
                  <a:pt x="49822" y="41018"/>
                  <a:pt x="50879" y="40719"/>
                </a:cubicBezTo>
                <a:close/>
                <a:moveTo>
                  <a:pt x="63645" y="40578"/>
                </a:moveTo>
                <a:cubicBezTo>
                  <a:pt x="63724" y="40613"/>
                  <a:pt x="63759" y="40648"/>
                  <a:pt x="63830" y="40719"/>
                </a:cubicBezTo>
                <a:cubicBezTo>
                  <a:pt x="63944" y="40833"/>
                  <a:pt x="64085" y="40939"/>
                  <a:pt x="64270" y="41089"/>
                </a:cubicBezTo>
                <a:cubicBezTo>
                  <a:pt x="63504" y="41344"/>
                  <a:pt x="62729" y="41599"/>
                  <a:pt x="61963" y="41899"/>
                </a:cubicBezTo>
                <a:cubicBezTo>
                  <a:pt x="61558" y="42039"/>
                  <a:pt x="61118" y="42189"/>
                  <a:pt x="60713" y="42339"/>
                </a:cubicBezTo>
                <a:cubicBezTo>
                  <a:pt x="60607" y="42224"/>
                  <a:pt x="60528" y="42154"/>
                  <a:pt x="60422" y="42039"/>
                </a:cubicBezTo>
                <a:cubicBezTo>
                  <a:pt x="60343" y="41969"/>
                  <a:pt x="60273" y="41899"/>
                  <a:pt x="60167" y="41784"/>
                </a:cubicBezTo>
                <a:cubicBezTo>
                  <a:pt x="61188" y="41458"/>
                  <a:pt x="62183" y="41089"/>
                  <a:pt x="63169" y="40719"/>
                </a:cubicBezTo>
                <a:cubicBezTo>
                  <a:pt x="63354" y="40684"/>
                  <a:pt x="63504" y="40613"/>
                  <a:pt x="63645" y="40578"/>
                </a:cubicBezTo>
                <a:close/>
                <a:moveTo>
                  <a:pt x="61849" y="1"/>
                </a:moveTo>
                <a:lnTo>
                  <a:pt x="61813" y="36"/>
                </a:lnTo>
                <a:cubicBezTo>
                  <a:pt x="61642" y="30"/>
                  <a:pt x="61472" y="28"/>
                  <a:pt x="61302" y="28"/>
                </a:cubicBezTo>
                <a:cubicBezTo>
                  <a:pt x="60383" y="28"/>
                  <a:pt x="59494" y="107"/>
                  <a:pt x="58662" y="256"/>
                </a:cubicBezTo>
                <a:cubicBezTo>
                  <a:pt x="56161" y="740"/>
                  <a:pt x="54260" y="1911"/>
                  <a:pt x="53124" y="3637"/>
                </a:cubicBezTo>
                <a:cubicBezTo>
                  <a:pt x="52939" y="3892"/>
                  <a:pt x="52789" y="4183"/>
                  <a:pt x="52684" y="4438"/>
                </a:cubicBezTo>
                <a:lnTo>
                  <a:pt x="52640" y="4482"/>
                </a:lnTo>
                <a:lnTo>
                  <a:pt x="52684" y="4482"/>
                </a:lnTo>
                <a:cubicBezTo>
                  <a:pt x="51979" y="6093"/>
                  <a:pt x="52059" y="7924"/>
                  <a:pt x="52164" y="9685"/>
                </a:cubicBezTo>
                <a:cubicBezTo>
                  <a:pt x="52244" y="11481"/>
                  <a:pt x="52349" y="13356"/>
                  <a:pt x="51618" y="15047"/>
                </a:cubicBezTo>
                <a:cubicBezTo>
                  <a:pt x="51029" y="16367"/>
                  <a:pt x="50043" y="17468"/>
                  <a:pt x="48792" y="18269"/>
                </a:cubicBezTo>
                <a:lnTo>
                  <a:pt x="48757" y="18269"/>
                </a:lnTo>
                <a:lnTo>
                  <a:pt x="48757" y="18304"/>
                </a:lnTo>
                <a:cubicBezTo>
                  <a:pt x="48203" y="18639"/>
                  <a:pt x="47657" y="18929"/>
                  <a:pt x="47067" y="19149"/>
                </a:cubicBezTo>
                <a:lnTo>
                  <a:pt x="47032" y="19184"/>
                </a:lnTo>
                <a:cubicBezTo>
                  <a:pt x="45497" y="19813"/>
                  <a:pt x="43756" y="20147"/>
                  <a:pt x="42202" y="20147"/>
                </a:cubicBezTo>
                <a:cubicBezTo>
                  <a:pt x="42124" y="20147"/>
                  <a:pt x="42046" y="20146"/>
                  <a:pt x="41969" y="20144"/>
                </a:cubicBezTo>
                <a:lnTo>
                  <a:pt x="41564" y="20144"/>
                </a:lnTo>
                <a:cubicBezTo>
                  <a:pt x="41529" y="20144"/>
                  <a:pt x="41494" y="20144"/>
                  <a:pt x="41415" y="20109"/>
                </a:cubicBezTo>
                <a:cubicBezTo>
                  <a:pt x="40754" y="20109"/>
                  <a:pt x="40279" y="20109"/>
                  <a:pt x="39619" y="20285"/>
                </a:cubicBezTo>
                <a:cubicBezTo>
                  <a:pt x="39619" y="20250"/>
                  <a:pt x="39583" y="20215"/>
                  <a:pt x="39583" y="20179"/>
                </a:cubicBezTo>
                <a:lnTo>
                  <a:pt x="39548" y="20215"/>
                </a:lnTo>
                <a:cubicBezTo>
                  <a:pt x="39548" y="20250"/>
                  <a:pt x="39548" y="20250"/>
                  <a:pt x="39583" y="20285"/>
                </a:cubicBezTo>
                <a:cubicBezTo>
                  <a:pt x="39478" y="20329"/>
                  <a:pt x="39363" y="20329"/>
                  <a:pt x="39258" y="20399"/>
                </a:cubicBezTo>
                <a:cubicBezTo>
                  <a:pt x="38888" y="20505"/>
                  <a:pt x="38553" y="20655"/>
                  <a:pt x="38228" y="20804"/>
                </a:cubicBezTo>
                <a:cubicBezTo>
                  <a:pt x="37752" y="21024"/>
                  <a:pt x="37277" y="21280"/>
                  <a:pt x="36722" y="21350"/>
                </a:cubicBezTo>
                <a:cubicBezTo>
                  <a:pt x="36314" y="21430"/>
                  <a:pt x="35890" y="21469"/>
                  <a:pt x="35449" y="21469"/>
                </a:cubicBezTo>
                <a:cubicBezTo>
                  <a:pt x="34228" y="21469"/>
                  <a:pt x="32877" y="21164"/>
                  <a:pt x="31369" y="20549"/>
                </a:cubicBezTo>
                <a:lnTo>
                  <a:pt x="30964" y="20399"/>
                </a:lnTo>
                <a:cubicBezTo>
                  <a:pt x="30815" y="20329"/>
                  <a:pt x="30674" y="20285"/>
                  <a:pt x="30524" y="20215"/>
                </a:cubicBezTo>
                <a:lnTo>
                  <a:pt x="30524" y="20179"/>
                </a:lnTo>
                <a:lnTo>
                  <a:pt x="30489" y="20215"/>
                </a:lnTo>
                <a:cubicBezTo>
                  <a:pt x="29934" y="19994"/>
                  <a:pt x="29353" y="19774"/>
                  <a:pt x="28799" y="19554"/>
                </a:cubicBezTo>
                <a:cubicBezTo>
                  <a:pt x="28799" y="19484"/>
                  <a:pt x="28763" y="19449"/>
                  <a:pt x="28728" y="19405"/>
                </a:cubicBezTo>
                <a:lnTo>
                  <a:pt x="28693" y="19405"/>
                </a:lnTo>
                <a:cubicBezTo>
                  <a:pt x="28728" y="19449"/>
                  <a:pt x="28728" y="19484"/>
                  <a:pt x="28763" y="19519"/>
                </a:cubicBezTo>
                <a:cubicBezTo>
                  <a:pt x="28174" y="19264"/>
                  <a:pt x="27592" y="19044"/>
                  <a:pt x="27003" y="18788"/>
                </a:cubicBezTo>
                <a:cubicBezTo>
                  <a:pt x="27003" y="18709"/>
                  <a:pt x="26967" y="18674"/>
                  <a:pt x="26967" y="18639"/>
                </a:cubicBezTo>
                <a:lnTo>
                  <a:pt x="26888" y="18674"/>
                </a:lnTo>
                <a:cubicBezTo>
                  <a:pt x="26932" y="18674"/>
                  <a:pt x="26932" y="18709"/>
                  <a:pt x="26967" y="18744"/>
                </a:cubicBezTo>
                <a:cubicBezTo>
                  <a:pt x="25022" y="17864"/>
                  <a:pt x="23146" y="16843"/>
                  <a:pt x="21500" y="15522"/>
                </a:cubicBezTo>
                <a:cubicBezTo>
                  <a:pt x="21166" y="15267"/>
                  <a:pt x="20840" y="15003"/>
                  <a:pt x="20470" y="14712"/>
                </a:cubicBezTo>
                <a:cubicBezTo>
                  <a:pt x="20435" y="14712"/>
                  <a:pt x="20435" y="14677"/>
                  <a:pt x="20435" y="14642"/>
                </a:cubicBezTo>
                <a:lnTo>
                  <a:pt x="20400" y="14677"/>
                </a:lnTo>
                <a:cubicBezTo>
                  <a:pt x="19924" y="14342"/>
                  <a:pt x="19449" y="14017"/>
                  <a:pt x="18929" y="13682"/>
                </a:cubicBezTo>
                <a:cubicBezTo>
                  <a:pt x="18894" y="13647"/>
                  <a:pt x="18859" y="13612"/>
                  <a:pt x="18824" y="13541"/>
                </a:cubicBezTo>
                <a:lnTo>
                  <a:pt x="18789" y="13576"/>
                </a:lnTo>
                <a:cubicBezTo>
                  <a:pt x="18824" y="13612"/>
                  <a:pt x="18824" y="13612"/>
                  <a:pt x="18859" y="13647"/>
                </a:cubicBezTo>
                <a:cubicBezTo>
                  <a:pt x="18304" y="13321"/>
                  <a:pt x="17723" y="13022"/>
                  <a:pt x="17133" y="12766"/>
                </a:cubicBezTo>
                <a:cubicBezTo>
                  <a:pt x="17133" y="12766"/>
                  <a:pt x="17098" y="12731"/>
                  <a:pt x="17098" y="12696"/>
                </a:cubicBezTo>
                <a:lnTo>
                  <a:pt x="17063" y="12731"/>
                </a:lnTo>
                <a:lnTo>
                  <a:pt x="17063" y="12766"/>
                </a:lnTo>
                <a:cubicBezTo>
                  <a:pt x="16473" y="12511"/>
                  <a:pt x="15883" y="12291"/>
                  <a:pt x="15267" y="12185"/>
                </a:cubicBezTo>
                <a:cubicBezTo>
                  <a:pt x="14598" y="12025"/>
                  <a:pt x="13914" y="11934"/>
                  <a:pt x="13215" y="11934"/>
                </a:cubicBezTo>
                <a:cubicBezTo>
                  <a:pt x="12451" y="11934"/>
                  <a:pt x="11669" y="12043"/>
                  <a:pt x="10865" y="12291"/>
                </a:cubicBezTo>
                <a:cubicBezTo>
                  <a:pt x="8805" y="12916"/>
                  <a:pt x="7784" y="14122"/>
                  <a:pt x="7079" y="15592"/>
                </a:cubicBezTo>
                <a:cubicBezTo>
                  <a:pt x="7079" y="15557"/>
                  <a:pt x="7044" y="15557"/>
                  <a:pt x="7009" y="15522"/>
                </a:cubicBezTo>
                <a:lnTo>
                  <a:pt x="7009" y="15557"/>
                </a:lnTo>
                <a:cubicBezTo>
                  <a:pt x="7009" y="15592"/>
                  <a:pt x="7044" y="15628"/>
                  <a:pt x="7079" y="15628"/>
                </a:cubicBezTo>
                <a:cubicBezTo>
                  <a:pt x="6789" y="16218"/>
                  <a:pt x="6604" y="16843"/>
                  <a:pt x="6384" y="17468"/>
                </a:cubicBezTo>
                <a:cubicBezTo>
                  <a:pt x="6349" y="17424"/>
                  <a:pt x="6313" y="17353"/>
                  <a:pt x="6278" y="17283"/>
                </a:cubicBezTo>
                <a:lnTo>
                  <a:pt x="6243" y="17318"/>
                </a:lnTo>
                <a:cubicBezTo>
                  <a:pt x="6278" y="17388"/>
                  <a:pt x="6313" y="17468"/>
                  <a:pt x="6384" y="17538"/>
                </a:cubicBezTo>
                <a:cubicBezTo>
                  <a:pt x="6278" y="17829"/>
                  <a:pt x="6199" y="18128"/>
                  <a:pt x="6093" y="18454"/>
                </a:cubicBezTo>
                <a:cubicBezTo>
                  <a:pt x="6023" y="18709"/>
                  <a:pt x="5944" y="18964"/>
                  <a:pt x="5873" y="19264"/>
                </a:cubicBezTo>
                <a:cubicBezTo>
                  <a:pt x="5838" y="19228"/>
                  <a:pt x="5838" y="19184"/>
                  <a:pt x="5803" y="19184"/>
                </a:cubicBezTo>
                <a:lnTo>
                  <a:pt x="5759" y="19184"/>
                </a:lnTo>
                <a:cubicBezTo>
                  <a:pt x="5803" y="19228"/>
                  <a:pt x="5838" y="19264"/>
                  <a:pt x="5838" y="19299"/>
                </a:cubicBezTo>
                <a:cubicBezTo>
                  <a:pt x="5503" y="20364"/>
                  <a:pt x="5142" y="21429"/>
                  <a:pt x="4553" y="22380"/>
                </a:cubicBezTo>
                <a:cubicBezTo>
                  <a:pt x="3602" y="23886"/>
                  <a:pt x="2061" y="25206"/>
                  <a:pt x="1" y="26272"/>
                </a:cubicBezTo>
                <a:lnTo>
                  <a:pt x="1" y="26307"/>
                </a:lnTo>
                <a:cubicBezTo>
                  <a:pt x="80" y="26272"/>
                  <a:pt x="186" y="26228"/>
                  <a:pt x="256" y="26157"/>
                </a:cubicBezTo>
                <a:cubicBezTo>
                  <a:pt x="441" y="26448"/>
                  <a:pt x="591" y="26782"/>
                  <a:pt x="696" y="27152"/>
                </a:cubicBezTo>
                <a:cubicBezTo>
                  <a:pt x="520" y="27222"/>
                  <a:pt x="371" y="27328"/>
                  <a:pt x="186" y="27407"/>
                </a:cubicBezTo>
                <a:cubicBezTo>
                  <a:pt x="115" y="27443"/>
                  <a:pt x="36" y="27478"/>
                  <a:pt x="1" y="27478"/>
                </a:cubicBezTo>
                <a:lnTo>
                  <a:pt x="1" y="27548"/>
                </a:lnTo>
                <a:cubicBezTo>
                  <a:pt x="80" y="27513"/>
                  <a:pt x="115" y="27478"/>
                  <a:pt x="186" y="27443"/>
                </a:cubicBezTo>
                <a:cubicBezTo>
                  <a:pt x="371" y="27372"/>
                  <a:pt x="556" y="27258"/>
                  <a:pt x="696" y="27187"/>
                </a:cubicBezTo>
                <a:cubicBezTo>
                  <a:pt x="811" y="27513"/>
                  <a:pt x="881" y="27918"/>
                  <a:pt x="881" y="28323"/>
                </a:cubicBezTo>
                <a:cubicBezTo>
                  <a:pt x="696" y="28429"/>
                  <a:pt x="476" y="28543"/>
                  <a:pt x="256" y="28649"/>
                </a:cubicBezTo>
                <a:cubicBezTo>
                  <a:pt x="186" y="28693"/>
                  <a:pt x="80" y="28728"/>
                  <a:pt x="1" y="28763"/>
                </a:cubicBezTo>
                <a:lnTo>
                  <a:pt x="1" y="28834"/>
                </a:lnTo>
                <a:cubicBezTo>
                  <a:pt x="80" y="28798"/>
                  <a:pt x="186" y="28728"/>
                  <a:pt x="300" y="28693"/>
                </a:cubicBezTo>
                <a:cubicBezTo>
                  <a:pt x="476" y="28578"/>
                  <a:pt x="696" y="28508"/>
                  <a:pt x="881" y="28393"/>
                </a:cubicBezTo>
                <a:lnTo>
                  <a:pt x="881" y="28393"/>
                </a:lnTo>
                <a:cubicBezTo>
                  <a:pt x="881" y="28798"/>
                  <a:pt x="846" y="29239"/>
                  <a:pt x="776" y="29679"/>
                </a:cubicBezTo>
                <a:cubicBezTo>
                  <a:pt x="556" y="29793"/>
                  <a:pt x="335" y="29934"/>
                  <a:pt x="80" y="30049"/>
                </a:cubicBezTo>
                <a:cubicBezTo>
                  <a:pt x="36" y="30049"/>
                  <a:pt x="1" y="30049"/>
                  <a:pt x="1" y="30084"/>
                </a:cubicBezTo>
                <a:lnTo>
                  <a:pt x="1" y="30119"/>
                </a:lnTo>
                <a:cubicBezTo>
                  <a:pt x="36" y="30119"/>
                  <a:pt x="80" y="30084"/>
                  <a:pt x="80" y="30084"/>
                </a:cubicBezTo>
                <a:cubicBezTo>
                  <a:pt x="335" y="29969"/>
                  <a:pt x="556" y="29864"/>
                  <a:pt x="776" y="29749"/>
                </a:cubicBezTo>
                <a:lnTo>
                  <a:pt x="776" y="29749"/>
                </a:lnTo>
                <a:cubicBezTo>
                  <a:pt x="696" y="30154"/>
                  <a:pt x="591" y="30594"/>
                  <a:pt x="441" y="31035"/>
                </a:cubicBezTo>
                <a:cubicBezTo>
                  <a:pt x="300" y="31114"/>
                  <a:pt x="151" y="31184"/>
                  <a:pt x="1" y="31255"/>
                </a:cubicBezTo>
                <a:lnTo>
                  <a:pt x="1" y="31334"/>
                </a:lnTo>
                <a:cubicBezTo>
                  <a:pt x="151" y="31255"/>
                  <a:pt x="300" y="31184"/>
                  <a:pt x="406" y="31114"/>
                </a:cubicBezTo>
                <a:lnTo>
                  <a:pt x="406" y="31114"/>
                </a:lnTo>
                <a:cubicBezTo>
                  <a:pt x="300" y="31475"/>
                  <a:pt x="151" y="31880"/>
                  <a:pt x="1" y="32285"/>
                </a:cubicBezTo>
                <a:lnTo>
                  <a:pt x="1" y="32390"/>
                </a:lnTo>
                <a:cubicBezTo>
                  <a:pt x="591" y="32065"/>
                  <a:pt x="1137" y="31774"/>
                  <a:pt x="1656" y="31475"/>
                </a:cubicBezTo>
                <a:lnTo>
                  <a:pt x="1656" y="31475"/>
                </a:lnTo>
                <a:cubicBezTo>
                  <a:pt x="1506" y="31845"/>
                  <a:pt x="1321" y="32285"/>
                  <a:pt x="1137" y="32690"/>
                </a:cubicBezTo>
                <a:cubicBezTo>
                  <a:pt x="776" y="32910"/>
                  <a:pt x="406" y="33130"/>
                  <a:pt x="1" y="33350"/>
                </a:cubicBezTo>
                <a:lnTo>
                  <a:pt x="1" y="33385"/>
                </a:lnTo>
                <a:cubicBezTo>
                  <a:pt x="371" y="33200"/>
                  <a:pt x="740" y="32980"/>
                  <a:pt x="1101" y="32760"/>
                </a:cubicBezTo>
                <a:lnTo>
                  <a:pt x="1101" y="32760"/>
                </a:lnTo>
                <a:cubicBezTo>
                  <a:pt x="881" y="33165"/>
                  <a:pt x="696" y="33605"/>
                  <a:pt x="476" y="34010"/>
                </a:cubicBezTo>
                <a:cubicBezTo>
                  <a:pt x="300" y="34116"/>
                  <a:pt x="151" y="34230"/>
                  <a:pt x="1" y="34301"/>
                </a:cubicBezTo>
                <a:lnTo>
                  <a:pt x="1" y="34371"/>
                </a:lnTo>
                <a:cubicBezTo>
                  <a:pt x="151" y="34266"/>
                  <a:pt x="300" y="34195"/>
                  <a:pt x="406" y="34116"/>
                </a:cubicBezTo>
                <a:lnTo>
                  <a:pt x="406" y="34116"/>
                </a:lnTo>
                <a:cubicBezTo>
                  <a:pt x="300" y="34336"/>
                  <a:pt x="186" y="34556"/>
                  <a:pt x="36" y="34776"/>
                </a:cubicBezTo>
                <a:cubicBezTo>
                  <a:pt x="36" y="34811"/>
                  <a:pt x="1" y="34855"/>
                  <a:pt x="1" y="34891"/>
                </a:cubicBezTo>
                <a:lnTo>
                  <a:pt x="1" y="34961"/>
                </a:lnTo>
                <a:cubicBezTo>
                  <a:pt x="36" y="34926"/>
                  <a:pt x="36" y="34855"/>
                  <a:pt x="80" y="34811"/>
                </a:cubicBezTo>
                <a:cubicBezTo>
                  <a:pt x="221" y="34556"/>
                  <a:pt x="371" y="34301"/>
                  <a:pt x="476" y="34045"/>
                </a:cubicBezTo>
                <a:cubicBezTo>
                  <a:pt x="1066" y="33711"/>
                  <a:pt x="1621" y="33350"/>
                  <a:pt x="2096" y="32945"/>
                </a:cubicBezTo>
                <a:lnTo>
                  <a:pt x="2096" y="32945"/>
                </a:lnTo>
                <a:cubicBezTo>
                  <a:pt x="2061" y="33095"/>
                  <a:pt x="1982" y="33236"/>
                  <a:pt x="1911" y="33350"/>
                </a:cubicBezTo>
                <a:cubicBezTo>
                  <a:pt x="1762" y="33641"/>
                  <a:pt x="1656" y="33896"/>
                  <a:pt x="1506" y="34151"/>
                </a:cubicBezTo>
                <a:cubicBezTo>
                  <a:pt x="1031" y="34521"/>
                  <a:pt x="520" y="34855"/>
                  <a:pt x="1" y="35181"/>
                </a:cubicBezTo>
                <a:lnTo>
                  <a:pt x="1" y="35252"/>
                </a:lnTo>
                <a:cubicBezTo>
                  <a:pt x="520" y="34926"/>
                  <a:pt x="996" y="34591"/>
                  <a:pt x="1436" y="34266"/>
                </a:cubicBezTo>
                <a:lnTo>
                  <a:pt x="1436" y="34266"/>
                </a:lnTo>
                <a:cubicBezTo>
                  <a:pt x="1251" y="34635"/>
                  <a:pt x="1031" y="35032"/>
                  <a:pt x="811" y="35437"/>
                </a:cubicBezTo>
                <a:cubicBezTo>
                  <a:pt x="556" y="35621"/>
                  <a:pt x="256" y="35806"/>
                  <a:pt x="1" y="36026"/>
                </a:cubicBezTo>
                <a:lnTo>
                  <a:pt x="1" y="36062"/>
                </a:lnTo>
                <a:cubicBezTo>
                  <a:pt x="256" y="35877"/>
                  <a:pt x="520" y="35692"/>
                  <a:pt x="740" y="35516"/>
                </a:cubicBezTo>
                <a:lnTo>
                  <a:pt x="740" y="35516"/>
                </a:lnTo>
                <a:cubicBezTo>
                  <a:pt x="520" y="35956"/>
                  <a:pt x="256" y="36396"/>
                  <a:pt x="1" y="36836"/>
                </a:cubicBezTo>
                <a:lnTo>
                  <a:pt x="1" y="36907"/>
                </a:lnTo>
                <a:cubicBezTo>
                  <a:pt x="1" y="36907"/>
                  <a:pt x="1" y="36872"/>
                  <a:pt x="36" y="36872"/>
                </a:cubicBezTo>
                <a:cubicBezTo>
                  <a:pt x="661" y="36396"/>
                  <a:pt x="1216" y="35912"/>
                  <a:pt x="1762" y="35437"/>
                </a:cubicBezTo>
                <a:lnTo>
                  <a:pt x="1762" y="35437"/>
                </a:lnTo>
                <a:cubicBezTo>
                  <a:pt x="1542" y="35841"/>
                  <a:pt x="1357" y="36211"/>
                  <a:pt x="1137" y="36572"/>
                </a:cubicBezTo>
                <a:cubicBezTo>
                  <a:pt x="776" y="36907"/>
                  <a:pt x="406" y="37197"/>
                  <a:pt x="1" y="37497"/>
                </a:cubicBezTo>
                <a:lnTo>
                  <a:pt x="1" y="37567"/>
                </a:lnTo>
                <a:cubicBezTo>
                  <a:pt x="371" y="37277"/>
                  <a:pt x="740" y="36977"/>
                  <a:pt x="1066" y="36687"/>
                </a:cubicBezTo>
                <a:lnTo>
                  <a:pt x="1066" y="36687"/>
                </a:lnTo>
                <a:cubicBezTo>
                  <a:pt x="881" y="37012"/>
                  <a:pt x="696" y="37347"/>
                  <a:pt x="520" y="37673"/>
                </a:cubicBezTo>
                <a:cubicBezTo>
                  <a:pt x="335" y="37787"/>
                  <a:pt x="186" y="37937"/>
                  <a:pt x="1" y="38078"/>
                </a:cubicBezTo>
                <a:lnTo>
                  <a:pt x="1" y="38157"/>
                </a:lnTo>
                <a:cubicBezTo>
                  <a:pt x="151" y="38007"/>
                  <a:pt x="300" y="37893"/>
                  <a:pt x="441" y="37787"/>
                </a:cubicBezTo>
                <a:lnTo>
                  <a:pt x="441" y="37787"/>
                </a:lnTo>
                <a:cubicBezTo>
                  <a:pt x="300" y="38007"/>
                  <a:pt x="151" y="38263"/>
                  <a:pt x="1" y="38518"/>
                </a:cubicBezTo>
                <a:lnTo>
                  <a:pt x="1" y="38597"/>
                </a:lnTo>
                <a:cubicBezTo>
                  <a:pt x="186" y="38298"/>
                  <a:pt x="371" y="38007"/>
                  <a:pt x="556" y="37673"/>
                </a:cubicBezTo>
                <a:cubicBezTo>
                  <a:pt x="740" y="37532"/>
                  <a:pt x="881" y="37382"/>
                  <a:pt x="1066" y="37233"/>
                </a:cubicBezTo>
                <a:cubicBezTo>
                  <a:pt x="1401" y="36977"/>
                  <a:pt x="1726" y="36687"/>
                  <a:pt x="2017" y="36396"/>
                </a:cubicBezTo>
                <a:cubicBezTo>
                  <a:pt x="2061" y="36352"/>
                  <a:pt x="2096" y="36317"/>
                  <a:pt x="2131" y="36282"/>
                </a:cubicBezTo>
                <a:lnTo>
                  <a:pt x="2131" y="36282"/>
                </a:lnTo>
                <a:cubicBezTo>
                  <a:pt x="1947" y="36651"/>
                  <a:pt x="1726" y="37012"/>
                  <a:pt x="1542" y="37382"/>
                </a:cubicBezTo>
                <a:lnTo>
                  <a:pt x="1506" y="37382"/>
                </a:lnTo>
                <a:cubicBezTo>
                  <a:pt x="1216" y="37673"/>
                  <a:pt x="881" y="37937"/>
                  <a:pt x="591" y="38227"/>
                </a:cubicBezTo>
                <a:cubicBezTo>
                  <a:pt x="406" y="38377"/>
                  <a:pt x="186" y="38553"/>
                  <a:pt x="1" y="38703"/>
                </a:cubicBezTo>
                <a:lnTo>
                  <a:pt x="1" y="38773"/>
                </a:lnTo>
                <a:cubicBezTo>
                  <a:pt x="186" y="38597"/>
                  <a:pt x="406" y="38412"/>
                  <a:pt x="626" y="38263"/>
                </a:cubicBezTo>
                <a:cubicBezTo>
                  <a:pt x="881" y="38007"/>
                  <a:pt x="1181" y="37752"/>
                  <a:pt x="1471" y="37497"/>
                </a:cubicBezTo>
                <a:lnTo>
                  <a:pt x="1471" y="37497"/>
                </a:lnTo>
                <a:cubicBezTo>
                  <a:pt x="1286" y="37787"/>
                  <a:pt x="1137" y="38042"/>
                  <a:pt x="960" y="38333"/>
                </a:cubicBezTo>
                <a:cubicBezTo>
                  <a:pt x="916" y="38412"/>
                  <a:pt x="881" y="38483"/>
                  <a:pt x="846" y="38518"/>
                </a:cubicBezTo>
                <a:cubicBezTo>
                  <a:pt x="556" y="38773"/>
                  <a:pt x="256" y="39037"/>
                  <a:pt x="1" y="39257"/>
                </a:cubicBezTo>
                <a:lnTo>
                  <a:pt x="1" y="39328"/>
                </a:lnTo>
                <a:cubicBezTo>
                  <a:pt x="256" y="39108"/>
                  <a:pt x="520" y="38888"/>
                  <a:pt x="740" y="38668"/>
                </a:cubicBezTo>
                <a:lnTo>
                  <a:pt x="740" y="38668"/>
                </a:lnTo>
                <a:cubicBezTo>
                  <a:pt x="556" y="38993"/>
                  <a:pt x="335" y="39328"/>
                  <a:pt x="151" y="39618"/>
                </a:cubicBezTo>
                <a:cubicBezTo>
                  <a:pt x="115" y="39698"/>
                  <a:pt x="36" y="39733"/>
                  <a:pt x="1" y="39768"/>
                </a:cubicBezTo>
                <a:lnTo>
                  <a:pt x="1" y="39838"/>
                </a:lnTo>
                <a:cubicBezTo>
                  <a:pt x="1" y="39803"/>
                  <a:pt x="36" y="39803"/>
                  <a:pt x="80" y="39768"/>
                </a:cubicBezTo>
                <a:lnTo>
                  <a:pt x="80" y="39768"/>
                </a:lnTo>
                <a:cubicBezTo>
                  <a:pt x="36" y="39803"/>
                  <a:pt x="1" y="39838"/>
                  <a:pt x="1" y="39874"/>
                </a:cubicBezTo>
                <a:lnTo>
                  <a:pt x="1" y="39953"/>
                </a:lnTo>
                <a:cubicBezTo>
                  <a:pt x="36" y="39838"/>
                  <a:pt x="115" y="39768"/>
                  <a:pt x="186" y="39654"/>
                </a:cubicBezTo>
                <a:cubicBezTo>
                  <a:pt x="476" y="39398"/>
                  <a:pt x="776" y="39143"/>
                  <a:pt x="1066" y="38888"/>
                </a:cubicBezTo>
                <a:cubicBezTo>
                  <a:pt x="1321" y="38632"/>
                  <a:pt x="1577" y="38377"/>
                  <a:pt x="1876" y="38157"/>
                </a:cubicBezTo>
                <a:lnTo>
                  <a:pt x="1876" y="38157"/>
                </a:lnTo>
                <a:cubicBezTo>
                  <a:pt x="1691" y="38412"/>
                  <a:pt x="1542" y="38668"/>
                  <a:pt x="1357" y="38923"/>
                </a:cubicBezTo>
                <a:cubicBezTo>
                  <a:pt x="1066" y="39213"/>
                  <a:pt x="776" y="39478"/>
                  <a:pt x="476" y="39768"/>
                </a:cubicBezTo>
                <a:cubicBezTo>
                  <a:pt x="335" y="39918"/>
                  <a:pt x="151" y="40059"/>
                  <a:pt x="1" y="40208"/>
                </a:cubicBezTo>
                <a:lnTo>
                  <a:pt x="1" y="40279"/>
                </a:lnTo>
                <a:cubicBezTo>
                  <a:pt x="151" y="40094"/>
                  <a:pt x="335" y="39953"/>
                  <a:pt x="520" y="39803"/>
                </a:cubicBezTo>
                <a:cubicBezTo>
                  <a:pt x="776" y="39548"/>
                  <a:pt x="1031" y="39328"/>
                  <a:pt x="1286" y="39073"/>
                </a:cubicBezTo>
                <a:lnTo>
                  <a:pt x="1286" y="39073"/>
                </a:lnTo>
                <a:cubicBezTo>
                  <a:pt x="1066" y="39398"/>
                  <a:pt x="881" y="39733"/>
                  <a:pt x="661" y="40023"/>
                </a:cubicBezTo>
                <a:cubicBezTo>
                  <a:pt x="520" y="40208"/>
                  <a:pt x="335" y="40358"/>
                  <a:pt x="186" y="40499"/>
                </a:cubicBezTo>
                <a:cubicBezTo>
                  <a:pt x="115" y="40578"/>
                  <a:pt x="36" y="40613"/>
                  <a:pt x="1" y="40684"/>
                </a:cubicBezTo>
                <a:lnTo>
                  <a:pt x="1" y="40754"/>
                </a:lnTo>
                <a:cubicBezTo>
                  <a:pt x="80" y="40684"/>
                  <a:pt x="151" y="40613"/>
                  <a:pt x="221" y="40534"/>
                </a:cubicBezTo>
                <a:cubicBezTo>
                  <a:pt x="335" y="40428"/>
                  <a:pt x="441" y="40314"/>
                  <a:pt x="591" y="40173"/>
                </a:cubicBezTo>
                <a:lnTo>
                  <a:pt x="591" y="40173"/>
                </a:lnTo>
                <a:cubicBezTo>
                  <a:pt x="406" y="40464"/>
                  <a:pt x="221" y="40719"/>
                  <a:pt x="80" y="41018"/>
                </a:cubicBezTo>
                <a:cubicBezTo>
                  <a:pt x="36" y="41053"/>
                  <a:pt x="36" y="41053"/>
                  <a:pt x="1" y="41089"/>
                </a:cubicBezTo>
                <a:lnTo>
                  <a:pt x="1" y="41194"/>
                </a:lnTo>
                <a:cubicBezTo>
                  <a:pt x="1" y="41159"/>
                  <a:pt x="36" y="41124"/>
                  <a:pt x="36" y="41124"/>
                </a:cubicBezTo>
                <a:cubicBezTo>
                  <a:pt x="556" y="40613"/>
                  <a:pt x="1066" y="40138"/>
                  <a:pt x="1621" y="39654"/>
                </a:cubicBezTo>
                <a:lnTo>
                  <a:pt x="1621" y="39654"/>
                </a:lnTo>
                <a:cubicBezTo>
                  <a:pt x="1401" y="39953"/>
                  <a:pt x="1216" y="40279"/>
                  <a:pt x="996" y="40578"/>
                </a:cubicBezTo>
                <a:cubicBezTo>
                  <a:pt x="661" y="40869"/>
                  <a:pt x="335" y="41194"/>
                  <a:pt x="1" y="41494"/>
                </a:cubicBezTo>
                <a:lnTo>
                  <a:pt x="1" y="41564"/>
                </a:lnTo>
                <a:cubicBezTo>
                  <a:pt x="300" y="41274"/>
                  <a:pt x="626" y="40974"/>
                  <a:pt x="916" y="40719"/>
                </a:cubicBezTo>
                <a:lnTo>
                  <a:pt x="916" y="40719"/>
                </a:lnTo>
                <a:cubicBezTo>
                  <a:pt x="776" y="40939"/>
                  <a:pt x="626" y="41159"/>
                  <a:pt x="520" y="41414"/>
                </a:cubicBezTo>
                <a:cubicBezTo>
                  <a:pt x="441" y="41494"/>
                  <a:pt x="406" y="41599"/>
                  <a:pt x="371" y="41678"/>
                </a:cubicBezTo>
                <a:cubicBezTo>
                  <a:pt x="221" y="41784"/>
                  <a:pt x="115" y="41899"/>
                  <a:pt x="1" y="42004"/>
                </a:cubicBezTo>
                <a:lnTo>
                  <a:pt x="1" y="42075"/>
                </a:lnTo>
                <a:cubicBezTo>
                  <a:pt x="115" y="41969"/>
                  <a:pt x="186" y="41899"/>
                  <a:pt x="300" y="41784"/>
                </a:cubicBezTo>
                <a:lnTo>
                  <a:pt x="300" y="41784"/>
                </a:lnTo>
                <a:cubicBezTo>
                  <a:pt x="186" y="41969"/>
                  <a:pt x="115" y="42154"/>
                  <a:pt x="1" y="42339"/>
                </a:cubicBezTo>
                <a:lnTo>
                  <a:pt x="1" y="42374"/>
                </a:lnTo>
                <a:lnTo>
                  <a:pt x="36" y="42374"/>
                </a:lnTo>
                <a:cubicBezTo>
                  <a:pt x="151" y="42154"/>
                  <a:pt x="256" y="41934"/>
                  <a:pt x="406" y="41714"/>
                </a:cubicBezTo>
                <a:cubicBezTo>
                  <a:pt x="1031" y="41124"/>
                  <a:pt x="1656" y="40578"/>
                  <a:pt x="2352" y="40094"/>
                </a:cubicBezTo>
                <a:cubicBezTo>
                  <a:pt x="2352" y="40059"/>
                  <a:pt x="2352" y="40059"/>
                  <a:pt x="2387" y="40059"/>
                </a:cubicBezTo>
                <a:cubicBezTo>
                  <a:pt x="2202" y="40428"/>
                  <a:pt x="2017" y="40798"/>
                  <a:pt x="1841" y="41194"/>
                </a:cubicBezTo>
                <a:cubicBezTo>
                  <a:pt x="1321" y="41564"/>
                  <a:pt x="811" y="41969"/>
                  <a:pt x="335" y="42374"/>
                </a:cubicBezTo>
                <a:lnTo>
                  <a:pt x="406" y="42374"/>
                </a:lnTo>
                <a:cubicBezTo>
                  <a:pt x="846" y="42004"/>
                  <a:pt x="1321" y="41634"/>
                  <a:pt x="1762" y="41274"/>
                </a:cubicBezTo>
                <a:lnTo>
                  <a:pt x="1762" y="41274"/>
                </a:lnTo>
                <a:cubicBezTo>
                  <a:pt x="1621" y="41634"/>
                  <a:pt x="1471" y="41969"/>
                  <a:pt x="1286" y="42339"/>
                </a:cubicBezTo>
                <a:lnTo>
                  <a:pt x="1251" y="42374"/>
                </a:lnTo>
                <a:lnTo>
                  <a:pt x="1321" y="42374"/>
                </a:lnTo>
                <a:cubicBezTo>
                  <a:pt x="2096" y="41819"/>
                  <a:pt x="2827" y="41344"/>
                  <a:pt x="3602" y="40904"/>
                </a:cubicBezTo>
                <a:lnTo>
                  <a:pt x="3602" y="40904"/>
                </a:lnTo>
                <a:cubicBezTo>
                  <a:pt x="3452" y="41274"/>
                  <a:pt x="3302" y="41678"/>
                  <a:pt x="3161" y="42039"/>
                </a:cubicBezTo>
                <a:cubicBezTo>
                  <a:pt x="2977" y="42154"/>
                  <a:pt x="2756" y="42260"/>
                  <a:pt x="2572" y="42374"/>
                </a:cubicBezTo>
                <a:lnTo>
                  <a:pt x="2642" y="42374"/>
                </a:lnTo>
                <a:cubicBezTo>
                  <a:pt x="2827" y="42260"/>
                  <a:pt x="2977" y="42189"/>
                  <a:pt x="3161" y="42075"/>
                </a:cubicBezTo>
                <a:lnTo>
                  <a:pt x="3161" y="42075"/>
                </a:lnTo>
                <a:cubicBezTo>
                  <a:pt x="3117" y="42189"/>
                  <a:pt x="3082" y="42260"/>
                  <a:pt x="3047" y="42374"/>
                </a:cubicBezTo>
                <a:lnTo>
                  <a:pt x="3082" y="42374"/>
                </a:lnTo>
                <a:cubicBezTo>
                  <a:pt x="3117" y="42260"/>
                  <a:pt x="3161" y="42154"/>
                  <a:pt x="3197" y="42039"/>
                </a:cubicBezTo>
                <a:cubicBezTo>
                  <a:pt x="3998" y="41634"/>
                  <a:pt x="4843" y="41238"/>
                  <a:pt x="5688" y="40869"/>
                </a:cubicBezTo>
                <a:lnTo>
                  <a:pt x="5688" y="40869"/>
                </a:lnTo>
                <a:cubicBezTo>
                  <a:pt x="5618" y="41124"/>
                  <a:pt x="5539" y="41344"/>
                  <a:pt x="5468" y="41564"/>
                </a:cubicBezTo>
                <a:cubicBezTo>
                  <a:pt x="5433" y="41714"/>
                  <a:pt x="5398" y="41819"/>
                  <a:pt x="5318" y="41969"/>
                </a:cubicBezTo>
                <a:cubicBezTo>
                  <a:pt x="5028" y="42119"/>
                  <a:pt x="4702" y="42224"/>
                  <a:pt x="4403" y="42374"/>
                </a:cubicBezTo>
                <a:lnTo>
                  <a:pt x="4517" y="42374"/>
                </a:lnTo>
                <a:cubicBezTo>
                  <a:pt x="4773" y="42260"/>
                  <a:pt x="5063" y="42154"/>
                  <a:pt x="5318" y="42039"/>
                </a:cubicBezTo>
                <a:lnTo>
                  <a:pt x="5318" y="42039"/>
                </a:lnTo>
                <a:cubicBezTo>
                  <a:pt x="5283" y="42154"/>
                  <a:pt x="5248" y="42260"/>
                  <a:pt x="5213" y="42374"/>
                </a:cubicBezTo>
                <a:lnTo>
                  <a:pt x="5248" y="42374"/>
                </a:lnTo>
                <a:cubicBezTo>
                  <a:pt x="5283" y="42260"/>
                  <a:pt x="5318" y="42119"/>
                  <a:pt x="5362" y="42004"/>
                </a:cubicBezTo>
                <a:cubicBezTo>
                  <a:pt x="6243" y="41634"/>
                  <a:pt x="7158" y="41344"/>
                  <a:pt x="8039" y="41053"/>
                </a:cubicBezTo>
                <a:lnTo>
                  <a:pt x="8039" y="41053"/>
                </a:lnTo>
                <a:cubicBezTo>
                  <a:pt x="7960" y="41414"/>
                  <a:pt x="7854" y="41819"/>
                  <a:pt x="7740" y="42189"/>
                </a:cubicBezTo>
                <a:cubicBezTo>
                  <a:pt x="7519" y="42260"/>
                  <a:pt x="7343" y="42295"/>
                  <a:pt x="7158" y="42374"/>
                </a:cubicBezTo>
                <a:lnTo>
                  <a:pt x="7229" y="42374"/>
                </a:lnTo>
                <a:cubicBezTo>
                  <a:pt x="7414" y="42339"/>
                  <a:pt x="7563" y="42260"/>
                  <a:pt x="7704" y="42224"/>
                </a:cubicBezTo>
                <a:lnTo>
                  <a:pt x="7704" y="42224"/>
                </a:lnTo>
                <a:cubicBezTo>
                  <a:pt x="7704" y="42260"/>
                  <a:pt x="7704" y="42339"/>
                  <a:pt x="7669" y="42374"/>
                </a:cubicBezTo>
                <a:lnTo>
                  <a:pt x="7704" y="42374"/>
                </a:lnTo>
                <a:cubicBezTo>
                  <a:pt x="7740" y="42295"/>
                  <a:pt x="7740" y="42260"/>
                  <a:pt x="7784" y="42189"/>
                </a:cubicBezTo>
                <a:cubicBezTo>
                  <a:pt x="8699" y="41934"/>
                  <a:pt x="9615" y="41678"/>
                  <a:pt x="10530" y="41458"/>
                </a:cubicBezTo>
                <a:lnTo>
                  <a:pt x="10530" y="41458"/>
                </a:lnTo>
                <a:cubicBezTo>
                  <a:pt x="10530" y="41599"/>
                  <a:pt x="10495" y="41714"/>
                  <a:pt x="10460" y="41855"/>
                </a:cubicBezTo>
                <a:cubicBezTo>
                  <a:pt x="10381" y="42004"/>
                  <a:pt x="10346" y="42189"/>
                  <a:pt x="10310" y="42374"/>
                </a:cubicBezTo>
                <a:lnTo>
                  <a:pt x="10346" y="42374"/>
                </a:lnTo>
                <a:cubicBezTo>
                  <a:pt x="10381" y="42189"/>
                  <a:pt x="10460" y="42039"/>
                  <a:pt x="10495" y="41855"/>
                </a:cubicBezTo>
                <a:cubicBezTo>
                  <a:pt x="10530" y="41714"/>
                  <a:pt x="10566" y="41599"/>
                  <a:pt x="10601" y="41458"/>
                </a:cubicBezTo>
                <a:cubicBezTo>
                  <a:pt x="11481" y="41238"/>
                  <a:pt x="12406" y="41089"/>
                  <a:pt x="13356" y="40904"/>
                </a:cubicBezTo>
                <a:lnTo>
                  <a:pt x="13356" y="40904"/>
                </a:lnTo>
                <a:cubicBezTo>
                  <a:pt x="13321" y="41018"/>
                  <a:pt x="13321" y="41124"/>
                  <a:pt x="13286" y="41238"/>
                </a:cubicBezTo>
                <a:cubicBezTo>
                  <a:pt x="13242" y="41458"/>
                  <a:pt x="13172" y="41678"/>
                  <a:pt x="13136" y="41855"/>
                </a:cubicBezTo>
                <a:cubicBezTo>
                  <a:pt x="12326" y="42039"/>
                  <a:pt x="11525" y="42189"/>
                  <a:pt x="10715" y="42374"/>
                </a:cubicBezTo>
                <a:lnTo>
                  <a:pt x="10935" y="42374"/>
                </a:lnTo>
                <a:cubicBezTo>
                  <a:pt x="11631" y="42224"/>
                  <a:pt x="12362" y="42039"/>
                  <a:pt x="13136" y="41934"/>
                </a:cubicBezTo>
                <a:lnTo>
                  <a:pt x="13136" y="41934"/>
                </a:lnTo>
                <a:cubicBezTo>
                  <a:pt x="13101" y="42075"/>
                  <a:pt x="13066" y="42224"/>
                  <a:pt x="13022" y="42374"/>
                </a:cubicBezTo>
                <a:lnTo>
                  <a:pt x="13066" y="42374"/>
                </a:lnTo>
                <a:cubicBezTo>
                  <a:pt x="13101" y="42224"/>
                  <a:pt x="13136" y="42075"/>
                  <a:pt x="13172" y="41934"/>
                </a:cubicBezTo>
                <a:cubicBezTo>
                  <a:pt x="14122" y="41749"/>
                  <a:pt x="15047" y="41599"/>
                  <a:pt x="16033" y="41458"/>
                </a:cubicBezTo>
                <a:lnTo>
                  <a:pt x="16033" y="41458"/>
                </a:lnTo>
                <a:cubicBezTo>
                  <a:pt x="15962" y="41749"/>
                  <a:pt x="15927" y="42075"/>
                  <a:pt x="15848" y="42374"/>
                </a:cubicBezTo>
                <a:lnTo>
                  <a:pt x="15883" y="42374"/>
                </a:lnTo>
                <a:cubicBezTo>
                  <a:pt x="15962" y="42075"/>
                  <a:pt x="15998" y="41749"/>
                  <a:pt x="16068" y="41458"/>
                </a:cubicBezTo>
                <a:cubicBezTo>
                  <a:pt x="16984" y="41344"/>
                  <a:pt x="17864" y="41238"/>
                  <a:pt x="18789" y="41124"/>
                </a:cubicBezTo>
                <a:lnTo>
                  <a:pt x="18789" y="41124"/>
                </a:lnTo>
                <a:cubicBezTo>
                  <a:pt x="18744" y="41458"/>
                  <a:pt x="18709" y="41749"/>
                  <a:pt x="18639" y="42075"/>
                </a:cubicBezTo>
                <a:cubicBezTo>
                  <a:pt x="17908" y="42154"/>
                  <a:pt x="17169" y="42260"/>
                  <a:pt x="16403" y="42374"/>
                </a:cubicBezTo>
                <a:lnTo>
                  <a:pt x="16658" y="42374"/>
                </a:lnTo>
                <a:cubicBezTo>
                  <a:pt x="17318" y="42260"/>
                  <a:pt x="17979" y="42189"/>
                  <a:pt x="18639" y="42119"/>
                </a:cubicBezTo>
                <a:lnTo>
                  <a:pt x="18639" y="42119"/>
                </a:lnTo>
                <a:cubicBezTo>
                  <a:pt x="18639" y="42189"/>
                  <a:pt x="18639" y="42295"/>
                  <a:pt x="18604" y="42374"/>
                </a:cubicBezTo>
                <a:lnTo>
                  <a:pt x="18639" y="42374"/>
                </a:lnTo>
                <a:cubicBezTo>
                  <a:pt x="18674" y="42295"/>
                  <a:pt x="18674" y="42189"/>
                  <a:pt x="18709" y="42119"/>
                </a:cubicBezTo>
                <a:cubicBezTo>
                  <a:pt x="19739" y="41969"/>
                  <a:pt x="20805" y="41855"/>
                  <a:pt x="21826" y="41749"/>
                </a:cubicBezTo>
                <a:lnTo>
                  <a:pt x="21826" y="41749"/>
                </a:lnTo>
                <a:cubicBezTo>
                  <a:pt x="21791" y="41969"/>
                  <a:pt x="21791" y="42154"/>
                  <a:pt x="21755" y="42374"/>
                </a:cubicBezTo>
                <a:lnTo>
                  <a:pt x="21791" y="42374"/>
                </a:lnTo>
                <a:cubicBezTo>
                  <a:pt x="21826" y="42154"/>
                  <a:pt x="21826" y="41969"/>
                  <a:pt x="21870" y="41749"/>
                </a:cubicBezTo>
                <a:cubicBezTo>
                  <a:pt x="22856" y="41678"/>
                  <a:pt x="23807" y="41564"/>
                  <a:pt x="24766" y="41494"/>
                </a:cubicBezTo>
                <a:lnTo>
                  <a:pt x="24766" y="41494"/>
                </a:lnTo>
                <a:cubicBezTo>
                  <a:pt x="24766" y="41714"/>
                  <a:pt x="24731" y="41969"/>
                  <a:pt x="24731" y="42189"/>
                </a:cubicBezTo>
                <a:cubicBezTo>
                  <a:pt x="24731" y="42224"/>
                  <a:pt x="24731" y="42295"/>
                  <a:pt x="24687" y="42374"/>
                </a:cubicBezTo>
                <a:lnTo>
                  <a:pt x="24766" y="42374"/>
                </a:lnTo>
                <a:lnTo>
                  <a:pt x="24766" y="42189"/>
                </a:lnTo>
                <a:cubicBezTo>
                  <a:pt x="24766" y="41969"/>
                  <a:pt x="24802" y="41714"/>
                  <a:pt x="24802" y="41494"/>
                </a:cubicBezTo>
                <a:cubicBezTo>
                  <a:pt x="25207" y="41458"/>
                  <a:pt x="25647" y="41414"/>
                  <a:pt x="26052" y="41379"/>
                </a:cubicBezTo>
                <a:cubicBezTo>
                  <a:pt x="26562" y="41344"/>
                  <a:pt x="27073" y="41309"/>
                  <a:pt x="27592" y="41274"/>
                </a:cubicBezTo>
                <a:cubicBezTo>
                  <a:pt x="27592" y="41564"/>
                  <a:pt x="27628" y="41855"/>
                  <a:pt x="27628" y="42154"/>
                </a:cubicBezTo>
                <a:cubicBezTo>
                  <a:pt x="27293" y="42189"/>
                  <a:pt x="26967" y="42224"/>
                  <a:pt x="26633" y="42224"/>
                </a:cubicBezTo>
                <a:lnTo>
                  <a:pt x="25832" y="42339"/>
                </a:lnTo>
                <a:cubicBezTo>
                  <a:pt x="25647" y="42339"/>
                  <a:pt x="25462" y="42374"/>
                  <a:pt x="25242" y="42374"/>
                </a:cubicBezTo>
                <a:lnTo>
                  <a:pt x="25832" y="42374"/>
                </a:lnTo>
                <a:lnTo>
                  <a:pt x="26668" y="42295"/>
                </a:lnTo>
                <a:cubicBezTo>
                  <a:pt x="26967" y="42260"/>
                  <a:pt x="27293" y="42224"/>
                  <a:pt x="27628" y="42189"/>
                </a:cubicBezTo>
                <a:lnTo>
                  <a:pt x="27628" y="42374"/>
                </a:lnTo>
                <a:lnTo>
                  <a:pt x="27663" y="42374"/>
                </a:lnTo>
                <a:lnTo>
                  <a:pt x="27663" y="42189"/>
                </a:lnTo>
                <a:cubicBezTo>
                  <a:pt x="28649" y="42075"/>
                  <a:pt x="29644" y="42004"/>
                  <a:pt x="30630" y="41899"/>
                </a:cubicBezTo>
                <a:cubicBezTo>
                  <a:pt x="30630" y="42039"/>
                  <a:pt x="30674" y="42224"/>
                  <a:pt x="30674" y="42374"/>
                </a:cubicBezTo>
                <a:lnTo>
                  <a:pt x="30744" y="42374"/>
                </a:lnTo>
                <a:cubicBezTo>
                  <a:pt x="30709" y="42224"/>
                  <a:pt x="30709" y="42039"/>
                  <a:pt x="30674" y="41899"/>
                </a:cubicBezTo>
                <a:cubicBezTo>
                  <a:pt x="31730" y="41784"/>
                  <a:pt x="32796" y="41678"/>
                  <a:pt x="33861" y="41564"/>
                </a:cubicBezTo>
                <a:cubicBezTo>
                  <a:pt x="33896" y="41819"/>
                  <a:pt x="33931" y="42119"/>
                  <a:pt x="33975" y="42374"/>
                </a:cubicBezTo>
                <a:lnTo>
                  <a:pt x="34011" y="42374"/>
                </a:lnTo>
                <a:cubicBezTo>
                  <a:pt x="33975" y="42119"/>
                  <a:pt x="33931" y="41819"/>
                  <a:pt x="33896" y="41564"/>
                </a:cubicBezTo>
                <a:cubicBezTo>
                  <a:pt x="34926" y="41414"/>
                  <a:pt x="35956" y="41309"/>
                  <a:pt x="36977" y="41159"/>
                </a:cubicBezTo>
                <a:cubicBezTo>
                  <a:pt x="37057" y="41458"/>
                  <a:pt x="37127" y="41714"/>
                  <a:pt x="37162" y="41969"/>
                </a:cubicBezTo>
                <a:cubicBezTo>
                  <a:pt x="36132" y="42119"/>
                  <a:pt x="35076" y="42260"/>
                  <a:pt x="34011" y="42374"/>
                </a:cubicBezTo>
                <a:lnTo>
                  <a:pt x="34372" y="42374"/>
                </a:lnTo>
                <a:cubicBezTo>
                  <a:pt x="35331" y="42260"/>
                  <a:pt x="36247" y="42154"/>
                  <a:pt x="37198" y="42004"/>
                </a:cubicBezTo>
                <a:cubicBezTo>
                  <a:pt x="37198" y="42075"/>
                  <a:pt x="37233" y="42189"/>
                  <a:pt x="37233" y="42260"/>
                </a:cubicBezTo>
                <a:cubicBezTo>
                  <a:pt x="37013" y="42295"/>
                  <a:pt x="36757" y="42339"/>
                  <a:pt x="36537" y="42374"/>
                </a:cubicBezTo>
                <a:lnTo>
                  <a:pt x="36793" y="42374"/>
                </a:lnTo>
                <a:cubicBezTo>
                  <a:pt x="36942" y="42339"/>
                  <a:pt x="37092" y="42339"/>
                  <a:pt x="37233" y="42295"/>
                </a:cubicBezTo>
                <a:cubicBezTo>
                  <a:pt x="37277" y="42339"/>
                  <a:pt x="37277" y="42339"/>
                  <a:pt x="37277" y="42374"/>
                </a:cubicBezTo>
                <a:lnTo>
                  <a:pt x="37312" y="42374"/>
                </a:lnTo>
                <a:lnTo>
                  <a:pt x="37312" y="42295"/>
                </a:lnTo>
                <a:cubicBezTo>
                  <a:pt x="38333" y="42119"/>
                  <a:pt x="39363" y="41934"/>
                  <a:pt x="40393" y="41714"/>
                </a:cubicBezTo>
                <a:cubicBezTo>
                  <a:pt x="40429" y="41899"/>
                  <a:pt x="40499" y="42039"/>
                  <a:pt x="40534" y="42189"/>
                </a:cubicBezTo>
                <a:cubicBezTo>
                  <a:pt x="40209" y="42260"/>
                  <a:pt x="39874" y="42295"/>
                  <a:pt x="39548" y="42374"/>
                </a:cubicBezTo>
                <a:lnTo>
                  <a:pt x="39804" y="42374"/>
                </a:lnTo>
                <a:cubicBezTo>
                  <a:pt x="40059" y="42339"/>
                  <a:pt x="40314" y="42260"/>
                  <a:pt x="40578" y="42224"/>
                </a:cubicBezTo>
                <a:cubicBezTo>
                  <a:pt x="40578" y="42260"/>
                  <a:pt x="40614" y="42339"/>
                  <a:pt x="40614" y="42374"/>
                </a:cubicBezTo>
                <a:lnTo>
                  <a:pt x="40649" y="42374"/>
                </a:lnTo>
                <a:cubicBezTo>
                  <a:pt x="40649" y="42339"/>
                  <a:pt x="40614" y="42260"/>
                  <a:pt x="40614" y="42224"/>
                </a:cubicBezTo>
                <a:cubicBezTo>
                  <a:pt x="41714" y="42004"/>
                  <a:pt x="42779" y="41784"/>
                  <a:pt x="43836" y="41564"/>
                </a:cubicBezTo>
                <a:cubicBezTo>
                  <a:pt x="43950" y="41819"/>
                  <a:pt x="44056" y="42039"/>
                  <a:pt x="44170" y="42295"/>
                </a:cubicBezTo>
                <a:cubicBezTo>
                  <a:pt x="44021" y="42339"/>
                  <a:pt x="43915" y="42339"/>
                  <a:pt x="43801" y="42374"/>
                </a:cubicBezTo>
                <a:lnTo>
                  <a:pt x="43985" y="42374"/>
                </a:lnTo>
                <a:cubicBezTo>
                  <a:pt x="44056" y="42374"/>
                  <a:pt x="44135" y="42339"/>
                  <a:pt x="44170" y="42339"/>
                </a:cubicBezTo>
                <a:cubicBezTo>
                  <a:pt x="44170" y="42339"/>
                  <a:pt x="44170" y="42374"/>
                  <a:pt x="44206" y="42374"/>
                </a:cubicBezTo>
                <a:lnTo>
                  <a:pt x="44241" y="42374"/>
                </a:lnTo>
                <a:cubicBezTo>
                  <a:pt x="44241" y="42374"/>
                  <a:pt x="44241" y="42339"/>
                  <a:pt x="44206" y="42339"/>
                </a:cubicBezTo>
                <a:cubicBezTo>
                  <a:pt x="45341" y="42075"/>
                  <a:pt x="46477" y="41819"/>
                  <a:pt x="47577" y="41564"/>
                </a:cubicBezTo>
                <a:cubicBezTo>
                  <a:pt x="47727" y="41784"/>
                  <a:pt x="47877" y="42039"/>
                  <a:pt x="47982" y="42295"/>
                </a:cubicBezTo>
                <a:cubicBezTo>
                  <a:pt x="47912" y="42339"/>
                  <a:pt x="47842" y="42339"/>
                  <a:pt x="47727" y="42374"/>
                </a:cubicBezTo>
                <a:lnTo>
                  <a:pt x="47912" y="42374"/>
                </a:lnTo>
                <a:cubicBezTo>
                  <a:pt x="47947" y="42374"/>
                  <a:pt x="47982" y="42374"/>
                  <a:pt x="48018" y="42339"/>
                </a:cubicBezTo>
                <a:lnTo>
                  <a:pt x="48018" y="42374"/>
                </a:lnTo>
                <a:lnTo>
                  <a:pt x="48062" y="42374"/>
                </a:lnTo>
                <a:lnTo>
                  <a:pt x="48062" y="42339"/>
                </a:lnTo>
                <a:cubicBezTo>
                  <a:pt x="49162" y="42075"/>
                  <a:pt x="50263" y="41784"/>
                  <a:pt x="51363" y="41458"/>
                </a:cubicBezTo>
                <a:cubicBezTo>
                  <a:pt x="51504" y="41678"/>
                  <a:pt x="51618" y="41934"/>
                  <a:pt x="51759" y="42154"/>
                </a:cubicBezTo>
                <a:cubicBezTo>
                  <a:pt x="51469" y="42224"/>
                  <a:pt x="51213" y="42295"/>
                  <a:pt x="50923" y="42374"/>
                </a:cubicBezTo>
                <a:lnTo>
                  <a:pt x="51099" y="42374"/>
                </a:lnTo>
                <a:cubicBezTo>
                  <a:pt x="51319" y="42295"/>
                  <a:pt x="51539" y="42260"/>
                  <a:pt x="51759" y="42189"/>
                </a:cubicBezTo>
                <a:cubicBezTo>
                  <a:pt x="51803" y="42224"/>
                  <a:pt x="51874" y="42295"/>
                  <a:pt x="51909" y="42374"/>
                </a:cubicBezTo>
                <a:lnTo>
                  <a:pt x="51944" y="42374"/>
                </a:lnTo>
                <a:cubicBezTo>
                  <a:pt x="51909" y="42295"/>
                  <a:pt x="51874" y="42224"/>
                  <a:pt x="51839" y="42154"/>
                </a:cubicBezTo>
                <a:cubicBezTo>
                  <a:pt x="52904" y="41855"/>
                  <a:pt x="54004" y="41529"/>
                  <a:pt x="55061" y="41159"/>
                </a:cubicBezTo>
                <a:cubicBezTo>
                  <a:pt x="55210" y="41379"/>
                  <a:pt x="55395" y="41564"/>
                  <a:pt x="55545" y="41784"/>
                </a:cubicBezTo>
                <a:cubicBezTo>
                  <a:pt x="54955" y="41969"/>
                  <a:pt x="54330" y="42189"/>
                  <a:pt x="53705" y="42374"/>
                </a:cubicBezTo>
                <a:lnTo>
                  <a:pt x="53855" y="42374"/>
                </a:lnTo>
                <a:cubicBezTo>
                  <a:pt x="54445" y="42189"/>
                  <a:pt x="54990" y="42004"/>
                  <a:pt x="55580" y="41819"/>
                </a:cubicBezTo>
                <a:cubicBezTo>
                  <a:pt x="55721" y="42004"/>
                  <a:pt x="55871" y="42189"/>
                  <a:pt x="56020" y="42374"/>
                </a:cubicBezTo>
                <a:lnTo>
                  <a:pt x="56091" y="42374"/>
                </a:lnTo>
                <a:cubicBezTo>
                  <a:pt x="55941" y="42189"/>
                  <a:pt x="55765" y="42004"/>
                  <a:pt x="55615" y="41784"/>
                </a:cubicBezTo>
                <a:cubicBezTo>
                  <a:pt x="56126" y="41634"/>
                  <a:pt x="56646" y="41458"/>
                  <a:pt x="57121" y="41274"/>
                </a:cubicBezTo>
                <a:cubicBezTo>
                  <a:pt x="57746" y="41053"/>
                  <a:pt x="58362" y="40833"/>
                  <a:pt x="58987" y="40613"/>
                </a:cubicBezTo>
                <a:cubicBezTo>
                  <a:pt x="59172" y="40798"/>
                  <a:pt x="59357" y="40974"/>
                  <a:pt x="59542" y="41159"/>
                </a:cubicBezTo>
                <a:cubicBezTo>
                  <a:pt x="58847" y="41414"/>
                  <a:pt x="58186" y="41678"/>
                  <a:pt x="57526" y="41899"/>
                </a:cubicBezTo>
                <a:cubicBezTo>
                  <a:pt x="57086" y="42075"/>
                  <a:pt x="56602" y="42224"/>
                  <a:pt x="56161" y="42374"/>
                </a:cubicBezTo>
                <a:lnTo>
                  <a:pt x="56311" y="42374"/>
                </a:lnTo>
                <a:cubicBezTo>
                  <a:pt x="56716" y="42224"/>
                  <a:pt x="57121" y="42075"/>
                  <a:pt x="57526" y="41934"/>
                </a:cubicBezTo>
                <a:cubicBezTo>
                  <a:pt x="58186" y="41714"/>
                  <a:pt x="58882" y="41458"/>
                  <a:pt x="59542" y="41194"/>
                </a:cubicBezTo>
                <a:cubicBezTo>
                  <a:pt x="59727" y="41414"/>
                  <a:pt x="59903" y="41599"/>
                  <a:pt x="60088" y="41784"/>
                </a:cubicBezTo>
                <a:cubicBezTo>
                  <a:pt x="59542" y="41969"/>
                  <a:pt x="58987" y="42189"/>
                  <a:pt x="58442" y="42374"/>
                </a:cubicBezTo>
                <a:lnTo>
                  <a:pt x="58582" y="42374"/>
                </a:lnTo>
                <a:cubicBezTo>
                  <a:pt x="59102" y="42189"/>
                  <a:pt x="59612" y="42004"/>
                  <a:pt x="60123" y="41819"/>
                </a:cubicBezTo>
                <a:cubicBezTo>
                  <a:pt x="60238" y="41899"/>
                  <a:pt x="60308" y="42004"/>
                  <a:pt x="60422" y="42075"/>
                </a:cubicBezTo>
                <a:cubicBezTo>
                  <a:pt x="60493" y="42189"/>
                  <a:pt x="60563" y="42260"/>
                  <a:pt x="60678" y="42339"/>
                </a:cubicBezTo>
                <a:cubicBezTo>
                  <a:pt x="60643" y="42374"/>
                  <a:pt x="60607" y="42374"/>
                  <a:pt x="60607" y="42374"/>
                </a:cubicBezTo>
                <a:lnTo>
                  <a:pt x="60748" y="42374"/>
                </a:lnTo>
                <a:cubicBezTo>
                  <a:pt x="61153" y="42224"/>
                  <a:pt x="61558" y="42075"/>
                  <a:pt x="61963" y="41934"/>
                </a:cubicBezTo>
                <a:cubicBezTo>
                  <a:pt x="62729" y="41678"/>
                  <a:pt x="63504" y="41379"/>
                  <a:pt x="64305" y="41124"/>
                </a:cubicBezTo>
                <a:cubicBezTo>
                  <a:pt x="64490" y="41274"/>
                  <a:pt x="64710" y="41458"/>
                  <a:pt x="64930" y="41599"/>
                </a:cubicBezTo>
                <a:cubicBezTo>
                  <a:pt x="64569" y="41749"/>
                  <a:pt x="64199" y="41855"/>
                  <a:pt x="63865" y="42004"/>
                </a:cubicBezTo>
                <a:cubicBezTo>
                  <a:pt x="63504" y="42119"/>
                  <a:pt x="63134" y="42260"/>
                  <a:pt x="62808" y="42374"/>
                </a:cubicBezTo>
                <a:lnTo>
                  <a:pt x="62914" y="42374"/>
                </a:lnTo>
                <a:cubicBezTo>
                  <a:pt x="63248" y="42260"/>
                  <a:pt x="63574" y="42154"/>
                  <a:pt x="63865" y="42039"/>
                </a:cubicBezTo>
                <a:cubicBezTo>
                  <a:pt x="64235" y="41899"/>
                  <a:pt x="64604" y="41784"/>
                  <a:pt x="64965" y="41634"/>
                </a:cubicBezTo>
                <a:cubicBezTo>
                  <a:pt x="65150" y="41784"/>
                  <a:pt x="65335" y="41934"/>
                  <a:pt x="65520" y="42075"/>
                </a:cubicBezTo>
                <a:cubicBezTo>
                  <a:pt x="65229" y="42154"/>
                  <a:pt x="64930" y="42260"/>
                  <a:pt x="64675" y="42374"/>
                </a:cubicBezTo>
                <a:lnTo>
                  <a:pt x="64789" y="42374"/>
                </a:lnTo>
                <a:cubicBezTo>
                  <a:pt x="65044" y="42260"/>
                  <a:pt x="65300" y="42189"/>
                  <a:pt x="65555" y="42075"/>
                </a:cubicBezTo>
                <a:cubicBezTo>
                  <a:pt x="65670" y="42189"/>
                  <a:pt x="65810" y="42260"/>
                  <a:pt x="65925" y="42374"/>
                </a:cubicBezTo>
                <a:lnTo>
                  <a:pt x="65995" y="42374"/>
                </a:lnTo>
                <a:cubicBezTo>
                  <a:pt x="65846" y="42260"/>
                  <a:pt x="65740" y="42189"/>
                  <a:pt x="65590" y="42075"/>
                </a:cubicBezTo>
                <a:cubicBezTo>
                  <a:pt x="65740" y="42039"/>
                  <a:pt x="65846" y="41969"/>
                  <a:pt x="65995" y="41934"/>
                </a:cubicBezTo>
                <a:lnTo>
                  <a:pt x="65995" y="41899"/>
                </a:lnTo>
                <a:cubicBezTo>
                  <a:pt x="65846" y="41934"/>
                  <a:pt x="65705" y="42004"/>
                  <a:pt x="65555" y="42039"/>
                </a:cubicBezTo>
                <a:cubicBezTo>
                  <a:pt x="65370" y="41899"/>
                  <a:pt x="65185" y="41749"/>
                  <a:pt x="65009" y="41634"/>
                </a:cubicBezTo>
                <a:cubicBezTo>
                  <a:pt x="65335" y="41494"/>
                  <a:pt x="65670" y="41379"/>
                  <a:pt x="65995" y="41274"/>
                </a:cubicBezTo>
                <a:lnTo>
                  <a:pt x="65995" y="41238"/>
                </a:lnTo>
                <a:cubicBezTo>
                  <a:pt x="65670" y="41344"/>
                  <a:pt x="65300" y="41458"/>
                  <a:pt x="64965" y="41599"/>
                </a:cubicBezTo>
                <a:cubicBezTo>
                  <a:pt x="64745" y="41414"/>
                  <a:pt x="64569" y="41274"/>
                  <a:pt x="64349" y="41089"/>
                </a:cubicBezTo>
                <a:cubicBezTo>
                  <a:pt x="64895" y="40904"/>
                  <a:pt x="65449" y="40719"/>
                  <a:pt x="65995" y="40499"/>
                </a:cubicBezTo>
                <a:lnTo>
                  <a:pt x="65995" y="40464"/>
                </a:lnTo>
                <a:cubicBezTo>
                  <a:pt x="65449" y="40648"/>
                  <a:pt x="64860" y="40869"/>
                  <a:pt x="64305" y="41053"/>
                </a:cubicBezTo>
                <a:cubicBezTo>
                  <a:pt x="64164" y="40939"/>
                  <a:pt x="63979" y="40798"/>
                  <a:pt x="63830" y="40684"/>
                </a:cubicBezTo>
                <a:cubicBezTo>
                  <a:pt x="63794" y="40648"/>
                  <a:pt x="63759" y="40578"/>
                  <a:pt x="63689" y="40534"/>
                </a:cubicBezTo>
                <a:cubicBezTo>
                  <a:pt x="64455" y="40279"/>
                  <a:pt x="65229" y="40023"/>
                  <a:pt x="65995" y="39733"/>
                </a:cubicBezTo>
                <a:lnTo>
                  <a:pt x="65995" y="39698"/>
                </a:lnTo>
                <a:cubicBezTo>
                  <a:pt x="65229" y="39953"/>
                  <a:pt x="64455" y="40243"/>
                  <a:pt x="63645" y="40499"/>
                </a:cubicBezTo>
                <a:cubicBezTo>
                  <a:pt x="63469" y="40358"/>
                  <a:pt x="63284" y="40173"/>
                  <a:pt x="63064" y="39953"/>
                </a:cubicBezTo>
                <a:cubicBezTo>
                  <a:pt x="63204" y="39918"/>
                  <a:pt x="63319" y="39874"/>
                  <a:pt x="63469" y="39838"/>
                </a:cubicBezTo>
                <a:cubicBezTo>
                  <a:pt x="64305" y="39548"/>
                  <a:pt x="65150" y="39257"/>
                  <a:pt x="65995" y="38923"/>
                </a:cubicBezTo>
                <a:lnTo>
                  <a:pt x="65995" y="38888"/>
                </a:lnTo>
                <a:cubicBezTo>
                  <a:pt x="65150" y="39178"/>
                  <a:pt x="64270" y="39513"/>
                  <a:pt x="63425" y="39803"/>
                </a:cubicBezTo>
                <a:cubicBezTo>
                  <a:pt x="63319" y="39838"/>
                  <a:pt x="63169" y="39874"/>
                  <a:pt x="63064" y="39918"/>
                </a:cubicBezTo>
                <a:cubicBezTo>
                  <a:pt x="62844" y="39768"/>
                  <a:pt x="62694" y="39548"/>
                  <a:pt x="62509" y="39363"/>
                </a:cubicBezTo>
                <a:cubicBezTo>
                  <a:pt x="62764" y="39293"/>
                  <a:pt x="63028" y="39213"/>
                  <a:pt x="63284" y="39108"/>
                </a:cubicBezTo>
                <a:cubicBezTo>
                  <a:pt x="64129" y="38817"/>
                  <a:pt x="64965" y="38518"/>
                  <a:pt x="65810" y="38227"/>
                </a:cubicBezTo>
                <a:cubicBezTo>
                  <a:pt x="65890" y="38263"/>
                  <a:pt x="65925" y="38333"/>
                  <a:pt x="65995" y="38377"/>
                </a:cubicBezTo>
                <a:lnTo>
                  <a:pt x="65995" y="38298"/>
                </a:lnTo>
                <a:cubicBezTo>
                  <a:pt x="65960" y="38263"/>
                  <a:pt x="65925" y="38227"/>
                  <a:pt x="65846" y="38192"/>
                </a:cubicBezTo>
                <a:cubicBezTo>
                  <a:pt x="65925" y="38192"/>
                  <a:pt x="65960" y="38192"/>
                  <a:pt x="65995" y="38157"/>
                </a:cubicBezTo>
                <a:lnTo>
                  <a:pt x="65995" y="38113"/>
                </a:lnTo>
                <a:cubicBezTo>
                  <a:pt x="65925" y="38157"/>
                  <a:pt x="65890" y="38157"/>
                  <a:pt x="65810" y="38192"/>
                </a:cubicBezTo>
                <a:cubicBezTo>
                  <a:pt x="65740" y="38078"/>
                  <a:pt x="65626" y="38007"/>
                  <a:pt x="65520" y="37893"/>
                </a:cubicBezTo>
                <a:cubicBezTo>
                  <a:pt x="65449" y="37822"/>
                  <a:pt x="65370" y="37752"/>
                  <a:pt x="65300" y="37673"/>
                </a:cubicBezTo>
                <a:cubicBezTo>
                  <a:pt x="65520" y="37602"/>
                  <a:pt x="65740" y="37532"/>
                  <a:pt x="65995" y="37453"/>
                </a:cubicBezTo>
                <a:lnTo>
                  <a:pt x="65995" y="37417"/>
                </a:lnTo>
                <a:cubicBezTo>
                  <a:pt x="65740" y="37497"/>
                  <a:pt x="65485" y="37567"/>
                  <a:pt x="65265" y="37673"/>
                </a:cubicBezTo>
                <a:cubicBezTo>
                  <a:pt x="65044" y="37497"/>
                  <a:pt x="64860" y="37312"/>
                  <a:pt x="64675" y="37162"/>
                </a:cubicBezTo>
                <a:cubicBezTo>
                  <a:pt x="65115" y="37012"/>
                  <a:pt x="65555" y="36872"/>
                  <a:pt x="65995" y="36687"/>
                </a:cubicBezTo>
                <a:lnTo>
                  <a:pt x="65995" y="36651"/>
                </a:lnTo>
                <a:cubicBezTo>
                  <a:pt x="65555" y="36792"/>
                  <a:pt x="65080" y="36977"/>
                  <a:pt x="64640" y="37127"/>
                </a:cubicBezTo>
                <a:cubicBezTo>
                  <a:pt x="64419" y="36942"/>
                  <a:pt x="64235" y="36792"/>
                  <a:pt x="64014" y="36616"/>
                </a:cubicBezTo>
                <a:cubicBezTo>
                  <a:pt x="64675" y="36396"/>
                  <a:pt x="65335" y="36211"/>
                  <a:pt x="65995" y="35991"/>
                </a:cubicBezTo>
                <a:lnTo>
                  <a:pt x="65995" y="35912"/>
                </a:lnTo>
                <a:cubicBezTo>
                  <a:pt x="65335" y="36132"/>
                  <a:pt x="64640" y="36352"/>
                  <a:pt x="63979" y="36572"/>
                </a:cubicBezTo>
                <a:cubicBezTo>
                  <a:pt x="63830" y="36467"/>
                  <a:pt x="63724" y="36352"/>
                  <a:pt x="63574" y="36282"/>
                </a:cubicBezTo>
                <a:cubicBezTo>
                  <a:pt x="63469" y="36176"/>
                  <a:pt x="63389" y="36132"/>
                  <a:pt x="63284" y="36062"/>
                </a:cubicBezTo>
                <a:cubicBezTo>
                  <a:pt x="64199" y="35806"/>
                  <a:pt x="65080" y="35516"/>
                  <a:pt x="65995" y="35181"/>
                </a:cubicBezTo>
                <a:lnTo>
                  <a:pt x="65995" y="35146"/>
                </a:lnTo>
                <a:cubicBezTo>
                  <a:pt x="65080" y="35437"/>
                  <a:pt x="64164" y="35771"/>
                  <a:pt x="63248" y="36026"/>
                </a:cubicBezTo>
                <a:cubicBezTo>
                  <a:pt x="62984" y="35877"/>
                  <a:pt x="62808" y="35806"/>
                  <a:pt x="62623" y="35736"/>
                </a:cubicBezTo>
                <a:cubicBezTo>
                  <a:pt x="63609" y="35437"/>
                  <a:pt x="64569" y="35111"/>
                  <a:pt x="65555" y="34776"/>
                </a:cubicBezTo>
                <a:cubicBezTo>
                  <a:pt x="65626" y="34776"/>
                  <a:pt x="65670" y="34811"/>
                  <a:pt x="65740" y="34811"/>
                </a:cubicBezTo>
                <a:cubicBezTo>
                  <a:pt x="65810" y="34855"/>
                  <a:pt x="65925" y="34855"/>
                  <a:pt x="65995" y="34891"/>
                </a:cubicBezTo>
                <a:lnTo>
                  <a:pt x="65995" y="34855"/>
                </a:lnTo>
                <a:cubicBezTo>
                  <a:pt x="65925" y="34811"/>
                  <a:pt x="65810" y="34811"/>
                  <a:pt x="65740" y="34776"/>
                </a:cubicBezTo>
                <a:cubicBezTo>
                  <a:pt x="65705" y="34776"/>
                  <a:pt x="65670" y="34776"/>
                  <a:pt x="65626" y="34741"/>
                </a:cubicBezTo>
                <a:cubicBezTo>
                  <a:pt x="65740" y="34706"/>
                  <a:pt x="65890" y="34671"/>
                  <a:pt x="65995" y="34635"/>
                </a:cubicBezTo>
                <a:lnTo>
                  <a:pt x="65995" y="34591"/>
                </a:lnTo>
                <a:cubicBezTo>
                  <a:pt x="65846" y="34635"/>
                  <a:pt x="65705" y="34671"/>
                  <a:pt x="65555" y="34741"/>
                </a:cubicBezTo>
                <a:cubicBezTo>
                  <a:pt x="65370" y="34706"/>
                  <a:pt x="65185" y="34635"/>
                  <a:pt x="65009" y="34556"/>
                </a:cubicBezTo>
                <a:cubicBezTo>
                  <a:pt x="64965" y="34521"/>
                  <a:pt x="64930" y="34521"/>
                  <a:pt x="64930" y="34521"/>
                </a:cubicBezTo>
                <a:cubicBezTo>
                  <a:pt x="65300" y="34415"/>
                  <a:pt x="65626" y="34266"/>
                  <a:pt x="65995" y="34151"/>
                </a:cubicBezTo>
                <a:lnTo>
                  <a:pt x="65995" y="34116"/>
                </a:lnTo>
                <a:cubicBezTo>
                  <a:pt x="65626" y="34230"/>
                  <a:pt x="65265" y="34371"/>
                  <a:pt x="64860" y="34486"/>
                </a:cubicBezTo>
                <a:cubicBezTo>
                  <a:pt x="64745" y="34415"/>
                  <a:pt x="64640" y="34336"/>
                  <a:pt x="64525" y="34266"/>
                </a:cubicBezTo>
                <a:cubicBezTo>
                  <a:pt x="65009" y="34081"/>
                  <a:pt x="65485" y="33931"/>
                  <a:pt x="65995" y="33755"/>
                </a:cubicBezTo>
                <a:lnTo>
                  <a:pt x="65995" y="33711"/>
                </a:lnTo>
                <a:cubicBezTo>
                  <a:pt x="65485" y="33861"/>
                  <a:pt x="64965" y="34045"/>
                  <a:pt x="64455" y="34230"/>
                </a:cubicBezTo>
                <a:cubicBezTo>
                  <a:pt x="64270" y="34081"/>
                  <a:pt x="64050" y="33896"/>
                  <a:pt x="63865" y="33755"/>
                </a:cubicBezTo>
                <a:cubicBezTo>
                  <a:pt x="63830" y="33711"/>
                  <a:pt x="63830" y="33711"/>
                  <a:pt x="63794" y="33676"/>
                </a:cubicBezTo>
                <a:cubicBezTo>
                  <a:pt x="64525" y="33456"/>
                  <a:pt x="65265" y="33200"/>
                  <a:pt x="65995" y="32910"/>
                </a:cubicBezTo>
                <a:lnTo>
                  <a:pt x="65995" y="32875"/>
                </a:lnTo>
                <a:cubicBezTo>
                  <a:pt x="65265" y="33165"/>
                  <a:pt x="64490" y="33420"/>
                  <a:pt x="63759" y="33676"/>
                </a:cubicBezTo>
                <a:cubicBezTo>
                  <a:pt x="63609" y="33535"/>
                  <a:pt x="63469" y="33420"/>
                  <a:pt x="63319" y="33315"/>
                </a:cubicBezTo>
                <a:cubicBezTo>
                  <a:pt x="64199" y="33015"/>
                  <a:pt x="65080" y="32725"/>
                  <a:pt x="65925" y="32390"/>
                </a:cubicBezTo>
                <a:cubicBezTo>
                  <a:pt x="65960" y="32390"/>
                  <a:pt x="65960" y="32355"/>
                  <a:pt x="65995" y="32355"/>
                </a:cubicBezTo>
                <a:lnTo>
                  <a:pt x="65995" y="32320"/>
                </a:lnTo>
                <a:cubicBezTo>
                  <a:pt x="65960" y="32320"/>
                  <a:pt x="65960" y="32320"/>
                  <a:pt x="65925" y="32355"/>
                </a:cubicBezTo>
                <a:cubicBezTo>
                  <a:pt x="65044" y="32690"/>
                  <a:pt x="64164" y="32980"/>
                  <a:pt x="63284" y="33271"/>
                </a:cubicBezTo>
                <a:cubicBezTo>
                  <a:pt x="63169" y="33200"/>
                  <a:pt x="63028" y="33095"/>
                  <a:pt x="62914" y="33015"/>
                </a:cubicBezTo>
                <a:cubicBezTo>
                  <a:pt x="62879" y="33015"/>
                  <a:pt x="62844" y="32980"/>
                  <a:pt x="62764" y="32980"/>
                </a:cubicBezTo>
                <a:cubicBezTo>
                  <a:pt x="63609" y="32690"/>
                  <a:pt x="64419" y="32390"/>
                  <a:pt x="65265" y="32100"/>
                </a:cubicBezTo>
                <a:cubicBezTo>
                  <a:pt x="65300" y="32065"/>
                  <a:pt x="65335" y="32065"/>
                  <a:pt x="65370" y="32029"/>
                </a:cubicBezTo>
                <a:cubicBezTo>
                  <a:pt x="65485" y="32100"/>
                  <a:pt x="65626" y="32135"/>
                  <a:pt x="65740" y="32170"/>
                </a:cubicBezTo>
                <a:cubicBezTo>
                  <a:pt x="65810" y="32214"/>
                  <a:pt x="65925" y="32249"/>
                  <a:pt x="65995" y="32285"/>
                </a:cubicBezTo>
                <a:lnTo>
                  <a:pt x="65995" y="32249"/>
                </a:lnTo>
                <a:cubicBezTo>
                  <a:pt x="65925" y="32214"/>
                  <a:pt x="65810" y="32170"/>
                  <a:pt x="65740" y="32135"/>
                </a:cubicBezTo>
                <a:cubicBezTo>
                  <a:pt x="65626" y="32100"/>
                  <a:pt x="65555" y="32065"/>
                  <a:pt x="65449" y="32029"/>
                </a:cubicBezTo>
                <a:cubicBezTo>
                  <a:pt x="65626" y="31950"/>
                  <a:pt x="65810" y="31880"/>
                  <a:pt x="65995" y="31809"/>
                </a:cubicBezTo>
                <a:lnTo>
                  <a:pt x="65995" y="31730"/>
                </a:lnTo>
                <a:cubicBezTo>
                  <a:pt x="65775" y="31845"/>
                  <a:pt x="65590" y="31915"/>
                  <a:pt x="65370" y="31994"/>
                </a:cubicBezTo>
                <a:cubicBezTo>
                  <a:pt x="65115" y="31880"/>
                  <a:pt x="64860" y="31774"/>
                  <a:pt x="64604" y="31624"/>
                </a:cubicBezTo>
                <a:cubicBezTo>
                  <a:pt x="65080" y="31440"/>
                  <a:pt x="65555" y="31255"/>
                  <a:pt x="65995" y="31070"/>
                </a:cubicBezTo>
                <a:lnTo>
                  <a:pt x="65995" y="31035"/>
                </a:lnTo>
                <a:cubicBezTo>
                  <a:pt x="65520" y="31219"/>
                  <a:pt x="65044" y="31404"/>
                  <a:pt x="64569" y="31589"/>
                </a:cubicBezTo>
                <a:cubicBezTo>
                  <a:pt x="64305" y="31475"/>
                  <a:pt x="64050" y="31334"/>
                  <a:pt x="63794" y="31184"/>
                </a:cubicBezTo>
                <a:cubicBezTo>
                  <a:pt x="64569" y="30894"/>
                  <a:pt x="65300" y="30594"/>
                  <a:pt x="65995" y="30304"/>
                </a:cubicBezTo>
                <a:lnTo>
                  <a:pt x="65995" y="30233"/>
                </a:lnTo>
                <a:cubicBezTo>
                  <a:pt x="65265" y="30559"/>
                  <a:pt x="64525" y="30850"/>
                  <a:pt x="63724" y="31149"/>
                </a:cubicBezTo>
                <a:cubicBezTo>
                  <a:pt x="63504" y="30999"/>
                  <a:pt x="63248" y="30850"/>
                  <a:pt x="63028" y="30709"/>
                </a:cubicBezTo>
                <a:cubicBezTo>
                  <a:pt x="63909" y="30374"/>
                  <a:pt x="64789" y="30013"/>
                  <a:pt x="65626" y="29644"/>
                </a:cubicBezTo>
                <a:cubicBezTo>
                  <a:pt x="65740" y="29714"/>
                  <a:pt x="65890" y="29749"/>
                  <a:pt x="65995" y="29828"/>
                </a:cubicBezTo>
                <a:lnTo>
                  <a:pt x="65995" y="29793"/>
                </a:lnTo>
                <a:cubicBezTo>
                  <a:pt x="65890" y="29714"/>
                  <a:pt x="65775" y="29679"/>
                  <a:pt x="65670" y="29608"/>
                </a:cubicBezTo>
                <a:cubicBezTo>
                  <a:pt x="65775" y="29573"/>
                  <a:pt x="65890" y="29529"/>
                  <a:pt x="65995" y="29459"/>
                </a:cubicBezTo>
                <a:lnTo>
                  <a:pt x="65995" y="29423"/>
                </a:lnTo>
                <a:cubicBezTo>
                  <a:pt x="65890" y="29459"/>
                  <a:pt x="65740" y="29529"/>
                  <a:pt x="65626" y="29573"/>
                </a:cubicBezTo>
                <a:cubicBezTo>
                  <a:pt x="65405" y="29459"/>
                  <a:pt x="65185" y="29309"/>
                  <a:pt x="64965" y="29168"/>
                </a:cubicBezTo>
                <a:cubicBezTo>
                  <a:pt x="65300" y="29018"/>
                  <a:pt x="65670" y="28834"/>
                  <a:pt x="65995" y="28693"/>
                </a:cubicBezTo>
                <a:lnTo>
                  <a:pt x="65995" y="28613"/>
                </a:lnTo>
                <a:cubicBezTo>
                  <a:pt x="65626" y="28798"/>
                  <a:pt x="65300" y="28983"/>
                  <a:pt x="64895" y="29133"/>
                </a:cubicBezTo>
                <a:cubicBezTo>
                  <a:pt x="64640" y="28948"/>
                  <a:pt x="64349" y="28763"/>
                  <a:pt x="64050" y="28543"/>
                </a:cubicBezTo>
                <a:cubicBezTo>
                  <a:pt x="64710" y="28253"/>
                  <a:pt x="65370" y="27918"/>
                  <a:pt x="65995" y="27548"/>
                </a:cubicBezTo>
                <a:lnTo>
                  <a:pt x="65995" y="27513"/>
                </a:lnTo>
                <a:cubicBezTo>
                  <a:pt x="65370" y="27883"/>
                  <a:pt x="64710" y="28208"/>
                  <a:pt x="64014" y="28508"/>
                </a:cubicBezTo>
                <a:cubicBezTo>
                  <a:pt x="63574" y="28208"/>
                  <a:pt x="63169" y="27883"/>
                  <a:pt x="62764" y="27548"/>
                </a:cubicBezTo>
                <a:cubicBezTo>
                  <a:pt x="63539" y="27152"/>
                  <a:pt x="64270" y="26782"/>
                  <a:pt x="64965" y="26342"/>
                </a:cubicBezTo>
                <a:cubicBezTo>
                  <a:pt x="65300" y="26597"/>
                  <a:pt x="65626" y="26853"/>
                  <a:pt x="65995" y="27073"/>
                </a:cubicBezTo>
                <a:lnTo>
                  <a:pt x="65995" y="27038"/>
                </a:lnTo>
                <a:cubicBezTo>
                  <a:pt x="65670" y="26817"/>
                  <a:pt x="65335" y="26562"/>
                  <a:pt x="65009" y="26342"/>
                </a:cubicBezTo>
                <a:cubicBezTo>
                  <a:pt x="65335" y="26122"/>
                  <a:pt x="65670" y="25937"/>
                  <a:pt x="65995" y="25717"/>
                </a:cubicBezTo>
                <a:lnTo>
                  <a:pt x="65995" y="25682"/>
                </a:lnTo>
                <a:cubicBezTo>
                  <a:pt x="65670" y="25902"/>
                  <a:pt x="65335" y="26087"/>
                  <a:pt x="64965" y="26307"/>
                </a:cubicBezTo>
                <a:cubicBezTo>
                  <a:pt x="64569" y="25972"/>
                  <a:pt x="64164" y="25647"/>
                  <a:pt x="63794" y="25312"/>
                </a:cubicBezTo>
                <a:cubicBezTo>
                  <a:pt x="64419" y="24907"/>
                  <a:pt x="65080" y="24467"/>
                  <a:pt x="65740" y="24027"/>
                </a:cubicBezTo>
                <a:cubicBezTo>
                  <a:pt x="65810" y="24106"/>
                  <a:pt x="65890" y="24141"/>
                  <a:pt x="65995" y="24212"/>
                </a:cubicBezTo>
                <a:lnTo>
                  <a:pt x="65995" y="24176"/>
                </a:lnTo>
                <a:cubicBezTo>
                  <a:pt x="65925" y="24106"/>
                  <a:pt x="65846" y="24071"/>
                  <a:pt x="65775" y="23991"/>
                </a:cubicBezTo>
                <a:cubicBezTo>
                  <a:pt x="65846" y="23921"/>
                  <a:pt x="65925" y="23886"/>
                  <a:pt x="65995" y="23807"/>
                </a:cubicBezTo>
                <a:lnTo>
                  <a:pt x="65995" y="23771"/>
                </a:lnTo>
                <a:cubicBezTo>
                  <a:pt x="65925" y="23851"/>
                  <a:pt x="65810" y="23886"/>
                  <a:pt x="65740" y="23956"/>
                </a:cubicBezTo>
                <a:cubicBezTo>
                  <a:pt x="65300" y="23630"/>
                  <a:pt x="64860" y="23261"/>
                  <a:pt x="64455" y="22891"/>
                </a:cubicBezTo>
                <a:cubicBezTo>
                  <a:pt x="64525" y="22820"/>
                  <a:pt x="64640" y="22750"/>
                  <a:pt x="64710" y="22706"/>
                </a:cubicBezTo>
                <a:cubicBezTo>
                  <a:pt x="65150" y="22416"/>
                  <a:pt x="65555" y="22090"/>
                  <a:pt x="65995" y="21755"/>
                </a:cubicBezTo>
                <a:lnTo>
                  <a:pt x="65995" y="21720"/>
                </a:lnTo>
                <a:cubicBezTo>
                  <a:pt x="65555" y="22046"/>
                  <a:pt x="65115" y="22380"/>
                  <a:pt x="64710" y="22671"/>
                </a:cubicBezTo>
                <a:cubicBezTo>
                  <a:pt x="64604" y="22706"/>
                  <a:pt x="64525" y="22785"/>
                  <a:pt x="64419" y="22856"/>
                </a:cubicBezTo>
                <a:cubicBezTo>
                  <a:pt x="63979" y="22486"/>
                  <a:pt x="63574" y="22125"/>
                  <a:pt x="63169" y="21720"/>
                </a:cubicBezTo>
                <a:cubicBezTo>
                  <a:pt x="63319" y="21650"/>
                  <a:pt x="63425" y="21535"/>
                  <a:pt x="63574" y="21465"/>
                </a:cubicBezTo>
                <a:lnTo>
                  <a:pt x="64235" y="20989"/>
                </a:lnTo>
                <a:cubicBezTo>
                  <a:pt x="64455" y="20840"/>
                  <a:pt x="64675" y="20690"/>
                  <a:pt x="64895" y="20549"/>
                </a:cubicBezTo>
                <a:cubicBezTo>
                  <a:pt x="65265" y="20840"/>
                  <a:pt x="65626" y="21130"/>
                  <a:pt x="65995" y="21385"/>
                </a:cubicBezTo>
                <a:lnTo>
                  <a:pt x="65995" y="21350"/>
                </a:lnTo>
                <a:cubicBezTo>
                  <a:pt x="65626" y="21060"/>
                  <a:pt x="65300" y="20804"/>
                  <a:pt x="64930" y="20505"/>
                </a:cubicBezTo>
                <a:cubicBezTo>
                  <a:pt x="65300" y="20285"/>
                  <a:pt x="65626" y="20065"/>
                  <a:pt x="65995" y="19810"/>
                </a:cubicBezTo>
                <a:lnTo>
                  <a:pt x="65995" y="19774"/>
                </a:lnTo>
                <a:cubicBezTo>
                  <a:pt x="65626" y="19994"/>
                  <a:pt x="65265" y="20250"/>
                  <a:pt x="64895" y="20505"/>
                </a:cubicBezTo>
                <a:cubicBezTo>
                  <a:pt x="64745" y="20364"/>
                  <a:pt x="64569" y="20215"/>
                  <a:pt x="64384" y="20065"/>
                </a:cubicBezTo>
                <a:cubicBezTo>
                  <a:pt x="64129" y="19889"/>
                  <a:pt x="63865" y="19669"/>
                  <a:pt x="63574" y="19449"/>
                </a:cubicBezTo>
                <a:cubicBezTo>
                  <a:pt x="64014" y="19149"/>
                  <a:pt x="64419" y="18894"/>
                  <a:pt x="64824" y="18603"/>
                </a:cubicBezTo>
                <a:cubicBezTo>
                  <a:pt x="64895" y="18524"/>
                  <a:pt x="65009" y="18489"/>
                  <a:pt x="65080" y="18419"/>
                </a:cubicBezTo>
                <a:cubicBezTo>
                  <a:pt x="65370" y="18639"/>
                  <a:pt x="65705" y="18859"/>
                  <a:pt x="65995" y="19079"/>
                </a:cubicBezTo>
                <a:lnTo>
                  <a:pt x="65995" y="19008"/>
                </a:lnTo>
                <a:cubicBezTo>
                  <a:pt x="65705" y="18824"/>
                  <a:pt x="65405" y="18603"/>
                  <a:pt x="65115" y="18419"/>
                </a:cubicBezTo>
                <a:cubicBezTo>
                  <a:pt x="65405" y="18198"/>
                  <a:pt x="65705" y="18014"/>
                  <a:pt x="65995" y="17793"/>
                </a:cubicBezTo>
                <a:lnTo>
                  <a:pt x="65995" y="17758"/>
                </a:lnTo>
                <a:cubicBezTo>
                  <a:pt x="65705" y="17978"/>
                  <a:pt x="65370" y="18163"/>
                  <a:pt x="65080" y="18383"/>
                </a:cubicBezTo>
                <a:cubicBezTo>
                  <a:pt x="64640" y="18084"/>
                  <a:pt x="64199" y="17758"/>
                  <a:pt x="63794" y="17503"/>
                </a:cubicBezTo>
                <a:cubicBezTo>
                  <a:pt x="64305" y="17168"/>
                  <a:pt x="64824" y="16878"/>
                  <a:pt x="65370" y="16543"/>
                </a:cubicBezTo>
                <a:lnTo>
                  <a:pt x="65740" y="16763"/>
                </a:lnTo>
                <a:cubicBezTo>
                  <a:pt x="65810" y="16807"/>
                  <a:pt x="65925" y="16878"/>
                  <a:pt x="65995" y="16913"/>
                </a:cubicBezTo>
                <a:lnTo>
                  <a:pt x="65995" y="16843"/>
                </a:lnTo>
                <a:cubicBezTo>
                  <a:pt x="65925" y="16807"/>
                  <a:pt x="65846" y="16763"/>
                  <a:pt x="65775" y="16728"/>
                </a:cubicBezTo>
                <a:lnTo>
                  <a:pt x="65405" y="16543"/>
                </a:lnTo>
                <a:cubicBezTo>
                  <a:pt x="65590" y="16438"/>
                  <a:pt x="65810" y="16323"/>
                  <a:pt x="65995" y="16218"/>
                </a:cubicBezTo>
                <a:lnTo>
                  <a:pt x="65995" y="16147"/>
                </a:lnTo>
                <a:cubicBezTo>
                  <a:pt x="65775" y="16253"/>
                  <a:pt x="65555" y="16402"/>
                  <a:pt x="65370" y="16508"/>
                </a:cubicBezTo>
                <a:lnTo>
                  <a:pt x="65150" y="16402"/>
                </a:lnTo>
                <a:cubicBezTo>
                  <a:pt x="64895" y="16253"/>
                  <a:pt x="64604" y="16103"/>
                  <a:pt x="64349" y="15962"/>
                </a:cubicBezTo>
                <a:cubicBezTo>
                  <a:pt x="64270" y="15927"/>
                  <a:pt x="64235" y="15883"/>
                  <a:pt x="64199" y="15848"/>
                </a:cubicBezTo>
                <a:cubicBezTo>
                  <a:pt x="64384" y="15777"/>
                  <a:pt x="64569" y="15707"/>
                  <a:pt x="64745" y="15592"/>
                </a:cubicBezTo>
                <a:cubicBezTo>
                  <a:pt x="65080" y="15443"/>
                  <a:pt x="65405" y="15302"/>
                  <a:pt x="65740" y="15117"/>
                </a:cubicBezTo>
                <a:cubicBezTo>
                  <a:pt x="65810" y="15152"/>
                  <a:pt x="65925" y="15187"/>
                  <a:pt x="65995" y="15223"/>
                </a:cubicBezTo>
                <a:lnTo>
                  <a:pt x="65995" y="15187"/>
                </a:lnTo>
                <a:cubicBezTo>
                  <a:pt x="65925" y="15152"/>
                  <a:pt x="65846" y="15117"/>
                  <a:pt x="65775" y="15082"/>
                </a:cubicBezTo>
                <a:cubicBezTo>
                  <a:pt x="65846" y="15047"/>
                  <a:pt x="65925" y="15003"/>
                  <a:pt x="65995" y="14967"/>
                </a:cubicBezTo>
                <a:lnTo>
                  <a:pt x="65995" y="14932"/>
                </a:lnTo>
                <a:cubicBezTo>
                  <a:pt x="65925" y="14967"/>
                  <a:pt x="65810" y="15047"/>
                  <a:pt x="65740" y="15082"/>
                </a:cubicBezTo>
                <a:cubicBezTo>
                  <a:pt x="65265" y="14862"/>
                  <a:pt x="64789" y="14642"/>
                  <a:pt x="64305" y="14457"/>
                </a:cubicBezTo>
                <a:cubicBezTo>
                  <a:pt x="64824" y="14201"/>
                  <a:pt x="65335" y="13946"/>
                  <a:pt x="65846" y="13682"/>
                </a:cubicBezTo>
                <a:cubicBezTo>
                  <a:pt x="65890" y="13726"/>
                  <a:pt x="65960" y="13726"/>
                  <a:pt x="65995" y="13761"/>
                </a:cubicBezTo>
                <a:lnTo>
                  <a:pt x="65995" y="13682"/>
                </a:lnTo>
                <a:lnTo>
                  <a:pt x="65890" y="13682"/>
                </a:lnTo>
                <a:cubicBezTo>
                  <a:pt x="65925" y="13647"/>
                  <a:pt x="65960" y="13647"/>
                  <a:pt x="65995" y="13612"/>
                </a:cubicBezTo>
                <a:lnTo>
                  <a:pt x="65995" y="13576"/>
                </a:lnTo>
                <a:cubicBezTo>
                  <a:pt x="65960" y="13612"/>
                  <a:pt x="65890" y="13612"/>
                  <a:pt x="65846" y="13647"/>
                </a:cubicBezTo>
                <a:cubicBezTo>
                  <a:pt x="65405" y="13506"/>
                  <a:pt x="64965" y="13356"/>
                  <a:pt x="64525" y="13171"/>
                </a:cubicBezTo>
                <a:cubicBezTo>
                  <a:pt x="65009" y="12951"/>
                  <a:pt x="65520" y="12731"/>
                  <a:pt x="65995" y="12511"/>
                </a:cubicBezTo>
                <a:lnTo>
                  <a:pt x="65995" y="12476"/>
                </a:lnTo>
                <a:cubicBezTo>
                  <a:pt x="65485" y="12696"/>
                  <a:pt x="64965" y="12951"/>
                  <a:pt x="64455" y="13171"/>
                </a:cubicBezTo>
                <a:cubicBezTo>
                  <a:pt x="64014" y="13022"/>
                  <a:pt x="63539" y="12846"/>
                  <a:pt x="63099" y="12696"/>
                </a:cubicBezTo>
                <a:cubicBezTo>
                  <a:pt x="63645" y="12476"/>
                  <a:pt x="64164" y="12221"/>
                  <a:pt x="64675" y="12000"/>
                </a:cubicBezTo>
                <a:cubicBezTo>
                  <a:pt x="65115" y="12141"/>
                  <a:pt x="65555" y="12291"/>
                  <a:pt x="65995" y="12405"/>
                </a:cubicBezTo>
                <a:lnTo>
                  <a:pt x="65995" y="12361"/>
                </a:lnTo>
                <a:cubicBezTo>
                  <a:pt x="65555" y="12256"/>
                  <a:pt x="65150" y="12106"/>
                  <a:pt x="64710" y="11965"/>
                </a:cubicBezTo>
                <a:cubicBezTo>
                  <a:pt x="65080" y="11816"/>
                  <a:pt x="65405" y="11666"/>
                  <a:pt x="65705" y="11481"/>
                </a:cubicBezTo>
                <a:cubicBezTo>
                  <a:pt x="65810" y="11446"/>
                  <a:pt x="65890" y="11411"/>
                  <a:pt x="65995" y="11375"/>
                </a:cubicBezTo>
                <a:lnTo>
                  <a:pt x="65995" y="11305"/>
                </a:lnTo>
                <a:cubicBezTo>
                  <a:pt x="65890" y="11375"/>
                  <a:pt x="65775" y="11411"/>
                  <a:pt x="65705" y="11446"/>
                </a:cubicBezTo>
                <a:cubicBezTo>
                  <a:pt x="65370" y="11631"/>
                  <a:pt x="65009" y="11780"/>
                  <a:pt x="64675" y="11965"/>
                </a:cubicBezTo>
                <a:cubicBezTo>
                  <a:pt x="64164" y="11816"/>
                  <a:pt x="63689" y="11631"/>
                  <a:pt x="63204" y="11481"/>
                </a:cubicBezTo>
                <a:cubicBezTo>
                  <a:pt x="63425" y="11375"/>
                  <a:pt x="63609" y="11261"/>
                  <a:pt x="63830" y="11155"/>
                </a:cubicBezTo>
                <a:cubicBezTo>
                  <a:pt x="64164" y="11006"/>
                  <a:pt x="64455" y="10865"/>
                  <a:pt x="64789" y="10680"/>
                </a:cubicBezTo>
                <a:cubicBezTo>
                  <a:pt x="65185" y="10821"/>
                  <a:pt x="65590" y="10935"/>
                  <a:pt x="65995" y="11085"/>
                </a:cubicBezTo>
                <a:lnTo>
                  <a:pt x="65995" y="11006"/>
                </a:lnTo>
                <a:cubicBezTo>
                  <a:pt x="65590" y="10900"/>
                  <a:pt x="65229" y="10786"/>
                  <a:pt x="64860" y="10680"/>
                </a:cubicBezTo>
                <a:cubicBezTo>
                  <a:pt x="65229" y="10495"/>
                  <a:pt x="65590" y="10310"/>
                  <a:pt x="65995" y="10125"/>
                </a:cubicBezTo>
                <a:lnTo>
                  <a:pt x="65995" y="10090"/>
                </a:lnTo>
                <a:cubicBezTo>
                  <a:pt x="65590" y="10275"/>
                  <a:pt x="65185" y="10460"/>
                  <a:pt x="64789" y="10645"/>
                </a:cubicBezTo>
                <a:cubicBezTo>
                  <a:pt x="64305" y="10495"/>
                  <a:pt x="63830" y="10310"/>
                  <a:pt x="63354" y="10160"/>
                </a:cubicBezTo>
                <a:cubicBezTo>
                  <a:pt x="64014" y="9799"/>
                  <a:pt x="64675" y="9500"/>
                  <a:pt x="65300" y="9210"/>
                </a:cubicBezTo>
                <a:cubicBezTo>
                  <a:pt x="65520" y="9280"/>
                  <a:pt x="65775" y="9359"/>
                  <a:pt x="65995" y="9430"/>
                </a:cubicBezTo>
                <a:lnTo>
                  <a:pt x="65995" y="9394"/>
                </a:lnTo>
                <a:cubicBezTo>
                  <a:pt x="65775" y="9324"/>
                  <a:pt x="65590" y="9245"/>
                  <a:pt x="65370" y="9174"/>
                </a:cubicBezTo>
                <a:cubicBezTo>
                  <a:pt x="65590" y="9104"/>
                  <a:pt x="65775" y="8990"/>
                  <a:pt x="65995" y="8919"/>
                </a:cubicBezTo>
                <a:lnTo>
                  <a:pt x="65995" y="8840"/>
                </a:lnTo>
                <a:cubicBezTo>
                  <a:pt x="65775" y="8954"/>
                  <a:pt x="65520" y="9060"/>
                  <a:pt x="65300" y="9174"/>
                </a:cubicBezTo>
                <a:cubicBezTo>
                  <a:pt x="65044" y="9060"/>
                  <a:pt x="64824" y="8990"/>
                  <a:pt x="64569" y="8919"/>
                </a:cubicBezTo>
                <a:cubicBezTo>
                  <a:pt x="64305" y="8840"/>
                  <a:pt x="64050" y="8734"/>
                  <a:pt x="63830" y="8664"/>
                </a:cubicBezTo>
                <a:cubicBezTo>
                  <a:pt x="64419" y="8364"/>
                  <a:pt x="65044" y="8109"/>
                  <a:pt x="65626" y="7889"/>
                </a:cubicBezTo>
                <a:cubicBezTo>
                  <a:pt x="65775" y="7924"/>
                  <a:pt x="65890" y="7959"/>
                  <a:pt x="65995" y="8003"/>
                </a:cubicBezTo>
                <a:lnTo>
                  <a:pt x="65995" y="7959"/>
                </a:lnTo>
                <a:cubicBezTo>
                  <a:pt x="65890" y="7924"/>
                  <a:pt x="65810" y="7889"/>
                  <a:pt x="65705" y="7854"/>
                </a:cubicBezTo>
                <a:cubicBezTo>
                  <a:pt x="65810" y="7819"/>
                  <a:pt x="65890" y="7783"/>
                  <a:pt x="65995" y="7783"/>
                </a:cubicBezTo>
                <a:lnTo>
                  <a:pt x="65995" y="7704"/>
                </a:lnTo>
                <a:cubicBezTo>
                  <a:pt x="65890" y="7739"/>
                  <a:pt x="65775" y="7819"/>
                  <a:pt x="65670" y="7854"/>
                </a:cubicBezTo>
                <a:cubicBezTo>
                  <a:pt x="65150" y="7669"/>
                  <a:pt x="64604" y="7484"/>
                  <a:pt x="64050" y="7264"/>
                </a:cubicBezTo>
                <a:cubicBezTo>
                  <a:pt x="64640" y="7079"/>
                  <a:pt x="65265" y="6903"/>
                  <a:pt x="65890" y="6753"/>
                </a:cubicBezTo>
                <a:cubicBezTo>
                  <a:pt x="65925" y="6753"/>
                  <a:pt x="65960" y="6753"/>
                  <a:pt x="65995" y="6789"/>
                </a:cubicBezTo>
                <a:lnTo>
                  <a:pt x="65995" y="6753"/>
                </a:lnTo>
                <a:cubicBezTo>
                  <a:pt x="65995" y="6718"/>
                  <a:pt x="65960" y="6718"/>
                  <a:pt x="65960" y="6718"/>
                </a:cubicBezTo>
                <a:lnTo>
                  <a:pt x="65995" y="6718"/>
                </a:lnTo>
                <a:lnTo>
                  <a:pt x="65995" y="6683"/>
                </a:lnTo>
                <a:cubicBezTo>
                  <a:pt x="65960" y="6683"/>
                  <a:pt x="65925" y="6683"/>
                  <a:pt x="65890" y="6718"/>
                </a:cubicBezTo>
                <a:cubicBezTo>
                  <a:pt x="65405" y="6533"/>
                  <a:pt x="64895" y="6313"/>
                  <a:pt x="64419" y="6093"/>
                </a:cubicBezTo>
                <a:cubicBezTo>
                  <a:pt x="64930" y="6023"/>
                  <a:pt x="65449" y="5943"/>
                  <a:pt x="65995" y="5873"/>
                </a:cubicBezTo>
                <a:lnTo>
                  <a:pt x="65995" y="5873"/>
                </a:lnTo>
                <a:cubicBezTo>
                  <a:pt x="65555" y="5908"/>
                  <a:pt x="65080" y="5943"/>
                  <a:pt x="64640" y="6023"/>
                </a:cubicBezTo>
                <a:cubicBezTo>
                  <a:pt x="64569" y="6023"/>
                  <a:pt x="64455" y="6058"/>
                  <a:pt x="64349" y="6093"/>
                </a:cubicBezTo>
                <a:cubicBezTo>
                  <a:pt x="63865" y="5873"/>
                  <a:pt x="63389" y="5618"/>
                  <a:pt x="62914" y="5398"/>
                </a:cubicBezTo>
                <a:cubicBezTo>
                  <a:pt x="62914" y="5362"/>
                  <a:pt x="62879" y="5362"/>
                  <a:pt x="62844" y="5318"/>
                </a:cubicBezTo>
                <a:cubicBezTo>
                  <a:pt x="63469" y="5213"/>
                  <a:pt x="64129" y="5142"/>
                  <a:pt x="64789" y="5142"/>
                </a:cubicBezTo>
                <a:cubicBezTo>
                  <a:pt x="65185" y="5362"/>
                  <a:pt x="65590" y="5538"/>
                  <a:pt x="65995" y="5723"/>
                </a:cubicBezTo>
                <a:lnTo>
                  <a:pt x="65995" y="5688"/>
                </a:lnTo>
                <a:cubicBezTo>
                  <a:pt x="65590" y="5503"/>
                  <a:pt x="65229" y="5318"/>
                  <a:pt x="64860" y="5142"/>
                </a:cubicBezTo>
                <a:cubicBezTo>
                  <a:pt x="65044" y="5120"/>
                  <a:pt x="65236" y="5109"/>
                  <a:pt x="65427" y="5109"/>
                </a:cubicBezTo>
                <a:cubicBezTo>
                  <a:pt x="65619" y="5109"/>
                  <a:pt x="65810" y="5120"/>
                  <a:pt x="65995" y="5142"/>
                </a:cubicBezTo>
                <a:lnTo>
                  <a:pt x="65995" y="5063"/>
                </a:lnTo>
                <a:cubicBezTo>
                  <a:pt x="65590" y="5063"/>
                  <a:pt x="65185" y="5063"/>
                  <a:pt x="64789" y="5098"/>
                </a:cubicBezTo>
                <a:cubicBezTo>
                  <a:pt x="64745" y="5063"/>
                  <a:pt x="64745" y="5063"/>
                  <a:pt x="64710" y="5063"/>
                </a:cubicBezTo>
                <a:cubicBezTo>
                  <a:pt x="64270" y="4808"/>
                  <a:pt x="63830" y="4517"/>
                  <a:pt x="63425" y="4183"/>
                </a:cubicBezTo>
                <a:cubicBezTo>
                  <a:pt x="64085" y="4183"/>
                  <a:pt x="64710" y="4183"/>
                  <a:pt x="65335" y="4262"/>
                </a:cubicBezTo>
                <a:cubicBezTo>
                  <a:pt x="65555" y="4403"/>
                  <a:pt x="65775" y="4588"/>
                  <a:pt x="65995" y="4737"/>
                </a:cubicBezTo>
                <a:lnTo>
                  <a:pt x="65995" y="4658"/>
                </a:lnTo>
                <a:cubicBezTo>
                  <a:pt x="65775" y="4552"/>
                  <a:pt x="65590" y="4403"/>
                  <a:pt x="65405" y="4262"/>
                </a:cubicBezTo>
                <a:cubicBezTo>
                  <a:pt x="65590" y="4262"/>
                  <a:pt x="65810" y="4297"/>
                  <a:pt x="65995" y="4332"/>
                </a:cubicBezTo>
                <a:lnTo>
                  <a:pt x="65995" y="4297"/>
                </a:lnTo>
                <a:cubicBezTo>
                  <a:pt x="65775" y="4262"/>
                  <a:pt x="65555" y="4218"/>
                  <a:pt x="65370" y="4218"/>
                </a:cubicBezTo>
                <a:cubicBezTo>
                  <a:pt x="64895" y="3822"/>
                  <a:pt x="64455" y="3381"/>
                  <a:pt x="64050" y="2941"/>
                </a:cubicBezTo>
                <a:lnTo>
                  <a:pt x="64050" y="2941"/>
                </a:lnTo>
                <a:cubicBezTo>
                  <a:pt x="64640" y="2976"/>
                  <a:pt x="65185" y="3047"/>
                  <a:pt x="65775" y="3161"/>
                </a:cubicBezTo>
                <a:cubicBezTo>
                  <a:pt x="65846" y="3232"/>
                  <a:pt x="65925" y="3302"/>
                  <a:pt x="65995" y="3381"/>
                </a:cubicBezTo>
                <a:lnTo>
                  <a:pt x="65995" y="3337"/>
                </a:lnTo>
                <a:cubicBezTo>
                  <a:pt x="65960" y="3267"/>
                  <a:pt x="65890" y="3232"/>
                  <a:pt x="65846" y="3161"/>
                </a:cubicBezTo>
                <a:cubicBezTo>
                  <a:pt x="65890" y="3161"/>
                  <a:pt x="65960" y="3197"/>
                  <a:pt x="65995" y="3197"/>
                </a:cubicBezTo>
                <a:lnTo>
                  <a:pt x="65995" y="3161"/>
                </a:lnTo>
                <a:cubicBezTo>
                  <a:pt x="65925" y="3117"/>
                  <a:pt x="65846" y="3117"/>
                  <a:pt x="65810" y="3117"/>
                </a:cubicBezTo>
                <a:cubicBezTo>
                  <a:pt x="65405" y="2677"/>
                  <a:pt x="65080" y="2202"/>
                  <a:pt x="64745" y="1761"/>
                </a:cubicBezTo>
                <a:lnTo>
                  <a:pt x="64745" y="1761"/>
                </a:lnTo>
                <a:cubicBezTo>
                  <a:pt x="65150" y="1841"/>
                  <a:pt x="65590" y="1911"/>
                  <a:pt x="65995" y="2017"/>
                </a:cubicBezTo>
                <a:lnTo>
                  <a:pt x="65995" y="1982"/>
                </a:lnTo>
                <a:cubicBezTo>
                  <a:pt x="65555" y="1876"/>
                  <a:pt x="65150" y="1761"/>
                  <a:pt x="64710" y="1691"/>
                </a:cubicBezTo>
                <a:cubicBezTo>
                  <a:pt x="64419" y="1286"/>
                  <a:pt x="64129" y="881"/>
                  <a:pt x="63865" y="476"/>
                </a:cubicBezTo>
                <a:cubicBezTo>
                  <a:pt x="63794" y="406"/>
                  <a:pt x="63759" y="335"/>
                  <a:pt x="63724" y="256"/>
                </a:cubicBezTo>
                <a:lnTo>
                  <a:pt x="63724" y="256"/>
                </a:lnTo>
                <a:cubicBezTo>
                  <a:pt x="64235" y="335"/>
                  <a:pt x="64789" y="441"/>
                  <a:pt x="65300" y="591"/>
                </a:cubicBezTo>
                <a:cubicBezTo>
                  <a:pt x="65370" y="696"/>
                  <a:pt x="65449" y="811"/>
                  <a:pt x="65520" y="916"/>
                </a:cubicBezTo>
                <a:cubicBezTo>
                  <a:pt x="65670" y="1180"/>
                  <a:pt x="65810" y="1401"/>
                  <a:pt x="65995" y="1656"/>
                </a:cubicBezTo>
                <a:lnTo>
                  <a:pt x="65995" y="1577"/>
                </a:lnTo>
                <a:cubicBezTo>
                  <a:pt x="65846" y="1357"/>
                  <a:pt x="65705" y="1136"/>
                  <a:pt x="65555" y="916"/>
                </a:cubicBezTo>
                <a:cubicBezTo>
                  <a:pt x="65485" y="775"/>
                  <a:pt x="65405" y="661"/>
                  <a:pt x="65335" y="555"/>
                </a:cubicBezTo>
                <a:lnTo>
                  <a:pt x="65300" y="555"/>
                </a:lnTo>
                <a:cubicBezTo>
                  <a:pt x="64789" y="406"/>
                  <a:pt x="64235" y="300"/>
                  <a:pt x="63689" y="221"/>
                </a:cubicBezTo>
                <a:cubicBezTo>
                  <a:pt x="63689" y="186"/>
                  <a:pt x="63645" y="186"/>
                  <a:pt x="63645" y="150"/>
                </a:cubicBezTo>
                <a:lnTo>
                  <a:pt x="63609" y="186"/>
                </a:lnTo>
                <a:cubicBezTo>
                  <a:pt x="63028" y="115"/>
                  <a:pt x="62439" y="80"/>
                  <a:pt x="61849" y="36"/>
                </a:cubicBezTo>
                <a:lnTo>
                  <a:pt x="61849" y="1"/>
                </a:ln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 hasCustomPrompt="1"/>
          </p:nvPr>
        </p:nvSpPr>
        <p:spPr>
          <a:xfrm>
            <a:off x="404400" y="1824275"/>
            <a:ext cx="8334900" cy="120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1"/>
          </p:nvPr>
        </p:nvSpPr>
        <p:spPr>
          <a:xfrm>
            <a:off x="1489650" y="2828340"/>
            <a:ext cx="61863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DESIGN 1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 rot="10800000" flipH="1">
            <a:off x="525" y="-17710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 rot="-5400000" flipH="1">
            <a:off x="4923769" y="907469"/>
            <a:ext cx="5140098" cy="3300483"/>
          </a:xfrm>
          <a:custGeom>
            <a:avLst/>
            <a:gdLst/>
            <a:ahLst/>
            <a:cxnLst/>
            <a:rect l="l" t="t" r="r" b="b"/>
            <a:pathLst>
              <a:path w="65996" h="42375" extrusionOk="0">
                <a:moveTo>
                  <a:pt x="61849" y="80"/>
                </a:moveTo>
                <a:lnTo>
                  <a:pt x="61963" y="256"/>
                </a:lnTo>
                <a:cubicBezTo>
                  <a:pt x="62254" y="661"/>
                  <a:pt x="62544" y="1066"/>
                  <a:pt x="62844" y="1506"/>
                </a:cubicBezTo>
                <a:cubicBezTo>
                  <a:pt x="62531" y="1489"/>
                  <a:pt x="62227" y="1480"/>
                  <a:pt x="61923" y="1480"/>
                </a:cubicBezTo>
                <a:cubicBezTo>
                  <a:pt x="61620" y="1480"/>
                  <a:pt x="61316" y="1489"/>
                  <a:pt x="61003" y="1506"/>
                </a:cubicBezTo>
                <a:cubicBezTo>
                  <a:pt x="60678" y="1066"/>
                  <a:pt x="60387" y="626"/>
                  <a:pt x="60053" y="186"/>
                </a:cubicBezTo>
                <a:lnTo>
                  <a:pt x="60017" y="115"/>
                </a:lnTo>
                <a:cubicBezTo>
                  <a:pt x="60643" y="80"/>
                  <a:pt x="61224" y="80"/>
                  <a:pt x="61849" y="80"/>
                </a:cubicBezTo>
                <a:close/>
                <a:moveTo>
                  <a:pt x="61884" y="80"/>
                </a:moveTo>
                <a:cubicBezTo>
                  <a:pt x="62474" y="115"/>
                  <a:pt x="63064" y="150"/>
                  <a:pt x="63645" y="256"/>
                </a:cubicBezTo>
                <a:cubicBezTo>
                  <a:pt x="63724" y="335"/>
                  <a:pt x="63759" y="406"/>
                  <a:pt x="63830" y="476"/>
                </a:cubicBezTo>
                <a:cubicBezTo>
                  <a:pt x="64085" y="881"/>
                  <a:pt x="64349" y="1286"/>
                  <a:pt x="64640" y="1691"/>
                </a:cubicBezTo>
                <a:cubicBezTo>
                  <a:pt x="64085" y="1621"/>
                  <a:pt x="63504" y="1541"/>
                  <a:pt x="62914" y="1506"/>
                </a:cubicBezTo>
                <a:cubicBezTo>
                  <a:pt x="62588" y="1066"/>
                  <a:pt x="62289" y="661"/>
                  <a:pt x="61998" y="221"/>
                </a:cubicBezTo>
                <a:lnTo>
                  <a:pt x="61884" y="80"/>
                </a:lnTo>
                <a:close/>
                <a:moveTo>
                  <a:pt x="59982" y="150"/>
                </a:moveTo>
                <a:lnTo>
                  <a:pt x="60017" y="221"/>
                </a:lnTo>
                <a:cubicBezTo>
                  <a:pt x="60308" y="661"/>
                  <a:pt x="60643" y="1066"/>
                  <a:pt x="60968" y="1506"/>
                </a:cubicBezTo>
                <a:cubicBezTo>
                  <a:pt x="60528" y="1541"/>
                  <a:pt x="60088" y="1621"/>
                  <a:pt x="59648" y="1691"/>
                </a:cubicBezTo>
                <a:cubicBezTo>
                  <a:pt x="59463" y="1691"/>
                  <a:pt x="59322" y="1726"/>
                  <a:pt x="59137" y="1761"/>
                </a:cubicBezTo>
                <a:cubicBezTo>
                  <a:pt x="58809" y="1329"/>
                  <a:pt x="58488" y="897"/>
                  <a:pt x="58202" y="431"/>
                </a:cubicBezTo>
                <a:lnTo>
                  <a:pt x="58202" y="431"/>
                </a:lnTo>
                <a:cubicBezTo>
                  <a:pt x="58780" y="297"/>
                  <a:pt x="59377" y="205"/>
                  <a:pt x="59982" y="150"/>
                </a:cubicBezTo>
                <a:close/>
                <a:moveTo>
                  <a:pt x="58145" y="445"/>
                </a:moveTo>
                <a:cubicBezTo>
                  <a:pt x="58443" y="884"/>
                  <a:pt x="58768" y="1323"/>
                  <a:pt x="59102" y="1797"/>
                </a:cubicBezTo>
                <a:cubicBezTo>
                  <a:pt x="58477" y="1911"/>
                  <a:pt x="57922" y="2096"/>
                  <a:pt x="57376" y="2316"/>
                </a:cubicBezTo>
                <a:cubicBezTo>
                  <a:pt x="57042" y="1876"/>
                  <a:pt x="56752" y="1436"/>
                  <a:pt x="56461" y="997"/>
                </a:cubicBezTo>
                <a:lnTo>
                  <a:pt x="56461" y="997"/>
                </a:lnTo>
                <a:cubicBezTo>
                  <a:pt x="56996" y="766"/>
                  <a:pt x="57561" y="584"/>
                  <a:pt x="58145" y="445"/>
                </a:cubicBezTo>
                <a:close/>
                <a:moveTo>
                  <a:pt x="61947" y="1515"/>
                </a:moveTo>
                <a:cubicBezTo>
                  <a:pt x="62254" y="1515"/>
                  <a:pt x="62566" y="1524"/>
                  <a:pt x="62879" y="1541"/>
                </a:cubicBezTo>
                <a:cubicBezTo>
                  <a:pt x="63204" y="2017"/>
                  <a:pt x="63574" y="2457"/>
                  <a:pt x="63944" y="2897"/>
                </a:cubicBezTo>
                <a:cubicBezTo>
                  <a:pt x="63502" y="2872"/>
                  <a:pt x="63060" y="2847"/>
                  <a:pt x="62630" y="2847"/>
                </a:cubicBezTo>
                <a:cubicBezTo>
                  <a:pt x="62453" y="2847"/>
                  <a:pt x="62277" y="2852"/>
                  <a:pt x="62104" y="2862"/>
                </a:cubicBezTo>
                <a:cubicBezTo>
                  <a:pt x="61743" y="2457"/>
                  <a:pt x="61373" y="2017"/>
                  <a:pt x="61047" y="1541"/>
                </a:cubicBezTo>
                <a:cubicBezTo>
                  <a:pt x="61338" y="1524"/>
                  <a:pt x="61640" y="1515"/>
                  <a:pt x="61947" y="1515"/>
                </a:cubicBezTo>
                <a:close/>
                <a:moveTo>
                  <a:pt x="62949" y="1541"/>
                </a:moveTo>
                <a:lnTo>
                  <a:pt x="62949" y="1541"/>
                </a:lnTo>
                <a:cubicBezTo>
                  <a:pt x="63539" y="1577"/>
                  <a:pt x="64085" y="1656"/>
                  <a:pt x="64675" y="1726"/>
                </a:cubicBezTo>
                <a:cubicBezTo>
                  <a:pt x="65009" y="2202"/>
                  <a:pt x="65370" y="2642"/>
                  <a:pt x="65740" y="3082"/>
                </a:cubicBezTo>
                <a:cubicBezTo>
                  <a:pt x="65150" y="3012"/>
                  <a:pt x="64569" y="2941"/>
                  <a:pt x="64014" y="2897"/>
                </a:cubicBezTo>
                <a:cubicBezTo>
                  <a:pt x="63609" y="2457"/>
                  <a:pt x="63284" y="2017"/>
                  <a:pt x="62949" y="1541"/>
                </a:cubicBezTo>
                <a:close/>
                <a:moveTo>
                  <a:pt x="61003" y="1577"/>
                </a:moveTo>
                <a:cubicBezTo>
                  <a:pt x="61338" y="2017"/>
                  <a:pt x="61664" y="2457"/>
                  <a:pt x="62034" y="2862"/>
                </a:cubicBezTo>
                <a:cubicBezTo>
                  <a:pt x="61593" y="2897"/>
                  <a:pt x="61153" y="2941"/>
                  <a:pt x="60748" y="3012"/>
                </a:cubicBezTo>
                <a:cubicBezTo>
                  <a:pt x="60563" y="3047"/>
                  <a:pt x="60387" y="3082"/>
                  <a:pt x="60202" y="3117"/>
                </a:cubicBezTo>
                <a:cubicBezTo>
                  <a:pt x="59833" y="2677"/>
                  <a:pt x="59507" y="2237"/>
                  <a:pt x="59172" y="1797"/>
                </a:cubicBezTo>
                <a:cubicBezTo>
                  <a:pt x="59322" y="1761"/>
                  <a:pt x="59507" y="1726"/>
                  <a:pt x="59648" y="1726"/>
                </a:cubicBezTo>
                <a:cubicBezTo>
                  <a:pt x="60088" y="1656"/>
                  <a:pt x="60528" y="1577"/>
                  <a:pt x="61003" y="1577"/>
                </a:cubicBezTo>
                <a:close/>
                <a:moveTo>
                  <a:pt x="59137" y="1841"/>
                </a:moveTo>
                <a:cubicBezTo>
                  <a:pt x="59463" y="2281"/>
                  <a:pt x="59797" y="2721"/>
                  <a:pt x="60167" y="3117"/>
                </a:cubicBezTo>
                <a:cubicBezTo>
                  <a:pt x="59542" y="3232"/>
                  <a:pt x="58952" y="3417"/>
                  <a:pt x="58442" y="3602"/>
                </a:cubicBezTo>
                <a:cubicBezTo>
                  <a:pt x="58072" y="3197"/>
                  <a:pt x="57746" y="2756"/>
                  <a:pt x="57411" y="2351"/>
                </a:cubicBezTo>
                <a:cubicBezTo>
                  <a:pt x="57922" y="2131"/>
                  <a:pt x="58512" y="1946"/>
                  <a:pt x="59137" y="1841"/>
                </a:cubicBezTo>
                <a:close/>
                <a:moveTo>
                  <a:pt x="56458" y="998"/>
                </a:moveTo>
                <a:lnTo>
                  <a:pt x="56425" y="1031"/>
                </a:lnTo>
                <a:cubicBezTo>
                  <a:pt x="56716" y="1436"/>
                  <a:pt x="57006" y="1876"/>
                  <a:pt x="57341" y="2316"/>
                </a:cubicBezTo>
                <a:cubicBezTo>
                  <a:pt x="56786" y="2536"/>
                  <a:pt x="56276" y="2827"/>
                  <a:pt x="55836" y="3117"/>
                </a:cubicBezTo>
                <a:cubicBezTo>
                  <a:pt x="55545" y="2721"/>
                  <a:pt x="55246" y="2281"/>
                  <a:pt x="54955" y="1841"/>
                </a:cubicBezTo>
                <a:lnTo>
                  <a:pt x="54920" y="1876"/>
                </a:lnTo>
                <a:cubicBezTo>
                  <a:pt x="55210" y="2316"/>
                  <a:pt x="55501" y="2721"/>
                  <a:pt x="55800" y="3161"/>
                </a:cubicBezTo>
                <a:cubicBezTo>
                  <a:pt x="55325" y="3452"/>
                  <a:pt x="54920" y="3822"/>
                  <a:pt x="54550" y="4218"/>
                </a:cubicBezTo>
                <a:cubicBezTo>
                  <a:pt x="54260" y="3822"/>
                  <a:pt x="53960" y="3381"/>
                  <a:pt x="53705" y="2976"/>
                </a:cubicBezTo>
                <a:cubicBezTo>
                  <a:pt x="54451" y="2104"/>
                  <a:pt x="55396" y="1456"/>
                  <a:pt x="56458" y="998"/>
                </a:cubicBezTo>
                <a:close/>
                <a:moveTo>
                  <a:pt x="62148" y="2897"/>
                </a:moveTo>
                <a:cubicBezTo>
                  <a:pt x="62729" y="2897"/>
                  <a:pt x="63354" y="2897"/>
                  <a:pt x="63979" y="2941"/>
                </a:cubicBezTo>
                <a:cubicBezTo>
                  <a:pt x="64384" y="3381"/>
                  <a:pt x="64824" y="3822"/>
                  <a:pt x="65300" y="4218"/>
                </a:cubicBezTo>
                <a:cubicBezTo>
                  <a:pt x="64640" y="4147"/>
                  <a:pt x="64014" y="4147"/>
                  <a:pt x="63389" y="4147"/>
                </a:cubicBezTo>
                <a:cubicBezTo>
                  <a:pt x="62949" y="3778"/>
                  <a:pt x="62544" y="3381"/>
                  <a:pt x="62148" y="2897"/>
                </a:cubicBezTo>
                <a:close/>
                <a:moveTo>
                  <a:pt x="62069" y="2941"/>
                </a:moveTo>
                <a:cubicBezTo>
                  <a:pt x="62474" y="3381"/>
                  <a:pt x="62879" y="3778"/>
                  <a:pt x="63354" y="4147"/>
                </a:cubicBezTo>
                <a:cubicBezTo>
                  <a:pt x="62879" y="4183"/>
                  <a:pt x="62403" y="4218"/>
                  <a:pt x="61928" y="4297"/>
                </a:cubicBezTo>
                <a:cubicBezTo>
                  <a:pt x="61778" y="4297"/>
                  <a:pt x="61629" y="4332"/>
                  <a:pt x="61444" y="4367"/>
                </a:cubicBezTo>
                <a:cubicBezTo>
                  <a:pt x="61047" y="3998"/>
                  <a:pt x="60643" y="3557"/>
                  <a:pt x="60238" y="3161"/>
                </a:cubicBezTo>
                <a:cubicBezTo>
                  <a:pt x="60863" y="3047"/>
                  <a:pt x="61444" y="2976"/>
                  <a:pt x="62069" y="2941"/>
                </a:cubicBezTo>
                <a:close/>
                <a:moveTo>
                  <a:pt x="57376" y="2351"/>
                </a:moveTo>
                <a:cubicBezTo>
                  <a:pt x="57667" y="2792"/>
                  <a:pt x="58037" y="3232"/>
                  <a:pt x="58362" y="3637"/>
                </a:cubicBezTo>
                <a:cubicBezTo>
                  <a:pt x="57816" y="3857"/>
                  <a:pt x="57306" y="4112"/>
                  <a:pt x="56822" y="4403"/>
                </a:cubicBezTo>
                <a:cubicBezTo>
                  <a:pt x="56496" y="3998"/>
                  <a:pt x="56161" y="3602"/>
                  <a:pt x="55871" y="3161"/>
                </a:cubicBezTo>
                <a:cubicBezTo>
                  <a:pt x="56311" y="2862"/>
                  <a:pt x="56822" y="2571"/>
                  <a:pt x="57376" y="2351"/>
                </a:cubicBezTo>
                <a:close/>
                <a:moveTo>
                  <a:pt x="60202" y="3161"/>
                </a:moveTo>
                <a:cubicBezTo>
                  <a:pt x="60563" y="3602"/>
                  <a:pt x="60968" y="3998"/>
                  <a:pt x="61408" y="4367"/>
                </a:cubicBezTo>
                <a:cubicBezTo>
                  <a:pt x="60783" y="4482"/>
                  <a:pt x="60167" y="4623"/>
                  <a:pt x="59612" y="4843"/>
                </a:cubicBezTo>
                <a:cubicBezTo>
                  <a:pt x="59207" y="4482"/>
                  <a:pt x="58802" y="4077"/>
                  <a:pt x="58477" y="3672"/>
                </a:cubicBezTo>
                <a:cubicBezTo>
                  <a:pt x="59023" y="3452"/>
                  <a:pt x="59612" y="3267"/>
                  <a:pt x="60202" y="3161"/>
                </a:cubicBezTo>
                <a:close/>
                <a:moveTo>
                  <a:pt x="63389" y="4183"/>
                </a:moveTo>
                <a:cubicBezTo>
                  <a:pt x="63794" y="4552"/>
                  <a:pt x="64235" y="4843"/>
                  <a:pt x="64675" y="5098"/>
                </a:cubicBezTo>
                <a:cubicBezTo>
                  <a:pt x="64050" y="5098"/>
                  <a:pt x="63425" y="5177"/>
                  <a:pt x="62764" y="5283"/>
                </a:cubicBezTo>
                <a:cubicBezTo>
                  <a:pt x="62324" y="5028"/>
                  <a:pt x="61884" y="4737"/>
                  <a:pt x="61488" y="4367"/>
                </a:cubicBezTo>
                <a:cubicBezTo>
                  <a:pt x="62104" y="4262"/>
                  <a:pt x="62729" y="4218"/>
                  <a:pt x="63389" y="4183"/>
                </a:cubicBezTo>
                <a:close/>
                <a:moveTo>
                  <a:pt x="55836" y="3197"/>
                </a:moveTo>
                <a:cubicBezTo>
                  <a:pt x="56126" y="3602"/>
                  <a:pt x="56461" y="4042"/>
                  <a:pt x="56786" y="4438"/>
                </a:cubicBezTo>
                <a:cubicBezTo>
                  <a:pt x="56311" y="4737"/>
                  <a:pt x="55871" y="5063"/>
                  <a:pt x="55466" y="5468"/>
                </a:cubicBezTo>
                <a:cubicBezTo>
                  <a:pt x="55175" y="5098"/>
                  <a:pt x="54841" y="4658"/>
                  <a:pt x="54550" y="4262"/>
                </a:cubicBezTo>
                <a:cubicBezTo>
                  <a:pt x="54920" y="3857"/>
                  <a:pt x="55360" y="3487"/>
                  <a:pt x="55836" y="3197"/>
                </a:cubicBezTo>
                <a:close/>
                <a:moveTo>
                  <a:pt x="58406" y="3672"/>
                </a:moveTo>
                <a:cubicBezTo>
                  <a:pt x="58767" y="4077"/>
                  <a:pt x="59172" y="4482"/>
                  <a:pt x="59577" y="4843"/>
                </a:cubicBezTo>
                <a:cubicBezTo>
                  <a:pt x="58987" y="5063"/>
                  <a:pt x="58442" y="5283"/>
                  <a:pt x="57966" y="5582"/>
                </a:cubicBezTo>
                <a:cubicBezTo>
                  <a:pt x="57561" y="5213"/>
                  <a:pt x="57191" y="4843"/>
                  <a:pt x="56866" y="4438"/>
                </a:cubicBezTo>
                <a:cubicBezTo>
                  <a:pt x="57341" y="4147"/>
                  <a:pt x="57852" y="3892"/>
                  <a:pt x="58406" y="3672"/>
                </a:cubicBezTo>
                <a:close/>
                <a:moveTo>
                  <a:pt x="53670" y="2976"/>
                </a:moveTo>
                <a:cubicBezTo>
                  <a:pt x="53925" y="3417"/>
                  <a:pt x="54224" y="3857"/>
                  <a:pt x="54515" y="4262"/>
                </a:cubicBezTo>
                <a:cubicBezTo>
                  <a:pt x="54330" y="4482"/>
                  <a:pt x="54145" y="4702"/>
                  <a:pt x="53960" y="4922"/>
                </a:cubicBezTo>
                <a:cubicBezTo>
                  <a:pt x="53819" y="5177"/>
                  <a:pt x="53670" y="5433"/>
                  <a:pt x="53520" y="5688"/>
                </a:cubicBezTo>
                <a:cubicBezTo>
                  <a:pt x="53300" y="5362"/>
                  <a:pt x="53045" y="4993"/>
                  <a:pt x="52825" y="4658"/>
                </a:cubicBezTo>
                <a:lnTo>
                  <a:pt x="52719" y="4482"/>
                </a:lnTo>
                <a:cubicBezTo>
                  <a:pt x="52825" y="4218"/>
                  <a:pt x="52974" y="3927"/>
                  <a:pt x="53159" y="3672"/>
                </a:cubicBezTo>
                <a:cubicBezTo>
                  <a:pt x="53300" y="3417"/>
                  <a:pt x="53485" y="3197"/>
                  <a:pt x="53670" y="2976"/>
                </a:cubicBezTo>
                <a:close/>
                <a:moveTo>
                  <a:pt x="61444" y="4403"/>
                </a:moveTo>
                <a:cubicBezTo>
                  <a:pt x="61849" y="4737"/>
                  <a:pt x="62254" y="5063"/>
                  <a:pt x="62694" y="5318"/>
                </a:cubicBezTo>
                <a:cubicBezTo>
                  <a:pt x="62069" y="5433"/>
                  <a:pt x="61488" y="5582"/>
                  <a:pt x="60898" y="5758"/>
                </a:cubicBezTo>
                <a:cubicBezTo>
                  <a:pt x="60458" y="5503"/>
                  <a:pt x="60017" y="5213"/>
                  <a:pt x="59648" y="4843"/>
                </a:cubicBezTo>
                <a:cubicBezTo>
                  <a:pt x="60238" y="4658"/>
                  <a:pt x="60827" y="4517"/>
                  <a:pt x="61444" y="4403"/>
                </a:cubicBezTo>
                <a:close/>
                <a:moveTo>
                  <a:pt x="59612" y="4878"/>
                </a:moveTo>
                <a:cubicBezTo>
                  <a:pt x="59982" y="5213"/>
                  <a:pt x="60387" y="5538"/>
                  <a:pt x="60827" y="5802"/>
                </a:cubicBezTo>
                <a:cubicBezTo>
                  <a:pt x="60238" y="5979"/>
                  <a:pt x="59683" y="6243"/>
                  <a:pt x="59137" y="6533"/>
                </a:cubicBezTo>
                <a:cubicBezTo>
                  <a:pt x="58732" y="6243"/>
                  <a:pt x="58327" y="5943"/>
                  <a:pt x="57966" y="5618"/>
                </a:cubicBezTo>
                <a:cubicBezTo>
                  <a:pt x="58477" y="5318"/>
                  <a:pt x="59023" y="5063"/>
                  <a:pt x="59612" y="4878"/>
                </a:cubicBezTo>
                <a:close/>
                <a:moveTo>
                  <a:pt x="62764" y="5362"/>
                </a:moveTo>
                <a:cubicBezTo>
                  <a:pt x="62808" y="5362"/>
                  <a:pt x="62879" y="5398"/>
                  <a:pt x="62914" y="5433"/>
                </a:cubicBezTo>
                <a:cubicBezTo>
                  <a:pt x="63354" y="5653"/>
                  <a:pt x="63794" y="5873"/>
                  <a:pt x="64270" y="6093"/>
                </a:cubicBezTo>
                <a:cubicBezTo>
                  <a:pt x="63609" y="6199"/>
                  <a:pt x="62984" y="6384"/>
                  <a:pt x="62403" y="6568"/>
                </a:cubicBezTo>
                <a:cubicBezTo>
                  <a:pt x="61998" y="6384"/>
                  <a:pt x="61593" y="6163"/>
                  <a:pt x="61188" y="5943"/>
                </a:cubicBezTo>
                <a:cubicBezTo>
                  <a:pt x="61083" y="5908"/>
                  <a:pt x="61003" y="5873"/>
                  <a:pt x="60933" y="5802"/>
                </a:cubicBezTo>
                <a:cubicBezTo>
                  <a:pt x="61523" y="5618"/>
                  <a:pt x="62148" y="5468"/>
                  <a:pt x="62764" y="5362"/>
                </a:cubicBezTo>
                <a:close/>
                <a:moveTo>
                  <a:pt x="56822" y="4482"/>
                </a:moveTo>
                <a:cubicBezTo>
                  <a:pt x="57156" y="4878"/>
                  <a:pt x="57526" y="5248"/>
                  <a:pt x="57887" y="5618"/>
                </a:cubicBezTo>
                <a:cubicBezTo>
                  <a:pt x="57411" y="5908"/>
                  <a:pt x="56936" y="6243"/>
                  <a:pt x="56531" y="6604"/>
                </a:cubicBezTo>
                <a:cubicBezTo>
                  <a:pt x="56161" y="6278"/>
                  <a:pt x="55836" y="5908"/>
                  <a:pt x="55501" y="5503"/>
                </a:cubicBezTo>
                <a:cubicBezTo>
                  <a:pt x="55906" y="5098"/>
                  <a:pt x="56346" y="4772"/>
                  <a:pt x="56822" y="4482"/>
                </a:cubicBezTo>
                <a:close/>
                <a:moveTo>
                  <a:pt x="54550" y="4297"/>
                </a:moveTo>
                <a:cubicBezTo>
                  <a:pt x="54841" y="4702"/>
                  <a:pt x="55140" y="5098"/>
                  <a:pt x="55466" y="5503"/>
                </a:cubicBezTo>
                <a:cubicBezTo>
                  <a:pt x="55246" y="5688"/>
                  <a:pt x="55061" y="5908"/>
                  <a:pt x="54920" y="6128"/>
                </a:cubicBezTo>
                <a:cubicBezTo>
                  <a:pt x="54735" y="6384"/>
                  <a:pt x="54585" y="6639"/>
                  <a:pt x="54445" y="6903"/>
                </a:cubicBezTo>
                <a:cubicBezTo>
                  <a:pt x="54110" y="6533"/>
                  <a:pt x="53855" y="6128"/>
                  <a:pt x="53564" y="5723"/>
                </a:cubicBezTo>
                <a:cubicBezTo>
                  <a:pt x="53705" y="5468"/>
                  <a:pt x="53855" y="5213"/>
                  <a:pt x="54004" y="4957"/>
                </a:cubicBezTo>
                <a:cubicBezTo>
                  <a:pt x="54180" y="4702"/>
                  <a:pt x="54330" y="4482"/>
                  <a:pt x="54550" y="4297"/>
                </a:cubicBezTo>
                <a:close/>
                <a:moveTo>
                  <a:pt x="64349" y="6128"/>
                </a:moveTo>
                <a:cubicBezTo>
                  <a:pt x="64824" y="6348"/>
                  <a:pt x="65335" y="6533"/>
                  <a:pt x="65810" y="6718"/>
                </a:cubicBezTo>
                <a:cubicBezTo>
                  <a:pt x="65185" y="6859"/>
                  <a:pt x="64604" y="7044"/>
                  <a:pt x="64014" y="7264"/>
                </a:cubicBezTo>
                <a:cubicBezTo>
                  <a:pt x="63504" y="7044"/>
                  <a:pt x="62984" y="6859"/>
                  <a:pt x="62474" y="6604"/>
                </a:cubicBezTo>
                <a:cubicBezTo>
                  <a:pt x="63064" y="6419"/>
                  <a:pt x="63689" y="6243"/>
                  <a:pt x="64349" y="6128"/>
                </a:cubicBezTo>
                <a:close/>
                <a:moveTo>
                  <a:pt x="52684" y="4552"/>
                </a:moveTo>
                <a:lnTo>
                  <a:pt x="52789" y="4658"/>
                </a:lnTo>
                <a:cubicBezTo>
                  <a:pt x="53009" y="5028"/>
                  <a:pt x="53265" y="5398"/>
                  <a:pt x="53520" y="5723"/>
                </a:cubicBezTo>
                <a:cubicBezTo>
                  <a:pt x="53265" y="6243"/>
                  <a:pt x="53124" y="6789"/>
                  <a:pt x="53009" y="7343"/>
                </a:cubicBezTo>
                <a:cubicBezTo>
                  <a:pt x="52754" y="7009"/>
                  <a:pt x="52534" y="6683"/>
                  <a:pt x="52279" y="6313"/>
                </a:cubicBezTo>
                <a:lnTo>
                  <a:pt x="52244" y="6243"/>
                </a:lnTo>
                <a:cubicBezTo>
                  <a:pt x="52314" y="5653"/>
                  <a:pt x="52464" y="5098"/>
                  <a:pt x="52684" y="4552"/>
                </a:cubicBezTo>
                <a:close/>
                <a:moveTo>
                  <a:pt x="60863" y="5838"/>
                </a:moveTo>
                <a:cubicBezTo>
                  <a:pt x="60968" y="5873"/>
                  <a:pt x="61083" y="5943"/>
                  <a:pt x="61153" y="5979"/>
                </a:cubicBezTo>
                <a:cubicBezTo>
                  <a:pt x="61558" y="6199"/>
                  <a:pt x="61963" y="6419"/>
                  <a:pt x="62368" y="6604"/>
                </a:cubicBezTo>
                <a:cubicBezTo>
                  <a:pt x="61743" y="6824"/>
                  <a:pt x="61153" y="7044"/>
                  <a:pt x="60607" y="7343"/>
                </a:cubicBezTo>
                <a:cubicBezTo>
                  <a:pt x="60123" y="7123"/>
                  <a:pt x="59648" y="6859"/>
                  <a:pt x="59207" y="6568"/>
                </a:cubicBezTo>
                <a:cubicBezTo>
                  <a:pt x="59727" y="6278"/>
                  <a:pt x="60273" y="6023"/>
                  <a:pt x="60863" y="5838"/>
                </a:cubicBezTo>
                <a:close/>
                <a:moveTo>
                  <a:pt x="57922" y="5618"/>
                </a:moveTo>
                <a:cubicBezTo>
                  <a:pt x="58292" y="5979"/>
                  <a:pt x="58697" y="6278"/>
                  <a:pt x="59102" y="6533"/>
                </a:cubicBezTo>
                <a:cubicBezTo>
                  <a:pt x="58582" y="6824"/>
                  <a:pt x="58107" y="7158"/>
                  <a:pt x="57667" y="7519"/>
                </a:cubicBezTo>
                <a:cubicBezTo>
                  <a:pt x="57262" y="7264"/>
                  <a:pt x="56901" y="6973"/>
                  <a:pt x="56566" y="6639"/>
                </a:cubicBezTo>
                <a:cubicBezTo>
                  <a:pt x="56971" y="6243"/>
                  <a:pt x="57447" y="5908"/>
                  <a:pt x="57922" y="5618"/>
                </a:cubicBezTo>
                <a:close/>
                <a:moveTo>
                  <a:pt x="55466" y="5538"/>
                </a:moveTo>
                <a:cubicBezTo>
                  <a:pt x="55800" y="5908"/>
                  <a:pt x="56126" y="6278"/>
                  <a:pt x="56496" y="6639"/>
                </a:cubicBezTo>
                <a:cubicBezTo>
                  <a:pt x="56311" y="6789"/>
                  <a:pt x="56126" y="6973"/>
                  <a:pt x="55941" y="7158"/>
                </a:cubicBezTo>
                <a:cubicBezTo>
                  <a:pt x="55721" y="7414"/>
                  <a:pt x="55545" y="7634"/>
                  <a:pt x="55395" y="7889"/>
                </a:cubicBezTo>
                <a:cubicBezTo>
                  <a:pt x="55061" y="7598"/>
                  <a:pt x="54770" y="7264"/>
                  <a:pt x="54480" y="6938"/>
                </a:cubicBezTo>
                <a:cubicBezTo>
                  <a:pt x="54585" y="6639"/>
                  <a:pt x="54770" y="6384"/>
                  <a:pt x="54955" y="6163"/>
                </a:cubicBezTo>
                <a:cubicBezTo>
                  <a:pt x="55105" y="5943"/>
                  <a:pt x="55281" y="5723"/>
                  <a:pt x="55466" y="5538"/>
                </a:cubicBezTo>
                <a:close/>
                <a:moveTo>
                  <a:pt x="62403" y="6639"/>
                </a:moveTo>
                <a:cubicBezTo>
                  <a:pt x="62914" y="6859"/>
                  <a:pt x="63425" y="7079"/>
                  <a:pt x="63944" y="7264"/>
                </a:cubicBezTo>
                <a:cubicBezTo>
                  <a:pt x="63319" y="7484"/>
                  <a:pt x="62729" y="7739"/>
                  <a:pt x="62148" y="8039"/>
                </a:cubicBezTo>
                <a:cubicBezTo>
                  <a:pt x="61629" y="7854"/>
                  <a:pt x="61118" y="7634"/>
                  <a:pt x="60643" y="7378"/>
                </a:cubicBezTo>
                <a:cubicBezTo>
                  <a:pt x="61188" y="7079"/>
                  <a:pt x="61778" y="6824"/>
                  <a:pt x="62403" y="6639"/>
                </a:cubicBezTo>
                <a:close/>
                <a:moveTo>
                  <a:pt x="59137" y="6568"/>
                </a:moveTo>
                <a:cubicBezTo>
                  <a:pt x="59612" y="6859"/>
                  <a:pt x="60053" y="7123"/>
                  <a:pt x="60528" y="7378"/>
                </a:cubicBezTo>
                <a:cubicBezTo>
                  <a:pt x="60017" y="7669"/>
                  <a:pt x="59507" y="7959"/>
                  <a:pt x="58987" y="8329"/>
                </a:cubicBezTo>
                <a:cubicBezTo>
                  <a:pt x="58626" y="8144"/>
                  <a:pt x="58257" y="7924"/>
                  <a:pt x="57887" y="7669"/>
                </a:cubicBezTo>
                <a:cubicBezTo>
                  <a:pt x="57816" y="7634"/>
                  <a:pt x="57746" y="7598"/>
                  <a:pt x="57702" y="7563"/>
                </a:cubicBezTo>
                <a:cubicBezTo>
                  <a:pt x="58142" y="7194"/>
                  <a:pt x="58626" y="6859"/>
                  <a:pt x="59137" y="6568"/>
                </a:cubicBezTo>
                <a:close/>
                <a:moveTo>
                  <a:pt x="53520" y="5802"/>
                </a:moveTo>
                <a:cubicBezTo>
                  <a:pt x="53819" y="6163"/>
                  <a:pt x="54110" y="6568"/>
                  <a:pt x="54401" y="6938"/>
                </a:cubicBezTo>
                <a:cubicBezTo>
                  <a:pt x="54180" y="7414"/>
                  <a:pt x="54004" y="7889"/>
                  <a:pt x="53855" y="8400"/>
                </a:cubicBezTo>
                <a:cubicBezTo>
                  <a:pt x="53564" y="8109"/>
                  <a:pt x="53300" y="7739"/>
                  <a:pt x="53045" y="7414"/>
                </a:cubicBezTo>
                <a:cubicBezTo>
                  <a:pt x="53159" y="6824"/>
                  <a:pt x="53300" y="6313"/>
                  <a:pt x="53520" y="5802"/>
                </a:cubicBezTo>
                <a:close/>
                <a:moveTo>
                  <a:pt x="64014" y="7299"/>
                </a:moveTo>
                <a:cubicBezTo>
                  <a:pt x="64525" y="7519"/>
                  <a:pt x="65080" y="7704"/>
                  <a:pt x="65590" y="7854"/>
                </a:cubicBezTo>
                <a:cubicBezTo>
                  <a:pt x="64965" y="8074"/>
                  <a:pt x="64384" y="8364"/>
                  <a:pt x="63759" y="8620"/>
                </a:cubicBezTo>
                <a:cubicBezTo>
                  <a:pt x="63248" y="8444"/>
                  <a:pt x="62729" y="8259"/>
                  <a:pt x="62218" y="8074"/>
                </a:cubicBezTo>
                <a:cubicBezTo>
                  <a:pt x="62764" y="7783"/>
                  <a:pt x="63389" y="7519"/>
                  <a:pt x="64014" y="7299"/>
                </a:cubicBezTo>
                <a:close/>
                <a:moveTo>
                  <a:pt x="56531" y="6683"/>
                </a:moveTo>
                <a:cubicBezTo>
                  <a:pt x="56866" y="6973"/>
                  <a:pt x="57227" y="7299"/>
                  <a:pt x="57632" y="7563"/>
                </a:cubicBezTo>
                <a:cubicBezTo>
                  <a:pt x="57341" y="7783"/>
                  <a:pt x="57086" y="8039"/>
                  <a:pt x="56866" y="8294"/>
                </a:cubicBezTo>
                <a:cubicBezTo>
                  <a:pt x="56716" y="8444"/>
                  <a:pt x="56602" y="8585"/>
                  <a:pt x="56496" y="8734"/>
                </a:cubicBezTo>
                <a:cubicBezTo>
                  <a:pt x="56461" y="8699"/>
                  <a:pt x="56425" y="8699"/>
                  <a:pt x="56381" y="8664"/>
                </a:cubicBezTo>
                <a:cubicBezTo>
                  <a:pt x="56056" y="8444"/>
                  <a:pt x="55721" y="8180"/>
                  <a:pt x="55431" y="7924"/>
                </a:cubicBezTo>
                <a:cubicBezTo>
                  <a:pt x="55580" y="7669"/>
                  <a:pt x="55765" y="7414"/>
                  <a:pt x="55985" y="7194"/>
                </a:cubicBezTo>
                <a:cubicBezTo>
                  <a:pt x="56161" y="7009"/>
                  <a:pt x="56346" y="6824"/>
                  <a:pt x="56531" y="6683"/>
                </a:cubicBezTo>
                <a:close/>
                <a:moveTo>
                  <a:pt x="60607" y="7414"/>
                </a:moveTo>
                <a:cubicBezTo>
                  <a:pt x="61083" y="7634"/>
                  <a:pt x="61593" y="7854"/>
                  <a:pt x="62104" y="8074"/>
                </a:cubicBezTo>
                <a:cubicBezTo>
                  <a:pt x="61523" y="8364"/>
                  <a:pt x="60968" y="8664"/>
                  <a:pt x="60422" y="9025"/>
                </a:cubicBezTo>
                <a:cubicBezTo>
                  <a:pt x="59947" y="8805"/>
                  <a:pt x="59507" y="8585"/>
                  <a:pt x="59067" y="8364"/>
                </a:cubicBezTo>
                <a:cubicBezTo>
                  <a:pt x="59542" y="8003"/>
                  <a:pt x="60053" y="7669"/>
                  <a:pt x="60607" y="7414"/>
                </a:cubicBezTo>
                <a:close/>
                <a:moveTo>
                  <a:pt x="54445" y="6973"/>
                </a:moveTo>
                <a:cubicBezTo>
                  <a:pt x="54735" y="7299"/>
                  <a:pt x="55026" y="7634"/>
                  <a:pt x="55360" y="7924"/>
                </a:cubicBezTo>
                <a:cubicBezTo>
                  <a:pt x="55105" y="8364"/>
                  <a:pt x="54885" y="8805"/>
                  <a:pt x="54735" y="9280"/>
                </a:cubicBezTo>
                <a:cubicBezTo>
                  <a:pt x="54445" y="9025"/>
                  <a:pt x="54145" y="8734"/>
                  <a:pt x="53890" y="8444"/>
                </a:cubicBezTo>
                <a:cubicBezTo>
                  <a:pt x="54040" y="7924"/>
                  <a:pt x="54180" y="7449"/>
                  <a:pt x="54445" y="6973"/>
                </a:cubicBezTo>
                <a:close/>
                <a:moveTo>
                  <a:pt x="57667" y="7598"/>
                </a:moveTo>
                <a:cubicBezTo>
                  <a:pt x="57702" y="7634"/>
                  <a:pt x="57781" y="7669"/>
                  <a:pt x="57852" y="7704"/>
                </a:cubicBezTo>
                <a:cubicBezTo>
                  <a:pt x="58221" y="7959"/>
                  <a:pt x="58582" y="8144"/>
                  <a:pt x="58952" y="8364"/>
                </a:cubicBezTo>
                <a:cubicBezTo>
                  <a:pt x="58697" y="8549"/>
                  <a:pt x="58477" y="8769"/>
                  <a:pt x="58221" y="8954"/>
                </a:cubicBezTo>
                <a:cubicBezTo>
                  <a:pt x="58072" y="9104"/>
                  <a:pt x="57922" y="9245"/>
                  <a:pt x="57781" y="9430"/>
                </a:cubicBezTo>
                <a:cubicBezTo>
                  <a:pt x="57341" y="9210"/>
                  <a:pt x="56936" y="8990"/>
                  <a:pt x="56531" y="8734"/>
                </a:cubicBezTo>
                <a:cubicBezTo>
                  <a:pt x="56646" y="8585"/>
                  <a:pt x="56751" y="8479"/>
                  <a:pt x="56866" y="8329"/>
                </a:cubicBezTo>
                <a:cubicBezTo>
                  <a:pt x="57121" y="8074"/>
                  <a:pt x="57376" y="7819"/>
                  <a:pt x="57667" y="7598"/>
                </a:cubicBezTo>
                <a:close/>
                <a:moveTo>
                  <a:pt x="62148" y="8109"/>
                </a:moveTo>
                <a:cubicBezTo>
                  <a:pt x="62659" y="8294"/>
                  <a:pt x="63169" y="8479"/>
                  <a:pt x="63724" y="8664"/>
                </a:cubicBezTo>
                <a:cubicBezTo>
                  <a:pt x="63099" y="8954"/>
                  <a:pt x="62509" y="9280"/>
                  <a:pt x="61928" y="9650"/>
                </a:cubicBezTo>
                <a:cubicBezTo>
                  <a:pt x="61444" y="9430"/>
                  <a:pt x="60933" y="9245"/>
                  <a:pt x="60493" y="9025"/>
                </a:cubicBezTo>
                <a:cubicBezTo>
                  <a:pt x="61003" y="8699"/>
                  <a:pt x="61558" y="8400"/>
                  <a:pt x="62148" y="8109"/>
                </a:cubicBezTo>
                <a:close/>
                <a:moveTo>
                  <a:pt x="53045" y="7449"/>
                </a:moveTo>
                <a:cubicBezTo>
                  <a:pt x="53300" y="7819"/>
                  <a:pt x="53564" y="8144"/>
                  <a:pt x="53855" y="8479"/>
                </a:cubicBezTo>
                <a:cubicBezTo>
                  <a:pt x="53705" y="8954"/>
                  <a:pt x="53635" y="9465"/>
                  <a:pt x="53564" y="9984"/>
                </a:cubicBezTo>
                <a:cubicBezTo>
                  <a:pt x="53344" y="9685"/>
                  <a:pt x="53080" y="9394"/>
                  <a:pt x="52904" y="9104"/>
                </a:cubicBezTo>
                <a:cubicBezTo>
                  <a:pt x="52904" y="8549"/>
                  <a:pt x="52939" y="8003"/>
                  <a:pt x="53045" y="7449"/>
                </a:cubicBezTo>
                <a:close/>
                <a:moveTo>
                  <a:pt x="55395" y="7959"/>
                </a:moveTo>
                <a:cubicBezTo>
                  <a:pt x="55686" y="8224"/>
                  <a:pt x="56020" y="8479"/>
                  <a:pt x="56346" y="8699"/>
                </a:cubicBezTo>
                <a:cubicBezTo>
                  <a:pt x="56381" y="8734"/>
                  <a:pt x="56425" y="8734"/>
                  <a:pt x="56461" y="8769"/>
                </a:cubicBezTo>
                <a:cubicBezTo>
                  <a:pt x="56161" y="9139"/>
                  <a:pt x="55906" y="9544"/>
                  <a:pt x="55686" y="9984"/>
                </a:cubicBezTo>
                <a:cubicBezTo>
                  <a:pt x="55360" y="9764"/>
                  <a:pt x="55026" y="9544"/>
                  <a:pt x="54770" y="9280"/>
                </a:cubicBezTo>
                <a:cubicBezTo>
                  <a:pt x="54920" y="8840"/>
                  <a:pt x="55140" y="8400"/>
                  <a:pt x="55395" y="7959"/>
                </a:cubicBezTo>
                <a:close/>
                <a:moveTo>
                  <a:pt x="59023" y="8400"/>
                </a:moveTo>
                <a:cubicBezTo>
                  <a:pt x="59463" y="8620"/>
                  <a:pt x="59903" y="8840"/>
                  <a:pt x="60387" y="9060"/>
                </a:cubicBezTo>
                <a:cubicBezTo>
                  <a:pt x="60202" y="9174"/>
                  <a:pt x="59982" y="9324"/>
                  <a:pt x="59797" y="9465"/>
                </a:cubicBezTo>
                <a:cubicBezTo>
                  <a:pt x="59542" y="9615"/>
                  <a:pt x="59322" y="9799"/>
                  <a:pt x="59067" y="9984"/>
                </a:cubicBezTo>
                <a:cubicBezTo>
                  <a:pt x="58662" y="9835"/>
                  <a:pt x="58221" y="9615"/>
                  <a:pt x="57816" y="9430"/>
                </a:cubicBezTo>
                <a:cubicBezTo>
                  <a:pt x="57966" y="9280"/>
                  <a:pt x="58107" y="9139"/>
                  <a:pt x="58257" y="8990"/>
                </a:cubicBezTo>
                <a:cubicBezTo>
                  <a:pt x="58477" y="8769"/>
                  <a:pt x="58732" y="8585"/>
                  <a:pt x="59023" y="8400"/>
                </a:cubicBezTo>
                <a:close/>
                <a:moveTo>
                  <a:pt x="63759" y="8699"/>
                </a:moveTo>
                <a:cubicBezTo>
                  <a:pt x="64014" y="8769"/>
                  <a:pt x="64270" y="8884"/>
                  <a:pt x="64569" y="8954"/>
                </a:cubicBezTo>
                <a:lnTo>
                  <a:pt x="65229" y="9174"/>
                </a:lnTo>
                <a:cubicBezTo>
                  <a:pt x="64604" y="9465"/>
                  <a:pt x="63979" y="9799"/>
                  <a:pt x="63319" y="10125"/>
                </a:cubicBezTo>
                <a:cubicBezTo>
                  <a:pt x="62984" y="10020"/>
                  <a:pt x="62659" y="9905"/>
                  <a:pt x="62324" y="9799"/>
                </a:cubicBezTo>
                <a:cubicBezTo>
                  <a:pt x="62218" y="9720"/>
                  <a:pt x="62104" y="9685"/>
                  <a:pt x="61998" y="9650"/>
                </a:cubicBezTo>
                <a:cubicBezTo>
                  <a:pt x="62588" y="9280"/>
                  <a:pt x="63169" y="8990"/>
                  <a:pt x="63759" y="8699"/>
                </a:cubicBezTo>
                <a:close/>
                <a:moveTo>
                  <a:pt x="56496" y="8769"/>
                </a:moveTo>
                <a:cubicBezTo>
                  <a:pt x="56901" y="9025"/>
                  <a:pt x="57306" y="9245"/>
                  <a:pt x="57746" y="9430"/>
                </a:cubicBezTo>
                <a:cubicBezTo>
                  <a:pt x="57411" y="9799"/>
                  <a:pt x="57121" y="10125"/>
                  <a:pt x="56822" y="10530"/>
                </a:cubicBezTo>
                <a:cubicBezTo>
                  <a:pt x="56496" y="10381"/>
                  <a:pt x="56161" y="10240"/>
                  <a:pt x="55871" y="10055"/>
                </a:cubicBezTo>
                <a:cubicBezTo>
                  <a:pt x="55836" y="10055"/>
                  <a:pt x="55765" y="10020"/>
                  <a:pt x="55721" y="9984"/>
                </a:cubicBezTo>
                <a:cubicBezTo>
                  <a:pt x="55941" y="9579"/>
                  <a:pt x="56205" y="9174"/>
                  <a:pt x="56496" y="8769"/>
                </a:cubicBezTo>
                <a:close/>
                <a:moveTo>
                  <a:pt x="60458" y="9060"/>
                </a:moveTo>
                <a:cubicBezTo>
                  <a:pt x="60898" y="9280"/>
                  <a:pt x="61373" y="9465"/>
                  <a:pt x="61884" y="9650"/>
                </a:cubicBezTo>
                <a:cubicBezTo>
                  <a:pt x="61743" y="9764"/>
                  <a:pt x="61593" y="9835"/>
                  <a:pt x="61444" y="9940"/>
                </a:cubicBezTo>
                <a:cubicBezTo>
                  <a:pt x="61153" y="10125"/>
                  <a:pt x="60827" y="10345"/>
                  <a:pt x="60493" y="10530"/>
                </a:cubicBezTo>
                <a:cubicBezTo>
                  <a:pt x="60053" y="10381"/>
                  <a:pt x="59577" y="10204"/>
                  <a:pt x="59137" y="10020"/>
                </a:cubicBezTo>
                <a:cubicBezTo>
                  <a:pt x="59357" y="9835"/>
                  <a:pt x="59577" y="9650"/>
                  <a:pt x="59797" y="9500"/>
                </a:cubicBezTo>
                <a:lnTo>
                  <a:pt x="60458" y="9060"/>
                </a:lnTo>
                <a:close/>
                <a:moveTo>
                  <a:pt x="53890" y="8514"/>
                </a:moveTo>
                <a:cubicBezTo>
                  <a:pt x="54145" y="8805"/>
                  <a:pt x="54401" y="9060"/>
                  <a:pt x="54700" y="9324"/>
                </a:cubicBezTo>
                <a:cubicBezTo>
                  <a:pt x="54550" y="9764"/>
                  <a:pt x="54401" y="10240"/>
                  <a:pt x="54260" y="10680"/>
                </a:cubicBezTo>
                <a:cubicBezTo>
                  <a:pt x="54040" y="10495"/>
                  <a:pt x="53819" y="10275"/>
                  <a:pt x="53599" y="10020"/>
                </a:cubicBezTo>
                <a:cubicBezTo>
                  <a:pt x="53670" y="9500"/>
                  <a:pt x="53740" y="8990"/>
                  <a:pt x="53890" y="8514"/>
                </a:cubicBezTo>
                <a:close/>
                <a:moveTo>
                  <a:pt x="57781" y="9465"/>
                </a:moveTo>
                <a:cubicBezTo>
                  <a:pt x="58186" y="9650"/>
                  <a:pt x="58626" y="9835"/>
                  <a:pt x="59023" y="10020"/>
                </a:cubicBezTo>
                <a:cubicBezTo>
                  <a:pt x="58662" y="10310"/>
                  <a:pt x="58327" y="10645"/>
                  <a:pt x="57966" y="10970"/>
                </a:cubicBezTo>
                <a:cubicBezTo>
                  <a:pt x="57596" y="10821"/>
                  <a:pt x="57227" y="10680"/>
                  <a:pt x="56866" y="10530"/>
                </a:cubicBezTo>
                <a:cubicBezTo>
                  <a:pt x="57156" y="10160"/>
                  <a:pt x="57447" y="9799"/>
                  <a:pt x="57781" y="9465"/>
                </a:cubicBezTo>
                <a:close/>
                <a:moveTo>
                  <a:pt x="61963" y="9685"/>
                </a:moveTo>
                <a:cubicBezTo>
                  <a:pt x="62069" y="9720"/>
                  <a:pt x="62183" y="9764"/>
                  <a:pt x="62324" y="9835"/>
                </a:cubicBezTo>
                <a:cubicBezTo>
                  <a:pt x="62623" y="9940"/>
                  <a:pt x="62949" y="10055"/>
                  <a:pt x="63248" y="10160"/>
                </a:cubicBezTo>
                <a:cubicBezTo>
                  <a:pt x="63028" y="10275"/>
                  <a:pt x="62808" y="10425"/>
                  <a:pt x="62588" y="10530"/>
                </a:cubicBezTo>
                <a:cubicBezTo>
                  <a:pt x="62324" y="10680"/>
                  <a:pt x="62034" y="10821"/>
                  <a:pt x="61778" y="11006"/>
                </a:cubicBezTo>
                <a:cubicBezTo>
                  <a:pt x="61558" y="10935"/>
                  <a:pt x="61373" y="10865"/>
                  <a:pt x="61153" y="10786"/>
                </a:cubicBezTo>
                <a:cubicBezTo>
                  <a:pt x="60968" y="10715"/>
                  <a:pt x="60748" y="10645"/>
                  <a:pt x="60563" y="10565"/>
                </a:cubicBezTo>
                <a:cubicBezTo>
                  <a:pt x="60863" y="10345"/>
                  <a:pt x="61153" y="10160"/>
                  <a:pt x="61444" y="9984"/>
                </a:cubicBezTo>
                <a:cubicBezTo>
                  <a:pt x="61629" y="9870"/>
                  <a:pt x="61778" y="9764"/>
                  <a:pt x="61963" y="9685"/>
                </a:cubicBezTo>
                <a:close/>
                <a:moveTo>
                  <a:pt x="54735" y="9359"/>
                </a:moveTo>
                <a:cubicBezTo>
                  <a:pt x="55026" y="9579"/>
                  <a:pt x="55325" y="9799"/>
                  <a:pt x="55651" y="10020"/>
                </a:cubicBezTo>
                <a:cubicBezTo>
                  <a:pt x="55466" y="10425"/>
                  <a:pt x="55281" y="10821"/>
                  <a:pt x="55105" y="11226"/>
                </a:cubicBezTo>
                <a:cubicBezTo>
                  <a:pt x="54805" y="11085"/>
                  <a:pt x="54550" y="10935"/>
                  <a:pt x="54295" y="10715"/>
                </a:cubicBezTo>
                <a:cubicBezTo>
                  <a:pt x="54445" y="10240"/>
                  <a:pt x="54585" y="9799"/>
                  <a:pt x="54735" y="9359"/>
                </a:cubicBezTo>
                <a:close/>
                <a:moveTo>
                  <a:pt x="59102" y="10055"/>
                </a:moveTo>
                <a:cubicBezTo>
                  <a:pt x="59542" y="10240"/>
                  <a:pt x="59982" y="10381"/>
                  <a:pt x="60458" y="10565"/>
                </a:cubicBezTo>
                <a:cubicBezTo>
                  <a:pt x="60053" y="10821"/>
                  <a:pt x="59648" y="11120"/>
                  <a:pt x="59243" y="11375"/>
                </a:cubicBezTo>
                <a:cubicBezTo>
                  <a:pt x="58802" y="11261"/>
                  <a:pt x="58406" y="11120"/>
                  <a:pt x="58001" y="10970"/>
                </a:cubicBezTo>
                <a:cubicBezTo>
                  <a:pt x="58362" y="10645"/>
                  <a:pt x="58732" y="10345"/>
                  <a:pt x="59102" y="10055"/>
                </a:cubicBezTo>
                <a:close/>
                <a:moveTo>
                  <a:pt x="63319" y="10204"/>
                </a:moveTo>
                <a:cubicBezTo>
                  <a:pt x="63794" y="10345"/>
                  <a:pt x="64235" y="10530"/>
                  <a:pt x="64710" y="10680"/>
                </a:cubicBezTo>
                <a:cubicBezTo>
                  <a:pt x="64419" y="10821"/>
                  <a:pt x="64129" y="10970"/>
                  <a:pt x="63830" y="11120"/>
                </a:cubicBezTo>
                <a:cubicBezTo>
                  <a:pt x="63574" y="11226"/>
                  <a:pt x="63354" y="11340"/>
                  <a:pt x="63134" y="11446"/>
                </a:cubicBezTo>
                <a:cubicBezTo>
                  <a:pt x="62694" y="11340"/>
                  <a:pt x="62289" y="11155"/>
                  <a:pt x="61849" y="11006"/>
                </a:cubicBezTo>
                <a:cubicBezTo>
                  <a:pt x="62104" y="10865"/>
                  <a:pt x="62368" y="10715"/>
                  <a:pt x="62623" y="10565"/>
                </a:cubicBezTo>
                <a:cubicBezTo>
                  <a:pt x="62844" y="10425"/>
                  <a:pt x="63099" y="10310"/>
                  <a:pt x="63319" y="10204"/>
                </a:cubicBezTo>
                <a:close/>
                <a:moveTo>
                  <a:pt x="52860" y="9139"/>
                </a:moveTo>
                <a:cubicBezTo>
                  <a:pt x="53080" y="9465"/>
                  <a:pt x="53300" y="9764"/>
                  <a:pt x="53564" y="10055"/>
                </a:cubicBezTo>
                <a:cubicBezTo>
                  <a:pt x="53520" y="10530"/>
                  <a:pt x="53450" y="11006"/>
                  <a:pt x="53414" y="11481"/>
                </a:cubicBezTo>
                <a:lnTo>
                  <a:pt x="53414" y="11631"/>
                </a:lnTo>
                <a:cubicBezTo>
                  <a:pt x="53230" y="11375"/>
                  <a:pt x="53045" y="11155"/>
                  <a:pt x="52860" y="10865"/>
                </a:cubicBezTo>
                <a:lnTo>
                  <a:pt x="52860" y="10715"/>
                </a:lnTo>
                <a:lnTo>
                  <a:pt x="52860" y="9139"/>
                </a:lnTo>
                <a:close/>
                <a:moveTo>
                  <a:pt x="55721" y="10020"/>
                </a:moveTo>
                <a:cubicBezTo>
                  <a:pt x="55765" y="10055"/>
                  <a:pt x="55800" y="10090"/>
                  <a:pt x="55836" y="10090"/>
                </a:cubicBezTo>
                <a:cubicBezTo>
                  <a:pt x="56161" y="10275"/>
                  <a:pt x="56461" y="10425"/>
                  <a:pt x="56786" y="10565"/>
                </a:cubicBezTo>
                <a:cubicBezTo>
                  <a:pt x="56531" y="10900"/>
                  <a:pt x="56276" y="11261"/>
                  <a:pt x="56020" y="11631"/>
                </a:cubicBezTo>
                <a:cubicBezTo>
                  <a:pt x="55721" y="11525"/>
                  <a:pt x="55431" y="11411"/>
                  <a:pt x="55175" y="11305"/>
                </a:cubicBezTo>
                <a:cubicBezTo>
                  <a:pt x="55175" y="11261"/>
                  <a:pt x="55140" y="11261"/>
                  <a:pt x="55140" y="11261"/>
                </a:cubicBezTo>
                <a:cubicBezTo>
                  <a:pt x="55325" y="10821"/>
                  <a:pt x="55501" y="10425"/>
                  <a:pt x="55721" y="10020"/>
                </a:cubicBezTo>
                <a:close/>
                <a:moveTo>
                  <a:pt x="60528" y="10601"/>
                </a:moveTo>
                <a:cubicBezTo>
                  <a:pt x="60713" y="10680"/>
                  <a:pt x="60933" y="10750"/>
                  <a:pt x="61153" y="10821"/>
                </a:cubicBezTo>
                <a:cubicBezTo>
                  <a:pt x="61338" y="10900"/>
                  <a:pt x="61523" y="10970"/>
                  <a:pt x="61743" y="11041"/>
                </a:cubicBezTo>
                <a:cubicBezTo>
                  <a:pt x="61488" y="11190"/>
                  <a:pt x="61224" y="11340"/>
                  <a:pt x="61003" y="11481"/>
                </a:cubicBezTo>
                <a:cubicBezTo>
                  <a:pt x="60827" y="11595"/>
                  <a:pt x="60643" y="11701"/>
                  <a:pt x="60493" y="11816"/>
                </a:cubicBezTo>
                <a:cubicBezTo>
                  <a:pt x="60308" y="11745"/>
                  <a:pt x="60167" y="11701"/>
                  <a:pt x="59982" y="11631"/>
                </a:cubicBezTo>
                <a:cubicBezTo>
                  <a:pt x="59762" y="11560"/>
                  <a:pt x="59507" y="11481"/>
                  <a:pt x="59287" y="11411"/>
                </a:cubicBezTo>
                <a:cubicBezTo>
                  <a:pt x="59683" y="11120"/>
                  <a:pt x="60123" y="10865"/>
                  <a:pt x="60528" y="10601"/>
                </a:cubicBezTo>
                <a:close/>
                <a:moveTo>
                  <a:pt x="56822" y="10565"/>
                </a:moveTo>
                <a:cubicBezTo>
                  <a:pt x="57191" y="10715"/>
                  <a:pt x="57561" y="10865"/>
                  <a:pt x="57922" y="11006"/>
                </a:cubicBezTo>
                <a:cubicBezTo>
                  <a:pt x="57596" y="11305"/>
                  <a:pt x="57262" y="11595"/>
                  <a:pt x="56971" y="11921"/>
                </a:cubicBezTo>
                <a:cubicBezTo>
                  <a:pt x="56646" y="11851"/>
                  <a:pt x="56346" y="11745"/>
                  <a:pt x="56056" y="11631"/>
                </a:cubicBezTo>
                <a:cubicBezTo>
                  <a:pt x="56311" y="11261"/>
                  <a:pt x="56566" y="10935"/>
                  <a:pt x="56822" y="10565"/>
                </a:cubicBezTo>
                <a:close/>
                <a:moveTo>
                  <a:pt x="53599" y="10090"/>
                </a:moveTo>
                <a:lnTo>
                  <a:pt x="54260" y="10750"/>
                </a:lnTo>
                <a:cubicBezTo>
                  <a:pt x="54145" y="11190"/>
                  <a:pt x="54040" y="11666"/>
                  <a:pt x="53925" y="12141"/>
                </a:cubicBezTo>
                <a:cubicBezTo>
                  <a:pt x="53740" y="12000"/>
                  <a:pt x="53599" y="11816"/>
                  <a:pt x="53450" y="11666"/>
                </a:cubicBezTo>
                <a:lnTo>
                  <a:pt x="53450" y="11525"/>
                </a:lnTo>
                <a:cubicBezTo>
                  <a:pt x="53485" y="11041"/>
                  <a:pt x="53564" y="10565"/>
                  <a:pt x="53599" y="10090"/>
                </a:cubicBezTo>
                <a:close/>
                <a:moveTo>
                  <a:pt x="57966" y="11006"/>
                </a:moveTo>
                <a:cubicBezTo>
                  <a:pt x="58362" y="11155"/>
                  <a:pt x="58767" y="11305"/>
                  <a:pt x="59172" y="11411"/>
                </a:cubicBezTo>
                <a:cubicBezTo>
                  <a:pt x="58802" y="11666"/>
                  <a:pt x="58406" y="11921"/>
                  <a:pt x="58001" y="12221"/>
                </a:cubicBezTo>
                <a:cubicBezTo>
                  <a:pt x="57922" y="12185"/>
                  <a:pt x="57852" y="12141"/>
                  <a:pt x="57781" y="12141"/>
                </a:cubicBezTo>
                <a:cubicBezTo>
                  <a:pt x="57526" y="12071"/>
                  <a:pt x="57262" y="12000"/>
                  <a:pt x="57006" y="11921"/>
                </a:cubicBezTo>
                <a:cubicBezTo>
                  <a:pt x="57341" y="11631"/>
                  <a:pt x="57632" y="11305"/>
                  <a:pt x="57966" y="11006"/>
                </a:cubicBezTo>
                <a:close/>
                <a:moveTo>
                  <a:pt x="61778" y="11041"/>
                </a:moveTo>
                <a:cubicBezTo>
                  <a:pt x="62218" y="11190"/>
                  <a:pt x="62659" y="11340"/>
                  <a:pt x="63099" y="11481"/>
                </a:cubicBezTo>
                <a:cubicBezTo>
                  <a:pt x="62914" y="11595"/>
                  <a:pt x="62764" y="11666"/>
                  <a:pt x="62623" y="11745"/>
                </a:cubicBezTo>
                <a:cubicBezTo>
                  <a:pt x="62324" y="11886"/>
                  <a:pt x="61998" y="12071"/>
                  <a:pt x="61708" y="12221"/>
                </a:cubicBezTo>
                <a:cubicBezTo>
                  <a:pt x="61338" y="12071"/>
                  <a:pt x="60933" y="11965"/>
                  <a:pt x="60528" y="11816"/>
                </a:cubicBezTo>
                <a:cubicBezTo>
                  <a:pt x="60713" y="11701"/>
                  <a:pt x="60863" y="11631"/>
                  <a:pt x="61003" y="11525"/>
                </a:cubicBezTo>
                <a:cubicBezTo>
                  <a:pt x="61268" y="11375"/>
                  <a:pt x="61523" y="11190"/>
                  <a:pt x="61778" y="11041"/>
                </a:cubicBezTo>
                <a:close/>
                <a:moveTo>
                  <a:pt x="54295" y="10786"/>
                </a:moveTo>
                <a:cubicBezTo>
                  <a:pt x="54550" y="10970"/>
                  <a:pt x="54805" y="11120"/>
                  <a:pt x="55061" y="11261"/>
                </a:cubicBezTo>
                <a:cubicBezTo>
                  <a:pt x="54920" y="11666"/>
                  <a:pt x="54770" y="12036"/>
                  <a:pt x="54621" y="12405"/>
                </a:cubicBezTo>
                <a:cubicBezTo>
                  <a:pt x="54621" y="12441"/>
                  <a:pt x="54585" y="12476"/>
                  <a:pt x="54585" y="12511"/>
                </a:cubicBezTo>
                <a:cubicBezTo>
                  <a:pt x="54585" y="12511"/>
                  <a:pt x="54550" y="12511"/>
                  <a:pt x="54550" y="12476"/>
                </a:cubicBezTo>
                <a:cubicBezTo>
                  <a:pt x="54330" y="12405"/>
                  <a:pt x="54145" y="12291"/>
                  <a:pt x="53960" y="12141"/>
                </a:cubicBezTo>
                <a:cubicBezTo>
                  <a:pt x="54075" y="11701"/>
                  <a:pt x="54180" y="11226"/>
                  <a:pt x="54295" y="10786"/>
                </a:cubicBezTo>
                <a:close/>
                <a:moveTo>
                  <a:pt x="59243" y="11446"/>
                </a:moveTo>
                <a:cubicBezTo>
                  <a:pt x="59463" y="11525"/>
                  <a:pt x="59727" y="11595"/>
                  <a:pt x="59982" y="11666"/>
                </a:cubicBezTo>
                <a:cubicBezTo>
                  <a:pt x="60123" y="11745"/>
                  <a:pt x="60273" y="11780"/>
                  <a:pt x="60422" y="11816"/>
                </a:cubicBezTo>
                <a:cubicBezTo>
                  <a:pt x="60053" y="12071"/>
                  <a:pt x="59612" y="12326"/>
                  <a:pt x="59207" y="12546"/>
                </a:cubicBezTo>
                <a:cubicBezTo>
                  <a:pt x="59102" y="12511"/>
                  <a:pt x="58952" y="12476"/>
                  <a:pt x="58847" y="12441"/>
                </a:cubicBezTo>
                <a:cubicBezTo>
                  <a:pt x="58582" y="12361"/>
                  <a:pt x="58327" y="12291"/>
                  <a:pt x="58072" y="12221"/>
                </a:cubicBezTo>
                <a:cubicBezTo>
                  <a:pt x="58477" y="11965"/>
                  <a:pt x="58847" y="11701"/>
                  <a:pt x="59243" y="11446"/>
                </a:cubicBezTo>
                <a:close/>
                <a:moveTo>
                  <a:pt x="63134" y="11525"/>
                </a:moveTo>
                <a:cubicBezTo>
                  <a:pt x="63645" y="11666"/>
                  <a:pt x="64129" y="11816"/>
                  <a:pt x="64604" y="12000"/>
                </a:cubicBezTo>
                <a:cubicBezTo>
                  <a:pt x="64129" y="12221"/>
                  <a:pt x="63574" y="12441"/>
                  <a:pt x="63028" y="12661"/>
                </a:cubicBezTo>
                <a:cubicBezTo>
                  <a:pt x="62623" y="12511"/>
                  <a:pt x="62183" y="12361"/>
                  <a:pt x="61778" y="12221"/>
                </a:cubicBezTo>
                <a:cubicBezTo>
                  <a:pt x="62069" y="12071"/>
                  <a:pt x="62324" y="11921"/>
                  <a:pt x="62623" y="11780"/>
                </a:cubicBezTo>
                <a:cubicBezTo>
                  <a:pt x="62808" y="11701"/>
                  <a:pt x="62984" y="11595"/>
                  <a:pt x="63134" y="11525"/>
                </a:cubicBezTo>
                <a:close/>
                <a:moveTo>
                  <a:pt x="55105" y="11305"/>
                </a:moveTo>
                <a:cubicBezTo>
                  <a:pt x="55140" y="11305"/>
                  <a:pt x="55140" y="11305"/>
                  <a:pt x="55140" y="11340"/>
                </a:cubicBezTo>
                <a:cubicBezTo>
                  <a:pt x="55431" y="11446"/>
                  <a:pt x="55686" y="11560"/>
                  <a:pt x="55985" y="11666"/>
                </a:cubicBezTo>
                <a:cubicBezTo>
                  <a:pt x="55800" y="12000"/>
                  <a:pt x="55580" y="12291"/>
                  <a:pt x="55360" y="12626"/>
                </a:cubicBezTo>
                <a:cubicBezTo>
                  <a:pt x="55360" y="12661"/>
                  <a:pt x="55325" y="12696"/>
                  <a:pt x="55325" y="12696"/>
                </a:cubicBezTo>
                <a:cubicBezTo>
                  <a:pt x="55061" y="12661"/>
                  <a:pt x="54841" y="12582"/>
                  <a:pt x="54621" y="12511"/>
                </a:cubicBezTo>
                <a:cubicBezTo>
                  <a:pt x="54621" y="12476"/>
                  <a:pt x="54665" y="12441"/>
                  <a:pt x="54665" y="12405"/>
                </a:cubicBezTo>
                <a:cubicBezTo>
                  <a:pt x="54805" y="12036"/>
                  <a:pt x="54955" y="11666"/>
                  <a:pt x="55105" y="11305"/>
                </a:cubicBezTo>
                <a:close/>
                <a:moveTo>
                  <a:pt x="56056" y="11666"/>
                </a:moveTo>
                <a:cubicBezTo>
                  <a:pt x="56311" y="11780"/>
                  <a:pt x="56602" y="11886"/>
                  <a:pt x="56936" y="11965"/>
                </a:cubicBezTo>
                <a:cubicBezTo>
                  <a:pt x="56646" y="12256"/>
                  <a:pt x="56346" y="12546"/>
                  <a:pt x="56056" y="12802"/>
                </a:cubicBezTo>
                <a:cubicBezTo>
                  <a:pt x="55836" y="12802"/>
                  <a:pt x="55580" y="12766"/>
                  <a:pt x="55360" y="12731"/>
                </a:cubicBezTo>
                <a:cubicBezTo>
                  <a:pt x="55360" y="12696"/>
                  <a:pt x="55395" y="12661"/>
                  <a:pt x="55395" y="12661"/>
                </a:cubicBezTo>
                <a:lnTo>
                  <a:pt x="56056" y="11666"/>
                </a:lnTo>
                <a:close/>
                <a:moveTo>
                  <a:pt x="60493" y="11851"/>
                </a:moveTo>
                <a:cubicBezTo>
                  <a:pt x="60863" y="12000"/>
                  <a:pt x="61268" y="12106"/>
                  <a:pt x="61664" y="12256"/>
                </a:cubicBezTo>
                <a:cubicBezTo>
                  <a:pt x="61188" y="12476"/>
                  <a:pt x="60748" y="12696"/>
                  <a:pt x="60273" y="12881"/>
                </a:cubicBezTo>
                <a:lnTo>
                  <a:pt x="59287" y="12546"/>
                </a:lnTo>
                <a:cubicBezTo>
                  <a:pt x="59683" y="12326"/>
                  <a:pt x="60088" y="12106"/>
                  <a:pt x="60493" y="11851"/>
                </a:cubicBezTo>
                <a:close/>
                <a:moveTo>
                  <a:pt x="56971" y="11965"/>
                </a:moveTo>
                <a:cubicBezTo>
                  <a:pt x="57227" y="12036"/>
                  <a:pt x="57482" y="12106"/>
                  <a:pt x="57746" y="12185"/>
                </a:cubicBezTo>
                <a:cubicBezTo>
                  <a:pt x="57816" y="12185"/>
                  <a:pt x="57887" y="12221"/>
                  <a:pt x="57966" y="12221"/>
                </a:cubicBezTo>
                <a:cubicBezTo>
                  <a:pt x="57632" y="12476"/>
                  <a:pt x="57306" y="12696"/>
                  <a:pt x="56936" y="12916"/>
                </a:cubicBezTo>
                <a:cubicBezTo>
                  <a:pt x="56751" y="12881"/>
                  <a:pt x="56531" y="12881"/>
                  <a:pt x="56346" y="12846"/>
                </a:cubicBezTo>
                <a:lnTo>
                  <a:pt x="56126" y="12846"/>
                </a:lnTo>
                <a:cubicBezTo>
                  <a:pt x="56381" y="12546"/>
                  <a:pt x="56681" y="12256"/>
                  <a:pt x="56971" y="11965"/>
                </a:cubicBezTo>
                <a:close/>
                <a:moveTo>
                  <a:pt x="58037" y="12256"/>
                </a:moveTo>
                <a:cubicBezTo>
                  <a:pt x="58292" y="12326"/>
                  <a:pt x="58547" y="12405"/>
                  <a:pt x="58847" y="12476"/>
                </a:cubicBezTo>
                <a:cubicBezTo>
                  <a:pt x="58952" y="12511"/>
                  <a:pt x="59067" y="12546"/>
                  <a:pt x="59172" y="12582"/>
                </a:cubicBezTo>
                <a:cubicBezTo>
                  <a:pt x="58917" y="12696"/>
                  <a:pt x="58662" y="12846"/>
                  <a:pt x="58406" y="12951"/>
                </a:cubicBezTo>
                <a:cubicBezTo>
                  <a:pt x="58257" y="13022"/>
                  <a:pt x="58142" y="13101"/>
                  <a:pt x="58001" y="13136"/>
                </a:cubicBezTo>
                <a:cubicBezTo>
                  <a:pt x="57781" y="13101"/>
                  <a:pt x="57561" y="13022"/>
                  <a:pt x="57341" y="12987"/>
                </a:cubicBezTo>
                <a:cubicBezTo>
                  <a:pt x="57227" y="12951"/>
                  <a:pt x="57121" y="12951"/>
                  <a:pt x="57006" y="12951"/>
                </a:cubicBezTo>
                <a:cubicBezTo>
                  <a:pt x="57341" y="12696"/>
                  <a:pt x="57667" y="12476"/>
                  <a:pt x="58037" y="12256"/>
                </a:cubicBezTo>
                <a:close/>
                <a:moveTo>
                  <a:pt x="13356" y="12000"/>
                </a:moveTo>
                <a:cubicBezTo>
                  <a:pt x="13982" y="12000"/>
                  <a:pt x="14607" y="12071"/>
                  <a:pt x="15223" y="12221"/>
                </a:cubicBezTo>
                <a:cubicBezTo>
                  <a:pt x="15408" y="12511"/>
                  <a:pt x="15593" y="12881"/>
                  <a:pt x="15778" y="13207"/>
                </a:cubicBezTo>
                <a:cubicBezTo>
                  <a:pt x="15302" y="13121"/>
                  <a:pt x="14803" y="13053"/>
                  <a:pt x="14323" y="13053"/>
                </a:cubicBezTo>
                <a:cubicBezTo>
                  <a:pt x="14208" y="13053"/>
                  <a:pt x="14094" y="13057"/>
                  <a:pt x="13982" y="13066"/>
                </a:cubicBezTo>
                <a:cubicBezTo>
                  <a:pt x="13797" y="12696"/>
                  <a:pt x="13577" y="12326"/>
                  <a:pt x="13356" y="12000"/>
                </a:cubicBezTo>
                <a:close/>
                <a:moveTo>
                  <a:pt x="13014" y="11992"/>
                </a:moveTo>
                <a:cubicBezTo>
                  <a:pt x="13118" y="11992"/>
                  <a:pt x="13221" y="11994"/>
                  <a:pt x="13321" y="12000"/>
                </a:cubicBezTo>
                <a:cubicBezTo>
                  <a:pt x="13541" y="12326"/>
                  <a:pt x="13726" y="12696"/>
                  <a:pt x="13946" y="13066"/>
                </a:cubicBezTo>
                <a:cubicBezTo>
                  <a:pt x="13321" y="13066"/>
                  <a:pt x="12731" y="13136"/>
                  <a:pt x="12106" y="13286"/>
                </a:cubicBezTo>
                <a:cubicBezTo>
                  <a:pt x="11921" y="12916"/>
                  <a:pt x="11701" y="12546"/>
                  <a:pt x="11446" y="12185"/>
                </a:cubicBezTo>
                <a:cubicBezTo>
                  <a:pt x="11965" y="12061"/>
                  <a:pt x="12508" y="11992"/>
                  <a:pt x="13014" y="11992"/>
                </a:cubicBezTo>
                <a:close/>
                <a:moveTo>
                  <a:pt x="52860" y="10970"/>
                </a:moveTo>
                <a:cubicBezTo>
                  <a:pt x="53045" y="11190"/>
                  <a:pt x="53194" y="11446"/>
                  <a:pt x="53414" y="11666"/>
                </a:cubicBezTo>
                <a:cubicBezTo>
                  <a:pt x="53344" y="12221"/>
                  <a:pt x="53300" y="12766"/>
                  <a:pt x="53230" y="13286"/>
                </a:cubicBezTo>
                <a:cubicBezTo>
                  <a:pt x="53080" y="13136"/>
                  <a:pt x="52939" y="12951"/>
                  <a:pt x="52825" y="12766"/>
                </a:cubicBezTo>
                <a:cubicBezTo>
                  <a:pt x="52860" y="12185"/>
                  <a:pt x="52860" y="11560"/>
                  <a:pt x="52860" y="10970"/>
                </a:cubicBezTo>
                <a:close/>
                <a:moveTo>
                  <a:pt x="61708" y="12256"/>
                </a:moveTo>
                <a:cubicBezTo>
                  <a:pt x="62148" y="12405"/>
                  <a:pt x="62544" y="12546"/>
                  <a:pt x="62984" y="12696"/>
                </a:cubicBezTo>
                <a:cubicBezTo>
                  <a:pt x="62474" y="12916"/>
                  <a:pt x="61928" y="13101"/>
                  <a:pt x="61373" y="13286"/>
                </a:cubicBezTo>
                <a:cubicBezTo>
                  <a:pt x="61047" y="13136"/>
                  <a:pt x="60713" y="13022"/>
                  <a:pt x="60343" y="12916"/>
                </a:cubicBezTo>
                <a:cubicBezTo>
                  <a:pt x="60827" y="12696"/>
                  <a:pt x="61268" y="12476"/>
                  <a:pt x="61708" y="12256"/>
                </a:cubicBezTo>
                <a:close/>
                <a:moveTo>
                  <a:pt x="59207" y="12582"/>
                </a:moveTo>
                <a:cubicBezTo>
                  <a:pt x="59542" y="12696"/>
                  <a:pt x="59903" y="12802"/>
                  <a:pt x="60238" y="12916"/>
                </a:cubicBezTo>
                <a:cubicBezTo>
                  <a:pt x="60053" y="12987"/>
                  <a:pt x="59833" y="13066"/>
                  <a:pt x="59648" y="13136"/>
                </a:cubicBezTo>
                <a:cubicBezTo>
                  <a:pt x="59392" y="13207"/>
                  <a:pt x="59137" y="13321"/>
                  <a:pt x="58882" y="13391"/>
                </a:cubicBezTo>
                <a:cubicBezTo>
                  <a:pt x="58626" y="13321"/>
                  <a:pt x="58362" y="13242"/>
                  <a:pt x="58072" y="13171"/>
                </a:cubicBezTo>
                <a:cubicBezTo>
                  <a:pt x="58186" y="13101"/>
                  <a:pt x="58292" y="13066"/>
                  <a:pt x="58406" y="12987"/>
                </a:cubicBezTo>
                <a:cubicBezTo>
                  <a:pt x="58697" y="12881"/>
                  <a:pt x="58952" y="12731"/>
                  <a:pt x="59207" y="12582"/>
                </a:cubicBezTo>
                <a:close/>
                <a:moveTo>
                  <a:pt x="53450" y="11701"/>
                </a:moveTo>
                <a:cubicBezTo>
                  <a:pt x="53599" y="11886"/>
                  <a:pt x="53740" y="12036"/>
                  <a:pt x="53925" y="12185"/>
                </a:cubicBezTo>
                <a:cubicBezTo>
                  <a:pt x="53819" y="12626"/>
                  <a:pt x="53705" y="13101"/>
                  <a:pt x="53599" y="13576"/>
                </a:cubicBezTo>
                <a:cubicBezTo>
                  <a:pt x="53485" y="13506"/>
                  <a:pt x="53379" y="13427"/>
                  <a:pt x="53265" y="13321"/>
                </a:cubicBezTo>
                <a:cubicBezTo>
                  <a:pt x="53344" y="12802"/>
                  <a:pt x="53414" y="12256"/>
                  <a:pt x="53450" y="11701"/>
                </a:cubicBezTo>
                <a:close/>
                <a:moveTo>
                  <a:pt x="53960" y="12221"/>
                </a:moveTo>
                <a:cubicBezTo>
                  <a:pt x="54145" y="12326"/>
                  <a:pt x="54330" y="12441"/>
                  <a:pt x="54550" y="12546"/>
                </a:cubicBezTo>
                <a:cubicBezTo>
                  <a:pt x="54401" y="12951"/>
                  <a:pt x="54260" y="13356"/>
                  <a:pt x="54075" y="13726"/>
                </a:cubicBezTo>
                <a:cubicBezTo>
                  <a:pt x="53925" y="13726"/>
                  <a:pt x="53784" y="13647"/>
                  <a:pt x="53635" y="13576"/>
                </a:cubicBezTo>
                <a:cubicBezTo>
                  <a:pt x="53784" y="13136"/>
                  <a:pt x="53855" y="12661"/>
                  <a:pt x="53960" y="12221"/>
                </a:cubicBezTo>
                <a:close/>
                <a:moveTo>
                  <a:pt x="56311" y="12881"/>
                </a:moveTo>
                <a:cubicBezTo>
                  <a:pt x="56531" y="12916"/>
                  <a:pt x="56716" y="12951"/>
                  <a:pt x="56901" y="12951"/>
                </a:cubicBezTo>
                <a:cubicBezTo>
                  <a:pt x="56566" y="13207"/>
                  <a:pt x="56205" y="13427"/>
                  <a:pt x="55871" y="13682"/>
                </a:cubicBezTo>
                <a:cubicBezTo>
                  <a:pt x="55686" y="13682"/>
                  <a:pt x="55501" y="13726"/>
                  <a:pt x="55325" y="13726"/>
                </a:cubicBezTo>
                <a:lnTo>
                  <a:pt x="55210" y="13726"/>
                </a:lnTo>
                <a:lnTo>
                  <a:pt x="55871" y="13066"/>
                </a:lnTo>
                <a:cubicBezTo>
                  <a:pt x="55941" y="12987"/>
                  <a:pt x="56020" y="12951"/>
                  <a:pt x="56091" y="12881"/>
                </a:cubicBezTo>
                <a:close/>
                <a:moveTo>
                  <a:pt x="56971" y="12987"/>
                </a:moveTo>
                <a:cubicBezTo>
                  <a:pt x="57086" y="12987"/>
                  <a:pt x="57227" y="13022"/>
                  <a:pt x="57341" y="13022"/>
                </a:cubicBezTo>
                <a:cubicBezTo>
                  <a:pt x="57561" y="13066"/>
                  <a:pt x="57746" y="13136"/>
                  <a:pt x="57922" y="13171"/>
                </a:cubicBezTo>
                <a:cubicBezTo>
                  <a:pt x="57816" y="13242"/>
                  <a:pt x="57667" y="13286"/>
                  <a:pt x="57561" y="13356"/>
                </a:cubicBezTo>
                <a:cubicBezTo>
                  <a:pt x="57262" y="13462"/>
                  <a:pt x="57006" y="13612"/>
                  <a:pt x="56716" y="13726"/>
                </a:cubicBezTo>
                <a:cubicBezTo>
                  <a:pt x="56646" y="13726"/>
                  <a:pt x="56531" y="13682"/>
                  <a:pt x="56425" y="13682"/>
                </a:cubicBezTo>
                <a:lnTo>
                  <a:pt x="55941" y="13682"/>
                </a:lnTo>
                <a:cubicBezTo>
                  <a:pt x="56311" y="13427"/>
                  <a:pt x="56646" y="13207"/>
                  <a:pt x="56971" y="12987"/>
                </a:cubicBezTo>
                <a:close/>
                <a:moveTo>
                  <a:pt x="60273" y="12951"/>
                </a:moveTo>
                <a:cubicBezTo>
                  <a:pt x="60643" y="13066"/>
                  <a:pt x="60968" y="13171"/>
                  <a:pt x="61338" y="13321"/>
                </a:cubicBezTo>
                <a:cubicBezTo>
                  <a:pt x="61047" y="13391"/>
                  <a:pt x="60748" y="13462"/>
                  <a:pt x="60458" y="13576"/>
                </a:cubicBezTo>
                <a:cubicBezTo>
                  <a:pt x="60238" y="13612"/>
                  <a:pt x="60017" y="13682"/>
                  <a:pt x="59833" y="13726"/>
                </a:cubicBezTo>
                <a:cubicBezTo>
                  <a:pt x="59542" y="13612"/>
                  <a:pt x="59243" y="13506"/>
                  <a:pt x="58952" y="13427"/>
                </a:cubicBezTo>
                <a:cubicBezTo>
                  <a:pt x="59207" y="13356"/>
                  <a:pt x="59428" y="13242"/>
                  <a:pt x="59683" y="13171"/>
                </a:cubicBezTo>
                <a:cubicBezTo>
                  <a:pt x="59868" y="13101"/>
                  <a:pt x="60088" y="13022"/>
                  <a:pt x="60273" y="12951"/>
                </a:cubicBezTo>
                <a:close/>
                <a:moveTo>
                  <a:pt x="15267" y="12221"/>
                </a:moveTo>
                <a:lnTo>
                  <a:pt x="15267" y="12221"/>
                </a:lnTo>
                <a:cubicBezTo>
                  <a:pt x="15927" y="12361"/>
                  <a:pt x="16508" y="12582"/>
                  <a:pt x="17098" y="12802"/>
                </a:cubicBezTo>
                <a:cubicBezTo>
                  <a:pt x="17283" y="13136"/>
                  <a:pt x="17468" y="13427"/>
                  <a:pt x="17609" y="13761"/>
                </a:cubicBezTo>
                <a:cubicBezTo>
                  <a:pt x="17468" y="13726"/>
                  <a:pt x="17318" y="13647"/>
                  <a:pt x="17169" y="13612"/>
                </a:cubicBezTo>
                <a:cubicBezTo>
                  <a:pt x="16728" y="13427"/>
                  <a:pt x="16288" y="13321"/>
                  <a:pt x="15848" y="13242"/>
                </a:cubicBezTo>
                <a:cubicBezTo>
                  <a:pt x="15663" y="12881"/>
                  <a:pt x="15487" y="12546"/>
                  <a:pt x="15267" y="12221"/>
                </a:cubicBezTo>
                <a:close/>
                <a:moveTo>
                  <a:pt x="55325" y="12766"/>
                </a:moveTo>
                <a:cubicBezTo>
                  <a:pt x="55545" y="12802"/>
                  <a:pt x="55800" y="12846"/>
                  <a:pt x="56020" y="12881"/>
                </a:cubicBezTo>
                <a:cubicBezTo>
                  <a:pt x="55985" y="12916"/>
                  <a:pt x="55906" y="12987"/>
                  <a:pt x="55836" y="13022"/>
                </a:cubicBezTo>
                <a:cubicBezTo>
                  <a:pt x="55615" y="13286"/>
                  <a:pt x="55395" y="13506"/>
                  <a:pt x="55175" y="13726"/>
                </a:cubicBezTo>
                <a:cubicBezTo>
                  <a:pt x="54990" y="13761"/>
                  <a:pt x="54805" y="13761"/>
                  <a:pt x="54665" y="13761"/>
                </a:cubicBezTo>
                <a:lnTo>
                  <a:pt x="55325" y="12766"/>
                </a:lnTo>
                <a:close/>
                <a:moveTo>
                  <a:pt x="54585" y="12546"/>
                </a:moveTo>
                <a:cubicBezTo>
                  <a:pt x="54805" y="12661"/>
                  <a:pt x="55026" y="12696"/>
                  <a:pt x="55281" y="12731"/>
                </a:cubicBezTo>
                <a:cubicBezTo>
                  <a:pt x="55061" y="13101"/>
                  <a:pt x="54841" y="13427"/>
                  <a:pt x="54585" y="13761"/>
                </a:cubicBezTo>
                <a:cubicBezTo>
                  <a:pt x="54538" y="13773"/>
                  <a:pt x="54491" y="13777"/>
                  <a:pt x="54442" y="13777"/>
                </a:cubicBezTo>
                <a:cubicBezTo>
                  <a:pt x="54345" y="13777"/>
                  <a:pt x="54245" y="13761"/>
                  <a:pt x="54145" y="13761"/>
                </a:cubicBezTo>
                <a:lnTo>
                  <a:pt x="54110" y="13761"/>
                </a:lnTo>
                <a:cubicBezTo>
                  <a:pt x="54295" y="13356"/>
                  <a:pt x="54445" y="12951"/>
                  <a:pt x="54585" y="12546"/>
                </a:cubicBezTo>
                <a:close/>
                <a:moveTo>
                  <a:pt x="63028" y="12731"/>
                </a:moveTo>
                <a:cubicBezTo>
                  <a:pt x="63504" y="12881"/>
                  <a:pt x="63944" y="13022"/>
                  <a:pt x="64384" y="13207"/>
                </a:cubicBezTo>
                <a:cubicBezTo>
                  <a:pt x="63865" y="13427"/>
                  <a:pt x="63354" y="13647"/>
                  <a:pt x="62808" y="13832"/>
                </a:cubicBezTo>
                <a:cubicBezTo>
                  <a:pt x="62368" y="13647"/>
                  <a:pt x="61928" y="13462"/>
                  <a:pt x="61444" y="13321"/>
                </a:cubicBezTo>
                <a:cubicBezTo>
                  <a:pt x="61998" y="13136"/>
                  <a:pt x="62509" y="12916"/>
                  <a:pt x="63028" y="12731"/>
                </a:cubicBezTo>
                <a:close/>
                <a:moveTo>
                  <a:pt x="58001" y="13171"/>
                </a:moveTo>
                <a:cubicBezTo>
                  <a:pt x="58292" y="13242"/>
                  <a:pt x="58547" y="13356"/>
                  <a:pt x="58847" y="13427"/>
                </a:cubicBezTo>
                <a:cubicBezTo>
                  <a:pt x="58697" y="13462"/>
                  <a:pt x="58547" y="13506"/>
                  <a:pt x="58442" y="13541"/>
                </a:cubicBezTo>
                <a:lnTo>
                  <a:pt x="57447" y="13867"/>
                </a:lnTo>
                <a:cubicBezTo>
                  <a:pt x="57262" y="13832"/>
                  <a:pt x="57042" y="13796"/>
                  <a:pt x="56822" y="13726"/>
                </a:cubicBezTo>
                <a:cubicBezTo>
                  <a:pt x="57042" y="13612"/>
                  <a:pt x="57306" y="13506"/>
                  <a:pt x="57561" y="13391"/>
                </a:cubicBezTo>
                <a:cubicBezTo>
                  <a:pt x="57702" y="13321"/>
                  <a:pt x="57852" y="13242"/>
                  <a:pt x="58001" y="13171"/>
                </a:cubicBezTo>
                <a:close/>
                <a:moveTo>
                  <a:pt x="11411" y="12185"/>
                </a:moveTo>
                <a:cubicBezTo>
                  <a:pt x="11631" y="12546"/>
                  <a:pt x="11851" y="12916"/>
                  <a:pt x="12071" y="13321"/>
                </a:cubicBezTo>
                <a:cubicBezTo>
                  <a:pt x="11921" y="13356"/>
                  <a:pt x="11781" y="13391"/>
                  <a:pt x="11631" y="13427"/>
                </a:cubicBezTo>
                <a:cubicBezTo>
                  <a:pt x="11155" y="13576"/>
                  <a:pt x="10715" y="13761"/>
                  <a:pt x="10346" y="13981"/>
                </a:cubicBezTo>
                <a:cubicBezTo>
                  <a:pt x="10125" y="13576"/>
                  <a:pt x="9870" y="13207"/>
                  <a:pt x="9615" y="12846"/>
                </a:cubicBezTo>
                <a:cubicBezTo>
                  <a:pt x="9985" y="12661"/>
                  <a:pt x="10425" y="12476"/>
                  <a:pt x="10865" y="12326"/>
                </a:cubicBezTo>
                <a:cubicBezTo>
                  <a:pt x="11041" y="12291"/>
                  <a:pt x="11226" y="12256"/>
                  <a:pt x="11411" y="12185"/>
                </a:cubicBezTo>
                <a:close/>
                <a:moveTo>
                  <a:pt x="58882" y="13427"/>
                </a:moveTo>
                <a:cubicBezTo>
                  <a:pt x="59172" y="13541"/>
                  <a:pt x="59463" y="13647"/>
                  <a:pt x="59762" y="13761"/>
                </a:cubicBezTo>
                <a:cubicBezTo>
                  <a:pt x="59683" y="13761"/>
                  <a:pt x="59612" y="13796"/>
                  <a:pt x="59542" y="13796"/>
                </a:cubicBezTo>
                <a:cubicBezTo>
                  <a:pt x="59102" y="13902"/>
                  <a:pt x="58697" y="14017"/>
                  <a:pt x="58257" y="14122"/>
                </a:cubicBezTo>
                <a:cubicBezTo>
                  <a:pt x="58037" y="14052"/>
                  <a:pt x="57781" y="13981"/>
                  <a:pt x="57526" y="13902"/>
                </a:cubicBezTo>
                <a:cubicBezTo>
                  <a:pt x="57852" y="13796"/>
                  <a:pt x="58142" y="13682"/>
                  <a:pt x="58442" y="13612"/>
                </a:cubicBezTo>
                <a:cubicBezTo>
                  <a:pt x="58582" y="13541"/>
                  <a:pt x="58732" y="13506"/>
                  <a:pt x="58882" y="13427"/>
                </a:cubicBezTo>
                <a:close/>
                <a:moveTo>
                  <a:pt x="61373" y="13321"/>
                </a:moveTo>
                <a:cubicBezTo>
                  <a:pt x="61849" y="13506"/>
                  <a:pt x="62289" y="13682"/>
                  <a:pt x="62764" y="13867"/>
                </a:cubicBezTo>
                <a:cubicBezTo>
                  <a:pt x="62544" y="13946"/>
                  <a:pt x="62324" y="14017"/>
                  <a:pt x="62104" y="14052"/>
                </a:cubicBezTo>
                <a:cubicBezTo>
                  <a:pt x="61813" y="14166"/>
                  <a:pt x="61523" y="14237"/>
                  <a:pt x="61268" y="14342"/>
                </a:cubicBezTo>
                <a:cubicBezTo>
                  <a:pt x="60783" y="14122"/>
                  <a:pt x="60343" y="13946"/>
                  <a:pt x="59903" y="13761"/>
                </a:cubicBezTo>
                <a:cubicBezTo>
                  <a:pt x="60088" y="13682"/>
                  <a:pt x="60273" y="13647"/>
                  <a:pt x="60458" y="13612"/>
                </a:cubicBezTo>
                <a:cubicBezTo>
                  <a:pt x="60748" y="13541"/>
                  <a:pt x="61083" y="13427"/>
                  <a:pt x="61373" y="13321"/>
                </a:cubicBezTo>
                <a:close/>
                <a:moveTo>
                  <a:pt x="56425" y="13726"/>
                </a:moveTo>
                <a:cubicBezTo>
                  <a:pt x="56496" y="13726"/>
                  <a:pt x="56566" y="13761"/>
                  <a:pt x="56681" y="13761"/>
                </a:cubicBezTo>
                <a:cubicBezTo>
                  <a:pt x="56276" y="13946"/>
                  <a:pt x="55871" y="14166"/>
                  <a:pt x="55466" y="14342"/>
                </a:cubicBezTo>
                <a:cubicBezTo>
                  <a:pt x="55325" y="14342"/>
                  <a:pt x="55175" y="14386"/>
                  <a:pt x="55026" y="14386"/>
                </a:cubicBezTo>
                <a:lnTo>
                  <a:pt x="54955" y="14386"/>
                </a:lnTo>
                <a:cubicBezTo>
                  <a:pt x="55246" y="14166"/>
                  <a:pt x="55580" y="13946"/>
                  <a:pt x="55906" y="13726"/>
                </a:cubicBezTo>
                <a:close/>
                <a:moveTo>
                  <a:pt x="56751" y="13761"/>
                </a:moveTo>
                <a:cubicBezTo>
                  <a:pt x="56971" y="13796"/>
                  <a:pt x="57191" y="13867"/>
                  <a:pt x="57376" y="13902"/>
                </a:cubicBezTo>
                <a:cubicBezTo>
                  <a:pt x="56971" y="14052"/>
                  <a:pt x="56531" y="14237"/>
                  <a:pt x="56126" y="14422"/>
                </a:cubicBezTo>
                <a:cubicBezTo>
                  <a:pt x="55941" y="14386"/>
                  <a:pt x="55765" y="14342"/>
                  <a:pt x="55580" y="14342"/>
                </a:cubicBezTo>
                <a:cubicBezTo>
                  <a:pt x="55941" y="14166"/>
                  <a:pt x="56346" y="13981"/>
                  <a:pt x="56751" y="13761"/>
                </a:cubicBezTo>
                <a:close/>
                <a:moveTo>
                  <a:pt x="64455" y="13207"/>
                </a:moveTo>
                <a:cubicBezTo>
                  <a:pt x="64895" y="13356"/>
                  <a:pt x="65335" y="13541"/>
                  <a:pt x="65775" y="13682"/>
                </a:cubicBezTo>
                <a:cubicBezTo>
                  <a:pt x="65300" y="13946"/>
                  <a:pt x="64789" y="14201"/>
                  <a:pt x="64270" y="14422"/>
                </a:cubicBezTo>
                <a:cubicBezTo>
                  <a:pt x="63794" y="14237"/>
                  <a:pt x="63319" y="14052"/>
                  <a:pt x="62879" y="13867"/>
                </a:cubicBezTo>
                <a:cubicBezTo>
                  <a:pt x="63389" y="13647"/>
                  <a:pt x="63944" y="13427"/>
                  <a:pt x="64455" y="13207"/>
                </a:cubicBezTo>
                <a:close/>
                <a:moveTo>
                  <a:pt x="52244" y="6313"/>
                </a:moveTo>
                <a:lnTo>
                  <a:pt x="52244" y="6348"/>
                </a:lnTo>
                <a:cubicBezTo>
                  <a:pt x="52499" y="6718"/>
                  <a:pt x="52754" y="7044"/>
                  <a:pt x="53009" y="7414"/>
                </a:cubicBezTo>
                <a:cubicBezTo>
                  <a:pt x="52904" y="7924"/>
                  <a:pt x="52860" y="8479"/>
                  <a:pt x="52825" y="9025"/>
                </a:cubicBezTo>
                <a:cubicBezTo>
                  <a:pt x="52719" y="8840"/>
                  <a:pt x="52605" y="8664"/>
                  <a:pt x="52464" y="8479"/>
                </a:cubicBezTo>
                <a:cubicBezTo>
                  <a:pt x="52384" y="8364"/>
                  <a:pt x="52314" y="8259"/>
                  <a:pt x="52244" y="8144"/>
                </a:cubicBezTo>
                <a:lnTo>
                  <a:pt x="52200" y="8180"/>
                </a:lnTo>
                <a:cubicBezTo>
                  <a:pt x="52279" y="8294"/>
                  <a:pt x="52349" y="8400"/>
                  <a:pt x="52420" y="8479"/>
                </a:cubicBezTo>
                <a:cubicBezTo>
                  <a:pt x="52569" y="8699"/>
                  <a:pt x="52719" y="8884"/>
                  <a:pt x="52825" y="9104"/>
                </a:cubicBezTo>
                <a:lnTo>
                  <a:pt x="52825" y="10715"/>
                </a:lnTo>
                <a:lnTo>
                  <a:pt x="52825" y="10821"/>
                </a:lnTo>
                <a:cubicBezTo>
                  <a:pt x="52754" y="10715"/>
                  <a:pt x="52684" y="10601"/>
                  <a:pt x="52605" y="10460"/>
                </a:cubicBezTo>
                <a:cubicBezTo>
                  <a:pt x="52499" y="10345"/>
                  <a:pt x="52420" y="10204"/>
                  <a:pt x="52314" y="10055"/>
                </a:cubicBezTo>
                <a:lnTo>
                  <a:pt x="52279" y="10090"/>
                </a:lnTo>
                <a:cubicBezTo>
                  <a:pt x="52384" y="10204"/>
                  <a:pt x="52464" y="10345"/>
                  <a:pt x="52569" y="10495"/>
                </a:cubicBezTo>
                <a:cubicBezTo>
                  <a:pt x="52640" y="10645"/>
                  <a:pt x="52719" y="10750"/>
                  <a:pt x="52825" y="10900"/>
                </a:cubicBezTo>
                <a:cubicBezTo>
                  <a:pt x="52825" y="11481"/>
                  <a:pt x="52825" y="12106"/>
                  <a:pt x="52789" y="12696"/>
                </a:cubicBezTo>
                <a:cubicBezTo>
                  <a:pt x="52719" y="12582"/>
                  <a:pt x="52640" y="12476"/>
                  <a:pt x="52569" y="12361"/>
                </a:cubicBezTo>
                <a:cubicBezTo>
                  <a:pt x="52499" y="12221"/>
                  <a:pt x="52384" y="12071"/>
                  <a:pt x="52314" y="11921"/>
                </a:cubicBezTo>
                <a:lnTo>
                  <a:pt x="52279" y="11965"/>
                </a:lnTo>
                <a:cubicBezTo>
                  <a:pt x="52349" y="12106"/>
                  <a:pt x="52464" y="12256"/>
                  <a:pt x="52534" y="12405"/>
                </a:cubicBezTo>
                <a:cubicBezTo>
                  <a:pt x="52605" y="12511"/>
                  <a:pt x="52684" y="12661"/>
                  <a:pt x="52789" y="12766"/>
                </a:cubicBezTo>
                <a:cubicBezTo>
                  <a:pt x="52754" y="13356"/>
                  <a:pt x="52684" y="13902"/>
                  <a:pt x="52534" y="14457"/>
                </a:cubicBezTo>
                <a:cubicBezTo>
                  <a:pt x="52384" y="14307"/>
                  <a:pt x="52244" y="14087"/>
                  <a:pt x="52059" y="13796"/>
                </a:cubicBezTo>
                <a:cubicBezTo>
                  <a:pt x="52349" y="12476"/>
                  <a:pt x="52279" y="11041"/>
                  <a:pt x="52200" y="9685"/>
                </a:cubicBezTo>
                <a:cubicBezTo>
                  <a:pt x="52129" y="8549"/>
                  <a:pt x="52094" y="7414"/>
                  <a:pt x="52244" y="6313"/>
                </a:cubicBezTo>
                <a:close/>
                <a:moveTo>
                  <a:pt x="55800" y="13726"/>
                </a:moveTo>
                <a:cubicBezTo>
                  <a:pt x="55501" y="13946"/>
                  <a:pt x="55175" y="14201"/>
                  <a:pt x="54841" y="14422"/>
                </a:cubicBezTo>
                <a:cubicBezTo>
                  <a:pt x="54700" y="14457"/>
                  <a:pt x="54585" y="14457"/>
                  <a:pt x="54445" y="14492"/>
                </a:cubicBezTo>
                <a:cubicBezTo>
                  <a:pt x="54700" y="14272"/>
                  <a:pt x="54955" y="14017"/>
                  <a:pt x="55175" y="13796"/>
                </a:cubicBezTo>
                <a:cubicBezTo>
                  <a:pt x="55210" y="13761"/>
                  <a:pt x="55281" y="13761"/>
                  <a:pt x="55325" y="13761"/>
                </a:cubicBezTo>
                <a:cubicBezTo>
                  <a:pt x="55466" y="13761"/>
                  <a:pt x="55651" y="13726"/>
                  <a:pt x="55800" y="13726"/>
                </a:cubicBezTo>
                <a:close/>
                <a:moveTo>
                  <a:pt x="17169" y="12846"/>
                </a:moveTo>
                <a:lnTo>
                  <a:pt x="17169" y="12846"/>
                </a:lnTo>
                <a:cubicBezTo>
                  <a:pt x="17758" y="13101"/>
                  <a:pt x="18348" y="13391"/>
                  <a:pt x="18894" y="13726"/>
                </a:cubicBezTo>
                <a:cubicBezTo>
                  <a:pt x="19044" y="14017"/>
                  <a:pt x="19185" y="14307"/>
                  <a:pt x="19334" y="14606"/>
                </a:cubicBezTo>
                <a:cubicBezTo>
                  <a:pt x="18744" y="14272"/>
                  <a:pt x="18199" y="14017"/>
                  <a:pt x="17688" y="13796"/>
                </a:cubicBezTo>
                <a:cubicBezTo>
                  <a:pt x="17503" y="13462"/>
                  <a:pt x="17353" y="13136"/>
                  <a:pt x="17169" y="12846"/>
                </a:cubicBezTo>
                <a:close/>
                <a:moveTo>
                  <a:pt x="57447" y="13946"/>
                </a:moveTo>
                <a:cubicBezTo>
                  <a:pt x="57702" y="13981"/>
                  <a:pt x="57966" y="14052"/>
                  <a:pt x="58186" y="14166"/>
                </a:cubicBezTo>
                <a:cubicBezTo>
                  <a:pt x="57746" y="14272"/>
                  <a:pt x="57262" y="14422"/>
                  <a:pt x="56866" y="14606"/>
                </a:cubicBezTo>
                <a:cubicBezTo>
                  <a:pt x="56646" y="14527"/>
                  <a:pt x="56425" y="14457"/>
                  <a:pt x="56205" y="14422"/>
                </a:cubicBezTo>
                <a:cubicBezTo>
                  <a:pt x="56602" y="14237"/>
                  <a:pt x="57042" y="14087"/>
                  <a:pt x="57447" y="13946"/>
                </a:cubicBezTo>
                <a:close/>
                <a:moveTo>
                  <a:pt x="55105" y="13796"/>
                </a:moveTo>
                <a:cubicBezTo>
                  <a:pt x="54841" y="14052"/>
                  <a:pt x="54621" y="14272"/>
                  <a:pt x="54365" y="14527"/>
                </a:cubicBezTo>
                <a:cubicBezTo>
                  <a:pt x="54224" y="14562"/>
                  <a:pt x="54145" y="14606"/>
                  <a:pt x="54040" y="14642"/>
                </a:cubicBezTo>
                <a:cubicBezTo>
                  <a:pt x="54224" y="14386"/>
                  <a:pt x="54445" y="14087"/>
                  <a:pt x="54621" y="13832"/>
                </a:cubicBezTo>
                <a:cubicBezTo>
                  <a:pt x="54770" y="13832"/>
                  <a:pt x="54955" y="13796"/>
                  <a:pt x="55105" y="13796"/>
                </a:cubicBezTo>
                <a:close/>
                <a:moveTo>
                  <a:pt x="14017" y="13101"/>
                </a:moveTo>
                <a:cubicBezTo>
                  <a:pt x="14642" y="13101"/>
                  <a:pt x="15223" y="13136"/>
                  <a:pt x="15813" y="13242"/>
                </a:cubicBezTo>
                <a:cubicBezTo>
                  <a:pt x="16033" y="13726"/>
                  <a:pt x="16253" y="14237"/>
                  <a:pt x="16473" y="14747"/>
                </a:cubicBezTo>
                <a:cubicBezTo>
                  <a:pt x="15927" y="14642"/>
                  <a:pt x="15337" y="14562"/>
                  <a:pt x="14712" y="14562"/>
                </a:cubicBezTo>
                <a:cubicBezTo>
                  <a:pt x="14492" y="14052"/>
                  <a:pt x="14272" y="13576"/>
                  <a:pt x="14017" y="13101"/>
                </a:cubicBezTo>
                <a:close/>
                <a:moveTo>
                  <a:pt x="59833" y="13761"/>
                </a:moveTo>
                <a:cubicBezTo>
                  <a:pt x="60273" y="13946"/>
                  <a:pt x="60748" y="14122"/>
                  <a:pt x="61188" y="14342"/>
                </a:cubicBezTo>
                <a:cubicBezTo>
                  <a:pt x="61083" y="14386"/>
                  <a:pt x="60968" y="14422"/>
                  <a:pt x="60863" y="14457"/>
                </a:cubicBezTo>
                <a:cubicBezTo>
                  <a:pt x="60458" y="14562"/>
                  <a:pt x="60088" y="14677"/>
                  <a:pt x="59683" y="14783"/>
                </a:cubicBezTo>
                <a:cubicBezTo>
                  <a:pt x="59243" y="14562"/>
                  <a:pt x="58802" y="14342"/>
                  <a:pt x="58327" y="14166"/>
                </a:cubicBezTo>
                <a:cubicBezTo>
                  <a:pt x="58732" y="14052"/>
                  <a:pt x="59137" y="13946"/>
                  <a:pt x="59542" y="13832"/>
                </a:cubicBezTo>
                <a:cubicBezTo>
                  <a:pt x="59612" y="13832"/>
                  <a:pt x="59727" y="13796"/>
                  <a:pt x="59833" y="13761"/>
                </a:cubicBezTo>
                <a:close/>
                <a:moveTo>
                  <a:pt x="13946" y="13101"/>
                </a:moveTo>
                <a:cubicBezTo>
                  <a:pt x="14237" y="13576"/>
                  <a:pt x="14457" y="14052"/>
                  <a:pt x="14677" y="14562"/>
                </a:cubicBezTo>
                <a:cubicBezTo>
                  <a:pt x="14087" y="14606"/>
                  <a:pt x="13506" y="14677"/>
                  <a:pt x="12881" y="14827"/>
                </a:cubicBezTo>
                <a:cubicBezTo>
                  <a:pt x="12661" y="14307"/>
                  <a:pt x="12406" y="13796"/>
                  <a:pt x="12142" y="13321"/>
                </a:cubicBezTo>
                <a:cubicBezTo>
                  <a:pt x="12767" y="13171"/>
                  <a:pt x="13356" y="13101"/>
                  <a:pt x="13946" y="13101"/>
                </a:cubicBezTo>
                <a:close/>
                <a:moveTo>
                  <a:pt x="52825" y="12846"/>
                </a:moveTo>
                <a:cubicBezTo>
                  <a:pt x="52939" y="13022"/>
                  <a:pt x="53080" y="13207"/>
                  <a:pt x="53230" y="13356"/>
                </a:cubicBezTo>
                <a:cubicBezTo>
                  <a:pt x="53159" y="13832"/>
                  <a:pt x="53045" y="14342"/>
                  <a:pt x="52939" y="14827"/>
                </a:cubicBezTo>
                <a:cubicBezTo>
                  <a:pt x="52825" y="14747"/>
                  <a:pt x="52719" y="14677"/>
                  <a:pt x="52569" y="14492"/>
                </a:cubicBezTo>
                <a:cubicBezTo>
                  <a:pt x="52719" y="13981"/>
                  <a:pt x="52789" y="13391"/>
                  <a:pt x="52825" y="12846"/>
                </a:cubicBezTo>
                <a:close/>
                <a:moveTo>
                  <a:pt x="54145" y="13796"/>
                </a:moveTo>
                <a:cubicBezTo>
                  <a:pt x="54295" y="13832"/>
                  <a:pt x="54445" y="13832"/>
                  <a:pt x="54585" y="13832"/>
                </a:cubicBezTo>
                <a:cubicBezTo>
                  <a:pt x="54365" y="14122"/>
                  <a:pt x="54145" y="14386"/>
                  <a:pt x="53960" y="14677"/>
                </a:cubicBezTo>
                <a:cubicBezTo>
                  <a:pt x="53890" y="14712"/>
                  <a:pt x="53819" y="14747"/>
                  <a:pt x="53784" y="14747"/>
                </a:cubicBezTo>
                <a:cubicBezTo>
                  <a:pt x="53705" y="14783"/>
                  <a:pt x="53670" y="14783"/>
                  <a:pt x="53599" y="14827"/>
                </a:cubicBezTo>
                <a:cubicBezTo>
                  <a:pt x="53784" y="14492"/>
                  <a:pt x="53960" y="14122"/>
                  <a:pt x="54110" y="13796"/>
                </a:cubicBezTo>
                <a:close/>
                <a:moveTo>
                  <a:pt x="53265" y="13391"/>
                </a:moveTo>
                <a:cubicBezTo>
                  <a:pt x="53379" y="13462"/>
                  <a:pt x="53485" y="13541"/>
                  <a:pt x="53599" y="13612"/>
                </a:cubicBezTo>
                <a:cubicBezTo>
                  <a:pt x="53485" y="14052"/>
                  <a:pt x="53344" y="14492"/>
                  <a:pt x="53194" y="14932"/>
                </a:cubicBezTo>
                <a:cubicBezTo>
                  <a:pt x="53124" y="14932"/>
                  <a:pt x="53045" y="14897"/>
                  <a:pt x="52974" y="14862"/>
                </a:cubicBezTo>
                <a:cubicBezTo>
                  <a:pt x="53080" y="14386"/>
                  <a:pt x="53194" y="13867"/>
                  <a:pt x="53265" y="13391"/>
                </a:cubicBezTo>
                <a:close/>
                <a:moveTo>
                  <a:pt x="53635" y="13647"/>
                </a:moveTo>
                <a:cubicBezTo>
                  <a:pt x="53740" y="13682"/>
                  <a:pt x="53890" y="13761"/>
                  <a:pt x="54075" y="13796"/>
                </a:cubicBezTo>
                <a:cubicBezTo>
                  <a:pt x="53890" y="14122"/>
                  <a:pt x="53740" y="14492"/>
                  <a:pt x="53564" y="14862"/>
                </a:cubicBezTo>
                <a:cubicBezTo>
                  <a:pt x="53450" y="14897"/>
                  <a:pt x="53344" y="14932"/>
                  <a:pt x="53230" y="14932"/>
                </a:cubicBezTo>
                <a:cubicBezTo>
                  <a:pt x="53379" y="14492"/>
                  <a:pt x="53520" y="14087"/>
                  <a:pt x="53635" y="13647"/>
                </a:cubicBezTo>
                <a:close/>
                <a:moveTo>
                  <a:pt x="62808" y="13867"/>
                </a:moveTo>
                <a:cubicBezTo>
                  <a:pt x="63284" y="14052"/>
                  <a:pt x="63724" y="14272"/>
                  <a:pt x="64199" y="14457"/>
                </a:cubicBezTo>
                <a:cubicBezTo>
                  <a:pt x="63830" y="14642"/>
                  <a:pt x="63469" y="14783"/>
                  <a:pt x="63064" y="14932"/>
                </a:cubicBezTo>
                <a:cubicBezTo>
                  <a:pt x="62949" y="14967"/>
                  <a:pt x="62844" y="15003"/>
                  <a:pt x="62694" y="15082"/>
                </a:cubicBezTo>
                <a:cubicBezTo>
                  <a:pt x="62254" y="14827"/>
                  <a:pt x="61778" y="14562"/>
                  <a:pt x="61303" y="14342"/>
                </a:cubicBezTo>
                <a:cubicBezTo>
                  <a:pt x="61593" y="14272"/>
                  <a:pt x="61849" y="14201"/>
                  <a:pt x="62148" y="14122"/>
                </a:cubicBezTo>
                <a:cubicBezTo>
                  <a:pt x="62368" y="14052"/>
                  <a:pt x="62588" y="13946"/>
                  <a:pt x="62808" y="13867"/>
                </a:cubicBezTo>
                <a:close/>
                <a:moveTo>
                  <a:pt x="9580" y="12881"/>
                </a:moveTo>
                <a:cubicBezTo>
                  <a:pt x="9835" y="13242"/>
                  <a:pt x="10090" y="13612"/>
                  <a:pt x="10275" y="14017"/>
                </a:cubicBezTo>
                <a:cubicBezTo>
                  <a:pt x="9720" y="14307"/>
                  <a:pt x="9245" y="14712"/>
                  <a:pt x="8884" y="15152"/>
                </a:cubicBezTo>
                <a:cubicBezTo>
                  <a:pt x="8664" y="14747"/>
                  <a:pt x="8400" y="14386"/>
                  <a:pt x="8145" y="14017"/>
                </a:cubicBezTo>
                <a:cubicBezTo>
                  <a:pt x="8550" y="13576"/>
                  <a:pt x="8990" y="13171"/>
                  <a:pt x="9580" y="12881"/>
                </a:cubicBezTo>
                <a:close/>
                <a:moveTo>
                  <a:pt x="55628" y="14407"/>
                </a:moveTo>
                <a:cubicBezTo>
                  <a:pt x="55759" y="14407"/>
                  <a:pt x="55890" y="14432"/>
                  <a:pt x="56020" y="14457"/>
                </a:cubicBezTo>
                <a:cubicBezTo>
                  <a:pt x="55651" y="14606"/>
                  <a:pt x="55246" y="14827"/>
                  <a:pt x="54885" y="15047"/>
                </a:cubicBezTo>
                <a:cubicBezTo>
                  <a:pt x="54805" y="15082"/>
                  <a:pt x="54770" y="15117"/>
                  <a:pt x="54700" y="15152"/>
                </a:cubicBezTo>
                <a:lnTo>
                  <a:pt x="54224" y="15152"/>
                </a:lnTo>
                <a:cubicBezTo>
                  <a:pt x="54260" y="15152"/>
                  <a:pt x="54330" y="15117"/>
                  <a:pt x="54365" y="15082"/>
                </a:cubicBezTo>
                <a:cubicBezTo>
                  <a:pt x="54735" y="14827"/>
                  <a:pt x="55105" y="14606"/>
                  <a:pt x="55466" y="14422"/>
                </a:cubicBezTo>
                <a:cubicBezTo>
                  <a:pt x="55520" y="14411"/>
                  <a:pt x="55574" y="14407"/>
                  <a:pt x="55628" y="14407"/>
                </a:cubicBezTo>
                <a:close/>
                <a:moveTo>
                  <a:pt x="15848" y="13286"/>
                </a:moveTo>
                <a:lnTo>
                  <a:pt x="15848" y="13286"/>
                </a:lnTo>
                <a:cubicBezTo>
                  <a:pt x="16473" y="13391"/>
                  <a:pt x="17063" y="13576"/>
                  <a:pt x="17644" y="13832"/>
                </a:cubicBezTo>
                <a:cubicBezTo>
                  <a:pt x="17864" y="14272"/>
                  <a:pt x="18049" y="14747"/>
                  <a:pt x="18234" y="15267"/>
                </a:cubicBezTo>
                <a:cubicBezTo>
                  <a:pt x="17688" y="15047"/>
                  <a:pt x="17133" y="14862"/>
                  <a:pt x="16508" y="14747"/>
                </a:cubicBezTo>
                <a:cubicBezTo>
                  <a:pt x="16323" y="14237"/>
                  <a:pt x="16103" y="13726"/>
                  <a:pt x="15848" y="13286"/>
                </a:cubicBezTo>
                <a:close/>
                <a:moveTo>
                  <a:pt x="55395" y="14422"/>
                </a:moveTo>
                <a:cubicBezTo>
                  <a:pt x="55026" y="14606"/>
                  <a:pt x="54700" y="14783"/>
                  <a:pt x="54330" y="15047"/>
                </a:cubicBezTo>
                <a:cubicBezTo>
                  <a:pt x="54260" y="15082"/>
                  <a:pt x="54180" y="15117"/>
                  <a:pt x="54145" y="15187"/>
                </a:cubicBezTo>
                <a:lnTo>
                  <a:pt x="54004" y="15187"/>
                </a:lnTo>
                <a:cubicBezTo>
                  <a:pt x="53925" y="15223"/>
                  <a:pt x="53855" y="15223"/>
                  <a:pt x="53819" y="15267"/>
                </a:cubicBezTo>
                <a:cubicBezTo>
                  <a:pt x="53855" y="15223"/>
                  <a:pt x="53890" y="15187"/>
                  <a:pt x="53925" y="15152"/>
                </a:cubicBezTo>
                <a:cubicBezTo>
                  <a:pt x="54260" y="14932"/>
                  <a:pt x="54550" y="14677"/>
                  <a:pt x="54885" y="14457"/>
                </a:cubicBezTo>
                <a:cubicBezTo>
                  <a:pt x="54920" y="14457"/>
                  <a:pt x="54990" y="14457"/>
                  <a:pt x="55026" y="14422"/>
                </a:cubicBezTo>
                <a:close/>
                <a:moveTo>
                  <a:pt x="56126" y="14457"/>
                </a:moveTo>
                <a:cubicBezTo>
                  <a:pt x="56346" y="14492"/>
                  <a:pt x="56566" y="14527"/>
                  <a:pt x="56786" y="14606"/>
                </a:cubicBezTo>
                <a:cubicBezTo>
                  <a:pt x="56311" y="14783"/>
                  <a:pt x="55836" y="15003"/>
                  <a:pt x="55395" y="15302"/>
                </a:cubicBezTo>
                <a:cubicBezTo>
                  <a:pt x="55175" y="15223"/>
                  <a:pt x="54955" y="15187"/>
                  <a:pt x="54770" y="15152"/>
                </a:cubicBezTo>
                <a:cubicBezTo>
                  <a:pt x="54805" y="15152"/>
                  <a:pt x="54841" y="15117"/>
                  <a:pt x="54920" y="15082"/>
                </a:cubicBezTo>
                <a:cubicBezTo>
                  <a:pt x="55281" y="14827"/>
                  <a:pt x="55686" y="14642"/>
                  <a:pt x="56126" y="14457"/>
                </a:cubicBezTo>
                <a:close/>
                <a:moveTo>
                  <a:pt x="58257" y="14166"/>
                </a:moveTo>
                <a:cubicBezTo>
                  <a:pt x="58732" y="14342"/>
                  <a:pt x="59172" y="14562"/>
                  <a:pt x="59612" y="14827"/>
                </a:cubicBezTo>
                <a:cubicBezTo>
                  <a:pt x="59172" y="14967"/>
                  <a:pt x="58732" y="15117"/>
                  <a:pt x="58292" y="15302"/>
                </a:cubicBezTo>
                <a:cubicBezTo>
                  <a:pt x="57816" y="15003"/>
                  <a:pt x="57376" y="14783"/>
                  <a:pt x="56901" y="14606"/>
                </a:cubicBezTo>
                <a:cubicBezTo>
                  <a:pt x="57341" y="14457"/>
                  <a:pt x="57816" y="14307"/>
                  <a:pt x="58257" y="14166"/>
                </a:cubicBezTo>
                <a:close/>
                <a:moveTo>
                  <a:pt x="54295" y="14606"/>
                </a:moveTo>
                <a:cubicBezTo>
                  <a:pt x="54040" y="14862"/>
                  <a:pt x="53784" y="15082"/>
                  <a:pt x="53520" y="15337"/>
                </a:cubicBezTo>
                <a:cubicBezTo>
                  <a:pt x="53485" y="15337"/>
                  <a:pt x="53450" y="15372"/>
                  <a:pt x="53414" y="15408"/>
                </a:cubicBezTo>
                <a:cubicBezTo>
                  <a:pt x="53599" y="15187"/>
                  <a:pt x="53784" y="14967"/>
                  <a:pt x="53960" y="14712"/>
                </a:cubicBezTo>
                <a:cubicBezTo>
                  <a:pt x="54075" y="14677"/>
                  <a:pt x="54180" y="14642"/>
                  <a:pt x="54295" y="14606"/>
                </a:cubicBezTo>
                <a:close/>
                <a:moveTo>
                  <a:pt x="54770" y="14492"/>
                </a:moveTo>
                <a:cubicBezTo>
                  <a:pt x="54480" y="14677"/>
                  <a:pt x="54180" y="14897"/>
                  <a:pt x="53890" y="15117"/>
                </a:cubicBezTo>
                <a:cubicBezTo>
                  <a:pt x="53819" y="15187"/>
                  <a:pt x="53740" y="15267"/>
                  <a:pt x="53670" y="15302"/>
                </a:cubicBezTo>
                <a:cubicBezTo>
                  <a:pt x="53599" y="15337"/>
                  <a:pt x="53564" y="15372"/>
                  <a:pt x="53485" y="15408"/>
                </a:cubicBezTo>
                <a:cubicBezTo>
                  <a:pt x="53485" y="15372"/>
                  <a:pt x="53520" y="15372"/>
                  <a:pt x="53564" y="15337"/>
                </a:cubicBezTo>
                <a:cubicBezTo>
                  <a:pt x="53819" y="15117"/>
                  <a:pt x="54110" y="14827"/>
                  <a:pt x="54365" y="14562"/>
                </a:cubicBezTo>
                <a:cubicBezTo>
                  <a:pt x="54515" y="14527"/>
                  <a:pt x="54621" y="14492"/>
                  <a:pt x="54770" y="14492"/>
                </a:cubicBezTo>
                <a:close/>
                <a:moveTo>
                  <a:pt x="12106" y="13356"/>
                </a:moveTo>
                <a:cubicBezTo>
                  <a:pt x="12362" y="13832"/>
                  <a:pt x="12582" y="14307"/>
                  <a:pt x="12846" y="14827"/>
                </a:cubicBezTo>
                <a:cubicBezTo>
                  <a:pt x="12626" y="14862"/>
                  <a:pt x="12441" y="14932"/>
                  <a:pt x="12256" y="14967"/>
                </a:cubicBezTo>
                <a:cubicBezTo>
                  <a:pt x="11851" y="15117"/>
                  <a:pt x="11446" y="15267"/>
                  <a:pt x="11041" y="15487"/>
                </a:cubicBezTo>
                <a:cubicBezTo>
                  <a:pt x="10865" y="14967"/>
                  <a:pt x="10601" y="14492"/>
                  <a:pt x="10346" y="14017"/>
                </a:cubicBezTo>
                <a:cubicBezTo>
                  <a:pt x="10715" y="13796"/>
                  <a:pt x="11155" y="13612"/>
                  <a:pt x="11631" y="13462"/>
                </a:cubicBezTo>
                <a:cubicBezTo>
                  <a:pt x="11781" y="13427"/>
                  <a:pt x="11965" y="13391"/>
                  <a:pt x="12106" y="13356"/>
                </a:cubicBezTo>
                <a:close/>
                <a:moveTo>
                  <a:pt x="18965" y="13761"/>
                </a:moveTo>
                <a:lnTo>
                  <a:pt x="18965" y="13761"/>
                </a:lnTo>
                <a:cubicBezTo>
                  <a:pt x="19484" y="14087"/>
                  <a:pt x="19959" y="14422"/>
                  <a:pt x="20435" y="14747"/>
                </a:cubicBezTo>
                <a:cubicBezTo>
                  <a:pt x="20549" y="15003"/>
                  <a:pt x="20690" y="15267"/>
                  <a:pt x="20805" y="15557"/>
                </a:cubicBezTo>
                <a:cubicBezTo>
                  <a:pt x="20329" y="15187"/>
                  <a:pt x="19845" y="14897"/>
                  <a:pt x="19370" y="14642"/>
                </a:cubicBezTo>
                <a:cubicBezTo>
                  <a:pt x="19264" y="14342"/>
                  <a:pt x="19114" y="14052"/>
                  <a:pt x="18965" y="13761"/>
                </a:cubicBezTo>
                <a:close/>
                <a:moveTo>
                  <a:pt x="53890" y="14747"/>
                </a:moveTo>
                <a:cubicBezTo>
                  <a:pt x="53673" y="15078"/>
                  <a:pt x="53421" y="15365"/>
                  <a:pt x="53135" y="15652"/>
                </a:cubicBezTo>
                <a:lnTo>
                  <a:pt x="53135" y="15652"/>
                </a:lnTo>
                <a:cubicBezTo>
                  <a:pt x="53295" y="15385"/>
                  <a:pt x="53433" y="15127"/>
                  <a:pt x="53599" y="14897"/>
                </a:cubicBezTo>
                <a:cubicBezTo>
                  <a:pt x="53635" y="14862"/>
                  <a:pt x="53705" y="14827"/>
                  <a:pt x="53784" y="14783"/>
                </a:cubicBezTo>
                <a:cubicBezTo>
                  <a:pt x="53819" y="14783"/>
                  <a:pt x="53855" y="14747"/>
                  <a:pt x="53890" y="14747"/>
                </a:cubicBezTo>
                <a:close/>
                <a:moveTo>
                  <a:pt x="61268" y="14386"/>
                </a:moveTo>
                <a:cubicBezTo>
                  <a:pt x="61708" y="14606"/>
                  <a:pt x="62183" y="14827"/>
                  <a:pt x="62659" y="15082"/>
                </a:cubicBezTo>
                <a:cubicBezTo>
                  <a:pt x="62588" y="15117"/>
                  <a:pt x="62474" y="15152"/>
                  <a:pt x="62403" y="15187"/>
                </a:cubicBezTo>
                <a:cubicBezTo>
                  <a:pt x="61963" y="15337"/>
                  <a:pt x="61523" y="15487"/>
                  <a:pt x="61083" y="15663"/>
                </a:cubicBezTo>
                <a:cubicBezTo>
                  <a:pt x="60643" y="15372"/>
                  <a:pt x="60202" y="15082"/>
                  <a:pt x="59727" y="14827"/>
                </a:cubicBezTo>
                <a:cubicBezTo>
                  <a:pt x="60123" y="14712"/>
                  <a:pt x="60493" y="14606"/>
                  <a:pt x="60863" y="14492"/>
                </a:cubicBezTo>
                <a:cubicBezTo>
                  <a:pt x="60968" y="14457"/>
                  <a:pt x="61118" y="14422"/>
                  <a:pt x="61268" y="14386"/>
                </a:cubicBezTo>
                <a:close/>
                <a:moveTo>
                  <a:pt x="64270" y="14492"/>
                </a:moveTo>
                <a:cubicBezTo>
                  <a:pt x="64745" y="14677"/>
                  <a:pt x="65185" y="14897"/>
                  <a:pt x="65670" y="15082"/>
                </a:cubicBezTo>
                <a:cubicBezTo>
                  <a:pt x="65370" y="15267"/>
                  <a:pt x="65044" y="15408"/>
                  <a:pt x="64745" y="15557"/>
                </a:cubicBezTo>
                <a:cubicBezTo>
                  <a:pt x="64525" y="15663"/>
                  <a:pt x="64349" y="15742"/>
                  <a:pt x="64129" y="15848"/>
                </a:cubicBezTo>
                <a:cubicBezTo>
                  <a:pt x="63689" y="15592"/>
                  <a:pt x="63204" y="15337"/>
                  <a:pt x="62764" y="15082"/>
                </a:cubicBezTo>
                <a:cubicBezTo>
                  <a:pt x="62879" y="15047"/>
                  <a:pt x="62984" y="15003"/>
                  <a:pt x="63099" y="14967"/>
                </a:cubicBezTo>
                <a:cubicBezTo>
                  <a:pt x="63504" y="14827"/>
                  <a:pt x="63865" y="14642"/>
                  <a:pt x="64270" y="14492"/>
                </a:cubicBezTo>
                <a:close/>
                <a:moveTo>
                  <a:pt x="53485" y="15443"/>
                </a:moveTo>
                <a:lnTo>
                  <a:pt x="53485" y="15443"/>
                </a:lnTo>
                <a:cubicBezTo>
                  <a:pt x="53300" y="15592"/>
                  <a:pt x="53124" y="15777"/>
                  <a:pt x="52939" y="15927"/>
                </a:cubicBezTo>
                <a:cubicBezTo>
                  <a:pt x="53080" y="15777"/>
                  <a:pt x="53265" y="15592"/>
                  <a:pt x="53485" y="15443"/>
                </a:cubicBezTo>
                <a:close/>
                <a:moveTo>
                  <a:pt x="17688" y="13832"/>
                </a:moveTo>
                <a:lnTo>
                  <a:pt x="17688" y="13832"/>
                </a:lnTo>
                <a:cubicBezTo>
                  <a:pt x="18269" y="14087"/>
                  <a:pt x="18824" y="14342"/>
                  <a:pt x="19334" y="14642"/>
                </a:cubicBezTo>
                <a:cubicBezTo>
                  <a:pt x="19554" y="15082"/>
                  <a:pt x="19739" y="15557"/>
                  <a:pt x="19889" y="16033"/>
                </a:cubicBezTo>
                <a:cubicBezTo>
                  <a:pt x="19370" y="15742"/>
                  <a:pt x="18859" y="15487"/>
                  <a:pt x="18304" y="15267"/>
                </a:cubicBezTo>
                <a:cubicBezTo>
                  <a:pt x="18128" y="14747"/>
                  <a:pt x="17908" y="14272"/>
                  <a:pt x="17688" y="13832"/>
                </a:cubicBezTo>
                <a:close/>
                <a:moveTo>
                  <a:pt x="53520" y="14897"/>
                </a:moveTo>
                <a:lnTo>
                  <a:pt x="53520" y="14897"/>
                </a:lnTo>
                <a:cubicBezTo>
                  <a:pt x="53344" y="15223"/>
                  <a:pt x="53159" y="15557"/>
                  <a:pt x="52939" y="15883"/>
                </a:cubicBezTo>
                <a:cubicBezTo>
                  <a:pt x="52860" y="15927"/>
                  <a:pt x="52789" y="15997"/>
                  <a:pt x="52754" y="16033"/>
                </a:cubicBezTo>
                <a:cubicBezTo>
                  <a:pt x="52939" y="15707"/>
                  <a:pt x="53080" y="15337"/>
                  <a:pt x="53230" y="14967"/>
                </a:cubicBezTo>
                <a:cubicBezTo>
                  <a:pt x="53300" y="14967"/>
                  <a:pt x="53414" y="14932"/>
                  <a:pt x="53520" y="14897"/>
                </a:cubicBezTo>
                <a:close/>
                <a:moveTo>
                  <a:pt x="56866" y="14642"/>
                </a:moveTo>
                <a:cubicBezTo>
                  <a:pt x="57306" y="14783"/>
                  <a:pt x="57781" y="15047"/>
                  <a:pt x="58221" y="15302"/>
                </a:cubicBezTo>
                <a:cubicBezTo>
                  <a:pt x="57816" y="15487"/>
                  <a:pt x="57447" y="15663"/>
                  <a:pt x="57042" y="15848"/>
                </a:cubicBezTo>
                <a:cubicBezTo>
                  <a:pt x="56971" y="15927"/>
                  <a:pt x="56866" y="15962"/>
                  <a:pt x="56786" y="16033"/>
                </a:cubicBezTo>
                <a:cubicBezTo>
                  <a:pt x="56346" y="15707"/>
                  <a:pt x="55871" y="15487"/>
                  <a:pt x="55431" y="15302"/>
                </a:cubicBezTo>
                <a:cubicBezTo>
                  <a:pt x="55871" y="15047"/>
                  <a:pt x="56346" y="14827"/>
                  <a:pt x="56866" y="14642"/>
                </a:cubicBezTo>
                <a:close/>
                <a:moveTo>
                  <a:pt x="52023" y="13867"/>
                </a:moveTo>
                <a:cubicBezTo>
                  <a:pt x="52244" y="14122"/>
                  <a:pt x="52384" y="14342"/>
                  <a:pt x="52534" y="14527"/>
                </a:cubicBezTo>
                <a:cubicBezTo>
                  <a:pt x="52420" y="14932"/>
                  <a:pt x="52314" y="15372"/>
                  <a:pt x="52129" y="15777"/>
                </a:cubicBezTo>
                <a:cubicBezTo>
                  <a:pt x="52059" y="15927"/>
                  <a:pt x="51979" y="16068"/>
                  <a:pt x="51909" y="16182"/>
                </a:cubicBezTo>
                <a:cubicBezTo>
                  <a:pt x="51759" y="16033"/>
                  <a:pt x="51618" y="15813"/>
                  <a:pt x="51434" y="15522"/>
                </a:cubicBezTo>
                <a:cubicBezTo>
                  <a:pt x="51504" y="15372"/>
                  <a:pt x="51583" y="15223"/>
                  <a:pt x="51654" y="15047"/>
                </a:cubicBezTo>
                <a:cubicBezTo>
                  <a:pt x="51839" y="14677"/>
                  <a:pt x="51944" y="14272"/>
                  <a:pt x="52023" y="13867"/>
                </a:cubicBezTo>
                <a:close/>
                <a:moveTo>
                  <a:pt x="59683" y="14862"/>
                </a:moveTo>
                <a:cubicBezTo>
                  <a:pt x="60167" y="15117"/>
                  <a:pt x="60607" y="15372"/>
                  <a:pt x="61047" y="15663"/>
                </a:cubicBezTo>
                <a:cubicBezTo>
                  <a:pt x="60563" y="15848"/>
                  <a:pt x="60088" y="16068"/>
                  <a:pt x="59648" y="16288"/>
                </a:cubicBezTo>
                <a:cubicBezTo>
                  <a:pt x="59207" y="15927"/>
                  <a:pt x="58767" y="15592"/>
                  <a:pt x="58327" y="15337"/>
                </a:cubicBezTo>
                <a:cubicBezTo>
                  <a:pt x="58767" y="15152"/>
                  <a:pt x="59207" y="15003"/>
                  <a:pt x="59683" y="14862"/>
                </a:cubicBezTo>
                <a:close/>
                <a:moveTo>
                  <a:pt x="52569" y="14562"/>
                </a:moveTo>
                <a:cubicBezTo>
                  <a:pt x="52684" y="14712"/>
                  <a:pt x="52789" y="14783"/>
                  <a:pt x="52904" y="14862"/>
                </a:cubicBezTo>
                <a:cubicBezTo>
                  <a:pt x="52789" y="15302"/>
                  <a:pt x="52640" y="15742"/>
                  <a:pt x="52420" y="16147"/>
                </a:cubicBezTo>
                <a:cubicBezTo>
                  <a:pt x="52384" y="16218"/>
                  <a:pt x="52314" y="16323"/>
                  <a:pt x="52244" y="16438"/>
                </a:cubicBezTo>
                <a:cubicBezTo>
                  <a:pt x="52164" y="16438"/>
                  <a:pt x="52059" y="16367"/>
                  <a:pt x="51944" y="16218"/>
                </a:cubicBezTo>
                <a:cubicBezTo>
                  <a:pt x="52023" y="16068"/>
                  <a:pt x="52094" y="15927"/>
                  <a:pt x="52164" y="15777"/>
                </a:cubicBezTo>
                <a:cubicBezTo>
                  <a:pt x="52349" y="15372"/>
                  <a:pt x="52464" y="14967"/>
                  <a:pt x="52569" y="14562"/>
                </a:cubicBezTo>
                <a:close/>
                <a:moveTo>
                  <a:pt x="52939" y="14897"/>
                </a:moveTo>
                <a:cubicBezTo>
                  <a:pt x="53009" y="14932"/>
                  <a:pt x="53124" y="14967"/>
                  <a:pt x="53194" y="14967"/>
                </a:cubicBezTo>
                <a:cubicBezTo>
                  <a:pt x="53009" y="15372"/>
                  <a:pt x="52860" y="15777"/>
                  <a:pt x="52640" y="16147"/>
                </a:cubicBezTo>
                <a:cubicBezTo>
                  <a:pt x="52534" y="16253"/>
                  <a:pt x="52464" y="16323"/>
                  <a:pt x="52349" y="16438"/>
                </a:cubicBezTo>
                <a:lnTo>
                  <a:pt x="52314" y="16438"/>
                </a:lnTo>
                <a:cubicBezTo>
                  <a:pt x="52349" y="16323"/>
                  <a:pt x="52420" y="16253"/>
                  <a:pt x="52464" y="16147"/>
                </a:cubicBezTo>
                <a:cubicBezTo>
                  <a:pt x="52684" y="15742"/>
                  <a:pt x="52825" y="15337"/>
                  <a:pt x="52939" y="14897"/>
                </a:cubicBezTo>
                <a:close/>
                <a:moveTo>
                  <a:pt x="54621" y="15187"/>
                </a:moveTo>
                <a:cubicBezTo>
                  <a:pt x="54075" y="15557"/>
                  <a:pt x="53564" y="15997"/>
                  <a:pt x="53080" y="16438"/>
                </a:cubicBezTo>
                <a:cubicBezTo>
                  <a:pt x="52939" y="16438"/>
                  <a:pt x="52789" y="16438"/>
                  <a:pt x="52684" y="16473"/>
                </a:cubicBezTo>
                <a:cubicBezTo>
                  <a:pt x="53124" y="16033"/>
                  <a:pt x="53635" y="15592"/>
                  <a:pt x="54145" y="15223"/>
                </a:cubicBezTo>
                <a:cubicBezTo>
                  <a:pt x="54295" y="15187"/>
                  <a:pt x="54480" y="15187"/>
                  <a:pt x="54621" y="15187"/>
                </a:cubicBezTo>
                <a:close/>
                <a:moveTo>
                  <a:pt x="10310" y="14052"/>
                </a:moveTo>
                <a:cubicBezTo>
                  <a:pt x="10566" y="14492"/>
                  <a:pt x="10821" y="15003"/>
                  <a:pt x="11006" y="15487"/>
                </a:cubicBezTo>
                <a:cubicBezTo>
                  <a:pt x="10495" y="15777"/>
                  <a:pt x="9985" y="16147"/>
                  <a:pt x="9544" y="16543"/>
                </a:cubicBezTo>
                <a:cubicBezTo>
                  <a:pt x="9359" y="16068"/>
                  <a:pt x="9139" y="15628"/>
                  <a:pt x="8884" y="15187"/>
                </a:cubicBezTo>
                <a:cubicBezTo>
                  <a:pt x="9280" y="14747"/>
                  <a:pt x="9764" y="14342"/>
                  <a:pt x="10310" y="14052"/>
                </a:cubicBezTo>
                <a:close/>
                <a:moveTo>
                  <a:pt x="15061" y="14632"/>
                </a:moveTo>
                <a:cubicBezTo>
                  <a:pt x="15546" y="14632"/>
                  <a:pt x="16030" y="14696"/>
                  <a:pt x="16508" y="14783"/>
                </a:cubicBezTo>
                <a:cubicBezTo>
                  <a:pt x="16728" y="15337"/>
                  <a:pt x="16913" y="15927"/>
                  <a:pt x="17098" y="16543"/>
                </a:cubicBezTo>
                <a:cubicBezTo>
                  <a:pt x="16543" y="16438"/>
                  <a:pt x="15998" y="16402"/>
                  <a:pt x="15443" y="16402"/>
                </a:cubicBezTo>
                <a:cubicBezTo>
                  <a:pt x="15223" y="15813"/>
                  <a:pt x="15003" y="15187"/>
                  <a:pt x="14747" y="14642"/>
                </a:cubicBezTo>
                <a:cubicBezTo>
                  <a:pt x="14852" y="14635"/>
                  <a:pt x="14956" y="14632"/>
                  <a:pt x="15061" y="14632"/>
                </a:cubicBezTo>
                <a:close/>
                <a:moveTo>
                  <a:pt x="52314" y="16473"/>
                </a:moveTo>
                <a:cubicBezTo>
                  <a:pt x="52279" y="16508"/>
                  <a:pt x="52279" y="16508"/>
                  <a:pt x="52244" y="16543"/>
                </a:cubicBezTo>
                <a:cubicBezTo>
                  <a:pt x="52244" y="16508"/>
                  <a:pt x="52279" y="16508"/>
                  <a:pt x="52279" y="16473"/>
                </a:cubicBezTo>
                <a:close/>
                <a:moveTo>
                  <a:pt x="53983" y="15267"/>
                </a:moveTo>
                <a:cubicBezTo>
                  <a:pt x="53485" y="15657"/>
                  <a:pt x="53027" y="16050"/>
                  <a:pt x="52569" y="16508"/>
                </a:cubicBezTo>
                <a:cubicBezTo>
                  <a:pt x="52534" y="16508"/>
                  <a:pt x="52499" y="16508"/>
                  <a:pt x="52464" y="16543"/>
                </a:cubicBezTo>
                <a:cubicBezTo>
                  <a:pt x="52569" y="16438"/>
                  <a:pt x="52640" y="16323"/>
                  <a:pt x="52719" y="16218"/>
                </a:cubicBezTo>
                <a:lnTo>
                  <a:pt x="52754" y="16182"/>
                </a:lnTo>
                <a:cubicBezTo>
                  <a:pt x="53045" y="15883"/>
                  <a:pt x="53379" y="15628"/>
                  <a:pt x="53705" y="15337"/>
                </a:cubicBezTo>
                <a:cubicBezTo>
                  <a:pt x="53779" y="15304"/>
                  <a:pt x="53877" y="15271"/>
                  <a:pt x="53983" y="15267"/>
                </a:cubicBezTo>
                <a:close/>
                <a:moveTo>
                  <a:pt x="54700" y="15187"/>
                </a:moveTo>
                <a:cubicBezTo>
                  <a:pt x="54920" y="15223"/>
                  <a:pt x="55140" y="15267"/>
                  <a:pt x="55325" y="15337"/>
                </a:cubicBezTo>
                <a:cubicBezTo>
                  <a:pt x="54735" y="15663"/>
                  <a:pt x="54224" y="16103"/>
                  <a:pt x="53740" y="16543"/>
                </a:cubicBezTo>
                <a:cubicBezTo>
                  <a:pt x="53564" y="16473"/>
                  <a:pt x="53414" y="16473"/>
                  <a:pt x="53230" y="16438"/>
                </a:cubicBezTo>
                <a:lnTo>
                  <a:pt x="53159" y="16438"/>
                </a:lnTo>
                <a:cubicBezTo>
                  <a:pt x="53635" y="15997"/>
                  <a:pt x="54145" y="15557"/>
                  <a:pt x="54700" y="15187"/>
                </a:cubicBezTo>
                <a:close/>
                <a:moveTo>
                  <a:pt x="20505" y="14827"/>
                </a:moveTo>
                <a:lnTo>
                  <a:pt x="20505" y="14827"/>
                </a:lnTo>
                <a:cubicBezTo>
                  <a:pt x="20840" y="15082"/>
                  <a:pt x="21166" y="15302"/>
                  <a:pt x="21465" y="15557"/>
                </a:cubicBezTo>
                <a:cubicBezTo>
                  <a:pt x="21606" y="15663"/>
                  <a:pt x="21755" y="15777"/>
                  <a:pt x="21870" y="15883"/>
                </a:cubicBezTo>
                <a:cubicBezTo>
                  <a:pt x="22011" y="16103"/>
                  <a:pt x="22125" y="16367"/>
                  <a:pt x="22231" y="16587"/>
                </a:cubicBezTo>
                <a:cubicBezTo>
                  <a:pt x="22160" y="16543"/>
                  <a:pt x="22090" y="16508"/>
                  <a:pt x="22046" y="16438"/>
                </a:cubicBezTo>
                <a:cubicBezTo>
                  <a:pt x="21650" y="16147"/>
                  <a:pt x="21245" y="15848"/>
                  <a:pt x="20875" y="15592"/>
                </a:cubicBezTo>
                <a:cubicBezTo>
                  <a:pt x="20769" y="15337"/>
                  <a:pt x="20655" y="15082"/>
                  <a:pt x="20505" y="14827"/>
                </a:cubicBezTo>
                <a:close/>
                <a:moveTo>
                  <a:pt x="52420" y="16508"/>
                </a:moveTo>
                <a:lnTo>
                  <a:pt x="52384" y="16543"/>
                </a:lnTo>
                <a:cubicBezTo>
                  <a:pt x="52384" y="16587"/>
                  <a:pt x="52349" y="16587"/>
                  <a:pt x="52349" y="16587"/>
                </a:cubicBezTo>
                <a:cubicBezTo>
                  <a:pt x="52384" y="16543"/>
                  <a:pt x="52384" y="16508"/>
                  <a:pt x="52420" y="16508"/>
                </a:cubicBezTo>
                <a:close/>
                <a:moveTo>
                  <a:pt x="62694" y="15117"/>
                </a:moveTo>
                <a:cubicBezTo>
                  <a:pt x="63169" y="15337"/>
                  <a:pt x="63609" y="15592"/>
                  <a:pt x="64085" y="15848"/>
                </a:cubicBezTo>
                <a:cubicBezTo>
                  <a:pt x="63865" y="15962"/>
                  <a:pt x="63689" y="16033"/>
                  <a:pt x="63504" y="16147"/>
                </a:cubicBezTo>
                <a:cubicBezTo>
                  <a:pt x="63134" y="16288"/>
                  <a:pt x="62808" y="16438"/>
                  <a:pt x="62474" y="16587"/>
                </a:cubicBezTo>
                <a:cubicBezTo>
                  <a:pt x="62368" y="16508"/>
                  <a:pt x="62254" y="16438"/>
                  <a:pt x="62148" y="16402"/>
                </a:cubicBezTo>
                <a:cubicBezTo>
                  <a:pt x="61813" y="16147"/>
                  <a:pt x="61488" y="15927"/>
                  <a:pt x="61153" y="15707"/>
                </a:cubicBezTo>
                <a:cubicBezTo>
                  <a:pt x="61558" y="15522"/>
                  <a:pt x="61998" y="15372"/>
                  <a:pt x="62403" y="15223"/>
                </a:cubicBezTo>
                <a:cubicBezTo>
                  <a:pt x="62509" y="15187"/>
                  <a:pt x="62623" y="15152"/>
                  <a:pt x="62694" y="15117"/>
                </a:cubicBezTo>
                <a:close/>
                <a:moveTo>
                  <a:pt x="14712" y="14642"/>
                </a:moveTo>
                <a:cubicBezTo>
                  <a:pt x="14968" y="15187"/>
                  <a:pt x="15188" y="15813"/>
                  <a:pt x="15373" y="16402"/>
                </a:cubicBezTo>
                <a:cubicBezTo>
                  <a:pt x="14783" y="16402"/>
                  <a:pt x="14166" y="16473"/>
                  <a:pt x="13577" y="16623"/>
                </a:cubicBezTo>
                <a:cubicBezTo>
                  <a:pt x="13356" y="15997"/>
                  <a:pt x="13136" y="15408"/>
                  <a:pt x="12881" y="14862"/>
                </a:cubicBezTo>
                <a:cubicBezTo>
                  <a:pt x="13506" y="14712"/>
                  <a:pt x="14122" y="14642"/>
                  <a:pt x="14712" y="14642"/>
                </a:cubicBezTo>
                <a:close/>
                <a:moveTo>
                  <a:pt x="52384" y="16473"/>
                </a:moveTo>
                <a:cubicBezTo>
                  <a:pt x="52349" y="16508"/>
                  <a:pt x="52314" y="16543"/>
                  <a:pt x="52244" y="16623"/>
                </a:cubicBezTo>
                <a:lnTo>
                  <a:pt x="52244" y="16658"/>
                </a:lnTo>
                <a:lnTo>
                  <a:pt x="52200" y="16658"/>
                </a:lnTo>
                <a:cubicBezTo>
                  <a:pt x="52279" y="16587"/>
                  <a:pt x="52314" y="16508"/>
                  <a:pt x="52384" y="16473"/>
                </a:cubicBezTo>
                <a:close/>
                <a:moveTo>
                  <a:pt x="8109" y="14052"/>
                </a:moveTo>
                <a:cubicBezTo>
                  <a:pt x="8365" y="14422"/>
                  <a:pt x="8620" y="14783"/>
                  <a:pt x="8840" y="15187"/>
                </a:cubicBezTo>
                <a:cubicBezTo>
                  <a:pt x="8400" y="15663"/>
                  <a:pt x="8074" y="16182"/>
                  <a:pt x="7784" y="16763"/>
                </a:cubicBezTo>
                <a:cubicBezTo>
                  <a:pt x="7599" y="16367"/>
                  <a:pt x="7379" y="15997"/>
                  <a:pt x="7123" y="15628"/>
                </a:cubicBezTo>
                <a:cubicBezTo>
                  <a:pt x="7379" y="15082"/>
                  <a:pt x="7704" y="14527"/>
                  <a:pt x="8109" y="14052"/>
                </a:cubicBezTo>
                <a:close/>
                <a:moveTo>
                  <a:pt x="52512" y="16566"/>
                </a:moveTo>
                <a:cubicBezTo>
                  <a:pt x="52406" y="16672"/>
                  <a:pt x="52309" y="16771"/>
                  <a:pt x="52244" y="16878"/>
                </a:cubicBezTo>
                <a:cubicBezTo>
                  <a:pt x="52279" y="16763"/>
                  <a:pt x="52349" y="16693"/>
                  <a:pt x="52420" y="16587"/>
                </a:cubicBezTo>
                <a:cubicBezTo>
                  <a:pt x="52454" y="16587"/>
                  <a:pt x="52484" y="16587"/>
                  <a:pt x="52512" y="16566"/>
                </a:cubicBezTo>
                <a:close/>
                <a:moveTo>
                  <a:pt x="19405" y="14677"/>
                </a:moveTo>
                <a:lnTo>
                  <a:pt x="19405" y="14677"/>
                </a:lnTo>
                <a:cubicBezTo>
                  <a:pt x="19924" y="14967"/>
                  <a:pt x="20400" y="15302"/>
                  <a:pt x="20840" y="15592"/>
                </a:cubicBezTo>
                <a:cubicBezTo>
                  <a:pt x="21025" y="16033"/>
                  <a:pt x="21210" y="16473"/>
                  <a:pt x="21350" y="16913"/>
                </a:cubicBezTo>
                <a:cubicBezTo>
                  <a:pt x="20910" y="16623"/>
                  <a:pt x="20435" y="16323"/>
                  <a:pt x="19959" y="16068"/>
                </a:cubicBezTo>
                <a:cubicBezTo>
                  <a:pt x="19775" y="15592"/>
                  <a:pt x="19590" y="15117"/>
                  <a:pt x="19405" y="14677"/>
                </a:cubicBezTo>
                <a:close/>
                <a:moveTo>
                  <a:pt x="16543" y="14783"/>
                </a:moveTo>
                <a:lnTo>
                  <a:pt x="16543" y="14783"/>
                </a:lnTo>
                <a:cubicBezTo>
                  <a:pt x="17133" y="14932"/>
                  <a:pt x="17723" y="15082"/>
                  <a:pt x="18269" y="15302"/>
                </a:cubicBezTo>
                <a:cubicBezTo>
                  <a:pt x="18454" y="15848"/>
                  <a:pt x="18639" y="16402"/>
                  <a:pt x="18824" y="17028"/>
                </a:cubicBezTo>
                <a:cubicBezTo>
                  <a:pt x="18269" y="16807"/>
                  <a:pt x="17723" y="16658"/>
                  <a:pt x="17169" y="16543"/>
                </a:cubicBezTo>
                <a:cubicBezTo>
                  <a:pt x="16984" y="15927"/>
                  <a:pt x="16764" y="15337"/>
                  <a:pt x="16543" y="14783"/>
                </a:cubicBezTo>
                <a:close/>
                <a:moveTo>
                  <a:pt x="58257" y="15337"/>
                </a:moveTo>
                <a:cubicBezTo>
                  <a:pt x="58732" y="15628"/>
                  <a:pt x="59172" y="15962"/>
                  <a:pt x="59577" y="16288"/>
                </a:cubicBezTo>
                <a:cubicBezTo>
                  <a:pt x="59067" y="16543"/>
                  <a:pt x="58582" y="16807"/>
                  <a:pt x="58072" y="17098"/>
                </a:cubicBezTo>
                <a:cubicBezTo>
                  <a:pt x="57667" y="16728"/>
                  <a:pt x="57262" y="16367"/>
                  <a:pt x="56822" y="16068"/>
                </a:cubicBezTo>
                <a:cubicBezTo>
                  <a:pt x="56901" y="15997"/>
                  <a:pt x="56971" y="15962"/>
                  <a:pt x="57086" y="15883"/>
                </a:cubicBezTo>
                <a:cubicBezTo>
                  <a:pt x="57447" y="15707"/>
                  <a:pt x="57852" y="15522"/>
                  <a:pt x="58257" y="15337"/>
                </a:cubicBezTo>
                <a:close/>
                <a:moveTo>
                  <a:pt x="51908" y="16951"/>
                </a:moveTo>
                <a:cubicBezTo>
                  <a:pt x="51872" y="17029"/>
                  <a:pt x="51803" y="17098"/>
                  <a:pt x="51759" y="17133"/>
                </a:cubicBezTo>
                <a:cubicBezTo>
                  <a:pt x="51752" y="17141"/>
                  <a:pt x="51744" y="17147"/>
                  <a:pt x="51736" y="17152"/>
                </a:cubicBezTo>
                <a:lnTo>
                  <a:pt x="51736" y="17152"/>
                </a:lnTo>
                <a:cubicBezTo>
                  <a:pt x="51750" y="17134"/>
                  <a:pt x="51759" y="17116"/>
                  <a:pt x="51759" y="17098"/>
                </a:cubicBezTo>
                <a:cubicBezTo>
                  <a:pt x="51817" y="17047"/>
                  <a:pt x="51870" y="16991"/>
                  <a:pt x="51908" y="16951"/>
                </a:cubicBezTo>
                <a:close/>
                <a:moveTo>
                  <a:pt x="12846" y="14862"/>
                </a:moveTo>
                <a:cubicBezTo>
                  <a:pt x="13101" y="15443"/>
                  <a:pt x="13321" y="16033"/>
                  <a:pt x="13541" y="16623"/>
                </a:cubicBezTo>
                <a:cubicBezTo>
                  <a:pt x="13207" y="16693"/>
                  <a:pt x="12916" y="16763"/>
                  <a:pt x="12582" y="16878"/>
                </a:cubicBezTo>
                <a:cubicBezTo>
                  <a:pt x="12291" y="16983"/>
                  <a:pt x="12001" y="17098"/>
                  <a:pt x="11701" y="17248"/>
                </a:cubicBezTo>
                <a:cubicBezTo>
                  <a:pt x="11525" y="16658"/>
                  <a:pt x="11305" y="16068"/>
                  <a:pt x="11085" y="15522"/>
                </a:cubicBezTo>
                <a:cubicBezTo>
                  <a:pt x="11446" y="15302"/>
                  <a:pt x="11851" y="15152"/>
                  <a:pt x="12256" y="15003"/>
                </a:cubicBezTo>
                <a:cubicBezTo>
                  <a:pt x="12476" y="14967"/>
                  <a:pt x="12661" y="14897"/>
                  <a:pt x="12846" y="14862"/>
                </a:cubicBezTo>
                <a:close/>
                <a:moveTo>
                  <a:pt x="52314" y="16658"/>
                </a:moveTo>
                <a:cubicBezTo>
                  <a:pt x="52121" y="16850"/>
                  <a:pt x="51929" y="17070"/>
                  <a:pt x="51736" y="17293"/>
                </a:cubicBezTo>
                <a:lnTo>
                  <a:pt x="51736" y="17293"/>
                </a:lnTo>
                <a:cubicBezTo>
                  <a:pt x="51805" y="17204"/>
                  <a:pt x="51868" y="17104"/>
                  <a:pt x="51944" y="17028"/>
                </a:cubicBezTo>
                <a:cubicBezTo>
                  <a:pt x="52059" y="16913"/>
                  <a:pt x="52129" y="16807"/>
                  <a:pt x="52244" y="16693"/>
                </a:cubicBezTo>
                <a:cubicBezTo>
                  <a:pt x="52279" y="16658"/>
                  <a:pt x="52279" y="16658"/>
                  <a:pt x="52314" y="16658"/>
                </a:cubicBezTo>
                <a:close/>
                <a:moveTo>
                  <a:pt x="61083" y="15707"/>
                </a:moveTo>
                <a:cubicBezTo>
                  <a:pt x="61444" y="15962"/>
                  <a:pt x="61778" y="16182"/>
                  <a:pt x="62148" y="16438"/>
                </a:cubicBezTo>
                <a:cubicBezTo>
                  <a:pt x="62218" y="16473"/>
                  <a:pt x="62324" y="16543"/>
                  <a:pt x="62403" y="16623"/>
                </a:cubicBezTo>
                <a:cubicBezTo>
                  <a:pt x="61928" y="16843"/>
                  <a:pt x="61408" y="17098"/>
                  <a:pt x="60933" y="17353"/>
                </a:cubicBezTo>
                <a:cubicBezTo>
                  <a:pt x="60827" y="17248"/>
                  <a:pt x="60713" y="17168"/>
                  <a:pt x="60643" y="17098"/>
                </a:cubicBezTo>
                <a:cubicBezTo>
                  <a:pt x="60308" y="16843"/>
                  <a:pt x="60017" y="16587"/>
                  <a:pt x="59683" y="16288"/>
                </a:cubicBezTo>
                <a:cubicBezTo>
                  <a:pt x="60123" y="16103"/>
                  <a:pt x="60607" y="15883"/>
                  <a:pt x="61083" y="15707"/>
                </a:cubicBezTo>
                <a:close/>
                <a:moveTo>
                  <a:pt x="64129" y="15883"/>
                </a:moveTo>
                <a:cubicBezTo>
                  <a:pt x="64199" y="15927"/>
                  <a:pt x="64235" y="15962"/>
                  <a:pt x="64305" y="15997"/>
                </a:cubicBezTo>
                <a:cubicBezTo>
                  <a:pt x="64569" y="16147"/>
                  <a:pt x="64860" y="16288"/>
                  <a:pt x="65150" y="16438"/>
                </a:cubicBezTo>
                <a:lnTo>
                  <a:pt x="65300" y="16543"/>
                </a:lnTo>
                <a:cubicBezTo>
                  <a:pt x="64789" y="16843"/>
                  <a:pt x="64270" y="17133"/>
                  <a:pt x="63724" y="17468"/>
                </a:cubicBezTo>
                <a:cubicBezTo>
                  <a:pt x="63645" y="17388"/>
                  <a:pt x="63539" y="17318"/>
                  <a:pt x="63425" y="17248"/>
                </a:cubicBezTo>
                <a:cubicBezTo>
                  <a:pt x="63134" y="17063"/>
                  <a:pt x="62808" y="16843"/>
                  <a:pt x="62509" y="16623"/>
                </a:cubicBezTo>
                <a:cubicBezTo>
                  <a:pt x="62844" y="16473"/>
                  <a:pt x="63169" y="16323"/>
                  <a:pt x="63504" y="16182"/>
                </a:cubicBezTo>
                <a:cubicBezTo>
                  <a:pt x="63724" y="16068"/>
                  <a:pt x="63909" y="15997"/>
                  <a:pt x="64129" y="15883"/>
                </a:cubicBezTo>
                <a:close/>
                <a:moveTo>
                  <a:pt x="51499" y="17484"/>
                </a:moveTo>
                <a:cubicBezTo>
                  <a:pt x="51489" y="17501"/>
                  <a:pt x="51479" y="17518"/>
                  <a:pt x="51469" y="17538"/>
                </a:cubicBezTo>
                <a:lnTo>
                  <a:pt x="51469" y="17503"/>
                </a:lnTo>
                <a:cubicBezTo>
                  <a:pt x="51480" y="17498"/>
                  <a:pt x="51490" y="17491"/>
                  <a:pt x="51499" y="17484"/>
                </a:cubicBezTo>
                <a:close/>
                <a:moveTo>
                  <a:pt x="51398" y="15592"/>
                </a:moveTo>
                <a:cubicBezTo>
                  <a:pt x="51583" y="15883"/>
                  <a:pt x="51724" y="16103"/>
                  <a:pt x="51874" y="16253"/>
                </a:cubicBezTo>
                <a:cubicBezTo>
                  <a:pt x="51583" y="16763"/>
                  <a:pt x="51213" y="17248"/>
                  <a:pt x="50773" y="17688"/>
                </a:cubicBezTo>
                <a:cubicBezTo>
                  <a:pt x="50624" y="17503"/>
                  <a:pt x="50439" y="17283"/>
                  <a:pt x="50333" y="17063"/>
                </a:cubicBezTo>
                <a:cubicBezTo>
                  <a:pt x="50773" y="16623"/>
                  <a:pt x="51099" y="16103"/>
                  <a:pt x="51398" y="15592"/>
                </a:cubicBezTo>
                <a:close/>
                <a:moveTo>
                  <a:pt x="18304" y="15337"/>
                </a:moveTo>
                <a:cubicBezTo>
                  <a:pt x="18859" y="15557"/>
                  <a:pt x="19405" y="15813"/>
                  <a:pt x="19924" y="16068"/>
                </a:cubicBezTo>
                <a:cubicBezTo>
                  <a:pt x="20065" y="16623"/>
                  <a:pt x="20250" y="17168"/>
                  <a:pt x="20364" y="17723"/>
                </a:cubicBezTo>
                <a:cubicBezTo>
                  <a:pt x="19889" y="17468"/>
                  <a:pt x="19370" y="17204"/>
                  <a:pt x="18859" y="17028"/>
                </a:cubicBezTo>
                <a:cubicBezTo>
                  <a:pt x="18674" y="16438"/>
                  <a:pt x="18524" y="15848"/>
                  <a:pt x="18304" y="15337"/>
                </a:cubicBezTo>
                <a:close/>
                <a:moveTo>
                  <a:pt x="51909" y="16288"/>
                </a:moveTo>
                <a:cubicBezTo>
                  <a:pt x="52023" y="16402"/>
                  <a:pt x="52129" y="16438"/>
                  <a:pt x="52244" y="16473"/>
                </a:cubicBezTo>
                <a:cubicBezTo>
                  <a:pt x="52200" y="16543"/>
                  <a:pt x="52129" y="16623"/>
                  <a:pt x="52094" y="16693"/>
                </a:cubicBezTo>
                <a:cubicBezTo>
                  <a:pt x="52059" y="16728"/>
                  <a:pt x="52023" y="16763"/>
                  <a:pt x="51979" y="16807"/>
                </a:cubicBezTo>
                <a:cubicBezTo>
                  <a:pt x="51909" y="16878"/>
                  <a:pt x="51803" y="16948"/>
                  <a:pt x="51724" y="17063"/>
                </a:cubicBezTo>
                <a:cubicBezTo>
                  <a:pt x="51469" y="17318"/>
                  <a:pt x="51213" y="17609"/>
                  <a:pt x="50958" y="17864"/>
                </a:cubicBezTo>
                <a:cubicBezTo>
                  <a:pt x="50923" y="17829"/>
                  <a:pt x="50844" y="17758"/>
                  <a:pt x="50808" y="17723"/>
                </a:cubicBezTo>
                <a:cubicBezTo>
                  <a:pt x="51213" y="17283"/>
                  <a:pt x="51618" y="16807"/>
                  <a:pt x="51909" y="16288"/>
                </a:cubicBezTo>
                <a:close/>
                <a:moveTo>
                  <a:pt x="51428" y="17455"/>
                </a:moveTo>
                <a:cubicBezTo>
                  <a:pt x="51326" y="17610"/>
                  <a:pt x="51191" y="17740"/>
                  <a:pt x="51029" y="17864"/>
                </a:cubicBezTo>
                <a:cubicBezTo>
                  <a:pt x="51173" y="17726"/>
                  <a:pt x="51297" y="17583"/>
                  <a:pt x="51428" y="17455"/>
                </a:cubicBezTo>
                <a:close/>
                <a:moveTo>
                  <a:pt x="51284" y="17723"/>
                </a:moveTo>
                <a:lnTo>
                  <a:pt x="51284" y="17723"/>
                </a:lnTo>
                <a:cubicBezTo>
                  <a:pt x="51249" y="17793"/>
                  <a:pt x="51213" y="17829"/>
                  <a:pt x="51143" y="17864"/>
                </a:cubicBezTo>
                <a:cubicBezTo>
                  <a:pt x="51201" y="17806"/>
                  <a:pt x="51235" y="17772"/>
                  <a:pt x="51284" y="17723"/>
                </a:cubicBezTo>
                <a:close/>
                <a:moveTo>
                  <a:pt x="8840" y="15223"/>
                </a:moveTo>
                <a:cubicBezTo>
                  <a:pt x="9104" y="15663"/>
                  <a:pt x="9324" y="16103"/>
                  <a:pt x="9500" y="16587"/>
                </a:cubicBezTo>
                <a:cubicBezTo>
                  <a:pt x="9060" y="16983"/>
                  <a:pt x="8664" y="17424"/>
                  <a:pt x="8294" y="17943"/>
                </a:cubicBezTo>
                <a:cubicBezTo>
                  <a:pt x="8145" y="17538"/>
                  <a:pt x="8004" y="17168"/>
                  <a:pt x="7819" y="16807"/>
                </a:cubicBezTo>
                <a:cubicBezTo>
                  <a:pt x="8109" y="16218"/>
                  <a:pt x="8444" y="15707"/>
                  <a:pt x="8840" y="15223"/>
                </a:cubicBezTo>
                <a:close/>
                <a:moveTo>
                  <a:pt x="20910" y="15663"/>
                </a:moveTo>
                <a:lnTo>
                  <a:pt x="20910" y="15663"/>
                </a:lnTo>
                <a:cubicBezTo>
                  <a:pt x="21280" y="15927"/>
                  <a:pt x="21650" y="16218"/>
                  <a:pt x="22011" y="16473"/>
                </a:cubicBezTo>
                <a:cubicBezTo>
                  <a:pt x="22090" y="16543"/>
                  <a:pt x="22196" y="16623"/>
                  <a:pt x="22266" y="16693"/>
                </a:cubicBezTo>
                <a:cubicBezTo>
                  <a:pt x="22451" y="17098"/>
                  <a:pt x="22636" y="17538"/>
                  <a:pt x="22785" y="17943"/>
                </a:cubicBezTo>
                <a:cubicBezTo>
                  <a:pt x="22671" y="17864"/>
                  <a:pt x="22530" y="17793"/>
                  <a:pt x="22416" y="17723"/>
                </a:cubicBezTo>
                <a:cubicBezTo>
                  <a:pt x="22090" y="17468"/>
                  <a:pt x="21755" y="17204"/>
                  <a:pt x="21386" y="16948"/>
                </a:cubicBezTo>
                <a:cubicBezTo>
                  <a:pt x="21245" y="16508"/>
                  <a:pt x="21095" y="16068"/>
                  <a:pt x="20910" y="15663"/>
                </a:cubicBezTo>
                <a:close/>
                <a:moveTo>
                  <a:pt x="51064" y="17908"/>
                </a:moveTo>
                <a:lnTo>
                  <a:pt x="51029" y="17943"/>
                </a:lnTo>
                <a:cubicBezTo>
                  <a:pt x="51029" y="17908"/>
                  <a:pt x="51064" y="17908"/>
                  <a:pt x="51064" y="17908"/>
                </a:cubicBezTo>
                <a:close/>
                <a:moveTo>
                  <a:pt x="51143" y="17978"/>
                </a:moveTo>
                <a:lnTo>
                  <a:pt x="51099" y="18014"/>
                </a:lnTo>
                <a:cubicBezTo>
                  <a:pt x="51099" y="17978"/>
                  <a:pt x="51143" y="17978"/>
                  <a:pt x="51143" y="17978"/>
                </a:cubicBezTo>
                <a:close/>
                <a:moveTo>
                  <a:pt x="52129" y="16913"/>
                </a:moveTo>
                <a:cubicBezTo>
                  <a:pt x="52059" y="17028"/>
                  <a:pt x="51944" y="17168"/>
                  <a:pt x="51839" y="17283"/>
                </a:cubicBezTo>
                <a:cubicBezTo>
                  <a:pt x="51724" y="17424"/>
                  <a:pt x="51618" y="17538"/>
                  <a:pt x="51504" y="17688"/>
                </a:cubicBezTo>
                <a:lnTo>
                  <a:pt x="51178" y="18014"/>
                </a:lnTo>
                <a:lnTo>
                  <a:pt x="51143" y="18014"/>
                </a:lnTo>
                <a:cubicBezTo>
                  <a:pt x="51213" y="17943"/>
                  <a:pt x="51249" y="17908"/>
                  <a:pt x="51284" y="17829"/>
                </a:cubicBezTo>
                <a:cubicBezTo>
                  <a:pt x="51583" y="17538"/>
                  <a:pt x="51874" y="17248"/>
                  <a:pt x="52129" y="16913"/>
                </a:cubicBezTo>
                <a:close/>
                <a:moveTo>
                  <a:pt x="50993" y="17978"/>
                </a:moveTo>
                <a:cubicBezTo>
                  <a:pt x="50993" y="18014"/>
                  <a:pt x="50958" y="18014"/>
                  <a:pt x="50923" y="18049"/>
                </a:cubicBezTo>
                <a:cubicBezTo>
                  <a:pt x="50923" y="18014"/>
                  <a:pt x="50958" y="18014"/>
                  <a:pt x="50993" y="17978"/>
                </a:cubicBezTo>
                <a:close/>
                <a:moveTo>
                  <a:pt x="53045" y="16473"/>
                </a:moveTo>
                <a:cubicBezTo>
                  <a:pt x="52569" y="16983"/>
                  <a:pt x="52094" y="17503"/>
                  <a:pt x="51689" y="18049"/>
                </a:cubicBezTo>
                <a:cubicBezTo>
                  <a:pt x="51539" y="18014"/>
                  <a:pt x="51398" y="18014"/>
                  <a:pt x="51284" y="18014"/>
                </a:cubicBezTo>
                <a:cubicBezTo>
                  <a:pt x="51363" y="17908"/>
                  <a:pt x="51434" y="17793"/>
                  <a:pt x="51539" y="17723"/>
                </a:cubicBezTo>
                <a:cubicBezTo>
                  <a:pt x="51654" y="17573"/>
                  <a:pt x="51759" y="17424"/>
                  <a:pt x="51874" y="17318"/>
                </a:cubicBezTo>
                <a:cubicBezTo>
                  <a:pt x="52129" y="17028"/>
                  <a:pt x="52349" y="16807"/>
                  <a:pt x="52605" y="16543"/>
                </a:cubicBezTo>
                <a:cubicBezTo>
                  <a:pt x="52754" y="16508"/>
                  <a:pt x="52904" y="16473"/>
                  <a:pt x="53045" y="16473"/>
                </a:cubicBezTo>
                <a:close/>
                <a:moveTo>
                  <a:pt x="11041" y="15557"/>
                </a:moveTo>
                <a:cubicBezTo>
                  <a:pt x="11261" y="16103"/>
                  <a:pt x="11481" y="16658"/>
                  <a:pt x="11666" y="17248"/>
                </a:cubicBezTo>
                <a:cubicBezTo>
                  <a:pt x="11120" y="17503"/>
                  <a:pt x="10601" y="17829"/>
                  <a:pt x="10125" y="18198"/>
                </a:cubicBezTo>
                <a:cubicBezTo>
                  <a:pt x="9941" y="17644"/>
                  <a:pt x="9764" y="17098"/>
                  <a:pt x="9544" y="16587"/>
                </a:cubicBezTo>
                <a:cubicBezTo>
                  <a:pt x="10020" y="16182"/>
                  <a:pt x="10495" y="15813"/>
                  <a:pt x="11041" y="15557"/>
                </a:cubicBezTo>
                <a:close/>
                <a:moveTo>
                  <a:pt x="53230" y="16473"/>
                </a:moveTo>
                <a:cubicBezTo>
                  <a:pt x="53379" y="16508"/>
                  <a:pt x="53564" y="16543"/>
                  <a:pt x="53705" y="16587"/>
                </a:cubicBezTo>
                <a:cubicBezTo>
                  <a:pt x="53194" y="17098"/>
                  <a:pt x="52719" y="17644"/>
                  <a:pt x="52244" y="18198"/>
                </a:cubicBezTo>
                <a:cubicBezTo>
                  <a:pt x="52094" y="18128"/>
                  <a:pt x="51909" y="18084"/>
                  <a:pt x="51724" y="18049"/>
                </a:cubicBezTo>
                <a:cubicBezTo>
                  <a:pt x="52164" y="17503"/>
                  <a:pt x="52605" y="16983"/>
                  <a:pt x="53124" y="16473"/>
                </a:cubicBezTo>
                <a:close/>
                <a:moveTo>
                  <a:pt x="15443" y="16438"/>
                </a:moveTo>
                <a:cubicBezTo>
                  <a:pt x="15998" y="16438"/>
                  <a:pt x="16588" y="16473"/>
                  <a:pt x="17133" y="16587"/>
                </a:cubicBezTo>
                <a:cubicBezTo>
                  <a:pt x="17283" y="17133"/>
                  <a:pt x="17424" y="17688"/>
                  <a:pt x="17574" y="18269"/>
                </a:cubicBezTo>
                <a:cubicBezTo>
                  <a:pt x="17063" y="18163"/>
                  <a:pt x="16508" y="18128"/>
                  <a:pt x="15962" y="18128"/>
                </a:cubicBezTo>
                <a:cubicBezTo>
                  <a:pt x="15813" y="17573"/>
                  <a:pt x="15628" y="16983"/>
                  <a:pt x="15443" y="16438"/>
                </a:cubicBezTo>
                <a:close/>
                <a:moveTo>
                  <a:pt x="59612" y="16323"/>
                </a:moveTo>
                <a:cubicBezTo>
                  <a:pt x="59947" y="16587"/>
                  <a:pt x="60273" y="16878"/>
                  <a:pt x="60607" y="17133"/>
                </a:cubicBezTo>
                <a:cubicBezTo>
                  <a:pt x="60678" y="17204"/>
                  <a:pt x="60783" y="17283"/>
                  <a:pt x="60863" y="17353"/>
                </a:cubicBezTo>
                <a:cubicBezTo>
                  <a:pt x="60493" y="17573"/>
                  <a:pt x="60123" y="17758"/>
                  <a:pt x="59762" y="17978"/>
                </a:cubicBezTo>
                <a:cubicBezTo>
                  <a:pt x="59612" y="18084"/>
                  <a:pt x="59463" y="18163"/>
                  <a:pt x="59322" y="18269"/>
                </a:cubicBezTo>
                <a:cubicBezTo>
                  <a:pt x="59243" y="18198"/>
                  <a:pt x="59172" y="18128"/>
                  <a:pt x="59102" y="18084"/>
                </a:cubicBezTo>
                <a:cubicBezTo>
                  <a:pt x="58802" y="17758"/>
                  <a:pt x="58477" y="17424"/>
                  <a:pt x="58107" y="17133"/>
                </a:cubicBezTo>
                <a:cubicBezTo>
                  <a:pt x="58626" y="16843"/>
                  <a:pt x="59102" y="16543"/>
                  <a:pt x="59612" y="16323"/>
                </a:cubicBezTo>
                <a:close/>
                <a:moveTo>
                  <a:pt x="15408" y="16438"/>
                </a:moveTo>
                <a:cubicBezTo>
                  <a:pt x="15593" y="16983"/>
                  <a:pt x="15778" y="17573"/>
                  <a:pt x="15927" y="18128"/>
                </a:cubicBezTo>
                <a:cubicBezTo>
                  <a:pt x="15337" y="18128"/>
                  <a:pt x="14712" y="18198"/>
                  <a:pt x="14087" y="18348"/>
                </a:cubicBezTo>
                <a:cubicBezTo>
                  <a:pt x="13946" y="17793"/>
                  <a:pt x="13761" y="17204"/>
                  <a:pt x="13577" y="16658"/>
                </a:cubicBezTo>
                <a:cubicBezTo>
                  <a:pt x="14202" y="16508"/>
                  <a:pt x="14783" y="16438"/>
                  <a:pt x="15408" y="16438"/>
                </a:cubicBezTo>
                <a:close/>
                <a:moveTo>
                  <a:pt x="62439" y="16658"/>
                </a:moveTo>
                <a:cubicBezTo>
                  <a:pt x="62764" y="16878"/>
                  <a:pt x="63099" y="17098"/>
                  <a:pt x="63389" y="17283"/>
                </a:cubicBezTo>
                <a:cubicBezTo>
                  <a:pt x="63504" y="17353"/>
                  <a:pt x="63609" y="17424"/>
                  <a:pt x="63689" y="17468"/>
                </a:cubicBezTo>
                <a:cubicBezTo>
                  <a:pt x="63204" y="17793"/>
                  <a:pt x="62694" y="18084"/>
                  <a:pt x="62218" y="18383"/>
                </a:cubicBezTo>
                <a:cubicBezTo>
                  <a:pt x="62104" y="18269"/>
                  <a:pt x="61998" y="18198"/>
                  <a:pt x="61884" y="18128"/>
                </a:cubicBezTo>
                <a:cubicBezTo>
                  <a:pt x="61593" y="17908"/>
                  <a:pt x="61268" y="17644"/>
                  <a:pt x="60968" y="17388"/>
                </a:cubicBezTo>
                <a:cubicBezTo>
                  <a:pt x="61444" y="17133"/>
                  <a:pt x="61963" y="16878"/>
                  <a:pt x="62439" y="16658"/>
                </a:cubicBezTo>
                <a:close/>
                <a:moveTo>
                  <a:pt x="56786" y="16068"/>
                </a:moveTo>
                <a:cubicBezTo>
                  <a:pt x="57191" y="16402"/>
                  <a:pt x="57632" y="16728"/>
                  <a:pt x="58037" y="17133"/>
                </a:cubicBezTo>
                <a:cubicBezTo>
                  <a:pt x="57411" y="17503"/>
                  <a:pt x="56822" y="17943"/>
                  <a:pt x="56311" y="18419"/>
                </a:cubicBezTo>
                <a:cubicBezTo>
                  <a:pt x="56276" y="18419"/>
                  <a:pt x="56276" y="18383"/>
                  <a:pt x="56241" y="18383"/>
                </a:cubicBezTo>
                <a:cubicBezTo>
                  <a:pt x="55871" y="18014"/>
                  <a:pt x="55501" y="17644"/>
                  <a:pt x="55061" y="17318"/>
                </a:cubicBezTo>
                <a:cubicBezTo>
                  <a:pt x="55615" y="16878"/>
                  <a:pt x="56161" y="16438"/>
                  <a:pt x="56786" y="16068"/>
                </a:cubicBezTo>
                <a:close/>
                <a:moveTo>
                  <a:pt x="19959" y="16103"/>
                </a:moveTo>
                <a:cubicBezTo>
                  <a:pt x="20435" y="16402"/>
                  <a:pt x="20910" y="16693"/>
                  <a:pt x="21350" y="16983"/>
                </a:cubicBezTo>
                <a:cubicBezTo>
                  <a:pt x="21535" y="17503"/>
                  <a:pt x="21650" y="18014"/>
                  <a:pt x="21791" y="18568"/>
                </a:cubicBezTo>
                <a:cubicBezTo>
                  <a:pt x="21315" y="18269"/>
                  <a:pt x="20875" y="17978"/>
                  <a:pt x="20435" y="17758"/>
                </a:cubicBezTo>
                <a:cubicBezTo>
                  <a:pt x="20285" y="17204"/>
                  <a:pt x="20144" y="16658"/>
                  <a:pt x="19959" y="16103"/>
                </a:cubicBezTo>
                <a:close/>
                <a:moveTo>
                  <a:pt x="50879" y="18128"/>
                </a:moveTo>
                <a:cubicBezTo>
                  <a:pt x="50844" y="18163"/>
                  <a:pt x="50808" y="18198"/>
                  <a:pt x="50773" y="18234"/>
                </a:cubicBezTo>
                <a:cubicBezTo>
                  <a:pt x="50624" y="18383"/>
                  <a:pt x="50483" y="18489"/>
                  <a:pt x="50333" y="18603"/>
                </a:cubicBezTo>
                <a:cubicBezTo>
                  <a:pt x="50518" y="18454"/>
                  <a:pt x="50659" y="18269"/>
                  <a:pt x="50844" y="18128"/>
                </a:cubicBezTo>
                <a:close/>
                <a:moveTo>
                  <a:pt x="7079" y="15707"/>
                </a:moveTo>
                <a:cubicBezTo>
                  <a:pt x="7343" y="16033"/>
                  <a:pt x="7563" y="16402"/>
                  <a:pt x="7784" y="16807"/>
                </a:cubicBezTo>
                <a:cubicBezTo>
                  <a:pt x="7484" y="17388"/>
                  <a:pt x="7264" y="18014"/>
                  <a:pt x="7044" y="18639"/>
                </a:cubicBezTo>
                <a:cubicBezTo>
                  <a:pt x="6859" y="18234"/>
                  <a:pt x="6683" y="17864"/>
                  <a:pt x="6419" y="17503"/>
                </a:cubicBezTo>
                <a:cubicBezTo>
                  <a:pt x="6604" y="16878"/>
                  <a:pt x="6824" y="16253"/>
                  <a:pt x="7079" y="15707"/>
                </a:cubicBezTo>
                <a:close/>
                <a:moveTo>
                  <a:pt x="51099" y="18049"/>
                </a:moveTo>
                <a:lnTo>
                  <a:pt x="51099" y="18084"/>
                </a:lnTo>
                <a:lnTo>
                  <a:pt x="51143" y="18049"/>
                </a:lnTo>
                <a:lnTo>
                  <a:pt x="51143" y="18049"/>
                </a:lnTo>
                <a:cubicBezTo>
                  <a:pt x="51143" y="18049"/>
                  <a:pt x="51143" y="18084"/>
                  <a:pt x="51099" y="18084"/>
                </a:cubicBezTo>
                <a:cubicBezTo>
                  <a:pt x="50879" y="18304"/>
                  <a:pt x="50659" y="18489"/>
                  <a:pt x="50404" y="18709"/>
                </a:cubicBezTo>
                <a:cubicBezTo>
                  <a:pt x="50518" y="18603"/>
                  <a:pt x="50624" y="18454"/>
                  <a:pt x="50738" y="18348"/>
                </a:cubicBezTo>
                <a:cubicBezTo>
                  <a:pt x="50844" y="18269"/>
                  <a:pt x="50923" y="18163"/>
                  <a:pt x="51029" y="18084"/>
                </a:cubicBezTo>
                <a:cubicBezTo>
                  <a:pt x="51029" y="18084"/>
                  <a:pt x="51064" y="18084"/>
                  <a:pt x="51099" y="18049"/>
                </a:cubicBezTo>
                <a:close/>
                <a:moveTo>
                  <a:pt x="17169" y="16623"/>
                </a:moveTo>
                <a:lnTo>
                  <a:pt x="17169" y="16623"/>
                </a:lnTo>
                <a:cubicBezTo>
                  <a:pt x="17723" y="16693"/>
                  <a:pt x="18269" y="16878"/>
                  <a:pt x="18824" y="17063"/>
                </a:cubicBezTo>
                <a:cubicBezTo>
                  <a:pt x="18965" y="17609"/>
                  <a:pt x="19114" y="18163"/>
                  <a:pt x="19229" y="18744"/>
                </a:cubicBezTo>
                <a:cubicBezTo>
                  <a:pt x="18965" y="18639"/>
                  <a:pt x="18744" y="18568"/>
                  <a:pt x="18489" y="18489"/>
                </a:cubicBezTo>
                <a:cubicBezTo>
                  <a:pt x="18199" y="18419"/>
                  <a:pt x="17943" y="18348"/>
                  <a:pt x="17644" y="18269"/>
                </a:cubicBezTo>
                <a:cubicBezTo>
                  <a:pt x="17503" y="17688"/>
                  <a:pt x="17353" y="17133"/>
                  <a:pt x="17169" y="16623"/>
                </a:cubicBezTo>
                <a:close/>
                <a:moveTo>
                  <a:pt x="22345" y="16728"/>
                </a:moveTo>
                <a:cubicBezTo>
                  <a:pt x="22785" y="17063"/>
                  <a:pt x="23261" y="17353"/>
                  <a:pt x="23701" y="17644"/>
                </a:cubicBezTo>
                <a:cubicBezTo>
                  <a:pt x="23886" y="18049"/>
                  <a:pt x="24027" y="18454"/>
                  <a:pt x="24177" y="18859"/>
                </a:cubicBezTo>
                <a:cubicBezTo>
                  <a:pt x="23701" y="18603"/>
                  <a:pt x="23261" y="18304"/>
                  <a:pt x="22821" y="18014"/>
                </a:cubicBezTo>
                <a:cubicBezTo>
                  <a:pt x="22671" y="17573"/>
                  <a:pt x="22530" y="17133"/>
                  <a:pt x="22345" y="16728"/>
                </a:cubicBezTo>
                <a:close/>
                <a:moveTo>
                  <a:pt x="50298" y="17098"/>
                </a:moveTo>
                <a:cubicBezTo>
                  <a:pt x="50439" y="17318"/>
                  <a:pt x="50588" y="17503"/>
                  <a:pt x="50738" y="17723"/>
                </a:cubicBezTo>
                <a:cubicBezTo>
                  <a:pt x="50298" y="18163"/>
                  <a:pt x="49822" y="18524"/>
                  <a:pt x="49268" y="18894"/>
                </a:cubicBezTo>
                <a:cubicBezTo>
                  <a:pt x="49118" y="18788"/>
                  <a:pt x="48977" y="18568"/>
                  <a:pt x="48792" y="18304"/>
                </a:cubicBezTo>
                <a:cubicBezTo>
                  <a:pt x="49382" y="17943"/>
                  <a:pt x="49858" y="17538"/>
                  <a:pt x="50298" y="17098"/>
                </a:cubicBezTo>
                <a:close/>
                <a:moveTo>
                  <a:pt x="55395" y="15337"/>
                </a:moveTo>
                <a:cubicBezTo>
                  <a:pt x="55836" y="15487"/>
                  <a:pt x="56276" y="15742"/>
                  <a:pt x="56751" y="16033"/>
                </a:cubicBezTo>
                <a:cubicBezTo>
                  <a:pt x="56126" y="16402"/>
                  <a:pt x="55580" y="16843"/>
                  <a:pt x="55026" y="17318"/>
                </a:cubicBezTo>
                <a:cubicBezTo>
                  <a:pt x="54480" y="17829"/>
                  <a:pt x="53960" y="18348"/>
                  <a:pt x="53485" y="18894"/>
                </a:cubicBezTo>
                <a:cubicBezTo>
                  <a:pt x="53080" y="18639"/>
                  <a:pt x="52684" y="18383"/>
                  <a:pt x="52314" y="18234"/>
                </a:cubicBezTo>
                <a:cubicBezTo>
                  <a:pt x="52754" y="17644"/>
                  <a:pt x="53230" y="17098"/>
                  <a:pt x="53740" y="16587"/>
                </a:cubicBezTo>
                <a:cubicBezTo>
                  <a:pt x="54180" y="16728"/>
                  <a:pt x="54585" y="17028"/>
                  <a:pt x="55026" y="17318"/>
                </a:cubicBezTo>
                <a:cubicBezTo>
                  <a:pt x="54621" y="16983"/>
                  <a:pt x="54224" y="16693"/>
                  <a:pt x="53784" y="16543"/>
                </a:cubicBezTo>
                <a:cubicBezTo>
                  <a:pt x="54260" y="16103"/>
                  <a:pt x="54805" y="15707"/>
                  <a:pt x="55395" y="15337"/>
                </a:cubicBezTo>
                <a:close/>
                <a:moveTo>
                  <a:pt x="13541" y="16658"/>
                </a:moveTo>
                <a:cubicBezTo>
                  <a:pt x="13726" y="17204"/>
                  <a:pt x="13902" y="17793"/>
                  <a:pt x="14052" y="18348"/>
                </a:cubicBezTo>
                <a:cubicBezTo>
                  <a:pt x="13832" y="18419"/>
                  <a:pt x="13577" y="18454"/>
                  <a:pt x="13356" y="18524"/>
                </a:cubicBezTo>
                <a:cubicBezTo>
                  <a:pt x="12951" y="18639"/>
                  <a:pt x="12582" y="18788"/>
                  <a:pt x="12221" y="18929"/>
                </a:cubicBezTo>
                <a:cubicBezTo>
                  <a:pt x="12071" y="18383"/>
                  <a:pt x="11886" y="17829"/>
                  <a:pt x="11745" y="17283"/>
                </a:cubicBezTo>
                <a:cubicBezTo>
                  <a:pt x="12001" y="17133"/>
                  <a:pt x="12291" y="17028"/>
                  <a:pt x="12626" y="16913"/>
                </a:cubicBezTo>
                <a:cubicBezTo>
                  <a:pt x="12916" y="16807"/>
                  <a:pt x="13242" y="16728"/>
                  <a:pt x="13541" y="16658"/>
                </a:cubicBezTo>
                <a:close/>
                <a:moveTo>
                  <a:pt x="50773" y="17758"/>
                </a:moveTo>
                <a:cubicBezTo>
                  <a:pt x="50844" y="17793"/>
                  <a:pt x="50879" y="17864"/>
                  <a:pt x="50923" y="17908"/>
                </a:cubicBezTo>
                <a:cubicBezTo>
                  <a:pt x="50923" y="17943"/>
                  <a:pt x="50923" y="17943"/>
                  <a:pt x="50879" y="17943"/>
                </a:cubicBezTo>
                <a:cubicBezTo>
                  <a:pt x="50844" y="18014"/>
                  <a:pt x="50808" y="18049"/>
                  <a:pt x="50738" y="18128"/>
                </a:cubicBezTo>
                <a:cubicBezTo>
                  <a:pt x="50368" y="18269"/>
                  <a:pt x="50113" y="18524"/>
                  <a:pt x="49928" y="18744"/>
                </a:cubicBezTo>
                <a:cubicBezTo>
                  <a:pt x="49778" y="18929"/>
                  <a:pt x="49673" y="19044"/>
                  <a:pt x="49523" y="19044"/>
                </a:cubicBezTo>
                <a:cubicBezTo>
                  <a:pt x="49453" y="19044"/>
                  <a:pt x="49382" y="19008"/>
                  <a:pt x="49303" y="18929"/>
                </a:cubicBezTo>
                <a:cubicBezTo>
                  <a:pt x="49822" y="18603"/>
                  <a:pt x="50298" y="18198"/>
                  <a:pt x="50773" y="17758"/>
                </a:cubicBezTo>
                <a:close/>
                <a:moveTo>
                  <a:pt x="50483" y="18568"/>
                </a:moveTo>
                <a:lnTo>
                  <a:pt x="50483" y="18568"/>
                </a:lnTo>
                <a:cubicBezTo>
                  <a:pt x="50404" y="18674"/>
                  <a:pt x="50298" y="18788"/>
                  <a:pt x="50219" y="18859"/>
                </a:cubicBezTo>
                <a:cubicBezTo>
                  <a:pt x="50043" y="19044"/>
                  <a:pt x="49858" y="19149"/>
                  <a:pt x="49673" y="19299"/>
                </a:cubicBezTo>
                <a:cubicBezTo>
                  <a:pt x="49708" y="19264"/>
                  <a:pt x="49778" y="19184"/>
                  <a:pt x="49822" y="19149"/>
                </a:cubicBezTo>
                <a:cubicBezTo>
                  <a:pt x="50043" y="18964"/>
                  <a:pt x="50263" y="18788"/>
                  <a:pt x="50483" y="18568"/>
                </a:cubicBezTo>
                <a:close/>
                <a:moveTo>
                  <a:pt x="60898" y="17388"/>
                </a:moveTo>
                <a:cubicBezTo>
                  <a:pt x="61224" y="17688"/>
                  <a:pt x="61558" y="17908"/>
                  <a:pt x="61849" y="18163"/>
                </a:cubicBezTo>
                <a:cubicBezTo>
                  <a:pt x="61963" y="18234"/>
                  <a:pt x="62069" y="18304"/>
                  <a:pt x="62183" y="18419"/>
                </a:cubicBezTo>
                <a:cubicBezTo>
                  <a:pt x="61708" y="18674"/>
                  <a:pt x="61224" y="18964"/>
                  <a:pt x="60748" y="19299"/>
                </a:cubicBezTo>
                <a:cubicBezTo>
                  <a:pt x="60713" y="19334"/>
                  <a:pt x="60643" y="19369"/>
                  <a:pt x="60563" y="19405"/>
                </a:cubicBezTo>
                <a:cubicBezTo>
                  <a:pt x="60458" y="19299"/>
                  <a:pt x="60343" y="19228"/>
                  <a:pt x="60202" y="19114"/>
                </a:cubicBezTo>
                <a:cubicBezTo>
                  <a:pt x="59947" y="18894"/>
                  <a:pt x="59648" y="18603"/>
                  <a:pt x="59357" y="18304"/>
                </a:cubicBezTo>
                <a:cubicBezTo>
                  <a:pt x="59507" y="18198"/>
                  <a:pt x="59648" y="18128"/>
                  <a:pt x="59797" y="18014"/>
                </a:cubicBezTo>
                <a:cubicBezTo>
                  <a:pt x="60167" y="17793"/>
                  <a:pt x="60528" y="17573"/>
                  <a:pt x="60898" y="17388"/>
                </a:cubicBezTo>
                <a:close/>
                <a:moveTo>
                  <a:pt x="63724" y="17503"/>
                </a:moveTo>
                <a:cubicBezTo>
                  <a:pt x="64164" y="17793"/>
                  <a:pt x="64604" y="18084"/>
                  <a:pt x="65044" y="18383"/>
                </a:cubicBezTo>
                <a:cubicBezTo>
                  <a:pt x="64965" y="18454"/>
                  <a:pt x="64895" y="18489"/>
                  <a:pt x="64789" y="18568"/>
                </a:cubicBezTo>
                <a:cubicBezTo>
                  <a:pt x="64384" y="18859"/>
                  <a:pt x="63979" y="19114"/>
                  <a:pt x="63539" y="19405"/>
                </a:cubicBezTo>
                <a:cubicBezTo>
                  <a:pt x="63134" y="19079"/>
                  <a:pt x="62694" y="18744"/>
                  <a:pt x="62254" y="18419"/>
                </a:cubicBezTo>
                <a:cubicBezTo>
                  <a:pt x="62764" y="18084"/>
                  <a:pt x="63248" y="17793"/>
                  <a:pt x="63724" y="17503"/>
                </a:cubicBezTo>
                <a:close/>
                <a:moveTo>
                  <a:pt x="18859" y="17098"/>
                </a:moveTo>
                <a:lnTo>
                  <a:pt x="18859" y="17098"/>
                </a:lnTo>
                <a:cubicBezTo>
                  <a:pt x="19370" y="17283"/>
                  <a:pt x="19889" y="17503"/>
                  <a:pt x="20400" y="17793"/>
                </a:cubicBezTo>
                <a:cubicBezTo>
                  <a:pt x="20505" y="18304"/>
                  <a:pt x="20655" y="18859"/>
                  <a:pt x="20725" y="19449"/>
                </a:cubicBezTo>
                <a:cubicBezTo>
                  <a:pt x="20250" y="19149"/>
                  <a:pt x="19739" y="18929"/>
                  <a:pt x="19264" y="18744"/>
                </a:cubicBezTo>
                <a:cubicBezTo>
                  <a:pt x="19149" y="18163"/>
                  <a:pt x="19009" y="17609"/>
                  <a:pt x="18859" y="17098"/>
                </a:cubicBezTo>
                <a:close/>
                <a:moveTo>
                  <a:pt x="9500" y="16623"/>
                </a:moveTo>
                <a:cubicBezTo>
                  <a:pt x="9720" y="17133"/>
                  <a:pt x="9905" y="17688"/>
                  <a:pt x="10090" y="18234"/>
                </a:cubicBezTo>
                <a:cubicBezTo>
                  <a:pt x="9615" y="18603"/>
                  <a:pt x="9175" y="19008"/>
                  <a:pt x="8770" y="19484"/>
                </a:cubicBezTo>
                <a:cubicBezTo>
                  <a:pt x="8664" y="18964"/>
                  <a:pt x="8514" y="18454"/>
                  <a:pt x="8329" y="17978"/>
                </a:cubicBezTo>
                <a:cubicBezTo>
                  <a:pt x="8664" y="17468"/>
                  <a:pt x="9060" y="17028"/>
                  <a:pt x="9500" y="16623"/>
                </a:cubicBezTo>
                <a:close/>
                <a:moveTo>
                  <a:pt x="21940" y="15927"/>
                </a:moveTo>
                <a:lnTo>
                  <a:pt x="21940" y="15927"/>
                </a:lnTo>
                <a:cubicBezTo>
                  <a:pt x="23481" y="17098"/>
                  <a:pt x="25207" y="18014"/>
                  <a:pt x="26967" y="18788"/>
                </a:cubicBezTo>
                <a:cubicBezTo>
                  <a:pt x="27108" y="19008"/>
                  <a:pt x="27187" y="19264"/>
                  <a:pt x="27293" y="19484"/>
                </a:cubicBezTo>
                <a:cubicBezTo>
                  <a:pt x="26668" y="19184"/>
                  <a:pt x="26052" y="18894"/>
                  <a:pt x="25462" y="18603"/>
                </a:cubicBezTo>
                <a:lnTo>
                  <a:pt x="25127" y="17943"/>
                </a:lnTo>
                <a:lnTo>
                  <a:pt x="25092" y="17978"/>
                </a:lnTo>
                <a:cubicBezTo>
                  <a:pt x="25207" y="18163"/>
                  <a:pt x="25312" y="18348"/>
                  <a:pt x="25391" y="18568"/>
                </a:cubicBezTo>
                <a:cubicBezTo>
                  <a:pt x="24837" y="18269"/>
                  <a:pt x="24291" y="17978"/>
                  <a:pt x="23736" y="17644"/>
                </a:cubicBezTo>
                <a:cubicBezTo>
                  <a:pt x="23666" y="17424"/>
                  <a:pt x="23551" y="17204"/>
                  <a:pt x="23446" y="17028"/>
                </a:cubicBezTo>
                <a:lnTo>
                  <a:pt x="23411" y="17063"/>
                </a:lnTo>
                <a:cubicBezTo>
                  <a:pt x="23516" y="17204"/>
                  <a:pt x="23587" y="17388"/>
                  <a:pt x="23666" y="17573"/>
                </a:cubicBezTo>
                <a:cubicBezTo>
                  <a:pt x="23226" y="17283"/>
                  <a:pt x="22750" y="16983"/>
                  <a:pt x="22310" y="16658"/>
                </a:cubicBezTo>
                <a:cubicBezTo>
                  <a:pt x="22196" y="16402"/>
                  <a:pt x="22090" y="16182"/>
                  <a:pt x="21940" y="15927"/>
                </a:cubicBezTo>
                <a:close/>
                <a:moveTo>
                  <a:pt x="7819" y="16878"/>
                </a:moveTo>
                <a:cubicBezTo>
                  <a:pt x="7960" y="17204"/>
                  <a:pt x="8145" y="17573"/>
                  <a:pt x="8294" y="17978"/>
                </a:cubicBezTo>
                <a:cubicBezTo>
                  <a:pt x="8109" y="18198"/>
                  <a:pt x="7924" y="18454"/>
                  <a:pt x="7784" y="18744"/>
                </a:cubicBezTo>
                <a:cubicBezTo>
                  <a:pt x="7634" y="19008"/>
                  <a:pt x="7519" y="19299"/>
                  <a:pt x="7414" y="19554"/>
                </a:cubicBezTo>
                <a:cubicBezTo>
                  <a:pt x="7299" y="19264"/>
                  <a:pt x="7194" y="18964"/>
                  <a:pt x="7079" y="18709"/>
                </a:cubicBezTo>
                <a:cubicBezTo>
                  <a:pt x="7299" y="18049"/>
                  <a:pt x="7519" y="17424"/>
                  <a:pt x="7819" y="16878"/>
                </a:cubicBezTo>
                <a:close/>
                <a:moveTo>
                  <a:pt x="21430" y="17028"/>
                </a:moveTo>
                <a:lnTo>
                  <a:pt x="21430" y="17028"/>
                </a:lnTo>
                <a:cubicBezTo>
                  <a:pt x="21755" y="17283"/>
                  <a:pt x="22090" y="17503"/>
                  <a:pt x="22416" y="17758"/>
                </a:cubicBezTo>
                <a:cubicBezTo>
                  <a:pt x="22530" y="17829"/>
                  <a:pt x="22671" y="17943"/>
                  <a:pt x="22785" y="18014"/>
                </a:cubicBezTo>
                <a:cubicBezTo>
                  <a:pt x="22970" y="18524"/>
                  <a:pt x="23111" y="19044"/>
                  <a:pt x="23226" y="19554"/>
                </a:cubicBezTo>
                <a:cubicBezTo>
                  <a:pt x="22970" y="19369"/>
                  <a:pt x="22706" y="19184"/>
                  <a:pt x="22451" y="19008"/>
                </a:cubicBezTo>
                <a:cubicBezTo>
                  <a:pt x="22231" y="18859"/>
                  <a:pt x="22046" y="18744"/>
                  <a:pt x="21826" y="18603"/>
                </a:cubicBezTo>
                <a:cubicBezTo>
                  <a:pt x="21720" y="18049"/>
                  <a:pt x="21571" y="17538"/>
                  <a:pt x="21430" y="17028"/>
                </a:cubicBezTo>
                <a:close/>
                <a:moveTo>
                  <a:pt x="58072" y="17133"/>
                </a:moveTo>
                <a:cubicBezTo>
                  <a:pt x="58442" y="17468"/>
                  <a:pt x="58767" y="17793"/>
                  <a:pt x="59067" y="18084"/>
                </a:cubicBezTo>
                <a:cubicBezTo>
                  <a:pt x="59137" y="18163"/>
                  <a:pt x="59207" y="18234"/>
                  <a:pt x="59287" y="18304"/>
                </a:cubicBezTo>
                <a:cubicBezTo>
                  <a:pt x="58697" y="18674"/>
                  <a:pt x="58107" y="19114"/>
                  <a:pt x="57561" y="19554"/>
                </a:cubicBezTo>
                <a:cubicBezTo>
                  <a:pt x="57306" y="19334"/>
                  <a:pt x="57086" y="19114"/>
                  <a:pt x="56786" y="18894"/>
                </a:cubicBezTo>
                <a:cubicBezTo>
                  <a:pt x="56646" y="18744"/>
                  <a:pt x="56496" y="18603"/>
                  <a:pt x="56311" y="18454"/>
                </a:cubicBezTo>
                <a:cubicBezTo>
                  <a:pt x="56866" y="17978"/>
                  <a:pt x="57447" y="17538"/>
                  <a:pt x="58072" y="17133"/>
                </a:cubicBezTo>
                <a:close/>
                <a:moveTo>
                  <a:pt x="49515" y="19378"/>
                </a:moveTo>
                <a:cubicBezTo>
                  <a:pt x="49488" y="19412"/>
                  <a:pt x="49485" y="19451"/>
                  <a:pt x="49453" y="19484"/>
                </a:cubicBezTo>
                <a:cubicBezTo>
                  <a:pt x="49382" y="19519"/>
                  <a:pt x="49338" y="19554"/>
                  <a:pt x="49268" y="19589"/>
                </a:cubicBezTo>
                <a:cubicBezTo>
                  <a:pt x="49268" y="19554"/>
                  <a:pt x="49303" y="19554"/>
                  <a:pt x="49303" y="19519"/>
                </a:cubicBezTo>
                <a:cubicBezTo>
                  <a:pt x="49379" y="19485"/>
                  <a:pt x="49447" y="19451"/>
                  <a:pt x="49515" y="19378"/>
                </a:cubicBezTo>
                <a:close/>
                <a:moveTo>
                  <a:pt x="50078" y="19044"/>
                </a:moveTo>
                <a:lnTo>
                  <a:pt x="50078" y="19044"/>
                </a:lnTo>
                <a:cubicBezTo>
                  <a:pt x="49893" y="19264"/>
                  <a:pt x="49708" y="19449"/>
                  <a:pt x="49523" y="19669"/>
                </a:cubicBezTo>
                <a:lnTo>
                  <a:pt x="49303" y="19669"/>
                </a:lnTo>
                <a:cubicBezTo>
                  <a:pt x="49338" y="19625"/>
                  <a:pt x="49417" y="19554"/>
                  <a:pt x="49488" y="19484"/>
                </a:cubicBezTo>
                <a:cubicBezTo>
                  <a:pt x="49673" y="19334"/>
                  <a:pt x="49893" y="19184"/>
                  <a:pt x="50078" y="19044"/>
                </a:cubicBezTo>
                <a:close/>
                <a:moveTo>
                  <a:pt x="49268" y="19625"/>
                </a:moveTo>
                <a:cubicBezTo>
                  <a:pt x="49267" y="19625"/>
                  <a:pt x="49233" y="19669"/>
                  <a:pt x="49233" y="19704"/>
                </a:cubicBezTo>
                <a:lnTo>
                  <a:pt x="49197" y="19704"/>
                </a:lnTo>
                <a:cubicBezTo>
                  <a:pt x="49232" y="19669"/>
                  <a:pt x="49267" y="19625"/>
                  <a:pt x="49268" y="19625"/>
                </a:cubicBezTo>
                <a:close/>
                <a:moveTo>
                  <a:pt x="51143" y="18128"/>
                </a:moveTo>
                <a:lnTo>
                  <a:pt x="51143" y="18128"/>
                </a:lnTo>
                <a:cubicBezTo>
                  <a:pt x="50773" y="18568"/>
                  <a:pt x="50439" y="19008"/>
                  <a:pt x="50078" y="19449"/>
                </a:cubicBezTo>
                <a:cubicBezTo>
                  <a:pt x="50043" y="19519"/>
                  <a:pt x="49963" y="19625"/>
                  <a:pt x="49893" y="19704"/>
                </a:cubicBezTo>
                <a:cubicBezTo>
                  <a:pt x="49822" y="19669"/>
                  <a:pt x="49743" y="19669"/>
                  <a:pt x="49638" y="19669"/>
                </a:cubicBezTo>
                <a:lnTo>
                  <a:pt x="49602" y="19669"/>
                </a:lnTo>
                <a:cubicBezTo>
                  <a:pt x="49822" y="19405"/>
                  <a:pt x="50043" y="19149"/>
                  <a:pt x="50263" y="18894"/>
                </a:cubicBezTo>
                <a:cubicBezTo>
                  <a:pt x="50553" y="18639"/>
                  <a:pt x="50844" y="18383"/>
                  <a:pt x="51143" y="18128"/>
                </a:cubicBezTo>
                <a:close/>
                <a:moveTo>
                  <a:pt x="23772" y="17723"/>
                </a:moveTo>
                <a:lnTo>
                  <a:pt x="23772" y="17723"/>
                </a:lnTo>
                <a:cubicBezTo>
                  <a:pt x="24326" y="18049"/>
                  <a:pt x="24872" y="18348"/>
                  <a:pt x="25427" y="18639"/>
                </a:cubicBezTo>
                <a:cubicBezTo>
                  <a:pt x="25568" y="18964"/>
                  <a:pt x="25717" y="19369"/>
                  <a:pt x="25832" y="19739"/>
                </a:cubicBezTo>
                <a:cubicBezTo>
                  <a:pt x="25277" y="19484"/>
                  <a:pt x="24731" y="19184"/>
                  <a:pt x="24212" y="18894"/>
                </a:cubicBezTo>
                <a:cubicBezTo>
                  <a:pt x="24106" y="18489"/>
                  <a:pt x="23956" y="18084"/>
                  <a:pt x="23772" y="17723"/>
                </a:cubicBezTo>
                <a:close/>
                <a:moveTo>
                  <a:pt x="48757" y="18348"/>
                </a:moveTo>
                <a:cubicBezTo>
                  <a:pt x="48942" y="18603"/>
                  <a:pt x="49083" y="18788"/>
                  <a:pt x="49233" y="18929"/>
                </a:cubicBezTo>
                <a:cubicBezTo>
                  <a:pt x="48722" y="19228"/>
                  <a:pt x="48167" y="19519"/>
                  <a:pt x="47577" y="19774"/>
                </a:cubicBezTo>
                <a:cubicBezTo>
                  <a:pt x="47472" y="19669"/>
                  <a:pt x="47287" y="19484"/>
                  <a:pt x="47102" y="19228"/>
                </a:cubicBezTo>
                <a:cubicBezTo>
                  <a:pt x="47287" y="19149"/>
                  <a:pt x="47437" y="19079"/>
                  <a:pt x="47577" y="19008"/>
                </a:cubicBezTo>
                <a:cubicBezTo>
                  <a:pt x="48018" y="18788"/>
                  <a:pt x="48387" y="18568"/>
                  <a:pt x="48757" y="18348"/>
                </a:cubicBezTo>
                <a:close/>
                <a:moveTo>
                  <a:pt x="51249" y="18049"/>
                </a:moveTo>
                <a:cubicBezTo>
                  <a:pt x="51398" y="18049"/>
                  <a:pt x="51504" y="18049"/>
                  <a:pt x="51654" y="18084"/>
                </a:cubicBezTo>
                <a:cubicBezTo>
                  <a:pt x="51213" y="18639"/>
                  <a:pt x="50808" y="19228"/>
                  <a:pt x="50368" y="19774"/>
                </a:cubicBezTo>
                <a:cubicBezTo>
                  <a:pt x="50263" y="19739"/>
                  <a:pt x="50113" y="19704"/>
                  <a:pt x="49963" y="19704"/>
                </a:cubicBezTo>
                <a:cubicBezTo>
                  <a:pt x="49999" y="19625"/>
                  <a:pt x="50078" y="19554"/>
                  <a:pt x="50113" y="19484"/>
                </a:cubicBezTo>
                <a:cubicBezTo>
                  <a:pt x="50483" y="19008"/>
                  <a:pt x="50844" y="18524"/>
                  <a:pt x="51249" y="18049"/>
                </a:cubicBezTo>
                <a:close/>
                <a:moveTo>
                  <a:pt x="11666" y="17283"/>
                </a:moveTo>
                <a:cubicBezTo>
                  <a:pt x="11851" y="17829"/>
                  <a:pt x="12036" y="18419"/>
                  <a:pt x="12142" y="18964"/>
                </a:cubicBezTo>
                <a:cubicBezTo>
                  <a:pt x="11596" y="19184"/>
                  <a:pt x="11041" y="19484"/>
                  <a:pt x="10530" y="19845"/>
                </a:cubicBezTo>
                <a:cubicBezTo>
                  <a:pt x="10425" y="19299"/>
                  <a:pt x="10275" y="18788"/>
                  <a:pt x="10125" y="18234"/>
                </a:cubicBezTo>
                <a:cubicBezTo>
                  <a:pt x="10601" y="17864"/>
                  <a:pt x="11155" y="17538"/>
                  <a:pt x="11666" y="17283"/>
                </a:cubicBezTo>
                <a:close/>
                <a:moveTo>
                  <a:pt x="15998" y="18163"/>
                </a:moveTo>
                <a:cubicBezTo>
                  <a:pt x="16543" y="18163"/>
                  <a:pt x="17063" y="18234"/>
                  <a:pt x="17609" y="18304"/>
                </a:cubicBezTo>
                <a:cubicBezTo>
                  <a:pt x="17723" y="18824"/>
                  <a:pt x="17829" y="19334"/>
                  <a:pt x="17943" y="19845"/>
                </a:cubicBezTo>
                <a:cubicBezTo>
                  <a:pt x="17563" y="19793"/>
                  <a:pt x="17188" y="19761"/>
                  <a:pt x="16813" y="19761"/>
                </a:cubicBezTo>
                <a:cubicBezTo>
                  <a:pt x="16676" y="19761"/>
                  <a:pt x="16539" y="19765"/>
                  <a:pt x="16403" y="19774"/>
                </a:cubicBezTo>
                <a:cubicBezTo>
                  <a:pt x="16253" y="19228"/>
                  <a:pt x="16147" y="18709"/>
                  <a:pt x="15998" y="18163"/>
                </a:cubicBezTo>
                <a:close/>
                <a:moveTo>
                  <a:pt x="49638" y="19184"/>
                </a:moveTo>
                <a:cubicBezTo>
                  <a:pt x="49523" y="19299"/>
                  <a:pt x="49382" y="19449"/>
                  <a:pt x="49233" y="19554"/>
                </a:cubicBezTo>
                <a:cubicBezTo>
                  <a:pt x="49162" y="19625"/>
                  <a:pt x="49083" y="19669"/>
                  <a:pt x="49012" y="19739"/>
                </a:cubicBezTo>
                <a:cubicBezTo>
                  <a:pt x="48792" y="19774"/>
                  <a:pt x="48643" y="19845"/>
                  <a:pt x="48502" y="19889"/>
                </a:cubicBezTo>
                <a:cubicBezTo>
                  <a:pt x="48494" y="19889"/>
                  <a:pt x="48487" y="19890"/>
                  <a:pt x="48482" y="19892"/>
                </a:cubicBezTo>
                <a:lnTo>
                  <a:pt x="48482" y="19892"/>
                </a:lnTo>
                <a:cubicBezTo>
                  <a:pt x="48867" y="19682"/>
                  <a:pt x="49252" y="19469"/>
                  <a:pt x="49638" y="19184"/>
                </a:cubicBezTo>
                <a:close/>
                <a:moveTo>
                  <a:pt x="48466" y="19900"/>
                </a:moveTo>
                <a:cubicBezTo>
                  <a:pt x="48453" y="19911"/>
                  <a:pt x="48444" y="19924"/>
                  <a:pt x="48423" y="19924"/>
                </a:cubicBezTo>
                <a:cubicBezTo>
                  <a:pt x="48437" y="19916"/>
                  <a:pt x="48452" y="19908"/>
                  <a:pt x="48466" y="19900"/>
                </a:cubicBezTo>
                <a:close/>
                <a:moveTo>
                  <a:pt x="55061" y="17353"/>
                </a:moveTo>
                <a:cubicBezTo>
                  <a:pt x="55466" y="17688"/>
                  <a:pt x="55871" y="18049"/>
                  <a:pt x="56205" y="18419"/>
                </a:cubicBezTo>
                <a:cubicBezTo>
                  <a:pt x="56241" y="18419"/>
                  <a:pt x="56241" y="18419"/>
                  <a:pt x="56276" y="18454"/>
                </a:cubicBezTo>
                <a:cubicBezTo>
                  <a:pt x="55721" y="18929"/>
                  <a:pt x="55210" y="19405"/>
                  <a:pt x="54735" y="19959"/>
                </a:cubicBezTo>
                <a:cubicBezTo>
                  <a:pt x="54330" y="19589"/>
                  <a:pt x="53925" y="19228"/>
                  <a:pt x="53520" y="18929"/>
                </a:cubicBezTo>
                <a:cubicBezTo>
                  <a:pt x="54004" y="18383"/>
                  <a:pt x="54515" y="17829"/>
                  <a:pt x="55061" y="17353"/>
                </a:cubicBezTo>
                <a:close/>
                <a:moveTo>
                  <a:pt x="15927" y="18163"/>
                </a:moveTo>
                <a:cubicBezTo>
                  <a:pt x="16068" y="18709"/>
                  <a:pt x="16218" y="19228"/>
                  <a:pt x="16323" y="19774"/>
                </a:cubicBezTo>
                <a:cubicBezTo>
                  <a:pt x="15742" y="19774"/>
                  <a:pt x="15152" y="19845"/>
                  <a:pt x="14527" y="19994"/>
                </a:cubicBezTo>
                <a:cubicBezTo>
                  <a:pt x="14387" y="19449"/>
                  <a:pt x="14272" y="18929"/>
                  <a:pt x="14122" y="18383"/>
                </a:cubicBezTo>
                <a:cubicBezTo>
                  <a:pt x="14747" y="18234"/>
                  <a:pt x="15337" y="18198"/>
                  <a:pt x="15927" y="18163"/>
                </a:cubicBezTo>
                <a:close/>
                <a:moveTo>
                  <a:pt x="50659" y="18198"/>
                </a:moveTo>
                <a:lnTo>
                  <a:pt x="50659" y="18198"/>
                </a:lnTo>
                <a:cubicBezTo>
                  <a:pt x="50553" y="18348"/>
                  <a:pt x="50404" y="18489"/>
                  <a:pt x="50263" y="18639"/>
                </a:cubicBezTo>
                <a:cubicBezTo>
                  <a:pt x="50148" y="18709"/>
                  <a:pt x="50043" y="18824"/>
                  <a:pt x="49963" y="18894"/>
                </a:cubicBezTo>
                <a:cubicBezTo>
                  <a:pt x="49382" y="19334"/>
                  <a:pt x="48792" y="19704"/>
                  <a:pt x="48167" y="19994"/>
                </a:cubicBezTo>
                <a:cubicBezTo>
                  <a:pt x="48126" y="20002"/>
                  <a:pt x="48087" y="20007"/>
                  <a:pt x="48049" y="20007"/>
                </a:cubicBezTo>
                <a:cubicBezTo>
                  <a:pt x="47916" y="20007"/>
                  <a:pt x="47793" y="19953"/>
                  <a:pt x="47621" y="19810"/>
                </a:cubicBezTo>
                <a:cubicBezTo>
                  <a:pt x="47762" y="19739"/>
                  <a:pt x="47947" y="19669"/>
                  <a:pt x="48097" y="19589"/>
                </a:cubicBezTo>
                <a:cubicBezTo>
                  <a:pt x="48458" y="19449"/>
                  <a:pt x="48863" y="19228"/>
                  <a:pt x="49268" y="18964"/>
                </a:cubicBezTo>
                <a:cubicBezTo>
                  <a:pt x="49338" y="19044"/>
                  <a:pt x="49453" y="19079"/>
                  <a:pt x="49523" y="19079"/>
                </a:cubicBezTo>
                <a:cubicBezTo>
                  <a:pt x="49542" y="19082"/>
                  <a:pt x="49559" y="19084"/>
                  <a:pt x="49576" y="19084"/>
                </a:cubicBezTo>
                <a:cubicBezTo>
                  <a:pt x="49731" y="19084"/>
                  <a:pt x="49836" y="18947"/>
                  <a:pt x="49963" y="18788"/>
                </a:cubicBezTo>
                <a:cubicBezTo>
                  <a:pt x="50148" y="18568"/>
                  <a:pt x="50333" y="18348"/>
                  <a:pt x="50659" y="18198"/>
                </a:cubicBezTo>
                <a:close/>
                <a:moveTo>
                  <a:pt x="51689" y="18084"/>
                </a:moveTo>
                <a:cubicBezTo>
                  <a:pt x="51874" y="18128"/>
                  <a:pt x="52059" y="18163"/>
                  <a:pt x="52244" y="18234"/>
                </a:cubicBezTo>
                <a:cubicBezTo>
                  <a:pt x="51759" y="18824"/>
                  <a:pt x="51363" y="19405"/>
                  <a:pt x="50958" y="20030"/>
                </a:cubicBezTo>
                <a:cubicBezTo>
                  <a:pt x="50773" y="19924"/>
                  <a:pt x="50588" y="19845"/>
                  <a:pt x="50439" y="19810"/>
                </a:cubicBezTo>
                <a:cubicBezTo>
                  <a:pt x="50844" y="19228"/>
                  <a:pt x="51249" y="18639"/>
                  <a:pt x="51689" y="18084"/>
                </a:cubicBezTo>
                <a:close/>
                <a:moveTo>
                  <a:pt x="27038" y="18824"/>
                </a:moveTo>
                <a:lnTo>
                  <a:pt x="27038" y="18824"/>
                </a:lnTo>
                <a:cubicBezTo>
                  <a:pt x="27628" y="19079"/>
                  <a:pt x="28209" y="19334"/>
                  <a:pt x="28799" y="19589"/>
                </a:cubicBezTo>
                <a:cubicBezTo>
                  <a:pt x="28913" y="19774"/>
                  <a:pt x="29019" y="19994"/>
                  <a:pt x="29089" y="20215"/>
                </a:cubicBezTo>
                <a:cubicBezTo>
                  <a:pt x="28508" y="19994"/>
                  <a:pt x="27953" y="19739"/>
                  <a:pt x="27372" y="19484"/>
                </a:cubicBezTo>
                <a:lnTo>
                  <a:pt x="27038" y="18824"/>
                </a:lnTo>
                <a:close/>
                <a:moveTo>
                  <a:pt x="17644" y="18348"/>
                </a:moveTo>
                <a:cubicBezTo>
                  <a:pt x="18199" y="18454"/>
                  <a:pt x="18709" y="18603"/>
                  <a:pt x="19229" y="18788"/>
                </a:cubicBezTo>
                <a:cubicBezTo>
                  <a:pt x="19334" y="19264"/>
                  <a:pt x="19449" y="19739"/>
                  <a:pt x="19519" y="20250"/>
                </a:cubicBezTo>
                <a:cubicBezTo>
                  <a:pt x="19299" y="20179"/>
                  <a:pt x="19044" y="20109"/>
                  <a:pt x="18824" y="20030"/>
                </a:cubicBezTo>
                <a:cubicBezTo>
                  <a:pt x="18524" y="19959"/>
                  <a:pt x="18269" y="19924"/>
                  <a:pt x="17979" y="19845"/>
                </a:cubicBezTo>
                <a:cubicBezTo>
                  <a:pt x="17864" y="19334"/>
                  <a:pt x="17758" y="18824"/>
                  <a:pt x="17644" y="18348"/>
                </a:cubicBezTo>
                <a:close/>
                <a:moveTo>
                  <a:pt x="20435" y="17793"/>
                </a:moveTo>
                <a:cubicBezTo>
                  <a:pt x="20875" y="18049"/>
                  <a:pt x="21350" y="18304"/>
                  <a:pt x="21791" y="18639"/>
                </a:cubicBezTo>
                <a:cubicBezTo>
                  <a:pt x="21940" y="19149"/>
                  <a:pt x="22011" y="19704"/>
                  <a:pt x="22125" y="20250"/>
                </a:cubicBezTo>
                <a:cubicBezTo>
                  <a:pt x="21650" y="19959"/>
                  <a:pt x="21210" y="19704"/>
                  <a:pt x="20805" y="19449"/>
                </a:cubicBezTo>
                <a:cubicBezTo>
                  <a:pt x="20690" y="18894"/>
                  <a:pt x="20585" y="18348"/>
                  <a:pt x="20435" y="17793"/>
                </a:cubicBezTo>
                <a:close/>
                <a:moveTo>
                  <a:pt x="22856" y="18084"/>
                </a:moveTo>
                <a:cubicBezTo>
                  <a:pt x="23296" y="18383"/>
                  <a:pt x="23736" y="18674"/>
                  <a:pt x="24177" y="18929"/>
                </a:cubicBezTo>
                <a:cubicBezTo>
                  <a:pt x="24326" y="19369"/>
                  <a:pt x="24432" y="19845"/>
                  <a:pt x="24546" y="20329"/>
                </a:cubicBezTo>
                <a:cubicBezTo>
                  <a:pt x="24106" y="20109"/>
                  <a:pt x="23701" y="19845"/>
                  <a:pt x="23261" y="19589"/>
                </a:cubicBezTo>
                <a:cubicBezTo>
                  <a:pt x="23146" y="19079"/>
                  <a:pt x="23006" y="18568"/>
                  <a:pt x="22856" y="18084"/>
                </a:cubicBezTo>
                <a:close/>
                <a:moveTo>
                  <a:pt x="6419" y="17573"/>
                </a:moveTo>
                <a:cubicBezTo>
                  <a:pt x="6639" y="17943"/>
                  <a:pt x="6859" y="18304"/>
                  <a:pt x="7044" y="18709"/>
                </a:cubicBezTo>
                <a:cubicBezTo>
                  <a:pt x="6938" y="18964"/>
                  <a:pt x="6859" y="19228"/>
                  <a:pt x="6789" y="19484"/>
                </a:cubicBezTo>
                <a:cubicBezTo>
                  <a:pt x="6683" y="19774"/>
                  <a:pt x="6604" y="20065"/>
                  <a:pt x="6498" y="20399"/>
                </a:cubicBezTo>
                <a:cubicBezTo>
                  <a:pt x="6313" y="19994"/>
                  <a:pt x="6128" y="19625"/>
                  <a:pt x="5908" y="19299"/>
                </a:cubicBezTo>
                <a:cubicBezTo>
                  <a:pt x="5979" y="19008"/>
                  <a:pt x="6058" y="18744"/>
                  <a:pt x="6164" y="18454"/>
                </a:cubicBezTo>
                <a:cubicBezTo>
                  <a:pt x="6243" y="18163"/>
                  <a:pt x="6313" y="17864"/>
                  <a:pt x="6419" y="17573"/>
                </a:cubicBezTo>
                <a:close/>
                <a:moveTo>
                  <a:pt x="47067" y="19228"/>
                </a:moveTo>
                <a:cubicBezTo>
                  <a:pt x="47252" y="19484"/>
                  <a:pt x="47401" y="19669"/>
                  <a:pt x="47542" y="19774"/>
                </a:cubicBezTo>
                <a:cubicBezTo>
                  <a:pt x="46961" y="20030"/>
                  <a:pt x="46371" y="20250"/>
                  <a:pt x="45746" y="20399"/>
                </a:cubicBezTo>
                <a:cubicBezTo>
                  <a:pt x="45676" y="20329"/>
                  <a:pt x="45597" y="20215"/>
                  <a:pt x="45526" y="20144"/>
                </a:cubicBezTo>
                <a:cubicBezTo>
                  <a:pt x="45456" y="20030"/>
                  <a:pt x="45376" y="19924"/>
                  <a:pt x="45271" y="19810"/>
                </a:cubicBezTo>
                <a:cubicBezTo>
                  <a:pt x="45896" y="19669"/>
                  <a:pt x="46477" y="19449"/>
                  <a:pt x="47067" y="19228"/>
                </a:cubicBezTo>
                <a:close/>
                <a:moveTo>
                  <a:pt x="14087" y="18383"/>
                </a:moveTo>
                <a:cubicBezTo>
                  <a:pt x="14237" y="18929"/>
                  <a:pt x="14343" y="19484"/>
                  <a:pt x="14457" y="19994"/>
                </a:cubicBezTo>
                <a:cubicBezTo>
                  <a:pt x="14343" y="20030"/>
                  <a:pt x="14202" y="20065"/>
                  <a:pt x="14052" y="20065"/>
                </a:cubicBezTo>
                <a:cubicBezTo>
                  <a:pt x="13541" y="20215"/>
                  <a:pt x="13066" y="20364"/>
                  <a:pt x="12546" y="20549"/>
                </a:cubicBezTo>
                <a:cubicBezTo>
                  <a:pt x="12476" y="20030"/>
                  <a:pt x="12326" y="19519"/>
                  <a:pt x="12221" y="18964"/>
                </a:cubicBezTo>
                <a:cubicBezTo>
                  <a:pt x="12582" y="18824"/>
                  <a:pt x="12951" y="18674"/>
                  <a:pt x="13356" y="18568"/>
                </a:cubicBezTo>
                <a:cubicBezTo>
                  <a:pt x="13612" y="18489"/>
                  <a:pt x="13832" y="18454"/>
                  <a:pt x="14087" y="18383"/>
                </a:cubicBezTo>
                <a:close/>
                <a:moveTo>
                  <a:pt x="25462" y="18674"/>
                </a:moveTo>
                <a:lnTo>
                  <a:pt x="25462" y="18674"/>
                </a:lnTo>
                <a:cubicBezTo>
                  <a:pt x="26087" y="18964"/>
                  <a:pt x="26712" y="19264"/>
                  <a:pt x="27328" y="19519"/>
                </a:cubicBezTo>
                <a:cubicBezTo>
                  <a:pt x="27478" y="19845"/>
                  <a:pt x="27592" y="20215"/>
                  <a:pt x="27698" y="20549"/>
                </a:cubicBezTo>
                <a:cubicBezTo>
                  <a:pt x="27073" y="20329"/>
                  <a:pt x="26448" y="20030"/>
                  <a:pt x="25867" y="19774"/>
                </a:cubicBezTo>
                <a:cubicBezTo>
                  <a:pt x="25752" y="19369"/>
                  <a:pt x="25647" y="19008"/>
                  <a:pt x="25462" y="18674"/>
                </a:cubicBezTo>
                <a:close/>
                <a:moveTo>
                  <a:pt x="62218" y="18419"/>
                </a:moveTo>
                <a:cubicBezTo>
                  <a:pt x="62659" y="18744"/>
                  <a:pt x="63099" y="19114"/>
                  <a:pt x="63504" y="19449"/>
                </a:cubicBezTo>
                <a:cubicBezTo>
                  <a:pt x="63099" y="19739"/>
                  <a:pt x="62659" y="19994"/>
                  <a:pt x="62254" y="20285"/>
                </a:cubicBezTo>
                <a:cubicBezTo>
                  <a:pt x="62104" y="20364"/>
                  <a:pt x="61998" y="20470"/>
                  <a:pt x="61849" y="20549"/>
                </a:cubicBezTo>
                <a:cubicBezTo>
                  <a:pt x="61444" y="20179"/>
                  <a:pt x="61003" y="19810"/>
                  <a:pt x="60607" y="19449"/>
                </a:cubicBezTo>
                <a:cubicBezTo>
                  <a:pt x="60678" y="19405"/>
                  <a:pt x="60713" y="19369"/>
                  <a:pt x="60783" y="19334"/>
                </a:cubicBezTo>
                <a:cubicBezTo>
                  <a:pt x="61268" y="19008"/>
                  <a:pt x="61743" y="18709"/>
                  <a:pt x="62218" y="18419"/>
                </a:cubicBezTo>
                <a:close/>
                <a:moveTo>
                  <a:pt x="59322" y="18304"/>
                </a:moveTo>
                <a:cubicBezTo>
                  <a:pt x="59612" y="18639"/>
                  <a:pt x="59903" y="18929"/>
                  <a:pt x="60202" y="19149"/>
                </a:cubicBezTo>
                <a:cubicBezTo>
                  <a:pt x="60308" y="19228"/>
                  <a:pt x="60422" y="19334"/>
                  <a:pt x="60528" y="19449"/>
                </a:cubicBezTo>
                <a:cubicBezTo>
                  <a:pt x="59947" y="19810"/>
                  <a:pt x="59357" y="20250"/>
                  <a:pt x="58802" y="20690"/>
                </a:cubicBezTo>
                <a:cubicBezTo>
                  <a:pt x="58406" y="20329"/>
                  <a:pt x="58001" y="19959"/>
                  <a:pt x="57596" y="19589"/>
                </a:cubicBezTo>
                <a:cubicBezTo>
                  <a:pt x="58142" y="19149"/>
                  <a:pt x="58697" y="18709"/>
                  <a:pt x="59322" y="18304"/>
                </a:cubicBezTo>
                <a:close/>
                <a:moveTo>
                  <a:pt x="45236" y="19810"/>
                </a:moveTo>
                <a:cubicBezTo>
                  <a:pt x="45341" y="19924"/>
                  <a:pt x="45420" y="20030"/>
                  <a:pt x="45491" y="20144"/>
                </a:cubicBezTo>
                <a:cubicBezTo>
                  <a:pt x="45561" y="20250"/>
                  <a:pt x="45641" y="20329"/>
                  <a:pt x="45711" y="20399"/>
                </a:cubicBezTo>
                <a:cubicBezTo>
                  <a:pt x="45121" y="20584"/>
                  <a:pt x="44496" y="20690"/>
                  <a:pt x="43950" y="20725"/>
                </a:cubicBezTo>
                <a:cubicBezTo>
                  <a:pt x="43765" y="20549"/>
                  <a:pt x="43580" y="20364"/>
                  <a:pt x="43396" y="20144"/>
                </a:cubicBezTo>
                <a:cubicBezTo>
                  <a:pt x="44021" y="20065"/>
                  <a:pt x="44611" y="19959"/>
                  <a:pt x="45236" y="19810"/>
                </a:cubicBezTo>
                <a:close/>
                <a:moveTo>
                  <a:pt x="52279" y="18269"/>
                </a:moveTo>
                <a:cubicBezTo>
                  <a:pt x="52684" y="18419"/>
                  <a:pt x="53080" y="18639"/>
                  <a:pt x="53450" y="18929"/>
                </a:cubicBezTo>
                <a:cubicBezTo>
                  <a:pt x="52974" y="19519"/>
                  <a:pt x="52499" y="20109"/>
                  <a:pt x="52059" y="20725"/>
                </a:cubicBezTo>
                <a:cubicBezTo>
                  <a:pt x="51724" y="20435"/>
                  <a:pt x="51363" y="20215"/>
                  <a:pt x="50993" y="20030"/>
                </a:cubicBezTo>
                <a:cubicBezTo>
                  <a:pt x="51398" y="19449"/>
                  <a:pt x="51839" y="18824"/>
                  <a:pt x="52279" y="18269"/>
                </a:cubicBezTo>
                <a:close/>
                <a:moveTo>
                  <a:pt x="47577" y="19810"/>
                </a:moveTo>
                <a:cubicBezTo>
                  <a:pt x="47762" y="19994"/>
                  <a:pt x="47912" y="20065"/>
                  <a:pt x="48062" y="20065"/>
                </a:cubicBezTo>
                <a:cubicBezTo>
                  <a:pt x="47437" y="20364"/>
                  <a:pt x="46812" y="20620"/>
                  <a:pt x="46186" y="20804"/>
                </a:cubicBezTo>
                <a:cubicBezTo>
                  <a:pt x="46037" y="20690"/>
                  <a:pt x="45896" y="20584"/>
                  <a:pt x="45781" y="20435"/>
                </a:cubicBezTo>
                <a:cubicBezTo>
                  <a:pt x="46407" y="20285"/>
                  <a:pt x="46996" y="20065"/>
                  <a:pt x="47577" y="19810"/>
                </a:cubicBezTo>
                <a:close/>
                <a:moveTo>
                  <a:pt x="43325" y="20144"/>
                </a:moveTo>
                <a:cubicBezTo>
                  <a:pt x="43510" y="20364"/>
                  <a:pt x="43695" y="20584"/>
                  <a:pt x="43880" y="20769"/>
                </a:cubicBezTo>
                <a:cubicBezTo>
                  <a:pt x="43440" y="20804"/>
                  <a:pt x="42999" y="20840"/>
                  <a:pt x="42594" y="20840"/>
                </a:cubicBezTo>
                <a:lnTo>
                  <a:pt x="42515" y="20840"/>
                </a:lnTo>
                <a:cubicBezTo>
                  <a:pt x="42374" y="20840"/>
                  <a:pt x="42260" y="20804"/>
                  <a:pt x="42154" y="20804"/>
                </a:cubicBezTo>
                <a:lnTo>
                  <a:pt x="42005" y="20804"/>
                </a:lnTo>
                <a:cubicBezTo>
                  <a:pt x="41820" y="20620"/>
                  <a:pt x="41635" y="20399"/>
                  <a:pt x="41459" y="20179"/>
                </a:cubicBezTo>
                <a:lnTo>
                  <a:pt x="41969" y="20179"/>
                </a:lnTo>
                <a:cubicBezTo>
                  <a:pt x="42410" y="20179"/>
                  <a:pt x="42885" y="20179"/>
                  <a:pt x="43325" y="20144"/>
                </a:cubicBezTo>
                <a:close/>
                <a:moveTo>
                  <a:pt x="19299" y="18824"/>
                </a:moveTo>
                <a:cubicBezTo>
                  <a:pt x="19775" y="19008"/>
                  <a:pt x="20250" y="19228"/>
                  <a:pt x="20769" y="19484"/>
                </a:cubicBezTo>
                <a:cubicBezTo>
                  <a:pt x="20840" y="19959"/>
                  <a:pt x="20910" y="20399"/>
                  <a:pt x="20989" y="20875"/>
                </a:cubicBezTo>
                <a:cubicBezTo>
                  <a:pt x="20505" y="20620"/>
                  <a:pt x="20030" y="20435"/>
                  <a:pt x="19554" y="20250"/>
                </a:cubicBezTo>
                <a:cubicBezTo>
                  <a:pt x="19484" y="19774"/>
                  <a:pt x="19370" y="19264"/>
                  <a:pt x="19299" y="18824"/>
                </a:cubicBezTo>
                <a:close/>
                <a:moveTo>
                  <a:pt x="28834" y="19589"/>
                </a:moveTo>
                <a:cubicBezTo>
                  <a:pt x="29388" y="19810"/>
                  <a:pt x="29970" y="20030"/>
                  <a:pt x="30524" y="20250"/>
                </a:cubicBezTo>
                <a:cubicBezTo>
                  <a:pt x="30630" y="20470"/>
                  <a:pt x="30744" y="20655"/>
                  <a:pt x="30850" y="20875"/>
                </a:cubicBezTo>
                <a:cubicBezTo>
                  <a:pt x="30304" y="20655"/>
                  <a:pt x="29714" y="20470"/>
                  <a:pt x="29168" y="20250"/>
                </a:cubicBezTo>
                <a:lnTo>
                  <a:pt x="28834" y="19589"/>
                </a:lnTo>
                <a:close/>
                <a:moveTo>
                  <a:pt x="8294" y="18014"/>
                </a:moveTo>
                <a:cubicBezTo>
                  <a:pt x="8479" y="18489"/>
                  <a:pt x="8620" y="19008"/>
                  <a:pt x="8734" y="19519"/>
                </a:cubicBezTo>
                <a:cubicBezTo>
                  <a:pt x="8479" y="19845"/>
                  <a:pt x="8259" y="20144"/>
                  <a:pt x="8039" y="20505"/>
                </a:cubicBezTo>
                <a:cubicBezTo>
                  <a:pt x="7924" y="20655"/>
                  <a:pt x="7819" y="20840"/>
                  <a:pt x="7740" y="20989"/>
                </a:cubicBezTo>
                <a:cubicBezTo>
                  <a:pt x="7669" y="20549"/>
                  <a:pt x="7563" y="20065"/>
                  <a:pt x="7414" y="19625"/>
                </a:cubicBezTo>
                <a:cubicBezTo>
                  <a:pt x="7563" y="19334"/>
                  <a:pt x="7669" y="19044"/>
                  <a:pt x="7819" y="18744"/>
                </a:cubicBezTo>
                <a:cubicBezTo>
                  <a:pt x="7960" y="18489"/>
                  <a:pt x="8145" y="18269"/>
                  <a:pt x="8294" y="18014"/>
                </a:cubicBezTo>
                <a:close/>
                <a:moveTo>
                  <a:pt x="40855" y="20161"/>
                </a:moveTo>
                <a:cubicBezTo>
                  <a:pt x="41031" y="20161"/>
                  <a:pt x="41214" y="20169"/>
                  <a:pt x="41415" y="20179"/>
                </a:cubicBezTo>
                <a:cubicBezTo>
                  <a:pt x="41600" y="20399"/>
                  <a:pt x="41784" y="20620"/>
                  <a:pt x="41969" y="20804"/>
                </a:cubicBezTo>
                <a:cubicBezTo>
                  <a:pt x="41274" y="20804"/>
                  <a:pt x="40798" y="20804"/>
                  <a:pt x="40173" y="20989"/>
                </a:cubicBezTo>
                <a:cubicBezTo>
                  <a:pt x="40094" y="20875"/>
                  <a:pt x="40024" y="20804"/>
                  <a:pt x="39988" y="20725"/>
                </a:cubicBezTo>
                <a:cubicBezTo>
                  <a:pt x="39874" y="20584"/>
                  <a:pt x="39768" y="20435"/>
                  <a:pt x="39654" y="20329"/>
                </a:cubicBezTo>
                <a:cubicBezTo>
                  <a:pt x="40089" y="20200"/>
                  <a:pt x="40452" y="20161"/>
                  <a:pt x="40855" y="20161"/>
                </a:cubicBezTo>
                <a:close/>
                <a:moveTo>
                  <a:pt x="10090" y="18269"/>
                </a:moveTo>
                <a:cubicBezTo>
                  <a:pt x="10240" y="18824"/>
                  <a:pt x="10381" y="19334"/>
                  <a:pt x="10495" y="19845"/>
                </a:cubicBezTo>
                <a:cubicBezTo>
                  <a:pt x="9985" y="20215"/>
                  <a:pt x="9500" y="20620"/>
                  <a:pt x="9104" y="21060"/>
                </a:cubicBezTo>
                <a:cubicBezTo>
                  <a:pt x="9060" y="20989"/>
                  <a:pt x="9060" y="20910"/>
                  <a:pt x="9060" y="20840"/>
                </a:cubicBezTo>
                <a:cubicBezTo>
                  <a:pt x="8990" y="20399"/>
                  <a:pt x="8884" y="19959"/>
                  <a:pt x="8805" y="19554"/>
                </a:cubicBezTo>
                <a:cubicBezTo>
                  <a:pt x="9175" y="19079"/>
                  <a:pt x="9615" y="18639"/>
                  <a:pt x="10090" y="18269"/>
                </a:cubicBezTo>
                <a:close/>
                <a:moveTo>
                  <a:pt x="48898" y="19774"/>
                </a:moveTo>
                <a:cubicBezTo>
                  <a:pt x="48828" y="19845"/>
                  <a:pt x="48757" y="19924"/>
                  <a:pt x="48678" y="19959"/>
                </a:cubicBezTo>
                <a:cubicBezTo>
                  <a:pt x="48018" y="20364"/>
                  <a:pt x="47287" y="20725"/>
                  <a:pt x="46591" y="21060"/>
                </a:cubicBezTo>
                <a:cubicBezTo>
                  <a:pt x="46442" y="20989"/>
                  <a:pt x="46336" y="20910"/>
                  <a:pt x="46222" y="20840"/>
                </a:cubicBezTo>
                <a:cubicBezTo>
                  <a:pt x="46882" y="20620"/>
                  <a:pt x="47542" y="20364"/>
                  <a:pt x="48203" y="20030"/>
                </a:cubicBezTo>
                <a:cubicBezTo>
                  <a:pt x="48282" y="20030"/>
                  <a:pt x="48387" y="19994"/>
                  <a:pt x="48502" y="19924"/>
                </a:cubicBezTo>
                <a:cubicBezTo>
                  <a:pt x="48643" y="19889"/>
                  <a:pt x="48757" y="19845"/>
                  <a:pt x="48898" y="19774"/>
                </a:cubicBezTo>
                <a:close/>
                <a:moveTo>
                  <a:pt x="24247" y="18964"/>
                </a:moveTo>
                <a:cubicBezTo>
                  <a:pt x="24766" y="19264"/>
                  <a:pt x="25277" y="19519"/>
                  <a:pt x="25832" y="19810"/>
                </a:cubicBezTo>
                <a:cubicBezTo>
                  <a:pt x="25973" y="20215"/>
                  <a:pt x="26052" y="20655"/>
                  <a:pt x="26157" y="21095"/>
                </a:cubicBezTo>
                <a:cubicBezTo>
                  <a:pt x="25612" y="20875"/>
                  <a:pt x="25092" y="20620"/>
                  <a:pt x="24582" y="20364"/>
                </a:cubicBezTo>
                <a:cubicBezTo>
                  <a:pt x="24511" y="19889"/>
                  <a:pt x="24361" y="19405"/>
                  <a:pt x="24247" y="18964"/>
                </a:cubicBezTo>
                <a:close/>
                <a:moveTo>
                  <a:pt x="56276" y="18489"/>
                </a:moveTo>
                <a:cubicBezTo>
                  <a:pt x="56461" y="18639"/>
                  <a:pt x="56646" y="18788"/>
                  <a:pt x="56786" y="18929"/>
                </a:cubicBezTo>
                <a:cubicBezTo>
                  <a:pt x="57042" y="19149"/>
                  <a:pt x="57306" y="19369"/>
                  <a:pt x="57526" y="19589"/>
                </a:cubicBezTo>
                <a:cubicBezTo>
                  <a:pt x="56971" y="20065"/>
                  <a:pt x="56425" y="20584"/>
                  <a:pt x="55871" y="21095"/>
                </a:cubicBezTo>
                <a:cubicBezTo>
                  <a:pt x="55545" y="20725"/>
                  <a:pt x="55175" y="20364"/>
                  <a:pt x="54770" y="19959"/>
                </a:cubicBezTo>
                <a:cubicBezTo>
                  <a:pt x="55246" y="19449"/>
                  <a:pt x="55765" y="18929"/>
                  <a:pt x="56276" y="18489"/>
                </a:cubicBezTo>
                <a:close/>
                <a:moveTo>
                  <a:pt x="48203" y="20285"/>
                </a:moveTo>
                <a:cubicBezTo>
                  <a:pt x="47762" y="20584"/>
                  <a:pt x="47287" y="20875"/>
                  <a:pt x="46812" y="21130"/>
                </a:cubicBezTo>
                <a:cubicBezTo>
                  <a:pt x="46776" y="21130"/>
                  <a:pt x="46776" y="21130"/>
                  <a:pt x="46741" y="21095"/>
                </a:cubicBezTo>
                <a:cubicBezTo>
                  <a:pt x="46697" y="21095"/>
                  <a:pt x="46662" y="21095"/>
                  <a:pt x="46627" y="21060"/>
                </a:cubicBezTo>
                <a:cubicBezTo>
                  <a:pt x="47181" y="20840"/>
                  <a:pt x="47692" y="20584"/>
                  <a:pt x="48203" y="20285"/>
                </a:cubicBezTo>
                <a:close/>
                <a:moveTo>
                  <a:pt x="21870" y="18674"/>
                </a:moveTo>
                <a:lnTo>
                  <a:pt x="21870" y="18674"/>
                </a:lnTo>
                <a:cubicBezTo>
                  <a:pt x="22046" y="18788"/>
                  <a:pt x="22231" y="18929"/>
                  <a:pt x="22416" y="19044"/>
                </a:cubicBezTo>
                <a:cubicBezTo>
                  <a:pt x="22671" y="19264"/>
                  <a:pt x="22970" y="19449"/>
                  <a:pt x="23226" y="19589"/>
                </a:cubicBezTo>
                <a:cubicBezTo>
                  <a:pt x="23331" y="20144"/>
                  <a:pt x="23446" y="20655"/>
                  <a:pt x="23516" y="21209"/>
                </a:cubicBezTo>
                <a:cubicBezTo>
                  <a:pt x="23367" y="21130"/>
                  <a:pt x="23226" y="21024"/>
                  <a:pt x="23076" y="20910"/>
                </a:cubicBezTo>
                <a:cubicBezTo>
                  <a:pt x="22750" y="20690"/>
                  <a:pt x="22451" y="20470"/>
                  <a:pt x="22160" y="20285"/>
                </a:cubicBezTo>
                <a:cubicBezTo>
                  <a:pt x="22090" y="19739"/>
                  <a:pt x="21976" y="19184"/>
                  <a:pt x="21870" y="18674"/>
                </a:cubicBezTo>
                <a:close/>
                <a:moveTo>
                  <a:pt x="27372" y="19554"/>
                </a:moveTo>
                <a:lnTo>
                  <a:pt x="27372" y="19554"/>
                </a:lnTo>
                <a:cubicBezTo>
                  <a:pt x="27953" y="19810"/>
                  <a:pt x="28543" y="20030"/>
                  <a:pt x="29133" y="20285"/>
                </a:cubicBezTo>
                <a:cubicBezTo>
                  <a:pt x="29239" y="20584"/>
                  <a:pt x="29388" y="20875"/>
                  <a:pt x="29459" y="21209"/>
                </a:cubicBezTo>
                <a:cubicBezTo>
                  <a:pt x="28913" y="21024"/>
                  <a:pt x="28323" y="20804"/>
                  <a:pt x="27733" y="20584"/>
                </a:cubicBezTo>
                <a:cubicBezTo>
                  <a:pt x="27628" y="20215"/>
                  <a:pt x="27513" y="19889"/>
                  <a:pt x="27372" y="19554"/>
                </a:cubicBezTo>
                <a:close/>
                <a:moveTo>
                  <a:pt x="48757" y="19994"/>
                </a:moveTo>
                <a:cubicBezTo>
                  <a:pt x="48203" y="20399"/>
                  <a:pt x="47692" y="20804"/>
                  <a:pt x="47137" y="21209"/>
                </a:cubicBezTo>
                <a:cubicBezTo>
                  <a:pt x="47032" y="21165"/>
                  <a:pt x="46961" y="21165"/>
                  <a:pt x="46882" y="21130"/>
                </a:cubicBezTo>
                <a:cubicBezTo>
                  <a:pt x="47472" y="20840"/>
                  <a:pt x="48062" y="20470"/>
                  <a:pt x="48608" y="20065"/>
                </a:cubicBezTo>
                <a:cubicBezTo>
                  <a:pt x="48643" y="20030"/>
                  <a:pt x="48643" y="20030"/>
                  <a:pt x="48678" y="20030"/>
                </a:cubicBezTo>
                <a:cubicBezTo>
                  <a:pt x="48678" y="19994"/>
                  <a:pt x="48722" y="19994"/>
                  <a:pt x="48757" y="19994"/>
                </a:cubicBezTo>
                <a:close/>
                <a:moveTo>
                  <a:pt x="7044" y="18788"/>
                </a:moveTo>
                <a:cubicBezTo>
                  <a:pt x="7194" y="19044"/>
                  <a:pt x="7264" y="19334"/>
                  <a:pt x="7379" y="19625"/>
                </a:cubicBezTo>
                <a:cubicBezTo>
                  <a:pt x="7158" y="20144"/>
                  <a:pt x="6974" y="20690"/>
                  <a:pt x="6789" y="21245"/>
                </a:cubicBezTo>
                <a:cubicBezTo>
                  <a:pt x="6718" y="20945"/>
                  <a:pt x="6639" y="20690"/>
                  <a:pt x="6533" y="20435"/>
                </a:cubicBezTo>
                <a:cubicBezTo>
                  <a:pt x="6604" y="20144"/>
                  <a:pt x="6718" y="19810"/>
                  <a:pt x="6824" y="19484"/>
                </a:cubicBezTo>
                <a:cubicBezTo>
                  <a:pt x="6903" y="19264"/>
                  <a:pt x="6974" y="19008"/>
                  <a:pt x="7044" y="18788"/>
                </a:cubicBezTo>
                <a:close/>
                <a:moveTo>
                  <a:pt x="45746" y="20435"/>
                </a:moveTo>
                <a:cubicBezTo>
                  <a:pt x="45861" y="20584"/>
                  <a:pt x="45966" y="20725"/>
                  <a:pt x="46116" y="20840"/>
                </a:cubicBezTo>
                <a:cubicBezTo>
                  <a:pt x="45561" y="21024"/>
                  <a:pt x="45015" y="21130"/>
                  <a:pt x="44461" y="21245"/>
                </a:cubicBezTo>
                <a:cubicBezTo>
                  <a:pt x="44320" y="21095"/>
                  <a:pt x="44135" y="20945"/>
                  <a:pt x="43985" y="20769"/>
                </a:cubicBezTo>
                <a:cubicBezTo>
                  <a:pt x="44575" y="20725"/>
                  <a:pt x="45156" y="20620"/>
                  <a:pt x="45746" y="20435"/>
                </a:cubicBezTo>
                <a:close/>
                <a:moveTo>
                  <a:pt x="49162" y="19739"/>
                </a:moveTo>
                <a:cubicBezTo>
                  <a:pt x="48643" y="20250"/>
                  <a:pt x="48097" y="20769"/>
                  <a:pt x="47542" y="21245"/>
                </a:cubicBezTo>
                <a:lnTo>
                  <a:pt x="47507" y="21245"/>
                </a:lnTo>
                <a:cubicBezTo>
                  <a:pt x="47401" y="21209"/>
                  <a:pt x="47287" y="21209"/>
                  <a:pt x="47216" y="21209"/>
                </a:cubicBezTo>
                <a:cubicBezTo>
                  <a:pt x="47842" y="20769"/>
                  <a:pt x="48423" y="20285"/>
                  <a:pt x="49012" y="19810"/>
                </a:cubicBezTo>
                <a:cubicBezTo>
                  <a:pt x="49048" y="19774"/>
                  <a:pt x="49083" y="19774"/>
                  <a:pt x="49083" y="19739"/>
                </a:cubicBezTo>
                <a:close/>
                <a:moveTo>
                  <a:pt x="49488" y="19704"/>
                </a:moveTo>
                <a:cubicBezTo>
                  <a:pt x="49048" y="20250"/>
                  <a:pt x="48537" y="20804"/>
                  <a:pt x="48062" y="21280"/>
                </a:cubicBezTo>
                <a:cubicBezTo>
                  <a:pt x="47912" y="21280"/>
                  <a:pt x="47762" y="21245"/>
                  <a:pt x="47621" y="21245"/>
                </a:cubicBezTo>
                <a:cubicBezTo>
                  <a:pt x="48167" y="20769"/>
                  <a:pt x="48722" y="20250"/>
                  <a:pt x="49233" y="19739"/>
                </a:cubicBezTo>
                <a:cubicBezTo>
                  <a:pt x="49303" y="19704"/>
                  <a:pt x="49417" y="19704"/>
                  <a:pt x="49488" y="19704"/>
                </a:cubicBezTo>
                <a:close/>
                <a:moveTo>
                  <a:pt x="12186" y="19008"/>
                </a:moveTo>
                <a:cubicBezTo>
                  <a:pt x="12291" y="19519"/>
                  <a:pt x="12406" y="20065"/>
                  <a:pt x="12511" y="20584"/>
                </a:cubicBezTo>
                <a:cubicBezTo>
                  <a:pt x="11921" y="20804"/>
                  <a:pt x="11340" y="21095"/>
                  <a:pt x="10821" y="21385"/>
                </a:cubicBezTo>
                <a:cubicBezTo>
                  <a:pt x="10750" y="20910"/>
                  <a:pt x="10645" y="20399"/>
                  <a:pt x="10530" y="19889"/>
                </a:cubicBezTo>
                <a:cubicBezTo>
                  <a:pt x="11041" y="19554"/>
                  <a:pt x="11596" y="19264"/>
                  <a:pt x="12186" y="19008"/>
                </a:cubicBezTo>
                <a:close/>
                <a:moveTo>
                  <a:pt x="43915" y="20804"/>
                </a:moveTo>
                <a:cubicBezTo>
                  <a:pt x="44100" y="20945"/>
                  <a:pt x="44241" y="21130"/>
                  <a:pt x="44390" y="21245"/>
                </a:cubicBezTo>
                <a:cubicBezTo>
                  <a:pt x="43915" y="21350"/>
                  <a:pt x="43440" y="21385"/>
                  <a:pt x="42955" y="21429"/>
                </a:cubicBezTo>
                <a:lnTo>
                  <a:pt x="42594" y="21429"/>
                </a:lnTo>
                <a:cubicBezTo>
                  <a:pt x="42410" y="21245"/>
                  <a:pt x="42225" y="21060"/>
                  <a:pt x="42040" y="20875"/>
                </a:cubicBezTo>
                <a:lnTo>
                  <a:pt x="42515" y="20875"/>
                </a:lnTo>
                <a:cubicBezTo>
                  <a:pt x="42955" y="20875"/>
                  <a:pt x="43440" y="20840"/>
                  <a:pt x="43915" y="20804"/>
                </a:cubicBezTo>
                <a:close/>
                <a:moveTo>
                  <a:pt x="49638" y="19704"/>
                </a:moveTo>
                <a:cubicBezTo>
                  <a:pt x="49708" y="19704"/>
                  <a:pt x="49778" y="19704"/>
                  <a:pt x="49858" y="19739"/>
                </a:cubicBezTo>
                <a:cubicBezTo>
                  <a:pt x="49417" y="20285"/>
                  <a:pt x="48977" y="20875"/>
                  <a:pt x="48502" y="21429"/>
                </a:cubicBezTo>
                <a:cubicBezTo>
                  <a:pt x="48458" y="21385"/>
                  <a:pt x="48387" y="21385"/>
                  <a:pt x="48317" y="21350"/>
                </a:cubicBezTo>
                <a:cubicBezTo>
                  <a:pt x="48238" y="21350"/>
                  <a:pt x="48167" y="21315"/>
                  <a:pt x="48097" y="21315"/>
                </a:cubicBezTo>
                <a:cubicBezTo>
                  <a:pt x="48608" y="20804"/>
                  <a:pt x="49083" y="20250"/>
                  <a:pt x="49558" y="19704"/>
                </a:cubicBezTo>
                <a:close/>
                <a:moveTo>
                  <a:pt x="30595" y="20285"/>
                </a:moveTo>
                <a:lnTo>
                  <a:pt x="30595" y="20285"/>
                </a:lnTo>
                <a:cubicBezTo>
                  <a:pt x="30709" y="20329"/>
                  <a:pt x="30815" y="20399"/>
                  <a:pt x="30964" y="20435"/>
                </a:cubicBezTo>
                <a:lnTo>
                  <a:pt x="31369" y="20620"/>
                </a:lnTo>
                <a:cubicBezTo>
                  <a:pt x="31660" y="20725"/>
                  <a:pt x="31950" y="20840"/>
                  <a:pt x="32285" y="20910"/>
                </a:cubicBezTo>
                <a:lnTo>
                  <a:pt x="32250" y="20945"/>
                </a:lnTo>
                <a:cubicBezTo>
                  <a:pt x="32391" y="21130"/>
                  <a:pt x="32540" y="21315"/>
                  <a:pt x="32655" y="21500"/>
                </a:cubicBezTo>
                <a:cubicBezTo>
                  <a:pt x="32435" y="21429"/>
                  <a:pt x="32171" y="21350"/>
                  <a:pt x="31915" y="21245"/>
                </a:cubicBezTo>
                <a:lnTo>
                  <a:pt x="30929" y="20910"/>
                </a:lnTo>
                <a:cubicBezTo>
                  <a:pt x="30815" y="20690"/>
                  <a:pt x="30709" y="20505"/>
                  <a:pt x="30595" y="20285"/>
                </a:cubicBezTo>
                <a:close/>
                <a:moveTo>
                  <a:pt x="16806" y="19796"/>
                </a:moveTo>
                <a:cubicBezTo>
                  <a:pt x="17182" y="19796"/>
                  <a:pt x="17560" y="19830"/>
                  <a:pt x="17943" y="19889"/>
                </a:cubicBezTo>
                <a:cubicBezTo>
                  <a:pt x="18049" y="20435"/>
                  <a:pt x="18163" y="21024"/>
                  <a:pt x="18234" y="21606"/>
                </a:cubicBezTo>
                <a:cubicBezTo>
                  <a:pt x="17758" y="21535"/>
                  <a:pt x="17248" y="21535"/>
                  <a:pt x="16764" y="21535"/>
                </a:cubicBezTo>
                <a:cubicBezTo>
                  <a:pt x="16658" y="20989"/>
                  <a:pt x="16508" y="20399"/>
                  <a:pt x="16403" y="19810"/>
                </a:cubicBezTo>
                <a:cubicBezTo>
                  <a:pt x="16537" y="19800"/>
                  <a:pt x="16671" y="19796"/>
                  <a:pt x="16806" y="19796"/>
                </a:cubicBezTo>
                <a:close/>
                <a:moveTo>
                  <a:pt x="46151" y="20875"/>
                </a:moveTo>
                <a:cubicBezTo>
                  <a:pt x="46257" y="20945"/>
                  <a:pt x="46371" y="21024"/>
                  <a:pt x="46521" y="21060"/>
                </a:cubicBezTo>
                <a:cubicBezTo>
                  <a:pt x="46002" y="21280"/>
                  <a:pt x="45456" y="21465"/>
                  <a:pt x="44901" y="21606"/>
                </a:cubicBezTo>
                <a:cubicBezTo>
                  <a:pt x="44795" y="21500"/>
                  <a:pt x="44646" y="21385"/>
                  <a:pt x="44496" y="21280"/>
                </a:cubicBezTo>
                <a:cubicBezTo>
                  <a:pt x="45051" y="21165"/>
                  <a:pt x="45597" y="21060"/>
                  <a:pt x="46151" y="20875"/>
                </a:cubicBezTo>
                <a:close/>
                <a:moveTo>
                  <a:pt x="20805" y="19519"/>
                </a:moveTo>
                <a:lnTo>
                  <a:pt x="20805" y="19519"/>
                </a:lnTo>
                <a:cubicBezTo>
                  <a:pt x="21245" y="19774"/>
                  <a:pt x="21685" y="20030"/>
                  <a:pt x="22125" y="20329"/>
                </a:cubicBezTo>
                <a:cubicBezTo>
                  <a:pt x="22196" y="20769"/>
                  <a:pt x="22266" y="21209"/>
                  <a:pt x="22310" y="21650"/>
                </a:cubicBezTo>
                <a:cubicBezTo>
                  <a:pt x="21870" y="21385"/>
                  <a:pt x="21430" y="21130"/>
                  <a:pt x="21025" y="20910"/>
                </a:cubicBezTo>
                <a:cubicBezTo>
                  <a:pt x="20945" y="20435"/>
                  <a:pt x="20875" y="19994"/>
                  <a:pt x="20805" y="19519"/>
                </a:cubicBezTo>
                <a:close/>
                <a:moveTo>
                  <a:pt x="41549" y="20862"/>
                </a:moveTo>
                <a:cubicBezTo>
                  <a:pt x="41692" y="20862"/>
                  <a:pt x="41842" y="20867"/>
                  <a:pt x="42005" y="20875"/>
                </a:cubicBezTo>
                <a:cubicBezTo>
                  <a:pt x="42154" y="21060"/>
                  <a:pt x="42339" y="21245"/>
                  <a:pt x="42515" y="21429"/>
                </a:cubicBezTo>
                <a:cubicBezTo>
                  <a:pt x="41820" y="21465"/>
                  <a:pt x="41309" y="21500"/>
                  <a:pt x="40684" y="21650"/>
                </a:cubicBezTo>
                <a:cubicBezTo>
                  <a:pt x="40499" y="21429"/>
                  <a:pt x="40358" y="21245"/>
                  <a:pt x="40173" y="21024"/>
                </a:cubicBezTo>
                <a:cubicBezTo>
                  <a:pt x="40680" y="20910"/>
                  <a:pt x="41077" y="20862"/>
                  <a:pt x="41549" y="20862"/>
                </a:cubicBezTo>
                <a:close/>
                <a:moveTo>
                  <a:pt x="49928" y="19739"/>
                </a:moveTo>
                <a:cubicBezTo>
                  <a:pt x="50078" y="19739"/>
                  <a:pt x="50219" y="19774"/>
                  <a:pt x="50368" y="19810"/>
                </a:cubicBezTo>
                <a:cubicBezTo>
                  <a:pt x="50333" y="19845"/>
                  <a:pt x="50298" y="19889"/>
                  <a:pt x="50298" y="19924"/>
                </a:cubicBezTo>
                <a:cubicBezTo>
                  <a:pt x="49893" y="20505"/>
                  <a:pt x="49453" y="21095"/>
                  <a:pt x="49012" y="21650"/>
                </a:cubicBezTo>
                <a:cubicBezTo>
                  <a:pt x="48863" y="21570"/>
                  <a:pt x="48722" y="21500"/>
                  <a:pt x="48537" y="21429"/>
                </a:cubicBezTo>
                <a:cubicBezTo>
                  <a:pt x="49012" y="20875"/>
                  <a:pt x="49488" y="20329"/>
                  <a:pt x="49928" y="19739"/>
                </a:cubicBezTo>
                <a:close/>
                <a:moveTo>
                  <a:pt x="53485" y="18964"/>
                </a:moveTo>
                <a:cubicBezTo>
                  <a:pt x="53890" y="19264"/>
                  <a:pt x="54295" y="19625"/>
                  <a:pt x="54700" y="19959"/>
                </a:cubicBezTo>
                <a:cubicBezTo>
                  <a:pt x="54180" y="20549"/>
                  <a:pt x="53670" y="21130"/>
                  <a:pt x="53159" y="21685"/>
                </a:cubicBezTo>
                <a:cubicBezTo>
                  <a:pt x="52825" y="21350"/>
                  <a:pt x="52464" y="21024"/>
                  <a:pt x="52094" y="20725"/>
                </a:cubicBezTo>
                <a:cubicBezTo>
                  <a:pt x="52534" y="20144"/>
                  <a:pt x="53009" y="19554"/>
                  <a:pt x="53485" y="18964"/>
                </a:cubicBezTo>
                <a:close/>
                <a:moveTo>
                  <a:pt x="63539" y="19484"/>
                </a:moveTo>
                <a:cubicBezTo>
                  <a:pt x="63830" y="19704"/>
                  <a:pt x="64085" y="19889"/>
                  <a:pt x="64349" y="20109"/>
                </a:cubicBezTo>
                <a:cubicBezTo>
                  <a:pt x="64525" y="20250"/>
                  <a:pt x="64710" y="20399"/>
                  <a:pt x="64860" y="20505"/>
                </a:cubicBezTo>
                <a:cubicBezTo>
                  <a:pt x="64640" y="20655"/>
                  <a:pt x="64419" y="20804"/>
                  <a:pt x="64235" y="20945"/>
                </a:cubicBezTo>
                <a:lnTo>
                  <a:pt x="63539" y="21429"/>
                </a:lnTo>
                <a:cubicBezTo>
                  <a:pt x="63425" y="21500"/>
                  <a:pt x="63284" y="21606"/>
                  <a:pt x="63134" y="21720"/>
                </a:cubicBezTo>
                <a:cubicBezTo>
                  <a:pt x="62949" y="21535"/>
                  <a:pt x="62808" y="21385"/>
                  <a:pt x="62623" y="21245"/>
                </a:cubicBezTo>
                <a:cubicBezTo>
                  <a:pt x="62368" y="21024"/>
                  <a:pt x="62148" y="20804"/>
                  <a:pt x="61884" y="20584"/>
                </a:cubicBezTo>
                <a:cubicBezTo>
                  <a:pt x="61998" y="20505"/>
                  <a:pt x="62148" y="20399"/>
                  <a:pt x="62254" y="20329"/>
                </a:cubicBezTo>
                <a:cubicBezTo>
                  <a:pt x="62694" y="20030"/>
                  <a:pt x="63134" y="19774"/>
                  <a:pt x="63539" y="19484"/>
                </a:cubicBezTo>
                <a:close/>
                <a:moveTo>
                  <a:pt x="16367" y="19810"/>
                </a:moveTo>
                <a:cubicBezTo>
                  <a:pt x="16473" y="20399"/>
                  <a:pt x="16588" y="20989"/>
                  <a:pt x="16693" y="21535"/>
                </a:cubicBezTo>
                <a:cubicBezTo>
                  <a:pt x="16103" y="21570"/>
                  <a:pt x="15522" y="21650"/>
                  <a:pt x="14897" y="21755"/>
                </a:cubicBezTo>
                <a:cubicBezTo>
                  <a:pt x="14783" y="21209"/>
                  <a:pt x="14677" y="20620"/>
                  <a:pt x="14527" y="20030"/>
                </a:cubicBezTo>
                <a:cubicBezTo>
                  <a:pt x="15152" y="19889"/>
                  <a:pt x="15778" y="19810"/>
                  <a:pt x="16367" y="19810"/>
                </a:cubicBezTo>
                <a:close/>
                <a:moveTo>
                  <a:pt x="29168" y="20285"/>
                </a:moveTo>
                <a:lnTo>
                  <a:pt x="29168" y="20285"/>
                </a:lnTo>
                <a:cubicBezTo>
                  <a:pt x="29749" y="20505"/>
                  <a:pt x="30339" y="20725"/>
                  <a:pt x="30894" y="20945"/>
                </a:cubicBezTo>
                <a:cubicBezTo>
                  <a:pt x="31035" y="21209"/>
                  <a:pt x="31184" y="21500"/>
                  <a:pt x="31334" y="21790"/>
                </a:cubicBezTo>
                <a:cubicBezTo>
                  <a:pt x="30709" y="21606"/>
                  <a:pt x="30119" y="21429"/>
                  <a:pt x="29529" y="21245"/>
                </a:cubicBezTo>
                <a:cubicBezTo>
                  <a:pt x="29424" y="20910"/>
                  <a:pt x="29309" y="20584"/>
                  <a:pt x="29168" y="20285"/>
                </a:cubicBezTo>
                <a:close/>
                <a:moveTo>
                  <a:pt x="25902" y="19810"/>
                </a:moveTo>
                <a:cubicBezTo>
                  <a:pt x="26492" y="20109"/>
                  <a:pt x="27108" y="20364"/>
                  <a:pt x="27698" y="20620"/>
                </a:cubicBezTo>
                <a:cubicBezTo>
                  <a:pt x="27848" y="21024"/>
                  <a:pt x="27953" y="21429"/>
                  <a:pt x="28033" y="21826"/>
                </a:cubicBezTo>
                <a:cubicBezTo>
                  <a:pt x="27408" y="21606"/>
                  <a:pt x="26818" y="21385"/>
                  <a:pt x="26193" y="21130"/>
                </a:cubicBezTo>
                <a:cubicBezTo>
                  <a:pt x="26122" y="20690"/>
                  <a:pt x="26008" y="20250"/>
                  <a:pt x="25902" y="19810"/>
                </a:cubicBezTo>
                <a:close/>
                <a:moveTo>
                  <a:pt x="60563" y="19484"/>
                </a:moveTo>
                <a:cubicBezTo>
                  <a:pt x="60968" y="19810"/>
                  <a:pt x="61408" y="20179"/>
                  <a:pt x="61813" y="20584"/>
                </a:cubicBezTo>
                <a:cubicBezTo>
                  <a:pt x="61224" y="20989"/>
                  <a:pt x="60643" y="21385"/>
                  <a:pt x="60053" y="21826"/>
                </a:cubicBezTo>
                <a:cubicBezTo>
                  <a:pt x="59648" y="21465"/>
                  <a:pt x="59243" y="21095"/>
                  <a:pt x="58847" y="20725"/>
                </a:cubicBezTo>
                <a:cubicBezTo>
                  <a:pt x="59392" y="20285"/>
                  <a:pt x="59982" y="19845"/>
                  <a:pt x="60563" y="19484"/>
                </a:cubicBezTo>
                <a:close/>
                <a:moveTo>
                  <a:pt x="46556" y="21095"/>
                </a:moveTo>
                <a:cubicBezTo>
                  <a:pt x="46627" y="21095"/>
                  <a:pt x="46662" y="21130"/>
                  <a:pt x="46697" y="21130"/>
                </a:cubicBezTo>
                <a:cubicBezTo>
                  <a:pt x="46741" y="21165"/>
                  <a:pt x="46741" y="21165"/>
                  <a:pt x="46776" y="21165"/>
                </a:cubicBezTo>
                <a:cubicBezTo>
                  <a:pt x="46257" y="21429"/>
                  <a:pt x="45781" y="21650"/>
                  <a:pt x="45271" y="21870"/>
                </a:cubicBezTo>
                <a:cubicBezTo>
                  <a:pt x="45156" y="21790"/>
                  <a:pt x="45051" y="21720"/>
                  <a:pt x="44980" y="21650"/>
                </a:cubicBezTo>
                <a:cubicBezTo>
                  <a:pt x="45491" y="21500"/>
                  <a:pt x="46037" y="21315"/>
                  <a:pt x="46556" y="21095"/>
                </a:cubicBezTo>
                <a:close/>
                <a:moveTo>
                  <a:pt x="17979" y="19924"/>
                </a:moveTo>
                <a:lnTo>
                  <a:pt x="17979" y="19924"/>
                </a:lnTo>
                <a:cubicBezTo>
                  <a:pt x="18524" y="19994"/>
                  <a:pt x="19044" y="20109"/>
                  <a:pt x="19519" y="20285"/>
                </a:cubicBezTo>
                <a:cubicBezTo>
                  <a:pt x="19625" y="20804"/>
                  <a:pt x="19704" y="21350"/>
                  <a:pt x="19775" y="21905"/>
                </a:cubicBezTo>
                <a:cubicBezTo>
                  <a:pt x="19264" y="21755"/>
                  <a:pt x="18789" y="21650"/>
                  <a:pt x="18269" y="21606"/>
                </a:cubicBezTo>
                <a:cubicBezTo>
                  <a:pt x="18199" y="21024"/>
                  <a:pt x="18084" y="20435"/>
                  <a:pt x="17979" y="19924"/>
                </a:cubicBezTo>
                <a:close/>
                <a:moveTo>
                  <a:pt x="5873" y="19369"/>
                </a:moveTo>
                <a:cubicBezTo>
                  <a:pt x="6093" y="19704"/>
                  <a:pt x="6313" y="20065"/>
                  <a:pt x="6463" y="20435"/>
                </a:cubicBezTo>
                <a:cubicBezTo>
                  <a:pt x="6313" y="20945"/>
                  <a:pt x="6128" y="21429"/>
                  <a:pt x="5908" y="21940"/>
                </a:cubicBezTo>
                <a:cubicBezTo>
                  <a:pt x="5723" y="21570"/>
                  <a:pt x="5539" y="21280"/>
                  <a:pt x="5283" y="21060"/>
                </a:cubicBezTo>
                <a:cubicBezTo>
                  <a:pt x="5503" y="20505"/>
                  <a:pt x="5688" y="19924"/>
                  <a:pt x="5873" y="19369"/>
                </a:cubicBezTo>
                <a:close/>
                <a:moveTo>
                  <a:pt x="32320" y="20945"/>
                </a:moveTo>
                <a:lnTo>
                  <a:pt x="32320" y="20945"/>
                </a:lnTo>
                <a:cubicBezTo>
                  <a:pt x="32980" y="21165"/>
                  <a:pt x="33570" y="21315"/>
                  <a:pt x="34151" y="21385"/>
                </a:cubicBezTo>
                <a:cubicBezTo>
                  <a:pt x="34301" y="21570"/>
                  <a:pt x="34416" y="21755"/>
                  <a:pt x="34556" y="21940"/>
                </a:cubicBezTo>
                <a:cubicBezTo>
                  <a:pt x="33975" y="21870"/>
                  <a:pt x="33350" y="21720"/>
                  <a:pt x="32725" y="21535"/>
                </a:cubicBezTo>
                <a:cubicBezTo>
                  <a:pt x="32575" y="21315"/>
                  <a:pt x="32470" y="21130"/>
                  <a:pt x="32320" y="20945"/>
                </a:cubicBezTo>
                <a:close/>
                <a:moveTo>
                  <a:pt x="23261" y="19625"/>
                </a:moveTo>
                <a:lnTo>
                  <a:pt x="23261" y="19625"/>
                </a:lnTo>
                <a:cubicBezTo>
                  <a:pt x="23701" y="19889"/>
                  <a:pt x="24106" y="20144"/>
                  <a:pt x="24546" y="20364"/>
                </a:cubicBezTo>
                <a:cubicBezTo>
                  <a:pt x="24652" y="20910"/>
                  <a:pt x="24731" y="21429"/>
                  <a:pt x="24802" y="21975"/>
                </a:cubicBezTo>
                <a:cubicBezTo>
                  <a:pt x="24397" y="21755"/>
                  <a:pt x="23956" y="21500"/>
                  <a:pt x="23551" y="21245"/>
                </a:cubicBezTo>
                <a:cubicBezTo>
                  <a:pt x="23481" y="20690"/>
                  <a:pt x="23411" y="20179"/>
                  <a:pt x="23261" y="19625"/>
                </a:cubicBezTo>
                <a:close/>
                <a:moveTo>
                  <a:pt x="44461" y="21280"/>
                </a:moveTo>
                <a:cubicBezTo>
                  <a:pt x="44575" y="21429"/>
                  <a:pt x="44716" y="21535"/>
                  <a:pt x="44866" y="21650"/>
                </a:cubicBezTo>
                <a:cubicBezTo>
                  <a:pt x="44320" y="21790"/>
                  <a:pt x="43765" y="21905"/>
                  <a:pt x="43255" y="21940"/>
                </a:cubicBezTo>
                <a:cubicBezTo>
                  <a:pt x="43175" y="21940"/>
                  <a:pt x="43140" y="21975"/>
                  <a:pt x="43105" y="21975"/>
                </a:cubicBezTo>
                <a:cubicBezTo>
                  <a:pt x="42920" y="21790"/>
                  <a:pt x="42779" y="21650"/>
                  <a:pt x="42630" y="21465"/>
                </a:cubicBezTo>
                <a:lnTo>
                  <a:pt x="42955" y="21465"/>
                </a:lnTo>
                <a:cubicBezTo>
                  <a:pt x="43440" y="21429"/>
                  <a:pt x="43950" y="21385"/>
                  <a:pt x="44461" y="21280"/>
                </a:cubicBezTo>
                <a:close/>
                <a:moveTo>
                  <a:pt x="50404" y="19845"/>
                </a:moveTo>
                <a:cubicBezTo>
                  <a:pt x="50588" y="19889"/>
                  <a:pt x="50773" y="19959"/>
                  <a:pt x="50923" y="20065"/>
                </a:cubicBezTo>
                <a:cubicBezTo>
                  <a:pt x="50844" y="20179"/>
                  <a:pt x="50773" y="20329"/>
                  <a:pt x="50659" y="20435"/>
                </a:cubicBezTo>
                <a:cubicBezTo>
                  <a:pt x="50333" y="20945"/>
                  <a:pt x="49963" y="21465"/>
                  <a:pt x="49602" y="21975"/>
                </a:cubicBezTo>
                <a:cubicBezTo>
                  <a:pt x="49453" y="21870"/>
                  <a:pt x="49268" y="21755"/>
                  <a:pt x="49083" y="21685"/>
                </a:cubicBezTo>
                <a:cubicBezTo>
                  <a:pt x="49488" y="21095"/>
                  <a:pt x="49928" y="20549"/>
                  <a:pt x="50333" y="19959"/>
                </a:cubicBezTo>
                <a:cubicBezTo>
                  <a:pt x="50333" y="19924"/>
                  <a:pt x="50368" y="19889"/>
                  <a:pt x="50404" y="19845"/>
                </a:cubicBezTo>
                <a:close/>
                <a:moveTo>
                  <a:pt x="39619" y="20329"/>
                </a:moveTo>
                <a:cubicBezTo>
                  <a:pt x="39733" y="20470"/>
                  <a:pt x="39839" y="20620"/>
                  <a:pt x="39953" y="20769"/>
                </a:cubicBezTo>
                <a:cubicBezTo>
                  <a:pt x="39988" y="20840"/>
                  <a:pt x="40059" y="20910"/>
                  <a:pt x="40094" y="20989"/>
                </a:cubicBezTo>
                <a:cubicBezTo>
                  <a:pt x="40024" y="21024"/>
                  <a:pt x="39918" y="21024"/>
                  <a:pt x="39804" y="21060"/>
                </a:cubicBezTo>
                <a:cubicBezTo>
                  <a:pt x="39434" y="21165"/>
                  <a:pt x="39073" y="21315"/>
                  <a:pt x="38738" y="21465"/>
                </a:cubicBezTo>
                <a:cubicBezTo>
                  <a:pt x="38597" y="21535"/>
                  <a:pt x="38448" y="21570"/>
                  <a:pt x="38298" y="21650"/>
                </a:cubicBezTo>
                <a:cubicBezTo>
                  <a:pt x="38157" y="21465"/>
                  <a:pt x="38008" y="21280"/>
                  <a:pt x="37858" y="21060"/>
                </a:cubicBezTo>
                <a:lnTo>
                  <a:pt x="37823" y="21095"/>
                </a:lnTo>
                <a:cubicBezTo>
                  <a:pt x="37972" y="21280"/>
                  <a:pt x="38113" y="21465"/>
                  <a:pt x="38263" y="21650"/>
                </a:cubicBezTo>
                <a:cubicBezTo>
                  <a:pt x="37937" y="21790"/>
                  <a:pt x="37603" y="21905"/>
                  <a:pt x="37233" y="21940"/>
                </a:cubicBezTo>
                <a:cubicBezTo>
                  <a:pt x="37013" y="22011"/>
                  <a:pt x="36757" y="22011"/>
                  <a:pt x="36502" y="22046"/>
                </a:cubicBezTo>
                <a:cubicBezTo>
                  <a:pt x="36396" y="21870"/>
                  <a:pt x="36247" y="21685"/>
                  <a:pt x="36097" y="21500"/>
                </a:cubicBezTo>
                <a:cubicBezTo>
                  <a:pt x="36317" y="21465"/>
                  <a:pt x="36537" y="21429"/>
                  <a:pt x="36722" y="21385"/>
                </a:cubicBezTo>
                <a:cubicBezTo>
                  <a:pt x="37277" y="21315"/>
                  <a:pt x="37787" y="21060"/>
                  <a:pt x="38228" y="20840"/>
                </a:cubicBezTo>
                <a:cubicBezTo>
                  <a:pt x="38553" y="20690"/>
                  <a:pt x="38923" y="20549"/>
                  <a:pt x="39258" y="20435"/>
                </a:cubicBezTo>
                <a:cubicBezTo>
                  <a:pt x="39399" y="20399"/>
                  <a:pt x="39513" y="20364"/>
                  <a:pt x="39619" y="20329"/>
                </a:cubicBezTo>
                <a:close/>
                <a:moveTo>
                  <a:pt x="34231" y="21385"/>
                </a:moveTo>
                <a:cubicBezTo>
                  <a:pt x="34702" y="21472"/>
                  <a:pt x="35168" y="21513"/>
                  <a:pt x="35607" y="21513"/>
                </a:cubicBezTo>
                <a:cubicBezTo>
                  <a:pt x="35750" y="21513"/>
                  <a:pt x="35890" y="21509"/>
                  <a:pt x="36027" y="21500"/>
                </a:cubicBezTo>
                <a:cubicBezTo>
                  <a:pt x="36176" y="21685"/>
                  <a:pt x="36317" y="21870"/>
                  <a:pt x="36467" y="22046"/>
                </a:cubicBezTo>
                <a:cubicBezTo>
                  <a:pt x="36313" y="22057"/>
                  <a:pt x="36158" y="22063"/>
                  <a:pt x="35999" y="22063"/>
                </a:cubicBezTo>
                <a:cubicBezTo>
                  <a:pt x="35549" y="22063"/>
                  <a:pt x="35080" y="22018"/>
                  <a:pt x="34592" y="21940"/>
                </a:cubicBezTo>
                <a:cubicBezTo>
                  <a:pt x="34486" y="21755"/>
                  <a:pt x="34336" y="21570"/>
                  <a:pt x="34231" y="21385"/>
                </a:cubicBezTo>
                <a:close/>
                <a:moveTo>
                  <a:pt x="46812" y="21165"/>
                </a:moveTo>
                <a:cubicBezTo>
                  <a:pt x="46882" y="21209"/>
                  <a:pt x="46996" y="21209"/>
                  <a:pt x="47067" y="21245"/>
                </a:cubicBezTo>
                <a:cubicBezTo>
                  <a:pt x="46591" y="21535"/>
                  <a:pt x="46116" y="21870"/>
                  <a:pt x="45641" y="22125"/>
                </a:cubicBezTo>
                <a:cubicBezTo>
                  <a:pt x="45526" y="22046"/>
                  <a:pt x="45420" y="21975"/>
                  <a:pt x="45306" y="21905"/>
                </a:cubicBezTo>
                <a:cubicBezTo>
                  <a:pt x="45781" y="21685"/>
                  <a:pt x="46301" y="21465"/>
                  <a:pt x="46812" y="21165"/>
                </a:cubicBezTo>
                <a:close/>
                <a:moveTo>
                  <a:pt x="57561" y="19625"/>
                </a:moveTo>
                <a:cubicBezTo>
                  <a:pt x="57966" y="19994"/>
                  <a:pt x="58362" y="20364"/>
                  <a:pt x="58767" y="20690"/>
                </a:cubicBezTo>
                <a:cubicBezTo>
                  <a:pt x="58142" y="21165"/>
                  <a:pt x="57561" y="21685"/>
                  <a:pt x="56971" y="22195"/>
                </a:cubicBezTo>
                <a:cubicBezTo>
                  <a:pt x="56936" y="22160"/>
                  <a:pt x="56901" y="22125"/>
                  <a:pt x="56866" y="22090"/>
                </a:cubicBezTo>
                <a:cubicBezTo>
                  <a:pt x="56646" y="21870"/>
                  <a:pt x="56346" y="21570"/>
                  <a:pt x="56020" y="21245"/>
                </a:cubicBezTo>
                <a:cubicBezTo>
                  <a:pt x="55985" y="21209"/>
                  <a:pt x="55941" y="21165"/>
                  <a:pt x="55906" y="21130"/>
                </a:cubicBezTo>
                <a:cubicBezTo>
                  <a:pt x="56461" y="20620"/>
                  <a:pt x="57006" y="20109"/>
                  <a:pt x="57561" y="19625"/>
                </a:cubicBezTo>
                <a:close/>
                <a:moveTo>
                  <a:pt x="14492" y="20030"/>
                </a:moveTo>
                <a:cubicBezTo>
                  <a:pt x="14607" y="20620"/>
                  <a:pt x="14747" y="21209"/>
                  <a:pt x="14827" y="21755"/>
                </a:cubicBezTo>
                <a:cubicBezTo>
                  <a:pt x="14563" y="21826"/>
                  <a:pt x="14272" y="21905"/>
                  <a:pt x="13982" y="21975"/>
                </a:cubicBezTo>
                <a:cubicBezTo>
                  <a:pt x="13577" y="22046"/>
                  <a:pt x="13207" y="22160"/>
                  <a:pt x="12846" y="22266"/>
                </a:cubicBezTo>
                <a:cubicBezTo>
                  <a:pt x="12767" y="21755"/>
                  <a:pt x="12696" y="21165"/>
                  <a:pt x="12582" y="20584"/>
                </a:cubicBezTo>
                <a:cubicBezTo>
                  <a:pt x="13066" y="20399"/>
                  <a:pt x="13541" y="20250"/>
                  <a:pt x="14087" y="20144"/>
                </a:cubicBezTo>
                <a:cubicBezTo>
                  <a:pt x="14202" y="20109"/>
                  <a:pt x="14343" y="20065"/>
                  <a:pt x="14492" y="20030"/>
                </a:cubicBezTo>
                <a:close/>
                <a:moveTo>
                  <a:pt x="40138" y="21024"/>
                </a:moveTo>
                <a:cubicBezTo>
                  <a:pt x="40314" y="21245"/>
                  <a:pt x="40464" y="21465"/>
                  <a:pt x="40614" y="21650"/>
                </a:cubicBezTo>
                <a:cubicBezTo>
                  <a:pt x="40499" y="21685"/>
                  <a:pt x="40393" y="21720"/>
                  <a:pt x="40244" y="21755"/>
                </a:cubicBezTo>
                <a:cubicBezTo>
                  <a:pt x="39918" y="21870"/>
                  <a:pt x="39583" y="21975"/>
                  <a:pt x="39258" y="22125"/>
                </a:cubicBezTo>
                <a:cubicBezTo>
                  <a:pt x="39108" y="22195"/>
                  <a:pt x="38958" y="22231"/>
                  <a:pt x="38818" y="22310"/>
                </a:cubicBezTo>
                <a:cubicBezTo>
                  <a:pt x="38668" y="22090"/>
                  <a:pt x="38518" y="21905"/>
                  <a:pt x="38333" y="21685"/>
                </a:cubicBezTo>
                <a:cubicBezTo>
                  <a:pt x="38483" y="21606"/>
                  <a:pt x="38633" y="21570"/>
                  <a:pt x="38773" y="21500"/>
                </a:cubicBezTo>
                <a:cubicBezTo>
                  <a:pt x="39108" y="21350"/>
                  <a:pt x="39434" y="21209"/>
                  <a:pt x="39804" y="21095"/>
                </a:cubicBezTo>
                <a:cubicBezTo>
                  <a:pt x="39918" y="21060"/>
                  <a:pt x="40024" y="21060"/>
                  <a:pt x="40138" y="21024"/>
                </a:cubicBezTo>
                <a:close/>
                <a:moveTo>
                  <a:pt x="30964" y="20945"/>
                </a:moveTo>
                <a:cubicBezTo>
                  <a:pt x="31290" y="21060"/>
                  <a:pt x="31589" y="21165"/>
                  <a:pt x="31915" y="21315"/>
                </a:cubicBezTo>
                <a:cubicBezTo>
                  <a:pt x="32171" y="21385"/>
                  <a:pt x="32435" y="21500"/>
                  <a:pt x="32690" y="21570"/>
                </a:cubicBezTo>
                <a:cubicBezTo>
                  <a:pt x="32875" y="21826"/>
                  <a:pt x="33016" y="22090"/>
                  <a:pt x="33165" y="22345"/>
                </a:cubicBezTo>
                <a:cubicBezTo>
                  <a:pt x="32875" y="22266"/>
                  <a:pt x="32611" y="22195"/>
                  <a:pt x="32320" y="22125"/>
                </a:cubicBezTo>
                <a:cubicBezTo>
                  <a:pt x="32030" y="22011"/>
                  <a:pt x="31695" y="21940"/>
                  <a:pt x="31369" y="21826"/>
                </a:cubicBezTo>
                <a:cubicBezTo>
                  <a:pt x="31255" y="21535"/>
                  <a:pt x="31114" y="21245"/>
                  <a:pt x="30964" y="20945"/>
                </a:cubicBezTo>
                <a:close/>
                <a:moveTo>
                  <a:pt x="47137" y="21245"/>
                </a:moveTo>
                <a:cubicBezTo>
                  <a:pt x="47252" y="21245"/>
                  <a:pt x="47401" y="21280"/>
                  <a:pt x="47507" y="21280"/>
                </a:cubicBezTo>
                <a:cubicBezTo>
                  <a:pt x="47032" y="21685"/>
                  <a:pt x="46521" y="22011"/>
                  <a:pt x="46037" y="22345"/>
                </a:cubicBezTo>
                <a:cubicBezTo>
                  <a:pt x="45896" y="22266"/>
                  <a:pt x="45781" y="22195"/>
                  <a:pt x="45676" y="22125"/>
                </a:cubicBezTo>
                <a:cubicBezTo>
                  <a:pt x="46151" y="21870"/>
                  <a:pt x="46662" y="21570"/>
                  <a:pt x="47137" y="21245"/>
                </a:cubicBezTo>
                <a:close/>
                <a:moveTo>
                  <a:pt x="27769" y="20620"/>
                </a:moveTo>
                <a:cubicBezTo>
                  <a:pt x="28323" y="20840"/>
                  <a:pt x="28913" y="21060"/>
                  <a:pt x="29494" y="21245"/>
                </a:cubicBezTo>
                <a:cubicBezTo>
                  <a:pt x="29609" y="21606"/>
                  <a:pt x="29714" y="21975"/>
                  <a:pt x="29793" y="22380"/>
                </a:cubicBezTo>
                <a:cubicBezTo>
                  <a:pt x="29239" y="22195"/>
                  <a:pt x="28649" y="22046"/>
                  <a:pt x="28103" y="21826"/>
                </a:cubicBezTo>
                <a:cubicBezTo>
                  <a:pt x="27989" y="21429"/>
                  <a:pt x="27883" y="21024"/>
                  <a:pt x="27769" y="20620"/>
                </a:cubicBezTo>
                <a:close/>
                <a:moveTo>
                  <a:pt x="42559" y="21465"/>
                </a:moveTo>
                <a:cubicBezTo>
                  <a:pt x="42700" y="21650"/>
                  <a:pt x="42885" y="21790"/>
                  <a:pt x="43035" y="21975"/>
                </a:cubicBezTo>
                <a:cubicBezTo>
                  <a:pt x="42410" y="22046"/>
                  <a:pt x="41820" y="22195"/>
                  <a:pt x="41239" y="22380"/>
                </a:cubicBezTo>
                <a:cubicBezTo>
                  <a:pt x="41054" y="22160"/>
                  <a:pt x="40869" y="21940"/>
                  <a:pt x="40684" y="21685"/>
                </a:cubicBezTo>
                <a:cubicBezTo>
                  <a:pt x="41344" y="21535"/>
                  <a:pt x="41855" y="21500"/>
                  <a:pt x="42559" y="21465"/>
                </a:cubicBezTo>
                <a:close/>
                <a:moveTo>
                  <a:pt x="44901" y="21685"/>
                </a:moveTo>
                <a:cubicBezTo>
                  <a:pt x="45015" y="21755"/>
                  <a:pt x="45121" y="21826"/>
                  <a:pt x="45200" y="21870"/>
                </a:cubicBezTo>
                <a:cubicBezTo>
                  <a:pt x="44646" y="22090"/>
                  <a:pt x="44100" y="22266"/>
                  <a:pt x="43580" y="22380"/>
                </a:cubicBezTo>
                <a:lnTo>
                  <a:pt x="43545" y="22380"/>
                </a:lnTo>
                <a:cubicBezTo>
                  <a:pt x="43396" y="22266"/>
                  <a:pt x="43255" y="22125"/>
                  <a:pt x="43140" y="22011"/>
                </a:cubicBezTo>
                <a:cubicBezTo>
                  <a:pt x="43175" y="22011"/>
                  <a:pt x="43219" y="21975"/>
                  <a:pt x="43255" y="21975"/>
                </a:cubicBezTo>
                <a:cubicBezTo>
                  <a:pt x="43801" y="21940"/>
                  <a:pt x="44355" y="21826"/>
                  <a:pt x="44901" y="21685"/>
                </a:cubicBezTo>
                <a:close/>
                <a:moveTo>
                  <a:pt x="7379" y="19704"/>
                </a:moveTo>
                <a:cubicBezTo>
                  <a:pt x="7519" y="20144"/>
                  <a:pt x="7634" y="20584"/>
                  <a:pt x="7704" y="21060"/>
                </a:cubicBezTo>
                <a:cubicBezTo>
                  <a:pt x="7449" y="21500"/>
                  <a:pt x="7264" y="21975"/>
                  <a:pt x="7079" y="22451"/>
                </a:cubicBezTo>
                <a:cubicBezTo>
                  <a:pt x="7009" y="22090"/>
                  <a:pt x="6938" y="21685"/>
                  <a:pt x="6824" y="21315"/>
                </a:cubicBezTo>
                <a:cubicBezTo>
                  <a:pt x="7009" y="20769"/>
                  <a:pt x="7158" y="20215"/>
                  <a:pt x="7379" y="19704"/>
                </a:cubicBezTo>
                <a:close/>
                <a:moveTo>
                  <a:pt x="19554" y="20329"/>
                </a:moveTo>
                <a:lnTo>
                  <a:pt x="19554" y="20329"/>
                </a:lnTo>
                <a:cubicBezTo>
                  <a:pt x="20065" y="20470"/>
                  <a:pt x="20505" y="20690"/>
                  <a:pt x="20989" y="20910"/>
                </a:cubicBezTo>
                <a:cubicBezTo>
                  <a:pt x="21060" y="21429"/>
                  <a:pt x="21130" y="21940"/>
                  <a:pt x="21166" y="22451"/>
                </a:cubicBezTo>
                <a:cubicBezTo>
                  <a:pt x="20725" y="22231"/>
                  <a:pt x="20250" y="22046"/>
                  <a:pt x="19810" y="21940"/>
                </a:cubicBezTo>
                <a:cubicBezTo>
                  <a:pt x="19739" y="21350"/>
                  <a:pt x="19669" y="20840"/>
                  <a:pt x="19554" y="20329"/>
                </a:cubicBezTo>
                <a:close/>
                <a:moveTo>
                  <a:pt x="8770" y="19554"/>
                </a:moveTo>
                <a:cubicBezTo>
                  <a:pt x="8884" y="20065"/>
                  <a:pt x="8990" y="20584"/>
                  <a:pt x="9060" y="21095"/>
                </a:cubicBezTo>
                <a:cubicBezTo>
                  <a:pt x="8840" y="21280"/>
                  <a:pt x="8620" y="21535"/>
                  <a:pt x="8444" y="21755"/>
                </a:cubicBezTo>
                <a:cubicBezTo>
                  <a:pt x="8259" y="21975"/>
                  <a:pt x="8074" y="22231"/>
                  <a:pt x="7924" y="22486"/>
                </a:cubicBezTo>
                <a:cubicBezTo>
                  <a:pt x="7889" y="22011"/>
                  <a:pt x="7854" y="21535"/>
                  <a:pt x="7740" y="21060"/>
                </a:cubicBezTo>
                <a:cubicBezTo>
                  <a:pt x="7854" y="20875"/>
                  <a:pt x="7960" y="20690"/>
                  <a:pt x="8074" y="20549"/>
                </a:cubicBezTo>
                <a:cubicBezTo>
                  <a:pt x="8294" y="20179"/>
                  <a:pt x="8514" y="19889"/>
                  <a:pt x="8770" y="19554"/>
                </a:cubicBezTo>
                <a:close/>
                <a:moveTo>
                  <a:pt x="10495" y="19924"/>
                </a:moveTo>
                <a:cubicBezTo>
                  <a:pt x="10601" y="20435"/>
                  <a:pt x="10715" y="20910"/>
                  <a:pt x="10786" y="21429"/>
                </a:cubicBezTo>
                <a:cubicBezTo>
                  <a:pt x="10240" y="21755"/>
                  <a:pt x="9720" y="22125"/>
                  <a:pt x="9245" y="22530"/>
                </a:cubicBezTo>
                <a:cubicBezTo>
                  <a:pt x="9210" y="22046"/>
                  <a:pt x="9175" y="21570"/>
                  <a:pt x="9104" y="21095"/>
                </a:cubicBezTo>
                <a:cubicBezTo>
                  <a:pt x="9544" y="20655"/>
                  <a:pt x="9985" y="20250"/>
                  <a:pt x="10495" y="19924"/>
                </a:cubicBezTo>
                <a:close/>
                <a:moveTo>
                  <a:pt x="22160" y="20364"/>
                </a:moveTo>
                <a:lnTo>
                  <a:pt x="22160" y="20364"/>
                </a:lnTo>
                <a:cubicBezTo>
                  <a:pt x="22451" y="20549"/>
                  <a:pt x="22750" y="20725"/>
                  <a:pt x="23041" y="20945"/>
                </a:cubicBezTo>
                <a:cubicBezTo>
                  <a:pt x="23226" y="21060"/>
                  <a:pt x="23367" y="21165"/>
                  <a:pt x="23516" y="21280"/>
                </a:cubicBezTo>
                <a:cubicBezTo>
                  <a:pt x="23587" y="21720"/>
                  <a:pt x="23631" y="22160"/>
                  <a:pt x="23666" y="22600"/>
                </a:cubicBezTo>
                <a:cubicBezTo>
                  <a:pt x="23481" y="22451"/>
                  <a:pt x="23261" y="22310"/>
                  <a:pt x="23076" y="22160"/>
                </a:cubicBezTo>
                <a:cubicBezTo>
                  <a:pt x="22821" y="22011"/>
                  <a:pt x="22601" y="21826"/>
                  <a:pt x="22345" y="21685"/>
                </a:cubicBezTo>
                <a:cubicBezTo>
                  <a:pt x="22310" y="21245"/>
                  <a:pt x="22231" y="20804"/>
                  <a:pt x="22160" y="20364"/>
                </a:cubicBezTo>
                <a:close/>
                <a:moveTo>
                  <a:pt x="47542" y="21280"/>
                </a:moveTo>
                <a:cubicBezTo>
                  <a:pt x="47692" y="21280"/>
                  <a:pt x="47842" y="21315"/>
                  <a:pt x="48018" y="21315"/>
                </a:cubicBezTo>
                <a:cubicBezTo>
                  <a:pt x="47542" y="21790"/>
                  <a:pt x="47032" y="22231"/>
                  <a:pt x="46521" y="22636"/>
                </a:cubicBezTo>
                <a:lnTo>
                  <a:pt x="46477" y="22636"/>
                </a:lnTo>
                <a:cubicBezTo>
                  <a:pt x="46336" y="22530"/>
                  <a:pt x="46186" y="22451"/>
                  <a:pt x="46081" y="22380"/>
                </a:cubicBezTo>
                <a:cubicBezTo>
                  <a:pt x="46591" y="22046"/>
                  <a:pt x="47067" y="21685"/>
                  <a:pt x="47542" y="21280"/>
                </a:cubicBezTo>
                <a:close/>
                <a:moveTo>
                  <a:pt x="24617" y="20399"/>
                </a:moveTo>
                <a:lnTo>
                  <a:pt x="24617" y="20399"/>
                </a:lnTo>
                <a:cubicBezTo>
                  <a:pt x="25127" y="20690"/>
                  <a:pt x="25647" y="20910"/>
                  <a:pt x="26157" y="21165"/>
                </a:cubicBezTo>
                <a:cubicBezTo>
                  <a:pt x="26272" y="21650"/>
                  <a:pt x="26342" y="22160"/>
                  <a:pt x="26378" y="22671"/>
                </a:cubicBezTo>
                <a:cubicBezTo>
                  <a:pt x="25867" y="22451"/>
                  <a:pt x="25347" y="22231"/>
                  <a:pt x="24872" y="21975"/>
                </a:cubicBezTo>
                <a:cubicBezTo>
                  <a:pt x="24802" y="21465"/>
                  <a:pt x="24687" y="20910"/>
                  <a:pt x="24617" y="20399"/>
                </a:cubicBezTo>
                <a:close/>
                <a:moveTo>
                  <a:pt x="32760" y="21570"/>
                </a:moveTo>
                <a:lnTo>
                  <a:pt x="32760" y="21570"/>
                </a:lnTo>
                <a:cubicBezTo>
                  <a:pt x="33385" y="21755"/>
                  <a:pt x="34011" y="21905"/>
                  <a:pt x="34592" y="22011"/>
                </a:cubicBezTo>
                <a:cubicBezTo>
                  <a:pt x="34741" y="22231"/>
                  <a:pt x="34891" y="22451"/>
                  <a:pt x="35032" y="22671"/>
                </a:cubicBezTo>
                <a:cubicBezTo>
                  <a:pt x="34451" y="22636"/>
                  <a:pt x="33861" y="22530"/>
                  <a:pt x="33201" y="22345"/>
                </a:cubicBezTo>
                <a:cubicBezTo>
                  <a:pt x="33051" y="22090"/>
                  <a:pt x="32910" y="21826"/>
                  <a:pt x="32760" y="21570"/>
                </a:cubicBezTo>
                <a:close/>
                <a:moveTo>
                  <a:pt x="50958" y="20065"/>
                </a:moveTo>
                <a:cubicBezTo>
                  <a:pt x="51319" y="20250"/>
                  <a:pt x="51689" y="20470"/>
                  <a:pt x="52023" y="20769"/>
                </a:cubicBezTo>
                <a:cubicBezTo>
                  <a:pt x="51944" y="20840"/>
                  <a:pt x="51874" y="20945"/>
                  <a:pt x="51803" y="21060"/>
                </a:cubicBezTo>
                <a:cubicBezTo>
                  <a:pt x="51398" y="21606"/>
                  <a:pt x="50993" y="22160"/>
                  <a:pt x="50553" y="22671"/>
                </a:cubicBezTo>
                <a:cubicBezTo>
                  <a:pt x="50263" y="22416"/>
                  <a:pt x="49963" y="22195"/>
                  <a:pt x="49638" y="22011"/>
                </a:cubicBezTo>
                <a:cubicBezTo>
                  <a:pt x="49999" y="21500"/>
                  <a:pt x="50368" y="20989"/>
                  <a:pt x="50703" y="20470"/>
                </a:cubicBezTo>
                <a:cubicBezTo>
                  <a:pt x="50808" y="20329"/>
                  <a:pt x="50879" y="20215"/>
                  <a:pt x="50958" y="20065"/>
                </a:cubicBezTo>
                <a:close/>
                <a:moveTo>
                  <a:pt x="38298" y="21685"/>
                </a:moveTo>
                <a:cubicBezTo>
                  <a:pt x="38448" y="21905"/>
                  <a:pt x="38633" y="22125"/>
                  <a:pt x="38773" y="22310"/>
                </a:cubicBezTo>
                <a:cubicBezTo>
                  <a:pt x="38448" y="22451"/>
                  <a:pt x="38078" y="22565"/>
                  <a:pt x="37717" y="22636"/>
                </a:cubicBezTo>
                <a:cubicBezTo>
                  <a:pt x="37453" y="22671"/>
                  <a:pt x="37233" y="22671"/>
                  <a:pt x="36977" y="22706"/>
                </a:cubicBezTo>
                <a:cubicBezTo>
                  <a:pt x="36837" y="22486"/>
                  <a:pt x="36687" y="22266"/>
                  <a:pt x="36537" y="22090"/>
                </a:cubicBezTo>
                <a:cubicBezTo>
                  <a:pt x="36793" y="22046"/>
                  <a:pt x="37013" y="22046"/>
                  <a:pt x="37277" y="22011"/>
                </a:cubicBezTo>
                <a:cubicBezTo>
                  <a:pt x="37638" y="21940"/>
                  <a:pt x="37972" y="21826"/>
                  <a:pt x="38298" y="21685"/>
                </a:cubicBezTo>
                <a:close/>
                <a:moveTo>
                  <a:pt x="34636" y="22011"/>
                </a:moveTo>
                <a:cubicBezTo>
                  <a:pt x="35122" y="22069"/>
                  <a:pt x="35585" y="22103"/>
                  <a:pt x="36031" y="22103"/>
                </a:cubicBezTo>
                <a:cubicBezTo>
                  <a:pt x="36190" y="22103"/>
                  <a:pt x="36347" y="22099"/>
                  <a:pt x="36502" y="22090"/>
                </a:cubicBezTo>
                <a:cubicBezTo>
                  <a:pt x="36652" y="22310"/>
                  <a:pt x="36793" y="22486"/>
                  <a:pt x="36942" y="22706"/>
                </a:cubicBezTo>
                <a:cubicBezTo>
                  <a:pt x="36690" y="22725"/>
                  <a:pt x="36434" y="22736"/>
                  <a:pt x="36171" y="22736"/>
                </a:cubicBezTo>
                <a:cubicBezTo>
                  <a:pt x="35818" y="22736"/>
                  <a:pt x="35454" y="22716"/>
                  <a:pt x="35076" y="22671"/>
                </a:cubicBezTo>
                <a:cubicBezTo>
                  <a:pt x="34961" y="22451"/>
                  <a:pt x="34812" y="22231"/>
                  <a:pt x="34636" y="22011"/>
                </a:cubicBezTo>
                <a:close/>
                <a:moveTo>
                  <a:pt x="54735" y="19994"/>
                </a:moveTo>
                <a:cubicBezTo>
                  <a:pt x="55140" y="20399"/>
                  <a:pt x="55501" y="20769"/>
                  <a:pt x="55871" y="21130"/>
                </a:cubicBezTo>
                <a:cubicBezTo>
                  <a:pt x="55431" y="21535"/>
                  <a:pt x="55026" y="21940"/>
                  <a:pt x="54665" y="22310"/>
                </a:cubicBezTo>
                <a:cubicBezTo>
                  <a:pt x="54515" y="22451"/>
                  <a:pt x="54365" y="22600"/>
                  <a:pt x="54224" y="22750"/>
                </a:cubicBezTo>
                <a:cubicBezTo>
                  <a:pt x="53890" y="22416"/>
                  <a:pt x="53564" y="22090"/>
                  <a:pt x="53194" y="21720"/>
                </a:cubicBezTo>
                <a:cubicBezTo>
                  <a:pt x="53705" y="21130"/>
                  <a:pt x="54180" y="20584"/>
                  <a:pt x="54735" y="19994"/>
                </a:cubicBezTo>
                <a:close/>
                <a:moveTo>
                  <a:pt x="45236" y="21905"/>
                </a:moveTo>
                <a:cubicBezTo>
                  <a:pt x="45341" y="21975"/>
                  <a:pt x="45456" y="22046"/>
                  <a:pt x="45561" y="22125"/>
                </a:cubicBezTo>
                <a:cubicBezTo>
                  <a:pt x="45156" y="22345"/>
                  <a:pt x="44760" y="22530"/>
                  <a:pt x="44355" y="22671"/>
                </a:cubicBezTo>
                <a:cubicBezTo>
                  <a:pt x="44206" y="22706"/>
                  <a:pt x="44100" y="22785"/>
                  <a:pt x="43950" y="22820"/>
                </a:cubicBezTo>
                <a:cubicBezTo>
                  <a:pt x="43836" y="22671"/>
                  <a:pt x="43695" y="22565"/>
                  <a:pt x="43580" y="22416"/>
                </a:cubicBezTo>
                <a:cubicBezTo>
                  <a:pt x="44135" y="22310"/>
                  <a:pt x="44681" y="22125"/>
                  <a:pt x="45236" y="21905"/>
                </a:cubicBezTo>
                <a:close/>
                <a:moveTo>
                  <a:pt x="29529" y="21280"/>
                </a:moveTo>
                <a:lnTo>
                  <a:pt x="29529" y="21280"/>
                </a:lnTo>
                <a:cubicBezTo>
                  <a:pt x="30119" y="21465"/>
                  <a:pt x="30744" y="21685"/>
                  <a:pt x="31334" y="21870"/>
                </a:cubicBezTo>
                <a:cubicBezTo>
                  <a:pt x="31475" y="22195"/>
                  <a:pt x="31589" y="22530"/>
                  <a:pt x="31730" y="22856"/>
                </a:cubicBezTo>
                <a:cubicBezTo>
                  <a:pt x="31114" y="22706"/>
                  <a:pt x="30489" y="22565"/>
                  <a:pt x="29864" y="22380"/>
                </a:cubicBezTo>
                <a:cubicBezTo>
                  <a:pt x="29749" y="22011"/>
                  <a:pt x="29644" y="21650"/>
                  <a:pt x="29529" y="21280"/>
                </a:cubicBezTo>
                <a:close/>
                <a:moveTo>
                  <a:pt x="43070" y="22011"/>
                </a:moveTo>
                <a:cubicBezTo>
                  <a:pt x="43219" y="22160"/>
                  <a:pt x="43325" y="22266"/>
                  <a:pt x="43475" y="22416"/>
                </a:cubicBezTo>
                <a:cubicBezTo>
                  <a:pt x="43360" y="22416"/>
                  <a:pt x="43290" y="22451"/>
                  <a:pt x="43219" y="22451"/>
                </a:cubicBezTo>
                <a:cubicBezTo>
                  <a:pt x="42515" y="22600"/>
                  <a:pt x="42154" y="22671"/>
                  <a:pt x="41635" y="22891"/>
                </a:cubicBezTo>
                <a:cubicBezTo>
                  <a:pt x="41529" y="22750"/>
                  <a:pt x="41379" y="22565"/>
                  <a:pt x="41274" y="22416"/>
                </a:cubicBezTo>
                <a:cubicBezTo>
                  <a:pt x="41855" y="22231"/>
                  <a:pt x="42445" y="22090"/>
                  <a:pt x="43070" y="22011"/>
                </a:cubicBezTo>
                <a:close/>
                <a:moveTo>
                  <a:pt x="6498" y="20505"/>
                </a:moveTo>
                <a:cubicBezTo>
                  <a:pt x="6604" y="20769"/>
                  <a:pt x="6718" y="21024"/>
                  <a:pt x="6789" y="21315"/>
                </a:cubicBezTo>
                <a:cubicBezTo>
                  <a:pt x="6753" y="21350"/>
                  <a:pt x="6753" y="21385"/>
                  <a:pt x="6753" y="21429"/>
                </a:cubicBezTo>
                <a:cubicBezTo>
                  <a:pt x="6569" y="21940"/>
                  <a:pt x="6419" y="22416"/>
                  <a:pt x="6243" y="22926"/>
                </a:cubicBezTo>
                <a:cubicBezTo>
                  <a:pt x="6164" y="22565"/>
                  <a:pt x="6058" y="22266"/>
                  <a:pt x="5944" y="21975"/>
                </a:cubicBezTo>
                <a:cubicBezTo>
                  <a:pt x="6128" y="21500"/>
                  <a:pt x="6313" y="20989"/>
                  <a:pt x="6498" y="20505"/>
                </a:cubicBezTo>
                <a:close/>
                <a:moveTo>
                  <a:pt x="48062" y="21350"/>
                </a:moveTo>
                <a:cubicBezTo>
                  <a:pt x="48132" y="21350"/>
                  <a:pt x="48238" y="21385"/>
                  <a:pt x="48317" y="21385"/>
                </a:cubicBezTo>
                <a:cubicBezTo>
                  <a:pt x="48352" y="21429"/>
                  <a:pt x="48423" y="21429"/>
                  <a:pt x="48458" y="21465"/>
                </a:cubicBezTo>
                <a:cubicBezTo>
                  <a:pt x="48018" y="21975"/>
                  <a:pt x="47542" y="22486"/>
                  <a:pt x="47032" y="22926"/>
                </a:cubicBezTo>
                <a:lnTo>
                  <a:pt x="46996" y="22926"/>
                </a:lnTo>
                <a:cubicBezTo>
                  <a:pt x="46847" y="22856"/>
                  <a:pt x="46697" y="22750"/>
                  <a:pt x="46556" y="22671"/>
                </a:cubicBezTo>
                <a:cubicBezTo>
                  <a:pt x="47067" y="22266"/>
                  <a:pt x="47577" y="21826"/>
                  <a:pt x="48062" y="21350"/>
                </a:cubicBezTo>
                <a:close/>
                <a:moveTo>
                  <a:pt x="40649" y="21685"/>
                </a:moveTo>
                <a:cubicBezTo>
                  <a:pt x="40834" y="21940"/>
                  <a:pt x="41018" y="22160"/>
                  <a:pt x="41195" y="22380"/>
                </a:cubicBezTo>
                <a:cubicBezTo>
                  <a:pt x="40904" y="22486"/>
                  <a:pt x="40614" y="22600"/>
                  <a:pt x="40314" y="22671"/>
                </a:cubicBezTo>
                <a:lnTo>
                  <a:pt x="39328" y="23005"/>
                </a:lnTo>
                <a:cubicBezTo>
                  <a:pt x="39293" y="22970"/>
                  <a:pt x="39258" y="22891"/>
                  <a:pt x="39258" y="22856"/>
                </a:cubicBezTo>
                <a:cubicBezTo>
                  <a:pt x="39108" y="22671"/>
                  <a:pt x="38958" y="22530"/>
                  <a:pt x="38853" y="22345"/>
                </a:cubicBezTo>
                <a:cubicBezTo>
                  <a:pt x="38994" y="22266"/>
                  <a:pt x="39108" y="22231"/>
                  <a:pt x="39258" y="22160"/>
                </a:cubicBezTo>
                <a:cubicBezTo>
                  <a:pt x="39583" y="22046"/>
                  <a:pt x="39918" y="21905"/>
                  <a:pt x="40279" y="21790"/>
                </a:cubicBezTo>
                <a:cubicBezTo>
                  <a:pt x="40393" y="21755"/>
                  <a:pt x="40534" y="21720"/>
                  <a:pt x="40649" y="21685"/>
                </a:cubicBezTo>
                <a:close/>
                <a:moveTo>
                  <a:pt x="61849" y="20620"/>
                </a:moveTo>
                <a:cubicBezTo>
                  <a:pt x="62104" y="20840"/>
                  <a:pt x="62368" y="21060"/>
                  <a:pt x="62588" y="21280"/>
                </a:cubicBezTo>
                <a:cubicBezTo>
                  <a:pt x="62764" y="21429"/>
                  <a:pt x="62914" y="21570"/>
                  <a:pt x="63099" y="21720"/>
                </a:cubicBezTo>
                <a:cubicBezTo>
                  <a:pt x="62474" y="22160"/>
                  <a:pt x="61884" y="22565"/>
                  <a:pt x="61268" y="23005"/>
                </a:cubicBezTo>
                <a:cubicBezTo>
                  <a:pt x="61268" y="23005"/>
                  <a:pt x="61268" y="22970"/>
                  <a:pt x="61224" y="22970"/>
                </a:cubicBezTo>
                <a:cubicBezTo>
                  <a:pt x="61003" y="22750"/>
                  <a:pt x="60783" y="22530"/>
                  <a:pt x="60563" y="22345"/>
                </a:cubicBezTo>
                <a:cubicBezTo>
                  <a:pt x="60422" y="22160"/>
                  <a:pt x="60238" y="22011"/>
                  <a:pt x="60088" y="21870"/>
                </a:cubicBezTo>
                <a:cubicBezTo>
                  <a:pt x="60678" y="21429"/>
                  <a:pt x="61268" y="21024"/>
                  <a:pt x="61849" y="20620"/>
                </a:cubicBezTo>
                <a:close/>
                <a:moveTo>
                  <a:pt x="12511" y="20620"/>
                </a:moveTo>
                <a:cubicBezTo>
                  <a:pt x="12661" y="21209"/>
                  <a:pt x="12731" y="21755"/>
                  <a:pt x="12802" y="22310"/>
                </a:cubicBezTo>
                <a:cubicBezTo>
                  <a:pt x="12186" y="22530"/>
                  <a:pt x="11596" y="22750"/>
                  <a:pt x="11041" y="23041"/>
                </a:cubicBezTo>
                <a:cubicBezTo>
                  <a:pt x="10971" y="22530"/>
                  <a:pt x="10900" y="22011"/>
                  <a:pt x="10821" y="21429"/>
                </a:cubicBezTo>
                <a:cubicBezTo>
                  <a:pt x="11376" y="21130"/>
                  <a:pt x="11921" y="20840"/>
                  <a:pt x="12511" y="20620"/>
                </a:cubicBezTo>
                <a:close/>
                <a:moveTo>
                  <a:pt x="21025" y="20945"/>
                </a:moveTo>
                <a:lnTo>
                  <a:pt x="21025" y="20945"/>
                </a:lnTo>
                <a:cubicBezTo>
                  <a:pt x="21465" y="21165"/>
                  <a:pt x="21905" y="21429"/>
                  <a:pt x="22310" y="21720"/>
                </a:cubicBezTo>
                <a:cubicBezTo>
                  <a:pt x="22381" y="22195"/>
                  <a:pt x="22416" y="22671"/>
                  <a:pt x="22451" y="23111"/>
                </a:cubicBezTo>
                <a:cubicBezTo>
                  <a:pt x="22046" y="22856"/>
                  <a:pt x="21606" y="22671"/>
                  <a:pt x="21210" y="22451"/>
                </a:cubicBezTo>
                <a:cubicBezTo>
                  <a:pt x="21166" y="21975"/>
                  <a:pt x="21095" y="21465"/>
                  <a:pt x="21025" y="20945"/>
                </a:cubicBezTo>
                <a:close/>
                <a:moveTo>
                  <a:pt x="45641" y="22160"/>
                </a:moveTo>
                <a:cubicBezTo>
                  <a:pt x="45746" y="22231"/>
                  <a:pt x="45861" y="22310"/>
                  <a:pt x="45966" y="22380"/>
                </a:cubicBezTo>
                <a:cubicBezTo>
                  <a:pt x="45561" y="22636"/>
                  <a:pt x="45121" y="22891"/>
                  <a:pt x="44681" y="23076"/>
                </a:cubicBezTo>
                <a:cubicBezTo>
                  <a:pt x="44611" y="23111"/>
                  <a:pt x="44496" y="23146"/>
                  <a:pt x="44390" y="23225"/>
                </a:cubicBezTo>
                <a:cubicBezTo>
                  <a:pt x="44276" y="23076"/>
                  <a:pt x="44135" y="22970"/>
                  <a:pt x="43985" y="22856"/>
                </a:cubicBezTo>
                <a:cubicBezTo>
                  <a:pt x="44135" y="22785"/>
                  <a:pt x="44241" y="22750"/>
                  <a:pt x="44355" y="22706"/>
                </a:cubicBezTo>
                <a:cubicBezTo>
                  <a:pt x="44795" y="22565"/>
                  <a:pt x="45200" y="22380"/>
                  <a:pt x="45641" y="22160"/>
                </a:cubicBezTo>
                <a:close/>
                <a:moveTo>
                  <a:pt x="23587" y="21315"/>
                </a:moveTo>
                <a:cubicBezTo>
                  <a:pt x="23992" y="21570"/>
                  <a:pt x="24397" y="21790"/>
                  <a:pt x="24802" y="22011"/>
                </a:cubicBezTo>
                <a:cubicBezTo>
                  <a:pt x="24872" y="22451"/>
                  <a:pt x="24907" y="22856"/>
                  <a:pt x="24951" y="23296"/>
                </a:cubicBezTo>
                <a:cubicBezTo>
                  <a:pt x="24546" y="23076"/>
                  <a:pt x="24141" y="22856"/>
                  <a:pt x="23736" y="22600"/>
                </a:cubicBezTo>
                <a:cubicBezTo>
                  <a:pt x="23701" y="22160"/>
                  <a:pt x="23631" y="21755"/>
                  <a:pt x="23587" y="21315"/>
                </a:cubicBezTo>
                <a:close/>
                <a:moveTo>
                  <a:pt x="26193" y="21165"/>
                </a:moveTo>
                <a:lnTo>
                  <a:pt x="26193" y="21165"/>
                </a:lnTo>
                <a:cubicBezTo>
                  <a:pt x="26818" y="21429"/>
                  <a:pt x="27443" y="21685"/>
                  <a:pt x="28033" y="21870"/>
                </a:cubicBezTo>
                <a:cubicBezTo>
                  <a:pt x="28138" y="22345"/>
                  <a:pt x="28253" y="22820"/>
                  <a:pt x="28323" y="23296"/>
                </a:cubicBezTo>
                <a:cubicBezTo>
                  <a:pt x="27663" y="23111"/>
                  <a:pt x="27038" y="22891"/>
                  <a:pt x="26413" y="22671"/>
                </a:cubicBezTo>
                <a:cubicBezTo>
                  <a:pt x="26378" y="22160"/>
                  <a:pt x="26307" y="21685"/>
                  <a:pt x="26193" y="21165"/>
                </a:cubicBezTo>
                <a:close/>
                <a:moveTo>
                  <a:pt x="31405" y="21870"/>
                </a:moveTo>
                <a:lnTo>
                  <a:pt x="31405" y="21870"/>
                </a:lnTo>
                <a:cubicBezTo>
                  <a:pt x="31695" y="21975"/>
                  <a:pt x="32030" y="22046"/>
                  <a:pt x="32320" y="22160"/>
                </a:cubicBezTo>
                <a:cubicBezTo>
                  <a:pt x="32611" y="22231"/>
                  <a:pt x="32910" y="22345"/>
                  <a:pt x="33165" y="22380"/>
                </a:cubicBezTo>
                <a:cubicBezTo>
                  <a:pt x="33350" y="22706"/>
                  <a:pt x="33491" y="23005"/>
                  <a:pt x="33641" y="23296"/>
                </a:cubicBezTo>
                <a:cubicBezTo>
                  <a:pt x="33315" y="23261"/>
                  <a:pt x="33016" y="23190"/>
                  <a:pt x="32690" y="23111"/>
                </a:cubicBezTo>
                <a:cubicBezTo>
                  <a:pt x="32355" y="23041"/>
                  <a:pt x="32065" y="22970"/>
                  <a:pt x="31774" y="22891"/>
                </a:cubicBezTo>
                <a:cubicBezTo>
                  <a:pt x="31660" y="22530"/>
                  <a:pt x="31510" y="22195"/>
                  <a:pt x="31405" y="21870"/>
                </a:cubicBezTo>
                <a:close/>
                <a:moveTo>
                  <a:pt x="48502" y="21465"/>
                </a:moveTo>
                <a:cubicBezTo>
                  <a:pt x="48678" y="21535"/>
                  <a:pt x="48828" y="21606"/>
                  <a:pt x="49012" y="21685"/>
                </a:cubicBezTo>
                <a:cubicBezTo>
                  <a:pt x="48572" y="22266"/>
                  <a:pt x="48097" y="22820"/>
                  <a:pt x="47577" y="23296"/>
                </a:cubicBezTo>
                <a:cubicBezTo>
                  <a:pt x="47401" y="23190"/>
                  <a:pt x="47252" y="23076"/>
                  <a:pt x="47067" y="22970"/>
                </a:cubicBezTo>
                <a:cubicBezTo>
                  <a:pt x="47577" y="22530"/>
                  <a:pt x="48062" y="22011"/>
                  <a:pt x="48502" y="21465"/>
                </a:cubicBezTo>
                <a:close/>
                <a:moveTo>
                  <a:pt x="58802" y="20725"/>
                </a:moveTo>
                <a:cubicBezTo>
                  <a:pt x="59207" y="21130"/>
                  <a:pt x="59612" y="21500"/>
                  <a:pt x="60017" y="21870"/>
                </a:cubicBezTo>
                <a:cubicBezTo>
                  <a:pt x="59428" y="22310"/>
                  <a:pt x="58847" y="22750"/>
                  <a:pt x="58257" y="23225"/>
                </a:cubicBezTo>
                <a:cubicBezTo>
                  <a:pt x="58221" y="23225"/>
                  <a:pt x="58186" y="23261"/>
                  <a:pt x="58142" y="23296"/>
                </a:cubicBezTo>
                <a:cubicBezTo>
                  <a:pt x="57781" y="22926"/>
                  <a:pt x="57376" y="22565"/>
                  <a:pt x="57006" y="22231"/>
                </a:cubicBezTo>
                <a:cubicBezTo>
                  <a:pt x="57596" y="21720"/>
                  <a:pt x="58186" y="21209"/>
                  <a:pt x="58802" y="20725"/>
                </a:cubicBezTo>
                <a:close/>
                <a:moveTo>
                  <a:pt x="16764" y="21570"/>
                </a:moveTo>
                <a:cubicBezTo>
                  <a:pt x="17283" y="21570"/>
                  <a:pt x="17758" y="21570"/>
                  <a:pt x="18234" y="21650"/>
                </a:cubicBezTo>
                <a:cubicBezTo>
                  <a:pt x="18304" y="22195"/>
                  <a:pt x="18419" y="22785"/>
                  <a:pt x="18454" y="23366"/>
                </a:cubicBezTo>
                <a:cubicBezTo>
                  <a:pt x="18014" y="23331"/>
                  <a:pt x="17538" y="23331"/>
                  <a:pt x="17063" y="23331"/>
                </a:cubicBezTo>
                <a:cubicBezTo>
                  <a:pt x="16948" y="22785"/>
                  <a:pt x="16878" y="22195"/>
                  <a:pt x="16764" y="21570"/>
                </a:cubicBezTo>
                <a:close/>
                <a:moveTo>
                  <a:pt x="38818" y="22345"/>
                </a:moveTo>
                <a:cubicBezTo>
                  <a:pt x="38923" y="22530"/>
                  <a:pt x="39073" y="22706"/>
                  <a:pt x="39214" y="22891"/>
                </a:cubicBezTo>
                <a:cubicBezTo>
                  <a:pt x="39214" y="22926"/>
                  <a:pt x="39258" y="22970"/>
                  <a:pt x="39293" y="23005"/>
                </a:cubicBezTo>
                <a:cubicBezTo>
                  <a:pt x="38888" y="23146"/>
                  <a:pt x="38483" y="23261"/>
                  <a:pt x="38043" y="23331"/>
                </a:cubicBezTo>
                <a:cubicBezTo>
                  <a:pt x="37858" y="23366"/>
                  <a:pt x="37673" y="23410"/>
                  <a:pt x="37453" y="23446"/>
                </a:cubicBezTo>
                <a:cubicBezTo>
                  <a:pt x="37312" y="23190"/>
                  <a:pt x="37162" y="22970"/>
                  <a:pt x="37013" y="22750"/>
                </a:cubicBezTo>
                <a:cubicBezTo>
                  <a:pt x="37277" y="22750"/>
                  <a:pt x="37497" y="22706"/>
                  <a:pt x="37717" y="22671"/>
                </a:cubicBezTo>
                <a:cubicBezTo>
                  <a:pt x="38078" y="22600"/>
                  <a:pt x="38448" y="22486"/>
                  <a:pt x="38818" y="22345"/>
                </a:cubicBezTo>
                <a:close/>
                <a:moveTo>
                  <a:pt x="43510" y="22451"/>
                </a:moveTo>
                <a:cubicBezTo>
                  <a:pt x="43660" y="22565"/>
                  <a:pt x="43801" y="22706"/>
                  <a:pt x="43915" y="22820"/>
                </a:cubicBezTo>
                <a:cubicBezTo>
                  <a:pt x="43580" y="22926"/>
                  <a:pt x="43290" y="23076"/>
                  <a:pt x="42955" y="23190"/>
                </a:cubicBezTo>
                <a:cubicBezTo>
                  <a:pt x="42700" y="23296"/>
                  <a:pt x="42410" y="23366"/>
                  <a:pt x="42154" y="23481"/>
                </a:cubicBezTo>
                <a:cubicBezTo>
                  <a:pt x="41969" y="23296"/>
                  <a:pt x="41820" y="23111"/>
                  <a:pt x="41679" y="22926"/>
                </a:cubicBezTo>
                <a:cubicBezTo>
                  <a:pt x="42189" y="22706"/>
                  <a:pt x="42559" y="22636"/>
                  <a:pt x="43219" y="22486"/>
                </a:cubicBezTo>
                <a:cubicBezTo>
                  <a:pt x="43290" y="22486"/>
                  <a:pt x="43396" y="22451"/>
                  <a:pt x="43510" y="22451"/>
                </a:cubicBezTo>
                <a:close/>
                <a:moveTo>
                  <a:pt x="33236" y="22416"/>
                </a:moveTo>
                <a:cubicBezTo>
                  <a:pt x="33861" y="22565"/>
                  <a:pt x="34486" y="22671"/>
                  <a:pt x="35076" y="22750"/>
                </a:cubicBezTo>
                <a:cubicBezTo>
                  <a:pt x="35217" y="23005"/>
                  <a:pt x="35366" y="23261"/>
                  <a:pt x="35516" y="23516"/>
                </a:cubicBezTo>
                <a:cubicBezTo>
                  <a:pt x="34926" y="23481"/>
                  <a:pt x="34336" y="23410"/>
                  <a:pt x="33711" y="23296"/>
                </a:cubicBezTo>
                <a:cubicBezTo>
                  <a:pt x="33570" y="23005"/>
                  <a:pt x="33385" y="22706"/>
                  <a:pt x="33236" y="22416"/>
                </a:cubicBezTo>
                <a:close/>
                <a:moveTo>
                  <a:pt x="36977" y="22750"/>
                </a:moveTo>
                <a:cubicBezTo>
                  <a:pt x="37127" y="22970"/>
                  <a:pt x="37277" y="23225"/>
                  <a:pt x="37418" y="23446"/>
                </a:cubicBezTo>
                <a:cubicBezTo>
                  <a:pt x="36992" y="23497"/>
                  <a:pt x="36543" y="23530"/>
                  <a:pt x="36074" y="23530"/>
                </a:cubicBezTo>
                <a:cubicBezTo>
                  <a:pt x="35903" y="23530"/>
                  <a:pt x="35728" y="23525"/>
                  <a:pt x="35551" y="23516"/>
                </a:cubicBezTo>
                <a:cubicBezTo>
                  <a:pt x="35437" y="23261"/>
                  <a:pt x="35252" y="23005"/>
                  <a:pt x="35111" y="22750"/>
                </a:cubicBezTo>
                <a:lnTo>
                  <a:pt x="35111" y="22750"/>
                </a:lnTo>
                <a:cubicBezTo>
                  <a:pt x="35492" y="22770"/>
                  <a:pt x="35862" y="22791"/>
                  <a:pt x="36218" y="22791"/>
                </a:cubicBezTo>
                <a:cubicBezTo>
                  <a:pt x="36478" y="22791"/>
                  <a:pt x="36732" y="22780"/>
                  <a:pt x="36977" y="22750"/>
                </a:cubicBezTo>
                <a:close/>
                <a:moveTo>
                  <a:pt x="16728" y="21570"/>
                </a:moveTo>
                <a:cubicBezTo>
                  <a:pt x="16843" y="22195"/>
                  <a:pt x="16913" y="22785"/>
                  <a:pt x="16984" y="23331"/>
                </a:cubicBezTo>
                <a:cubicBezTo>
                  <a:pt x="16438" y="23366"/>
                  <a:pt x="15813" y="23446"/>
                  <a:pt x="15188" y="23551"/>
                </a:cubicBezTo>
                <a:cubicBezTo>
                  <a:pt x="15082" y="23005"/>
                  <a:pt x="15003" y="22416"/>
                  <a:pt x="14897" y="21790"/>
                </a:cubicBezTo>
                <a:cubicBezTo>
                  <a:pt x="15522" y="21685"/>
                  <a:pt x="16147" y="21606"/>
                  <a:pt x="16728" y="21570"/>
                </a:cubicBezTo>
                <a:close/>
                <a:moveTo>
                  <a:pt x="52059" y="20769"/>
                </a:moveTo>
                <a:cubicBezTo>
                  <a:pt x="52420" y="21060"/>
                  <a:pt x="52789" y="21385"/>
                  <a:pt x="53124" y="21720"/>
                </a:cubicBezTo>
                <a:cubicBezTo>
                  <a:pt x="52605" y="22345"/>
                  <a:pt x="52059" y="22970"/>
                  <a:pt x="51504" y="23551"/>
                </a:cubicBezTo>
                <a:cubicBezTo>
                  <a:pt x="51213" y="23261"/>
                  <a:pt x="50879" y="22970"/>
                  <a:pt x="50588" y="22706"/>
                </a:cubicBezTo>
                <a:cubicBezTo>
                  <a:pt x="51029" y="22160"/>
                  <a:pt x="51434" y="21606"/>
                  <a:pt x="51839" y="21095"/>
                </a:cubicBezTo>
                <a:cubicBezTo>
                  <a:pt x="51909" y="20989"/>
                  <a:pt x="51979" y="20875"/>
                  <a:pt x="52059" y="20769"/>
                </a:cubicBezTo>
                <a:close/>
                <a:moveTo>
                  <a:pt x="5248" y="21095"/>
                </a:moveTo>
                <a:cubicBezTo>
                  <a:pt x="5503" y="21350"/>
                  <a:pt x="5723" y="21650"/>
                  <a:pt x="5873" y="21975"/>
                </a:cubicBezTo>
                <a:cubicBezTo>
                  <a:pt x="5688" y="22451"/>
                  <a:pt x="5433" y="22891"/>
                  <a:pt x="5142" y="23331"/>
                </a:cubicBezTo>
                <a:cubicBezTo>
                  <a:pt x="5098" y="23410"/>
                  <a:pt x="5028" y="23516"/>
                  <a:pt x="4993" y="23586"/>
                </a:cubicBezTo>
                <a:cubicBezTo>
                  <a:pt x="4843" y="23261"/>
                  <a:pt x="4623" y="22970"/>
                  <a:pt x="4368" y="22706"/>
                </a:cubicBezTo>
                <a:cubicBezTo>
                  <a:pt x="4438" y="22600"/>
                  <a:pt x="4517" y="22486"/>
                  <a:pt x="4588" y="22416"/>
                </a:cubicBezTo>
                <a:cubicBezTo>
                  <a:pt x="4843" y="21975"/>
                  <a:pt x="5063" y="21535"/>
                  <a:pt x="5248" y="21095"/>
                </a:cubicBezTo>
                <a:close/>
                <a:moveTo>
                  <a:pt x="18269" y="21650"/>
                </a:moveTo>
                <a:lnTo>
                  <a:pt x="18269" y="21650"/>
                </a:lnTo>
                <a:cubicBezTo>
                  <a:pt x="18789" y="21720"/>
                  <a:pt x="19264" y="21826"/>
                  <a:pt x="19775" y="21975"/>
                </a:cubicBezTo>
                <a:cubicBezTo>
                  <a:pt x="19845" y="22486"/>
                  <a:pt x="19889" y="23076"/>
                  <a:pt x="19959" y="23630"/>
                </a:cubicBezTo>
                <a:cubicBezTo>
                  <a:pt x="19484" y="23516"/>
                  <a:pt x="19009" y="23410"/>
                  <a:pt x="18524" y="23366"/>
                </a:cubicBezTo>
                <a:cubicBezTo>
                  <a:pt x="18454" y="22785"/>
                  <a:pt x="18384" y="22195"/>
                  <a:pt x="18269" y="21650"/>
                </a:cubicBezTo>
                <a:close/>
                <a:moveTo>
                  <a:pt x="41239" y="22416"/>
                </a:moveTo>
                <a:cubicBezTo>
                  <a:pt x="41344" y="22600"/>
                  <a:pt x="41459" y="22750"/>
                  <a:pt x="41600" y="22891"/>
                </a:cubicBezTo>
                <a:cubicBezTo>
                  <a:pt x="41415" y="22970"/>
                  <a:pt x="41195" y="23076"/>
                  <a:pt x="40974" y="23190"/>
                </a:cubicBezTo>
                <a:cubicBezTo>
                  <a:pt x="40614" y="23331"/>
                  <a:pt x="40244" y="23516"/>
                  <a:pt x="39839" y="23666"/>
                </a:cubicBezTo>
                <a:cubicBezTo>
                  <a:pt x="39698" y="23446"/>
                  <a:pt x="39513" y="23261"/>
                  <a:pt x="39363" y="23041"/>
                </a:cubicBezTo>
                <a:cubicBezTo>
                  <a:pt x="39698" y="22926"/>
                  <a:pt x="40024" y="22820"/>
                  <a:pt x="40314" y="22706"/>
                </a:cubicBezTo>
                <a:cubicBezTo>
                  <a:pt x="40614" y="22636"/>
                  <a:pt x="40904" y="22530"/>
                  <a:pt x="41239" y="22416"/>
                </a:cubicBezTo>
                <a:close/>
                <a:moveTo>
                  <a:pt x="46037" y="22416"/>
                </a:moveTo>
                <a:cubicBezTo>
                  <a:pt x="46151" y="22486"/>
                  <a:pt x="46301" y="22565"/>
                  <a:pt x="46477" y="22671"/>
                </a:cubicBezTo>
                <a:cubicBezTo>
                  <a:pt x="46037" y="23005"/>
                  <a:pt x="45561" y="23296"/>
                  <a:pt x="45051" y="23551"/>
                </a:cubicBezTo>
                <a:cubicBezTo>
                  <a:pt x="45015" y="23586"/>
                  <a:pt x="44936" y="23630"/>
                  <a:pt x="44901" y="23666"/>
                </a:cubicBezTo>
                <a:cubicBezTo>
                  <a:pt x="44760" y="23516"/>
                  <a:pt x="44575" y="23366"/>
                  <a:pt x="44426" y="23225"/>
                </a:cubicBezTo>
                <a:cubicBezTo>
                  <a:pt x="44540" y="23190"/>
                  <a:pt x="44611" y="23146"/>
                  <a:pt x="44716" y="23111"/>
                </a:cubicBezTo>
                <a:cubicBezTo>
                  <a:pt x="45156" y="22926"/>
                  <a:pt x="45597" y="22671"/>
                  <a:pt x="46037" y="22416"/>
                </a:cubicBezTo>
                <a:close/>
                <a:moveTo>
                  <a:pt x="28103" y="21905"/>
                </a:moveTo>
                <a:cubicBezTo>
                  <a:pt x="28649" y="22090"/>
                  <a:pt x="29239" y="22266"/>
                  <a:pt x="29829" y="22416"/>
                </a:cubicBezTo>
                <a:cubicBezTo>
                  <a:pt x="29899" y="22856"/>
                  <a:pt x="30014" y="23261"/>
                  <a:pt x="30084" y="23701"/>
                </a:cubicBezTo>
                <a:cubicBezTo>
                  <a:pt x="29494" y="23586"/>
                  <a:pt x="28913" y="23446"/>
                  <a:pt x="28358" y="23296"/>
                </a:cubicBezTo>
                <a:cubicBezTo>
                  <a:pt x="28288" y="22820"/>
                  <a:pt x="28209" y="22345"/>
                  <a:pt x="28103" y="21905"/>
                </a:cubicBezTo>
                <a:close/>
                <a:moveTo>
                  <a:pt x="49048" y="21720"/>
                </a:moveTo>
                <a:cubicBezTo>
                  <a:pt x="49233" y="21790"/>
                  <a:pt x="49417" y="21905"/>
                  <a:pt x="49602" y="22011"/>
                </a:cubicBezTo>
                <a:cubicBezTo>
                  <a:pt x="49162" y="22600"/>
                  <a:pt x="48678" y="23190"/>
                  <a:pt x="48203" y="23736"/>
                </a:cubicBezTo>
                <a:cubicBezTo>
                  <a:pt x="48018" y="23586"/>
                  <a:pt x="47798" y="23481"/>
                  <a:pt x="47621" y="23331"/>
                </a:cubicBezTo>
                <a:cubicBezTo>
                  <a:pt x="48132" y="22820"/>
                  <a:pt x="48608" y="22266"/>
                  <a:pt x="49048" y="21720"/>
                </a:cubicBezTo>
                <a:close/>
                <a:moveTo>
                  <a:pt x="55871" y="21165"/>
                </a:moveTo>
                <a:cubicBezTo>
                  <a:pt x="55906" y="21209"/>
                  <a:pt x="55941" y="21245"/>
                  <a:pt x="55985" y="21280"/>
                </a:cubicBezTo>
                <a:cubicBezTo>
                  <a:pt x="56311" y="21606"/>
                  <a:pt x="56602" y="21905"/>
                  <a:pt x="56822" y="22125"/>
                </a:cubicBezTo>
                <a:cubicBezTo>
                  <a:pt x="56866" y="22160"/>
                  <a:pt x="56901" y="22195"/>
                  <a:pt x="56936" y="22195"/>
                </a:cubicBezTo>
                <a:cubicBezTo>
                  <a:pt x="56646" y="22451"/>
                  <a:pt x="56381" y="22706"/>
                  <a:pt x="56091" y="22926"/>
                </a:cubicBezTo>
                <a:cubicBezTo>
                  <a:pt x="55800" y="23225"/>
                  <a:pt x="55466" y="23481"/>
                  <a:pt x="55175" y="23736"/>
                </a:cubicBezTo>
                <a:cubicBezTo>
                  <a:pt x="55140" y="23701"/>
                  <a:pt x="55105" y="23701"/>
                  <a:pt x="55061" y="23666"/>
                </a:cubicBezTo>
                <a:cubicBezTo>
                  <a:pt x="54805" y="23410"/>
                  <a:pt x="54550" y="23111"/>
                  <a:pt x="54224" y="22785"/>
                </a:cubicBezTo>
                <a:cubicBezTo>
                  <a:pt x="54365" y="22636"/>
                  <a:pt x="54515" y="22486"/>
                  <a:pt x="54665" y="22345"/>
                </a:cubicBezTo>
                <a:cubicBezTo>
                  <a:pt x="55061" y="21975"/>
                  <a:pt x="55466" y="21570"/>
                  <a:pt x="55871" y="21165"/>
                </a:cubicBezTo>
                <a:close/>
                <a:moveTo>
                  <a:pt x="7704" y="21130"/>
                </a:moveTo>
                <a:cubicBezTo>
                  <a:pt x="7819" y="21606"/>
                  <a:pt x="7854" y="22046"/>
                  <a:pt x="7889" y="22530"/>
                </a:cubicBezTo>
                <a:cubicBezTo>
                  <a:pt x="7634" y="22970"/>
                  <a:pt x="7379" y="23366"/>
                  <a:pt x="7158" y="23807"/>
                </a:cubicBezTo>
                <a:cubicBezTo>
                  <a:pt x="7158" y="23366"/>
                  <a:pt x="7123" y="22970"/>
                  <a:pt x="7079" y="22565"/>
                </a:cubicBezTo>
                <a:cubicBezTo>
                  <a:pt x="7264" y="22090"/>
                  <a:pt x="7484" y="21570"/>
                  <a:pt x="7704" y="21130"/>
                </a:cubicBezTo>
                <a:close/>
                <a:moveTo>
                  <a:pt x="9060" y="21130"/>
                </a:moveTo>
                <a:cubicBezTo>
                  <a:pt x="9139" y="21606"/>
                  <a:pt x="9175" y="22090"/>
                  <a:pt x="9210" y="22565"/>
                </a:cubicBezTo>
                <a:cubicBezTo>
                  <a:pt x="9060" y="22671"/>
                  <a:pt x="8954" y="22785"/>
                  <a:pt x="8805" y="22926"/>
                </a:cubicBezTo>
                <a:cubicBezTo>
                  <a:pt x="8514" y="23225"/>
                  <a:pt x="8224" y="23551"/>
                  <a:pt x="7960" y="23886"/>
                </a:cubicBezTo>
                <a:cubicBezTo>
                  <a:pt x="7960" y="23446"/>
                  <a:pt x="7960" y="23005"/>
                  <a:pt x="7924" y="22565"/>
                </a:cubicBezTo>
                <a:cubicBezTo>
                  <a:pt x="8109" y="22310"/>
                  <a:pt x="8294" y="22046"/>
                  <a:pt x="8479" y="21790"/>
                </a:cubicBezTo>
                <a:cubicBezTo>
                  <a:pt x="8664" y="21570"/>
                  <a:pt x="8840" y="21350"/>
                  <a:pt x="9060" y="21130"/>
                </a:cubicBezTo>
                <a:close/>
                <a:moveTo>
                  <a:pt x="24872" y="22046"/>
                </a:moveTo>
                <a:lnTo>
                  <a:pt x="24872" y="22046"/>
                </a:lnTo>
                <a:cubicBezTo>
                  <a:pt x="25347" y="22310"/>
                  <a:pt x="25867" y="22530"/>
                  <a:pt x="26378" y="22706"/>
                </a:cubicBezTo>
                <a:cubicBezTo>
                  <a:pt x="26413" y="23111"/>
                  <a:pt x="26448" y="23516"/>
                  <a:pt x="26492" y="23921"/>
                </a:cubicBezTo>
                <a:cubicBezTo>
                  <a:pt x="26008" y="23736"/>
                  <a:pt x="25497" y="23551"/>
                  <a:pt x="24986" y="23296"/>
                </a:cubicBezTo>
                <a:cubicBezTo>
                  <a:pt x="24951" y="22891"/>
                  <a:pt x="24907" y="22451"/>
                  <a:pt x="24872" y="22046"/>
                </a:cubicBezTo>
                <a:close/>
                <a:moveTo>
                  <a:pt x="22381" y="21755"/>
                </a:moveTo>
                <a:lnTo>
                  <a:pt x="22381" y="21755"/>
                </a:lnTo>
                <a:cubicBezTo>
                  <a:pt x="22601" y="21905"/>
                  <a:pt x="22821" y="22046"/>
                  <a:pt x="23041" y="22195"/>
                </a:cubicBezTo>
                <a:cubicBezTo>
                  <a:pt x="23261" y="22380"/>
                  <a:pt x="23481" y="22486"/>
                  <a:pt x="23701" y="22636"/>
                </a:cubicBezTo>
                <a:cubicBezTo>
                  <a:pt x="23736" y="23076"/>
                  <a:pt x="23772" y="23516"/>
                  <a:pt x="23807" y="23956"/>
                </a:cubicBezTo>
                <a:cubicBezTo>
                  <a:pt x="23701" y="23886"/>
                  <a:pt x="23551" y="23807"/>
                  <a:pt x="23446" y="23736"/>
                </a:cubicBezTo>
                <a:cubicBezTo>
                  <a:pt x="23146" y="23516"/>
                  <a:pt x="22821" y="23331"/>
                  <a:pt x="22530" y="23146"/>
                </a:cubicBezTo>
                <a:cubicBezTo>
                  <a:pt x="22451" y="22671"/>
                  <a:pt x="22416" y="22231"/>
                  <a:pt x="22381" y="21755"/>
                </a:cubicBezTo>
                <a:close/>
                <a:moveTo>
                  <a:pt x="43950" y="22856"/>
                </a:moveTo>
                <a:cubicBezTo>
                  <a:pt x="44100" y="22970"/>
                  <a:pt x="44206" y="23111"/>
                  <a:pt x="44355" y="23225"/>
                </a:cubicBezTo>
                <a:cubicBezTo>
                  <a:pt x="43765" y="23481"/>
                  <a:pt x="43175" y="23771"/>
                  <a:pt x="42594" y="23991"/>
                </a:cubicBezTo>
                <a:cubicBezTo>
                  <a:pt x="42445" y="23851"/>
                  <a:pt x="42295" y="23666"/>
                  <a:pt x="42189" y="23516"/>
                </a:cubicBezTo>
                <a:cubicBezTo>
                  <a:pt x="42445" y="23410"/>
                  <a:pt x="42700" y="23331"/>
                  <a:pt x="42999" y="23225"/>
                </a:cubicBezTo>
                <a:cubicBezTo>
                  <a:pt x="43290" y="23111"/>
                  <a:pt x="43616" y="22970"/>
                  <a:pt x="43950" y="22856"/>
                </a:cubicBezTo>
                <a:close/>
                <a:moveTo>
                  <a:pt x="14862" y="21826"/>
                </a:moveTo>
                <a:cubicBezTo>
                  <a:pt x="14968" y="22416"/>
                  <a:pt x="15047" y="23005"/>
                  <a:pt x="15117" y="23551"/>
                </a:cubicBezTo>
                <a:cubicBezTo>
                  <a:pt x="15003" y="23586"/>
                  <a:pt x="14897" y="23630"/>
                  <a:pt x="14783" y="23630"/>
                </a:cubicBezTo>
                <a:cubicBezTo>
                  <a:pt x="14202" y="23736"/>
                  <a:pt x="13612" y="23886"/>
                  <a:pt x="13101" y="24027"/>
                </a:cubicBezTo>
                <a:cubicBezTo>
                  <a:pt x="13022" y="23516"/>
                  <a:pt x="12951" y="22926"/>
                  <a:pt x="12881" y="22345"/>
                </a:cubicBezTo>
                <a:cubicBezTo>
                  <a:pt x="13242" y="22195"/>
                  <a:pt x="13612" y="22090"/>
                  <a:pt x="13982" y="22011"/>
                </a:cubicBezTo>
                <a:cubicBezTo>
                  <a:pt x="14272" y="21940"/>
                  <a:pt x="14563" y="21870"/>
                  <a:pt x="14862" y="21826"/>
                </a:cubicBezTo>
                <a:close/>
                <a:moveTo>
                  <a:pt x="29864" y="22451"/>
                </a:moveTo>
                <a:lnTo>
                  <a:pt x="29864" y="22451"/>
                </a:lnTo>
                <a:cubicBezTo>
                  <a:pt x="30489" y="22600"/>
                  <a:pt x="31114" y="22785"/>
                  <a:pt x="31730" y="22926"/>
                </a:cubicBezTo>
                <a:cubicBezTo>
                  <a:pt x="31880" y="23296"/>
                  <a:pt x="31994" y="23666"/>
                  <a:pt x="32100" y="24027"/>
                </a:cubicBezTo>
                <a:cubicBezTo>
                  <a:pt x="31440" y="23956"/>
                  <a:pt x="30779" y="23851"/>
                  <a:pt x="30119" y="23701"/>
                </a:cubicBezTo>
                <a:cubicBezTo>
                  <a:pt x="30049" y="23261"/>
                  <a:pt x="29970" y="22856"/>
                  <a:pt x="29864" y="22451"/>
                </a:cubicBezTo>
                <a:close/>
                <a:moveTo>
                  <a:pt x="10786" y="21465"/>
                </a:moveTo>
                <a:cubicBezTo>
                  <a:pt x="10865" y="22011"/>
                  <a:pt x="10935" y="22565"/>
                  <a:pt x="10971" y="23076"/>
                </a:cubicBezTo>
                <a:cubicBezTo>
                  <a:pt x="10381" y="23366"/>
                  <a:pt x="9835" y="23701"/>
                  <a:pt x="9359" y="24071"/>
                </a:cubicBezTo>
                <a:cubicBezTo>
                  <a:pt x="9324" y="23586"/>
                  <a:pt x="9324" y="23076"/>
                  <a:pt x="9245" y="22565"/>
                </a:cubicBezTo>
                <a:cubicBezTo>
                  <a:pt x="9720" y="22160"/>
                  <a:pt x="10240" y="21790"/>
                  <a:pt x="10786" y="21465"/>
                </a:cubicBezTo>
                <a:close/>
                <a:moveTo>
                  <a:pt x="19810" y="21975"/>
                </a:moveTo>
                <a:lnTo>
                  <a:pt x="19810" y="21975"/>
                </a:lnTo>
                <a:cubicBezTo>
                  <a:pt x="20250" y="22125"/>
                  <a:pt x="20725" y="22310"/>
                  <a:pt x="21166" y="22486"/>
                </a:cubicBezTo>
                <a:cubicBezTo>
                  <a:pt x="21245" y="23041"/>
                  <a:pt x="21280" y="23551"/>
                  <a:pt x="21350" y="24106"/>
                </a:cubicBezTo>
                <a:cubicBezTo>
                  <a:pt x="20875" y="23921"/>
                  <a:pt x="20435" y="23771"/>
                  <a:pt x="19995" y="23666"/>
                </a:cubicBezTo>
                <a:cubicBezTo>
                  <a:pt x="19959" y="23076"/>
                  <a:pt x="19889" y="22530"/>
                  <a:pt x="19810" y="21975"/>
                </a:cubicBezTo>
                <a:close/>
                <a:moveTo>
                  <a:pt x="46521" y="22706"/>
                </a:moveTo>
                <a:cubicBezTo>
                  <a:pt x="46662" y="22785"/>
                  <a:pt x="46812" y="22891"/>
                  <a:pt x="46996" y="22970"/>
                </a:cubicBezTo>
                <a:cubicBezTo>
                  <a:pt x="46591" y="23296"/>
                  <a:pt x="46222" y="23630"/>
                  <a:pt x="45781" y="23886"/>
                </a:cubicBezTo>
                <a:cubicBezTo>
                  <a:pt x="45676" y="23956"/>
                  <a:pt x="45561" y="24027"/>
                  <a:pt x="45420" y="24106"/>
                </a:cubicBezTo>
                <a:cubicBezTo>
                  <a:pt x="45271" y="23956"/>
                  <a:pt x="45086" y="23851"/>
                  <a:pt x="44936" y="23701"/>
                </a:cubicBezTo>
                <a:cubicBezTo>
                  <a:pt x="44980" y="23666"/>
                  <a:pt x="45015" y="23630"/>
                  <a:pt x="45086" y="23586"/>
                </a:cubicBezTo>
                <a:cubicBezTo>
                  <a:pt x="45597" y="23331"/>
                  <a:pt x="46037" y="23041"/>
                  <a:pt x="46521" y="22706"/>
                </a:cubicBezTo>
                <a:close/>
                <a:moveTo>
                  <a:pt x="63134" y="21755"/>
                </a:moveTo>
                <a:cubicBezTo>
                  <a:pt x="63539" y="22125"/>
                  <a:pt x="63944" y="22530"/>
                  <a:pt x="64384" y="22891"/>
                </a:cubicBezTo>
                <a:cubicBezTo>
                  <a:pt x="63759" y="23296"/>
                  <a:pt x="63134" y="23736"/>
                  <a:pt x="62474" y="24141"/>
                </a:cubicBezTo>
                <a:cubicBezTo>
                  <a:pt x="62104" y="23771"/>
                  <a:pt x="61708" y="23410"/>
                  <a:pt x="61303" y="23041"/>
                </a:cubicBezTo>
                <a:cubicBezTo>
                  <a:pt x="61928" y="22600"/>
                  <a:pt x="62509" y="22160"/>
                  <a:pt x="63134" y="21755"/>
                </a:cubicBezTo>
                <a:close/>
                <a:moveTo>
                  <a:pt x="39328" y="23041"/>
                </a:moveTo>
                <a:cubicBezTo>
                  <a:pt x="39478" y="23261"/>
                  <a:pt x="39619" y="23481"/>
                  <a:pt x="39804" y="23666"/>
                </a:cubicBezTo>
                <a:cubicBezTo>
                  <a:pt x="39363" y="23807"/>
                  <a:pt x="38923" y="23956"/>
                  <a:pt x="38413" y="24071"/>
                </a:cubicBezTo>
                <a:cubicBezTo>
                  <a:pt x="38263" y="24106"/>
                  <a:pt x="38113" y="24141"/>
                  <a:pt x="37972" y="24176"/>
                </a:cubicBezTo>
                <a:cubicBezTo>
                  <a:pt x="37937" y="24141"/>
                  <a:pt x="37893" y="24106"/>
                  <a:pt x="37893" y="24071"/>
                </a:cubicBezTo>
                <a:cubicBezTo>
                  <a:pt x="37752" y="23886"/>
                  <a:pt x="37638" y="23666"/>
                  <a:pt x="37497" y="23481"/>
                </a:cubicBezTo>
                <a:cubicBezTo>
                  <a:pt x="37673" y="23446"/>
                  <a:pt x="37893" y="23410"/>
                  <a:pt x="38078" y="23366"/>
                </a:cubicBezTo>
                <a:cubicBezTo>
                  <a:pt x="38518" y="23296"/>
                  <a:pt x="38923" y="23190"/>
                  <a:pt x="39328" y="23041"/>
                </a:cubicBezTo>
                <a:close/>
                <a:moveTo>
                  <a:pt x="41635" y="22926"/>
                </a:moveTo>
                <a:cubicBezTo>
                  <a:pt x="41784" y="23111"/>
                  <a:pt x="41934" y="23331"/>
                  <a:pt x="42119" y="23516"/>
                </a:cubicBezTo>
                <a:cubicBezTo>
                  <a:pt x="41494" y="23736"/>
                  <a:pt x="40869" y="23956"/>
                  <a:pt x="40209" y="24176"/>
                </a:cubicBezTo>
                <a:cubicBezTo>
                  <a:pt x="40094" y="23991"/>
                  <a:pt x="39988" y="23851"/>
                  <a:pt x="39874" y="23701"/>
                </a:cubicBezTo>
                <a:cubicBezTo>
                  <a:pt x="40279" y="23551"/>
                  <a:pt x="40649" y="23366"/>
                  <a:pt x="40974" y="23225"/>
                </a:cubicBezTo>
                <a:cubicBezTo>
                  <a:pt x="41239" y="23111"/>
                  <a:pt x="41459" y="23005"/>
                  <a:pt x="41635" y="22926"/>
                </a:cubicBezTo>
                <a:close/>
                <a:moveTo>
                  <a:pt x="6789" y="21385"/>
                </a:moveTo>
                <a:cubicBezTo>
                  <a:pt x="6903" y="21755"/>
                  <a:pt x="6974" y="22160"/>
                  <a:pt x="7044" y="22530"/>
                </a:cubicBezTo>
                <a:cubicBezTo>
                  <a:pt x="6974" y="22750"/>
                  <a:pt x="6903" y="22926"/>
                  <a:pt x="6824" y="23111"/>
                </a:cubicBezTo>
                <a:cubicBezTo>
                  <a:pt x="6683" y="23516"/>
                  <a:pt x="6498" y="23886"/>
                  <a:pt x="6349" y="24247"/>
                </a:cubicBezTo>
                <a:cubicBezTo>
                  <a:pt x="6349" y="23807"/>
                  <a:pt x="6313" y="23366"/>
                  <a:pt x="6243" y="23005"/>
                </a:cubicBezTo>
                <a:cubicBezTo>
                  <a:pt x="6463" y="22486"/>
                  <a:pt x="6604" y="21975"/>
                  <a:pt x="6789" y="21465"/>
                </a:cubicBezTo>
                <a:lnTo>
                  <a:pt x="6789" y="21385"/>
                </a:lnTo>
                <a:close/>
                <a:moveTo>
                  <a:pt x="31810" y="22926"/>
                </a:moveTo>
                <a:lnTo>
                  <a:pt x="31810" y="22926"/>
                </a:lnTo>
                <a:cubicBezTo>
                  <a:pt x="32100" y="23005"/>
                  <a:pt x="32355" y="23076"/>
                  <a:pt x="32655" y="23146"/>
                </a:cubicBezTo>
                <a:cubicBezTo>
                  <a:pt x="33016" y="23225"/>
                  <a:pt x="33350" y="23296"/>
                  <a:pt x="33676" y="23331"/>
                </a:cubicBezTo>
                <a:cubicBezTo>
                  <a:pt x="33826" y="23666"/>
                  <a:pt x="33975" y="23991"/>
                  <a:pt x="34116" y="24326"/>
                </a:cubicBezTo>
                <a:cubicBezTo>
                  <a:pt x="33711" y="24291"/>
                  <a:pt x="33350" y="24212"/>
                  <a:pt x="32945" y="24176"/>
                </a:cubicBezTo>
                <a:cubicBezTo>
                  <a:pt x="32690" y="24141"/>
                  <a:pt x="32435" y="24106"/>
                  <a:pt x="32135" y="24071"/>
                </a:cubicBezTo>
                <a:cubicBezTo>
                  <a:pt x="32030" y="23666"/>
                  <a:pt x="31915" y="23296"/>
                  <a:pt x="31810" y="22926"/>
                </a:cubicBezTo>
                <a:close/>
                <a:moveTo>
                  <a:pt x="37453" y="23481"/>
                </a:moveTo>
                <a:cubicBezTo>
                  <a:pt x="37603" y="23666"/>
                  <a:pt x="37717" y="23886"/>
                  <a:pt x="37858" y="24106"/>
                </a:cubicBezTo>
                <a:cubicBezTo>
                  <a:pt x="37858" y="24106"/>
                  <a:pt x="37893" y="24141"/>
                  <a:pt x="37893" y="24176"/>
                </a:cubicBezTo>
                <a:cubicBezTo>
                  <a:pt x="37312" y="24291"/>
                  <a:pt x="36687" y="24361"/>
                  <a:pt x="36027" y="24361"/>
                </a:cubicBezTo>
                <a:cubicBezTo>
                  <a:pt x="35877" y="24106"/>
                  <a:pt x="35736" y="23807"/>
                  <a:pt x="35586" y="23551"/>
                </a:cubicBezTo>
                <a:lnTo>
                  <a:pt x="35586" y="23551"/>
                </a:lnTo>
                <a:cubicBezTo>
                  <a:pt x="35763" y="23561"/>
                  <a:pt x="35938" y="23565"/>
                  <a:pt x="36109" y="23565"/>
                </a:cubicBezTo>
                <a:cubicBezTo>
                  <a:pt x="36579" y="23565"/>
                  <a:pt x="37028" y="23532"/>
                  <a:pt x="37453" y="23481"/>
                </a:cubicBezTo>
                <a:close/>
                <a:moveTo>
                  <a:pt x="33711" y="23366"/>
                </a:moveTo>
                <a:lnTo>
                  <a:pt x="33711" y="23366"/>
                </a:lnTo>
                <a:cubicBezTo>
                  <a:pt x="34336" y="23481"/>
                  <a:pt x="34961" y="23516"/>
                  <a:pt x="35551" y="23551"/>
                </a:cubicBezTo>
                <a:cubicBezTo>
                  <a:pt x="35692" y="23807"/>
                  <a:pt x="35842" y="24106"/>
                  <a:pt x="35991" y="24361"/>
                </a:cubicBezTo>
                <a:cubicBezTo>
                  <a:pt x="35819" y="24371"/>
                  <a:pt x="35643" y="24376"/>
                  <a:pt x="35465" y="24376"/>
                </a:cubicBezTo>
                <a:cubicBezTo>
                  <a:pt x="35035" y="24376"/>
                  <a:pt x="34593" y="24351"/>
                  <a:pt x="34151" y="24326"/>
                </a:cubicBezTo>
                <a:cubicBezTo>
                  <a:pt x="34011" y="23991"/>
                  <a:pt x="33861" y="23666"/>
                  <a:pt x="33711" y="23366"/>
                </a:cubicBezTo>
                <a:close/>
                <a:moveTo>
                  <a:pt x="49638" y="22046"/>
                </a:moveTo>
                <a:cubicBezTo>
                  <a:pt x="49928" y="22231"/>
                  <a:pt x="50219" y="22451"/>
                  <a:pt x="50518" y="22706"/>
                </a:cubicBezTo>
                <a:cubicBezTo>
                  <a:pt x="50043" y="23296"/>
                  <a:pt x="49558" y="23851"/>
                  <a:pt x="49012" y="24396"/>
                </a:cubicBezTo>
                <a:cubicBezTo>
                  <a:pt x="48757" y="24176"/>
                  <a:pt x="48502" y="23956"/>
                  <a:pt x="48238" y="23771"/>
                </a:cubicBezTo>
                <a:cubicBezTo>
                  <a:pt x="48722" y="23225"/>
                  <a:pt x="49197" y="22636"/>
                  <a:pt x="49638" y="22046"/>
                </a:cubicBezTo>
                <a:close/>
                <a:moveTo>
                  <a:pt x="60053" y="21905"/>
                </a:moveTo>
                <a:cubicBezTo>
                  <a:pt x="60202" y="22046"/>
                  <a:pt x="60387" y="22195"/>
                  <a:pt x="60528" y="22345"/>
                </a:cubicBezTo>
                <a:cubicBezTo>
                  <a:pt x="60748" y="22565"/>
                  <a:pt x="60968" y="22785"/>
                  <a:pt x="61224" y="23005"/>
                </a:cubicBezTo>
                <a:lnTo>
                  <a:pt x="61224" y="23041"/>
                </a:lnTo>
                <a:cubicBezTo>
                  <a:pt x="61153" y="23076"/>
                  <a:pt x="61083" y="23146"/>
                  <a:pt x="61003" y="23190"/>
                </a:cubicBezTo>
                <a:cubicBezTo>
                  <a:pt x="60422" y="23586"/>
                  <a:pt x="59868" y="23991"/>
                  <a:pt x="59287" y="24396"/>
                </a:cubicBezTo>
                <a:cubicBezTo>
                  <a:pt x="59137" y="24247"/>
                  <a:pt x="58987" y="24141"/>
                  <a:pt x="58847" y="23991"/>
                </a:cubicBezTo>
                <a:lnTo>
                  <a:pt x="58186" y="23331"/>
                </a:lnTo>
                <a:cubicBezTo>
                  <a:pt x="58221" y="23296"/>
                  <a:pt x="58257" y="23261"/>
                  <a:pt x="58292" y="23261"/>
                </a:cubicBezTo>
                <a:cubicBezTo>
                  <a:pt x="58882" y="22785"/>
                  <a:pt x="59463" y="22345"/>
                  <a:pt x="60053" y="21905"/>
                </a:cubicBezTo>
                <a:close/>
                <a:moveTo>
                  <a:pt x="26448" y="22706"/>
                </a:moveTo>
                <a:lnTo>
                  <a:pt x="26448" y="22706"/>
                </a:lnTo>
                <a:cubicBezTo>
                  <a:pt x="27038" y="22970"/>
                  <a:pt x="27663" y="23146"/>
                  <a:pt x="28323" y="23331"/>
                </a:cubicBezTo>
                <a:cubicBezTo>
                  <a:pt x="28358" y="23701"/>
                  <a:pt x="28429" y="24106"/>
                  <a:pt x="28473" y="24467"/>
                </a:cubicBezTo>
                <a:cubicBezTo>
                  <a:pt x="27813" y="24326"/>
                  <a:pt x="27187" y="24141"/>
                  <a:pt x="26562" y="23956"/>
                </a:cubicBezTo>
                <a:cubicBezTo>
                  <a:pt x="26527" y="23516"/>
                  <a:pt x="26492" y="23111"/>
                  <a:pt x="26448" y="22706"/>
                </a:cubicBezTo>
                <a:close/>
                <a:moveTo>
                  <a:pt x="53159" y="21755"/>
                </a:moveTo>
                <a:cubicBezTo>
                  <a:pt x="53520" y="22090"/>
                  <a:pt x="53855" y="22451"/>
                  <a:pt x="54180" y="22785"/>
                </a:cubicBezTo>
                <a:cubicBezTo>
                  <a:pt x="53599" y="23366"/>
                  <a:pt x="53009" y="23921"/>
                  <a:pt x="52420" y="24467"/>
                </a:cubicBezTo>
                <a:cubicBezTo>
                  <a:pt x="52314" y="24361"/>
                  <a:pt x="52164" y="24247"/>
                  <a:pt x="52059" y="24106"/>
                </a:cubicBezTo>
                <a:cubicBezTo>
                  <a:pt x="51874" y="23956"/>
                  <a:pt x="51724" y="23771"/>
                  <a:pt x="51539" y="23586"/>
                </a:cubicBezTo>
                <a:cubicBezTo>
                  <a:pt x="52094" y="23005"/>
                  <a:pt x="52640" y="22380"/>
                  <a:pt x="53159" y="21755"/>
                </a:cubicBezTo>
                <a:close/>
                <a:moveTo>
                  <a:pt x="44390" y="23261"/>
                </a:moveTo>
                <a:cubicBezTo>
                  <a:pt x="44540" y="23410"/>
                  <a:pt x="44681" y="23551"/>
                  <a:pt x="44866" y="23666"/>
                </a:cubicBezTo>
                <a:cubicBezTo>
                  <a:pt x="44540" y="23851"/>
                  <a:pt x="44206" y="24027"/>
                  <a:pt x="43880" y="24176"/>
                </a:cubicBezTo>
                <a:cubicBezTo>
                  <a:pt x="43660" y="24326"/>
                  <a:pt x="43396" y="24467"/>
                  <a:pt x="43140" y="24581"/>
                </a:cubicBezTo>
                <a:cubicBezTo>
                  <a:pt x="42955" y="24396"/>
                  <a:pt x="42815" y="24212"/>
                  <a:pt x="42630" y="24027"/>
                </a:cubicBezTo>
                <a:cubicBezTo>
                  <a:pt x="43219" y="23771"/>
                  <a:pt x="43801" y="23516"/>
                  <a:pt x="44390" y="23261"/>
                </a:cubicBezTo>
                <a:close/>
                <a:moveTo>
                  <a:pt x="23736" y="22671"/>
                </a:moveTo>
                <a:lnTo>
                  <a:pt x="23736" y="22671"/>
                </a:lnTo>
                <a:cubicBezTo>
                  <a:pt x="24141" y="22926"/>
                  <a:pt x="24546" y="23146"/>
                  <a:pt x="24951" y="23331"/>
                </a:cubicBezTo>
                <a:cubicBezTo>
                  <a:pt x="24986" y="23771"/>
                  <a:pt x="25022" y="24176"/>
                  <a:pt x="25057" y="24616"/>
                </a:cubicBezTo>
                <a:cubicBezTo>
                  <a:pt x="24652" y="24432"/>
                  <a:pt x="24247" y="24212"/>
                  <a:pt x="23851" y="23956"/>
                </a:cubicBezTo>
                <a:cubicBezTo>
                  <a:pt x="23807" y="23551"/>
                  <a:pt x="23772" y="23111"/>
                  <a:pt x="23736" y="22671"/>
                </a:cubicBezTo>
                <a:close/>
                <a:moveTo>
                  <a:pt x="47032" y="23005"/>
                </a:moveTo>
                <a:cubicBezTo>
                  <a:pt x="47216" y="23111"/>
                  <a:pt x="47357" y="23225"/>
                  <a:pt x="47542" y="23331"/>
                </a:cubicBezTo>
                <a:cubicBezTo>
                  <a:pt x="47252" y="23666"/>
                  <a:pt x="46917" y="23956"/>
                  <a:pt x="46556" y="24212"/>
                </a:cubicBezTo>
                <a:cubicBezTo>
                  <a:pt x="46371" y="24361"/>
                  <a:pt x="46186" y="24511"/>
                  <a:pt x="46002" y="24616"/>
                </a:cubicBezTo>
                <a:cubicBezTo>
                  <a:pt x="45817" y="24467"/>
                  <a:pt x="45641" y="24326"/>
                  <a:pt x="45456" y="24141"/>
                </a:cubicBezTo>
                <a:cubicBezTo>
                  <a:pt x="45561" y="24071"/>
                  <a:pt x="45711" y="23991"/>
                  <a:pt x="45817" y="23921"/>
                </a:cubicBezTo>
                <a:cubicBezTo>
                  <a:pt x="46222" y="23630"/>
                  <a:pt x="46627" y="23331"/>
                  <a:pt x="47032" y="23005"/>
                </a:cubicBezTo>
                <a:close/>
                <a:moveTo>
                  <a:pt x="21210" y="22530"/>
                </a:moveTo>
                <a:lnTo>
                  <a:pt x="21210" y="22530"/>
                </a:lnTo>
                <a:cubicBezTo>
                  <a:pt x="21650" y="22706"/>
                  <a:pt x="22046" y="22926"/>
                  <a:pt x="22486" y="23190"/>
                </a:cubicBezTo>
                <a:cubicBezTo>
                  <a:pt x="22530" y="23701"/>
                  <a:pt x="22565" y="24212"/>
                  <a:pt x="22601" y="24687"/>
                </a:cubicBezTo>
                <a:cubicBezTo>
                  <a:pt x="22196" y="24467"/>
                  <a:pt x="21791" y="24291"/>
                  <a:pt x="21386" y="24141"/>
                </a:cubicBezTo>
                <a:cubicBezTo>
                  <a:pt x="21350" y="23586"/>
                  <a:pt x="21280" y="23041"/>
                  <a:pt x="21210" y="22530"/>
                </a:cubicBezTo>
                <a:close/>
                <a:moveTo>
                  <a:pt x="5908" y="22011"/>
                </a:moveTo>
                <a:cubicBezTo>
                  <a:pt x="6058" y="22345"/>
                  <a:pt x="6128" y="22671"/>
                  <a:pt x="6199" y="23005"/>
                </a:cubicBezTo>
                <a:cubicBezTo>
                  <a:pt x="5979" y="23586"/>
                  <a:pt x="5723" y="24141"/>
                  <a:pt x="5362" y="24652"/>
                </a:cubicBezTo>
                <a:cubicBezTo>
                  <a:pt x="5318" y="24687"/>
                  <a:pt x="5318" y="24731"/>
                  <a:pt x="5283" y="24731"/>
                </a:cubicBezTo>
                <a:cubicBezTo>
                  <a:pt x="5248" y="24326"/>
                  <a:pt x="5178" y="23956"/>
                  <a:pt x="5028" y="23630"/>
                </a:cubicBezTo>
                <a:cubicBezTo>
                  <a:pt x="5063" y="23551"/>
                  <a:pt x="5142" y="23446"/>
                  <a:pt x="5178" y="23366"/>
                </a:cubicBezTo>
                <a:cubicBezTo>
                  <a:pt x="5468" y="22926"/>
                  <a:pt x="5688" y="22486"/>
                  <a:pt x="5908" y="22011"/>
                </a:cubicBezTo>
                <a:close/>
                <a:moveTo>
                  <a:pt x="12846" y="22345"/>
                </a:moveTo>
                <a:cubicBezTo>
                  <a:pt x="12916" y="22970"/>
                  <a:pt x="12987" y="23516"/>
                  <a:pt x="13022" y="24071"/>
                </a:cubicBezTo>
                <a:cubicBezTo>
                  <a:pt x="12362" y="24247"/>
                  <a:pt x="11745" y="24467"/>
                  <a:pt x="11155" y="24731"/>
                </a:cubicBezTo>
                <a:cubicBezTo>
                  <a:pt x="11120" y="24212"/>
                  <a:pt x="11085" y="23666"/>
                  <a:pt x="11041" y="23076"/>
                </a:cubicBezTo>
                <a:cubicBezTo>
                  <a:pt x="11596" y="22820"/>
                  <a:pt x="12186" y="22565"/>
                  <a:pt x="12846" y="22345"/>
                </a:cubicBezTo>
                <a:close/>
                <a:moveTo>
                  <a:pt x="39804" y="23701"/>
                </a:moveTo>
                <a:cubicBezTo>
                  <a:pt x="39953" y="23851"/>
                  <a:pt x="40059" y="24027"/>
                  <a:pt x="40173" y="24176"/>
                </a:cubicBezTo>
                <a:cubicBezTo>
                  <a:pt x="39548" y="24361"/>
                  <a:pt x="38923" y="24546"/>
                  <a:pt x="38298" y="24731"/>
                </a:cubicBezTo>
                <a:cubicBezTo>
                  <a:pt x="38192" y="24546"/>
                  <a:pt x="38078" y="24361"/>
                  <a:pt x="37972" y="24212"/>
                </a:cubicBezTo>
                <a:cubicBezTo>
                  <a:pt x="38113" y="24176"/>
                  <a:pt x="38263" y="24141"/>
                  <a:pt x="38413" y="24106"/>
                </a:cubicBezTo>
                <a:cubicBezTo>
                  <a:pt x="38923" y="23991"/>
                  <a:pt x="39399" y="23851"/>
                  <a:pt x="39804" y="23701"/>
                </a:cubicBezTo>
                <a:close/>
                <a:moveTo>
                  <a:pt x="42119" y="23551"/>
                </a:moveTo>
                <a:cubicBezTo>
                  <a:pt x="42260" y="23701"/>
                  <a:pt x="42410" y="23851"/>
                  <a:pt x="42559" y="24027"/>
                </a:cubicBezTo>
                <a:cubicBezTo>
                  <a:pt x="41934" y="24291"/>
                  <a:pt x="41309" y="24546"/>
                  <a:pt x="40684" y="24766"/>
                </a:cubicBezTo>
                <a:cubicBezTo>
                  <a:pt x="40534" y="24581"/>
                  <a:pt x="40393" y="24396"/>
                  <a:pt x="40244" y="24212"/>
                </a:cubicBezTo>
                <a:cubicBezTo>
                  <a:pt x="40869" y="23991"/>
                  <a:pt x="41494" y="23771"/>
                  <a:pt x="42119" y="23551"/>
                </a:cubicBezTo>
                <a:close/>
                <a:moveTo>
                  <a:pt x="56971" y="22231"/>
                </a:moveTo>
                <a:cubicBezTo>
                  <a:pt x="57341" y="22600"/>
                  <a:pt x="57746" y="22970"/>
                  <a:pt x="58107" y="23331"/>
                </a:cubicBezTo>
                <a:cubicBezTo>
                  <a:pt x="57482" y="23807"/>
                  <a:pt x="56866" y="24291"/>
                  <a:pt x="56205" y="24766"/>
                </a:cubicBezTo>
                <a:lnTo>
                  <a:pt x="55210" y="23771"/>
                </a:lnTo>
                <a:cubicBezTo>
                  <a:pt x="55501" y="23516"/>
                  <a:pt x="55800" y="23261"/>
                  <a:pt x="56126" y="22970"/>
                </a:cubicBezTo>
                <a:cubicBezTo>
                  <a:pt x="56381" y="22750"/>
                  <a:pt x="56681" y="22486"/>
                  <a:pt x="56971" y="22231"/>
                </a:cubicBezTo>
                <a:close/>
                <a:moveTo>
                  <a:pt x="28358" y="23331"/>
                </a:moveTo>
                <a:cubicBezTo>
                  <a:pt x="28948" y="23481"/>
                  <a:pt x="29494" y="23630"/>
                  <a:pt x="30084" y="23736"/>
                </a:cubicBezTo>
                <a:cubicBezTo>
                  <a:pt x="30154" y="24106"/>
                  <a:pt x="30234" y="24432"/>
                  <a:pt x="30269" y="24801"/>
                </a:cubicBezTo>
                <a:cubicBezTo>
                  <a:pt x="29679" y="24731"/>
                  <a:pt x="29089" y="24616"/>
                  <a:pt x="28508" y="24467"/>
                </a:cubicBezTo>
                <a:cubicBezTo>
                  <a:pt x="28473" y="24106"/>
                  <a:pt x="28429" y="23736"/>
                  <a:pt x="28358" y="23331"/>
                </a:cubicBezTo>
                <a:close/>
                <a:moveTo>
                  <a:pt x="4368" y="22750"/>
                </a:moveTo>
                <a:cubicBezTo>
                  <a:pt x="4623" y="23005"/>
                  <a:pt x="4808" y="23296"/>
                  <a:pt x="4957" y="23630"/>
                </a:cubicBezTo>
                <a:cubicBezTo>
                  <a:pt x="4623" y="24106"/>
                  <a:pt x="4218" y="24546"/>
                  <a:pt x="3778" y="24951"/>
                </a:cubicBezTo>
                <a:cubicBezTo>
                  <a:pt x="3637" y="24616"/>
                  <a:pt x="3452" y="24326"/>
                  <a:pt x="3232" y="24071"/>
                </a:cubicBezTo>
                <a:cubicBezTo>
                  <a:pt x="3672" y="23630"/>
                  <a:pt x="4042" y="23190"/>
                  <a:pt x="4368" y="22750"/>
                </a:cubicBezTo>
                <a:close/>
                <a:moveTo>
                  <a:pt x="17063" y="23366"/>
                </a:moveTo>
                <a:cubicBezTo>
                  <a:pt x="17538" y="23366"/>
                  <a:pt x="18014" y="23366"/>
                  <a:pt x="18489" y="23410"/>
                </a:cubicBezTo>
                <a:cubicBezTo>
                  <a:pt x="18524" y="23736"/>
                  <a:pt x="18524" y="24027"/>
                  <a:pt x="18568" y="24361"/>
                </a:cubicBezTo>
                <a:cubicBezTo>
                  <a:pt x="18604" y="24581"/>
                  <a:pt x="18639" y="24837"/>
                  <a:pt x="18639" y="25057"/>
                </a:cubicBezTo>
                <a:cubicBezTo>
                  <a:pt x="18419" y="25039"/>
                  <a:pt x="18190" y="25030"/>
                  <a:pt x="17957" y="25030"/>
                </a:cubicBezTo>
                <a:cubicBezTo>
                  <a:pt x="17723" y="25030"/>
                  <a:pt x="17486" y="25039"/>
                  <a:pt x="17248" y="25057"/>
                </a:cubicBezTo>
                <a:cubicBezTo>
                  <a:pt x="17248" y="24731"/>
                  <a:pt x="17169" y="24361"/>
                  <a:pt x="17133" y="24027"/>
                </a:cubicBezTo>
                <a:cubicBezTo>
                  <a:pt x="17098" y="23807"/>
                  <a:pt x="17098" y="23586"/>
                  <a:pt x="17063" y="23366"/>
                </a:cubicBezTo>
                <a:close/>
                <a:moveTo>
                  <a:pt x="30119" y="23736"/>
                </a:moveTo>
                <a:lnTo>
                  <a:pt x="30119" y="23736"/>
                </a:lnTo>
                <a:cubicBezTo>
                  <a:pt x="30779" y="23886"/>
                  <a:pt x="31440" y="23991"/>
                  <a:pt x="32100" y="24106"/>
                </a:cubicBezTo>
                <a:cubicBezTo>
                  <a:pt x="32215" y="24396"/>
                  <a:pt x="32285" y="24731"/>
                  <a:pt x="32391" y="25057"/>
                </a:cubicBezTo>
                <a:cubicBezTo>
                  <a:pt x="31695" y="24986"/>
                  <a:pt x="31000" y="24907"/>
                  <a:pt x="30339" y="24801"/>
                </a:cubicBezTo>
                <a:cubicBezTo>
                  <a:pt x="30269" y="24467"/>
                  <a:pt x="30190" y="24106"/>
                  <a:pt x="30119" y="23736"/>
                </a:cubicBezTo>
                <a:close/>
                <a:moveTo>
                  <a:pt x="37937" y="24212"/>
                </a:moveTo>
                <a:cubicBezTo>
                  <a:pt x="38043" y="24396"/>
                  <a:pt x="38157" y="24546"/>
                  <a:pt x="38263" y="24731"/>
                </a:cubicBezTo>
                <a:cubicBezTo>
                  <a:pt x="37638" y="24872"/>
                  <a:pt x="37013" y="24986"/>
                  <a:pt x="36396" y="25057"/>
                </a:cubicBezTo>
                <a:cubicBezTo>
                  <a:pt x="36352" y="24986"/>
                  <a:pt x="36317" y="24907"/>
                  <a:pt x="36282" y="24837"/>
                </a:cubicBezTo>
                <a:cubicBezTo>
                  <a:pt x="36212" y="24687"/>
                  <a:pt x="36132" y="24546"/>
                  <a:pt x="36062" y="24396"/>
                </a:cubicBezTo>
                <a:cubicBezTo>
                  <a:pt x="36687" y="24396"/>
                  <a:pt x="37312" y="24326"/>
                  <a:pt x="37937" y="24212"/>
                </a:cubicBezTo>
                <a:close/>
                <a:moveTo>
                  <a:pt x="50553" y="22750"/>
                </a:moveTo>
                <a:cubicBezTo>
                  <a:pt x="50879" y="23005"/>
                  <a:pt x="51178" y="23296"/>
                  <a:pt x="51469" y="23586"/>
                </a:cubicBezTo>
                <a:cubicBezTo>
                  <a:pt x="50958" y="24106"/>
                  <a:pt x="50439" y="24616"/>
                  <a:pt x="49893" y="25092"/>
                </a:cubicBezTo>
                <a:cubicBezTo>
                  <a:pt x="49602" y="24872"/>
                  <a:pt x="49338" y="24616"/>
                  <a:pt x="49048" y="24396"/>
                </a:cubicBezTo>
                <a:cubicBezTo>
                  <a:pt x="49602" y="23886"/>
                  <a:pt x="50078" y="23331"/>
                  <a:pt x="50553" y="22750"/>
                </a:cubicBezTo>
                <a:close/>
                <a:moveTo>
                  <a:pt x="44901" y="23701"/>
                </a:moveTo>
                <a:cubicBezTo>
                  <a:pt x="45051" y="23851"/>
                  <a:pt x="45236" y="23991"/>
                  <a:pt x="45376" y="24141"/>
                </a:cubicBezTo>
                <a:cubicBezTo>
                  <a:pt x="44831" y="24511"/>
                  <a:pt x="44276" y="24801"/>
                  <a:pt x="43695" y="25127"/>
                </a:cubicBezTo>
                <a:cubicBezTo>
                  <a:pt x="43616" y="25057"/>
                  <a:pt x="43580" y="24986"/>
                  <a:pt x="43510" y="24951"/>
                </a:cubicBezTo>
                <a:lnTo>
                  <a:pt x="43175" y="24616"/>
                </a:lnTo>
                <a:cubicBezTo>
                  <a:pt x="43440" y="24511"/>
                  <a:pt x="43660" y="24361"/>
                  <a:pt x="43915" y="24247"/>
                </a:cubicBezTo>
                <a:cubicBezTo>
                  <a:pt x="44241" y="24071"/>
                  <a:pt x="44575" y="23886"/>
                  <a:pt x="44901" y="23701"/>
                </a:cubicBezTo>
                <a:close/>
                <a:moveTo>
                  <a:pt x="47577" y="23366"/>
                </a:moveTo>
                <a:cubicBezTo>
                  <a:pt x="47798" y="23516"/>
                  <a:pt x="47982" y="23630"/>
                  <a:pt x="48167" y="23771"/>
                </a:cubicBezTo>
                <a:cubicBezTo>
                  <a:pt x="47762" y="24176"/>
                  <a:pt x="47357" y="24581"/>
                  <a:pt x="46917" y="24907"/>
                </a:cubicBezTo>
                <a:cubicBezTo>
                  <a:pt x="46847" y="24986"/>
                  <a:pt x="46741" y="25057"/>
                  <a:pt x="46627" y="25127"/>
                </a:cubicBezTo>
                <a:cubicBezTo>
                  <a:pt x="46442" y="24986"/>
                  <a:pt x="46257" y="24801"/>
                  <a:pt x="46037" y="24652"/>
                </a:cubicBezTo>
                <a:cubicBezTo>
                  <a:pt x="46222" y="24511"/>
                  <a:pt x="46407" y="24396"/>
                  <a:pt x="46591" y="24247"/>
                </a:cubicBezTo>
                <a:cubicBezTo>
                  <a:pt x="46917" y="23991"/>
                  <a:pt x="47287" y="23701"/>
                  <a:pt x="47577" y="23366"/>
                </a:cubicBezTo>
                <a:close/>
                <a:moveTo>
                  <a:pt x="7889" y="22600"/>
                </a:moveTo>
                <a:cubicBezTo>
                  <a:pt x="7924" y="23076"/>
                  <a:pt x="7924" y="23516"/>
                  <a:pt x="7924" y="23956"/>
                </a:cubicBezTo>
                <a:cubicBezTo>
                  <a:pt x="7634" y="24361"/>
                  <a:pt x="7379" y="24766"/>
                  <a:pt x="7123" y="25171"/>
                </a:cubicBezTo>
                <a:cubicBezTo>
                  <a:pt x="7158" y="24766"/>
                  <a:pt x="7158" y="24326"/>
                  <a:pt x="7158" y="23921"/>
                </a:cubicBezTo>
                <a:cubicBezTo>
                  <a:pt x="7379" y="23481"/>
                  <a:pt x="7634" y="23041"/>
                  <a:pt x="7889" y="22600"/>
                </a:cubicBezTo>
                <a:close/>
                <a:moveTo>
                  <a:pt x="25022" y="23366"/>
                </a:moveTo>
                <a:lnTo>
                  <a:pt x="25022" y="23366"/>
                </a:lnTo>
                <a:cubicBezTo>
                  <a:pt x="25497" y="23586"/>
                  <a:pt x="26008" y="23807"/>
                  <a:pt x="26492" y="23956"/>
                </a:cubicBezTo>
                <a:cubicBezTo>
                  <a:pt x="26527" y="24361"/>
                  <a:pt x="26562" y="24766"/>
                  <a:pt x="26598" y="25171"/>
                </a:cubicBezTo>
                <a:cubicBezTo>
                  <a:pt x="26087" y="25021"/>
                  <a:pt x="25612" y="24837"/>
                  <a:pt x="25092" y="24616"/>
                </a:cubicBezTo>
                <a:cubicBezTo>
                  <a:pt x="25092" y="24212"/>
                  <a:pt x="25057" y="23771"/>
                  <a:pt x="25022" y="23366"/>
                </a:cubicBezTo>
                <a:close/>
                <a:moveTo>
                  <a:pt x="32135" y="24106"/>
                </a:moveTo>
                <a:lnTo>
                  <a:pt x="32135" y="24106"/>
                </a:lnTo>
                <a:cubicBezTo>
                  <a:pt x="32435" y="24141"/>
                  <a:pt x="32690" y="24176"/>
                  <a:pt x="32945" y="24212"/>
                </a:cubicBezTo>
                <a:cubicBezTo>
                  <a:pt x="33350" y="24291"/>
                  <a:pt x="33755" y="24326"/>
                  <a:pt x="34116" y="24361"/>
                </a:cubicBezTo>
                <a:cubicBezTo>
                  <a:pt x="34231" y="24616"/>
                  <a:pt x="34372" y="24907"/>
                  <a:pt x="34486" y="25171"/>
                </a:cubicBezTo>
                <a:cubicBezTo>
                  <a:pt x="34081" y="25171"/>
                  <a:pt x="33711" y="25171"/>
                  <a:pt x="33315" y="25127"/>
                </a:cubicBezTo>
                <a:cubicBezTo>
                  <a:pt x="33016" y="25092"/>
                  <a:pt x="32725" y="25092"/>
                  <a:pt x="32435" y="25057"/>
                </a:cubicBezTo>
                <a:cubicBezTo>
                  <a:pt x="32320" y="24731"/>
                  <a:pt x="32250" y="24432"/>
                  <a:pt x="32135" y="24106"/>
                </a:cubicBezTo>
                <a:close/>
                <a:moveTo>
                  <a:pt x="34195" y="24361"/>
                </a:moveTo>
                <a:lnTo>
                  <a:pt x="34195" y="24361"/>
                </a:lnTo>
                <a:cubicBezTo>
                  <a:pt x="34631" y="24386"/>
                  <a:pt x="35054" y="24411"/>
                  <a:pt x="35472" y="24411"/>
                </a:cubicBezTo>
                <a:cubicBezTo>
                  <a:pt x="35646" y="24411"/>
                  <a:pt x="35819" y="24407"/>
                  <a:pt x="35991" y="24396"/>
                </a:cubicBezTo>
                <a:cubicBezTo>
                  <a:pt x="36062" y="24546"/>
                  <a:pt x="36176" y="24731"/>
                  <a:pt x="36247" y="24872"/>
                </a:cubicBezTo>
                <a:cubicBezTo>
                  <a:pt x="36282" y="24951"/>
                  <a:pt x="36317" y="24986"/>
                  <a:pt x="36352" y="25057"/>
                </a:cubicBezTo>
                <a:cubicBezTo>
                  <a:pt x="35771" y="25127"/>
                  <a:pt x="35146" y="25171"/>
                  <a:pt x="34521" y="25171"/>
                </a:cubicBezTo>
                <a:cubicBezTo>
                  <a:pt x="34416" y="24907"/>
                  <a:pt x="34301" y="24616"/>
                  <a:pt x="34195" y="24361"/>
                </a:cubicBezTo>
                <a:close/>
                <a:moveTo>
                  <a:pt x="18524" y="23410"/>
                </a:moveTo>
                <a:lnTo>
                  <a:pt x="18524" y="23410"/>
                </a:lnTo>
                <a:cubicBezTo>
                  <a:pt x="19009" y="23481"/>
                  <a:pt x="19484" y="23551"/>
                  <a:pt x="19959" y="23666"/>
                </a:cubicBezTo>
                <a:cubicBezTo>
                  <a:pt x="19995" y="24106"/>
                  <a:pt x="20030" y="24511"/>
                  <a:pt x="20065" y="24951"/>
                </a:cubicBezTo>
                <a:cubicBezTo>
                  <a:pt x="20065" y="25057"/>
                  <a:pt x="20065" y="25127"/>
                  <a:pt x="20109" y="25242"/>
                </a:cubicBezTo>
                <a:cubicBezTo>
                  <a:pt x="19625" y="25127"/>
                  <a:pt x="19149" y="25092"/>
                  <a:pt x="18674" y="25057"/>
                </a:cubicBezTo>
                <a:cubicBezTo>
                  <a:pt x="18674" y="24837"/>
                  <a:pt x="18639" y="24581"/>
                  <a:pt x="18639" y="24361"/>
                </a:cubicBezTo>
                <a:cubicBezTo>
                  <a:pt x="18604" y="24027"/>
                  <a:pt x="18568" y="23736"/>
                  <a:pt x="18524" y="23410"/>
                </a:cubicBezTo>
                <a:close/>
                <a:moveTo>
                  <a:pt x="17028" y="23410"/>
                </a:moveTo>
                <a:cubicBezTo>
                  <a:pt x="17028" y="23586"/>
                  <a:pt x="17063" y="23807"/>
                  <a:pt x="17098" y="24027"/>
                </a:cubicBezTo>
                <a:cubicBezTo>
                  <a:pt x="17133" y="24361"/>
                  <a:pt x="17169" y="24731"/>
                  <a:pt x="17204" y="25057"/>
                </a:cubicBezTo>
                <a:cubicBezTo>
                  <a:pt x="16623" y="25092"/>
                  <a:pt x="16033" y="25171"/>
                  <a:pt x="15373" y="25277"/>
                </a:cubicBezTo>
                <a:cubicBezTo>
                  <a:pt x="15337" y="24837"/>
                  <a:pt x="15302" y="24396"/>
                  <a:pt x="15223" y="23956"/>
                </a:cubicBezTo>
                <a:cubicBezTo>
                  <a:pt x="15223" y="23851"/>
                  <a:pt x="15188" y="23736"/>
                  <a:pt x="15188" y="23586"/>
                </a:cubicBezTo>
                <a:cubicBezTo>
                  <a:pt x="15813" y="23481"/>
                  <a:pt x="16438" y="23410"/>
                  <a:pt x="17028" y="23410"/>
                </a:cubicBezTo>
                <a:close/>
                <a:moveTo>
                  <a:pt x="64419" y="22891"/>
                </a:moveTo>
                <a:cubicBezTo>
                  <a:pt x="64824" y="23261"/>
                  <a:pt x="65265" y="23630"/>
                  <a:pt x="65705" y="23991"/>
                </a:cubicBezTo>
                <a:cubicBezTo>
                  <a:pt x="65044" y="24432"/>
                  <a:pt x="64419" y="24872"/>
                  <a:pt x="63759" y="25277"/>
                </a:cubicBezTo>
                <a:cubicBezTo>
                  <a:pt x="63319" y="24907"/>
                  <a:pt x="62914" y="24546"/>
                  <a:pt x="62509" y="24176"/>
                </a:cubicBezTo>
                <a:cubicBezTo>
                  <a:pt x="63169" y="23771"/>
                  <a:pt x="63794" y="23331"/>
                  <a:pt x="64419" y="22891"/>
                </a:cubicBezTo>
                <a:close/>
                <a:moveTo>
                  <a:pt x="54224" y="22820"/>
                </a:moveTo>
                <a:cubicBezTo>
                  <a:pt x="54515" y="23146"/>
                  <a:pt x="54805" y="23446"/>
                  <a:pt x="55026" y="23701"/>
                </a:cubicBezTo>
                <a:cubicBezTo>
                  <a:pt x="55061" y="23701"/>
                  <a:pt x="55105" y="23736"/>
                  <a:pt x="55140" y="23771"/>
                </a:cubicBezTo>
                <a:cubicBezTo>
                  <a:pt x="54515" y="24291"/>
                  <a:pt x="53890" y="24801"/>
                  <a:pt x="53265" y="25312"/>
                </a:cubicBezTo>
                <a:cubicBezTo>
                  <a:pt x="53194" y="25206"/>
                  <a:pt x="53080" y="25092"/>
                  <a:pt x="52974" y="25021"/>
                </a:cubicBezTo>
                <a:cubicBezTo>
                  <a:pt x="52789" y="24837"/>
                  <a:pt x="52640" y="24687"/>
                  <a:pt x="52464" y="24511"/>
                </a:cubicBezTo>
                <a:cubicBezTo>
                  <a:pt x="53045" y="23956"/>
                  <a:pt x="53635" y="23410"/>
                  <a:pt x="54224" y="22820"/>
                </a:cubicBezTo>
                <a:close/>
                <a:moveTo>
                  <a:pt x="9210" y="22600"/>
                </a:moveTo>
                <a:cubicBezTo>
                  <a:pt x="9245" y="23111"/>
                  <a:pt x="9280" y="23630"/>
                  <a:pt x="9280" y="24106"/>
                </a:cubicBezTo>
                <a:cubicBezTo>
                  <a:pt x="9060" y="24291"/>
                  <a:pt x="8840" y="24467"/>
                  <a:pt x="8620" y="24652"/>
                </a:cubicBezTo>
                <a:cubicBezTo>
                  <a:pt x="8365" y="24872"/>
                  <a:pt x="8145" y="25092"/>
                  <a:pt x="7924" y="25347"/>
                </a:cubicBezTo>
                <a:cubicBezTo>
                  <a:pt x="7960" y="24907"/>
                  <a:pt x="7960" y="24432"/>
                  <a:pt x="7960" y="23956"/>
                </a:cubicBezTo>
                <a:cubicBezTo>
                  <a:pt x="8224" y="23630"/>
                  <a:pt x="8514" y="23261"/>
                  <a:pt x="8840" y="22970"/>
                </a:cubicBezTo>
                <a:cubicBezTo>
                  <a:pt x="8954" y="22856"/>
                  <a:pt x="9104" y="22706"/>
                  <a:pt x="9210" y="22600"/>
                </a:cubicBezTo>
                <a:close/>
                <a:moveTo>
                  <a:pt x="40209" y="24212"/>
                </a:moveTo>
                <a:cubicBezTo>
                  <a:pt x="40358" y="24396"/>
                  <a:pt x="40499" y="24581"/>
                  <a:pt x="40649" y="24766"/>
                </a:cubicBezTo>
                <a:cubicBezTo>
                  <a:pt x="40024" y="24986"/>
                  <a:pt x="39363" y="25206"/>
                  <a:pt x="38738" y="25391"/>
                </a:cubicBezTo>
                <a:cubicBezTo>
                  <a:pt x="38597" y="25171"/>
                  <a:pt x="38448" y="24951"/>
                  <a:pt x="38333" y="24766"/>
                </a:cubicBezTo>
                <a:cubicBezTo>
                  <a:pt x="38958" y="24581"/>
                  <a:pt x="39583" y="24396"/>
                  <a:pt x="40209" y="24212"/>
                </a:cubicBezTo>
                <a:close/>
                <a:moveTo>
                  <a:pt x="22530" y="23190"/>
                </a:moveTo>
                <a:lnTo>
                  <a:pt x="22530" y="23190"/>
                </a:lnTo>
                <a:cubicBezTo>
                  <a:pt x="22821" y="23366"/>
                  <a:pt x="23111" y="23551"/>
                  <a:pt x="23446" y="23771"/>
                </a:cubicBezTo>
                <a:cubicBezTo>
                  <a:pt x="23551" y="23851"/>
                  <a:pt x="23666" y="23921"/>
                  <a:pt x="23807" y="23991"/>
                </a:cubicBezTo>
                <a:cubicBezTo>
                  <a:pt x="23851" y="24467"/>
                  <a:pt x="23851" y="24951"/>
                  <a:pt x="23886" y="25426"/>
                </a:cubicBezTo>
                <a:cubicBezTo>
                  <a:pt x="23851" y="25426"/>
                  <a:pt x="23807" y="25391"/>
                  <a:pt x="23772" y="25391"/>
                </a:cubicBezTo>
                <a:cubicBezTo>
                  <a:pt x="23367" y="25127"/>
                  <a:pt x="23006" y="24907"/>
                  <a:pt x="22636" y="24731"/>
                </a:cubicBezTo>
                <a:cubicBezTo>
                  <a:pt x="22601" y="24212"/>
                  <a:pt x="22565" y="23736"/>
                  <a:pt x="22530" y="23190"/>
                </a:cubicBezTo>
                <a:close/>
                <a:moveTo>
                  <a:pt x="42594" y="24071"/>
                </a:moveTo>
                <a:cubicBezTo>
                  <a:pt x="42779" y="24247"/>
                  <a:pt x="42920" y="24432"/>
                  <a:pt x="43105" y="24616"/>
                </a:cubicBezTo>
                <a:cubicBezTo>
                  <a:pt x="42515" y="24907"/>
                  <a:pt x="41934" y="25242"/>
                  <a:pt x="41309" y="25462"/>
                </a:cubicBezTo>
                <a:cubicBezTo>
                  <a:pt x="41124" y="25242"/>
                  <a:pt x="40904" y="25021"/>
                  <a:pt x="40719" y="24801"/>
                </a:cubicBezTo>
                <a:cubicBezTo>
                  <a:pt x="41344" y="24581"/>
                  <a:pt x="41969" y="24326"/>
                  <a:pt x="42594" y="24071"/>
                </a:cubicBezTo>
                <a:close/>
                <a:moveTo>
                  <a:pt x="61268" y="23041"/>
                </a:moveTo>
                <a:cubicBezTo>
                  <a:pt x="61664" y="23446"/>
                  <a:pt x="62069" y="23807"/>
                  <a:pt x="62439" y="24176"/>
                </a:cubicBezTo>
                <a:cubicBezTo>
                  <a:pt x="61778" y="24616"/>
                  <a:pt x="61118" y="25057"/>
                  <a:pt x="60422" y="25497"/>
                </a:cubicBezTo>
                <a:cubicBezTo>
                  <a:pt x="60053" y="25127"/>
                  <a:pt x="59683" y="24801"/>
                  <a:pt x="59322" y="24432"/>
                </a:cubicBezTo>
                <a:cubicBezTo>
                  <a:pt x="59868" y="24027"/>
                  <a:pt x="60458" y="23630"/>
                  <a:pt x="61003" y="23225"/>
                </a:cubicBezTo>
                <a:cubicBezTo>
                  <a:pt x="61118" y="23190"/>
                  <a:pt x="61188" y="23111"/>
                  <a:pt x="61268" y="23041"/>
                </a:cubicBezTo>
                <a:close/>
                <a:moveTo>
                  <a:pt x="11006" y="23111"/>
                </a:moveTo>
                <a:cubicBezTo>
                  <a:pt x="11041" y="23701"/>
                  <a:pt x="11085" y="24247"/>
                  <a:pt x="11120" y="24731"/>
                </a:cubicBezTo>
                <a:cubicBezTo>
                  <a:pt x="10495" y="25021"/>
                  <a:pt x="9905" y="25312"/>
                  <a:pt x="9324" y="25647"/>
                </a:cubicBezTo>
                <a:cubicBezTo>
                  <a:pt x="9359" y="25171"/>
                  <a:pt x="9359" y="24652"/>
                  <a:pt x="9359" y="24141"/>
                </a:cubicBezTo>
                <a:cubicBezTo>
                  <a:pt x="9835" y="23736"/>
                  <a:pt x="10425" y="23410"/>
                  <a:pt x="11006" y="23111"/>
                </a:cubicBezTo>
                <a:close/>
                <a:moveTo>
                  <a:pt x="19995" y="23701"/>
                </a:moveTo>
                <a:lnTo>
                  <a:pt x="19995" y="23701"/>
                </a:lnTo>
                <a:cubicBezTo>
                  <a:pt x="20435" y="23807"/>
                  <a:pt x="20875" y="23956"/>
                  <a:pt x="21350" y="24141"/>
                </a:cubicBezTo>
                <a:cubicBezTo>
                  <a:pt x="21350" y="24247"/>
                  <a:pt x="21350" y="24361"/>
                  <a:pt x="21386" y="24467"/>
                </a:cubicBezTo>
                <a:lnTo>
                  <a:pt x="21386" y="24731"/>
                </a:lnTo>
                <a:cubicBezTo>
                  <a:pt x="21430" y="25021"/>
                  <a:pt x="21465" y="25347"/>
                  <a:pt x="21500" y="25647"/>
                </a:cubicBezTo>
                <a:cubicBezTo>
                  <a:pt x="21025" y="25497"/>
                  <a:pt x="20585" y="25347"/>
                  <a:pt x="20144" y="25242"/>
                </a:cubicBezTo>
                <a:cubicBezTo>
                  <a:pt x="20144" y="25127"/>
                  <a:pt x="20109" y="25057"/>
                  <a:pt x="20109" y="24951"/>
                </a:cubicBezTo>
                <a:cubicBezTo>
                  <a:pt x="20065" y="24511"/>
                  <a:pt x="20030" y="24106"/>
                  <a:pt x="19995" y="23701"/>
                </a:cubicBezTo>
                <a:close/>
                <a:moveTo>
                  <a:pt x="26562" y="23991"/>
                </a:moveTo>
                <a:cubicBezTo>
                  <a:pt x="27187" y="24212"/>
                  <a:pt x="27848" y="24361"/>
                  <a:pt x="28473" y="24511"/>
                </a:cubicBezTo>
                <a:cubicBezTo>
                  <a:pt x="28543" y="24907"/>
                  <a:pt x="28579" y="25277"/>
                  <a:pt x="28614" y="25647"/>
                </a:cubicBezTo>
                <a:cubicBezTo>
                  <a:pt x="27953" y="25532"/>
                  <a:pt x="27293" y="25391"/>
                  <a:pt x="26633" y="25206"/>
                </a:cubicBezTo>
                <a:cubicBezTo>
                  <a:pt x="26598" y="24801"/>
                  <a:pt x="26598" y="24396"/>
                  <a:pt x="26562" y="23991"/>
                </a:cubicBezTo>
                <a:close/>
                <a:moveTo>
                  <a:pt x="7044" y="22636"/>
                </a:moveTo>
                <a:cubicBezTo>
                  <a:pt x="7079" y="23041"/>
                  <a:pt x="7123" y="23481"/>
                  <a:pt x="7123" y="23886"/>
                </a:cubicBezTo>
                <a:cubicBezTo>
                  <a:pt x="7009" y="24141"/>
                  <a:pt x="6903" y="24396"/>
                  <a:pt x="6753" y="24652"/>
                </a:cubicBezTo>
                <a:cubicBezTo>
                  <a:pt x="6604" y="24986"/>
                  <a:pt x="6419" y="25347"/>
                  <a:pt x="6243" y="25717"/>
                </a:cubicBezTo>
                <a:cubicBezTo>
                  <a:pt x="6313" y="25242"/>
                  <a:pt x="6349" y="24801"/>
                  <a:pt x="6349" y="24361"/>
                </a:cubicBezTo>
                <a:cubicBezTo>
                  <a:pt x="6533" y="23956"/>
                  <a:pt x="6683" y="23551"/>
                  <a:pt x="6859" y="23146"/>
                </a:cubicBezTo>
                <a:cubicBezTo>
                  <a:pt x="6903" y="22970"/>
                  <a:pt x="6974" y="22820"/>
                  <a:pt x="7044" y="22636"/>
                </a:cubicBezTo>
                <a:close/>
                <a:moveTo>
                  <a:pt x="15152" y="23630"/>
                </a:moveTo>
                <a:cubicBezTo>
                  <a:pt x="15152" y="23736"/>
                  <a:pt x="15152" y="23851"/>
                  <a:pt x="15188" y="23956"/>
                </a:cubicBezTo>
                <a:cubicBezTo>
                  <a:pt x="15223" y="24396"/>
                  <a:pt x="15302" y="24837"/>
                  <a:pt x="15337" y="25312"/>
                </a:cubicBezTo>
                <a:cubicBezTo>
                  <a:pt x="15047" y="25347"/>
                  <a:pt x="14747" y="25391"/>
                  <a:pt x="14457" y="25462"/>
                </a:cubicBezTo>
                <a:cubicBezTo>
                  <a:pt x="14017" y="25532"/>
                  <a:pt x="13612" y="25647"/>
                  <a:pt x="13207" y="25717"/>
                </a:cubicBezTo>
                <a:cubicBezTo>
                  <a:pt x="13207" y="25426"/>
                  <a:pt x="13172" y="25092"/>
                  <a:pt x="13136" y="24766"/>
                </a:cubicBezTo>
                <a:cubicBezTo>
                  <a:pt x="13136" y="24546"/>
                  <a:pt x="13101" y="24326"/>
                  <a:pt x="13101" y="24106"/>
                </a:cubicBezTo>
                <a:cubicBezTo>
                  <a:pt x="13612" y="23921"/>
                  <a:pt x="14202" y="23807"/>
                  <a:pt x="14783" y="23666"/>
                </a:cubicBezTo>
                <a:cubicBezTo>
                  <a:pt x="14897" y="23666"/>
                  <a:pt x="15003" y="23630"/>
                  <a:pt x="15152" y="23630"/>
                </a:cubicBezTo>
                <a:close/>
                <a:moveTo>
                  <a:pt x="45420" y="24176"/>
                </a:moveTo>
                <a:cubicBezTo>
                  <a:pt x="45597" y="24326"/>
                  <a:pt x="45781" y="24511"/>
                  <a:pt x="45966" y="24652"/>
                </a:cubicBezTo>
                <a:cubicBezTo>
                  <a:pt x="45456" y="25021"/>
                  <a:pt x="44901" y="25391"/>
                  <a:pt x="44320" y="25717"/>
                </a:cubicBezTo>
                <a:cubicBezTo>
                  <a:pt x="44100" y="25532"/>
                  <a:pt x="43915" y="25347"/>
                  <a:pt x="43730" y="25171"/>
                </a:cubicBezTo>
                <a:cubicBezTo>
                  <a:pt x="44320" y="24837"/>
                  <a:pt x="44866" y="24511"/>
                  <a:pt x="45420" y="24176"/>
                </a:cubicBezTo>
                <a:close/>
                <a:moveTo>
                  <a:pt x="48203" y="23807"/>
                </a:moveTo>
                <a:cubicBezTo>
                  <a:pt x="48458" y="23991"/>
                  <a:pt x="48722" y="24212"/>
                  <a:pt x="48977" y="24396"/>
                </a:cubicBezTo>
                <a:cubicBezTo>
                  <a:pt x="48643" y="24766"/>
                  <a:pt x="48238" y="25092"/>
                  <a:pt x="47877" y="25391"/>
                </a:cubicBezTo>
                <a:cubicBezTo>
                  <a:pt x="47692" y="25532"/>
                  <a:pt x="47507" y="25647"/>
                  <a:pt x="47357" y="25752"/>
                </a:cubicBezTo>
                <a:cubicBezTo>
                  <a:pt x="47137" y="25567"/>
                  <a:pt x="46917" y="25391"/>
                  <a:pt x="46697" y="25206"/>
                </a:cubicBezTo>
                <a:cubicBezTo>
                  <a:pt x="46662" y="25206"/>
                  <a:pt x="46662" y="25171"/>
                  <a:pt x="46662" y="25171"/>
                </a:cubicBezTo>
                <a:cubicBezTo>
                  <a:pt x="46776" y="25092"/>
                  <a:pt x="46847" y="25021"/>
                  <a:pt x="46961" y="24951"/>
                </a:cubicBezTo>
                <a:cubicBezTo>
                  <a:pt x="47401" y="24616"/>
                  <a:pt x="47798" y="24212"/>
                  <a:pt x="48203" y="23807"/>
                </a:cubicBezTo>
                <a:close/>
                <a:moveTo>
                  <a:pt x="38298" y="24766"/>
                </a:moveTo>
                <a:cubicBezTo>
                  <a:pt x="38413" y="24986"/>
                  <a:pt x="38553" y="25171"/>
                  <a:pt x="38703" y="25391"/>
                </a:cubicBezTo>
                <a:cubicBezTo>
                  <a:pt x="38078" y="25567"/>
                  <a:pt x="37418" y="25682"/>
                  <a:pt x="36793" y="25787"/>
                </a:cubicBezTo>
                <a:cubicBezTo>
                  <a:pt x="36652" y="25567"/>
                  <a:pt x="36537" y="25347"/>
                  <a:pt x="36396" y="25092"/>
                </a:cubicBezTo>
                <a:cubicBezTo>
                  <a:pt x="37057" y="25021"/>
                  <a:pt x="37673" y="24907"/>
                  <a:pt x="38298" y="24766"/>
                </a:cubicBezTo>
                <a:close/>
                <a:moveTo>
                  <a:pt x="58142" y="23366"/>
                </a:moveTo>
                <a:lnTo>
                  <a:pt x="58802" y="24027"/>
                </a:lnTo>
                <a:cubicBezTo>
                  <a:pt x="58952" y="24141"/>
                  <a:pt x="59102" y="24291"/>
                  <a:pt x="59243" y="24432"/>
                </a:cubicBezTo>
                <a:cubicBezTo>
                  <a:pt x="58582" y="24872"/>
                  <a:pt x="57922" y="25347"/>
                  <a:pt x="57227" y="25787"/>
                </a:cubicBezTo>
                <a:cubicBezTo>
                  <a:pt x="57086" y="25611"/>
                  <a:pt x="56901" y="25462"/>
                  <a:pt x="56751" y="25277"/>
                </a:cubicBezTo>
                <a:cubicBezTo>
                  <a:pt x="56566" y="25127"/>
                  <a:pt x="56425" y="24951"/>
                  <a:pt x="56241" y="24801"/>
                </a:cubicBezTo>
                <a:cubicBezTo>
                  <a:pt x="56901" y="24326"/>
                  <a:pt x="57526" y="23851"/>
                  <a:pt x="58142" y="23366"/>
                </a:cubicBezTo>
                <a:close/>
                <a:moveTo>
                  <a:pt x="28543" y="24546"/>
                </a:moveTo>
                <a:lnTo>
                  <a:pt x="28543" y="24546"/>
                </a:lnTo>
                <a:cubicBezTo>
                  <a:pt x="29089" y="24652"/>
                  <a:pt x="29679" y="24766"/>
                  <a:pt x="30269" y="24837"/>
                </a:cubicBezTo>
                <a:cubicBezTo>
                  <a:pt x="30304" y="24907"/>
                  <a:pt x="30304" y="24986"/>
                  <a:pt x="30339" y="25092"/>
                </a:cubicBezTo>
                <a:cubicBezTo>
                  <a:pt x="30375" y="25347"/>
                  <a:pt x="30410" y="25611"/>
                  <a:pt x="30454" y="25867"/>
                </a:cubicBezTo>
                <a:cubicBezTo>
                  <a:pt x="29864" y="25831"/>
                  <a:pt x="29239" y="25752"/>
                  <a:pt x="28649" y="25647"/>
                </a:cubicBezTo>
                <a:cubicBezTo>
                  <a:pt x="28614" y="25277"/>
                  <a:pt x="28579" y="24907"/>
                  <a:pt x="28543" y="24546"/>
                </a:cubicBezTo>
                <a:close/>
                <a:moveTo>
                  <a:pt x="51504" y="23630"/>
                </a:moveTo>
                <a:cubicBezTo>
                  <a:pt x="51689" y="23807"/>
                  <a:pt x="51874" y="23956"/>
                  <a:pt x="52023" y="24141"/>
                </a:cubicBezTo>
                <a:cubicBezTo>
                  <a:pt x="52164" y="24247"/>
                  <a:pt x="52279" y="24396"/>
                  <a:pt x="52384" y="24511"/>
                </a:cubicBezTo>
                <a:cubicBezTo>
                  <a:pt x="51839" y="24986"/>
                  <a:pt x="51284" y="25462"/>
                  <a:pt x="50703" y="25867"/>
                </a:cubicBezTo>
                <a:cubicBezTo>
                  <a:pt x="50439" y="25611"/>
                  <a:pt x="50183" y="25391"/>
                  <a:pt x="49893" y="25127"/>
                </a:cubicBezTo>
                <a:cubicBezTo>
                  <a:pt x="50483" y="24652"/>
                  <a:pt x="50993" y="24141"/>
                  <a:pt x="51504" y="23630"/>
                </a:cubicBezTo>
                <a:close/>
                <a:moveTo>
                  <a:pt x="30339" y="24837"/>
                </a:moveTo>
                <a:lnTo>
                  <a:pt x="30339" y="24837"/>
                </a:lnTo>
                <a:cubicBezTo>
                  <a:pt x="31000" y="24951"/>
                  <a:pt x="31695" y="25021"/>
                  <a:pt x="32391" y="25092"/>
                </a:cubicBezTo>
                <a:cubicBezTo>
                  <a:pt x="32435" y="25206"/>
                  <a:pt x="32435" y="25277"/>
                  <a:pt x="32470" y="25391"/>
                </a:cubicBezTo>
                <a:cubicBezTo>
                  <a:pt x="32540" y="25611"/>
                  <a:pt x="32575" y="25787"/>
                  <a:pt x="32655" y="26008"/>
                </a:cubicBezTo>
                <a:cubicBezTo>
                  <a:pt x="31915" y="25972"/>
                  <a:pt x="31220" y="25937"/>
                  <a:pt x="30524" y="25902"/>
                </a:cubicBezTo>
                <a:cubicBezTo>
                  <a:pt x="30454" y="25611"/>
                  <a:pt x="30410" y="25347"/>
                  <a:pt x="30375" y="25057"/>
                </a:cubicBezTo>
                <a:cubicBezTo>
                  <a:pt x="30339" y="24986"/>
                  <a:pt x="30339" y="24907"/>
                  <a:pt x="30339" y="24837"/>
                </a:cubicBezTo>
                <a:close/>
                <a:moveTo>
                  <a:pt x="36352" y="25092"/>
                </a:moveTo>
                <a:cubicBezTo>
                  <a:pt x="36502" y="25347"/>
                  <a:pt x="36617" y="25567"/>
                  <a:pt x="36722" y="25831"/>
                </a:cubicBezTo>
                <a:cubicBezTo>
                  <a:pt x="36132" y="25902"/>
                  <a:pt x="35516" y="25972"/>
                  <a:pt x="34856" y="26008"/>
                </a:cubicBezTo>
                <a:cubicBezTo>
                  <a:pt x="34812" y="25902"/>
                  <a:pt x="34776" y="25787"/>
                  <a:pt x="34741" y="25682"/>
                </a:cubicBezTo>
                <a:cubicBezTo>
                  <a:pt x="34671" y="25532"/>
                  <a:pt x="34592" y="25391"/>
                  <a:pt x="34556" y="25242"/>
                </a:cubicBezTo>
                <a:cubicBezTo>
                  <a:pt x="35181" y="25242"/>
                  <a:pt x="35771" y="25171"/>
                  <a:pt x="36352" y="25092"/>
                </a:cubicBezTo>
                <a:close/>
                <a:moveTo>
                  <a:pt x="43140" y="24652"/>
                </a:moveTo>
                <a:cubicBezTo>
                  <a:pt x="43255" y="24766"/>
                  <a:pt x="43360" y="24872"/>
                  <a:pt x="43475" y="24951"/>
                </a:cubicBezTo>
                <a:cubicBezTo>
                  <a:pt x="43545" y="25021"/>
                  <a:pt x="43580" y="25092"/>
                  <a:pt x="43660" y="25127"/>
                </a:cubicBezTo>
                <a:cubicBezTo>
                  <a:pt x="43070" y="25462"/>
                  <a:pt x="42445" y="25752"/>
                  <a:pt x="41820" y="26008"/>
                </a:cubicBezTo>
                <a:cubicBezTo>
                  <a:pt x="41635" y="25831"/>
                  <a:pt x="41494" y="25682"/>
                  <a:pt x="41344" y="25497"/>
                </a:cubicBezTo>
                <a:cubicBezTo>
                  <a:pt x="41969" y="25242"/>
                  <a:pt x="42559" y="24951"/>
                  <a:pt x="43140" y="24652"/>
                </a:cubicBezTo>
                <a:close/>
                <a:moveTo>
                  <a:pt x="32435" y="25092"/>
                </a:moveTo>
                <a:lnTo>
                  <a:pt x="32435" y="25092"/>
                </a:lnTo>
                <a:cubicBezTo>
                  <a:pt x="32725" y="25127"/>
                  <a:pt x="33016" y="25127"/>
                  <a:pt x="33315" y="25171"/>
                </a:cubicBezTo>
                <a:cubicBezTo>
                  <a:pt x="33711" y="25206"/>
                  <a:pt x="34116" y="25206"/>
                  <a:pt x="34486" y="25242"/>
                </a:cubicBezTo>
                <a:cubicBezTo>
                  <a:pt x="34556" y="25391"/>
                  <a:pt x="34636" y="25532"/>
                  <a:pt x="34706" y="25717"/>
                </a:cubicBezTo>
                <a:cubicBezTo>
                  <a:pt x="34741" y="25831"/>
                  <a:pt x="34776" y="25902"/>
                  <a:pt x="34812" y="26008"/>
                </a:cubicBezTo>
                <a:cubicBezTo>
                  <a:pt x="34571" y="26008"/>
                  <a:pt x="34327" y="26027"/>
                  <a:pt x="34081" y="26027"/>
                </a:cubicBezTo>
                <a:cubicBezTo>
                  <a:pt x="33958" y="26027"/>
                  <a:pt x="33834" y="26022"/>
                  <a:pt x="33711" y="26008"/>
                </a:cubicBezTo>
                <a:lnTo>
                  <a:pt x="32690" y="26008"/>
                </a:lnTo>
                <a:cubicBezTo>
                  <a:pt x="32611" y="25787"/>
                  <a:pt x="32575" y="25611"/>
                  <a:pt x="32505" y="25391"/>
                </a:cubicBezTo>
                <a:cubicBezTo>
                  <a:pt x="32505" y="25277"/>
                  <a:pt x="32470" y="25206"/>
                  <a:pt x="32435" y="25092"/>
                </a:cubicBezTo>
                <a:close/>
                <a:moveTo>
                  <a:pt x="23851" y="24027"/>
                </a:moveTo>
                <a:lnTo>
                  <a:pt x="23851" y="24027"/>
                </a:lnTo>
                <a:cubicBezTo>
                  <a:pt x="24247" y="24247"/>
                  <a:pt x="24652" y="24467"/>
                  <a:pt x="25057" y="24652"/>
                </a:cubicBezTo>
                <a:cubicBezTo>
                  <a:pt x="25092" y="24872"/>
                  <a:pt x="25092" y="25092"/>
                  <a:pt x="25127" y="25312"/>
                </a:cubicBezTo>
                <a:cubicBezTo>
                  <a:pt x="25127" y="25567"/>
                  <a:pt x="25171" y="25831"/>
                  <a:pt x="25171" y="26087"/>
                </a:cubicBezTo>
                <a:cubicBezTo>
                  <a:pt x="24766" y="25902"/>
                  <a:pt x="24326" y="25717"/>
                  <a:pt x="23921" y="25462"/>
                </a:cubicBezTo>
                <a:cubicBezTo>
                  <a:pt x="23921" y="24986"/>
                  <a:pt x="23886" y="24511"/>
                  <a:pt x="23851" y="24027"/>
                </a:cubicBezTo>
                <a:close/>
                <a:moveTo>
                  <a:pt x="3197" y="24071"/>
                </a:moveTo>
                <a:cubicBezTo>
                  <a:pt x="3417" y="24361"/>
                  <a:pt x="3602" y="24652"/>
                  <a:pt x="3743" y="24986"/>
                </a:cubicBezTo>
                <a:cubicBezTo>
                  <a:pt x="3338" y="25391"/>
                  <a:pt x="2862" y="25752"/>
                  <a:pt x="2352" y="26122"/>
                </a:cubicBezTo>
                <a:cubicBezTo>
                  <a:pt x="2237" y="25787"/>
                  <a:pt x="2061" y="25462"/>
                  <a:pt x="1841" y="25206"/>
                </a:cubicBezTo>
                <a:cubicBezTo>
                  <a:pt x="2352" y="24837"/>
                  <a:pt x="2792" y="24467"/>
                  <a:pt x="3197" y="24071"/>
                </a:cubicBezTo>
                <a:close/>
                <a:moveTo>
                  <a:pt x="4993" y="23666"/>
                </a:moveTo>
                <a:cubicBezTo>
                  <a:pt x="5142" y="23991"/>
                  <a:pt x="5213" y="24396"/>
                  <a:pt x="5248" y="24801"/>
                </a:cubicBezTo>
                <a:cubicBezTo>
                  <a:pt x="4922" y="25277"/>
                  <a:pt x="4517" y="25717"/>
                  <a:pt x="4042" y="26157"/>
                </a:cubicBezTo>
                <a:cubicBezTo>
                  <a:pt x="3998" y="25752"/>
                  <a:pt x="3927" y="25347"/>
                  <a:pt x="3778" y="25021"/>
                </a:cubicBezTo>
                <a:cubicBezTo>
                  <a:pt x="4262" y="24581"/>
                  <a:pt x="4658" y="24141"/>
                  <a:pt x="4993" y="23666"/>
                </a:cubicBezTo>
                <a:close/>
                <a:moveTo>
                  <a:pt x="6199" y="23076"/>
                </a:moveTo>
                <a:cubicBezTo>
                  <a:pt x="6278" y="23481"/>
                  <a:pt x="6313" y="23921"/>
                  <a:pt x="6313" y="24361"/>
                </a:cubicBezTo>
                <a:cubicBezTo>
                  <a:pt x="6023" y="24986"/>
                  <a:pt x="5723" y="25611"/>
                  <a:pt x="5318" y="26157"/>
                </a:cubicBezTo>
                <a:cubicBezTo>
                  <a:pt x="5362" y="25682"/>
                  <a:pt x="5362" y="25242"/>
                  <a:pt x="5318" y="24801"/>
                </a:cubicBezTo>
                <a:cubicBezTo>
                  <a:pt x="5318" y="24766"/>
                  <a:pt x="5362" y="24731"/>
                  <a:pt x="5398" y="24687"/>
                </a:cubicBezTo>
                <a:cubicBezTo>
                  <a:pt x="5723" y="24176"/>
                  <a:pt x="5979" y="23630"/>
                  <a:pt x="6199" y="23076"/>
                </a:cubicBezTo>
                <a:close/>
                <a:moveTo>
                  <a:pt x="40684" y="24801"/>
                </a:moveTo>
                <a:cubicBezTo>
                  <a:pt x="40869" y="25021"/>
                  <a:pt x="41089" y="25277"/>
                  <a:pt x="41274" y="25497"/>
                </a:cubicBezTo>
                <a:cubicBezTo>
                  <a:pt x="40904" y="25647"/>
                  <a:pt x="40499" y="25787"/>
                  <a:pt x="40094" y="25902"/>
                </a:cubicBezTo>
                <a:cubicBezTo>
                  <a:pt x="39839" y="26008"/>
                  <a:pt x="39548" y="26087"/>
                  <a:pt x="39293" y="26157"/>
                </a:cubicBezTo>
                <a:cubicBezTo>
                  <a:pt x="39108" y="25902"/>
                  <a:pt x="38923" y="25647"/>
                  <a:pt x="38773" y="25426"/>
                </a:cubicBezTo>
                <a:cubicBezTo>
                  <a:pt x="39399" y="25242"/>
                  <a:pt x="40024" y="25021"/>
                  <a:pt x="40684" y="24801"/>
                </a:cubicBezTo>
                <a:close/>
                <a:moveTo>
                  <a:pt x="55175" y="23807"/>
                </a:moveTo>
                <a:lnTo>
                  <a:pt x="56161" y="24801"/>
                </a:lnTo>
                <a:cubicBezTo>
                  <a:pt x="55501" y="25277"/>
                  <a:pt x="54841" y="25752"/>
                  <a:pt x="54180" y="26192"/>
                </a:cubicBezTo>
                <a:cubicBezTo>
                  <a:pt x="53890" y="25902"/>
                  <a:pt x="53599" y="25611"/>
                  <a:pt x="53300" y="25312"/>
                </a:cubicBezTo>
                <a:cubicBezTo>
                  <a:pt x="53925" y="24837"/>
                  <a:pt x="54550" y="24326"/>
                  <a:pt x="55175" y="23807"/>
                </a:cubicBezTo>
                <a:close/>
                <a:moveTo>
                  <a:pt x="21386" y="24176"/>
                </a:moveTo>
                <a:lnTo>
                  <a:pt x="21386" y="24176"/>
                </a:lnTo>
                <a:cubicBezTo>
                  <a:pt x="21791" y="24326"/>
                  <a:pt x="22196" y="24546"/>
                  <a:pt x="22601" y="24766"/>
                </a:cubicBezTo>
                <a:cubicBezTo>
                  <a:pt x="22636" y="25092"/>
                  <a:pt x="22636" y="25426"/>
                  <a:pt x="22671" y="25752"/>
                </a:cubicBezTo>
                <a:lnTo>
                  <a:pt x="22671" y="25787"/>
                </a:lnTo>
                <a:cubicBezTo>
                  <a:pt x="22671" y="25937"/>
                  <a:pt x="22706" y="26087"/>
                  <a:pt x="22706" y="26228"/>
                </a:cubicBezTo>
                <a:cubicBezTo>
                  <a:pt x="22310" y="26008"/>
                  <a:pt x="21905" y="25831"/>
                  <a:pt x="21535" y="25682"/>
                </a:cubicBezTo>
                <a:cubicBezTo>
                  <a:pt x="21500" y="25347"/>
                  <a:pt x="21465" y="25057"/>
                  <a:pt x="21430" y="24731"/>
                </a:cubicBezTo>
                <a:lnTo>
                  <a:pt x="21430" y="24467"/>
                </a:lnTo>
                <a:cubicBezTo>
                  <a:pt x="21430" y="24361"/>
                  <a:pt x="21386" y="24247"/>
                  <a:pt x="21386" y="24176"/>
                </a:cubicBezTo>
                <a:close/>
                <a:moveTo>
                  <a:pt x="46002" y="24687"/>
                </a:moveTo>
                <a:cubicBezTo>
                  <a:pt x="46222" y="24837"/>
                  <a:pt x="46407" y="25021"/>
                  <a:pt x="46591" y="25171"/>
                </a:cubicBezTo>
                <a:cubicBezTo>
                  <a:pt x="46037" y="25567"/>
                  <a:pt x="45491" y="25937"/>
                  <a:pt x="44901" y="26307"/>
                </a:cubicBezTo>
                <a:cubicBezTo>
                  <a:pt x="44716" y="26122"/>
                  <a:pt x="44540" y="25937"/>
                  <a:pt x="44320" y="25752"/>
                </a:cubicBezTo>
                <a:cubicBezTo>
                  <a:pt x="44936" y="25426"/>
                  <a:pt x="45491" y="25057"/>
                  <a:pt x="46002" y="24687"/>
                </a:cubicBezTo>
                <a:close/>
                <a:moveTo>
                  <a:pt x="13022" y="24106"/>
                </a:moveTo>
                <a:cubicBezTo>
                  <a:pt x="13066" y="24326"/>
                  <a:pt x="13101" y="24546"/>
                  <a:pt x="13101" y="24766"/>
                </a:cubicBezTo>
                <a:cubicBezTo>
                  <a:pt x="13136" y="25092"/>
                  <a:pt x="13172" y="25426"/>
                  <a:pt x="13172" y="25752"/>
                </a:cubicBezTo>
                <a:cubicBezTo>
                  <a:pt x="12476" y="25902"/>
                  <a:pt x="11816" y="26122"/>
                  <a:pt x="11191" y="26342"/>
                </a:cubicBezTo>
                <a:lnTo>
                  <a:pt x="11191" y="25902"/>
                </a:lnTo>
                <a:cubicBezTo>
                  <a:pt x="11191" y="25567"/>
                  <a:pt x="11191" y="25206"/>
                  <a:pt x="11155" y="24766"/>
                </a:cubicBezTo>
                <a:cubicBezTo>
                  <a:pt x="11745" y="24511"/>
                  <a:pt x="12362" y="24291"/>
                  <a:pt x="13022" y="24106"/>
                </a:cubicBezTo>
                <a:close/>
                <a:moveTo>
                  <a:pt x="49012" y="24432"/>
                </a:moveTo>
                <a:cubicBezTo>
                  <a:pt x="49303" y="24652"/>
                  <a:pt x="49558" y="24907"/>
                  <a:pt x="49858" y="25127"/>
                </a:cubicBezTo>
                <a:cubicBezTo>
                  <a:pt x="49382" y="25497"/>
                  <a:pt x="48898" y="25867"/>
                  <a:pt x="48423" y="26192"/>
                </a:cubicBezTo>
                <a:cubicBezTo>
                  <a:pt x="48317" y="26272"/>
                  <a:pt x="48203" y="26307"/>
                  <a:pt x="48097" y="26377"/>
                </a:cubicBezTo>
                <a:cubicBezTo>
                  <a:pt x="47842" y="26192"/>
                  <a:pt x="47621" y="25972"/>
                  <a:pt x="47401" y="25787"/>
                </a:cubicBezTo>
                <a:cubicBezTo>
                  <a:pt x="47542" y="25682"/>
                  <a:pt x="47727" y="25532"/>
                  <a:pt x="47877" y="25426"/>
                </a:cubicBezTo>
                <a:cubicBezTo>
                  <a:pt x="48282" y="25127"/>
                  <a:pt x="48643" y="24801"/>
                  <a:pt x="49012" y="24432"/>
                </a:cubicBezTo>
                <a:close/>
                <a:moveTo>
                  <a:pt x="52420" y="24546"/>
                </a:moveTo>
                <a:cubicBezTo>
                  <a:pt x="52605" y="24731"/>
                  <a:pt x="52789" y="24872"/>
                  <a:pt x="52939" y="25057"/>
                </a:cubicBezTo>
                <a:cubicBezTo>
                  <a:pt x="53045" y="25127"/>
                  <a:pt x="53159" y="25242"/>
                  <a:pt x="53230" y="25312"/>
                </a:cubicBezTo>
                <a:cubicBezTo>
                  <a:pt x="52684" y="25752"/>
                  <a:pt x="52094" y="26192"/>
                  <a:pt x="51469" y="26562"/>
                </a:cubicBezTo>
                <a:cubicBezTo>
                  <a:pt x="51213" y="26342"/>
                  <a:pt x="50993" y="26122"/>
                  <a:pt x="50738" y="25902"/>
                </a:cubicBezTo>
                <a:cubicBezTo>
                  <a:pt x="51319" y="25462"/>
                  <a:pt x="51874" y="25021"/>
                  <a:pt x="52420" y="24546"/>
                </a:cubicBezTo>
                <a:close/>
                <a:moveTo>
                  <a:pt x="62474" y="24212"/>
                </a:moveTo>
                <a:cubicBezTo>
                  <a:pt x="62879" y="24581"/>
                  <a:pt x="63284" y="24951"/>
                  <a:pt x="63724" y="25312"/>
                </a:cubicBezTo>
                <a:cubicBezTo>
                  <a:pt x="63028" y="25752"/>
                  <a:pt x="62289" y="26157"/>
                  <a:pt x="61593" y="26562"/>
                </a:cubicBezTo>
                <a:cubicBezTo>
                  <a:pt x="61224" y="26228"/>
                  <a:pt x="60827" y="25867"/>
                  <a:pt x="60458" y="25532"/>
                </a:cubicBezTo>
                <a:cubicBezTo>
                  <a:pt x="61118" y="25092"/>
                  <a:pt x="61813" y="24652"/>
                  <a:pt x="62474" y="24212"/>
                </a:cubicBezTo>
                <a:close/>
                <a:moveTo>
                  <a:pt x="7924" y="24027"/>
                </a:moveTo>
                <a:cubicBezTo>
                  <a:pt x="7924" y="24511"/>
                  <a:pt x="7889" y="24951"/>
                  <a:pt x="7854" y="25391"/>
                </a:cubicBezTo>
                <a:cubicBezTo>
                  <a:pt x="7519" y="25787"/>
                  <a:pt x="7194" y="26192"/>
                  <a:pt x="6903" y="26597"/>
                </a:cubicBezTo>
                <a:cubicBezTo>
                  <a:pt x="7009" y="26157"/>
                  <a:pt x="7044" y="25717"/>
                  <a:pt x="7079" y="25277"/>
                </a:cubicBezTo>
                <a:cubicBezTo>
                  <a:pt x="7343" y="24872"/>
                  <a:pt x="7634" y="24432"/>
                  <a:pt x="7924" y="24027"/>
                </a:cubicBezTo>
                <a:close/>
                <a:moveTo>
                  <a:pt x="25127" y="24687"/>
                </a:moveTo>
                <a:lnTo>
                  <a:pt x="25127" y="24687"/>
                </a:lnTo>
                <a:cubicBezTo>
                  <a:pt x="25612" y="24907"/>
                  <a:pt x="26087" y="25092"/>
                  <a:pt x="26598" y="25242"/>
                </a:cubicBezTo>
                <a:cubicBezTo>
                  <a:pt x="26598" y="25391"/>
                  <a:pt x="26598" y="25532"/>
                  <a:pt x="26633" y="25682"/>
                </a:cubicBezTo>
                <a:cubicBezTo>
                  <a:pt x="26633" y="26008"/>
                  <a:pt x="26668" y="26307"/>
                  <a:pt x="26668" y="26597"/>
                </a:cubicBezTo>
                <a:cubicBezTo>
                  <a:pt x="26193" y="26448"/>
                  <a:pt x="25682" y="26307"/>
                  <a:pt x="25207" y="26122"/>
                </a:cubicBezTo>
                <a:cubicBezTo>
                  <a:pt x="25207" y="25867"/>
                  <a:pt x="25171" y="25567"/>
                  <a:pt x="25171" y="25312"/>
                </a:cubicBezTo>
                <a:cubicBezTo>
                  <a:pt x="25127" y="25092"/>
                  <a:pt x="25127" y="24907"/>
                  <a:pt x="25127" y="24687"/>
                </a:cubicBezTo>
                <a:close/>
                <a:moveTo>
                  <a:pt x="38738" y="25426"/>
                </a:moveTo>
                <a:cubicBezTo>
                  <a:pt x="38888" y="25682"/>
                  <a:pt x="39073" y="25902"/>
                  <a:pt x="39258" y="26157"/>
                </a:cubicBezTo>
                <a:cubicBezTo>
                  <a:pt x="38553" y="26342"/>
                  <a:pt x="37893" y="26492"/>
                  <a:pt x="37233" y="26597"/>
                </a:cubicBezTo>
                <a:cubicBezTo>
                  <a:pt x="37092" y="26342"/>
                  <a:pt x="36942" y="26087"/>
                  <a:pt x="36793" y="25831"/>
                </a:cubicBezTo>
                <a:cubicBezTo>
                  <a:pt x="37453" y="25752"/>
                  <a:pt x="38078" y="25611"/>
                  <a:pt x="38738" y="25426"/>
                </a:cubicBezTo>
                <a:close/>
                <a:moveTo>
                  <a:pt x="17961" y="25065"/>
                </a:moveTo>
                <a:cubicBezTo>
                  <a:pt x="18190" y="25065"/>
                  <a:pt x="18419" y="25074"/>
                  <a:pt x="18639" y="25092"/>
                </a:cubicBezTo>
                <a:cubicBezTo>
                  <a:pt x="18674" y="25611"/>
                  <a:pt x="18709" y="26157"/>
                  <a:pt x="18709" y="26633"/>
                </a:cubicBezTo>
                <a:cubicBezTo>
                  <a:pt x="18269" y="26633"/>
                  <a:pt x="17829" y="26633"/>
                  <a:pt x="17353" y="26668"/>
                </a:cubicBezTo>
                <a:cubicBezTo>
                  <a:pt x="17353" y="26157"/>
                  <a:pt x="17318" y="25647"/>
                  <a:pt x="17283" y="25092"/>
                </a:cubicBezTo>
                <a:cubicBezTo>
                  <a:pt x="17503" y="25074"/>
                  <a:pt x="17732" y="25065"/>
                  <a:pt x="17961" y="25065"/>
                </a:cubicBezTo>
                <a:close/>
                <a:moveTo>
                  <a:pt x="43695" y="25171"/>
                </a:moveTo>
                <a:cubicBezTo>
                  <a:pt x="43880" y="25347"/>
                  <a:pt x="44056" y="25532"/>
                  <a:pt x="44241" y="25717"/>
                </a:cubicBezTo>
                <a:cubicBezTo>
                  <a:pt x="43695" y="26052"/>
                  <a:pt x="43070" y="26377"/>
                  <a:pt x="42445" y="26668"/>
                </a:cubicBezTo>
                <a:cubicBezTo>
                  <a:pt x="42225" y="26448"/>
                  <a:pt x="42040" y="26272"/>
                  <a:pt x="41855" y="26052"/>
                </a:cubicBezTo>
                <a:cubicBezTo>
                  <a:pt x="42480" y="25787"/>
                  <a:pt x="43070" y="25497"/>
                  <a:pt x="43695" y="25171"/>
                </a:cubicBezTo>
                <a:close/>
                <a:moveTo>
                  <a:pt x="41309" y="25532"/>
                </a:moveTo>
                <a:cubicBezTo>
                  <a:pt x="41459" y="25717"/>
                  <a:pt x="41600" y="25867"/>
                  <a:pt x="41784" y="26052"/>
                </a:cubicBezTo>
                <a:cubicBezTo>
                  <a:pt x="41124" y="26307"/>
                  <a:pt x="40464" y="26562"/>
                  <a:pt x="39804" y="26782"/>
                </a:cubicBezTo>
                <a:cubicBezTo>
                  <a:pt x="39698" y="26668"/>
                  <a:pt x="39583" y="26562"/>
                  <a:pt x="39513" y="26412"/>
                </a:cubicBezTo>
                <a:cubicBezTo>
                  <a:pt x="39434" y="26342"/>
                  <a:pt x="39363" y="26272"/>
                  <a:pt x="39328" y="26192"/>
                </a:cubicBezTo>
                <a:cubicBezTo>
                  <a:pt x="39583" y="26122"/>
                  <a:pt x="39839" y="26052"/>
                  <a:pt x="40138" y="25937"/>
                </a:cubicBezTo>
                <a:cubicBezTo>
                  <a:pt x="40534" y="25831"/>
                  <a:pt x="40939" y="25682"/>
                  <a:pt x="41309" y="25532"/>
                </a:cubicBezTo>
                <a:close/>
                <a:moveTo>
                  <a:pt x="59287" y="24467"/>
                </a:moveTo>
                <a:cubicBezTo>
                  <a:pt x="59648" y="24801"/>
                  <a:pt x="60017" y="25171"/>
                  <a:pt x="60387" y="25532"/>
                </a:cubicBezTo>
                <a:cubicBezTo>
                  <a:pt x="59683" y="25972"/>
                  <a:pt x="58952" y="26377"/>
                  <a:pt x="58257" y="26782"/>
                </a:cubicBezTo>
                <a:cubicBezTo>
                  <a:pt x="57922" y="26448"/>
                  <a:pt x="57596" y="26122"/>
                  <a:pt x="57262" y="25831"/>
                </a:cubicBezTo>
                <a:cubicBezTo>
                  <a:pt x="57922" y="25391"/>
                  <a:pt x="58626" y="24907"/>
                  <a:pt x="59287" y="24467"/>
                </a:cubicBezTo>
                <a:close/>
                <a:moveTo>
                  <a:pt x="9280" y="24176"/>
                </a:moveTo>
                <a:cubicBezTo>
                  <a:pt x="9324" y="24687"/>
                  <a:pt x="9324" y="25206"/>
                  <a:pt x="9280" y="25682"/>
                </a:cubicBezTo>
                <a:cubicBezTo>
                  <a:pt x="9104" y="25787"/>
                  <a:pt x="8884" y="25937"/>
                  <a:pt x="8699" y="26087"/>
                </a:cubicBezTo>
                <a:cubicBezTo>
                  <a:pt x="8365" y="26307"/>
                  <a:pt x="8074" y="26562"/>
                  <a:pt x="7784" y="26817"/>
                </a:cubicBezTo>
                <a:cubicBezTo>
                  <a:pt x="7819" y="26377"/>
                  <a:pt x="7889" y="25902"/>
                  <a:pt x="7924" y="25426"/>
                </a:cubicBezTo>
                <a:cubicBezTo>
                  <a:pt x="8145" y="25171"/>
                  <a:pt x="8365" y="24907"/>
                  <a:pt x="8664" y="24687"/>
                </a:cubicBezTo>
                <a:cubicBezTo>
                  <a:pt x="8840" y="24511"/>
                  <a:pt x="9060" y="24326"/>
                  <a:pt x="9280" y="24176"/>
                </a:cubicBezTo>
                <a:close/>
                <a:moveTo>
                  <a:pt x="18674" y="25092"/>
                </a:moveTo>
                <a:cubicBezTo>
                  <a:pt x="19149" y="25127"/>
                  <a:pt x="19625" y="25206"/>
                  <a:pt x="20109" y="25277"/>
                </a:cubicBezTo>
                <a:cubicBezTo>
                  <a:pt x="20144" y="25787"/>
                  <a:pt x="20144" y="26307"/>
                  <a:pt x="20180" y="26817"/>
                </a:cubicBezTo>
                <a:cubicBezTo>
                  <a:pt x="19704" y="26712"/>
                  <a:pt x="19229" y="26668"/>
                  <a:pt x="18744" y="26633"/>
                </a:cubicBezTo>
                <a:cubicBezTo>
                  <a:pt x="18744" y="26157"/>
                  <a:pt x="18744" y="25611"/>
                  <a:pt x="18674" y="25092"/>
                </a:cubicBezTo>
                <a:close/>
                <a:moveTo>
                  <a:pt x="36757" y="25867"/>
                </a:moveTo>
                <a:cubicBezTo>
                  <a:pt x="36907" y="26122"/>
                  <a:pt x="37057" y="26377"/>
                  <a:pt x="37198" y="26633"/>
                </a:cubicBezTo>
                <a:cubicBezTo>
                  <a:pt x="36537" y="26747"/>
                  <a:pt x="35877" y="26817"/>
                  <a:pt x="35252" y="26888"/>
                </a:cubicBezTo>
                <a:cubicBezTo>
                  <a:pt x="35111" y="26597"/>
                  <a:pt x="34997" y="26342"/>
                  <a:pt x="34891" y="26052"/>
                </a:cubicBezTo>
                <a:cubicBezTo>
                  <a:pt x="35516" y="26008"/>
                  <a:pt x="36132" y="25937"/>
                  <a:pt x="36757" y="25867"/>
                </a:cubicBezTo>
                <a:close/>
                <a:moveTo>
                  <a:pt x="46627" y="25206"/>
                </a:moveTo>
                <a:cubicBezTo>
                  <a:pt x="46627" y="25206"/>
                  <a:pt x="46662" y="25206"/>
                  <a:pt x="46662" y="25242"/>
                </a:cubicBezTo>
                <a:cubicBezTo>
                  <a:pt x="46882" y="25426"/>
                  <a:pt x="47102" y="25611"/>
                  <a:pt x="47322" y="25787"/>
                </a:cubicBezTo>
                <a:cubicBezTo>
                  <a:pt x="46741" y="26192"/>
                  <a:pt x="46151" y="26562"/>
                  <a:pt x="45526" y="26888"/>
                </a:cubicBezTo>
                <a:cubicBezTo>
                  <a:pt x="45341" y="26712"/>
                  <a:pt x="45121" y="26527"/>
                  <a:pt x="44936" y="26307"/>
                </a:cubicBezTo>
                <a:cubicBezTo>
                  <a:pt x="45526" y="25972"/>
                  <a:pt x="46081" y="25611"/>
                  <a:pt x="46627" y="25206"/>
                </a:cubicBezTo>
                <a:close/>
                <a:moveTo>
                  <a:pt x="17204" y="25092"/>
                </a:moveTo>
                <a:cubicBezTo>
                  <a:pt x="17283" y="25647"/>
                  <a:pt x="17318" y="26157"/>
                  <a:pt x="17283" y="26668"/>
                </a:cubicBezTo>
                <a:cubicBezTo>
                  <a:pt x="16728" y="26747"/>
                  <a:pt x="16103" y="26817"/>
                  <a:pt x="15443" y="26932"/>
                </a:cubicBezTo>
                <a:cubicBezTo>
                  <a:pt x="15443" y="26377"/>
                  <a:pt x="15443" y="25867"/>
                  <a:pt x="15373" y="25347"/>
                </a:cubicBezTo>
                <a:cubicBezTo>
                  <a:pt x="16033" y="25242"/>
                  <a:pt x="16658" y="25171"/>
                  <a:pt x="17204" y="25092"/>
                </a:cubicBezTo>
                <a:close/>
                <a:moveTo>
                  <a:pt x="22636" y="24766"/>
                </a:moveTo>
                <a:cubicBezTo>
                  <a:pt x="23006" y="24986"/>
                  <a:pt x="23367" y="25171"/>
                  <a:pt x="23736" y="25426"/>
                </a:cubicBezTo>
                <a:cubicBezTo>
                  <a:pt x="23807" y="25426"/>
                  <a:pt x="23851" y="25462"/>
                  <a:pt x="23886" y="25497"/>
                </a:cubicBezTo>
                <a:cubicBezTo>
                  <a:pt x="23886" y="25611"/>
                  <a:pt x="23921" y="25752"/>
                  <a:pt x="23921" y="25867"/>
                </a:cubicBezTo>
                <a:cubicBezTo>
                  <a:pt x="23921" y="26228"/>
                  <a:pt x="23956" y="26597"/>
                  <a:pt x="23992" y="26932"/>
                </a:cubicBezTo>
                <a:cubicBezTo>
                  <a:pt x="23807" y="26853"/>
                  <a:pt x="23631" y="26747"/>
                  <a:pt x="23446" y="26633"/>
                </a:cubicBezTo>
                <a:cubicBezTo>
                  <a:pt x="23190" y="26492"/>
                  <a:pt x="22970" y="26377"/>
                  <a:pt x="22750" y="26228"/>
                </a:cubicBezTo>
                <a:cubicBezTo>
                  <a:pt x="22750" y="26087"/>
                  <a:pt x="22750" y="25937"/>
                  <a:pt x="22706" y="25787"/>
                </a:cubicBezTo>
                <a:lnTo>
                  <a:pt x="22706" y="25717"/>
                </a:lnTo>
                <a:cubicBezTo>
                  <a:pt x="22706" y="25426"/>
                  <a:pt x="22671" y="25092"/>
                  <a:pt x="22636" y="24766"/>
                </a:cubicBezTo>
                <a:close/>
                <a:moveTo>
                  <a:pt x="26633" y="25242"/>
                </a:moveTo>
                <a:lnTo>
                  <a:pt x="26633" y="25242"/>
                </a:lnTo>
                <a:cubicBezTo>
                  <a:pt x="27293" y="25426"/>
                  <a:pt x="27953" y="25567"/>
                  <a:pt x="28614" y="25682"/>
                </a:cubicBezTo>
                <a:cubicBezTo>
                  <a:pt x="28614" y="25787"/>
                  <a:pt x="28649" y="25867"/>
                  <a:pt x="28649" y="25937"/>
                </a:cubicBezTo>
                <a:cubicBezTo>
                  <a:pt x="28693" y="26272"/>
                  <a:pt x="28728" y="26633"/>
                  <a:pt x="28763" y="26967"/>
                </a:cubicBezTo>
                <a:cubicBezTo>
                  <a:pt x="28068" y="26888"/>
                  <a:pt x="27372" y="26782"/>
                  <a:pt x="26712" y="26597"/>
                </a:cubicBezTo>
                <a:cubicBezTo>
                  <a:pt x="26712" y="26307"/>
                  <a:pt x="26668" y="26008"/>
                  <a:pt x="26668" y="25682"/>
                </a:cubicBezTo>
                <a:cubicBezTo>
                  <a:pt x="26633" y="25532"/>
                  <a:pt x="26633" y="25391"/>
                  <a:pt x="26633" y="25242"/>
                </a:cubicBezTo>
                <a:close/>
                <a:moveTo>
                  <a:pt x="34856" y="26052"/>
                </a:moveTo>
                <a:cubicBezTo>
                  <a:pt x="34961" y="26342"/>
                  <a:pt x="35076" y="26633"/>
                  <a:pt x="35181" y="26888"/>
                </a:cubicBezTo>
                <a:cubicBezTo>
                  <a:pt x="34812" y="26932"/>
                  <a:pt x="34451" y="26967"/>
                  <a:pt x="34081" y="27002"/>
                </a:cubicBezTo>
                <a:cubicBezTo>
                  <a:pt x="33711" y="27002"/>
                  <a:pt x="33350" y="27038"/>
                  <a:pt x="32980" y="27038"/>
                </a:cubicBezTo>
                <a:cubicBezTo>
                  <a:pt x="32875" y="26712"/>
                  <a:pt x="32796" y="26377"/>
                  <a:pt x="32690" y="26052"/>
                </a:cubicBezTo>
                <a:cubicBezTo>
                  <a:pt x="33016" y="26052"/>
                  <a:pt x="33385" y="26052"/>
                  <a:pt x="33711" y="26087"/>
                </a:cubicBezTo>
                <a:lnTo>
                  <a:pt x="34011" y="26087"/>
                </a:lnTo>
                <a:cubicBezTo>
                  <a:pt x="34301" y="26087"/>
                  <a:pt x="34556" y="26052"/>
                  <a:pt x="34856" y="26052"/>
                </a:cubicBezTo>
                <a:close/>
                <a:moveTo>
                  <a:pt x="49893" y="25171"/>
                </a:moveTo>
                <a:cubicBezTo>
                  <a:pt x="50148" y="25391"/>
                  <a:pt x="50404" y="25647"/>
                  <a:pt x="50659" y="25902"/>
                </a:cubicBezTo>
                <a:cubicBezTo>
                  <a:pt x="50113" y="26307"/>
                  <a:pt x="49523" y="26668"/>
                  <a:pt x="48942" y="27002"/>
                </a:cubicBezTo>
                <a:cubicBezTo>
                  <a:pt x="48898" y="27002"/>
                  <a:pt x="48863" y="27038"/>
                  <a:pt x="48828" y="27038"/>
                </a:cubicBezTo>
                <a:cubicBezTo>
                  <a:pt x="48608" y="26817"/>
                  <a:pt x="48352" y="26633"/>
                  <a:pt x="48132" y="26412"/>
                </a:cubicBezTo>
                <a:cubicBezTo>
                  <a:pt x="48238" y="26342"/>
                  <a:pt x="48317" y="26307"/>
                  <a:pt x="48423" y="26228"/>
                </a:cubicBezTo>
                <a:cubicBezTo>
                  <a:pt x="48942" y="25902"/>
                  <a:pt x="49417" y="25532"/>
                  <a:pt x="49893" y="25171"/>
                </a:cubicBezTo>
                <a:close/>
                <a:moveTo>
                  <a:pt x="28649" y="25717"/>
                </a:moveTo>
                <a:cubicBezTo>
                  <a:pt x="29274" y="25787"/>
                  <a:pt x="29864" y="25867"/>
                  <a:pt x="30489" y="25937"/>
                </a:cubicBezTo>
                <a:cubicBezTo>
                  <a:pt x="30524" y="26307"/>
                  <a:pt x="30595" y="26712"/>
                  <a:pt x="30674" y="27073"/>
                </a:cubicBezTo>
                <a:cubicBezTo>
                  <a:pt x="30049" y="27073"/>
                  <a:pt x="29424" y="27038"/>
                  <a:pt x="28799" y="26967"/>
                </a:cubicBezTo>
                <a:cubicBezTo>
                  <a:pt x="28763" y="26633"/>
                  <a:pt x="28728" y="26272"/>
                  <a:pt x="28693" y="25937"/>
                </a:cubicBezTo>
                <a:cubicBezTo>
                  <a:pt x="28693" y="25867"/>
                  <a:pt x="28693" y="25787"/>
                  <a:pt x="28649" y="25717"/>
                </a:cubicBezTo>
                <a:close/>
                <a:moveTo>
                  <a:pt x="56205" y="24837"/>
                </a:moveTo>
                <a:cubicBezTo>
                  <a:pt x="56381" y="24986"/>
                  <a:pt x="56531" y="25171"/>
                  <a:pt x="56716" y="25312"/>
                </a:cubicBezTo>
                <a:cubicBezTo>
                  <a:pt x="56866" y="25497"/>
                  <a:pt x="57042" y="25647"/>
                  <a:pt x="57191" y="25787"/>
                </a:cubicBezTo>
                <a:cubicBezTo>
                  <a:pt x="56496" y="26272"/>
                  <a:pt x="55800" y="26668"/>
                  <a:pt x="55105" y="27073"/>
                </a:cubicBezTo>
                <a:cubicBezTo>
                  <a:pt x="55026" y="27038"/>
                  <a:pt x="54990" y="27002"/>
                  <a:pt x="54955" y="26932"/>
                </a:cubicBezTo>
                <a:cubicBezTo>
                  <a:pt x="54700" y="26712"/>
                  <a:pt x="54480" y="26448"/>
                  <a:pt x="54224" y="26228"/>
                </a:cubicBezTo>
                <a:cubicBezTo>
                  <a:pt x="54885" y="25787"/>
                  <a:pt x="55545" y="25312"/>
                  <a:pt x="56205" y="24837"/>
                </a:cubicBezTo>
                <a:close/>
                <a:moveTo>
                  <a:pt x="30524" y="25937"/>
                </a:moveTo>
                <a:lnTo>
                  <a:pt x="30524" y="25937"/>
                </a:lnTo>
                <a:cubicBezTo>
                  <a:pt x="31220" y="25972"/>
                  <a:pt x="31915" y="26008"/>
                  <a:pt x="32655" y="26052"/>
                </a:cubicBezTo>
                <a:cubicBezTo>
                  <a:pt x="32760" y="26377"/>
                  <a:pt x="32831" y="26712"/>
                  <a:pt x="32945" y="27038"/>
                </a:cubicBezTo>
                <a:cubicBezTo>
                  <a:pt x="32397" y="27062"/>
                  <a:pt x="31872" y="27087"/>
                  <a:pt x="31365" y="27087"/>
                </a:cubicBezTo>
                <a:cubicBezTo>
                  <a:pt x="31155" y="27087"/>
                  <a:pt x="30948" y="27083"/>
                  <a:pt x="30744" y="27073"/>
                </a:cubicBezTo>
                <a:cubicBezTo>
                  <a:pt x="30674" y="26712"/>
                  <a:pt x="30595" y="26307"/>
                  <a:pt x="30524" y="25937"/>
                </a:cubicBezTo>
                <a:close/>
                <a:moveTo>
                  <a:pt x="1797" y="25206"/>
                </a:moveTo>
                <a:cubicBezTo>
                  <a:pt x="2017" y="25497"/>
                  <a:pt x="2202" y="25787"/>
                  <a:pt x="2316" y="26157"/>
                </a:cubicBezTo>
                <a:cubicBezTo>
                  <a:pt x="1841" y="26492"/>
                  <a:pt x="1286" y="26817"/>
                  <a:pt x="740" y="27108"/>
                </a:cubicBezTo>
                <a:cubicBezTo>
                  <a:pt x="626" y="26782"/>
                  <a:pt x="476" y="26448"/>
                  <a:pt x="300" y="26157"/>
                </a:cubicBezTo>
                <a:cubicBezTo>
                  <a:pt x="846" y="25867"/>
                  <a:pt x="1357" y="25532"/>
                  <a:pt x="1797" y="25206"/>
                </a:cubicBezTo>
                <a:close/>
                <a:moveTo>
                  <a:pt x="7123" y="23991"/>
                </a:moveTo>
                <a:cubicBezTo>
                  <a:pt x="7123" y="24396"/>
                  <a:pt x="7123" y="24837"/>
                  <a:pt x="7044" y="25242"/>
                </a:cubicBezTo>
                <a:cubicBezTo>
                  <a:pt x="6903" y="25532"/>
                  <a:pt x="6718" y="25831"/>
                  <a:pt x="6569" y="26122"/>
                </a:cubicBezTo>
                <a:cubicBezTo>
                  <a:pt x="6349" y="26448"/>
                  <a:pt x="6164" y="26817"/>
                  <a:pt x="5944" y="27152"/>
                </a:cubicBezTo>
                <a:cubicBezTo>
                  <a:pt x="6058" y="26712"/>
                  <a:pt x="6128" y="26272"/>
                  <a:pt x="6199" y="25867"/>
                </a:cubicBezTo>
                <a:cubicBezTo>
                  <a:pt x="6419" y="25462"/>
                  <a:pt x="6604" y="25057"/>
                  <a:pt x="6789" y="24652"/>
                </a:cubicBezTo>
                <a:lnTo>
                  <a:pt x="7123" y="23991"/>
                </a:lnTo>
                <a:close/>
                <a:moveTo>
                  <a:pt x="11120" y="24766"/>
                </a:moveTo>
                <a:cubicBezTo>
                  <a:pt x="11120" y="25206"/>
                  <a:pt x="11155" y="25611"/>
                  <a:pt x="11155" y="25902"/>
                </a:cubicBezTo>
                <a:lnTo>
                  <a:pt x="11155" y="26342"/>
                </a:lnTo>
                <a:cubicBezTo>
                  <a:pt x="10460" y="26597"/>
                  <a:pt x="9835" y="26853"/>
                  <a:pt x="9245" y="27152"/>
                </a:cubicBezTo>
                <a:cubicBezTo>
                  <a:pt x="9280" y="26967"/>
                  <a:pt x="9280" y="26782"/>
                  <a:pt x="9280" y="26597"/>
                </a:cubicBezTo>
                <a:cubicBezTo>
                  <a:pt x="9324" y="26342"/>
                  <a:pt x="9324" y="26008"/>
                  <a:pt x="9324" y="25717"/>
                </a:cubicBezTo>
                <a:cubicBezTo>
                  <a:pt x="9905" y="25347"/>
                  <a:pt x="10495" y="25057"/>
                  <a:pt x="11120" y="24766"/>
                </a:cubicBezTo>
                <a:close/>
                <a:moveTo>
                  <a:pt x="20144" y="25312"/>
                </a:moveTo>
                <a:lnTo>
                  <a:pt x="20144" y="25312"/>
                </a:lnTo>
                <a:cubicBezTo>
                  <a:pt x="20585" y="25391"/>
                  <a:pt x="21025" y="25532"/>
                  <a:pt x="21500" y="25717"/>
                </a:cubicBezTo>
                <a:cubicBezTo>
                  <a:pt x="21535" y="26192"/>
                  <a:pt x="21571" y="26668"/>
                  <a:pt x="21571" y="27187"/>
                </a:cubicBezTo>
                <a:cubicBezTo>
                  <a:pt x="21095" y="27002"/>
                  <a:pt x="20655" y="26888"/>
                  <a:pt x="20215" y="26817"/>
                </a:cubicBezTo>
                <a:cubicBezTo>
                  <a:pt x="20215" y="26307"/>
                  <a:pt x="20180" y="25787"/>
                  <a:pt x="20144" y="25312"/>
                </a:cubicBezTo>
                <a:close/>
                <a:moveTo>
                  <a:pt x="44276" y="25752"/>
                </a:moveTo>
                <a:cubicBezTo>
                  <a:pt x="44461" y="25937"/>
                  <a:pt x="44681" y="26122"/>
                  <a:pt x="44866" y="26307"/>
                </a:cubicBezTo>
                <a:cubicBezTo>
                  <a:pt x="44241" y="26668"/>
                  <a:pt x="43616" y="26967"/>
                  <a:pt x="42999" y="27258"/>
                </a:cubicBezTo>
                <a:cubicBezTo>
                  <a:pt x="42815" y="27073"/>
                  <a:pt x="42630" y="26888"/>
                  <a:pt x="42445" y="26712"/>
                </a:cubicBezTo>
                <a:cubicBezTo>
                  <a:pt x="43105" y="26412"/>
                  <a:pt x="43730" y="26087"/>
                  <a:pt x="44276" y="25752"/>
                </a:cubicBezTo>
                <a:close/>
                <a:moveTo>
                  <a:pt x="3743" y="25057"/>
                </a:moveTo>
                <a:cubicBezTo>
                  <a:pt x="3892" y="25391"/>
                  <a:pt x="3963" y="25787"/>
                  <a:pt x="3998" y="26192"/>
                </a:cubicBezTo>
                <a:cubicBezTo>
                  <a:pt x="3558" y="26597"/>
                  <a:pt x="3082" y="26967"/>
                  <a:pt x="2572" y="27328"/>
                </a:cubicBezTo>
                <a:cubicBezTo>
                  <a:pt x="2536" y="26888"/>
                  <a:pt x="2457" y="26527"/>
                  <a:pt x="2352" y="26157"/>
                </a:cubicBezTo>
                <a:cubicBezTo>
                  <a:pt x="2862" y="25787"/>
                  <a:pt x="3338" y="25426"/>
                  <a:pt x="3743" y="25057"/>
                </a:cubicBezTo>
                <a:close/>
                <a:moveTo>
                  <a:pt x="15337" y="25347"/>
                </a:moveTo>
                <a:cubicBezTo>
                  <a:pt x="15373" y="25867"/>
                  <a:pt x="15408" y="26412"/>
                  <a:pt x="15408" y="26932"/>
                </a:cubicBezTo>
                <a:cubicBezTo>
                  <a:pt x="15267" y="26932"/>
                  <a:pt x="15152" y="26967"/>
                  <a:pt x="15047" y="27002"/>
                </a:cubicBezTo>
                <a:cubicBezTo>
                  <a:pt x="14422" y="27073"/>
                  <a:pt x="13832" y="27222"/>
                  <a:pt x="13207" y="27328"/>
                </a:cubicBezTo>
                <a:cubicBezTo>
                  <a:pt x="13242" y="26853"/>
                  <a:pt x="13242" y="26342"/>
                  <a:pt x="13207" y="25752"/>
                </a:cubicBezTo>
                <a:cubicBezTo>
                  <a:pt x="13612" y="25682"/>
                  <a:pt x="14017" y="25567"/>
                  <a:pt x="14457" y="25497"/>
                </a:cubicBezTo>
                <a:cubicBezTo>
                  <a:pt x="14747" y="25462"/>
                  <a:pt x="15047" y="25391"/>
                  <a:pt x="15337" y="25347"/>
                </a:cubicBezTo>
                <a:close/>
                <a:moveTo>
                  <a:pt x="53265" y="25347"/>
                </a:moveTo>
                <a:cubicBezTo>
                  <a:pt x="53564" y="25647"/>
                  <a:pt x="53855" y="25937"/>
                  <a:pt x="54145" y="26228"/>
                </a:cubicBezTo>
                <a:cubicBezTo>
                  <a:pt x="53520" y="26633"/>
                  <a:pt x="52904" y="27002"/>
                  <a:pt x="52279" y="27328"/>
                </a:cubicBezTo>
                <a:cubicBezTo>
                  <a:pt x="52023" y="27108"/>
                  <a:pt x="51759" y="26853"/>
                  <a:pt x="51504" y="26597"/>
                </a:cubicBezTo>
                <a:cubicBezTo>
                  <a:pt x="52094" y="26228"/>
                  <a:pt x="52684" y="25787"/>
                  <a:pt x="53265" y="25347"/>
                </a:cubicBezTo>
                <a:close/>
                <a:moveTo>
                  <a:pt x="39293" y="26192"/>
                </a:moveTo>
                <a:cubicBezTo>
                  <a:pt x="39328" y="26272"/>
                  <a:pt x="39399" y="26377"/>
                  <a:pt x="39478" y="26448"/>
                </a:cubicBezTo>
                <a:cubicBezTo>
                  <a:pt x="39548" y="26562"/>
                  <a:pt x="39654" y="26668"/>
                  <a:pt x="39733" y="26817"/>
                </a:cubicBezTo>
                <a:cubicBezTo>
                  <a:pt x="39073" y="27038"/>
                  <a:pt x="38413" y="27222"/>
                  <a:pt x="37717" y="27372"/>
                </a:cubicBezTo>
                <a:cubicBezTo>
                  <a:pt x="37603" y="27222"/>
                  <a:pt x="37532" y="27073"/>
                  <a:pt x="37418" y="26932"/>
                </a:cubicBezTo>
                <a:cubicBezTo>
                  <a:pt x="37382" y="26853"/>
                  <a:pt x="37312" y="26747"/>
                  <a:pt x="37233" y="26633"/>
                </a:cubicBezTo>
                <a:cubicBezTo>
                  <a:pt x="37937" y="26527"/>
                  <a:pt x="38597" y="26377"/>
                  <a:pt x="39293" y="26192"/>
                </a:cubicBezTo>
                <a:close/>
                <a:moveTo>
                  <a:pt x="41820" y="26087"/>
                </a:moveTo>
                <a:cubicBezTo>
                  <a:pt x="42005" y="26272"/>
                  <a:pt x="42189" y="26492"/>
                  <a:pt x="42374" y="26668"/>
                </a:cubicBezTo>
                <a:cubicBezTo>
                  <a:pt x="41749" y="26967"/>
                  <a:pt x="41054" y="27222"/>
                  <a:pt x="40358" y="27478"/>
                </a:cubicBezTo>
                <a:cubicBezTo>
                  <a:pt x="40173" y="27258"/>
                  <a:pt x="39988" y="27038"/>
                  <a:pt x="39804" y="26817"/>
                </a:cubicBezTo>
                <a:cubicBezTo>
                  <a:pt x="40499" y="26597"/>
                  <a:pt x="41159" y="26342"/>
                  <a:pt x="41820" y="26087"/>
                </a:cubicBezTo>
                <a:close/>
                <a:moveTo>
                  <a:pt x="47357" y="25831"/>
                </a:moveTo>
                <a:cubicBezTo>
                  <a:pt x="47577" y="26008"/>
                  <a:pt x="47798" y="26192"/>
                  <a:pt x="48062" y="26412"/>
                </a:cubicBezTo>
                <a:cubicBezTo>
                  <a:pt x="47437" y="26782"/>
                  <a:pt x="46776" y="27152"/>
                  <a:pt x="46116" y="27478"/>
                </a:cubicBezTo>
                <a:cubicBezTo>
                  <a:pt x="45931" y="27293"/>
                  <a:pt x="45746" y="27108"/>
                  <a:pt x="45561" y="26932"/>
                </a:cubicBezTo>
                <a:cubicBezTo>
                  <a:pt x="46186" y="26597"/>
                  <a:pt x="46776" y="26228"/>
                  <a:pt x="47357" y="25831"/>
                </a:cubicBezTo>
                <a:close/>
                <a:moveTo>
                  <a:pt x="6313" y="24511"/>
                </a:moveTo>
                <a:lnTo>
                  <a:pt x="6313" y="24511"/>
                </a:lnTo>
                <a:cubicBezTo>
                  <a:pt x="6278" y="24951"/>
                  <a:pt x="6243" y="25391"/>
                  <a:pt x="6164" y="25831"/>
                </a:cubicBezTo>
                <a:cubicBezTo>
                  <a:pt x="5908" y="26307"/>
                  <a:pt x="5653" y="26782"/>
                  <a:pt x="5318" y="27222"/>
                </a:cubicBezTo>
                <a:cubicBezTo>
                  <a:pt x="5248" y="27328"/>
                  <a:pt x="5178" y="27407"/>
                  <a:pt x="5098" y="27513"/>
                </a:cubicBezTo>
                <a:cubicBezTo>
                  <a:pt x="5178" y="27073"/>
                  <a:pt x="5248" y="26633"/>
                  <a:pt x="5318" y="26228"/>
                </a:cubicBezTo>
                <a:cubicBezTo>
                  <a:pt x="5723" y="25682"/>
                  <a:pt x="6023" y="25092"/>
                  <a:pt x="6313" y="24511"/>
                </a:cubicBezTo>
                <a:close/>
                <a:moveTo>
                  <a:pt x="23956" y="25532"/>
                </a:moveTo>
                <a:cubicBezTo>
                  <a:pt x="24361" y="25752"/>
                  <a:pt x="24766" y="25972"/>
                  <a:pt x="25171" y="26122"/>
                </a:cubicBezTo>
                <a:cubicBezTo>
                  <a:pt x="25207" y="26342"/>
                  <a:pt x="25207" y="26527"/>
                  <a:pt x="25207" y="26712"/>
                </a:cubicBezTo>
                <a:cubicBezTo>
                  <a:pt x="25242" y="26967"/>
                  <a:pt x="25277" y="27258"/>
                  <a:pt x="25277" y="27513"/>
                </a:cubicBezTo>
                <a:cubicBezTo>
                  <a:pt x="24837" y="27372"/>
                  <a:pt x="24432" y="27187"/>
                  <a:pt x="24027" y="26967"/>
                </a:cubicBezTo>
                <a:cubicBezTo>
                  <a:pt x="23992" y="26597"/>
                  <a:pt x="23992" y="26228"/>
                  <a:pt x="23956" y="25867"/>
                </a:cubicBezTo>
                <a:lnTo>
                  <a:pt x="23956" y="25532"/>
                </a:lnTo>
                <a:close/>
                <a:moveTo>
                  <a:pt x="63759" y="25347"/>
                </a:moveTo>
                <a:cubicBezTo>
                  <a:pt x="64129" y="25682"/>
                  <a:pt x="64525" y="26008"/>
                  <a:pt x="64930" y="26307"/>
                </a:cubicBezTo>
                <a:cubicBezTo>
                  <a:pt x="64235" y="26747"/>
                  <a:pt x="63504" y="27152"/>
                  <a:pt x="62729" y="27513"/>
                </a:cubicBezTo>
                <a:cubicBezTo>
                  <a:pt x="62368" y="27222"/>
                  <a:pt x="61998" y="26932"/>
                  <a:pt x="61629" y="26597"/>
                </a:cubicBezTo>
                <a:cubicBezTo>
                  <a:pt x="62324" y="26192"/>
                  <a:pt x="63064" y="25787"/>
                  <a:pt x="63759" y="25347"/>
                </a:cubicBezTo>
                <a:close/>
                <a:moveTo>
                  <a:pt x="5283" y="24837"/>
                </a:moveTo>
                <a:lnTo>
                  <a:pt x="5283" y="24837"/>
                </a:lnTo>
                <a:cubicBezTo>
                  <a:pt x="5318" y="25277"/>
                  <a:pt x="5318" y="25752"/>
                  <a:pt x="5248" y="26192"/>
                </a:cubicBezTo>
                <a:cubicBezTo>
                  <a:pt x="4922" y="26668"/>
                  <a:pt x="4482" y="27152"/>
                  <a:pt x="3998" y="27592"/>
                </a:cubicBezTo>
                <a:cubicBezTo>
                  <a:pt x="4042" y="27073"/>
                  <a:pt x="4077" y="26633"/>
                  <a:pt x="4042" y="26228"/>
                </a:cubicBezTo>
                <a:cubicBezTo>
                  <a:pt x="4517" y="25787"/>
                  <a:pt x="4922" y="25312"/>
                  <a:pt x="5283" y="24837"/>
                </a:cubicBezTo>
                <a:close/>
                <a:moveTo>
                  <a:pt x="21535" y="25717"/>
                </a:moveTo>
                <a:lnTo>
                  <a:pt x="21535" y="25717"/>
                </a:lnTo>
                <a:cubicBezTo>
                  <a:pt x="21905" y="25867"/>
                  <a:pt x="22310" y="26052"/>
                  <a:pt x="22706" y="26272"/>
                </a:cubicBezTo>
                <a:cubicBezTo>
                  <a:pt x="22750" y="26747"/>
                  <a:pt x="22785" y="27222"/>
                  <a:pt x="22785" y="27663"/>
                </a:cubicBezTo>
                <a:cubicBezTo>
                  <a:pt x="22381" y="27478"/>
                  <a:pt x="22011" y="27328"/>
                  <a:pt x="21606" y="27187"/>
                </a:cubicBezTo>
                <a:cubicBezTo>
                  <a:pt x="21606" y="26712"/>
                  <a:pt x="21571" y="26192"/>
                  <a:pt x="21535" y="25717"/>
                </a:cubicBezTo>
                <a:close/>
                <a:moveTo>
                  <a:pt x="50703" y="25937"/>
                </a:moveTo>
                <a:cubicBezTo>
                  <a:pt x="50958" y="26157"/>
                  <a:pt x="51178" y="26377"/>
                  <a:pt x="51434" y="26597"/>
                </a:cubicBezTo>
                <a:cubicBezTo>
                  <a:pt x="51029" y="26853"/>
                  <a:pt x="50659" y="27073"/>
                  <a:pt x="50263" y="27293"/>
                </a:cubicBezTo>
                <a:cubicBezTo>
                  <a:pt x="49999" y="27407"/>
                  <a:pt x="49743" y="27548"/>
                  <a:pt x="49523" y="27663"/>
                </a:cubicBezTo>
                <a:cubicBezTo>
                  <a:pt x="49303" y="27478"/>
                  <a:pt x="49083" y="27258"/>
                  <a:pt x="48863" y="27073"/>
                </a:cubicBezTo>
                <a:cubicBezTo>
                  <a:pt x="48898" y="27038"/>
                  <a:pt x="48898" y="27038"/>
                  <a:pt x="48942" y="27038"/>
                </a:cubicBezTo>
                <a:cubicBezTo>
                  <a:pt x="49558" y="26712"/>
                  <a:pt x="50148" y="26342"/>
                  <a:pt x="50703" y="25937"/>
                </a:cubicBezTo>
                <a:close/>
                <a:moveTo>
                  <a:pt x="60422" y="25532"/>
                </a:moveTo>
                <a:cubicBezTo>
                  <a:pt x="60783" y="25902"/>
                  <a:pt x="61188" y="26272"/>
                  <a:pt x="61558" y="26597"/>
                </a:cubicBezTo>
                <a:cubicBezTo>
                  <a:pt x="60827" y="27002"/>
                  <a:pt x="60053" y="27407"/>
                  <a:pt x="59322" y="27768"/>
                </a:cubicBezTo>
                <a:cubicBezTo>
                  <a:pt x="58952" y="27478"/>
                  <a:pt x="58626" y="27152"/>
                  <a:pt x="58292" y="26817"/>
                </a:cubicBezTo>
                <a:cubicBezTo>
                  <a:pt x="58987" y="26412"/>
                  <a:pt x="59727" y="25972"/>
                  <a:pt x="60422" y="25532"/>
                </a:cubicBezTo>
                <a:close/>
                <a:moveTo>
                  <a:pt x="37198" y="26668"/>
                </a:moveTo>
                <a:cubicBezTo>
                  <a:pt x="37277" y="26747"/>
                  <a:pt x="37312" y="26853"/>
                  <a:pt x="37382" y="26967"/>
                </a:cubicBezTo>
                <a:cubicBezTo>
                  <a:pt x="37497" y="27108"/>
                  <a:pt x="37567" y="27258"/>
                  <a:pt x="37638" y="27407"/>
                </a:cubicBezTo>
                <a:cubicBezTo>
                  <a:pt x="36977" y="27548"/>
                  <a:pt x="36317" y="27698"/>
                  <a:pt x="35657" y="27812"/>
                </a:cubicBezTo>
                <a:cubicBezTo>
                  <a:pt x="35516" y="27513"/>
                  <a:pt x="35402" y="27222"/>
                  <a:pt x="35252" y="26932"/>
                </a:cubicBezTo>
                <a:cubicBezTo>
                  <a:pt x="35912" y="26888"/>
                  <a:pt x="36537" y="26782"/>
                  <a:pt x="37198" y="26668"/>
                </a:cubicBezTo>
                <a:close/>
                <a:moveTo>
                  <a:pt x="13172" y="25787"/>
                </a:moveTo>
                <a:cubicBezTo>
                  <a:pt x="13207" y="26307"/>
                  <a:pt x="13207" y="26817"/>
                  <a:pt x="13172" y="27328"/>
                </a:cubicBezTo>
                <a:cubicBezTo>
                  <a:pt x="12476" y="27478"/>
                  <a:pt x="11781" y="27663"/>
                  <a:pt x="11120" y="27883"/>
                </a:cubicBezTo>
                <a:cubicBezTo>
                  <a:pt x="11155" y="27407"/>
                  <a:pt x="11191" y="26888"/>
                  <a:pt x="11191" y="26377"/>
                </a:cubicBezTo>
                <a:cubicBezTo>
                  <a:pt x="11816" y="26157"/>
                  <a:pt x="12476" y="25937"/>
                  <a:pt x="13172" y="25787"/>
                </a:cubicBezTo>
                <a:close/>
                <a:moveTo>
                  <a:pt x="44901" y="26342"/>
                </a:moveTo>
                <a:cubicBezTo>
                  <a:pt x="45086" y="26527"/>
                  <a:pt x="45306" y="26747"/>
                  <a:pt x="45491" y="26932"/>
                </a:cubicBezTo>
                <a:cubicBezTo>
                  <a:pt x="44866" y="27258"/>
                  <a:pt x="44206" y="27592"/>
                  <a:pt x="43580" y="27883"/>
                </a:cubicBezTo>
                <a:cubicBezTo>
                  <a:pt x="43396" y="27698"/>
                  <a:pt x="43219" y="27478"/>
                  <a:pt x="43035" y="27293"/>
                </a:cubicBezTo>
                <a:cubicBezTo>
                  <a:pt x="43660" y="27002"/>
                  <a:pt x="44276" y="26712"/>
                  <a:pt x="44901" y="26342"/>
                </a:cubicBezTo>
                <a:close/>
                <a:moveTo>
                  <a:pt x="25207" y="26157"/>
                </a:moveTo>
                <a:lnTo>
                  <a:pt x="25207" y="26157"/>
                </a:lnTo>
                <a:cubicBezTo>
                  <a:pt x="25682" y="26342"/>
                  <a:pt x="26193" y="26527"/>
                  <a:pt x="26668" y="26633"/>
                </a:cubicBezTo>
                <a:cubicBezTo>
                  <a:pt x="26712" y="27002"/>
                  <a:pt x="26712" y="27372"/>
                  <a:pt x="26747" y="27698"/>
                </a:cubicBezTo>
                <a:cubicBezTo>
                  <a:pt x="26782" y="27768"/>
                  <a:pt x="26782" y="27883"/>
                  <a:pt x="26782" y="27953"/>
                </a:cubicBezTo>
                <a:cubicBezTo>
                  <a:pt x="26307" y="27848"/>
                  <a:pt x="25788" y="27698"/>
                  <a:pt x="25312" y="27513"/>
                </a:cubicBezTo>
                <a:cubicBezTo>
                  <a:pt x="25312" y="27258"/>
                  <a:pt x="25277" y="26967"/>
                  <a:pt x="25277" y="26712"/>
                </a:cubicBezTo>
                <a:cubicBezTo>
                  <a:pt x="25242" y="26527"/>
                  <a:pt x="25242" y="26342"/>
                  <a:pt x="25207" y="26157"/>
                </a:cubicBezTo>
                <a:close/>
                <a:moveTo>
                  <a:pt x="57227" y="25831"/>
                </a:moveTo>
                <a:lnTo>
                  <a:pt x="58221" y="26817"/>
                </a:lnTo>
                <a:cubicBezTo>
                  <a:pt x="57482" y="27222"/>
                  <a:pt x="56751" y="27627"/>
                  <a:pt x="55985" y="27988"/>
                </a:cubicBezTo>
                <a:cubicBezTo>
                  <a:pt x="55686" y="27698"/>
                  <a:pt x="55395" y="27407"/>
                  <a:pt x="55105" y="27108"/>
                </a:cubicBezTo>
                <a:cubicBezTo>
                  <a:pt x="55836" y="26712"/>
                  <a:pt x="56531" y="26272"/>
                  <a:pt x="57227" y="25831"/>
                </a:cubicBezTo>
                <a:close/>
                <a:moveTo>
                  <a:pt x="7854" y="25462"/>
                </a:moveTo>
                <a:cubicBezTo>
                  <a:pt x="7819" y="25972"/>
                  <a:pt x="7784" y="26412"/>
                  <a:pt x="7704" y="26853"/>
                </a:cubicBezTo>
                <a:cubicBezTo>
                  <a:pt x="7299" y="27222"/>
                  <a:pt x="6938" y="27627"/>
                  <a:pt x="6604" y="28032"/>
                </a:cubicBezTo>
                <a:cubicBezTo>
                  <a:pt x="6718" y="27592"/>
                  <a:pt x="6824" y="27108"/>
                  <a:pt x="6903" y="26668"/>
                </a:cubicBezTo>
                <a:cubicBezTo>
                  <a:pt x="7194" y="26272"/>
                  <a:pt x="7519" y="25867"/>
                  <a:pt x="7854" y="25462"/>
                </a:cubicBezTo>
                <a:close/>
                <a:moveTo>
                  <a:pt x="48097" y="26448"/>
                </a:moveTo>
                <a:cubicBezTo>
                  <a:pt x="48317" y="26633"/>
                  <a:pt x="48537" y="26853"/>
                  <a:pt x="48792" y="27073"/>
                </a:cubicBezTo>
                <a:cubicBezTo>
                  <a:pt x="48097" y="27407"/>
                  <a:pt x="47401" y="27733"/>
                  <a:pt x="46741" y="28068"/>
                </a:cubicBezTo>
                <a:cubicBezTo>
                  <a:pt x="46556" y="27883"/>
                  <a:pt x="46371" y="27733"/>
                  <a:pt x="46186" y="27548"/>
                </a:cubicBezTo>
                <a:cubicBezTo>
                  <a:pt x="46186" y="27513"/>
                  <a:pt x="46151" y="27513"/>
                  <a:pt x="46151" y="27513"/>
                </a:cubicBezTo>
                <a:cubicBezTo>
                  <a:pt x="46812" y="27187"/>
                  <a:pt x="47472" y="26817"/>
                  <a:pt x="48097" y="26448"/>
                </a:cubicBezTo>
                <a:close/>
                <a:moveTo>
                  <a:pt x="18045" y="26679"/>
                </a:moveTo>
                <a:cubicBezTo>
                  <a:pt x="18269" y="26679"/>
                  <a:pt x="18489" y="26690"/>
                  <a:pt x="18709" y="26712"/>
                </a:cubicBezTo>
                <a:cubicBezTo>
                  <a:pt x="18709" y="27152"/>
                  <a:pt x="18709" y="27592"/>
                  <a:pt x="18639" y="28032"/>
                </a:cubicBezTo>
                <a:cubicBezTo>
                  <a:pt x="18199" y="28032"/>
                  <a:pt x="17723" y="28032"/>
                  <a:pt x="17248" y="28103"/>
                </a:cubicBezTo>
                <a:cubicBezTo>
                  <a:pt x="17318" y="27627"/>
                  <a:pt x="17353" y="27187"/>
                  <a:pt x="17353" y="26712"/>
                </a:cubicBezTo>
                <a:cubicBezTo>
                  <a:pt x="17591" y="26690"/>
                  <a:pt x="17820" y="26679"/>
                  <a:pt x="18045" y="26679"/>
                </a:cubicBezTo>
                <a:close/>
                <a:moveTo>
                  <a:pt x="18744" y="26712"/>
                </a:moveTo>
                <a:cubicBezTo>
                  <a:pt x="19229" y="26712"/>
                  <a:pt x="19704" y="26747"/>
                  <a:pt x="20180" y="26853"/>
                </a:cubicBezTo>
                <a:cubicBezTo>
                  <a:pt x="20180" y="27293"/>
                  <a:pt x="20144" y="27698"/>
                  <a:pt x="20109" y="28103"/>
                </a:cubicBezTo>
                <a:cubicBezTo>
                  <a:pt x="19669" y="28032"/>
                  <a:pt x="19185" y="28032"/>
                  <a:pt x="18674" y="28032"/>
                </a:cubicBezTo>
                <a:cubicBezTo>
                  <a:pt x="18744" y="27592"/>
                  <a:pt x="18744" y="27152"/>
                  <a:pt x="18744" y="26712"/>
                </a:cubicBezTo>
                <a:close/>
                <a:moveTo>
                  <a:pt x="35217" y="26967"/>
                </a:moveTo>
                <a:cubicBezTo>
                  <a:pt x="35331" y="27222"/>
                  <a:pt x="35472" y="27513"/>
                  <a:pt x="35586" y="27812"/>
                </a:cubicBezTo>
                <a:cubicBezTo>
                  <a:pt x="35217" y="27883"/>
                  <a:pt x="34812" y="27918"/>
                  <a:pt x="34451" y="27953"/>
                </a:cubicBezTo>
                <a:cubicBezTo>
                  <a:pt x="34081" y="28032"/>
                  <a:pt x="33711" y="28068"/>
                  <a:pt x="33350" y="28103"/>
                </a:cubicBezTo>
                <a:cubicBezTo>
                  <a:pt x="33201" y="27768"/>
                  <a:pt x="33095" y="27443"/>
                  <a:pt x="32980" y="27073"/>
                </a:cubicBezTo>
                <a:cubicBezTo>
                  <a:pt x="33350" y="27073"/>
                  <a:pt x="33711" y="27038"/>
                  <a:pt x="34081" y="27038"/>
                </a:cubicBezTo>
                <a:cubicBezTo>
                  <a:pt x="34451" y="27002"/>
                  <a:pt x="34856" y="27002"/>
                  <a:pt x="35217" y="26967"/>
                </a:cubicBezTo>
                <a:close/>
                <a:moveTo>
                  <a:pt x="42410" y="26712"/>
                </a:moveTo>
                <a:cubicBezTo>
                  <a:pt x="42594" y="26888"/>
                  <a:pt x="42779" y="27073"/>
                  <a:pt x="42955" y="27293"/>
                </a:cubicBezTo>
                <a:cubicBezTo>
                  <a:pt x="42295" y="27592"/>
                  <a:pt x="41600" y="27883"/>
                  <a:pt x="40904" y="28103"/>
                </a:cubicBezTo>
                <a:cubicBezTo>
                  <a:pt x="40719" y="27918"/>
                  <a:pt x="40534" y="27698"/>
                  <a:pt x="40393" y="27513"/>
                </a:cubicBezTo>
                <a:cubicBezTo>
                  <a:pt x="41089" y="27258"/>
                  <a:pt x="41784" y="27002"/>
                  <a:pt x="42410" y="26712"/>
                </a:cubicBezTo>
                <a:close/>
                <a:moveTo>
                  <a:pt x="39768" y="26853"/>
                </a:moveTo>
                <a:cubicBezTo>
                  <a:pt x="39953" y="27073"/>
                  <a:pt x="40138" y="27258"/>
                  <a:pt x="40314" y="27478"/>
                </a:cubicBezTo>
                <a:cubicBezTo>
                  <a:pt x="39619" y="27733"/>
                  <a:pt x="38923" y="27918"/>
                  <a:pt x="38192" y="28138"/>
                </a:cubicBezTo>
                <a:cubicBezTo>
                  <a:pt x="38043" y="27918"/>
                  <a:pt x="37893" y="27663"/>
                  <a:pt x="37717" y="27443"/>
                </a:cubicBezTo>
                <a:cubicBezTo>
                  <a:pt x="38413" y="27258"/>
                  <a:pt x="39108" y="27073"/>
                  <a:pt x="39768" y="26853"/>
                </a:cubicBezTo>
                <a:close/>
                <a:moveTo>
                  <a:pt x="54180" y="26228"/>
                </a:moveTo>
                <a:cubicBezTo>
                  <a:pt x="54445" y="26492"/>
                  <a:pt x="54665" y="26747"/>
                  <a:pt x="54920" y="26967"/>
                </a:cubicBezTo>
                <a:cubicBezTo>
                  <a:pt x="54955" y="27038"/>
                  <a:pt x="54990" y="27073"/>
                  <a:pt x="55061" y="27108"/>
                </a:cubicBezTo>
                <a:cubicBezTo>
                  <a:pt x="54401" y="27478"/>
                  <a:pt x="53740" y="27848"/>
                  <a:pt x="53045" y="28138"/>
                </a:cubicBezTo>
                <a:cubicBezTo>
                  <a:pt x="52789" y="27883"/>
                  <a:pt x="52569" y="27627"/>
                  <a:pt x="52314" y="27372"/>
                </a:cubicBezTo>
                <a:cubicBezTo>
                  <a:pt x="52939" y="27038"/>
                  <a:pt x="53564" y="26633"/>
                  <a:pt x="54180" y="26228"/>
                </a:cubicBezTo>
                <a:close/>
                <a:moveTo>
                  <a:pt x="9280" y="25717"/>
                </a:moveTo>
                <a:cubicBezTo>
                  <a:pt x="9280" y="26052"/>
                  <a:pt x="9280" y="26342"/>
                  <a:pt x="9245" y="26597"/>
                </a:cubicBezTo>
                <a:cubicBezTo>
                  <a:pt x="9245" y="26817"/>
                  <a:pt x="9210" y="27002"/>
                  <a:pt x="9210" y="27187"/>
                </a:cubicBezTo>
                <a:cubicBezTo>
                  <a:pt x="9025" y="27293"/>
                  <a:pt x="8840" y="27372"/>
                  <a:pt x="8664" y="27478"/>
                </a:cubicBezTo>
                <a:cubicBezTo>
                  <a:pt x="8259" y="27698"/>
                  <a:pt x="7889" y="27953"/>
                  <a:pt x="7563" y="28208"/>
                </a:cubicBezTo>
                <a:cubicBezTo>
                  <a:pt x="7599" y="27988"/>
                  <a:pt x="7634" y="27768"/>
                  <a:pt x="7669" y="27548"/>
                </a:cubicBezTo>
                <a:cubicBezTo>
                  <a:pt x="7704" y="27372"/>
                  <a:pt x="7740" y="27108"/>
                  <a:pt x="7784" y="26888"/>
                </a:cubicBezTo>
                <a:cubicBezTo>
                  <a:pt x="8074" y="26597"/>
                  <a:pt x="8365" y="26342"/>
                  <a:pt x="8699" y="26122"/>
                </a:cubicBezTo>
                <a:cubicBezTo>
                  <a:pt x="8919" y="25972"/>
                  <a:pt x="9104" y="25867"/>
                  <a:pt x="9280" y="25717"/>
                </a:cubicBezTo>
                <a:close/>
                <a:moveTo>
                  <a:pt x="26712" y="26633"/>
                </a:moveTo>
                <a:lnTo>
                  <a:pt x="26712" y="26633"/>
                </a:lnTo>
                <a:cubicBezTo>
                  <a:pt x="27408" y="26817"/>
                  <a:pt x="28068" y="26932"/>
                  <a:pt x="28763" y="27002"/>
                </a:cubicBezTo>
                <a:cubicBezTo>
                  <a:pt x="28834" y="27372"/>
                  <a:pt x="28869" y="27733"/>
                  <a:pt x="28913" y="28103"/>
                </a:cubicBezTo>
                <a:cubicBezTo>
                  <a:pt x="28913" y="28138"/>
                  <a:pt x="28948" y="28208"/>
                  <a:pt x="28948" y="28253"/>
                </a:cubicBezTo>
                <a:cubicBezTo>
                  <a:pt x="28209" y="28208"/>
                  <a:pt x="27513" y="28103"/>
                  <a:pt x="26818" y="27953"/>
                </a:cubicBezTo>
                <a:lnTo>
                  <a:pt x="26818" y="27698"/>
                </a:lnTo>
                <a:cubicBezTo>
                  <a:pt x="26782" y="27372"/>
                  <a:pt x="26747" y="27002"/>
                  <a:pt x="26712" y="26633"/>
                </a:cubicBezTo>
                <a:close/>
                <a:moveTo>
                  <a:pt x="28834" y="27038"/>
                </a:moveTo>
                <a:lnTo>
                  <a:pt x="28834" y="27038"/>
                </a:lnTo>
                <a:cubicBezTo>
                  <a:pt x="29424" y="27073"/>
                  <a:pt x="30049" y="27108"/>
                  <a:pt x="30709" y="27108"/>
                </a:cubicBezTo>
                <a:cubicBezTo>
                  <a:pt x="30779" y="27513"/>
                  <a:pt x="30850" y="27883"/>
                  <a:pt x="30964" y="28288"/>
                </a:cubicBezTo>
                <a:cubicBezTo>
                  <a:pt x="30304" y="28288"/>
                  <a:pt x="29644" y="28288"/>
                  <a:pt x="28983" y="28253"/>
                </a:cubicBezTo>
                <a:cubicBezTo>
                  <a:pt x="28983" y="28208"/>
                  <a:pt x="28983" y="28138"/>
                  <a:pt x="28948" y="28103"/>
                </a:cubicBezTo>
                <a:cubicBezTo>
                  <a:pt x="28913" y="27733"/>
                  <a:pt x="28869" y="27372"/>
                  <a:pt x="28834" y="27038"/>
                </a:cubicBezTo>
                <a:close/>
                <a:moveTo>
                  <a:pt x="32945" y="27073"/>
                </a:moveTo>
                <a:cubicBezTo>
                  <a:pt x="33051" y="27443"/>
                  <a:pt x="33165" y="27768"/>
                  <a:pt x="33271" y="28103"/>
                </a:cubicBezTo>
                <a:cubicBezTo>
                  <a:pt x="32505" y="28173"/>
                  <a:pt x="31774" y="28253"/>
                  <a:pt x="31000" y="28288"/>
                </a:cubicBezTo>
                <a:cubicBezTo>
                  <a:pt x="30929" y="27883"/>
                  <a:pt x="30815" y="27513"/>
                  <a:pt x="30744" y="27152"/>
                </a:cubicBezTo>
                <a:cubicBezTo>
                  <a:pt x="31475" y="27152"/>
                  <a:pt x="32215" y="27108"/>
                  <a:pt x="32945" y="27073"/>
                </a:cubicBezTo>
                <a:close/>
                <a:moveTo>
                  <a:pt x="2316" y="26192"/>
                </a:moveTo>
                <a:cubicBezTo>
                  <a:pt x="2422" y="26562"/>
                  <a:pt x="2501" y="26932"/>
                  <a:pt x="2536" y="27372"/>
                </a:cubicBezTo>
                <a:cubicBezTo>
                  <a:pt x="2017" y="27698"/>
                  <a:pt x="1506" y="27988"/>
                  <a:pt x="916" y="28323"/>
                </a:cubicBezTo>
                <a:cubicBezTo>
                  <a:pt x="916" y="27883"/>
                  <a:pt x="846" y="27513"/>
                  <a:pt x="740" y="27152"/>
                </a:cubicBezTo>
                <a:cubicBezTo>
                  <a:pt x="1321" y="26853"/>
                  <a:pt x="1841" y="26527"/>
                  <a:pt x="2316" y="26192"/>
                </a:cubicBezTo>
                <a:close/>
                <a:moveTo>
                  <a:pt x="22750" y="26307"/>
                </a:moveTo>
                <a:lnTo>
                  <a:pt x="22750" y="26307"/>
                </a:lnTo>
                <a:cubicBezTo>
                  <a:pt x="22970" y="26412"/>
                  <a:pt x="23190" y="26527"/>
                  <a:pt x="23411" y="26668"/>
                </a:cubicBezTo>
                <a:cubicBezTo>
                  <a:pt x="23587" y="26782"/>
                  <a:pt x="23772" y="26888"/>
                  <a:pt x="23992" y="27002"/>
                </a:cubicBezTo>
                <a:cubicBezTo>
                  <a:pt x="23992" y="27443"/>
                  <a:pt x="24027" y="27883"/>
                  <a:pt x="24071" y="28323"/>
                </a:cubicBezTo>
                <a:cubicBezTo>
                  <a:pt x="23956" y="28253"/>
                  <a:pt x="23807" y="28173"/>
                  <a:pt x="23666" y="28103"/>
                </a:cubicBezTo>
                <a:cubicBezTo>
                  <a:pt x="23367" y="27953"/>
                  <a:pt x="23111" y="27812"/>
                  <a:pt x="22821" y="27698"/>
                </a:cubicBezTo>
                <a:cubicBezTo>
                  <a:pt x="22821" y="27258"/>
                  <a:pt x="22785" y="26782"/>
                  <a:pt x="22750" y="26307"/>
                </a:cubicBezTo>
                <a:close/>
                <a:moveTo>
                  <a:pt x="51469" y="26633"/>
                </a:moveTo>
                <a:cubicBezTo>
                  <a:pt x="51724" y="26853"/>
                  <a:pt x="51979" y="27108"/>
                  <a:pt x="52244" y="27372"/>
                </a:cubicBezTo>
                <a:cubicBezTo>
                  <a:pt x="51689" y="27663"/>
                  <a:pt x="51178" y="27918"/>
                  <a:pt x="50624" y="28138"/>
                </a:cubicBezTo>
                <a:cubicBezTo>
                  <a:pt x="50483" y="28208"/>
                  <a:pt x="50333" y="28288"/>
                  <a:pt x="50183" y="28323"/>
                </a:cubicBezTo>
                <a:cubicBezTo>
                  <a:pt x="50043" y="28173"/>
                  <a:pt x="49893" y="28032"/>
                  <a:pt x="49708" y="27848"/>
                </a:cubicBezTo>
                <a:cubicBezTo>
                  <a:pt x="49673" y="27812"/>
                  <a:pt x="49602" y="27733"/>
                  <a:pt x="49523" y="27698"/>
                </a:cubicBezTo>
                <a:cubicBezTo>
                  <a:pt x="49778" y="27592"/>
                  <a:pt x="50043" y="27443"/>
                  <a:pt x="50263" y="27328"/>
                </a:cubicBezTo>
                <a:cubicBezTo>
                  <a:pt x="50659" y="27108"/>
                  <a:pt x="51064" y="26888"/>
                  <a:pt x="51469" y="26633"/>
                </a:cubicBezTo>
                <a:close/>
                <a:moveTo>
                  <a:pt x="17283" y="26747"/>
                </a:moveTo>
                <a:cubicBezTo>
                  <a:pt x="17283" y="27187"/>
                  <a:pt x="17283" y="27663"/>
                  <a:pt x="17204" y="28103"/>
                </a:cubicBezTo>
                <a:cubicBezTo>
                  <a:pt x="16623" y="28173"/>
                  <a:pt x="15998" y="28253"/>
                  <a:pt x="15337" y="28393"/>
                </a:cubicBezTo>
                <a:cubicBezTo>
                  <a:pt x="15408" y="27918"/>
                  <a:pt x="15443" y="27443"/>
                  <a:pt x="15443" y="26967"/>
                </a:cubicBezTo>
                <a:cubicBezTo>
                  <a:pt x="16103" y="26853"/>
                  <a:pt x="16728" y="26782"/>
                  <a:pt x="17283" y="26747"/>
                </a:cubicBezTo>
                <a:close/>
                <a:moveTo>
                  <a:pt x="20215" y="26853"/>
                </a:moveTo>
                <a:cubicBezTo>
                  <a:pt x="20655" y="26932"/>
                  <a:pt x="21095" y="27073"/>
                  <a:pt x="21571" y="27222"/>
                </a:cubicBezTo>
                <a:lnTo>
                  <a:pt x="21571" y="28429"/>
                </a:lnTo>
                <a:cubicBezTo>
                  <a:pt x="21095" y="28288"/>
                  <a:pt x="20620" y="28208"/>
                  <a:pt x="20180" y="28138"/>
                </a:cubicBezTo>
                <a:cubicBezTo>
                  <a:pt x="20215" y="27698"/>
                  <a:pt x="20215" y="27293"/>
                  <a:pt x="20215" y="26853"/>
                </a:cubicBezTo>
                <a:close/>
                <a:moveTo>
                  <a:pt x="45526" y="26967"/>
                </a:moveTo>
                <a:cubicBezTo>
                  <a:pt x="45711" y="27152"/>
                  <a:pt x="45896" y="27328"/>
                  <a:pt x="46081" y="27513"/>
                </a:cubicBezTo>
                <a:cubicBezTo>
                  <a:pt x="45456" y="27812"/>
                  <a:pt x="44760" y="28138"/>
                  <a:pt x="44100" y="28429"/>
                </a:cubicBezTo>
                <a:cubicBezTo>
                  <a:pt x="43915" y="28253"/>
                  <a:pt x="43765" y="28068"/>
                  <a:pt x="43616" y="27918"/>
                </a:cubicBezTo>
                <a:cubicBezTo>
                  <a:pt x="44241" y="27627"/>
                  <a:pt x="44901" y="27293"/>
                  <a:pt x="45526" y="26967"/>
                </a:cubicBezTo>
                <a:close/>
                <a:moveTo>
                  <a:pt x="7044" y="25347"/>
                </a:moveTo>
                <a:lnTo>
                  <a:pt x="7044" y="25347"/>
                </a:lnTo>
                <a:cubicBezTo>
                  <a:pt x="7009" y="25787"/>
                  <a:pt x="6938" y="26228"/>
                  <a:pt x="6859" y="26668"/>
                </a:cubicBezTo>
                <a:cubicBezTo>
                  <a:pt x="6604" y="27002"/>
                  <a:pt x="6349" y="27372"/>
                  <a:pt x="6128" y="27733"/>
                </a:cubicBezTo>
                <a:cubicBezTo>
                  <a:pt x="5944" y="27988"/>
                  <a:pt x="5759" y="28253"/>
                  <a:pt x="5583" y="28508"/>
                </a:cubicBezTo>
                <a:cubicBezTo>
                  <a:pt x="5688" y="28103"/>
                  <a:pt x="5838" y="27698"/>
                  <a:pt x="5908" y="27293"/>
                </a:cubicBezTo>
                <a:cubicBezTo>
                  <a:pt x="6164" y="26888"/>
                  <a:pt x="6384" y="26527"/>
                  <a:pt x="6604" y="26122"/>
                </a:cubicBezTo>
                <a:cubicBezTo>
                  <a:pt x="6753" y="25867"/>
                  <a:pt x="6903" y="25611"/>
                  <a:pt x="7044" y="25347"/>
                </a:cubicBezTo>
                <a:close/>
                <a:moveTo>
                  <a:pt x="11155" y="26377"/>
                </a:moveTo>
                <a:cubicBezTo>
                  <a:pt x="11155" y="26932"/>
                  <a:pt x="11120" y="27407"/>
                  <a:pt x="11085" y="27883"/>
                </a:cubicBezTo>
                <a:cubicBezTo>
                  <a:pt x="10381" y="28103"/>
                  <a:pt x="9720" y="28323"/>
                  <a:pt x="9060" y="28613"/>
                </a:cubicBezTo>
                <a:cubicBezTo>
                  <a:pt x="9139" y="28173"/>
                  <a:pt x="9210" y="27698"/>
                  <a:pt x="9245" y="27222"/>
                </a:cubicBezTo>
                <a:cubicBezTo>
                  <a:pt x="9835" y="26888"/>
                  <a:pt x="10460" y="26633"/>
                  <a:pt x="11155" y="26377"/>
                </a:cubicBezTo>
                <a:close/>
                <a:moveTo>
                  <a:pt x="37673" y="27443"/>
                </a:moveTo>
                <a:cubicBezTo>
                  <a:pt x="37823" y="27663"/>
                  <a:pt x="38008" y="27918"/>
                  <a:pt x="38157" y="28138"/>
                </a:cubicBezTo>
                <a:cubicBezTo>
                  <a:pt x="37497" y="28323"/>
                  <a:pt x="36793" y="28508"/>
                  <a:pt x="36062" y="28649"/>
                </a:cubicBezTo>
                <a:cubicBezTo>
                  <a:pt x="35912" y="28358"/>
                  <a:pt x="35807" y="28103"/>
                  <a:pt x="35657" y="27848"/>
                </a:cubicBezTo>
                <a:cubicBezTo>
                  <a:pt x="36352" y="27733"/>
                  <a:pt x="37013" y="27592"/>
                  <a:pt x="37673" y="27443"/>
                </a:cubicBezTo>
                <a:close/>
                <a:moveTo>
                  <a:pt x="48828" y="27073"/>
                </a:moveTo>
                <a:cubicBezTo>
                  <a:pt x="49048" y="27293"/>
                  <a:pt x="49268" y="27478"/>
                  <a:pt x="49453" y="27698"/>
                </a:cubicBezTo>
                <a:cubicBezTo>
                  <a:pt x="48757" y="28032"/>
                  <a:pt x="48062" y="28358"/>
                  <a:pt x="47357" y="28649"/>
                </a:cubicBezTo>
                <a:lnTo>
                  <a:pt x="47322" y="28649"/>
                </a:lnTo>
                <a:cubicBezTo>
                  <a:pt x="47137" y="28473"/>
                  <a:pt x="46961" y="28288"/>
                  <a:pt x="46776" y="28103"/>
                </a:cubicBezTo>
                <a:cubicBezTo>
                  <a:pt x="47437" y="27768"/>
                  <a:pt x="48132" y="27443"/>
                  <a:pt x="48828" y="27073"/>
                </a:cubicBezTo>
                <a:close/>
                <a:moveTo>
                  <a:pt x="61593" y="26633"/>
                </a:moveTo>
                <a:cubicBezTo>
                  <a:pt x="61963" y="26932"/>
                  <a:pt x="62324" y="27258"/>
                  <a:pt x="62659" y="27548"/>
                </a:cubicBezTo>
                <a:cubicBezTo>
                  <a:pt x="61928" y="27918"/>
                  <a:pt x="61118" y="28288"/>
                  <a:pt x="60308" y="28649"/>
                </a:cubicBezTo>
                <a:cubicBezTo>
                  <a:pt x="59982" y="28393"/>
                  <a:pt x="59648" y="28103"/>
                  <a:pt x="59357" y="27812"/>
                </a:cubicBezTo>
                <a:cubicBezTo>
                  <a:pt x="60088" y="27443"/>
                  <a:pt x="60863" y="27038"/>
                  <a:pt x="61593" y="26633"/>
                </a:cubicBezTo>
                <a:close/>
                <a:moveTo>
                  <a:pt x="3998" y="26272"/>
                </a:moveTo>
                <a:lnTo>
                  <a:pt x="3998" y="26272"/>
                </a:lnTo>
                <a:cubicBezTo>
                  <a:pt x="4042" y="26668"/>
                  <a:pt x="3998" y="27152"/>
                  <a:pt x="3927" y="27627"/>
                </a:cubicBezTo>
                <a:cubicBezTo>
                  <a:pt x="3487" y="27988"/>
                  <a:pt x="3012" y="28358"/>
                  <a:pt x="2501" y="28728"/>
                </a:cubicBezTo>
                <a:cubicBezTo>
                  <a:pt x="2572" y="28253"/>
                  <a:pt x="2572" y="27812"/>
                  <a:pt x="2572" y="27372"/>
                </a:cubicBezTo>
                <a:cubicBezTo>
                  <a:pt x="3082" y="27038"/>
                  <a:pt x="3558" y="26633"/>
                  <a:pt x="3998" y="26272"/>
                </a:cubicBezTo>
                <a:close/>
                <a:moveTo>
                  <a:pt x="42999" y="27328"/>
                </a:moveTo>
                <a:cubicBezTo>
                  <a:pt x="43175" y="27513"/>
                  <a:pt x="43360" y="27698"/>
                  <a:pt x="43545" y="27883"/>
                </a:cubicBezTo>
                <a:cubicBezTo>
                  <a:pt x="42850" y="28208"/>
                  <a:pt x="42154" y="28473"/>
                  <a:pt x="41415" y="28728"/>
                </a:cubicBezTo>
                <a:cubicBezTo>
                  <a:pt x="41274" y="28543"/>
                  <a:pt x="41089" y="28323"/>
                  <a:pt x="40939" y="28138"/>
                </a:cubicBezTo>
                <a:cubicBezTo>
                  <a:pt x="41635" y="27883"/>
                  <a:pt x="42295" y="27627"/>
                  <a:pt x="42999" y="27328"/>
                </a:cubicBezTo>
                <a:close/>
                <a:moveTo>
                  <a:pt x="6128" y="25972"/>
                </a:moveTo>
                <a:lnTo>
                  <a:pt x="6128" y="25972"/>
                </a:lnTo>
                <a:cubicBezTo>
                  <a:pt x="6058" y="26412"/>
                  <a:pt x="5979" y="26853"/>
                  <a:pt x="5873" y="27258"/>
                </a:cubicBezTo>
                <a:cubicBezTo>
                  <a:pt x="5618" y="27698"/>
                  <a:pt x="5318" y="28138"/>
                  <a:pt x="4993" y="28543"/>
                </a:cubicBezTo>
                <a:cubicBezTo>
                  <a:pt x="4922" y="28649"/>
                  <a:pt x="4843" y="28728"/>
                  <a:pt x="4737" y="28834"/>
                </a:cubicBezTo>
                <a:cubicBezTo>
                  <a:pt x="4878" y="28429"/>
                  <a:pt x="4993" y="28032"/>
                  <a:pt x="5063" y="27592"/>
                </a:cubicBezTo>
                <a:cubicBezTo>
                  <a:pt x="5178" y="27478"/>
                  <a:pt x="5248" y="27372"/>
                  <a:pt x="5362" y="27258"/>
                </a:cubicBezTo>
                <a:cubicBezTo>
                  <a:pt x="5653" y="26853"/>
                  <a:pt x="5908" y="26412"/>
                  <a:pt x="6128" y="25972"/>
                </a:cubicBezTo>
                <a:close/>
                <a:moveTo>
                  <a:pt x="15408" y="26967"/>
                </a:moveTo>
                <a:cubicBezTo>
                  <a:pt x="15408" y="27443"/>
                  <a:pt x="15373" y="27918"/>
                  <a:pt x="15267" y="28393"/>
                </a:cubicBezTo>
                <a:lnTo>
                  <a:pt x="15152" y="28393"/>
                </a:lnTo>
                <a:cubicBezTo>
                  <a:pt x="14457" y="28543"/>
                  <a:pt x="13726" y="28693"/>
                  <a:pt x="13022" y="28834"/>
                </a:cubicBezTo>
                <a:cubicBezTo>
                  <a:pt x="13101" y="28358"/>
                  <a:pt x="13172" y="27883"/>
                  <a:pt x="13207" y="27372"/>
                </a:cubicBezTo>
                <a:cubicBezTo>
                  <a:pt x="13832" y="27258"/>
                  <a:pt x="14422" y="27152"/>
                  <a:pt x="15047" y="27038"/>
                </a:cubicBezTo>
                <a:cubicBezTo>
                  <a:pt x="15152" y="27002"/>
                  <a:pt x="15267" y="27002"/>
                  <a:pt x="15408" y="26967"/>
                </a:cubicBezTo>
                <a:close/>
                <a:moveTo>
                  <a:pt x="40358" y="27513"/>
                </a:moveTo>
                <a:cubicBezTo>
                  <a:pt x="40499" y="27733"/>
                  <a:pt x="40684" y="27918"/>
                  <a:pt x="40869" y="28138"/>
                </a:cubicBezTo>
                <a:cubicBezTo>
                  <a:pt x="40138" y="28393"/>
                  <a:pt x="39399" y="28613"/>
                  <a:pt x="38703" y="28834"/>
                </a:cubicBezTo>
                <a:cubicBezTo>
                  <a:pt x="38553" y="28613"/>
                  <a:pt x="38377" y="28393"/>
                  <a:pt x="38228" y="28173"/>
                </a:cubicBezTo>
                <a:cubicBezTo>
                  <a:pt x="38958" y="27953"/>
                  <a:pt x="39654" y="27768"/>
                  <a:pt x="40358" y="27513"/>
                </a:cubicBezTo>
                <a:close/>
                <a:moveTo>
                  <a:pt x="18674" y="28068"/>
                </a:moveTo>
                <a:cubicBezTo>
                  <a:pt x="19185" y="28068"/>
                  <a:pt x="19625" y="28103"/>
                  <a:pt x="20109" y="28173"/>
                </a:cubicBezTo>
                <a:cubicBezTo>
                  <a:pt x="20109" y="28393"/>
                  <a:pt x="20065" y="28649"/>
                  <a:pt x="20030" y="28869"/>
                </a:cubicBezTo>
                <a:cubicBezTo>
                  <a:pt x="19924" y="28869"/>
                  <a:pt x="19810" y="28834"/>
                  <a:pt x="19704" y="28834"/>
                </a:cubicBezTo>
                <a:lnTo>
                  <a:pt x="18524" y="28834"/>
                </a:lnTo>
                <a:cubicBezTo>
                  <a:pt x="18604" y="28578"/>
                  <a:pt x="18639" y="28323"/>
                  <a:pt x="18674" y="28068"/>
                </a:cubicBezTo>
                <a:close/>
                <a:moveTo>
                  <a:pt x="24027" y="27002"/>
                </a:moveTo>
                <a:lnTo>
                  <a:pt x="24027" y="27002"/>
                </a:lnTo>
                <a:cubicBezTo>
                  <a:pt x="24432" y="27222"/>
                  <a:pt x="24872" y="27407"/>
                  <a:pt x="25277" y="27548"/>
                </a:cubicBezTo>
                <a:lnTo>
                  <a:pt x="25277" y="27663"/>
                </a:lnTo>
                <a:cubicBezTo>
                  <a:pt x="25312" y="28068"/>
                  <a:pt x="25347" y="28473"/>
                  <a:pt x="25391" y="28869"/>
                </a:cubicBezTo>
                <a:cubicBezTo>
                  <a:pt x="24951" y="28728"/>
                  <a:pt x="24546" y="28543"/>
                  <a:pt x="24141" y="28358"/>
                </a:cubicBezTo>
                <a:cubicBezTo>
                  <a:pt x="24106" y="27918"/>
                  <a:pt x="24071" y="27443"/>
                  <a:pt x="24027" y="27002"/>
                </a:cubicBezTo>
                <a:close/>
                <a:moveTo>
                  <a:pt x="58257" y="26853"/>
                </a:moveTo>
                <a:cubicBezTo>
                  <a:pt x="58582" y="27187"/>
                  <a:pt x="58917" y="27478"/>
                  <a:pt x="59287" y="27812"/>
                </a:cubicBezTo>
                <a:cubicBezTo>
                  <a:pt x="58477" y="28173"/>
                  <a:pt x="57702" y="28543"/>
                  <a:pt x="56901" y="28869"/>
                </a:cubicBezTo>
                <a:cubicBezTo>
                  <a:pt x="56602" y="28578"/>
                  <a:pt x="56311" y="28323"/>
                  <a:pt x="56020" y="28032"/>
                </a:cubicBezTo>
                <a:cubicBezTo>
                  <a:pt x="56786" y="27663"/>
                  <a:pt x="57526" y="27258"/>
                  <a:pt x="58257" y="26853"/>
                </a:cubicBezTo>
                <a:close/>
                <a:moveTo>
                  <a:pt x="21606" y="27258"/>
                </a:moveTo>
                <a:lnTo>
                  <a:pt x="21606" y="27258"/>
                </a:lnTo>
                <a:cubicBezTo>
                  <a:pt x="22011" y="27372"/>
                  <a:pt x="22381" y="27513"/>
                  <a:pt x="22785" y="27733"/>
                </a:cubicBezTo>
                <a:cubicBezTo>
                  <a:pt x="22821" y="28138"/>
                  <a:pt x="22821" y="28543"/>
                  <a:pt x="22821" y="28913"/>
                </a:cubicBezTo>
                <a:cubicBezTo>
                  <a:pt x="22416" y="28728"/>
                  <a:pt x="22011" y="28578"/>
                  <a:pt x="21606" y="28473"/>
                </a:cubicBezTo>
                <a:cubicBezTo>
                  <a:pt x="21650" y="28068"/>
                  <a:pt x="21650" y="27663"/>
                  <a:pt x="21606" y="27258"/>
                </a:cubicBezTo>
                <a:close/>
                <a:moveTo>
                  <a:pt x="5248" y="26307"/>
                </a:moveTo>
                <a:cubicBezTo>
                  <a:pt x="5213" y="26712"/>
                  <a:pt x="5142" y="27152"/>
                  <a:pt x="5028" y="27592"/>
                </a:cubicBezTo>
                <a:cubicBezTo>
                  <a:pt x="4658" y="28068"/>
                  <a:pt x="4218" y="28508"/>
                  <a:pt x="3707" y="28948"/>
                </a:cubicBezTo>
                <a:cubicBezTo>
                  <a:pt x="3743" y="28869"/>
                  <a:pt x="3743" y="28798"/>
                  <a:pt x="3778" y="28728"/>
                </a:cubicBezTo>
                <a:cubicBezTo>
                  <a:pt x="3857" y="28358"/>
                  <a:pt x="3927" y="27988"/>
                  <a:pt x="3963" y="27627"/>
                </a:cubicBezTo>
                <a:cubicBezTo>
                  <a:pt x="4482" y="27222"/>
                  <a:pt x="4878" y="26747"/>
                  <a:pt x="5248" y="26307"/>
                </a:cubicBezTo>
                <a:close/>
                <a:moveTo>
                  <a:pt x="55061" y="27152"/>
                </a:moveTo>
                <a:cubicBezTo>
                  <a:pt x="55360" y="27443"/>
                  <a:pt x="55651" y="27733"/>
                  <a:pt x="55941" y="27988"/>
                </a:cubicBezTo>
                <a:cubicBezTo>
                  <a:pt x="55246" y="28358"/>
                  <a:pt x="54550" y="28649"/>
                  <a:pt x="53855" y="28948"/>
                </a:cubicBezTo>
                <a:cubicBezTo>
                  <a:pt x="53784" y="28869"/>
                  <a:pt x="53740" y="28834"/>
                  <a:pt x="53670" y="28763"/>
                </a:cubicBezTo>
                <a:cubicBezTo>
                  <a:pt x="53485" y="28578"/>
                  <a:pt x="53300" y="28393"/>
                  <a:pt x="53080" y="28173"/>
                </a:cubicBezTo>
                <a:cubicBezTo>
                  <a:pt x="53784" y="27848"/>
                  <a:pt x="54445" y="27513"/>
                  <a:pt x="55061" y="27152"/>
                </a:cubicBezTo>
                <a:close/>
                <a:moveTo>
                  <a:pt x="18639" y="28068"/>
                </a:moveTo>
                <a:cubicBezTo>
                  <a:pt x="18604" y="28323"/>
                  <a:pt x="18568" y="28578"/>
                  <a:pt x="18489" y="28869"/>
                </a:cubicBezTo>
                <a:cubicBezTo>
                  <a:pt x="18014" y="28869"/>
                  <a:pt x="17503" y="28948"/>
                  <a:pt x="17028" y="29054"/>
                </a:cubicBezTo>
                <a:cubicBezTo>
                  <a:pt x="17133" y="28763"/>
                  <a:pt x="17169" y="28429"/>
                  <a:pt x="17248" y="28138"/>
                </a:cubicBezTo>
                <a:cubicBezTo>
                  <a:pt x="17723" y="28103"/>
                  <a:pt x="18199" y="28068"/>
                  <a:pt x="18639" y="28068"/>
                </a:cubicBezTo>
                <a:close/>
                <a:moveTo>
                  <a:pt x="35622" y="27848"/>
                </a:moveTo>
                <a:cubicBezTo>
                  <a:pt x="35736" y="28103"/>
                  <a:pt x="35877" y="28393"/>
                  <a:pt x="36027" y="28649"/>
                </a:cubicBezTo>
                <a:cubicBezTo>
                  <a:pt x="35622" y="28728"/>
                  <a:pt x="35217" y="28798"/>
                  <a:pt x="34812" y="28869"/>
                </a:cubicBezTo>
                <a:cubicBezTo>
                  <a:pt x="34451" y="28948"/>
                  <a:pt x="34081" y="29018"/>
                  <a:pt x="33711" y="29054"/>
                </a:cubicBezTo>
                <a:cubicBezTo>
                  <a:pt x="33570" y="28763"/>
                  <a:pt x="33456" y="28473"/>
                  <a:pt x="33350" y="28138"/>
                </a:cubicBezTo>
                <a:cubicBezTo>
                  <a:pt x="33711" y="28103"/>
                  <a:pt x="34081" y="28068"/>
                  <a:pt x="34451" y="28032"/>
                </a:cubicBezTo>
                <a:cubicBezTo>
                  <a:pt x="34856" y="27953"/>
                  <a:pt x="35217" y="27918"/>
                  <a:pt x="35622" y="27848"/>
                </a:cubicBezTo>
                <a:close/>
                <a:moveTo>
                  <a:pt x="52279" y="27407"/>
                </a:moveTo>
                <a:cubicBezTo>
                  <a:pt x="52499" y="27663"/>
                  <a:pt x="52754" y="27918"/>
                  <a:pt x="53009" y="28173"/>
                </a:cubicBezTo>
                <a:cubicBezTo>
                  <a:pt x="52534" y="28393"/>
                  <a:pt x="52059" y="28613"/>
                  <a:pt x="51539" y="28798"/>
                </a:cubicBezTo>
                <a:cubicBezTo>
                  <a:pt x="51319" y="28869"/>
                  <a:pt x="51099" y="28948"/>
                  <a:pt x="50879" y="29054"/>
                </a:cubicBezTo>
                <a:cubicBezTo>
                  <a:pt x="50659" y="28798"/>
                  <a:pt x="50439" y="28578"/>
                  <a:pt x="50219" y="28358"/>
                </a:cubicBezTo>
                <a:cubicBezTo>
                  <a:pt x="50368" y="28323"/>
                  <a:pt x="50518" y="28253"/>
                  <a:pt x="50659" y="28173"/>
                </a:cubicBezTo>
                <a:cubicBezTo>
                  <a:pt x="51213" y="27953"/>
                  <a:pt x="51724" y="27698"/>
                  <a:pt x="52279" y="27407"/>
                </a:cubicBezTo>
                <a:close/>
                <a:moveTo>
                  <a:pt x="20180" y="28173"/>
                </a:moveTo>
                <a:cubicBezTo>
                  <a:pt x="20620" y="28253"/>
                  <a:pt x="21095" y="28358"/>
                  <a:pt x="21571" y="28508"/>
                </a:cubicBezTo>
                <a:cubicBezTo>
                  <a:pt x="21535" y="28728"/>
                  <a:pt x="21535" y="28983"/>
                  <a:pt x="21500" y="29203"/>
                </a:cubicBezTo>
                <a:cubicBezTo>
                  <a:pt x="21060" y="29054"/>
                  <a:pt x="20585" y="28948"/>
                  <a:pt x="20065" y="28869"/>
                </a:cubicBezTo>
                <a:cubicBezTo>
                  <a:pt x="20109" y="28649"/>
                  <a:pt x="20144" y="28393"/>
                  <a:pt x="20180" y="28173"/>
                </a:cubicBezTo>
                <a:close/>
                <a:moveTo>
                  <a:pt x="25312" y="27592"/>
                </a:moveTo>
                <a:cubicBezTo>
                  <a:pt x="25788" y="27733"/>
                  <a:pt x="26307" y="27883"/>
                  <a:pt x="26782" y="27988"/>
                </a:cubicBezTo>
                <a:lnTo>
                  <a:pt x="26782" y="28103"/>
                </a:lnTo>
                <a:cubicBezTo>
                  <a:pt x="26818" y="28473"/>
                  <a:pt x="26853" y="28869"/>
                  <a:pt x="26888" y="29239"/>
                </a:cubicBezTo>
                <a:cubicBezTo>
                  <a:pt x="26413" y="29168"/>
                  <a:pt x="25902" y="29018"/>
                  <a:pt x="25427" y="28869"/>
                </a:cubicBezTo>
                <a:cubicBezTo>
                  <a:pt x="25391" y="28473"/>
                  <a:pt x="25347" y="28068"/>
                  <a:pt x="25312" y="27663"/>
                </a:cubicBezTo>
                <a:lnTo>
                  <a:pt x="25312" y="27592"/>
                </a:lnTo>
                <a:close/>
                <a:moveTo>
                  <a:pt x="43545" y="27918"/>
                </a:moveTo>
                <a:cubicBezTo>
                  <a:pt x="43730" y="28103"/>
                  <a:pt x="43880" y="28288"/>
                  <a:pt x="44021" y="28429"/>
                </a:cubicBezTo>
                <a:cubicBezTo>
                  <a:pt x="43360" y="28728"/>
                  <a:pt x="42630" y="28983"/>
                  <a:pt x="41899" y="29239"/>
                </a:cubicBezTo>
                <a:cubicBezTo>
                  <a:pt x="41749" y="29089"/>
                  <a:pt x="41600" y="28913"/>
                  <a:pt x="41459" y="28763"/>
                </a:cubicBezTo>
                <a:cubicBezTo>
                  <a:pt x="42154" y="28508"/>
                  <a:pt x="42885" y="28208"/>
                  <a:pt x="43545" y="27918"/>
                </a:cubicBezTo>
                <a:close/>
                <a:moveTo>
                  <a:pt x="49488" y="27698"/>
                </a:moveTo>
                <a:cubicBezTo>
                  <a:pt x="49558" y="27768"/>
                  <a:pt x="49638" y="27848"/>
                  <a:pt x="49673" y="27883"/>
                </a:cubicBezTo>
                <a:cubicBezTo>
                  <a:pt x="49858" y="28032"/>
                  <a:pt x="49999" y="28208"/>
                  <a:pt x="50148" y="28358"/>
                </a:cubicBezTo>
                <a:cubicBezTo>
                  <a:pt x="49417" y="28649"/>
                  <a:pt x="48678" y="28983"/>
                  <a:pt x="47947" y="29274"/>
                </a:cubicBezTo>
                <a:cubicBezTo>
                  <a:pt x="47762" y="29054"/>
                  <a:pt x="47577" y="28869"/>
                  <a:pt x="47401" y="28693"/>
                </a:cubicBezTo>
                <a:cubicBezTo>
                  <a:pt x="48097" y="28393"/>
                  <a:pt x="48792" y="28068"/>
                  <a:pt x="49488" y="27698"/>
                </a:cubicBezTo>
                <a:close/>
                <a:moveTo>
                  <a:pt x="13172" y="27407"/>
                </a:moveTo>
                <a:lnTo>
                  <a:pt x="13172" y="27407"/>
                </a:lnTo>
                <a:cubicBezTo>
                  <a:pt x="13136" y="27883"/>
                  <a:pt x="13066" y="28358"/>
                  <a:pt x="12987" y="28834"/>
                </a:cubicBezTo>
                <a:cubicBezTo>
                  <a:pt x="12256" y="28983"/>
                  <a:pt x="11560" y="29133"/>
                  <a:pt x="10865" y="29309"/>
                </a:cubicBezTo>
                <a:cubicBezTo>
                  <a:pt x="10971" y="28869"/>
                  <a:pt x="11041" y="28393"/>
                  <a:pt x="11120" y="27918"/>
                </a:cubicBezTo>
                <a:cubicBezTo>
                  <a:pt x="11781" y="27698"/>
                  <a:pt x="12476" y="27548"/>
                  <a:pt x="13172" y="27407"/>
                </a:cubicBezTo>
                <a:close/>
                <a:moveTo>
                  <a:pt x="33315" y="28138"/>
                </a:moveTo>
                <a:cubicBezTo>
                  <a:pt x="33421" y="28473"/>
                  <a:pt x="33535" y="28763"/>
                  <a:pt x="33676" y="29054"/>
                </a:cubicBezTo>
                <a:cubicBezTo>
                  <a:pt x="32910" y="29203"/>
                  <a:pt x="32135" y="29309"/>
                  <a:pt x="31369" y="29353"/>
                </a:cubicBezTo>
                <a:cubicBezTo>
                  <a:pt x="31220" y="29018"/>
                  <a:pt x="31114" y="28693"/>
                  <a:pt x="31035" y="28323"/>
                </a:cubicBezTo>
                <a:cubicBezTo>
                  <a:pt x="31774" y="28288"/>
                  <a:pt x="32540" y="28208"/>
                  <a:pt x="33315" y="28138"/>
                </a:cubicBezTo>
                <a:close/>
                <a:moveTo>
                  <a:pt x="38192" y="28173"/>
                </a:moveTo>
                <a:cubicBezTo>
                  <a:pt x="38333" y="28393"/>
                  <a:pt x="38483" y="28613"/>
                  <a:pt x="38668" y="28834"/>
                </a:cubicBezTo>
                <a:cubicBezTo>
                  <a:pt x="37937" y="29054"/>
                  <a:pt x="37198" y="29239"/>
                  <a:pt x="36467" y="29388"/>
                </a:cubicBezTo>
                <a:cubicBezTo>
                  <a:pt x="36317" y="29168"/>
                  <a:pt x="36212" y="28913"/>
                  <a:pt x="36062" y="28693"/>
                </a:cubicBezTo>
                <a:cubicBezTo>
                  <a:pt x="36793" y="28543"/>
                  <a:pt x="37497" y="28358"/>
                  <a:pt x="38192" y="28173"/>
                </a:cubicBezTo>
                <a:close/>
                <a:moveTo>
                  <a:pt x="17169" y="28138"/>
                </a:moveTo>
                <a:lnTo>
                  <a:pt x="17169" y="28138"/>
                </a:lnTo>
                <a:cubicBezTo>
                  <a:pt x="17133" y="28429"/>
                  <a:pt x="17063" y="28763"/>
                  <a:pt x="16984" y="29054"/>
                </a:cubicBezTo>
                <a:cubicBezTo>
                  <a:pt x="16508" y="29133"/>
                  <a:pt x="16068" y="29239"/>
                  <a:pt x="15593" y="29309"/>
                </a:cubicBezTo>
                <a:cubicBezTo>
                  <a:pt x="15408" y="29353"/>
                  <a:pt x="15223" y="29388"/>
                  <a:pt x="15082" y="29423"/>
                </a:cubicBezTo>
                <a:cubicBezTo>
                  <a:pt x="15188" y="29089"/>
                  <a:pt x="15267" y="28763"/>
                  <a:pt x="15302" y="28429"/>
                </a:cubicBezTo>
                <a:cubicBezTo>
                  <a:pt x="15998" y="28288"/>
                  <a:pt x="16623" y="28208"/>
                  <a:pt x="17169" y="28138"/>
                </a:cubicBezTo>
                <a:close/>
                <a:moveTo>
                  <a:pt x="40904" y="28173"/>
                </a:moveTo>
                <a:cubicBezTo>
                  <a:pt x="41054" y="28358"/>
                  <a:pt x="41195" y="28543"/>
                  <a:pt x="41379" y="28728"/>
                </a:cubicBezTo>
                <a:cubicBezTo>
                  <a:pt x="40649" y="28983"/>
                  <a:pt x="39918" y="29203"/>
                  <a:pt x="39178" y="29423"/>
                </a:cubicBezTo>
                <a:cubicBezTo>
                  <a:pt x="39038" y="29239"/>
                  <a:pt x="38888" y="29054"/>
                  <a:pt x="38738" y="28869"/>
                </a:cubicBezTo>
                <a:cubicBezTo>
                  <a:pt x="39434" y="28649"/>
                  <a:pt x="40173" y="28429"/>
                  <a:pt x="40904" y="28173"/>
                </a:cubicBezTo>
                <a:close/>
                <a:moveTo>
                  <a:pt x="7704" y="26932"/>
                </a:moveTo>
                <a:cubicBezTo>
                  <a:pt x="7669" y="27152"/>
                  <a:pt x="7669" y="27372"/>
                  <a:pt x="7634" y="27548"/>
                </a:cubicBezTo>
                <a:cubicBezTo>
                  <a:pt x="7599" y="27812"/>
                  <a:pt x="7563" y="28032"/>
                  <a:pt x="7484" y="28288"/>
                </a:cubicBezTo>
                <a:cubicBezTo>
                  <a:pt x="7044" y="28649"/>
                  <a:pt x="6604" y="29018"/>
                  <a:pt x="6199" y="29459"/>
                </a:cubicBezTo>
                <a:cubicBezTo>
                  <a:pt x="6313" y="29018"/>
                  <a:pt x="6463" y="28578"/>
                  <a:pt x="6569" y="28138"/>
                </a:cubicBezTo>
                <a:cubicBezTo>
                  <a:pt x="6938" y="27698"/>
                  <a:pt x="7299" y="27293"/>
                  <a:pt x="7704" y="26932"/>
                </a:cubicBezTo>
                <a:close/>
                <a:moveTo>
                  <a:pt x="26818" y="27988"/>
                </a:moveTo>
                <a:cubicBezTo>
                  <a:pt x="27513" y="28173"/>
                  <a:pt x="28253" y="28253"/>
                  <a:pt x="28948" y="28288"/>
                </a:cubicBezTo>
                <a:cubicBezTo>
                  <a:pt x="29019" y="28693"/>
                  <a:pt x="29054" y="29089"/>
                  <a:pt x="29133" y="29459"/>
                </a:cubicBezTo>
                <a:cubicBezTo>
                  <a:pt x="28394" y="29459"/>
                  <a:pt x="27663" y="29388"/>
                  <a:pt x="26967" y="29239"/>
                </a:cubicBezTo>
                <a:cubicBezTo>
                  <a:pt x="26888" y="28869"/>
                  <a:pt x="26853" y="28508"/>
                  <a:pt x="26818" y="28103"/>
                </a:cubicBezTo>
                <a:lnTo>
                  <a:pt x="26818" y="27988"/>
                </a:lnTo>
                <a:close/>
                <a:moveTo>
                  <a:pt x="28983" y="28288"/>
                </a:moveTo>
                <a:cubicBezTo>
                  <a:pt x="29370" y="28329"/>
                  <a:pt x="29757" y="28346"/>
                  <a:pt x="30144" y="28346"/>
                </a:cubicBezTo>
                <a:cubicBezTo>
                  <a:pt x="30417" y="28346"/>
                  <a:pt x="30691" y="28338"/>
                  <a:pt x="30964" y="28323"/>
                </a:cubicBezTo>
                <a:cubicBezTo>
                  <a:pt x="31070" y="28693"/>
                  <a:pt x="31184" y="29018"/>
                  <a:pt x="31334" y="29388"/>
                </a:cubicBezTo>
                <a:cubicBezTo>
                  <a:pt x="30595" y="29423"/>
                  <a:pt x="29899" y="29459"/>
                  <a:pt x="29204" y="29459"/>
                </a:cubicBezTo>
                <a:cubicBezTo>
                  <a:pt x="29089" y="29089"/>
                  <a:pt x="29054" y="28693"/>
                  <a:pt x="28983" y="28288"/>
                </a:cubicBezTo>
                <a:close/>
                <a:moveTo>
                  <a:pt x="22821" y="27733"/>
                </a:moveTo>
                <a:lnTo>
                  <a:pt x="22821" y="27733"/>
                </a:lnTo>
                <a:cubicBezTo>
                  <a:pt x="23111" y="27883"/>
                  <a:pt x="23367" y="27988"/>
                  <a:pt x="23666" y="28138"/>
                </a:cubicBezTo>
                <a:cubicBezTo>
                  <a:pt x="23807" y="28253"/>
                  <a:pt x="23921" y="28323"/>
                  <a:pt x="24071" y="28358"/>
                </a:cubicBezTo>
                <a:cubicBezTo>
                  <a:pt x="24106" y="28763"/>
                  <a:pt x="24141" y="29133"/>
                  <a:pt x="24177" y="29529"/>
                </a:cubicBezTo>
                <a:cubicBezTo>
                  <a:pt x="24027" y="29459"/>
                  <a:pt x="23851" y="29388"/>
                  <a:pt x="23666" y="29274"/>
                </a:cubicBezTo>
                <a:cubicBezTo>
                  <a:pt x="23411" y="29168"/>
                  <a:pt x="23146" y="29018"/>
                  <a:pt x="22891" y="28913"/>
                </a:cubicBezTo>
                <a:cubicBezTo>
                  <a:pt x="22856" y="28543"/>
                  <a:pt x="22856" y="28138"/>
                  <a:pt x="22821" y="27733"/>
                </a:cubicBezTo>
                <a:close/>
                <a:moveTo>
                  <a:pt x="19704" y="28869"/>
                </a:moveTo>
                <a:cubicBezTo>
                  <a:pt x="19810" y="28913"/>
                  <a:pt x="19924" y="28913"/>
                  <a:pt x="20030" y="28913"/>
                </a:cubicBezTo>
                <a:cubicBezTo>
                  <a:pt x="19959" y="29133"/>
                  <a:pt x="19924" y="29353"/>
                  <a:pt x="19845" y="29573"/>
                </a:cubicBezTo>
                <a:lnTo>
                  <a:pt x="19810" y="29573"/>
                </a:lnTo>
                <a:cubicBezTo>
                  <a:pt x="19554" y="29551"/>
                  <a:pt x="19308" y="29540"/>
                  <a:pt x="19066" y="29540"/>
                </a:cubicBezTo>
                <a:cubicBezTo>
                  <a:pt x="18824" y="29540"/>
                  <a:pt x="18586" y="29551"/>
                  <a:pt x="18348" y="29573"/>
                </a:cubicBezTo>
                <a:cubicBezTo>
                  <a:pt x="18419" y="29353"/>
                  <a:pt x="18489" y="29133"/>
                  <a:pt x="18524" y="28913"/>
                </a:cubicBezTo>
                <a:cubicBezTo>
                  <a:pt x="18929" y="28869"/>
                  <a:pt x="19299" y="28869"/>
                  <a:pt x="19704" y="28869"/>
                </a:cubicBezTo>
                <a:close/>
                <a:moveTo>
                  <a:pt x="46116" y="27513"/>
                </a:moveTo>
                <a:cubicBezTo>
                  <a:pt x="46116" y="27548"/>
                  <a:pt x="46151" y="27548"/>
                  <a:pt x="46151" y="27592"/>
                </a:cubicBezTo>
                <a:cubicBezTo>
                  <a:pt x="46336" y="27733"/>
                  <a:pt x="46521" y="27918"/>
                  <a:pt x="46697" y="28103"/>
                </a:cubicBezTo>
                <a:cubicBezTo>
                  <a:pt x="46917" y="28323"/>
                  <a:pt x="47102" y="28508"/>
                  <a:pt x="47322" y="28693"/>
                </a:cubicBezTo>
                <a:cubicBezTo>
                  <a:pt x="46591" y="28983"/>
                  <a:pt x="45861" y="29274"/>
                  <a:pt x="45156" y="29573"/>
                </a:cubicBezTo>
                <a:cubicBezTo>
                  <a:pt x="44980" y="29388"/>
                  <a:pt x="44795" y="29203"/>
                  <a:pt x="44646" y="29018"/>
                </a:cubicBezTo>
                <a:cubicBezTo>
                  <a:pt x="45341" y="28728"/>
                  <a:pt x="46037" y="28429"/>
                  <a:pt x="46697" y="28103"/>
                </a:cubicBezTo>
                <a:lnTo>
                  <a:pt x="46697" y="28103"/>
                </a:lnTo>
                <a:cubicBezTo>
                  <a:pt x="46002" y="28393"/>
                  <a:pt x="45306" y="28693"/>
                  <a:pt x="44611" y="28983"/>
                </a:cubicBezTo>
                <a:cubicBezTo>
                  <a:pt x="44426" y="28798"/>
                  <a:pt x="44276" y="28613"/>
                  <a:pt x="44135" y="28473"/>
                </a:cubicBezTo>
                <a:cubicBezTo>
                  <a:pt x="44795" y="28173"/>
                  <a:pt x="45456" y="27848"/>
                  <a:pt x="46116" y="27513"/>
                </a:cubicBezTo>
                <a:close/>
                <a:moveTo>
                  <a:pt x="9210" y="27222"/>
                </a:moveTo>
                <a:lnTo>
                  <a:pt x="9210" y="27222"/>
                </a:lnTo>
                <a:cubicBezTo>
                  <a:pt x="9175" y="27733"/>
                  <a:pt x="9104" y="28173"/>
                  <a:pt x="9025" y="28649"/>
                </a:cubicBezTo>
                <a:cubicBezTo>
                  <a:pt x="8699" y="28798"/>
                  <a:pt x="8400" y="28948"/>
                  <a:pt x="8074" y="29089"/>
                </a:cubicBezTo>
                <a:cubicBezTo>
                  <a:pt x="7784" y="29239"/>
                  <a:pt x="7519" y="29423"/>
                  <a:pt x="7229" y="29608"/>
                </a:cubicBezTo>
                <a:cubicBezTo>
                  <a:pt x="7343" y="29168"/>
                  <a:pt x="7449" y="28728"/>
                  <a:pt x="7519" y="28288"/>
                </a:cubicBezTo>
                <a:cubicBezTo>
                  <a:pt x="7889" y="28032"/>
                  <a:pt x="8259" y="27768"/>
                  <a:pt x="8664" y="27513"/>
                </a:cubicBezTo>
                <a:cubicBezTo>
                  <a:pt x="8840" y="27407"/>
                  <a:pt x="9025" y="27328"/>
                  <a:pt x="9210" y="27222"/>
                </a:cubicBezTo>
                <a:close/>
                <a:moveTo>
                  <a:pt x="62694" y="27592"/>
                </a:moveTo>
                <a:cubicBezTo>
                  <a:pt x="63134" y="27918"/>
                  <a:pt x="63539" y="28253"/>
                  <a:pt x="63979" y="28543"/>
                </a:cubicBezTo>
                <a:cubicBezTo>
                  <a:pt x="63169" y="28913"/>
                  <a:pt x="62324" y="29274"/>
                  <a:pt x="61444" y="29608"/>
                </a:cubicBezTo>
                <a:cubicBezTo>
                  <a:pt x="61083" y="29309"/>
                  <a:pt x="60713" y="29018"/>
                  <a:pt x="60343" y="28693"/>
                </a:cubicBezTo>
                <a:cubicBezTo>
                  <a:pt x="61153" y="28323"/>
                  <a:pt x="61963" y="27953"/>
                  <a:pt x="62694" y="27592"/>
                </a:cubicBezTo>
                <a:close/>
                <a:moveTo>
                  <a:pt x="2536" y="27407"/>
                </a:moveTo>
                <a:cubicBezTo>
                  <a:pt x="2536" y="27812"/>
                  <a:pt x="2501" y="28253"/>
                  <a:pt x="2422" y="28728"/>
                </a:cubicBezTo>
                <a:cubicBezTo>
                  <a:pt x="1947" y="29054"/>
                  <a:pt x="1401" y="29388"/>
                  <a:pt x="811" y="29679"/>
                </a:cubicBezTo>
                <a:cubicBezTo>
                  <a:pt x="881" y="29203"/>
                  <a:pt x="916" y="28763"/>
                  <a:pt x="916" y="28358"/>
                </a:cubicBezTo>
                <a:cubicBezTo>
                  <a:pt x="1506" y="28068"/>
                  <a:pt x="2017" y="27733"/>
                  <a:pt x="2536" y="27407"/>
                </a:cubicBezTo>
                <a:close/>
                <a:moveTo>
                  <a:pt x="59322" y="27848"/>
                </a:moveTo>
                <a:cubicBezTo>
                  <a:pt x="59612" y="28138"/>
                  <a:pt x="59947" y="28393"/>
                  <a:pt x="60273" y="28693"/>
                </a:cubicBezTo>
                <a:cubicBezTo>
                  <a:pt x="60202" y="28728"/>
                  <a:pt x="60123" y="28763"/>
                  <a:pt x="60053" y="28798"/>
                </a:cubicBezTo>
                <a:cubicBezTo>
                  <a:pt x="59322" y="29089"/>
                  <a:pt x="58547" y="29388"/>
                  <a:pt x="57781" y="29679"/>
                </a:cubicBezTo>
                <a:cubicBezTo>
                  <a:pt x="57482" y="29423"/>
                  <a:pt x="57227" y="29168"/>
                  <a:pt x="56936" y="28913"/>
                </a:cubicBezTo>
                <a:cubicBezTo>
                  <a:pt x="57746" y="28578"/>
                  <a:pt x="58512" y="28208"/>
                  <a:pt x="59322" y="27848"/>
                </a:cubicBezTo>
                <a:close/>
                <a:moveTo>
                  <a:pt x="21606" y="28508"/>
                </a:moveTo>
                <a:cubicBezTo>
                  <a:pt x="22011" y="28613"/>
                  <a:pt x="22416" y="28763"/>
                  <a:pt x="22821" y="28948"/>
                </a:cubicBezTo>
                <a:cubicBezTo>
                  <a:pt x="22821" y="29203"/>
                  <a:pt x="22856" y="29459"/>
                  <a:pt x="22856" y="29714"/>
                </a:cubicBezTo>
                <a:cubicBezTo>
                  <a:pt x="22416" y="29529"/>
                  <a:pt x="21976" y="29353"/>
                  <a:pt x="21535" y="29203"/>
                </a:cubicBezTo>
                <a:cubicBezTo>
                  <a:pt x="21571" y="28983"/>
                  <a:pt x="21606" y="28728"/>
                  <a:pt x="21606" y="28508"/>
                </a:cubicBezTo>
                <a:close/>
                <a:moveTo>
                  <a:pt x="53045" y="28208"/>
                </a:moveTo>
                <a:cubicBezTo>
                  <a:pt x="53230" y="28393"/>
                  <a:pt x="53450" y="28613"/>
                  <a:pt x="53635" y="28798"/>
                </a:cubicBezTo>
                <a:cubicBezTo>
                  <a:pt x="53705" y="28869"/>
                  <a:pt x="53740" y="28913"/>
                  <a:pt x="53784" y="28948"/>
                </a:cubicBezTo>
                <a:cubicBezTo>
                  <a:pt x="53300" y="29168"/>
                  <a:pt x="52825" y="29309"/>
                  <a:pt x="52349" y="29494"/>
                </a:cubicBezTo>
                <a:cubicBezTo>
                  <a:pt x="52094" y="29573"/>
                  <a:pt x="51803" y="29679"/>
                  <a:pt x="51539" y="29749"/>
                </a:cubicBezTo>
                <a:cubicBezTo>
                  <a:pt x="51319" y="29529"/>
                  <a:pt x="51143" y="29309"/>
                  <a:pt x="50923" y="29089"/>
                </a:cubicBezTo>
                <a:cubicBezTo>
                  <a:pt x="51143" y="28983"/>
                  <a:pt x="51363" y="28913"/>
                  <a:pt x="51539" y="28834"/>
                </a:cubicBezTo>
                <a:cubicBezTo>
                  <a:pt x="52059" y="28649"/>
                  <a:pt x="52569" y="28429"/>
                  <a:pt x="53045" y="28208"/>
                </a:cubicBezTo>
                <a:close/>
                <a:moveTo>
                  <a:pt x="55985" y="28032"/>
                </a:moveTo>
                <a:cubicBezTo>
                  <a:pt x="56276" y="28323"/>
                  <a:pt x="56566" y="28613"/>
                  <a:pt x="56866" y="28913"/>
                </a:cubicBezTo>
                <a:cubicBezTo>
                  <a:pt x="56091" y="29203"/>
                  <a:pt x="55360" y="29494"/>
                  <a:pt x="54621" y="29749"/>
                </a:cubicBezTo>
                <a:cubicBezTo>
                  <a:pt x="54365" y="29494"/>
                  <a:pt x="54110" y="29239"/>
                  <a:pt x="53855" y="28983"/>
                </a:cubicBezTo>
                <a:cubicBezTo>
                  <a:pt x="54585" y="28693"/>
                  <a:pt x="55281" y="28393"/>
                  <a:pt x="55985" y="28032"/>
                </a:cubicBezTo>
                <a:close/>
                <a:moveTo>
                  <a:pt x="18489" y="28913"/>
                </a:moveTo>
                <a:cubicBezTo>
                  <a:pt x="18419" y="29133"/>
                  <a:pt x="18348" y="29353"/>
                  <a:pt x="18269" y="29608"/>
                </a:cubicBezTo>
                <a:cubicBezTo>
                  <a:pt x="17758" y="29644"/>
                  <a:pt x="17248" y="29714"/>
                  <a:pt x="16764" y="29793"/>
                </a:cubicBezTo>
                <a:cubicBezTo>
                  <a:pt x="16843" y="29573"/>
                  <a:pt x="16948" y="29353"/>
                  <a:pt x="17028" y="29089"/>
                </a:cubicBezTo>
                <a:cubicBezTo>
                  <a:pt x="17503" y="29018"/>
                  <a:pt x="17979" y="28948"/>
                  <a:pt x="18489" y="28913"/>
                </a:cubicBezTo>
                <a:close/>
                <a:moveTo>
                  <a:pt x="44056" y="28473"/>
                </a:moveTo>
                <a:cubicBezTo>
                  <a:pt x="44241" y="28649"/>
                  <a:pt x="44390" y="28834"/>
                  <a:pt x="44575" y="28983"/>
                </a:cubicBezTo>
                <a:cubicBezTo>
                  <a:pt x="43836" y="29274"/>
                  <a:pt x="43140" y="29573"/>
                  <a:pt x="42410" y="29793"/>
                </a:cubicBezTo>
                <a:cubicBezTo>
                  <a:pt x="42260" y="29644"/>
                  <a:pt x="42119" y="29459"/>
                  <a:pt x="41934" y="29274"/>
                </a:cubicBezTo>
                <a:cubicBezTo>
                  <a:pt x="42665" y="29018"/>
                  <a:pt x="43396" y="28763"/>
                  <a:pt x="44056" y="28473"/>
                </a:cubicBezTo>
                <a:close/>
                <a:moveTo>
                  <a:pt x="6824" y="26747"/>
                </a:moveTo>
                <a:lnTo>
                  <a:pt x="6824" y="26747"/>
                </a:lnTo>
                <a:cubicBezTo>
                  <a:pt x="6753" y="27222"/>
                  <a:pt x="6639" y="27663"/>
                  <a:pt x="6533" y="28103"/>
                </a:cubicBezTo>
                <a:cubicBezTo>
                  <a:pt x="6199" y="28508"/>
                  <a:pt x="5838" y="28948"/>
                  <a:pt x="5503" y="29388"/>
                </a:cubicBezTo>
                <a:cubicBezTo>
                  <a:pt x="5398" y="29529"/>
                  <a:pt x="5248" y="29679"/>
                  <a:pt x="5142" y="29864"/>
                </a:cubicBezTo>
                <a:cubicBezTo>
                  <a:pt x="5283" y="29459"/>
                  <a:pt x="5398" y="29054"/>
                  <a:pt x="5539" y="28649"/>
                </a:cubicBezTo>
                <a:cubicBezTo>
                  <a:pt x="5759" y="28358"/>
                  <a:pt x="5944" y="28068"/>
                  <a:pt x="6164" y="27768"/>
                </a:cubicBezTo>
                <a:cubicBezTo>
                  <a:pt x="6384" y="27443"/>
                  <a:pt x="6604" y="27073"/>
                  <a:pt x="6824" y="26747"/>
                </a:cubicBezTo>
                <a:close/>
                <a:moveTo>
                  <a:pt x="20065" y="28913"/>
                </a:moveTo>
                <a:cubicBezTo>
                  <a:pt x="20585" y="28983"/>
                  <a:pt x="21025" y="29089"/>
                  <a:pt x="21500" y="29239"/>
                </a:cubicBezTo>
                <a:cubicBezTo>
                  <a:pt x="21465" y="29459"/>
                  <a:pt x="21465" y="29644"/>
                  <a:pt x="21430" y="29864"/>
                </a:cubicBezTo>
                <a:cubicBezTo>
                  <a:pt x="20910" y="29714"/>
                  <a:pt x="20435" y="29608"/>
                  <a:pt x="19924" y="29573"/>
                </a:cubicBezTo>
                <a:cubicBezTo>
                  <a:pt x="19959" y="29353"/>
                  <a:pt x="20030" y="29133"/>
                  <a:pt x="20065" y="28913"/>
                </a:cubicBezTo>
                <a:close/>
                <a:moveTo>
                  <a:pt x="36027" y="28693"/>
                </a:moveTo>
                <a:cubicBezTo>
                  <a:pt x="36176" y="28948"/>
                  <a:pt x="36282" y="29168"/>
                  <a:pt x="36432" y="29423"/>
                </a:cubicBezTo>
                <a:cubicBezTo>
                  <a:pt x="36027" y="29494"/>
                  <a:pt x="35622" y="29608"/>
                  <a:pt x="35217" y="29679"/>
                </a:cubicBezTo>
                <a:cubicBezTo>
                  <a:pt x="34856" y="29749"/>
                  <a:pt x="34486" y="29828"/>
                  <a:pt x="34116" y="29899"/>
                </a:cubicBezTo>
                <a:cubicBezTo>
                  <a:pt x="33975" y="29644"/>
                  <a:pt x="33861" y="29388"/>
                  <a:pt x="33711" y="29089"/>
                </a:cubicBezTo>
                <a:cubicBezTo>
                  <a:pt x="34081" y="29054"/>
                  <a:pt x="34451" y="28983"/>
                  <a:pt x="34812" y="28913"/>
                </a:cubicBezTo>
                <a:cubicBezTo>
                  <a:pt x="35217" y="28834"/>
                  <a:pt x="35622" y="28763"/>
                  <a:pt x="36027" y="28693"/>
                </a:cubicBezTo>
                <a:close/>
                <a:moveTo>
                  <a:pt x="50183" y="28393"/>
                </a:moveTo>
                <a:lnTo>
                  <a:pt x="50844" y="29054"/>
                </a:lnTo>
                <a:cubicBezTo>
                  <a:pt x="50113" y="29353"/>
                  <a:pt x="49338" y="29644"/>
                  <a:pt x="48572" y="29899"/>
                </a:cubicBezTo>
                <a:cubicBezTo>
                  <a:pt x="48352" y="29714"/>
                  <a:pt x="48167" y="29494"/>
                  <a:pt x="47982" y="29309"/>
                </a:cubicBezTo>
                <a:cubicBezTo>
                  <a:pt x="48722" y="29018"/>
                  <a:pt x="49453" y="28693"/>
                  <a:pt x="50183" y="28393"/>
                </a:cubicBezTo>
                <a:close/>
                <a:moveTo>
                  <a:pt x="41415" y="28763"/>
                </a:moveTo>
                <a:cubicBezTo>
                  <a:pt x="41564" y="28948"/>
                  <a:pt x="41714" y="29089"/>
                  <a:pt x="41855" y="29274"/>
                </a:cubicBezTo>
                <a:cubicBezTo>
                  <a:pt x="41124" y="29529"/>
                  <a:pt x="40393" y="29749"/>
                  <a:pt x="39619" y="29969"/>
                </a:cubicBezTo>
                <a:cubicBezTo>
                  <a:pt x="39478" y="29793"/>
                  <a:pt x="39328" y="29644"/>
                  <a:pt x="39178" y="29459"/>
                </a:cubicBezTo>
                <a:cubicBezTo>
                  <a:pt x="39953" y="29239"/>
                  <a:pt x="40684" y="29018"/>
                  <a:pt x="41415" y="28763"/>
                </a:cubicBezTo>
                <a:close/>
                <a:moveTo>
                  <a:pt x="24141" y="28393"/>
                </a:moveTo>
                <a:lnTo>
                  <a:pt x="24141" y="28393"/>
                </a:lnTo>
                <a:cubicBezTo>
                  <a:pt x="24546" y="28578"/>
                  <a:pt x="24951" y="28763"/>
                  <a:pt x="25391" y="28913"/>
                </a:cubicBezTo>
                <a:cubicBezTo>
                  <a:pt x="25427" y="29274"/>
                  <a:pt x="25462" y="29644"/>
                  <a:pt x="25532" y="30013"/>
                </a:cubicBezTo>
                <a:cubicBezTo>
                  <a:pt x="25092" y="29864"/>
                  <a:pt x="24652" y="29714"/>
                  <a:pt x="24247" y="29529"/>
                </a:cubicBezTo>
                <a:cubicBezTo>
                  <a:pt x="24212" y="29168"/>
                  <a:pt x="24177" y="28798"/>
                  <a:pt x="24141" y="28393"/>
                </a:cubicBezTo>
                <a:close/>
                <a:moveTo>
                  <a:pt x="38668" y="28869"/>
                </a:moveTo>
                <a:cubicBezTo>
                  <a:pt x="38818" y="29054"/>
                  <a:pt x="38958" y="29239"/>
                  <a:pt x="39108" y="29423"/>
                </a:cubicBezTo>
                <a:cubicBezTo>
                  <a:pt x="38333" y="29644"/>
                  <a:pt x="37603" y="29828"/>
                  <a:pt x="36837" y="30013"/>
                </a:cubicBezTo>
                <a:cubicBezTo>
                  <a:pt x="36722" y="29828"/>
                  <a:pt x="36617" y="29644"/>
                  <a:pt x="36502" y="29423"/>
                </a:cubicBezTo>
                <a:cubicBezTo>
                  <a:pt x="37198" y="29274"/>
                  <a:pt x="37937" y="29089"/>
                  <a:pt x="38668" y="28869"/>
                </a:cubicBezTo>
                <a:close/>
                <a:moveTo>
                  <a:pt x="11041" y="27918"/>
                </a:moveTo>
                <a:lnTo>
                  <a:pt x="11041" y="27918"/>
                </a:lnTo>
                <a:cubicBezTo>
                  <a:pt x="11006" y="28429"/>
                  <a:pt x="10935" y="28913"/>
                  <a:pt x="10821" y="29353"/>
                </a:cubicBezTo>
                <a:cubicBezTo>
                  <a:pt x="10125" y="29529"/>
                  <a:pt x="9430" y="29749"/>
                  <a:pt x="8734" y="30049"/>
                </a:cubicBezTo>
                <a:cubicBezTo>
                  <a:pt x="8840" y="29608"/>
                  <a:pt x="8954" y="29133"/>
                  <a:pt x="9060" y="28693"/>
                </a:cubicBezTo>
                <a:cubicBezTo>
                  <a:pt x="9720" y="28393"/>
                  <a:pt x="10381" y="28138"/>
                  <a:pt x="11041" y="27918"/>
                </a:cubicBezTo>
                <a:close/>
                <a:moveTo>
                  <a:pt x="3927" y="27698"/>
                </a:moveTo>
                <a:cubicBezTo>
                  <a:pt x="3857" y="28103"/>
                  <a:pt x="3778" y="28543"/>
                  <a:pt x="3672" y="28983"/>
                </a:cubicBezTo>
                <a:cubicBezTo>
                  <a:pt x="3197" y="29353"/>
                  <a:pt x="2721" y="29714"/>
                  <a:pt x="2167" y="30084"/>
                </a:cubicBezTo>
                <a:cubicBezTo>
                  <a:pt x="2316" y="29608"/>
                  <a:pt x="2422" y="29168"/>
                  <a:pt x="2457" y="28763"/>
                </a:cubicBezTo>
                <a:cubicBezTo>
                  <a:pt x="3012" y="28429"/>
                  <a:pt x="3487" y="28068"/>
                  <a:pt x="3927" y="27698"/>
                </a:cubicBezTo>
                <a:close/>
                <a:moveTo>
                  <a:pt x="5838" y="27407"/>
                </a:moveTo>
                <a:lnTo>
                  <a:pt x="5838" y="27407"/>
                </a:lnTo>
                <a:cubicBezTo>
                  <a:pt x="5723" y="27848"/>
                  <a:pt x="5618" y="28253"/>
                  <a:pt x="5503" y="28649"/>
                </a:cubicBezTo>
                <a:cubicBezTo>
                  <a:pt x="5283" y="28948"/>
                  <a:pt x="5028" y="29274"/>
                  <a:pt x="4808" y="29573"/>
                </a:cubicBezTo>
                <a:cubicBezTo>
                  <a:pt x="4623" y="29749"/>
                  <a:pt x="4482" y="29934"/>
                  <a:pt x="4297" y="30119"/>
                </a:cubicBezTo>
                <a:cubicBezTo>
                  <a:pt x="4438" y="29749"/>
                  <a:pt x="4588" y="29353"/>
                  <a:pt x="4737" y="28948"/>
                </a:cubicBezTo>
                <a:cubicBezTo>
                  <a:pt x="4808" y="28834"/>
                  <a:pt x="4922" y="28693"/>
                  <a:pt x="5028" y="28578"/>
                </a:cubicBezTo>
                <a:cubicBezTo>
                  <a:pt x="5318" y="28208"/>
                  <a:pt x="5583" y="27812"/>
                  <a:pt x="5838" y="27407"/>
                </a:cubicBezTo>
                <a:close/>
                <a:moveTo>
                  <a:pt x="47322" y="28728"/>
                </a:moveTo>
                <a:cubicBezTo>
                  <a:pt x="47542" y="28913"/>
                  <a:pt x="47727" y="29089"/>
                  <a:pt x="47912" y="29274"/>
                </a:cubicBezTo>
                <a:cubicBezTo>
                  <a:pt x="47181" y="29573"/>
                  <a:pt x="46407" y="29864"/>
                  <a:pt x="45676" y="30119"/>
                </a:cubicBezTo>
                <a:lnTo>
                  <a:pt x="45341" y="29793"/>
                </a:lnTo>
                <a:cubicBezTo>
                  <a:pt x="45306" y="29714"/>
                  <a:pt x="45236" y="29644"/>
                  <a:pt x="45156" y="29608"/>
                </a:cubicBezTo>
                <a:cubicBezTo>
                  <a:pt x="45896" y="29309"/>
                  <a:pt x="46627" y="29018"/>
                  <a:pt x="47322" y="28728"/>
                </a:cubicBezTo>
                <a:close/>
                <a:moveTo>
                  <a:pt x="5028" y="27663"/>
                </a:moveTo>
                <a:cubicBezTo>
                  <a:pt x="4922" y="28103"/>
                  <a:pt x="4808" y="28508"/>
                  <a:pt x="4702" y="28913"/>
                </a:cubicBezTo>
                <a:cubicBezTo>
                  <a:pt x="4297" y="29388"/>
                  <a:pt x="3822" y="29828"/>
                  <a:pt x="3302" y="30233"/>
                </a:cubicBezTo>
                <a:cubicBezTo>
                  <a:pt x="3452" y="29793"/>
                  <a:pt x="3602" y="29388"/>
                  <a:pt x="3707" y="29018"/>
                </a:cubicBezTo>
                <a:cubicBezTo>
                  <a:pt x="4183" y="28578"/>
                  <a:pt x="4623" y="28138"/>
                  <a:pt x="5028" y="27663"/>
                </a:cubicBezTo>
                <a:close/>
                <a:moveTo>
                  <a:pt x="16948" y="29089"/>
                </a:moveTo>
                <a:lnTo>
                  <a:pt x="16948" y="29089"/>
                </a:lnTo>
                <a:cubicBezTo>
                  <a:pt x="16878" y="29353"/>
                  <a:pt x="16808" y="29573"/>
                  <a:pt x="16693" y="29828"/>
                </a:cubicBezTo>
                <a:cubicBezTo>
                  <a:pt x="16288" y="29899"/>
                  <a:pt x="15848" y="29969"/>
                  <a:pt x="15443" y="30084"/>
                </a:cubicBezTo>
                <a:cubicBezTo>
                  <a:pt x="15223" y="30119"/>
                  <a:pt x="14968" y="30154"/>
                  <a:pt x="14747" y="30233"/>
                </a:cubicBezTo>
                <a:cubicBezTo>
                  <a:pt x="14862" y="29969"/>
                  <a:pt x="14968" y="29714"/>
                  <a:pt x="15047" y="29494"/>
                </a:cubicBezTo>
                <a:cubicBezTo>
                  <a:pt x="15223" y="29459"/>
                  <a:pt x="15408" y="29423"/>
                  <a:pt x="15593" y="29388"/>
                </a:cubicBezTo>
                <a:cubicBezTo>
                  <a:pt x="16068" y="29274"/>
                  <a:pt x="16508" y="29168"/>
                  <a:pt x="16948" y="29089"/>
                </a:cubicBezTo>
                <a:close/>
                <a:moveTo>
                  <a:pt x="64014" y="28578"/>
                </a:moveTo>
                <a:cubicBezTo>
                  <a:pt x="64270" y="28763"/>
                  <a:pt x="64569" y="28983"/>
                  <a:pt x="64860" y="29168"/>
                </a:cubicBezTo>
                <a:cubicBezTo>
                  <a:pt x="64050" y="29529"/>
                  <a:pt x="63169" y="29899"/>
                  <a:pt x="62289" y="30233"/>
                </a:cubicBezTo>
                <a:cubicBezTo>
                  <a:pt x="62034" y="30049"/>
                  <a:pt x="61743" y="29828"/>
                  <a:pt x="61488" y="29644"/>
                </a:cubicBezTo>
                <a:cubicBezTo>
                  <a:pt x="62368" y="29309"/>
                  <a:pt x="63204" y="28948"/>
                  <a:pt x="64014" y="28578"/>
                </a:cubicBezTo>
                <a:close/>
                <a:moveTo>
                  <a:pt x="21535" y="29274"/>
                </a:moveTo>
                <a:cubicBezTo>
                  <a:pt x="21976" y="29388"/>
                  <a:pt x="22416" y="29573"/>
                  <a:pt x="22856" y="29749"/>
                </a:cubicBezTo>
                <a:lnTo>
                  <a:pt x="22856" y="30304"/>
                </a:lnTo>
                <a:cubicBezTo>
                  <a:pt x="22381" y="30154"/>
                  <a:pt x="21905" y="30013"/>
                  <a:pt x="21465" y="29864"/>
                </a:cubicBezTo>
                <a:cubicBezTo>
                  <a:pt x="21500" y="29679"/>
                  <a:pt x="21535" y="29459"/>
                  <a:pt x="21535" y="29274"/>
                </a:cubicBezTo>
                <a:close/>
                <a:moveTo>
                  <a:pt x="22891" y="28983"/>
                </a:moveTo>
                <a:cubicBezTo>
                  <a:pt x="23111" y="29089"/>
                  <a:pt x="23367" y="29203"/>
                  <a:pt x="23666" y="29309"/>
                </a:cubicBezTo>
                <a:cubicBezTo>
                  <a:pt x="23851" y="29423"/>
                  <a:pt x="24027" y="29494"/>
                  <a:pt x="24212" y="29573"/>
                </a:cubicBezTo>
                <a:cubicBezTo>
                  <a:pt x="24212" y="29828"/>
                  <a:pt x="24247" y="30049"/>
                  <a:pt x="24291" y="30304"/>
                </a:cubicBezTo>
                <a:cubicBezTo>
                  <a:pt x="24141" y="30269"/>
                  <a:pt x="24027" y="30189"/>
                  <a:pt x="23886" y="30154"/>
                </a:cubicBezTo>
                <a:cubicBezTo>
                  <a:pt x="23666" y="30049"/>
                  <a:pt x="23446" y="29969"/>
                  <a:pt x="23261" y="29864"/>
                </a:cubicBezTo>
                <a:cubicBezTo>
                  <a:pt x="23111" y="29828"/>
                  <a:pt x="23006" y="29793"/>
                  <a:pt x="22891" y="29714"/>
                </a:cubicBezTo>
                <a:lnTo>
                  <a:pt x="22891" y="28983"/>
                </a:lnTo>
                <a:close/>
                <a:moveTo>
                  <a:pt x="33676" y="29089"/>
                </a:moveTo>
                <a:cubicBezTo>
                  <a:pt x="33790" y="29388"/>
                  <a:pt x="33931" y="29644"/>
                  <a:pt x="34081" y="29934"/>
                </a:cubicBezTo>
                <a:cubicBezTo>
                  <a:pt x="33315" y="30084"/>
                  <a:pt x="32540" y="30189"/>
                  <a:pt x="31774" y="30304"/>
                </a:cubicBezTo>
                <a:cubicBezTo>
                  <a:pt x="31625" y="30013"/>
                  <a:pt x="31475" y="29714"/>
                  <a:pt x="31369" y="29423"/>
                </a:cubicBezTo>
                <a:cubicBezTo>
                  <a:pt x="32135" y="29353"/>
                  <a:pt x="32910" y="29239"/>
                  <a:pt x="33676" y="29089"/>
                </a:cubicBezTo>
                <a:close/>
                <a:moveTo>
                  <a:pt x="25427" y="28913"/>
                </a:moveTo>
                <a:lnTo>
                  <a:pt x="25427" y="28913"/>
                </a:lnTo>
                <a:cubicBezTo>
                  <a:pt x="25902" y="29089"/>
                  <a:pt x="26413" y="29203"/>
                  <a:pt x="26888" y="29274"/>
                </a:cubicBezTo>
                <a:cubicBezTo>
                  <a:pt x="26967" y="29644"/>
                  <a:pt x="27003" y="30013"/>
                  <a:pt x="27073" y="30339"/>
                </a:cubicBezTo>
                <a:cubicBezTo>
                  <a:pt x="26598" y="30269"/>
                  <a:pt x="26087" y="30154"/>
                  <a:pt x="25568" y="30013"/>
                </a:cubicBezTo>
                <a:cubicBezTo>
                  <a:pt x="25497" y="29644"/>
                  <a:pt x="25462" y="29274"/>
                  <a:pt x="25427" y="28913"/>
                </a:cubicBezTo>
                <a:close/>
                <a:moveTo>
                  <a:pt x="44611" y="29018"/>
                </a:moveTo>
                <a:cubicBezTo>
                  <a:pt x="44760" y="29203"/>
                  <a:pt x="44936" y="29388"/>
                  <a:pt x="45086" y="29573"/>
                </a:cubicBezTo>
                <a:cubicBezTo>
                  <a:pt x="44355" y="29828"/>
                  <a:pt x="43616" y="30084"/>
                  <a:pt x="42885" y="30339"/>
                </a:cubicBezTo>
                <a:lnTo>
                  <a:pt x="42594" y="30013"/>
                </a:lnTo>
                <a:cubicBezTo>
                  <a:pt x="42559" y="29934"/>
                  <a:pt x="42480" y="29899"/>
                  <a:pt x="42445" y="29828"/>
                </a:cubicBezTo>
                <a:cubicBezTo>
                  <a:pt x="43140" y="29608"/>
                  <a:pt x="43880" y="29309"/>
                  <a:pt x="44611" y="29018"/>
                </a:cubicBezTo>
                <a:close/>
                <a:moveTo>
                  <a:pt x="19188" y="29585"/>
                </a:moveTo>
                <a:cubicBezTo>
                  <a:pt x="19393" y="29585"/>
                  <a:pt x="19598" y="29594"/>
                  <a:pt x="19810" y="29608"/>
                </a:cubicBezTo>
                <a:lnTo>
                  <a:pt x="19845" y="29608"/>
                </a:lnTo>
                <a:cubicBezTo>
                  <a:pt x="19775" y="29864"/>
                  <a:pt x="19704" y="30119"/>
                  <a:pt x="19590" y="30339"/>
                </a:cubicBezTo>
                <a:lnTo>
                  <a:pt x="19044" y="30339"/>
                </a:lnTo>
                <a:cubicBezTo>
                  <a:pt x="18674" y="30339"/>
                  <a:pt x="18304" y="30339"/>
                  <a:pt x="17979" y="30374"/>
                </a:cubicBezTo>
                <a:cubicBezTo>
                  <a:pt x="18084" y="30119"/>
                  <a:pt x="18199" y="29899"/>
                  <a:pt x="18304" y="29644"/>
                </a:cubicBezTo>
                <a:cubicBezTo>
                  <a:pt x="18609" y="29602"/>
                  <a:pt x="18898" y="29585"/>
                  <a:pt x="19188" y="29585"/>
                </a:cubicBezTo>
                <a:close/>
                <a:moveTo>
                  <a:pt x="15267" y="28429"/>
                </a:moveTo>
                <a:cubicBezTo>
                  <a:pt x="15223" y="28763"/>
                  <a:pt x="15117" y="29133"/>
                  <a:pt x="15003" y="29459"/>
                </a:cubicBezTo>
                <a:cubicBezTo>
                  <a:pt x="14827" y="29494"/>
                  <a:pt x="14607" y="29529"/>
                  <a:pt x="14422" y="29573"/>
                </a:cubicBezTo>
                <a:cubicBezTo>
                  <a:pt x="13867" y="29679"/>
                  <a:pt x="13286" y="29793"/>
                  <a:pt x="12731" y="29899"/>
                </a:cubicBezTo>
                <a:cubicBezTo>
                  <a:pt x="12846" y="29573"/>
                  <a:pt x="12916" y="29239"/>
                  <a:pt x="12987" y="28869"/>
                </a:cubicBezTo>
                <a:lnTo>
                  <a:pt x="12987" y="28869"/>
                </a:lnTo>
                <a:cubicBezTo>
                  <a:pt x="12881" y="29239"/>
                  <a:pt x="12802" y="29573"/>
                  <a:pt x="12696" y="29899"/>
                </a:cubicBezTo>
                <a:cubicBezTo>
                  <a:pt x="11965" y="30049"/>
                  <a:pt x="11226" y="30233"/>
                  <a:pt x="10530" y="30453"/>
                </a:cubicBezTo>
                <a:cubicBezTo>
                  <a:pt x="10645" y="30084"/>
                  <a:pt x="10750" y="29749"/>
                  <a:pt x="10865" y="29388"/>
                </a:cubicBezTo>
                <a:cubicBezTo>
                  <a:pt x="11560" y="29203"/>
                  <a:pt x="12256" y="29018"/>
                  <a:pt x="12987" y="28869"/>
                </a:cubicBezTo>
                <a:lnTo>
                  <a:pt x="12987" y="28869"/>
                </a:lnTo>
                <a:cubicBezTo>
                  <a:pt x="12987" y="28869"/>
                  <a:pt x="12987" y="28869"/>
                  <a:pt x="12987" y="28869"/>
                </a:cubicBezTo>
                <a:lnTo>
                  <a:pt x="13022" y="28869"/>
                </a:lnTo>
                <a:cubicBezTo>
                  <a:pt x="13726" y="28728"/>
                  <a:pt x="14457" y="28578"/>
                  <a:pt x="15188" y="28473"/>
                </a:cubicBezTo>
                <a:lnTo>
                  <a:pt x="15188" y="28429"/>
                </a:lnTo>
                <a:close/>
                <a:moveTo>
                  <a:pt x="53819" y="28983"/>
                </a:moveTo>
                <a:cubicBezTo>
                  <a:pt x="54075" y="29239"/>
                  <a:pt x="54330" y="29494"/>
                  <a:pt x="54550" y="29749"/>
                </a:cubicBezTo>
                <a:cubicBezTo>
                  <a:pt x="53960" y="29934"/>
                  <a:pt x="53414" y="30119"/>
                  <a:pt x="52825" y="30269"/>
                </a:cubicBezTo>
                <a:cubicBezTo>
                  <a:pt x="52605" y="30339"/>
                  <a:pt x="52384" y="30409"/>
                  <a:pt x="52200" y="30453"/>
                </a:cubicBezTo>
                <a:cubicBezTo>
                  <a:pt x="52023" y="30269"/>
                  <a:pt x="51839" y="30049"/>
                  <a:pt x="51654" y="29864"/>
                </a:cubicBezTo>
                <a:cubicBezTo>
                  <a:pt x="51618" y="29828"/>
                  <a:pt x="51618" y="29828"/>
                  <a:pt x="51583" y="29793"/>
                </a:cubicBezTo>
                <a:cubicBezTo>
                  <a:pt x="51839" y="29714"/>
                  <a:pt x="52094" y="29608"/>
                  <a:pt x="52349" y="29529"/>
                </a:cubicBezTo>
                <a:cubicBezTo>
                  <a:pt x="52860" y="29388"/>
                  <a:pt x="53344" y="29203"/>
                  <a:pt x="53819" y="28983"/>
                </a:cubicBezTo>
                <a:close/>
                <a:moveTo>
                  <a:pt x="56901" y="28913"/>
                </a:moveTo>
                <a:cubicBezTo>
                  <a:pt x="57191" y="29168"/>
                  <a:pt x="57447" y="29423"/>
                  <a:pt x="57746" y="29679"/>
                </a:cubicBezTo>
                <a:cubicBezTo>
                  <a:pt x="56936" y="29969"/>
                  <a:pt x="56126" y="30233"/>
                  <a:pt x="55325" y="30453"/>
                </a:cubicBezTo>
                <a:cubicBezTo>
                  <a:pt x="55105" y="30233"/>
                  <a:pt x="54885" y="30013"/>
                  <a:pt x="54665" y="29749"/>
                </a:cubicBezTo>
                <a:cubicBezTo>
                  <a:pt x="55395" y="29529"/>
                  <a:pt x="56126" y="29239"/>
                  <a:pt x="56901" y="28913"/>
                </a:cubicBezTo>
                <a:close/>
                <a:moveTo>
                  <a:pt x="26967" y="29309"/>
                </a:moveTo>
                <a:cubicBezTo>
                  <a:pt x="27663" y="29423"/>
                  <a:pt x="28394" y="29494"/>
                  <a:pt x="29168" y="29494"/>
                </a:cubicBezTo>
                <a:cubicBezTo>
                  <a:pt x="29204" y="29828"/>
                  <a:pt x="29309" y="30154"/>
                  <a:pt x="29424" y="30489"/>
                </a:cubicBezTo>
                <a:cubicBezTo>
                  <a:pt x="28649" y="30489"/>
                  <a:pt x="27883" y="30453"/>
                  <a:pt x="27152" y="30339"/>
                </a:cubicBezTo>
                <a:cubicBezTo>
                  <a:pt x="27038" y="30013"/>
                  <a:pt x="27003" y="29644"/>
                  <a:pt x="26967" y="29309"/>
                </a:cubicBezTo>
                <a:close/>
                <a:moveTo>
                  <a:pt x="31334" y="29423"/>
                </a:moveTo>
                <a:cubicBezTo>
                  <a:pt x="31440" y="29714"/>
                  <a:pt x="31589" y="30013"/>
                  <a:pt x="31730" y="30304"/>
                </a:cubicBezTo>
                <a:cubicBezTo>
                  <a:pt x="30964" y="30409"/>
                  <a:pt x="30234" y="30489"/>
                  <a:pt x="29459" y="30489"/>
                </a:cubicBezTo>
                <a:cubicBezTo>
                  <a:pt x="29353" y="30154"/>
                  <a:pt x="29274" y="29864"/>
                  <a:pt x="29204" y="29494"/>
                </a:cubicBezTo>
                <a:lnTo>
                  <a:pt x="29204" y="29494"/>
                </a:lnTo>
                <a:cubicBezTo>
                  <a:pt x="29390" y="29503"/>
                  <a:pt x="29576" y="29508"/>
                  <a:pt x="29764" y="29508"/>
                </a:cubicBezTo>
                <a:cubicBezTo>
                  <a:pt x="30275" y="29508"/>
                  <a:pt x="30793" y="29475"/>
                  <a:pt x="31334" y="29423"/>
                </a:cubicBezTo>
                <a:close/>
                <a:moveTo>
                  <a:pt x="36467" y="29459"/>
                </a:moveTo>
                <a:cubicBezTo>
                  <a:pt x="36572" y="29644"/>
                  <a:pt x="36687" y="29828"/>
                  <a:pt x="36793" y="30013"/>
                </a:cubicBezTo>
                <a:cubicBezTo>
                  <a:pt x="36396" y="30119"/>
                  <a:pt x="35991" y="30189"/>
                  <a:pt x="35586" y="30269"/>
                </a:cubicBezTo>
                <a:cubicBezTo>
                  <a:pt x="35217" y="30374"/>
                  <a:pt x="34856" y="30453"/>
                  <a:pt x="34486" y="30524"/>
                </a:cubicBezTo>
                <a:cubicBezTo>
                  <a:pt x="34336" y="30339"/>
                  <a:pt x="34266" y="30154"/>
                  <a:pt x="34151" y="29934"/>
                </a:cubicBezTo>
                <a:cubicBezTo>
                  <a:pt x="34521" y="29864"/>
                  <a:pt x="34856" y="29793"/>
                  <a:pt x="35217" y="29714"/>
                </a:cubicBezTo>
                <a:cubicBezTo>
                  <a:pt x="35622" y="29644"/>
                  <a:pt x="36027" y="29529"/>
                  <a:pt x="36467" y="29459"/>
                </a:cubicBezTo>
                <a:close/>
                <a:moveTo>
                  <a:pt x="41899" y="29309"/>
                </a:moveTo>
                <a:cubicBezTo>
                  <a:pt x="42040" y="29459"/>
                  <a:pt x="42225" y="29644"/>
                  <a:pt x="42374" y="29828"/>
                </a:cubicBezTo>
                <a:cubicBezTo>
                  <a:pt x="41600" y="30084"/>
                  <a:pt x="40869" y="30304"/>
                  <a:pt x="40094" y="30524"/>
                </a:cubicBezTo>
                <a:cubicBezTo>
                  <a:pt x="39953" y="30339"/>
                  <a:pt x="39804" y="30189"/>
                  <a:pt x="39654" y="30013"/>
                </a:cubicBezTo>
                <a:cubicBezTo>
                  <a:pt x="40429" y="29793"/>
                  <a:pt x="41159" y="29573"/>
                  <a:pt x="41899" y="29309"/>
                </a:cubicBezTo>
                <a:close/>
                <a:moveTo>
                  <a:pt x="60308" y="28728"/>
                </a:moveTo>
                <a:cubicBezTo>
                  <a:pt x="60678" y="29018"/>
                  <a:pt x="61047" y="29353"/>
                  <a:pt x="61408" y="29644"/>
                </a:cubicBezTo>
                <a:cubicBezTo>
                  <a:pt x="61338" y="29679"/>
                  <a:pt x="61224" y="29714"/>
                  <a:pt x="61153" y="29714"/>
                </a:cubicBezTo>
                <a:cubicBezTo>
                  <a:pt x="60387" y="30013"/>
                  <a:pt x="59612" y="30304"/>
                  <a:pt x="58847" y="30524"/>
                </a:cubicBezTo>
                <a:cubicBezTo>
                  <a:pt x="58477" y="30269"/>
                  <a:pt x="58142" y="29969"/>
                  <a:pt x="57816" y="29714"/>
                </a:cubicBezTo>
                <a:cubicBezTo>
                  <a:pt x="58582" y="29423"/>
                  <a:pt x="59322" y="29133"/>
                  <a:pt x="60053" y="28834"/>
                </a:cubicBezTo>
                <a:cubicBezTo>
                  <a:pt x="60123" y="28798"/>
                  <a:pt x="60238" y="28763"/>
                  <a:pt x="60308" y="28728"/>
                </a:cubicBezTo>
                <a:close/>
                <a:moveTo>
                  <a:pt x="39143" y="29459"/>
                </a:moveTo>
                <a:cubicBezTo>
                  <a:pt x="39293" y="29644"/>
                  <a:pt x="39434" y="29828"/>
                  <a:pt x="39583" y="29969"/>
                </a:cubicBezTo>
                <a:cubicBezTo>
                  <a:pt x="38818" y="30189"/>
                  <a:pt x="38043" y="30374"/>
                  <a:pt x="37233" y="30559"/>
                </a:cubicBezTo>
                <a:cubicBezTo>
                  <a:pt x="37127" y="30374"/>
                  <a:pt x="36977" y="30233"/>
                  <a:pt x="36872" y="30049"/>
                </a:cubicBezTo>
                <a:cubicBezTo>
                  <a:pt x="37603" y="29864"/>
                  <a:pt x="38377" y="29679"/>
                  <a:pt x="39143" y="29459"/>
                </a:cubicBezTo>
                <a:close/>
                <a:moveTo>
                  <a:pt x="50879" y="29089"/>
                </a:moveTo>
                <a:cubicBezTo>
                  <a:pt x="51064" y="29309"/>
                  <a:pt x="51284" y="29529"/>
                  <a:pt x="51504" y="29793"/>
                </a:cubicBezTo>
                <a:cubicBezTo>
                  <a:pt x="51143" y="29899"/>
                  <a:pt x="50773" y="30013"/>
                  <a:pt x="50439" y="30119"/>
                </a:cubicBezTo>
                <a:cubicBezTo>
                  <a:pt x="49999" y="30269"/>
                  <a:pt x="49558" y="30409"/>
                  <a:pt x="49162" y="30559"/>
                </a:cubicBezTo>
                <a:cubicBezTo>
                  <a:pt x="48977" y="30374"/>
                  <a:pt x="48757" y="30154"/>
                  <a:pt x="48572" y="29934"/>
                </a:cubicBezTo>
                <a:cubicBezTo>
                  <a:pt x="49382" y="29679"/>
                  <a:pt x="50113" y="29388"/>
                  <a:pt x="50879" y="29089"/>
                </a:cubicBezTo>
                <a:close/>
                <a:moveTo>
                  <a:pt x="18269" y="29644"/>
                </a:moveTo>
                <a:cubicBezTo>
                  <a:pt x="18163" y="29899"/>
                  <a:pt x="18049" y="30119"/>
                  <a:pt x="17908" y="30374"/>
                </a:cubicBezTo>
                <a:cubicBezTo>
                  <a:pt x="17389" y="30409"/>
                  <a:pt x="16843" y="30524"/>
                  <a:pt x="16323" y="30594"/>
                </a:cubicBezTo>
                <a:cubicBezTo>
                  <a:pt x="16473" y="30374"/>
                  <a:pt x="16623" y="30119"/>
                  <a:pt x="16728" y="29864"/>
                </a:cubicBezTo>
                <a:cubicBezTo>
                  <a:pt x="17248" y="29749"/>
                  <a:pt x="17758" y="29679"/>
                  <a:pt x="18269" y="29644"/>
                </a:cubicBezTo>
                <a:close/>
                <a:moveTo>
                  <a:pt x="19889" y="29608"/>
                </a:moveTo>
                <a:cubicBezTo>
                  <a:pt x="20435" y="29679"/>
                  <a:pt x="20910" y="29749"/>
                  <a:pt x="21386" y="29899"/>
                </a:cubicBezTo>
                <a:cubicBezTo>
                  <a:pt x="21350" y="30119"/>
                  <a:pt x="21315" y="30339"/>
                  <a:pt x="21245" y="30594"/>
                </a:cubicBezTo>
                <a:cubicBezTo>
                  <a:pt x="20725" y="30453"/>
                  <a:pt x="20180" y="30374"/>
                  <a:pt x="19669" y="30339"/>
                </a:cubicBezTo>
                <a:cubicBezTo>
                  <a:pt x="19739" y="30119"/>
                  <a:pt x="19810" y="29864"/>
                  <a:pt x="19889" y="29608"/>
                </a:cubicBezTo>
                <a:close/>
                <a:moveTo>
                  <a:pt x="64895" y="29203"/>
                </a:moveTo>
                <a:cubicBezTo>
                  <a:pt x="65115" y="29353"/>
                  <a:pt x="65370" y="29459"/>
                  <a:pt x="65590" y="29608"/>
                </a:cubicBezTo>
                <a:cubicBezTo>
                  <a:pt x="64745" y="29969"/>
                  <a:pt x="63865" y="30339"/>
                  <a:pt x="62949" y="30674"/>
                </a:cubicBezTo>
                <a:cubicBezTo>
                  <a:pt x="62729" y="30524"/>
                  <a:pt x="62544" y="30409"/>
                  <a:pt x="62324" y="30269"/>
                </a:cubicBezTo>
                <a:cubicBezTo>
                  <a:pt x="63248" y="29899"/>
                  <a:pt x="64085" y="29573"/>
                  <a:pt x="64895" y="29203"/>
                </a:cubicBezTo>
                <a:close/>
                <a:moveTo>
                  <a:pt x="15003" y="29494"/>
                </a:moveTo>
                <a:lnTo>
                  <a:pt x="15003" y="29494"/>
                </a:lnTo>
                <a:cubicBezTo>
                  <a:pt x="14932" y="29749"/>
                  <a:pt x="14827" y="29969"/>
                  <a:pt x="14712" y="30233"/>
                </a:cubicBezTo>
                <a:lnTo>
                  <a:pt x="14607" y="30233"/>
                </a:lnTo>
                <a:cubicBezTo>
                  <a:pt x="13867" y="30374"/>
                  <a:pt x="13136" y="30559"/>
                  <a:pt x="12362" y="30744"/>
                </a:cubicBezTo>
                <a:cubicBezTo>
                  <a:pt x="12511" y="30489"/>
                  <a:pt x="12626" y="30233"/>
                  <a:pt x="12696" y="29934"/>
                </a:cubicBezTo>
                <a:cubicBezTo>
                  <a:pt x="13286" y="29828"/>
                  <a:pt x="13867" y="29714"/>
                  <a:pt x="14422" y="29608"/>
                </a:cubicBezTo>
                <a:cubicBezTo>
                  <a:pt x="14607" y="29573"/>
                  <a:pt x="14827" y="29529"/>
                  <a:pt x="15003" y="29494"/>
                </a:cubicBezTo>
                <a:close/>
                <a:moveTo>
                  <a:pt x="24247" y="29608"/>
                </a:moveTo>
                <a:lnTo>
                  <a:pt x="24247" y="29608"/>
                </a:lnTo>
                <a:cubicBezTo>
                  <a:pt x="24652" y="29793"/>
                  <a:pt x="25092" y="29934"/>
                  <a:pt x="25532" y="30049"/>
                </a:cubicBezTo>
                <a:cubicBezTo>
                  <a:pt x="25568" y="30269"/>
                  <a:pt x="25647" y="30524"/>
                  <a:pt x="25682" y="30744"/>
                </a:cubicBezTo>
                <a:cubicBezTo>
                  <a:pt x="25242" y="30630"/>
                  <a:pt x="24802" y="30489"/>
                  <a:pt x="24326" y="30304"/>
                </a:cubicBezTo>
                <a:cubicBezTo>
                  <a:pt x="24291" y="30084"/>
                  <a:pt x="24291" y="29828"/>
                  <a:pt x="24247" y="29608"/>
                </a:cubicBezTo>
                <a:close/>
                <a:moveTo>
                  <a:pt x="47947" y="29309"/>
                </a:moveTo>
                <a:cubicBezTo>
                  <a:pt x="48132" y="29529"/>
                  <a:pt x="48317" y="29714"/>
                  <a:pt x="48502" y="29934"/>
                </a:cubicBezTo>
                <a:cubicBezTo>
                  <a:pt x="47762" y="30189"/>
                  <a:pt x="46996" y="30489"/>
                  <a:pt x="46222" y="30744"/>
                </a:cubicBezTo>
                <a:cubicBezTo>
                  <a:pt x="46037" y="30524"/>
                  <a:pt x="45861" y="30339"/>
                  <a:pt x="45711" y="30154"/>
                </a:cubicBezTo>
                <a:cubicBezTo>
                  <a:pt x="46442" y="29899"/>
                  <a:pt x="47216" y="29608"/>
                  <a:pt x="47947" y="29309"/>
                </a:cubicBezTo>
                <a:close/>
                <a:moveTo>
                  <a:pt x="7484" y="28323"/>
                </a:moveTo>
                <a:lnTo>
                  <a:pt x="7484" y="28323"/>
                </a:lnTo>
                <a:cubicBezTo>
                  <a:pt x="7414" y="28763"/>
                  <a:pt x="7299" y="29203"/>
                  <a:pt x="7194" y="29644"/>
                </a:cubicBezTo>
                <a:cubicBezTo>
                  <a:pt x="6683" y="29969"/>
                  <a:pt x="6199" y="30374"/>
                  <a:pt x="5723" y="30779"/>
                </a:cubicBezTo>
                <a:cubicBezTo>
                  <a:pt x="5873" y="30374"/>
                  <a:pt x="6023" y="29969"/>
                  <a:pt x="6164" y="29529"/>
                </a:cubicBezTo>
                <a:cubicBezTo>
                  <a:pt x="6569" y="29133"/>
                  <a:pt x="7009" y="28728"/>
                  <a:pt x="7484" y="28323"/>
                </a:cubicBezTo>
                <a:close/>
                <a:moveTo>
                  <a:pt x="22891" y="29749"/>
                </a:moveTo>
                <a:cubicBezTo>
                  <a:pt x="23006" y="29828"/>
                  <a:pt x="23111" y="29864"/>
                  <a:pt x="23226" y="29899"/>
                </a:cubicBezTo>
                <a:cubicBezTo>
                  <a:pt x="23446" y="30013"/>
                  <a:pt x="23666" y="30084"/>
                  <a:pt x="23886" y="30189"/>
                </a:cubicBezTo>
                <a:cubicBezTo>
                  <a:pt x="24027" y="30233"/>
                  <a:pt x="24141" y="30304"/>
                  <a:pt x="24291" y="30339"/>
                </a:cubicBezTo>
                <a:cubicBezTo>
                  <a:pt x="24326" y="30524"/>
                  <a:pt x="24361" y="30709"/>
                  <a:pt x="24361" y="30894"/>
                </a:cubicBezTo>
                <a:cubicBezTo>
                  <a:pt x="24291" y="30850"/>
                  <a:pt x="24212" y="30814"/>
                  <a:pt x="24141" y="30779"/>
                </a:cubicBezTo>
                <a:cubicBezTo>
                  <a:pt x="23851" y="30709"/>
                  <a:pt x="23587" y="30594"/>
                  <a:pt x="23331" y="30489"/>
                </a:cubicBezTo>
                <a:cubicBezTo>
                  <a:pt x="23190" y="30453"/>
                  <a:pt x="23041" y="30374"/>
                  <a:pt x="22891" y="30339"/>
                </a:cubicBezTo>
                <a:lnTo>
                  <a:pt x="22891" y="29749"/>
                </a:lnTo>
                <a:close/>
                <a:moveTo>
                  <a:pt x="45121" y="29608"/>
                </a:moveTo>
                <a:cubicBezTo>
                  <a:pt x="45200" y="29679"/>
                  <a:pt x="45271" y="29749"/>
                  <a:pt x="45341" y="29828"/>
                </a:cubicBezTo>
                <a:cubicBezTo>
                  <a:pt x="45420" y="29934"/>
                  <a:pt x="45526" y="30049"/>
                  <a:pt x="45641" y="30119"/>
                </a:cubicBezTo>
                <a:cubicBezTo>
                  <a:pt x="44866" y="30409"/>
                  <a:pt x="44135" y="30630"/>
                  <a:pt x="43360" y="30894"/>
                </a:cubicBezTo>
                <a:cubicBezTo>
                  <a:pt x="43219" y="30709"/>
                  <a:pt x="43070" y="30524"/>
                  <a:pt x="42920" y="30374"/>
                </a:cubicBezTo>
                <a:cubicBezTo>
                  <a:pt x="43660" y="30119"/>
                  <a:pt x="44390" y="29864"/>
                  <a:pt x="45121" y="29608"/>
                </a:cubicBezTo>
                <a:close/>
                <a:moveTo>
                  <a:pt x="34081" y="29969"/>
                </a:moveTo>
                <a:cubicBezTo>
                  <a:pt x="34195" y="30154"/>
                  <a:pt x="34301" y="30339"/>
                  <a:pt x="34416" y="30524"/>
                </a:cubicBezTo>
                <a:cubicBezTo>
                  <a:pt x="33641" y="30674"/>
                  <a:pt x="32875" y="30814"/>
                  <a:pt x="32100" y="30929"/>
                </a:cubicBezTo>
                <a:cubicBezTo>
                  <a:pt x="31994" y="30744"/>
                  <a:pt x="31880" y="30559"/>
                  <a:pt x="31774" y="30339"/>
                </a:cubicBezTo>
                <a:cubicBezTo>
                  <a:pt x="32575" y="30269"/>
                  <a:pt x="33350" y="30119"/>
                  <a:pt x="34081" y="29969"/>
                </a:cubicBezTo>
                <a:close/>
                <a:moveTo>
                  <a:pt x="8990" y="28693"/>
                </a:moveTo>
                <a:lnTo>
                  <a:pt x="8990" y="28693"/>
                </a:lnTo>
                <a:cubicBezTo>
                  <a:pt x="8919" y="29168"/>
                  <a:pt x="8805" y="29608"/>
                  <a:pt x="8699" y="30049"/>
                </a:cubicBezTo>
                <a:cubicBezTo>
                  <a:pt x="8514" y="30119"/>
                  <a:pt x="8329" y="30189"/>
                  <a:pt x="8145" y="30269"/>
                </a:cubicBezTo>
                <a:cubicBezTo>
                  <a:pt x="7704" y="30489"/>
                  <a:pt x="7264" y="30709"/>
                  <a:pt x="6824" y="30964"/>
                </a:cubicBezTo>
                <a:cubicBezTo>
                  <a:pt x="6974" y="30559"/>
                  <a:pt x="7123" y="30119"/>
                  <a:pt x="7229" y="29679"/>
                </a:cubicBezTo>
                <a:cubicBezTo>
                  <a:pt x="7519" y="29494"/>
                  <a:pt x="7819" y="29309"/>
                  <a:pt x="8109" y="29133"/>
                </a:cubicBezTo>
                <a:cubicBezTo>
                  <a:pt x="8400" y="28983"/>
                  <a:pt x="8699" y="28834"/>
                  <a:pt x="8990" y="28693"/>
                </a:cubicBezTo>
                <a:close/>
                <a:moveTo>
                  <a:pt x="21465" y="29899"/>
                </a:moveTo>
                <a:cubicBezTo>
                  <a:pt x="21905" y="30049"/>
                  <a:pt x="22381" y="30189"/>
                  <a:pt x="22856" y="30374"/>
                </a:cubicBezTo>
                <a:cubicBezTo>
                  <a:pt x="22821" y="30594"/>
                  <a:pt x="22821" y="30779"/>
                  <a:pt x="22821" y="30999"/>
                </a:cubicBezTo>
                <a:cubicBezTo>
                  <a:pt x="22310" y="30850"/>
                  <a:pt x="21791" y="30709"/>
                  <a:pt x="21280" y="30594"/>
                </a:cubicBezTo>
                <a:cubicBezTo>
                  <a:pt x="21350" y="30374"/>
                  <a:pt x="21386" y="30119"/>
                  <a:pt x="21465" y="29899"/>
                </a:cubicBezTo>
                <a:close/>
                <a:moveTo>
                  <a:pt x="25568" y="30049"/>
                </a:moveTo>
                <a:cubicBezTo>
                  <a:pt x="26087" y="30189"/>
                  <a:pt x="26598" y="30304"/>
                  <a:pt x="27108" y="30374"/>
                </a:cubicBezTo>
                <a:cubicBezTo>
                  <a:pt x="27152" y="30594"/>
                  <a:pt x="27223" y="30814"/>
                  <a:pt x="27293" y="30999"/>
                </a:cubicBezTo>
                <a:cubicBezTo>
                  <a:pt x="26782" y="30964"/>
                  <a:pt x="26272" y="30850"/>
                  <a:pt x="25752" y="30744"/>
                </a:cubicBezTo>
                <a:cubicBezTo>
                  <a:pt x="25682" y="30524"/>
                  <a:pt x="25612" y="30304"/>
                  <a:pt x="25568" y="30049"/>
                </a:cubicBezTo>
                <a:close/>
                <a:moveTo>
                  <a:pt x="42410" y="29864"/>
                </a:moveTo>
                <a:cubicBezTo>
                  <a:pt x="42445" y="29899"/>
                  <a:pt x="42515" y="29969"/>
                  <a:pt x="42559" y="30049"/>
                </a:cubicBezTo>
                <a:lnTo>
                  <a:pt x="42850" y="30339"/>
                </a:lnTo>
                <a:cubicBezTo>
                  <a:pt x="42075" y="30559"/>
                  <a:pt x="41274" y="30779"/>
                  <a:pt x="40499" y="30999"/>
                </a:cubicBezTo>
                <a:cubicBezTo>
                  <a:pt x="40393" y="30850"/>
                  <a:pt x="40244" y="30709"/>
                  <a:pt x="40138" y="30559"/>
                </a:cubicBezTo>
                <a:cubicBezTo>
                  <a:pt x="40869" y="30339"/>
                  <a:pt x="41635" y="30119"/>
                  <a:pt x="42410" y="29864"/>
                </a:cubicBezTo>
                <a:close/>
                <a:moveTo>
                  <a:pt x="2422" y="28798"/>
                </a:moveTo>
                <a:lnTo>
                  <a:pt x="2422" y="28798"/>
                </a:lnTo>
                <a:cubicBezTo>
                  <a:pt x="2352" y="29203"/>
                  <a:pt x="2237" y="29644"/>
                  <a:pt x="2131" y="30119"/>
                </a:cubicBezTo>
                <a:cubicBezTo>
                  <a:pt x="1621" y="30409"/>
                  <a:pt x="1066" y="30744"/>
                  <a:pt x="476" y="31035"/>
                </a:cubicBezTo>
                <a:cubicBezTo>
                  <a:pt x="626" y="30559"/>
                  <a:pt x="740" y="30119"/>
                  <a:pt x="811" y="29714"/>
                </a:cubicBezTo>
                <a:cubicBezTo>
                  <a:pt x="1401" y="29423"/>
                  <a:pt x="1947" y="29133"/>
                  <a:pt x="2422" y="28798"/>
                </a:cubicBezTo>
                <a:close/>
                <a:moveTo>
                  <a:pt x="36837" y="30049"/>
                </a:moveTo>
                <a:cubicBezTo>
                  <a:pt x="36942" y="30233"/>
                  <a:pt x="37057" y="30409"/>
                  <a:pt x="37198" y="30559"/>
                </a:cubicBezTo>
                <a:cubicBezTo>
                  <a:pt x="36793" y="30674"/>
                  <a:pt x="36396" y="30744"/>
                  <a:pt x="35991" y="30814"/>
                </a:cubicBezTo>
                <a:cubicBezTo>
                  <a:pt x="35586" y="30894"/>
                  <a:pt x="35217" y="30964"/>
                  <a:pt x="34856" y="31035"/>
                </a:cubicBezTo>
                <a:cubicBezTo>
                  <a:pt x="34706" y="30894"/>
                  <a:pt x="34592" y="30709"/>
                  <a:pt x="34486" y="30559"/>
                </a:cubicBezTo>
                <a:cubicBezTo>
                  <a:pt x="34891" y="30489"/>
                  <a:pt x="35252" y="30409"/>
                  <a:pt x="35586" y="30339"/>
                </a:cubicBezTo>
                <a:cubicBezTo>
                  <a:pt x="35991" y="30233"/>
                  <a:pt x="36432" y="30154"/>
                  <a:pt x="36837" y="30049"/>
                </a:cubicBezTo>
                <a:close/>
                <a:moveTo>
                  <a:pt x="16658" y="29864"/>
                </a:moveTo>
                <a:cubicBezTo>
                  <a:pt x="16543" y="30119"/>
                  <a:pt x="16403" y="30374"/>
                  <a:pt x="16253" y="30630"/>
                </a:cubicBezTo>
                <a:cubicBezTo>
                  <a:pt x="15628" y="30744"/>
                  <a:pt x="15047" y="30894"/>
                  <a:pt x="14457" y="30999"/>
                </a:cubicBezTo>
                <a:cubicBezTo>
                  <a:pt x="14387" y="31035"/>
                  <a:pt x="14307" y="31035"/>
                  <a:pt x="14272" y="31070"/>
                </a:cubicBezTo>
                <a:cubicBezTo>
                  <a:pt x="14457" y="30814"/>
                  <a:pt x="14607" y="30524"/>
                  <a:pt x="14712" y="30269"/>
                </a:cubicBezTo>
                <a:cubicBezTo>
                  <a:pt x="14968" y="30233"/>
                  <a:pt x="15223" y="30154"/>
                  <a:pt x="15443" y="30119"/>
                </a:cubicBezTo>
                <a:cubicBezTo>
                  <a:pt x="15848" y="30049"/>
                  <a:pt x="16253" y="29934"/>
                  <a:pt x="16658" y="29864"/>
                </a:cubicBezTo>
                <a:close/>
                <a:moveTo>
                  <a:pt x="31730" y="30374"/>
                </a:moveTo>
                <a:cubicBezTo>
                  <a:pt x="31845" y="30559"/>
                  <a:pt x="31950" y="30744"/>
                  <a:pt x="32065" y="30929"/>
                </a:cubicBezTo>
                <a:cubicBezTo>
                  <a:pt x="31290" y="31035"/>
                  <a:pt x="30489" y="31114"/>
                  <a:pt x="29714" y="31114"/>
                </a:cubicBezTo>
                <a:cubicBezTo>
                  <a:pt x="29609" y="30929"/>
                  <a:pt x="29529" y="30744"/>
                  <a:pt x="29459" y="30524"/>
                </a:cubicBezTo>
                <a:cubicBezTo>
                  <a:pt x="30234" y="30524"/>
                  <a:pt x="31000" y="30453"/>
                  <a:pt x="31730" y="30374"/>
                </a:cubicBezTo>
                <a:close/>
                <a:moveTo>
                  <a:pt x="39619" y="30013"/>
                </a:moveTo>
                <a:cubicBezTo>
                  <a:pt x="39768" y="30189"/>
                  <a:pt x="39918" y="30374"/>
                  <a:pt x="40059" y="30524"/>
                </a:cubicBezTo>
                <a:cubicBezTo>
                  <a:pt x="39258" y="30744"/>
                  <a:pt x="38483" y="30964"/>
                  <a:pt x="37673" y="31114"/>
                </a:cubicBezTo>
                <a:cubicBezTo>
                  <a:pt x="37532" y="30964"/>
                  <a:pt x="37382" y="30779"/>
                  <a:pt x="37277" y="30594"/>
                </a:cubicBezTo>
                <a:cubicBezTo>
                  <a:pt x="38078" y="30409"/>
                  <a:pt x="38853" y="30233"/>
                  <a:pt x="39619" y="30013"/>
                </a:cubicBezTo>
                <a:close/>
                <a:moveTo>
                  <a:pt x="61444" y="29644"/>
                </a:moveTo>
                <a:cubicBezTo>
                  <a:pt x="61708" y="29864"/>
                  <a:pt x="61963" y="30049"/>
                  <a:pt x="62218" y="30233"/>
                </a:cubicBezTo>
                <a:cubicBezTo>
                  <a:pt x="62218" y="30269"/>
                  <a:pt x="62183" y="30269"/>
                  <a:pt x="62148" y="30269"/>
                </a:cubicBezTo>
                <a:cubicBezTo>
                  <a:pt x="61303" y="30594"/>
                  <a:pt x="60458" y="30850"/>
                  <a:pt x="59577" y="31114"/>
                </a:cubicBezTo>
                <a:cubicBezTo>
                  <a:pt x="59428" y="30964"/>
                  <a:pt x="59243" y="30850"/>
                  <a:pt x="59067" y="30744"/>
                </a:cubicBezTo>
                <a:cubicBezTo>
                  <a:pt x="59023" y="30674"/>
                  <a:pt x="58952" y="30630"/>
                  <a:pt x="58882" y="30559"/>
                </a:cubicBezTo>
                <a:cubicBezTo>
                  <a:pt x="59648" y="30339"/>
                  <a:pt x="60387" y="30049"/>
                  <a:pt x="61153" y="29793"/>
                </a:cubicBezTo>
                <a:cubicBezTo>
                  <a:pt x="61268" y="29749"/>
                  <a:pt x="61338" y="29714"/>
                  <a:pt x="61444" y="29644"/>
                </a:cubicBezTo>
                <a:close/>
                <a:moveTo>
                  <a:pt x="27152" y="30374"/>
                </a:moveTo>
                <a:cubicBezTo>
                  <a:pt x="27784" y="30469"/>
                  <a:pt x="28391" y="30533"/>
                  <a:pt x="29019" y="30533"/>
                </a:cubicBezTo>
                <a:cubicBezTo>
                  <a:pt x="29153" y="30533"/>
                  <a:pt x="29288" y="30530"/>
                  <a:pt x="29424" y="30524"/>
                </a:cubicBezTo>
                <a:cubicBezTo>
                  <a:pt x="29494" y="30744"/>
                  <a:pt x="29573" y="30929"/>
                  <a:pt x="29679" y="31114"/>
                </a:cubicBezTo>
                <a:cubicBezTo>
                  <a:pt x="29478" y="31123"/>
                  <a:pt x="29273" y="31127"/>
                  <a:pt x="29067" y="31127"/>
                </a:cubicBezTo>
                <a:cubicBezTo>
                  <a:pt x="28490" y="31127"/>
                  <a:pt x="27899" y="31093"/>
                  <a:pt x="27328" y="31035"/>
                </a:cubicBezTo>
                <a:cubicBezTo>
                  <a:pt x="27258" y="30814"/>
                  <a:pt x="27187" y="30594"/>
                  <a:pt x="27152" y="30374"/>
                </a:cubicBezTo>
                <a:close/>
                <a:moveTo>
                  <a:pt x="6498" y="28208"/>
                </a:moveTo>
                <a:lnTo>
                  <a:pt x="6498" y="28208"/>
                </a:lnTo>
                <a:cubicBezTo>
                  <a:pt x="6384" y="28649"/>
                  <a:pt x="6243" y="29089"/>
                  <a:pt x="6128" y="29529"/>
                </a:cubicBezTo>
                <a:cubicBezTo>
                  <a:pt x="5653" y="30013"/>
                  <a:pt x="5213" y="30489"/>
                  <a:pt x="4737" y="30999"/>
                </a:cubicBezTo>
                <a:cubicBezTo>
                  <a:pt x="4702" y="31070"/>
                  <a:pt x="4658" y="31114"/>
                  <a:pt x="4623" y="31149"/>
                </a:cubicBezTo>
                <a:cubicBezTo>
                  <a:pt x="4658" y="31035"/>
                  <a:pt x="4737" y="30894"/>
                  <a:pt x="4773" y="30779"/>
                </a:cubicBezTo>
                <a:cubicBezTo>
                  <a:pt x="4878" y="30524"/>
                  <a:pt x="4993" y="30269"/>
                  <a:pt x="5098" y="29969"/>
                </a:cubicBezTo>
                <a:cubicBezTo>
                  <a:pt x="5248" y="29793"/>
                  <a:pt x="5398" y="29608"/>
                  <a:pt x="5539" y="29388"/>
                </a:cubicBezTo>
                <a:cubicBezTo>
                  <a:pt x="5873" y="28983"/>
                  <a:pt x="6164" y="28578"/>
                  <a:pt x="6498" y="28208"/>
                </a:cubicBezTo>
                <a:close/>
                <a:moveTo>
                  <a:pt x="19590" y="30374"/>
                </a:moveTo>
                <a:cubicBezTo>
                  <a:pt x="19484" y="30594"/>
                  <a:pt x="19370" y="30814"/>
                  <a:pt x="19264" y="30999"/>
                </a:cubicBezTo>
                <a:cubicBezTo>
                  <a:pt x="19264" y="31035"/>
                  <a:pt x="19229" y="31070"/>
                  <a:pt x="19229" y="31070"/>
                </a:cubicBezTo>
                <a:cubicBezTo>
                  <a:pt x="18604" y="31070"/>
                  <a:pt x="18014" y="31114"/>
                  <a:pt x="17424" y="31149"/>
                </a:cubicBezTo>
                <a:cubicBezTo>
                  <a:pt x="17503" y="31070"/>
                  <a:pt x="17609" y="30964"/>
                  <a:pt x="17688" y="30850"/>
                </a:cubicBezTo>
                <a:cubicBezTo>
                  <a:pt x="17758" y="30709"/>
                  <a:pt x="17864" y="30559"/>
                  <a:pt x="17943" y="30409"/>
                </a:cubicBezTo>
                <a:cubicBezTo>
                  <a:pt x="18304" y="30374"/>
                  <a:pt x="18674" y="30374"/>
                  <a:pt x="19044" y="30374"/>
                </a:cubicBezTo>
                <a:close/>
                <a:moveTo>
                  <a:pt x="10786" y="29388"/>
                </a:moveTo>
                <a:cubicBezTo>
                  <a:pt x="10715" y="29749"/>
                  <a:pt x="10601" y="30119"/>
                  <a:pt x="10495" y="30453"/>
                </a:cubicBezTo>
                <a:cubicBezTo>
                  <a:pt x="9764" y="30674"/>
                  <a:pt x="9025" y="30894"/>
                  <a:pt x="8365" y="31184"/>
                </a:cubicBezTo>
                <a:cubicBezTo>
                  <a:pt x="8479" y="30814"/>
                  <a:pt x="8620" y="30453"/>
                  <a:pt x="8734" y="30084"/>
                </a:cubicBezTo>
                <a:cubicBezTo>
                  <a:pt x="9395" y="29828"/>
                  <a:pt x="10090" y="29573"/>
                  <a:pt x="10786" y="29388"/>
                </a:cubicBezTo>
                <a:close/>
                <a:moveTo>
                  <a:pt x="19625" y="30374"/>
                </a:moveTo>
                <a:cubicBezTo>
                  <a:pt x="20180" y="30409"/>
                  <a:pt x="20690" y="30524"/>
                  <a:pt x="21245" y="30630"/>
                </a:cubicBezTo>
                <a:cubicBezTo>
                  <a:pt x="21210" y="30744"/>
                  <a:pt x="21166" y="30894"/>
                  <a:pt x="21095" y="31035"/>
                </a:cubicBezTo>
                <a:cubicBezTo>
                  <a:pt x="21095" y="31070"/>
                  <a:pt x="21060" y="31149"/>
                  <a:pt x="21060" y="31184"/>
                </a:cubicBezTo>
                <a:cubicBezTo>
                  <a:pt x="20435" y="31114"/>
                  <a:pt x="19845" y="31070"/>
                  <a:pt x="19264" y="31070"/>
                </a:cubicBezTo>
                <a:cubicBezTo>
                  <a:pt x="19299" y="31070"/>
                  <a:pt x="19299" y="31035"/>
                  <a:pt x="19299" y="31035"/>
                </a:cubicBezTo>
                <a:cubicBezTo>
                  <a:pt x="19449" y="30814"/>
                  <a:pt x="19519" y="30594"/>
                  <a:pt x="19625" y="30374"/>
                </a:cubicBezTo>
                <a:close/>
                <a:moveTo>
                  <a:pt x="51539" y="29828"/>
                </a:moveTo>
                <a:cubicBezTo>
                  <a:pt x="51539" y="29828"/>
                  <a:pt x="51583" y="29864"/>
                  <a:pt x="51618" y="29899"/>
                </a:cubicBezTo>
                <a:cubicBezTo>
                  <a:pt x="51803" y="30084"/>
                  <a:pt x="51944" y="30269"/>
                  <a:pt x="52129" y="30489"/>
                </a:cubicBezTo>
                <a:cubicBezTo>
                  <a:pt x="51319" y="30709"/>
                  <a:pt x="50483" y="30964"/>
                  <a:pt x="49673" y="31184"/>
                </a:cubicBezTo>
                <a:cubicBezTo>
                  <a:pt x="49523" y="30999"/>
                  <a:pt x="49338" y="30814"/>
                  <a:pt x="49162" y="30594"/>
                </a:cubicBezTo>
                <a:cubicBezTo>
                  <a:pt x="49602" y="30453"/>
                  <a:pt x="50043" y="30304"/>
                  <a:pt x="50439" y="30154"/>
                </a:cubicBezTo>
                <a:cubicBezTo>
                  <a:pt x="50808" y="30049"/>
                  <a:pt x="51178" y="29934"/>
                  <a:pt x="51539" y="29828"/>
                </a:cubicBezTo>
                <a:close/>
                <a:moveTo>
                  <a:pt x="54585" y="29793"/>
                </a:moveTo>
                <a:cubicBezTo>
                  <a:pt x="54841" y="30013"/>
                  <a:pt x="55061" y="30233"/>
                  <a:pt x="55281" y="30489"/>
                </a:cubicBezTo>
                <a:cubicBezTo>
                  <a:pt x="54585" y="30674"/>
                  <a:pt x="53890" y="30894"/>
                  <a:pt x="53194" y="31070"/>
                </a:cubicBezTo>
                <a:cubicBezTo>
                  <a:pt x="53080" y="31114"/>
                  <a:pt x="52974" y="31149"/>
                  <a:pt x="52860" y="31184"/>
                </a:cubicBezTo>
                <a:cubicBezTo>
                  <a:pt x="52640" y="30964"/>
                  <a:pt x="52420" y="30709"/>
                  <a:pt x="52244" y="30489"/>
                </a:cubicBezTo>
                <a:cubicBezTo>
                  <a:pt x="52420" y="30453"/>
                  <a:pt x="52640" y="30374"/>
                  <a:pt x="52825" y="30339"/>
                </a:cubicBezTo>
                <a:cubicBezTo>
                  <a:pt x="53414" y="30154"/>
                  <a:pt x="54004" y="29969"/>
                  <a:pt x="54585" y="29793"/>
                </a:cubicBezTo>
                <a:close/>
                <a:moveTo>
                  <a:pt x="24361" y="30374"/>
                </a:moveTo>
                <a:cubicBezTo>
                  <a:pt x="24802" y="30524"/>
                  <a:pt x="25242" y="30674"/>
                  <a:pt x="25717" y="30779"/>
                </a:cubicBezTo>
                <a:cubicBezTo>
                  <a:pt x="25752" y="30964"/>
                  <a:pt x="25788" y="31114"/>
                  <a:pt x="25867" y="31290"/>
                </a:cubicBezTo>
                <a:cubicBezTo>
                  <a:pt x="25391" y="31184"/>
                  <a:pt x="24907" y="31070"/>
                  <a:pt x="24432" y="30894"/>
                </a:cubicBezTo>
                <a:cubicBezTo>
                  <a:pt x="24397" y="30709"/>
                  <a:pt x="24361" y="30559"/>
                  <a:pt x="24361" y="30374"/>
                </a:cubicBezTo>
                <a:close/>
                <a:moveTo>
                  <a:pt x="57781" y="29714"/>
                </a:moveTo>
                <a:cubicBezTo>
                  <a:pt x="58107" y="30013"/>
                  <a:pt x="58442" y="30304"/>
                  <a:pt x="58767" y="30559"/>
                </a:cubicBezTo>
                <a:cubicBezTo>
                  <a:pt x="57922" y="30814"/>
                  <a:pt x="57042" y="31070"/>
                  <a:pt x="56205" y="31290"/>
                </a:cubicBezTo>
                <a:cubicBezTo>
                  <a:pt x="55906" y="31035"/>
                  <a:pt x="55651" y="30744"/>
                  <a:pt x="55360" y="30489"/>
                </a:cubicBezTo>
                <a:cubicBezTo>
                  <a:pt x="56161" y="30269"/>
                  <a:pt x="56971" y="30013"/>
                  <a:pt x="57781" y="29714"/>
                </a:cubicBezTo>
                <a:close/>
                <a:moveTo>
                  <a:pt x="48537" y="29969"/>
                </a:moveTo>
                <a:cubicBezTo>
                  <a:pt x="48722" y="30154"/>
                  <a:pt x="48898" y="30374"/>
                  <a:pt x="49083" y="30594"/>
                </a:cubicBezTo>
                <a:cubicBezTo>
                  <a:pt x="48317" y="30850"/>
                  <a:pt x="47542" y="31114"/>
                  <a:pt x="46741" y="31334"/>
                </a:cubicBezTo>
                <a:cubicBezTo>
                  <a:pt x="46591" y="31149"/>
                  <a:pt x="46407" y="30964"/>
                  <a:pt x="46257" y="30779"/>
                </a:cubicBezTo>
                <a:cubicBezTo>
                  <a:pt x="47032" y="30524"/>
                  <a:pt x="47798" y="30233"/>
                  <a:pt x="48537" y="29969"/>
                </a:cubicBezTo>
                <a:close/>
                <a:moveTo>
                  <a:pt x="3637" y="29054"/>
                </a:moveTo>
                <a:lnTo>
                  <a:pt x="3637" y="29054"/>
                </a:lnTo>
                <a:cubicBezTo>
                  <a:pt x="3522" y="29459"/>
                  <a:pt x="3417" y="29864"/>
                  <a:pt x="3232" y="30304"/>
                </a:cubicBezTo>
                <a:cubicBezTo>
                  <a:pt x="2792" y="30674"/>
                  <a:pt x="2281" y="30999"/>
                  <a:pt x="1726" y="31369"/>
                </a:cubicBezTo>
                <a:cubicBezTo>
                  <a:pt x="1911" y="30929"/>
                  <a:pt x="2061" y="30524"/>
                  <a:pt x="2167" y="30119"/>
                </a:cubicBezTo>
                <a:cubicBezTo>
                  <a:pt x="2677" y="29793"/>
                  <a:pt x="3197" y="29423"/>
                  <a:pt x="3637" y="29054"/>
                </a:cubicBezTo>
                <a:close/>
                <a:moveTo>
                  <a:pt x="12661" y="29969"/>
                </a:moveTo>
                <a:lnTo>
                  <a:pt x="12661" y="29969"/>
                </a:lnTo>
                <a:cubicBezTo>
                  <a:pt x="12546" y="30233"/>
                  <a:pt x="12441" y="30489"/>
                  <a:pt x="12326" y="30744"/>
                </a:cubicBezTo>
                <a:cubicBezTo>
                  <a:pt x="11596" y="30929"/>
                  <a:pt x="10865" y="31114"/>
                  <a:pt x="10125" y="31369"/>
                </a:cubicBezTo>
                <a:cubicBezTo>
                  <a:pt x="10275" y="31070"/>
                  <a:pt x="10381" y="30779"/>
                  <a:pt x="10495" y="30489"/>
                </a:cubicBezTo>
                <a:cubicBezTo>
                  <a:pt x="11226" y="30304"/>
                  <a:pt x="11965" y="30119"/>
                  <a:pt x="12661" y="29969"/>
                </a:cubicBezTo>
                <a:close/>
                <a:moveTo>
                  <a:pt x="17864" y="30409"/>
                </a:moveTo>
                <a:lnTo>
                  <a:pt x="17864" y="30409"/>
                </a:lnTo>
                <a:cubicBezTo>
                  <a:pt x="17794" y="30559"/>
                  <a:pt x="17723" y="30709"/>
                  <a:pt x="17644" y="30814"/>
                </a:cubicBezTo>
                <a:cubicBezTo>
                  <a:pt x="17538" y="30929"/>
                  <a:pt x="17468" y="31035"/>
                  <a:pt x="17389" y="31184"/>
                </a:cubicBezTo>
                <a:cubicBezTo>
                  <a:pt x="16808" y="31219"/>
                  <a:pt x="16253" y="31290"/>
                  <a:pt x="15707" y="31369"/>
                </a:cubicBezTo>
                <a:cubicBezTo>
                  <a:pt x="15927" y="31149"/>
                  <a:pt x="16103" y="30929"/>
                  <a:pt x="16288" y="30674"/>
                </a:cubicBezTo>
                <a:cubicBezTo>
                  <a:pt x="16808" y="30559"/>
                  <a:pt x="17353" y="30489"/>
                  <a:pt x="17864" y="30409"/>
                </a:cubicBezTo>
                <a:close/>
                <a:moveTo>
                  <a:pt x="5468" y="28763"/>
                </a:moveTo>
                <a:cubicBezTo>
                  <a:pt x="5318" y="29203"/>
                  <a:pt x="5178" y="29608"/>
                  <a:pt x="5028" y="29969"/>
                </a:cubicBezTo>
                <a:cubicBezTo>
                  <a:pt x="4737" y="30339"/>
                  <a:pt x="4438" y="30709"/>
                  <a:pt x="4148" y="31035"/>
                </a:cubicBezTo>
                <a:cubicBezTo>
                  <a:pt x="4042" y="31184"/>
                  <a:pt x="3927" y="31290"/>
                  <a:pt x="3778" y="31404"/>
                </a:cubicBezTo>
                <a:cubicBezTo>
                  <a:pt x="3963" y="31035"/>
                  <a:pt x="4112" y="30630"/>
                  <a:pt x="4262" y="30233"/>
                </a:cubicBezTo>
                <a:cubicBezTo>
                  <a:pt x="4482" y="30049"/>
                  <a:pt x="4658" y="29828"/>
                  <a:pt x="4808" y="29608"/>
                </a:cubicBezTo>
                <a:cubicBezTo>
                  <a:pt x="5028" y="29353"/>
                  <a:pt x="5248" y="29054"/>
                  <a:pt x="5468" y="28763"/>
                </a:cubicBezTo>
                <a:close/>
                <a:moveTo>
                  <a:pt x="21280" y="30630"/>
                </a:moveTo>
                <a:cubicBezTo>
                  <a:pt x="21791" y="30744"/>
                  <a:pt x="22310" y="30894"/>
                  <a:pt x="22821" y="31035"/>
                </a:cubicBezTo>
                <a:lnTo>
                  <a:pt x="22821" y="31255"/>
                </a:lnTo>
                <a:lnTo>
                  <a:pt x="22821" y="31440"/>
                </a:lnTo>
                <a:cubicBezTo>
                  <a:pt x="22231" y="31334"/>
                  <a:pt x="21650" y="31255"/>
                  <a:pt x="21095" y="31184"/>
                </a:cubicBezTo>
                <a:cubicBezTo>
                  <a:pt x="21095" y="31149"/>
                  <a:pt x="21130" y="31070"/>
                  <a:pt x="21130" y="31035"/>
                </a:cubicBezTo>
                <a:cubicBezTo>
                  <a:pt x="21210" y="30894"/>
                  <a:pt x="21245" y="30779"/>
                  <a:pt x="21280" y="30630"/>
                </a:cubicBezTo>
                <a:close/>
                <a:moveTo>
                  <a:pt x="34451" y="30559"/>
                </a:moveTo>
                <a:cubicBezTo>
                  <a:pt x="34556" y="30744"/>
                  <a:pt x="34671" y="30894"/>
                  <a:pt x="34776" y="31070"/>
                </a:cubicBezTo>
                <a:cubicBezTo>
                  <a:pt x="34011" y="31184"/>
                  <a:pt x="33236" y="31334"/>
                  <a:pt x="32435" y="31440"/>
                </a:cubicBezTo>
                <a:cubicBezTo>
                  <a:pt x="32320" y="31255"/>
                  <a:pt x="32215" y="31114"/>
                  <a:pt x="32135" y="30964"/>
                </a:cubicBezTo>
                <a:cubicBezTo>
                  <a:pt x="32910" y="30850"/>
                  <a:pt x="33711" y="30709"/>
                  <a:pt x="34451" y="30559"/>
                </a:cubicBezTo>
                <a:close/>
                <a:moveTo>
                  <a:pt x="45641" y="30154"/>
                </a:moveTo>
                <a:cubicBezTo>
                  <a:pt x="45817" y="30374"/>
                  <a:pt x="46002" y="30559"/>
                  <a:pt x="46186" y="30744"/>
                </a:cubicBezTo>
                <a:cubicBezTo>
                  <a:pt x="45420" y="30999"/>
                  <a:pt x="44646" y="31255"/>
                  <a:pt x="43836" y="31475"/>
                </a:cubicBezTo>
                <a:cubicBezTo>
                  <a:pt x="43695" y="31290"/>
                  <a:pt x="43545" y="31114"/>
                  <a:pt x="43396" y="30929"/>
                </a:cubicBezTo>
                <a:cubicBezTo>
                  <a:pt x="44170" y="30674"/>
                  <a:pt x="44901" y="30453"/>
                  <a:pt x="45641" y="30154"/>
                </a:cubicBezTo>
                <a:close/>
                <a:moveTo>
                  <a:pt x="4658" y="29018"/>
                </a:moveTo>
                <a:lnTo>
                  <a:pt x="4658" y="29018"/>
                </a:lnTo>
                <a:cubicBezTo>
                  <a:pt x="4517" y="29423"/>
                  <a:pt x="4368" y="29828"/>
                  <a:pt x="4218" y="30233"/>
                </a:cubicBezTo>
                <a:cubicBezTo>
                  <a:pt x="3822" y="30674"/>
                  <a:pt x="3338" y="31070"/>
                  <a:pt x="2827" y="31510"/>
                </a:cubicBezTo>
                <a:cubicBezTo>
                  <a:pt x="3012" y="31114"/>
                  <a:pt x="3161" y="30709"/>
                  <a:pt x="3302" y="30304"/>
                </a:cubicBezTo>
                <a:cubicBezTo>
                  <a:pt x="3778" y="29899"/>
                  <a:pt x="4262" y="29459"/>
                  <a:pt x="4658" y="29018"/>
                </a:cubicBezTo>
                <a:close/>
                <a:moveTo>
                  <a:pt x="22891" y="30374"/>
                </a:moveTo>
                <a:cubicBezTo>
                  <a:pt x="23041" y="30453"/>
                  <a:pt x="23146" y="30489"/>
                  <a:pt x="23296" y="30524"/>
                </a:cubicBezTo>
                <a:cubicBezTo>
                  <a:pt x="23551" y="30630"/>
                  <a:pt x="23851" y="30744"/>
                  <a:pt x="24106" y="30850"/>
                </a:cubicBezTo>
                <a:cubicBezTo>
                  <a:pt x="24212" y="30850"/>
                  <a:pt x="24291" y="30894"/>
                  <a:pt x="24397" y="30929"/>
                </a:cubicBezTo>
                <a:cubicBezTo>
                  <a:pt x="24432" y="31114"/>
                  <a:pt x="24432" y="31290"/>
                  <a:pt x="24467" y="31510"/>
                </a:cubicBezTo>
                <a:cubicBezTo>
                  <a:pt x="24432" y="31475"/>
                  <a:pt x="24397" y="31475"/>
                  <a:pt x="24326" y="31440"/>
                </a:cubicBezTo>
                <a:cubicBezTo>
                  <a:pt x="24027" y="31369"/>
                  <a:pt x="23701" y="31255"/>
                  <a:pt x="23411" y="31184"/>
                </a:cubicBezTo>
                <a:cubicBezTo>
                  <a:pt x="23226" y="31114"/>
                  <a:pt x="23041" y="31070"/>
                  <a:pt x="22856" y="30999"/>
                </a:cubicBezTo>
                <a:cubicBezTo>
                  <a:pt x="22891" y="30814"/>
                  <a:pt x="22891" y="30594"/>
                  <a:pt x="22891" y="30374"/>
                </a:cubicBezTo>
                <a:close/>
                <a:moveTo>
                  <a:pt x="40059" y="30559"/>
                </a:moveTo>
                <a:cubicBezTo>
                  <a:pt x="40209" y="30709"/>
                  <a:pt x="40314" y="30850"/>
                  <a:pt x="40464" y="30999"/>
                </a:cubicBezTo>
                <a:cubicBezTo>
                  <a:pt x="39654" y="31184"/>
                  <a:pt x="38853" y="31369"/>
                  <a:pt x="38043" y="31510"/>
                </a:cubicBezTo>
                <a:cubicBezTo>
                  <a:pt x="37937" y="31404"/>
                  <a:pt x="37823" y="31290"/>
                  <a:pt x="37717" y="31149"/>
                </a:cubicBezTo>
                <a:cubicBezTo>
                  <a:pt x="38483" y="30999"/>
                  <a:pt x="39293" y="30779"/>
                  <a:pt x="40059" y="30559"/>
                </a:cubicBezTo>
                <a:close/>
                <a:moveTo>
                  <a:pt x="42885" y="30374"/>
                </a:moveTo>
                <a:cubicBezTo>
                  <a:pt x="43035" y="30559"/>
                  <a:pt x="43175" y="30709"/>
                  <a:pt x="43325" y="30894"/>
                </a:cubicBezTo>
                <a:cubicBezTo>
                  <a:pt x="42559" y="31114"/>
                  <a:pt x="41749" y="31334"/>
                  <a:pt x="40974" y="31510"/>
                </a:cubicBezTo>
                <a:cubicBezTo>
                  <a:pt x="40834" y="31369"/>
                  <a:pt x="40684" y="31184"/>
                  <a:pt x="40534" y="31035"/>
                </a:cubicBezTo>
                <a:cubicBezTo>
                  <a:pt x="41309" y="30814"/>
                  <a:pt x="42119" y="30594"/>
                  <a:pt x="42885" y="30374"/>
                </a:cubicBezTo>
                <a:close/>
                <a:moveTo>
                  <a:pt x="25752" y="30779"/>
                </a:moveTo>
                <a:lnTo>
                  <a:pt x="25752" y="30779"/>
                </a:lnTo>
                <a:cubicBezTo>
                  <a:pt x="26272" y="30894"/>
                  <a:pt x="26782" y="30999"/>
                  <a:pt x="27293" y="31070"/>
                </a:cubicBezTo>
                <a:cubicBezTo>
                  <a:pt x="27372" y="31219"/>
                  <a:pt x="27443" y="31404"/>
                  <a:pt x="27513" y="31554"/>
                </a:cubicBezTo>
                <a:cubicBezTo>
                  <a:pt x="27003" y="31510"/>
                  <a:pt x="26448" y="31404"/>
                  <a:pt x="25937" y="31290"/>
                </a:cubicBezTo>
                <a:cubicBezTo>
                  <a:pt x="25867" y="31149"/>
                  <a:pt x="25788" y="30964"/>
                  <a:pt x="25752" y="30779"/>
                </a:cubicBezTo>
                <a:close/>
                <a:moveTo>
                  <a:pt x="37233" y="30594"/>
                </a:moveTo>
                <a:cubicBezTo>
                  <a:pt x="37347" y="30779"/>
                  <a:pt x="37497" y="30964"/>
                  <a:pt x="37638" y="31149"/>
                </a:cubicBezTo>
                <a:cubicBezTo>
                  <a:pt x="37198" y="31219"/>
                  <a:pt x="36793" y="31290"/>
                  <a:pt x="36352" y="31369"/>
                </a:cubicBezTo>
                <a:cubicBezTo>
                  <a:pt x="36027" y="31440"/>
                  <a:pt x="35657" y="31510"/>
                  <a:pt x="35252" y="31589"/>
                </a:cubicBezTo>
                <a:cubicBezTo>
                  <a:pt x="35146" y="31404"/>
                  <a:pt x="34997" y="31255"/>
                  <a:pt x="34856" y="31070"/>
                </a:cubicBezTo>
                <a:cubicBezTo>
                  <a:pt x="35252" y="31035"/>
                  <a:pt x="35622" y="30964"/>
                  <a:pt x="35991" y="30894"/>
                </a:cubicBezTo>
                <a:cubicBezTo>
                  <a:pt x="36396" y="30779"/>
                  <a:pt x="36793" y="30709"/>
                  <a:pt x="37233" y="30594"/>
                </a:cubicBezTo>
                <a:close/>
                <a:moveTo>
                  <a:pt x="62289" y="30269"/>
                </a:moveTo>
                <a:cubicBezTo>
                  <a:pt x="62474" y="30409"/>
                  <a:pt x="62694" y="30559"/>
                  <a:pt x="62914" y="30709"/>
                </a:cubicBezTo>
                <a:lnTo>
                  <a:pt x="62879" y="30709"/>
                </a:lnTo>
                <a:cubicBezTo>
                  <a:pt x="62034" y="31035"/>
                  <a:pt x="61188" y="31290"/>
                  <a:pt x="60308" y="31589"/>
                </a:cubicBezTo>
                <a:cubicBezTo>
                  <a:pt x="60088" y="31440"/>
                  <a:pt x="59868" y="31290"/>
                  <a:pt x="59648" y="31149"/>
                </a:cubicBezTo>
                <a:cubicBezTo>
                  <a:pt x="60493" y="30894"/>
                  <a:pt x="61338" y="30630"/>
                  <a:pt x="62148" y="30304"/>
                </a:cubicBezTo>
                <a:cubicBezTo>
                  <a:pt x="62218" y="30304"/>
                  <a:pt x="62254" y="30304"/>
                  <a:pt x="62289" y="30269"/>
                </a:cubicBezTo>
                <a:close/>
                <a:moveTo>
                  <a:pt x="14677" y="30269"/>
                </a:moveTo>
                <a:cubicBezTo>
                  <a:pt x="14527" y="30559"/>
                  <a:pt x="14387" y="30814"/>
                  <a:pt x="14202" y="31070"/>
                </a:cubicBezTo>
                <a:cubicBezTo>
                  <a:pt x="13982" y="31114"/>
                  <a:pt x="13761" y="31184"/>
                  <a:pt x="13506" y="31219"/>
                </a:cubicBezTo>
                <a:cubicBezTo>
                  <a:pt x="12951" y="31334"/>
                  <a:pt x="12406" y="31475"/>
                  <a:pt x="11851" y="31624"/>
                </a:cubicBezTo>
                <a:cubicBezTo>
                  <a:pt x="12036" y="31369"/>
                  <a:pt x="12221" y="31070"/>
                  <a:pt x="12362" y="30779"/>
                </a:cubicBezTo>
                <a:cubicBezTo>
                  <a:pt x="13101" y="30594"/>
                  <a:pt x="13867" y="30453"/>
                  <a:pt x="14607" y="30304"/>
                </a:cubicBezTo>
                <a:cubicBezTo>
                  <a:pt x="14642" y="30304"/>
                  <a:pt x="14642" y="30269"/>
                  <a:pt x="14677" y="30269"/>
                </a:cubicBezTo>
                <a:close/>
                <a:moveTo>
                  <a:pt x="32065" y="30964"/>
                </a:moveTo>
                <a:cubicBezTo>
                  <a:pt x="32171" y="31114"/>
                  <a:pt x="32285" y="31290"/>
                  <a:pt x="32391" y="31440"/>
                </a:cubicBezTo>
                <a:cubicBezTo>
                  <a:pt x="31589" y="31554"/>
                  <a:pt x="30815" y="31589"/>
                  <a:pt x="30014" y="31624"/>
                </a:cubicBezTo>
                <a:cubicBezTo>
                  <a:pt x="29899" y="31475"/>
                  <a:pt x="29829" y="31334"/>
                  <a:pt x="29714" y="31149"/>
                </a:cubicBezTo>
                <a:cubicBezTo>
                  <a:pt x="30524" y="31149"/>
                  <a:pt x="31290" y="31070"/>
                  <a:pt x="32065" y="30964"/>
                </a:cubicBezTo>
                <a:close/>
                <a:moveTo>
                  <a:pt x="27372" y="31070"/>
                </a:moveTo>
                <a:lnTo>
                  <a:pt x="27372" y="31070"/>
                </a:lnTo>
                <a:cubicBezTo>
                  <a:pt x="27911" y="31128"/>
                  <a:pt x="28469" y="31163"/>
                  <a:pt x="29049" y="31163"/>
                </a:cubicBezTo>
                <a:cubicBezTo>
                  <a:pt x="29256" y="31163"/>
                  <a:pt x="29466" y="31158"/>
                  <a:pt x="29679" y="31149"/>
                </a:cubicBezTo>
                <a:cubicBezTo>
                  <a:pt x="29749" y="31334"/>
                  <a:pt x="29864" y="31475"/>
                  <a:pt x="29934" y="31624"/>
                </a:cubicBezTo>
                <a:cubicBezTo>
                  <a:pt x="29729" y="31634"/>
                  <a:pt x="29521" y="31638"/>
                  <a:pt x="29311" y="31638"/>
                </a:cubicBezTo>
                <a:cubicBezTo>
                  <a:pt x="28737" y="31638"/>
                  <a:pt x="28153" y="31606"/>
                  <a:pt x="27592" y="31554"/>
                </a:cubicBezTo>
                <a:cubicBezTo>
                  <a:pt x="27478" y="31404"/>
                  <a:pt x="27408" y="31219"/>
                  <a:pt x="27372" y="31070"/>
                </a:cubicBezTo>
                <a:close/>
                <a:moveTo>
                  <a:pt x="19229" y="31149"/>
                </a:moveTo>
                <a:cubicBezTo>
                  <a:pt x="19810" y="31149"/>
                  <a:pt x="20435" y="31149"/>
                  <a:pt x="21025" y="31219"/>
                </a:cubicBezTo>
                <a:cubicBezTo>
                  <a:pt x="20989" y="31404"/>
                  <a:pt x="20910" y="31554"/>
                  <a:pt x="20875" y="31695"/>
                </a:cubicBezTo>
                <a:cubicBezTo>
                  <a:pt x="20215" y="31660"/>
                  <a:pt x="19590" y="31660"/>
                  <a:pt x="18929" y="31660"/>
                </a:cubicBezTo>
                <a:cubicBezTo>
                  <a:pt x="19044" y="31475"/>
                  <a:pt x="19149" y="31290"/>
                  <a:pt x="19229" y="31149"/>
                </a:cubicBezTo>
                <a:close/>
                <a:moveTo>
                  <a:pt x="16218" y="30674"/>
                </a:moveTo>
                <a:lnTo>
                  <a:pt x="16218" y="30674"/>
                </a:lnTo>
                <a:cubicBezTo>
                  <a:pt x="16033" y="30929"/>
                  <a:pt x="15848" y="31149"/>
                  <a:pt x="15663" y="31369"/>
                </a:cubicBezTo>
                <a:cubicBezTo>
                  <a:pt x="15628" y="31369"/>
                  <a:pt x="15628" y="31369"/>
                  <a:pt x="15628" y="31404"/>
                </a:cubicBezTo>
                <a:cubicBezTo>
                  <a:pt x="14968" y="31510"/>
                  <a:pt x="14307" y="31624"/>
                  <a:pt x="13647" y="31774"/>
                </a:cubicBezTo>
                <a:cubicBezTo>
                  <a:pt x="13726" y="31730"/>
                  <a:pt x="13761" y="31660"/>
                  <a:pt x="13797" y="31624"/>
                </a:cubicBezTo>
                <a:cubicBezTo>
                  <a:pt x="13946" y="31475"/>
                  <a:pt x="14087" y="31290"/>
                  <a:pt x="14237" y="31114"/>
                </a:cubicBezTo>
                <a:cubicBezTo>
                  <a:pt x="14307" y="31114"/>
                  <a:pt x="14387" y="31070"/>
                  <a:pt x="14457" y="31070"/>
                </a:cubicBezTo>
                <a:cubicBezTo>
                  <a:pt x="15047" y="30929"/>
                  <a:pt x="15628" y="30779"/>
                  <a:pt x="16218" y="30674"/>
                </a:cubicBezTo>
                <a:close/>
                <a:moveTo>
                  <a:pt x="19185" y="31149"/>
                </a:moveTo>
                <a:cubicBezTo>
                  <a:pt x="19079" y="31290"/>
                  <a:pt x="18965" y="31475"/>
                  <a:pt x="18859" y="31660"/>
                </a:cubicBezTo>
                <a:cubicBezTo>
                  <a:pt x="18234" y="31660"/>
                  <a:pt x="17609" y="31695"/>
                  <a:pt x="16948" y="31774"/>
                </a:cubicBezTo>
                <a:cubicBezTo>
                  <a:pt x="17098" y="31589"/>
                  <a:pt x="17248" y="31404"/>
                  <a:pt x="17389" y="31219"/>
                </a:cubicBezTo>
                <a:cubicBezTo>
                  <a:pt x="17979" y="31149"/>
                  <a:pt x="18604" y="31149"/>
                  <a:pt x="19185" y="31149"/>
                </a:cubicBezTo>
                <a:close/>
                <a:moveTo>
                  <a:pt x="22856" y="31070"/>
                </a:moveTo>
                <a:cubicBezTo>
                  <a:pt x="23041" y="31114"/>
                  <a:pt x="23226" y="31149"/>
                  <a:pt x="23367" y="31219"/>
                </a:cubicBezTo>
                <a:cubicBezTo>
                  <a:pt x="23701" y="31290"/>
                  <a:pt x="23992" y="31404"/>
                  <a:pt x="24326" y="31475"/>
                </a:cubicBezTo>
                <a:cubicBezTo>
                  <a:pt x="24361" y="31510"/>
                  <a:pt x="24432" y="31510"/>
                  <a:pt x="24511" y="31554"/>
                </a:cubicBezTo>
                <a:cubicBezTo>
                  <a:pt x="24511" y="31624"/>
                  <a:pt x="24546" y="31730"/>
                  <a:pt x="24546" y="31809"/>
                </a:cubicBezTo>
                <a:cubicBezTo>
                  <a:pt x="24326" y="31774"/>
                  <a:pt x="24141" y="31730"/>
                  <a:pt x="23921" y="31660"/>
                </a:cubicBezTo>
                <a:cubicBezTo>
                  <a:pt x="23551" y="31589"/>
                  <a:pt x="23190" y="31510"/>
                  <a:pt x="22856" y="31440"/>
                </a:cubicBezTo>
                <a:lnTo>
                  <a:pt x="22856" y="31255"/>
                </a:lnTo>
                <a:lnTo>
                  <a:pt x="22856" y="31070"/>
                </a:lnTo>
                <a:close/>
                <a:moveTo>
                  <a:pt x="55325" y="30524"/>
                </a:moveTo>
                <a:cubicBezTo>
                  <a:pt x="55580" y="30779"/>
                  <a:pt x="55871" y="31035"/>
                  <a:pt x="56126" y="31290"/>
                </a:cubicBezTo>
                <a:cubicBezTo>
                  <a:pt x="55800" y="31369"/>
                  <a:pt x="55431" y="31440"/>
                  <a:pt x="55105" y="31510"/>
                </a:cubicBezTo>
                <a:cubicBezTo>
                  <a:pt x="54621" y="31624"/>
                  <a:pt x="54145" y="31695"/>
                  <a:pt x="53670" y="31774"/>
                </a:cubicBezTo>
                <a:cubicBezTo>
                  <a:pt x="53599" y="31774"/>
                  <a:pt x="53564" y="31809"/>
                  <a:pt x="53485" y="31809"/>
                </a:cubicBezTo>
                <a:cubicBezTo>
                  <a:pt x="53300" y="31624"/>
                  <a:pt x="53080" y="31404"/>
                  <a:pt x="52904" y="31219"/>
                </a:cubicBezTo>
                <a:cubicBezTo>
                  <a:pt x="53009" y="31184"/>
                  <a:pt x="53124" y="31149"/>
                  <a:pt x="53194" y="31114"/>
                </a:cubicBezTo>
                <a:cubicBezTo>
                  <a:pt x="53925" y="30929"/>
                  <a:pt x="54621" y="30709"/>
                  <a:pt x="55325" y="30524"/>
                </a:cubicBezTo>
                <a:close/>
                <a:moveTo>
                  <a:pt x="58802" y="30594"/>
                </a:moveTo>
                <a:cubicBezTo>
                  <a:pt x="58882" y="30630"/>
                  <a:pt x="58987" y="30709"/>
                  <a:pt x="59067" y="30779"/>
                </a:cubicBezTo>
                <a:cubicBezTo>
                  <a:pt x="59207" y="30894"/>
                  <a:pt x="59357" y="30999"/>
                  <a:pt x="59542" y="31114"/>
                </a:cubicBezTo>
                <a:cubicBezTo>
                  <a:pt x="58626" y="31369"/>
                  <a:pt x="57702" y="31589"/>
                  <a:pt x="56786" y="31809"/>
                </a:cubicBezTo>
                <a:cubicBezTo>
                  <a:pt x="56602" y="31660"/>
                  <a:pt x="56425" y="31475"/>
                  <a:pt x="56241" y="31334"/>
                </a:cubicBezTo>
                <a:cubicBezTo>
                  <a:pt x="57086" y="31114"/>
                  <a:pt x="57966" y="30850"/>
                  <a:pt x="58802" y="30594"/>
                </a:cubicBezTo>
                <a:close/>
                <a:moveTo>
                  <a:pt x="24432" y="30964"/>
                </a:moveTo>
                <a:lnTo>
                  <a:pt x="24432" y="30964"/>
                </a:lnTo>
                <a:cubicBezTo>
                  <a:pt x="24907" y="31114"/>
                  <a:pt x="25391" y="31219"/>
                  <a:pt x="25902" y="31334"/>
                </a:cubicBezTo>
                <a:cubicBezTo>
                  <a:pt x="25973" y="31510"/>
                  <a:pt x="26052" y="31695"/>
                  <a:pt x="26122" y="31880"/>
                </a:cubicBezTo>
                <a:cubicBezTo>
                  <a:pt x="25612" y="31774"/>
                  <a:pt x="25057" y="31660"/>
                  <a:pt x="24546" y="31510"/>
                </a:cubicBezTo>
                <a:cubicBezTo>
                  <a:pt x="24511" y="31334"/>
                  <a:pt x="24467" y="31149"/>
                  <a:pt x="24432" y="30964"/>
                </a:cubicBezTo>
                <a:close/>
                <a:moveTo>
                  <a:pt x="21095" y="31219"/>
                </a:moveTo>
                <a:cubicBezTo>
                  <a:pt x="21650" y="31290"/>
                  <a:pt x="22231" y="31369"/>
                  <a:pt x="22821" y="31475"/>
                </a:cubicBezTo>
                <a:cubicBezTo>
                  <a:pt x="22821" y="31624"/>
                  <a:pt x="22785" y="31774"/>
                  <a:pt x="22785" y="31915"/>
                </a:cubicBezTo>
                <a:cubicBezTo>
                  <a:pt x="22160" y="31845"/>
                  <a:pt x="21535" y="31774"/>
                  <a:pt x="20910" y="31695"/>
                </a:cubicBezTo>
                <a:cubicBezTo>
                  <a:pt x="20989" y="31554"/>
                  <a:pt x="21025" y="31404"/>
                  <a:pt x="21095" y="31219"/>
                </a:cubicBezTo>
                <a:close/>
                <a:moveTo>
                  <a:pt x="34812" y="31114"/>
                </a:moveTo>
                <a:cubicBezTo>
                  <a:pt x="34961" y="31255"/>
                  <a:pt x="35076" y="31440"/>
                  <a:pt x="35217" y="31589"/>
                </a:cubicBezTo>
                <a:cubicBezTo>
                  <a:pt x="34451" y="31695"/>
                  <a:pt x="33676" y="31845"/>
                  <a:pt x="32875" y="31915"/>
                </a:cubicBezTo>
                <a:cubicBezTo>
                  <a:pt x="32725" y="31774"/>
                  <a:pt x="32611" y="31624"/>
                  <a:pt x="32470" y="31475"/>
                </a:cubicBezTo>
                <a:cubicBezTo>
                  <a:pt x="33271" y="31369"/>
                  <a:pt x="34046" y="31219"/>
                  <a:pt x="34812" y="31114"/>
                </a:cubicBezTo>
                <a:close/>
                <a:moveTo>
                  <a:pt x="37638" y="31184"/>
                </a:moveTo>
                <a:lnTo>
                  <a:pt x="37972" y="31510"/>
                </a:lnTo>
                <a:cubicBezTo>
                  <a:pt x="37603" y="31589"/>
                  <a:pt x="37233" y="31660"/>
                  <a:pt x="36872" y="31730"/>
                </a:cubicBezTo>
                <a:cubicBezTo>
                  <a:pt x="36432" y="31809"/>
                  <a:pt x="36027" y="31845"/>
                  <a:pt x="35586" y="31915"/>
                </a:cubicBezTo>
                <a:cubicBezTo>
                  <a:pt x="35472" y="31809"/>
                  <a:pt x="35402" y="31695"/>
                  <a:pt x="35296" y="31624"/>
                </a:cubicBezTo>
                <a:cubicBezTo>
                  <a:pt x="35657" y="31554"/>
                  <a:pt x="36027" y="31475"/>
                  <a:pt x="36396" y="31440"/>
                </a:cubicBezTo>
                <a:cubicBezTo>
                  <a:pt x="36793" y="31334"/>
                  <a:pt x="37233" y="31255"/>
                  <a:pt x="37638" y="31184"/>
                </a:cubicBezTo>
                <a:close/>
                <a:moveTo>
                  <a:pt x="49118" y="30630"/>
                </a:moveTo>
                <a:cubicBezTo>
                  <a:pt x="49303" y="30814"/>
                  <a:pt x="49488" y="30999"/>
                  <a:pt x="49638" y="31219"/>
                </a:cubicBezTo>
                <a:cubicBezTo>
                  <a:pt x="49382" y="31290"/>
                  <a:pt x="49083" y="31369"/>
                  <a:pt x="48828" y="31440"/>
                </a:cubicBezTo>
                <a:cubicBezTo>
                  <a:pt x="48317" y="31624"/>
                  <a:pt x="47762" y="31774"/>
                  <a:pt x="47252" y="31915"/>
                </a:cubicBezTo>
                <a:cubicBezTo>
                  <a:pt x="47102" y="31730"/>
                  <a:pt x="46961" y="31554"/>
                  <a:pt x="46776" y="31369"/>
                </a:cubicBezTo>
                <a:cubicBezTo>
                  <a:pt x="47542" y="31149"/>
                  <a:pt x="48352" y="30894"/>
                  <a:pt x="49118" y="30630"/>
                </a:cubicBezTo>
                <a:close/>
                <a:moveTo>
                  <a:pt x="52164" y="30524"/>
                </a:moveTo>
                <a:lnTo>
                  <a:pt x="52825" y="31184"/>
                </a:lnTo>
                <a:cubicBezTo>
                  <a:pt x="51979" y="31440"/>
                  <a:pt x="51178" y="31660"/>
                  <a:pt x="50333" y="31915"/>
                </a:cubicBezTo>
                <a:cubicBezTo>
                  <a:pt x="50263" y="31845"/>
                  <a:pt x="50183" y="31730"/>
                  <a:pt x="50078" y="31660"/>
                </a:cubicBezTo>
                <a:cubicBezTo>
                  <a:pt x="49963" y="31510"/>
                  <a:pt x="49858" y="31369"/>
                  <a:pt x="49708" y="31219"/>
                </a:cubicBezTo>
                <a:cubicBezTo>
                  <a:pt x="50518" y="30999"/>
                  <a:pt x="51363" y="30744"/>
                  <a:pt x="52164" y="30524"/>
                </a:cubicBezTo>
                <a:close/>
                <a:moveTo>
                  <a:pt x="17353" y="31219"/>
                </a:moveTo>
                <a:lnTo>
                  <a:pt x="17353" y="31219"/>
                </a:lnTo>
                <a:cubicBezTo>
                  <a:pt x="17204" y="31404"/>
                  <a:pt x="17063" y="31589"/>
                  <a:pt x="16913" y="31774"/>
                </a:cubicBezTo>
                <a:cubicBezTo>
                  <a:pt x="16288" y="31809"/>
                  <a:pt x="15707" y="31880"/>
                  <a:pt x="15082" y="31994"/>
                </a:cubicBezTo>
                <a:cubicBezTo>
                  <a:pt x="15267" y="31809"/>
                  <a:pt x="15487" y="31624"/>
                  <a:pt x="15663" y="31440"/>
                </a:cubicBezTo>
                <a:cubicBezTo>
                  <a:pt x="16218" y="31334"/>
                  <a:pt x="16764" y="31255"/>
                  <a:pt x="17353" y="31219"/>
                </a:cubicBezTo>
                <a:close/>
                <a:moveTo>
                  <a:pt x="40499" y="31035"/>
                </a:moveTo>
                <a:cubicBezTo>
                  <a:pt x="40649" y="31219"/>
                  <a:pt x="40798" y="31369"/>
                  <a:pt x="40904" y="31554"/>
                </a:cubicBezTo>
                <a:cubicBezTo>
                  <a:pt x="40138" y="31730"/>
                  <a:pt x="39328" y="31880"/>
                  <a:pt x="38518" y="32029"/>
                </a:cubicBezTo>
                <a:cubicBezTo>
                  <a:pt x="38413" y="31915"/>
                  <a:pt x="38333" y="31809"/>
                  <a:pt x="38228" y="31730"/>
                </a:cubicBezTo>
                <a:cubicBezTo>
                  <a:pt x="38157" y="31660"/>
                  <a:pt x="38113" y="31624"/>
                  <a:pt x="38078" y="31554"/>
                </a:cubicBezTo>
                <a:cubicBezTo>
                  <a:pt x="38888" y="31404"/>
                  <a:pt x="39698" y="31219"/>
                  <a:pt x="40499" y="31035"/>
                </a:cubicBezTo>
                <a:close/>
                <a:moveTo>
                  <a:pt x="25937" y="31369"/>
                </a:moveTo>
                <a:lnTo>
                  <a:pt x="25937" y="31369"/>
                </a:lnTo>
                <a:cubicBezTo>
                  <a:pt x="26492" y="31475"/>
                  <a:pt x="27003" y="31554"/>
                  <a:pt x="27548" y="31589"/>
                </a:cubicBezTo>
                <a:cubicBezTo>
                  <a:pt x="27628" y="31774"/>
                  <a:pt x="27733" y="31915"/>
                  <a:pt x="27848" y="32065"/>
                </a:cubicBezTo>
                <a:cubicBezTo>
                  <a:pt x="27293" y="32029"/>
                  <a:pt x="26747" y="31950"/>
                  <a:pt x="26193" y="31880"/>
                </a:cubicBezTo>
                <a:cubicBezTo>
                  <a:pt x="26087" y="31695"/>
                  <a:pt x="26008" y="31510"/>
                  <a:pt x="25937" y="31369"/>
                </a:cubicBezTo>
                <a:close/>
                <a:moveTo>
                  <a:pt x="46186" y="30779"/>
                </a:moveTo>
                <a:cubicBezTo>
                  <a:pt x="46371" y="30964"/>
                  <a:pt x="46556" y="31184"/>
                  <a:pt x="46697" y="31369"/>
                </a:cubicBezTo>
                <a:cubicBezTo>
                  <a:pt x="45896" y="31624"/>
                  <a:pt x="45086" y="31845"/>
                  <a:pt x="44320" y="32065"/>
                </a:cubicBezTo>
                <a:cubicBezTo>
                  <a:pt x="44170" y="31880"/>
                  <a:pt x="44021" y="31695"/>
                  <a:pt x="43880" y="31510"/>
                </a:cubicBezTo>
                <a:cubicBezTo>
                  <a:pt x="44646" y="31290"/>
                  <a:pt x="45456" y="31035"/>
                  <a:pt x="46186" y="30779"/>
                </a:cubicBezTo>
                <a:close/>
                <a:moveTo>
                  <a:pt x="62949" y="30744"/>
                </a:moveTo>
                <a:cubicBezTo>
                  <a:pt x="63204" y="30894"/>
                  <a:pt x="63425" y="31035"/>
                  <a:pt x="63689" y="31184"/>
                </a:cubicBezTo>
                <a:cubicBezTo>
                  <a:pt x="63645" y="31184"/>
                  <a:pt x="63609" y="31184"/>
                  <a:pt x="63609" y="31219"/>
                </a:cubicBezTo>
                <a:cubicBezTo>
                  <a:pt x="62808" y="31510"/>
                  <a:pt x="61963" y="31809"/>
                  <a:pt x="61153" y="32065"/>
                </a:cubicBezTo>
                <a:cubicBezTo>
                  <a:pt x="60898" y="31915"/>
                  <a:pt x="60643" y="31774"/>
                  <a:pt x="60387" y="31624"/>
                </a:cubicBezTo>
                <a:cubicBezTo>
                  <a:pt x="61224" y="31334"/>
                  <a:pt x="62069" y="31070"/>
                  <a:pt x="62879" y="30744"/>
                </a:cubicBezTo>
                <a:close/>
                <a:moveTo>
                  <a:pt x="24546" y="31554"/>
                </a:moveTo>
                <a:lnTo>
                  <a:pt x="24546" y="31554"/>
                </a:lnTo>
                <a:cubicBezTo>
                  <a:pt x="25092" y="31695"/>
                  <a:pt x="25612" y="31809"/>
                  <a:pt x="26157" y="31915"/>
                </a:cubicBezTo>
                <a:cubicBezTo>
                  <a:pt x="26193" y="31994"/>
                  <a:pt x="26228" y="32065"/>
                  <a:pt x="26272" y="32100"/>
                </a:cubicBezTo>
                <a:cubicBezTo>
                  <a:pt x="25717" y="32029"/>
                  <a:pt x="25171" y="31950"/>
                  <a:pt x="24617" y="31845"/>
                </a:cubicBezTo>
                <a:cubicBezTo>
                  <a:pt x="24582" y="31730"/>
                  <a:pt x="24546" y="31660"/>
                  <a:pt x="24546" y="31554"/>
                </a:cubicBezTo>
                <a:close/>
                <a:moveTo>
                  <a:pt x="43360" y="30929"/>
                </a:moveTo>
                <a:cubicBezTo>
                  <a:pt x="43510" y="31114"/>
                  <a:pt x="43660" y="31290"/>
                  <a:pt x="43801" y="31475"/>
                </a:cubicBezTo>
                <a:cubicBezTo>
                  <a:pt x="42999" y="31695"/>
                  <a:pt x="42225" y="31915"/>
                  <a:pt x="41379" y="32100"/>
                </a:cubicBezTo>
                <a:cubicBezTo>
                  <a:pt x="41274" y="31915"/>
                  <a:pt x="41124" y="31730"/>
                  <a:pt x="40974" y="31554"/>
                </a:cubicBezTo>
                <a:cubicBezTo>
                  <a:pt x="41784" y="31369"/>
                  <a:pt x="42594" y="31149"/>
                  <a:pt x="43360" y="30929"/>
                </a:cubicBezTo>
                <a:close/>
                <a:moveTo>
                  <a:pt x="8664" y="30119"/>
                </a:moveTo>
                <a:lnTo>
                  <a:pt x="8664" y="30119"/>
                </a:lnTo>
                <a:cubicBezTo>
                  <a:pt x="8550" y="30489"/>
                  <a:pt x="8444" y="30850"/>
                  <a:pt x="8294" y="31184"/>
                </a:cubicBezTo>
                <a:cubicBezTo>
                  <a:pt x="8004" y="31334"/>
                  <a:pt x="7704" y="31440"/>
                  <a:pt x="7414" y="31589"/>
                </a:cubicBezTo>
                <a:cubicBezTo>
                  <a:pt x="7044" y="31774"/>
                  <a:pt x="6718" y="31950"/>
                  <a:pt x="6384" y="32135"/>
                </a:cubicBezTo>
                <a:cubicBezTo>
                  <a:pt x="6533" y="31774"/>
                  <a:pt x="6683" y="31404"/>
                  <a:pt x="6824" y="31035"/>
                </a:cubicBezTo>
                <a:cubicBezTo>
                  <a:pt x="7229" y="30779"/>
                  <a:pt x="7704" y="30524"/>
                  <a:pt x="8180" y="30304"/>
                </a:cubicBezTo>
                <a:cubicBezTo>
                  <a:pt x="8329" y="30233"/>
                  <a:pt x="8514" y="30154"/>
                  <a:pt x="8664" y="30119"/>
                </a:cubicBezTo>
                <a:close/>
                <a:moveTo>
                  <a:pt x="27592" y="31589"/>
                </a:moveTo>
                <a:lnTo>
                  <a:pt x="27592" y="31589"/>
                </a:lnTo>
                <a:cubicBezTo>
                  <a:pt x="28100" y="31656"/>
                  <a:pt x="28612" y="31681"/>
                  <a:pt x="29113" y="31681"/>
                </a:cubicBezTo>
                <a:cubicBezTo>
                  <a:pt x="29403" y="31681"/>
                  <a:pt x="29689" y="31673"/>
                  <a:pt x="29970" y="31660"/>
                </a:cubicBezTo>
                <a:cubicBezTo>
                  <a:pt x="30084" y="31845"/>
                  <a:pt x="30190" y="31994"/>
                  <a:pt x="30339" y="32135"/>
                </a:cubicBezTo>
                <a:cubicBezTo>
                  <a:pt x="29529" y="32135"/>
                  <a:pt x="28728" y="32135"/>
                  <a:pt x="27883" y="32065"/>
                </a:cubicBezTo>
                <a:cubicBezTo>
                  <a:pt x="27769" y="31915"/>
                  <a:pt x="27698" y="31774"/>
                  <a:pt x="27592" y="31589"/>
                </a:cubicBezTo>
                <a:close/>
                <a:moveTo>
                  <a:pt x="32435" y="31475"/>
                </a:moveTo>
                <a:cubicBezTo>
                  <a:pt x="32540" y="31624"/>
                  <a:pt x="32690" y="31774"/>
                  <a:pt x="32796" y="31915"/>
                </a:cubicBezTo>
                <a:cubicBezTo>
                  <a:pt x="32030" y="32029"/>
                  <a:pt x="31184" y="32100"/>
                  <a:pt x="30375" y="32135"/>
                </a:cubicBezTo>
                <a:cubicBezTo>
                  <a:pt x="30269" y="31994"/>
                  <a:pt x="30119" y="31809"/>
                  <a:pt x="30049" y="31660"/>
                </a:cubicBezTo>
                <a:cubicBezTo>
                  <a:pt x="30850" y="31660"/>
                  <a:pt x="31625" y="31589"/>
                  <a:pt x="32435" y="31475"/>
                </a:cubicBezTo>
                <a:close/>
                <a:moveTo>
                  <a:pt x="7158" y="29714"/>
                </a:moveTo>
                <a:lnTo>
                  <a:pt x="7158" y="29714"/>
                </a:lnTo>
                <a:cubicBezTo>
                  <a:pt x="7044" y="30154"/>
                  <a:pt x="6938" y="30559"/>
                  <a:pt x="6789" y="30999"/>
                </a:cubicBezTo>
                <a:cubicBezTo>
                  <a:pt x="6199" y="31369"/>
                  <a:pt x="5688" y="31730"/>
                  <a:pt x="5178" y="32170"/>
                </a:cubicBezTo>
                <a:cubicBezTo>
                  <a:pt x="5362" y="31774"/>
                  <a:pt x="5503" y="31334"/>
                  <a:pt x="5688" y="30894"/>
                </a:cubicBezTo>
                <a:cubicBezTo>
                  <a:pt x="6164" y="30453"/>
                  <a:pt x="6639" y="30049"/>
                  <a:pt x="7158" y="29714"/>
                </a:cubicBezTo>
                <a:close/>
                <a:moveTo>
                  <a:pt x="10460" y="30524"/>
                </a:moveTo>
                <a:lnTo>
                  <a:pt x="10460" y="30524"/>
                </a:lnTo>
                <a:cubicBezTo>
                  <a:pt x="10346" y="30814"/>
                  <a:pt x="10240" y="31070"/>
                  <a:pt x="10090" y="31369"/>
                </a:cubicBezTo>
                <a:cubicBezTo>
                  <a:pt x="9359" y="31589"/>
                  <a:pt x="8620" y="31880"/>
                  <a:pt x="7924" y="32170"/>
                </a:cubicBezTo>
                <a:cubicBezTo>
                  <a:pt x="8074" y="31880"/>
                  <a:pt x="8224" y="31554"/>
                  <a:pt x="8329" y="31219"/>
                </a:cubicBezTo>
                <a:cubicBezTo>
                  <a:pt x="9025" y="30964"/>
                  <a:pt x="9720" y="30709"/>
                  <a:pt x="10460" y="30524"/>
                </a:cubicBezTo>
                <a:close/>
                <a:moveTo>
                  <a:pt x="35252" y="31624"/>
                </a:moveTo>
                <a:cubicBezTo>
                  <a:pt x="35331" y="31730"/>
                  <a:pt x="35437" y="31809"/>
                  <a:pt x="35551" y="31915"/>
                </a:cubicBezTo>
                <a:cubicBezTo>
                  <a:pt x="34741" y="32029"/>
                  <a:pt x="33975" y="32135"/>
                  <a:pt x="33130" y="32214"/>
                </a:cubicBezTo>
                <a:cubicBezTo>
                  <a:pt x="33051" y="32135"/>
                  <a:pt x="32980" y="32029"/>
                  <a:pt x="32910" y="31950"/>
                </a:cubicBezTo>
                <a:cubicBezTo>
                  <a:pt x="33711" y="31880"/>
                  <a:pt x="34486" y="31730"/>
                  <a:pt x="35252" y="31624"/>
                </a:cubicBezTo>
                <a:close/>
                <a:moveTo>
                  <a:pt x="18894" y="31695"/>
                </a:moveTo>
                <a:cubicBezTo>
                  <a:pt x="19554" y="31695"/>
                  <a:pt x="20215" y="31695"/>
                  <a:pt x="20875" y="31774"/>
                </a:cubicBezTo>
                <a:cubicBezTo>
                  <a:pt x="20805" y="31915"/>
                  <a:pt x="20769" y="32065"/>
                  <a:pt x="20690" y="32249"/>
                </a:cubicBezTo>
                <a:cubicBezTo>
                  <a:pt x="20203" y="32225"/>
                  <a:pt x="19698" y="32196"/>
                  <a:pt x="19200" y="32196"/>
                </a:cubicBezTo>
                <a:cubicBezTo>
                  <a:pt x="18988" y="32196"/>
                  <a:pt x="18777" y="32201"/>
                  <a:pt x="18568" y="32214"/>
                </a:cubicBezTo>
                <a:cubicBezTo>
                  <a:pt x="18639" y="32135"/>
                  <a:pt x="18674" y="32065"/>
                  <a:pt x="18709" y="31994"/>
                </a:cubicBezTo>
                <a:cubicBezTo>
                  <a:pt x="18789" y="31880"/>
                  <a:pt x="18824" y="31809"/>
                  <a:pt x="18894" y="31695"/>
                </a:cubicBezTo>
                <a:close/>
                <a:moveTo>
                  <a:pt x="22856" y="31475"/>
                </a:moveTo>
                <a:cubicBezTo>
                  <a:pt x="23190" y="31554"/>
                  <a:pt x="23551" y="31624"/>
                  <a:pt x="23886" y="31730"/>
                </a:cubicBezTo>
                <a:cubicBezTo>
                  <a:pt x="24106" y="31774"/>
                  <a:pt x="24326" y="31809"/>
                  <a:pt x="24582" y="31880"/>
                </a:cubicBezTo>
                <a:lnTo>
                  <a:pt x="24582" y="31950"/>
                </a:lnTo>
                <a:cubicBezTo>
                  <a:pt x="24617" y="32065"/>
                  <a:pt x="24617" y="32170"/>
                  <a:pt x="24652" y="32249"/>
                </a:cubicBezTo>
                <a:cubicBezTo>
                  <a:pt x="24397" y="32214"/>
                  <a:pt x="24141" y="32170"/>
                  <a:pt x="23886" y="32135"/>
                </a:cubicBezTo>
                <a:cubicBezTo>
                  <a:pt x="23516" y="32065"/>
                  <a:pt x="23190" y="31994"/>
                  <a:pt x="22821" y="31950"/>
                </a:cubicBezTo>
                <a:cubicBezTo>
                  <a:pt x="22856" y="31774"/>
                  <a:pt x="22856" y="31624"/>
                  <a:pt x="22856" y="31475"/>
                </a:cubicBezTo>
                <a:close/>
                <a:moveTo>
                  <a:pt x="12291" y="30814"/>
                </a:moveTo>
                <a:lnTo>
                  <a:pt x="12291" y="30814"/>
                </a:lnTo>
                <a:cubicBezTo>
                  <a:pt x="12142" y="31070"/>
                  <a:pt x="12001" y="31369"/>
                  <a:pt x="11781" y="31624"/>
                </a:cubicBezTo>
                <a:cubicBezTo>
                  <a:pt x="11006" y="31845"/>
                  <a:pt x="10275" y="32065"/>
                  <a:pt x="9580" y="32285"/>
                </a:cubicBezTo>
                <a:cubicBezTo>
                  <a:pt x="9800" y="31994"/>
                  <a:pt x="9941" y="31695"/>
                  <a:pt x="10125" y="31404"/>
                </a:cubicBezTo>
                <a:cubicBezTo>
                  <a:pt x="10821" y="31184"/>
                  <a:pt x="11560" y="30964"/>
                  <a:pt x="12291" y="30814"/>
                </a:cubicBezTo>
                <a:close/>
                <a:moveTo>
                  <a:pt x="26193" y="31915"/>
                </a:moveTo>
                <a:lnTo>
                  <a:pt x="26193" y="31915"/>
                </a:lnTo>
                <a:cubicBezTo>
                  <a:pt x="26782" y="32029"/>
                  <a:pt x="27328" y="32065"/>
                  <a:pt x="27883" y="32135"/>
                </a:cubicBezTo>
                <a:cubicBezTo>
                  <a:pt x="27918" y="32170"/>
                  <a:pt x="27953" y="32249"/>
                  <a:pt x="27989" y="32285"/>
                </a:cubicBezTo>
                <a:cubicBezTo>
                  <a:pt x="27443" y="32249"/>
                  <a:pt x="26888" y="32214"/>
                  <a:pt x="26342" y="32135"/>
                </a:cubicBezTo>
                <a:cubicBezTo>
                  <a:pt x="26307" y="32065"/>
                  <a:pt x="26228" y="31994"/>
                  <a:pt x="26193" y="31915"/>
                </a:cubicBezTo>
                <a:close/>
                <a:moveTo>
                  <a:pt x="2096" y="30154"/>
                </a:moveTo>
                <a:lnTo>
                  <a:pt x="2096" y="30154"/>
                </a:lnTo>
                <a:cubicBezTo>
                  <a:pt x="1982" y="30559"/>
                  <a:pt x="1841" y="30964"/>
                  <a:pt x="1691" y="31404"/>
                </a:cubicBezTo>
                <a:cubicBezTo>
                  <a:pt x="1181" y="31695"/>
                  <a:pt x="626" y="32029"/>
                  <a:pt x="36" y="32320"/>
                </a:cubicBezTo>
                <a:cubicBezTo>
                  <a:pt x="186" y="31915"/>
                  <a:pt x="335" y="31510"/>
                  <a:pt x="476" y="31070"/>
                </a:cubicBezTo>
                <a:cubicBezTo>
                  <a:pt x="1066" y="30779"/>
                  <a:pt x="1621" y="30489"/>
                  <a:pt x="2096" y="30154"/>
                </a:cubicBezTo>
                <a:close/>
                <a:moveTo>
                  <a:pt x="18859" y="31695"/>
                </a:moveTo>
                <a:cubicBezTo>
                  <a:pt x="18789" y="31774"/>
                  <a:pt x="18744" y="31880"/>
                  <a:pt x="18674" y="31950"/>
                </a:cubicBezTo>
                <a:cubicBezTo>
                  <a:pt x="18639" y="32029"/>
                  <a:pt x="18568" y="32100"/>
                  <a:pt x="18524" y="32214"/>
                </a:cubicBezTo>
                <a:cubicBezTo>
                  <a:pt x="17829" y="32214"/>
                  <a:pt x="17169" y="32249"/>
                  <a:pt x="16508" y="32320"/>
                </a:cubicBezTo>
                <a:cubicBezTo>
                  <a:pt x="16543" y="32285"/>
                  <a:pt x="16543" y="32249"/>
                  <a:pt x="16588" y="32214"/>
                </a:cubicBezTo>
                <a:cubicBezTo>
                  <a:pt x="16693" y="32065"/>
                  <a:pt x="16808" y="31950"/>
                  <a:pt x="16913" y="31809"/>
                </a:cubicBezTo>
                <a:cubicBezTo>
                  <a:pt x="17574" y="31730"/>
                  <a:pt x="18199" y="31695"/>
                  <a:pt x="18859" y="31695"/>
                </a:cubicBezTo>
                <a:close/>
                <a:moveTo>
                  <a:pt x="6093" y="29608"/>
                </a:moveTo>
                <a:lnTo>
                  <a:pt x="6093" y="29608"/>
                </a:lnTo>
                <a:cubicBezTo>
                  <a:pt x="5944" y="30049"/>
                  <a:pt x="5803" y="30453"/>
                  <a:pt x="5653" y="30850"/>
                </a:cubicBezTo>
                <a:cubicBezTo>
                  <a:pt x="5098" y="31334"/>
                  <a:pt x="4623" y="31845"/>
                  <a:pt x="4112" y="32355"/>
                </a:cubicBezTo>
                <a:cubicBezTo>
                  <a:pt x="4262" y="31994"/>
                  <a:pt x="4438" y="31624"/>
                  <a:pt x="4588" y="31255"/>
                </a:cubicBezTo>
                <a:cubicBezTo>
                  <a:pt x="4658" y="31184"/>
                  <a:pt x="4702" y="31114"/>
                  <a:pt x="4773" y="31035"/>
                </a:cubicBezTo>
                <a:cubicBezTo>
                  <a:pt x="5213" y="30559"/>
                  <a:pt x="5653" y="30084"/>
                  <a:pt x="6093" y="29608"/>
                </a:cubicBezTo>
                <a:close/>
                <a:moveTo>
                  <a:pt x="27918" y="32135"/>
                </a:moveTo>
                <a:lnTo>
                  <a:pt x="27918" y="32135"/>
                </a:lnTo>
                <a:cubicBezTo>
                  <a:pt x="28486" y="32160"/>
                  <a:pt x="29071" y="32189"/>
                  <a:pt x="29646" y="32189"/>
                </a:cubicBezTo>
                <a:cubicBezTo>
                  <a:pt x="29891" y="32189"/>
                  <a:pt x="30135" y="32183"/>
                  <a:pt x="30375" y="32170"/>
                </a:cubicBezTo>
                <a:cubicBezTo>
                  <a:pt x="30410" y="32214"/>
                  <a:pt x="30454" y="32285"/>
                  <a:pt x="30524" y="32355"/>
                </a:cubicBezTo>
                <a:cubicBezTo>
                  <a:pt x="29714" y="32355"/>
                  <a:pt x="28913" y="32355"/>
                  <a:pt x="28068" y="32285"/>
                </a:cubicBezTo>
                <a:cubicBezTo>
                  <a:pt x="28033" y="32249"/>
                  <a:pt x="27953" y="32170"/>
                  <a:pt x="27918" y="32135"/>
                </a:cubicBezTo>
                <a:close/>
                <a:moveTo>
                  <a:pt x="32831" y="31950"/>
                </a:moveTo>
                <a:cubicBezTo>
                  <a:pt x="32910" y="32065"/>
                  <a:pt x="32980" y="32135"/>
                  <a:pt x="33095" y="32214"/>
                </a:cubicBezTo>
                <a:cubicBezTo>
                  <a:pt x="32250" y="32285"/>
                  <a:pt x="31440" y="32320"/>
                  <a:pt x="30595" y="32355"/>
                </a:cubicBezTo>
                <a:lnTo>
                  <a:pt x="30559" y="32320"/>
                </a:lnTo>
                <a:cubicBezTo>
                  <a:pt x="30524" y="32249"/>
                  <a:pt x="30454" y="32214"/>
                  <a:pt x="30410" y="32170"/>
                </a:cubicBezTo>
                <a:cubicBezTo>
                  <a:pt x="31220" y="32135"/>
                  <a:pt x="32065" y="32065"/>
                  <a:pt x="32831" y="31950"/>
                </a:cubicBezTo>
                <a:close/>
                <a:moveTo>
                  <a:pt x="38008" y="31554"/>
                </a:moveTo>
                <a:cubicBezTo>
                  <a:pt x="38078" y="31624"/>
                  <a:pt x="38113" y="31695"/>
                  <a:pt x="38192" y="31774"/>
                </a:cubicBezTo>
                <a:cubicBezTo>
                  <a:pt x="38298" y="31845"/>
                  <a:pt x="38377" y="31950"/>
                  <a:pt x="38448" y="32029"/>
                </a:cubicBezTo>
                <a:cubicBezTo>
                  <a:pt x="38078" y="32100"/>
                  <a:pt x="37717" y="32170"/>
                  <a:pt x="37312" y="32214"/>
                </a:cubicBezTo>
                <a:cubicBezTo>
                  <a:pt x="36872" y="32285"/>
                  <a:pt x="36467" y="32320"/>
                  <a:pt x="36027" y="32355"/>
                </a:cubicBezTo>
                <a:cubicBezTo>
                  <a:pt x="35912" y="32249"/>
                  <a:pt x="35771" y="32100"/>
                  <a:pt x="35622" y="31950"/>
                </a:cubicBezTo>
                <a:cubicBezTo>
                  <a:pt x="36062" y="31880"/>
                  <a:pt x="36467" y="31845"/>
                  <a:pt x="36872" y="31774"/>
                </a:cubicBezTo>
                <a:cubicBezTo>
                  <a:pt x="37233" y="31695"/>
                  <a:pt x="37638" y="31624"/>
                  <a:pt x="38008" y="31554"/>
                </a:cubicBezTo>
                <a:close/>
                <a:moveTo>
                  <a:pt x="59577" y="31149"/>
                </a:moveTo>
                <a:cubicBezTo>
                  <a:pt x="59797" y="31290"/>
                  <a:pt x="60053" y="31440"/>
                  <a:pt x="60273" y="31589"/>
                </a:cubicBezTo>
                <a:cubicBezTo>
                  <a:pt x="59322" y="31880"/>
                  <a:pt x="58406" y="32135"/>
                  <a:pt x="57447" y="32355"/>
                </a:cubicBezTo>
                <a:cubicBezTo>
                  <a:pt x="57227" y="32214"/>
                  <a:pt x="57042" y="32029"/>
                  <a:pt x="56822" y="31845"/>
                </a:cubicBezTo>
                <a:cubicBezTo>
                  <a:pt x="57746" y="31624"/>
                  <a:pt x="58662" y="31404"/>
                  <a:pt x="59577" y="31149"/>
                </a:cubicBezTo>
                <a:close/>
                <a:moveTo>
                  <a:pt x="14166" y="31114"/>
                </a:moveTo>
                <a:cubicBezTo>
                  <a:pt x="14052" y="31290"/>
                  <a:pt x="13902" y="31440"/>
                  <a:pt x="13761" y="31589"/>
                </a:cubicBezTo>
                <a:cubicBezTo>
                  <a:pt x="13726" y="31660"/>
                  <a:pt x="13647" y="31730"/>
                  <a:pt x="13577" y="31809"/>
                </a:cubicBezTo>
                <a:cubicBezTo>
                  <a:pt x="13506" y="31809"/>
                  <a:pt x="13427" y="31845"/>
                  <a:pt x="13356" y="31845"/>
                </a:cubicBezTo>
                <a:cubicBezTo>
                  <a:pt x="12626" y="32029"/>
                  <a:pt x="11921" y="32214"/>
                  <a:pt x="11226" y="32390"/>
                </a:cubicBezTo>
                <a:cubicBezTo>
                  <a:pt x="11446" y="32170"/>
                  <a:pt x="11631" y="31915"/>
                  <a:pt x="11816" y="31660"/>
                </a:cubicBezTo>
                <a:cubicBezTo>
                  <a:pt x="12362" y="31554"/>
                  <a:pt x="12916" y="31404"/>
                  <a:pt x="13541" y="31255"/>
                </a:cubicBezTo>
                <a:cubicBezTo>
                  <a:pt x="13726" y="31219"/>
                  <a:pt x="13946" y="31184"/>
                  <a:pt x="14166" y="31114"/>
                </a:cubicBezTo>
                <a:close/>
                <a:moveTo>
                  <a:pt x="15593" y="31440"/>
                </a:moveTo>
                <a:lnTo>
                  <a:pt x="15593" y="31440"/>
                </a:lnTo>
                <a:cubicBezTo>
                  <a:pt x="15408" y="31624"/>
                  <a:pt x="15188" y="31845"/>
                  <a:pt x="15003" y="32029"/>
                </a:cubicBezTo>
                <a:cubicBezTo>
                  <a:pt x="14343" y="32135"/>
                  <a:pt x="13682" y="32249"/>
                  <a:pt x="12987" y="32434"/>
                </a:cubicBezTo>
                <a:cubicBezTo>
                  <a:pt x="13207" y="32249"/>
                  <a:pt x="13392" y="32029"/>
                  <a:pt x="13612" y="31845"/>
                </a:cubicBezTo>
                <a:cubicBezTo>
                  <a:pt x="14272" y="31695"/>
                  <a:pt x="14932" y="31554"/>
                  <a:pt x="15593" y="31440"/>
                </a:cubicBezTo>
                <a:close/>
                <a:moveTo>
                  <a:pt x="20910" y="31774"/>
                </a:moveTo>
                <a:cubicBezTo>
                  <a:pt x="21535" y="31809"/>
                  <a:pt x="22160" y="31880"/>
                  <a:pt x="22785" y="31994"/>
                </a:cubicBezTo>
                <a:cubicBezTo>
                  <a:pt x="22785" y="32135"/>
                  <a:pt x="22750" y="32285"/>
                  <a:pt x="22750" y="32434"/>
                </a:cubicBezTo>
                <a:cubicBezTo>
                  <a:pt x="22046" y="32355"/>
                  <a:pt x="21386" y="32285"/>
                  <a:pt x="20725" y="32249"/>
                </a:cubicBezTo>
                <a:cubicBezTo>
                  <a:pt x="20805" y="32100"/>
                  <a:pt x="20840" y="31915"/>
                  <a:pt x="20910" y="31774"/>
                </a:cubicBezTo>
                <a:close/>
                <a:moveTo>
                  <a:pt x="56161" y="31334"/>
                </a:moveTo>
                <a:cubicBezTo>
                  <a:pt x="56346" y="31475"/>
                  <a:pt x="56566" y="31660"/>
                  <a:pt x="56751" y="31845"/>
                </a:cubicBezTo>
                <a:cubicBezTo>
                  <a:pt x="56425" y="31880"/>
                  <a:pt x="56126" y="31950"/>
                  <a:pt x="55836" y="32029"/>
                </a:cubicBezTo>
                <a:cubicBezTo>
                  <a:pt x="55281" y="32170"/>
                  <a:pt x="54735" y="32285"/>
                  <a:pt x="54180" y="32434"/>
                </a:cubicBezTo>
                <a:cubicBezTo>
                  <a:pt x="53960" y="32249"/>
                  <a:pt x="53740" y="32029"/>
                  <a:pt x="53520" y="31845"/>
                </a:cubicBezTo>
                <a:cubicBezTo>
                  <a:pt x="53599" y="31845"/>
                  <a:pt x="53635" y="31845"/>
                  <a:pt x="53670" y="31809"/>
                </a:cubicBezTo>
                <a:cubicBezTo>
                  <a:pt x="54145" y="31730"/>
                  <a:pt x="54621" y="31660"/>
                  <a:pt x="55105" y="31589"/>
                </a:cubicBezTo>
                <a:cubicBezTo>
                  <a:pt x="55466" y="31510"/>
                  <a:pt x="55836" y="31404"/>
                  <a:pt x="56161" y="31334"/>
                </a:cubicBezTo>
                <a:close/>
                <a:moveTo>
                  <a:pt x="52860" y="31219"/>
                </a:moveTo>
                <a:cubicBezTo>
                  <a:pt x="53045" y="31404"/>
                  <a:pt x="53230" y="31624"/>
                  <a:pt x="53450" y="31809"/>
                </a:cubicBezTo>
                <a:cubicBezTo>
                  <a:pt x="53045" y="31880"/>
                  <a:pt x="52640" y="31950"/>
                  <a:pt x="52244" y="32029"/>
                </a:cubicBezTo>
                <a:cubicBezTo>
                  <a:pt x="51724" y="32135"/>
                  <a:pt x="51249" y="32285"/>
                  <a:pt x="50808" y="32470"/>
                </a:cubicBezTo>
                <a:cubicBezTo>
                  <a:pt x="50659" y="32320"/>
                  <a:pt x="50518" y="32135"/>
                  <a:pt x="50368" y="31950"/>
                </a:cubicBezTo>
                <a:cubicBezTo>
                  <a:pt x="51178" y="31695"/>
                  <a:pt x="52023" y="31475"/>
                  <a:pt x="52860" y="31219"/>
                </a:cubicBezTo>
                <a:close/>
                <a:moveTo>
                  <a:pt x="24617" y="31880"/>
                </a:moveTo>
                <a:cubicBezTo>
                  <a:pt x="25171" y="31994"/>
                  <a:pt x="25752" y="32100"/>
                  <a:pt x="26307" y="32170"/>
                </a:cubicBezTo>
                <a:cubicBezTo>
                  <a:pt x="26378" y="32285"/>
                  <a:pt x="26448" y="32390"/>
                  <a:pt x="26527" y="32505"/>
                </a:cubicBezTo>
                <a:cubicBezTo>
                  <a:pt x="25902" y="32470"/>
                  <a:pt x="25277" y="32355"/>
                  <a:pt x="24687" y="32285"/>
                </a:cubicBezTo>
                <a:cubicBezTo>
                  <a:pt x="24652" y="32170"/>
                  <a:pt x="24652" y="32065"/>
                  <a:pt x="24617" y="31950"/>
                </a:cubicBezTo>
                <a:lnTo>
                  <a:pt x="24617" y="31880"/>
                </a:lnTo>
                <a:close/>
                <a:moveTo>
                  <a:pt x="63724" y="31184"/>
                </a:moveTo>
                <a:cubicBezTo>
                  <a:pt x="63979" y="31334"/>
                  <a:pt x="64235" y="31475"/>
                  <a:pt x="64490" y="31624"/>
                </a:cubicBezTo>
                <a:cubicBezTo>
                  <a:pt x="63645" y="31950"/>
                  <a:pt x="62808" y="32249"/>
                  <a:pt x="61963" y="32505"/>
                </a:cubicBezTo>
                <a:cubicBezTo>
                  <a:pt x="61708" y="32355"/>
                  <a:pt x="61444" y="32249"/>
                  <a:pt x="61188" y="32100"/>
                </a:cubicBezTo>
                <a:cubicBezTo>
                  <a:pt x="61998" y="31809"/>
                  <a:pt x="62808" y="31554"/>
                  <a:pt x="63609" y="31255"/>
                </a:cubicBezTo>
                <a:cubicBezTo>
                  <a:pt x="63645" y="31219"/>
                  <a:pt x="63689" y="31219"/>
                  <a:pt x="63724" y="31184"/>
                </a:cubicBezTo>
                <a:close/>
                <a:moveTo>
                  <a:pt x="40939" y="31589"/>
                </a:moveTo>
                <a:cubicBezTo>
                  <a:pt x="41089" y="31730"/>
                  <a:pt x="41239" y="31915"/>
                  <a:pt x="41344" y="32100"/>
                </a:cubicBezTo>
                <a:cubicBezTo>
                  <a:pt x="40578" y="32285"/>
                  <a:pt x="39768" y="32434"/>
                  <a:pt x="38958" y="32540"/>
                </a:cubicBezTo>
                <a:cubicBezTo>
                  <a:pt x="38818" y="32390"/>
                  <a:pt x="38703" y="32214"/>
                  <a:pt x="38553" y="32065"/>
                </a:cubicBezTo>
                <a:cubicBezTo>
                  <a:pt x="39363" y="31915"/>
                  <a:pt x="40173" y="31774"/>
                  <a:pt x="40939" y="31589"/>
                </a:cubicBezTo>
                <a:close/>
                <a:moveTo>
                  <a:pt x="16878" y="31809"/>
                </a:moveTo>
                <a:lnTo>
                  <a:pt x="16878" y="31809"/>
                </a:lnTo>
                <a:cubicBezTo>
                  <a:pt x="16764" y="31915"/>
                  <a:pt x="16658" y="32065"/>
                  <a:pt x="16543" y="32170"/>
                </a:cubicBezTo>
                <a:cubicBezTo>
                  <a:pt x="16508" y="32214"/>
                  <a:pt x="16473" y="32285"/>
                  <a:pt x="16438" y="32320"/>
                </a:cubicBezTo>
                <a:cubicBezTo>
                  <a:pt x="15778" y="32390"/>
                  <a:pt x="15117" y="32470"/>
                  <a:pt x="14457" y="32575"/>
                </a:cubicBezTo>
                <a:cubicBezTo>
                  <a:pt x="14492" y="32540"/>
                  <a:pt x="14563" y="32505"/>
                  <a:pt x="14607" y="32434"/>
                </a:cubicBezTo>
                <a:cubicBezTo>
                  <a:pt x="14747" y="32320"/>
                  <a:pt x="14897" y="32170"/>
                  <a:pt x="15003" y="32065"/>
                </a:cubicBezTo>
                <a:cubicBezTo>
                  <a:pt x="15628" y="31950"/>
                  <a:pt x="16253" y="31880"/>
                  <a:pt x="16878" y="31809"/>
                </a:cubicBezTo>
                <a:close/>
                <a:moveTo>
                  <a:pt x="35586" y="31950"/>
                </a:moveTo>
                <a:cubicBezTo>
                  <a:pt x="35586" y="31950"/>
                  <a:pt x="35586" y="31994"/>
                  <a:pt x="35622" y="31994"/>
                </a:cubicBezTo>
                <a:cubicBezTo>
                  <a:pt x="35736" y="32100"/>
                  <a:pt x="35877" y="32249"/>
                  <a:pt x="35991" y="32355"/>
                </a:cubicBezTo>
                <a:cubicBezTo>
                  <a:pt x="35146" y="32470"/>
                  <a:pt x="34336" y="32540"/>
                  <a:pt x="33570" y="32610"/>
                </a:cubicBezTo>
                <a:cubicBezTo>
                  <a:pt x="33491" y="32505"/>
                  <a:pt x="33385" y="32434"/>
                  <a:pt x="33271" y="32355"/>
                </a:cubicBezTo>
                <a:cubicBezTo>
                  <a:pt x="33236" y="32320"/>
                  <a:pt x="33201" y="32285"/>
                  <a:pt x="33165" y="32249"/>
                </a:cubicBezTo>
                <a:cubicBezTo>
                  <a:pt x="34011" y="32170"/>
                  <a:pt x="34812" y="32065"/>
                  <a:pt x="35586" y="31950"/>
                </a:cubicBezTo>
                <a:close/>
                <a:moveTo>
                  <a:pt x="3232" y="30374"/>
                </a:moveTo>
                <a:lnTo>
                  <a:pt x="3232" y="30374"/>
                </a:lnTo>
                <a:cubicBezTo>
                  <a:pt x="3082" y="30744"/>
                  <a:pt x="2941" y="31149"/>
                  <a:pt x="2756" y="31554"/>
                </a:cubicBezTo>
                <a:cubicBezTo>
                  <a:pt x="2281" y="31950"/>
                  <a:pt x="1762" y="32285"/>
                  <a:pt x="1181" y="32654"/>
                </a:cubicBezTo>
                <a:cubicBezTo>
                  <a:pt x="1401" y="32249"/>
                  <a:pt x="1542" y="31809"/>
                  <a:pt x="1726" y="31440"/>
                </a:cubicBezTo>
                <a:cubicBezTo>
                  <a:pt x="2281" y="31070"/>
                  <a:pt x="2756" y="30744"/>
                  <a:pt x="3232" y="30374"/>
                </a:cubicBezTo>
                <a:close/>
                <a:moveTo>
                  <a:pt x="4993" y="30084"/>
                </a:moveTo>
                <a:lnTo>
                  <a:pt x="4993" y="30084"/>
                </a:lnTo>
                <a:cubicBezTo>
                  <a:pt x="4922" y="30339"/>
                  <a:pt x="4808" y="30559"/>
                  <a:pt x="4737" y="30779"/>
                </a:cubicBezTo>
                <a:cubicBezTo>
                  <a:pt x="4658" y="30929"/>
                  <a:pt x="4588" y="31070"/>
                  <a:pt x="4553" y="31255"/>
                </a:cubicBezTo>
                <a:cubicBezTo>
                  <a:pt x="4148" y="31660"/>
                  <a:pt x="3778" y="32100"/>
                  <a:pt x="3382" y="32505"/>
                </a:cubicBezTo>
                <a:cubicBezTo>
                  <a:pt x="3302" y="32575"/>
                  <a:pt x="3267" y="32610"/>
                  <a:pt x="3232" y="32654"/>
                </a:cubicBezTo>
                <a:cubicBezTo>
                  <a:pt x="3302" y="32540"/>
                  <a:pt x="3338" y="32390"/>
                  <a:pt x="3417" y="32249"/>
                </a:cubicBezTo>
                <a:cubicBezTo>
                  <a:pt x="3522" y="32029"/>
                  <a:pt x="3637" y="31774"/>
                  <a:pt x="3743" y="31510"/>
                </a:cubicBezTo>
                <a:cubicBezTo>
                  <a:pt x="3892" y="31369"/>
                  <a:pt x="4042" y="31219"/>
                  <a:pt x="4148" y="31070"/>
                </a:cubicBezTo>
                <a:cubicBezTo>
                  <a:pt x="4438" y="30744"/>
                  <a:pt x="4737" y="30409"/>
                  <a:pt x="4993" y="30084"/>
                </a:cubicBezTo>
                <a:close/>
                <a:moveTo>
                  <a:pt x="26342" y="32170"/>
                </a:moveTo>
                <a:cubicBezTo>
                  <a:pt x="26932" y="32249"/>
                  <a:pt x="27478" y="32285"/>
                  <a:pt x="28033" y="32320"/>
                </a:cubicBezTo>
                <a:cubicBezTo>
                  <a:pt x="28103" y="32390"/>
                  <a:pt x="28138" y="32470"/>
                  <a:pt x="28174" y="32505"/>
                </a:cubicBezTo>
                <a:cubicBezTo>
                  <a:pt x="28253" y="32575"/>
                  <a:pt x="28288" y="32610"/>
                  <a:pt x="28323" y="32654"/>
                </a:cubicBezTo>
                <a:cubicBezTo>
                  <a:pt x="27733" y="32654"/>
                  <a:pt x="27152" y="32575"/>
                  <a:pt x="26562" y="32540"/>
                </a:cubicBezTo>
                <a:cubicBezTo>
                  <a:pt x="26492" y="32390"/>
                  <a:pt x="26413" y="32285"/>
                  <a:pt x="26342" y="32170"/>
                </a:cubicBezTo>
                <a:close/>
                <a:moveTo>
                  <a:pt x="43836" y="31510"/>
                </a:moveTo>
                <a:cubicBezTo>
                  <a:pt x="43985" y="31695"/>
                  <a:pt x="44100" y="31880"/>
                  <a:pt x="44241" y="32065"/>
                </a:cubicBezTo>
                <a:cubicBezTo>
                  <a:pt x="43440" y="32285"/>
                  <a:pt x="42630" y="32505"/>
                  <a:pt x="41820" y="32654"/>
                </a:cubicBezTo>
                <a:cubicBezTo>
                  <a:pt x="41679" y="32470"/>
                  <a:pt x="41564" y="32285"/>
                  <a:pt x="41415" y="32135"/>
                </a:cubicBezTo>
                <a:cubicBezTo>
                  <a:pt x="42225" y="31950"/>
                  <a:pt x="43035" y="31730"/>
                  <a:pt x="43836" y="31510"/>
                </a:cubicBezTo>
                <a:close/>
                <a:moveTo>
                  <a:pt x="46741" y="31404"/>
                </a:moveTo>
                <a:cubicBezTo>
                  <a:pt x="46882" y="31589"/>
                  <a:pt x="47067" y="31774"/>
                  <a:pt x="47216" y="31950"/>
                </a:cubicBezTo>
                <a:cubicBezTo>
                  <a:pt x="46371" y="32214"/>
                  <a:pt x="45561" y="32434"/>
                  <a:pt x="44716" y="32654"/>
                </a:cubicBezTo>
                <a:cubicBezTo>
                  <a:pt x="44611" y="32470"/>
                  <a:pt x="44461" y="32285"/>
                  <a:pt x="44320" y="32100"/>
                </a:cubicBezTo>
                <a:cubicBezTo>
                  <a:pt x="45121" y="31880"/>
                  <a:pt x="45931" y="31660"/>
                  <a:pt x="46741" y="31404"/>
                </a:cubicBezTo>
                <a:close/>
                <a:moveTo>
                  <a:pt x="22821" y="31994"/>
                </a:moveTo>
                <a:cubicBezTo>
                  <a:pt x="23190" y="32029"/>
                  <a:pt x="23516" y="32100"/>
                  <a:pt x="23886" y="32170"/>
                </a:cubicBezTo>
                <a:cubicBezTo>
                  <a:pt x="24141" y="32214"/>
                  <a:pt x="24397" y="32249"/>
                  <a:pt x="24652" y="32320"/>
                </a:cubicBezTo>
                <a:cubicBezTo>
                  <a:pt x="24687" y="32434"/>
                  <a:pt x="24687" y="32575"/>
                  <a:pt x="24731" y="32690"/>
                </a:cubicBezTo>
                <a:cubicBezTo>
                  <a:pt x="24546" y="32690"/>
                  <a:pt x="24326" y="32654"/>
                  <a:pt x="24141" y="32610"/>
                </a:cubicBezTo>
                <a:cubicBezTo>
                  <a:pt x="23701" y="32540"/>
                  <a:pt x="23226" y="32505"/>
                  <a:pt x="22785" y="32434"/>
                </a:cubicBezTo>
                <a:cubicBezTo>
                  <a:pt x="22821" y="32285"/>
                  <a:pt x="22821" y="32135"/>
                  <a:pt x="22821" y="31994"/>
                </a:cubicBezTo>
                <a:close/>
                <a:moveTo>
                  <a:pt x="28103" y="32355"/>
                </a:moveTo>
                <a:cubicBezTo>
                  <a:pt x="28948" y="32390"/>
                  <a:pt x="29749" y="32390"/>
                  <a:pt x="30559" y="32390"/>
                </a:cubicBezTo>
                <a:lnTo>
                  <a:pt x="30894" y="32725"/>
                </a:lnTo>
                <a:cubicBezTo>
                  <a:pt x="30049" y="32725"/>
                  <a:pt x="29204" y="32725"/>
                  <a:pt x="28394" y="32690"/>
                </a:cubicBezTo>
                <a:cubicBezTo>
                  <a:pt x="28358" y="32610"/>
                  <a:pt x="28288" y="32540"/>
                  <a:pt x="28209" y="32505"/>
                </a:cubicBezTo>
                <a:cubicBezTo>
                  <a:pt x="28174" y="32434"/>
                  <a:pt x="28138" y="32390"/>
                  <a:pt x="28103" y="32355"/>
                </a:cubicBezTo>
                <a:close/>
                <a:moveTo>
                  <a:pt x="33130" y="32249"/>
                </a:moveTo>
                <a:cubicBezTo>
                  <a:pt x="33165" y="32285"/>
                  <a:pt x="33201" y="32320"/>
                  <a:pt x="33236" y="32355"/>
                </a:cubicBezTo>
                <a:cubicBezTo>
                  <a:pt x="33350" y="32470"/>
                  <a:pt x="33421" y="32540"/>
                  <a:pt x="33491" y="32610"/>
                </a:cubicBezTo>
                <a:cubicBezTo>
                  <a:pt x="32655" y="32654"/>
                  <a:pt x="31774" y="32690"/>
                  <a:pt x="30964" y="32725"/>
                </a:cubicBezTo>
                <a:lnTo>
                  <a:pt x="30630" y="32390"/>
                </a:lnTo>
                <a:cubicBezTo>
                  <a:pt x="31475" y="32355"/>
                  <a:pt x="32320" y="32320"/>
                  <a:pt x="33130" y="32249"/>
                </a:cubicBezTo>
                <a:close/>
                <a:moveTo>
                  <a:pt x="49673" y="31255"/>
                </a:moveTo>
                <a:cubicBezTo>
                  <a:pt x="49822" y="31404"/>
                  <a:pt x="49928" y="31554"/>
                  <a:pt x="50078" y="31695"/>
                </a:cubicBezTo>
                <a:cubicBezTo>
                  <a:pt x="50148" y="31774"/>
                  <a:pt x="50219" y="31845"/>
                  <a:pt x="50298" y="31950"/>
                </a:cubicBezTo>
                <a:cubicBezTo>
                  <a:pt x="49778" y="32100"/>
                  <a:pt x="49268" y="32249"/>
                  <a:pt x="48792" y="32434"/>
                </a:cubicBezTo>
                <a:cubicBezTo>
                  <a:pt x="48502" y="32540"/>
                  <a:pt x="48203" y="32610"/>
                  <a:pt x="47912" y="32725"/>
                </a:cubicBezTo>
                <a:cubicBezTo>
                  <a:pt x="47692" y="32470"/>
                  <a:pt x="47472" y="32214"/>
                  <a:pt x="47287" y="31950"/>
                </a:cubicBezTo>
                <a:cubicBezTo>
                  <a:pt x="47798" y="31809"/>
                  <a:pt x="48317" y="31660"/>
                  <a:pt x="48863" y="31475"/>
                </a:cubicBezTo>
                <a:cubicBezTo>
                  <a:pt x="49118" y="31404"/>
                  <a:pt x="49382" y="31334"/>
                  <a:pt x="49673" y="31255"/>
                </a:cubicBezTo>
                <a:close/>
                <a:moveTo>
                  <a:pt x="4183" y="30304"/>
                </a:moveTo>
                <a:lnTo>
                  <a:pt x="4183" y="30304"/>
                </a:lnTo>
                <a:cubicBezTo>
                  <a:pt x="4042" y="30744"/>
                  <a:pt x="3892" y="31114"/>
                  <a:pt x="3707" y="31475"/>
                </a:cubicBezTo>
                <a:cubicBezTo>
                  <a:pt x="3267" y="31950"/>
                  <a:pt x="2792" y="32390"/>
                  <a:pt x="2237" y="32795"/>
                </a:cubicBezTo>
                <a:cubicBezTo>
                  <a:pt x="2422" y="32390"/>
                  <a:pt x="2607" y="31994"/>
                  <a:pt x="2792" y="31589"/>
                </a:cubicBezTo>
                <a:cubicBezTo>
                  <a:pt x="3302" y="31184"/>
                  <a:pt x="3778" y="30744"/>
                  <a:pt x="4183" y="30304"/>
                </a:cubicBezTo>
                <a:close/>
                <a:moveTo>
                  <a:pt x="19180" y="32235"/>
                </a:moveTo>
                <a:cubicBezTo>
                  <a:pt x="19674" y="32235"/>
                  <a:pt x="20173" y="32260"/>
                  <a:pt x="20690" y="32285"/>
                </a:cubicBezTo>
                <a:cubicBezTo>
                  <a:pt x="20620" y="32470"/>
                  <a:pt x="20585" y="32654"/>
                  <a:pt x="20549" y="32795"/>
                </a:cubicBezTo>
                <a:cubicBezTo>
                  <a:pt x="20144" y="32778"/>
                  <a:pt x="19748" y="32769"/>
                  <a:pt x="19362" y="32769"/>
                </a:cubicBezTo>
                <a:cubicBezTo>
                  <a:pt x="18976" y="32769"/>
                  <a:pt x="18599" y="32778"/>
                  <a:pt x="18234" y="32795"/>
                </a:cubicBezTo>
                <a:cubicBezTo>
                  <a:pt x="18348" y="32610"/>
                  <a:pt x="18454" y="32434"/>
                  <a:pt x="18568" y="32249"/>
                </a:cubicBezTo>
                <a:cubicBezTo>
                  <a:pt x="18772" y="32239"/>
                  <a:pt x="18976" y="32235"/>
                  <a:pt x="19180" y="32235"/>
                </a:cubicBezTo>
                <a:close/>
                <a:moveTo>
                  <a:pt x="38483" y="32065"/>
                </a:moveTo>
                <a:cubicBezTo>
                  <a:pt x="38633" y="32249"/>
                  <a:pt x="38773" y="32390"/>
                  <a:pt x="38923" y="32540"/>
                </a:cubicBezTo>
                <a:cubicBezTo>
                  <a:pt x="38553" y="32610"/>
                  <a:pt x="38192" y="32654"/>
                  <a:pt x="37787" y="32690"/>
                </a:cubicBezTo>
                <a:cubicBezTo>
                  <a:pt x="37347" y="32725"/>
                  <a:pt x="36872" y="32795"/>
                  <a:pt x="36432" y="32831"/>
                </a:cubicBezTo>
                <a:cubicBezTo>
                  <a:pt x="36317" y="32690"/>
                  <a:pt x="36212" y="32540"/>
                  <a:pt x="36062" y="32390"/>
                </a:cubicBezTo>
                <a:cubicBezTo>
                  <a:pt x="36502" y="32355"/>
                  <a:pt x="36907" y="32320"/>
                  <a:pt x="37312" y="32249"/>
                </a:cubicBezTo>
                <a:cubicBezTo>
                  <a:pt x="37717" y="32214"/>
                  <a:pt x="38113" y="32135"/>
                  <a:pt x="38483" y="32065"/>
                </a:cubicBezTo>
                <a:close/>
                <a:moveTo>
                  <a:pt x="18489" y="32249"/>
                </a:moveTo>
                <a:cubicBezTo>
                  <a:pt x="18384" y="32434"/>
                  <a:pt x="18269" y="32610"/>
                  <a:pt x="18163" y="32795"/>
                </a:cubicBezTo>
                <a:cubicBezTo>
                  <a:pt x="17424" y="32795"/>
                  <a:pt x="16693" y="32831"/>
                  <a:pt x="15998" y="32910"/>
                </a:cubicBezTo>
                <a:cubicBezTo>
                  <a:pt x="16147" y="32725"/>
                  <a:pt x="16323" y="32540"/>
                  <a:pt x="16473" y="32355"/>
                </a:cubicBezTo>
                <a:cubicBezTo>
                  <a:pt x="17133" y="32285"/>
                  <a:pt x="17829" y="32249"/>
                  <a:pt x="18489" y="32249"/>
                </a:cubicBezTo>
                <a:close/>
                <a:moveTo>
                  <a:pt x="56786" y="31845"/>
                </a:moveTo>
                <a:cubicBezTo>
                  <a:pt x="56971" y="32029"/>
                  <a:pt x="57191" y="32214"/>
                  <a:pt x="57376" y="32390"/>
                </a:cubicBezTo>
                <a:cubicBezTo>
                  <a:pt x="57006" y="32470"/>
                  <a:pt x="56646" y="32575"/>
                  <a:pt x="56276" y="32654"/>
                </a:cubicBezTo>
                <a:cubicBezTo>
                  <a:pt x="55800" y="32725"/>
                  <a:pt x="55325" y="32831"/>
                  <a:pt x="54885" y="32910"/>
                </a:cubicBezTo>
                <a:lnTo>
                  <a:pt x="54770" y="32910"/>
                </a:lnTo>
                <a:cubicBezTo>
                  <a:pt x="54585" y="32760"/>
                  <a:pt x="54401" y="32610"/>
                  <a:pt x="54224" y="32470"/>
                </a:cubicBezTo>
                <a:cubicBezTo>
                  <a:pt x="54770" y="32320"/>
                  <a:pt x="55325" y="32214"/>
                  <a:pt x="55871" y="32065"/>
                </a:cubicBezTo>
                <a:cubicBezTo>
                  <a:pt x="56161" y="31994"/>
                  <a:pt x="56461" y="31915"/>
                  <a:pt x="56786" y="31845"/>
                </a:cubicBezTo>
                <a:close/>
                <a:moveTo>
                  <a:pt x="60308" y="31624"/>
                </a:moveTo>
                <a:cubicBezTo>
                  <a:pt x="60563" y="31774"/>
                  <a:pt x="60827" y="31915"/>
                  <a:pt x="61083" y="32065"/>
                </a:cubicBezTo>
                <a:cubicBezTo>
                  <a:pt x="60088" y="32390"/>
                  <a:pt x="59102" y="32654"/>
                  <a:pt x="58142" y="32910"/>
                </a:cubicBezTo>
                <a:cubicBezTo>
                  <a:pt x="57922" y="32760"/>
                  <a:pt x="57702" y="32575"/>
                  <a:pt x="57482" y="32390"/>
                </a:cubicBezTo>
                <a:cubicBezTo>
                  <a:pt x="58442" y="32170"/>
                  <a:pt x="59392" y="31915"/>
                  <a:pt x="60308" y="31624"/>
                </a:cubicBezTo>
                <a:close/>
                <a:moveTo>
                  <a:pt x="24687" y="32320"/>
                </a:moveTo>
                <a:lnTo>
                  <a:pt x="24687" y="32320"/>
                </a:lnTo>
                <a:cubicBezTo>
                  <a:pt x="25312" y="32434"/>
                  <a:pt x="25902" y="32505"/>
                  <a:pt x="26527" y="32575"/>
                </a:cubicBezTo>
                <a:cubicBezTo>
                  <a:pt x="26598" y="32690"/>
                  <a:pt x="26668" y="32795"/>
                  <a:pt x="26712" y="32945"/>
                </a:cubicBezTo>
                <a:cubicBezTo>
                  <a:pt x="26052" y="32875"/>
                  <a:pt x="25427" y="32795"/>
                  <a:pt x="24766" y="32725"/>
                </a:cubicBezTo>
                <a:cubicBezTo>
                  <a:pt x="24766" y="32575"/>
                  <a:pt x="24731" y="32434"/>
                  <a:pt x="24687" y="32320"/>
                </a:cubicBezTo>
                <a:close/>
                <a:moveTo>
                  <a:pt x="64569" y="31660"/>
                </a:moveTo>
                <a:cubicBezTo>
                  <a:pt x="64824" y="31774"/>
                  <a:pt x="65080" y="31880"/>
                  <a:pt x="65335" y="31994"/>
                </a:cubicBezTo>
                <a:cubicBezTo>
                  <a:pt x="65300" y="32029"/>
                  <a:pt x="65265" y="32029"/>
                  <a:pt x="65229" y="32029"/>
                </a:cubicBezTo>
                <a:cubicBezTo>
                  <a:pt x="64419" y="32355"/>
                  <a:pt x="63574" y="32654"/>
                  <a:pt x="62729" y="32945"/>
                </a:cubicBezTo>
                <a:cubicBezTo>
                  <a:pt x="62509" y="32831"/>
                  <a:pt x="62289" y="32690"/>
                  <a:pt x="62069" y="32575"/>
                </a:cubicBezTo>
                <a:lnTo>
                  <a:pt x="62034" y="32540"/>
                </a:lnTo>
                <a:cubicBezTo>
                  <a:pt x="62844" y="32285"/>
                  <a:pt x="63689" y="31994"/>
                  <a:pt x="64490" y="31660"/>
                </a:cubicBezTo>
                <a:close/>
                <a:moveTo>
                  <a:pt x="20725" y="32285"/>
                </a:moveTo>
                <a:cubicBezTo>
                  <a:pt x="21386" y="32320"/>
                  <a:pt x="22046" y="32390"/>
                  <a:pt x="22750" y="32470"/>
                </a:cubicBezTo>
                <a:cubicBezTo>
                  <a:pt x="22750" y="32654"/>
                  <a:pt x="22706" y="32795"/>
                  <a:pt x="22706" y="32980"/>
                </a:cubicBezTo>
                <a:cubicBezTo>
                  <a:pt x="21976" y="32910"/>
                  <a:pt x="21280" y="32831"/>
                  <a:pt x="20585" y="32795"/>
                </a:cubicBezTo>
                <a:cubicBezTo>
                  <a:pt x="20620" y="32654"/>
                  <a:pt x="20690" y="32470"/>
                  <a:pt x="20725" y="32285"/>
                </a:cubicBezTo>
                <a:close/>
                <a:moveTo>
                  <a:pt x="36027" y="32434"/>
                </a:moveTo>
                <a:cubicBezTo>
                  <a:pt x="36132" y="32540"/>
                  <a:pt x="36282" y="32690"/>
                  <a:pt x="36396" y="32831"/>
                </a:cubicBezTo>
                <a:cubicBezTo>
                  <a:pt x="35586" y="32910"/>
                  <a:pt x="34776" y="32980"/>
                  <a:pt x="34011" y="33015"/>
                </a:cubicBezTo>
                <a:cubicBezTo>
                  <a:pt x="33861" y="32910"/>
                  <a:pt x="33755" y="32760"/>
                  <a:pt x="33606" y="32654"/>
                </a:cubicBezTo>
                <a:cubicBezTo>
                  <a:pt x="34372" y="32575"/>
                  <a:pt x="35181" y="32505"/>
                  <a:pt x="36027" y="32434"/>
                </a:cubicBezTo>
                <a:close/>
                <a:moveTo>
                  <a:pt x="14932" y="32065"/>
                </a:moveTo>
                <a:lnTo>
                  <a:pt x="14932" y="32065"/>
                </a:lnTo>
                <a:cubicBezTo>
                  <a:pt x="14827" y="32170"/>
                  <a:pt x="14712" y="32285"/>
                  <a:pt x="14563" y="32390"/>
                </a:cubicBezTo>
                <a:cubicBezTo>
                  <a:pt x="14492" y="32470"/>
                  <a:pt x="14457" y="32540"/>
                  <a:pt x="14387" y="32610"/>
                </a:cubicBezTo>
                <a:cubicBezTo>
                  <a:pt x="13682" y="32725"/>
                  <a:pt x="12987" y="32875"/>
                  <a:pt x="12291" y="33051"/>
                </a:cubicBezTo>
                <a:cubicBezTo>
                  <a:pt x="12511" y="32875"/>
                  <a:pt x="12731" y="32690"/>
                  <a:pt x="12916" y="32505"/>
                </a:cubicBezTo>
                <a:cubicBezTo>
                  <a:pt x="13612" y="32320"/>
                  <a:pt x="14272" y="32170"/>
                  <a:pt x="14932" y="32065"/>
                </a:cubicBezTo>
                <a:close/>
                <a:moveTo>
                  <a:pt x="26598" y="32575"/>
                </a:moveTo>
                <a:cubicBezTo>
                  <a:pt x="27187" y="32654"/>
                  <a:pt x="27769" y="32690"/>
                  <a:pt x="28394" y="32725"/>
                </a:cubicBezTo>
                <a:cubicBezTo>
                  <a:pt x="28473" y="32831"/>
                  <a:pt x="28579" y="32910"/>
                  <a:pt x="28693" y="33015"/>
                </a:cubicBezTo>
                <a:lnTo>
                  <a:pt x="28728" y="33051"/>
                </a:lnTo>
                <a:cubicBezTo>
                  <a:pt x="28068" y="33051"/>
                  <a:pt x="27408" y="32980"/>
                  <a:pt x="26782" y="32945"/>
                </a:cubicBezTo>
                <a:cubicBezTo>
                  <a:pt x="26712" y="32831"/>
                  <a:pt x="26668" y="32690"/>
                  <a:pt x="26598" y="32575"/>
                </a:cubicBezTo>
                <a:close/>
                <a:moveTo>
                  <a:pt x="13541" y="31845"/>
                </a:moveTo>
                <a:cubicBezTo>
                  <a:pt x="13321" y="32065"/>
                  <a:pt x="13101" y="32249"/>
                  <a:pt x="12916" y="32470"/>
                </a:cubicBezTo>
                <a:cubicBezTo>
                  <a:pt x="12546" y="32540"/>
                  <a:pt x="12221" y="32610"/>
                  <a:pt x="11886" y="32725"/>
                </a:cubicBezTo>
                <a:cubicBezTo>
                  <a:pt x="11411" y="32831"/>
                  <a:pt x="11006" y="32980"/>
                  <a:pt x="10566" y="33095"/>
                </a:cubicBezTo>
                <a:cubicBezTo>
                  <a:pt x="10750" y="32910"/>
                  <a:pt x="10971" y="32690"/>
                  <a:pt x="11155" y="32505"/>
                </a:cubicBezTo>
                <a:cubicBezTo>
                  <a:pt x="11155" y="32470"/>
                  <a:pt x="11155" y="32470"/>
                  <a:pt x="11191" y="32470"/>
                </a:cubicBezTo>
                <a:cubicBezTo>
                  <a:pt x="11886" y="32249"/>
                  <a:pt x="12626" y="32065"/>
                  <a:pt x="13392" y="31880"/>
                </a:cubicBezTo>
                <a:cubicBezTo>
                  <a:pt x="13427" y="31880"/>
                  <a:pt x="13462" y="31880"/>
                  <a:pt x="13541" y="31845"/>
                </a:cubicBezTo>
                <a:close/>
                <a:moveTo>
                  <a:pt x="41379" y="32135"/>
                </a:moveTo>
                <a:cubicBezTo>
                  <a:pt x="41529" y="32320"/>
                  <a:pt x="41635" y="32505"/>
                  <a:pt x="41784" y="32690"/>
                </a:cubicBezTo>
                <a:cubicBezTo>
                  <a:pt x="40974" y="32831"/>
                  <a:pt x="40209" y="32980"/>
                  <a:pt x="39399" y="33095"/>
                </a:cubicBezTo>
                <a:cubicBezTo>
                  <a:pt x="39258" y="32910"/>
                  <a:pt x="39108" y="32725"/>
                  <a:pt x="38994" y="32575"/>
                </a:cubicBezTo>
                <a:cubicBezTo>
                  <a:pt x="39804" y="32470"/>
                  <a:pt x="40614" y="32320"/>
                  <a:pt x="41379" y="32135"/>
                </a:cubicBezTo>
                <a:close/>
                <a:moveTo>
                  <a:pt x="28429" y="32725"/>
                </a:moveTo>
                <a:lnTo>
                  <a:pt x="28429" y="32725"/>
                </a:lnTo>
                <a:cubicBezTo>
                  <a:pt x="29239" y="32760"/>
                  <a:pt x="30084" y="32760"/>
                  <a:pt x="30964" y="32760"/>
                </a:cubicBezTo>
                <a:cubicBezTo>
                  <a:pt x="30964" y="32795"/>
                  <a:pt x="31000" y="32831"/>
                  <a:pt x="31035" y="32831"/>
                </a:cubicBezTo>
                <a:cubicBezTo>
                  <a:pt x="31114" y="32945"/>
                  <a:pt x="31220" y="33015"/>
                  <a:pt x="31290" y="33130"/>
                </a:cubicBezTo>
                <a:cubicBezTo>
                  <a:pt x="30454" y="33130"/>
                  <a:pt x="29609" y="33095"/>
                  <a:pt x="28799" y="33051"/>
                </a:cubicBezTo>
                <a:cubicBezTo>
                  <a:pt x="28763" y="33051"/>
                  <a:pt x="28728" y="33015"/>
                  <a:pt x="28728" y="32980"/>
                </a:cubicBezTo>
                <a:cubicBezTo>
                  <a:pt x="28614" y="32910"/>
                  <a:pt x="28543" y="32795"/>
                  <a:pt x="28429" y="32725"/>
                </a:cubicBezTo>
                <a:close/>
                <a:moveTo>
                  <a:pt x="33570" y="32654"/>
                </a:moveTo>
                <a:cubicBezTo>
                  <a:pt x="33676" y="32760"/>
                  <a:pt x="33826" y="32910"/>
                  <a:pt x="33931" y="33015"/>
                </a:cubicBezTo>
                <a:cubicBezTo>
                  <a:pt x="33051" y="33051"/>
                  <a:pt x="32215" y="33095"/>
                  <a:pt x="31369" y="33130"/>
                </a:cubicBezTo>
                <a:cubicBezTo>
                  <a:pt x="31255" y="33015"/>
                  <a:pt x="31184" y="32910"/>
                  <a:pt x="31070" y="32795"/>
                </a:cubicBezTo>
                <a:cubicBezTo>
                  <a:pt x="31035" y="32795"/>
                  <a:pt x="31035" y="32760"/>
                  <a:pt x="31000" y="32760"/>
                </a:cubicBezTo>
                <a:cubicBezTo>
                  <a:pt x="31845" y="32760"/>
                  <a:pt x="32690" y="32725"/>
                  <a:pt x="33570" y="32654"/>
                </a:cubicBezTo>
                <a:close/>
                <a:moveTo>
                  <a:pt x="11745" y="31695"/>
                </a:moveTo>
                <a:cubicBezTo>
                  <a:pt x="11560" y="31950"/>
                  <a:pt x="11376" y="32170"/>
                  <a:pt x="11155" y="32434"/>
                </a:cubicBezTo>
                <a:cubicBezTo>
                  <a:pt x="10381" y="32654"/>
                  <a:pt x="9650" y="32910"/>
                  <a:pt x="8954" y="33165"/>
                </a:cubicBezTo>
                <a:lnTo>
                  <a:pt x="8990" y="33130"/>
                </a:lnTo>
                <a:cubicBezTo>
                  <a:pt x="9210" y="32875"/>
                  <a:pt x="9395" y="32610"/>
                  <a:pt x="9544" y="32355"/>
                </a:cubicBezTo>
                <a:cubicBezTo>
                  <a:pt x="10240" y="32135"/>
                  <a:pt x="10971" y="31915"/>
                  <a:pt x="11745" y="31695"/>
                </a:cubicBezTo>
                <a:close/>
                <a:moveTo>
                  <a:pt x="53485" y="31845"/>
                </a:moveTo>
                <a:lnTo>
                  <a:pt x="53520" y="31880"/>
                </a:lnTo>
                <a:cubicBezTo>
                  <a:pt x="53705" y="32065"/>
                  <a:pt x="53925" y="32249"/>
                  <a:pt x="54145" y="32434"/>
                </a:cubicBezTo>
                <a:cubicBezTo>
                  <a:pt x="53230" y="32654"/>
                  <a:pt x="52314" y="32910"/>
                  <a:pt x="51434" y="33165"/>
                </a:cubicBezTo>
                <a:cubicBezTo>
                  <a:pt x="51213" y="32945"/>
                  <a:pt x="51029" y="32725"/>
                  <a:pt x="50844" y="32505"/>
                </a:cubicBezTo>
                <a:cubicBezTo>
                  <a:pt x="51284" y="32320"/>
                  <a:pt x="51759" y="32170"/>
                  <a:pt x="52244" y="32065"/>
                </a:cubicBezTo>
                <a:cubicBezTo>
                  <a:pt x="52640" y="31994"/>
                  <a:pt x="53080" y="31915"/>
                  <a:pt x="53485" y="31845"/>
                </a:cubicBezTo>
                <a:close/>
                <a:moveTo>
                  <a:pt x="10055" y="31440"/>
                </a:moveTo>
                <a:cubicBezTo>
                  <a:pt x="9905" y="31730"/>
                  <a:pt x="9720" y="32029"/>
                  <a:pt x="9544" y="32320"/>
                </a:cubicBezTo>
                <a:cubicBezTo>
                  <a:pt x="8734" y="32575"/>
                  <a:pt x="8039" y="32875"/>
                  <a:pt x="7343" y="33200"/>
                </a:cubicBezTo>
                <a:cubicBezTo>
                  <a:pt x="7519" y="32875"/>
                  <a:pt x="7704" y="32575"/>
                  <a:pt x="7889" y="32249"/>
                </a:cubicBezTo>
                <a:cubicBezTo>
                  <a:pt x="8585" y="31915"/>
                  <a:pt x="9324" y="31660"/>
                  <a:pt x="10055" y="31440"/>
                </a:cubicBezTo>
                <a:close/>
                <a:moveTo>
                  <a:pt x="22785" y="32470"/>
                </a:moveTo>
                <a:cubicBezTo>
                  <a:pt x="23226" y="32540"/>
                  <a:pt x="23666" y="32575"/>
                  <a:pt x="24141" y="32654"/>
                </a:cubicBezTo>
                <a:cubicBezTo>
                  <a:pt x="24326" y="32690"/>
                  <a:pt x="24546" y="32725"/>
                  <a:pt x="24731" y="32760"/>
                </a:cubicBezTo>
                <a:cubicBezTo>
                  <a:pt x="24766" y="32910"/>
                  <a:pt x="24766" y="33051"/>
                  <a:pt x="24802" y="33200"/>
                </a:cubicBezTo>
                <a:cubicBezTo>
                  <a:pt x="24546" y="33165"/>
                  <a:pt x="24326" y="33165"/>
                  <a:pt x="24071" y="33130"/>
                </a:cubicBezTo>
                <a:cubicBezTo>
                  <a:pt x="23631" y="33051"/>
                  <a:pt x="23190" y="33015"/>
                  <a:pt x="22750" y="32980"/>
                </a:cubicBezTo>
                <a:cubicBezTo>
                  <a:pt x="22785" y="32795"/>
                  <a:pt x="22785" y="32654"/>
                  <a:pt x="22785" y="32470"/>
                </a:cubicBezTo>
                <a:close/>
                <a:moveTo>
                  <a:pt x="8259" y="31255"/>
                </a:moveTo>
                <a:lnTo>
                  <a:pt x="8259" y="31255"/>
                </a:lnTo>
                <a:cubicBezTo>
                  <a:pt x="8145" y="31589"/>
                  <a:pt x="8004" y="31880"/>
                  <a:pt x="7854" y="32214"/>
                </a:cubicBezTo>
                <a:cubicBezTo>
                  <a:pt x="7740" y="32249"/>
                  <a:pt x="7634" y="32285"/>
                  <a:pt x="7519" y="32355"/>
                </a:cubicBezTo>
                <a:cubicBezTo>
                  <a:pt x="6938" y="32610"/>
                  <a:pt x="6384" y="32910"/>
                  <a:pt x="5908" y="33236"/>
                </a:cubicBezTo>
                <a:cubicBezTo>
                  <a:pt x="6058" y="32910"/>
                  <a:pt x="6199" y="32540"/>
                  <a:pt x="6349" y="32214"/>
                </a:cubicBezTo>
                <a:cubicBezTo>
                  <a:pt x="6718" y="31994"/>
                  <a:pt x="7044" y="31809"/>
                  <a:pt x="7414" y="31624"/>
                </a:cubicBezTo>
                <a:cubicBezTo>
                  <a:pt x="7704" y="31510"/>
                  <a:pt x="8004" y="31369"/>
                  <a:pt x="8259" y="31255"/>
                </a:cubicBezTo>
                <a:close/>
                <a:moveTo>
                  <a:pt x="16403" y="32355"/>
                </a:moveTo>
                <a:lnTo>
                  <a:pt x="16403" y="32355"/>
                </a:lnTo>
                <a:cubicBezTo>
                  <a:pt x="16253" y="32540"/>
                  <a:pt x="16103" y="32725"/>
                  <a:pt x="15962" y="32910"/>
                </a:cubicBezTo>
                <a:cubicBezTo>
                  <a:pt x="15188" y="32980"/>
                  <a:pt x="14492" y="33095"/>
                  <a:pt x="13761" y="33236"/>
                </a:cubicBezTo>
                <a:cubicBezTo>
                  <a:pt x="13982" y="33015"/>
                  <a:pt x="14202" y="32831"/>
                  <a:pt x="14387" y="32654"/>
                </a:cubicBezTo>
                <a:cubicBezTo>
                  <a:pt x="15082" y="32505"/>
                  <a:pt x="15742" y="32434"/>
                  <a:pt x="16403" y="32355"/>
                </a:cubicBezTo>
                <a:close/>
                <a:moveTo>
                  <a:pt x="44276" y="32100"/>
                </a:moveTo>
                <a:cubicBezTo>
                  <a:pt x="44426" y="32285"/>
                  <a:pt x="44540" y="32470"/>
                  <a:pt x="44681" y="32654"/>
                </a:cubicBezTo>
                <a:cubicBezTo>
                  <a:pt x="43880" y="32875"/>
                  <a:pt x="43035" y="33095"/>
                  <a:pt x="42225" y="33236"/>
                </a:cubicBezTo>
                <a:cubicBezTo>
                  <a:pt x="42075" y="33051"/>
                  <a:pt x="41969" y="32875"/>
                  <a:pt x="41855" y="32690"/>
                </a:cubicBezTo>
                <a:cubicBezTo>
                  <a:pt x="42665" y="32540"/>
                  <a:pt x="43475" y="32320"/>
                  <a:pt x="44276" y="32100"/>
                </a:cubicBezTo>
                <a:close/>
                <a:moveTo>
                  <a:pt x="38923" y="32575"/>
                </a:moveTo>
                <a:cubicBezTo>
                  <a:pt x="39073" y="32760"/>
                  <a:pt x="39214" y="32910"/>
                  <a:pt x="39328" y="33095"/>
                </a:cubicBezTo>
                <a:cubicBezTo>
                  <a:pt x="38958" y="33130"/>
                  <a:pt x="38633" y="33165"/>
                  <a:pt x="38263" y="33200"/>
                </a:cubicBezTo>
                <a:cubicBezTo>
                  <a:pt x="37752" y="33236"/>
                  <a:pt x="37277" y="33315"/>
                  <a:pt x="36837" y="33350"/>
                </a:cubicBezTo>
                <a:cubicBezTo>
                  <a:pt x="36722" y="33165"/>
                  <a:pt x="36572" y="33015"/>
                  <a:pt x="36467" y="32875"/>
                </a:cubicBezTo>
                <a:cubicBezTo>
                  <a:pt x="36907" y="32831"/>
                  <a:pt x="37347" y="32795"/>
                  <a:pt x="37823" y="32725"/>
                </a:cubicBezTo>
                <a:cubicBezTo>
                  <a:pt x="38192" y="32690"/>
                  <a:pt x="38553" y="32654"/>
                  <a:pt x="38923" y="32575"/>
                </a:cubicBezTo>
                <a:close/>
                <a:moveTo>
                  <a:pt x="50298" y="31994"/>
                </a:moveTo>
                <a:cubicBezTo>
                  <a:pt x="50439" y="32135"/>
                  <a:pt x="50624" y="32320"/>
                  <a:pt x="50773" y="32505"/>
                </a:cubicBezTo>
                <a:cubicBezTo>
                  <a:pt x="50624" y="32540"/>
                  <a:pt x="50483" y="32610"/>
                  <a:pt x="50298" y="32690"/>
                </a:cubicBezTo>
                <a:cubicBezTo>
                  <a:pt x="49928" y="32831"/>
                  <a:pt x="49523" y="32980"/>
                  <a:pt x="49083" y="33130"/>
                </a:cubicBezTo>
                <a:cubicBezTo>
                  <a:pt x="48863" y="33200"/>
                  <a:pt x="48643" y="33271"/>
                  <a:pt x="48387" y="33350"/>
                </a:cubicBezTo>
                <a:cubicBezTo>
                  <a:pt x="48352" y="33271"/>
                  <a:pt x="48282" y="33200"/>
                  <a:pt x="48203" y="33130"/>
                </a:cubicBezTo>
                <a:cubicBezTo>
                  <a:pt x="48132" y="32980"/>
                  <a:pt x="48018" y="32875"/>
                  <a:pt x="47947" y="32760"/>
                </a:cubicBezTo>
                <a:cubicBezTo>
                  <a:pt x="48238" y="32654"/>
                  <a:pt x="48537" y="32575"/>
                  <a:pt x="48792" y="32470"/>
                </a:cubicBezTo>
                <a:cubicBezTo>
                  <a:pt x="49303" y="32285"/>
                  <a:pt x="49822" y="32135"/>
                  <a:pt x="50298" y="31994"/>
                </a:cubicBezTo>
                <a:close/>
                <a:moveTo>
                  <a:pt x="24766" y="32760"/>
                </a:moveTo>
                <a:lnTo>
                  <a:pt x="24766" y="32760"/>
                </a:lnTo>
                <a:cubicBezTo>
                  <a:pt x="25427" y="32831"/>
                  <a:pt x="26087" y="32910"/>
                  <a:pt x="26747" y="32980"/>
                </a:cubicBezTo>
                <a:cubicBezTo>
                  <a:pt x="26818" y="33130"/>
                  <a:pt x="26853" y="33271"/>
                  <a:pt x="26932" y="33385"/>
                </a:cubicBezTo>
                <a:cubicBezTo>
                  <a:pt x="26228" y="33350"/>
                  <a:pt x="25532" y="33271"/>
                  <a:pt x="24837" y="33200"/>
                </a:cubicBezTo>
                <a:cubicBezTo>
                  <a:pt x="24802" y="33051"/>
                  <a:pt x="24802" y="32910"/>
                  <a:pt x="24766" y="32760"/>
                </a:cubicBezTo>
                <a:close/>
                <a:moveTo>
                  <a:pt x="6753" y="31070"/>
                </a:moveTo>
                <a:lnTo>
                  <a:pt x="6753" y="31070"/>
                </a:lnTo>
                <a:cubicBezTo>
                  <a:pt x="6604" y="31440"/>
                  <a:pt x="6498" y="31809"/>
                  <a:pt x="6313" y="32170"/>
                </a:cubicBezTo>
                <a:cubicBezTo>
                  <a:pt x="5723" y="32540"/>
                  <a:pt x="5142" y="32980"/>
                  <a:pt x="4588" y="33420"/>
                </a:cubicBezTo>
                <a:cubicBezTo>
                  <a:pt x="4773" y="33051"/>
                  <a:pt x="4957" y="32654"/>
                  <a:pt x="5142" y="32249"/>
                </a:cubicBezTo>
                <a:cubicBezTo>
                  <a:pt x="5653" y="31845"/>
                  <a:pt x="6164" y="31440"/>
                  <a:pt x="6753" y="31070"/>
                </a:cubicBezTo>
                <a:close/>
                <a:moveTo>
                  <a:pt x="61118" y="32100"/>
                </a:moveTo>
                <a:cubicBezTo>
                  <a:pt x="61408" y="32249"/>
                  <a:pt x="61664" y="32390"/>
                  <a:pt x="61928" y="32540"/>
                </a:cubicBezTo>
                <a:cubicBezTo>
                  <a:pt x="60898" y="32875"/>
                  <a:pt x="59868" y="33165"/>
                  <a:pt x="58847" y="33420"/>
                </a:cubicBezTo>
                <a:cubicBezTo>
                  <a:pt x="58626" y="33271"/>
                  <a:pt x="58406" y="33130"/>
                  <a:pt x="58186" y="32945"/>
                </a:cubicBezTo>
                <a:cubicBezTo>
                  <a:pt x="59172" y="32690"/>
                  <a:pt x="60167" y="32434"/>
                  <a:pt x="61118" y="32100"/>
                </a:cubicBezTo>
                <a:close/>
                <a:moveTo>
                  <a:pt x="18943" y="32815"/>
                </a:moveTo>
                <a:cubicBezTo>
                  <a:pt x="19449" y="32815"/>
                  <a:pt x="19971" y="32831"/>
                  <a:pt x="20505" y="32831"/>
                </a:cubicBezTo>
                <a:cubicBezTo>
                  <a:pt x="20470" y="33051"/>
                  <a:pt x="20400" y="33236"/>
                  <a:pt x="20364" y="33456"/>
                </a:cubicBezTo>
                <a:cubicBezTo>
                  <a:pt x="19942" y="33438"/>
                  <a:pt x="19528" y="33429"/>
                  <a:pt x="19110" y="33429"/>
                </a:cubicBezTo>
                <a:cubicBezTo>
                  <a:pt x="18692" y="33429"/>
                  <a:pt x="18269" y="33438"/>
                  <a:pt x="17829" y="33456"/>
                </a:cubicBezTo>
                <a:cubicBezTo>
                  <a:pt x="17943" y="33236"/>
                  <a:pt x="18084" y="33015"/>
                  <a:pt x="18199" y="32831"/>
                </a:cubicBezTo>
                <a:cubicBezTo>
                  <a:pt x="18442" y="32819"/>
                  <a:pt x="18691" y="32815"/>
                  <a:pt x="18943" y="32815"/>
                </a:cubicBezTo>
                <a:close/>
                <a:moveTo>
                  <a:pt x="47252" y="31994"/>
                </a:moveTo>
                <a:cubicBezTo>
                  <a:pt x="47437" y="32249"/>
                  <a:pt x="47657" y="32470"/>
                  <a:pt x="47842" y="32725"/>
                </a:cubicBezTo>
                <a:cubicBezTo>
                  <a:pt x="46996" y="33015"/>
                  <a:pt x="46151" y="33236"/>
                  <a:pt x="45271" y="33456"/>
                </a:cubicBezTo>
                <a:cubicBezTo>
                  <a:pt x="45086" y="33200"/>
                  <a:pt x="44936" y="32945"/>
                  <a:pt x="44760" y="32690"/>
                </a:cubicBezTo>
                <a:cubicBezTo>
                  <a:pt x="45561" y="32470"/>
                  <a:pt x="46407" y="32249"/>
                  <a:pt x="47252" y="31994"/>
                </a:cubicBezTo>
                <a:close/>
                <a:moveTo>
                  <a:pt x="57447" y="32434"/>
                </a:moveTo>
                <a:cubicBezTo>
                  <a:pt x="57632" y="32575"/>
                  <a:pt x="57852" y="32760"/>
                  <a:pt x="58072" y="32910"/>
                </a:cubicBezTo>
                <a:cubicBezTo>
                  <a:pt x="57702" y="33015"/>
                  <a:pt x="57341" y="33095"/>
                  <a:pt x="57006" y="33200"/>
                </a:cubicBezTo>
                <a:cubicBezTo>
                  <a:pt x="56496" y="33315"/>
                  <a:pt x="55985" y="33385"/>
                  <a:pt x="55501" y="33456"/>
                </a:cubicBezTo>
                <a:lnTo>
                  <a:pt x="55431" y="33456"/>
                </a:lnTo>
                <a:cubicBezTo>
                  <a:pt x="55246" y="33315"/>
                  <a:pt x="55026" y="33130"/>
                  <a:pt x="54805" y="32945"/>
                </a:cubicBezTo>
                <a:lnTo>
                  <a:pt x="54885" y="32945"/>
                </a:lnTo>
                <a:cubicBezTo>
                  <a:pt x="55360" y="32875"/>
                  <a:pt x="55800" y="32795"/>
                  <a:pt x="56276" y="32690"/>
                </a:cubicBezTo>
                <a:cubicBezTo>
                  <a:pt x="56646" y="32610"/>
                  <a:pt x="57042" y="32505"/>
                  <a:pt x="57447" y="32434"/>
                </a:cubicBezTo>
                <a:close/>
                <a:moveTo>
                  <a:pt x="36432" y="32875"/>
                </a:moveTo>
                <a:cubicBezTo>
                  <a:pt x="36537" y="33015"/>
                  <a:pt x="36652" y="33200"/>
                  <a:pt x="36757" y="33350"/>
                </a:cubicBezTo>
                <a:cubicBezTo>
                  <a:pt x="35956" y="33385"/>
                  <a:pt x="35181" y="33456"/>
                  <a:pt x="34416" y="33491"/>
                </a:cubicBezTo>
                <a:cubicBezTo>
                  <a:pt x="34301" y="33350"/>
                  <a:pt x="34195" y="33200"/>
                  <a:pt x="34046" y="33051"/>
                </a:cubicBezTo>
                <a:cubicBezTo>
                  <a:pt x="34812" y="33015"/>
                  <a:pt x="35622" y="32945"/>
                  <a:pt x="36432" y="32875"/>
                </a:cubicBezTo>
                <a:close/>
                <a:moveTo>
                  <a:pt x="26782" y="32980"/>
                </a:moveTo>
                <a:lnTo>
                  <a:pt x="26782" y="32980"/>
                </a:lnTo>
                <a:cubicBezTo>
                  <a:pt x="27443" y="33051"/>
                  <a:pt x="28103" y="33095"/>
                  <a:pt x="28763" y="33130"/>
                </a:cubicBezTo>
                <a:cubicBezTo>
                  <a:pt x="28913" y="33236"/>
                  <a:pt x="29054" y="33385"/>
                  <a:pt x="29168" y="33535"/>
                </a:cubicBezTo>
                <a:cubicBezTo>
                  <a:pt x="28429" y="33491"/>
                  <a:pt x="27698" y="33456"/>
                  <a:pt x="26967" y="33420"/>
                </a:cubicBezTo>
                <a:cubicBezTo>
                  <a:pt x="26932" y="33271"/>
                  <a:pt x="26853" y="33130"/>
                  <a:pt x="26782" y="32980"/>
                </a:cubicBezTo>
                <a:close/>
                <a:moveTo>
                  <a:pt x="20549" y="32875"/>
                </a:moveTo>
                <a:cubicBezTo>
                  <a:pt x="21245" y="32875"/>
                  <a:pt x="21976" y="32945"/>
                  <a:pt x="22706" y="33015"/>
                </a:cubicBezTo>
                <a:cubicBezTo>
                  <a:pt x="22671" y="33200"/>
                  <a:pt x="22671" y="33385"/>
                  <a:pt x="22636" y="33570"/>
                </a:cubicBezTo>
                <a:cubicBezTo>
                  <a:pt x="21905" y="33535"/>
                  <a:pt x="21166" y="33456"/>
                  <a:pt x="20400" y="33456"/>
                </a:cubicBezTo>
                <a:cubicBezTo>
                  <a:pt x="20435" y="33236"/>
                  <a:pt x="20505" y="33051"/>
                  <a:pt x="20549" y="32875"/>
                </a:cubicBezTo>
                <a:close/>
                <a:moveTo>
                  <a:pt x="28834" y="33130"/>
                </a:moveTo>
                <a:lnTo>
                  <a:pt x="28834" y="33130"/>
                </a:lnTo>
                <a:cubicBezTo>
                  <a:pt x="29644" y="33165"/>
                  <a:pt x="30489" y="33165"/>
                  <a:pt x="31334" y="33165"/>
                </a:cubicBezTo>
                <a:cubicBezTo>
                  <a:pt x="31475" y="33271"/>
                  <a:pt x="31625" y="33420"/>
                  <a:pt x="31730" y="33570"/>
                </a:cubicBezTo>
                <a:cubicBezTo>
                  <a:pt x="30894" y="33570"/>
                  <a:pt x="30049" y="33570"/>
                  <a:pt x="29239" y="33535"/>
                </a:cubicBezTo>
                <a:cubicBezTo>
                  <a:pt x="29089" y="33385"/>
                  <a:pt x="28983" y="33236"/>
                  <a:pt x="28834" y="33130"/>
                </a:cubicBezTo>
                <a:close/>
                <a:moveTo>
                  <a:pt x="33975" y="33051"/>
                </a:moveTo>
                <a:cubicBezTo>
                  <a:pt x="34116" y="33200"/>
                  <a:pt x="34266" y="33350"/>
                  <a:pt x="34372" y="33491"/>
                </a:cubicBezTo>
                <a:cubicBezTo>
                  <a:pt x="33491" y="33535"/>
                  <a:pt x="32655" y="33570"/>
                  <a:pt x="31810" y="33570"/>
                </a:cubicBezTo>
                <a:cubicBezTo>
                  <a:pt x="31660" y="33420"/>
                  <a:pt x="31554" y="33271"/>
                  <a:pt x="31405" y="33165"/>
                </a:cubicBezTo>
                <a:cubicBezTo>
                  <a:pt x="32250" y="33130"/>
                  <a:pt x="33095" y="33130"/>
                  <a:pt x="33975" y="33051"/>
                </a:cubicBezTo>
                <a:close/>
                <a:moveTo>
                  <a:pt x="18128" y="32831"/>
                </a:moveTo>
                <a:cubicBezTo>
                  <a:pt x="18014" y="33015"/>
                  <a:pt x="17908" y="33236"/>
                  <a:pt x="17794" y="33456"/>
                </a:cubicBezTo>
                <a:cubicBezTo>
                  <a:pt x="17028" y="33456"/>
                  <a:pt x="16253" y="33535"/>
                  <a:pt x="15487" y="33605"/>
                </a:cubicBezTo>
                <a:cubicBezTo>
                  <a:pt x="15628" y="33385"/>
                  <a:pt x="15813" y="33165"/>
                  <a:pt x="15962" y="32980"/>
                </a:cubicBezTo>
                <a:cubicBezTo>
                  <a:pt x="16658" y="32910"/>
                  <a:pt x="17389" y="32831"/>
                  <a:pt x="18128" y="32831"/>
                </a:cubicBezTo>
                <a:close/>
                <a:moveTo>
                  <a:pt x="41784" y="32725"/>
                </a:moveTo>
                <a:cubicBezTo>
                  <a:pt x="41934" y="32910"/>
                  <a:pt x="42040" y="33095"/>
                  <a:pt x="42154" y="33271"/>
                </a:cubicBezTo>
                <a:cubicBezTo>
                  <a:pt x="41379" y="33420"/>
                  <a:pt x="40614" y="33570"/>
                  <a:pt x="39804" y="33641"/>
                </a:cubicBezTo>
                <a:cubicBezTo>
                  <a:pt x="39654" y="33456"/>
                  <a:pt x="39548" y="33315"/>
                  <a:pt x="39399" y="33130"/>
                </a:cubicBezTo>
                <a:cubicBezTo>
                  <a:pt x="40209" y="33015"/>
                  <a:pt x="41018" y="32875"/>
                  <a:pt x="41784" y="32725"/>
                </a:cubicBezTo>
                <a:close/>
                <a:moveTo>
                  <a:pt x="5618" y="30964"/>
                </a:moveTo>
                <a:cubicBezTo>
                  <a:pt x="5433" y="31404"/>
                  <a:pt x="5248" y="31845"/>
                  <a:pt x="5063" y="32249"/>
                </a:cubicBezTo>
                <a:cubicBezTo>
                  <a:pt x="4517" y="32725"/>
                  <a:pt x="3998" y="33200"/>
                  <a:pt x="3522" y="33676"/>
                </a:cubicBezTo>
                <a:cubicBezTo>
                  <a:pt x="3707" y="33315"/>
                  <a:pt x="3892" y="32875"/>
                  <a:pt x="4077" y="32470"/>
                </a:cubicBezTo>
                <a:cubicBezTo>
                  <a:pt x="4553" y="31950"/>
                  <a:pt x="5063" y="31440"/>
                  <a:pt x="5618" y="30964"/>
                </a:cubicBezTo>
                <a:close/>
                <a:moveTo>
                  <a:pt x="54180" y="32470"/>
                </a:moveTo>
                <a:cubicBezTo>
                  <a:pt x="54365" y="32610"/>
                  <a:pt x="54515" y="32760"/>
                  <a:pt x="54700" y="32910"/>
                </a:cubicBezTo>
                <a:cubicBezTo>
                  <a:pt x="54260" y="32980"/>
                  <a:pt x="53819" y="33095"/>
                  <a:pt x="53379" y="33165"/>
                </a:cubicBezTo>
                <a:cubicBezTo>
                  <a:pt x="52860" y="33271"/>
                  <a:pt x="52349" y="33456"/>
                  <a:pt x="51874" y="33676"/>
                </a:cubicBezTo>
                <a:cubicBezTo>
                  <a:pt x="51724" y="33535"/>
                  <a:pt x="51583" y="33350"/>
                  <a:pt x="51469" y="33200"/>
                </a:cubicBezTo>
                <a:cubicBezTo>
                  <a:pt x="52349" y="32945"/>
                  <a:pt x="53265" y="32690"/>
                  <a:pt x="54180" y="32470"/>
                </a:cubicBezTo>
                <a:close/>
                <a:moveTo>
                  <a:pt x="14307" y="32654"/>
                </a:moveTo>
                <a:lnTo>
                  <a:pt x="14307" y="32654"/>
                </a:lnTo>
                <a:cubicBezTo>
                  <a:pt x="14087" y="32831"/>
                  <a:pt x="13902" y="33051"/>
                  <a:pt x="13682" y="33236"/>
                </a:cubicBezTo>
                <a:cubicBezTo>
                  <a:pt x="12951" y="33385"/>
                  <a:pt x="12221" y="33570"/>
                  <a:pt x="11525" y="33755"/>
                </a:cubicBezTo>
                <a:cubicBezTo>
                  <a:pt x="11745" y="33535"/>
                  <a:pt x="12001" y="33350"/>
                  <a:pt x="12221" y="33130"/>
                </a:cubicBezTo>
                <a:cubicBezTo>
                  <a:pt x="12916" y="32945"/>
                  <a:pt x="13612" y="32795"/>
                  <a:pt x="14307" y="32654"/>
                </a:cubicBezTo>
                <a:close/>
                <a:moveTo>
                  <a:pt x="22750" y="33015"/>
                </a:moveTo>
                <a:cubicBezTo>
                  <a:pt x="23190" y="33051"/>
                  <a:pt x="23631" y="33095"/>
                  <a:pt x="24071" y="33165"/>
                </a:cubicBezTo>
                <a:cubicBezTo>
                  <a:pt x="24326" y="33200"/>
                  <a:pt x="24546" y="33236"/>
                  <a:pt x="24802" y="33236"/>
                </a:cubicBezTo>
                <a:cubicBezTo>
                  <a:pt x="24802" y="33420"/>
                  <a:pt x="24837" y="33605"/>
                  <a:pt x="24837" y="33790"/>
                </a:cubicBezTo>
                <a:cubicBezTo>
                  <a:pt x="24687" y="33755"/>
                  <a:pt x="24511" y="33755"/>
                  <a:pt x="24326" y="33711"/>
                </a:cubicBezTo>
                <a:cubicBezTo>
                  <a:pt x="23772" y="33676"/>
                  <a:pt x="23261" y="33605"/>
                  <a:pt x="22706" y="33570"/>
                </a:cubicBezTo>
                <a:cubicBezTo>
                  <a:pt x="22706" y="33385"/>
                  <a:pt x="22750" y="33200"/>
                  <a:pt x="22750" y="33015"/>
                </a:cubicBezTo>
                <a:close/>
                <a:moveTo>
                  <a:pt x="12846" y="32505"/>
                </a:moveTo>
                <a:lnTo>
                  <a:pt x="12846" y="32505"/>
                </a:lnTo>
                <a:cubicBezTo>
                  <a:pt x="12661" y="32690"/>
                  <a:pt x="12441" y="32875"/>
                  <a:pt x="12256" y="33015"/>
                </a:cubicBezTo>
                <a:cubicBezTo>
                  <a:pt x="12256" y="33051"/>
                  <a:pt x="12221" y="33051"/>
                  <a:pt x="12221" y="33095"/>
                </a:cubicBezTo>
                <a:cubicBezTo>
                  <a:pt x="12001" y="33130"/>
                  <a:pt x="11781" y="33200"/>
                  <a:pt x="11560" y="33271"/>
                </a:cubicBezTo>
                <a:cubicBezTo>
                  <a:pt x="10971" y="33420"/>
                  <a:pt x="10381" y="33605"/>
                  <a:pt x="9835" y="33825"/>
                </a:cubicBezTo>
                <a:cubicBezTo>
                  <a:pt x="9870" y="33790"/>
                  <a:pt x="9905" y="33755"/>
                  <a:pt x="9905" y="33711"/>
                </a:cubicBezTo>
                <a:cubicBezTo>
                  <a:pt x="10125" y="33535"/>
                  <a:pt x="10310" y="33350"/>
                  <a:pt x="10495" y="33165"/>
                </a:cubicBezTo>
                <a:cubicBezTo>
                  <a:pt x="10935" y="33015"/>
                  <a:pt x="11411" y="32875"/>
                  <a:pt x="11886" y="32760"/>
                </a:cubicBezTo>
                <a:cubicBezTo>
                  <a:pt x="12221" y="32690"/>
                  <a:pt x="12511" y="32575"/>
                  <a:pt x="12846" y="32505"/>
                </a:cubicBezTo>
                <a:close/>
                <a:moveTo>
                  <a:pt x="39363" y="33130"/>
                </a:moveTo>
                <a:cubicBezTo>
                  <a:pt x="39513" y="33315"/>
                  <a:pt x="39619" y="33456"/>
                  <a:pt x="39733" y="33641"/>
                </a:cubicBezTo>
                <a:cubicBezTo>
                  <a:pt x="39363" y="33711"/>
                  <a:pt x="39038" y="33755"/>
                  <a:pt x="38668" y="33755"/>
                </a:cubicBezTo>
                <a:cubicBezTo>
                  <a:pt x="38157" y="33825"/>
                  <a:pt x="37673" y="33825"/>
                  <a:pt x="37162" y="33861"/>
                </a:cubicBezTo>
                <a:cubicBezTo>
                  <a:pt x="37092" y="33711"/>
                  <a:pt x="36977" y="33535"/>
                  <a:pt x="36837" y="33385"/>
                </a:cubicBezTo>
                <a:cubicBezTo>
                  <a:pt x="37312" y="33350"/>
                  <a:pt x="37787" y="33315"/>
                  <a:pt x="38263" y="33236"/>
                </a:cubicBezTo>
                <a:cubicBezTo>
                  <a:pt x="38633" y="33200"/>
                  <a:pt x="38994" y="33165"/>
                  <a:pt x="39363" y="33130"/>
                </a:cubicBezTo>
                <a:close/>
                <a:moveTo>
                  <a:pt x="4482" y="31369"/>
                </a:moveTo>
                <a:cubicBezTo>
                  <a:pt x="4332" y="31730"/>
                  <a:pt x="4183" y="32100"/>
                  <a:pt x="4042" y="32470"/>
                </a:cubicBezTo>
                <a:cubicBezTo>
                  <a:pt x="3892" y="32575"/>
                  <a:pt x="3743" y="32725"/>
                  <a:pt x="3637" y="32875"/>
                </a:cubicBezTo>
                <a:lnTo>
                  <a:pt x="3302" y="33200"/>
                </a:lnTo>
                <a:cubicBezTo>
                  <a:pt x="3082" y="33420"/>
                  <a:pt x="2862" y="33641"/>
                  <a:pt x="2642" y="33896"/>
                </a:cubicBezTo>
                <a:cubicBezTo>
                  <a:pt x="2792" y="33535"/>
                  <a:pt x="2977" y="33165"/>
                  <a:pt x="3161" y="32795"/>
                </a:cubicBezTo>
                <a:cubicBezTo>
                  <a:pt x="3232" y="32725"/>
                  <a:pt x="3302" y="32610"/>
                  <a:pt x="3382" y="32540"/>
                </a:cubicBezTo>
                <a:cubicBezTo>
                  <a:pt x="3778" y="32170"/>
                  <a:pt x="4148" y="31774"/>
                  <a:pt x="4482" y="31369"/>
                </a:cubicBezTo>
                <a:close/>
                <a:moveTo>
                  <a:pt x="61963" y="32575"/>
                </a:moveTo>
                <a:cubicBezTo>
                  <a:pt x="61998" y="32575"/>
                  <a:pt x="62034" y="32610"/>
                  <a:pt x="62069" y="32610"/>
                </a:cubicBezTo>
                <a:cubicBezTo>
                  <a:pt x="62254" y="32725"/>
                  <a:pt x="62474" y="32831"/>
                  <a:pt x="62659" y="32945"/>
                </a:cubicBezTo>
                <a:cubicBezTo>
                  <a:pt x="61629" y="33315"/>
                  <a:pt x="60607" y="33605"/>
                  <a:pt x="59577" y="33896"/>
                </a:cubicBezTo>
                <a:cubicBezTo>
                  <a:pt x="59357" y="33755"/>
                  <a:pt x="59137" y="33605"/>
                  <a:pt x="58917" y="33456"/>
                </a:cubicBezTo>
                <a:cubicBezTo>
                  <a:pt x="59947" y="33200"/>
                  <a:pt x="60933" y="32910"/>
                  <a:pt x="61963" y="32575"/>
                </a:cubicBezTo>
                <a:close/>
                <a:moveTo>
                  <a:pt x="11120" y="32470"/>
                </a:moveTo>
                <a:lnTo>
                  <a:pt x="10460" y="33130"/>
                </a:lnTo>
                <a:cubicBezTo>
                  <a:pt x="9720" y="33385"/>
                  <a:pt x="8990" y="33641"/>
                  <a:pt x="8294" y="33931"/>
                </a:cubicBezTo>
                <a:cubicBezTo>
                  <a:pt x="8479" y="33711"/>
                  <a:pt x="8699" y="33456"/>
                  <a:pt x="8919" y="33236"/>
                </a:cubicBezTo>
                <a:cubicBezTo>
                  <a:pt x="9615" y="32945"/>
                  <a:pt x="10310" y="32725"/>
                  <a:pt x="11120" y="32470"/>
                </a:cubicBezTo>
                <a:close/>
                <a:moveTo>
                  <a:pt x="24837" y="33236"/>
                </a:moveTo>
                <a:lnTo>
                  <a:pt x="24837" y="33236"/>
                </a:lnTo>
                <a:cubicBezTo>
                  <a:pt x="25532" y="33350"/>
                  <a:pt x="26228" y="33385"/>
                  <a:pt x="26932" y="33456"/>
                </a:cubicBezTo>
                <a:cubicBezTo>
                  <a:pt x="27003" y="33605"/>
                  <a:pt x="27038" y="33790"/>
                  <a:pt x="27108" y="33931"/>
                </a:cubicBezTo>
                <a:cubicBezTo>
                  <a:pt x="26342" y="33896"/>
                  <a:pt x="25612" y="33861"/>
                  <a:pt x="24907" y="33790"/>
                </a:cubicBezTo>
                <a:cubicBezTo>
                  <a:pt x="24872" y="33605"/>
                  <a:pt x="24872" y="33420"/>
                  <a:pt x="24837" y="33236"/>
                </a:cubicBezTo>
                <a:close/>
                <a:moveTo>
                  <a:pt x="2721" y="31660"/>
                </a:moveTo>
                <a:lnTo>
                  <a:pt x="2721" y="31660"/>
                </a:lnTo>
                <a:cubicBezTo>
                  <a:pt x="2536" y="32029"/>
                  <a:pt x="2352" y="32434"/>
                  <a:pt x="2167" y="32875"/>
                </a:cubicBezTo>
                <a:cubicBezTo>
                  <a:pt x="1656" y="33236"/>
                  <a:pt x="1101" y="33605"/>
                  <a:pt x="556" y="33975"/>
                </a:cubicBezTo>
                <a:cubicBezTo>
                  <a:pt x="776" y="33535"/>
                  <a:pt x="960" y="33130"/>
                  <a:pt x="1181" y="32725"/>
                </a:cubicBezTo>
                <a:cubicBezTo>
                  <a:pt x="1726" y="32390"/>
                  <a:pt x="2237" y="32029"/>
                  <a:pt x="2721" y="31660"/>
                </a:cubicBezTo>
                <a:close/>
                <a:moveTo>
                  <a:pt x="15883" y="32980"/>
                </a:moveTo>
                <a:lnTo>
                  <a:pt x="15883" y="32980"/>
                </a:lnTo>
                <a:cubicBezTo>
                  <a:pt x="15742" y="33165"/>
                  <a:pt x="15593" y="33385"/>
                  <a:pt x="15443" y="33605"/>
                </a:cubicBezTo>
                <a:cubicBezTo>
                  <a:pt x="14677" y="33676"/>
                  <a:pt x="13902" y="33825"/>
                  <a:pt x="13101" y="33975"/>
                </a:cubicBezTo>
                <a:cubicBezTo>
                  <a:pt x="13321" y="33711"/>
                  <a:pt x="13506" y="33491"/>
                  <a:pt x="13726" y="33271"/>
                </a:cubicBezTo>
                <a:cubicBezTo>
                  <a:pt x="14422" y="33165"/>
                  <a:pt x="15152" y="33051"/>
                  <a:pt x="15883" y="32980"/>
                </a:cubicBezTo>
                <a:close/>
                <a:moveTo>
                  <a:pt x="44716" y="32725"/>
                </a:moveTo>
                <a:cubicBezTo>
                  <a:pt x="44866" y="32945"/>
                  <a:pt x="45051" y="33200"/>
                  <a:pt x="45236" y="33456"/>
                </a:cubicBezTo>
                <a:cubicBezTo>
                  <a:pt x="44390" y="33641"/>
                  <a:pt x="43510" y="33825"/>
                  <a:pt x="42665" y="33975"/>
                </a:cubicBezTo>
                <a:cubicBezTo>
                  <a:pt x="42515" y="33711"/>
                  <a:pt x="42374" y="33491"/>
                  <a:pt x="42225" y="33271"/>
                </a:cubicBezTo>
                <a:cubicBezTo>
                  <a:pt x="43070" y="33130"/>
                  <a:pt x="43880" y="32910"/>
                  <a:pt x="44716" y="32725"/>
                </a:cubicBezTo>
                <a:close/>
                <a:moveTo>
                  <a:pt x="36793" y="33385"/>
                </a:moveTo>
                <a:cubicBezTo>
                  <a:pt x="36907" y="33535"/>
                  <a:pt x="37013" y="33711"/>
                  <a:pt x="37127" y="33861"/>
                </a:cubicBezTo>
                <a:cubicBezTo>
                  <a:pt x="36352" y="33931"/>
                  <a:pt x="35551" y="33975"/>
                  <a:pt x="34812" y="34010"/>
                </a:cubicBezTo>
                <a:cubicBezTo>
                  <a:pt x="34706" y="33825"/>
                  <a:pt x="34592" y="33676"/>
                  <a:pt x="34451" y="33535"/>
                </a:cubicBezTo>
                <a:cubicBezTo>
                  <a:pt x="35217" y="33491"/>
                  <a:pt x="35991" y="33456"/>
                  <a:pt x="36793" y="33385"/>
                </a:cubicBezTo>
                <a:close/>
                <a:moveTo>
                  <a:pt x="50773" y="32540"/>
                </a:moveTo>
                <a:cubicBezTo>
                  <a:pt x="50993" y="32760"/>
                  <a:pt x="51178" y="32980"/>
                  <a:pt x="51398" y="33200"/>
                </a:cubicBezTo>
                <a:cubicBezTo>
                  <a:pt x="50879" y="33350"/>
                  <a:pt x="50404" y="33491"/>
                  <a:pt x="49893" y="33676"/>
                </a:cubicBezTo>
                <a:cubicBezTo>
                  <a:pt x="49602" y="33790"/>
                  <a:pt x="49268" y="33896"/>
                  <a:pt x="48942" y="34010"/>
                </a:cubicBezTo>
                <a:cubicBezTo>
                  <a:pt x="48757" y="33790"/>
                  <a:pt x="48608" y="33605"/>
                  <a:pt x="48423" y="33385"/>
                </a:cubicBezTo>
                <a:cubicBezTo>
                  <a:pt x="48643" y="33315"/>
                  <a:pt x="48898" y="33236"/>
                  <a:pt x="49118" y="33165"/>
                </a:cubicBezTo>
                <a:cubicBezTo>
                  <a:pt x="49523" y="33015"/>
                  <a:pt x="49928" y="32875"/>
                  <a:pt x="50333" y="32725"/>
                </a:cubicBezTo>
                <a:cubicBezTo>
                  <a:pt x="50483" y="32654"/>
                  <a:pt x="50624" y="32575"/>
                  <a:pt x="50773" y="32540"/>
                </a:cubicBezTo>
                <a:close/>
                <a:moveTo>
                  <a:pt x="27003" y="33456"/>
                </a:moveTo>
                <a:cubicBezTo>
                  <a:pt x="27733" y="33491"/>
                  <a:pt x="28473" y="33535"/>
                  <a:pt x="29204" y="33570"/>
                </a:cubicBezTo>
                <a:cubicBezTo>
                  <a:pt x="29353" y="33711"/>
                  <a:pt x="29459" y="33861"/>
                  <a:pt x="29573" y="34045"/>
                </a:cubicBezTo>
                <a:cubicBezTo>
                  <a:pt x="28763" y="34045"/>
                  <a:pt x="27953" y="34010"/>
                  <a:pt x="27152" y="33931"/>
                </a:cubicBezTo>
                <a:cubicBezTo>
                  <a:pt x="27108" y="33790"/>
                  <a:pt x="27038" y="33605"/>
                  <a:pt x="27003" y="33456"/>
                </a:cubicBezTo>
                <a:close/>
                <a:moveTo>
                  <a:pt x="47877" y="32760"/>
                </a:moveTo>
                <a:cubicBezTo>
                  <a:pt x="47982" y="32910"/>
                  <a:pt x="48097" y="33015"/>
                  <a:pt x="48167" y="33130"/>
                </a:cubicBezTo>
                <a:cubicBezTo>
                  <a:pt x="48238" y="33200"/>
                  <a:pt x="48317" y="33271"/>
                  <a:pt x="48352" y="33350"/>
                </a:cubicBezTo>
                <a:cubicBezTo>
                  <a:pt x="47472" y="33641"/>
                  <a:pt x="46591" y="33861"/>
                  <a:pt x="45676" y="34045"/>
                </a:cubicBezTo>
                <a:cubicBezTo>
                  <a:pt x="45561" y="33861"/>
                  <a:pt x="45420" y="33676"/>
                  <a:pt x="45306" y="33491"/>
                </a:cubicBezTo>
                <a:cubicBezTo>
                  <a:pt x="46151" y="33271"/>
                  <a:pt x="47032" y="33051"/>
                  <a:pt x="47877" y="32760"/>
                </a:cubicBezTo>
                <a:close/>
                <a:moveTo>
                  <a:pt x="58107" y="32945"/>
                </a:moveTo>
                <a:cubicBezTo>
                  <a:pt x="58327" y="33130"/>
                  <a:pt x="58582" y="33271"/>
                  <a:pt x="58802" y="33456"/>
                </a:cubicBezTo>
                <a:cubicBezTo>
                  <a:pt x="58327" y="33570"/>
                  <a:pt x="57852" y="33676"/>
                  <a:pt x="57376" y="33825"/>
                </a:cubicBezTo>
                <a:cubicBezTo>
                  <a:pt x="56971" y="33896"/>
                  <a:pt x="56566" y="33975"/>
                  <a:pt x="56161" y="34045"/>
                </a:cubicBezTo>
                <a:cubicBezTo>
                  <a:pt x="55941" y="33861"/>
                  <a:pt x="55721" y="33676"/>
                  <a:pt x="55501" y="33491"/>
                </a:cubicBezTo>
                <a:cubicBezTo>
                  <a:pt x="55985" y="33420"/>
                  <a:pt x="56496" y="33350"/>
                  <a:pt x="57006" y="33236"/>
                </a:cubicBezTo>
                <a:cubicBezTo>
                  <a:pt x="57376" y="33130"/>
                  <a:pt x="57746" y="33051"/>
                  <a:pt x="58107" y="32945"/>
                </a:cubicBezTo>
                <a:close/>
                <a:moveTo>
                  <a:pt x="3672" y="31589"/>
                </a:moveTo>
                <a:lnTo>
                  <a:pt x="3672" y="31589"/>
                </a:lnTo>
                <a:cubicBezTo>
                  <a:pt x="3558" y="31809"/>
                  <a:pt x="3487" y="32029"/>
                  <a:pt x="3382" y="32214"/>
                </a:cubicBezTo>
                <a:cubicBezTo>
                  <a:pt x="3302" y="32390"/>
                  <a:pt x="3197" y="32575"/>
                  <a:pt x="3117" y="32760"/>
                </a:cubicBezTo>
                <a:cubicBezTo>
                  <a:pt x="2642" y="33236"/>
                  <a:pt x="2131" y="33676"/>
                  <a:pt x="1577" y="34081"/>
                </a:cubicBezTo>
                <a:cubicBezTo>
                  <a:pt x="1691" y="33861"/>
                  <a:pt x="1841" y="33605"/>
                  <a:pt x="1947" y="33385"/>
                </a:cubicBezTo>
                <a:cubicBezTo>
                  <a:pt x="2017" y="33200"/>
                  <a:pt x="2096" y="33051"/>
                  <a:pt x="2202" y="32910"/>
                </a:cubicBezTo>
                <a:cubicBezTo>
                  <a:pt x="2721" y="32470"/>
                  <a:pt x="3232" y="32065"/>
                  <a:pt x="3672" y="31589"/>
                </a:cubicBezTo>
                <a:close/>
                <a:moveTo>
                  <a:pt x="29274" y="33570"/>
                </a:moveTo>
                <a:cubicBezTo>
                  <a:pt x="30084" y="33605"/>
                  <a:pt x="30929" y="33605"/>
                  <a:pt x="31774" y="33605"/>
                </a:cubicBezTo>
                <a:cubicBezTo>
                  <a:pt x="31915" y="33755"/>
                  <a:pt x="32030" y="33896"/>
                  <a:pt x="32135" y="34081"/>
                </a:cubicBezTo>
                <a:cubicBezTo>
                  <a:pt x="31290" y="34081"/>
                  <a:pt x="30454" y="34081"/>
                  <a:pt x="29609" y="34045"/>
                </a:cubicBezTo>
                <a:cubicBezTo>
                  <a:pt x="29494" y="33861"/>
                  <a:pt x="29388" y="33711"/>
                  <a:pt x="29274" y="33570"/>
                </a:cubicBezTo>
                <a:close/>
                <a:moveTo>
                  <a:pt x="34416" y="33535"/>
                </a:moveTo>
                <a:cubicBezTo>
                  <a:pt x="34521" y="33676"/>
                  <a:pt x="34636" y="33825"/>
                  <a:pt x="34741" y="34010"/>
                </a:cubicBezTo>
                <a:cubicBezTo>
                  <a:pt x="33896" y="34045"/>
                  <a:pt x="33016" y="34045"/>
                  <a:pt x="32171" y="34081"/>
                </a:cubicBezTo>
                <a:cubicBezTo>
                  <a:pt x="32065" y="33896"/>
                  <a:pt x="31950" y="33755"/>
                  <a:pt x="31845" y="33605"/>
                </a:cubicBezTo>
                <a:cubicBezTo>
                  <a:pt x="32690" y="33605"/>
                  <a:pt x="33535" y="33570"/>
                  <a:pt x="34416" y="33535"/>
                </a:cubicBezTo>
                <a:close/>
                <a:moveTo>
                  <a:pt x="9465" y="32390"/>
                </a:moveTo>
                <a:lnTo>
                  <a:pt x="9465" y="32390"/>
                </a:lnTo>
                <a:cubicBezTo>
                  <a:pt x="9324" y="32610"/>
                  <a:pt x="9139" y="32875"/>
                  <a:pt x="8954" y="33095"/>
                </a:cubicBezTo>
                <a:cubicBezTo>
                  <a:pt x="8919" y="33130"/>
                  <a:pt x="8919" y="33165"/>
                  <a:pt x="8884" y="33200"/>
                </a:cubicBezTo>
                <a:cubicBezTo>
                  <a:pt x="8109" y="33456"/>
                  <a:pt x="7414" y="33790"/>
                  <a:pt x="6718" y="34116"/>
                </a:cubicBezTo>
                <a:cubicBezTo>
                  <a:pt x="6938" y="33861"/>
                  <a:pt x="7123" y="33570"/>
                  <a:pt x="7299" y="33271"/>
                </a:cubicBezTo>
                <a:cubicBezTo>
                  <a:pt x="8004" y="32945"/>
                  <a:pt x="8699" y="32654"/>
                  <a:pt x="9465" y="32390"/>
                </a:cubicBezTo>
                <a:close/>
                <a:moveTo>
                  <a:pt x="19092" y="33464"/>
                </a:moveTo>
                <a:cubicBezTo>
                  <a:pt x="19510" y="33464"/>
                  <a:pt x="19924" y="33473"/>
                  <a:pt x="20329" y="33491"/>
                </a:cubicBezTo>
                <a:cubicBezTo>
                  <a:pt x="20250" y="33711"/>
                  <a:pt x="20215" y="33975"/>
                  <a:pt x="20144" y="34195"/>
                </a:cubicBezTo>
                <a:cubicBezTo>
                  <a:pt x="19264" y="34195"/>
                  <a:pt x="18348" y="34195"/>
                  <a:pt x="17468" y="34230"/>
                </a:cubicBezTo>
                <a:cubicBezTo>
                  <a:pt x="17574" y="33975"/>
                  <a:pt x="17688" y="33711"/>
                  <a:pt x="17829" y="33491"/>
                </a:cubicBezTo>
                <a:cubicBezTo>
                  <a:pt x="18251" y="33473"/>
                  <a:pt x="18674" y="33464"/>
                  <a:pt x="19092" y="33464"/>
                </a:cubicBezTo>
                <a:close/>
                <a:moveTo>
                  <a:pt x="20364" y="33491"/>
                </a:moveTo>
                <a:cubicBezTo>
                  <a:pt x="21166" y="33535"/>
                  <a:pt x="21905" y="33570"/>
                  <a:pt x="22636" y="33605"/>
                </a:cubicBezTo>
                <a:cubicBezTo>
                  <a:pt x="22636" y="33825"/>
                  <a:pt x="22601" y="34045"/>
                  <a:pt x="22601" y="34230"/>
                </a:cubicBezTo>
                <a:cubicBezTo>
                  <a:pt x="21791" y="34195"/>
                  <a:pt x="20989" y="34195"/>
                  <a:pt x="20180" y="34195"/>
                </a:cubicBezTo>
                <a:cubicBezTo>
                  <a:pt x="20250" y="33975"/>
                  <a:pt x="20329" y="33711"/>
                  <a:pt x="20364" y="33491"/>
                </a:cubicBezTo>
                <a:close/>
                <a:moveTo>
                  <a:pt x="62729" y="32980"/>
                </a:moveTo>
                <a:cubicBezTo>
                  <a:pt x="62764" y="33015"/>
                  <a:pt x="62844" y="33051"/>
                  <a:pt x="62879" y="33095"/>
                </a:cubicBezTo>
                <a:cubicBezTo>
                  <a:pt x="62984" y="33130"/>
                  <a:pt x="63134" y="33200"/>
                  <a:pt x="63248" y="33315"/>
                </a:cubicBezTo>
                <a:cubicBezTo>
                  <a:pt x="62218" y="33641"/>
                  <a:pt x="61188" y="33975"/>
                  <a:pt x="60123" y="34230"/>
                </a:cubicBezTo>
                <a:cubicBezTo>
                  <a:pt x="60053" y="34195"/>
                  <a:pt x="59982" y="34116"/>
                  <a:pt x="59868" y="34081"/>
                </a:cubicBezTo>
                <a:cubicBezTo>
                  <a:pt x="59797" y="34045"/>
                  <a:pt x="59727" y="33975"/>
                  <a:pt x="59612" y="33931"/>
                </a:cubicBezTo>
                <a:cubicBezTo>
                  <a:pt x="60678" y="33641"/>
                  <a:pt x="61708" y="33315"/>
                  <a:pt x="62729" y="32980"/>
                </a:cubicBezTo>
                <a:close/>
                <a:moveTo>
                  <a:pt x="54735" y="32945"/>
                </a:moveTo>
                <a:cubicBezTo>
                  <a:pt x="54955" y="33130"/>
                  <a:pt x="55175" y="33315"/>
                  <a:pt x="55395" y="33491"/>
                </a:cubicBezTo>
                <a:cubicBezTo>
                  <a:pt x="54805" y="33570"/>
                  <a:pt x="54224" y="33676"/>
                  <a:pt x="53635" y="33825"/>
                </a:cubicBezTo>
                <a:cubicBezTo>
                  <a:pt x="53230" y="33931"/>
                  <a:pt x="52825" y="34081"/>
                  <a:pt x="52464" y="34266"/>
                </a:cubicBezTo>
                <a:cubicBezTo>
                  <a:pt x="52279" y="34081"/>
                  <a:pt x="52094" y="33896"/>
                  <a:pt x="51909" y="33711"/>
                </a:cubicBezTo>
                <a:cubicBezTo>
                  <a:pt x="52384" y="33535"/>
                  <a:pt x="52860" y="33350"/>
                  <a:pt x="53414" y="33200"/>
                </a:cubicBezTo>
                <a:cubicBezTo>
                  <a:pt x="53855" y="33130"/>
                  <a:pt x="54295" y="33015"/>
                  <a:pt x="54735" y="32945"/>
                </a:cubicBezTo>
                <a:close/>
                <a:moveTo>
                  <a:pt x="7819" y="32249"/>
                </a:moveTo>
                <a:lnTo>
                  <a:pt x="7819" y="32249"/>
                </a:lnTo>
                <a:cubicBezTo>
                  <a:pt x="7669" y="32575"/>
                  <a:pt x="7484" y="32910"/>
                  <a:pt x="7264" y="33236"/>
                </a:cubicBezTo>
                <a:cubicBezTo>
                  <a:pt x="7044" y="33350"/>
                  <a:pt x="6789" y="33456"/>
                  <a:pt x="6569" y="33605"/>
                </a:cubicBezTo>
                <a:cubicBezTo>
                  <a:pt x="6128" y="33825"/>
                  <a:pt x="5723" y="34045"/>
                  <a:pt x="5318" y="34301"/>
                </a:cubicBezTo>
                <a:cubicBezTo>
                  <a:pt x="5503" y="33975"/>
                  <a:pt x="5688" y="33641"/>
                  <a:pt x="5873" y="33315"/>
                </a:cubicBezTo>
                <a:cubicBezTo>
                  <a:pt x="6384" y="32980"/>
                  <a:pt x="6938" y="32654"/>
                  <a:pt x="7519" y="32390"/>
                </a:cubicBezTo>
                <a:cubicBezTo>
                  <a:pt x="7634" y="32355"/>
                  <a:pt x="7704" y="32320"/>
                  <a:pt x="7819" y="32249"/>
                </a:cubicBezTo>
                <a:close/>
                <a:moveTo>
                  <a:pt x="42189" y="33315"/>
                </a:moveTo>
                <a:cubicBezTo>
                  <a:pt x="42339" y="33535"/>
                  <a:pt x="42480" y="33755"/>
                  <a:pt x="42630" y="33975"/>
                </a:cubicBezTo>
                <a:cubicBezTo>
                  <a:pt x="41820" y="34081"/>
                  <a:pt x="41018" y="34195"/>
                  <a:pt x="40209" y="34301"/>
                </a:cubicBezTo>
                <a:cubicBezTo>
                  <a:pt x="40094" y="34081"/>
                  <a:pt x="39953" y="33896"/>
                  <a:pt x="39804" y="33676"/>
                </a:cubicBezTo>
                <a:cubicBezTo>
                  <a:pt x="40614" y="33605"/>
                  <a:pt x="41415" y="33456"/>
                  <a:pt x="42189" y="33315"/>
                </a:cubicBezTo>
                <a:close/>
                <a:moveTo>
                  <a:pt x="22706" y="33605"/>
                </a:moveTo>
                <a:cubicBezTo>
                  <a:pt x="23261" y="33676"/>
                  <a:pt x="23772" y="33711"/>
                  <a:pt x="24326" y="33755"/>
                </a:cubicBezTo>
                <a:cubicBezTo>
                  <a:pt x="24511" y="33790"/>
                  <a:pt x="24687" y="33790"/>
                  <a:pt x="24837" y="33825"/>
                </a:cubicBezTo>
                <a:cubicBezTo>
                  <a:pt x="24872" y="34010"/>
                  <a:pt x="24872" y="34151"/>
                  <a:pt x="24872" y="34336"/>
                </a:cubicBezTo>
                <a:cubicBezTo>
                  <a:pt x="24141" y="34301"/>
                  <a:pt x="23367" y="34266"/>
                  <a:pt x="22636" y="34230"/>
                </a:cubicBezTo>
                <a:cubicBezTo>
                  <a:pt x="22636" y="34045"/>
                  <a:pt x="22671" y="33825"/>
                  <a:pt x="22706" y="33605"/>
                </a:cubicBezTo>
                <a:close/>
                <a:moveTo>
                  <a:pt x="17758" y="33491"/>
                </a:moveTo>
                <a:lnTo>
                  <a:pt x="17758" y="33491"/>
                </a:lnTo>
                <a:cubicBezTo>
                  <a:pt x="17644" y="33755"/>
                  <a:pt x="17538" y="33975"/>
                  <a:pt x="17424" y="34266"/>
                </a:cubicBezTo>
                <a:cubicBezTo>
                  <a:pt x="16623" y="34301"/>
                  <a:pt x="15778" y="34336"/>
                  <a:pt x="15003" y="34450"/>
                </a:cubicBezTo>
                <a:cubicBezTo>
                  <a:pt x="15117" y="34151"/>
                  <a:pt x="15302" y="33896"/>
                  <a:pt x="15443" y="33641"/>
                </a:cubicBezTo>
                <a:cubicBezTo>
                  <a:pt x="16253" y="33570"/>
                  <a:pt x="17028" y="33535"/>
                  <a:pt x="17758" y="33491"/>
                </a:cubicBezTo>
                <a:close/>
                <a:moveTo>
                  <a:pt x="24907" y="33825"/>
                </a:moveTo>
                <a:lnTo>
                  <a:pt x="24907" y="33825"/>
                </a:lnTo>
                <a:cubicBezTo>
                  <a:pt x="25647" y="33896"/>
                  <a:pt x="26378" y="33931"/>
                  <a:pt x="27108" y="34010"/>
                </a:cubicBezTo>
                <a:cubicBezTo>
                  <a:pt x="27152" y="34151"/>
                  <a:pt x="27187" y="34336"/>
                  <a:pt x="27223" y="34486"/>
                </a:cubicBezTo>
                <a:cubicBezTo>
                  <a:pt x="26782" y="34450"/>
                  <a:pt x="26307" y="34450"/>
                  <a:pt x="25832" y="34415"/>
                </a:cubicBezTo>
                <a:cubicBezTo>
                  <a:pt x="25532" y="34371"/>
                  <a:pt x="25242" y="34371"/>
                  <a:pt x="24951" y="34336"/>
                </a:cubicBezTo>
                <a:cubicBezTo>
                  <a:pt x="24907" y="34195"/>
                  <a:pt x="24907" y="34010"/>
                  <a:pt x="24907" y="33825"/>
                </a:cubicBezTo>
                <a:close/>
                <a:moveTo>
                  <a:pt x="13647" y="33315"/>
                </a:moveTo>
                <a:cubicBezTo>
                  <a:pt x="13427" y="33535"/>
                  <a:pt x="13242" y="33755"/>
                  <a:pt x="13066" y="33975"/>
                </a:cubicBezTo>
                <a:cubicBezTo>
                  <a:pt x="12291" y="34116"/>
                  <a:pt x="11525" y="34301"/>
                  <a:pt x="10750" y="34521"/>
                </a:cubicBezTo>
                <a:cubicBezTo>
                  <a:pt x="10971" y="34301"/>
                  <a:pt x="11191" y="34045"/>
                  <a:pt x="11446" y="33825"/>
                </a:cubicBezTo>
                <a:cubicBezTo>
                  <a:pt x="12186" y="33605"/>
                  <a:pt x="12916" y="33456"/>
                  <a:pt x="13647" y="33315"/>
                </a:cubicBezTo>
                <a:close/>
                <a:moveTo>
                  <a:pt x="39768" y="33676"/>
                </a:moveTo>
                <a:cubicBezTo>
                  <a:pt x="39918" y="33896"/>
                  <a:pt x="40024" y="34081"/>
                  <a:pt x="40173" y="34301"/>
                </a:cubicBezTo>
                <a:cubicBezTo>
                  <a:pt x="39293" y="34415"/>
                  <a:pt x="38413" y="34486"/>
                  <a:pt x="37532" y="34521"/>
                </a:cubicBezTo>
                <a:cubicBezTo>
                  <a:pt x="37418" y="34336"/>
                  <a:pt x="37312" y="34116"/>
                  <a:pt x="37198" y="33931"/>
                </a:cubicBezTo>
                <a:cubicBezTo>
                  <a:pt x="37673" y="33896"/>
                  <a:pt x="38157" y="33861"/>
                  <a:pt x="38668" y="33825"/>
                </a:cubicBezTo>
                <a:cubicBezTo>
                  <a:pt x="39038" y="33790"/>
                  <a:pt x="39399" y="33755"/>
                  <a:pt x="39768" y="33676"/>
                </a:cubicBezTo>
                <a:close/>
                <a:moveTo>
                  <a:pt x="45236" y="33491"/>
                </a:moveTo>
                <a:cubicBezTo>
                  <a:pt x="45376" y="33676"/>
                  <a:pt x="45526" y="33861"/>
                  <a:pt x="45641" y="34081"/>
                </a:cubicBezTo>
                <a:cubicBezTo>
                  <a:pt x="44795" y="34266"/>
                  <a:pt x="43915" y="34415"/>
                  <a:pt x="43035" y="34556"/>
                </a:cubicBezTo>
                <a:cubicBezTo>
                  <a:pt x="42920" y="34371"/>
                  <a:pt x="42815" y="34195"/>
                  <a:pt x="42700" y="34010"/>
                </a:cubicBezTo>
                <a:cubicBezTo>
                  <a:pt x="43545" y="33861"/>
                  <a:pt x="44390" y="33676"/>
                  <a:pt x="45236" y="33491"/>
                </a:cubicBezTo>
                <a:close/>
                <a:moveTo>
                  <a:pt x="51398" y="33236"/>
                </a:moveTo>
                <a:cubicBezTo>
                  <a:pt x="51539" y="33385"/>
                  <a:pt x="51689" y="33535"/>
                  <a:pt x="51839" y="33676"/>
                </a:cubicBezTo>
                <a:cubicBezTo>
                  <a:pt x="51724" y="33755"/>
                  <a:pt x="51618" y="33790"/>
                  <a:pt x="51504" y="33825"/>
                </a:cubicBezTo>
                <a:cubicBezTo>
                  <a:pt x="51064" y="34010"/>
                  <a:pt x="50659" y="34195"/>
                  <a:pt x="50219" y="34336"/>
                </a:cubicBezTo>
                <a:cubicBezTo>
                  <a:pt x="49963" y="34415"/>
                  <a:pt x="49708" y="34486"/>
                  <a:pt x="49453" y="34556"/>
                </a:cubicBezTo>
                <a:cubicBezTo>
                  <a:pt x="49268" y="34371"/>
                  <a:pt x="49118" y="34195"/>
                  <a:pt x="48977" y="34045"/>
                </a:cubicBezTo>
                <a:cubicBezTo>
                  <a:pt x="49303" y="33931"/>
                  <a:pt x="49602" y="33825"/>
                  <a:pt x="49928" y="33711"/>
                </a:cubicBezTo>
                <a:cubicBezTo>
                  <a:pt x="50404" y="33535"/>
                  <a:pt x="50923" y="33385"/>
                  <a:pt x="51398" y="33236"/>
                </a:cubicBezTo>
                <a:close/>
                <a:moveTo>
                  <a:pt x="58847" y="33491"/>
                </a:moveTo>
                <a:cubicBezTo>
                  <a:pt x="59067" y="33641"/>
                  <a:pt x="59287" y="33790"/>
                  <a:pt x="59507" y="33896"/>
                </a:cubicBezTo>
                <a:cubicBezTo>
                  <a:pt x="59067" y="34045"/>
                  <a:pt x="58582" y="34151"/>
                  <a:pt x="58142" y="34266"/>
                </a:cubicBezTo>
                <a:cubicBezTo>
                  <a:pt x="57702" y="34371"/>
                  <a:pt x="57262" y="34450"/>
                  <a:pt x="56822" y="34556"/>
                </a:cubicBezTo>
                <a:cubicBezTo>
                  <a:pt x="56646" y="34415"/>
                  <a:pt x="56461" y="34266"/>
                  <a:pt x="56276" y="34116"/>
                </a:cubicBezTo>
                <a:cubicBezTo>
                  <a:pt x="56241" y="34116"/>
                  <a:pt x="56241" y="34081"/>
                  <a:pt x="56241" y="34081"/>
                </a:cubicBezTo>
                <a:cubicBezTo>
                  <a:pt x="56602" y="34010"/>
                  <a:pt x="57006" y="33931"/>
                  <a:pt x="57376" y="33861"/>
                </a:cubicBezTo>
                <a:cubicBezTo>
                  <a:pt x="57852" y="33755"/>
                  <a:pt x="58362" y="33605"/>
                  <a:pt x="58847" y="33491"/>
                </a:cubicBezTo>
                <a:close/>
                <a:moveTo>
                  <a:pt x="6313" y="32249"/>
                </a:moveTo>
                <a:lnTo>
                  <a:pt x="6313" y="32249"/>
                </a:lnTo>
                <a:cubicBezTo>
                  <a:pt x="6128" y="32610"/>
                  <a:pt x="5979" y="32945"/>
                  <a:pt x="5838" y="33271"/>
                </a:cubicBezTo>
                <a:cubicBezTo>
                  <a:pt x="5178" y="33676"/>
                  <a:pt x="4588" y="34116"/>
                  <a:pt x="3998" y="34591"/>
                </a:cubicBezTo>
                <a:cubicBezTo>
                  <a:pt x="4183" y="34266"/>
                  <a:pt x="4368" y="33896"/>
                  <a:pt x="4553" y="33535"/>
                </a:cubicBezTo>
                <a:cubicBezTo>
                  <a:pt x="5098" y="33051"/>
                  <a:pt x="5688" y="32654"/>
                  <a:pt x="6313" y="32249"/>
                </a:cubicBezTo>
                <a:close/>
                <a:moveTo>
                  <a:pt x="12142" y="33130"/>
                </a:moveTo>
                <a:cubicBezTo>
                  <a:pt x="11886" y="33350"/>
                  <a:pt x="11631" y="33570"/>
                  <a:pt x="11411" y="33790"/>
                </a:cubicBezTo>
                <a:cubicBezTo>
                  <a:pt x="11305" y="33825"/>
                  <a:pt x="11155" y="33861"/>
                  <a:pt x="11041" y="33896"/>
                </a:cubicBezTo>
                <a:cubicBezTo>
                  <a:pt x="10346" y="34116"/>
                  <a:pt x="9685" y="34336"/>
                  <a:pt x="9060" y="34591"/>
                </a:cubicBezTo>
                <a:cubicBezTo>
                  <a:pt x="9280" y="34336"/>
                  <a:pt x="9544" y="34116"/>
                  <a:pt x="9764" y="33896"/>
                </a:cubicBezTo>
                <a:cubicBezTo>
                  <a:pt x="10346" y="33676"/>
                  <a:pt x="10935" y="33491"/>
                  <a:pt x="11560" y="33315"/>
                </a:cubicBezTo>
                <a:cubicBezTo>
                  <a:pt x="11745" y="33236"/>
                  <a:pt x="11921" y="33200"/>
                  <a:pt x="12142" y="33130"/>
                </a:cubicBezTo>
                <a:close/>
                <a:moveTo>
                  <a:pt x="27152" y="34010"/>
                </a:moveTo>
                <a:lnTo>
                  <a:pt x="27152" y="34010"/>
                </a:lnTo>
                <a:cubicBezTo>
                  <a:pt x="27953" y="34045"/>
                  <a:pt x="28763" y="34081"/>
                  <a:pt x="29609" y="34081"/>
                </a:cubicBezTo>
                <a:cubicBezTo>
                  <a:pt x="29679" y="34266"/>
                  <a:pt x="29749" y="34415"/>
                  <a:pt x="29829" y="34591"/>
                </a:cubicBezTo>
                <a:cubicBezTo>
                  <a:pt x="28983" y="34591"/>
                  <a:pt x="28138" y="34521"/>
                  <a:pt x="27293" y="34486"/>
                </a:cubicBezTo>
                <a:cubicBezTo>
                  <a:pt x="27258" y="34336"/>
                  <a:pt x="27223" y="34151"/>
                  <a:pt x="27152" y="34010"/>
                </a:cubicBezTo>
                <a:close/>
                <a:moveTo>
                  <a:pt x="37162" y="33931"/>
                </a:moveTo>
                <a:cubicBezTo>
                  <a:pt x="37277" y="34116"/>
                  <a:pt x="37382" y="34336"/>
                  <a:pt x="37497" y="34521"/>
                </a:cubicBezTo>
                <a:cubicBezTo>
                  <a:pt x="36722" y="34591"/>
                  <a:pt x="35956" y="34635"/>
                  <a:pt x="35146" y="34635"/>
                </a:cubicBezTo>
                <a:cubicBezTo>
                  <a:pt x="35076" y="34415"/>
                  <a:pt x="34961" y="34230"/>
                  <a:pt x="34812" y="34045"/>
                </a:cubicBezTo>
                <a:cubicBezTo>
                  <a:pt x="35586" y="34010"/>
                  <a:pt x="36352" y="33975"/>
                  <a:pt x="37162" y="33931"/>
                </a:cubicBezTo>
                <a:close/>
                <a:moveTo>
                  <a:pt x="63284" y="33350"/>
                </a:moveTo>
                <a:cubicBezTo>
                  <a:pt x="63425" y="33456"/>
                  <a:pt x="63574" y="33570"/>
                  <a:pt x="63724" y="33676"/>
                </a:cubicBezTo>
                <a:cubicBezTo>
                  <a:pt x="62694" y="34010"/>
                  <a:pt x="61664" y="34336"/>
                  <a:pt x="60643" y="34635"/>
                </a:cubicBezTo>
                <a:cubicBezTo>
                  <a:pt x="60493" y="34486"/>
                  <a:pt x="60343" y="34371"/>
                  <a:pt x="60202" y="34266"/>
                </a:cubicBezTo>
                <a:cubicBezTo>
                  <a:pt x="61224" y="33975"/>
                  <a:pt x="62254" y="33676"/>
                  <a:pt x="63284" y="33350"/>
                </a:cubicBezTo>
                <a:close/>
                <a:moveTo>
                  <a:pt x="29644" y="34081"/>
                </a:moveTo>
                <a:cubicBezTo>
                  <a:pt x="30489" y="34116"/>
                  <a:pt x="31290" y="34116"/>
                  <a:pt x="32171" y="34116"/>
                </a:cubicBezTo>
                <a:cubicBezTo>
                  <a:pt x="32285" y="34266"/>
                  <a:pt x="32355" y="34450"/>
                  <a:pt x="32470" y="34671"/>
                </a:cubicBezTo>
                <a:cubicBezTo>
                  <a:pt x="31589" y="34671"/>
                  <a:pt x="30744" y="34635"/>
                  <a:pt x="29899" y="34591"/>
                </a:cubicBezTo>
                <a:cubicBezTo>
                  <a:pt x="29829" y="34415"/>
                  <a:pt x="29714" y="34266"/>
                  <a:pt x="29644" y="34081"/>
                </a:cubicBezTo>
                <a:close/>
                <a:moveTo>
                  <a:pt x="34776" y="34045"/>
                </a:moveTo>
                <a:cubicBezTo>
                  <a:pt x="34891" y="34230"/>
                  <a:pt x="34997" y="34450"/>
                  <a:pt x="35111" y="34635"/>
                </a:cubicBezTo>
                <a:cubicBezTo>
                  <a:pt x="34231" y="34671"/>
                  <a:pt x="33350" y="34671"/>
                  <a:pt x="32505" y="34671"/>
                </a:cubicBezTo>
                <a:cubicBezTo>
                  <a:pt x="32435" y="34450"/>
                  <a:pt x="32320" y="34266"/>
                  <a:pt x="32215" y="34116"/>
                </a:cubicBezTo>
                <a:cubicBezTo>
                  <a:pt x="33051" y="34116"/>
                  <a:pt x="33896" y="34081"/>
                  <a:pt x="34776" y="34045"/>
                </a:cubicBezTo>
                <a:close/>
                <a:moveTo>
                  <a:pt x="10381" y="33200"/>
                </a:moveTo>
                <a:lnTo>
                  <a:pt x="10381" y="33200"/>
                </a:lnTo>
                <a:cubicBezTo>
                  <a:pt x="10240" y="33385"/>
                  <a:pt x="10055" y="33535"/>
                  <a:pt x="9905" y="33676"/>
                </a:cubicBezTo>
                <a:cubicBezTo>
                  <a:pt x="9835" y="33755"/>
                  <a:pt x="9800" y="33790"/>
                  <a:pt x="9720" y="33825"/>
                </a:cubicBezTo>
                <a:cubicBezTo>
                  <a:pt x="8990" y="34116"/>
                  <a:pt x="8259" y="34415"/>
                  <a:pt x="7563" y="34741"/>
                </a:cubicBezTo>
                <a:cubicBezTo>
                  <a:pt x="7784" y="34486"/>
                  <a:pt x="8004" y="34266"/>
                  <a:pt x="8224" y="34010"/>
                </a:cubicBezTo>
                <a:cubicBezTo>
                  <a:pt x="8919" y="33711"/>
                  <a:pt x="9650" y="33456"/>
                  <a:pt x="10381" y="33200"/>
                </a:cubicBezTo>
                <a:close/>
                <a:moveTo>
                  <a:pt x="48387" y="33385"/>
                </a:moveTo>
                <a:cubicBezTo>
                  <a:pt x="48572" y="33605"/>
                  <a:pt x="48722" y="33790"/>
                  <a:pt x="48898" y="34010"/>
                </a:cubicBezTo>
                <a:cubicBezTo>
                  <a:pt x="47982" y="34301"/>
                  <a:pt x="47102" y="34556"/>
                  <a:pt x="46151" y="34776"/>
                </a:cubicBezTo>
                <a:cubicBezTo>
                  <a:pt x="46002" y="34556"/>
                  <a:pt x="45861" y="34336"/>
                  <a:pt x="45711" y="34116"/>
                </a:cubicBezTo>
                <a:lnTo>
                  <a:pt x="45711" y="34081"/>
                </a:lnTo>
                <a:cubicBezTo>
                  <a:pt x="46627" y="33896"/>
                  <a:pt x="47507" y="33676"/>
                  <a:pt x="48387" y="33385"/>
                </a:cubicBezTo>
                <a:close/>
                <a:moveTo>
                  <a:pt x="15408" y="33641"/>
                </a:moveTo>
                <a:lnTo>
                  <a:pt x="15408" y="33641"/>
                </a:lnTo>
                <a:cubicBezTo>
                  <a:pt x="15223" y="33896"/>
                  <a:pt x="15082" y="34195"/>
                  <a:pt x="14932" y="34450"/>
                </a:cubicBezTo>
                <a:cubicBezTo>
                  <a:pt x="14122" y="34556"/>
                  <a:pt x="13321" y="34671"/>
                  <a:pt x="12511" y="34855"/>
                </a:cubicBezTo>
                <a:cubicBezTo>
                  <a:pt x="12696" y="34521"/>
                  <a:pt x="12881" y="34266"/>
                  <a:pt x="13066" y="34010"/>
                </a:cubicBezTo>
                <a:cubicBezTo>
                  <a:pt x="13867" y="33861"/>
                  <a:pt x="14642" y="33755"/>
                  <a:pt x="15408" y="33641"/>
                </a:cubicBezTo>
                <a:close/>
                <a:moveTo>
                  <a:pt x="42630" y="34010"/>
                </a:moveTo>
                <a:cubicBezTo>
                  <a:pt x="42735" y="34195"/>
                  <a:pt x="42885" y="34371"/>
                  <a:pt x="42999" y="34556"/>
                </a:cubicBezTo>
                <a:cubicBezTo>
                  <a:pt x="42189" y="34671"/>
                  <a:pt x="41379" y="34776"/>
                  <a:pt x="40578" y="34891"/>
                </a:cubicBezTo>
                <a:cubicBezTo>
                  <a:pt x="40464" y="34706"/>
                  <a:pt x="40358" y="34521"/>
                  <a:pt x="40244" y="34336"/>
                </a:cubicBezTo>
                <a:cubicBezTo>
                  <a:pt x="41054" y="34230"/>
                  <a:pt x="41855" y="34116"/>
                  <a:pt x="42630" y="34010"/>
                </a:cubicBezTo>
                <a:close/>
                <a:moveTo>
                  <a:pt x="55431" y="33535"/>
                </a:moveTo>
                <a:cubicBezTo>
                  <a:pt x="55651" y="33711"/>
                  <a:pt x="55906" y="33896"/>
                  <a:pt x="56126" y="34045"/>
                </a:cubicBezTo>
                <a:cubicBezTo>
                  <a:pt x="56091" y="34081"/>
                  <a:pt x="56056" y="34081"/>
                  <a:pt x="56020" y="34081"/>
                </a:cubicBezTo>
                <a:cubicBezTo>
                  <a:pt x="55501" y="34151"/>
                  <a:pt x="54990" y="34266"/>
                  <a:pt x="54480" y="34415"/>
                </a:cubicBezTo>
                <a:cubicBezTo>
                  <a:pt x="54004" y="34521"/>
                  <a:pt x="53520" y="34706"/>
                  <a:pt x="53080" y="34891"/>
                </a:cubicBezTo>
                <a:cubicBezTo>
                  <a:pt x="52860" y="34706"/>
                  <a:pt x="52684" y="34486"/>
                  <a:pt x="52499" y="34301"/>
                </a:cubicBezTo>
                <a:cubicBezTo>
                  <a:pt x="52860" y="34116"/>
                  <a:pt x="53265" y="33975"/>
                  <a:pt x="53670" y="33861"/>
                </a:cubicBezTo>
                <a:cubicBezTo>
                  <a:pt x="54224" y="33711"/>
                  <a:pt x="54841" y="33605"/>
                  <a:pt x="55431" y="33535"/>
                </a:cubicBezTo>
                <a:close/>
                <a:moveTo>
                  <a:pt x="59577" y="33931"/>
                </a:moveTo>
                <a:cubicBezTo>
                  <a:pt x="59648" y="34010"/>
                  <a:pt x="59762" y="34045"/>
                  <a:pt x="59868" y="34116"/>
                </a:cubicBezTo>
                <a:cubicBezTo>
                  <a:pt x="59947" y="34151"/>
                  <a:pt x="60017" y="34195"/>
                  <a:pt x="60088" y="34266"/>
                </a:cubicBezTo>
                <a:cubicBezTo>
                  <a:pt x="59648" y="34371"/>
                  <a:pt x="59243" y="34486"/>
                  <a:pt x="58847" y="34591"/>
                </a:cubicBezTo>
                <a:cubicBezTo>
                  <a:pt x="58327" y="34706"/>
                  <a:pt x="57781" y="34811"/>
                  <a:pt x="57262" y="34926"/>
                </a:cubicBezTo>
                <a:cubicBezTo>
                  <a:pt x="57156" y="34855"/>
                  <a:pt x="57086" y="34741"/>
                  <a:pt x="56971" y="34671"/>
                </a:cubicBezTo>
                <a:cubicBezTo>
                  <a:pt x="56936" y="34635"/>
                  <a:pt x="56901" y="34591"/>
                  <a:pt x="56866" y="34591"/>
                </a:cubicBezTo>
                <a:cubicBezTo>
                  <a:pt x="57306" y="34486"/>
                  <a:pt x="57702" y="34415"/>
                  <a:pt x="58142" y="34301"/>
                </a:cubicBezTo>
                <a:cubicBezTo>
                  <a:pt x="58626" y="34195"/>
                  <a:pt x="59102" y="34081"/>
                  <a:pt x="59577" y="33931"/>
                </a:cubicBezTo>
                <a:close/>
                <a:moveTo>
                  <a:pt x="5028" y="32355"/>
                </a:moveTo>
                <a:cubicBezTo>
                  <a:pt x="4843" y="32760"/>
                  <a:pt x="4658" y="33165"/>
                  <a:pt x="4482" y="33535"/>
                </a:cubicBezTo>
                <a:cubicBezTo>
                  <a:pt x="3927" y="33975"/>
                  <a:pt x="3417" y="34450"/>
                  <a:pt x="2897" y="34961"/>
                </a:cubicBezTo>
                <a:cubicBezTo>
                  <a:pt x="3082" y="34591"/>
                  <a:pt x="3267" y="34195"/>
                  <a:pt x="3452" y="33825"/>
                </a:cubicBezTo>
                <a:cubicBezTo>
                  <a:pt x="3963" y="33315"/>
                  <a:pt x="4482" y="32795"/>
                  <a:pt x="5028" y="32355"/>
                </a:cubicBezTo>
                <a:close/>
                <a:moveTo>
                  <a:pt x="20180" y="34230"/>
                </a:moveTo>
                <a:cubicBezTo>
                  <a:pt x="20989" y="34230"/>
                  <a:pt x="21791" y="34266"/>
                  <a:pt x="22565" y="34266"/>
                </a:cubicBezTo>
                <a:cubicBezTo>
                  <a:pt x="22565" y="34521"/>
                  <a:pt x="22530" y="34741"/>
                  <a:pt x="22486" y="34996"/>
                </a:cubicBezTo>
                <a:cubicBezTo>
                  <a:pt x="21685" y="34961"/>
                  <a:pt x="20840" y="34961"/>
                  <a:pt x="19995" y="34961"/>
                </a:cubicBezTo>
                <a:cubicBezTo>
                  <a:pt x="20065" y="34741"/>
                  <a:pt x="20109" y="34486"/>
                  <a:pt x="20180" y="34230"/>
                </a:cubicBezTo>
                <a:close/>
                <a:moveTo>
                  <a:pt x="8805" y="33236"/>
                </a:moveTo>
                <a:lnTo>
                  <a:pt x="8805" y="33236"/>
                </a:lnTo>
                <a:cubicBezTo>
                  <a:pt x="8620" y="33491"/>
                  <a:pt x="8400" y="33755"/>
                  <a:pt x="8180" y="33975"/>
                </a:cubicBezTo>
                <a:cubicBezTo>
                  <a:pt x="7449" y="34301"/>
                  <a:pt x="6718" y="34671"/>
                  <a:pt x="6023" y="35032"/>
                </a:cubicBezTo>
                <a:cubicBezTo>
                  <a:pt x="6243" y="34776"/>
                  <a:pt x="6419" y="34521"/>
                  <a:pt x="6604" y="34266"/>
                </a:cubicBezTo>
                <a:cubicBezTo>
                  <a:pt x="6639" y="34266"/>
                  <a:pt x="6639" y="34230"/>
                  <a:pt x="6683" y="34230"/>
                </a:cubicBezTo>
                <a:cubicBezTo>
                  <a:pt x="7343" y="33861"/>
                  <a:pt x="8074" y="33535"/>
                  <a:pt x="8805" y="33236"/>
                </a:cubicBezTo>
                <a:close/>
                <a:moveTo>
                  <a:pt x="22636" y="34266"/>
                </a:moveTo>
                <a:cubicBezTo>
                  <a:pt x="23367" y="34301"/>
                  <a:pt x="24141" y="34336"/>
                  <a:pt x="24872" y="34371"/>
                </a:cubicBezTo>
                <a:cubicBezTo>
                  <a:pt x="24907" y="34591"/>
                  <a:pt x="24907" y="34811"/>
                  <a:pt x="24907" y="35032"/>
                </a:cubicBezTo>
                <a:cubicBezTo>
                  <a:pt x="24141" y="34996"/>
                  <a:pt x="23331" y="34996"/>
                  <a:pt x="22530" y="34996"/>
                </a:cubicBezTo>
                <a:cubicBezTo>
                  <a:pt x="22565" y="34741"/>
                  <a:pt x="22601" y="34521"/>
                  <a:pt x="22636" y="34266"/>
                </a:cubicBezTo>
                <a:close/>
                <a:moveTo>
                  <a:pt x="20144" y="34230"/>
                </a:moveTo>
                <a:cubicBezTo>
                  <a:pt x="20065" y="34486"/>
                  <a:pt x="19995" y="34741"/>
                  <a:pt x="19959" y="34961"/>
                </a:cubicBezTo>
                <a:cubicBezTo>
                  <a:pt x="19044" y="34996"/>
                  <a:pt x="18084" y="35032"/>
                  <a:pt x="17204" y="35076"/>
                </a:cubicBezTo>
                <a:cubicBezTo>
                  <a:pt x="17204" y="34996"/>
                  <a:pt x="17248" y="34926"/>
                  <a:pt x="17248" y="34855"/>
                </a:cubicBezTo>
                <a:cubicBezTo>
                  <a:pt x="17318" y="34671"/>
                  <a:pt x="17389" y="34486"/>
                  <a:pt x="17468" y="34301"/>
                </a:cubicBezTo>
                <a:cubicBezTo>
                  <a:pt x="18348" y="34230"/>
                  <a:pt x="19229" y="34230"/>
                  <a:pt x="20144" y="34230"/>
                </a:cubicBezTo>
                <a:close/>
                <a:moveTo>
                  <a:pt x="40209" y="34336"/>
                </a:moveTo>
                <a:cubicBezTo>
                  <a:pt x="40314" y="34521"/>
                  <a:pt x="40429" y="34706"/>
                  <a:pt x="40499" y="34891"/>
                </a:cubicBezTo>
                <a:cubicBezTo>
                  <a:pt x="39619" y="34961"/>
                  <a:pt x="38703" y="35032"/>
                  <a:pt x="37823" y="35111"/>
                </a:cubicBezTo>
                <a:cubicBezTo>
                  <a:pt x="37752" y="34926"/>
                  <a:pt x="37638" y="34741"/>
                  <a:pt x="37567" y="34556"/>
                </a:cubicBezTo>
                <a:cubicBezTo>
                  <a:pt x="38448" y="34521"/>
                  <a:pt x="39328" y="34450"/>
                  <a:pt x="40209" y="34336"/>
                </a:cubicBezTo>
                <a:close/>
                <a:moveTo>
                  <a:pt x="24951" y="34415"/>
                </a:moveTo>
                <a:cubicBezTo>
                  <a:pt x="25242" y="34415"/>
                  <a:pt x="25532" y="34450"/>
                  <a:pt x="25832" y="34450"/>
                </a:cubicBezTo>
                <a:cubicBezTo>
                  <a:pt x="26307" y="34486"/>
                  <a:pt x="26782" y="34521"/>
                  <a:pt x="27258" y="34521"/>
                </a:cubicBezTo>
                <a:cubicBezTo>
                  <a:pt x="27293" y="34741"/>
                  <a:pt x="27328" y="34926"/>
                  <a:pt x="27372" y="35146"/>
                </a:cubicBezTo>
                <a:cubicBezTo>
                  <a:pt x="26932" y="35111"/>
                  <a:pt x="26527" y="35111"/>
                  <a:pt x="26122" y="35076"/>
                </a:cubicBezTo>
                <a:cubicBezTo>
                  <a:pt x="25717" y="35076"/>
                  <a:pt x="25347" y="35076"/>
                  <a:pt x="24951" y="35032"/>
                </a:cubicBezTo>
                <a:lnTo>
                  <a:pt x="24951" y="34415"/>
                </a:lnTo>
                <a:close/>
                <a:moveTo>
                  <a:pt x="51874" y="33711"/>
                </a:moveTo>
                <a:cubicBezTo>
                  <a:pt x="52059" y="33896"/>
                  <a:pt x="52244" y="34081"/>
                  <a:pt x="52384" y="34266"/>
                </a:cubicBezTo>
                <a:cubicBezTo>
                  <a:pt x="52314" y="34336"/>
                  <a:pt x="52200" y="34371"/>
                  <a:pt x="52129" y="34415"/>
                </a:cubicBezTo>
                <a:cubicBezTo>
                  <a:pt x="51724" y="34556"/>
                  <a:pt x="51363" y="34741"/>
                  <a:pt x="50958" y="34891"/>
                </a:cubicBezTo>
                <a:cubicBezTo>
                  <a:pt x="50624" y="34996"/>
                  <a:pt x="50298" y="35076"/>
                  <a:pt x="49999" y="35181"/>
                </a:cubicBezTo>
                <a:cubicBezTo>
                  <a:pt x="49822" y="34996"/>
                  <a:pt x="49638" y="34776"/>
                  <a:pt x="49453" y="34591"/>
                </a:cubicBezTo>
                <a:cubicBezTo>
                  <a:pt x="49708" y="34521"/>
                  <a:pt x="49963" y="34450"/>
                  <a:pt x="50219" y="34371"/>
                </a:cubicBezTo>
                <a:cubicBezTo>
                  <a:pt x="50659" y="34230"/>
                  <a:pt x="51099" y="34045"/>
                  <a:pt x="51504" y="33861"/>
                </a:cubicBezTo>
                <a:cubicBezTo>
                  <a:pt x="51618" y="33825"/>
                  <a:pt x="51759" y="33790"/>
                  <a:pt x="51874" y="33711"/>
                </a:cubicBezTo>
                <a:close/>
                <a:moveTo>
                  <a:pt x="63759" y="33711"/>
                </a:moveTo>
                <a:lnTo>
                  <a:pt x="63830" y="33790"/>
                </a:lnTo>
                <a:cubicBezTo>
                  <a:pt x="64014" y="33931"/>
                  <a:pt x="64235" y="34116"/>
                  <a:pt x="64419" y="34230"/>
                </a:cubicBezTo>
                <a:cubicBezTo>
                  <a:pt x="63425" y="34591"/>
                  <a:pt x="62403" y="34891"/>
                  <a:pt x="61408" y="35181"/>
                </a:cubicBezTo>
                <a:cubicBezTo>
                  <a:pt x="61188" y="35032"/>
                  <a:pt x="60968" y="34855"/>
                  <a:pt x="60713" y="34671"/>
                </a:cubicBezTo>
                <a:lnTo>
                  <a:pt x="60678" y="34671"/>
                </a:lnTo>
                <a:cubicBezTo>
                  <a:pt x="61708" y="34371"/>
                  <a:pt x="62729" y="34045"/>
                  <a:pt x="63759" y="33711"/>
                </a:cubicBezTo>
                <a:close/>
                <a:moveTo>
                  <a:pt x="27293" y="34521"/>
                </a:moveTo>
                <a:cubicBezTo>
                  <a:pt x="28138" y="34591"/>
                  <a:pt x="28983" y="34635"/>
                  <a:pt x="29864" y="34671"/>
                </a:cubicBezTo>
                <a:cubicBezTo>
                  <a:pt x="29899" y="34811"/>
                  <a:pt x="29970" y="34996"/>
                  <a:pt x="30014" y="35216"/>
                </a:cubicBezTo>
                <a:cubicBezTo>
                  <a:pt x="29133" y="35181"/>
                  <a:pt x="28253" y="35181"/>
                  <a:pt x="27408" y="35146"/>
                </a:cubicBezTo>
                <a:cubicBezTo>
                  <a:pt x="27372" y="34926"/>
                  <a:pt x="27328" y="34741"/>
                  <a:pt x="27293" y="34521"/>
                </a:cubicBezTo>
                <a:close/>
                <a:moveTo>
                  <a:pt x="37532" y="34556"/>
                </a:moveTo>
                <a:cubicBezTo>
                  <a:pt x="37603" y="34741"/>
                  <a:pt x="37673" y="34926"/>
                  <a:pt x="37787" y="35111"/>
                </a:cubicBezTo>
                <a:cubicBezTo>
                  <a:pt x="36977" y="35146"/>
                  <a:pt x="36176" y="35181"/>
                  <a:pt x="35402" y="35216"/>
                </a:cubicBezTo>
                <a:cubicBezTo>
                  <a:pt x="35366" y="35146"/>
                  <a:pt x="35366" y="35111"/>
                  <a:pt x="35366" y="35076"/>
                </a:cubicBezTo>
                <a:cubicBezTo>
                  <a:pt x="35296" y="34926"/>
                  <a:pt x="35252" y="34811"/>
                  <a:pt x="35181" y="34671"/>
                </a:cubicBezTo>
                <a:cubicBezTo>
                  <a:pt x="35956" y="34671"/>
                  <a:pt x="36722" y="34635"/>
                  <a:pt x="37532" y="34556"/>
                </a:cubicBezTo>
                <a:close/>
                <a:moveTo>
                  <a:pt x="3963" y="32575"/>
                </a:moveTo>
                <a:lnTo>
                  <a:pt x="3963" y="32575"/>
                </a:lnTo>
                <a:cubicBezTo>
                  <a:pt x="3778" y="32980"/>
                  <a:pt x="3602" y="33385"/>
                  <a:pt x="3417" y="33790"/>
                </a:cubicBezTo>
                <a:cubicBezTo>
                  <a:pt x="3232" y="33975"/>
                  <a:pt x="3012" y="34195"/>
                  <a:pt x="2827" y="34371"/>
                </a:cubicBezTo>
                <a:cubicBezTo>
                  <a:pt x="2677" y="34521"/>
                  <a:pt x="2501" y="34671"/>
                  <a:pt x="2352" y="34811"/>
                </a:cubicBezTo>
                <a:cubicBezTo>
                  <a:pt x="2202" y="34961"/>
                  <a:pt x="2061" y="35111"/>
                  <a:pt x="1911" y="35252"/>
                </a:cubicBezTo>
                <a:cubicBezTo>
                  <a:pt x="2131" y="34811"/>
                  <a:pt x="2352" y="34415"/>
                  <a:pt x="2572" y="34010"/>
                </a:cubicBezTo>
                <a:cubicBezTo>
                  <a:pt x="2827" y="33755"/>
                  <a:pt x="3082" y="33491"/>
                  <a:pt x="3338" y="33236"/>
                </a:cubicBezTo>
                <a:cubicBezTo>
                  <a:pt x="3452" y="33130"/>
                  <a:pt x="3558" y="33015"/>
                  <a:pt x="3637" y="32910"/>
                </a:cubicBezTo>
                <a:lnTo>
                  <a:pt x="3963" y="32575"/>
                </a:lnTo>
                <a:close/>
                <a:moveTo>
                  <a:pt x="29899" y="34671"/>
                </a:moveTo>
                <a:cubicBezTo>
                  <a:pt x="30744" y="34671"/>
                  <a:pt x="31625" y="34706"/>
                  <a:pt x="32470" y="34706"/>
                </a:cubicBezTo>
                <a:cubicBezTo>
                  <a:pt x="32540" y="34855"/>
                  <a:pt x="32611" y="35032"/>
                  <a:pt x="32655" y="35252"/>
                </a:cubicBezTo>
                <a:cubicBezTo>
                  <a:pt x="31774" y="35252"/>
                  <a:pt x="30929" y="35216"/>
                  <a:pt x="30049" y="35216"/>
                </a:cubicBezTo>
                <a:cubicBezTo>
                  <a:pt x="30014" y="34996"/>
                  <a:pt x="29970" y="34811"/>
                  <a:pt x="29899" y="34671"/>
                </a:cubicBezTo>
                <a:close/>
                <a:moveTo>
                  <a:pt x="35146" y="34671"/>
                </a:moveTo>
                <a:cubicBezTo>
                  <a:pt x="35181" y="34811"/>
                  <a:pt x="35252" y="34961"/>
                  <a:pt x="35296" y="35111"/>
                </a:cubicBezTo>
                <a:cubicBezTo>
                  <a:pt x="35331" y="35146"/>
                  <a:pt x="35331" y="35181"/>
                  <a:pt x="35331" y="35216"/>
                </a:cubicBezTo>
                <a:cubicBezTo>
                  <a:pt x="34451" y="35216"/>
                  <a:pt x="33570" y="35252"/>
                  <a:pt x="32690" y="35252"/>
                </a:cubicBezTo>
                <a:cubicBezTo>
                  <a:pt x="32655" y="35032"/>
                  <a:pt x="32575" y="34891"/>
                  <a:pt x="32505" y="34706"/>
                </a:cubicBezTo>
                <a:cubicBezTo>
                  <a:pt x="33385" y="34706"/>
                  <a:pt x="34266" y="34706"/>
                  <a:pt x="35146" y="34671"/>
                </a:cubicBezTo>
                <a:close/>
                <a:moveTo>
                  <a:pt x="45676" y="34116"/>
                </a:moveTo>
                <a:lnTo>
                  <a:pt x="45676" y="34151"/>
                </a:lnTo>
                <a:cubicBezTo>
                  <a:pt x="45817" y="34336"/>
                  <a:pt x="45966" y="34556"/>
                  <a:pt x="46116" y="34776"/>
                </a:cubicBezTo>
                <a:cubicBezTo>
                  <a:pt x="45236" y="34961"/>
                  <a:pt x="44355" y="35146"/>
                  <a:pt x="43475" y="35296"/>
                </a:cubicBezTo>
                <a:cubicBezTo>
                  <a:pt x="43325" y="35076"/>
                  <a:pt x="43175" y="34811"/>
                  <a:pt x="43070" y="34591"/>
                </a:cubicBezTo>
                <a:cubicBezTo>
                  <a:pt x="43915" y="34450"/>
                  <a:pt x="44795" y="34301"/>
                  <a:pt x="45676" y="34116"/>
                </a:cubicBezTo>
                <a:close/>
                <a:moveTo>
                  <a:pt x="7229" y="33315"/>
                </a:moveTo>
                <a:lnTo>
                  <a:pt x="7229" y="33315"/>
                </a:lnTo>
                <a:cubicBezTo>
                  <a:pt x="7044" y="33605"/>
                  <a:pt x="6859" y="33896"/>
                  <a:pt x="6639" y="34195"/>
                </a:cubicBezTo>
                <a:cubicBezTo>
                  <a:pt x="6278" y="34371"/>
                  <a:pt x="5908" y="34556"/>
                  <a:pt x="5539" y="34776"/>
                </a:cubicBezTo>
                <a:cubicBezTo>
                  <a:pt x="5248" y="34961"/>
                  <a:pt x="4957" y="35146"/>
                  <a:pt x="4702" y="35331"/>
                </a:cubicBezTo>
                <a:cubicBezTo>
                  <a:pt x="4702" y="35296"/>
                  <a:pt x="4702" y="35296"/>
                  <a:pt x="4737" y="35296"/>
                </a:cubicBezTo>
                <a:cubicBezTo>
                  <a:pt x="4922" y="34996"/>
                  <a:pt x="5098" y="34706"/>
                  <a:pt x="5248" y="34415"/>
                </a:cubicBezTo>
                <a:cubicBezTo>
                  <a:pt x="5688" y="34116"/>
                  <a:pt x="6128" y="33861"/>
                  <a:pt x="6569" y="33641"/>
                </a:cubicBezTo>
                <a:lnTo>
                  <a:pt x="7229" y="33315"/>
                </a:lnTo>
                <a:close/>
                <a:moveTo>
                  <a:pt x="17389" y="34301"/>
                </a:moveTo>
                <a:cubicBezTo>
                  <a:pt x="17318" y="34486"/>
                  <a:pt x="17283" y="34671"/>
                  <a:pt x="17204" y="34855"/>
                </a:cubicBezTo>
                <a:cubicBezTo>
                  <a:pt x="17169" y="34926"/>
                  <a:pt x="17169" y="34996"/>
                  <a:pt x="17133" y="35076"/>
                </a:cubicBezTo>
                <a:cubicBezTo>
                  <a:pt x="16288" y="35146"/>
                  <a:pt x="15443" y="35216"/>
                  <a:pt x="14642" y="35331"/>
                </a:cubicBezTo>
                <a:cubicBezTo>
                  <a:pt x="14712" y="35032"/>
                  <a:pt x="14862" y="34741"/>
                  <a:pt x="14968" y="34486"/>
                </a:cubicBezTo>
                <a:cubicBezTo>
                  <a:pt x="15778" y="34415"/>
                  <a:pt x="16588" y="34336"/>
                  <a:pt x="17389" y="34301"/>
                </a:cubicBezTo>
                <a:close/>
                <a:moveTo>
                  <a:pt x="48942" y="34045"/>
                </a:moveTo>
                <a:cubicBezTo>
                  <a:pt x="49083" y="34230"/>
                  <a:pt x="49233" y="34415"/>
                  <a:pt x="49382" y="34591"/>
                </a:cubicBezTo>
                <a:cubicBezTo>
                  <a:pt x="48458" y="34855"/>
                  <a:pt x="47507" y="35111"/>
                  <a:pt x="46556" y="35331"/>
                </a:cubicBezTo>
                <a:cubicBezTo>
                  <a:pt x="46442" y="35146"/>
                  <a:pt x="46301" y="34961"/>
                  <a:pt x="46186" y="34811"/>
                </a:cubicBezTo>
                <a:cubicBezTo>
                  <a:pt x="47137" y="34591"/>
                  <a:pt x="48062" y="34336"/>
                  <a:pt x="48942" y="34045"/>
                </a:cubicBezTo>
                <a:close/>
                <a:moveTo>
                  <a:pt x="3082" y="32875"/>
                </a:moveTo>
                <a:lnTo>
                  <a:pt x="3082" y="32875"/>
                </a:lnTo>
                <a:cubicBezTo>
                  <a:pt x="2897" y="33236"/>
                  <a:pt x="2721" y="33605"/>
                  <a:pt x="2536" y="33975"/>
                </a:cubicBezTo>
                <a:cubicBezTo>
                  <a:pt x="2017" y="34450"/>
                  <a:pt x="1471" y="34926"/>
                  <a:pt x="881" y="35366"/>
                </a:cubicBezTo>
                <a:cubicBezTo>
                  <a:pt x="1101" y="34961"/>
                  <a:pt x="1321" y="34556"/>
                  <a:pt x="1542" y="34195"/>
                </a:cubicBezTo>
                <a:cubicBezTo>
                  <a:pt x="2096" y="33755"/>
                  <a:pt x="2607" y="33315"/>
                  <a:pt x="3082" y="32875"/>
                </a:cubicBezTo>
                <a:close/>
                <a:moveTo>
                  <a:pt x="60123" y="34301"/>
                </a:moveTo>
                <a:cubicBezTo>
                  <a:pt x="60273" y="34415"/>
                  <a:pt x="60458" y="34521"/>
                  <a:pt x="60607" y="34635"/>
                </a:cubicBezTo>
                <a:cubicBezTo>
                  <a:pt x="60167" y="34741"/>
                  <a:pt x="59727" y="34891"/>
                  <a:pt x="59243" y="34996"/>
                </a:cubicBezTo>
                <a:cubicBezTo>
                  <a:pt x="58767" y="35111"/>
                  <a:pt x="58292" y="35252"/>
                  <a:pt x="57781" y="35366"/>
                </a:cubicBezTo>
                <a:lnTo>
                  <a:pt x="57667" y="35366"/>
                </a:lnTo>
                <a:cubicBezTo>
                  <a:pt x="57561" y="35252"/>
                  <a:pt x="57411" y="35111"/>
                  <a:pt x="57306" y="34961"/>
                </a:cubicBezTo>
                <a:cubicBezTo>
                  <a:pt x="57816" y="34855"/>
                  <a:pt x="58327" y="34776"/>
                  <a:pt x="58847" y="34635"/>
                </a:cubicBezTo>
                <a:cubicBezTo>
                  <a:pt x="59287" y="34521"/>
                  <a:pt x="59683" y="34415"/>
                  <a:pt x="60123" y="34301"/>
                </a:cubicBezTo>
                <a:close/>
                <a:moveTo>
                  <a:pt x="11340" y="33861"/>
                </a:moveTo>
                <a:lnTo>
                  <a:pt x="11340" y="33861"/>
                </a:lnTo>
                <a:cubicBezTo>
                  <a:pt x="11120" y="34081"/>
                  <a:pt x="10900" y="34301"/>
                  <a:pt x="10680" y="34556"/>
                </a:cubicBezTo>
                <a:cubicBezTo>
                  <a:pt x="10425" y="34635"/>
                  <a:pt x="10161" y="34706"/>
                  <a:pt x="9905" y="34776"/>
                </a:cubicBezTo>
                <a:cubicBezTo>
                  <a:pt x="9359" y="34961"/>
                  <a:pt x="8840" y="35181"/>
                  <a:pt x="8294" y="35401"/>
                </a:cubicBezTo>
                <a:cubicBezTo>
                  <a:pt x="8514" y="35146"/>
                  <a:pt x="8734" y="34891"/>
                  <a:pt x="8990" y="34671"/>
                </a:cubicBezTo>
                <a:cubicBezTo>
                  <a:pt x="9650" y="34415"/>
                  <a:pt x="10346" y="34151"/>
                  <a:pt x="11041" y="33931"/>
                </a:cubicBezTo>
                <a:cubicBezTo>
                  <a:pt x="11155" y="33896"/>
                  <a:pt x="11261" y="33896"/>
                  <a:pt x="11340" y="33861"/>
                </a:cubicBezTo>
                <a:close/>
                <a:moveTo>
                  <a:pt x="56161" y="34081"/>
                </a:moveTo>
                <a:cubicBezTo>
                  <a:pt x="56205" y="34116"/>
                  <a:pt x="56205" y="34116"/>
                  <a:pt x="56241" y="34151"/>
                </a:cubicBezTo>
                <a:cubicBezTo>
                  <a:pt x="56425" y="34266"/>
                  <a:pt x="56566" y="34415"/>
                  <a:pt x="56751" y="34556"/>
                </a:cubicBezTo>
                <a:cubicBezTo>
                  <a:pt x="56716" y="34556"/>
                  <a:pt x="56681" y="34556"/>
                  <a:pt x="56646" y="34591"/>
                </a:cubicBezTo>
                <a:cubicBezTo>
                  <a:pt x="56020" y="34706"/>
                  <a:pt x="55395" y="34811"/>
                  <a:pt x="54770" y="34996"/>
                </a:cubicBezTo>
                <a:cubicBezTo>
                  <a:pt x="54401" y="35111"/>
                  <a:pt x="54040" y="35252"/>
                  <a:pt x="53670" y="35401"/>
                </a:cubicBezTo>
                <a:cubicBezTo>
                  <a:pt x="53485" y="35252"/>
                  <a:pt x="53300" y="35076"/>
                  <a:pt x="53124" y="34926"/>
                </a:cubicBezTo>
                <a:cubicBezTo>
                  <a:pt x="53564" y="34741"/>
                  <a:pt x="54004" y="34556"/>
                  <a:pt x="54480" y="34450"/>
                </a:cubicBezTo>
                <a:cubicBezTo>
                  <a:pt x="54990" y="34301"/>
                  <a:pt x="55545" y="34230"/>
                  <a:pt x="56056" y="34116"/>
                </a:cubicBezTo>
                <a:cubicBezTo>
                  <a:pt x="56091" y="34116"/>
                  <a:pt x="56126" y="34116"/>
                  <a:pt x="56161" y="34081"/>
                </a:cubicBezTo>
                <a:close/>
                <a:moveTo>
                  <a:pt x="12987" y="34010"/>
                </a:moveTo>
                <a:lnTo>
                  <a:pt x="12987" y="34010"/>
                </a:lnTo>
                <a:cubicBezTo>
                  <a:pt x="12802" y="34266"/>
                  <a:pt x="12626" y="34556"/>
                  <a:pt x="12476" y="34855"/>
                </a:cubicBezTo>
                <a:cubicBezTo>
                  <a:pt x="11666" y="34996"/>
                  <a:pt x="10865" y="35216"/>
                  <a:pt x="10055" y="35437"/>
                </a:cubicBezTo>
                <a:cubicBezTo>
                  <a:pt x="10240" y="35146"/>
                  <a:pt x="10460" y="34855"/>
                  <a:pt x="10715" y="34591"/>
                </a:cubicBezTo>
                <a:cubicBezTo>
                  <a:pt x="11481" y="34371"/>
                  <a:pt x="12256" y="34195"/>
                  <a:pt x="12987" y="34010"/>
                </a:cubicBezTo>
                <a:close/>
                <a:moveTo>
                  <a:pt x="64455" y="34266"/>
                </a:moveTo>
                <a:cubicBezTo>
                  <a:pt x="64569" y="34371"/>
                  <a:pt x="64710" y="34450"/>
                  <a:pt x="64824" y="34521"/>
                </a:cubicBezTo>
                <a:cubicBezTo>
                  <a:pt x="63865" y="34811"/>
                  <a:pt x="62914" y="35146"/>
                  <a:pt x="61963" y="35472"/>
                </a:cubicBezTo>
                <a:cubicBezTo>
                  <a:pt x="61849" y="35401"/>
                  <a:pt x="61708" y="35366"/>
                  <a:pt x="61593" y="35296"/>
                </a:cubicBezTo>
                <a:cubicBezTo>
                  <a:pt x="61558" y="35252"/>
                  <a:pt x="61488" y="35252"/>
                  <a:pt x="61444" y="35216"/>
                </a:cubicBezTo>
                <a:cubicBezTo>
                  <a:pt x="62474" y="34926"/>
                  <a:pt x="63469" y="34591"/>
                  <a:pt x="64455" y="34266"/>
                </a:cubicBezTo>
                <a:close/>
                <a:moveTo>
                  <a:pt x="9650" y="33931"/>
                </a:moveTo>
                <a:lnTo>
                  <a:pt x="9650" y="33931"/>
                </a:lnTo>
                <a:cubicBezTo>
                  <a:pt x="9430" y="34151"/>
                  <a:pt x="9175" y="34371"/>
                  <a:pt x="8954" y="34635"/>
                </a:cubicBezTo>
                <a:cubicBezTo>
                  <a:pt x="8224" y="34926"/>
                  <a:pt x="7484" y="35252"/>
                  <a:pt x="6789" y="35586"/>
                </a:cubicBezTo>
                <a:cubicBezTo>
                  <a:pt x="7009" y="35331"/>
                  <a:pt x="7264" y="35076"/>
                  <a:pt x="7484" y="34811"/>
                </a:cubicBezTo>
                <a:cubicBezTo>
                  <a:pt x="8180" y="34486"/>
                  <a:pt x="8919" y="34195"/>
                  <a:pt x="9650" y="33931"/>
                </a:cubicBezTo>
                <a:close/>
                <a:moveTo>
                  <a:pt x="64860" y="34521"/>
                </a:moveTo>
                <a:cubicBezTo>
                  <a:pt x="64895" y="34556"/>
                  <a:pt x="64930" y="34556"/>
                  <a:pt x="64965" y="34591"/>
                </a:cubicBezTo>
                <a:cubicBezTo>
                  <a:pt x="65150" y="34671"/>
                  <a:pt x="65300" y="34706"/>
                  <a:pt x="65485" y="34741"/>
                </a:cubicBezTo>
                <a:cubicBezTo>
                  <a:pt x="64490" y="35111"/>
                  <a:pt x="63539" y="35401"/>
                  <a:pt x="62544" y="35692"/>
                </a:cubicBezTo>
                <a:cubicBezTo>
                  <a:pt x="62509" y="35692"/>
                  <a:pt x="62474" y="35657"/>
                  <a:pt x="62439" y="35657"/>
                </a:cubicBezTo>
                <a:cubicBezTo>
                  <a:pt x="62324" y="35621"/>
                  <a:pt x="62183" y="35551"/>
                  <a:pt x="61998" y="35472"/>
                </a:cubicBezTo>
                <a:cubicBezTo>
                  <a:pt x="62949" y="35181"/>
                  <a:pt x="63909" y="34855"/>
                  <a:pt x="64860" y="34521"/>
                </a:cubicBezTo>
                <a:close/>
                <a:moveTo>
                  <a:pt x="14932" y="34486"/>
                </a:moveTo>
                <a:lnTo>
                  <a:pt x="14932" y="34486"/>
                </a:lnTo>
                <a:cubicBezTo>
                  <a:pt x="14783" y="34741"/>
                  <a:pt x="14677" y="34996"/>
                  <a:pt x="14607" y="35296"/>
                </a:cubicBezTo>
                <a:lnTo>
                  <a:pt x="14607" y="35331"/>
                </a:lnTo>
                <a:cubicBezTo>
                  <a:pt x="14307" y="35366"/>
                  <a:pt x="14017" y="35401"/>
                  <a:pt x="13726" y="35437"/>
                </a:cubicBezTo>
                <a:cubicBezTo>
                  <a:pt x="13172" y="35551"/>
                  <a:pt x="12626" y="35621"/>
                  <a:pt x="12106" y="35736"/>
                </a:cubicBezTo>
                <a:cubicBezTo>
                  <a:pt x="12186" y="35551"/>
                  <a:pt x="12256" y="35366"/>
                  <a:pt x="12326" y="35216"/>
                </a:cubicBezTo>
                <a:cubicBezTo>
                  <a:pt x="12362" y="35111"/>
                  <a:pt x="12441" y="34996"/>
                  <a:pt x="12476" y="34891"/>
                </a:cubicBezTo>
                <a:cubicBezTo>
                  <a:pt x="13286" y="34741"/>
                  <a:pt x="14087" y="34591"/>
                  <a:pt x="14932" y="34486"/>
                </a:cubicBezTo>
                <a:close/>
                <a:moveTo>
                  <a:pt x="5803" y="33350"/>
                </a:moveTo>
                <a:lnTo>
                  <a:pt x="5803" y="33350"/>
                </a:lnTo>
                <a:cubicBezTo>
                  <a:pt x="5618" y="33711"/>
                  <a:pt x="5433" y="34045"/>
                  <a:pt x="5248" y="34371"/>
                </a:cubicBezTo>
                <a:cubicBezTo>
                  <a:pt x="4588" y="34776"/>
                  <a:pt x="3963" y="35252"/>
                  <a:pt x="3382" y="35771"/>
                </a:cubicBezTo>
                <a:cubicBezTo>
                  <a:pt x="3558" y="35437"/>
                  <a:pt x="3743" y="35111"/>
                  <a:pt x="3963" y="34706"/>
                </a:cubicBezTo>
                <a:cubicBezTo>
                  <a:pt x="4553" y="34230"/>
                  <a:pt x="5142" y="33790"/>
                  <a:pt x="5803" y="33350"/>
                </a:cubicBezTo>
                <a:close/>
                <a:moveTo>
                  <a:pt x="52420" y="34301"/>
                </a:moveTo>
                <a:cubicBezTo>
                  <a:pt x="52640" y="34521"/>
                  <a:pt x="52825" y="34706"/>
                  <a:pt x="53045" y="34891"/>
                </a:cubicBezTo>
                <a:cubicBezTo>
                  <a:pt x="52904" y="34961"/>
                  <a:pt x="52754" y="34996"/>
                  <a:pt x="52640" y="35076"/>
                </a:cubicBezTo>
                <a:cubicBezTo>
                  <a:pt x="52200" y="35252"/>
                  <a:pt x="51759" y="35437"/>
                  <a:pt x="51284" y="35586"/>
                </a:cubicBezTo>
                <a:cubicBezTo>
                  <a:pt x="51064" y="35657"/>
                  <a:pt x="50808" y="35736"/>
                  <a:pt x="50588" y="35806"/>
                </a:cubicBezTo>
                <a:cubicBezTo>
                  <a:pt x="50368" y="35586"/>
                  <a:pt x="50183" y="35401"/>
                  <a:pt x="50043" y="35216"/>
                </a:cubicBezTo>
                <a:cubicBezTo>
                  <a:pt x="50333" y="35111"/>
                  <a:pt x="50659" y="35032"/>
                  <a:pt x="50958" y="34926"/>
                </a:cubicBezTo>
                <a:cubicBezTo>
                  <a:pt x="51363" y="34776"/>
                  <a:pt x="51759" y="34591"/>
                  <a:pt x="52129" y="34450"/>
                </a:cubicBezTo>
                <a:cubicBezTo>
                  <a:pt x="52244" y="34415"/>
                  <a:pt x="52349" y="34371"/>
                  <a:pt x="52420" y="34301"/>
                </a:cubicBezTo>
                <a:close/>
                <a:moveTo>
                  <a:pt x="46151" y="34811"/>
                </a:moveTo>
                <a:cubicBezTo>
                  <a:pt x="46257" y="34996"/>
                  <a:pt x="46371" y="35146"/>
                  <a:pt x="46521" y="35331"/>
                </a:cubicBezTo>
                <a:cubicBezTo>
                  <a:pt x="45597" y="35551"/>
                  <a:pt x="44716" y="35692"/>
                  <a:pt x="43801" y="35841"/>
                </a:cubicBezTo>
                <a:cubicBezTo>
                  <a:pt x="43695" y="35692"/>
                  <a:pt x="43580" y="35516"/>
                  <a:pt x="43510" y="35331"/>
                </a:cubicBezTo>
                <a:cubicBezTo>
                  <a:pt x="44426" y="35181"/>
                  <a:pt x="45306" y="34996"/>
                  <a:pt x="46151" y="34811"/>
                </a:cubicBezTo>
                <a:close/>
                <a:moveTo>
                  <a:pt x="56786" y="34591"/>
                </a:moveTo>
                <a:cubicBezTo>
                  <a:pt x="56866" y="34635"/>
                  <a:pt x="56901" y="34671"/>
                  <a:pt x="56936" y="34706"/>
                </a:cubicBezTo>
                <a:cubicBezTo>
                  <a:pt x="57042" y="34776"/>
                  <a:pt x="57121" y="34855"/>
                  <a:pt x="57227" y="34961"/>
                </a:cubicBezTo>
                <a:cubicBezTo>
                  <a:pt x="56646" y="35076"/>
                  <a:pt x="56056" y="35181"/>
                  <a:pt x="55501" y="35331"/>
                </a:cubicBezTo>
                <a:cubicBezTo>
                  <a:pt x="55026" y="35472"/>
                  <a:pt x="54585" y="35657"/>
                  <a:pt x="54145" y="35841"/>
                </a:cubicBezTo>
                <a:cubicBezTo>
                  <a:pt x="54075" y="35771"/>
                  <a:pt x="53960" y="35692"/>
                  <a:pt x="53890" y="35621"/>
                </a:cubicBezTo>
                <a:cubicBezTo>
                  <a:pt x="53819" y="35551"/>
                  <a:pt x="53740" y="35516"/>
                  <a:pt x="53705" y="35437"/>
                </a:cubicBezTo>
                <a:cubicBezTo>
                  <a:pt x="54040" y="35296"/>
                  <a:pt x="54401" y="35146"/>
                  <a:pt x="54805" y="35032"/>
                </a:cubicBezTo>
                <a:cubicBezTo>
                  <a:pt x="55395" y="34855"/>
                  <a:pt x="56056" y="34741"/>
                  <a:pt x="56646" y="34635"/>
                </a:cubicBezTo>
                <a:cubicBezTo>
                  <a:pt x="56716" y="34635"/>
                  <a:pt x="56751" y="34591"/>
                  <a:pt x="56786" y="34591"/>
                </a:cubicBezTo>
                <a:close/>
                <a:moveTo>
                  <a:pt x="40534" y="34926"/>
                </a:moveTo>
                <a:cubicBezTo>
                  <a:pt x="40684" y="35146"/>
                  <a:pt x="40834" y="35401"/>
                  <a:pt x="40939" y="35657"/>
                </a:cubicBezTo>
                <a:cubicBezTo>
                  <a:pt x="40024" y="35771"/>
                  <a:pt x="39108" y="35841"/>
                  <a:pt x="38157" y="35877"/>
                </a:cubicBezTo>
                <a:cubicBezTo>
                  <a:pt x="38043" y="35621"/>
                  <a:pt x="37937" y="35401"/>
                  <a:pt x="37823" y="35146"/>
                </a:cubicBezTo>
                <a:cubicBezTo>
                  <a:pt x="38738" y="35076"/>
                  <a:pt x="39654" y="34996"/>
                  <a:pt x="40534" y="34926"/>
                </a:cubicBezTo>
                <a:close/>
                <a:moveTo>
                  <a:pt x="8109" y="34081"/>
                </a:moveTo>
                <a:lnTo>
                  <a:pt x="8109" y="34081"/>
                </a:lnTo>
                <a:cubicBezTo>
                  <a:pt x="7924" y="34266"/>
                  <a:pt x="7740" y="34486"/>
                  <a:pt x="7519" y="34706"/>
                </a:cubicBezTo>
                <a:cubicBezTo>
                  <a:pt x="7519" y="34741"/>
                  <a:pt x="7484" y="34741"/>
                  <a:pt x="7449" y="34776"/>
                </a:cubicBezTo>
                <a:cubicBezTo>
                  <a:pt x="6718" y="35111"/>
                  <a:pt x="6023" y="35516"/>
                  <a:pt x="5318" y="35912"/>
                </a:cubicBezTo>
                <a:cubicBezTo>
                  <a:pt x="5539" y="35657"/>
                  <a:pt x="5759" y="35366"/>
                  <a:pt x="5979" y="35111"/>
                </a:cubicBezTo>
                <a:cubicBezTo>
                  <a:pt x="6639" y="34741"/>
                  <a:pt x="7379" y="34371"/>
                  <a:pt x="8109" y="34081"/>
                </a:cubicBezTo>
                <a:close/>
                <a:moveTo>
                  <a:pt x="21230" y="35005"/>
                </a:moveTo>
                <a:cubicBezTo>
                  <a:pt x="21648" y="35005"/>
                  <a:pt x="22068" y="35014"/>
                  <a:pt x="22486" y="35032"/>
                </a:cubicBezTo>
                <a:cubicBezTo>
                  <a:pt x="22451" y="35331"/>
                  <a:pt x="22416" y="35621"/>
                  <a:pt x="22381" y="35912"/>
                </a:cubicBezTo>
                <a:cubicBezTo>
                  <a:pt x="21535" y="35912"/>
                  <a:pt x="20655" y="35912"/>
                  <a:pt x="19775" y="35956"/>
                </a:cubicBezTo>
                <a:cubicBezTo>
                  <a:pt x="19845" y="35621"/>
                  <a:pt x="19924" y="35331"/>
                  <a:pt x="19995" y="35032"/>
                </a:cubicBezTo>
                <a:cubicBezTo>
                  <a:pt x="20400" y="35014"/>
                  <a:pt x="20813" y="35005"/>
                  <a:pt x="21230" y="35005"/>
                </a:cubicBezTo>
                <a:close/>
                <a:moveTo>
                  <a:pt x="22530" y="35032"/>
                </a:moveTo>
                <a:cubicBezTo>
                  <a:pt x="23331" y="35032"/>
                  <a:pt x="24106" y="35076"/>
                  <a:pt x="24907" y="35076"/>
                </a:cubicBezTo>
                <a:lnTo>
                  <a:pt x="24907" y="35956"/>
                </a:lnTo>
                <a:cubicBezTo>
                  <a:pt x="24106" y="35912"/>
                  <a:pt x="23296" y="35912"/>
                  <a:pt x="22416" y="35912"/>
                </a:cubicBezTo>
                <a:cubicBezTo>
                  <a:pt x="22451" y="35621"/>
                  <a:pt x="22486" y="35331"/>
                  <a:pt x="22530" y="35032"/>
                </a:cubicBezTo>
                <a:close/>
                <a:moveTo>
                  <a:pt x="24951" y="35076"/>
                </a:moveTo>
                <a:cubicBezTo>
                  <a:pt x="25347" y="35111"/>
                  <a:pt x="25717" y="35111"/>
                  <a:pt x="26122" y="35146"/>
                </a:cubicBezTo>
                <a:cubicBezTo>
                  <a:pt x="26527" y="35146"/>
                  <a:pt x="26932" y="35146"/>
                  <a:pt x="27372" y="35181"/>
                </a:cubicBezTo>
                <a:cubicBezTo>
                  <a:pt x="27408" y="35437"/>
                  <a:pt x="27408" y="35736"/>
                  <a:pt x="27443" y="35991"/>
                </a:cubicBezTo>
                <a:cubicBezTo>
                  <a:pt x="26888" y="35991"/>
                  <a:pt x="26378" y="35991"/>
                  <a:pt x="25867" y="35956"/>
                </a:cubicBezTo>
                <a:lnTo>
                  <a:pt x="24951" y="35956"/>
                </a:lnTo>
                <a:lnTo>
                  <a:pt x="24951" y="35076"/>
                </a:lnTo>
                <a:close/>
                <a:moveTo>
                  <a:pt x="49417" y="34635"/>
                </a:moveTo>
                <a:cubicBezTo>
                  <a:pt x="49602" y="34811"/>
                  <a:pt x="49743" y="34996"/>
                  <a:pt x="49928" y="35181"/>
                </a:cubicBezTo>
                <a:cubicBezTo>
                  <a:pt x="48977" y="35472"/>
                  <a:pt x="47982" y="35736"/>
                  <a:pt x="47032" y="35991"/>
                </a:cubicBezTo>
                <a:cubicBezTo>
                  <a:pt x="46882" y="35771"/>
                  <a:pt x="46741" y="35551"/>
                  <a:pt x="46591" y="35366"/>
                </a:cubicBezTo>
                <a:cubicBezTo>
                  <a:pt x="47542" y="35146"/>
                  <a:pt x="48502" y="34891"/>
                  <a:pt x="49417" y="34635"/>
                </a:cubicBezTo>
                <a:close/>
                <a:moveTo>
                  <a:pt x="27408" y="35181"/>
                </a:moveTo>
                <a:lnTo>
                  <a:pt x="27408" y="35181"/>
                </a:lnTo>
                <a:cubicBezTo>
                  <a:pt x="28288" y="35216"/>
                  <a:pt x="29133" y="35216"/>
                  <a:pt x="30014" y="35252"/>
                </a:cubicBezTo>
                <a:cubicBezTo>
                  <a:pt x="30049" y="35516"/>
                  <a:pt x="30084" y="35771"/>
                  <a:pt x="30119" y="36062"/>
                </a:cubicBezTo>
                <a:cubicBezTo>
                  <a:pt x="29239" y="36026"/>
                  <a:pt x="28358" y="36026"/>
                  <a:pt x="27478" y="35991"/>
                </a:cubicBezTo>
                <a:cubicBezTo>
                  <a:pt x="27478" y="35736"/>
                  <a:pt x="27443" y="35437"/>
                  <a:pt x="27408" y="35181"/>
                </a:cubicBezTo>
                <a:close/>
                <a:moveTo>
                  <a:pt x="30049" y="35252"/>
                </a:moveTo>
                <a:cubicBezTo>
                  <a:pt x="30929" y="35252"/>
                  <a:pt x="31810" y="35296"/>
                  <a:pt x="32690" y="35296"/>
                </a:cubicBezTo>
                <a:lnTo>
                  <a:pt x="32690" y="35366"/>
                </a:lnTo>
                <a:cubicBezTo>
                  <a:pt x="32760" y="35586"/>
                  <a:pt x="32796" y="35841"/>
                  <a:pt x="32875" y="36062"/>
                </a:cubicBezTo>
                <a:lnTo>
                  <a:pt x="30154" y="36062"/>
                </a:lnTo>
                <a:cubicBezTo>
                  <a:pt x="30154" y="35771"/>
                  <a:pt x="30119" y="35516"/>
                  <a:pt x="30049" y="35252"/>
                </a:cubicBezTo>
                <a:close/>
                <a:moveTo>
                  <a:pt x="35366" y="35252"/>
                </a:moveTo>
                <a:cubicBezTo>
                  <a:pt x="35437" y="35516"/>
                  <a:pt x="35516" y="35771"/>
                  <a:pt x="35586" y="36026"/>
                </a:cubicBezTo>
                <a:cubicBezTo>
                  <a:pt x="34706" y="36062"/>
                  <a:pt x="33790" y="36062"/>
                  <a:pt x="32910" y="36062"/>
                </a:cubicBezTo>
                <a:cubicBezTo>
                  <a:pt x="32875" y="35841"/>
                  <a:pt x="32796" y="35586"/>
                  <a:pt x="32725" y="35366"/>
                </a:cubicBezTo>
                <a:lnTo>
                  <a:pt x="32725" y="35296"/>
                </a:lnTo>
                <a:cubicBezTo>
                  <a:pt x="33606" y="35296"/>
                  <a:pt x="34486" y="35296"/>
                  <a:pt x="35366" y="35252"/>
                </a:cubicBezTo>
                <a:close/>
                <a:moveTo>
                  <a:pt x="60643" y="34671"/>
                </a:moveTo>
                <a:cubicBezTo>
                  <a:pt x="60678" y="34671"/>
                  <a:pt x="60678" y="34706"/>
                  <a:pt x="60713" y="34706"/>
                </a:cubicBezTo>
                <a:cubicBezTo>
                  <a:pt x="60933" y="34891"/>
                  <a:pt x="61153" y="35076"/>
                  <a:pt x="61373" y="35216"/>
                </a:cubicBezTo>
                <a:cubicBezTo>
                  <a:pt x="60863" y="35331"/>
                  <a:pt x="60387" y="35472"/>
                  <a:pt x="59903" y="35621"/>
                </a:cubicBezTo>
                <a:cubicBezTo>
                  <a:pt x="59357" y="35771"/>
                  <a:pt x="58802" y="35912"/>
                  <a:pt x="58292" y="36062"/>
                </a:cubicBezTo>
                <a:cubicBezTo>
                  <a:pt x="58107" y="35877"/>
                  <a:pt x="57966" y="35692"/>
                  <a:pt x="57816" y="35516"/>
                </a:cubicBezTo>
                <a:cubicBezTo>
                  <a:pt x="57781" y="35472"/>
                  <a:pt x="57746" y="35437"/>
                  <a:pt x="57702" y="35401"/>
                </a:cubicBezTo>
                <a:lnTo>
                  <a:pt x="57816" y="35401"/>
                </a:lnTo>
                <a:cubicBezTo>
                  <a:pt x="58292" y="35296"/>
                  <a:pt x="58767" y="35181"/>
                  <a:pt x="59287" y="35032"/>
                </a:cubicBezTo>
                <a:cubicBezTo>
                  <a:pt x="59727" y="34926"/>
                  <a:pt x="60202" y="34776"/>
                  <a:pt x="60643" y="34671"/>
                </a:cubicBezTo>
                <a:close/>
                <a:moveTo>
                  <a:pt x="4438" y="33605"/>
                </a:moveTo>
                <a:lnTo>
                  <a:pt x="4438" y="33605"/>
                </a:lnTo>
                <a:cubicBezTo>
                  <a:pt x="4262" y="34010"/>
                  <a:pt x="4077" y="34371"/>
                  <a:pt x="3892" y="34706"/>
                </a:cubicBezTo>
                <a:cubicBezTo>
                  <a:pt x="3338" y="35146"/>
                  <a:pt x="2827" y="35621"/>
                  <a:pt x="2316" y="36097"/>
                </a:cubicBezTo>
                <a:cubicBezTo>
                  <a:pt x="2501" y="35771"/>
                  <a:pt x="2642" y="35401"/>
                  <a:pt x="2827" y="35076"/>
                </a:cubicBezTo>
                <a:cubicBezTo>
                  <a:pt x="3382" y="34556"/>
                  <a:pt x="3892" y="34081"/>
                  <a:pt x="4438" y="33605"/>
                </a:cubicBezTo>
                <a:close/>
                <a:moveTo>
                  <a:pt x="19924" y="35032"/>
                </a:moveTo>
                <a:cubicBezTo>
                  <a:pt x="19845" y="35331"/>
                  <a:pt x="19775" y="35621"/>
                  <a:pt x="19739" y="35956"/>
                </a:cubicBezTo>
                <a:cubicBezTo>
                  <a:pt x="18789" y="35956"/>
                  <a:pt x="17864" y="36026"/>
                  <a:pt x="16948" y="36097"/>
                </a:cubicBezTo>
                <a:cubicBezTo>
                  <a:pt x="17028" y="35771"/>
                  <a:pt x="17098" y="35437"/>
                  <a:pt x="17169" y="35146"/>
                </a:cubicBezTo>
                <a:cubicBezTo>
                  <a:pt x="18084" y="35076"/>
                  <a:pt x="19009" y="35032"/>
                  <a:pt x="19924" y="35032"/>
                </a:cubicBezTo>
                <a:close/>
                <a:moveTo>
                  <a:pt x="42999" y="34591"/>
                </a:moveTo>
                <a:cubicBezTo>
                  <a:pt x="43140" y="34855"/>
                  <a:pt x="43290" y="35076"/>
                  <a:pt x="43440" y="35296"/>
                </a:cubicBezTo>
                <a:cubicBezTo>
                  <a:pt x="42630" y="35437"/>
                  <a:pt x="41820" y="35551"/>
                  <a:pt x="41018" y="35657"/>
                </a:cubicBezTo>
                <a:cubicBezTo>
                  <a:pt x="41855" y="35586"/>
                  <a:pt x="42665" y="35472"/>
                  <a:pt x="43440" y="35331"/>
                </a:cubicBezTo>
                <a:cubicBezTo>
                  <a:pt x="43440" y="35366"/>
                  <a:pt x="43475" y="35366"/>
                  <a:pt x="43475" y="35366"/>
                </a:cubicBezTo>
                <a:cubicBezTo>
                  <a:pt x="43545" y="35551"/>
                  <a:pt x="43660" y="35692"/>
                  <a:pt x="43765" y="35877"/>
                </a:cubicBezTo>
                <a:cubicBezTo>
                  <a:pt x="42955" y="35991"/>
                  <a:pt x="42119" y="36132"/>
                  <a:pt x="41309" y="36211"/>
                </a:cubicBezTo>
                <a:cubicBezTo>
                  <a:pt x="41195" y="36026"/>
                  <a:pt x="41124" y="35841"/>
                  <a:pt x="41018" y="35657"/>
                </a:cubicBezTo>
                <a:cubicBezTo>
                  <a:pt x="40869" y="35401"/>
                  <a:pt x="40719" y="35146"/>
                  <a:pt x="40578" y="34926"/>
                </a:cubicBezTo>
                <a:cubicBezTo>
                  <a:pt x="41379" y="34811"/>
                  <a:pt x="42189" y="34741"/>
                  <a:pt x="42999" y="34591"/>
                </a:cubicBezTo>
                <a:close/>
                <a:moveTo>
                  <a:pt x="6569" y="34266"/>
                </a:moveTo>
                <a:lnTo>
                  <a:pt x="6569" y="34266"/>
                </a:lnTo>
                <a:cubicBezTo>
                  <a:pt x="6384" y="34521"/>
                  <a:pt x="6164" y="34811"/>
                  <a:pt x="5944" y="35076"/>
                </a:cubicBezTo>
                <a:cubicBezTo>
                  <a:pt x="5688" y="35216"/>
                  <a:pt x="5433" y="35366"/>
                  <a:pt x="5213" y="35516"/>
                </a:cubicBezTo>
                <a:cubicBezTo>
                  <a:pt x="4773" y="35771"/>
                  <a:pt x="4403" y="36026"/>
                  <a:pt x="3998" y="36317"/>
                </a:cubicBezTo>
                <a:cubicBezTo>
                  <a:pt x="4218" y="36026"/>
                  <a:pt x="4403" y="35736"/>
                  <a:pt x="4623" y="35437"/>
                </a:cubicBezTo>
                <a:cubicBezTo>
                  <a:pt x="4922" y="35216"/>
                  <a:pt x="5248" y="34996"/>
                  <a:pt x="5583" y="34811"/>
                </a:cubicBezTo>
                <a:cubicBezTo>
                  <a:pt x="5908" y="34635"/>
                  <a:pt x="6243" y="34450"/>
                  <a:pt x="6569" y="34266"/>
                </a:cubicBezTo>
                <a:close/>
                <a:moveTo>
                  <a:pt x="10601" y="34635"/>
                </a:moveTo>
                <a:cubicBezTo>
                  <a:pt x="10381" y="34891"/>
                  <a:pt x="10161" y="35146"/>
                  <a:pt x="9985" y="35472"/>
                </a:cubicBezTo>
                <a:cubicBezTo>
                  <a:pt x="9175" y="35692"/>
                  <a:pt x="8400" y="35991"/>
                  <a:pt x="7599" y="36317"/>
                </a:cubicBezTo>
                <a:cubicBezTo>
                  <a:pt x="7819" y="36026"/>
                  <a:pt x="8004" y="35736"/>
                  <a:pt x="8259" y="35472"/>
                </a:cubicBezTo>
                <a:cubicBezTo>
                  <a:pt x="8805" y="35216"/>
                  <a:pt x="9359" y="35032"/>
                  <a:pt x="9905" y="34855"/>
                </a:cubicBezTo>
                <a:cubicBezTo>
                  <a:pt x="10161" y="34741"/>
                  <a:pt x="10381" y="34671"/>
                  <a:pt x="10601" y="34635"/>
                </a:cubicBezTo>
                <a:close/>
                <a:moveTo>
                  <a:pt x="57262" y="34996"/>
                </a:moveTo>
                <a:cubicBezTo>
                  <a:pt x="57376" y="35111"/>
                  <a:pt x="57482" y="35252"/>
                  <a:pt x="57632" y="35401"/>
                </a:cubicBezTo>
                <a:cubicBezTo>
                  <a:pt x="57227" y="35472"/>
                  <a:pt x="56786" y="35586"/>
                  <a:pt x="56381" y="35692"/>
                </a:cubicBezTo>
                <a:cubicBezTo>
                  <a:pt x="55765" y="35841"/>
                  <a:pt x="55175" y="36097"/>
                  <a:pt x="54585" y="36317"/>
                </a:cubicBezTo>
                <a:cubicBezTo>
                  <a:pt x="54445" y="36176"/>
                  <a:pt x="54295" y="35991"/>
                  <a:pt x="54180" y="35877"/>
                </a:cubicBezTo>
                <a:cubicBezTo>
                  <a:pt x="54585" y="35692"/>
                  <a:pt x="55026" y="35516"/>
                  <a:pt x="55501" y="35401"/>
                </a:cubicBezTo>
                <a:cubicBezTo>
                  <a:pt x="56091" y="35216"/>
                  <a:pt x="56681" y="35111"/>
                  <a:pt x="57262" y="34996"/>
                </a:cubicBezTo>
                <a:close/>
                <a:moveTo>
                  <a:pt x="17133" y="35146"/>
                </a:moveTo>
                <a:lnTo>
                  <a:pt x="17133" y="35146"/>
                </a:lnTo>
                <a:cubicBezTo>
                  <a:pt x="17028" y="35437"/>
                  <a:pt x="16948" y="35771"/>
                  <a:pt x="16878" y="36097"/>
                </a:cubicBezTo>
                <a:cubicBezTo>
                  <a:pt x="16033" y="36176"/>
                  <a:pt x="15188" y="36246"/>
                  <a:pt x="14343" y="36352"/>
                </a:cubicBezTo>
                <a:cubicBezTo>
                  <a:pt x="14422" y="36026"/>
                  <a:pt x="14527" y="35692"/>
                  <a:pt x="14607" y="35366"/>
                </a:cubicBezTo>
                <a:cubicBezTo>
                  <a:pt x="15443" y="35252"/>
                  <a:pt x="16288" y="35181"/>
                  <a:pt x="17133" y="35146"/>
                </a:cubicBezTo>
                <a:close/>
                <a:moveTo>
                  <a:pt x="12441" y="34891"/>
                </a:moveTo>
                <a:lnTo>
                  <a:pt x="12441" y="34891"/>
                </a:lnTo>
                <a:cubicBezTo>
                  <a:pt x="12362" y="34996"/>
                  <a:pt x="12326" y="35076"/>
                  <a:pt x="12291" y="35181"/>
                </a:cubicBezTo>
                <a:cubicBezTo>
                  <a:pt x="12221" y="35366"/>
                  <a:pt x="12106" y="35551"/>
                  <a:pt x="12036" y="35771"/>
                </a:cubicBezTo>
                <a:cubicBezTo>
                  <a:pt x="11191" y="35912"/>
                  <a:pt x="10346" y="36132"/>
                  <a:pt x="9544" y="36396"/>
                </a:cubicBezTo>
                <a:cubicBezTo>
                  <a:pt x="9615" y="36282"/>
                  <a:pt x="9650" y="36176"/>
                  <a:pt x="9720" y="36062"/>
                </a:cubicBezTo>
                <a:cubicBezTo>
                  <a:pt x="9800" y="35841"/>
                  <a:pt x="9905" y="35692"/>
                  <a:pt x="10020" y="35516"/>
                </a:cubicBezTo>
                <a:cubicBezTo>
                  <a:pt x="10821" y="35252"/>
                  <a:pt x="11631" y="35076"/>
                  <a:pt x="12441" y="34891"/>
                </a:cubicBezTo>
                <a:close/>
                <a:moveTo>
                  <a:pt x="53080" y="34926"/>
                </a:moveTo>
                <a:cubicBezTo>
                  <a:pt x="53230" y="35111"/>
                  <a:pt x="53414" y="35252"/>
                  <a:pt x="53599" y="35437"/>
                </a:cubicBezTo>
                <a:cubicBezTo>
                  <a:pt x="53450" y="35516"/>
                  <a:pt x="53265" y="35586"/>
                  <a:pt x="53080" y="35657"/>
                </a:cubicBezTo>
                <a:cubicBezTo>
                  <a:pt x="52605" y="35877"/>
                  <a:pt x="52129" y="36097"/>
                  <a:pt x="51618" y="36246"/>
                </a:cubicBezTo>
                <a:cubicBezTo>
                  <a:pt x="51469" y="36282"/>
                  <a:pt x="51284" y="36352"/>
                  <a:pt x="51143" y="36396"/>
                </a:cubicBezTo>
                <a:cubicBezTo>
                  <a:pt x="50958" y="36211"/>
                  <a:pt x="50773" y="36026"/>
                  <a:pt x="50624" y="35841"/>
                </a:cubicBezTo>
                <a:cubicBezTo>
                  <a:pt x="50844" y="35771"/>
                  <a:pt x="51064" y="35692"/>
                  <a:pt x="51284" y="35621"/>
                </a:cubicBezTo>
                <a:cubicBezTo>
                  <a:pt x="51759" y="35472"/>
                  <a:pt x="52200" y="35296"/>
                  <a:pt x="52640" y="35111"/>
                </a:cubicBezTo>
                <a:cubicBezTo>
                  <a:pt x="52789" y="35032"/>
                  <a:pt x="52939" y="34996"/>
                  <a:pt x="53080" y="34926"/>
                </a:cubicBezTo>
                <a:close/>
                <a:moveTo>
                  <a:pt x="3382" y="33896"/>
                </a:moveTo>
                <a:lnTo>
                  <a:pt x="3382" y="33896"/>
                </a:lnTo>
                <a:cubicBezTo>
                  <a:pt x="3161" y="34301"/>
                  <a:pt x="2977" y="34671"/>
                  <a:pt x="2792" y="35032"/>
                </a:cubicBezTo>
                <a:cubicBezTo>
                  <a:pt x="2721" y="35146"/>
                  <a:pt x="2607" y="35216"/>
                  <a:pt x="2501" y="35331"/>
                </a:cubicBezTo>
                <a:cubicBezTo>
                  <a:pt x="2202" y="35621"/>
                  <a:pt x="1876" y="35912"/>
                  <a:pt x="1542" y="36211"/>
                </a:cubicBezTo>
                <a:cubicBezTo>
                  <a:pt x="1436" y="36317"/>
                  <a:pt x="1321" y="36396"/>
                  <a:pt x="1251" y="36502"/>
                </a:cubicBezTo>
                <a:cubicBezTo>
                  <a:pt x="1436" y="36132"/>
                  <a:pt x="1656" y="35736"/>
                  <a:pt x="1876" y="35366"/>
                </a:cubicBezTo>
                <a:cubicBezTo>
                  <a:pt x="2061" y="35181"/>
                  <a:pt x="2202" y="35032"/>
                  <a:pt x="2387" y="34855"/>
                </a:cubicBezTo>
                <a:cubicBezTo>
                  <a:pt x="2536" y="34706"/>
                  <a:pt x="2677" y="34556"/>
                  <a:pt x="2827" y="34415"/>
                </a:cubicBezTo>
                <a:cubicBezTo>
                  <a:pt x="3012" y="34230"/>
                  <a:pt x="3197" y="34081"/>
                  <a:pt x="3382" y="33896"/>
                </a:cubicBezTo>
                <a:close/>
                <a:moveTo>
                  <a:pt x="8884" y="34706"/>
                </a:moveTo>
                <a:cubicBezTo>
                  <a:pt x="8664" y="34926"/>
                  <a:pt x="8444" y="35181"/>
                  <a:pt x="8224" y="35437"/>
                </a:cubicBezTo>
                <a:cubicBezTo>
                  <a:pt x="7484" y="35736"/>
                  <a:pt x="6753" y="36097"/>
                  <a:pt x="6023" y="36502"/>
                </a:cubicBezTo>
                <a:cubicBezTo>
                  <a:pt x="6243" y="36211"/>
                  <a:pt x="6463" y="35956"/>
                  <a:pt x="6718" y="35692"/>
                </a:cubicBezTo>
                <a:cubicBezTo>
                  <a:pt x="7414" y="35331"/>
                  <a:pt x="8145" y="34996"/>
                  <a:pt x="8884" y="34706"/>
                </a:cubicBezTo>
                <a:close/>
                <a:moveTo>
                  <a:pt x="40974" y="35692"/>
                </a:moveTo>
                <a:cubicBezTo>
                  <a:pt x="41054" y="35877"/>
                  <a:pt x="41159" y="36062"/>
                  <a:pt x="41274" y="36211"/>
                </a:cubicBezTo>
                <a:cubicBezTo>
                  <a:pt x="40314" y="36352"/>
                  <a:pt x="39363" y="36431"/>
                  <a:pt x="38413" y="36502"/>
                </a:cubicBezTo>
                <a:cubicBezTo>
                  <a:pt x="38333" y="36317"/>
                  <a:pt x="38263" y="36132"/>
                  <a:pt x="38157" y="35912"/>
                </a:cubicBezTo>
                <a:cubicBezTo>
                  <a:pt x="39143" y="35877"/>
                  <a:pt x="40059" y="35771"/>
                  <a:pt x="40974" y="35692"/>
                </a:cubicBezTo>
                <a:close/>
                <a:moveTo>
                  <a:pt x="61408" y="35216"/>
                </a:moveTo>
                <a:cubicBezTo>
                  <a:pt x="61444" y="35252"/>
                  <a:pt x="61523" y="35296"/>
                  <a:pt x="61558" y="35331"/>
                </a:cubicBezTo>
                <a:cubicBezTo>
                  <a:pt x="61664" y="35401"/>
                  <a:pt x="61778" y="35437"/>
                  <a:pt x="61884" y="35472"/>
                </a:cubicBezTo>
                <a:cubicBezTo>
                  <a:pt x="61558" y="35586"/>
                  <a:pt x="61268" y="35692"/>
                  <a:pt x="60933" y="35806"/>
                </a:cubicBezTo>
                <a:cubicBezTo>
                  <a:pt x="60238" y="36026"/>
                  <a:pt x="59507" y="36246"/>
                  <a:pt x="58802" y="36502"/>
                </a:cubicBezTo>
                <a:lnTo>
                  <a:pt x="58767" y="36502"/>
                </a:lnTo>
                <a:cubicBezTo>
                  <a:pt x="58626" y="36396"/>
                  <a:pt x="58477" y="36246"/>
                  <a:pt x="58327" y="36097"/>
                </a:cubicBezTo>
                <a:cubicBezTo>
                  <a:pt x="58847" y="35956"/>
                  <a:pt x="59392" y="35806"/>
                  <a:pt x="59947" y="35657"/>
                </a:cubicBezTo>
                <a:cubicBezTo>
                  <a:pt x="60422" y="35516"/>
                  <a:pt x="60898" y="35366"/>
                  <a:pt x="61408" y="35216"/>
                </a:cubicBezTo>
                <a:close/>
                <a:moveTo>
                  <a:pt x="46521" y="35366"/>
                </a:moveTo>
                <a:cubicBezTo>
                  <a:pt x="46662" y="35586"/>
                  <a:pt x="46812" y="35771"/>
                  <a:pt x="46961" y="35991"/>
                </a:cubicBezTo>
                <a:cubicBezTo>
                  <a:pt x="46037" y="36211"/>
                  <a:pt x="45121" y="36396"/>
                  <a:pt x="44206" y="36537"/>
                </a:cubicBezTo>
                <a:cubicBezTo>
                  <a:pt x="44100" y="36317"/>
                  <a:pt x="43950" y="36097"/>
                  <a:pt x="43836" y="35912"/>
                </a:cubicBezTo>
                <a:cubicBezTo>
                  <a:pt x="44716" y="35736"/>
                  <a:pt x="45641" y="35586"/>
                  <a:pt x="46521" y="35366"/>
                </a:cubicBezTo>
                <a:close/>
                <a:moveTo>
                  <a:pt x="49963" y="35216"/>
                </a:moveTo>
                <a:cubicBezTo>
                  <a:pt x="50148" y="35437"/>
                  <a:pt x="50333" y="35621"/>
                  <a:pt x="50518" y="35806"/>
                </a:cubicBezTo>
                <a:cubicBezTo>
                  <a:pt x="49523" y="36132"/>
                  <a:pt x="48537" y="36396"/>
                  <a:pt x="47507" y="36651"/>
                </a:cubicBezTo>
                <a:cubicBezTo>
                  <a:pt x="47357" y="36431"/>
                  <a:pt x="47181" y="36211"/>
                  <a:pt x="47032" y="36026"/>
                </a:cubicBezTo>
                <a:cubicBezTo>
                  <a:pt x="48018" y="35771"/>
                  <a:pt x="49012" y="35516"/>
                  <a:pt x="49963" y="35216"/>
                </a:cubicBezTo>
                <a:close/>
                <a:moveTo>
                  <a:pt x="37787" y="35146"/>
                </a:moveTo>
                <a:cubicBezTo>
                  <a:pt x="37893" y="35401"/>
                  <a:pt x="38008" y="35657"/>
                  <a:pt x="38113" y="35912"/>
                </a:cubicBezTo>
                <a:cubicBezTo>
                  <a:pt x="38192" y="36132"/>
                  <a:pt x="38263" y="36317"/>
                  <a:pt x="38333" y="36537"/>
                </a:cubicBezTo>
                <a:cubicBezTo>
                  <a:pt x="37497" y="36572"/>
                  <a:pt x="36652" y="36651"/>
                  <a:pt x="35771" y="36687"/>
                </a:cubicBezTo>
                <a:cubicBezTo>
                  <a:pt x="35736" y="36467"/>
                  <a:pt x="35692" y="36282"/>
                  <a:pt x="35622" y="36062"/>
                </a:cubicBezTo>
                <a:cubicBezTo>
                  <a:pt x="36432" y="36026"/>
                  <a:pt x="37233" y="35991"/>
                  <a:pt x="38008" y="35956"/>
                </a:cubicBezTo>
                <a:cubicBezTo>
                  <a:pt x="38043" y="35956"/>
                  <a:pt x="38078" y="35956"/>
                  <a:pt x="38113" y="35912"/>
                </a:cubicBezTo>
                <a:lnTo>
                  <a:pt x="38113" y="35912"/>
                </a:lnTo>
                <a:cubicBezTo>
                  <a:pt x="37277" y="35956"/>
                  <a:pt x="36467" y="35991"/>
                  <a:pt x="35622" y="36026"/>
                </a:cubicBezTo>
                <a:cubicBezTo>
                  <a:pt x="35551" y="35771"/>
                  <a:pt x="35472" y="35516"/>
                  <a:pt x="35402" y="35252"/>
                </a:cubicBezTo>
                <a:cubicBezTo>
                  <a:pt x="36212" y="35216"/>
                  <a:pt x="36977" y="35181"/>
                  <a:pt x="37787" y="35146"/>
                </a:cubicBezTo>
                <a:close/>
                <a:moveTo>
                  <a:pt x="61928" y="35516"/>
                </a:moveTo>
                <a:cubicBezTo>
                  <a:pt x="62148" y="35586"/>
                  <a:pt x="62289" y="35657"/>
                  <a:pt x="62439" y="35692"/>
                </a:cubicBezTo>
                <a:cubicBezTo>
                  <a:pt x="62439" y="35692"/>
                  <a:pt x="62474" y="35692"/>
                  <a:pt x="62474" y="35736"/>
                </a:cubicBezTo>
                <a:cubicBezTo>
                  <a:pt x="62034" y="35841"/>
                  <a:pt x="61593" y="35991"/>
                  <a:pt x="61153" y="36097"/>
                </a:cubicBezTo>
                <a:cubicBezTo>
                  <a:pt x="60493" y="36282"/>
                  <a:pt x="59833" y="36502"/>
                  <a:pt x="59172" y="36722"/>
                </a:cubicBezTo>
                <a:cubicBezTo>
                  <a:pt x="59067" y="36651"/>
                  <a:pt x="58952" y="36616"/>
                  <a:pt x="58847" y="36537"/>
                </a:cubicBezTo>
                <a:cubicBezTo>
                  <a:pt x="59542" y="36282"/>
                  <a:pt x="60273" y="36062"/>
                  <a:pt x="60968" y="35841"/>
                </a:cubicBezTo>
                <a:cubicBezTo>
                  <a:pt x="61303" y="35736"/>
                  <a:pt x="61629" y="35621"/>
                  <a:pt x="61928" y="35516"/>
                </a:cubicBezTo>
                <a:close/>
                <a:moveTo>
                  <a:pt x="2457" y="34081"/>
                </a:moveTo>
                <a:lnTo>
                  <a:pt x="2457" y="34081"/>
                </a:lnTo>
                <a:cubicBezTo>
                  <a:pt x="2281" y="34486"/>
                  <a:pt x="2061" y="34926"/>
                  <a:pt x="1841" y="35331"/>
                </a:cubicBezTo>
                <a:cubicBezTo>
                  <a:pt x="1286" y="35806"/>
                  <a:pt x="696" y="36282"/>
                  <a:pt x="80" y="36757"/>
                </a:cubicBezTo>
                <a:cubicBezTo>
                  <a:pt x="335" y="36317"/>
                  <a:pt x="591" y="35877"/>
                  <a:pt x="846" y="35437"/>
                </a:cubicBezTo>
                <a:cubicBezTo>
                  <a:pt x="1436" y="34996"/>
                  <a:pt x="1947" y="34556"/>
                  <a:pt x="2457" y="34081"/>
                </a:cubicBezTo>
                <a:close/>
                <a:moveTo>
                  <a:pt x="35586" y="36062"/>
                </a:moveTo>
                <a:cubicBezTo>
                  <a:pt x="35657" y="36282"/>
                  <a:pt x="35692" y="36467"/>
                  <a:pt x="35736" y="36687"/>
                </a:cubicBezTo>
                <a:cubicBezTo>
                  <a:pt x="34856" y="36722"/>
                  <a:pt x="33931" y="36757"/>
                  <a:pt x="33095" y="36792"/>
                </a:cubicBezTo>
                <a:cubicBezTo>
                  <a:pt x="33016" y="36572"/>
                  <a:pt x="32980" y="36317"/>
                  <a:pt x="32910" y="36097"/>
                </a:cubicBezTo>
                <a:cubicBezTo>
                  <a:pt x="33790" y="36097"/>
                  <a:pt x="34706" y="36097"/>
                  <a:pt x="35586" y="36062"/>
                </a:cubicBezTo>
                <a:close/>
                <a:moveTo>
                  <a:pt x="53635" y="35437"/>
                </a:moveTo>
                <a:cubicBezTo>
                  <a:pt x="53705" y="35516"/>
                  <a:pt x="53784" y="35586"/>
                  <a:pt x="53855" y="35657"/>
                </a:cubicBezTo>
                <a:cubicBezTo>
                  <a:pt x="53925" y="35692"/>
                  <a:pt x="54004" y="35771"/>
                  <a:pt x="54075" y="35841"/>
                </a:cubicBezTo>
                <a:cubicBezTo>
                  <a:pt x="53960" y="35912"/>
                  <a:pt x="53855" y="35956"/>
                  <a:pt x="53740" y="35991"/>
                </a:cubicBezTo>
                <a:cubicBezTo>
                  <a:pt x="53300" y="36211"/>
                  <a:pt x="52825" y="36396"/>
                  <a:pt x="52314" y="36572"/>
                </a:cubicBezTo>
                <a:cubicBezTo>
                  <a:pt x="52059" y="36651"/>
                  <a:pt x="51803" y="36722"/>
                  <a:pt x="51539" y="36792"/>
                </a:cubicBezTo>
                <a:cubicBezTo>
                  <a:pt x="51398" y="36687"/>
                  <a:pt x="51284" y="36537"/>
                  <a:pt x="51178" y="36431"/>
                </a:cubicBezTo>
                <a:cubicBezTo>
                  <a:pt x="51319" y="36396"/>
                  <a:pt x="51469" y="36317"/>
                  <a:pt x="51618" y="36282"/>
                </a:cubicBezTo>
                <a:cubicBezTo>
                  <a:pt x="52129" y="36132"/>
                  <a:pt x="52640" y="35912"/>
                  <a:pt x="53124" y="35692"/>
                </a:cubicBezTo>
                <a:cubicBezTo>
                  <a:pt x="53300" y="35621"/>
                  <a:pt x="53450" y="35551"/>
                  <a:pt x="53635" y="35437"/>
                </a:cubicBezTo>
                <a:close/>
                <a:moveTo>
                  <a:pt x="14563" y="35366"/>
                </a:moveTo>
                <a:lnTo>
                  <a:pt x="14563" y="35366"/>
                </a:lnTo>
                <a:cubicBezTo>
                  <a:pt x="14457" y="35692"/>
                  <a:pt x="14387" y="36026"/>
                  <a:pt x="14272" y="36352"/>
                </a:cubicBezTo>
                <a:cubicBezTo>
                  <a:pt x="13982" y="36431"/>
                  <a:pt x="13682" y="36467"/>
                  <a:pt x="13392" y="36502"/>
                </a:cubicBezTo>
                <a:cubicBezTo>
                  <a:pt x="12846" y="36616"/>
                  <a:pt x="12256" y="36722"/>
                  <a:pt x="11701" y="36836"/>
                </a:cubicBezTo>
                <a:cubicBezTo>
                  <a:pt x="11816" y="36467"/>
                  <a:pt x="11921" y="36132"/>
                  <a:pt x="12071" y="35806"/>
                </a:cubicBezTo>
                <a:cubicBezTo>
                  <a:pt x="12881" y="35621"/>
                  <a:pt x="13726" y="35472"/>
                  <a:pt x="14563" y="35366"/>
                </a:cubicBezTo>
                <a:close/>
                <a:moveTo>
                  <a:pt x="32875" y="36097"/>
                </a:moveTo>
                <a:cubicBezTo>
                  <a:pt x="32945" y="36317"/>
                  <a:pt x="32980" y="36572"/>
                  <a:pt x="33016" y="36792"/>
                </a:cubicBezTo>
                <a:cubicBezTo>
                  <a:pt x="32100" y="36836"/>
                  <a:pt x="31149" y="36836"/>
                  <a:pt x="30234" y="36836"/>
                </a:cubicBezTo>
                <a:cubicBezTo>
                  <a:pt x="30234" y="36616"/>
                  <a:pt x="30190" y="36352"/>
                  <a:pt x="30154" y="36097"/>
                </a:cubicBezTo>
                <a:close/>
                <a:moveTo>
                  <a:pt x="5178" y="34450"/>
                </a:moveTo>
                <a:lnTo>
                  <a:pt x="5178" y="34450"/>
                </a:lnTo>
                <a:cubicBezTo>
                  <a:pt x="5028" y="34741"/>
                  <a:pt x="4843" y="34996"/>
                  <a:pt x="4702" y="35252"/>
                </a:cubicBezTo>
                <a:cubicBezTo>
                  <a:pt x="4658" y="35296"/>
                  <a:pt x="4623" y="35331"/>
                  <a:pt x="4588" y="35401"/>
                </a:cubicBezTo>
                <a:cubicBezTo>
                  <a:pt x="3927" y="35841"/>
                  <a:pt x="3302" y="36352"/>
                  <a:pt x="2721" y="36872"/>
                </a:cubicBezTo>
                <a:cubicBezTo>
                  <a:pt x="2756" y="36836"/>
                  <a:pt x="2756" y="36792"/>
                  <a:pt x="2792" y="36757"/>
                </a:cubicBezTo>
                <a:cubicBezTo>
                  <a:pt x="2941" y="36502"/>
                  <a:pt x="3117" y="36211"/>
                  <a:pt x="3302" y="35877"/>
                </a:cubicBezTo>
                <a:cubicBezTo>
                  <a:pt x="3927" y="35366"/>
                  <a:pt x="4517" y="34891"/>
                  <a:pt x="5178" y="34450"/>
                </a:cubicBezTo>
                <a:close/>
                <a:moveTo>
                  <a:pt x="7379" y="34855"/>
                </a:moveTo>
                <a:lnTo>
                  <a:pt x="7379" y="34855"/>
                </a:lnTo>
                <a:cubicBezTo>
                  <a:pt x="7158" y="35111"/>
                  <a:pt x="6903" y="35401"/>
                  <a:pt x="6683" y="35657"/>
                </a:cubicBezTo>
                <a:cubicBezTo>
                  <a:pt x="5944" y="36026"/>
                  <a:pt x="5248" y="36431"/>
                  <a:pt x="4588" y="36872"/>
                </a:cubicBezTo>
                <a:cubicBezTo>
                  <a:pt x="4808" y="36572"/>
                  <a:pt x="5028" y="36282"/>
                  <a:pt x="5248" y="35991"/>
                </a:cubicBezTo>
                <a:cubicBezTo>
                  <a:pt x="5944" y="35586"/>
                  <a:pt x="6639" y="35216"/>
                  <a:pt x="7379" y="34855"/>
                </a:cubicBezTo>
                <a:close/>
                <a:moveTo>
                  <a:pt x="22416" y="35956"/>
                </a:moveTo>
                <a:cubicBezTo>
                  <a:pt x="23261" y="35956"/>
                  <a:pt x="24071" y="35956"/>
                  <a:pt x="24907" y="35991"/>
                </a:cubicBezTo>
                <a:lnTo>
                  <a:pt x="24907" y="36872"/>
                </a:lnTo>
                <a:lnTo>
                  <a:pt x="22310" y="36872"/>
                </a:lnTo>
                <a:cubicBezTo>
                  <a:pt x="22345" y="36616"/>
                  <a:pt x="22381" y="36396"/>
                  <a:pt x="22416" y="36132"/>
                </a:cubicBezTo>
                <a:lnTo>
                  <a:pt x="22416" y="35956"/>
                </a:lnTo>
                <a:close/>
                <a:moveTo>
                  <a:pt x="25867" y="35991"/>
                </a:moveTo>
                <a:cubicBezTo>
                  <a:pt x="26378" y="36026"/>
                  <a:pt x="26888" y="36026"/>
                  <a:pt x="27443" y="36026"/>
                </a:cubicBezTo>
                <a:cubicBezTo>
                  <a:pt x="27443" y="36317"/>
                  <a:pt x="27478" y="36572"/>
                  <a:pt x="27478" y="36872"/>
                </a:cubicBezTo>
                <a:lnTo>
                  <a:pt x="26157" y="36872"/>
                </a:lnTo>
                <a:cubicBezTo>
                  <a:pt x="25887" y="36872"/>
                  <a:pt x="25617" y="36856"/>
                  <a:pt x="25350" y="36856"/>
                </a:cubicBezTo>
                <a:cubicBezTo>
                  <a:pt x="25216" y="36856"/>
                  <a:pt x="25083" y="36860"/>
                  <a:pt x="24951" y="36872"/>
                </a:cubicBezTo>
                <a:lnTo>
                  <a:pt x="24951" y="35991"/>
                </a:lnTo>
                <a:close/>
                <a:moveTo>
                  <a:pt x="27478" y="36062"/>
                </a:moveTo>
                <a:cubicBezTo>
                  <a:pt x="28323" y="36062"/>
                  <a:pt x="29204" y="36097"/>
                  <a:pt x="30119" y="36097"/>
                </a:cubicBezTo>
                <a:cubicBezTo>
                  <a:pt x="30154" y="36352"/>
                  <a:pt x="30190" y="36616"/>
                  <a:pt x="30190" y="36836"/>
                </a:cubicBezTo>
                <a:cubicBezTo>
                  <a:pt x="29274" y="36872"/>
                  <a:pt x="28394" y="36872"/>
                  <a:pt x="27513" y="36872"/>
                </a:cubicBezTo>
                <a:cubicBezTo>
                  <a:pt x="27513" y="36572"/>
                  <a:pt x="27513" y="36317"/>
                  <a:pt x="27478" y="36062"/>
                </a:cubicBezTo>
                <a:close/>
                <a:moveTo>
                  <a:pt x="22381" y="35956"/>
                </a:moveTo>
                <a:cubicBezTo>
                  <a:pt x="22381" y="36026"/>
                  <a:pt x="22381" y="36062"/>
                  <a:pt x="22345" y="36132"/>
                </a:cubicBezTo>
                <a:cubicBezTo>
                  <a:pt x="22345" y="36396"/>
                  <a:pt x="22310" y="36616"/>
                  <a:pt x="22266" y="36872"/>
                </a:cubicBezTo>
                <a:cubicBezTo>
                  <a:pt x="21350" y="36907"/>
                  <a:pt x="20435" y="36907"/>
                  <a:pt x="19554" y="36942"/>
                </a:cubicBezTo>
                <a:cubicBezTo>
                  <a:pt x="19625" y="36651"/>
                  <a:pt x="19704" y="36317"/>
                  <a:pt x="19739" y="35991"/>
                </a:cubicBezTo>
                <a:cubicBezTo>
                  <a:pt x="20620" y="35956"/>
                  <a:pt x="21500" y="35956"/>
                  <a:pt x="22381" y="35956"/>
                </a:cubicBezTo>
                <a:close/>
                <a:moveTo>
                  <a:pt x="43765" y="35912"/>
                </a:moveTo>
                <a:cubicBezTo>
                  <a:pt x="43915" y="36132"/>
                  <a:pt x="44021" y="36317"/>
                  <a:pt x="44170" y="36537"/>
                </a:cubicBezTo>
                <a:cubicBezTo>
                  <a:pt x="43325" y="36687"/>
                  <a:pt x="42515" y="36836"/>
                  <a:pt x="41679" y="36942"/>
                </a:cubicBezTo>
                <a:cubicBezTo>
                  <a:pt x="41564" y="36722"/>
                  <a:pt x="41459" y="36502"/>
                  <a:pt x="41344" y="36246"/>
                </a:cubicBezTo>
                <a:cubicBezTo>
                  <a:pt x="42154" y="36176"/>
                  <a:pt x="42955" y="36026"/>
                  <a:pt x="43765" y="35912"/>
                </a:cubicBezTo>
                <a:close/>
                <a:moveTo>
                  <a:pt x="57667" y="35437"/>
                </a:moveTo>
                <a:cubicBezTo>
                  <a:pt x="57702" y="35472"/>
                  <a:pt x="57746" y="35516"/>
                  <a:pt x="57781" y="35551"/>
                </a:cubicBezTo>
                <a:cubicBezTo>
                  <a:pt x="57922" y="35736"/>
                  <a:pt x="58072" y="35912"/>
                  <a:pt x="58257" y="36097"/>
                </a:cubicBezTo>
                <a:cubicBezTo>
                  <a:pt x="57227" y="36396"/>
                  <a:pt x="56276" y="36687"/>
                  <a:pt x="55281" y="37012"/>
                </a:cubicBezTo>
                <a:cubicBezTo>
                  <a:pt x="55061" y="36836"/>
                  <a:pt x="54841" y="36616"/>
                  <a:pt x="54621" y="36352"/>
                </a:cubicBezTo>
                <a:cubicBezTo>
                  <a:pt x="55175" y="36132"/>
                  <a:pt x="55765" y="35877"/>
                  <a:pt x="56381" y="35736"/>
                </a:cubicBezTo>
                <a:cubicBezTo>
                  <a:pt x="56822" y="35621"/>
                  <a:pt x="57227" y="35516"/>
                  <a:pt x="57667" y="35437"/>
                </a:cubicBezTo>
                <a:close/>
                <a:moveTo>
                  <a:pt x="62544" y="35736"/>
                </a:moveTo>
                <a:cubicBezTo>
                  <a:pt x="62729" y="35806"/>
                  <a:pt x="62949" y="35877"/>
                  <a:pt x="63169" y="36062"/>
                </a:cubicBezTo>
                <a:cubicBezTo>
                  <a:pt x="62659" y="36211"/>
                  <a:pt x="62148" y="36352"/>
                  <a:pt x="61629" y="36502"/>
                </a:cubicBezTo>
                <a:cubicBezTo>
                  <a:pt x="61047" y="36687"/>
                  <a:pt x="60493" y="36872"/>
                  <a:pt x="59947" y="37056"/>
                </a:cubicBezTo>
                <a:cubicBezTo>
                  <a:pt x="59762" y="36977"/>
                  <a:pt x="59612" y="36907"/>
                  <a:pt x="59463" y="36836"/>
                </a:cubicBezTo>
                <a:cubicBezTo>
                  <a:pt x="59392" y="36792"/>
                  <a:pt x="59322" y="36757"/>
                  <a:pt x="59243" y="36722"/>
                </a:cubicBezTo>
                <a:cubicBezTo>
                  <a:pt x="59868" y="36537"/>
                  <a:pt x="60528" y="36317"/>
                  <a:pt x="61153" y="36132"/>
                </a:cubicBezTo>
                <a:cubicBezTo>
                  <a:pt x="61629" y="36026"/>
                  <a:pt x="62104" y="35877"/>
                  <a:pt x="62544" y="35736"/>
                </a:cubicBezTo>
                <a:close/>
                <a:moveTo>
                  <a:pt x="19704" y="35991"/>
                </a:moveTo>
                <a:lnTo>
                  <a:pt x="19704" y="35991"/>
                </a:lnTo>
                <a:cubicBezTo>
                  <a:pt x="19625" y="36317"/>
                  <a:pt x="19554" y="36651"/>
                  <a:pt x="19519" y="36942"/>
                </a:cubicBezTo>
                <a:cubicBezTo>
                  <a:pt x="18568" y="37012"/>
                  <a:pt x="17644" y="37056"/>
                  <a:pt x="16728" y="37162"/>
                </a:cubicBezTo>
                <a:cubicBezTo>
                  <a:pt x="16808" y="36792"/>
                  <a:pt x="16878" y="36467"/>
                  <a:pt x="16913" y="36132"/>
                </a:cubicBezTo>
                <a:cubicBezTo>
                  <a:pt x="17864" y="36062"/>
                  <a:pt x="18789" y="36026"/>
                  <a:pt x="19704" y="35991"/>
                </a:cubicBezTo>
                <a:close/>
                <a:moveTo>
                  <a:pt x="46996" y="36026"/>
                </a:moveTo>
                <a:cubicBezTo>
                  <a:pt x="47137" y="36246"/>
                  <a:pt x="47287" y="36431"/>
                  <a:pt x="47472" y="36651"/>
                </a:cubicBezTo>
                <a:cubicBezTo>
                  <a:pt x="46521" y="36872"/>
                  <a:pt x="45597" y="37056"/>
                  <a:pt x="44646" y="37233"/>
                </a:cubicBezTo>
                <a:cubicBezTo>
                  <a:pt x="44496" y="37012"/>
                  <a:pt x="44390" y="36792"/>
                  <a:pt x="44241" y="36572"/>
                </a:cubicBezTo>
                <a:cubicBezTo>
                  <a:pt x="45156" y="36431"/>
                  <a:pt x="46081" y="36246"/>
                  <a:pt x="46996" y="36026"/>
                </a:cubicBezTo>
                <a:close/>
                <a:moveTo>
                  <a:pt x="50553" y="35841"/>
                </a:moveTo>
                <a:cubicBezTo>
                  <a:pt x="50738" y="36026"/>
                  <a:pt x="50923" y="36211"/>
                  <a:pt x="51099" y="36396"/>
                </a:cubicBezTo>
                <a:cubicBezTo>
                  <a:pt x="50078" y="36722"/>
                  <a:pt x="49048" y="36977"/>
                  <a:pt x="47982" y="37233"/>
                </a:cubicBezTo>
                <a:cubicBezTo>
                  <a:pt x="47842" y="37056"/>
                  <a:pt x="47692" y="36872"/>
                  <a:pt x="47542" y="36687"/>
                </a:cubicBezTo>
                <a:cubicBezTo>
                  <a:pt x="48572" y="36431"/>
                  <a:pt x="49558" y="36176"/>
                  <a:pt x="50553" y="35841"/>
                </a:cubicBezTo>
                <a:close/>
                <a:moveTo>
                  <a:pt x="3857" y="34811"/>
                </a:moveTo>
                <a:lnTo>
                  <a:pt x="3857" y="34811"/>
                </a:lnTo>
                <a:cubicBezTo>
                  <a:pt x="3637" y="35216"/>
                  <a:pt x="3452" y="35551"/>
                  <a:pt x="3267" y="35841"/>
                </a:cubicBezTo>
                <a:cubicBezTo>
                  <a:pt x="2721" y="36317"/>
                  <a:pt x="2167" y="36792"/>
                  <a:pt x="1656" y="37277"/>
                </a:cubicBezTo>
                <a:cubicBezTo>
                  <a:pt x="1841" y="36907"/>
                  <a:pt x="2061" y="36572"/>
                  <a:pt x="2237" y="36211"/>
                </a:cubicBezTo>
                <a:cubicBezTo>
                  <a:pt x="2792" y="35736"/>
                  <a:pt x="3302" y="35252"/>
                  <a:pt x="3857" y="34811"/>
                </a:cubicBezTo>
                <a:close/>
                <a:moveTo>
                  <a:pt x="5873" y="35181"/>
                </a:moveTo>
                <a:lnTo>
                  <a:pt x="5873" y="35181"/>
                </a:lnTo>
                <a:cubicBezTo>
                  <a:pt x="5688" y="35401"/>
                  <a:pt x="5468" y="35657"/>
                  <a:pt x="5283" y="35877"/>
                </a:cubicBezTo>
                <a:cubicBezTo>
                  <a:pt x="5283" y="35912"/>
                  <a:pt x="5248" y="35956"/>
                  <a:pt x="5213" y="35991"/>
                </a:cubicBezTo>
                <a:cubicBezTo>
                  <a:pt x="4843" y="36211"/>
                  <a:pt x="4482" y="36431"/>
                  <a:pt x="4112" y="36687"/>
                </a:cubicBezTo>
                <a:cubicBezTo>
                  <a:pt x="3857" y="36872"/>
                  <a:pt x="3602" y="37056"/>
                  <a:pt x="3338" y="37277"/>
                </a:cubicBezTo>
                <a:cubicBezTo>
                  <a:pt x="3522" y="36977"/>
                  <a:pt x="3743" y="36722"/>
                  <a:pt x="3927" y="36431"/>
                </a:cubicBezTo>
                <a:cubicBezTo>
                  <a:pt x="4332" y="36097"/>
                  <a:pt x="4773" y="35806"/>
                  <a:pt x="5213" y="35551"/>
                </a:cubicBezTo>
                <a:cubicBezTo>
                  <a:pt x="5433" y="35437"/>
                  <a:pt x="5653" y="35296"/>
                  <a:pt x="5873" y="35181"/>
                </a:cubicBezTo>
                <a:close/>
                <a:moveTo>
                  <a:pt x="41274" y="36282"/>
                </a:moveTo>
                <a:cubicBezTo>
                  <a:pt x="41415" y="36502"/>
                  <a:pt x="41529" y="36722"/>
                  <a:pt x="41635" y="36942"/>
                </a:cubicBezTo>
                <a:cubicBezTo>
                  <a:pt x="40649" y="37092"/>
                  <a:pt x="39654" y="37197"/>
                  <a:pt x="38703" y="37277"/>
                </a:cubicBezTo>
                <a:cubicBezTo>
                  <a:pt x="38668" y="37197"/>
                  <a:pt x="38633" y="37092"/>
                  <a:pt x="38597" y="36977"/>
                </a:cubicBezTo>
                <a:cubicBezTo>
                  <a:pt x="38518" y="36836"/>
                  <a:pt x="38483" y="36722"/>
                  <a:pt x="38413" y="36572"/>
                </a:cubicBezTo>
                <a:cubicBezTo>
                  <a:pt x="39363" y="36467"/>
                  <a:pt x="40314" y="36396"/>
                  <a:pt x="41274" y="36282"/>
                </a:cubicBezTo>
                <a:close/>
                <a:moveTo>
                  <a:pt x="54110" y="35877"/>
                </a:moveTo>
                <a:cubicBezTo>
                  <a:pt x="54260" y="36026"/>
                  <a:pt x="54401" y="36176"/>
                  <a:pt x="54550" y="36352"/>
                </a:cubicBezTo>
                <a:cubicBezTo>
                  <a:pt x="54480" y="36352"/>
                  <a:pt x="54445" y="36396"/>
                  <a:pt x="54365" y="36431"/>
                </a:cubicBezTo>
                <a:cubicBezTo>
                  <a:pt x="53855" y="36651"/>
                  <a:pt x="53300" y="36872"/>
                  <a:pt x="52719" y="37056"/>
                </a:cubicBezTo>
                <a:cubicBezTo>
                  <a:pt x="52464" y="37127"/>
                  <a:pt x="52200" y="37197"/>
                  <a:pt x="51944" y="37277"/>
                </a:cubicBezTo>
                <a:cubicBezTo>
                  <a:pt x="51839" y="37127"/>
                  <a:pt x="51689" y="36977"/>
                  <a:pt x="51539" y="36836"/>
                </a:cubicBezTo>
                <a:cubicBezTo>
                  <a:pt x="51839" y="36757"/>
                  <a:pt x="52094" y="36687"/>
                  <a:pt x="52314" y="36616"/>
                </a:cubicBezTo>
                <a:cubicBezTo>
                  <a:pt x="52825" y="36431"/>
                  <a:pt x="53300" y="36246"/>
                  <a:pt x="53784" y="36026"/>
                </a:cubicBezTo>
                <a:cubicBezTo>
                  <a:pt x="53890" y="35991"/>
                  <a:pt x="54004" y="35956"/>
                  <a:pt x="54110" y="35877"/>
                </a:cubicBezTo>
                <a:close/>
                <a:moveTo>
                  <a:pt x="9941" y="35516"/>
                </a:moveTo>
                <a:cubicBezTo>
                  <a:pt x="9870" y="35692"/>
                  <a:pt x="9764" y="35841"/>
                  <a:pt x="9685" y="36026"/>
                </a:cubicBezTo>
                <a:cubicBezTo>
                  <a:pt x="9615" y="36132"/>
                  <a:pt x="9544" y="36282"/>
                  <a:pt x="9500" y="36431"/>
                </a:cubicBezTo>
                <a:cubicBezTo>
                  <a:pt x="8664" y="36687"/>
                  <a:pt x="7854" y="36977"/>
                  <a:pt x="7044" y="37312"/>
                </a:cubicBezTo>
                <a:cubicBezTo>
                  <a:pt x="7079" y="37277"/>
                  <a:pt x="7123" y="37197"/>
                  <a:pt x="7123" y="37162"/>
                </a:cubicBezTo>
                <a:cubicBezTo>
                  <a:pt x="7264" y="36907"/>
                  <a:pt x="7414" y="36651"/>
                  <a:pt x="7563" y="36396"/>
                </a:cubicBezTo>
                <a:cubicBezTo>
                  <a:pt x="8329" y="36062"/>
                  <a:pt x="9139" y="35771"/>
                  <a:pt x="9941" y="35516"/>
                </a:cubicBezTo>
                <a:close/>
                <a:moveTo>
                  <a:pt x="8145" y="35516"/>
                </a:moveTo>
                <a:cubicBezTo>
                  <a:pt x="7924" y="35771"/>
                  <a:pt x="7704" y="36062"/>
                  <a:pt x="7519" y="36352"/>
                </a:cubicBezTo>
                <a:cubicBezTo>
                  <a:pt x="6789" y="36687"/>
                  <a:pt x="6058" y="37056"/>
                  <a:pt x="5318" y="37453"/>
                </a:cubicBezTo>
                <a:cubicBezTo>
                  <a:pt x="5503" y="37162"/>
                  <a:pt x="5723" y="36872"/>
                  <a:pt x="5944" y="36572"/>
                </a:cubicBezTo>
                <a:cubicBezTo>
                  <a:pt x="6683" y="36176"/>
                  <a:pt x="7414" y="35806"/>
                  <a:pt x="8145" y="35516"/>
                </a:cubicBezTo>
                <a:close/>
                <a:moveTo>
                  <a:pt x="16878" y="36132"/>
                </a:moveTo>
                <a:lnTo>
                  <a:pt x="16878" y="36132"/>
                </a:lnTo>
                <a:cubicBezTo>
                  <a:pt x="16808" y="36467"/>
                  <a:pt x="16764" y="36792"/>
                  <a:pt x="16693" y="37162"/>
                </a:cubicBezTo>
                <a:cubicBezTo>
                  <a:pt x="15813" y="37233"/>
                  <a:pt x="14932" y="37347"/>
                  <a:pt x="14087" y="37453"/>
                </a:cubicBezTo>
                <a:cubicBezTo>
                  <a:pt x="14166" y="37127"/>
                  <a:pt x="14237" y="36757"/>
                  <a:pt x="14307" y="36431"/>
                </a:cubicBezTo>
                <a:cubicBezTo>
                  <a:pt x="15152" y="36282"/>
                  <a:pt x="16033" y="36211"/>
                  <a:pt x="16878" y="36132"/>
                </a:cubicBezTo>
                <a:close/>
                <a:moveTo>
                  <a:pt x="58292" y="36097"/>
                </a:moveTo>
                <a:cubicBezTo>
                  <a:pt x="58442" y="36282"/>
                  <a:pt x="58582" y="36396"/>
                  <a:pt x="58732" y="36502"/>
                </a:cubicBezTo>
                <a:cubicBezTo>
                  <a:pt x="57816" y="36836"/>
                  <a:pt x="56901" y="37127"/>
                  <a:pt x="55941" y="37453"/>
                </a:cubicBezTo>
                <a:cubicBezTo>
                  <a:pt x="55800" y="37382"/>
                  <a:pt x="55615" y="37277"/>
                  <a:pt x="55360" y="37092"/>
                </a:cubicBezTo>
                <a:cubicBezTo>
                  <a:pt x="55360" y="37092"/>
                  <a:pt x="55360" y="37056"/>
                  <a:pt x="55325" y="37056"/>
                </a:cubicBezTo>
                <a:cubicBezTo>
                  <a:pt x="56311" y="36722"/>
                  <a:pt x="57262" y="36431"/>
                  <a:pt x="58292" y="36097"/>
                </a:cubicBezTo>
                <a:close/>
                <a:moveTo>
                  <a:pt x="38377" y="36572"/>
                </a:moveTo>
                <a:cubicBezTo>
                  <a:pt x="38413" y="36722"/>
                  <a:pt x="38483" y="36872"/>
                  <a:pt x="38518" y="37012"/>
                </a:cubicBezTo>
                <a:cubicBezTo>
                  <a:pt x="38553" y="37092"/>
                  <a:pt x="38597" y="37197"/>
                  <a:pt x="38633" y="37277"/>
                </a:cubicBezTo>
                <a:cubicBezTo>
                  <a:pt x="37752" y="37382"/>
                  <a:pt x="36872" y="37453"/>
                  <a:pt x="35991" y="37497"/>
                </a:cubicBezTo>
                <a:cubicBezTo>
                  <a:pt x="35956" y="37417"/>
                  <a:pt x="35912" y="37312"/>
                  <a:pt x="35877" y="37197"/>
                </a:cubicBezTo>
                <a:cubicBezTo>
                  <a:pt x="35842" y="37056"/>
                  <a:pt x="35807" y="36907"/>
                  <a:pt x="35807" y="36722"/>
                </a:cubicBezTo>
                <a:cubicBezTo>
                  <a:pt x="36652" y="36687"/>
                  <a:pt x="37497" y="36651"/>
                  <a:pt x="38377" y="36572"/>
                </a:cubicBezTo>
                <a:close/>
                <a:moveTo>
                  <a:pt x="12036" y="35806"/>
                </a:moveTo>
                <a:lnTo>
                  <a:pt x="12036" y="35806"/>
                </a:lnTo>
                <a:cubicBezTo>
                  <a:pt x="11886" y="36132"/>
                  <a:pt x="11781" y="36502"/>
                  <a:pt x="11666" y="36836"/>
                </a:cubicBezTo>
                <a:cubicBezTo>
                  <a:pt x="10786" y="37056"/>
                  <a:pt x="9941" y="37277"/>
                  <a:pt x="9104" y="37532"/>
                </a:cubicBezTo>
                <a:cubicBezTo>
                  <a:pt x="9210" y="37162"/>
                  <a:pt x="9359" y="36792"/>
                  <a:pt x="9544" y="36431"/>
                </a:cubicBezTo>
                <a:cubicBezTo>
                  <a:pt x="10346" y="36211"/>
                  <a:pt x="11191" y="35991"/>
                  <a:pt x="12036" y="35806"/>
                </a:cubicBezTo>
                <a:close/>
                <a:moveTo>
                  <a:pt x="2721" y="35146"/>
                </a:moveTo>
                <a:lnTo>
                  <a:pt x="2721" y="35146"/>
                </a:lnTo>
                <a:cubicBezTo>
                  <a:pt x="2572" y="35516"/>
                  <a:pt x="2387" y="35841"/>
                  <a:pt x="2202" y="36176"/>
                </a:cubicBezTo>
                <a:cubicBezTo>
                  <a:pt x="2131" y="36246"/>
                  <a:pt x="2061" y="36282"/>
                  <a:pt x="1982" y="36352"/>
                </a:cubicBezTo>
                <a:cubicBezTo>
                  <a:pt x="1691" y="36651"/>
                  <a:pt x="1357" y="36942"/>
                  <a:pt x="1031" y="37233"/>
                </a:cubicBezTo>
                <a:cubicBezTo>
                  <a:pt x="881" y="37347"/>
                  <a:pt x="740" y="37453"/>
                  <a:pt x="626" y="37567"/>
                </a:cubicBezTo>
                <a:cubicBezTo>
                  <a:pt x="811" y="37277"/>
                  <a:pt x="996" y="36942"/>
                  <a:pt x="1181" y="36616"/>
                </a:cubicBezTo>
                <a:cubicBezTo>
                  <a:pt x="1286" y="36502"/>
                  <a:pt x="1436" y="36396"/>
                  <a:pt x="1577" y="36246"/>
                </a:cubicBezTo>
                <a:cubicBezTo>
                  <a:pt x="1911" y="35956"/>
                  <a:pt x="2237" y="35657"/>
                  <a:pt x="2536" y="35331"/>
                </a:cubicBezTo>
                <a:cubicBezTo>
                  <a:pt x="2607" y="35296"/>
                  <a:pt x="2677" y="35216"/>
                  <a:pt x="2721" y="35146"/>
                </a:cubicBezTo>
                <a:close/>
                <a:moveTo>
                  <a:pt x="63248" y="36097"/>
                </a:moveTo>
                <a:cubicBezTo>
                  <a:pt x="63319" y="36132"/>
                  <a:pt x="63425" y="36211"/>
                  <a:pt x="63539" y="36317"/>
                </a:cubicBezTo>
                <a:cubicBezTo>
                  <a:pt x="63689" y="36396"/>
                  <a:pt x="63794" y="36502"/>
                  <a:pt x="63909" y="36616"/>
                </a:cubicBezTo>
                <a:cubicBezTo>
                  <a:pt x="63389" y="36757"/>
                  <a:pt x="62879" y="36907"/>
                  <a:pt x="62324" y="37092"/>
                </a:cubicBezTo>
                <a:cubicBezTo>
                  <a:pt x="61778" y="37233"/>
                  <a:pt x="61224" y="37417"/>
                  <a:pt x="60678" y="37602"/>
                </a:cubicBezTo>
                <a:cubicBezTo>
                  <a:pt x="60563" y="37497"/>
                  <a:pt x="60458" y="37417"/>
                  <a:pt x="60343" y="37312"/>
                </a:cubicBezTo>
                <a:cubicBezTo>
                  <a:pt x="60238" y="37233"/>
                  <a:pt x="60088" y="37127"/>
                  <a:pt x="59982" y="37092"/>
                </a:cubicBezTo>
                <a:cubicBezTo>
                  <a:pt x="60528" y="36907"/>
                  <a:pt x="61083" y="36722"/>
                  <a:pt x="61629" y="36537"/>
                </a:cubicBezTo>
                <a:cubicBezTo>
                  <a:pt x="62183" y="36396"/>
                  <a:pt x="62694" y="36246"/>
                  <a:pt x="63248" y="36097"/>
                </a:cubicBezTo>
                <a:close/>
                <a:moveTo>
                  <a:pt x="35736" y="36722"/>
                </a:moveTo>
                <a:cubicBezTo>
                  <a:pt x="35771" y="36907"/>
                  <a:pt x="35807" y="37056"/>
                  <a:pt x="35842" y="37197"/>
                </a:cubicBezTo>
                <a:cubicBezTo>
                  <a:pt x="35877" y="37312"/>
                  <a:pt x="35912" y="37417"/>
                  <a:pt x="35912" y="37497"/>
                </a:cubicBezTo>
                <a:cubicBezTo>
                  <a:pt x="35032" y="37567"/>
                  <a:pt x="34116" y="37602"/>
                  <a:pt x="33236" y="37637"/>
                </a:cubicBezTo>
                <a:cubicBezTo>
                  <a:pt x="33201" y="37382"/>
                  <a:pt x="33130" y="37127"/>
                  <a:pt x="33095" y="36836"/>
                </a:cubicBezTo>
                <a:cubicBezTo>
                  <a:pt x="33975" y="36836"/>
                  <a:pt x="34856" y="36792"/>
                  <a:pt x="35736" y="36722"/>
                </a:cubicBezTo>
                <a:close/>
                <a:moveTo>
                  <a:pt x="58767" y="36537"/>
                </a:moveTo>
                <a:cubicBezTo>
                  <a:pt x="58882" y="36616"/>
                  <a:pt x="58987" y="36687"/>
                  <a:pt x="59137" y="36722"/>
                </a:cubicBezTo>
                <a:lnTo>
                  <a:pt x="57156" y="37382"/>
                </a:lnTo>
                <a:cubicBezTo>
                  <a:pt x="56901" y="37453"/>
                  <a:pt x="56646" y="37567"/>
                  <a:pt x="56346" y="37637"/>
                </a:cubicBezTo>
                <a:cubicBezTo>
                  <a:pt x="56311" y="37602"/>
                  <a:pt x="56241" y="37602"/>
                  <a:pt x="56161" y="37567"/>
                </a:cubicBezTo>
                <a:cubicBezTo>
                  <a:pt x="56126" y="37532"/>
                  <a:pt x="56056" y="37532"/>
                  <a:pt x="56020" y="37497"/>
                </a:cubicBezTo>
                <a:cubicBezTo>
                  <a:pt x="56936" y="37162"/>
                  <a:pt x="57852" y="36836"/>
                  <a:pt x="58767" y="36537"/>
                </a:cubicBezTo>
                <a:close/>
                <a:moveTo>
                  <a:pt x="44206" y="36572"/>
                </a:moveTo>
                <a:cubicBezTo>
                  <a:pt x="44320" y="36792"/>
                  <a:pt x="44461" y="37012"/>
                  <a:pt x="44611" y="37233"/>
                </a:cubicBezTo>
                <a:cubicBezTo>
                  <a:pt x="43765" y="37417"/>
                  <a:pt x="42920" y="37532"/>
                  <a:pt x="42040" y="37673"/>
                </a:cubicBezTo>
                <a:cubicBezTo>
                  <a:pt x="42040" y="37637"/>
                  <a:pt x="42005" y="37567"/>
                  <a:pt x="41969" y="37532"/>
                </a:cubicBezTo>
                <a:cubicBezTo>
                  <a:pt x="41899" y="37347"/>
                  <a:pt x="41784" y="37162"/>
                  <a:pt x="41714" y="36977"/>
                </a:cubicBezTo>
                <a:cubicBezTo>
                  <a:pt x="42515" y="36872"/>
                  <a:pt x="43360" y="36722"/>
                  <a:pt x="44206" y="36572"/>
                </a:cubicBezTo>
                <a:close/>
                <a:moveTo>
                  <a:pt x="51143" y="36431"/>
                </a:moveTo>
                <a:cubicBezTo>
                  <a:pt x="51249" y="36572"/>
                  <a:pt x="51363" y="36687"/>
                  <a:pt x="51469" y="36836"/>
                </a:cubicBezTo>
                <a:cubicBezTo>
                  <a:pt x="50439" y="37127"/>
                  <a:pt x="49417" y="37417"/>
                  <a:pt x="48352" y="37673"/>
                </a:cubicBezTo>
                <a:cubicBezTo>
                  <a:pt x="48317" y="37602"/>
                  <a:pt x="48238" y="37532"/>
                  <a:pt x="48203" y="37497"/>
                </a:cubicBezTo>
                <a:cubicBezTo>
                  <a:pt x="48132" y="37417"/>
                  <a:pt x="48097" y="37347"/>
                  <a:pt x="48018" y="37277"/>
                </a:cubicBezTo>
                <a:cubicBezTo>
                  <a:pt x="49083" y="37012"/>
                  <a:pt x="50113" y="36757"/>
                  <a:pt x="51143" y="36431"/>
                </a:cubicBezTo>
                <a:close/>
                <a:moveTo>
                  <a:pt x="33051" y="36836"/>
                </a:moveTo>
                <a:cubicBezTo>
                  <a:pt x="33095" y="37127"/>
                  <a:pt x="33165" y="37382"/>
                  <a:pt x="33201" y="37637"/>
                </a:cubicBezTo>
                <a:cubicBezTo>
                  <a:pt x="32215" y="37673"/>
                  <a:pt x="31255" y="37717"/>
                  <a:pt x="30269" y="37752"/>
                </a:cubicBezTo>
                <a:cubicBezTo>
                  <a:pt x="30269" y="37453"/>
                  <a:pt x="30269" y="37162"/>
                  <a:pt x="30234" y="36907"/>
                </a:cubicBezTo>
                <a:cubicBezTo>
                  <a:pt x="31149" y="36872"/>
                  <a:pt x="32100" y="36872"/>
                  <a:pt x="33051" y="36836"/>
                </a:cubicBezTo>
                <a:close/>
                <a:moveTo>
                  <a:pt x="30190" y="36907"/>
                </a:moveTo>
                <a:cubicBezTo>
                  <a:pt x="30234" y="37162"/>
                  <a:pt x="30234" y="37453"/>
                  <a:pt x="30234" y="37752"/>
                </a:cubicBezTo>
                <a:cubicBezTo>
                  <a:pt x="29309" y="37787"/>
                  <a:pt x="28394" y="37787"/>
                  <a:pt x="27513" y="37787"/>
                </a:cubicBezTo>
                <a:lnTo>
                  <a:pt x="27513" y="36907"/>
                </a:lnTo>
                <a:close/>
                <a:moveTo>
                  <a:pt x="27478" y="36907"/>
                </a:moveTo>
                <a:lnTo>
                  <a:pt x="27478" y="37787"/>
                </a:lnTo>
                <a:cubicBezTo>
                  <a:pt x="26967" y="37822"/>
                  <a:pt x="26448" y="37822"/>
                  <a:pt x="25973" y="37822"/>
                </a:cubicBezTo>
                <a:lnTo>
                  <a:pt x="24907" y="37822"/>
                </a:lnTo>
                <a:cubicBezTo>
                  <a:pt x="24907" y="37532"/>
                  <a:pt x="24951" y="37197"/>
                  <a:pt x="24951" y="36907"/>
                </a:cubicBezTo>
                <a:close/>
                <a:moveTo>
                  <a:pt x="6604" y="35736"/>
                </a:moveTo>
                <a:lnTo>
                  <a:pt x="6604" y="35736"/>
                </a:lnTo>
                <a:cubicBezTo>
                  <a:pt x="6349" y="35991"/>
                  <a:pt x="6128" y="36282"/>
                  <a:pt x="5908" y="36537"/>
                </a:cubicBezTo>
                <a:cubicBezTo>
                  <a:pt x="5213" y="36942"/>
                  <a:pt x="4517" y="37382"/>
                  <a:pt x="3822" y="37858"/>
                </a:cubicBezTo>
                <a:cubicBezTo>
                  <a:pt x="4042" y="37567"/>
                  <a:pt x="4262" y="37233"/>
                  <a:pt x="4482" y="36977"/>
                </a:cubicBezTo>
                <a:cubicBezTo>
                  <a:pt x="5178" y="36537"/>
                  <a:pt x="5873" y="36097"/>
                  <a:pt x="6604" y="35736"/>
                </a:cubicBezTo>
                <a:close/>
                <a:moveTo>
                  <a:pt x="4517" y="35516"/>
                </a:moveTo>
                <a:lnTo>
                  <a:pt x="4517" y="35516"/>
                </a:lnTo>
                <a:cubicBezTo>
                  <a:pt x="4332" y="35806"/>
                  <a:pt x="4112" y="36097"/>
                  <a:pt x="3892" y="36396"/>
                </a:cubicBezTo>
                <a:cubicBezTo>
                  <a:pt x="3267" y="36872"/>
                  <a:pt x="2642" y="37382"/>
                  <a:pt x="2061" y="37893"/>
                </a:cubicBezTo>
                <a:cubicBezTo>
                  <a:pt x="2237" y="37602"/>
                  <a:pt x="2457" y="37277"/>
                  <a:pt x="2642" y="36977"/>
                </a:cubicBezTo>
                <a:cubicBezTo>
                  <a:pt x="3232" y="36467"/>
                  <a:pt x="3857" y="35956"/>
                  <a:pt x="4517" y="35516"/>
                </a:cubicBezTo>
                <a:close/>
                <a:moveTo>
                  <a:pt x="24907" y="36907"/>
                </a:moveTo>
                <a:cubicBezTo>
                  <a:pt x="24872" y="37197"/>
                  <a:pt x="24872" y="37532"/>
                  <a:pt x="24872" y="37822"/>
                </a:cubicBezTo>
                <a:cubicBezTo>
                  <a:pt x="23992" y="37858"/>
                  <a:pt x="23076" y="37858"/>
                  <a:pt x="22196" y="37893"/>
                </a:cubicBezTo>
                <a:cubicBezTo>
                  <a:pt x="22231" y="37567"/>
                  <a:pt x="22266" y="37233"/>
                  <a:pt x="22310" y="36907"/>
                </a:cubicBezTo>
                <a:close/>
                <a:moveTo>
                  <a:pt x="47507" y="36687"/>
                </a:moveTo>
                <a:cubicBezTo>
                  <a:pt x="47657" y="36872"/>
                  <a:pt x="47798" y="37092"/>
                  <a:pt x="47947" y="37277"/>
                </a:cubicBezTo>
                <a:cubicBezTo>
                  <a:pt x="46996" y="37497"/>
                  <a:pt x="46037" y="37717"/>
                  <a:pt x="45086" y="37893"/>
                </a:cubicBezTo>
                <a:cubicBezTo>
                  <a:pt x="44936" y="37673"/>
                  <a:pt x="44795" y="37497"/>
                  <a:pt x="44681" y="37277"/>
                </a:cubicBezTo>
                <a:cubicBezTo>
                  <a:pt x="45641" y="37092"/>
                  <a:pt x="46556" y="36907"/>
                  <a:pt x="47507" y="36687"/>
                </a:cubicBezTo>
                <a:close/>
                <a:moveTo>
                  <a:pt x="54585" y="36396"/>
                </a:moveTo>
                <a:cubicBezTo>
                  <a:pt x="54805" y="36616"/>
                  <a:pt x="55026" y="36872"/>
                  <a:pt x="55246" y="37056"/>
                </a:cubicBezTo>
                <a:cubicBezTo>
                  <a:pt x="54841" y="37162"/>
                  <a:pt x="54480" y="37277"/>
                  <a:pt x="54110" y="37417"/>
                </a:cubicBezTo>
                <a:cubicBezTo>
                  <a:pt x="53855" y="37497"/>
                  <a:pt x="53635" y="37567"/>
                  <a:pt x="53379" y="37637"/>
                </a:cubicBezTo>
                <a:cubicBezTo>
                  <a:pt x="53080" y="37752"/>
                  <a:pt x="52825" y="37822"/>
                  <a:pt x="52534" y="37937"/>
                </a:cubicBezTo>
                <a:cubicBezTo>
                  <a:pt x="52349" y="37717"/>
                  <a:pt x="52164" y="37532"/>
                  <a:pt x="51979" y="37312"/>
                </a:cubicBezTo>
                <a:cubicBezTo>
                  <a:pt x="52244" y="37233"/>
                  <a:pt x="52499" y="37162"/>
                  <a:pt x="52754" y="37092"/>
                </a:cubicBezTo>
                <a:cubicBezTo>
                  <a:pt x="53300" y="36907"/>
                  <a:pt x="53855" y="36687"/>
                  <a:pt x="54365" y="36467"/>
                </a:cubicBezTo>
                <a:cubicBezTo>
                  <a:pt x="54445" y="36431"/>
                  <a:pt x="54515" y="36396"/>
                  <a:pt x="54585" y="36396"/>
                </a:cubicBezTo>
                <a:close/>
                <a:moveTo>
                  <a:pt x="14272" y="36431"/>
                </a:moveTo>
                <a:lnTo>
                  <a:pt x="14272" y="36431"/>
                </a:lnTo>
                <a:cubicBezTo>
                  <a:pt x="14202" y="36757"/>
                  <a:pt x="14122" y="37127"/>
                  <a:pt x="14052" y="37453"/>
                </a:cubicBezTo>
                <a:cubicBezTo>
                  <a:pt x="13761" y="37497"/>
                  <a:pt x="13506" y="37567"/>
                  <a:pt x="13242" y="37602"/>
                </a:cubicBezTo>
                <a:cubicBezTo>
                  <a:pt x="12626" y="37717"/>
                  <a:pt x="12001" y="37822"/>
                  <a:pt x="11411" y="37972"/>
                </a:cubicBezTo>
                <a:cubicBezTo>
                  <a:pt x="11481" y="37602"/>
                  <a:pt x="11596" y="37233"/>
                  <a:pt x="11701" y="36872"/>
                </a:cubicBezTo>
                <a:cubicBezTo>
                  <a:pt x="12546" y="36687"/>
                  <a:pt x="13392" y="36537"/>
                  <a:pt x="14272" y="36431"/>
                </a:cubicBezTo>
                <a:close/>
                <a:moveTo>
                  <a:pt x="22266" y="36907"/>
                </a:moveTo>
                <a:cubicBezTo>
                  <a:pt x="22231" y="37233"/>
                  <a:pt x="22196" y="37567"/>
                  <a:pt x="22160" y="37893"/>
                </a:cubicBezTo>
                <a:cubicBezTo>
                  <a:pt x="21210" y="37937"/>
                  <a:pt x="20285" y="37972"/>
                  <a:pt x="19334" y="38042"/>
                </a:cubicBezTo>
                <a:cubicBezTo>
                  <a:pt x="19405" y="37673"/>
                  <a:pt x="19484" y="37347"/>
                  <a:pt x="19554" y="37012"/>
                </a:cubicBezTo>
                <a:cubicBezTo>
                  <a:pt x="20435" y="36977"/>
                  <a:pt x="21350" y="36942"/>
                  <a:pt x="22266" y="36907"/>
                </a:cubicBezTo>
                <a:close/>
                <a:moveTo>
                  <a:pt x="41635" y="36977"/>
                </a:moveTo>
                <a:cubicBezTo>
                  <a:pt x="41749" y="37162"/>
                  <a:pt x="41855" y="37347"/>
                  <a:pt x="41934" y="37532"/>
                </a:cubicBezTo>
                <a:cubicBezTo>
                  <a:pt x="41969" y="37602"/>
                  <a:pt x="41969" y="37637"/>
                  <a:pt x="42005" y="37673"/>
                </a:cubicBezTo>
                <a:cubicBezTo>
                  <a:pt x="41018" y="37822"/>
                  <a:pt x="39988" y="37937"/>
                  <a:pt x="38994" y="38042"/>
                </a:cubicBezTo>
                <a:cubicBezTo>
                  <a:pt x="38888" y="37822"/>
                  <a:pt x="38773" y="37567"/>
                  <a:pt x="38703" y="37312"/>
                </a:cubicBezTo>
                <a:cubicBezTo>
                  <a:pt x="39698" y="37233"/>
                  <a:pt x="40684" y="37127"/>
                  <a:pt x="41635" y="36977"/>
                </a:cubicBezTo>
                <a:close/>
                <a:moveTo>
                  <a:pt x="59172" y="36757"/>
                </a:moveTo>
                <a:cubicBezTo>
                  <a:pt x="59287" y="36792"/>
                  <a:pt x="59357" y="36836"/>
                  <a:pt x="59428" y="36872"/>
                </a:cubicBezTo>
                <a:cubicBezTo>
                  <a:pt x="59577" y="36942"/>
                  <a:pt x="59727" y="36977"/>
                  <a:pt x="59868" y="37056"/>
                </a:cubicBezTo>
                <a:cubicBezTo>
                  <a:pt x="59207" y="37277"/>
                  <a:pt x="58547" y="37497"/>
                  <a:pt x="57922" y="37717"/>
                </a:cubicBezTo>
                <a:cubicBezTo>
                  <a:pt x="57561" y="37858"/>
                  <a:pt x="57227" y="37972"/>
                  <a:pt x="56866" y="38078"/>
                </a:cubicBezTo>
                <a:cubicBezTo>
                  <a:pt x="56646" y="37858"/>
                  <a:pt x="56531" y="37752"/>
                  <a:pt x="56381" y="37673"/>
                </a:cubicBezTo>
                <a:cubicBezTo>
                  <a:pt x="56681" y="37602"/>
                  <a:pt x="56936" y="37497"/>
                  <a:pt x="57191" y="37417"/>
                </a:cubicBezTo>
                <a:lnTo>
                  <a:pt x="59172" y="36757"/>
                </a:lnTo>
                <a:close/>
                <a:moveTo>
                  <a:pt x="51504" y="36872"/>
                </a:moveTo>
                <a:cubicBezTo>
                  <a:pt x="51654" y="37012"/>
                  <a:pt x="51803" y="37162"/>
                  <a:pt x="51909" y="37312"/>
                </a:cubicBezTo>
                <a:cubicBezTo>
                  <a:pt x="50879" y="37602"/>
                  <a:pt x="49858" y="37893"/>
                  <a:pt x="48792" y="38157"/>
                </a:cubicBezTo>
                <a:cubicBezTo>
                  <a:pt x="48643" y="38007"/>
                  <a:pt x="48537" y="37858"/>
                  <a:pt x="48387" y="37717"/>
                </a:cubicBezTo>
                <a:cubicBezTo>
                  <a:pt x="49453" y="37453"/>
                  <a:pt x="50483" y="37162"/>
                  <a:pt x="51504" y="36872"/>
                </a:cubicBezTo>
                <a:close/>
                <a:moveTo>
                  <a:pt x="63979" y="36616"/>
                </a:moveTo>
                <a:cubicBezTo>
                  <a:pt x="64164" y="36792"/>
                  <a:pt x="64384" y="36977"/>
                  <a:pt x="64569" y="37127"/>
                </a:cubicBezTo>
                <a:cubicBezTo>
                  <a:pt x="63504" y="37497"/>
                  <a:pt x="62439" y="37858"/>
                  <a:pt x="61373" y="38227"/>
                </a:cubicBezTo>
                <a:cubicBezTo>
                  <a:pt x="61153" y="38007"/>
                  <a:pt x="60933" y="37822"/>
                  <a:pt x="60713" y="37637"/>
                </a:cubicBezTo>
                <a:cubicBezTo>
                  <a:pt x="61268" y="37453"/>
                  <a:pt x="61813" y="37277"/>
                  <a:pt x="62368" y="37127"/>
                </a:cubicBezTo>
                <a:cubicBezTo>
                  <a:pt x="62879" y="36977"/>
                  <a:pt x="63425" y="36792"/>
                  <a:pt x="63979" y="36616"/>
                </a:cubicBezTo>
                <a:close/>
                <a:moveTo>
                  <a:pt x="19484" y="37012"/>
                </a:moveTo>
                <a:cubicBezTo>
                  <a:pt x="19449" y="37347"/>
                  <a:pt x="19370" y="37717"/>
                  <a:pt x="19299" y="38042"/>
                </a:cubicBezTo>
                <a:cubicBezTo>
                  <a:pt x="18384" y="38078"/>
                  <a:pt x="17468" y="38157"/>
                  <a:pt x="16588" y="38263"/>
                </a:cubicBezTo>
                <a:cubicBezTo>
                  <a:pt x="16623" y="37893"/>
                  <a:pt x="16658" y="37532"/>
                  <a:pt x="16728" y="37197"/>
                </a:cubicBezTo>
                <a:cubicBezTo>
                  <a:pt x="17644" y="37127"/>
                  <a:pt x="18568" y="37056"/>
                  <a:pt x="19484" y="37012"/>
                </a:cubicBezTo>
                <a:close/>
                <a:moveTo>
                  <a:pt x="38668" y="37347"/>
                </a:moveTo>
                <a:cubicBezTo>
                  <a:pt x="38738" y="37567"/>
                  <a:pt x="38853" y="37822"/>
                  <a:pt x="38923" y="38078"/>
                </a:cubicBezTo>
                <a:cubicBezTo>
                  <a:pt x="38043" y="38157"/>
                  <a:pt x="37162" y="38227"/>
                  <a:pt x="36247" y="38298"/>
                </a:cubicBezTo>
                <a:lnTo>
                  <a:pt x="36247" y="38263"/>
                </a:lnTo>
                <a:cubicBezTo>
                  <a:pt x="36176" y="38042"/>
                  <a:pt x="36062" y="37787"/>
                  <a:pt x="35991" y="37532"/>
                </a:cubicBezTo>
                <a:cubicBezTo>
                  <a:pt x="36872" y="37497"/>
                  <a:pt x="37752" y="37417"/>
                  <a:pt x="38668" y="37347"/>
                </a:cubicBezTo>
                <a:close/>
                <a:moveTo>
                  <a:pt x="47982" y="37312"/>
                </a:moveTo>
                <a:cubicBezTo>
                  <a:pt x="48062" y="37382"/>
                  <a:pt x="48097" y="37453"/>
                  <a:pt x="48167" y="37497"/>
                </a:cubicBezTo>
                <a:cubicBezTo>
                  <a:pt x="48203" y="37567"/>
                  <a:pt x="48238" y="37602"/>
                  <a:pt x="48317" y="37673"/>
                </a:cubicBezTo>
                <a:cubicBezTo>
                  <a:pt x="47322" y="37893"/>
                  <a:pt x="46371" y="38113"/>
                  <a:pt x="45376" y="38298"/>
                </a:cubicBezTo>
                <a:cubicBezTo>
                  <a:pt x="45341" y="38263"/>
                  <a:pt x="45306" y="38192"/>
                  <a:pt x="45271" y="38157"/>
                </a:cubicBezTo>
                <a:cubicBezTo>
                  <a:pt x="45200" y="38078"/>
                  <a:pt x="45156" y="38007"/>
                  <a:pt x="45121" y="37937"/>
                </a:cubicBezTo>
                <a:cubicBezTo>
                  <a:pt x="46081" y="37752"/>
                  <a:pt x="47032" y="37532"/>
                  <a:pt x="47982" y="37312"/>
                </a:cubicBezTo>
                <a:close/>
                <a:moveTo>
                  <a:pt x="5142" y="36062"/>
                </a:moveTo>
                <a:cubicBezTo>
                  <a:pt x="4922" y="36352"/>
                  <a:pt x="4702" y="36651"/>
                  <a:pt x="4482" y="36942"/>
                </a:cubicBezTo>
                <a:cubicBezTo>
                  <a:pt x="4218" y="37092"/>
                  <a:pt x="3998" y="37233"/>
                  <a:pt x="3743" y="37417"/>
                </a:cubicBezTo>
                <a:cubicBezTo>
                  <a:pt x="3338" y="37717"/>
                  <a:pt x="2977" y="38007"/>
                  <a:pt x="2572" y="38333"/>
                </a:cubicBezTo>
                <a:cubicBezTo>
                  <a:pt x="2756" y="38078"/>
                  <a:pt x="2941" y="37787"/>
                  <a:pt x="3117" y="37532"/>
                </a:cubicBezTo>
                <a:cubicBezTo>
                  <a:pt x="3161" y="37497"/>
                  <a:pt x="3232" y="37417"/>
                  <a:pt x="3267" y="37382"/>
                </a:cubicBezTo>
                <a:cubicBezTo>
                  <a:pt x="3522" y="37162"/>
                  <a:pt x="3822" y="36942"/>
                  <a:pt x="4148" y="36722"/>
                </a:cubicBezTo>
                <a:lnTo>
                  <a:pt x="5142" y="36062"/>
                </a:lnTo>
                <a:close/>
                <a:moveTo>
                  <a:pt x="44646" y="37277"/>
                </a:moveTo>
                <a:cubicBezTo>
                  <a:pt x="44760" y="37497"/>
                  <a:pt x="44901" y="37673"/>
                  <a:pt x="45015" y="37893"/>
                </a:cubicBezTo>
                <a:cubicBezTo>
                  <a:pt x="44170" y="38078"/>
                  <a:pt x="43290" y="38227"/>
                  <a:pt x="42410" y="38333"/>
                </a:cubicBezTo>
                <a:cubicBezTo>
                  <a:pt x="42295" y="38157"/>
                  <a:pt x="42189" y="37937"/>
                  <a:pt x="42075" y="37717"/>
                </a:cubicBezTo>
                <a:cubicBezTo>
                  <a:pt x="42920" y="37602"/>
                  <a:pt x="43801" y="37453"/>
                  <a:pt x="44646" y="37277"/>
                </a:cubicBezTo>
                <a:close/>
                <a:moveTo>
                  <a:pt x="3197" y="35956"/>
                </a:moveTo>
                <a:lnTo>
                  <a:pt x="3197" y="35956"/>
                </a:lnTo>
                <a:cubicBezTo>
                  <a:pt x="3012" y="36317"/>
                  <a:pt x="2827" y="36572"/>
                  <a:pt x="2756" y="36722"/>
                </a:cubicBezTo>
                <a:cubicBezTo>
                  <a:pt x="2721" y="36792"/>
                  <a:pt x="2642" y="36872"/>
                  <a:pt x="2607" y="36942"/>
                </a:cubicBezTo>
                <a:cubicBezTo>
                  <a:pt x="2167" y="37347"/>
                  <a:pt x="1762" y="37717"/>
                  <a:pt x="1321" y="38078"/>
                </a:cubicBezTo>
                <a:cubicBezTo>
                  <a:pt x="1216" y="38192"/>
                  <a:pt x="1066" y="38298"/>
                  <a:pt x="960" y="38447"/>
                </a:cubicBezTo>
                <a:cubicBezTo>
                  <a:pt x="960" y="38412"/>
                  <a:pt x="996" y="38377"/>
                  <a:pt x="996" y="38333"/>
                </a:cubicBezTo>
                <a:cubicBezTo>
                  <a:pt x="1181" y="38042"/>
                  <a:pt x="1401" y="37717"/>
                  <a:pt x="1577" y="37382"/>
                </a:cubicBezTo>
                <a:cubicBezTo>
                  <a:pt x="2131" y="36907"/>
                  <a:pt x="2642" y="36431"/>
                  <a:pt x="3197" y="35956"/>
                </a:cubicBezTo>
                <a:close/>
                <a:moveTo>
                  <a:pt x="7484" y="36431"/>
                </a:moveTo>
                <a:lnTo>
                  <a:pt x="7484" y="36431"/>
                </a:lnTo>
                <a:cubicBezTo>
                  <a:pt x="7343" y="36651"/>
                  <a:pt x="7194" y="36907"/>
                  <a:pt x="7079" y="37127"/>
                </a:cubicBezTo>
                <a:cubicBezTo>
                  <a:pt x="7044" y="37197"/>
                  <a:pt x="7009" y="37277"/>
                  <a:pt x="7009" y="37347"/>
                </a:cubicBezTo>
                <a:cubicBezTo>
                  <a:pt x="6243" y="37673"/>
                  <a:pt x="5468" y="38042"/>
                  <a:pt x="4737" y="38447"/>
                </a:cubicBezTo>
                <a:cubicBezTo>
                  <a:pt x="4922" y="38157"/>
                  <a:pt x="5063" y="37822"/>
                  <a:pt x="5283" y="37532"/>
                </a:cubicBezTo>
                <a:cubicBezTo>
                  <a:pt x="6023" y="37127"/>
                  <a:pt x="6753" y="36757"/>
                  <a:pt x="7484" y="36431"/>
                </a:cubicBezTo>
                <a:close/>
                <a:moveTo>
                  <a:pt x="9465" y="36467"/>
                </a:moveTo>
                <a:lnTo>
                  <a:pt x="9465" y="36467"/>
                </a:lnTo>
                <a:cubicBezTo>
                  <a:pt x="9324" y="36836"/>
                  <a:pt x="9175" y="37162"/>
                  <a:pt x="9060" y="37532"/>
                </a:cubicBezTo>
                <a:cubicBezTo>
                  <a:pt x="8180" y="37822"/>
                  <a:pt x="7343" y="38113"/>
                  <a:pt x="6569" y="38483"/>
                </a:cubicBezTo>
                <a:cubicBezTo>
                  <a:pt x="6718" y="38113"/>
                  <a:pt x="6859" y="37717"/>
                  <a:pt x="7044" y="37347"/>
                </a:cubicBezTo>
                <a:cubicBezTo>
                  <a:pt x="7819" y="37012"/>
                  <a:pt x="8664" y="36722"/>
                  <a:pt x="9465" y="36467"/>
                </a:cubicBezTo>
                <a:close/>
                <a:moveTo>
                  <a:pt x="35956" y="37567"/>
                </a:moveTo>
                <a:cubicBezTo>
                  <a:pt x="36027" y="37822"/>
                  <a:pt x="36097" y="38042"/>
                  <a:pt x="36212" y="38298"/>
                </a:cubicBezTo>
                <a:cubicBezTo>
                  <a:pt x="35296" y="38377"/>
                  <a:pt x="34372" y="38447"/>
                  <a:pt x="33421" y="38483"/>
                </a:cubicBezTo>
                <a:cubicBezTo>
                  <a:pt x="33385" y="38227"/>
                  <a:pt x="33315" y="37972"/>
                  <a:pt x="33271" y="37673"/>
                </a:cubicBezTo>
                <a:cubicBezTo>
                  <a:pt x="34151" y="37637"/>
                  <a:pt x="35032" y="37602"/>
                  <a:pt x="35956" y="37567"/>
                </a:cubicBezTo>
                <a:close/>
                <a:moveTo>
                  <a:pt x="55281" y="37056"/>
                </a:moveTo>
                <a:cubicBezTo>
                  <a:pt x="55281" y="37092"/>
                  <a:pt x="55325" y="37127"/>
                  <a:pt x="55360" y="37127"/>
                </a:cubicBezTo>
                <a:cubicBezTo>
                  <a:pt x="55580" y="37312"/>
                  <a:pt x="55765" y="37382"/>
                  <a:pt x="55906" y="37453"/>
                </a:cubicBezTo>
                <a:cubicBezTo>
                  <a:pt x="55325" y="37673"/>
                  <a:pt x="54735" y="37893"/>
                  <a:pt x="54145" y="38078"/>
                </a:cubicBezTo>
                <a:cubicBezTo>
                  <a:pt x="53740" y="38227"/>
                  <a:pt x="53379" y="38377"/>
                  <a:pt x="53009" y="38483"/>
                </a:cubicBezTo>
                <a:cubicBezTo>
                  <a:pt x="52860" y="38298"/>
                  <a:pt x="52719" y="38157"/>
                  <a:pt x="52569" y="37972"/>
                </a:cubicBezTo>
                <a:cubicBezTo>
                  <a:pt x="52825" y="37858"/>
                  <a:pt x="53124" y="37787"/>
                  <a:pt x="53379" y="37673"/>
                </a:cubicBezTo>
                <a:cubicBezTo>
                  <a:pt x="53635" y="37602"/>
                  <a:pt x="53890" y="37532"/>
                  <a:pt x="54110" y="37453"/>
                </a:cubicBezTo>
                <a:cubicBezTo>
                  <a:pt x="54515" y="37312"/>
                  <a:pt x="54885" y="37197"/>
                  <a:pt x="55281" y="37056"/>
                </a:cubicBezTo>
                <a:close/>
                <a:moveTo>
                  <a:pt x="16693" y="37197"/>
                </a:moveTo>
                <a:cubicBezTo>
                  <a:pt x="16623" y="37567"/>
                  <a:pt x="16588" y="37893"/>
                  <a:pt x="16508" y="38263"/>
                </a:cubicBezTo>
                <a:cubicBezTo>
                  <a:pt x="15628" y="38333"/>
                  <a:pt x="14747" y="38447"/>
                  <a:pt x="13867" y="38597"/>
                </a:cubicBezTo>
                <a:cubicBezTo>
                  <a:pt x="13946" y="38227"/>
                  <a:pt x="13982" y="37858"/>
                  <a:pt x="14087" y="37497"/>
                </a:cubicBezTo>
                <a:cubicBezTo>
                  <a:pt x="14932" y="37382"/>
                  <a:pt x="15813" y="37277"/>
                  <a:pt x="16693" y="37197"/>
                </a:cubicBezTo>
                <a:close/>
                <a:moveTo>
                  <a:pt x="11666" y="36907"/>
                </a:moveTo>
                <a:lnTo>
                  <a:pt x="11666" y="36907"/>
                </a:lnTo>
                <a:cubicBezTo>
                  <a:pt x="11560" y="37233"/>
                  <a:pt x="11446" y="37602"/>
                  <a:pt x="11376" y="37972"/>
                </a:cubicBezTo>
                <a:cubicBezTo>
                  <a:pt x="10460" y="38157"/>
                  <a:pt x="9580" y="38412"/>
                  <a:pt x="8734" y="38668"/>
                </a:cubicBezTo>
                <a:cubicBezTo>
                  <a:pt x="8840" y="38298"/>
                  <a:pt x="8954" y="37937"/>
                  <a:pt x="9060" y="37567"/>
                </a:cubicBezTo>
                <a:cubicBezTo>
                  <a:pt x="9941" y="37312"/>
                  <a:pt x="10786" y="37092"/>
                  <a:pt x="11666" y="36907"/>
                </a:cubicBezTo>
                <a:close/>
                <a:moveTo>
                  <a:pt x="33201" y="37717"/>
                </a:moveTo>
                <a:cubicBezTo>
                  <a:pt x="33271" y="37972"/>
                  <a:pt x="33315" y="38227"/>
                  <a:pt x="33385" y="38518"/>
                </a:cubicBezTo>
                <a:cubicBezTo>
                  <a:pt x="32355" y="38553"/>
                  <a:pt x="31369" y="38597"/>
                  <a:pt x="30339" y="38668"/>
                </a:cubicBezTo>
                <a:cubicBezTo>
                  <a:pt x="30304" y="38377"/>
                  <a:pt x="30304" y="38113"/>
                  <a:pt x="30304" y="37822"/>
                </a:cubicBezTo>
                <a:cubicBezTo>
                  <a:pt x="30269" y="37822"/>
                  <a:pt x="30269" y="37822"/>
                  <a:pt x="30269" y="37787"/>
                </a:cubicBezTo>
                <a:cubicBezTo>
                  <a:pt x="31255" y="37787"/>
                  <a:pt x="32215" y="37752"/>
                  <a:pt x="33201" y="37717"/>
                </a:cubicBezTo>
                <a:close/>
                <a:moveTo>
                  <a:pt x="55941" y="37497"/>
                </a:moveTo>
                <a:cubicBezTo>
                  <a:pt x="56020" y="37532"/>
                  <a:pt x="56091" y="37567"/>
                  <a:pt x="56161" y="37602"/>
                </a:cubicBezTo>
                <a:cubicBezTo>
                  <a:pt x="56205" y="37637"/>
                  <a:pt x="56241" y="37637"/>
                  <a:pt x="56311" y="37673"/>
                </a:cubicBezTo>
                <a:cubicBezTo>
                  <a:pt x="55615" y="37893"/>
                  <a:pt x="54885" y="38113"/>
                  <a:pt x="54180" y="38333"/>
                </a:cubicBezTo>
                <a:cubicBezTo>
                  <a:pt x="53855" y="38447"/>
                  <a:pt x="53485" y="38553"/>
                  <a:pt x="53124" y="38668"/>
                </a:cubicBezTo>
                <a:cubicBezTo>
                  <a:pt x="53080" y="38632"/>
                  <a:pt x="53045" y="38553"/>
                  <a:pt x="53009" y="38518"/>
                </a:cubicBezTo>
                <a:cubicBezTo>
                  <a:pt x="53414" y="38412"/>
                  <a:pt x="53784" y="38263"/>
                  <a:pt x="54145" y="38157"/>
                </a:cubicBezTo>
                <a:cubicBezTo>
                  <a:pt x="54735" y="37937"/>
                  <a:pt x="55360" y="37717"/>
                  <a:pt x="55941" y="37497"/>
                </a:cubicBezTo>
                <a:close/>
                <a:moveTo>
                  <a:pt x="59903" y="37092"/>
                </a:moveTo>
                <a:cubicBezTo>
                  <a:pt x="60053" y="37162"/>
                  <a:pt x="60202" y="37233"/>
                  <a:pt x="60308" y="37347"/>
                </a:cubicBezTo>
                <a:cubicBezTo>
                  <a:pt x="60422" y="37417"/>
                  <a:pt x="60528" y="37532"/>
                  <a:pt x="60643" y="37602"/>
                </a:cubicBezTo>
                <a:cubicBezTo>
                  <a:pt x="59868" y="37858"/>
                  <a:pt x="59137" y="38113"/>
                  <a:pt x="58406" y="38377"/>
                </a:cubicBezTo>
                <a:lnTo>
                  <a:pt x="57411" y="38703"/>
                </a:lnTo>
                <a:cubicBezTo>
                  <a:pt x="57306" y="38597"/>
                  <a:pt x="57227" y="38483"/>
                  <a:pt x="57156" y="38412"/>
                </a:cubicBezTo>
                <a:cubicBezTo>
                  <a:pt x="57042" y="38298"/>
                  <a:pt x="56971" y="38192"/>
                  <a:pt x="56901" y="38113"/>
                </a:cubicBezTo>
                <a:cubicBezTo>
                  <a:pt x="57227" y="38007"/>
                  <a:pt x="57596" y="37893"/>
                  <a:pt x="57922" y="37787"/>
                </a:cubicBezTo>
                <a:cubicBezTo>
                  <a:pt x="58582" y="37532"/>
                  <a:pt x="59243" y="37312"/>
                  <a:pt x="59903" y="37092"/>
                </a:cubicBezTo>
                <a:close/>
                <a:moveTo>
                  <a:pt x="30234" y="37787"/>
                </a:moveTo>
                <a:lnTo>
                  <a:pt x="30234" y="37858"/>
                </a:lnTo>
                <a:cubicBezTo>
                  <a:pt x="30269" y="38113"/>
                  <a:pt x="30269" y="38377"/>
                  <a:pt x="30269" y="38668"/>
                </a:cubicBezTo>
                <a:cubicBezTo>
                  <a:pt x="29388" y="38703"/>
                  <a:pt x="28473" y="38703"/>
                  <a:pt x="27513" y="38738"/>
                </a:cubicBezTo>
                <a:lnTo>
                  <a:pt x="27513" y="37893"/>
                </a:lnTo>
                <a:lnTo>
                  <a:pt x="27513" y="37858"/>
                </a:lnTo>
                <a:cubicBezTo>
                  <a:pt x="28394" y="37822"/>
                  <a:pt x="29309" y="37822"/>
                  <a:pt x="30234" y="37787"/>
                </a:cubicBezTo>
                <a:close/>
                <a:moveTo>
                  <a:pt x="42040" y="37717"/>
                </a:moveTo>
                <a:lnTo>
                  <a:pt x="42374" y="38377"/>
                </a:lnTo>
                <a:cubicBezTo>
                  <a:pt x="41344" y="38518"/>
                  <a:pt x="40314" y="38668"/>
                  <a:pt x="39293" y="38773"/>
                </a:cubicBezTo>
                <a:cubicBezTo>
                  <a:pt x="39178" y="38553"/>
                  <a:pt x="39108" y="38333"/>
                  <a:pt x="38994" y="38113"/>
                </a:cubicBezTo>
                <a:cubicBezTo>
                  <a:pt x="40024" y="38007"/>
                  <a:pt x="41018" y="37858"/>
                  <a:pt x="42040" y="37717"/>
                </a:cubicBezTo>
                <a:close/>
                <a:moveTo>
                  <a:pt x="64604" y="37162"/>
                </a:moveTo>
                <a:cubicBezTo>
                  <a:pt x="64824" y="37347"/>
                  <a:pt x="65009" y="37497"/>
                  <a:pt x="65185" y="37673"/>
                </a:cubicBezTo>
                <a:cubicBezTo>
                  <a:pt x="64085" y="38042"/>
                  <a:pt x="63028" y="38412"/>
                  <a:pt x="61928" y="38773"/>
                </a:cubicBezTo>
                <a:cubicBezTo>
                  <a:pt x="61743" y="38632"/>
                  <a:pt x="61558" y="38447"/>
                  <a:pt x="61408" y="38263"/>
                </a:cubicBezTo>
                <a:cubicBezTo>
                  <a:pt x="62474" y="37893"/>
                  <a:pt x="63539" y="37532"/>
                  <a:pt x="64604" y="37162"/>
                </a:cubicBezTo>
                <a:close/>
                <a:moveTo>
                  <a:pt x="8664" y="38703"/>
                </a:moveTo>
                <a:lnTo>
                  <a:pt x="8664" y="38703"/>
                </a:lnTo>
                <a:cubicBezTo>
                  <a:pt x="8588" y="38729"/>
                  <a:pt x="8512" y="38755"/>
                  <a:pt x="8436" y="38781"/>
                </a:cubicBezTo>
                <a:lnTo>
                  <a:pt x="8436" y="38781"/>
                </a:lnTo>
                <a:cubicBezTo>
                  <a:pt x="8511" y="38758"/>
                  <a:pt x="8586" y="38736"/>
                  <a:pt x="8661" y="38714"/>
                </a:cubicBezTo>
                <a:lnTo>
                  <a:pt x="8661" y="38714"/>
                </a:lnTo>
                <a:cubicBezTo>
                  <a:pt x="8662" y="38710"/>
                  <a:pt x="8663" y="38707"/>
                  <a:pt x="8664" y="38703"/>
                </a:cubicBezTo>
                <a:close/>
                <a:moveTo>
                  <a:pt x="3822" y="36502"/>
                </a:moveTo>
                <a:cubicBezTo>
                  <a:pt x="3637" y="36792"/>
                  <a:pt x="3417" y="37092"/>
                  <a:pt x="3232" y="37347"/>
                </a:cubicBezTo>
                <a:cubicBezTo>
                  <a:pt x="2607" y="37822"/>
                  <a:pt x="2061" y="38333"/>
                  <a:pt x="1471" y="38817"/>
                </a:cubicBezTo>
                <a:cubicBezTo>
                  <a:pt x="1656" y="38553"/>
                  <a:pt x="1797" y="38298"/>
                  <a:pt x="1982" y="38042"/>
                </a:cubicBezTo>
                <a:cubicBezTo>
                  <a:pt x="2572" y="37497"/>
                  <a:pt x="3197" y="36977"/>
                  <a:pt x="3822" y="36502"/>
                </a:cubicBezTo>
                <a:close/>
                <a:moveTo>
                  <a:pt x="27478" y="37858"/>
                </a:moveTo>
                <a:lnTo>
                  <a:pt x="27478" y="37893"/>
                </a:lnTo>
                <a:lnTo>
                  <a:pt x="27478" y="38738"/>
                </a:lnTo>
                <a:cubicBezTo>
                  <a:pt x="26853" y="38773"/>
                  <a:pt x="26272" y="38773"/>
                  <a:pt x="25647" y="38817"/>
                </a:cubicBezTo>
                <a:lnTo>
                  <a:pt x="24872" y="38817"/>
                </a:lnTo>
                <a:cubicBezTo>
                  <a:pt x="24872" y="38518"/>
                  <a:pt x="24907" y="38192"/>
                  <a:pt x="24907" y="37893"/>
                </a:cubicBezTo>
                <a:cubicBezTo>
                  <a:pt x="25277" y="37858"/>
                  <a:pt x="25612" y="37858"/>
                  <a:pt x="25973" y="37858"/>
                </a:cubicBezTo>
                <a:close/>
                <a:moveTo>
                  <a:pt x="45051" y="37937"/>
                </a:moveTo>
                <a:cubicBezTo>
                  <a:pt x="45121" y="38007"/>
                  <a:pt x="45156" y="38078"/>
                  <a:pt x="45236" y="38157"/>
                </a:cubicBezTo>
                <a:cubicBezTo>
                  <a:pt x="45271" y="38227"/>
                  <a:pt x="45306" y="38263"/>
                  <a:pt x="45341" y="38333"/>
                </a:cubicBezTo>
                <a:cubicBezTo>
                  <a:pt x="44426" y="38518"/>
                  <a:pt x="43545" y="38668"/>
                  <a:pt x="42630" y="38817"/>
                </a:cubicBezTo>
                <a:cubicBezTo>
                  <a:pt x="42594" y="38703"/>
                  <a:pt x="42515" y="38597"/>
                  <a:pt x="42445" y="38483"/>
                </a:cubicBezTo>
                <a:cubicBezTo>
                  <a:pt x="42445" y="38447"/>
                  <a:pt x="42445" y="38412"/>
                  <a:pt x="42410" y="38412"/>
                </a:cubicBezTo>
                <a:cubicBezTo>
                  <a:pt x="43290" y="38263"/>
                  <a:pt x="44170" y="38113"/>
                  <a:pt x="45051" y="37937"/>
                </a:cubicBezTo>
                <a:close/>
                <a:moveTo>
                  <a:pt x="51944" y="37347"/>
                </a:moveTo>
                <a:cubicBezTo>
                  <a:pt x="52129" y="37532"/>
                  <a:pt x="52314" y="37752"/>
                  <a:pt x="52499" y="37937"/>
                </a:cubicBezTo>
                <a:cubicBezTo>
                  <a:pt x="51469" y="38263"/>
                  <a:pt x="50439" y="38553"/>
                  <a:pt x="49417" y="38817"/>
                </a:cubicBezTo>
                <a:lnTo>
                  <a:pt x="49083" y="38483"/>
                </a:lnTo>
                <a:cubicBezTo>
                  <a:pt x="49012" y="38377"/>
                  <a:pt x="48898" y="38263"/>
                  <a:pt x="48828" y="38192"/>
                </a:cubicBezTo>
                <a:cubicBezTo>
                  <a:pt x="49858" y="37937"/>
                  <a:pt x="50923" y="37637"/>
                  <a:pt x="51944" y="37347"/>
                </a:cubicBezTo>
                <a:close/>
                <a:moveTo>
                  <a:pt x="5838" y="36651"/>
                </a:moveTo>
                <a:cubicBezTo>
                  <a:pt x="5653" y="36907"/>
                  <a:pt x="5433" y="37197"/>
                  <a:pt x="5248" y="37497"/>
                </a:cubicBezTo>
                <a:cubicBezTo>
                  <a:pt x="4517" y="37893"/>
                  <a:pt x="3822" y="38377"/>
                  <a:pt x="3117" y="38852"/>
                </a:cubicBezTo>
                <a:cubicBezTo>
                  <a:pt x="3338" y="38553"/>
                  <a:pt x="3522" y="38263"/>
                  <a:pt x="3743" y="37972"/>
                </a:cubicBezTo>
                <a:cubicBezTo>
                  <a:pt x="4438" y="37497"/>
                  <a:pt x="5142" y="37056"/>
                  <a:pt x="5838" y="36651"/>
                </a:cubicBezTo>
                <a:close/>
                <a:moveTo>
                  <a:pt x="48352" y="37717"/>
                </a:moveTo>
                <a:cubicBezTo>
                  <a:pt x="48458" y="37858"/>
                  <a:pt x="48608" y="38007"/>
                  <a:pt x="48757" y="38157"/>
                </a:cubicBezTo>
                <a:cubicBezTo>
                  <a:pt x="47762" y="38412"/>
                  <a:pt x="46776" y="38632"/>
                  <a:pt x="45746" y="38852"/>
                </a:cubicBezTo>
                <a:cubicBezTo>
                  <a:pt x="45641" y="38668"/>
                  <a:pt x="45526" y="38518"/>
                  <a:pt x="45420" y="38377"/>
                </a:cubicBezTo>
                <a:cubicBezTo>
                  <a:pt x="46407" y="38157"/>
                  <a:pt x="47357" y="37937"/>
                  <a:pt x="48352" y="37717"/>
                </a:cubicBezTo>
                <a:close/>
                <a:moveTo>
                  <a:pt x="24872" y="37893"/>
                </a:moveTo>
                <a:cubicBezTo>
                  <a:pt x="24837" y="38192"/>
                  <a:pt x="24837" y="38518"/>
                  <a:pt x="24837" y="38817"/>
                </a:cubicBezTo>
                <a:cubicBezTo>
                  <a:pt x="23956" y="38852"/>
                  <a:pt x="23041" y="38888"/>
                  <a:pt x="22090" y="38923"/>
                </a:cubicBezTo>
                <a:cubicBezTo>
                  <a:pt x="22125" y="38597"/>
                  <a:pt x="22160" y="38263"/>
                  <a:pt x="22196" y="37937"/>
                </a:cubicBezTo>
                <a:cubicBezTo>
                  <a:pt x="23076" y="37937"/>
                  <a:pt x="23956" y="37893"/>
                  <a:pt x="24872" y="37893"/>
                </a:cubicBezTo>
                <a:close/>
                <a:moveTo>
                  <a:pt x="38958" y="38113"/>
                </a:moveTo>
                <a:cubicBezTo>
                  <a:pt x="39038" y="38333"/>
                  <a:pt x="39143" y="38553"/>
                  <a:pt x="39214" y="38773"/>
                </a:cubicBezTo>
                <a:cubicBezTo>
                  <a:pt x="38333" y="38888"/>
                  <a:pt x="37418" y="38993"/>
                  <a:pt x="36537" y="39073"/>
                </a:cubicBezTo>
                <a:cubicBezTo>
                  <a:pt x="36467" y="38852"/>
                  <a:pt x="36396" y="38597"/>
                  <a:pt x="36282" y="38333"/>
                </a:cubicBezTo>
                <a:cubicBezTo>
                  <a:pt x="37162" y="38263"/>
                  <a:pt x="38078" y="38192"/>
                  <a:pt x="38958" y="38113"/>
                </a:cubicBezTo>
                <a:close/>
                <a:moveTo>
                  <a:pt x="14017" y="37497"/>
                </a:moveTo>
                <a:lnTo>
                  <a:pt x="14017" y="37497"/>
                </a:lnTo>
                <a:cubicBezTo>
                  <a:pt x="13946" y="37858"/>
                  <a:pt x="13867" y="38227"/>
                  <a:pt x="13797" y="38597"/>
                </a:cubicBezTo>
                <a:cubicBezTo>
                  <a:pt x="13462" y="38668"/>
                  <a:pt x="13172" y="38703"/>
                  <a:pt x="12846" y="38773"/>
                </a:cubicBezTo>
                <a:cubicBezTo>
                  <a:pt x="12256" y="38888"/>
                  <a:pt x="11701" y="38993"/>
                  <a:pt x="11120" y="39108"/>
                </a:cubicBezTo>
                <a:cubicBezTo>
                  <a:pt x="11226" y="38738"/>
                  <a:pt x="11305" y="38377"/>
                  <a:pt x="11411" y="38007"/>
                </a:cubicBezTo>
                <a:cubicBezTo>
                  <a:pt x="12256" y="37787"/>
                  <a:pt x="13136" y="37637"/>
                  <a:pt x="14017" y="37497"/>
                </a:cubicBezTo>
                <a:close/>
                <a:moveTo>
                  <a:pt x="22160" y="37937"/>
                </a:moveTo>
                <a:cubicBezTo>
                  <a:pt x="22125" y="38263"/>
                  <a:pt x="22090" y="38597"/>
                  <a:pt x="22046" y="38923"/>
                </a:cubicBezTo>
                <a:cubicBezTo>
                  <a:pt x="21095" y="38958"/>
                  <a:pt x="20144" y="39037"/>
                  <a:pt x="19149" y="39108"/>
                </a:cubicBezTo>
                <a:cubicBezTo>
                  <a:pt x="19229" y="38773"/>
                  <a:pt x="19264" y="38412"/>
                  <a:pt x="19334" y="38078"/>
                </a:cubicBezTo>
                <a:cubicBezTo>
                  <a:pt x="20250" y="38042"/>
                  <a:pt x="21210" y="37972"/>
                  <a:pt x="22160" y="37937"/>
                </a:cubicBezTo>
                <a:close/>
                <a:moveTo>
                  <a:pt x="56346" y="37673"/>
                </a:moveTo>
                <a:cubicBezTo>
                  <a:pt x="56461" y="37752"/>
                  <a:pt x="56602" y="37858"/>
                  <a:pt x="56822" y="38113"/>
                </a:cubicBezTo>
                <a:cubicBezTo>
                  <a:pt x="56091" y="38333"/>
                  <a:pt x="55395" y="38597"/>
                  <a:pt x="54665" y="38817"/>
                </a:cubicBezTo>
                <a:cubicBezTo>
                  <a:pt x="54295" y="38923"/>
                  <a:pt x="53890" y="39037"/>
                  <a:pt x="53520" y="39143"/>
                </a:cubicBezTo>
                <a:cubicBezTo>
                  <a:pt x="53414" y="38993"/>
                  <a:pt x="53265" y="38852"/>
                  <a:pt x="53159" y="38703"/>
                </a:cubicBezTo>
                <a:cubicBezTo>
                  <a:pt x="53520" y="38597"/>
                  <a:pt x="53855" y="38483"/>
                  <a:pt x="54224" y="38377"/>
                </a:cubicBezTo>
                <a:cubicBezTo>
                  <a:pt x="54920" y="38157"/>
                  <a:pt x="55651" y="37937"/>
                  <a:pt x="56346" y="37673"/>
                </a:cubicBezTo>
                <a:close/>
                <a:moveTo>
                  <a:pt x="42374" y="38412"/>
                </a:moveTo>
                <a:cubicBezTo>
                  <a:pt x="42410" y="38447"/>
                  <a:pt x="42410" y="38447"/>
                  <a:pt x="42410" y="38483"/>
                </a:cubicBezTo>
                <a:cubicBezTo>
                  <a:pt x="42480" y="38597"/>
                  <a:pt x="42515" y="38703"/>
                  <a:pt x="42594" y="38817"/>
                </a:cubicBezTo>
                <a:cubicBezTo>
                  <a:pt x="41564" y="38993"/>
                  <a:pt x="40534" y="39143"/>
                  <a:pt x="39513" y="39293"/>
                </a:cubicBezTo>
                <a:cubicBezTo>
                  <a:pt x="39434" y="39178"/>
                  <a:pt x="39399" y="39073"/>
                  <a:pt x="39363" y="38993"/>
                </a:cubicBezTo>
                <a:cubicBezTo>
                  <a:pt x="39328" y="38923"/>
                  <a:pt x="39328" y="38888"/>
                  <a:pt x="39293" y="38817"/>
                </a:cubicBezTo>
                <a:cubicBezTo>
                  <a:pt x="40314" y="38703"/>
                  <a:pt x="41344" y="38553"/>
                  <a:pt x="42374" y="38412"/>
                </a:cubicBezTo>
                <a:close/>
                <a:moveTo>
                  <a:pt x="19299" y="38078"/>
                </a:moveTo>
                <a:lnTo>
                  <a:pt x="19299" y="38078"/>
                </a:lnTo>
                <a:cubicBezTo>
                  <a:pt x="19229" y="38412"/>
                  <a:pt x="19185" y="38773"/>
                  <a:pt x="19114" y="39108"/>
                </a:cubicBezTo>
                <a:cubicBezTo>
                  <a:pt x="18234" y="39178"/>
                  <a:pt x="17318" y="39257"/>
                  <a:pt x="16403" y="39328"/>
                </a:cubicBezTo>
                <a:cubicBezTo>
                  <a:pt x="16438" y="39178"/>
                  <a:pt x="16473" y="39037"/>
                  <a:pt x="16473" y="38888"/>
                </a:cubicBezTo>
                <a:cubicBezTo>
                  <a:pt x="16508" y="38703"/>
                  <a:pt x="16543" y="38483"/>
                  <a:pt x="16543" y="38298"/>
                </a:cubicBezTo>
                <a:cubicBezTo>
                  <a:pt x="17468" y="38227"/>
                  <a:pt x="18384" y="38157"/>
                  <a:pt x="19299" y="38078"/>
                </a:cubicBezTo>
                <a:close/>
                <a:moveTo>
                  <a:pt x="36247" y="38377"/>
                </a:moveTo>
                <a:cubicBezTo>
                  <a:pt x="36317" y="38597"/>
                  <a:pt x="36432" y="38852"/>
                  <a:pt x="36502" y="39073"/>
                </a:cubicBezTo>
                <a:cubicBezTo>
                  <a:pt x="35516" y="39178"/>
                  <a:pt x="34556" y="39257"/>
                  <a:pt x="33570" y="39328"/>
                </a:cubicBezTo>
                <a:cubicBezTo>
                  <a:pt x="33535" y="39073"/>
                  <a:pt x="33456" y="38817"/>
                  <a:pt x="33421" y="38553"/>
                </a:cubicBezTo>
                <a:cubicBezTo>
                  <a:pt x="34372" y="38483"/>
                  <a:pt x="35296" y="38447"/>
                  <a:pt x="36247" y="38377"/>
                </a:cubicBezTo>
                <a:close/>
                <a:moveTo>
                  <a:pt x="65229" y="37717"/>
                </a:moveTo>
                <a:cubicBezTo>
                  <a:pt x="65335" y="37787"/>
                  <a:pt x="65405" y="37858"/>
                  <a:pt x="65485" y="37937"/>
                </a:cubicBezTo>
                <a:cubicBezTo>
                  <a:pt x="65590" y="38007"/>
                  <a:pt x="65705" y="38113"/>
                  <a:pt x="65775" y="38192"/>
                </a:cubicBezTo>
                <a:cubicBezTo>
                  <a:pt x="64930" y="38483"/>
                  <a:pt x="64085" y="38773"/>
                  <a:pt x="63248" y="39073"/>
                </a:cubicBezTo>
                <a:cubicBezTo>
                  <a:pt x="62984" y="39143"/>
                  <a:pt x="62729" y="39257"/>
                  <a:pt x="62474" y="39328"/>
                </a:cubicBezTo>
                <a:cubicBezTo>
                  <a:pt x="62403" y="39257"/>
                  <a:pt x="62289" y="39178"/>
                  <a:pt x="62218" y="39108"/>
                </a:cubicBezTo>
                <a:cubicBezTo>
                  <a:pt x="62148" y="38993"/>
                  <a:pt x="62034" y="38923"/>
                  <a:pt x="61963" y="38817"/>
                </a:cubicBezTo>
                <a:cubicBezTo>
                  <a:pt x="63064" y="38447"/>
                  <a:pt x="64129" y="38078"/>
                  <a:pt x="65229" y="37717"/>
                </a:cubicBezTo>
                <a:close/>
                <a:moveTo>
                  <a:pt x="45376" y="38377"/>
                </a:moveTo>
                <a:cubicBezTo>
                  <a:pt x="45491" y="38518"/>
                  <a:pt x="45597" y="38703"/>
                  <a:pt x="45711" y="38852"/>
                </a:cubicBezTo>
                <a:cubicBezTo>
                  <a:pt x="44795" y="39037"/>
                  <a:pt x="43836" y="39213"/>
                  <a:pt x="42920" y="39363"/>
                </a:cubicBezTo>
                <a:cubicBezTo>
                  <a:pt x="42815" y="39213"/>
                  <a:pt x="42735" y="39037"/>
                  <a:pt x="42665" y="38852"/>
                </a:cubicBezTo>
                <a:cubicBezTo>
                  <a:pt x="43545" y="38703"/>
                  <a:pt x="44461" y="38553"/>
                  <a:pt x="45376" y="38377"/>
                </a:cubicBezTo>
                <a:close/>
                <a:moveTo>
                  <a:pt x="60678" y="37637"/>
                </a:moveTo>
                <a:cubicBezTo>
                  <a:pt x="60898" y="37822"/>
                  <a:pt x="61118" y="38042"/>
                  <a:pt x="61303" y="38227"/>
                </a:cubicBezTo>
                <a:cubicBezTo>
                  <a:pt x="60387" y="38553"/>
                  <a:pt x="59428" y="38852"/>
                  <a:pt x="58512" y="39178"/>
                </a:cubicBezTo>
                <a:cubicBezTo>
                  <a:pt x="58327" y="39213"/>
                  <a:pt x="58142" y="39293"/>
                  <a:pt x="57966" y="39363"/>
                </a:cubicBezTo>
                <a:cubicBezTo>
                  <a:pt x="57852" y="39257"/>
                  <a:pt x="57781" y="39143"/>
                  <a:pt x="57702" y="39037"/>
                </a:cubicBezTo>
                <a:cubicBezTo>
                  <a:pt x="57596" y="38923"/>
                  <a:pt x="57526" y="38852"/>
                  <a:pt x="57447" y="38738"/>
                </a:cubicBezTo>
                <a:lnTo>
                  <a:pt x="58442" y="38412"/>
                </a:lnTo>
                <a:cubicBezTo>
                  <a:pt x="59172" y="38157"/>
                  <a:pt x="59903" y="37893"/>
                  <a:pt x="60678" y="37637"/>
                </a:cubicBezTo>
                <a:close/>
                <a:moveTo>
                  <a:pt x="52499" y="37972"/>
                </a:moveTo>
                <a:cubicBezTo>
                  <a:pt x="52640" y="38157"/>
                  <a:pt x="52789" y="38333"/>
                  <a:pt x="52939" y="38518"/>
                </a:cubicBezTo>
                <a:cubicBezTo>
                  <a:pt x="51979" y="38852"/>
                  <a:pt x="50958" y="39143"/>
                  <a:pt x="49963" y="39433"/>
                </a:cubicBezTo>
                <a:cubicBezTo>
                  <a:pt x="49778" y="39213"/>
                  <a:pt x="49638" y="39037"/>
                  <a:pt x="49453" y="38852"/>
                </a:cubicBezTo>
                <a:cubicBezTo>
                  <a:pt x="50483" y="38597"/>
                  <a:pt x="51504" y="38298"/>
                  <a:pt x="52499" y="37972"/>
                </a:cubicBezTo>
                <a:close/>
                <a:moveTo>
                  <a:pt x="2536" y="37092"/>
                </a:moveTo>
                <a:lnTo>
                  <a:pt x="2536" y="37092"/>
                </a:lnTo>
                <a:cubicBezTo>
                  <a:pt x="2352" y="37382"/>
                  <a:pt x="2131" y="37717"/>
                  <a:pt x="1947" y="38007"/>
                </a:cubicBezTo>
                <a:cubicBezTo>
                  <a:pt x="1656" y="38298"/>
                  <a:pt x="1321" y="38553"/>
                  <a:pt x="1031" y="38852"/>
                </a:cubicBezTo>
                <a:cubicBezTo>
                  <a:pt x="776" y="39073"/>
                  <a:pt x="520" y="39293"/>
                  <a:pt x="256" y="39513"/>
                </a:cubicBezTo>
                <a:cubicBezTo>
                  <a:pt x="476" y="39213"/>
                  <a:pt x="661" y="38888"/>
                  <a:pt x="846" y="38553"/>
                </a:cubicBezTo>
                <a:cubicBezTo>
                  <a:pt x="1031" y="38412"/>
                  <a:pt x="1216" y="38263"/>
                  <a:pt x="1357" y="38113"/>
                </a:cubicBezTo>
                <a:cubicBezTo>
                  <a:pt x="1762" y="37787"/>
                  <a:pt x="2131" y="37417"/>
                  <a:pt x="2536" y="37092"/>
                </a:cubicBezTo>
                <a:close/>
                <a:moveTo>
                  <a:pt x="52974" y="38553"/>
                </a:moveTo>
                <a:cubicBezTo>
                  <a:pt x="53009" y="38597"/>
                  <a:pt x="53045" y="38632"/>
                  <a:pt x="53080" y="38668"/>
                </a:cubicBezTo>
                <a:cubicBezTo>
                  <a:pt x="52059" y="38958"/>
                  <a:pt x="51064" y="39257"/>
                  <a:pt x="50043" y="39513"/>
                </a:cubicBezTo>
                <a:lnTo>
                  <a:pt x="49999" y="39478"/>
                </a:lnTo>
                <a:cubicBezTo>
                  <a:pt x="50993" y="39178"/>
                  <a:pt x="51979" y="38888"/>
                  <a:pt x="52974" y="38553"/>
                </a:cubicBezTo>
                <a:close/>
                <a:moveTo>
                  <a:pt x="33385" y="38553"/>
                </a:moveTo>
                <a:cubicBezTo>
                  <a:pt x="33421" y="38817"/>
                  <a:pt x="33456" y="39108"/>
                  <a:pt x="33535" y="39328"/>
                </a:cubicBezTo>
                <a:cubicBezTo>
                  <a:pt x="32470" y="39398"/>
                  <a:pt x="31440" y="39478"/>
                  <a:pt x="30375" y="39548"/>
                </a:cubicBezTo>
                <a:cubicBezTo>
                  <a:pt x="30375" y="39257"/>
                  <a:pt x="30339" y="38958"/>
                  <a:pt x="30339" y="38703"/>
                </a:cubicBezTo>
                <a:cubicBezTo>
                  <a:pt x="31369" y="38668"/>
                  <a:pt x="32355" y="38597"/>
                  <a:pt x="33385" y="38553"/>
                </a:cubicBezTo>
                <a:close/>
                <a:moveTo>
                  <a:pt x="48792" y="38192"/>
                </a:moveTo>
                <a:cubicBezTo>
                  <a:pt x="48863" y="38298"/>
                  <a:pt x="48977" y="38412"/>
                  <a:pt x="49048" y="38518"/>
                </a:cubicBezTo>
                <a:lnTo>
                  <a:pt x="49382" y="38852"/>
                </a:lnTo>
                <a:cubicBezTo>
                  <a:pt x="48352" y="39108"/>
                  <a:pt x="47322" y="39328"/>
                  <a:pt x="46301" y="39583"/>
                </a:cubicBezTo>
                <a:cubicBezTo>
                  <a:pt x="46222" y="39478"/>
                  <a:pt x="46151" y="39363"/>
                  <a:pt x="46081" y="39257"/>
                </a:cubicBezTo>
                <a:cubicBezTo>
                  <a:pt x="45966" y="39108"/>
                  <a:pt x="45896" y="38993"/>
                  <a:pt x="45781" y="38888"/>
                </a:cubicBezTo>
                <a:cubicBezTo>
                  <a:pt x="46776" y="38668"/>
                  <a:pt x="47798" y="38447"/>
                  <a:pt x="48792" y="38192"/>
                </a:cubicBezTo>
                <a:close/>
                <a:moveTo>
                  <a:pt x="39258" y="38852"/>
                </a:moveTo>
                <a:cubicBezTo>
                  <a:pt x="39293" y="38888"/>
                  <a:pt x="39293" y="38958"/>
                  <a:pt x="39328" y="38993"/>
                </a:cubicBezTo>
                <a:cubicBezTo>
                  <a:pt x="39363" y="39108"/>
                  <a:pt x="39399" y="39178"/>
                  <a:pt x="39434" y="39293"/>
                </a:cubicBezTo>
                <a:cubicBezTo>
                  <a:pt x="38518" y="39398"/>
                  <a:pt x="37603" y="39513"/>
                  <a:pt x="36687" y="39618"/>
                </a:cubicBezTo>
                <a:cubicBezTo>
                  <a:pt x="36652" y="39478"/>
                  <a:pt x="36617" y="39328"/>
                  <a:pt x="36572" y="39178"/>
                </a:cubicBezTo>
                <a:cubicBezTo>
                  <a:pt x="36537" y="39143"/>
                  <a:pt x="36537" y="39143"/>
                  <a:pt x="36537" y="39108"/>
                </a:cubicBezTo>
                <a:cubicBezTo>
                  <a:pt x="37453" y="39037"/>
                  <a:pt x="38333" y="38923"/>
                  <a:pt x="39258" y="38852"/>
                </a:cubicBezTo>
                <a:close/>
                <a:moveTo>
                  <a:pt x="6974" y="37382"/>
                </a:moveTo>
                <a:cubicBezTo>
                  <a:pt x="6789" y="37752"/>
                  <a:pt x="6639" y="38113"/>
                  <a:pt x="6498" y="38518"/>
                </a:cubicBezTo>
                <a:cubicBezTo>
                  <a:pt x="5688" y="38852"/>
                  <a:pt x="4922" y="39257"/>
                  <a:pt x="4183" y="39654"/>
                </a:cubicBezTo>
                <a:cubicBezTo>
                  <a:pt x="4368" y="39293"/>
                  <a:pt x="4553" y="38888"/>
                  <a:pt x="4702" y="38518"/>
                </a:cubicBezTo>
                <a:cubicBezTo>
                  <a:pt x="5468" y="38113"/>
                  <a:pt x="6199" y="37717"/>
                  <a:pt x="6974" y="37382"/>
                </a:cubicBezTo>
                <a:close/>
                <a:moveTo>
                  <a:pt x="30269" y="38703"/>
                </a:moveTo>
                <a:cubicBezTo>
                  <a:pt x="30304" y="38958"/>
                  <a:pt x="30304" y="39257"/>
                  <a:pt x="30339" y="39548"/>
                </a:cubicBezTo>
                <a:cubicBezTo>
                  <a:pt x="29424" y="39583"/>
                  <a:pt x="28473" y="39654"/>
                  <a:pt x="27548" y="39698"/>
                </a:cubicBezTo>
                <a:cubicBezTo>
                  <a:pt x="27548" y="39398"/>
                  <a:pt x="27513" y="39073"/>
                  <a:pt x="27513" y="38773"/>
                </a:cubicBezTo>
                <a:cubicBezTo>
                  <a:pt x="28473" y="38773"/>
                  <a:pt x="29388" y="38738"/>
                  <a:pt x="30269" y="38703"/>
                </a:cubicBezTo>
                <a:close/>
                <a:moveTo>
                  <a:pt x="16508" y="38298"/>
                </a:moveTo>
                <a:lnTo>
                  <a:pt x="16508" y="38298"/>
                </a:lnTo>
                <a:cubicBezTo>
                  <a:pt x="16473" y="38483"/>
                  <a:pt x="16473" y="38703"/>
                  <a:pt x="16438" y="38888"/>
                </a:cubicBezTo>
                <a:cubicBezTo>
                  <a:pt x="16403" y="39037"/>
                  <a:pt x="16403" y="39178"/>
                  <a:pt x="16367" y="39363"/>
                </a:cubicBezTo>
                <a:cubicBezTo>
                  <a:pt x="15443" y="39433"/>
                  <a:pt x="14527" y="39583"/>
                  <a:pt x="13647" y="39733"/>
                </a:cubicBezTo>
                <a:cubicBezTo>
                  <a:pt x="13682" y="39513"/>
                  <a:pt x="13726" y="39293"/>
                  <a:pt x="13761" y="39108"/>
                </a:cubicBezTo>
                <a:cubicBezTo>
                  <a:pt x="13797" y="38958"/>
                  <a:pt x="13832" y="38817"/>
                  <a:pt x="13832" y="38668"/>
                </a:cubicBezTo>
                <a:cubicBezTo>
                  <a:pt x="14712" y="38518"/>
                  <a:pt x="15628" y="38412"/>
                  <a:pt x="16508" y="38298"/>
                </a:cubicBezTo>
                <a:close/>
                <a:moveTo>
                  <a:pt x="56866" y="38157"/>
                </a:moveTo>
                <a:cubicBezTo>
                  <a:pt x="56936" y="38227"/>
                  <a:pt x="57006" y="38298"/>
                  <a:pt x="57121" y="38412"/>
                </a:cubicBezTo>
                <a:cubicBezTo>
                  <a:pt x="57191" y="38518"/>
                  <a:pt x="57262" y="38632"/>
                  <a:pt x="57341" y="38703"/>
                </a:cubicBezTo>
                <a:cubicBezTo>
                  <a:pt x="56716" y="38923"/>
                  <a:pt x="56020" y="39143"/>
                  <a:pt x="55360" y="39363"/>
                </a:cubicBezTo>
                <a:cubicBezTo>
                  <a:pt x="54920" y="39513"/>
                  <a:pt x="54480" y="39654"/>
                  <a:pt x="54040" y="39768"/>
                </a:cubicBezTo>
                <a:cubicBezTo>
                  <a:pt x="53855" y="39583"/>
                  <a:pt x="53705" y="39363"/>
                  <a:pt x="53564" y="39178"/>
                </a:cubicBezTo>
                <a:cubicBezTo>
                  <a:pt x="53925" y="39073"/>
                  <a:pt x="54295" y="38958"/>
                  <a:pt x="54665" y="38852"/>
                </a:cubicBezTo>
                <a:cubicBezTo>
                  <a:pt x="55395" y="38632"/>
                  <a:pt x="56126" y="38377"/>
                  <a:pt x="56866" y="38157"/>
                </a:cubicBezTo>
                <a:close/>
                <a:moveTo>
                  <a:pt x="27478" y="38773"/>
                </a:moveTo>
                <a:cubicBezTo>
                  <a:pt x="27478" y="39073"/>
                  <a:pt x="27478" y="39398"/>
                  <a:pt x="27513" y="39698"/>
                </a:cubicBezTo>
                <a:cubicBezTo>
                  <a:pt x="26967" y="39733"/>
                  <a:pt x="26448" y="39733"/>
                  <a:pt x="25902" y="39768"/>
                </a:cubicBezTo>
                <a:cubicBezTo>
                  <a:pt x="25568" y="39768"/>
                  <a:pt x="25207" y="39803"/>
                  <a:pt x="24872" y="39803"/>
                </a:cubicBezTo>
                <a:lnTo>
                  <a:pt x="24872" y="38852"/>
                </a:lnTo>
                <a:lnTo>
                  <a:pt x="25647" y="38852"/>
                </a:lnTo>
                <a:cubicBezTo>
                  <a:pt x="26272" y="38817"/>
                  <a:pt x="26853" y="38817"/>
                  <a:pt x="27478" y="38773"/>
                </a:cubicBezTo>
                <a:close/>
                <a:moveTo>
                  <a:pt x="11340" y="38007"/>
                </a:moveTo>
                <a:lnTo>
                  <a:pt x="11340" y="38007"/>
                </a:lnTo>
                <a:cubicBezTo>
                  <a:pt x="11261" y="38377"/>
                  <a:pt x="11155" y="38738"/>
                  <a:pt x="11085" y="39108"/>
                </a:cubicBezTo>
                <a:cubicBezTo>
                  <a:pt x="10161" y="39328"/>
                  <a:pt x="9280" y="39583"/>
                  <a:pt x="8400" y="39838"/>
                </a:cubicBezTo>
                <a:cubicBezTo>
                  <a:pt x="8514" y="39478"/>
                  <a:pt x="8620" y="39073"/>
                  <a:pt x="8734" y="38703"/>
                </a:cubicBezTo>
                <a:cubicBezTo>
                  <a:pt x="9580" y="38412"/>
                  <a:pt x="10460" y="38192"/>
                  <a:pt x="11340" y="38007"/>
                </a:cubicBezTo>
                <a:close/>
                <a:moveTo>
                  <a:pt x="42630" y="38852"/>
                </a:moveTo>
                <a:cubicBezTo>
                  <a:pt x="42700" y="39037"/>
                  <a:pt x="42779" y="39213"/>
                  <a:pt x="42885" y="39398"/>
                </a:cubicBezTo>
                <a:cubicBezTo>
                  <a:pt x="41820" y="39583"/>
                  <a:pt x="40798" y="39733"/>
                  <a:pt x="39733" y="39874"/>
                </a:cubicBezTo>
                <a:cubicBezTo>
                  <a:pt x="39654" y="39698"/>
                  <a:pt x="39583" y="39513"/>
                  <a:pt x="39513" y="39328"/>
                </a:cubicBezTo>
                <a:cubicBezTo>
                  <a:pt x="40534" y="39178"/>
                  <a:pt x="41564" y="39037"/>
                  <a:pt x="42630" y="38852"/>
                </a:cubicBezTo>
                <a:close/>
                <a:moveTo>
                  <a:pt x="4368" y="37056"/>
                </a:moveTo>
                <a:cubicBezTo>
                  <a:pt x="4148" y="37347"/>
                  <a:pt x="3927" y="37637"/>
                  <a:pt x="3707" y="37937"/>
                </a:cubicBezTo>
                <a:cubicBezTo>
                  <a:pt x="3382" y="38157"/>
                  <a:pt x="3082" y="38377"/>
                  <a:pt x="2756" y="38632"/>
                </a:cubicBezTo>
                <a:cubicBezTo>
                  <a:pt x="2457" y="38888"/>
                  <a:pt x="2131" y="39143"/>
                  <a:pt x="1841" y="39398"/>
                </a:cubicBezTo>
                <a:cubicBezTo>
                  <a:pt x="2061" y="39073"/>
                  <a:pt x="2281" y="38773"/>
                  <a:pt x="2457" y="38447"/>
                </a:cubicBezTo>
                <a:lnTo>
                  <a:pt x="2457" y="38447"/>
                </a:lnTo>
                <a:cubicBezTo>
                  <a:pt x="1876" y="38923"/>
                  <a:pt x="1321" y="39398"/>
                  <a:pt x="811" y="39918"/>
                </a:cubicBezTo>
                <a:cubicBezTo>
                  <a:pt x="996" y="39583"/>
                  <a:pt x="1216" y="39293"/>
                  <a:pt x="1401" y="38958"/>
                </a:cubicBezTo>
                <a:cubicBezTo>
                  <a:pt x="1947" y="38447"/>
                  <a:pt x="2536" y="37937"/>
                  <a:pt x="3117" y="37497"/>
                </a:cubicBezTo>
                <a:lnTo>
                  <a:pt x="3117" y="37497"/>
                </a:lnTo>
                <a:lnTo>
                  <a:pt x="3082" y="37532"/>
                </a:lnTo>
                <a:cubicBezTo>
                  <a:pt x="2862" y="37822"/>
                  <a:pt x="2677" y="38113"/>
                  <a:pt x="2457" y="38447"/>
                </a:cubicBezTo>
                <a:cubicBezTo>
                  <a:pt x="2897" y="38113"/>
                  <a:pt x="3338" y="37752"/>
                  <a:pt x="3778" y="37453"/>
                </a:cubicBezTo>
                <a:cubicBezTo>
                  <a:pt x="3963" y="37312"/>
                  <a:pt x="4183" y="37162"/>
                  <a:pt x="4368" y="37056"/>
                </a:cubicBezTo>
                <a:close/>
                <a:moveTo>
                  <a:pt x="5178" y="37567"/>
                </a:moveTo>
                <a:cubicBezTo>
                  <a:pt x="4993" y="37858"/>
                  <a:pt x="4843" y="38157"/>
                  <a:pt x="4702" y="38483"/>
                </a:cubicBezTo>
                <a:lnTo>
                  <a:pt x="4658" y="38483"/>
                </a:lnTo>
                <a:cubicBezTo>
                  <a:pt x="3927" y="38923"/>
                  <a:pt x="3197" y="39398"/>
                  <a:pt x="2501" y="39918"/>
                </a:cubicBezTo>
                <a:cubicBezTo>
                  <a:pt x="2677" y="39583"/>
                  <a:pt x="2862" y="39257"/>
                  <a:pt x="3047" y="38958"/>
                </a:cubicBezTo>
                <a:cubicBezTo>
                  <a:pt x="3778" y="38447"/>
                  <a:pt x="4482" y="38007"/>
                  <a:pt x="5178" y="37567"/>
                </a:cubicBezTo>
                <a:close/>
                <a:moveTo>
                  <a:pt x="36502" y="39143"/>
                </a:moveTo>
                <a:lnTo>
                  <a:pt x="36502" y="39178"/>
                </a:lnTo>
                <a:cubicBezTo>
                  <a:pt x="36537" y="39328"/>
                  <a:pt x="36572" y="39478"/>
                  <a:pt x="36617" y="39618"/>
                </a:cubicBezTo>
                <a:cubicBezTo>
                  <a:pt x="35622" y="39733"/>
                  <a:pt x="34636" y="39838"/>
                  <a:pt x="33641" y="39918"/>
                </a:cubicBezTo>
                <a:cubicBezTo>
                  <a:pt x="33641" y="39803"/>
                  <a:pt x="33606" y="39654"/>
                  <a:pt x="33606" y="39548"/>
                </a:cubicBezTo>
                <a:cubicBezTo>
                  <a:pt x="33606" y="39478"/>
                  <a:pt x="33570" y="39433"/>
                  <a:pt x="33570" y="39363"/>
                </a:cubicBezTo>
                <a:cubicBezTo>
                  <a:pt x="34556" y="39293"/>
                  <a:pt x="35516" y="39213"/>
                  <a:pt x="36502" y="39143"/>
                </a:cubicBezTo>
                <a:close/>
                <a:moveTo>
                  <a:pt x="24837" y="38852"/>
                </a:moveTo>
                <a:cubicBezTo>
                  <a:pt x="24837" y="39178"/>
                  <a:pt x="24802" y="39513"/>
                  <a:pt x="24802" y="39803"/>
                </a:cubicBezTo>
                <a:cubicBezTo>
                  <a:pt x="23886" y="39874"/>
                  <a:pt x="22926" y="39918"/>
                  <a:pt x="22011" y="39953"/>
                </a:cubicBezTo>
                <a:cubicBezTo>
                  <a:pt x="22011" y="39618"/>
                  <a:pt x="22046" y="39293"/>
                  <a:pt x="22090" y="38958"/>
                </a:cubicBezTo>
                <a:cubicBezTo>
                  <a:pt x="23006" y="38923"/>
                  <a:pt x="23921" y="38888"/>
                  <a:pt x="24837" y="38852"/>
                </a:cubicBezTo>
                <a:close/>
                <a:moveTo>
                  <a:pt x="61338" y="38263"/>
                </a:moveTo>
                <a:cubicBezTo>
                  <a:pt x="61523" y="38447"/>
                  <a:pt x="61708" y="38632"/>
                  <a:pt x="61884" y="38817"/>
                </a:cubicBezTo>
                <a:cubicBezTo>
                  <a:pt x="61664" y="38888"/>
                  <a:pt x="61488" y="38923"/>
                  <a:pt x="61303" y="38993"/>
                </a:cubicBezTo>
                <a:cubicBezTo>
                  <a:pt x="60387" y="39328"/>
                  <a:pt x="59428" y="39618"/>
                  <a:pt x="58477" y="39953"/>
                </a:cubicBezTo>
                <a:cubicBezTo>
                  <a:pt x="58327" y="39768"/>
                  <a:pt x="58142" y="39583"/>
                  <a:pt x="58001" y="39398"/>
                </a:cubicBezTo>
                <a:cubicBezTo>
                  <a:pt x="58186" y="39328"/>
                  <a:pt x="58362" y="39257"/>
                  <a:pt x="58512" y="39213"/>
                </a:cubicBezTo>
                <a:cubicBezTo>
                  <a:pt x="59463" y="38888"/>
                  <a:pt x="60422" y="38597"/>
                  <a:pt x="61338" y="38263"/>
                </a:cubicBezTo>
                <a:close/>
                <a:moveTo>
                  <a:pt x="53124" y="38703"/>
                </a:moveTo>
                <a:cubicBezTo>
                  <a:pt x="53230" y="38852"/>
                  <a:pt x="53344" y="38993"/>
                  <a:pt x="53485" y="39143"/>
                </a:cubicBezTo>
                <a:cubicBezTo>
                  <a:pt x="52464" y="39433"/>
                  <a:pt x="51434" y="39733"/>
                  <a:pt x="50404" y="39988"/>
                </a:cubicBezTo>
                <a:cubicBezTo>
                  <a:pt x="50298" y="39838"/>
                  <a:pt x="50183" y="39698"/>
                  <a:pt x="50078" y="39548"/>
                </a:cubicBezTo>
                <a:cubicBezTo>
                  <a:pt x="51099" y="39293"/>
                  <a:pt x="52094" y="38993"/>
                  <a:pt x="53124" y="38703"/>
                </a:cubicBezTo>
                <a:close/>
                <a:moveTo>
                  <a:pt x="22046" y="38958"/>
                </a:moveTo>
                <a:lnTo>
                  <a:pt x="22046" y="38958"/>
                </a:lnTo>
                <a:cubicBezTo>
                  <a:pt x="22011" y="39293"/>
                  <a:pt x="21976" y="39618"/>
                  <a:pt x="21940" y="39953"/>
                </a:cubicBezTo>
                <a:cubicBezTo>
                  <a:pt x="20945" y="40023"/>
                  <a:pt x="19959" y="40094"/>
                  <a:pt x="19009" y="40173"/>
                </a:cubicBezTo>
                <a:cubicBezTo>
                  <a:pt x="19044" y="39838"/>
                  <a:pt x="19114" y="39513"/>
                  <a:pt x="19149" y="39143"/>
                </a:cubicBezTo>
                <a:cubicBezTo>
                  <a:pt x="20109" y="39073"/>
                  <a:pt x="21060" y="39037"/>
                  <a:pt x="22046" y="38958"/>
                </a:cubicBezTo>
                <a:close/>
                <a:moveTo>
                  <a:pt x="33535" y="39363"/>
                </a:moveTo>
                <a:cubicBezTo>
                  <a:pt x="33535" y="39433"/>
                  <a:pt x="33535" y="39478"/>
                  <a:pt x="33570" y="39548"/>
                </a:cubicBezTo>
                <a:cubicBezTo>
                  <a:pt x="33570" y="39654"/>
                  <a:pt x="33606" y="39803"/>
                  <a:pt x="33606" y="39918"/>
                </a:cubicBezTo>
                <a:cubicBezTo>
                  <a:pt x="32540" y="40023"/>
                  <a:pt x="31510" y="40094"/>
                  <a:pt x="30489" y="40173"/>
                </a:cubicBezTo>
                <a:cubicBezTo>
                  <a:pt x="30454" y="40138"/>
                  <a:pt x="30454" y="40094"/>
                  <a:pt x="30454" y="40023"/>
                </a:cubicBezTo>
                <a:cubicBezTo>
                  <a:pt x="30410" y="39874"/>
                  <a:pt x="30410" y="39733"/>
                  <a:pt x="30410" y="39583"/>
                </a:cubicBezTo>
                <a:cubicBezTo>
                  <a:pt x="31440" y="39513"/>
                  <a:pt x="32505" y="39433"/>
                  <a:pt x="33535" y="39363"/>
                </a:cubicBezTo>
                <a:close/>
                <a:moveTo>
                  <a:pt x="45746" y="38888"/>
                </a:moveTo>
                <a:cubicBezTo>
                  <a:pt x="45817" y="38993"/>
                  <a:pt x="45931" y="39143"/>
                  <a:pt x="46037" y="39257"/>
                </a:cubicBezTo>
                <a:cubicBezTo>
                  <a:pt x="46116" y="39363"/>
                  <a:pt x="46186" y="39478"/>
                  <a:pt x="46257" y="39583"/>
                </a:cubicBezTo>
                <a:cubicBezTo>
                  <a:pt x="45271" y="39803"/>
                  <a:pt x="44276" y="39988"/>
                  <a:pt x="43290" y="40173"/>
                </a:cubicBezTo>
                <a:cubicBezTo>
                  <a:pt x="43175" y="39918"/>
                  <a:pt x="43070" y="39654"/>
                  <a:pt x="42920" y="39433"/>
                </a:cubicBezTo>
                <a:cubicBezTo>
                  <a:pt x="43880" y="39257"/>
                  <a:pt x="44795" y="39073"/>
                  <a:pt x="45746" y="38888"/>
                </a:cubicBezTo>
                <a:close/>
                <a:moveTo>
                  <a:pt x="13797" y="38668"/>
                </a:moveTo>
                <a:lnTo>
                  <a:pt x="13797" y="38668"/>
                </a:lnTo>
                <a:cubicBezTo>
                  <a:pt x="13761" y="38817"/>
                  <a:pt x="13761" y="38958"/>
                  <a:pt x="13726" y="39073"/>
                </a:cubicBezTo>
                <a:cubicBezTo>
                  <a:pt x="13682" y="39293"/>
                  <a:pt x="13647" y="39513"/>
                  <a:pt x="13612" y="39733"/>
                </a:cubicBezTo>
                <a:cubicBezTo>
                  <a:pt x="13207" y="39803"/>
                  <a:pt x="12846" y="39838"/>
                  <a:pt x="12441" y="39918"/>
                </a:cubicBezTo>
                <a:cubicBezTo>
                  <a:pt x="11921" y="40023"/>
                  <a:pt x="11411" y="40138"/>
                  <a:pt x="10900" y="40243"/>
                </a:cubicBezTo>
                <a:cubicBezTo>
                  <a:pt x="10935" y="40023"/>
                  <a:pt x="10971" y="39838"/>
                  <a:pt x="11006" y="39618"/>
                </a:cubicBezTo>
                <a:cubicBezTo>
                  <a:pt x="11041" y="39478"/>
                  <a:pt x="11085" y="39328"/>
                  <a:pt x="11120" y="39178"/>
                </a:cubicBezTo>
                <a:cubicBezTo>
                  <a:pt x="12001" y="38958"/>
                  <a:pt x="12881" y="38817"/>
                  <a:pt x="13797" y="38668"/>
                </a:cubicBezTo>
                <a:close/>
                <a:moveTo>
                  <a:pt x="49417" y="38888"/>
                </a:moveTo>
                <a:cubicBezTo>
                  <a:pt x="49558" y="39073"/>
                  <a:pt x="49743" y="39257"/>
                  <a:pt x="49928" y="39433"/>
                </a:cubicBezTo>
                <a:cubicBezTo>
                  <a:pt x="48898" y="39733"/>
                  <a:pt x="47842" y="39988"/>
                  <a:pt x="46812" y="40243"/>
                </a:cubicBezTo>
                <a:cubicBezTo>
                  <a:pt x="46662" y="40023"/>
                  <a:pt x="46477" y="39803"/>
                  <a:pt x="46336" y="39618"/>
                </a:cubicBezTo>
                <a:cubicBezTo>
                  <a:pt x="47357" y="39363"/>
                  <a:pt x="48387" y="39143"/>
                  <a:pt x="49417" y="38888"/>
                </a:cubicBezTo>
                <a:close/>
                <a:moveTo>
                  <a:pt x="39478" y="39328"/>
                </a:moveTo>
                <a:cubicBezTo>
                  <a:pt x="39548" y="39513"/>
                  <a:pt x="39619" y="39698"/>
                  <a:pt x="39698" y="39874"/>
                </a:cubicBezTo>
                <a:cubicBezTo>
                  <a:pt x="38738" y="40023"/>
                  <a:pt x="37787" y="40173"/>
                  <a:pt x="36837" y="40279"/>
                </a:cubicBezTo>
                <a:cubicBezTo>
                  <a:pt x="36793" y="40059"/>
                  <a:pt x="36722" y="39874"/>
                  <a:pt x="36687" y="39654"/>
                </a:cubicBezTo>
                <a:cubicBezTo>
                  <a:pt x="37603" y="39583"/>
                  <a:pt x="38518" y="39478"/>
                  <a:pt x="39478" y="39328"/>
                </a:cubicBezTo>
                <a:close/>
                <a:moveTo>
                  <a:pt x="49928" y="39478"/>
                </a:moveTo>
                <a:cubicBezTo>
                  <a:pt x="49963" y="39513"/>
                  <a:pt x="49963" y="39513"/>
                  <a:pt x="49999" y="39548"/>
                </a:cubicBezTo>
                <a:cubicBezTo>
                  <a:pt x="48942" y="39803"/>
                  <a:pt x="47912" y="40059"/>
                  <a:pt x="46847" y="40314"/>
                </a:cubicBezTo>
                <a:cubicBezTo>
                  <a:pt x="46847" y="40314"/>
                  <a:pt x="46847" y="40279"/>
                  <a:pt x="46812" y="40279"/>
                </a:cubicBezTo>
                <a:cubicBezTo>
                  <a:pt x="47877" y="40023"/>
                  <a:pt x="48898" y="39768"/>
                  <a:pt x="49928" y="39478"/>
                </a:cubicBezTo>
                <a:close/>
                <a:moveTo>
                  <a:pt x="30339" y="39583"/>
                </a:moveTo>
                <a:cubicBezTo>
                  <a:pt x="30375" y="39733"/>
                  <a:pt x="30375" y="39874"/>
                  <a:pt x="30410" y="40023"/>
                </a:cubicBezTo>
                <a:lnTo>
                  <a:pt x="30410" y="40208"/>
                </a:lnTo>
                <a:cubicBezTo>
                  <a:pt x="29459" y="40243"/>
                  <a:pt x="28508" y="40314"/>
                  <a:pt x="27592" y="40393"/>
                </a:cubicBezTo>
                <a:cubicBezTo>
                  <a:pt x="27592" y="40279"/>
                  <a:pt x="27592" y="40173"/>
                  <a:pt x="27548" y="40059"/>
                </a:cubicBezTo>
                <a:lnTo>
                  <a:pt x="27548" y="39733"/>
                </a:lnTo>
                <a:cubicBezTo>
                  <a:pt x="28508" y="39698"/>
                  <a:pt x="29424" y="39618"/>
                  <a:pt x="30339" y="39583"/>
                </a:cubicBezTo>
                <a:close/>
                <a:moveTo>
                  <a:pt x="3637" y="38042"/>
                </a:moveTo>
                <a:lnTo>
                  <a:pt x="3637" y="38042"/>
                </a:lnTo>
                <a:cubicBezTo>
                  <a:pt x="3417" y="38333"/>
                  <a:pt x="3232" y="38632"/>
                  <a:pt x="3047" y="38923"/>
                </a:cubicBezTo>
                <a:lnTo>
                  <a:pt x="3012" y="38923"/>
                </a:lnTo>
                <a:cubicBezTo>
                  <a:pt x="2352" y="39398"/>
                  <a:pt x="1726" y="39953"/>
                  <a:pt x="1101" y="40464"/>
                </a:cubicBezTo>
                <a:cubicBezTo>
                  <a:pt x="1321" y="40173"/>
                  <a:pt x="1506" y="39838"/>
                  <a:pt x="1726" y="39548"/>
                </a:cubicBezTo>
                <a:cubicBezTo>
                  <a:pt x="2096" y="39213"/>
                  <a:pt x="2422" y="38923"/>
                  <a:pt x="2792" y="38668"/>
                </a:cubicBezTo>
                <a:cubicBezTo>
                  <a:pt x="3082" y="38447"/>
                  <a:pt x="3338" y="38227"/>
                  <a:pt x="3637" y="38042"/>
                </a:cubicBezTo>
                <a:close/>
                <a:moveTo>
                  <a:pt x="19114" y="39143"/>
                </a:moveTo>
                <a:cubicBezTo>
                  <a:pt x="19044" y="39513"/>
                  <a:pt x="19009" y="39838"/>
                  <a:pt x="18929" y="40173"/>
                </a:cubicBezTo>
                <a:cubicBezTo>
                  <a:pt x="18049" y="40279"/>
                  <a:pt x="17133" y="40358"/>
                  <a:pt x="16253" y="40464"/>
                </a:cubicBezTo>
                <a:cubicBezTo>
                  <a:pt x="16288" y="40094"/>
                  <a:pt x="16367" y="39768"/>
                  <a:pt x="16403" y="39398"/>
                </a:cubicBezTo>
                <a:cubicBezTo>
                  <a:pt x="17318" y="39293"/>
                  <a:pt x="18199" y="39213"/>
                  <a:pt x="19114" y="39143"/>
                </a:cubicBezTo>
                <a:close/>
                <a:moveTo>
                  <a:pt x="57376" y="38738"/>
                </a:moveTo>
                <a:cubicBezTo>
                  <a:pt x="57482" y="38852"/>
                  <a:pt x="57561" y="38958"/>
                  <a:pt x="57667" y="39073"/>
                </a:cubicBezTo>
                <a:cubicBezTo>
                  <a:pt x="57746" y="39178"/>
                  <a:pt x="57816" y="39257"/>
                  <a:pt x="57922" y="39363"/>
                </a:cubicBezTo>
                <a:cubicBezTo>
                  <a:pt x="57156" y="39618"/>
                  <a:pt x="56381" y="39874"/>
                  <a:pt x="55615" y="40138"/>
                </a:cubicBezTo>
                <a:cubicBezTo>
                  <a:pt x="55281" y="40243"/>
                  <a:pt x="54920" y="40358"/>
                  <a:pt x="54550" y="40464"/>
                </a:cubicBezTo>
                <a:cubicBezTo>
                  <a:pt x="54401" y="40243"/>
                  <a:pt x="54224" y="40023"/>
                  <a:pt x="54075" y="39803"/>
                </a:cubicBezTo>
                <a:cubicBezTo>
                  <a:pt x="54515" y="39698"/>
                  <a:pt x="54955" y="39548"/>
                  <a:pt x="55395" y="39398"/>
                </a:cubicBezTo>
                <a:cubicBezTo>
                  <a:pt x="56056" y="39213"/>
                  <a:pt x="56716" y="38958"/>
                  <a:pt x="57376" y="38738"/>
                </a:cubicBezTo>
                <a:close/>
                <a:moveTo>
                  <a:pt x="61928" y="38852"/>
                </a:moveTo>
                <a:cubicBezTo>
                  <a:pt x="61998" y="38923"/>
                  <a:pt x="62104" y="39037"/>
                  <a:pt x="62183" y="39143"/>
                </a:cubicBezTo>
                <a:cubicBezTo>
                  <a:pt x="62254" y="39213"/>
                  <a:pt x="62324" y="39293"/>
                  <a:pt x="62403" y="39363"/>
                </a:cubicBezTo>
                <a:cubicBezTo>
                  <a:pt x="61303" y="39768"/>
                  <a:pt x="60167" y="40138"/>
                  <a:pt x="59023" y="40534"/>
                </a:cubicBezTo>
                <a:cubicBezTo>
                  <a:pt x="58847" y="40358"/>
                  <a:pt x="58697" y="40173"/>
                  <a:pt x="58512" y="39988"/>
                </a:cubicBezTo>
                <a:cubicBezTo>
                  <a:pt x="59463" y="39654"/>
                  <a:pt x="60387" y="39363"/>
                  <a:pt x="61303" y="39037"/>
                </a:cubicBezTo>
                <a:cubicBezTo>
                  <a:pt x="61523" y="38958"/>
                  <a:pt x="61708" y="38923"/>
                  <a:pt x="61928" y="38852"/>
                </a:cubicBezTo>
                <a:close/>
                <a:moveTo>
                  <a:pt x="27513" y="39733"/>
                </a:moveTo>
                <a:lnTo>
                  <a:pt x="27513" y="40059"/>
                </a:lnTo>
                <a:cubicBezTo>
                  <a:pt x="27513" y="40173"/>
                  <a:pt x="27548" y="40279"/>
                  <a:pt x="27548" y="40393"/>
                </a:cubicBezTo>
                <a:cubicBezTo>
                  <a:pt x="26967" y="40428"/>
                  <a:pt x="26378" y="40464"/>
                  <a:pt x="25832" y="40499"/>
                </a:cubicBezTo>
                <a:cubicBezTo>
                  <a:pt x="25497" y="40534"/>
                  <a:pt x="25171" y="40534"/>
                  <a:pt x="24837" y="40578"/>
                </a:cubicBezTo>
                <a:cubicBezTo>
                  <a:pt x="24837" y="40428"/>
                  <a:pt x="24872" y="40279"/>
                  <a:pt x="24872" y="40138"/>
                </a:cubicBezTo>
                <a:lnTo>
                  <a:pt x="24872" y="39838"/>
                </a:lnTo>
                <a:cubicBezTo>
                  <a:pt x="25207" y="39838"/>
                  <a:pt x="25568" y="39838"/>
                  <a:pt x="25902" y="39803"/>
                </a:cubicBezTo>
                <a:cubicBezTo>
                  <a:pt x="26448" y="39768"/>
                  <a:pt x="26967" y="39768"/>
                  <a:pt x="27513" y="39733"/>
                </a:cubicBezTo>
                <a:close/>
                <a:moveTo>
                  <a:pt x="36652" y="39698"/>
                </a:moveTo>
                <a:cubicBezTo>
                  <a:pt x="36687" y="39874"/>
                  <a:pt x="36722" y="40094"/>
                  <a:pt x="36793" y="40279"/>
                </a:cubicBezTo>
                <a:cubicBezTo>
                  <a:pt x="35771" y="40393"/>
                  <a:pt x="34776" y="40534"/>
                  <a:pt x="33755" y="40613"/>
                </a:cubicBezTo>
                <a:cubicBezTo>
                  <a:pt x="33755" y="40393"/>
                  <a:pt x="33711" y="40208"/>
                  <a:pt x="33676" y="39988"/>
                </a:cubicBezTo>
                <a:cubicBezTo>
                  <a:pt x="34636" y="39874"/>
                  <a:pt x="35622" y="39768"/>
                  <a:pt x="36652" y="39698"/>
                </a:cubicBezTo>
                <a:close/>
                <a:moveTo>
                  <a:pt x="53485" y="39178"/>
                </a:moveTo>
                <a:cubicBezTo>
                  <a:pt x="53670" y="39398"/>
                  <a:pt x="53819" y="39583"/>
                  <a:pt x="54004" y="39803"/>
                </a:cubicBezTo>
                <a:cubicBezTo>
                  <a:pt x="52974" y="40094"/>
                  <a:pt x="51944" y="40393"/>
                  <a:pt x="50923" y="40648"/>
                </a:cubicBezTo>
                <a:cubicBezTo>
                  <a:pt x="50808" y="40534"/>
                  <a:pt x="50738" y="40428"/>
                  <a:pt x="50659" y="40314"/>
                </a:cubicBezTo>
                <a:cubicBezTo>
                  <a:pt x="50588" y="40208"/>
                  <a:pt x="50518" y="40138"/>
                  <a:pt x="50439" y="40023"/>
                </a:cubicBezTo>
                <a:cubicBezTo>
                  <a:pt x="51469" y="39768"/>
                  <a:pt x="52499" y="39478"/>
                  <a:pt x="53485" y="39178"/>
                </a:cubicBezTo>
                <a:close/>
                <a:moveTo>
                  <a:pt x="42885" y="39433"/>
                </a:moveTo>
                <a:cubicBezTo>
                  <a:pt x="42999" y="39698"/>
                  <a:pt x="43105" y="39918"/>
                  <a:pt x="43255" y="40173"/>
                </a:cubicBezTo>
                <a:cubicBezTo>
                  <a:pt x="42189" y="40358"/>
                  <a:pt x="41124" y="40534"/>
                  <a:pt x="40059" y="40719"/>
                </a:cubicBezTo>
                <a:cubicBezTo>
                  <a:pt x="39953" y="40464"/>
                  <a:pt x="39874" y="40173"/>
                  <a:pt x="39768" y="39918"/>
                </a:cubicBezTo>
                <a:cubicBezTo>
                  <a:pt x="40798" y="39768"/>
                  <a:pt x="41855" y="39618"/>
                  <a:pt x="42885" y="39433"/>
                </a:cubicBezTo>
                <a:close/>
                <a:moveTo>
                  <a:pt x="9025" y="37602"/>
                </a:moveTo>
                <a:lnTo>
                  <a:pt x="8699" y="38703"/>
                </a:lnTo>
                <a:cubicBezTo>
                  <a:pt x="8686" y="38706"/>
                  <a:pt x="8674" y="38710"/>
                  <a:pt x="8661" y="38714"/>
                </a:cubicBezTo>
                <a:lnTo>
                  <a:pt x="8661" y="38714"/>
                </a:lnTo>
                <a:cubicBezTo>
                  <a:pt x="8548" y="39115"/>
                  <a:pt x="8478" y="39481"/>
                  <a:pt x="8365" y="39838"/>
                </a:cubicBezTo>
                <a:cubicBezTo>
                  <a:pt x="7449" y="40138"/>
                  <a:pt x="6604" y="40464"/>
                  <a:pt x="5759" y="40798"/>
                </a:cubicBezTo>
                <a:cubicBezTo>
                  <a:pt x="5873" y="40428"/>
                  <a:pt x="5979" y="40059"/>
                  <a:pt x="6128" y="39654"/>
                </a:cubicBezTo>
                <a:cubicBezTo>
                  <a:pt x="6898" y="39325"/>
                  <a:pt x="7667" y="39048"/>
                  <a:pt x="8436" y="38781"/>
                </a:cubicBezTo>
                <a:lnTo>
                  <a:pt x="8436" y="38781"/>
                </a:lnTo>
                <a:cubicBezTo>
                  <a:pt x="7644" y="39025"/>
                  <a:pt x="6858" y="39325"/>
                  <a:pt x="6128" y="39618"/>
                </a:cubicBezTo>
                <a:cubicBezTo>
                  <a:pt x="6243" y="39257"/>
                  <a:pt x="6384" y="38888"/>
                  <a:pt x="6533" y="38553"/>
                </a:cubicBezTo>
                <a:cubicBezTo>
                  <a:pt x="7343" y="38192"/>
                  <a:pt x="8180" y="37858"/>
                  <a:pt x="9025" y="37602"/>
                </a:cubicBezTo>
                <a:close/>
                <a:moveTo>
                  <a:pt x="24802" y="39838"/>
                </a:moveTo>
                <a:lnTo>
                  <a:pt x="24802" y="40138"/>
                </a:lnTo>
                <a:lnTo>
                  <a:pt x="24802" y="40578"/>
                </a:lnTo>
                <a:cubicBezTo>
                  <a:pt x="23851" y="40648"/>
                  <a:pt x="22891" y="40719"/>
                  <a:pt x="21940" y="40798"/>
                </a:cubicBezTo>
                <a:cubicBezTo>
                  <a:pt x="21940" y="40613"/>
                  <a:pt x="21976" y="40428"/>
                  <a:pt x="21976" y="40279"/>
                </a:cubicBezTo>
                <a:cubicBezTo>
                  <a:pt x="21976" y="40173"/>
                  <a:pt x="21976" y="40094"/>
                  <a:pt x="22011" y="40023"/>
                </a:cubicBezTo>
                <a:cubicBezTo>
                  <a:pt x="22926" y="39953"/>
                  <a:pt x="23851" y="39918"/>
                  <a:pt x="24802" y="39838"/>
                </a:cubicBezTo>
                <a:close/>
                <a:moveTo>
                  <a:pt x="50043" y="39583"/>
                </a:moveTo>
                <a:cubicBezTo>
                  <a:pt x="50148" y="39698"/>
                  <a:pt x="50263" y="39838"/>
                  <a:pt x="50368" y="39988"/>
                </a:cubicBezTo>
                <a:cubicBezTo>
                  <a:pt x="49303" y="40279"/>
                  <a:pt x="48238" y="40534"/>
                  <a:pt x="47181" y="40798"/>
                </a:cubicBezTo>
                <a:cubicBezTo>
                  <a:pt x="47067" y="40648"/>
                  <a:pt x="46996" y="40499"/>
                  <a:pt x="46882" y="40358"/>
                </a:cubicBezTo>
                <a:cubicBezTo>
                  <a:pt x="47947" y="40094"/>
                  <a:pt x="48977" y="39838"/>
                  <a:pt x="50043" y="39583"/>
                </a:cubicBezTo>
                <a:close/>
                <a:moveTo>
                  <a:pt x="6463" y="38553"/>
                </a:moveTo>
                <a:lnTo>
                  <a:pt x="6463" y="38553"/>
                </a:lnTo>
                <a:cubicBezTo>
                  <a:pt x="6349" y="38923"/>
                  <a:pt x="6199" y="39293"/>
                  <a:pt x="6093" y="39654"/>
                </a:cubicBezTo>
                <a:cubicBezTo>
                  <a:pt x="5248" y="40023"/>
                  <a:pt x="4482" y="40393"/>
                  <a:pt x="3707" y="40833"/>
                </a:cubicBezTo>
                <a:cubicBezTo>
                  <a:pt x="3857" y="40464"/>
                  <a:pt x="3998" y="40094"/>
                  <a:pt x="4148" y="39733"/>
                </a:cubicBezTo>
                <a:cubicBezTo>
                  <a:pt x="4922" y="39293"/>
                  <a:pt x="5688" y="38923"/>
                  <a:pt x="6463" y="38553"/>
                </a:cubicBezTo>
                <a:close/>
                <a:moveTo>
                  <a:pt x="16367" y="39398"/>
                </a:moveTo>
                <a:cubicBezTo>
                  <a:pt x="16323" y="39768"/>
                  <a:pt x="16253" y="40138"/>
                  <a:pt x="16183" y="40464"/>
                </a:cubicBezTo>
                <a:cubicBezTo>
                  <a:pt x="15267" y="40578"/>
                  <a:pt x="14343" y="40719"/>
                  <a:pt x="13392" y="40869"/>
                </a:cubicBezTo>
                <a:cubicBezTo>
                  <a:pt x="13506" y="40499"/>
                  <a:pt x="13577" y="40138"/>
                  <a:pt x="13647" y="39768"/>
                </a:cubicBezTo>
                <a:cubicBezTo>
                  <a:pt x="14527" y="39618"/>
                  <a:pt x="15443" y="39513"/>
                  <a:pt x="16367" y="39398"/>
                </a:cubicBezTo>
                <a:close/>
                <a:moveTo>
                  <a:pt x="46301" y="39618"/>
                </a:moveTo>
                <a:cubicBezTo>
                  <a:pt x="46442" y="39838"/>
                  <a:pt x="46591" y="40023"/>
                  <a:pt x="46741" y="40243"/>
                </a:cubicBezTo>
                <a:cubicBezTo>
                  <a:pt x="45711" y="40499"/>
                  <a:pt x="44681" y="40719"/>
                  <a:pt x="43616" y="40904"/>
                </a:cubicBezTo>
                <a:cubicBezTo>
                  <a:pt x="43510" y="40684"/>
                  <a:pt x="43396" y="40428"/>
                  <a:pt x="43290" y="40208"/>
                </a:cubicBezTo>
                <a:cubicBezTo>
                  <a:pt x="44320" y="40023"/>
                  <a:pt x="45306" y="39838"/>
                  <a:pt x="46301" y="39618"/>
                </a:cubicBezTo>
                <a:close/>
                <a:moveTo>
                  <a:pt x="2352" y="38553"/>
                </a:moveTo>
                <a:lnTo>
                  <a:pt x="2352" y="38553"/>
                </a:lnTo>
                <a:cubicBezTo>
                  <a:pt x="2131" y="38888"/>
                  <a:pt x="1911" y="39178"/>
                  <a:pt x="1691" y="39513"/>
                </a:cubicBezTo>
                <a:cubicBezTo>
                  <a:pt x="1181" y="39988"/>
                  <a:pt x="661" y="40464"/>
                  <a:pt x="151" y="40939"/>
                </a:cubicBezTo>
                <a:cubicBezTo>
                  <a:pt x="335" y="40648"/>
                  <a:pt x="520" y="40358"/>
                  <a:pt x="696" y="40059"/>
                </a:cubicBezTo>
                <a:cubicBezTo>
                  <a:pt x="1251" y="39548"/>
                  <a:pt x="1762" y="39073"/>
                  <a:pt x="2352" y="38553"/>
                </a:cubicBezTo>
                <a:close/>
                <a:moveTo>
                  <a:pt x="33606" y="39988"/>
                </a:moveTo>
                <a:cubicBezTo>
                  <a:pt x="33641" y="40208"/>
                  <a:pt x="33676" y="40428"/>
                  <a:pt x="33711" y="40648"/>
                </a:cubicBezTo>
                <a:cubicBezTo>
                  <a:pt x="32655" y="40754"/>
                  <a:pt x="31625" y="40833"/>
                  <a:pt x="30559" y="40939"/>
                </a:cubicBezTo>
                <a:cubicBezTo>
                  <a:pt x="30559" y="40719"/>
                  <a:pt x="30524" y="40464"/>
                  <a:pt x="30489" y="40243"/>
                </a:cubicBezTo>
                <a:cubicBezTo>
                  <a:pt x="31510" y="40173"/>
                  <a:pt x="32540" y="40059"/>
                  <a:pt x="33606" y="39988"/>
                </a:cubicBezTo>
                <a:close/>
                <a:moveTo>
                  <a:pt x="11085" y="39178"/>
                </a:moveTo>
                <a:cubicBezTo>
                  <a:pt x="11041" y="39328"/>
                  <a:pt x="11006" y="39478"/>
                  <a:pt x="10971" y="39618"/>
                </a:cubicBezTo>
                <a:cubicBezTo>
                  <a:pt x="10935" y="39803"/>
                  <a:pt x="10900" y="40023"/>
                  <a:pt x="10821" y="40243"/>
                </a:cubicBezTo>
                <a:cubicBezTo>
                  <a:pt x="9905" y="40464"/>
                  <a:pt x="8990" y="40719"/>
                  <a:pt x="8109" y="40974"/>
                </a:cubicBezTo>
                <a:cubicBezTo>
                  <a:pt x="8180" y="40798"/>
                  <a:pt x="8224" y="40578"/>
                  <a:pt x="8259" y="40393"/>
                </a:cubicBezTo>
                <a:cubicBezTo>
                  <a:pt x="8329" y="40208"/>
                  <a:pt x="8365" y="40059"/>
                  <a:pt x="8400" y="39874"/>
                </a:cubicBezTo>
                <a:cubicBezTo>
                  <a:pt x="9280" y="39618"/>
                  <a:pt x="10161" y="39363"/>
                  <a:pt x="11085" y="39178"/>
                </a:cubicBezTo>
                <a:close/>
                <a:moveTo>
                  <a:pt x="46776" y="40279"/>
                </a:moveTo>
                <a:lnTo>
                  <a:pt x="46812" y="40314"/>
                </a:lnTo>
                <a:cubicBezTo>
                  <a:pt x="45746" y="40578"/>
                  <a:pt x="44716" y="40798"/>
                  <a:pt x="43660" y="41018"/>
                </a:cubicBezTo>
                <a:cubicBezTo>
                  <a:pt x="43660" y="41018"/>
                  <a:pt x="43660" y="40974"/>
                  <a:pt x="43616" y="40939"/>
                </a:cubicBezTo>
                <a:cubicBezTo>
                  <a:pt x="44681" y="40754"/>
                  <a:pt x="45746" y="40534"/>
                  <a:pt x="46776" y="40279"/>
                </a:cubicBezTo>
                <a:close/>
                <a:moveTo>
                  <a:pt x="21940" y="40023"/>
                </a:moveTo>
                <a:lnTo>
                  <a:pt x="21940" y="40243"/>
                </a:lnTo>
                <a:cubicBezTo>
                  <a:pt x="21940" y="40428"/>
                  <a:pt x="21905" y="40613"/>
                  <a:pt x="21905" y="40798"/>
                </a:cubicBezTo>
                <a:cubicBezTo>
                  <a:pt x="20875" y="40869"/>
                  <a:pt x="19845" y="40974"/>
                  <a:pt x="18859" y="41089"/>
                </a:cubicBezTo>
                <a:cubicBezTo>
                  <a:pt x="18894" y="40904"/>
                  <a:pt x="18894" y="40719"/>
                  <a:pt x="18929" y="40534"/>
                </a:cubicBezTo>
                <a:cubicBezTo>
                  <a:pt x="18929" y="40428"/>
                  <a:pt x="18965" y="40314"/>
                  <a:pt x="18965" y="40243"/>
                </a:cubicBezTo>
                <a:cubicBezTo>
                  <a:pt x="19959" y="40138"/>
                  <a:pt x="20945" y="40059"/>
                  <a:pt x="21940" y="40023"/>
                </a:cubicBezTo>
                <a:close/>
                <a:moveTo>
                  <a:pt x="4658" y="38553"/>
                </a:moveTo>
                <a:cubicBezTo>
                  <a:pt x="4482" y="38923"/>
                  <a:pt x="4297" y="39328"/>
                  <a:pt x="4112" y="39698"/>
                </a:cubicBezTo>
                <a:cubicBezTo>
                  <a:pt x="3382" y="40138"/>
                  <a:pt x="2642" y="40613"/>
                  <a:pt x="1911" y="41124"/>
                </a:cubicBezTo>
                <a:cubicBezTo>
                  <a:pt x="2061" y="40798"/>
                  <a:pt x="2237" y="40428"/>
                  <a:pt x="2422" y="40059"/>
                </a:cubicBezTo>
                <a:cubicBezTo>
                  <a:pt x="2422" y="40059"/>
                  <a:pt x="2457" y="40023"/>
                  <a:pt x="2457" y="39988"/>
                </a:cubicBezTo>
                <a:cubicBezTo>
                  <a:pt x="3197" y="39478"/>
                  <a:pt x="3892" y="38993"/>
                  <a:pt x="4658" y="38553"/>
                </a:cubicBezTo>
                <a:close/>
                <a:moveTo>
                  <a:pt x="39733" y="39953"/>
                </a:moveTo>
                <a:cubicBezTo>
                  <a:pt x="39804" y="40208"/>
                  <a:pt x="39918" y="40464"/>
                  <a:pt x="40024" y="40719"/>
                </a:cubicBezTo>
                <a:cubicBezTo>
                  <a:pt x="39038" y="40869"/>
                  <a:pt x="38043" y="41018"/>
                  <a:pt x="37013" y="41124"/>
                </a:cubicBezTo>
                <a:cubicBezTo>
                  <a:pt x="36977" y="40869"/>
                  <a:pt x="36907" y="40578"/>
                  <a:pt x="36837" y="40314"/>
                </a:cubicBezTo>
                <a:cubicBezTo>
                  <a:pt x="37787" y="40208"/>
                  <a:pt x="38738" y="40059"/>
                  <a:pt x="39733" y="39953"/>
                </a:cubicBezTo>
                <a:close/>
                <a:moveTo>
                  <a:pt x="57922" y="39398"/>
                </a:moveTo>
                <a:cubicBezTo>
                  <a:pt x="58107" y="39583"/>
                  <a:pt x="58257" y="39768"/>
                  <a:pt x="58442" y="39988"/>
                </a:cubicBezTo>
                <a:cubicBezTo>
                  <a:pt x="57746" y="40208"/>
                  <a:pt x="57042" y="40428"/>
                  <a:pt x="56381" y="40684"/>
                </a:cubicBezTo>
                <a:cubicBezTo>
                  <a:pt x="55941" y="40833"/>
                  <a:pt x="55501" y="40974"/>
                  <a:pt x="55061" y="41124"/>
                </a:cubicBezTo>
                <a:cubicBezTo>
                  <a:pt x="54920" y="40904"/>
                  <a:pt x="54770" y="40719"/>
                  <a:pt x="54585" y="40499"/>
                </a:cubicBezTo>
                <a:cubicBezTo>
                  <a:pt x="54955" y="40393"/>
                  <a:pt x="55281" y="40279"/>
                  <a:pt x="55651" y="40173"/>
                </a:cubicBezTo>
                <a:cubicBezTo>
                  <a:pt x="56425" y="39918"/>
                  <a:pt x="57191" y="39654"/>
                  <a:pt x="57922" y="39398"/>
                </a:cubicBezTo>
                <a:close/>
                <a:moveTo>
                  <a:pt x="62439" y="39398"/>
                </a:moveTo>
                <a:cubicBezTo>
                  <a:pt x="62623" y="39583"/>
                  <a:pt x="62808" y="39768"/>
                  <a:pt x="62984" y="39953"/>
                </a:cubicBezTo>
                <a:cubicBezTo>
                  <a:pt x="61849" y="40358"/>
                  <a:pt x="60713" y="40754"/>
                  <a:pt x="59577" y="41159"/>
                </a:cubicBezTo>
                <a:cubicBezTo>
                  <a:pt x="59392" y="40974"/>
                  <a:pt x="59207" y="40798"/>
                  <a:pt x="59023" y="40578"/>
                </a:cubicBezTo>
                <a:cubicBezTo>
                  <a:pt x="60202" y="40173"/>
                  <a:pt x="61338" y="39803"/>
                  <a:pt x="62439" y="39398"/>
                </a:cubicBezTo>
                <a:close/>
                <a:moveTo>
                  <a:pt x="30454" y="40243"/>
                </a:moveTo>
                <a:cubicBezTo>
                  <a:pt x="30454" y="40464"/>
                  <a:pt x="30489" y="40719"/>
                  <a:pt x="30524" y="40939"/>
                </a:cubicBezTo>
                <a:cubicBezTo>
                  <a:pt x="29529" y="41053"/>
                  <a:pt x="28579" y="41124"/>
                  <a:pt x="27628" y="41194"/>
                </a:cubicBezTo>
                <a:cubicBezTo>
                  <a:pt x="27628" y="40939"/>
                  <a:pt x="27592" y="40684"/>
                  <a:pt x="27592" y="40428"/>
                </a:cubicBezTo>
                <a:cubicBezTo>
                  <a:pt x="28508" y="40358"/>
                  <a:pt x="29459" y="40314"/>
                  <a:pt x="30454" y="40243"/>
                </a:cubicBezTo>
                <a:close/>
                <a:moveTo>
                  <a:pt x="13577" y="39768"/>
                </a:moveTo>
                <a:lnTo>
                  <a:pt x="13577" y="39768"/>
                </a:lnTo>
                <a:cubicBezTo>
                  <a:pt x="13506" y="40138"/>
                  <a:pt x="13427" y="40499"/>
                  <a:pt x="13356" y="40869"/>
                </a:cubicBezTo>
                <a:cubicBezTo>
                  <a:pt x="12987" y="40939"/>
                  <a:pt x="12626" y="41018"/>
                  <a:pt x="12291" y="41053"/>
                </a:cubicBezTo>
                <a:cubicBezTo>
                  <a:pt x="11701" y="41159"/>
                  <a:pt x="11155" y="41309"/>
                  <a:pt x="10601" y="41414"/>
                </a:cubicBezTo>
                <a:cubicBezTo>
                  <a:pt x="10715" y="41053"/>
                  <a:pt x="10786" y="40684"/>
                  <a:pt x="10865" y="40314"/>
                </a:cubicBezTo>
                <a:cubicBezTo>
                  <a:pt x="11781" y="40094"/>
                  <a:pt x="12661" y="39918"/>
                  <a:pt x="13577" y="39768"/>
                </a:cubicBezTo>
                <a:close/>
                <a:moveTo>
                  <a:pt x="18929" y="40243"/>
                </a:moveTo>
                <a:cubicBezTo>
                  <a:pt x="18929" y="40314"/>
                  <a:pt x="18894" y="40428"/>
                  <a:pt x="18894" y="40534"/>
                </a:cubicBezTo>
                <a:cubicBezTo>
                  <a:pt x="18859" y="40719"/>
                  <a:pt x="18824" y="40904"/>
                  <a:pt x="18824" y="41089"/>
                </a:cubicBezTo>
                <a:cubicBezTo>
                  <a:pt x="17908" y="41159"/>
                  <a:pt x="16984" y="41274"/>
                  <a:pt x="16068" y="41414"/>
                </a:cubicBezTo>
                <a:cubicBezTo>
                  <a:pt x="16103" y="41194"/>
                  <a:pt x="16147" y="40974"/>
                  <a:pt x="16183" y="40798"/>
                </a:cubicBezTo>
                <a:cubicBezTo>
                  <a:pt x="16218" y="40684"/>
                  <a:pt x="16218" y="40613"/>
                  <a:pt x="16253" y="40499"/>
                </a:cubicBezTo>
                <a:cubicBezTo>
                  <a:pt x="17133" y="40393"/>
                  <a:pt x="18014" y="40314"/>
                  <a:pt x="18929" y="40243"/>
                </a:cubicBezTo>
                <a:close/>
                <a:moveTo>
                  <a:pt x="54004" y="39838"/>
                </a:moveTo>
                <a:cubicBezTo>
                  <a:pt x="54180" y="40059"/>
                  <a:pt x="54365" y="40243"/>
                  <a:pt x="54515" y="40464"/>
                </a:cubicBezTo>
                <a:cubicBezTo>
                  <a:pt x="53485" y="40798"/>
                  <a:pt x="52420" y="41124"/>
                  <a:pt x="51363" y="41414"/>
                </a:cubicBezTo>
                <a:cubicBezTo>
                  <a:pt x="51249" y="41159"/>
                  <a:pt x="51064" y="40939"/>
                  <a:pt x="50923" y="40684"/>
                </a:cubicBezTo>
                <a:cubicBezTo>
                  <a:pt x="51944" y="40428"/>
                  <a:pt x="52974" y="40138"/>
                  <a:pt x="54004" y="39838"/>
                </a:cubicBezTo>
                <a:close/>
                <a:moveTo>
                  <a:pt x="27548" y="40428"/>
                </a:moveTo>
                <a:cubicBezTo>
                  <a:pt x="27548" y="40684"/>
                  <a:pt x="27592" y="40939"/>
                  <a:pt x="27592" y="41194"/>
                </a:cubicBezTo>
                <a:cubicBezTo>
                  <a:pt x="27073" y="41274"/>
                  <a:pt x="26562" y="41309"/>
                  <a:pt x="26052" y="41344"/>
                </a:cubicBezTo>
                <a:cubicBezTo>
                  <a:pt x="25612" y="41379"/>
                  <a:pt x="25207" y="41414"/>
                  <a:pt x="24802" y="41458"/>
                </a:cubicBezTo>
                <a:cubicBezTo>
                  <a:pt x="24837" y="41159"/>
                  <a:pt x="24837" y="40904"/>
                  <a:pt x="24837" y="40613"/>
                </a:cubicBezTo>
                <a:cubicBezTo>
                  <a:pt x="25171" y="40578"/>
                  <a:pt x="25497" y="40578"/>
                  <a:pt x="25832" y="40534"/>
                </a:cubicBezTo>
                <a:cubicBezTo>
                  <a:pt x="26378" y="40499"/>
                  <a:pt x="26967" y="40464"/>
                  <a:pt x="27548" y="40428"/>
                </a:cubicBezTo>
                <a:close/>
                <a:moveTo>
                  <a:pt x="36793" y="40314"/>
                </a:moveTo>
                <a:cubicBezTo>
                  <a:pt x="36872" y="40613"/>
                  <a:pt x="36942" y="40869"/>
                  <a:pt x="36977" y="41124"/>
                </a:cubicBezTo>
                <a:cubicBezTo>
                  <a:pt x="35956" y="41274"/>
                  <a:pt x="34926" y="41379"/>
                  <a:pt x="33896" y="41494"/>
                </a:cubicBezTo>
                <a:cubicBezTo>
                  <a:pt x="33861" y="41238"/>
                  <a:pt x="33826" y="40939"/>
                  <a:pt x="33790" y="40684"/>
                </a:cubicBezTo>
                <a:cubicBezTo>
                  <a:pt x="34776" y="40578"/>
                  <a:pt x="35771" y="40464"/>
                  <a:pt x="36793" y="40314"/>
                </a:cubicBezTo>
                <a:close/>
                <a:moveTo>
                  <a:pt x="43255" y="40208"/>
                </a:moveTo>
                <a:cubicBezTo>
                  <a:pt x="43360" y="40464"/>
                  <a:pt x="43475" y="40684"/>
                  <a:pt x="43580" y="40904"/>
                </a:cubicBezTo>
                <a:cubicBezTo>
                  <a:pt x="42515" y="41124"/>
                  <a:pt x="41415" y="41309"/>
                  <a:pt x="40358" y="41494"/>
                </a:cubicBezTo>
                <a:cubicBezTo>
                  <a:pt x="40244" y="41238"/>
                  <a:pt x="40173" y="40974"/>
                  <a:pt x="40059" y="40754"/>
                </a:cubicBezTo>
                <a:cubicBezTo>
                  <a:pt x="41124" y="40578"/>
                  <a:pt x="42189" y="40428"/>
                  <a:pt x="43255" y="40208"/>
                </a:cubicBezTo>
                <a:close/>
                <a:moveTo>
                  <a:pt x="50404" y="40023"/>
                </a:moveTo>
                <a:cubicBezTo>
                  <a:pt x="50483" y="40138"/>
                  <a:pt x="50553" y="40243"/>
                  <a:pt x="50624" y="40358"/>
                </a:cubicBezTo>
                <a:cubicBezTo>
                  <a:pt x="50703" y="40464"/>
                  <a:pt x="50773" y="40578"/>
                  <a:pt x="50844" y="40684"/>
                </a:cubicBezTo>
                <a:cubicBezTo>
                  <a:pt x="49778" y="40974"/>
                  <a:pt x="48678" y="41238"/>
                  <a:pt x="47621" y="41494"/>
                </a:cubicBezTo>
                <a:cubicBezTo>
                  <a:pt x="47542" y="41379"/>
                  <a:pt x="47472" y="41274"/>
                  <a:pt x="47437" y="41194"/>
                </a:cubicBezTo>
                <a:cubicBezTo>
                  <a:pt x="47357" y="41053"/>
                  <a:pt x="47287" y="40939"/>
                  <a:pt x="47216" y="40833"/>
                </a:cubicBezTo>
                <a:cubicBezTo>
                  <a:pt x="48282" y="40578"/>
                  <a:pt x="49338" y="40314"/>
                  <a:pt x="50404" y="40023"/>
                </a:cubicBezTo>
                <a:close/>
                <a:moveTo>
                  <a:pt x="46847" y="40358"/>
                </a:moveTo>
                <a:cubicBezTo>
                  <a:pt x="46917" y="40499"/>
                  <a:pt x="47032" y="40648"/>
                  <a:pt x="47137" y="40798"/>
                </a:cubicBezTo>
                <a:cubicBezTo>
                  <a:pt x="46037" y="41053"/>
                  <a:pt x="44980" y="41274"/>
                  <a:pt x="43880" y="41529"/>
                </a:cubicBezTo>
                <a:cubicBezTo>
                  <a:pt x="43801" y="41379"/>
                  <a:pt x="43730" y="41238"/>
                  <a:pt x="43695" y="41053"/>
                </a:cubicBezTo>
                <a:cubicBezTo>
                  <a:pt x="44716" y="40833"/>
                  <a:pt x="45781" y="40613"/>
                  <a:pt x="46847" y="40358"/>
                </a:cubicBezTo>
                <a:close/>
                <a:moveTo>
                  <a:pt x="2977" y="39037"/>
                </a:moveTo>
                <a:cubicBezTo>
                  <a:pt x="2792" y="39328"/>
                  <a:pt x="2607" y="39654"/>
                  <a:pt x="2422" y="39988"/>
                </a:cubicBezTo>
                <a:cubicBezTo>
                  <a:pt x="2387" y="39988"/>
                  <a:pt x="2352" y="40023"/>
                  <a:pt x="2316" y="40059"/>
                </a:cubicBezTo>
                <a:cubicBezTo>
                  <a:pt x="1691" y="40534"/>
                  <a:pt x="1066" y="41053"/>
                  <a:pt x="476" y="41599"/>
                </a:cubicBezTo>
                <a:cubicBezTo>
                  <a:pt x="476" y="41529"/>
                  <a:pt x="520" y="41494"/>
                  <a:pt x="556" y="41458"/>
                </a:cubicBezTo>
                <a:cubicBezTo>
                  <a:pt x="696" y="41159"/>
                  <a:pt x="881" y="40869"/>
                  <a:pt x="1031" y="40613"/>
                </a:cubicBezTo>
                <a:cubicBezTo>
                  <a:pt x="1656" y="40059"/>
                  <a:pt x="2316" y="39513"/>
                  <a:pt x="2977" y="39037"/>
                </a:cubicBezTo>
                <a:close/>
                <a:moveTo>
                  <a:pt x="43580" y="40974"/>
                </a:moveTo>
                <a:cubicBezTo>
                  <a:pt x="43580" y="40974"/>
                  <a:pt x="43616" y="41018"/>
                  <a:pt x="43616" y="41053"/>
                </a:cubicBezTo>
                <a:cubicBezTo>
                  <a:pt x="42559" y="41274"/>
                  <a:pt x="41494" y="41458"/>
                  <a:pt x="40429" y="41678"/>
                </a:cubicBezTo>
                <a:cubicBezTo>
                  <a:pt x="40393" y="41634"/>
                  <a:pt x="40393" y="41564"/>
                  <a:pt x="40358" y="41529"/>
                </a:cubicBezTo>
                <a:cubicBezTo>
                  <a:pt x="41459" y="41344"/>
                  <a:pt x="42515" y="41159"/>
                  <a:pt x="43580" y="40974"/>
                </a:cubicBezTo>
                <a:close/>
                <a:moveTo>
                  <a:pt x="24802" y="40613"/>
                </a:moveTo>
                <a:cubicBezTo>
                  <a:pt x="24802" y="40904"/>
                  <a:pt x="24766" y="41159"/>
                  <a:pt x="24766" y="41458"/>
                </a:cubicBezTo>
                <a:cubicBezTo>
                  <a:pt x="23772" y="41529"/>
                  <a:pt x="22821" y="41634"/>
                  <a:pt x="21870" y="41714"/>
                </a:cubicBezTo>
                <a:cubicBezTo>
                  <a:pt x="21905" y="41414"/>
                  <a:pt x="21905" y="41124"/>
                  <a:pt x="21940" y="40833"/>
                </a:cubicBezTo>
                <a:cubicBezTo>
                  <a:pt x="22891" y="40754"/>
                  <a:pt x="23851" y="40684"/>
                  <a:pt x="24802" y="40613"/>
                </a:cubicBezTo>
                <a:close/>
                <a:moveTo>
                  <a:pt x="58477" y="40023"/>
                </a:moveTo>
                <a:cubicBezTo>
                  <a:pt x="58626" y="40208"/>
                  <a:pt x="58802" y="40393"/>
                  <a:pt x="58952" y="40578"/>
                </a:cubicBezTo>
                <a:cubicBezTo>
                  <a:pt x="58327" y="40798"/>
                  <a:pt x="57746" y="41018"/>
                  <a:pt x="57121" y="41238"/>
                </a:cubicBezTo>
                <a:cubicBezTo>
                  <a:pt x="56602" y="41414"/>
                  <a:pt x="56091" y="41599"/>
                  <a:pt x="55580" y="41749"/>
                </a:cubicBezTo>
                <a:cubicBezTo>
                  <a:pt x="55431" y="41564"/>
                  <a:pt x="55281" y="41344"/>
                  <a:pt x="55105" y="41159"/>
                </a:cubicBezTo>
                <a:cubicBezTo>
                  <a:pt x="55545" y="41018"/>
                  <a:pt x="55941" y="40869"/>
                  <a:pt x="56381" y="40719"/>
                </a:cubicBezTo>
                <a:cubicBezTo>
                  <a:pt x="57086" y="40499"/>
                  <a:pt x="57781" y="40243"/>
                  <a:pt x="58477" y="40023"/>
                </a:cubicBezTo>
                <a:close/>
                <a:moveTo>
                  <a:pt x="63028" y="39988"/>
                </a:moveTo>
                <a:cubicBezTo>
                  <a:pt x="63204" y="40173"/>
                  <a:pt x="63425" y="40358"/>
                  <a:pt x="63609" y="40534"/>
                </a:cubicBezTo>
                <a:cubicBezTo>
                  <a:pt x="63469" y="40578"/>
                  <a:pt x="63319" y="40648"/>
                  <a:pt x="63169" y="40684"/>
                </a:cubicBezTo>
                <a:cubicBezTo>
                  <a:pt x="62183" y="41053"/>
                  <a:pt x="61153" y="41414"/>
                  <a:pt x="60123" y="41749"/>
                </a:cubicBezTo>
                <a:cubicBezTo>
                  <a:pt x="59947" y="41564"/>
                  <a:pt x="59762" y="41379"/>
                  <a:pt x="59612" y="41194"/>
                </a:cubicBezTo>
                <a:cubicBezTo>
                  <a:pt x="60748" y="40798"/>
                  <a:pt x="61884" y="40393"/>
                  <a:pt x="63028" y="39988"/>
                </a:cubicBezTo>
                <a:close/>
                <a:moveTo>
                  <a:pt x="16183" y="40499"/>
                </a:moveTo>
                <a:cubicBezTo>
                  <a:pt x="16183" y="40613"/>
                  <a:pt x="16183" y="40684"/>
                  <a:pt x="16147" y="40754"/>
                </a:cubicBezTo>
                <a:cubicBezTo>
                  <a:pt x="16103" y="40974"/>
                  <a:pt x="16068" y="41194"/>
                  <a:pt x="16033" y="41414"/>
                </a:cubicBezTo>
                <a:cubicBezTo>
                  <a:pt x="15082" y="41564"/>
                  <a:pt x="14122" y="41714"/>
                  <a:pt x="13172" y="41855"/>
                </a:cubicBezTo>
                <a:cubicBezTo>
                  <a:pt x="13242" y="41678"/>
                  <a:pt x="13286" y="41458"/>
                  <a:pt x="13321" y="41238"/>
                </a:cubicBezTo>
                <a:cubicBezTo>
                  <a:pt x="13356" y="41124"/>
                  <a:pt x="13392" y="41018"/>
                  <a:pt x="13392" y="40904"/>
                </a:cubicBezTo>
                <a:cubicBezTo>
                  <a:pt x="14307" y="40754"/>
                  <a:pt x="15267" y="40613"/>
                  <a:pt x="16183" y="40499"/>
                </a:cubicBezTo>
                <a:close/>
                <a:moveTo>
                  <a:pt x="33711" y="40684"/>
                </a:moveTo>
                <a:cubicBezTo>
                  <a:pt x="33790" y="40939"/>
                  <a:pt x="33826" y="41238"/>
                  <a:pt x="33861" y="41494"/>
                </a:cubicBezTo>
                <a:cubicBezTo>
                  <a:pt x="32796" y="41634"/>
                  <a:pt x="31730" y="41749"/>
                  <a:pt x="30674" y="41855"/>
                </a:cubicBezTo>
                <a:cubicBezTo>
                  <a:pt x="30630" y="41564"/>
                  <a:pt x="30595" y="41274"/>
                  <a:pt x="30559" y="40974"/>
                </a:cubicBezTo>
                <a:cubicBezTo>
                  <a:pt x="31625" y="40904"/>
                  <a:pt x="32690" y="40798"/>
                  <a:pt x="33711" y="40684"/>
                </a:cubicBezTo>
                <a:close/>
                <a:moveTo>
                  <a:pt x="8365" y="39918"/>
                </a:moveTo>
                <a:lnTo>
                  <a:pt x="8365" y="39918"/>
                </a:lnTo>
                <a:cubicBezTo>
                  <a:pt x="8294" y="40059"/>
                  <a:pt x="8259" y="40208"/>
                  <a:pt x="8224" y="40358"/>
                </a:cubicBezTo>
                <a:cubicBezTo>
                  <a:pt x="8180" y="40578"/>
                  <a:pt x="8109" y="40798"/>
                  <a:pt x="8074" y="41018"/>
                </a:cubicBezTo>
                <a:cubicBezTo>
                  <a:pt x="7158" y="41274"/>
                  <a:pt x="6243" y="41599"/>
                  <a:pt x="5398" y="41969"/>
                </a:cubicBezTo>
                <a:cubicBezTo>
                  <a:pt x="5433" y="41819"/>
                  <a:pt x="5468" y="41714"/>
                  <a:pt x="5503" y="41564"/>
                </a:cubicBezTo>
                <a:cubicBezTo>
                  <a:pt x="5583" y="41344"/>
                  <a:pt x="5653" y="41089"/>
                  <a:pt x="5723" y="40869"/>
                </a:cubicBezTo>
                <a:cubicBezTo>
                  <a:pt x="6604" y="40499"/>
                  <a:pt x="7449" y="40173"/>
                  <a:pt x="8365" y="39918"/>
                </a:cubicBezTo>
                <a:close/>
                <a:moveTo>
                  <a:pt x="40024" y="40754"/>
                </a:moveTo>
                <a:cubicBezTo>
                  <a:pt x="40138" y="41018"/>
                  <a:pt x="40209" y="41238"/>
                  <a:pt x="40314" y="41494"/>
                </a:cubicBezTo>
                <a:cubicBezTo>
                  <a:pt x="39293" y="41678"/>
                  <a:pt x="38263" y="41819"/>
                  <a:pt x="37233" y="41969"/>
                </a:cubicBezTo>
                <a:cubicBezTo>
                  <a:pt x="37162" y="41714"/>
                  <a:pt x="37092" y="41414"/>
                  <a:pt x="37057" y="41159"/>
                </a:cubicBezTo>
                <a:cubicBezTo>
                  <a:pt x="38043" y="41053"/>
                  <a:pt x="39038" y="40904"/>
                  <a:pt x="40024" y="40754"/>
                </a:cubicBezTo>
                <a:close/>
                <a:moveTo>
                  <a:pt x="6058" y="39698"/>
                </a:moveTo>
                <a:cubicBezTo>
                  <a:pt x="5944" y="40059"/>
                  <a:pt x="5803" y="40464"/>
                  <a:pt x="5688" y="40833"/>
                </a:cubicBezTo>
                <a:cubicBezTo>
                  <a:pt x="4843" y="41194"/>
                  <a:pt x="4042" y="41564"/>
                  <a:pt x="3232" y="42004"/>
                </a:cubicBezTo>
                <a:cubicBezTo>
                  <a:pt x="3382" y="41634"/>
                  <a:pt x="3522" y="41238"/>
                  <a:pt x="3672" y="40869"/>
                </a:cubicBezTo>
                <a:cubicBezTo>
                  <a:pt x="4482" y="40428"/>
                  <a:pt x="5248" y="40023"/>
                  <a:pt x="6058" y="39698"/>
                </a:cubicBezTo>
                <a:close/>
                <a:moveTo>
                  <a:pt x="21905" y="40833"/>
                </a:moveTo>
                <a:lnTo>
                  <a:pt x="21905" y="40833"/>
                </a:lnTo>
                <a:cubicBezTo>
                  <a:pt x="21870" y="41124"/>
                  <a:pt x="21870" y="41414"/>
                  <a:pt x="21826" y="41714"/>
                </a:cubicBezTo>
                <a:cubicBezTo>
                  <a:pt x="20769" y="41819"/>
                  <a:pt x="19739" y="41934"/>
                  <a:pt x="18709" y="42075"/>
                </a:cubicBezTo>
                <a:cubicBezTo>
                  <a:pt x="18744" y="41749"/>
                  <a:pt x="18789" y="41414"/>
                  <a:pt x="18859" y="41124"/>
                </a:cubicBezTo>
                <a:cubicBezTo>
                  <a:pt x="19845" y="41018"/>
                  <a:pt x="20875" y="40904"/>
                  <a:pt x="21905" y="40833"/>
                </a:cubicBezTo>
                <a:close/>
                <a:moveTo>
                  <a:pt x="54550" y="40499"/>
                </a:moveTo>
                <a:lnTo>
                  <a:pt x="54550" y="40534"/>
                </a:lnTo>
                <a:cubicBezTo>
                  <a:pt x="54735" y="40719"/>
                  <a:pt x="54885" y="40939"/>
                  <a:pt x="55026" y="41124"/>
                </a:cubicBezTo>
                <a:cubicBezTo>
                  <a:pt x="53960" y="41494"/>
                  <a:pt x="52904" y="41819"/>
                  <a:pt x="51803" y="42119"/>
                </a:cubicBezTo>
                <a:cubicBezTo>
                  <a:pt x="51654" y="41899"/>
                  <a:pt x="51539" y="41678"/>
                  <a:pt x="51398" y="41458"/>
                </a:cubicBezTo>
                <a:cubicBezTo>
                  <a:pt x="52464" y="41159"/>
                  <a:pt x="53520" y="40833"/>
                  <a:pt x="54550" y="40499"/>
                </a:cubicBezTo>
                <a:close/>
                <a:moveTo>
                  <a:pt x="10821" y="40314"/>
                </a:moveTo>
                <a:cubicBezTo>
                  <a:pt x="10750" y="40684"/>
                  <a:pt x="10645" y="41053"/>
                  <a:pt x="10566" y="41414"/>
                </a:cubicBezTo>
                <a:cubicBezTo>
                  <a:pt x="9615" y="41634"/>
                  <a:pt x="8699" y="41899"/>
                  <a:pt x="7784" y="42154"/>
                </a:cubicBezTo>
                <a:cubicBezTo>
                  <a:pt x="7889" y="41784"/>
                  <a:pt x="8004" y="41414"/>
                  <a:pt x="8109" y="41053"/>
                </a:cubicBezTo>
                <a:cubicBezTo>
                  <a:pt x="8990" y="40754"/>
                  <a:pt x="9905" y="40534"/>
                  <a:pt x="10821" y="40314"/>
                </a:cubicBezTo>
                <a:close/>
                <a:moveTo>
                  <a:pt x="30524" y="40974"/>
                </a:moveTo>
                <a:cubicBezTo>
                  <a:pt x="30559" y="41274"/>
                  <a:pt x="30595" y="41564"/>
                  <a:pt x="30630" y="41855"/>
                </a:cubicBezTo>
                <a:cubicBezTo>
                  <a:pt x="29644" y="41969"/>
                  <a:pt x="28649" y="42039"/>
                  <a:pt x="27663" y="42154"/>
                </a:cubicBezTo>
                <a:cubicBezTo>
                  <a:pt x="27663" y="41855"/>
                  <a:pt x="27628" y="41564"/>
                  <a:pt x="27628" y="41238"/>
                </a:cubicBezTo>
                <a:cubicBezTo>
                  <a:pt x="28579" y="41159"/>
                  <a:pt x="29573" y="41089"/>
                  <a:pt x="30524" y="40974"/>
                </a:cubicBezTo>
                <a:close/>
                <a:moveTo>
                  <a:pt x="43616" y="41089"/>
                </a:moveTo>
                <a:cubicBezTo>
                  <a:pt x="43695" y="41238"/>
                  <a:pt x="43765" y="41379"/>
                  <a:pt x="43836" y="41529"/>
                </a:cubicBezTo>
                <a:cubicBezTo>
                  <a:pt x="42779" y="41749"/>
                  <a:pt x="41679" y="41969"/>
                  <a:pt x="40614" y="42189"/>
                </a:cubicBezTo>
                <a:cubicBezTo>
                  <a:pt x="40534" y="42039"/>
                  <a:pt x="40499" y="41855"/>
                  <a:pt x="40429" y="41714"/>
                </a:cubicBezTo>
                <a:cubicBezTo>
                  <a:pt x="41494" y="41529"/>
                  <a:pt x="42559" y="41309"/>
                  <a:pt x="43616" y="41089"/>
                </a:cubicBezTo>
                <a:close/>
                <a:moveTo>
                  <a:pt x="40314" y="41529"/>
                </a:moveTo>
                <a:cubicBezTo>
                  <a:pt x="40358" y="41599"/>
                  <a:pt x="40358" y="41634"/>
                  <a:pt x="40393" y="41678"/>
                </a:cubicBezTo>
                <a:cubicBezTo>
                  <a:pt x="39328" y="41899"/>
                  <a:pt x="38298" y="42075"/>
                  <a:pt x="37277" y="42260"/>
                </a:cubicBezTo>
                <a:cubicBezTo>
                  <a:pt x="37277" y="42154"/>
                  <a:pt x="37233" y="42075"/>
                  <a:pt x="37233" y="42004"/>
                </a:cubicBezTo>
                <a:cubicBezTo>
                  <a:pt x="38263" y="41855"/>
                  <a:pt x="39293" y="41714"/>
                  <a:pt x="40314" y="41529"/>
                </a:cubicBezTo>
                <a:close/>
                <a:moveTo>
                  <a:pt x="4112" y="39768"/>
                </a:moveTo>
                <a:cubicBezTo>
                  <a:pt x="3927" y="40138"/>
                  <a:pt x="3778" y="40499"/>
                  <a:pt x="3637" y="40869"/>
                </a:cubicBezTo>
                <a:cubicBezTo>
                  <a:pt x="2862" y="41309"/>
                  <a:pt x="2096" y="41784"/>
                  <a:pt x="1357" y="42295"/>
                </a:cubicBezTo>
                <a:cubicBezTo>
                  <a:pt x="1506" y="41934"/>
                  <a:pt x="1691" y="41564"/>
                  <a:pt x="1876" y="41238"/>
                </a:cubicBezTo>
                <a:cubicBezTo>
                  <a:pt x="1876" y="41194"/>
                  <a:pt x="1911" y="41159"/>
                  <a:pt x="1947" y="41159"/>
                </a:cubicBezTo>
                <a:cubicBezTo>
                  <a:pt x="2642" y="40648"/>
                  <a:pt x="3382" y="40173"/>
                  <a:pt x="4112" y="39768"/>
                </a:cubicBezTo>
                <a:close/>
                <a:moveTo>
                  <a:pt x="47137" y="40833"/>
                </a:moveTo>
                <a:cubicBezTo>
                  <a:pt x="47252" y="40939"/>
                  <a:pt x="47322" y="41089"/>
                  <a:pt x="47401" y="41194"/>
                </a:cubicBezTo>
                <a:cubicBezTo>
                  <a:pt x="47437" y="41309"/>
                  <a:pt x="47507" y="41414"/>
                  <a:pt x="47542" y="41529"/>
                </a:cubicBezTo>
                <a:cubicBezTo>
                  <a:pt x="46442" y="41784"/>
                  <a:pt x="45306" y="42039"/>
                  <a:pt x="44206" y="42295"/>
                </a:cubicBezTo>
                <a:cubicBezTo>
                  <a:pt x="44100" y="42039"/>
                  <a:pt x="43985" y="41784"/>
                  <a:pt x="43880" y="41564"/>
                </a:cubicBezTo>
                <a:cubicBezTo>
                  <a:pt x="44980" y="41344"/>
                  <a:pt x="46081" y="41089"/>
                  <a:pt x="47137" y="40833"/>
                </a:cubicBezTo>
                <a:close/>
                <a:moveTo>
                  <a:pt x="50879" y="40719"/>
                </a:moveTo>
                <a:cubicBezTo>
                  <a:pt x="51029" y="40939"/>
                  <a:pt x="51178" y="41194"/>
                  <a:pt x="51319" y="41414"/>
                </a:cubicBezTo>
                <a:cubicBezTo>
                  <a:pt x="50219" y="41749"/>
                  <a:pt x="49118" y="42039"/>
                  <a:pt x="48018" y="42295"/>
                </a:cubicBezTo>
                <a:cubicBezTo>
                  <a:pt x="47912" y="42039"/>
                  <a:pt x="47762" y="41784"/>
                  <a:pt x="47621" y="41529"/>
                </a:cubicBezTo>
                <a:cubicBezTo>
                  <a:pt x="48722" y="41274"/>
                  <a:pt x="49822" y="41018"/>
                  <a:pt x="50879" y="40719"/>
                </a:cubicBezTo>
                <a:close/>
                <a:moveTo>
                  <a:pt x="63645" y="40578"/>
                </a:moveTo>
                <a:cubicBezTo>
                  <a:pt x="63724" y="40613"/>
                  <a:pt x="63759" y="40648"/>
                  <a:pt x="63830" y="40719"/>
                </a:cubicBezTo>
                <a:cubicBezTo>
                  <a:pt x="63944" y="40833"/>
                  <a:pt x="64085" y="40939"/>
                  <a:pt x="64270" y="41089"/>
                </a:cubicBezTo>
                <a:cubicBezTo>
                  <a:pt x="63504" y="41344"/>
                  <a:pt x="62729" y="41599"/>
                  <a:pt x="61963" y="41899"/>
                </a:cubicBezTo>
                <a:cubicBezTo>
                  <a:pt x="61558" y="42039"/>
                  <a:pt x="61118" y="42189"/>
                  <a:pt x="60713" y="42339"/>
                </a:cubicBezTo>
                <a:cubicBezTo>
                  <a:pt x="60607" y="42224"/>
                  <a:pt x="60528" y="42154"/>
                  <a:pt x="60422" y="42039"/>
                </a:cubicBezTo>
                <a:cubicBezTo>
                  <a:pt x="60343" y="41969"/>
                  <a:pt x="60273" y="41899"/>
                  <a:pt x="60167" y="41784"/>
                </a:cubicBezTo>
                <a:cubicBezTo>
                  <a:pt x="61188" y="41458"/>
                  <a:pt x="62183" y="41089"/>
                  <a:pt x="63169" y="40719"/>
                </a:cubicBezTo>
                <a:cubicBezTo>
                  <a:pt x="63354" y="40684"/>
                  <a:pt x="63504" y="40613"/>
                  <a:pt x="63645" y="40578"/>
                </a:cubicBezTo>
                <a:close/>
                <a:moveTo>
                  <a:pt x="61849" y="1"/>
                </a:moveTo>
                <a:lnTo>
                  <a:pt x="61813" y="36"/>
                </a:lnTo>
                <a:cubicBezTo>
                  <a:pt x="61642" y="30"/>
                  <a:pt x="61472" y="28"/>
                  <a:pt x="61302" y="28"/>
                </a:cubicBezTo>
                <a:cubicBezTo>
                  <a:pt x="60383" y="28"/>
                  <a:pt x="59494" y="107"/>
                  <a:pt x="58662" y="256"/>
                </a:cubicBezTo>
                <a:cubicBezTo>
                  <a:pt x="56161" y="740"/>
                  <a:pt x="54260" y="1911"/>
                  <a:pt x="53124" y="3637"/>
                </a:cubicBezTo>
                <a:cubicBezTo>
                  <a:pt x="52939" y="3892"/>
                  <a:pt x="52789" y="4183"/>
                  <a:pt x="52684" y="4438"/>
                </a:cubicBezTo>
                <a:lnTo>
                  <a:pt x="52640" y="4482"/>
                </a:lnTo>
                <a:lnTo>
                  <a:pt x="52684" y="4482"/>
                </a:lnTo>
                <a:cubicBezTo>
                  <a:pt x="51979" y="6093"/>
                  <a:pt x="52059" y="7924"/>
                  <a:pt x="52164" y="9685"/>
                </a:cubicBezTo>
                <a:cubicBezTo>
                  <a:pt x="52244" y="11481"/>
                  <a:pt x="52349" y="13356"/>
                  <a:pt x="51618" y="15047"/>
                </a:cubicBezTo>
                <a:cubicBezTo>
                  <a:pt x="51029" y="16367"/>
                  <a:pt x="50043" y="17468"/>
                  <a:pt x="48792" y="18269"/>
                </a:cubicBezTo>
                <a:lnTo>
                  <a:pt x="48757" y="18269"/>
                </a:lnTo>
                <a:lnTo>
                  <a:pt x="48757" y="18304"/>
                </a:lnTo>
                <a:cubicBezTo>
                  <a:pt x="48203" y="18639"/>
                  <a:pt x="47657" y="18929"/>
                  <a:pt x="47067" y="19149"/>
                </a:cubicBezTo>
                <a:lnTo>
                  <a:pt x="47032" y="19184"/>
                </a:lnTo>
                <a:cubicBezTo>
                  <a:pt x="45497" y="19813"/>
                  <a:pt x="43756" y="20147"/>
                  <a:pt x="42202" y="20147"/>
                </a:cubicBezTo>
                <a:cubicBezTo>
                  <a:pt x="42124" y="20147"/>
                  <a:pt x="42046" y="20146"/>
                  <a:pt x="41969" y="20144"/>
                </a:cubicBezTo>
                <a:lnTo>
                  <a:pt x="41564" y="20144"/>
                </a:lnTo>
                <a:cubicBezTo>
                  <a:pt x="41529" y="20144"/>
                  <a:pt x="41494" y="20144"/>
                  <a:pt x="41415" y="20109"/>
                </a:cubicBezTo>
                <a:cubicBezTo>
                  <a:pt x="40754" y="20109"/>
                  <a:pt x="40279" y="20109"/>
                  <a:pt x="39619" y="20285"/>
                </a:cubicBezTo>
                <a:cubicBezTo>
                  <a:pt x="39619" y="20250"/>
                  <a:pt x="39583" y="20215"/>
                  <a:pt x="39583" y="20179"/>
                </a:cubicBezTo>
                <a:lnTo>
                  <a:pt x="39548" y="20215"/>
                </a:lnTo>
                <a:cubicBezTo>
                  <a:pt x="39548" y="20250"/>
                  <a:pt x="39548" y="20250"/>
                  <a:pt x="39583" y="20285"/>
                </a:cubicBezTo>
                <a:cubicBezTo>
                  <a:pt x="39478" y="20329"/>
                  <a:pt x="39363" y="20329"/>
                  <a:pt x="39258" y="20399"/>
                </a:cubicBezTo>
                <a:cubicBezTo>
                  <a:pt x="38888" y="20505"/>
                  <a:pt x="38553" y="20655"/>
                  <a:pt x="38228" y="20804"/>
                </a:cubicBezTo>
                <a:cubicBezTo>
                  <a:pt x="37752" y="21024"/>
                  <a:pt x="37277" y="21280"/>
                  <a:pt x="36722" y="21350"/>
                </a:cubicBezTo>
                <a:cubicBezTo>
                  <a:pt x="36314" y="21430"/>
                  <a:pt x="35890" y="21469"/>
                  <a:pt x="35449" y="21469"/>
                </a:cubicBezTo>
                <a:cubicBezTo>
                  <a:pt x="34228" y="21469"/>
                  <a:pt x="32877" y="21164"/>
                  <a:pt x="31369" y="20549"/>
                </a:cubicBezTo>
                <a:lnTo>
                  <a:pt x="30964" y="20399"/>
                </a:lnTo>
                <a:cubicBezTo>
                  <a:pt x="30815" y="20329"/>
                  <a:pt x="30674" y="20285"/>
                  <a:pt x="30524" y="20215"/>
                </a:cubicBezTo>
                <a:lnTo>
                  <a:pt x="30524" y="20179"/>
                </a:lnTo>
                <a:lnTo>
                  <a:pt x="30489" y="20215"/>
                </a:lnTo>
                <a:cubicBezTo>
                  <a:pt x="29934" y="19994"/>
                  <a:pt x="29353" y="19774"/>
                  <a:pt x="28799" y="19554"/>
                </a:cubicBezTo>
                <a:cubicBezTo>
                  <a:pt x="28799" y="19484"/>
                  <a:pt x="28763" y="19449"/>
                  <a:pt x="28728" y="19405"/>
                </a:cubicBezTo>
                <a:lnTo>
                  <a:pt x="28693" y="19405"/>
                </a:lnTo>
                <a:cubicBezTo>
                  <a:pt x="28728" y="19449"/>
                  <a:pt x="28728" y="19484"/>
                  <a:pt x="28763" y="19519"/>
                </a:cubicBezTo>
                <a:cubicBezTo>
                  <a:pt x="28174" y="19264"/>
                  <a:pt x="27592" y="19044"/>
                  <a:pt x="27003" y="18788"/>
                </a:cubicBezTo>
                <a:cubicBezTo>
                  <a:pt x="27003" y="18709"/>
                  <a:pt x="26967" y="18674"/>
                  <a:pt x="26967" y="18639"/>
                </a:cubicBezTo>
                <a:lnTo>
                  <a:pt x="26888" y="18674"/>
                </a:lnTo>
                <a:cubicBezTo>
                  <a:pt x="26932" y="18674"/>
                  <a:pt x="26932" y="18709"/>
                  <a:pt x="26967" y="18744"/>
                </a:cubicBezTo>
                <a:cubicBezTo>
                  <a:pt x="25022" y="17864"/>
                  <a:pt x="23146" y="16843"/>
                  <a:pt x="21500" y="15522"/>
                </a:cubicBezTo>
                <a:cubicBezTo>
                  <a:pt x="21166" y="15267"/>
                  <a:pt x="20840" y="15003"/>
                  <a:pt x="20470" y="14712"/>
                </a:cubicBezTo>
                <a:cubicBezTo>
                  <a:pt x="20435" y="14712"/>
                  <a:pt x="20435" y="14677"/>
                  <a:pt x="20435" y="14642"/>
                </a:cubicBezTo>
                <a:lnTo>
                  <a:pt x="20400" y="14677"/>
                </a:lnTo>
                <a:cubicBezTo>
                  <a:pt x="19924" y="14342"/>
                  <a:pt x="19449" y="14017"/>
                  <a:pt x="18929" y="13682"/>
                </a:cubicBezTo>
                <a:cubicBezTo>
                  <a:pt x="18894" y="13647"/>
                  <a:pt x="18859" y="13612"/>
                  <a:pt x="18824" y="13541"/>
                </a:cubicBezTo>
                <a:lnTo>
                  <a:pt x="18789" y="13576"/>
                </a:lnTo>
                <a:cubicBezTo>
                  <a:pt x="18824" y="13612"/>
                  <a:pt x="18824" y="13612"/>
                  <a:pt x="18859" y="13647"/>
                </a:cubicBezTo>
                <a:cubicBezTo>
                  <a:pt x="18304" y="13321"/>
                  <a:pt x="17723" y="13022"/>
                  <a:pt x="17133" y="12766"/>
                </a:cubicBezTo>
                <a:cubicBezTo>
                  <a:pt x="17133" y="12766"/>
                  <a:pt x="17098" y="12731"/>
                  <a:pt x="17098" y="12696"/>
                </a:cubicBezTo>
                <a:lnTo>
                  <a:pt x="17063" y="12731"/>
                </a:lnTo>
                <a:lnTo>
                  <a:pt x="17063" y="12766"/>
                </a:lnTo>
                <a:cubicBezTo>
                  <a:pt x="16473" y="12511"/>
                  <a:pt x="15883" y="12291"/>
                  <a:pt x="15267" y="12185"/>
                </a:cubicBezTo>
                <a:cubicBezTo>
                  <a:pt x="14598" y="12025"/>
                  <a:pt x="13914" y="11934"/>
                  <a:pt x="13215" y="11934"/>
                </a:cubicBezTo>
                <a:cubicBezTo>
                  <a:pt x="12451" y="11934"/>
                  <a:pt x="11669" y="12043"/>
                  <a:pt x="10865" y="12291"/>
                </a:cubicBezTo>
                <a:cubicBezTo>
                  <a:pt x="8805" y="12916"/>
                  <a:pt x="7784" y="14122"/>
                  <a:pt x="7079" y="15592"/>
                </a:cubicBezTo>
                <a:cubicBezTo>
                  <a:pt x="7079" y="15557"/>
                  <a:pt x="7044" y="15557"/>
                  <a:pt x="7009" y="15522"/>
                </a:cubicBezTo>
                <a:lnTo>
                  <a:pt x="7009" y="15557"/>
                </a:lnTo>
                <a:cubicBezTo>
                  <a:pt x="7009" y="15592"/>
                  <a:pt x="7044" y="15628"/>
                  <a:pt x="7079" y="15628"/>
                </a:cubicBezTo>
                <a:cubicBezTo>
                  <a:pt x="6789" y="16218"/>
                  <a:pt x="6604" y="16843"/>
                  <a:pt x="6384" y="17468"/>
                </a:cubicBezTo>
                <a:cubicBezTo>
                  <a:pt x="6349" y="17424"/>
                  <a:pt x="6313" y="17353"/>
                  <a:pt x="6278" y="17283"/>
                </a:cubicBezTo>
                <a:lnTo>
                  <a:pt x="6243" y="17318"/>
                </a:lnTo>
                <a:cubicBezTo>
                  <a:pt x="6278" y="17388"/>
                  <a:pt x="6313" y="17468"/>
                  <a:pt x="6384" y="17538"/>
                </a:cubicBezTo>
                <a:cubicBezTo>
                  <a:pt x="6278" y="17829"/>
                  <a:pt x="6199" y="18128"/>
                  <a:pt x="6093" y="18454"/>
                </a:cubicBezTo>
                <a:cubicBezTo>
                  <a:pt x="6023" y="18709"/>
                  <a:pt x="5944" y="18964"/>
                  <a:pt x="5873" y="19264"/>
                </a:cubicBezTo>
                <a:cubicBezTo>
                  <a:pt x="5838" y="19228"/>
                  <a:pt x="5838" y="19184"/>
                  <a:pt x="5803" y="19184"/>
                </a:cubicBezTo>
                <a:lnTo>
                  <a:pt x="5759" y="19184"/>
                </a:lnTo>
                <a:cubicBezTo>
                  <a:pt x="5803" y="19228"/>
                  <a:pt x="5838" y="19264"/>
                  <a:pt x="5838" y="19299"/>
                </a:cubicBezTo>
                <a:cubicBezTo>
                  <a:pt x="5503" y="20364"/>
                  <a:pt x="5142" y="21429"/>
                  <a:pt x="4553" y="22380"/>
                </a:cubicBezTo>
                <a:cubicBezTo>
                  <a:pt x="3602" y="23886"/>
                  <a:pt x="2061" y="25206"/>
                  <a:pt x="1" y="26272"/>
                </a:cubicBezTo>
                <a:lnTo>
                  <a:pt x="1" y="26307"/>
                </a:lnTo>
                <a:cubicBezTo>
                  <a:pt x="80" y="26272"/>
                  <a:pt x="186" y="26228"/>
                  <a:pt x="256" y="26157"/>
                </a:cubicBezTo>
                <a:cubicBezTo>
                  <a:pt x="441" y="26448"/>
                  <a:pt x="591" y="26782"/>
                  <a:pt x="696" y="27152"/>
                </a:cubicBezTo>
                <a:cubicBezTo>
                  <a:pt x="520" y="27222"/>
                  <a:pt x="371" y="27328"/>
                  <a:pt x="186" y="27407"/>
                </a:cubicBezTo>
                <a:cubicBezTo>
                  <a:pt x="115" y="27443"/>
                  <a:pt x="36" y="27478"/>
                  <a:pt x="1" y="27478"/>
                </a:cubicBezTo>
                <a:lnTo>
                  <a:pt x="1" y="27548"/>
                </a:lnTo>
                <a:cubicBezTo>
                  <a:pt x="80" y="27513"/>
                  <a:pt x="115" y="27478"/>
                  <a:pt x="186" y="27443"/>
                </a:cubicBezTo>
                <a:cubicBezTo>
                  <a:pt x="371" y="27372"/>
                  <a:pt x="556" y="27258"/>
                  <a:pt x="696" y="27187"/>
                </a:cubicBezTo>
                <a:cubicBezTo>
                  <a:pt x="811" y="27513"/>
                  <a:pt x="881" y="27918"/>
                  <a:pt x="881" y="28323"/>
                </a:cubicBezTo>
                <a:cubicBezTo>
                  <a:pt x="696" y="28429"/>
                  <a:pt x="476" y="28543"/>
                  <a:pt x="256" y="28649"/>
                </a:cubicBezTo>
                <a:cubicBezTo>
                  <a:pt x="186" y="28693"/>
                  <a:pt x="80" y="28728"/>
                  <a:pt x="1" y="28763"/>
                </a:cubicBezTo>
                <a:lnTo>
                  <a:pt x="1" y="28834"/>
                </a:lnTo>
                <a:cubicBezTo>
                  <a:pt x="80" y="28798"/>
                  <a:pt x="186" y="28728"/>
                  <a:pt x="300" y="28693"/>
                </a:cubicBezTo>
                <a:cubicBezTo>
                  <a:pt x="476" y="28578"/>
                  <a:pt x="696" y="28508"/>
                  <a:pt x="881" y="28393"/>
                </a:cubicBezTo>
                <a:lnTo>
                  <a:pt x="881" y="28393"/>
                </a:lnTo>
                <a:cubicBezTo>
                  <a:pt x="881" y="28798"/>
                  <a:pt x="846" y="29239"/>
                  <a:pt x="776" y="29679"/>
                </a:cubicBezTo>
                <a:cubicBezTo>
                  <a:pt x="556" y="29793"/>
                  <a:pt x="335" y="29934"/>
                  <a:pt x="80" y="30049"/>
                </a:cubicBezTo>
                <a:cubicBezTo>
                  <a:pt x="36" y="30049"/>
                  <a:pt x="1" y="30049"/>
                  <a:pt x="1" y="30084"/>
                </a:cubicBezTo>
                <a:lnTo>
                  <a:pt x="1" y="30119"/>
                </a:lnTo>
                <a:cubicBezTo>
                  <a:pt x="36" y="30119"/>
                  <a:pt x="80" y="30084"/>
                  <a:pt x="80" y="30084"/>
                </a:cubicBezTo>
                <a:cubicBezTo>
                  <a:pt x="335" y="29969"/>
                  <a:pt x="556" y="29864"/>
                  <a:pt x="776" y="29749"/>
                </a:cubicBezTo>
                <a:lnTo>
                  <a:pt x="776" y="29749"/>
                </a:lnTo>
                <a:cubicBezTo>
                  <a:pt x="696" y="30154"/>
                  <a:pt x="591" y="30594"/>
                  <a:pt x="441" y="31035"/>
                </a:cubicBezTo>
                <a:cubicBezTo>
                  <a:pt x="300" y="31114"/>
                  <a:pt x="151" y="31184"/>
                  <a:pt x="1" y="31255"/>
                </a:cubicBezTo>
                <a:lnTo>
                  <a:pt x="1" y="31334"/>
                </a:lnTo>
                <a:cubicBezTo>
                  <a:pt x="151" y="31255"/>
                  <a:pt x="300" y="31184"/>
                  <a:pt x="406" y="31114"/>
                </a:cubicBezTo>
                <a:lnTo>
                  <a:pt x="406" y="31114"/>
                </a:lnTo>
                <a:cubicBezTo>
                  <a:pt x="300" y="31475"/>
                  <a:pt x="151" y="31880"/>
                  <a:pt x="1" y="32285"/>
                </a:cubicBezTo>
                <a:lnTo>
                  <a:pt x="1" y="32390"/>
                </a:lnTo>
                <a:cubicBezTo>
                  <a:pt x="591" y="32065"/>
                  <a:pt x="1137" y="31774"/>
                  <a:pt x="1656" y="31475"/>
                </a:cubicBezTo>
                <a:lnTo>
                  <a:pt x="1656" y="31475"/>
                </a:lnTo>
                <a:cubicBezTo>
                  <a:pt x="1506" y="31845"/>
                  <a:pt x="1321" y="32285"/>
                  <a:pt x="1137" y="32690"/>
                </a:cubicBezTo>
                <a:cubicBezTo>
                  <a:pt x="776" y="32910"/>
                  <a:pt x="406" y="33130"/>
                  <a:pt x="1" y="33350"/>
                </a:cubicBezTo>
                <a:lnTo>
                  <a:pt x="1" y="33385"/>
                </a:lnTo>
                <a:cubicBezTo>
                  <a:pt x="371" y="33200"/>
                  <a:pt x="740" y="32980"/>
                  <a:pt x="1101" y="32760"/>
                </a:cubicBezTo>
                <a:lnTo>
                  <a:pt x="1101" y="32760"/>
                </a:lnTo>
                <a:cubicBezTo>
                  <a:pt x="881" y="33165"/>
                  <a:pt x="696" y="33605"/>
                  <a:pt x="476" y="34010"/>
                </a:cubicBezTo>
                <a:cubicBezTo>
                  <a:pt x="300" y="34116"/>
                  <a:pt x="151" y="34230"/>
                  <a:pt x="1" y="34301"/>
                </a:cubicBezTo>
                <a:lnTo>
                  <a:pt x="1" y="34371"/>
                </a:lnTo>
                <a:cubicBezTo>
                  <a:pt x="151" y="34266"/>
                  <a:pt x="300" y="34195"/>
                  <a:pt x="406" y="34116"/>
                </a:cubicBezTo>
                <a:lnTo>
                  <a:pt x="406" y="34116"/>
                </a:lnTo>
                <a:cubicBezTo>
                  <a:pt x="300" y="34336"/>
                  <a:pt x="186" y="34556"/>
                  <a:pt x="36" y="34776"/>
                </a:cubicBezTo>
                <a:cubicBezTo>
                  <a:pt x="36" y="34811"/>
                  <a:pt x="1" y="34855"/>
                  <a:pt x="1" y="34891"/>
                </a:cubicBezTo>
                <a:lnTo>
                  <a:pt x="1" y="34961"/>
                </a:lnTo>
                <a:cubicBezTo>
                  <a:pt x="36" y="34926"/>
                  <a:pt x="36" y="34855"/>
                  <a:pt x="80" y="34811"/>
                </a:cubicBezTo>
                <a:cubicBezTo>
                  <a:pt x="221" y="34556"/>
                  <a:pt x="371" y="34301"/>
                  <a:pt x="476" y="34045"/>
                </a:cubicBezTo>
                <a:cubicBezTo>
                  <a:pt x="1066" y="33711"/>
                  <a:pt x="1621" y="33350"/>
                  <a:pt x="2096" y="32945"/>
                </a:cubicBezTo>
                <a:lnTo>
                  <a:pt x="2096" y="32945"/>
                </a:lnTo>
                <a:cubicBezTo>
                  <a:pt x="2061" y="33095"/>
                  <a:pt x="1982" y="33236"/>
                  <a:pt x="1911" y="33350"/>
                </a:cubicBezTo>
                <a:cubicBezTo>
                  <a:pt x="1762" y="33641"/>
                  <a:pt x="1656" y="33896"/>
                  <a:pt x="1506" y="34151"/>
                </a:cubicBezTo>
                <a:cubicBezTo>
                  <a:pt x="1031" y="34521"/>
                  <a:pt x="520" y="34855"/>
                  <a:pt x="1" y="35181"/>
                </a:cubicBezTo>
                <a:lnTo>
                  <a:pt x="1" y="35252"/>
                </a:lnTo>
                <a:cubicBezTo>
                  <a:pt x="520" y="34926"/>
                  <a:pt x="996" y="34591"/>
                  <a:pt x="1436" y="34266"/>
                </a:cubicBezTo>
                <a:lnTo>
                  <a:pt x="1436" y="34266"/>
                </a:lnTo>
                <a:cubicBezTo>
                  <a:pt x="1251" y="34635"/>
                  <a:pt x="1031" y="35032"/>
                  <a:pt x="811" y="35437"/>
                </a:cubicBezTo>
                <a:cubicBezTo>
                  <a:pt x="556" y="35621"/>
                  <a:pt x="256" y="35806"/>
                  <a:pt x="1" y="36026"/>
                </a:cubicBezTo>
                <a:lnTo>
                  <a:pt x="1" y="36062"/>
                </a:lnTo>
                <a:cubicBezTo>
                  <a:pt x="256" y="35877"/>
                  <a:pt x="520" y="35692"/>
                  <a:pt x="740" y="35516"/>
                </a:cubicBezTo>
                <a:lnTo>
                  <a:pt x="740" y="35516"/>
                </a:lnTo>
                <a:cubicBezTo>
                  <a:pt x="520" y="35956"/>
                  <a:pt x="256" y="36396"/>
                  <a:pt x="1" y="36836"/>
                </a:cubicBezTo>
                <a:lnTo>
                  <a:pt x="1" y="36907"/>
                </a:lnTo>
                <a:cubicBezTo>
                  <a:pt x="1" y="36907"/>
                  <a:pt x="1" y="36872"/>
                  <a:pt x="36" y="36872"/>
                </a:cubicBezTo>
                <a:cubicBezTo>
                  <a:pt x="661" y="36396"/>
                  <a:pt x="1216" y="35912"/>
                  <a:pt x="1762" y="35437"/>
                </a:cubicBezTo>
                <a:lnTo>
                  <a:pt x="1762" y="35437"/>
                </a:lnTo>
                <a:cubicBezTo>
                  <a:pt x="1542" y="35841"/>
                  <a:pt x="1357" y="36211"/>
                  <a:pt x="1137" y="36572"/>
                </a:cubicBezTo>
                <a:cubicBezTo>
                  <a:pt x="776" y="36907"/>
                  <a:pt x="406" y="37197"/>
                  <a:pt x="1" y="37497"/>
                </a:cubicBezTo>
                <a:lnTo>
                  <a:pt x="1" y="37567"/>
                </a:lnTo>
                <a:cubicBezTo>
                  <a:pt x="371" y="37277"/>
                  <a:pt x="740" y="36977"/>
                  <a:pt x="1066" y="36687"/>
                </a:cubicBezTo>
                <a:lnTo>
                  <a:pt x="1066" y="36687"/>
                </a:lnTo>
                <a:cubicBezTo>
                  <a:pt x="881" y="37012"/>
                  <a:pt x="696" y="37347"/>
                  <a:pt x="520" y="37673"/>
                </a:cubicBezTo>
                <a:cubicBezTo>
                  <a:pt x="335" y="37787"/>
                  <a:pt x="186" y="37937"/>
                  <a:pt x="1" y="38078"/>
                </a:cubicBezTo>
                <a:lnTo>
                  <a:pt x="1" y="38157"/>
                </a:lnTo>
                <a:cubicBezTo>
                  <a:pt x="151" y="38007"/>
                  <a:pt x="300" y="37893"/>
                  <a:pt x="441" y="37787"/>
                </a:cubicBezTo>
                <a:lnTo>
                  <a:pt x="441" y="37787"/>
                </a:lnTo>
                <a:cubicBezTo>
                  <a:pt x="300" y="38007"/>
                  <a:pt x="151" y="38263"/>
                  <a:pt x="1" y="38518"/>
                </a:cubicBezTo>
                <a:lnTo>
                  <a:pt x="1" y="38597"/>
                </a:lnTo>
                <a:cubicBezTo>
                  <a:pt x="186" y="38298"/>
                  <a:pt x="371" y="38007"/>
                  <a:pt x="556" y="37673"/>
                </a:cubicBezTo>
                <a:cubicBezTo>
                  <a:pt x="740" y="37532"/>
                  <a:pt x="881" y="37382"/>
                  <a:pt x="1066" y="37233"/>
                </a:cubicBezTo>
                <a:cubicBezTo>
                  <a:pt x="1401" y="36977"/>
                  <a:pt x="1726" y="36687"/>
                  <a:pt x="2017" y="36396"/>
                </a:cubicBezTo>
                <a:cubicBezTo>
                  <a:pt x="2061" y="36352"/>
                  <a:pt x="2096" y="36317"/>
                  <a:pt x="2131" y="36282"/>
                </a:cubicBezTo>
                <a:lnTo>
                  <a:pt x="2131" y="36282"/>
                </a:lnTo>
                <a:cubicBezTo>
                  <a:pt x="1947" y="36651"/>
                  <a:pt x="1726" y="37012"/>
                  <a:pt x="1542" y="37382"/>
                </a:cubicBezTo>
                <a:lnTo>
                  <a:pt x="1506" y="37382"/>
                </a:lnTo>
                <a:cubicBezTo>
                  <a:pt x="1216" y="37673"/>
                  <a:pt x="881" y="37937"/>
                  <a:pt x="591" y="38227"/>
                </a:cubicBezTo>
                <a:cubicBezTo>
                  <a:pt x="406" y="38377"/>
                  <a:pt x="186" y="38553"/>
                  <a:pt x="1" y="38703"/>
                </a:cubicBezTo>
                <a:lnTo>
                  <a:pt x="1" y="38773"/>
                </a:lnTo>
                <a:cubicBezTo>
                  <a:pt x="186" y="38597"/>
                  <a:pt x="406" y="38412"/>
                  <a:pt x="626" y="38263"/>
                </a:cubicBezTo>
                <a:cubicBezTo>
                  <a:pt x="881" y="38007"/>
                  <a:pt x="1181" y="37752"/>
                  <a:pt x="1471" y="37497"/>
                </a:cubicBezTo>
                <a:lnTo>
                  <a:pt x="1471" y="37497"/>
                </a:lnTo>
                <a:cubicBezTo>
                  <a:pt x="1286" y="37787"/>
                  <a:pt x="1137" y="38042"/>
                  <a:pt x="960" y="38333"/>
                </a:cubicBezTo>
                <a:cubicBezTo>
                  <a:pt x="916" y="38412"/>
                  <a:pt x="881" y="38483"/>
                  <a:pt x="846" y="38518"/>
                </a:cubicBezTo>
                <a:cubicBezTo>
                  <a:pt x="556" y="38773"/>
                  <a:pt x="256" y="39037"/>
                  <a:pt x="1" y="39257"/>
                </a:cubicBezTo>
                <a:lnTo>
                  <a:pt x="1" y="39328"/>
                </a:lnTo>
                <a:cubicBezTo>
                  <a:pt x="256" y="39108"/>
                  <a:pt x="520" y="38888"/>
                  <a:pt x="740" y="38668"/>
                </a:cubicBezTo>
                <a:lnTo>
                  <a:pt x="740" y="38668"/>
                </a:lnTo>
                <a:cubicBezTo>
                  <a:pt x="556" y="38993"/>
                  <a:pt x="335" y="39328"/>
                  <a:pt x="151" y="39618"/>
                </a:cubicBezTo>
                <a:cubicBezTo>
                  <a:pt x="115" y="39698"/>
                  <a:pt x="36" y="39733"/>
                  <a:pt x="1" y="39768"/>
                </a:cubicBezTo>
                <a:lnTo>
                  <a:pt x="1" y="39838"/>
                </a:lnTo>
                <a:cubicBezTo>
                  <a:pt x="1" y="39803"/>
                  <a:pt x="36" y="39803"/>
                  <a:pt x="80" y="39768"/>
                </a:cubicBezTo>
                <a:lnTo>
                  <a:pt x="80" y="39768"/>
                </a:lnTo>
                <a:cubicBezTo>
                  <a:pt x="36" y="39803"/>
                  <a:pt x="1" y="39838"/>
                  <a:pt x="1" y="39874"/>
                </a:cubicBezTo>
                <a:lnTo>
                  <a:pt x="1" y="39953"/>
                </a:lnTo>
                <a:cubicBezTo>
                  <a:pt x="36" y="39838"/>
                  <a:pt x="115" y="39768"/>
                  <a:pt x="186" y="39654"/>
                </a:cubicBezTo>
                <a:cubicBezTo>
                  <a:pt x="476" y="39398"/>
                  <a:pt x="776" y="39143"/>
                  <a:pt x="1066" y="38888"/>
                </a:cubicBezTo>
                <a:cubicBezTo>
                  <a:pt x="1321" y="38632"/>
                  <a:pt x="1577" y="38377"/>
                  <a:pt x="1876" y="38157"/>
                </a:cubicBezTo>
                <a:lnTo>
                  <a:pt x="1876" y="38157"/>
                </a:lnTo>
                <a:cubicBezTo>
                  <a:pt x="1691" y="38412"/>
                  <a:pt x="1542" y="38668"/>
                  <a:pt x="1357" y="38923"/>
                </a:cubicBezTo>
                <a:cubicBezTo>
                  <a:pt x="1066" y="39213"/>
                  <a:pt x="776" y="39478"/>
                  <a:pt x="476" y="39768"/>
                </a:cubicBezTo>
                <a:cubicBezTo>
                  <a:pt x="335" y="39918"/>
                  <a:pt x="151" y="40059"/>
                  <a:pt x="1" y="40208"/>
                </a:cubicBezTo>
                <a:lnTo>
                  <a:pt x="1" y="40279"/>
                </a:lnTo>
                <a:cubicBezTo>
                  <a:pt x="151" y="40094"/>
                  <a:pt x="335" y="39953"/>
                  <a:pt x="520" y="39803"/>
                </a:cubicBezTo>
                <a:cubicBezTo>
                  <a:pt x="776" y="39548"/>
                  <a:pt x="1031" y="39328"/>
                  <a:pt x="1286" y="39073"/>
                </a:cubicBezTo>
                <a:lnTo>
                  <a:pt x="1286" y="39073"/>
                </a:lnTo>
                <a:cubicBezTo>
                  <a:pt x="1066" y="39398"/>
                  <a:pt x="881" y="39733"/>
                  <a:pt x="661" y="40023"/>
                </a:cubicBezTo>
                <a:cubicBezTo>
                  <a:pt x="520" y="40208"/>
                  <a:pt x="335" y="40358"/>
                  <a:pt x="186" y="40499"/>
                </a:cubicBezTo>
                <a:cubicBezTo>
                  <a:pt x="115" y="40578"/>
                  <a:pt x="36" y="40613"/>
                  <a:pt x="1" y="40684"/>
                </a:cubicBezTo>
                <a:lnTo>
                  <a:pt x="1" y="40754"/>
                </a:lnTo>
                <a:cubicBezTo>
                  <a:pt x="80" y="40684"/>
                  <a:pt x="151" y="40613"/>
                  <a:pt x="221" y="40534"/>
                </a:cubicBezTo>
                <a:cubicBezTo>
                  <a:pt x="335" y="40428"/>
                  <a:pt x="441" y="40314"/>
                  <a:pt x="591" y="40173"/>
                </a:cubicBezTo>
                <a:lnTo>
                  <a:pt x="591" y="40173"/>
                </a:lnTo>
                <a:cubicBezTo>
                  <a:pt x="406" y="40464"/>
                  <a:pt x="221" y="40719"/>
                  <a:pt x="80" y="41018"/>
                </a:cubicBezTo>
                <a:cubicBezTo>
                  <a:pt x="36" y="41053"/>
                  <a:pt x="36" y="41053"/>
                  <a:pt x="1" y="41089"/>
                </a:cubicBezTo>
                <a:lnTo>
                  <a:pt x="1" y="41194"/>
                </a:lnTo>
                <a:cubicBezTo>
                  <a:pt x="1" y="41159"/>
                  <a:pt x="36" y="41124"/>
                  <a:pt x="36" y="41124"/>
                </a:cubicBezTo>
                <a:cubicBezTo>
                  <a:pt x="556" y="40613"/>
                  <a:pt x="1066" y="40138"/>
                  <a:pt x="1621" y="39654"/>
                </a:cubicBezTo>
                <a:lnTo>
                  <a:pt x="1621" y="39654"/>
                </a:lnTo>
                <a:cubicBezTo>
                  <a:pt x="1401" y="39953"/>
                  <a:pt x="1216" y="40279"/>
                  <a:pt x="996" y="40578"/>
                </a:cubicBezTo>
                <a:cubicBezTo>
                  <a:pt x="661" y="40869"/>
                  <a:pt x="335" y="41194"/>
                  <a:pt x="1" y="41494"/>
                </a:cubicBezTo>
                <a:lnTo>
                  <a:pt x="1" y="41564"/>
                </a:lnTo>
                <a:cubicBezTo>
                  <a:pt x="300" y="41274"/>
                  <a:pt x="626" y="40974"/>
                  <a:pt x="916" y="40719"/>
                </a:cubicBezTo>
                <a:lnTo>
                  <a:pt x="916" y="40719"/>
                </a:lnTo>
                <a:cubicBezTo>
                  <a:pt x="776" y="40939"/>
                  <a:pt x="626" y="41159"/>
                  <a:pt x="520" y="41414"/>
                </a:cubicBezTo>
                <a:cubicBezTo>
                  <a:pt x="441" y="41494"/>
                  <a:pt x="406" y="41599"/>
                  <a:pt x="371" y="41678"/>
                </a:cubicBezTo>
                <a:cubicBezTo>
                  <a:pt x="221" y="41784"/>
                  <a:pt x="115" y="41899"/>
                  <a:pt x="1" y="42004"/>
                </a:cubicBezTo>
                <a:lnTo>
                  <a:pt x="1" y="42075"/>
                </a:lnTo>
                <a:cubicBezTo>
                  <a:pt x="115" y="41969"/>
                  <a:pt x="186" y="41899"/>
                  <a:pt x="300" y="41784"/>
                </a:cubicBezTo>
                <a:lnTo>
                  <a:pt x="300" y="41784"/>
                </a:lnTo>
                <a:cubicBezTo>
                  <a:pt x="186" y="41969"/>
                  <a:pt x="115" y="42154"/>
                  <a:pt x="1" y="42339"/>
                </a:cubicBezTo>
                <a:lnTo>
                  <a:pt x="1" y="42374"/>
                </a:lnTo>
                <a:lnTo>
                  <a:pt x="36" y="42374"/>
                </a:lnTo>
                <a:cubicBezTo>
                  <a:pt x="151" y="42154"/>
                  <a:pt x="256" y="41934"/>
                  <a:pt x="406" y="41714"/>
                </a:cubicBezTo>
                <a:cubicBezTo>
                  <a:pt x="1031" y="41124"/>
                  <a:pt x="1656" y="40578"/>
                  <a:pt x="2352" y="40094"/>
                </a:cubicBezTo>
                <a:cubicBezTo>
                  <a:pt x="2352" y="40059"/>
                  <a:pt x="2352" y="40059"/>
                  <a:pt x="2387" y="40059"/>
                </a:cubicBezTo>
                <a:cubicBezTo>
                  <a:pt x="2202" y="40428"/>
                  <a:pt x="2017" y="40798"/>
                  <a:pt x="1841" y="41194"/>
                </a:cubicBezTo>
                <a:cubicBezTo>
                  <a:pt x="1321" y="41564"/>
                  <a:pt x="811" y="41969"/>
                  <a:pt x="335" y="42374"/>
                </a:cubicBezTo>
                <a:lnTo>
                  <a:pt x="406" y="42374"/>
                </a:lnTo>
                <a:cubicBezTo>
                  <a:pt x="846" y="42004"/>
                  <a:pt x="1321" y="41634"/>
                  <a:pt x="1762" y="41274"/>
                </a:cubicBezTo>
                <a:lnTo>
                  <a:pt x="1762" y="41274"/>
                </a:lnTo>
                <a:cubicBezTo>
                  <a:pt x="1621" y="41634"/>
                  <a:pt x="1471" y="41969"/>
                  <a:pt x="1286" y="42339"/>
                </a:cubicBezTo>
                <a:lnTo>
                  <a:pt x="1251" y="42374"/>
                </a:lnTo>
                <a:lnTo>
                  <a:pt x="1321" y="42374"/>
                </a:lnTo>
                <a:cubicBezTo>
                  <a:pt x="2096" y="41819"/>
                  <a:pt x="2827" y="41344"/>
                  <a:pt x="3602" y="40904"/>
                </a:cubicBezTo>
                <a:lnTo>
                  <a:pt x="3602" y="40904"/>
                </a:lnTo>
                <a:cubicBezTo>
                  <a:pt x="3452" y="41274"/>
                  <a:pt x="3302" y="41678"/>
                  <a:pt x="3161" y="42039"/>
                </a:cubicBezTo>
                <a:cubicBezTo>
                  <a:pt x="2977" y="42154"/>
                  <a:pt x="2756" y="42260"/>
                  <a:pt x="2572" y="42374"/>
                </a:cubicBezTo>
                <a:lnTo>
                  <a:pt x="2642" y="42374"/>
                </a:lnTo>
                <a:cubicBezTo>
                  <a:pt x="2827" y="42260"/>
                  <a:pt x="2977" y="42189"/>
                  <a:pt x="3161" y="42075"/>
                </a:cubicBezTo>
                <a:lnTo>
                  <a:pt x="3161" y="42075"/>
                </a:lnTo>
                <a:cubicBezTo>
                  <a:pt x="3117" y="42189"/>
                  <a:pt x="3082" y="42260"/>
                  <a:pt x="3047" y="42374"/>
                </a:cubicBezTo>
                <a:lnTo>
                  <a:pt x="3082" y="42374"/>
                </a:lnTo>
                <a:cubicBezTo>
                  <a:pt x="3117" y="42260"/>
                  <a:pt x="3161" y="42154"/>
                  <a:pt x="3197" y="42039"/>
                </a:cubicBezTo>
                <a:cubicBezTo>
                  <a:pt x="3998" y="41634"/>
                  <a:pt x="4843" y="41238"/>
                  <a:pt x="5688" y="40869"/>
                </a:cubicBezTo>
                <a:lnTo>
                  <a:pt x="5688" y="40869"/>
                </a:lnTo>
                <a:cubicBezTo>
                  <a:pt x="5618" y="41124"/>
                  <a:pt x="5539" y="41344"/>
                  <a:pt x="5468" y="41564"/>
                </a:cubicBezTo>
                <a:cubicBezTo>
                  <a:pt x="5433" y="41714"/>
                  <a:pt x="5398" y="41819"/>
                  <a:pt x="5318" y="41969"/>
                </a:cubicBezTo>
                <a:cubicBezTo>
                  <a:pt x="5028" y="42119"/>
                  <a:pt x="4702" y="42224"/>
                  <a:pt x="4403" y="42374"/>
                </a:cubicBezTo>
                <a:lnTo>
                  <a:pt x="4517" y="42374"/>
                </a:lnTo>
                <a:cubicBezTo>
                  <a:pt x="4773" y="42260"/>
                  <a:pt x="5063" y="42154"/>
                  <a:pt x="5318" y="42039"/>
                </a:cubicBezTo>
                <a:lnTo>
                  <a:pt x="5318" y="42039"/>
                </a:lnTo>
                <a:cubicBezTo>
                  <a:pt x="5283" y="42154"/>
                  <a:pt x="5248" y="42260"/>
                  <a:pt x="5213" y="42374"/>
                </a:cubicBezTo>
                <a:lnTo>
                  <a:pt x="5248" y="42374"/>
                </a:lnTo>
                <a:cubicBezTo>
                  <a:pt x="5283" y="42260"/>
                  <a:pt x="5318" y="42119"/>
                  <a:pt x="5362" y="42004"/>
                </a:cubicBezTo>
                <a:cubicBezTo>
                  <a:pt x="6243" y="41634"/>
                  <a:pt x="7158" y="41344"/>
                  <a:pt x="8039" y="41053"/>
                </a:cubicBezTo>
                <a:lnTo>
                  <a:pt x="8039" y="41053"/>
                </a:lnTo>
                <a:cubicBezTo>
                  <a:pt x="7960" y="41414"/>
                  <a:pt x="7854" y="41819"/>
                  <a:pt x="7740" y="42189"/>
                </a:cubicBezTo>
                <a:cubicBezTo>
                  <a:pt x="7519" y="42260"/>
                  <a:pt x="7343" y="42295"/>
                  <a:pt x="7158" y="42374"/>
                </a:cubicBezTo>
                <a:lnTo>
                  <a:pt x="7229" y="42374"/>
                </a:lnTo>
                <a:cubicBezTo>
                  <a:pt x="7414" y="42339"/>
                  <a:pt x="7563" y="42260"/>
                  <a:pt x="7704" y="42224"/>
                </a:cubicBezTo>
                <a:lnTo>
                  <a:pt x="7704" y="42224"/>
                </a:lnTo>
                <a:cubicBezTo>
                  <a:pt x="7704" y="42260"/>
                  <a:pt x="7704" y="42339"/>
                  <a:pt x="7669" y="42374"/>
                </a:cubicBezTo>
                <a:lnTo>
                  <a:pt x="7704" y="42374"/>
                </a:lnTo>
                <a:cubicBezTo>
                  <a:pt x="7740" y="42295"/>
                  <a:pt x="7740" y="42260"/>
                  <a:pt x="7784" y="42189"/>
                </a:cubicBezTo>
                <a:cubicBezTo>
                  <a:pt x="8699" y="41934"/>
                  <a:pt x="9615" y="41678"/>
                  <a:pt x="10530" y="41458"/>
                </a:cubicBezTo>
                <a:lnTo>
                  <a:pt x="10530" y="41458"/>
                </a:lnTo>
                <a:cubicBezTo>
                  <a:pt x="10530" y="41599"/>
                  <a:pt x="10495" y="41714"/>
                  <a:pt x="10460" y="41855"/>
                </a:cubicBezTo>
                <a:cubicBezTo>
                  <a:pt x="10381" y="42004"/>
                  <a:pt x="10346" y="42189"/>
                  <a:pt x="10310" y="42374"/>
                </a:cubicBezTo>
                <a:lnTo>
                  <a:pt x="10346" y="42374"/>
                </a:lnTo>
                <a:cubicBezTo>
                  <a:pt x="10381" y="42189"/>
                  <a:pt x="10460" y="42039"/>
                  <a:pt x="10495" y="41855"/>
                </a:cubicBezTo>
                <a:cubicBezTo>
                  <a:pt x="10530" y="41714"/>
                  <a:pt x="10566" y="41599"/>
                  <a:pt x="10601" y="41458"/>
                </a:cubicBezTo>
                <a:cubicBezTo>
                  <a:pt x="11481" y="41238"/>
                  <a:pt x="12406" y="41089"/>
                  <a:pt x="13356" y="40904"/>
                </a:cubicBezTo>
                <a:lnTo>
                  <a:pt x="13356" y="40904"/>
                </a:lnTo>
                <a:cubicBezTo>
                  <a:pt x="13321" y="41018"/>
                  <a:pt x="13321" y="41124"/>
                  <a:pt x="13286" y="41238"/>
                </a:cubicBezTo>
                <a:cubicBezTo>
                  <a:pt x="13242" y="41458"/>
                  <a:pt x="13172" y="41678"/>
                  <a:pt x="13136" y="41855"/>
                </a:cubicBezTo>
                <a:cubicBezTo>
                  <a:pt x="12326" y="42039"/>
                  <a:pt x="11525" y="42189"/>
                  <a:pt x="10715" y="42374"/>
                </a:cubicBezTo>
                <a:lnTo>
                  <a:pt x="10935" y="42374"/>
                </a:lnTo>
                <a:cubicBezTo>
                  <a:pt x="11631" y="42224"/>
                  <a:pt x="12362" y="42039"/>
                  <a:pt x="13136" y="41934"/>
                </a:cubicBezTo>
                <a:lnTo>
                  <a:pt x="13136" y="41934"/>
                </a:lnTo>
                <a:cubicBezTo>
                  <a:pt x="13101" y="42075"/>
                  <a:pt x="13066" y="42224"/>
                  <a:pt x="13022" y="42374"/>
                </a:cubicBezTo>
                <a:lnTo>
                  <a:pt x="13066" y="42374"/>
                </a:lnTo>
                <a:cubicBezTo>
                  <a:pt x="13101" y="42224"/>
                  <a:pt x="13136" y="42075"/>
                  <a:pt x="13172" y="41934"/>
                </a:cubicBezTo>
                <a:cubicBezTo>
                  <a:pt x="14122" y="41749"/>
                  <a:pt x="15047" y="41599"/>
                  <a:pt x="16033" y="41458"/>
                </a:cubicBezTo>
                <a:lnTo>
                  <a:pt x="16033" y="41458"/>
                </a:lnTo>
                <a:cubicBezTo>
                  <a:pt x="15962" y="41749"/>
                  <a:pt x="15927" y="42075"/>
                  <a:pt x="15848" y="42374"/>
                </a:cubicBezTo>
                <a:lnTo>
                  <a:pt x="15883" y="42374"/>
                </a:lnTo>
                <a:cubicBezTo>
                  <a:pt x="15962" y="42075"/>
                  <a:pt x="15998" y="41749"/>
                  <a:pt x="16068" y="41458"/>
                </a:cubicBezTo>
                <a:cubicBezTo>
                  <a:pt x="16984" y="41344"/>
                  <a:pt x="17864" y="41238"/>
                  <a:pt x="18789" y="41124"/>
                </a:cubicBezTo>
                <a:lnTo>
                  <a:pt x="18789" y="41124"/>
                </a:lnTo>
                <a:cubicBezTo>
                  <a:pt x="18744" y="41458"/>
                  <a:pt x="18709" y="41749"/>
                  <a:pt x="18639" y="42075"/>
                </a:cubicBezTo>
                <a:cubicBezTo>
                  <a:pt x="17908" y="42154"/>
                  <a:pt x="17169" y="42260"/>
                  <a:pt x="16403" y="42374"/>
                </a:cubicBezTo>
                <a:lnTo>
                  <a:pt x="16658" y="42374"/>
                </a:lnTo>
                <a:cubicBezTo>
                  <a:pt x="17318" y="42260"/>
                  <a:pt x="17979" y="42189"/>
                  <a:pt x="18639" y="42119"/>
                </a:cubicBezTo>
                <a:lnTo>
                  <a:pt x="18639" y="42119"/>
                </a:lnTo>
                <a:cubicBezTo>
                  <a:pt x="18639" y="42189"/>
                  <a:pt x="18639" y="42295"/>
                  <a:pt x="18604" y="42374"/>
                </a:cubicBezTo>
                <a:lnTo>
                  <a:pt x="18639" y="42374"/>
                </a:lnTo>
                <a:cubicBezTo>
                  <a:pt x="18674" y="42295"/>
                  <a:pt x="18674" y="42189"/>
                  <a:pt x="18709" y="42119"/>
                </a:cubicBezTo>
                <a:cubicBezTo>
                  <a:pt x="19739" y="41969"/>
                  <a:pt x="20805" y="41855"/>
                  <a:pt x="21826" y="41749"/>
                </a:cubicBezTo>
                <a:lnTo>
                  <a:pt x="21826" y="41749"/>
                </a:lnTo>
                <a:cubicBezTo>
                  <a:pt x="21791" y="41969"/>
                  <a:pt x="21791" y="42154"/>
                  <a:pt x="21755" y="42374"/>
                </a:cubicBezTo>
                <a:lnTo>
                  <a:pt x="21791" y="42374"/>
                </a:lnTo>
                <a:cubicBezTo>
                  <a:pt x="21826" y="42154"/>
                  <a:pt x="21826" y="41969"/>
                  <a:pt x="21870" y="41749"/>
                </a:cubicBezTo>
                <a:cubicBezTo>
                  <a:pt x="22856" y="41678"/>
                  <a:pt x="23807" y="41564"/>
                  <a:pt x="24766" y="41494"/>
                </a:cubicBezTo>
                <a:lnTo>
                  <a:pt x="24766" y="41494"/>
                </a:lnTo>
                <a:cubicBezTo>
                  <a:pt x="24766" y="41714"/>
                  <a:pt x="24731" y="41969"/>
                  <a:pt x="24731" y="42189"/>
                </a:cubicBezTo>
                <a:cubicBezTo>
                  <a:pt x="24731" y="42224"/>
                  <a:pt x="24731" y="42295"/>
                  <a:pt x="24687" y="42374"/>
                </a:cubicBezTo>
                <a:lnTo>
                  <a:pt x="24766" y="42374"/>
                </a:lnTo>
                <a:lnTo>
                  <a:pt x="24766" y="42189"/>
                </a:lnTo>
                <a:cubicBezTo>
                  <a:pt x="24766" y="41969"/>
                  <a:pt x="24802" y="41714"/>
                  <a:pt x="24802" y="41494"/>
                </a:cubicBezTo>
                <a:cubicBezTo>
                  <a:pt x="25207" y="41458"/>
                  <a:pt x="25647" y="41414"/>
                  <a:pt x="26052" y="41379"/>
                </a:cubicBezTo>
                <a:cubicBezTo>
                  <a:pt x="26562" y="41344"/>
                  <a:pt x="27073" y="41309"/>
                  <a:pt x="27592" y="41274"/>
                </a:cubicBezTo>
                <a:cubicBezTo>
                  <a:pt x="27592" y="41564"/>
                  <a:pt x="27628" y="41855"/>
                  <a:pt x="27628" y="42154"/>
                </a:cubicBezTo>
                <a:cubicBezTo>
                  <a:pt x="27293" y="42189"/>
                  <a:pt x="26967" y="42224"/>
                  <a:pt x="26633" y="42224"/>
                </a:cubicBezTo>
                <a:lnTo>
                  <a:pt x="25832" y="42339"/>
                </a:lnTo>
                <a:cubicBezTo>
                  <a:pt x="25647" y="42339"/>
                  <a:pt x="25462" y="42374"/>
                  <a:pt x="25242" y="42374"/>
                </a:cubicBezTo>
                <a:lnTo>
                  <a:pt x="25832" y="42374"/>
                </a:lnTo>
                <a:lnTo>
                  <a:pt x="26668" y="42295"/>
                </a:lnTo>
                <a:cubicBezTo>
                  <a:pt x="26967" y="42260"/>
                  <a:pt x="27293" y="42224"/>
                  <a:pt x="27628" y="42189"/>
                </a:cubicBezTo>
                <a:lnTo>
                  <a:pt x="27628" y="42374"/>
                </a:lnTo>
                <a:lnTo>
                  <a:pt x="27663" y="42374"/>
                </a:lnTo>
                <a:lnTo>
                  <a:pt x="27663" y="42189"/>
                </a:lnTo>
                <a:cubicBezTo>
                  <a:pt x="28649" y="42075"/>
                  <a:pt x="29644" y="42004"/>
                  <a:pt x="30630" y="41899"/>
                </a:cubicBezTo>
                <a:cubicBezTo>
                  <a:pt x="30630" y="42039"/>
                  <a:pt x="30674" y="42224"/>
                  <a:pt x="30674" y="42374"/>
                </a:cubicBezTo>
                <a:lnTo>
                  <a:pt x="30744" y="42374"/>
                </a:lnTo>
                <a:cubicBezTo>
                  <a:pt x="30709" y="42224"/>
                  <a:pt x="30709" y="42039"/>
                  <a:pt x="30674" y="41899"/>
                </a:cubicBezTo>
                <a:cubicBezTo>
                  <a:pt x="31730" y="41784"/>
                  <a:pt x="32796" y="41678"/>
                  <a:pt x="33861" y="41564"/>
                </a:cubicBezTo>
                <a:cubicBezTo>
                  <a:pt x="33896" y="41819"/>
                  <a:pt x="33931" y="42119"/>
                  <a:pt x="33975" y="42374"/>
                </a:cubicBezTo>
                <a:lnTo>
                  <a:pt x="34011" y="42374"/>
                </a:lnTo>
                <a:cubicBezTo>
                  <a:pt x="33975" y="42119"/>
                  <a:pt x="33931" y="41819"/>
                  <a:pt x="33896" y="41564"/>
                </a:cubicBezTo>
                <a:cubicBezTo>
                  <a:pt x="34926" y="41414"/>
                  <a:pt x="35956" y="41309"/>
                  <a:pt x="36977" y="41159"/>
                </a:cubicBezTo>
                <a:cubicBezTo>
                  <a:pt x="37057" y="41458"/>
                  <a:pt x="37127" y="41714"/>
                  <a:pt x="37162" y="41969"/>
                </a:cubicBezTo>
                <a:cubicBezTo>
                  <a:pt x="36132" y="42119"/>
                  <a:pt x="35076" y="42260"/>
                  <a:pt x="34011" y="42374"/>
                </a:cubicBezTo>
                <a:lnTo>
                  <a:pt x="34372" y="42374"/>
                </a:lnTo>
                <a:cubicBezTo>
                  <a:pt x="35331" y="42260"/>
                  <a:pt x="36247" y="42154"/>
                  <a:pt x="37198" y="42004"/>
                </a:cubicBezTo>
                <a:cubicBezTo>
                  <a:pt x="37198" y="42075"/>
                  <a:pt x="37233" y="42189"/>
                  <a:pt x="37233" y="42260"/>
                </a:cubicBezTo>
                <a:cubicBezTo>
                  <a:pt x="37013" y="42295"/>
                  <a:pt x="36757" y="42339"/>
                  <a:pt x="36537" y="42374"/>
                </a:cubicBezTo>
                <a:lnTo>
                  <a:pt x="36793" y="42374"/>
                </a:lnTo>
                <a:cubicBezTo>
                  <a:pt x="36942" y="42339"/>
                  <a:pt x="37092" y="42339"/>
                  <a:pt x="37233" y="42295"/>
                </a:cubicBezTo>
                <a:cubicBezTo>
                  <a:pt x="37277" y="42339"/>
                  <a:pt x="37277" y="42339"/>
                  <a:pt x="37277" y="42374"/>
                </a:cubicBezTo>
                <a:lnTo>
                  <a:pt x="37312" y="42374"/>
                </a:lnTo>
                <a:lnTo>
                  <a:pt x="37312" y="42295"/>
                </a:lnTo>
                <a:cubicBezTo>
                  <a:pt x="38333" y="42119"/>
                  <a:pt x="39363" y="41934"/>
                  <a:pt x="40393" y="41714"/>
                </a:cubicBezTo>
                <a:cubicBezTo>
                  <a:pt x="40429" y="41899"/>
                  <a:pt x="40499" y="42039"/>
                  <a:pt x="40534" y="42189"/>
                </a:cubicBezTo>
                <a:cubicBezTo>
                  <a:pt x="40209" y="42260"/>
                  <a:pt x="39874" y="42295"/>
                  <a:pt x="39548" y="42374"/>
                </a:cubicBezTo>
                <a:lnTo>
                  <a:pt x="39804" y="42374"/>
                </a:lnTo>
                <a:cubicBezTo>
                  <a:pt x="40059" y="42339"/>
                  <a:pt x="40314" y="42260"/>
                  <a:pt x="40578" y="42224"/>
                </a:cubicBezTo>
                <a:cubicBezTo>
                  <a:pt x="40578" y="42260"/>
                  <a:pt x="40614" y="42339"/>
                  <a:pt x="40614" y="42374"/>
                </a:cubicBezTo>
                <a:lnTo>
                  <a:pt x="40649" y="42374"/>
                </a:lnTo>
                <a:cubicBezTo>
                  <a:pt x="40649" y="42339"/>
                  <a:pt x="40614" y="42260"/>
                  <a:pt x="40614" y="42224"/>
                </a:cubicBezTo>
                <a:cubicBezTo>
                  <a:pt x="41714" y="42004"/>
                  <a:pt x="42779" y="41784"/>
                  <a:pt x="43836" y="41564"/>
                </a:cubicBezTo>
                <a:cubicBezTo>
                  <a:pt x="43950" y="41819"/>
                  <a:pt x="44056" y="42039"/>
                  <a:pt x="44170" y="42295"/>
                </a:cubicBezTo>
                <a:cubicBezTo>
                  <a:pt x="44021" y="42339"/>
                  <a:pt x="43915" y="42339"/>
                  <a:pt x="43801" y="42374"/>
                </a:cubicBezTo>
                <a:lnTo>
                  <a:pt x="43985" y="42374"/>
                </a:lnTo>
                <a:cubicBezTo>
                  <a:pt x="44056" y="42374"/>
                  <a:pt x="44135" y="42339"/>
                  <a:pt x="44170" y="42339"/>
                </a:cubicBezTo>
                <a:cubicBezTo>
                  <a:pt x="44170" y="42339"/>
                  <a:pt x="44170" y="42374"/>
                  <a:pt x="44206" y="42374"/>
                </a:cubicBezTo>
                <a:lnTo>
                  <a:pt x="44241" y="42374"/>
                </a:lnTo>
                <a:cubicBezTo>
                  <a:pt x="44241" y="42374"/>
                  <a:pt x="44241" y="42339"/>
                  <a:pt x="44206" y="42339"/>
                </a:cubicBezTo>
                <a:cubicBezTo>
                  <a:pt x="45341" y="42075"/>
                  <a:pt x="46477" y="41819"/>
                  <a:pt x="47577" y="41564"/>
                </a:cubicBezTo>
                <a:cubicBezTo>
                  <a:pt x="47727" y="41784"/>
                  <a:pt x="47877" y="42039"/>
                  <a:pt x="47982" y="42295"/>
                </a:cubicBezTo>
                <a:cubicBezTo>
                  <a:pt x="47912" y="42339"/>
                  <a:pt x="47842" y="42339"/>
                  <a:pt x="47727" y="42374"/>
                </a:cubicBezTo>
                <a:lnTo>
                  <a:pt x="47912" y="42374"/>
                </a:lnTo>
                <a:cubicBezTo>
                  <a:pt x="47947" y="42374"/>
                  <a:pt x="47982" y="42374"/>
                  <a:pt x="48018" y="42339"/>
                </a:cubicBezTo>
                <a:lnTo>
                  <a:pt x="48018" y="42374"/>
                </a:lnTo>
                <a:lnTo>
                  <a:pt x="48062" y="42374"/>
                </a:lnTo>
                <a:lnTo>
                  <a:pt x="48062" y="42339"/>
                </a:lnTo>
                <a:cubicBezTo>
                  <a:pt x="49162" y="42075"/>
                  <a:pt x="50263" y="41784"/>
                  <a:pt x="51363" y="41458"/>
                </a:cubicBezTo>
                <a:cubicBezTo>
                  <a:pt x="51504" y="41678"/>
                  <a:pt x="51618" y="41934"/>
                  <a:pt x="51759" y="42154"/>
                </a:cubicBezTo>
                <a:cubicBezTo>
                  <a:pt x="51469" y="42224"/>
                  <a:pt x="51213" y="42295"/>
                  <a:pt x="50923" y="42374"/>
                </a:cubicBezTo>
                <a:lnTo>
                  <a:pt x="51099" y="42374"/>
                </a:lnTo>
                <a:cubicBezTo>
                  <a:pt x="51319" y="42295"/>
                  <a:pt x="51539" y="42260"/>
                  <a:pt x="51759" y="42189"/>
                </a:cubicBezTo>
                <a:cubicBezTo>
                  <a:pt x="51803" y="42224"/>
                  <a:pt x="51874" y="42295"/>
                  <a:pt x="51909" y="42374"/>
                </a:cubicBezTo>
                <a:lnTo>
                  <a:pt x="51944" y="42374"/>
                </a:lnTo>
                <a:cubicBezTo>
                  <a:pt x="51909" y="42295"/>
                  <a:pt x="51874" y="42224"/>
                  <a:pt x="51839" y="42154"/>
                </a:cubicBezTo>
                <a:cubicBezTo>
                  <a:pt x="52904" y="41855"/>
                  <a:pt x="54004" y="41529"/>
                  <a:pt x="55061" y="41159"/>
                </a:cubicBezTo>
                <a:cubicBezTo>
                  <a:pt x="55210" y="41379"/>
                  <a:pt x="55395" y="41564"/>
                  <a:pt x="55545" y="41784"/>
                </a:cubicBezTo>
                <a:cubicBezTo>
                  <a:pt x="54955" y="41969"/>
                  <a:pt x="54330" y="42189"/>
                  <a:pt x="53705" y="42374"/>
                </a:cubicBezTo>
                <a:lnTo>
                  <a:pt x="53855" y="42374"/>
                </a:lnTo>
                <a:cubicBezTo>
                  <a:pt x="54445" y="42189"/>
                  <a:pt x="54990" y="42004"/>
                  <a:pt x="55580" y="41819"/>
                </a:cubicBezTo>
                <a:cubicBezTo>
                  <a:pt x="55721" y="42004"/>
                  <a:pt x="55871" y="42189"/>
                  <a:pt x="56020" y="42374"/>
                </a:cubicBezTo>
                <a:lnTo>
                  <a:pt x="56091" y="42374"/>
                </a:lnTo>
                <a:cubicBezTo>
                  <a:pt x="55941" y="42189"/>
                  <a:pt x="55765" y="42004"/>
                  <a:pt x="55615" y="41784"/>
                </a:cubicBezTo>
                <a:cubicBezTo>
                  <a:pt x="56126" y="41634"/>
                  <a:pt x="56646" y="41458"/>
                  <a:pt x="57121" y="41274"/>
                </a:cubicBezTo>
                <a:cubicBezTo>
                  <a:pt x="57746" y="41053"/>
                  <a:pt x="58362" y="40833"/>
                  <a:pt x="58987" y="40613"/>
                </a:cubicBezTo>
                <a:cubicBezTo>
                  <a:pt x="59172" y="40798"/>
                  <a:pt x="59357" y="40974"/>
                  <a:pt x="59542" y="41159"/>
                </a:cubicBezTo>
                <a:cubicBezTo>
                  <a:pt x="58847" y="41414"/>
                  <a:pt x="58186" y="41678"/>
                  <a:pt x="57526" y="41899"/>
                </a:cubicBezTo>
                <a:cubicBezTo>
                  <a:pt x="57086" y="42075"/>
                  <a:pt x="56602" y="42224"/>
                  <a:pt x="56161" y="42374"/>
                </a:cubicBezTo>
                <a:lnTo>
                  <a:pt x="56311" y="42374"/>
                </a:lnTo>
                <a:cubicBezTo>
                  <a:pt x="56716" y="42224"/>
                  <a:pt x="57121" y="42075"/>
                  <a:pt x="57526" y="41934"/>
                </a:cubicBezTo>
                <a:cubicBezTo>
                  <a:pt x="58186" y="41714"/>
                  <a:pt x="58882" y="41458"/>
                  <a:pt x="59542" y="41194"/>
                </a:cubicBezTo>
                <a:cubicBezTo>
                  <a:pt x="59727" y="41414"/>
                  <a:pt x="59903" y="41599"/>
                  <a:pt x="60088" y="41784"/>
                </a:cubicBezTo>
                <a:cubicBezTo>
                  <a:pt x="59542" y="41969"/>
                  <a:pt x="58987" y="42189"/>
                  <a:pt x="58442" y="42374"/>
                </a:cubicBezTo>
                <a:lnTo>
                  <a:pt x="58582" y="42374"/>
                </a:lnTo>
                <a:cubicBezTo>
                  <a:pt x="59102" y="42189"/>
                  <a:pt x="59612" y="42004"/>
                  <a:pt x="60123" y="41819"/>
                </a:cubicBezTo>
                <a:cubicBezTo>
                  <a:pt x="60238" y="41899"/>
                  <a:pt x="60308" y="42004"/>
                  <a:pt x="60422" y="42075"/>
                </a:cubicBezTo>
                <a:cubicBezTo>
                  <a:pt x="60493" y="42189"/>
                  <a:pt x="60563" y="42260"/>
                  <a:pt x="60678" y="42339"/>
                </a:cubicBezTo>
                <a:cubicBezTo>
                  <a:pt x="60643" y="42374"/>
                  <a:pt x="60607" y="42374"/>
                  <a:pt x="60607" y="42374"/>
                </a:cubicBezTo>
                <a:lnTo>
                  <a:pt x="60748" y="42374"/>
                </a:lnTo>
                <a:cubicBezTo>
                  <a:pt x="61153" y="42224"/>
                  <a:pt x="61558" y="42075"/>
                  <a:pt x="61963" y="41934"/>
                </a:cubicBezTo>
                <a:cubicBezTo>
                  <a:pt x="62729" y="41678"/>
                  <a:pt x="63504" y="41379"/>
                  <a:pt x="64305" y="41124"/>
                </a:cubicBezTo>
                <a:cubicBezTo>
                  <a:pt x="64490" y="41274"/>
                  <a:pt x="64710" y="41458"/>
                  <a:pt x="64930" y="41599"/>
                </a:cubicBezTo>
                <a:cubicBezTo>
                  <a:pt x="64569" y="41749"/>
                  <a:pt x="64199" y="41855"/>
                  <a:pt x="63865" y="42004"/>
                </a:cubicBezTo>
                <a:cubicBezTo>
                  <a:pt x="63504" y="42119"/>
                  <a:pt x="63134" y="42260"/>
                  <a:pt x="62808" y="42374"/>
                </a:cubicBezTo>
                <a:lnTo>
                  <a:pt x="62914" y="42374"/>
                </a:lnTo>
                <a:cubicBezTo>
                  <a:pt x="63248" y="42260"/>
                  <a:pt x="63574" y="42154"/>
                  <a:pt x="63865" y="42039"/>
                </a:cubicBezTo>
                <a:cubicBezTo>
                  <a:pt x="64235" y="41899"/>
                  <a:pt x="64604" y="41784"/>
                  <a:pt x="64965" y="41634"/>
                </a:cubicBezTo>
                <a:cubicBezTo>
                  <a:pt x="65150" y="41784"/>
                  <a:pt x="65335" y="41934"/>
                  <a:pt x="65520" y="42075"/>
                </a:cubicBezTo>
                <a:cubicBezTo>
                  <a:pt x="65229" y="42154"/>
                  <a:pt x="64930" y="42260"/>
                  <a:pt x="64675" y="42374"/>
                </a:cubicBezTo>
                <a:lnTo>
                  <a:pt x="64789" y="42374"/>
                </a:lnTo>
                <a:cubicBezTo>
                  <a:pt x="65044" y="42260"/>
                  <a:pt x="65300" y="42189"/>
                  <a:pt x="65555" y="42075"/>
                </a:cubicBezTo>
                <a:cubicBezTo>
                  <a:pt x="65670" y="42189"/>
                  <a:pt x="65810" y="42260"/>
                  <a:pt x="65925" y="42374"/>
                </a:cubicBezTo>
                <a:lnTo>
                  <a:pt x="65995" y="42374"/>
                </a:lnTo>
                <a:cubicBezTo>
                  <a:pt x="65846" y="42260"/>
                  <a:pt x="65740" y="42189"/>
                  <a:pt x="65590" y="42075"/>
                </a:cubicBezTo>
                <a:cubicBezTo>
                  <a:pt x="65740" y="42039"/>
                  <a:pt x="65846" y="41969"/>
                  <a:pt x="65995" y="41934"/>
                </a:cubicBezTo>
                <a:lnTo>
                  <a:pt x="65995" y="41899"/>
                </a:lnTo>
                <a:cubicBezTo>
                  <a:pt x="65846" y="41934"/>
                  <a:pt x="65705" y="42004"/>
                  <a:pt x="65555" y="42039"/>
                </a:cubicBezTo>
                <a:cubicBezTo>
                  <a:pt x="65370" y="41899"/>
                  <a:pt x="65185" y="41749"/>
                  <a:pt x="65009" y="41634"/>
                </a:cubicBezTo>
                <a:cubicBezTo>
                  <a:pt x="65335" y="41494"/>
                  <a:pt x="65670" y="41379"/>
                  <a:pt x="65995" y="41274"/>
                </a:cubicBezTo>
                <a:lnTo>
                  <a:pt x="65995" y="41238"/>
                </a:lnTo>
                <a:cubicBezTo>
                  <a:pt x="65670" y="41344"/>
                  <a:pt x="65300" y="41458"/>
                  <a:pt x="64965" y="41599"/>
                </a:cubicBezTo>
                <a:cubicBezTo>
                  <a:pt x="64745" y="41414"/>
                  <a:pt x="64569" y="41274"/>
                  <a:pt x="64349" y="41089"/>
                </a:cubicBezTo>
                <a:cubicBezTo>
                  <a:pt x="64895" y="40904"/>
                  <a:pt x="65449" y="40719"/>
                  <a:pt x="65995" y="40499"/>
                </a:cubicBezTo>
                <a:lnTo>
                  <a:pt x="65995" y="40464"/>
                </a:lnTo>
                <a:cubicBezTo>
                  <a:pt x="65449" y="40648"/>
                  <a:pt x="64860" y="40869"/>
                  <a:pt x="64305" y="41053"/>
                </a:cubicBezTo>
                <a:cubicBezTo>
                  <a:pt x="64164" y="40939"/>
                  <a:pt x="63979" y="40798"/>
                  <a:pt x="63830" y="40684"/>
                </a:cubicBezTo>
                <a:cubicBezTo>
                  <a:pt x="63794" y="40648"/>
                  <a:pt x="63759" y="40578"/>
                  <a:pt x="63689" y="40534"/>
                </a:cubicBezTo>
                <a:cubicBezTo>
                  <a:pt x="64455" y="40279"/>
                  <a:pt x="65229" y="40023"/>
                  <a:pt x="65995" y="39733"/>
                </a:cubicBezTo>
                <a:lnTo>
                  <a:pt x="65995" y="39698"/>
                </a:lnTo>
                <a:cubicBezTo>
                  <a:pt x="65229" y="39953"/>
                  <a:pt x="64455" y="40243"/>
                  <a:pt x="63645" y="40499"/>
                </a:cubicBezTo>
                <a:cubicBezTo>
                  <a:pt x="63469" y="40358"/>
                  <a:pt x="63284" y="40173"/>
                  <a:pt x="63064" y="39953"/>
                </a:cubicBezTo>
                <a:cubicBezTo>
                  <a:pt x="63204" y="39918"/>
                  <a:pt x="63319" y="39874"/>
                  <a:pt x="63469" y="39838"/>
                </a:cubicBezTo>
                <a:cubicBezTo>
                  <a:pt x="64305" y="39548"/>
                  <a:pt x="65150" y="39257"/>
                  <a:pt x="65995" y="38923"/>
                </a:cubicBezTo>
                <a:lnTo>
                  <a:pt x="65995" y="38888"/>
                </a:lnTo>
                <a:cubicBezTo>
                  <a:pt x="65150" y="39178"/>
                  <a:pt x="64270" y="39513"/>
                  <a:pt x="63425" y="39803"/>
                </a:cubicBezTo>
                <a:cubicBezTo>
                  <a:pt x="63319" y="39838"/>
                  <a:pt x="63169" y="39874"/>
                  <a:pt x="63064" y="39918"/>
                </a:cubicBezTo>
                <a:cubicBezTo>
                  <a:pt x="62844" y="39768"/>
                  <a:pt x="62694" y="39548"/>
                  <a:pt x="62509" y="39363"/>
                </a:cubicBezTo>
                <a:cubicBezTo>
                  <a:pt x="62764" y="39293"/>
                  <a:pt x="63028" y="39213"/>
                  <a:pt x="63284" y="39108"/>
                </a:cubicBezTo>
                <a:cubicBezTo>
                  <a:pt x="64129" y="38817"/>
                  <a:pt x="64965" y="38518"/>
                  <a:pt x="65810" y="38227"/>
                </a:cubicBezTo>
                <a:cubicBezTo>
                  <a:pt x="65890" y="38263"/>
                  <a:pt x="65925" y="38333"/>
                  <a:pt x="65995" y="38377"/>
                </a:cubicBezTo>
                <a:lnTo>
                  <a:pt x="65995" y="38298"/>
                </a:lnTo>
                <a:cubicBezTo>
                  <a:pt x="65960" y="38263"/>
                  <a:pt x="65925" y="38227"/>
                  <a:pt x="65846" y="38192"/>
                </a:cubicBezTo>
                <a:cubicBezTo>
                  <a:pt x="65925" y="38192"/>
                  <a:pt x="65960" y="38192"/>
                  <a:pt x="65995" y="38157"/>
                </a:cubicBezTo>
                <a:lnTo>
                  <a:pt x="65995" y="38113"/>
                </a:lnTo>
                <a:cubicBezTo>
                  <a:pt x="65925" y="38157"/>
                  <a:pt x="65890" y="38157"/>
                  <a:pt x="65810" y="38192"/>
                </a:cubicBezTo>
                <a:cubicBezTo>
                  <a:pt x="65740" y="38078"/>
                  <a:pt x="65626" y="38007"/>
                  <a:pt x="65520" y="37893"/>
                </a:cubicBezTo>
                <a:cubicBezTo>
                  <a:pt x="65449" y="37822"/>
                  <a:pt x="65370" y="37752"/>
                  <a:pt x="65300" y="37673"/>
                </a:cubicBezTo>
                <a:cubicBezTo>
                  <a:pt x="65520" y="37602"/>
                  <a:pt x="65740" y="37532"/>
                  <a:pt x="65995" y="37453"/>
                </a:cubicBezTo>
                <a:lnTo>
                  <a:pt x="65995" y="37417"/>
                </a:lnTo>
                <a:cubicBezTo>
                  <a:pt x="65740" y="37497"/>
                  <a:pt x="65485" y="37567"/>
                  <a:pt x="65265" y="37673"/>
                </a:cubicBezTo>
                <a:cubicBezTo>
                  <a:pt x="65044" y="37497"/>
                  <a:pt x="64860" y="37312"/>
                  <a:pt x="64675" y="37162"/>
                </a:cubicBezTo>
                <a:cubicBezTo>
                  <a:pt x="65115" y="37012"/>
                  <a:pt x="65555" y="36872"/>
                  <a:pt x="65995" y="36687"/>
                </a:cubicBezTo>
                <a:lnTo>
                  <a:pt x="65995" y="36651"/>
                </a:lnTo>
                <a:cubicBezTo>
                  <a:pt x="65555" y="36792"/>
                  <a:pt x="65080" y="36977"/>
                  <a:pt x="64640" y="37127"/>
                </a:cubicBezTo>
                <a:cubicBezTo>
                  <a:pt x="64419" y="36942"/>
                  <a:pt x="64235" y="36792"/>
                  <a:pt x="64014" y="36616"/>
                </a:cubicBezTo>
                <a:cubicBezTo>
                  <a:pt x="64675" y="36396"/>
                  <a:pt x="65335" y="36211"/>
                  <a:pt x="65995" y="35991"/>
                </a:cubicBezTo>
                <a:lnTo>
                  <a:pt x="65995" y="35912"/>
                </a:lnTo>
                <a:cubicBezTo>
                  <a:pt x="65335" y="36132"/>
                  <a:pt x="64640" y="36352"/>
                  <a:pt x="63979" y="36572"/>
                </a:cubicBezTo>
                <a:cubicBezTo>
                  <a:pt x="63830" y="36467"/>
                  <a:pt x="63724" y="36352"/>
                  <a:pt x="63574" y="36282"/>
                </a:cubicBezTo>
                <a:cubicBezTo>
                  <a:pt x="63469" y="36176"/>
                  <a:pt x="63389" y="36132"/>
                  <a:pt x="63284" y="36062"/>
                </a:cubicBezTo>
                <a:cubicBezTo>
                  <a:pt x="64199" y="35806"/>
                  <a:pt x="65080" y="35516"/>
                  <a:pt x="65995" y="35181"/>
                </a:cubicBezTo>
                <a:lnTo>
                  <a:pt x="65995" y="35146"/>
                </a:lnTo>
                <a:cubicBezTo>
                  <a:pt x="65080" y="35437"/>
                  <a:pt x="64164" y="35771"/>
                  <a:pt x="63248" y="36026"/>
                </a:cubicBezTo>
                <a:cubicBezTo>
                  <a:pt x="62984" y="35877"/>
                  <a:pt x="62808" y="35806"/>
                  <a:pt x="62623" y="35736"/>
                </a:cubicBezTo>
                <a:cubicBezTo>
                  <a:pt x="63609" y="35437"/>
                  <a:pt x="64569" y="35111"/>
                  <a:pt x="65555" y="34776"/>
                </a:cubicBezTo>
                <a:cubicBezTo>
                  <a:pt x="65626" y="34776"/>
                  <a:pt x="65670" y="34811"/>
                  <a:pt x="65740" y="34811"/>
                </a:cubicBezTo>
                <a:cubicBezTo>
                  <a:pt x="65810" y="34855"/>
                  <a:pt x="65925" y="34855"/>
                  <a:pt x="65995" y="34891"/>
                </a:cubicBezTo>
                <a:lnTo>
                  <a:pt x="65995" y="34855"/>
                </a:lnTo>
                <a:cubicBezTo>
                  <a:pt x="65925" y="34811"/>
                  <a:pt x="65810" y="34811"/>
                  <a:pt x="65740" y="34776"/>
                </a:cubicBezTo>
                <a:cubicBezTo>
                  <a:pt x="65705" y="34776"/>
                  <a:pt x="65670" y="34776"/>
                  <a:pt x="65626" y="34741"/>
                </a:cubicBezTo>
                <a:cubicBezTo>
                  <a:pt x="65740" y="34706"/>
                  <a:pt x="65890" y="34671"/>
                  <a:pt x="65995" y="34635"/>
                </a:cubicBezTo>
                <a:lnTo>
                  <a:pt x="65995" y="34591"/>
                </a:lnTo>
                <a:cubicBezTo>
                  <a:pt x="65846" y="34635"/>
                  <a:pt x="65705" y="34671"/>
                  <a:pt x="65555" y="34741"/>
                </a:cubicBezTo>
                <a:cubicBezTo>
                  <a:pt x="65370" y="34706"/>
                  <a:pt x="65185" y="34635"/>
                  <a:pt x="65009" y="34556"/>
                </a:cubicBezTo>
                <a:cubicBezTo>
                  <a:pt x="64965" y="34521"/>
                  <a:pt x="64930" y="34521"/>
                  <a:pt x="64930" y="34521"/>
                </a:cubicBezTo>
                <a:cubicBezTo>
                  <a:pt x="65300" y="34415"/>
                  <a:pt x="65626" y="34266"/>
                  <a:pt x="65995" y="34151"/>
                </a:cubicBezTo>
                <a:lnTo>
                  <a:pt x="65995" y="34116"/>
                </a:lnTo>
                <a:cubicBezTo>
                  <a:pt x="65626" y="34230"/>
                  <a:pt x="65265" y="34371"/>
                  <a:pt x="64860" y="34486"/>
                </a:cubicBezTo>
                <a:cubicBezTo>
                  <a:pt x="64745" y="34415"/>
                  <a:pt x="64640" y="34336"/>
                  <a:pt x="64525" y="34266"/>
                </a:cubicBezTo>
                <a:cubicBezTo>
                  <a:pt x="65009" y="34081"/>
                  <a:pt x="65485" y="33931"/>
                  <a:pt x="65995" y="33755"/>
                </a:cubicBezTo>
                <a:lnTo>
                  <a:pt x="65995" y="33711"/>
                </a:lnTo>
                <a:cubicBezTo>
                  <a:pt x="65485" y="33861"/>
                  <a:pt x="64965" y="34045"/>
                  <a:pt x="64455" y="34230"/>
                </a:cubicBezTo>
                <a:cubicBezTo>
                  <a:pt x="64270" y="34081"/>
                  <a:pt x="64050" y="33896"/>
                  <a:pt x="63865" y="33755"/>
                </a:cubicBezTo>
                <a:cubicBezTo>
                  <a:pt x="63830" y="33711"/>
                  <a:pt x="63830" y="33711"/>
                  <a:pt x="63794" y="33676"/>
                </a:cubicBezTo>
                <a:cubicBezTo>
                  <a:pt x="64525" y="33456"/>
                  <a:pt x="65265" y="33200"/>
                  <a:pt x="65995" y="32910"/>
                </a:cubicBezTo>
                <a:lnTo>
                  <a:pt x="65995" y="32875"/>
                </a:lnTo>
                <a:cubicBezTo>
                  <a:pt x="65265" y="33165"/>
                  <a:pt x="64490" y="33420"/>
                  <a:pt x="63759" y="33676"/>
                </a:cubicBezTo>
                <a:cubicBezTo>
                  <a:pt x="63609" y="33535"/>
                  <a:pt x="63469" y="33420"/>
                  <a:pt x="63319" y="33315"/>
                </a:cubicBezTo>
                <a:cubicBezTo>
                  <a:pt x="64199" y="33015"/>
                  <a:pt x="65080" y="32725"/>
                  <a:pt x="65925" y="32390"/>
                </a:cubicBezTo>
                <a:cubicBezTo>
                  <a:pt x="65960" y="32390"/>
                  <a:pt x="65960" y="32355"/>
                  <a:pt x="65995" y="32355"/>
                </a:cubicBezTo>
                <a:lnTo>
                  <a:pt x="65995" y="32320"/>
                </a:lnTo>
                <a:cubicBezTo>
                  <a:pt x="65960" y="32320"/>
                  <a:pt x="65960" y="32320"/>
                  <a:pt x="65925" y="32355"/>
                </a:cubicBezTo>
                <a:cubicBezTo>
                  <a:pt x="65044" y="32690"/>
                  <a:pt x="64164" y="32980"/>
                  <a:pt x="63284" y="33271"/>
                </a:cubicBezTo>
                <a:cubicBezTo>
                  <a:pt x="63169" y="33200"/>
                  <a:pt x="63028" y="33095"/>
                  <a:pt x="62914" y="33015"/>
                </a:cubicBezTo>
                <a:cubicBezTo>
                  <a:pt x="62879" y="33015"/>
                  <a:pt x="62844" y="32980"/>
                  <a:pt x="62764" y="32980"/>
                </a:cubicBezTo>
                <a:cubicBezTo>
                  <a:pt x="63609" y="32690"/>
                  <a:pt x="64419" y="32390"/>
                  <a:pt x="65265" y="32100"/>
                </a:cubicBezTo>
                <a:cubicBezTo>
                  <a:pt x="65300" y="32065"/>
                  <a:pt x="65335" y="32065"/>
                  <a:pt x="65370" y="32029"/>
                </a:cubicBezTo>
                <a:cubicBezTo>
                  <a:pt x="65485" y="32100"/>
                  <a:pt x="65626" y="32135"/>
                  <a:pt x="65740" y="32170"/>
                </a:cubicBezTo>
                <a:cubicBezTo>
                  <a:pt x="65810" y="32214"/>
                  <a:pt x="65925" y="32249"/>
                  <a:pt x="65995" y="32285"/>
                </a:cubicBezTo>
                <a:lnTo>
                  <a:pt x="65995" y="32249"/>
                </a:lnTo>
                <a:cubicBezTo>
                  <a:pt x="65925" y="32214"/>
                  <a:pt x="65810" y="32170"/>
                  <a:pt x="65740" y="32135"/>
                </a:cubicBezTo>
                <a:cubicBezTo>
                  <a:pt x="65626" y="32100"/>
                  <a:pt x="65555" y="32065"/>
                  <a:pt x="65449" y="32029"/>
                </a:cubicBezTo>
                <a:cubicBezTo>
                  <a:pt x="65626" y="31950"/>
                  <a:pt x="65810" y="31880"/>
                  <a:pt x="65995" y="31809"/>
                </a:cubicBezTo>
                <a:lnTo>
                  <a:pt x="65995" y="31730"/>
                </a:lnTo>
                <a:cubicBezTo>
                  <a:pt x="65775" y="31845"/>
                  <a:pt x="65590" y="31915"/>
                  <a:pt x="65370" y="31994"/>
                </a:cubicBezTo>
                <a:cubicBezTo>
                  <a:pt x="65115" y="31880"/>
                  <a:pt x="64860" y="31774"/>
                  <a:pt x="64604" y="31624"/>
                </a:cubicBezTo>
                <a:cubicBezTo>
                  <a:pt x="65080" y="31440"/>
                  <a:pt x="65555" y="31255"/>
                  <a:pt x="65995" y="31070"/>
                </a:cubicBezTo>
                <a:lnTo>
                  <a:pt x="65995" y="31035"/>
                </a:lnTo>
                <a:cubicBezTo>
                  <a:pt x="65520" y="31219"/>
                  <a:pt x="65044" y="31404"/>
                  <a:pt x="64569" y="31589"/>
                </a:cubicBezTo>
                <a:cubicBezTo>
                  <a:pt x="64305" y="31475"/>
                  <a:pt x="64050" y="31334"/>
                  <a:pt x="63794" y="31184"/>
                </a:cubicBezTo>
                <a:cubicBezTo>
                  <a:pt x="64569" y="30894"/>
                  <a:pt x="65300" y="30594"/>
                  <a:pt x="65995" y="30304"/>
                </a:cubicBezTo>
                <a:lnTo>
                  <a:pt x="65995" y="30233"/>
                </a:lnTo>
                <a:cubicBezTo>
                  <a:pt x="65265" y="30559"/>
                  <a:pt x="64525" y="30850"/>
                  <a:pt x="63724" y="31149"/>
                </a:cubicBezTo>
                <a:cubicBezTo>
                  <a:pt x="63504" y="30999"/>
                  <a:pt x="63248" y="30850"/>
                  <a:pt x="63028" y="30709"/>
                </a:cubicBezTo>
                <a:cubicBezTo>
                  <a:pt x="63909" y="30374"/>
                  <a:pt x="64789" y="30013"/>
                  <a:pt x="65626" y="29644"/>
                </a:cubicBezTo>
                <a:cubicBezTo>
                  <a:pt x="65740" y="29714"/>
                  <a:pt x="65890" y="29749"/>
                  <a:pt x="65995" y="29828"/>
                </a:cubicBezTo>
                <a:lnTo>
                  <a:pt x="65995" y="29793"/>
                </a:lnTo>
                <a:cubicBezTo>
                  <a:pt x="65890" y="29714"/>
                  <a:pt x="65775" y="29679"/>
                  <a:pt x="65670" y="29608"/>
                </a:cubicBezTo>
                <a:cubicBezTo>
                  <a:pt x="65775" y="29573"/>
                  <a:pt x="65890" y="29529"/>
                  <a:pt x="65995" y="29459"/>
                </a:cubicBezTo>
                <a:lnTo>
                  <a:pt x="65995" y="29423"/>
                </a:lnTo>
                <a:cubicBezTo>
                  <a:pt x="65890" y="29459"/>
                  <a:pt x="65740" y="29529"/>
                  <a:pt x="65626" y="29573"/>
                </a:cubicBezTo>
                <a:cubicBezTo>
                  <a:pt x="65405" y="29459"/>
                  <a:pt x="65185" y="29309"/>
                  <a:pt x="64965" y="29168"/>
                </a:cubicBezTo>
                <a:cubicBezTo>
                  <a:pt x="65300" y="29018"/>
                  <a:pt x="65670" y="28834"/>
                  <a:pt x="65995" y="28693"/>
                </a:cubicBezTo>
                <a:lnTo>
                  <a:pt x="65995" y="28613"/>
                </a:lnTo>
                <a:cubicBezTo>
                  <a:pt x="65626" y="28798"/>
                  <a:pt x="65300" y="28983"/>
                  <a:pt x="64895" y="29133"/>
                </a:cubicBezTo>
                <a:cubicBezTo>
                  <a:pt x="64640" y="28948"/>
                  <a:pt x="64349" y="28763"/>
                  <a:pt x="64050" y="28543"/>
                </a:cubicBezTo>
                <a:cubicBezTo>
                  <a:pt x="64710" y="28253"/>
                  <a:pt x="65370" y="27918"/>
                  <a:pt x="65995" y="27548"/>
                </a:cubicBezTo>
                <a:lnTo>
                  <a:pt x="65995" y="27513"/>
                </a:lnTo>
                <a:cubicBezTo>
                  <a:pt x="65370" y="27883"/>
                  <a:pt x="64710" y="28208"/>
                  <a:pt x="64014" y="28508"/>
                </a:cubicBezTo>
                <a:cubicBezTo>
                  <a:pt x="63574" y="28208"/>
                  <a:pt x="63169" y="27883"/>
                  <a:pt x="62764" y="27548"/>
                </a:cubicBezTo>
                <a:cubicBezTo>
                  <a:pt x="63539" y="27152"/>
                  <a:pt x="64270" y="26782"/>
                  <a:pt x="64965" y="26342"/>
                </a:cubicBezTo>
                <a:cubicBezTo>
                  <a:pt x="65300" y="26597"/>
                  <a:pt x="65626" y="26853"/>
                  <a:pt x="65995" y="27073"/>
                </a:cubicBezTo>
                <a:lnTo>
                  <a:pt x="65995" y="27038"/>
                </a:lnTo>
                <a:cubicBezTo>
                  <a:pt x="65670" y="26817"/>
                  <a:pt x="65335" y="26562"/>
                  <a:pt x="65009" y="26342"/>
                </a:cubicBezTo>
                <a:cubicBezTo>
                  <a:pt x="65335" y="26122"/>
                  <a:pt x="65670" y="25937"/>
                  <a:pt x="65995" y="25717"/>
                </a:cubicBezTo>
                <a:lnTo>
                  <a:pt x="65995" y="25682"/>
                </a:lnTo>
                <a:cubicBezTo>
                  <a:pt x="65670" y="25902"/>
                  <a:pt x="65335" y="26087"/>
                  <a:pt x="64965" y="26307"/>
                </a:cubicBezTo>
                <a:cubicBezTo>
                  <a:pt x="64569" y="25972"/>
                  <a:pt x="64164" y="25647"/>
                  <a:pt x="63794" y="25312"/>
                </a:cubicBezTo>
                <a:cubicBezTo>
                  <a:pt x="64419" y="24907"/>
                  <a:pt x="65080" y="24467"/>
                  <a:pt x="65740" y="24027"/>
                </a:cubicBezTo>
                <a:cubicBezTo>
                  <a:pt x="65810" y="24106"/>
                  <a:pt x="65890" y="24141"/>
                  <a:pt x="65995" y="24212"/>
                </a:cubicBezTo>
                <a:lnTo>
                  <a:pt x="65995" y="24176"/>
                </a:lnTo>
                <a:cubicBezTo>
                  <a:pt x="65925" y="24106"/>
                  <a:pt x="65846" y="24071"/>
                  <a:pt x="65775" y="23991"/>
                </a:cubicBezTo>
                <a:cubicBezTo>
                  <a:pt x="65846" y="23921"/>
                  <a:pt x="65925" y="23886"/>
                  <a:pt x="65995" y="23807"/>
                </a:cubicBezTo>
                <a:lnTo>
                  <a:pt x="65995" y="23771"/>
                </a:lnTo>
                <a:cubicBezTo>
                  <a:pt x="65925" y="23851"/>
                  <a:pt x="65810" y="23886"/>
                  <a:pt x="65740" y="23956"/>
                </a:cubicBezTo>
                <a:cubicBezTo>
                  <a:pt x="65300" y="23630"/>
                  <a:pt x="64860" y="23261"/>
                  <a:pt x="64455" y="22891"/>
                </a:cubicBezTo>
                <a:cubicBezTo>
                  <a:pt x="64525" y="22820"/>
                  <a:pt x="64640" y="22750"/>
                  <a:pt x="64710" y="22706"/>
                </a:cubicBezTo>
                <a:cubicBezTo>
                  <a:pt x="65150" y="22416"/>
                  <a:pt x="65555" y="22090"/>
                  <a:pt x="65995" y="21755"/>
                </a:cubicBezTo>
                <a:lnTo>
                  <a:pt x="65995" y="21720"/>
                </a:lnTo>
                <a:cubicBezTo>
                  <a:pt x="65555" y="22046"/>
                  <a:pt x="65115" y="22380"/>
                  <a:pt x="64710" y="22671"/>
                </a:cubicBezTo>
                <a:cubicBezTo>
                  <a:pt x="64604" y="22706"/>
                  <a:pt x="64525" y="22785"/>
                  <a:pt x="64419" y="22856"/>
                </a:cubicBezTo>
                <a:cubicBezTo>
                  <a:pt x="63979" y="22486"/>
                  <a:pt x="63574" y="22125"/>
                  <a:pt x="63169" y="21720"/>
                </a:cubicBezTo>
                <a:cubicBezTo>
                  <a:pt x="63319" y="21650"/>
                  <a:pt x="63425" y="21535"/>
                  <a:pt x="63574" y="21465"/>
                </a:cubicBezTo>
                <a:lnTo>
                  <a:pt x="64235" y="20989"/>
                </a:lnTo>
                <a:cubicBezTo>
                  <a:pt x="64455" y="20840"/>
                  <a:pt x="64675" y="20690"/>
                  <a:pt x="64895" y="20549"/>
                </a:cubicBezTo>
                <a:cubicBezTo>
                  <a:pt x="65265" y="20840"/>
                  <a:pt x="65626" y="21130"/>
                  <a:pt x="65995" y="21385"/>
                </a:cubicBezTo>
                <a:lnTo>
                  <a:pt x="65995" y="21350"/>
                </a:lnTo>
                <a:cubicBezTo>
                  <a:pt x="65626" y="21060"/>
                  <a:pt x="65300" y="20804"/>
                  <a:pt x="64930" y="20505"/>
                </a:cubicBezTo>
                <a:cubicBezTo>
                  <a:pt x="65300" y="20285"/>
                  <a:pt x="65626" y="20065"/>
                  <a:pt x="65995" y="19810"/>
                </a:cubicBezTo>
                <a:lnTo>
                  <a:pt x="65995" y="19774"/>
                </a:lnTo>
                <a:cubicBezTo>
                  <a:pt x="65626" y="19994"/>
                  <a:pt x="65265" y="20250"/>
                  <a:pt x="64895" y="20505"/>
                </a:cubicBezTo>
                <a:cubicBezTo>
                  <a:pt x="64745" y="20364"/>
                  <a:pt x="64569" y="20215"/>
                  <a:pt x="64384" y="20065"/>
                </a:cubicBezTo>
                <a:cubicBezTo>
                  <a:pt x="64129" y="19889"/>
                  <a:pt x="63865" y="19669"/>
                  <a:pt x="63574" y="19449"/>
                </a:cubicBezTo>
                <a:cubicBezTo>
                  <a:pt x="64014" y="19149"/>
                  <a:pt x="64419" y="18894"/>
                  <a:pt x="64824" y="18603"/>
                </a:cubicBezTo>
                <a:cubicBezTo>
                  <a:pt x="64895" y="18524"/>
                  <a:pt x="65009" y="18489"/>
                  <a:pt x="65080" y="18419"/>
                </a:cubicBezTo>
                <a:cubicBezTo>
                  <a:pt x="65370" y="18639"/>
                  <a:pt x="65705" y="18859"/>
                  <a:pt x="65995" y="19079"/>
                </a:cubicBezTo>
                <a:lnTo>
                  <a:pt x="65995" y="19008"/>
                </a:lnTo>
                <a:cubicBezTo>
                  <a:pt x="65705" y="18824"/>
                  <a:pt x="65405" y="18603"/>
                  <a:pt x="65115" y="18419"/>
                </a:cubicBezTo>
                <a:cubicBezTo>
                  <a:pt x="65405" y="18198"/>
                  <a:pt x="65705" y="18014"/>
                  <a:pt x="65995" y="17793"/>
                </a:cubicBezTo>
                <a:lnTo>
                  <a:pt x="65995" y="17758"/>
                </a:lnTo>
                <a:cubicBezTo>
                  <a:pt x="65705" y="17978"/>
                  <a:pt x="65370" y="18163"/>
                  <a:pt x="65080" y="18383"/>
                </a:cubicBezTo>
                <a:cubicBezTo>
                  <a:pt x="64640" y="18084"/>
                  <a:pt x="64199" y="17758"/>
                  <a:pt x="63794" y="17503"/>
                </a:cubicBezTo>
                <a:cubicBezTo>
                  <a:pt x="64305" y="17168"/>
                  <a:pt x="64824" y="16878"/>
                  <a:pt x="65370" y="16543"/>
                </a:cubicBezTo>
                <a:lnTo>
                  <a:pt x="65740" y="16763"/>
                </a:lnTo>
                <a:cubicBezTo>
                  <a:pt x="65810" y="16807"/>
                  <a:pt x="65925" y="16878"/>
                  <a:pt x="65995" y="16913"/>
                </a:cubicBezTo>
                <a:lnTo>
                  <a:pt x="65995" y="16843"/>
                </a:lnTo>
                <a:cubicBezTo>
                  <a:pt x="65925" y="16807"/>
                  <a:pt x="65846" y="16763"/>
                  <a:pt x="65775" y="16728"/>
                </a:cubicBezTo>
                <a:lnTo>
                  <a:pt x="65405" y="16543"/>
                </a:lnTo>
                <a:cubicBezTo>
                  <a:pt x="65590" y="16438"/>
                  <a:pt x="65810" y="16323"/>
                  <a:pt x="65995" y="16218"/>
                </a:cubicBezTo>
                <a:lnTo>
                  <a:pt x="65995" y="16147"/>
                </a:lnTo>
                <a:cubicBezTo>
                  <a:pt x="65775" y="16253"/>
                  <a:pt x="65555" y="16402"/>
                  <a:pt x="65370" y="16508"/>
                </a:cubicBezTo>
                <a:lnTo>
                  <a:pt x="65150" y="16402"/>
                </a:lnTo>
                <a:cubicBezTo>
                  <a:pt x="64895" y="16253"/>
                  <a:pt x="64604" y="16103"/>
                  <a:pt x="64349" y="15962"/>
                </a:cubicBezTo>
                <a:cubicBezTo>
                  <a:pt x="64270" y="15927"/>
                  <a:pt x="64235" y="15883"/>
                  <a:pt x="64199" y="15848"/>
                </a:cubicBezTo>
                <a:cubicBezTo>
                  <a:pt x="64384" y="15777"/>
                  <a:pt x="64569" y="15707"/>
                  <a:pt x="64745" y="15592"/>
                </a:cubicBezTo>
                <a:cubicBezTo>
                  <a:pt x="65080" y="15443"/>
                  <a:pt x="65405" y="15302"/>
                  <a:pt x="65740" y="15117"/>
                </a:cubicBezTo>
                <a:cubicBezTo>
                  <a:pt x="65810" y="15152"/>
                  <a:pt x="65925" y="15187"/>
                  <a:pt x="65995" y="15223"/>
                </a:cubicBezTo>
                <a:lnTo>
                  <a:pt x="65995" y="15187"/>
                </a:lnTo>
                <a:cubicBezTo>
                  <a:pt x="65925" y="15152"/>
                  <a:pt x="65846" y="15117"/>
                  <a:pt x="65775" y="15082"/>
                </a:cubicBezTo>
                <a:cubicBezTo>
                  <a:pt x="65846" y="15047"/>
                  <a:pt x="65925" y="15003"/>
                  <a:pt x="65995" y="14967"/>
                </a:cubicBezTo>
                <a:lnTo>
                  <a:pt x="65995" y="14932"/>
                </a:lnTo>
                <a:cubicBezTo>
                  <a:pt x="65925" y="14967"/>
                  <a:pt x="65810" y="15047"/>
                  <a:pt x="65740" y="15082"/>
                </a:cubicBezTo>
                <a:cubicBezTo>
                  <a:pt x="65265" y="14862"/>
                  <a:pt x="64789" y="14642"/>
                  <a:pt x="64305" y="14457"/>
                </a:cubicBezTo>
                <a:cubicBezTo>
                  <a:pt x="64824" y="14201"/>
                  <a:pt x="65335" y="13946"/>
                  <a:pt x="65846" y="13682"/>
                </a:cubicBezTo>
                <a:cubicBezTo>
                  <a:pt x="65890" y="13726"/>
                  <a:pt x="65960" y="13726"/>
                  <a:pt x="65995" y="13761"/>
                </a:cubicBezTo>
                <a:lnTo>
                  <a:pt x="65995" y="13682"/>
                </a:lnTo>
                <a:lnTo>
                  <a:pt x="65890" y="13682"/>
                </a:lnTo>
                <a:cubicBezTo>
                  <a:pt x="65925" y="13647"/>
                  <a:pt x="65960" y="13647"/>
                  <a:pt x="65995" y="13612"/>
                </a:cubicBezTo>
                <a:lnTo>
                  <a:pt x="65995" y="13576"/>
                </a:lnTo>
                <a:cubicBezTo>
                  <a:pt x="65960" y="13612"/>
                  <a:pt x="65890" y="13612"/>
                  <a:pt x="65846" y="13647"/>
                </a:cubicBezTo>
                <a:cubicBezTo>
                  <a:pt x="65405" y="13506"/>
                  <a:pt x="64965" y="13356"/>
                  <a:pt x="64525" y="13171"/>
                </a:cubicBezTo>
                <a:cubicBezTo>
                  <a:pt x="65009" y="12951"/>
                  <a:pt x="65520" y="12731"/>
                  <a:pt x="65995" y="12511"/>
                </a:cubicBezTo>
                <a:lnTo>
                  <a:pt x="65995" y="12476"/>
                </a:lnTo>
                <a:cubicBezTo>
                  <a:pt x="65485" y="12696"/>
                  <a:pt x="64965" y="12951"/>
                  <a:pt x="64455" y="13171"/>
                </a:cubicBezTo>
                <a:cubicBezTo>
                  <a:pt x="64014" y="13022"/>
                  <a:pt x="63539" y="12846"/>
                  <a:pt x="63099" y="12696"/>
                </a:cubicBezTo>
                <a:cubicBezTo>
                  <a:pt x="63645" y="12476"/>
                  <a:pt x="64164" y="12221"/>
                  <a:pt x="64675" y="12000"/>
                </a:cubicBezTo>
                <a:cubicBezTo>
                  <a:pt x="65115" y="12141"/>
                  <a:pt x="65555" y="12291"/>
                  <a:pt x="65995" y="12405"/>
                </a:cubicBezTo>
                <a:lnTo>
                  <a:pt x="65995" y="12361"/>
                </a:lnTo>
                <a:cubicBezTo>
                  <a:pt x="65555" y="12256"/>
                  <a:pt x="65150" y="12106"/>
                  <a:pt x="64710" y="11965"/>
                </a:cubicBezTo>
                <a:cubicBezTo>
                  <a:pt x="65080" y="11816"/>
                  <a:pt x="65405" y="11666"/>
                  <a:pt x="65705" y="11481"/>
                </a:cubicBezTo>
                <a:cubicBezTo>
                  <a:pt x="65810" y="11446"/>
                  <a:pt x="65890" y="11411"/>
                  <a:pt x="65995" y="11375"/>
                </a:cubicBezTo>
                <a:lnTo>
                  <a:pt x="65995" y="11305"/>
                </a:lnTo>
                <a:cubicBezTo>
                  <a:pt x="65890" y="11375"/>
                  <a:pt x="65775" y="11411"/>
                  <a:pt x="65705" y="11446"/>
                </a:cubicBezTo>
                <a:cubicBezTo>
                  <a:pt x="65370" y="11631"/>
                  <a:pt x="65009" y="11780"/>
                  <a:pt x="64675" y="11965"/>
                </a:cubicBezTo>
                <a:cubicBezTo>
                  <a:pt x="64164" y="11816"/>
                  <a:pt x="63689" y="11631"/>
                  <a:pt x="63204" y="11481"/>
                </a:cubicBezTo>
                <a:cubicBezTo>
                  <a:pt x="63425" y="11375"/>
                  <a:pt x="63609" y="11261"/>
                  <a:pt x="63830" y="11155"/>
                </a:cubicBezTo>
                <a:cubicBezTo>
                  <a:pt x="64164" y="11006"/>
                  <a:pt x="64455" y="10865"/>
                  <a:pt x="64789" y="10680"/>
                </a:cubicBezTo>
                <a:cubicBezTo>
                  <a:pt x="65185" y="10821"/>
                  <a:pt x="65590" y="10935"/>
                  <a:pt x="65995" y="11085"/>
                </a:cubicBezTo>
                <a:lnTo>
                  <a:pt x="65995" y="11006"/>
                </a:lnTo>
                <a:cubicBezTo>
                  <a:pt x="65590" y="10900"/>
                  <a:pt x="65229" y="10786"/>
                  <a:pt x="64860" y="10680"/>
                </a:cubicBezTo>
                <a:cubicBezTo>
                  <a:pt x="65229" y="10495"/>
                  <a:pt x="65590" y="10310"/>
                  <a:pt x="65995" y="10125"/>
                </a:cubicBezTo>
                <a:lnTo>
                  <a:pt x="65995" y="10090"/>
                </a:lnTo>
                <a:cubicBezTo>
                  <a:pt x="65590" y="10275"/>
                  <a:pt x="65185" y="10460"/>
                  <a:pt x="64789" y="10645"/>
                </a:cubicBezTo>
                <a:cubicBezTo>
                  <a:pt x="64305" y="10495"/>
                  <a:pt x="63830" y="10310"/>
                  <a:pt x="63354" y="10160"/>
                </a:cubicBezTo>
                <a:cubicBezTo>
                  <a:pt x="64014" y="9799"/>
                  <a:pt x="64675" y="9500"/>
                  <a:pt x="65300" y="9210"/>
                </a:cubicBezTo>
                <a:cubicBezTo>
                  <a:pt x="65520" y="9280"/>
                  <a:pt x="65775" y="9359"/>
                  <a:pt x="65995" y="9430"/>
                </a:cubicBezTo>
                <a:lnTo>
                  <a:pt x="65995" y="9394"/>
                </a:lnTo>
                <a:cubicBezTo>
                  <a:pt x="65775" y="9324"/>
                  <a:pt x="65590" y="9245"/>
                  <a:pt x="65370" y="9174"/>
                </a:cubicBezTo>
                <a:cubicBezTo>
                  <a:pt x="65590" y="9104"/>
                  <a:pt x="65775" y="8990"/>
                  <a:pt x="65995" y="8919"/>
                </a:cubicBezTo>
                <a:lnTo>
                  <a:pt x="65995" y="8840"/>
                </a:lnTo>
                <a:cubicBezTo>
                  <a:pt x="65775" y="8954"/>
                  <a:pt x="65520" y="9060"/>
                  <a:pt x="65300" y="9174"/>
                </a:cubicBezTo>
                <a:cubicBezTo>
                  <a:pt x="65044" y="9060"/>
                  <a:pt x="64824" y="8990"/>
                  <a:pt x="64569" y="8919"/>
                </a:cubicBezTo>
                <a:cubicBezTo>
                  <a:pt x="64305" y="8840"/>
                  <a:pt x="64050" y="8734"/>
                  <a:pt x="63830" y="8664"/>
                </a:cubicBezTo>
                <a:cubicBezTo>
                  <a:pt x="64419" y="8364"/>
                  <a:pt x="65044" y="8109"/>
                  <a:pt x="65626" y="7889"/>
                </a:cubicBezTo>
                <a:cubicBezTo>
                  <a:pt x="65775" y="7924"/>
                  <a:pt x="65890" y="7959"/>
                  <a:pt x="65995" y="8003"/>
                </a:cubicBezTo>
                <a:lnTo>
                  <a:pt x="65995" y="7959"/>
                </a:lnTo>
                <a:cubicBezTo>
                  <a:pt x="65890" y="7924"/>
                  <a:pt x="65810" y="7889"/>
                  <a:pt x="65705" y="7854"/>
                </a:cubicBezTo>
                <a:cubicBezTo>
                  <a:pt x="65810" y="7819"/>
                  <a:pt x="65890" y="7783"/>
                  <a:pt x="65995" y="7783"/>
                </a:cubicBezTo>
                <a:lnTo>
                  <a:pt x="65995" y="7704"/>
                </a:lnTo>
                <a:cubicBezTo>
                  <a:pt x="65890" y="7739"/>
                  <a:pt x="65775" y="7819"/>
                  <a:pt x="65670" y="7854"/>
                </a:cubicBezTo>
                <a:cubicBezTo>
                  <a:pt x="65150" y="7669"/>
                  <a:pt x="64604" y="7484"/>
                  <a:pt x="64050" y="7264"/>
                </a:cubicBezTo>
                <a:cubicBezTo>
                  <a:pt x="64640" y="7079"/>
                  <a:pt x="65265" y="6903"/>
                  <a:pt x="65890" y="6753"/>
                </a:cubicBezTo>
                <a:cubicBezTo>
                  <a:pt x="65925" y="6753"/>
                  <a:pt x="65960" y="6753"/>
                  <a:pt x="65995" y="6789"/>
                </a:cubicBezTo>
                <a:lnTo>
                  <a:pt x="65995" y="6753"/>
                </a:lnTo>
                <a:cubicBezTo>
                  <a:pt x="65995" y="6718"/>
                  <a:pt x="65960" y="6718"/>
                  <a:pt x="65960" y="6718"/>
                </a:cubicBezTo>
                <a:lnTo>
                  <a:pt x="65995" y="6718"/>
                </a:lnTo>
                <a:lnTo>
                  <a:pt x="65995" y="6683"/>
                </a:lnTo>
                <a:cubicBezTo>
                  <a:pt x="65960" y="6683"/>
                  <a:pt x="65925" y="6683"/>
                  <a:pt x="65890" y="6718"/>
                </a:cubicBezTo>
                <a:cubicBezTo>
                  <a:pt x="65405" y="6533"/>
                  <a:pt x="64895" y="6313"/>
                  <a:pt x="64419" y="6093"/>
                </a:cubicBezTo>
                <a:cubicBezTo>
                  <a:pt x="64930" y="6023"/>
                  <a:pt x="65449" y="5943"/>
                  <a:pt x="65995" y="5873"/>
                </a:cubicBezTo>
                <a:lnTo>
                  <a:pt x="65995" y="5873"/>
                </a:lnTo>
                <a:cubicBezTo>
                  <a:pt x="65555" y="5908"/>
                  <a:pt x="65080" y="5943"/>
                  <a:pt x="64640" y="6023"/>
                </a:cubicBezTo>
                <a:cubicBezTo>
                  <a:pt x="64569" y="6023"/>
                  <a:pt x="64455" y="6058"/>
                  <a:pt x="64349" y="6093"/>
                </a:cubicBezTo>
                <a:cubicBezTo>
                  <a:pt x="63865" y="5873"/>
                  <a:pt x="63389" y="5618"/>
                  <a:pt x="62914" y="5398"/>
                </a:cubicBezTo>
                <a:cubicBezTo>
                  <a:pt x="62914" y="5362"/>
                  <a:pt x="62879" y="5362"/>
                  <a:pt x="62844" y="5318"/>
                </a:cubicBezTo>
                <a:cubicBezTo>
                  <a:pt x="63469" y="5213"/>
                  <a:pt x="64129" y="5142"/>
                  <a:pt x="64789" y="5142"/>
                </a:cubicBezTo>
                <a:cubicBezTo>
                  <a:pt x="65185" y="5362"/>
                  <a:pt x="65590" y="5538"/>
                  <a:pt x="65995" y="5723"/>
                </a:cubicBezTo>
                <a:lnTo>
                  <a:pt x="65995" y="5688"/>
                </a:lnTo>
                <a:cubicBezTo>
                  <a:pt x="65590" y="5503"/>
                  <a:pt x="65229" y="5318"/>
                  <a:pt x="64860" y="5142"/>
                </a:cubicBezTo>
                <a:cubicBezTo>
                  <a:pt x="65044" y="5120"/>
                  <a:pt x="65236" y="5109"/>
                  <a:pt x="65427" y="5109"/>
                </a:cubicBezTo>
                <a:cubicBezTo>
                  <a:pt x="65619" y="5109"/>
                  <a:pt x="65810" y="5120"/>
                  <a:pt x="65995" y="5142"/>
                </a:cubicBezTo>
                <a:lnTo>
                  <a:pt x="65995" y="5063"/>
                </a:lnTo>
                <a:cubicBezTo>
                  <a:pt x="65590" y="5063"/>
                  <a:pt x="65185" y="5063"/>
                  <a:pt x="64789" y="5098"/>
                </a:cubicBezTo>
                <a:cubicBezTo>
                  <a:pt x="64745" y="5063"/>
                  <a:pt x="64745" y="5063"/>
                  <a:pt x="64710" y="5063"/>
                </a:cubicBezTo>
                <a:cubicBezTo>
                  <a:pt x="64270" y="4808"/>
                  <a:pt x="63830" y="4517"/>
                  <a:pt x="63425" y="4183"/>
                </a:cubicBezTo>
                <a:cubicBezTo>
                  <a:pt x="64085" y="4183"/>
                  <a:pt x="64710" y="4183"/>
                  <a:pt x="65335" y="4262"/>
                </a:cubicBezTo>
                <a:cubicBezTo>
                  <a:pt x="65555" y="4403"/>
                  <a:pt x="65775" y="4588"/>
                  <a:pt x="65995" y="4737"/>
                </a:cubicBezTo>
                <a:lnTo>
                  <a:pt x="65995" y="4658"/>
                </a:lnTo>
                <a:cubicBezTo>
                  <a:pt x="65775" y="4552"/>
                  <a:pt x="65590" y="4403"/>
                  <a:pt x="65405" y="4262"/>
                </a:cubicBezTo>
                <a:cubicBezTo>
                  <a:pt x="65590" y="4262"/>
                  <a:pt x="65810" y="4297"/>
                  <a:pt x="65995" y="4332"/>
                </a:cubicBezTo>
                <a:lnTo>
                  <a:pt x="65995" y="4297"/>
                </a:lnTo>
                <a:cubicBezTo>
                  <a:pt x="65775" y="4262"/>
                  <a:pt x="65555" y="4218"/>
                  <a:pt x="65370" y="4218"/>
                </a:cubicBezTo>
                <a:cubicBezTo>
                  <a:pt x="64895" y="3822"/>
                  <a:pt x="64455" y="3381"/>
                  <a:pt x="64050" y="2941"/>
                </a:cubicBezTo>
                <a:lnTo>
                  <a:pt x="64050" y="2941"/>
                </a:lnTo>
                <a:cubicBezTo>
                  <a:pt x="64640" y="2976"/>
                  <a:pt x="65185" y="3047"/>
                  <a:pt x="65775" y="3161"/>
                </a:cubicBezTo>
                <a:cubicBezTo>
                  <a:pt x="65846" y="3232"/>
                  <a:pt x="65925" y="3302"/>
                  <a:pt x="65995" y="3381"/>
                </a:cubicBezTo>
                <a:lnTo>
                  <a:pt x="65995" y="3337"/>
                </a:lnTo>
                <a:cubicBezTo>
                  <a:pt x="65960" y="3267"/>
                  <a:pt x="65890" y="3232"/>
                  <a:pt x="65846" y="3161"/>
                </a:cubicBezTo>
                <a:cubicBezTo>
                  <a:pt x="65890" y="3161"/>
                  <a:pt x="65960" y="3197"/>
                  <a:pt x="65995" y="3197"/>
                </a:cubicBezTo>
                <a:lnTo>
                  <a:pt x="65995" y="3161"/>
                </a:lnTo>
                <a:cubicBezTo>
                  <a:pt x="65925" y="3117"/>
                  <a:pt x="65846" y="3117"/>
                  <a:pt x="65810" y="3117"/>
                </a:cubicBezTo>
                <a:cubicBezTo>
                  <a:pt x="65405" y="2677"/>
                  <a:pt x="65080" y="2202"/>
                  <a:pt x="64745" y="1761"/>
                </a:cubicBezTo>
                <a:lnTo>
                  <a:pt x="64745" y="1761"/>
                </a:lnTo>
                <a:cubicBezTo>
                  <a:pt x="65150" y="1841"/>
                  <a:pt x="65590" y="1911"/>
                  <a:pt x="65995" y="2017"/>
                </a:cubicBezTo>
                <a:lnTo>
                  <a:pt x="65995" y="1982"/>
                </a:lnTo>
                <a:cubicBezTo>
                  <a:pt x="65555" y="1876"/>
                  <a:pt x="65150" y="1761"/>
                  <a:pt x="64710" y="1691"/>
                </a:cubicBezTo>
                <a:cubicBezTo>
                  <a:pt x="64419" y="1286"/>
                  <a:pt x="64129" y="881"/>
                  <a:pt x="63865" y="476"/>
                </a:cubicBezTo>
                <a:cubicBezTo>
                  <a:pt x="63794" y="406"/>
                  <a:pt x="63759" y="335"/>
                  <a:pt x="63724" y="256"/>
                </a:cubicBezTo>
                <a:lnTo>
                  <a:pt x="63724" y="256"/>
                </a:lnTo>
                <a:cubicBezTo>
                  <a:pt x="64235" y="335"/>
                  <a:pt x="64789" y="441"/>
                  <a:pt x="65300" y="591"/>
                </a:cubicBezTo>
                <a:cubicBezTo>
                  <a:pt x="65370" y="696"/>
                  <a:pt x="65449" y="811"/>
                  <a:pt x="65520" y="916"/>
                </a:cubicBezTo>
                <a:cubicBezTo>
                  <a:pt x="65670" y="1180"/>
                  <a:pt x="65810" y="1401"/>
                  <a:pt x="65995" y="1656"/>
                </a:cubicBezTo>
                <a:lnTo>
                  <a:pt x="65995" y="1577"/>
                </a:lnTo>
                <a:cubicBezTo>
                  <a:pt x="65846" y="1357"/>
                  <a:pt x="65705" y="1136"/>
                  <a:pt x="65555" y="916"/>
                </a:cubicBezTo>
                <a:cubicBezTo>
                  <a:pt x="65485" y="775"/>
                  <a:pt x="65405" y="661"/>
                  <a:pt x="65335" y="555"/>
                </a:cubicBezTo>
                <a:lnTo>
                  <a:pt x="65300" y="555"/>
                </a:lnTo>
                <a:cubicBezTo>
                  <a:pt x="64789" y="406"/>
                  <a:pt x="64235" y="300"/>
                  <a:pt x="63689" y="221"/>
                </a:cubicBezTo>
                <a:cubicBezTo>
                  <a:pt x="63689" y="186"/>
                  <a:pt x="63645" y="186"/>
                  <a:pt x="63645" y="150"/>
                </a:cubicBezTo>
                <a:lnTo>
                  <a:pt x="63609" y="186"/>
                </a:lnTo>
                <a:cubicBezTo>
                  <a:pt x="63028" y="115"/>
                  <a:pt x="62439" y="80"/>
                  <a:pt x="61849" y="36"/>
                </a:cubicBezTo>
                <a:lnTo>
                  <a:pt x="61849" y="1"/>
                </a:ln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 rot="10800000">
            <a:off x="-54" y="-17727"/>
            <a:ext cx="9144055" cy="2581025"/>
          </a:xfrm>
          <a:custGeom>
            <a:avLst/>
            <a:gdLst/>
            <a:ahLst/>
            <a:cxnLst/>
            <a:rect l="l" t="t" r="r" b="b"/>
            <a:pathLst>
              <a:path w="110050" h="31063" extrusionOk="0">
                <a:moveTo>
                  <a:pt x="83462" y="76"/>
                </a:moveTo>
                <a:cubicBezTo>
                  <a:pt x="83882" y="76"/>
                  <a:pt x="84281" y="93"/>
                  <a:pt x="84668" y="134"/>
                </a:cubicBezTo>
                <a:cubicBezTo>
                  <a:pt x="84483" y="724"/>
                  <a:pt x="84333" y="1349"/>
                  <a:pt x="84192" y="1974"/>
                </a:cubicBezTo>
                <a:cubicBezTo>
                  <a:pt x="83768" y="1900"/>
                  <a:pt x="83310" y="1874"/>
                  <a:pt x="82824" y="1874"/>
                </a:cubicBezTo>
                <a:cubicBezTo>
                  <a:pt x="82555" y="1874"/>
                  <a:pt x="82277" y="1882"/>
                  <a:pt x="81991" y="1895"/>
                </a:cubicBezTo>
                <a:cubicBezTo>
                  <a:pt x="81736" y="1895"/>
                  <a:pt x="81472" y="1930"/>
                  <a:pt x="81252" y="1930"/>
                </a:cubicBezTo>
                <a:cubicBezTo>
                  <a:pt x="81366" y="1349"/>
                  <a:pt x="81516" y="759"/>
                  <a:pt x="81692" y="169"/>
                </a:cubicBezTo>
                <a:cubicBezTo>
                  <a:pt x="81991" y="134"/>
                  <a:pt x="82247" y="99"/>
                  <a:pt x="82537" y="99"/>
                </a:cubicBezTo>
                <a:cubicBezTo>
                  <a:pt x="82858" y="84"/>
                  <a:pt x="83165" y="76"/>
                  <a:pt x="83462" y="76"/>
                </a:cubicBezTo>
                <a:close/>
                <a:moveTo>
                  <a:pt x="81586" y="169"/>
                </a:moveTo>
                <a:lnTo>
                  <a:pt x="81586" y="169"/>
                </a:lnTo>
                <a:cubicBezTo>
                  <a:pt x="81401" y="759"/>
                  <a:pt x="81296" y="1349"/>
                  <a:pt x="81146" y="1930"/>
                </a:cubicBezTo>
                <a:cubicBezTo>
                  <a:pt x="80195" y="2044"/>
                  <a:pt x="79236" y="2229"/>
                  <a:pt x="78320" y="2520"/>
                </a:cubicBezTo>
                <a:cubicBezTo>
                  <a:pt x="78434" y="1974"/>
                  <a:pt x="78575" y="1384"/>
                  <a:pt x="78725" y="830"/>
                </a:cubicBezTo>
                <a:cubicBezTo>
                  <a:pt x="79605" y="539"/>
                  <a:pt x="80591" y="319"/>
                  <a:pt x="81586" y="169"/>
                </a:cubicBezTo>
                <a:close/>
                <a:moveTo>
                  <a:pt x="84773" y="169"/>
                </a:moveTo>
                <a:cubicBezTo>
                  <a:pt x="85768" y="284"/>
                  <a:pt x="86684" y="574"/>
                  <a:pt x="87494" y="944"/>
                </a:cubicBezTo>
                <a:cubicBezTo>
                  <a:pt x="87274" y="1534"/>
                  <a:pt x="87089" y="2150"/>
                  <a:pt x="86974" y="2775"/>
                </a:cubicBezTo>
                <a:cubicBezTo>
                  <a:pt x="86173" y="2370"/>
                  <a:pt x="85293" y="2115"/>
                  <a:pt x="84263" y="1974"/>
                </a:cubicBezTo>
                <a:cubicBezTo>
                  <a:pt x="84412" y="1349"/>
                  <a:pt x="84553" y="759"/>
                  <a:pt x="84773" y="169"/>
                </a:cubicBezTo>
                <a:close/>
                <a:moveTo>
                  <a:pt x="78655" y="874"/>
                </a:moveTo>
                <a:cubicBezTo>
                  <a:pt x="78470" y="1419"/>
                  <a:pt x="78355" y="1974"/>
                  <a:pt x="78250" y="2555"/>
                </a:cubicBezTo>
                <a:cubicBezTo>
                  <a:pt x="77334" y="2810"/>
                  <a:pt x="76489" y="3180"/>
                  <a:pt x="75644" y="3656"/>
                </a:cubicBezTo>
                <a:cubicBezTo>
                  <a:pt x="75714" y="3110"/>
                  <a:pt x="75829" y="2590"/>
                  <a:pt x="75969" y="2080"/>
                </a:cubicBezTo>
                <a:cubicBezTo>
                  <a:pt x="76815" y="1604"/>
                  <a:pt x="77695" y="1199"/>
                  <a:pt x="78655" y="874"/>
                </a:cubicBezTo>
                <a:close/>
                <a:moveTo>
                  <a:pt x="82621" y="1956"/>
                </a:moveTo>
                <a:cubicBezTo>
                  <a:pt x="83163" y="1956"/>
                  <a:pt x="83689" y="1994"/>
                  <a:pt x="84192" y="2044"/>
                </a:cubicBezTo>
                <a:cubicBezTo>
                  <a:pt x="84043" y="2775"/>
                  <a:pt x="83937" y="3550"/>
                  <a:pt x="83858" y="4281"/>
                </a:cubicBezTo>
                <a:cubicBezTo>
                  <a:pt x="83450" y="4239"/>
                  <a:pt x="83055" y="4222"/>
                  <a:pt x="82658" y="4222"/>
                </a:cubicBezTo>
                <a:cubicBezTo>
                  <a:pt x="82377" y="4222"/>
                  <a:pt x="82095" y="4231"/>
                  <a:pt x="81806" y="4245"/>
                </a:cubicBezTo>
                <a:cubicBezTo>
                  <a:pt x="81516" y="4245"/>
                  <a:pt x="81181" y="4281"/>
                  <a:pt x="80891" y="4316"/>
                </a:cubicBezTo>
                <a:cubicBezTo>
                  <a:pt x="80961" y="3550"/>
                  <a:pt x="81076" y="2775"/>
                  <a:pt x="81217" y="2044"/>
                </a:cubicBezTo>
                <a:cubicBezTo>
                  <a:pt x="81472" y="2009"/>
                  <a:pt x="81736" y="1974"/>
                  <a:pt x="81991" y="1974"/>
                </a:cubicBezTo>
                <a:cubicBezTo>
                  <a:pt x="82203" y="1962"/>
                  <a:pt x="82413" y="1956"/>
                  <a:pt x="82621" y="1956"/>
                </a:cubicBezTo>
                <a:close/>
                <a:moveTo>
                  <a:pt x="87564" y="979"/>
                </a:moveTo>
                <a:cubicBezTo>
                  <a:pt x="88409" y="1419"/>
                  <a:pt x="89175" y="1974"/>
                  <a:pt x="89836" y="2590"/>
                </a:cubicBezTo>
                <a:cubicBezTo>
                  <a:pt x="89660" y="3145"/>
                  <a:pt x="89510" y="3770"/>
                  <a:pt x="89395" y="4351"/>
                </a:cubicBezTo>
                <a:cubicBezTo>
                  <a:pt x="88700" y="3770"/>
                  <a:pt x="87934" y="3215"/>
                  <a:pt x="87054" y="2810"/>
                </a:cubicBezTo>
                <a:cubicBezTo>
                  <a:pt x="87194" y="2194"/>
                  <a:pt x="87344" y="1569"/>
                  <a:pt x="87564" y="979"/>
                </a:cubicBezTo>
                <a:close/>
                <a:moveTo>
                  <a:pt x="81146" y="2044"/>
                </a:moveTo>
                <a:lnTo>
                  <a:pt x="81146" y="2044"/>
                </a:lnTo>
                <a:cubicBezTo>
                  <a:pt x="80996" y="2775"/>
                  <a:pt x="80891" y="3550"/>
                  <a:pt x="80812" y="4316"/>
                </a:cubicBezTo>
                <a:cubicBezTo>
                  <a:pt x="79790" y="4430"/>
                  <a:pt x="78875" y="4615"/>
                  <a:pt x="77994" y="4906"/>
                </a:cubicBezTo>
                <a:cubicBezTo>
                  <a:pt x="78065" y="4131"/>
                  <a:pt x="78170" y="3365"/>
                  <a:pt x="78320" y="2634"/>
                </a:cubicBezTo>
                <a:cubicBezTo>
                  <a:pt x="79200" y="2335"/>
                  <a:pt x="80151" y="2150"/>
                  <a:pt x="81146" y="2044"/>
                </a:cubicBezTo>
                <a:close/>
                <a:moveTo>
                  <a:pt x="84263" y="2044"/>
                </a:moveTo>
                <a:cubicBezTo>
                  <a:pt x="85293" y="2194"/>
                  <a:pt x="86173" y="2485"/>
                  <a:pt x="86974" y="2854"/>
                </a:cubicBezTo>
                <a:cubicBezTo>
                  <a:pt x="86833" y="3550"/>
                  <a:pt x="86719" y="4245"/>
                  <a:pt x="86684" y="4941"/>
                </a:cubicBezTo>
                <a:cubicBezTo>
                  <a:pt x="85803" y="4615"/>
                  <a:pt x="84888" y="4430"/>
                  <a:pt x="83937" y="4316"/>
                </a:cubicBezTo>
                <a:cubicBezTo>
                  <a:pt x="84007" y="3550"/>
                  <a:pt x="84113" y="2775"/>
                  <a:pt x="84263" y="2044"/>
                </a:cubicBezTo>
                <a:close/>
                <a:moveTo>
                  <a:pt x="75864" y="2115"/>
                </a:moveTo>
                <a:lnTo>
                  <a:pt x="75864" y="2115"/>
                </a:lnTo>
                <a:cubicBezTo>
                  <a:pt x="75749" y="2634"/>
                  <a:pt x="75644" y="3180"/>
                  <a:pt x="75529" y="3691"/>
                </a:cubicBezTo>
                <a:cubicBezTo>
                  <a:pt x="74913" y="4061"/>
                  <a:pt x="74323" y="4430"/>
                  <a:pt x="73733" y="4871"/>
                </a:cubicBezTo>
                <a:cubicBezTo>
                  <a:pt x="73548" y="4976"/>
                  <a:pt x="73372" y="5126"/>
                  <a:pt x="73187" y="5275"/>
                </a:cubicBezTo>
                <a:cubicBezTo>
                  <a:pt x="73258" y="4756"/>
                  <a:pt x="73328" y="4281"/>
                  <a:pt x="73443" y="3805"/>
                </a:cubicBezTo>
                <a:cubicBezTo>
                  <a:pt x="74209" y="3180"/>
                  <a:pt x="74983" y="2634"/>
                  <a:pt x="75864" y="2115"/>
                </a:cubicBezTo>
                <a:close/>
                <a:moveTo>
                  <a:pt x="78214" y="2634"/>
                </a:moveTo>
                <a:lnTo>
                  <a:pt x="78214" y="2634"/>
                </a:lnTo>
                <a:cubicBezTo>
                  <a:pt x="78065" y="3400"/>
                  <a:pt x="77950" y="4175"/>
                  <a:pt x="77880" y="4941"/>
                </a:cubicBezTo>
                <a:cubicBezTo>
                  <a:pt x="76999" y="5196"/>
                  <a:pt x="76154" y="5566"/>
                  <a:pt x="75388" y="6006"/>
                </a:cubicBezTo>
                <a:lnTo>
                  <a:pt x="75388" y="6006"/>
                </a:lnTo>
                <a:cubicBezTo>
                  <a:pt x="75424" y="5196"/>
                  <a:pt x="75494" y="4466"/>
                  <a:pt x="75608" y="3770"/>
                </a:cubicBezTo>
                <a:cubicBezTo>
                  <a:pt x="76410" y="3330"/>
                  <a:pt x="77290" y="2925"/>
                  <a:pt x="78214" y="2634"/>
                </a:cubicBezTo>
                <a:close/>
                <a:moveTo>
                  <a:pt x="87054" y="2890"/>
                </a:moveTo>
                <a:cubicBezTo>
                  <a:pt x="87899" y="3330"/>
                  <a:pt x="88665" y="3840"/>
                  <a:pt x="89395" y="4466"/>
                </a:cubicBezTo>
                <a:cubicBezTo>
                  <a:pt x="89290" y="5011"/>
                  <a:pt x="89255" y="5566"/>
                  <a:pt x="89219" y="6156"/>
                </a:cubicBezTo>
                <a:cubicBezTo>
                  <a:pt x="88445" y="5672"/>
                  <a:pt x="87599" y="5275"/>
                  <a:pt x="86754" y="4976"/>
                </a:cubicBezTo>
                <a:cubicBezTo>
                  <a:pt x="86833" y="4281"/>
                  <a:pt x="86904" y="3585"/>
                  <a:pt x="87054" y="2890"/>
                </a:cubicBezTo>
                <a:close/>
                <a:moveTo>
                  <a:pt x="89915" y="2634"/>
                </a:moveTo>
                <a:cubicBezTo>
                  <a:pt x="90610" y="3251"/>
                  <a:pt x="91235" y="3955"/>
                  <a:pt x="91817" y="4686"/>
                </a:cubicBezTo>
                <a:cubicBezTo>
                  <a:pt x="91640" y="5275"/>
                  <a:pt x="91526" y="5857"/>
                  <a:pt x="91491" y="6482"/>
                </a:cubicBezTo>
                <a:cubicBezTo>
                  <a:pt x="90830" y="5751"/>
                  <a:pt x="90205" y="5055"/>
                  <a:pt x="89475" y="4430"/>
                </a:cubicBezTo>
                <a:cubicBezTo>
                  <a:pt x="89580" y="3805"/>
                  <a:pt x="89730" y="3215"/>
                  <a:pt x="89915" y="2634"/>
                </a:cubicBezTo>
                <a:close/>
                <a:moveTo>
                  <a:pt x="82349" y="4302"/>
                </a:moveTo>
                <a:cubicBezTo>
                  <a:pt x="82852" y="4302"/>
                  <a:pt x="83345" y="4337"/>
                  <a:pt x="83858" y="4395"/>
                </a:cubicBezTo>
                <a:cubicBezTo>
                  <a:pt x="83787" y="5231"/>
                  <a:pt x="83752" y="6077"/>
                  <a:pt x="83752" y="6922"/>
                </a:cubicBezTo>
                <a:cubicBezTo>
                  <a:pt x="83277" y="6887"/>
                  <a:pt x="82757" y="6887"/>
                  <a:pt x="82282" y="6887"/>
                </a:cubicBezTo>
                <a:cubicBezTo>
                  <a:pt x="81771" y="6922"/>
                  <a:pt x="81252" y="6957"/>
                  <a:pt x="80741" y="7036"/>
                </a:cubicBezTo>
                <a:cubicBezTo>
                  <a:pt x="80741" y="6156"/>
                  <a:pt x="80812" y="5275"/>
                  <a:pt x="80891" y="4395"/>
                </a:cubicBezTo>
                <a:cubicBezTo>
                  <a:pt x="81181" y="4351"/>
                  <a:pt x="81516" y="4316"/>
                  <a:pt x="81806" y="4316"/>
                </a:cubicBezTo>
                <a:cubicBezTo>
                  <a:pt x="81989" y="4307"/>
                  <a:pt x="82170" y="4302"/>
                  <a:pt x="82349" y="4302"/>
                </a:cubicBezTo>
                <a:close/>
                <a:moveTo>
                  <a:pt x="73328" y="3911"/>
                </a:moveTo>
                <a:lnTo>
                  <a:pt x="73328" y="3911"/>
                </a:lnTo>
                <a:cubicBezTo>
                  <a:pt x="73223" y="4351"/>
                  <a:pt x="73152" y="4871"/>
                  <a:pt x="73073" y="5346"/>
                </a:cubicBezTo>
                <a:cubicBezTo>
                  <a:pt x="72377" y="5892"/>
                  <a:pt x="71717" y="6517"/>
                  <a:pt x="71022" y="7212"/>
                </a:cubicBezTo>
                <a:cubicBezTo>
                  <a:pt x="71092" y="6737"/>
                  <a:pt x="71171" y="6332"/>
                  <a:pt x="71242" y="5892"/>
                </a:cubicBezTo>
                <a:cubicBezTo>
                  <a:pt x="71902" y="5196"/>
                  <a:pt x="72597" y="4536"/>
                  <a:pt x="73328" y="3911"/>
                </a:cubicBezTo>
                <a:close/>
                <a:moveTo>
                  <a:pt x="83937" y="4395"/>
                </a:moveTo>
                <a:cubicBezTo>
                  <a:pt x="84853" y="4501"/>
                  <a:pt x="85803" y="4721"/>
                  <a:pt x="86684" y="5011"/>
                </a:cubicBezTo>
                <a:cubicBezTo>
                  <a:pt x="86613" y="5821"/>
                  <a:pt x="86613" y="6631"/>
                  <a:pt x="86649" y="7397"/>
                </a:cubicBezTo>
                <a:cubicBezTo>
                  <a:pt x="85733" y="7142"/>
                  <a:pt x="84817" y="6992"/>
                  <a:pt x="83858" y="6922"/>
                </a:cubicBezTo>
                <a:cubicBezTo>
                  <a:pt x="83823" y="6077"/>
                  <a:pt x="83858" y="5231"/>
                  <a:pt x="83937" y="4395"/>
                </a:cubicBezTo>
                <a:close/>
                <a:moveTo>
                  <a:pt x="75529" y="3805"/>
                </a:moveTo>
                <a:lnTo>
                  <a:pt x="75529" y="3805"/>
                </a:lnTo>
                <a:cubicBezTo>
                  <a:pt x="75424" y="4501"/>
                  <a:pt x="75353" y="5275"/>
                  <a:pt x="75274" y="6041"/>
                </a:cubicBezTo>
                <a:cubicBezTo>
                  <a:pt x="74473" y="6482"/>
                  <a:pt x="73698" y="6992"/>
                  <a:pt x="73002" y="7547"/>
                </a:cubicBezTo>
                <a:cubicBezTo>
                  <a:pt x="73002" y="6772"/>
                  <a:pt x="73073" y="6077"/>
                  <a:pt x="73152" y="5381"/>
                </a:cubicBezTo>
                <a:cubicBezTo>
                  <a:pt x="73883" y="4791"/>
                  <a:pt x="74693" y="4281"/>
                  <a:pt x="75529" y="3805"/>
                </a:cubicBezTo>
                <a:close/>
                <a:moveTo>
                  <a:pt x="80776" y="4395"/>
                </a:moveTo>
                <a:lnTo>
                  <a:pt x="80776" y="4395"/>
                </a:lnTo>
                <a:cubicBezTo>
                  <a:pt x="80706" y="5275"/>
                  <a:pt x="80671" y="6156"/>
                  <a:pt x="80671" y="7036"/>
                </a:cubicBezTo>
                <a:cubicBezTo>
                  <a:pt x="79676" y="7142"/>
                  <a:pt x="78760" y="7362"/>
                  <a:pt x="77845" y="7653"/>
                </a:cubicBezTo>
                <a:cubicBezTo>
                  <a:pt x="77845" y="6737"/>
                  <a:pt x="77880" y="5857"/>
                  <a:pt x="77994" y="4976"/>
                </a:cubicBezTo>
                <a:cubicBezTo>
                  <a:pt x="78875" y="4721"/>
                  <a:pt x="79790" y="4501"/>
                  <a:pt x="80776" y="4395"/>
                </a:cubicBezTo>
                <a:close/>
                <a:moveTo>
                  <a:pt x="89475" y="4536"/>
                </a:moveTo>
                <a:cubicBezTo>
                  <a:pt x="90170" y="5161"/>
                  <a:pt x="90830" y="5857"/>
                  <a:pt x="91456" y="6596"/>
                </a:cubicBezTo>
                <a:cubicBezTo>
                  <a:pt x="91420" y="6992"/>
                  <a:pt x="91420" y="7432"/>
                  <a:pt x="91420" y="7837"/>
                </a:cubicBezTo>
                <a:cubicBezTo>
                  <a:pt x="91086" y="7547"/>
                  <a:pt x="90760" y="7256"/>
                  <a:pt x="90425" y="6957"/>
                </a:cubicBezTo>
                <a:cubicBezTo>
                  <a:pt x="90056" y="6702"/>
                  <a:pt x="89695" y="6446"/>
                  <a:pt x="89325" y="6191"/>
                </a:cubicBezTo>
                <a:cubicBezTo>
                  <a:pt x="89325" y="5636"/>
                  <a:pt x="89395" y="5091"/>
                  <a:pt x="89475" y="4536"/>
                </a:cubicBezTo>
                <a:close/>
                <a:moveTo>
                  <a:pt x="86754" y="5055"/>
                </a:moveTo>
                <a:cubicBezTo>
                  <a:pt x="87599" y="5346"/>
                  <a:pt x="88445" y="5751"/>
                  <a:pt x="89219" y="6262"/>
                </a:cubicBezTo>
                <a:cubicBezTo>
                  <a:pt x="89219" y="6957"/>
                  <a:pt x="89219" y="7697"/>
                  <a:pt x="89290" y="8427"/>
                </a:cubicBezTo>
                <a:cubicBezTo>
                  <a:pt x="88480" y="8022"/>
                  <a:pt x="87635" y="7697"/>
                  <a:pt x="86719" y="7432"/>
                </a:cubicBezTo>
                <a:cubicBezTo>
                  <a:pt x="86684" y="6631"/>
                  <a:pt x="86719" y="5857"/>
                  <a:pt x="86754" y="5055"/>
                </a:cubicBezTo>
                <a:close/>
                <a:moveTo>
                  <a:pt x="91896" y="4756"/>
                </a:moveTo>
                <a:cubicBezTo>
                  <a:pt x="92186" y="5126"/>
                  <a:pt x="92442" y="5452"/>
                  <a:pt x="92741" y="5786"/>
                </a:cubicBezTo>
                <a:cubicBezTo>
                  <a:pt x="92996" y="6112"/>
                  <a:pt x="93252" y="6446"/>
                  <a:pt x="93542" y="6772"/>
                </a:cubicBezTo>
                <a:cubicBezTo>
                  <a:pt x="93357" y="7327"/>
                  <a:pt x="93252" y="7917"/>
                  <a:pt x="93216" y="8463"/>
                </a:cubicBezTo>
                <a:cubicBezTo>
                  <a:pt x="92882" y="8137"/>
                  <a:pt x="92591" y="7802"/>
                  <a:pt x="92301" y="7432"/>
                </a:cubicBezTo>
                <a:cubicBezTo>
                  <a:pt x="92081" y="7142"/>
                  <a:pt x="91817" y="6851"/>
                  <a:pt x="91561" y="6552"/>
                </a:cubicBezTo>
                <a:cubicBezTo>
                  <a:pt x="91596" y="5971"/>
                  <a:pt x="91711" y="5346"/>
                  <a:pt x="91896" y="4756"/>
                </a:cubicBezTo>
                <a:close/>
                <a:moveTo>
                  <a:pt x="77880" y="5011"/>
                </a:moveTo>
                <a:cubicBezTo>
                  <a:pt x="77809" y="5892"/>
                  <a:pt x="77774" y="6772"/>
                  <a:pt x="77774" y="7653"/>
                </a:cubicBezTo>
                <a:cubicBezTo>
                  <a:pt x="76929" y="7952"/>
                  <a:pt x="76119" y="8278"/>
                  <a:pt x="75353" y="8683"/>
                </a:cubicBezTo>
                <a:cubicBezTo>
                  <a:pt x="75309" y="7767"/>
                  <a:pt x="75309" y="6922"/>
                  <a:pt x="75388" y="6077"/>
                </a:cubicBezTo>
                <a:cubicBezTo>
                  <a:pt x="76154" y="5672"/>
                  <a:pt x="76999" y="5311"/>
                  <a:pt x="77880" y="5011"/>
                </a:cubicBezTo>
                <a:close/>
                <a:moveTo>
                  <a:pt x="71127" y="6006"/>
                </a:moveTo>
                <a:cubicBezTo>
                  <a:pt x="71057" y="6446"/>
                  <a:pt x="70986" y="6851"/>
                  <a:pt x="70951" y="7292"/>
                </a:cubicBezTo>
                <a:cubicBezTo>
                  <a:pt x="70396" y="7873"/>
                  <a:pt x="69851" y="8498"/>
                  <a:pt x="69261" y="9158"/>
                </a:cubicBezTo>
                <a:cubicBezTo>
                  <a:pt x="69331" y="8753"/>
                  <a:pt x="69366" y="8392"/>
                  <a:pt x="69446" y="7987"/>
                </a:cubicBezTo>
                <a:cubicBezTo>
                  <a:pt x="69956" y="7327"/>
                  <a:pt x="70511" y="6667"/>
                  <a:pt x="71127" y="6006"/>
                </a:cubicBezTo>
                <a:close/>
                <a:moveTo>
                  <a:pt x="73073" y="5452"/>
                </a:moveTo>
                <a:cubicBezTo>
                  <a:pt x="72967" y="6156"/>
                  <a:pt x="72932" y="6851"/>
                  <a:pt x="72888" y="7617"/>
                </a:cubicBezTo>
                <a:cubicBezTo>
                  <a:pt x="72192" y="8172"/>
                  <a:pt x="71532" y="8753"/>
                  <a:pt x="70907" y="9378"/>
                </a:cubicBezTo>
                <a:cubicBezTo>
                  <a:pt x="70907" y="8683"/>
                  <a:pt x="70951" y="7987"/>
                  <a:pt x="71022" y="7327"/>
                </a:cubicBezTo>
                <a:cubicBezTo>
                  <a:pt x="71647" y="6667"/>
                  <a:pt x="72342" y="6041"/>
                  <a:pt x="73073" y="5452"/>
                </a:cubicBezTo>
                <a:close/>
                <a:moveTo>
                  <a:pt x="83017" y="6966"/>
                </a:moveTo>
                <a:cubicBezTo>
                  <a:pt x="83266" y="6966"/>
                  <a:pt x="83514" y="6975"/>
                  <a:pt x="83752" y="6992"/>
                </a:cubicBezTo>
                <a:cubicBezTo>
                  <a:pt x="83787" y="7802"/>
                  <a:pt x="83823" y="8612"/>
                  <a:pt x="83893" y="9413"/>
                </a:cubicBezTo>
                <a:cubicBezTo>
                  <a:pt x="83717" y="9403"/>
                  <a:pt x="83537" y="9399"/>
                  <a:pt x="83356" y="9399"/>
                </a:cubicBezTo>
                <a:cubicBezTo>
                  <a:pt x="82902" y="9399"/>
                  <a:pt x="82438" y="9426"/>
                  <a:pt x="81991" y="9457"/>
                </a:cubicBezTo>
                <a:cubicBezTo>
                  <a:pt x="81586" y="9493"/>
                  <a:pt x="81181" y="9528"/>
                  <a:pt x="80812" y="9563"/>
                </a:cubicBezTo>
                <a:cubicBezTo>
                  <a:pt x="80776" y="8753"/>
                  <a:pt x="80741" y="7917"/>
                  <a:pt x="80741" y="7107"/>
                </a:cubicBezTo>
                <a:cubicBezTo>
                  <a:pt x="81252" y="7036"/>
                  <a:pt x="81771" y="6992"/>
                  <a:pt x="82282" y="6992"/>
                </a:cubicBezTo>
                <a:cubicBezTo>
                  <a:pt x="82520" y="6975"/>
                  <a:pt x="82768" y="6966"/>
                  <a:pt x="83017" y="6966"/>
                </a:cubicBezTo>
                <a:close/>
                <a:moveTo>
                  <a:pt x="91526" y="6667"/>
                </a:moveTo>
                <a:cubicBezTo>
                  <a:pt x="91781" y="6957"/>
                  <a:pt x="92001" y="7212"/>
                  <a:pt x="92257" y="7512"/>
                </a:cubicBezTo>
                <a:cubicBezTo>
                  <a:pt x="92556" y="7873"/>
                  <a:pt x="92882" y="8242"/>
                  <a:pt x="93181" y="8612"/>
                </a:cubicBezTo>
                <a:cubicBezTo>
                  <a:pt x="93137" y="8973"/>
                  <a:pt x="93137" y="9343"/>
                  <a:pt x="93181" y="9748"/>
                </a:cubicBezTo>
                <a:cubicBezTo>
                  <a:pt x="92626" y="9123"/>
                  <a:pt x="92116" y="8498"/>
                  <a:pt x="91491" y="7952"/>
                </a:cubicBezTo>
                <a:cubicBezTo>
                  <a:pt x="91491" y="7512"/>
                  <a:pt x="91491" y="7107"/>
                  <a:pt x="91526" y="6667"/>
                </a:cubicBezTo>
                <a:close/>
                <a:moveTo>
                  <a:pt x="83858" y="6992"/>
                </a:moveTo>
                <a:cubicBezTo>
                  <a:pt x="84817" y="7071"/>
                  <a:pt x="85733" y="7256"/>
                  <a:pt x="86649" y="7512"/>
                </a:cubicBezTo>
                <a:cubicBezTo>
                  <a:pt x="86684" y="8278"/>
                  <a:pt x="86754" y="9017"/>
                  <a:pt x="86869" y="9783"/>
                </a:cubicBezTo>
                <a:cubicBezTo>
                  <a:pt x="85918" y="9563"/>
                  <a:pt x="84958" y="9457"/>
                  <a:pt x="83972" y="9413"/>
                </a:cubicBezTo>
                <a:cubicBezTo>
                  <a:pt x="83893" y="8612"/>
                  <a:pt x="83858" y="7802"/>
                  <a:pt x="83858" y="6992"/>
                </a:cubicBezTo>
                <a:close/>
                <a:moveTo>
                  <a:pt x="89325" y="6297"/>
                </a:moveTo>
                <a:lnTo>
                  <a:pt x="89325" y="6297"/>
                </a:lnTo>
                <a:cubicBezTo>
                  <a:pt x="89695" y="6517"/>
                  <a:pt x="90021" y="6772"/>
                  <a:pt x="90355" y="7036"/>
                </a:cubicBezTo>
                <a:cubicBezTo>
                  <a:pt x="90760" y="7327"/>
                  <a:pt x="91086" y="7653"/>
                  <a:pt x="91420" y="7987"/>
                </a:cubicBezTo>
                <a:cubicBezTo>
                  <a:pt x="91456" y="8612"/>
                  <a:pt x="91526" y="9272"/>
                  <a:pt x="91640" y="9898"/>
                </a:cubicBezTo>
                <a:cubicBezTo>
                  <a:pt x="91420" y="9748"/>
                  <a:pt x="91200" y="9563"/>
                  <a:pt x="90980" y="9413"/>
                </a:cubicBezTo>
                <a:cubicBezTo>
                  <a:pt x="90461" y="9052"/>
                  <a:pt x="89950" y="8753"/>
                  <a:pt x="89395" y="8498"/>
                </a:cubicBezTo>
                <a:cubicBezTo>
                  <a:pt x="89325" y="7767"/>
                  <a:pt x="89290" y="7036"/>
                  <a:pt x="89325" y="6297"/>
                </a:cubicBezTo>
                <a:close/>
                <a:moveTo>
                  <a:pt x="7669" y="7679"/>
                </a:moveTo>
                <a:cubicBezTo>
                  <a:pt x="8850" y="7679"/>
                  <a:pt x="10008" y="7802"/>
                  <a:pt x="11119" y="8058"/>
                </a:cubicBezTo>
                <a:cubicBezTo>
                  <a:pt x="10899" y="8753"/>
                  <a:pt x="10679" y="9457"/>
                  <a:pt x="10424" y="10153"/>
                </a:cubicBezTo>
                <a:cubicBezTo>
                  <a:pt x="9579" y="9968"/>
                  <a:pt x="8698" y="9898"/>
                  <a:pt x="7783" y="9854"/>
                </a:cubicBezTo>
                <a:cubicBezTo>
                  <a:pt x="8038" y="9123"/>
                  <a:pt x="8258" y="8392"/>
                  <a:pt x="8478" y="7732"/>
                </a:cubicBezTo>
                <a:lnTo>
                  <a:pt x="8399" y="7697"/>
                </a:lnTo>
                <a:cubicBezTo>
                  <a:pt x="8179" y="8392"/>
                  <a:pt x="7959" y="9123"/>
                  <a:pt x="7668" y="9854"/>
                </a:cubicBezTo>
                <a:cubicBezTo>
                  <a:pt x="7524" y="9848"/>
                  <a:pt x="7377" y="9845"/>
                  <a:pt x="7229" y="9845"/>
                </a:cubicBezTo>
                <a:cubicBezTo>
                  <a:pt x="6475" y="9845"/>
                  <a:pt x="5679" y="9915"/>
                  <a:pt x="4877" y="10003"/>
                </a:cubicBezTo>
                <a:cubicBezTo>
                  <a:pt x="5142" y="9272"/>
                  <a:pt x="5397" y="8533"/>
                  <a:pt x="5617" y="7802"/>
                </a:cubicBezTo>
                <a:lnTo>
                  <a:pt x="5582" y="7802"/>
                </a:lnTo>
                <a:cubicBezTo>
                  <a:pt x="6283" y="7721"/>
                  <a:pt x="6980" y="7679"/>
                  <a:pt x="7669" y="7679"/>
                </a:cubicBezTo>
                <a:close/>
                <a:moveTo>
                  <a:pt x="75274" y="6156"/>
                </a:moveTo>
                <a:cubicBezTo>
                  <a:pt x="75239" y="6957"/>
                  <a:pt x="75203" y="7837"/>
                  <a:pt x="75239" y="8718"/>
                </a:cubicBezTo>
                <a:cubicBezTo>
                  <a:pt x="74473" y="9123"/>
                  <a:pt x="73733" y="9598"/>
                  <a:pt x="73038" y="10153"/>
                </a:cubicBezTo>
                <a:cubicBezTo>
                  <a:pt x="72967" y="9272"/>
                  <a:pt x="72967" y="8427"/>
                  <a:pt x="72967" y="7653"/>
                </a:cubicBezTo>
                <a:cubicBezTo>
                  <a:pt x="73698" y="7107"/>
                  <a:pt x="74473" y="6596"/>
                  <a:pt x="75274" y="6156"/>
                </a:cubicBezTo>
                <a:close/>
                <a:moveTo>
                  <a:pt x="80671" y="7107"/>
                </a:moveTo>
                <a:cubicBezTo>
                  <a:pt x="80671" y="7952"/>
                  <a:pt x="80706" y="8753"/>
                  <a:pt x="80741" y="9563"/>
                </a:cubicBezTo>
                <a:cubicBezTo>
                  <a:pt x="79711" y="9713"/>
                  <a:pt x="78795" y="9898"/>
                  <a:pt x="77915" y="10188"/>
                </a:cubicBezTo>
                <a:cubicBezTo>
                  <a:pt x="77880" y="9378"/>
                  <a:pt x="77845" y="8577"/>
                  <a:pt x="77845" y="7732"/>
                </a:cubicBezTo>
                <a:cubicBezTo>
                  <a:pt x="78760" y="7432"/>
                  <a:pt x="79676" y="7256"/>
                  <a:pt x="80671" y="7107"/>
                </a:cubicBezTo>
                <a:close/>
                <a:moveTo>
                  <a:pt x="93621" y="6887"/>
                </a:moveTo>
                <a:cubicBezTo>
                  <a:pt x="94167" y="7547"/>
                  <a:pt x="94722" y="8172"/>
                  <a:pt x="95338" y="8797"/>
                </a:cubicBezTo>
                <a:cubicBezTo>
                  <a:pt x="95083" y="9237"/>
                  <a:pt x="94942" y="9713"/>
                  <a:pt x="94863" y="10223"/>
                </a:cubicBezTo>
                <a:cubicBezTo>
                  <a:pt x="94317" y="9677"/>
                  <a:pt x="93762" y="9123"/>
                  <a:pt x="93287" y="8577"/>
                </a:cubicBezTo>
                <a:cubicBezTo>
                  <a:pt x="93322" y="7987"/>
                  <a:pt x="93436" y="7432"/>
                  <a:pt x="93621" y="6887"/>
                </a:cubicBezTo>
                <a:close/>
                <a:moveTo>
                  <a:pt x="5538" y="7802"/>
                </a:moveTo>
                <a:lnTo>
                  <a:pt x="5538" y="7802"/>
                </a:lnTo>
                <a:cubicBezTo>
                  <a:pt x="5282" y="8533"/>
                  <a:pt x="5062" y="9272"/>
                  <a:pt x="4772" y="10038"/>
                </a:cubicBezTo>
                <a:cubicBezTo>
                  <a:pt x="4516" y="10074"/>
                  <a:pt x="4217" y="10118"/>
                  <a:pt x="3962" y="10153"/>
                </a:cubicBezTo>
                <a:cubicBezTo>
                  <a:pt x="3302" y="10259"/>
                  <a:pt x="2606" y="10408"/>
                  <a:pt x="1946" y="10593"/>
                </a:cubicBezTo>
                <a:cubicBezTo>
                  <a:pt x="2201" y="9854"/>
                  <a:pt x="2421" y="9123"/>
                  <a:pt x="2676" y="8427"/>
                </a:cubicBezTo>
                <a:lnTo>
                  <a:pt x="2720" y="8313"/>
                </a:lnTo>
                <a:cubicBezTo>
                  <a:pt x="3671" y="8058"/>
                  <a:pt x="4587" y="7917"/>
                  <a:pt x="5538" y="7802"/>
                </a:cubicBezTo>
                <a:close/>
                <a:moveTo>
                  <a:pt x="86719" y="7512"/>
                </a:moveTo>
                <a:lnTo>
                  <a:pt x="86719" y="7512"/>
                </a:lnTo>
                <a:cubicBezTo>
                  <a:pt x="87635" y="7767"/>
                  <a:pt x="88480" y="8093"/>
                  <a:pt x="89325" y="8533"/>
                </a:cubicBezTo>
                <a:cubicBezTo>
                  <a:pt x="89395" y="9237"/>
                  <a:pt x="89510" y="9933"/>
                  <a:pt x="89616" y="10628"/>
                </a:cubicBezTo>
                <a:cubicBezTo>
                  <a:pt x="88779" y="10259"/>
                  <a:pt x="87855" y="10003"/>
                  <a:pt x="86939" y="9783"/>
                </a:cubicBezTo>
                <a:cubicBezTo>
                  <a:pt x="86833" y="9052"/>
                  <a:pt x="86754" y="8278"/>
                  <a:pt x="86719" y="7512"/>
                </a:cubicBezTo>
                <a:close/>
                <a:moveTo>
                  <a:pt x="11190" y="8058"/>
                </a:moveTo>
                <a:cubicBezTo>
                  <a:pt x="12000" y="8278"/>
                  <a:pt x="12801" y="8533"/>
                  <a:pt x="13541" y="8903"/>
                </a:cubicBezTo>
                <a:cubicBezTo>
                  <a:pt x="13356" y="9598"/>
                  <a:pt x="13136" y="10294"/>
                  <a:pt x="12915" y="10954"/>
                </a:cubicBezTo>
                <a:cubicBezTo>
                  <a:pt x="12185" y="10628"/>
                  <a:pt x="11375" y="10373"/>
                  <a:pt x="10530" y="10188"/>
                </a:cubicBezTo>
                <a:cubicBezTo>
                  <a:pt x="10750" y="9493"/>
                  <a:pt x="10970" y="8797"/>
                  <a:pt x="11190" y="8058"/>
                </a:cubicBezTo>
                <a:close/>
                <a:moveTo>
                  <a:pt x="77774" y="7767"/>
                </a:moveTo>
                <a:cubicBezTo>
                  <a:pt x="77774" y="8577"/>
                  <a:pt x="77774" y="9413"/>
                  <a:pt x="77845" y="10223"/>
                </a:cubicBezTo>
                <a:cubicBezTo>
                  <a:pt x="76999" y="10479"/>
                  <a:pt x="76234" y="10813"/>
                  <a:pt x="75494" y="11174"/>
                </a:cubicBezTo>
                <a:cubicBezTo>
                  <a:pt x="75424" y="10373"/>
                  <a:pt x="75353" y="9563"/>
                  <a:pt x="75353" y="8797"/>
                </a:cubicBezTo>
                <a:cubicBezTo>
                  <a:pt x="76119" y="8357"/>
                  <a:pt x="76929" y="8022"/>
                  <a:pt x="77774" y="7767"/>
                </a:cubicBezTo>
                <a:close/>
                <a:moveTo>
                  <a:pt x="69331" y="8137"/>
                </a:moveTo>
                <a:cubicBezTo>
                  <a:pt x="69261" y="8533"/>
                  <a:pt x="69226" y="8903"/>
                  <a:pt x="69190" y="9308"/>
                </a:cubicBezTo>
                <a:cubicBezTo>
                  <a:pt x="68750" y="9818"/>
                  <a:pt x="68310" y="10408"/>
                  <a:pt x="67870" y="10998"/>
                </a:cubicBezTo>
                <a:cubicBezTo>
                  <a:pt x="67826" y="11068"/>
                  <a:pt x="67755" y="11174"/>
                  <a:pt x="67685" y="11253"/>
                </a:cubicBezTo>
                <a:cubicBezTo>
                  <a:pt x="67720" y="10884"/>
                  <a:pt x="67791" y="10558"/>
                  <a:pt x="67870" y="10188"/>
                </a:cubicBezTo>
                <a:lnTo>
                  <a:pt x="67826" y="10188"/>
                </a:lnTo>
                <a:cubicBezTo>
                  <a:pt x="67975" y="9968"/>
                  <a:pt x="68160" y="9783"/>
                  <a:pt x="68310" y="9563"/>
                </a:cubicBezTo>
                <a:cubicBezTo>
                  <a:pt x="68636" y="9088"/>
                  <a:pt x="68970" y="8612"/>
                  <a:pt x="69331" y="8137"/>
                </a:cubicBezTo>
                <a:close/>
                <a:moveTo>
                  <a:pt x="70907" y="7432"/>
                </a:moveTo>
                <a:lnTo>
                  <a:pt x="70907" y="7432"/>
                </a:lnTo>
                <a:cubicBezTo>
                  <a:pt x="70837" y="8093"/>
                  <a:pt x="70837" y="8753"/>
                  <a:pt x="70837" y="9457"/>
                </a:cubicBezTo>
                <a:cubicBezTo>
                  <a:pt x="70247" y="10038"/>
                  <a:pt x="69701" y="10663"/>
                  <a:pt x="69190" y="11253"/>
                </a:cubicBezTo>
                <a:cubicBezTo>
                  <a:pt x="69190" y="10593"/>
                  <a:pt x="69190" y="9968"/>
                  <a:pt x="69261" y="9308"/>
                </a:cubicBezTo>
                <a:cubicBezTo>
                  <a:pt x="69771" y="8683"/>
                  <a:pt x="70326" y="8058"/>
                  <a:pt x="70907" y="7432"/>
                </a:cubicBezTo>
                <a:close/>
                <a:moveTo>
                  <a:pt x="91491" y="8058"/>
                </a:moveTo>
                <a:lnTo>
                  <a:pt x="91491" y="8058"/>
                </a:lnTo>
                <a:cubicBezTo>
                  <a:pt x="92116" y="8647"/>
                  <a:pt x="92626" y="9272"/>
                  <a:pt x="93181" y="9898"/>
                </a:cubicBezTo>
                <a:cubicBezTo>
                  <a:pt x="93216" y="10408"/>
                  <a:pt x="93252" y="10954"/>
                  <a:pt x="93401" y="11509"/>
                </a:cubicBezTo>
                <a:cubicBezTo>
                  <a:pt x="92847" y="10954"/>
                  <a:pt x="92301" y="10443"/>
                  <a:pt x="91711" y="9968"/>
                </a:cubicBezTo>
                <a:cubicBezTo>
                  <a:pt x="91596" y="9343"/>
                  <a:pt x="91526" y="8683"/>
                  <a:pt x="91491" y="8058"/>
                </a:cubicBezTo>
                <a:close/>
                <a:moveTo>
                  <a:pt x="93252" y="8683"/>
                </a:moveTo>
                <a:cubicBezTo>
                  <a:pt x="93762" y="9237"/>
                  <a:pt x="94282" y="9783"/>
                  <a:pt x="94827" y="10338"/>
                </a:cubicBezTo>
                <a:cubicBezTo>
                  <a:pt x="94792" y="10778"/>
                  <a:pt x="94792" y="11218"/>
                  <a:pt x="94863" y="11694"/>
                </a:cubicBezTo>
                <a:cubicBezTo>
                  <a:pt x="94352" y="11139"/>
                  <a:pt x="93841" y="10558"/>
                  <a:pt x="93357" y="10003"/>
                </a:cubicBezTo>
                <a:cubicBezTo>
                  <a:pt x="93322" y="9968"/>
                  <a:pt x="93287" y="9898"/>
                  <a:pt x="93252" y="9854"/>
                </a:cubicBezTo>
                <a:cubicBezTo>
                  <a:pt x="93216" y="9457"/>
                  <a:pt x="93252" y="9088"/>
                  <a:pt x="93252" y="8683"/>
                </a:cubicBezTo>
                <a:close/>
                <a:moveTo>
                  <a:pt x="72888" y="7732"/>
                </a:moveTo>
                <a:lnTo>
                  <a:pt x="72888" y="7732"/>
                </a:lnTo>
                <a:cubicBezTo>
                  <a:pt x="72853" y="8498"/>
                  <a:pt x="72888" y="9343"/>
                  <a:pt x="72932" y="10188"/>
                </a:cubicBezTo>
                <a:cubicBezTo>
                  <a:pt x="72307" y="10699"/>
                  <a:pt x="71647" y="11253"/>
                  <a:pt x="71022" y="11834"/>
                </a:cubicBezTo>
                <a:cubicBezTo>
                  <a:pt x="70951" y="11033"/>
                  <a:pt x="70907" y="10259"/>
                  <a:pt x="70907" y="9493"/>
                </a:cubicBezTo>
                <a:cubicBezTo>
                  <a:pt x="71532" y="8867"/>
                  <a:pt x="72192" y="8278"/>
                  <a:pt x="72888" y="7732"/>
                </a:cubicBezTo>
                <a:close/>
                <a:moveTo>
                  <a:pt x="83893" y="9493"/>
                </a:moveTo>
                <a:cubicBezTo>
                  <a:pt x="83972" y="10259"/>
                  <a:pt x="84078" y="10998"/>
                  <a:pt x="84192" y="11729"/>
                </a:cubicBezTo>
                <a:cubicBezTo>
                  <a:pt x="84037" y="11722"/>
                  <a:pt x="83883" y="11719"/>
                  <a:pt x="83730" y="11719"/>
                </a:cubicBezTo>
                <a:cubicBezTo>
                  <a:pt x="83049" y="11719"/>
                  <a:pt x="82382" y="11777"/>
                  <a:pt x="81692" y="11834"/>
                </a:cubicBezTo>
                <a:cubicBezTo>
                  <a:pt x="81472" y="11878"/>
                  <a:pt x="81252" y="11878"/>
                  <a:pt x="81032" y="11914"/>
                </a:cubicBezTo>
                <a:cubicBezTo>
                  <a:pt x="80961" y="11174"/>
                  <a:pt x="80891" y="10408"/>
                  <a:pt x="80812" y="9633"/>
                </a:cubicBezTo>
                <a:cubicBezTo>
                  <a:pt x="81217" y="9598"/>
                  <a:pt x="81586" y="9563"/>
                  <a:pt x="81991" y="9528"/>
                </a:cubicBezTo>
                <a:cubicBezTo>
                  <a:pt x="82652" y="9493"/>
                  <a:pt x="83277" y="9493"/>
                  <a:pt x="83893" y="9493"/>
                </a:cubicBezTo>
                <a:close/>
                <a:moveTo>
                  <a:pt x="84007" y="9493"/>
                </a:moveTo>
                <a:cubicBezTo>
                  <a:pt x="84958" y="9528"/>
                  <a:pt x="85953" y="9677"/>
                  <a:pt x="86869" y="9854"/>
                </a:cubicBezTo>
                <a:cubicBezTo>
                  <a:pt x="86939" y="10593"/>
                  <a:pt x="87089" y="11289"/>
                  <a:pt x="87194" y="11949"/>
                </a:cubicBezTo>
                <a:cubicBezTo>
                  <a:pt x="86244" y="11799"/>
                  <a:pt x="85258" y="11729"/>
                  <a:pt x="84263" y="11729"/>
                </a:cubicBezTo>
                <a:cubicBezTo>
                  <a:pt x="84157" y="10998"/>
                  <a:pt x="84043" y="10259"/>
                  <a:pt x="84007" y="9493"/>
                </a:cubicBezTo>
                <a:close/>
                <a:moveTo>
                  <a:pt x="89439" y="8577"/>
                </a:moveTo>
                <a:cubicBezTo>
                  <a:pt x="89950" y="8867"/>
                  <a:pt x="90425" y="9158"/>
                  <a:pt x="90901" y="9493"/>
                </a:cubicBezTo>
                <a:cubicBezTo>
                  <a:pt x="91156" y="9633"/>
                  <a:pt x="91420" y="9818"/>
                  <a:pt x="91640" y="10038"/>
                </a:cubicBezTo>
                <a:cubicBezTo>
                  <a:pt x="91746" y="10663"/>
                  <a:pt x="91931" y="11324"/>
                  <a:pt x="92116" y="11949"/>
                </a:cubicBezTo>
                <a:cubicBezTo>
                  <a:pt x="91746" y="11694"/>
                  <a:pt x="91376" y="11473"/>
                  <a:pt x="90980" y="11253"/>
                </a:cubicBezTo>
                <a:cubicBezTo>
                  <a:pt x="90575" y="11068"/>
                  <a:pt x="90170" y="10848"/>
                  <a:pt x="89765" y="10663"/>
                </a:cubicBezTo>
                <a:cubicBezTo>
                  <a:pt x="89616" y="10003"/>
                  <a:pt x="89510" y="9308"/>
                  <a:pt x="89439" y="8577"/>
                </a:cubicBezTo>
                <a:close/>
                <a:moveTo>
                  <a:pt x="95417" y="8832"/>
                </a:moveTo>
                <a:cubicBezTo>
                  <a:pt x="95928" y="9343"/>
                  <a:pt x="96483" y="9818"/>
                  <a:pt x="97099" y="10223"/>
                </a:cubicBezTo>
                <a:cubicBezTo>
                  <a:pt x="97249" y="10338"/>
                  <a:pt x="97398" y="10408"/>
                  <a:pt x="97539" y="10514"/>
                </a:cubicBezTo>
                <a:cubicBezTo>
                  <a:pt x="97284" y="10954"/>
                  <a:pt x="97143" y="11438"/>
                  <a:pt x="97064" y="11949"/>
                </a:cubicBezTo>
                <a:cubicBezTo>
                  <a:pt x="96958" y="11878"/>
                  <a:pt x="96844" y="11799"/>
                  <a:pt x="96703" y="11729"/>
                </a:cubicBezTo>
                <a:cubicBezTo>
                  <a:pt x="96078" y="11289"/>
                  <a:pt x="95488" y="10813"/>
                  <a:pt x="94942" y="10294"/>
                </a:cubicBezTo>
                <a:cubicBezTo>
                  <a:pt x="95012" y="9783"/>
                  <a:pt x="95162" y="9308"/>
                  <a:pt x="95417" y="8832"/>
                </a:cubicBezTo>
                <a:close/>
                <a:moveTo>
                  <a:pt x="7668" y="9933"/>
                </a:moveTo>
                <a:cubicBezTo>
                  <a:pt x="7413" y="10663"/>
                  <a:pt x="7122" y="11359"/>
                  <a:pt x="6788" y="12099"/>
                </a:cubicBezTo>
                <a:cubicBezTo>
                  <a:pt x="5872" y="12099"/>
                  <a:pt x="4921" y="12169"/>
                  <a:pt x="3962" y="12319"/>
                </a:cubicBezTo>
                <a:cubicBezTo>
                  <a:pt x="4296" y="11579"/>
                  <a:pt x="4587" y="10848"/>
                  <a:pt x="4842" y="10118"/>
                </a:cubicBezTo>
                <a:cubicBezTo>
                  <a:pt x="5802" y="9968"/>
                  <a:pt x="6753" y="9933"/>
                  <a:pt x="7668" y="9933"/>
                </a:cubicBezTo>
                <a:close/>
                <a:moveTo>
                  <a:pt x="7739" y="9933"/>
                </a:moveTo>
                <a:cubicBezTo>
                  <a:pt x="8663" y="9968"/>
                  <a:pt x="9579" y="10074"/>
                  <a:pt x="10380" y="10223"/>
                </a:cubicBezTo>
                <a:cubicBezTo>
                  <a:pt x="10160" y="10954"/>
                  <a:pt x="9869" y="11658"/>
                  <a:pt x="9579" y="12354"/>
                </a:cubicBezTo>
                <a:cubicBezTo>
                  <a:pt x="8734" y="12169"/>
                  <a:pt x="7818" y="12099"/>
                  <a:pt x="6858" y="12099"/>
                </a:cubicBezTo>
                <a:cubicBezTo>
                  <a:pt x="7193" y="11359"/>
                  <a:pt x="7483" y="10663"/>
                  <a:pt x="7739" y="9933"/>
                </a:cubicBezTo>
                <a:close/>
                <a:moveTo>
                  <a:pt x="13611" y="8938"/>
                </a:moveTo>
                <a:cubicBezTo>
                  <a:pt x="13981" y="9123"/>
                  <a:pt x="14342" y="9343"/>
                  <a:pt x="14711" y="9563"/>
                </a:cubicBezTo>
                <a:cubicBezTo>
                  <a:pt x="15116" y="9854"/>
                  <a:pt x="15442" y="10118"/>
                  <a:pt x="15777" y="10443"/>
                </a:cubicBezTo>
                <a:lnTo>
                  <a:pt x="15706" y="10699"/>
                </a:lnTo>
                <a:cubicBezTo>
                  <a:pt x="15557" y="11253"/>
                  <a:pt x="15372" y="11834"/>
                  <a:pt x="15187" y="12424"/>
                </a:cubicBezTo>
                <a:cubicBezTo>
                  <a:pt x="14861" y="12134"/>
                  <a:pt x="14491" y="11834"/>
                  <a:pt x="14122" y="11614"/>
                </a:cubicBezTo>
                <a:cubicBezTo>
                  <a:pt x="13761" y="11394"/>
                  <a:pt x="13391" y="11174"/>
                  <a:pt x="12986" y="10998"/>
                </a:cubicBezTo>
                <a:cubicBezTo>
                  <a:pt x="13206" y="10338"/>
                  <a:pt x="13426" y="9633"/>
                  <a:pt x="13611" y="8938"/>
                </a:cubicBezTo>
                <a:close/>
                <a:moveTo>
                  <a:pt x="80741" y="9677"/>
                </a:moveTo>
                <a:cubicBezTo>
                  <a:pt x="80776" y="10408"/>
                  <a:pt x="80856" y="11174"/>
                  <a:pt x="80961" y="11914"/>
                </a:cubicBezTo>
                <a:cubicBezTo>
                  <a:pt x="79931" y="12055"/>
                  <a:pt x="78980" y="12275"/>
                  <a:pt x="78135" y="12539"/>
                </a:cubicBezTo>
                <a:cubicBezTo>
                  <a:pt x="78030" y="11799"/>
                  <a:pt x="77950" y="11033"/>
                  <a:pt x="77915" y="10259"/>
                </a:cubicBezTo>
                <a:cubicBezTo>
                  <a:pt x="78795" y="10003"/>
                  <a:pt x="79755" y="9783"/>
                  <a:pt x="80741" y="9677"/>
                </a:cubicBezTo>
                <a:close/>
                <a:moveTo>
                  <a:pt x="75239" y="8832"/>
                </a:moveTo>
                <a:cubicBezTo>
                  <a:pt x="75274" y="9598"/>
                  <a:pt x="75353" y="10408"/>
                  <a:pt x="75424" y="11253"/>
                </a:cubicBezTo>
                <a:cubicBezTo>
                  <a:pt x="74649" y="11658"/>
                  <a:pt x="73953" y="12099"/>
                  <a:pt x="73258" y="12609"/>
                </a:cubicBezTo>
                <a:cubicBezTo>
                  <a:pt x="73152" y="11799"/>
                  <a:pt x="73073" y="10998"/>
                  <a:pt x="73038" y="10223"/>
                </a:cubicBezTo>
                <a:cubicBezTo>
                  <a:pt x="73733" y="9713"/>
                  <a:pt x="74508" y="9237"/>
                  <a:pt x="75239" y="8832"/>
                </a:cubicBezTo>
                <a:close/>
                <a:moveTo>
                  <a:pt x="86939" y="9898"/>
                </a:moveTo>
                <a:lnTo>
                  <a:pt x="86939" y="9898"/>
                </a:lnTo>
                <a:cubicBezTo>
                  <a:pt x="87899" y="10074"/>
                  <a:pt x="88779" y="10373"/>
                  <a:pt x="89660" y="10734"/>
                </a:cubicBezTo>
                <a:cubicBezTo>
                  <a:pt x="89765" y="11394"/>
                  <a:pt x="89950" y="12019"/>
                  <a:pt x="90135" y="12644"/>
                </a:cubicBezTo>
                <a:cubicBezTo>
                  <a:pt x="89219" y="12354"/>
                  <a:pt x="88260" y="12134"/>
                  <a:pt x="87309" y="11984"/>
                </a:cubicBezTo>
                <a:cubicBezTo>
                  <a:pt x="87159" y="11289"/>
                  <a:pt x="87054" y="10593"/>
                  <a:pt x="86939" y="9898"/>
                </a:cubicBezTo>
                <a:close/>
                <a:moveTo>
                  <a:pt x="4737" y="10118"/>
                </a:moveTo>
                <a:lnTo>
                  <a:pt x="4737" y="10118"/>
                </a:lnTo>
                <a:cubicBezTo>
                  <a:pt x="4481" y="10848"/>
                  <a:pt x="4182" y="11579"/>
                  <a:pt x="3856" y="12319"/>
                </a:cubicBezTo>
                <a:cubicBezTo>
                  <a:pt x="3557" y="12354"/>
                  <a:pt x="3302" y="12389"/>
                  <a:pt x="3011" y="12459"/>
                </a:cubicBezTo>
                <a:cubicBezTo>
                  <a:pt x="2351" y="12574"/>
                  <a:pt x="1655" y="12715"/>
                  <a:pt x="995" y="12900"/>
                </a:cubicBezTo>
                <a:cubicBezTo>
                  <a:pt x="1321" y="12169"/>
                  <a:pt x="1620" y="11438"/>
                  <a:pt x="1911" y="10699"/>
                </a:cubicBezTo>
                <a:cubicBezTo>
                  <a:pt x="2606" y="10514"/>
                  <a:pt x="3302" y="10373"/>
                  <a:pt x="3962" y="10223"/>
                </a:cubicBezTo>
                <a:cubicBezTo>
                  <a:pt x="4217" y="10188"/>
                  <a:pt x="4481" y="10153"/>
                  <a:pt x="4737" y="10118"/>
                </a:cubicBezTo>
                <a:close/>
                <a:moveTo>
                  <a:pt x="10494" y="10259"/>
                </a:moveTo>
                <a:cubicBezTo>
                  <a:pt x="11340" y="10443"/>
                  <a:pt x="12141" y="10699"/>
                  <a:pt x="12880" y="11033"/>
                </a:cubicBezTo>
                <a:cubicBezTo>
                  <a:pt x="12660" y="11729"/>
                  <a:pt x="12405" y="12424"/>
                  <a:pt x="12141" y="13085"/>
                </a:cubicBezTo>
                <a:cubicBezTo>
                  <a:pt x="11375" y="12759"/>
                  <a:pt x="10530" y="12539"/>
                  <a:pt x="9649" y="12354"/>
                </a:cubicBezTo>
                <a:cubicBezTo>
                  <a:pt x="9984" y="11694"/>
                  <a:pt x="10239" y="10954"/>
                  <a:pt x="10494" y="10259"/>
                </a:cubicBezTo>
                <a:close/>
                <a:moveTo>
                  <a:pt x="97618" y="10558"/>
                </a:moveTo>
                <a:cubicBezTo>
                  <a:pt x="98314" y="10998"/>
                  <a:pt x="99080" y="11394"/>
                  <a:pt x="99960" y="11729"/>
                </a:cubicBezTo>
                <a:cubicBezTo>
                  <a:pt x="99740" y="12169"/>
                  <a:pt x="99599" y="12644"/>
                  <a:pt x="99599" y="13155"/>
                </a:cubicBezTo>
                <a:cubicBezTo>
                  <a:pt x="98684" y="12829"/>
                  <a:pt x="97874" y="12424"/>
                  <a:pt x="97143" y="11984"/>
                </a:cubicBezTo>
                <a:cubicBezTo>
                  <a:pt x="97213" y="11509"/>
                  <a:pt x="97363" y="10998"/>
                  <a:pt x="97618" y="10558"/>
                </a:cubicBezTo>
                <a:close/>
                <a:moveTo>
                  <a:pt x="69146" y="9457"/>
                </a:moveTo>
                <a:cubicBezTo>
                  <a:pt x="69111" y="10074"/>
                  <a:pt x="69076" y="10699"/>
                  <a:pt x="69111" y="11359"/>
                </a:cubicBezTo>
                <a:cubicBezTo>
                  <a:pt x="68671" y="11878"/>
                  <a:pt x="68310" y="12354"/>
                  <a:pt x="67940" y="12829"/>
                </a:cubicBezTo>
                <a:cubicBezTo>
                  <a:pt x="67791" y="13014"/>
                  <a:pt x="67685" y="13155"/>
                  <a:pt x="67570" y="13305"/>
                </a:cubicBezTo>
                <a:cubicBezTo>
                  <a:pt x="67535" y="12680"/>
                  <a:pt x="67570" y="12055"/>
                  <a:pt x="67650" y="11438"/>
                </a:cubicBezTo>
                <a:cubicBezTo>
                  <a:pt x="67755" y="11289"/>
                  <a:pt x="67870" y="11174"/>
                  <a:pt x="67940" y="11068"/>
                </a:cubicBezTo>
                <a:cubicBezTo>
                  <a:pt x="68345" y="10514"/>
                  <a:pt x="68750" y="9968"/>
                  <a:pt x="69146" y="9457"/>
                </a:cubicBezTo>
                <a:close/>
                <a:moveTo>
                  <a:pt x="91746" y="10118"/>
                </a:moveTo>
                <a:lnTo>
                  <a:pt x="91746" y="10118"/>
                </a:lnTo>
                <a:cubicBezTo>
                  <a:pt x="92336" y="10593"/>
                  <a:pt x="92882" y="11139"/>
                  <a:pt x="93436" y="11658"/>
                </a:cubicBezTo>
                <a:cubicBezTo>
                  <a:pt x="93542" y="12204"/>
                  <a:pt x="93692" y="12759"/>
                  <a:pt x="93912" y="13340"/>
                </a:cubicBezTo>
                <a:cubicBezTo>
                  <a:pt x="93357" y="12864"/>
                  <a:pt x="92811" y="12424"/>
                  <a:pt x="92221" y="12019"/>
                </a:cubicBezTo>
                <a:cubicBezTo>
                  <a:pt x="92037" y="11394"/>
                  <a:pt x="91861" y="10734"/>
                  <a:pt x="91746" y="10118"/>
                </a:cubicBezTo>
                <a:close/>
                <a:moveTo>
                  <a:pt x="77845" y="10294"/>
                </a:moveTo>
                <a:cubicBezTo>
                  <a:pt x="77880" y="11068"/>
                  <a:pt x="77950" y="11799"/>
                  <a:pt x="78030" y="12539"/>
                </a:cubicBezTo>
                <a:cubicBezTo>
                  <a:pt x="77220" y="12794"/>
                  <a:pt x="76489" y="13085"/>
                  <a:pt x="75793" y="13454"/>
                </a:cubicBezTo>
                <a:cubicBezTo>
                  <a:pt x="75679" y="12715"/>
                  <a:pt x="75573" y="11984"/>
                  <a:pt x="75494" y="11289"/>
                </a:cubicBezTo>
                <a:cubicBezTo>
                  <a:pt x="76234" y="10884"/>
                  <a:pt x="76999" y="10558"/>
                  <a:pt x="77845" y="10294"/>
                </a:cubicBezTo>
                <a:close/>
                <a:moveTo>
                  <a:pt x="93252" y="10003"/>
                </a:moveTo>
                <a:cubicBezTo>
                  <a:pt x="93287" y="10003"/>
                  <a:pt x="93287" y="10038"/>
                  <a:pt x="93287" y="10038"/>
                </a:cubicBezTo>
                <a:cubicBezTo>
                  <a:pt x="93797" y="10663"/>
                  <a:pt x="94317" y="11253"/>
                  <a:pt x="94898" y="11834"/>
                </a:cubicBezTo>
                <a:cubicBezTo>
                  <a:pt x="94977" y="12389"/>
                  <a:pt x="95162" y="12935"/>
                  <a:pt x="95382" y="13490"/>
                </a:cubicBezTo>
                <a:cubicBezTo>
                  <a:pt x="94942" y="13085"/>
                  <a:pt x="94537" y="12680"/>
                  <a:pt x="94132" y="12239"/>
                </a:cubicBezTo>
                <a:cubicBezTo>
                  <a:pt x="93912" y="12019"/>
                  <a:pt x="93692" y="11799"/>
                  <a:pt x="93472" y="11614"/>
                </a:cubicBezTo>
                <a:cubicBezTo>
                  <a:pt x="93357" y="11068"/>
                  <a:pt x="93287" y="10514"/>
                  <a:pt x="93252" y="10003"/>
                </a:cubicBezTo>
                <a:close/>
                <a:moveTo>
                  <a:pt x="94898" y="10408"/>
                </a:moveTo>
                <a:lnTo>
                  <a:pt x="94898" y="10408"/>
                </a:lnTo>
                <a:cubicBezTo>
                  <a:pt x="95453" y="10884"/>
                  <a:pt x="96042" y="11359"/>
                  <a:pt x="96659" y="11799"/>
                </a:cubicBezTo>
                <a:cubicBezTo>
                  <a:pt x="96808" y="11878"/>
                  <a:pt x="96923" y="11949"/>
                  <a:pt x="97064" y="12055"/>
                </a:cubicBezTo>
                <a:cubicBezTo>
                  <a:pt x="97028" y="12539"/>
                  <a:pt x="97064" y="13085"/>
                  <a:pt x="97178" y="13595"/>
                </a:cubicBezTo>
                <a:cubicBezTo>
                  <a:pt x="97143" y="13595"/>
                  <a:pt x="97099" y="13560"/>
                  <a:pt x="97064" y="13560"/>
                </a:cubicBezTo>
                <a:cubicBezTo>
                  <a:pt x="96298" y="13049"/>
                  <a:pt x="95602" y="12424"/>
                  <a:pt x="94977" y="11799"/>
                </a:cubicBezTo>
                <a:cubicBezTo>
                  <a:pt x="94898" y="11324"/>
                  <a:pt x="94863" y="10848"/>
                  <a:pt x="94898" y="10408"/>
                </a:cubicBezTo>
                <a:close/>
                <a:moveTo>
                  <a:pt x="70837" y="9563"/>
                </a:moveTo>
                <a:cubicBezTo>
                  <a:pt x="70837" y="10338"/>
                  <a:pt x="70872" y="11139"/>
                  <a:pt x="70951" y="11914"/>
                </a:cubicBezTo>
                <a:cubicBezTo>
                  <a:pt x="70396" y="12459"/>
                  <a:pt x="69886" y="13014"/>
                  <a:pt x="69331" y="13639"/>
                </a:cubicBezTo>
                <a:cubicBezTo>
                  <a:pt x="69261" y="12864"/>
                  <a:pt x="69190" y="12134"/>
                  <a:pt x="69190" y="11394"/>
                </a:cubicBezTo>
                <a:cubicBezTo>
                  <a:pt x="69701" y="10778"/>
                  <a:pt x="70247" y="10153"/>
                  <a:pt x="70837" y="9563"/>
                </a:cubicBezTo>
                <a:close/>
                <a:moveTo>
                  <a:pt x="89765" y="10778"/>
                </a:moveTo>
                <a:cubicBezTo>
                  <a:pt x="90170" y="10954"/>
                  <a:pt x="90575" y="11139"/>
                  <a:pt x="90936" y="11359"/>
                </a:cubicBezTo>
                <a:cubicBezTo>
                  <a:pt x="91341" y="11579"/>
                  <a:pt x="91746" y="11799"/>
                  <a:pt x="92151" y="12055"/>
                </a:cubicBezTo>
                <a:cubicBezTo>
                  <a:pt x="92336" y="12680"/>
                  <a:pt x="92521" y="13269"/>
                  <a:pt x="92741" y="13815"/>
                </a:cubicBezTo>
                <a:cubicBezTo>
                  <a:pt x="92186" y="13525"/>
                  <a:pt x="91640" y="13234"/>
                  <a:pt x="91015" y="12979"/>
                </a:cubicBezTo>
                <a:cubicBezTo>
                  <a:pt x="90760" y="12864"/>
                  <a:pt x="90496" y="12794"/>
                  <a:pt x="90241" y="12680"/>
                </a:cubicBezTo>
                <a:cubicBezTo>
                  <a:pt x="90056" y="12055"/>
                  <a:pt x="89915" y="11438"/>
                  <a:pt x="89765" y="10778"/>
                </a:cubicBezTo>
                <a:close/>
                <a:moveTo>
                  <a:pt x="100039" y="11764"/>
                </a:moveTo>
                <a:cubicBezTo>
                  <a:pt x="100805" y="12055"/>
                  <a:pt x="101686" y="12319"/>
                  <a:pt x="102601" y="12539"/>
                </a:cubicBezTo>
                <a:cubicBezTo>
                  <a:pt x="102425" y="13014"/>
                  <a:pt x="102311" y="13490"/>
                  <a:pt x="102311" y="14000"/>
                </a:cubicBezTo>
                <a:cubicBezTo>
                  <a:pt x="101360" y="13780"/>
                  <a:pt x="100480" y="13525"/>
                  <a:pt x="99670" y="13199"/>
                </a:cubicBezTo>
                <a:cubicBezTo>
                  <a:pt x="99705" y="12680"/>
                  <a:pt x="99819" y="12204"/>
                  <a:pt x="100039" y="11764"/>
                </a:cubicBezTo>
                <a:close/>
                <a:moveTo>
                  <a:pt x="84263" y="11799"/>
                </a:moveTo>
                <a:cubicBezTo>
                  <a:pt x="85293" y="11799"/>
                  <a:pt x="86279" y="11878"/>
                  <a:pt x="87238" y="12055"/>
                </a:cubicBezTo>
                <a:cubicBezTo>
                  <a:pt x="87379" y="12794"/>
                  <a:pt x="87564" y="13525"/>
                  <a:pt x="87749" y="14220"/>
                </a:cubicBezTo>
                <a:cubicBezTo>
                  <a:pt x="87021" y="14169"/>
                  <a:pt x="86278" y="14136"/>
                  <a:pt x="85529" y="14136"/>
                </a:cubicBezTo>
                <a:cubicBezTo>
                  <a:pt x="85254" y="14136"/>
                  <a:pt x="84979" y="14140"/>
                  <a:pt x="84703" y="14150"/>
                </a:cubicBezTo>
                <a:cubicBezTo>
                  <a:pt x="84518" y="13375"/>
                  <a:pt x="84412" y="12609"/>
                  <a:pt x="84263" y="11799"/>
                </a:cubicBezTo>
                <a:close/>
                <a:moveTo>
                  <a:pt x="72967" y="10294"/>
                </a:moveTo>
                <a:cubicBezTo>
                  <a:pt x="73002" y="11068"/>
                  <a:pt x="73073" y="11834"/>
                  <a:pt x="73187" y="12680"/>
                </a:cubicBezTo>
                <a:cubicBezTo>
                  <a:pt x="72562" y="13155"/>
                  <a:pt x="71937" y="13710"/>
                  <a:pt x="71347" y="14300"/>
                </a:cubicBezTo>
                <a:cubicBezTo>
                  <a:pt x="71206" y="13490"/>
                  <a:pt x="71092" y="12715"/>
                  <a:pt x="71022" y="11949"/>
                </a:cubicBezTo>
                <a:cubicBezTo>
                  <a:pt x="71647" y="11324"/>
                  <a:pt x="72307" y="10778"/>
                  <a:pt x="72967" y="10294"/>
                </a:cubicBezTo>
                <a:close/>
                <a:moveTo>
                  <a:pt x="15847" y="10514"/>
                </a:moveTo>
                <a:cubicBezTo>
                  <a:pt x="16472" y="11104"/>
                  <a:pt x="16983" y="11764"/>
                  <a:pt x="17388" y="12495"/>
                </a:cubicBezTo>
                <a:lnTo>
                  <a:pt x="17353" y="12609"/>
                </a:lnTo>
                <a:cubicBezTo>
                  <a:pt x="17168" y="13199"/>
                  <a:pt x="16983" y="13745"/>
                  <a:pt x="16807" y="14335"/>
                </a:cubicBezTo>
                <a:cubicBezTo>
                  <a:pt x="16367" y="13674"/>
                  <a:pt x="15847" y="13014"/>
                  <a:pt x="15266" y="12459"/>
                </a:cubicBezTo>
                <a:cubicBezTo>
                  <a:pt x="15442" y="11878"/>
                  <a:pt x="15627" y="11289"/>
                  <a:pt x="15812" y="10699"/>
                </a:cubicBezTo>
                <a:lnTo>
                  <a:pt x="15847" y="10514"/>
                </a:lnTo>
                <a:close/>
                <a:moveTo>
                  <a:pt x="6823" y="12204"/>
                </a:moveTo>
                <a:cubicBezTo>
                  <a:pt x="7783" y="12204"/>
                  <a:pt x="8663" y="12275"/>
                  <a:pt x="9544" y="12424"/>
                </a:cubicBezTo>
                <a:cubicBezTo>
                  <a:pt x="9244" y="13120"/>
                  <a:pt x="8883" y="13780"/>
                  <a:pt x="8513" y="14440"/>
                </a:cubicBezTo>
                <a:cubicBezTo>
                  <a:pt x="7598" y="14300"/>
                  <a:pt x="6682" y="14255"/>
                  <a:pt x="5723" y="14255"/>
                </a:cubicBezTo>
                <a:cubicBezTo>
                  <a:pt x="6128" y="13595"/>
                  <a:pt x="6497" y="12900"/>
                  <a:pt x="6823" y="12204"/>
                </a:cubicBezTo>
                <a:close/>
                <a:moveTo>
                  <a:pt x="12986" y="11068"/>
                </a:moveTo>
                <a:cubicBezTo>
                  <a:pt x="13356" y="11253"/>
                  <a:pt x="13725" y="11473"/>
                  <a:pt x="14086" y="11694"/>
                </a:cubicBezTo>
                <a:cubicBezTo>
                  <a:pt x="14456" y="11949"/>
                  <a:pt x="14826" y="12204"/>
                  <a:pt x="15152" y="12495"/>
                </a:cubicBezTo>
                <a:cubicBezTo>
                  <a:pt x="14932" y="13155"/>
                  <a:pt x="14711" y="13815"/>
                  <a:pt x="14421" y="14440"/>
                </a:cubicBezTo>
                <a:cubicBezTo>
                  <a:pt x="14086" y="14150"/>
                  <a:pt x="13725" y="13895"/>
                  <a:pt x="13320" y="13674"/>
                </a:cubicBezTo>
                <a:cubicBezTo>
                  <a:pt x="12986" y="13454"/>
                  <a:pt x="12581" y="13269"/>
                  <a:pt x="12220" y="13120"/>
                </a:cubicBezTo>
                <a:cubicBezTo>
                  <a:pt x="12510" y="12459"/>
                  <a:pt x="12731" y="11764"/>
                  <a:pt x="12986" y="11068"/>
                </a:cubicBezTo>
                <a:close/>
                <a:moveTo>
                  <a:pt x="84192" y="11799"/>
                </a:moveTo>
                <a:cubicBezTo>
                  <a:pt x="84298" y="12609"/>
                  <a:pt x="84448" y="13375"/>
                  <a:pt x="84597" y="14150"/>
                </a:cubicBezTo>
                <a:cubicBezTo>
                  <a:pt x="84007" y="14150"/>
                  <a:pt x="83382" y="14185"/>
                  <a:pt x="82792" y="14255"/>
                </a:cubicBezTo>
                <a:cubicBezTo>
                  <a:pt x="82317" y="14300"/>
                  <a:pt x="81842" y="14370"/>
                  <a:pt x="81401" y="14440"/>
                </a:cubicBezTo>
                <a:cubicBezTo>
                  <a:pt x="81252" y="13639"/>
                  <a:pt x="81146" y="12829"/>
                  <a:pt x="81032" y="11984"/>
                </a:cubicBezTo>
                <a:cubicBezTo>
                  <a:pt x="81252" y="11984"/>
                  <a:pt x="81472" y="11949"/>
                  <a:pt x="81692" y="11914"/>
                </a:cubicBezTo>
                <a:cubicBezTo>
                  <a:pt x="82537" y="11834"/>
                  <a:pt x="83382" y="11799"/>
                  <a:pt x="84192" y="11799"/>
                </a:cubicBezTo>
                <a:close/>
                <a:moveTo>
                  <a:pt x="102681" y="12574"/>
                </a:moveTo>
                <a:cubicBezTo>
                  <a:pt x="103526" y="12759"/>
                  <a:pt x="104441" y="12900"/>
                  <a:pt x="105427" y="13049"/>
                </a:cubicBezTo>
                <a:cubicBezTo>
                  <a:pt x="105287" y="13490"/>
                  <a:pt x="105207" y="14000"/>
                  <a:pt x="105243" y="14476"/>
                </a:cubicBezTo>
                <a:cubicBezTo>
                  <a:pt x="104257" y="14370"/>
                  <a:pt x="103306" y="14220"/>
                  <a:pt x="102425" y="14000"/>
                </a:cubicBezTo>
                <a:cubicBezTo>
                  <a:pt x="102425" y="13490"/>
                  <a:pt x="102496" y="13014"/>
                  <a:pt x="102681" y="12574"/>
                </a:cubicBezTo>
                <a:close/>
                <a:moveTo>
                  <a:pt x="6753" y="12204"/>
                </a:moveTo>
                <a:cubicBezTo>
                  <a:pt x="6418" y="12900"/>
                  <a:pt x="6057" y="13595"/>
                  <a:pt x="5617" y="14300"/>
                </a:cubicBezTo>
                <a:cubicBezTo>
                  <a:pt x="4657" y="14300"/>
                  <a:pt x="3707" y="14405"/>
                  <a:pt x="2720" y="14555"/>
                </a:cubicBezTo>
                <a:cubicBezTo>
                  <a:pt x="3161" y="13859"/>
                  <a:pt x="3557" y="13120"/>
                  <a:pt x="3891" y="12389"/>
                </a:cubicBezTo>
                <a:cubicBezTo>
                  <a:pt x="4842" y="12275"/>
                  <a:pt x="5802" y="12204"/>
                  <a:pt x="6753" y="12204"/>
                </a:cubicBezTo>
                <a:close/>
                <a:moveTo>
                  <a:pt x="75424" y="11324"/>
                </a:moveTo>
                <a:cubicBezTo>
                  <a:pt x="75494" y="12019"/>
                  <a:pt x="75573" y="12759"/>
                  <a:pt x="75679" y="13490"/>
                </a:cubicBezTo>
                <a:cubicBezTo>
                  <a:pt x="74948" y="13859"/>
                  <a:pt x="74253" y="14255"/>
                  <a:pt x="73592" y="14740"/>
                </a:cubicBezTo>
                <a:cubicBezTo>
                  <a:pt x="73478" y="14035"/>
                  <a:pt x="73372" y="13375"/>
                  <a:pt x="73293" y="12715"/>
                </a:cubicBezTo>
                <a:cubicBezTo>
                  <a:pt x="73953" y="12204"/>
                  <a:pt x="74649" y="11729"/>
                  <a:pt x="75424" y="11324"/>
                </a:cubicBezTo>
                <a:close/>
                <a:moveTo>
                  <a:pt x="87309" y="12055"/>
                </a:moveTo>
                <a:lnTo>
                  <a:pt x="87309" y="12055"/>
                </a:lnTo>
                <a:cubicBezTo>
                  <a:pt x="88295" y="12204"/>
                  <a:pt x="89255" y="12459"/>
                  <a:pt x="90135" y="12759"/>
                </a:cubicBezTo>
                <a:cubicBezTo>
                  <a:pt x="90355" y="13454"/>
                  <a:pt x="90575" y="14115"/>
                  <a:pt x="90795" y="14740"/>
                </a:cubicBezTo>
                <a:cubicBezTo>
                  <a:pt x="89836" y="14520"/>
                  <a:pt x="88850" y="14335"/>
                  <a:pt x="87820" y="14220"/>
                </a:cubicBezTo>
                <a:cubicBezTo>
                  <a:pt x="87635" y="13560"/>
                  <a:pt x="87459" y="12829"/>
                  <a:pt x="87309" y="12055"/>
                </a:cubicBezTo>
                <a:close/>
                <a:moveTo>
                  <a:pt x="97143" y="12099"/>
                </a:moveTo>
                <a:lnTo>
                  <a:pt x="97143" y="12099"/>
                </a:lnTo>
                <a:cubicBezTo>
                  <a:pt x="97874" y="12539"/>
                  <a:pt x="98684" y="12935"/>
                  <a:pt x="99599" y="13269"/>
                </a:cubicBezTo>
                <a:cubicBezTo>
                  <a:pt x="99564" y="13780"/>
                  <a:pt x="99634" y="14335"/>
                  <a:pt x="99819" y="14881"/>
                </a:cubicBezTo>
                <a:cubicBezTo>
                  <a:pt x="98860" y="14555"/>
                  <a:pt x="98023" y="14150"/>
                  <a:pt x="97284" y="13674"/>
                </a:cubicBezTo>
                <a:cubicBezTo>
                  <a:pt x="97143" y="13120"/>
                  <a:pt x="97099" y="12609"/>
                  <a:pt x="97143" y="12099"/>
                </a:cubicBezTo>
                <a:close/>
                <a:moveTo>
                  <a:pt x="9614" y="12459"/>
                </a:moveTo>
                <a:cubicBezTo>
                  <a:pt x="10494" y="12609"/>
                  <a:pt x="11340" y="12829"/>
                  <a:pt x="12105" y="13155"/>
                </a:cubicBezTo>
                <a:cubicBezTo>
                  <a:pt x="11815" y="13815"/>
                  <a:pt x="11524" y="14476"/>
                  <a:pt x="11155" y="15065"/>
                </a:cubicBezTo>
                <a:cubicBezTo>
                  <a:pt x="10345" y="14810"/>
                  <a:pt x="9500" y="14590"/>
                  <a:pt x="8584" y="14440"/>
                </a:cubicBezTo>
                <a:cubicBezTo>
                  <a:pt x="8989" y="13815"/>
                  <a:pt x="9323" y="13120"/>
                  <a:pt x="9614" y="12459"/>
                </a:cubicBezTo>
                <a:close/>
                <a:moveTo>
                  <a:pt x="80961" y="12019"/>
                </a:moveTo>
                <a:cubicBezTo>
                  <a:pt x="81076" y="12829"/>
                  <a:pt x="81181" y="13674"/>
                  <a:pt x="81296" y="14440"/>
                </a:cubicBezTo>
                <a:cubicBezTo>
                  <a:pt x="80301" y="14590"/>
                  <a:pt x="79350" y="14810"/>
                  <a:pt x="78470" y="15065"/>
                </a:cubicBezTo>
                <a:cubicBezTo>
                  <a:pt x="78355" y="14255"/>
                  <a:pt x="78214" y="13454"/>
                  <a:pt x="78135" y="12609"/>
                </a:cubicBezTo>
                <a:cubicBezTo>
                  <a:pt x="79016" y="12354"/>
                  <a:pt x="79931" y="12169"/>
                  <a:pt x="80961" y="12019"/>
                </a:cubicBezTo>
                <a:close/>
                <a:moveTo>
                  <a:pt x="92257" y="12134"/>
                </a:moveTo>
                <a:lnTo>
                  <a:pt x="92257" y="12134"/>
                </a:lnTo>
                <a:cubicBezTo>
                  <a:pt x="92847" y="12574"/>
                  <a:pt x="93436" y="13014"/>
                  <a:pt x="93982" y="13490"/>
                </a:cubicBezTo>
                <a:cubicBezTo>
                  <a:pt x="94167" y="14000"/>
                  <a:pt x="94422" y="14555"/>
                  <a:pt x="94678" y="15101"/>
                </a:cubicBezTo>
                <a:cubicBezTo>
                  <a:pt x="94097" y="14660"/>
                  <a:pt x="93507" y="14255"/>
                  <a:pt x="92847" y="13895"/>
                </a:cubicBezTo>
                <a:cubicBezTo>
                  <a:pt x="92626" y="13340"/>
                  <a:pt x="92442" y="12759"/>
                  <a:pt x="92257" y="12134"/>
                </a:cubicBezTo>
                <a:close/>
                <a:moveTo>
                  <a:pt x="67570" y="11544"/>
                </a:moveTo>
                <a:lnTo>
                  <a:pt x="67570" y="11544"/>
                </a:lnTo>
                <a:cubicBezTo>
                  <a:pt x="67500" y="12169"/>
                  <a:pt x="67465" y="12794"/>
                  <a:pt x="67465" y="13419"/>
                </a:cubicBezTo>
                <a:cubicBezTo>
                  <a:pt x="66989" y="14035"/>
                  <a:pt x="66470" y="14625"/>
                  <a:pt x="65924" y="15215"/>
                </a:cubicBezTo>
                <a:cubicBezTo>
                  <a:pt x="65924" y="14590"/>
                  <a:pt x="65924" y="14000"/>
                  <a:pt x="65995" y="13454"/>
                </a:cubicBezTo>
                <a:cubicBezTo>
                  <a:pt x="66549" y="12829"/>
                  <a:pt x="67060" y="12204"/>
                  <a:pt x="67570" y="11544"/>
                </a:cubicBezTo>
                <a:close/>
                <a:moveTo>
                  <a:pt x="93507" y="11764"/>
                </a:moveTo>
                <a:cubicBezTo>
                  <a:pt x="93692" y="11949"/>
                  <a:pt x="93877" y="12134"/>
                  <a:pt x="94062" y="12319"/>
                </a:cubicBezTo>
                <a:cubicBezTo>
                  <a:pt x="94502" y="12794"/>
                  <a:pt x="94977" y="13234"/>
                  <a:pt x="95453" y="13710"/>
                </a:cubicBezTo>
                <a:cubicBezTo>
                  <a:pt x="95673" y="14255"/>
                  <a:pt x="95963" y="14810"/>
                  <a:pt x="96298" y="15356"/>
                </a:cubicBezTo>
                <a:cubicBezTo>
                  <a:pt x="95822" y="14995"/>
                  <a:pt x="95382" y="14590"/>
                  <a:pt x="94977" y="14220"/>
                </a:cubicBezTo>
                <a:cubicBezTo>
                  <a:pt x="94643" y="13965"/>
                  <a:pt x="94352" y="13710"/>
                  <a:pt x="94018" y="13419"/>
                </a:cubicBezTo>
                <a:cubicBezTo>
                  <a:pt x="93841" y="12864"/>
                  <a:pt x="93657" y="12319"/>
                  <a:pt x="93507" y="11764"/>
                </a:cubicBezTo>
                <a:close/>
                <a:moveTo>
                  <a:pt x="95012" y="11949"/>
                </a:moveTo>
                <a:lnTo>
                  <a:pt x="95012" y="11949"/>
                </a:lnTo>
                <a:cubicBezTo>
                  <a:pt x="95602" y="12574"/>
                  <a:pt x="96263" y="13120"/>
                  <a:pt x="97028" y="13639"/>
                </a:cubicBezTo>
                <a:cubicBezTo>
                  <a:pt x="97099" y="13674"/>
                  <a:pt x="97143" y="13710"/>
                  <a:pt x="97213" y="13745"/>
                </a:cubicBezTo>
                <a:cubicBezTo>
                  <a:pt x="97363" y="14300"/>
                  <a:pt x="97583" y="14881"/>
                  <a:pt x="97874" y="15470"/>
                </a:cubicBezTo>
                <a:cubicBezTo>
                  <a:pt x="96993" y="14960"/>
                  <a:pt x="96218" y="14300"/>
                  <a:pt x="95523" y="13639"/>
                </a:cubicBezTo>
                <a:cubicBezTo>
                  <a:pt x="95268" y="13085"/>
                  <a:pt x="95118" y="12495"/>
                  <a:pt x="95012" y="11949"/>
                </a:cubicBezTo>
                <a:close/>
                <a:moveTo>
                  <a:pt x="69111" y="11509"/>
                </a:moveTo>
                <a:cubicBezTo>
                  <a:pt x="69111" y="12239"/>
                  <a:pt x="69190" y="12979"/>
                  <a:pt x="69261" y="13745"/>
                </a:cubicBezTo>
                <a:cubicBezTo>
                  <a:pt x="69041" y="14000"/>
                  <a:pt x="68785" y="14300"/>
                  <a:pt x="68565" y="14590"/>
                </a:cubicBezTo>
                <a:cubicBezTo>
                  <a:pt x="68266" y="14960"/>
                  <a:pt x="67975" y="15286"/>
                  <a:pt x="67685" y="15620"/>
                </a:cubicBezTo>
                <a:cubicBezTo>
                  <a:pt x="67606" y="14916"/>
                  <a:pt x="67570" y="14185"/>
                  <a:pt x="67570" y="13454"/>
                </a:cubicBezTo>
                <a:cubicBezTo>
                  <a:pt x="67720" y="13269"/>
                  <a:pt x="67870" y="13085"/>
                  <a:pt x="68011" y="12900"/>
                </a:cubicBezTo>
                <a:cubicBezTo>
                  <a:pt x="68345" y="12424"/>
                  <a:pt x="68706" y="11949"/>
                  <a:pt x="69111" y="11509"/>
                </a:cubicBezTo>
                <a:close/>
                <a:moveTo>
                  <a:pt x="90276" y="12794"/>
                </a:moveTo>
                <a:cubicBezTo>
                  <a:pt x="90496" y="12864"/>
                  <a:pt x="90760" y="12979"/>
                  <a:pt x="90980" y="13049"/>
                </a:cubicBezTo>
                <a:cubicBezTo>
                  <a:pt x="91640" y="13305"/>
                  <a:pt x="92221" y="13639"/>
                  <a:pt x="92811" y="13965"/>
                </a:cubicBezTo>
                <a:cubicBezTo>
                  <a:pt x="93031" y="14555"/>
                  <a:pt x="93287" y="15136"/>
                  <a:pt x="93542" y="15691"/>
                </a:cubicBezTo>
                <a:cubicBezTo>
                  <a:pt x="93102" y="15506"/>
                  <a:pt x="92662" y="15321"/>
                  <a:pt x="92186" y="15136"/>
                </a:cubicBezTo>
                <a:cubicBezTo>
                  <a:pt x="91781" y="15030"/>
                  <a:pt x="91341" y="14881"/>
                  <a:pt x="90901" y="14775"/>
                </a:cubicBezTo>
                <a:cubicBezTo>
                  <a:pt x="90681" y="14150"/>
                  <a:pt x="90461" y="13490"/>
                  <a:pt x="90276" y="12794"/>
                </a:cubicBezTo>
                <a:close/>
                <a:moveTo>
                  <a:pt x="99670" y="13305"/>
                </a:moveTo>
                <a:lnTo>
                  <a:pt x="99670" y="13305"/>
                </a:lnTo>
                <a:cubicBezTo>
                  <a:pt x="100480" y="13595"/>
                  <a:pt x="101360" y="13859"/>
                  <a:pt x="102311" y="14079"/>
                </a:cubicBezTo>
                <a:cubicBezTo>
                  <a:pt x="102311" y="14590"/>
                  <a:pt x="102425" y="15136"/>
                  <a:pt x="102601" y="15691"/>
                </a:cubicBezTo>
                <a:cubicBezTo>
                  <a:pt x="101615" y="15470"/>
                  <a:pt x="100735" y="15215"/>
                  <a:pt x="99890" y="14916"/>
                </a:cubicBezTo>
                <a:cubicBezTo>
                  <a:pt x="99740" y="14335"/>
                  <a:pt x="99670" y="13815"/>
                  <a:pt x="99670" y="13305"/>
                </a:cubicBezTo>
                <a:close/>
                <a:moveTo>
                  <a:pt x="78065" y="12644"/>
                </a:moveTo>
                <a:cubicBezTo>
                  <a:pt x="78135" y="13490"/>
                  <a:pt x="78250" y="14300"/>
                  <a:pt x="78390" y="15065"/>
                </a:cubicBezTo>
                <a:cubicBezTo>
                  <a:pt x="77625" y="15286"/>
                  <a:pt x="76894" y="15576"/>
                  <a:pt x="76189" y="15875"/>
                </a:cubicBezTo>
                <a:cubicBezTo>
                  <a:pt x="76049" y="15065"/>
                  <a:pt x="75899" y="14300"/>
                  <a:pt x="75793" y="13525"/>
                </a:cubicBezTo>
                <a:cubicBezTo>
                  <a:pt x="76489" y="13199"/>
                  <a:pt x="77255" y="12900"/>
                  <a:pt x="78065" y="12644"/>
                </a:cubicBezTo>
                <a:close/>
                <a:moveTo>
                  <a:pt x="70951" y="12019"/>
                </a:moveTo>
                <a:cubicBezTo>
                  <a:pt x="71022" y="12794"/>
                  <a:pt x="71127" y="13560"/>
                  <a:pt x="71277" y="14370"/>
                </a:cubicBezTo>
                <a:cubicBezTo>
                  <a:pt x="70731" y="14881"/>
                  <a:pt x="70212" y="15435"/>
                  <a:pt x="69701" y="16016"/>
                </a:cubicBezTo>
                <a:cubicBezTo>
                  <a:pt x="69551" y="15286"/>
                  <a:pt x="69446" y="14520"/>
                  <a:pt x="69366" y="13745"/>
                </a:cubicBezTo>
                <a:cubicBezTo>
                  <a:pt x="69886" y="13120"/>
                  <a:pt x="70396" y="12574"/>
                  <a:pt x="70951" y="12019"/>
                </a:cubicBezTo>
                <a:close/>
                <a:moveTo>
                  <a:pt x="15222" y="12574"/>
                </a:moveTo>
                <a:cubicBezTo>
                  <a:pt x="15812" y="13120"/>
                  <a:pt x="16323" y="13745"/>
                  <a:pt x="16763" y="14440"/>
                </a:cubicBezTo>
                <a:cubicBezTo>
                  <a:pt x="16543" y="15030"/>
                  <a:pt x="16323" y="15576"/>
                  <a:pt x="16067" y="16131"/>
                </a:cubicBezTo>
                <a:cubicBezTo>
                  <a:pt x="15627" y="15541"/>
                  <a:pt x="15116" y="14995"/>
                  <a:pt x="14491" y="14476"/>
                </a:cubicBezTo>
                <a:cubicBezTo>
                  <a:pt x="14782" y="13859"/>
                  <a:pt x="15002" y="13234"/>
                  <a:pt x="15222" y="12574"/>
                </a:cubicBezTo>
                <a:close/>
                <a:moveTo>
                  <a:pt x="102425" y="14079"/>
                </a:moveTo>
                <a:lnTo>
                  <a:pt x="102425" y="14079"/>
                </a:lnTo>
                <a:cubicBezTo>
                  <a:pt x="103306" y="14300"/>
                  <a:pt x="104257" y="14440"/>
                  <a:pt x="105243" y="14590"/>
                </a:cubicBezTo>
                <a:cubicBezTo>
                  <a:pt x="105287" y="15101"/>
                  <a:pt x="105392" y="15620"/>
                  <a:pt x="105577" y="16166"/>
                </a:cubicBezTo>
                <a:cubicBezTo>
                  <a:pt x="104547" y="16060"/>
                  <a:pt x="103596" y="15875"/>
                  <a:pt x="102681" y="15691"/>
                </a:cubicBezTo>
                <a:cubicBezTo>
                  <a:pt x="102496" y="15136"/>
                  <a:pt x="102425" y="14625"/>
                  <a:pt x="102425" y="14079"/>
                </a:cubicBezTo>
                <a:close/>
                <a:moveTo>
                  <a:pt x="12185" y="13199"/>
                </a:moveTo>
                <a:cubicBezTo>
                  <a:pt x="12546" y="13340"/>
                  <a:pt x="12915" y="13525"/>
                  <a:pt x="13285" y="13745"/>
                </a:cubicBezTo>
                <a:cubicBezTo>
                  <a:pt x="13681" y="13965"/>
                  <a:pt x="14051" y="14220"/>
                  <a:pt x="14386" y="14520"/>
                </a:cubicBezTo>
                <a:cubicBezTo>
                  <a:pt x="14122" y="15101"/>
                  <a:pt x="13831" y="15691"/>
                  <a:pt x="13505" y="16236"/>
                </a:cubicBezTo>
                <a:cubicBezTo>
                  <a:pt x="13136" y="15981"/>
                  <a:pt x="12731" y="15761"/>
                  <a:pt x="12290" y="15541"/>
                </a:cubicBezTo>
                <a:cubicBezTo>
                  <a:pt x="11965" y="15400"/>
                  <a:pt x="11595" y="15250"/>
                  <a:pt x="11225" y="15101"/>
                </a:cubicBezTo>
                <a:cubicBezTo>
                  <a:pt x="11595" y="14476"/>
                  <a:pt x="11921" y="13859"/>
                  <a:pt x="12185" y="13199"/>
                </a:cubicBezTo>
                <a:close/>
                <a:moveTo>
                  <a:pt x="5687" y="14335"/>
                </a:moveTo>
                <a:cubicBezTo>
                  <a:pt x="6603" y="14335"/>
                  <a:pt x="7563" y="14370"/>
                  <a:pt x="8443" y="14520"/>
                </a:cubicBezTo>
                <a:cubicBezTo>
                  <a:pt x="8073" y="15136"/>
                  <a:pt x="7668" y="15726"/>
                  <a:pt x="7158" y="16280"/>
                </a:cubicBezTo>
                <a:cubicBezTo>
                  <a:pt x="6467" y="16194"/>
                  <a:pt x="5752" y="16153"/>
                  <a:pt x="5035" y="16153"/>
                </a:cubicBezTo>
                <a:cubicBezTo>
                  <a:pt x="4800" y="16153"/>
                  <a:pt x="4566" y="16157"/>
                  <a:pt x="4332" y="16166"/>
                </a:cubicBezTo>
                <a:cubicBezTo>
                  <a:pt x="4807" y="15576"/>
                  <a:pt x="5282" y="14995"/>
                  <a:pt x="5687" y="14335"/>
                </a:cubicBezTo>
                <a:close/>
                <a:moveTo>
                  <a:pt x="73187" y="12794"/>
                </a:moveTo>
                <a:cubicBezTo>
                  <a:pt x="73293" y="13419"/>
                  <a:pt x="73407" y="14115"/>
                  <a:pt x="73513" y="14775"/>
                </a:cubicBezTo>
                <a:cubicBezTo>
                  <a:pt x="72888" y="15250"/>
                  <a:pt x="72307" y="15726"/>
                  <a:pt x="71717" y="16280"/>
                </a:cubicBezTo>
                <a:cubicBezTo>
                  <a:pt x="71611" y="15655"/>
                  <a:pt x="71462" y="15030"/>
                  <a:pt x="71347" y="14370"/>
                </a:cubicBezTo>
                <a:cubicBezTo>
                  <a:pt x="71937" y="13815"/>
                  <a:pt x="72562" y="13269"/>
                  <a:pt x="73187" y="12794"/>
                </a:cubicBezTo>
                <a:close/>
                <a:moveTo>
                  <a:pt x="105322" y="14590"/>
                </a:moveTo>
                <a:lnTo>
                  <a:pt x="105322" y="14590"/>
                </a:lnTo>
                <a:cubicBezTo>
                  <a:pt x="105612" y="14625"/>
                  <a:pt x="105903" y="14660"/>
                  <a:pt x="106237" y="14696"/>
                </a:cubicBezTo>
                <a:cubicBezTo>
                  <a:pt x="106684" y="14727"/>
                  <a:pt x="107166" y="14754"/>
                  <a:pt x="107672" y="14754"/>
                </a:cubicBezTo>
                <a:cubicBezTo>
                  <a:pt x="107874" y="14754"/>
                  <a:pt x="108080" y="14750"/>
                  <a:pt x="108289" y="14740"/>
                </a:cubicBezTo>
                <a:cubicBezTo>
                  <a:pt x="108324" y="15286"/>
                  <a:pt x="108474" y="15796"/>
                  <a:pt x="108658" y="16316"/>
                </a:cubicBezTo>
                <a:cubicBezTo>
                  <a:pt x="108370" y="16330"/>
                  <a:pt x="108094" y="16339"/>
                  <a:pt x="107828" y="16339"/>
                </a:cubicBezTo>
                <a:cubicBezTo>
                  <a:pt x="107451" y="16339"/>
                  <a:pt x="107094" y="16322"/>
                  <a:pt x="106748" y="16280"/>
                </a:cubicBezTo>
                <a:cubicBezTo>
                  <a:pt x="106387" y="16236"/>
                  <a:pt x="106017" y="16201"/>
                  <a:pt x="105648" y="16166"/>
                </a:cubicBezTo>
                <a:cubicBezTo>
                  <a:pt x="105463" y="15620"/>
                  <a:pt x="105357" y="15101"/>
                  <a:pt x="105322" y="14590"/>
                </a:cubicBezTo>
                <a:close/>
                <a:moveTo>
                  <a:pt x="5582" y="14335"/>
                </a:moveTo>
                <a:lnTo>
                  <a:pt x="5582" y="14335"/>
                </a:lnTo>
                <a:cubicBezTo>
                  <a:pt x="5177" y="14995"/>
                  <a:pt x="4701" y="15576"/>
                  <a:pt x="4182" y="16166"/>
                </a:cubicBezTo>
                <a:cubicBezTo>
                  <a:pt x="3231" y="16201"/>
                  <a:pt x="2236" y="16280"/>
                  <a:pt x="1250" y="16421"/>
                </a:cubicBezTo>
                <a:cubicBezTo>
                  <a:pt x="1796" y="15875"/>
                  <a:pt x="2236" y="15250"/>
                  <a:pt x="2676" y="14625"/>
                </a:cubicBezTo>
                <a:cubicBezTo>
                  <a:pt x="3636" y="14476"/>
                  <a:pt x="4622" y="14370"/>
                  <a:pt x="5582" y="14335"/>
                </a:cubicBezTo>
                <a:close/>
                <a:moveTo>
                  <a:pt x="85462" y="14207"/>
                </a:moveTo>
                <a:cubicBezTo>
                  <a:pt x="86234" y="14207"/>
                  <a:pt x="86999" y="14248"/>
                  <a:pt x="87749" y="14335"/>
                </a:cubicBezTo>
                <a:cubicBezTo>
                  <a:pt x="87969" y="15101"/>
                  <a:pt x="88189" y="15840"/>
                  <a:pt x="88374" y="16500"/>
                </a:cubicBezTo>
                <a:cubicBezTo>
                  <a:pt x="87949" y="16482"/>
                  <a:pt x="87520" y="16471"/>
                  <a:pt x="87081" y="16471"/>
                </a:cubicBezTo>
                <a:cubicBezTo>
                  <a:pt x="86493" y="16471"/>
                  <a:pt x="85888" y="16490"/>
                  <a:pt x="85258" y="16536"/>
                </a:cubicBezTo>
                <a:cubicBezTo>
                  <a:pt x="85073" y="15840"/>
                  <a:pt x="84888" y="15065"/>
                  <a:pt x="84703" y="14220"/>
                </a:cubicBezTo>
                <a:cubicBezTo>
                  <a:pt x="84957" y="14212"/>
                  <a:pt x="85210" y="14207"/>
                  <a:pt x="85462" y="14207"/>
                </a:cubicBezTo>
                <a:close/>
                <a:moveTo>
                  <a:pt x="97319" y="13780"/>
                </a:moveTo>
                <a:cubicBezTo>
                  <a:pt x="98059" y="14255"/>
                  <a:pt x="98904" y="14660"/>
                  <a:pt x="99855" y="14995"/>
                </a:cubicBezTo>
                <a:cubicBezTo>
                  <a:pt x="100004" y="15541"/>
                  <a:pt x="100260" y="16096"/>
                  <a:pt x="100585" y="16721"/>
                </a:cubicBezTo>
                <a:cubicBezTo>
                  <a:pt x="99634" y="16386"/>
                  <a:pt x="98789" y="15981"/>
                  <a:pt x="98023" y="15541"/>
                </a:cubicBezTo>
                <a:cubicBezTo>
                  <a:pt x="97689" y="14960"/>
                  <a:pt x="97469" y="14370"/>
                  <a:pt x="97319" y="13780"/>
                </a:cubicBezTo>
                <a:close/>
                <a:moveTo>
                  <a:pt x="87855" y="14335"/>
                </a:moveTo>
                <a:lnTo>
                  <a:pt x="87855" y="14335"/>
                </a:lnTo>
                <a:cubicBezTo>
                  <a:pt x="88885" y="14440"/>
                  <a:pt x="89880" y="14590"/>
                  <a:pt x="90830" y="14845"/>
                </a:cubicBezTo>
                <a:cubicBezTo>
                  <a:pt x="91086" y="15541"/>
                  <a:pt x="91341" y="16201"/>
                  <a:pt x="91596" y="16826"/>
                </a:cubicBezTo>
                <a:cubicBezTo>
                  <a:pt x="90610" y="16641"/>
                  <a:pt x="89545" y="16536"/>
                  <a:pt x="88480" y="16500"/>
                </a:cubicBezTo>
                <a:cubicBezTo>
                  <a:pt x="88260" y="15840"/>
                  <a:pt x="88040" y="15101"/>
                  <a:pt x="87855" y="14335"/>
                </a:cubicBezTo>
                <a:close/>
                <a:moveTo>
                  <a:pt x="92917" y="14000"/>
                </a:moveTo>
                <a:lnTo>
                  <a:pt x="92917" y="14000"/>
                </a:lnTo>
                <a:cubicBezTo>
                  <a:pt x="93577" y="14405"/>
                  <a:pt x="94167" y="14810"/>
                  <a:pt x="94792" y="15250"/>
                </a:cubicBezTo>
                <a:cubicBezTo>
                  <a:pt x="95048" y="15761"/>
                  <a:pt x="95338" y="16316"/>
                  <a:pt x="95673" y="16826"/>
                </a:cubicBezTo>
                <a:cubicBezTo>
                  <a:pt x="95048" y="16456"/>
                  <a:pt x="94387" y="16096"/>
                  <a:pt x="93692" y="15761"/>
                </a:cubicBezTo>
                <a:cubicBezTo>
                  <a:pt x="93436" y="15215"/>
                  <a:pt x="93137" y="14625"/>
                  <a:pt x="92917" y="14000"/>
                </a:cubicBezTo>
                <a:close/>
                <a:moveTo>
                  <a:pt x="8549" y="14520"/>
                </a:moveTo>
                <a:cubicBezTo>
                  <a:pt x="9429" y="14660"/>
                  <a:pt x="10274" y="14845"/>
                  <a:pt x="11119" y="15136"/>
                </a:cubicBezTo>
                <a:cubicBezTo>
                  <a:pt x="10750" y="15761"/>
                  <a:pt x="10380" y="16316"/>
                  <a:pt x="9940" y="16861"/>
                </a:cubicBezTo>
                <a:cubicBezTo>
                  <a:pt x="9059" y="16606"/>
                  <a:pt x="8179" y="16421"/>
                  <a:pt x="7263" y="16316"/>
                </a:cubicBezTo>
                <a:cubicBezTo>
                  <a:pt x="7739" y="15726"/>
                  <a:pt x="8179" y="15136"/>
                  <a:pt x="8549" y="14520"/>
                </a:cubicBezTo>
                <a:close/>
                <a:moveTo>
                  <a:pt x="84632" y="14220"/>
                </a:moveTo>
                <a:cubicBezTo>
                  <a:pt x="84773" y="15065"/>
                  <a:pt x="84993" y="15840"/>
                  <a:pt x="85143" y="16571"/>
                </a:cubicBezTo>
                <a:cubicBezTo>
                  <a:pt x="84263" y="16606"/>
                  <a:pt x="83347" y="16721"/>
                  <a:pt x="82396" y="16861"/>
                </a:cubicBezTo>
                <a:cubicBezTo>
                  <a:pt x="82211" y="16897"/>
                  <a:pt x="82062" y="16897"/>
                  <a:pt x="81877" y="16941"/>
                </a:cubicBezTo>
                <a:cubicBezTo>
                  <a:pt x="81692" y="16166"/>
                  <a:pt x="81551" y="15356"/>
                  <a:pt x="81401" y="14520"/>
                </a:cubicBezTo>
                <a:cubicBezTo>
                  <a:pt x="81842" y="14440"/>
                  <a:pt x="82317" y="14405"/>
                  <a:pt x="82792" y="14335"/>
                </a:cubicBezTo>
                <a:cubicBezTo>
                  <a:pt x="83418" y="14300"/>
                  <a:pt x="84007" y="14255"/>
                  <a:pt x="84632" y="14220"/>
                </a:cubicBezTo>
                <a:close/>
                <a:moveTo>
                  <a:pt x="75714" y="13560"/>
                </a:moveTo>
                <a:cubicBezTo>
                  <a:pt x="75829" y="14335"/>
                  <a:pt x="75969" y="15101"/>
                  <a:pt x="76119" y="15911"/>
                </a:cubicBezTo>
                <a:cubicBezTo>
                  <a:pt x="75424" y="16236"/>
                  <a:pt x="74728" y="16606"/>
                  <a:pt x="74068" y="17046"/>
                </a:cubicBezTo>
                <a:cubicBezTo>
                  <a:pt x="73883" y="16280"/>
                  <a:pt x="73733" y="15541"/>
                  <a:pt x="73628" y="14810"/>
                </a:cubicBezTo>
                <a:cubicBezTo>
                  <a:pt x="74288" y="14370"/>
                  <a:pt x="74948" y="13930"/>
                  <a:pt x="75714" y="13560"/>
                </a:cubicBezTo>
                <a:close/>
                <a:moveTo>
                  <a:pt x="94097" y="13595"/>
                </a:moveTo>
                <a:cubicBezTo>
                  <a:pt x="94387" y="13815"/>
                  <a:pt x="94643" y="14079"/>
                  <a:pt x="94898" y="14300"/>
                </a:cubicBezTo>
                <a:cubicBezTo>
                  <a:pt x="95382" y="14740"/>
                  <a:pt x="95893" y="15136"/>
                  <a:pt x="96403" y="15576"/>
                </a:cubicBezTo>
                <a:cubicBezTo>
                  <a:pt x="96738" y="16096"/>
                  <a:pt x="97064" y="16606"/>
                  <a:pt x="97398" y="17082"/>
                </a:cubicBezTo>
                <a:cubicBezTo>
                  <a:pt x="96923" y="16756"/>
                  <a:pt x="96483" y="16386"/>
                  <a:pt x="95998" y="16060"/>
                </a:cubicBezTo>
                <a:cubicBezTo>
                  <a:pt x="95602" y="15761"/>
                  <a:pt x="95232" y="15470"/>
                  <a:pt x="94827" y="15180"/>
                </a:cubicBezTo>
                <a:cubicBezTo>
                  <a:pt x="94537" y="14660"/>
                  <a:pt x="94317" y="14115"/>
                  <a:pt x="94097" y="13595"/>
                </a:cubicBezTo>
                <a:close/>
                <a:moveTo>
                  <a:pt x="95602" y="13815"/>
                </a:moveTo>
                <a:cubicBezTo>
                  <a:pt x="96298" y="14476"/>
                  <a:pt x="97064" y="15101"/>
                  <a:pt x="97944" y="15620"/>
                </a:cubicBezTo>
                <a:cubicBezTo>
                  <a:pt x="98199" y="16131"/>
                  <a:pt x="98534" y="16641"/>
                  <a:pt x="98860" y="17161"/>
                </a:cubicBezTo>
                <a:cubicBezTo>
                  <a:pt x="98719" y="17082"/>
                  <a:pt x="98569" y="16976"/>
                  <a:pt x="98419" y="16897"/>
                </a:cubicBezTo>
                <a:cubicBezTo>
                  <a:pt x="97724" y="16500"/>
                  <a:pt x="97099" y="16016"/>
                  <a:pt x="96483" y="15506"/>
                </a:cubicBezTo>
                <a:cubicBezTo>
                  <a:pt x="96148" y="14960"/>
                  <a:pt x="95858" y="14405"/>
                  <a:pt x="95602" y="13815"/>
                </a:cubicBezTo>
                <a:close/>
                <a:moveTo>
                  <a:pt x="65889" y="13525"/>
                </a:moveTo>
                <a:lnTo>
                  <a:pt x="65889" y="13525"/>
                </a:lnTo>
                <a:cubicBezTo>
                  <a:pt x="65845" y="14115"/>
                  <a:pt x="65810" y="14696"/>
                  <a:pt x="65845" y="15286"/>
                </a:cubicBezTo>
                <a:cubicBezTo>
                  <a:pt x="65229" y="15946"/>
                  <a:pt x="64568" y="16571"/>
                  <a:pt x="63908" y="17196"/>
                </a:cubicBezTo>
                <a:cubicBezTo>
                  <a:pt x="63864" y="16641"/>
                  <a:pt x="63864" y="16096"/>
                  <a:pt x="63943" y="15541"/>
                </a:cubicBezTo>
                <a:cubicBezTo>
                  <a:pt x="64603" y="14881"/>
                  <a:pt x="65264" y="14220"/>
                  <a:pt x="65889" y="13525"/>
                </a:cubicBezTo>
                <a:close/>
                <a:moveTo>
                  <a:pt x="67465" y="13560"/>
                </a:moveTo>
                <a:cubicBezTo>
                  <a:pt x="67500" y="14300"/>
                  <a:pt x="67535" y="14995"/>
                  <a:pt x="67606" y="15726"/>
                </a:cubicBezTo>
                <a:cubicBezTo>
                  <a:pt x="67130" y="16280"/>
                  <a:pt x="66620" y="16791"/>
                  <a:pt x="66109" y="17302"/>
                </a:cubicBezTo>
                <a:cubicBezTo>
                  <a:pt x="65995" y="16641"/>
                  <a:pt x="65959" y="15981"/>
                  <a:pt x="65924" y="15321"/>
                </a:cubicBezTo>
                <a:cubicBezTo>
                  <a:pt x="66470" y="14775"/>
                  <a:pt x="66989" y="14185"/>
                  <a:pt x="67465" y="13560"/>
                </a:cubicBezTo>
                <a:close/>
                <a:moveTo>
                  <a:pt x="99925" y="15030"/>
                </a:moveTo>
                <a:lnTo>
                  <a:pt x="99925" y="15030"/>
                </a:lnTo>
                <a:cubicBezTo>
                  <a:pt x="100770" y="15321"/>
                  <a:pt x="101651" y="15576"/>
                  <a:pt x="102645" y="15761"/>
                </a:cubicBezTo>
                <a:cubicBezTo>
                  <a:pt x="102821" y="16316"/>
                  <a:pt x="103086" y="16861"/>
                  <a:pt x="103411" y="17451"/>
                </a:cubicBezTo>
                <a:cubicBezTo>
                  <a:pt x="102460" y="17266"/>
                  <a:pt x="101545" y="17011"/>
                  <a:pt x="100700" y="16756"/>
                </a:cubicBezTo>
                <a:cubicBezTo>
                  <a:pt x="100365" y="16131"/>
                  <a:pt x="100110" y="15576"/>
                  <a:pt x="99925" y="15030"/>
                </a:cubicBezTo>
                <a:close/>
                <a:moveTo>
                  <a:pt x="67755" y="10294"/>
                </a:moveTo>
                <a:lnTo>
                  <a:pt x="67755" y="10294"/>
                </a:lnTo>
                <a:cubicBezTo>
                  <a:pt x="67685" y="10663"/>
                  <a:pt x="67606" y="11033"/>
                  <a:pt x="67570" y="11394"/>
                </a:cubicBezTo>
                <a:cubicBezTo>
                  <a:pt x="67095" y="12019"/>
                  <a:pt x="66584" y="12680"/>
                  <a:pt x="66030" y="13269"/>
                </a:cubicBezTo>
                <a:cubicBezTo>
                  <a:pt x="66065" y="13014"/>
                  <a:pt x="66109" y="12759"/>
                  <a:pt x="66144" y="12459"/>
                </a:cubicBezTo>
                <a:lnTo>
                  <a:pt x="66065" y="12459"/>
                </a:lnTo>
                <a:cubicBezTo>
                  <a:pt x="65995" y="12759"/>
                  <a:pt x="65959" y="13085"/>
                  <a:pt x="65924" y="13419"/>
                </a:cubicBezTo>
                <a:cubicBezTo>
                  <a:pt x="65299" y="14079"/>
                  <a:pt x="64639" y="14775"/>
                  <a:pt x="63943" y="15400"/>
                </a:cubicBezTo>
                <a:cubicBezTo>
                  <a:pt x="63978" y="15101"/>
                  <a:pt x="64014" y="14810"/>
                  <a:pt x="64084" y="14520"/>
                </a:cubicBezTo>
                <a:lnTo>
                  <a:pt x="63978" y="14520"/>
                </a:lnTo>
                <a:cubicBezTo>
                  <a:pt x="63943" y="14845"/>
                  <a:pt x="63864" y="15180"/>
                  <a:pt x="63829" y="15506"/>
                </a:cubicBezTo>
                <a:cubicBezTo>
                  <a:pt x="63098" y="16201"/>
                  <a:pt x="62323" y="16897"/>
                  <a:pt x="61522" y="17557"/>
                </a:cubicBezTo>
                <a:cubicBezTo>
                  <a:pt x="61557" y="17231"/>
                  <a:pt x="61628" y="16861"/>
                  <a:pt x="61663" y="16536"/>
                </a:cubicBezTo>
                <a:cubicBezTo>
                  <a:pt x="63908" y="14625"/>
                  <a:pt x="66030" y="12609"/>
                  <a:pt x="67755" y="10294"/>
                </a:cubicBezTo>
                <a:close/>
                <a:moveTo>
                  <a:pt x="81331" y="14520"/>
                </a:moveTo>
                <a:cubicBezTo>
                  <a:pt x="81472" y="15400"/>
                  <a:pt x="81622" y="16201"/>
                  <a:pt x="81771" y="16976"/>
                </a:cubicBezTo>
                <a:cubicBezTo>
                  <a:pt x="80741" y="17117"/>
                  <a:pt x="79826" y="17337"/>
                  <a:pt x="78945" y="17557"/>
                </a:cubicBezTo>
                <a:cubicBezTo>
                  <a:pt x="78795" y="16791"/>
                  <a:pt x="78611" y="15981"/>
                  <a:pt x="78505" y="15136"/>
                </a:cubicBezTo>
                <a:cubicBezTo>
                  <a:pt x="79385" y="14881"/>
                  <a:pt x="80301" y="14696"/>
                  <a:pt x="81331" y="14520"/>
                </a:cubicBezTo>
                <a:close/>
                <a:moveTo>
                  <a:pt x="90936" y="14881"/>
                </a:moveTo>
                <a:lnTo>
                  <a:pt x="90936" y="14881"/>
                </a:lnTo>
                <a:cubicBezTo>
                  <a:pt x="91341" y="14995"/>
                  <a:pt x="91746" y="15101"/>
                  <a:pt x="92151" y="15250"/>
                </a:cubicBezTo>
                <a:cubicBezTo>
                  <a:pt x="92662" y="15400"/>
                  <a:pt x="93137" y="15620"/>
                  <a:pt x="93621" y="15840"/>
                </a:cubicBezTo>
                <a:cubicBezTo>
                  <a:pt x="93912" y="16456"/>
                  <a:pt x="94238" y="17046"/>
                  <a:pt x="94537" y="17557"/>
                </a:cubicBezTo>
                <a:cubicBezTo>
                  <a:pt x="93982" y="17381"/>
                  <a:pt x="93401" y="17196"/>
                  <a:pt x="92811" y="17046"/>
                </a:cubicBezTo>
                <a:cubicBezTo>
                  <a:pt x="92442" y="16976"/>
                  <a:pt x="92081" y="16897"/>
                  <a:pt x="91676" y="16826"/>
                </a:cubicBezTo>
                <a:cubicBezTo>
                  <a:pt x="91456" y="16236"/>
                  <a:pt x="91200" y="15576"/>
                  <a:pt x="90936" y="14881"/>
                </a:cubicBezTo>
                <a:close/>
                <a:moveTo>
                  <a:pt x="14456" y="14555"/>
                </a:moveTo>
                <a:cubicBezTo>
                  <a:pt x="15081" y="15065"/>
                  <a:pt x="15557" y="15620"/>
                  <a:pt x="16032" y="16236"/>
                </a:cubicBezTo>
                <a:cubicBezTo>
                  <a:pt x="15777" y="16756"/>
                  <a:pt x="15521" y="17231"/>
                  <a:pt x="15222" y="17707"/>
                </a:cubicBezTo>
                <a:cubicBezTo>
                  <a:pt x="14711" y="17196"/>
                  <a:pt x="14166" y="16721"/>
                  <a:pt x="13576" y="16280"/>
                </a:cubicBezTo>
                <a:cubicBezTo>
                  <a:pt x="13901" y="15726"/>
                  <a:pt x="14201" y="15136"/>
                  <a:pt x="14456" y="14555"/>
                </a:cubicBezTo>
                <a:close/>
                <a:moveTo>
                  <a:pt x="11190" y="15180"/>
                </a:moveTo>
                <a:cubicBezTo>
                  <a:pt x="11560" y="15321"/>
                  <a:pt x="11921" y="15470"/>
                  <a:pt x="12255" y="15620"/>
                </a:cubicBezTo>
                <a:cubicBezTo>
                  <a:pt x="12695" y="15840"/>
                  <a:pt x="13100" y="16060"/>
                  <a:pt x="13461" y="16316"/>
                </a:cubicBezTo>
                <a:cubicBezTo>
                  <a:pt x="13171" y="16791"/>
                  <a:pt x="12801" y="17266"/>
                  <a:pt x="12405" y="17707"/>
                </a:cubicBezTo>
                <a:cubicBezTo>
                  <a:pt x="12361" y="17777"/>
                  <a:pt x="12326" y="17821"/>
                  <a:pt x="12290" y="17856"/>
                </a:cubicBezTo>
                <a:cubicBezTo>
                  <a:pt x="12035" y="17707"/>
                  <a:pt x="11780" y="17601"/>
                  <a:pt x="11524" y="17487"/>
                </a:cubicBezTo>
                <a:cubicBezTo>
                  <a:pt x="11040" y="17231"/>
                  <a:pt x="10530" y="17046"/>
                  <a:pt x="10019" y="16897"/>
                </a:cubicBezTo>
                <a:cubicBezTo>
                  <a:pt x="10459" y="16351"/>
                  <a:pt x="10864" y="15761"/>
                  <a:pt x="11190" y="15180"/>
                </a:cubicBezTo>
                <a:close/>
                <a:moveTo>
                  <a:pt x="102716" y="15796"/>
                </a:moveTo>
                <a:lnTo>
                  <a:pt x="102716" y="15796"/>
                </a:lnTo>
                <a:cubicBezTo>
                  <a:pt x="103631" y="15981"/>
                  <a:pt x="104582" y="16131"/>
                  <a:pt x="105612" y="16236"/>
                </a:cubicBezTo>
                <a:cubicBezTo>
                  <a:pt x="105797" y="16791"/>
                  <a:pt x="106053" y="17337"/>
                  <a:pt x="106422" y="17892"/>
                </a:cubicBezTo>
                <a:cubicBezTo>
                  <a:pt x="105392" y="17777"/>
                  <a:pt x="104441" y="17636"/>
                  <a:pt x="103526" y="17487"/>
                </a:cubicBezTo>
                <a:cubicBezTo>
                  <a:pt x="103191" y="16897"/>
                  <a:pt x="102901" y="16351"/>
                  <a:pt x="102716" y="15796"/>
                </a:cubicBezTo>
                <a:close/>
                <a:moveTo>
                  <a:pt x="69261" y="13859"/>
                </a:moveTo>
                <a:cubicBezTo>
                  <a:pt x="69366" y="14590"/>
                  <a:pt x="69481" y="15356"/>
                  <a:pt x="69631" y="16131"/>
                </a:cubicBezTo>
                <a:cubicBezTo>
                  <a:pt x="69296" y="16536"/>
                  <a:pt x="68926" y="16941"/>
                  <a:pt x="68600" y="17381"/>
                </a:cubicBezTo>
                <a:cubicBezTo>
                  <a:pt x="68416" y="17601"/>
                  <a:pt x="68266" y="17777"/>
                  <a:pt x="68090" y="17962"/>
                </a:cubicBezTo>
                <a:cubicBezTo>
                  <a:pt x="67940" y="17231"/>
                  <a:pt x="67791" y="16500"/>
                  <a:pt x="67720" y="15726"/>
                </a:cubicBezTo>
                <a:cubicBezTo>
                  <a:pt x="68011" y="15400"/>
                  <a:pt x="68345" y="15030"/>
                  <a:pt x="68636" y="14625"/>
                </a:cubicBezTo>
                <a:cubicBezTo>
                  <a:pt x="68856" y="14370"/>
                  <a:pt x="69076" y="14115"/>
                  <a:pt x="69261" y="13859"/>
                </a:cubicBezTo>
                <a:close/>
                <a:moveTo>
                  <a:pt x="71277" y="14440"/>
                </a:moveTo>
                <a:cubicBezTo>
                  <a:pt x="71391" y="15101"/>
                  <a:pt x="71532" y="15726"/>
                  <a:pt x="71647" y="16351"/>
                </a:cubicBezTo>
                <a:cubicBezTo>
                  <a:pt x="71127" y="16861"/>
                  <a:pt x="70617" y="17416"/>
                  <a:pt x="70106" y="17962"/>
                </a:cubicBezTo>
                <a:cubicBezTo>
                  <a:pt x="69991" y="17381"/>
                  <a:pt x="69851" y="16756"/>
                  <a:pt x="69736" y="16131"/>
                </a:cubicBezTo>
                <a:cubicBezTo>
                  <a:pt x="70247" y="15541"/>
                  <a:pt x="70766" y="14995"/>
                  <a:pt x="71277" y="14440"/>
                </a:cubicBezTo>
                <a:close/>
                <a:moveTo>
                  <a:pt x="105683" y="16280"/>
                </a:moveTo>
                <a:lnTo>
                  <a:pt x="105683" y="16280"/>
                </a:lnTo>
                <a:cubicBezTo>
                  <a:pt x="106017" y="16316"/>
                  <a:pt x="106387" y="16351"/>
                  <a:pt x="106748" y="16386"/>
                </a:cubicBezTo>
                <a:cubicBezTo>
                  <a:pt x="107338" y="16421"/>
                  <a:pt x="107998" y="16421"/>
                  <a:pt x="108694" y="16421"/>
                </a:cubicBezTo>
                <a:cubicBezTo>
                  <a:pt x="108879" y="16976"/>
                  <a:pt x="109134" y="17487"/>
                  <a:pt x="109468" y="18041"/>
                </a:cubicBezTo>
                <a:cubicBezTo>
                  <a:pt x="108843" y="18041"/>
                  <a:pt x="108253" y="18041"/>
                  <a:pt x="107708" y="17997"/>
                </a:cubicBezTo>
                <a:cubicBezTo>
                  <a:pt x="107303" y="17962"/>
                  <a:pt x="106898" y="17927"/>
                  <a:pt x="106493" y="17892"/>
                </a:cubicBezTo>
                <a:cubicBezTo>
                  <a:pt x="106167" y="17337"/>
                  <a:pt x="105868" y="16791"/>
                  <a:pt x="105683" y="16280"/>
                </a:cubicBezTo>
                <a:close/>
                <a:moveTo>
                  <a:pt x="4945" y="16223"/>
                </a:moveTo>
                <a:cubicBezTo>
                  <a:pt x="5681" y="16223"/>
                  <a:pt x="6399" y="16265"/>
                  <a:pt x="7122" y="16351"/>
                </a:cubicBezTo>
                <a:cubicBezTo>
                  <a:pt x="6568" y="16976"/>
                  <a:pt x="6022" y="17522"/>
                  <a:pt x="5432" y="18076"/>
                </a:cubicBezTo>
                <a:cubicBezTo>
                  <a:pt x="4715" y="17990"/>
                  <a:pt x="3954" y="17949"/>
                  <a:pt x="3196" y="17949"/>
                </a:cubicBezTo>
                <a:cubicBezTo>
                  <a:pt x="2948" y="17949"/>
                  <a:pt x="2701" y="17953"/>
                  <a:pt x="2456" y="17962"/>
                </a:cubicBezTo>
                <a:cubicBezTo>
                  <a:pt x="2941" y="17522"/>
                  <a:pt x="3416" y="17082"/>
                  <a:pt x="3891" y="16606"/>
                </a:cubicBezTo>
                <a:cubicBezTo>
                  <a:pt x="3997" y="16500"/>
                  <a:pt x="4111" y="16351"/>
                  <a:pt x="4217" y="16236"/>
                </a:cubicBezTo>
                <a:cubicBezTo>
                  <a:pt x="4462" y="16228"/>
                  <a:pt x="4704" y="16223"/>
                  <a:pt x="4945" y="16223"/>
                </a:cubicBezTo>
                <a:close/>
                <a:moveTo>
                  <a:pt x="16807" y="14520"/>
                </a:moveTo>
                <a:cubicBezTo>
                  <a:pt x="17203" y="15180"/>
                  <a:pt x="17573" y="15875"/>
                  <a:pt x="17863" y="16571"/>
                </a:cubicBezTo>
                <a:cubicBezTo>
                  <a:pt x="17687" y="17082"/>
                  <a:pt x="17502" y="17557"/>
                  <a:pt x="17282" y="18076"/>
                </a:cubicBezTo>
                <a:cubicBezTo>
                  <a:pt x="16948" y="17416"/>
                  <a:pt x="16543" y="16826"/>
                  <a:pt x="16147" y="16236"/>
                </a:cubicBezTo>
                <a:cubicBezTo>
                  <a:pt x="16402" y="15655"/>
                  <a:pt x="16622" y="15101"/>
                  <a:pt x="16807" y="14520"/>
                </a:cubicBezTo>
                <a:close/>
                <a:moveTo>
                  <a:pt x="78390" y="15180"/>
                </a:moveTo>
                <a:cubicBezTo>
                  <a:pt x="78540" y="16016"/>
                  <a:pt x="78690" y="16826"/>
                  <a:pt x="78875" y="17601"/>
                </a:cubicBezTo>
                <a:cubicBezTo>
                  <a:pt x="78100" y="17821"/>
                  <a:pt x="77404" y="18041"/>
                  <a:pt x="76744" y="18332"/>
                </a:cubicBezTo>
                <a:cubicBezTo>
                  <a:pt x="76559" y="17522"/>
                  <a:pt x="76374" y="16756"/>
                  <a:pt x="76234" y="15981"/>
                </a:cubicBezTo>
                <a:cubicBezTo>
                  <a:pt x="76929" y="15655"/>
                  <a:pt x="77625" y="15400"/>
                  <a:pt x="78390" y="15180"/>
                </a:cubicBezTo>
                <a:close/>
                <a:moveTo>
                  <a:pt x="98094" y="15691"/>
                </a:moveTo>
                <a:cubicBezTo>
                  <a:pt x="98860" y="16131"/>
                  <a:pt x="99705" y="16500"/>
                  <a:pt x="100664" y="16826"/>
                </a:cubicBezTo>
                <a:cubicBezTo>
                  <a:pt x="100955" y="17302"/>
                  <a:pt x="101281" y="17821"/>
                  <a:pt x="101686" y="18367"/>
                </a:cubicBezTo>
                <a:cubicBezTo>
                  <a:pt x="100735" y="18041"/>
                  <a:pt x="99855" y="17671"/>
                  <a:pt x="99045" y="17231"/>
                </a:cubicBezTo>
                <a:cubicBezTo>
                  <a:pt x="98684" y="16721"/>
                  <a:pt x="98349" y="16201"/>
                  <a:pt x="98094" y="15691"/>
                </a:cubicBezTo>
                <a:close/>
                <a:moveTo>
                  <a:pt x="73548" y="14881"/>
                </a:moveTo>
                <a:cubicBezTo>
                  <a:pt x="73663" y="15620"/>
                  <a:pt x="73812" y="16351"/>
                  <a:pt x="73988" y="17117"/>
                </a:cubicBezTo>
                <a:cubicBezTo>
                  <a:pt x="73407" y="17487"/>
                  <a:pt x="72818" y="17962"/>
                  <a:pt x="72228" y="18437"/>
                </a:cubicBezTo>
                <a:cubicBezTo>
                  <a:pt x="72052" y="17742"/>
                  <a:pt x="71902" y="17082"/>
                  <a:pt x="71752" y="16386"/>
                </a:cubicBezTo>
                <a:cubicBezTo>
                  <a:pt x="72307" y="15840"/>
                  <a:pt x="72888" y="15321"/>
                  <a:pt x="73548" y="14881"/>
                </a:cubicBezTo>
                <a:close/>
                <a:moveTo>
                  <a:pt x="7193" y="16386"/>
                </a:moveTo>
                <a:cubicBezTo>
                  <a:pt x="8108" y="16500"/>
                  <a:pt x="9024" y="16677"/>
                  <a:pt x="9869" y="16941"/>
                </a:cubicBezTo>
                <a:cubicBezTo>
                  <a:pt x="9799" y="17011"/>
                  <a:pt x="9720" y="17082"/>
                  <a:pt x="9684" y="17161"/>
                </a:cubicBezTo>
                <a:cubicBezTo>
                  <a:pt x="9244" y="17671"/>
                  <a:pt x="8804" y="18112"/>
                  <a:pt x="8293" y="18587"/>
                </a:cubicBezTo>
                <a:cubicBezTo>
                  <a:pt x="7413" y="18367"/>
                  <a:pt x="6497" y="18182"/>
                  <a:pt x="5538" y="18076"/>
                </a:cubicBezTo>
                <a:cubicBezTo>
                  <a:pt x="6128" y="17522"/>
                  <a:pt x="6682" y="16976"/>
                  <a:pt x="7193" y="16386"/>
                </a:cubicBezTo>
                <a:close/>
                <a:moveTo>
                  <a:pt x="93727" y="15875"/>
                </a:moveTo>
                <a:lnTo>
                  <a:pt x="93727" y="15875"/>
                </a:lnTo>
                <a:cubicBezTo>
                  <a:pt x="94458" y="16236"/>
                  <a:pt x="95118" y="16606"/>
                  <a:pt x="95778" y="17011"/>
                </a:cubicBezTo>
                <a:cubicBezTo>
                  <a:pt x="96113" y="17522"/>
                  <a:pt x="96518" y="18076"/>
                  <a:pt x="96879" y="18587"/>
                </a:cubicBezTo>
                <a:cubicBezTo>
                  <a:pt x="96183" y="18217"/>
                  <a:pt x="95417" y="17892"/>
                  <a:pt x="94643" y="17636"/>
                </a:cubicBezTo>
                <a:cubicBezTo>
                  <a:pt x="94352" y="17082"/>
                  <a:pt x="94062" y="16500"/>
                  <a:pt x="93727" y="15875"/>
                </a:cubicBezTo>
                <a:close/>
                <a:moveTo>
                  <a:pt x="94898" y="15356"/>
                </a:moveTo>
                <a:lnTo>
                  <a:pt x="94898" y="15356"/>
                </a:lnTo>
                <a:cubicBezTo>
                  <a:pt x="95268" y="15620"/>
                  <a:pt x="95602" y="15875"/>
                  <a:pt x="95963" y="16131"/>
                </a:cubicBezTo>
                <a:cubicBezTo>
                  <a:pt x="96483" y="16536"/>
                  <a:pt x="97028" y="16941"/>
                  <a:pt x="97583" y="17302"/>
                </a:cubicBezTo>
                <a:cubicBezTo>
                  <a:pt x="97909" y="17777"/>
                  <a:pt x="98279" y="18261"/>
                  <a:pt x="98640" y="18701"/>
                </a:cubicBezTo>
                <a:cubicBezTo>
                  <a:pt x="98279" y="18437"/>
                  <a:pt x="97874" y="18217"/>
                  <a:pt x="97504" y="17962"/>
                </a:cubicBezTo>
                <a:cubicBezTo>
                  <a:pt x="96958" y="17636"/>
                  <a:pt x="96403" y="17266"/>
                  <a:pt x="95822" y="16941"/>
                </a:cubicBezTo>
                <a:cubicBezTo>
                  <a:pt x="95488" y="16421"/>
                  <a:pt x="95197" y="15875"/>
                  <a:pt x="94898" y="15356"/>
                </a:cubicBezTo>
                <a:close/>
                <a:moveTo>
                  <a:pt x="96588" y="15726"/>
                </a:moveTo>
                <a:lnTo>
                  <a:pt x="96588" y="15726"/>
                </a:lnTo>
                <a:cubicBezTo>
                  <a:pt x="97178" y="16166"/>
                  <a:pt x="97759" y="16606"/>
                  <a:pt x="98384" y="16976"/>
                </a:cubicBezTo>
                <a:cubicBezTo>
                  <a:pt x="98569" y="17082"/>
                  <a:pt x="98789" y="17196"/>
                  <a:pt x="98974" y="17302"/>
                </a:cubicBezTo>
                <a:cubicBezTo>
                  <a:pt x="99300" y="17777"/>
                  <a:pt x="99670" y="18261"/>
                  <a:pt x="100075" y="18737"/>
                </a:cubicBezTo>
                <a:cubicBezTo>
                  <a:pt x="99890" y="18657"/>
                  <a:pt x="99740" y="18552"/>
                  <a:pt x="99599" y="18481"/>
                </a:cubicBezTo>
                <a:cubicBezTo>
                  <a:pt x="98904" y="18112"/>
                  <a:pt x="98243" y="17707"/>
                  <a:pt x="97618" y="17231"/>
                </a:cubicBezTo>
                <a:cubicBezTo>
                  <a:pt x="97249" y="16756"/>
                  <a:pt x="96923" y="16236"/>
                  <a:pt x="96588" y="15726"/>
                </a:cubicBezTo>
                <a:close/>
                <a:moveTo>
                  <a:pt x="88515" y="16571"/>
                </a:moveTo>
                <a:lnTo>
                  <a:pt x="88515" y="16571"/>
                </a:lnTo>
                <a:cubicBezTo>
                  <a:pt x="89580" y="16606"/>
                  <a:pt x="90610" y="16721"/>
                  <a:pt x="91640" y="16897"/>
                </a:cubicBezTo>
                <a:cubicBezTo>
                  <a:pt x="91817" y="17337"/>
                  <a:pt x="91966" y="17707"/>
                  <a:pt x="92151" y="18076"/>
                </a:cubicBezTo>
                <a:cubicBezTo>
                  <a:pt x="92257" y="18296"/>
                  <a:pt x="92371" y="18552"/>
                  <a:pt x="92477" y="18772"/>
                </a:cubicBezTo>
                <a:cubicBezTo>
                  <a:pt x="91635" y="18678"/>
                  <a:pt x="90739" y="18613"/>
                  <a:pt x="89834" y="18613"/>
                </a:cubicBezTo>
                <a:cubicBezTo>
                  <a:pt x="89641" y="18613"/>
                  <a:pt x="89448" y="18616"/>
                  <a:pt x="89255" y="18622"/>
                </a:cubicBezTo>
                <a:cubicBezTo>
                  <a:pt x="89175" y="18437"/>
                  <a:pt x="89105" y="18261"/>
                  <a:pt x="89034" y="18076"/>
                </a:cubicBezTo>
                <a:cubicBezTo>
                  <a:pt x="88885" y="17636"/>
                  <a:pt x="88700" y="17161"/>
                  <a:pt x="88515" y="16571"/>
                </a:cubicBezTo>
                <a:close/>
                <a:moveTo>
                  <a:pt x="87597" y="16557"/>
                </a:moveTo>
                <a:cubicBezTo>
                  <a:pt x="87872" y="16557"/>
                  <a:pt x="88143" y="16561"/>
                  <a:pt x="88409" y="16571"/>
                </a:cubicBezTo>
                <a:cubicBezTo>
                  <a:pt x="88594" y="17161"/>
                  <a:pt x="88779" y="17671"/>
                  <a:pt x="88955" y="18112"/>
                </a:cubicBezTo>
                <a:cubicBezTo>
                  <a:pt x="88999" y="18261"/>
                  <a:pt x="89070" y="18437"/>
                  <a:pt x="89140" y="18622"/>
                </a:cubicBezTo>
                <a:cubicBezTo>
                  <a:pt x="88119" y="18622"/>
                  <a:pt x="87018" y="18701"/>
                  <a:pt x="85918" y="18842"/>
                </a:cubicBezTo>
                <a:cubicBezTo>
                  <a:pt x="85768" y="18402"/>
                  <a:pt x="85619" y="17962"/>
                  <a:pt x="85513" y="17522"/>
                </a:cubicBezTo>
                <a:cubicBezTo>
                  <a:pt x="85434" y="17231"/>
                  <a:pt x="85363" y="16941"/>
                  <a:pt x="85258" y="16641"/>
                </a:cubicBezTo>
                <a:cubicBezTo>
                  <a:pt x="86063" y="16590"/>
                  <a:pt x="86845" y="16557"/>
                  <a:pt x="87597" y="16557"/>
                </a:cubicBezTo>
                <a:close/>
                <a:moveTo>
                  <a:pt x="13541" y="16351"/>
                </a:moveTo>
                <a:cubicBezTo>
                  <a:pt x="14122" y="16756"/>
                  <a:pt x="14676" y="17266"/>
                  <a:pt x="15152" y="17777"/>
                </a:cubicBezTo>
                <a:cubicBezTo>
                  <a:pt x="14861" y="18217"/>
                  <a:pt x="14527" y="18657"/>
                  <a:pt x="14122" y="19098"/>
                </a:cubicBezTo>
                <a:cubicBezTo>
                  <a:pt x="13576" y="18657"/>
                  <a:pt x="12986" y="18261"/>
                  <a:pt x="12361" y="17892"/>
                </a:cubicBezTo>
                <a:cubicBezTo>
                  <a:pt x="12405" y="17856"/>
                  <a:pt x="12440" y="17821"/>
                  <a:pt x="12475" y="17777"/>
                </a:cubicBezTo>
                <a:cubicBezTo>
                  <a:pt x="12880" y="17337"/>
                  <a:pt x="13206" y="16861"/>
                  <a:pt x="13541" y="16351"/>
                </a:cubicBezTo>
                <a:close/>
                <a:moveTo>
                  <a:pt x="100770" y="16861"/>
                </a:moveTo>
                <a:lnTo>
                  <a:pt x="100770" y="16861"/>
                </a:lnTo>
                <a:cubicBezTo>
                  <a:pt x="101615" y="17117"/>
                  <a:pt x="102496" y="17381"/>
                  <a:pt x="103482" y="17557"/>
                </a:cubicBezTo>
                <a:cubicBezTo>
                  <a:pt x="103781" y="18041"/>
                  <a:pt x="104142" y="18552"/>
                  <a:pt x="104547" y="19098"/>
                </a:cubicBezTo>
                <a:cubicBezTo>
                  <a:pt x="103596" y="18922"/>
                  <a:pt x="102681" y="18657"/>
                  <a:pt x="101835" y="18402"/>
                </a:cubicBezTo>
                <a:cubicBezTo>
                  <a:pt x="101430" y="17856"/>
                  <a:pt x="101061" y="17337"/>
                  <a:pt x="100770" y="16861"/>
                </a:cubicBezTo>
                <a:close/>
                <a:moveTo>
                  <a:pt x="65845" y="15400"/>
                </a:moveTo>
                <a:cubicBezTo>
                  <a:pt x="65889" y="16060"/>
                  <a:pt x="65924" y="16721"/>
                  <a:pt x="66030" y="17381"/>
                </a:cubicBezTo>
                <a:cubicBezTo>
                  <a:pt x="65405" y="17997"/>
                  <a:pt x="64744" y="18587"/>
                  <a:pt x="64084" y="19142"/>
                </a:cubicBezTo>
                <a:cubicBezTo>
                  <a:pt x="63978" y="18517"/>
                  <a:pt x="63908" y="17892"/>
                  <a:pt x="63908" y="17302"/>
                </a:cubicBezTo>
                <a:cubicBezTo>
                  <a:pt x="64568" y="16677"/>
                  <a:pt x="65229" y="16060"/>
                  <a:pt x="65845" y="15400"/>
                </a:cubicBezTo>
                <a:close/>
                <a:moveTo>
                  <a:pt x="63829" y="15620"/>
                </a:moveTo>
                <a:lnTo>
                  <a:pt x="63829" y="15620"/>
                </a:lnTo>
                <a:cubicBezTo>
                  <a:pt x="63794" y="16166"/>
                  <a:pt x="63794" y="16721"/>
                  <a:pt x="63794" y="17266"/>
                </a:cubicBezTo>
                <a:cubicBezTo>
                  <a:pt x="63063" y="17927"/>
                  <a:pt x="62288" y="18552"/>
                  <a:pt x="61487" y="19177"/>
                </a:cubicBezTo>
                <a:cubicBezTo>
                  <a:pt x="61487" y="18657"/>
                  <a:pt x="61487" y="18182"/>
                  <a:pt x="61522" y="17671"/>
                </a:cubicBezTo>
                <a:cubicBezTo>
                  <a:pt x="62323" y="17011"/>
                  <a:pt x="63098" y="16351"/>
                  <a:pt x="63829" y="15620"/>
                </a:cubicBezTo>
                <a:close/>
                <a:moveTo>
                  <a:pt x="85178" y="16641"/>
                </a:moveTo>
                <a:cubicBezTo>
                  <a:pt x="85258" y="16976"/>
                  <a:pt x="85363" y="17266"/>
                  <a:pt x="85434" y="17557"/>
                </a:cubicBezTo>
                <a:cubicBezTo>
                  <a:pt x="85548" y="17962"/>
                  <a:pt x="85654" y="18402"/>
                  <a:pt x="85803" y="18842"/>
                </a:cubicBezTo>
                <a:cubicBezTo>
                  <a:pt x="85178" y="18922"/>
                  <a:pt x="84518" y="18992"/>
                  <a:pt x="83823" y="19098"/>
                </a:cubicBezTo>
                <a:cubicBezTo>
                  <a:pt x="83347" y="19177"/>
                  <a:pt x="82872" y="19247"/>
                  <a:pt x="82431" y="19318"/>
                </a:cubicBezTo>
                <a:cubicBezTo>
                  <a:pt x="82247" y="18701"/>
                  <a:pt x="82132" y="18112"/>
                  <a:pt x="81991" y="17487"/>
                </a:cubicBezTo>
                <a:cubicBezTo>
                  <a:pt x="81956" y="17337"/>
                  <a:pt x="81912" y="17196"/>
                  <a:pt x="81877" y="17046"/>
                </a:cubicBezTo>
                <a:cubicBezTo>
                  <a:pt x="82062" y="17011"/>
                  <a:pt x="82247" y="16976"/>
                  <a:pt x="82431" y="16941"/>
                </a:cubicBezTo>
                <a:cubicBezTo>
                  <a:pt x="83382" y="16791"/>
                  <a:pt x="84298" y="16721"/>
                  <a:pt x="85178" y="16641"/>
                </a:cubicBezTo>
                <a:close/>
                <a:moveTo>
                  <a:pt x="91746" y="16941"/>
                </a:moveTo>
                <a:lnTo>
                  <a:pt x="91746" y="16941"/>
                </a:lnTo>
                <a:cubicBezTo>
                  <a:pt x="92081" y="16976"/>
                  <a:pt x="92442" y="17046"/>
                  <a:pt x="92776" y="17161"/>
                </a:cubicBezTo>
                <a:cubicBezTo>
                  <a:pt x="93401" y="17302"/>
                  <a:pt x="94018" y="17487"/>
                  <a:pt x="94572" y="17671"/>
                </a:cubicBezTo>
                <a:cubicBezTo>
                  <a:pt x="94757" y="17997"/>
                  <a:pt x="94898" y="18261"/>
                  <a:pt x="95083" y="18517"/>
                </a:cubicBezTo>
                <a:cubicBezTo>
                  <a:pt x="95232" y="18807"/>
                  <a:pt x="95417" y="19062"/>
                  <a:pt x="95558" y="19318"/>
                </a:cubicBezTo>
                <a:cubicBezTo>
                  <a:pt x="94942" y="19142"/>
                  <a:pt x="94238" y="18992"/>
                  <a:pt x="93542" y="18878"/>
                </a:cubicBezTo>
                <a:cubicBezTo>
                  <a:pt x="93252" y="18842"/>
                  <a:pt x="92917" y="18807"/>
                  <a:pt x="92591" y="18772"/>
                </a:cubicBezTo>
                <a:cubicBezTo>
                  <a:pt x="92442" y="18517"/>
                  <a:pt x="92336" y="18296"/>
                  <a:pt x="92221" y="18041"/>
                </a:cubicBezTo>
                <a:cubicBezTo>
                  <a:pt x="92081" y="17707"/>
                  <a:pt x="91896" y="17337"/>
                  <a:pt x="91746" y="16941"/>
                </a:cubicBezTo>
                <a:close/>
                <a:moveTo>
                  <a:pt x="16067" y="16316"/>
                </a:moveTo>
                <a:cubicBezTo>
                  <a:pt x="16507" y="16897"/>
                  <a:pt x="16912" y="17522"/>
                  <a:pt x="17247" y="18182"/>
                </a:cubicBezTo>
                <a:cubicBezTo>
                  <a:pt x="17062" y="18587"/>
                  <a:pt x="16842" y="18957"/>
                  <a:pt x="16622" y="19362"/>
                </a:cubicBezTo>
                <a:cubicBezTo>
                  <a:pt x="16182" y="18807"/>
                  <a:pt x="15742" y="18261"/>
                  <a:pt x="15266" y="17742"/>
                </a:cubicBezTo>
                <a:cubicBezTo>
                  <a:pt x="15592" y="17302"/>
                  <a:pt x="15847" y="16826"/>
                  <a:pt x="16067" y="16316"/>
                </a:cubicBezTo>
                <a:close/>
                <a:moveTo>
                  <a:pt x="9940" y="16976"/>
                </a:moveTo>
                <a:cubicBezTo>
                  <a:pt x="10494" y="17117"/>
                  <a:pt x="11005" y="17302"/>
                  <a:pt x="11480" y="17557"/>
                </a:cubicBezTo>
                <a:cubicBezTo>
                  <a:pt x="11745" y="17671"/>
                  <a:pt x="12000" y="17777"/>
                  <a:pt x="12220" y="17927"/>
                </a:cubicBezTo>
                <a:cubicBezTo>
                  <a:pt x="11745" y="18437"/>
                  <a:pt x="11260" y="18922"/>
                  <a:pt x="10714" y="19397"/>
                </a:cubicBezTo>
                <a:cubicBezTo>
                  <a:pt x="10424" y="19247"/>
                  <a:pt x="10125" y="19142"/>
                  <a:pt x="9799" y="19027"/>
                </a:cubicBezTo>
                <a:cubicBezTo>
                  <a:pt x="9359" y="18878"/>
                  <a:pt x="8883" y="18737"/>
                  <a:pt x="8399" y="18622"/>
                </a:cubicBezTo>
                <a:cubicBezTo>
                  <a:pt x="8883" y="18147"/>
                  <a:pt x="9323" y="17707"/>
                  <a:pt x="9720" y="17231"/>
                </a:cubicBezTo>
                <a:cubicBezTo>
                  <a:pt x="9799" y="17161"/>
                  <a:pt x="9869" y="17046"/>
                  <a:pt x="9940" y="16976"/>
                </a:cubicBezTo>
                <a:close/>
                <a:moveTo>
                  <a:pt x="76154" y="16016"/>
                </a:moveTo>
                <a:cubicBezTo>
                  <a:pt x="76304" y="16791"/>
                  <a:pt x="76489" y="17557"/>
                  <a:pt x="76674" y="18367"/>
                </a:cubicBezTo>
                <a:cubicBezTo>
                  <a:pt x="75969" y="18657"/>
                  <a:pt x="75309" y="19027"/>
                  <a:pt x="74649" y="19397"/>
                </a:cubicBezTo>
                <a:cubicBezTo>
                  <a:pt x="74429" y="18622"/>
                  <a:pt x="74253" y="17892"/>
                  <a:pt x="74103" y="17161"/>
                </a:cubicBezTo>
                <a:cubicBezTo>
                  <a:pt x="74763" y="16721"/>
                  <a:pt x="75424" y="16316"/>
                  <a:pt x="76154" y="16016"/>
                </a:cubicBezTo>
                <a:close/>
                <a:moveTo>
                  <a:pt x="61557" y="16641"/>
                </a:moveTo>
                <a:lnTo>
                  <a:pt x="61557" y="16641"/>
                </a:lnTo>
                <a:cubicBezTo>
                  <a:pt x="61522" y="16976"/>
                  <a:pt x="61487" y="17302"/>
                  <a:pt x="61443" y="17636"/>
                </a:cubicBezTo>
                <a:cubicBezTo>
                  <a:pt x="60712" y="18261"/>
                  <a:pt x="59946" y="18842"/>
                  <a:pt x="59207" y="19432"/>
                </a:cubicBezTo>
                <a:cubicBezTo>
                  <a:pt x="59242" y="19098"/>
                  <a:pt x="59286" y="18772"/>
                  <a:pt x="59356" y="18437"/>
                </a:cubicBezTo>
                <a:cubicBezTo>
                  <a:pt x="60087" y="17856"/>
                  <a:pt x="60862" y="17266"/>
                  <a:pt x="61557" y="16641"/>
                </a:cubicBezTo>
                <a:close/>
                <a:moveTo>
                  <a:pt x="103596" y="17557"/>
                </a:moveTo>
                <a:lnTo>
                  <a:pt x="103596" y="17557"/>
                </a:lnTo>
                <a:cubicBezTo>
                  <a:pt x="104477" y="17742"/>
                  <a:pt x="105427" y="17892"/>
                  <a:pt x="106457" y="17997"/>
                </a:cubicBezTo>
                <a:cubicBezTo>
                  <a:pt x="106783" y="18481"/>
                  <a:pt x="107153" y="18992"/>
                  <a:pt x="107558" y="19503"/>
                </a:cubicBezTo>
                <a:cubicBezTo>
                  <a:pt x="106563" y="19432"/>
                  <a:pt x="105577" y="19283"/>
                  <a:pt x="104697" y="19098"/>
                </a:cubicBezTo>
                <a:cubicBezTo>
                  <a:pt x="104257" y="18587"/>
                  <a:pt x="103887" y="18076"/>
                  <a:pt x="103596" y="17557"/>
                </a:cubicBezTo>
                <a:close/>
                <a:moveTo>
                  <a:pt x="67650" y="15840"/>
                </a:moveTo>
                <a:cubicBezTo>
                  <a:pt x="67720" y="16571"/>
                  <a:pt x="67870" y="17302"/>
                  <a:pt x="68011" y="18076"/>
                </a:cubicBezTo>
                <a:cubicBezTo>
                  <a:pt x="67535" y="18622"/>
                  <a:pt x="67060" y="19142"/>
                  <a:pt x="66549" y="19617"/>
                </a:cubicBezTo>
                <a:cubicBezTo>
                  <a:pt x="66364" y="18878"/>
                  <a:pt x="66215" y="18147"/>
                  <a:pt x="66109" y="17416"/>
                </a:cubicBezTo>
                <a:cubicBezTo>
                  <a:pt x="66655" y="16897"/>
                  <a:pt x="67130" y="16386"/>
                  <a:pt x="67650" y="15840"/>
                </a:cubicBezTo>
                <a:close/>
                <a:moveTo>
                  <a:pt x="2351" y="18041"/>
                </a:moveTo>
                <a:cubicBezTo>
                  <a:pt x="3381" y="18041"/>
                  <a:pt x="4367" y="18041"/>
                  <a:pt x="5362" y="18147"/>
                </a:cubicBezTo>
                <a:cubicBezTo>
                  <a:pt x="4737" y="18701"/>
                  <a:pt x="4111" y="19247"/>
                  <a:pt x="3451" y="19758"/>
                </a:cubicBezTo>
                <a:cubicBezTo>
                  <a:pt x="2679" y="19679"/>
                  <a:pt x="1931" y="19639"/>
                  <a:pt x="1171" y="19639"/>
                </a:cubicBezTo>
                <a:cubicBezTo>
                  <a:pt x="917" y="19639"/>
                  <a:pt x="663" y="19643"/>
                  <a:pt x="405" y="19652"/>
                </a:cubicBezTo>
                <a:cubicBezTo>
                  <a:pt x="1065" y="19142"/>
                  <a:pt x="1726" y="18622"/>
                  <a:pt x="2351" y="18041"/>
                </a:cubicBezTo>
                <a:close/>
                <a:moveTo>
                  <a:pt x="69666" y="16236"/>
                </a:moveTo>
                <a:cubicBezTo>
                  <a:pt x="69771" y="16826"/>
                  <a:pt x="69921" y="17451"/>
                  <a:pt x="70071" y="18041"/>
                </a:cubicBezTo>
                <a:cubicBezTo>
                  <a:pt x="69771" y="18367"/>
                  <a:pt x="69516" y="18701"/>
                  <a:pt x="69226" y="19027"/>
                </a:cubicBezTo>
                <a:cubicBezTo>
                  <a:pt x="69005" y="19318"/>
                  <a:pt x="68785" y="19617"/>
                  <a:pt x="68530" y="19872"/>
                </a:cubicBezTo>
                <a:cubicBezTo>
                  <a:pt x="68380" y="19283"/>
                  <a:pt x="68231" y="18701"/>
                  <a:pt x="68125" y="18076"/>
                </a:cubicBezTo>
                <a:cubicBezTo>
                  <a:pt x="68310" y="17892"/>
                  <a:pt x="68486" y="17671"/>
                  <a:pt x="68636" y="17451"/>
                </a:cubicBezTo>
                <a:cubicBezTo>
                  <a:pt x="68970" y="17011"/>
                  <a:pt x="69331" y="16606"/>
                  <a:pt x="69666" y="16236"/>
                </a:cubicBezTo>
                <a:close/>
                <a:moveTo>
                  <a:pt x="99159" y="17381"/>
                </a:moveTo>
                <a:cubicBezTo>
                  <a:pt x="99960" y="17821"/>
                  <a:pt x="100805" y="18182"/>
                  <a:pt x="101765" y="18481"/>
                </a:cubicBezTo>
                <a:cubicBezTo>
                  <a:pt x="102126" y="18922"/>
                  <a:pt x="102496" y="19397"/>
                  <a:pt x="102936" y="19872"/>
                </a:cubicBezTo>
                <a:cubicBezTo>
                  <a:pt x="101985" y="19582"/>
                  <a:pt x="101061" y="19212"/>
                  <a:pt x="100260" y="18807"/>
                </a:cubicBezTo>
                <a:cubicBezTo>
                  <a:pt x="99855" y="18367"/>
                  <a:pt x="99485" y="17892"/>
                  <a:pt x="99159" y="17381"/>
                </a:cubicBezTo>
                <a:close/>
                <a:moveTo>
                  <a:pt x="81806" y="17046"/>
                </a:moveTo>
                <a:cubicBezTo>
                  <a:pt x="81842" y="17196"/>
                  <a:pt x="81877" y="17381"/>
                  <a:pt x="81912" y="17522"/>
                </a:cubicBezTo>
                <a:cubicBezTo>
                  <a:pt x="82027" y="18112"/>
                  <a:pt x="82176" y="18737"/>
                  <a:pt x="82352" y="19318"/>
                </a:cubicBezTo>
                <a:cubicBezTo>
                  <a:pt x="81331" y="19503"/>
                  <a:pt x="80371" y="19723"/>
                  <a:pt x="79491" y="19943"/>
                </a:cubicBezTo>
                <a:cubicBezTo>
                  <a:pt x="79385" y="19467"/>
                  <a:pt x="79236" y="18992"/>
                  <a:pt x="79165" y="18552"/>
                </a:cubicBezTo>
                <a:cubicBezTo>
                  <a:pt x="79095" y="18261"/>
                  <a:pt x="79016" y="17962"/>
                  <a:pt x="78945" y="17671"/>
                </a:cubicBezTo>
                <a:cubicBezTo>
                  <a:pt x="79826" y="17416"/>
                  <a:pt x="80776" y="17231"/>
                  <a:pt x="81806" y="17046"/>
                </a:cubicBezTo>
                <a:close/>
                <a:moveTo>
                  <a:pt x="71682" y="16456"/>
                </a:moveTo>
                <a:cubicBezTo>
                  <a:pt x="71832" y="17117"/>
                  <a:pt x="71972" y="17821"/>
                  <a:pt x="72157" y="18517"/>
                </a:cubicBezTo>
                <a:cubicBezTo>
                  <a:pt x="71647" y="18957"/>
                  <a:pt x="71127" y="19432"/>
                  <a:pt x="70617" y="19978"/>
                </a:cubicBezTo>
                <a:cubicBezTo>
                  <a:pt x="70467" y="19362"/>
                  <a:pt x="70291" y="18737"/>
                  <a:pt x="70141" y="18076"/>
                </a:cubicBezTo>
                <a:cubicBezTo>
                  <a:pt x="70652" y="17487"/>
                  <a:pt x="71171" y="16976"/>
                  <a:pt x="71682" y="16456"/>
                </a:cubicBezTo>
                <a:close/>
                <a:moveTo>
                  <a:pt x="17907" y="16677"/>
                </a:moveTo>
                <a:cubicBezTo>
                  <a:pt x="18198" y="17337"/>
                  <a:pt x="18453" y="18041"/>
                  <a:pt x="18708" y="18701"/>
                </a:cubicBezTo>
                <a:cubicBezTo>
                  <a:pt x="18744" y="18772"/>
                  <a:pt x="18788" y="18842"/>
                  <a:pt x="18823" y="18922"/>
                </a:cubicBezTo>
                <a:cubicBezTo>
                  <a:pt x="18673" y="19318"/>
                  <a:pt x="18524" y="19723"/>
                  <a:pt x="18383" y="20128"/>
                </a:cubicBezTo>
                <a:cubicBezTo>
                  <a:pt x="18347" y="20093"/>
                  <a:pt x="18347" y="20057"/>
                  <a:pt x="18303" y="19978"/>
                </a:cubicBezTo>
                <a:cubicBezTo>
                  <a:pt x="18013" y="19397"/>
                  <a:pt x="17687" y="18772"/>
                  <a:pt x="17353" y="18147"/>
                </a:cubicBezTo>
                <a:cubicBezTo>
                  <a:pt x="17573" y="17671"/>
                  <a:pt x="17758" y="17196"/>
                  <a:pt x="17907" y="16677"/>
                </a:cubicBezTo>
                <a:close/>
                <a:moveTo>
                  <a:pt x="5467" y="18182"/>
                </a:moveTo>
                <a:cubicBezTo>
                  <a:pt x="6418" y="18261"/>
                  <a:pt x="7343" y="18437"/>
                  <a:pt x="8223" y="18657"/>
                </a:cubicBezTo>
                <a:cubicBezTo>
                  <a:pt x="7704" y="19177"/>
                  <a:pt x="7122" y="19688"/>
                  <a:pt x="6497" y="20198"/>
                </a:cubicBezTo>
                <a:cubicBezTo>
                  <a:pt x="5538" y="20022"/>
                  <a:pt x="4552" y="19872"/>
                  <a:pt x="3557" y="19758"/>
                </a:cubicBezTo>
                <a:cubicBezTo>
                  <a:pt x="4217" y="19247"/>
                  <a:pt x="4842" y="18737"/>
                  <a:pt x="5467" y="18182"/>
                </a:cubicBezTo>
                <a:close/>
                <a:moveTo>
                  <a:pt x="97803" y="17451"/>
                </a:moveTo>
                <a:lnTo>
                  <a:pt x="97803" y="17451"/>
                </a:lnTo>
                <a:cubicBezTo>
                  <a:pt x="98349" y="17856"/>
                  <a:pt x="98939" y="18217"/>
                  <a:pt x="99564" y="18552"/>
                </a:cubicBezTo>
                <a:cubicBezTo>
                  <a:pt x="99784" y="18657"/>
                  <a:pt x="99960" y="18772"/>
                  <a:pt x="100180" y="18878"/>
                </a:cubicBezTo>
                <a:cubicBezTo>
                  <a:pt x="100585" y="19318"/>
                  <a:pt x="100955" y="19802"/>
                  <a:pt x="101360" y="20198"/>
                </a:cubicBezTo>
                <a:cubicBezTo>
                  <a:pt x="101025" y="20057"/>
                  <a:pt x="100735" y="19908"/>
                  <a:pt x="100400" y="19723"/>
                </a:cubicBezTo>
                <a:cubicBezTo>
                  <a:pt x="99890" y="19467"/>
                  <a:pt x="99379" y="19142"/>
                  <a:pt x="98860" y="18842"/>
                </a:cubicBezTo>
                <a:cubicBezTo>
                  <a:pt x="98499" y="18402"/>
                  <a:pt x="98129" y="17962"/>
                  <a:pt x="97803" y="17451"/>
                </a:cubicBezTo>
                <a:close/>
                <a:moveTo>
                  <a:pt x="94722" y="17742"/>
                </a:moveTo>
                <a:lnTo>
                  <a:pt x="94722" y="17742"/>
                </a:lnTo>
                <a:cubicBezTo>
                  <a:pt x="95523" y="18041"/>
                  <a:pt x="96263" y="18367"/>
                  <a:pt x="97028" y="18737"/>
                </a:cubicBezTo>
                <a:cubicBezTo>
                  <a:pt x="97398" y="19247"/>
                  <a:pt x="97803" y="19758"/>
                  <a:pt x="98199" y="20242"/>
                </a:cubicBezTo>
                <a:cubicBezTo>
                  <a:pt x="97398" y="19908"/>
                  <a:pt x="96553" y="19617"/>
                  <a:pt x="95708" y="19362"/>
                </a:cubicBezTo>
                <a:cubicBezTo>
                  <a:pt x="95523" y="19062"/>
                  <a:pt x="95338" y="18772"/>
                  <a:pt x="95162" y="18481"/>
                </a:cubicBezTo>
                <a:cubicBezTo>
                  <a:pt x="95012" y="18261"/>
                  <a:pt x="94863" y="17997"/>
                  <a:pt x="94722" y="17742"/>
                </a:cubicBezTo>
                <a:close/>
                <a:moveTo>
                  <a:pt x="95928" y="17082"/>
                </a:moveTo>
                <a:cubicBezTo>
                  <a:pt x="96439" y="17416"/>
                  <a:pt x="96958" y="17707"/>
                  <a:pt x="97433" y="18041"/>
                </a:cubicBezTo>
                <a:cubicBezTo>
                  <a:pt x="97909" y="18332"/>
                  <a:pt x="98349" y="18622"/>
                  <a:pt x="98824" y="18922"/>
                </a:cubicBezTo>
                <a:cubicBezTo>
                  <a:pt x="99229" y="19397"/>
                  <a:pt x="99634" y="19837"/>
                  <a:pt x="100004" y="20242"/>
                </a:cubicBezTo>
                <a:cubicBezTo>
                  <a:pt x="99740" y="20093"/>
                  <a:pt x="99485" y="19978"/>
                  <a:pt x="99229" y="19837"/>
                </a:cubicBezTo>
                <a:cubicBezTo>
                  <a:pt x="98534" y="19432"/>
                  <a:pt x="97803" y="19027"/>
                  <a:pt x="97064" y="18657"/>
                </a:cubicBezTo>
                <a:cubicBezTo>
                  <a:pt x="96659" y="18147"/>
                  <a:pt x="96298" y="17636"/>
                  <a:pt x="95928" y="17082"/>
                </a:cubicBezTo>
                <a:close/>
                <a:moveTo>
                  <a:pt x="12290" y="17962"/>
                </a:moveTo>
                <a:cubicBezTo>
                  <a:pt x="12915" y="18296"/>
                  <a:pt x="13505" y="18701"/>
                  <a:pt x="14051" y="19177"/>
                </a:cubicBezTo>
                <a:cubicBezTo>
                  <a:pt x="14016" y="19212"/>
                  <a:pt x="13946" y="19283"/>
                  <a:pt x="13901" y="19318"/>
                </a:cubicBezTo>
                <a:cubicBezTo>
                  <a:pt x="13541" y="19688"/>
                  <a:pt x="13136" y="20057"/>
                  <a:pt x="12695" y="20383"/>
                </a:cubicBezTo>
                <a:cubicBezTo>
                  <a:pt x="12105" y="20022"/>
                  <a:pt x="11445" y="19723"/>
                  <a:pt x="10820" y="19432"/>
                </a:cubicBezTo>
                <a:cubicBezTo>
                  <a:pt x="11340" y="18957"/>
                  <a:pt x="11815" y="18481"/>
                  <a:pt x="12290" y="17962"/>
                </a:cubicBezTo>
                <a:close/>
                <a:moveTo>
                  <a:pt x="15222" y="17856"/>
                </a:moveTo>
                <a:cubicBezTo>
                  <a:pt x="15706" y="18332"/>
                  <a:pt x="16147" y="18878"/>
                  <a:pt x="16543" y="19432"/>
                </a:cubicBezTo>
                <a:cubicBezTo>
                  <a:pt x="16287" y="19802"/>
                  <a:pt x="15997" y="20128"/>
                  <a:pt x="15662" y="20462"/>
                </a:cubicBezTo>
                <a:cubicBezTo>
                  <a:pt x="15187" y="20022"/>
                  <a:pt x="14711" y="19582"/>
                  <a:pt x="14201" y="19142"/>
                </a:cubicBezTo>
                <a:cubicBezTo>
                  <a:pt x="14562" y="18737"/>
                  <a:pt x="14932" y="18296"/>
                  <a:pt x="15222" y="17856"/>
                </a:cubicBezTo>
                <a:close/>
                <a:moveTo>
                  <a:pt x="101906" y="18517"/>
                </a:moveTo>
                <a:lnTo>
                  <a:pt x="101906" y="18517"/>
                </a:lnTo>
                <a:cubicBezTo>
                  <a:pt x="102751" y="18772"/>
                  <a:pt x="103667" y="18992"/>
                  <a:pt x="104661" y="19177"/>
                </a:cubicBezTo>
                <a:cubicBezTo>
                  <a:pt x="104987" y="19652"/>
                  <a:pt x="105427" y="20093"/>
                  <a:pt x="105868" y="20568"/>
                </a:cubicBezTo>
                <a:cubicBezTo>
                  <a:pt x="104882" y="20383"/>
                  <a:pt x="103966" y="20163"/>
                  <a:pt x="103086" y="19908"/>
                </a:cubicBezTo>
                <a:cubicBezTo>
                  <a:pt x="102681" y="19432"/>
                  <a:pt x="102276" y="18957"/>
                  <a:pt x="101906" y="18517"/>
                </a:cubicBezTo>
                <a:close/>
                <a:moveTo>
                  <a:pt x="78875" y="17671"/>
                </a:moveTo>
                <a:cubicBezTo>
                  <a:pt x="78945" y="17962"/>
                  <a:pt x="79016" y="18261"/>
                  <a:pt x="79051" y="18552"/>
                </a:cubicBezTo>
                <a:cubicBezTo>
                  <a:pt x="79165" y="19027"/>
                  <a:pt x="79271" y="19503"/>
                  <a:pt x="79421" y="19978"/>
                </a:cubicBezTo>
                <a:cubicBezTo>
                  <a:pt x="78690" y="20163"/>
                  <a:pt x="77994" y="20383"/>
                  <a:pt x="77334" y="20603"/>
                </a:cubicBezTo>
                <a:cubicBezTo>
                  <a:pt x="77255" y="20313"/>
                  <a:pt x="77184" y="20022"/>
                  <a:pt x="77114" y="19688"/>
                </a:cubicBezTo>
                <a:cubicBezTo>
                  <a:pt x="76964" y="19247"/>
                  <a:pt x="76894" y="18842"/>
                  <a:pt x="76779" y="18402"/>
                </a:cubicBezTo>
                <a:cubicBezTo>
                  <a:pt x="77440" y="18147"/>
                  <a:pt x="78135" y="17892"/>
                  <a:pt x="78875" y="17671"/>
                </a:cubicBezTo>
                <a:close/>
                <a:moveTo>
                  <a:pt x="89255" y="18701"/>
                </a:moveTo>
                <a:cubicBezTo>
                  <a:pt x="90390" y="18701"/>
                  <a:pt x="91491" y="18737"/>
                  <a:pt x="92521" y="18842"/>
                </a:cubicBezTo>
                <a:cubicBezTo>
                  <a:pt x="92847" y="19467"/>
                  <a:pt x="93181" y="20057"/>
                  <a:pt x="93507" y="20603"/>
                </a:cubicBezTo>
                <a:cubicBezTo>
                  <a:pt x="92957" y="20568"/>
                  <a:pt x="92398" y="20550"/>
                  <a:pt x="91839" y="20550"/>
                </a:cubicBezTo>
                <a:cubicBezTo>
                  <a:pt x="91279" y="20550"/>
                  <a:pt x="90720" y="20568"/>
                  <a:pt x="90170" y="20603"/>
                </a:cubicBezTo>
                <a:cubicBezTo>
                  <a:pt x="89836" y="20022"/>
                  <a:pt x="89545" y="19397"/>
                  <a:pt x="89255" y="18701"/>
                </a:cubicBezTo>
                <a:close/>
                <a:moveTo>
                  <a:pt x="74033" y="17196"/>
                </a:moveTo>
                <a:cubicBezTo>
                  <a:pt x="74173" y="17927"/>
                  <a:pt x="74358" y="18701"/>
                  <a:pt x="74578" y="19467"/>
                </a:cubicBezTo>
                <a:cubicBezTo>
                  <a:pt x="73988" y="19837"/>
                  <a:pt x="73407" y="20242"/>
                  <a:pt x="72818" y="20718"/>
                </a:cubicBezTo>
                <a:cubicBezTo>
                  <a:pt x="72633" y="19978"/>
                  <a:pt x="72448" y="19283"/>
                  <a:pt x="72272" y="18552"/>
                </a:cubicBezTo>
                <a:cubicBezTo>
                  <a:pt x="72818" y="18041"/>
                  <a:pt x="73407" y="17601"/>
                  <a:pt x="74033" y="17196"/>
                </a:cubicBezTo>
                <a:close/>
                <a:moveTo>
                  <a:pt x="8329" y="18701"/>
                </a:moveTo>
                <a:cubicBezTo>
                  <a:pt x="8839" y="18807"/>
                  <a:pt x="9323" y="18957"/>
                  <a:pt x="9799" y="19098"/>
                </a:cubicBezTo>
                <a:cubicBezTo>
                  <a:pt x="10089" y="19212"/>
                  <a:pt x="10345" y="19318"/>
                  <a:pt x="10644" y="19467"/>
                </a:cubicBezTo>
                <a:cubicBezTo>
                  <a:pt x="10125" y="19908"/>
                  <a:pt x="9614" y="20348"/>
                  <a:pt x="9024" y="20788"/>
                </a:cubicBezTo>
                <a:lnTo>
                  <a:pt x="7704" y="20462"/>
                </a:lnTo>
                <a:cubicBezTo>
                  <a:pt x="7343" y="20348"/>
                  <a:pt x="6973" y="20277"/>
                  <a:pt x="6603" y="20198"/>
                </a:cubicBezTo>
                <a:cubicBezTo>
                  <a:pt x="7228" y="19688"/>
                  <a:pt x="7783" y="19212"/>
                  <a:pt x="8329" y="18701"/>
                </a:cubicBezTo>
                <a:close/>
                <a:moveTo>
                  <a:pt x="61443" y="17742"/>
                </a:moveTo>
                <a:lnTo>
                  <a:pt x="61443" y="17742"/>
                </a:lnTo>
                <a:cubicBezTo>
                  <a:pt x="61408" y="18261"/>
                  <a:pt x="61372" y="18737"/>
                  <a:pt x="61408" y="19247"/>
                </a:cubicBezTo>
                <a:cubicBezTo>
                  <a:pt x="60677" y="19802"/>
                  <a:pt x="59902" y="20383"/>
                  <a:pt x="59136" y="20902"/>
                </a:cubicBezTo>
                <a:cubicBezTo>
                  <a:pt x="59136" y="20462"/>
                  <a:pt x="59171" y="19978"/>
                  <a:pt x="59207" y="19538"/>
                </a:cubicBezTo>
                <a:cubicBezTo>
                  <a:pt x="59946" y="18957"/>
                  <a:pt x="60712" y="18367"/>
                  <a:pt x="61443" y="17742"/>
                </a:cubicBezTo>
                <a:close/>
                <a:moveTo>
                  <a:pt x="89175" y="18701"/>
                </a:moveTo>
                <a:cubicBezTo>
                  <a:pt x="89439" y="19397"/>
                  <a:pt x="89730" y="20022"/>
                  <a:pt x="90056" y="20603"/>
                </a:cubicBezTo>
                <a:cubicBezTo>
                  <a:pt x="88920" y="20682"/>
                  <a:pt x="87820" y="20788"/>
                  <a:pt x="86719" y="20938"/>
                </a:cubicBezTo>
                <a:cubicBezTo>
                  <a:pt x="86428" y="20277"/>
                  <a:pt x="86173" y="19617"/>
                  <a:pt x="85918" y="18922"/>
                </a:cubicBezTo>
                <a:cubicBezTo>
                  <a:pt x="87054" y="18807"/>
                  <a:pt x="88154" y="18737"/>
                  <a:pt x="89175" y="18701"/>
                </a:cubicBezTo>
                <a:close/>
                <a:moveTo>
                  <a:pt x="92626" y="18842"/>
                </a:moveTo>
                <a:lnTo>
                  <a:pt x="92626" y="18842"/>
                </a:lnTo>
                <a:cubicBezTo>
                  <a:pt x="92917" y="18878"/>
                  <a:pt x="93252" y="18922"/>
                  <a:pt x="93542" y="18992"/>
                </a:cubicBezTo>
                <a:cubicBezTo>
                  <a:pt x="94282" y="19098"/>
                  <a:pt x="94977" y="19247"/>
                  <a:pt x="95637" y="19432"/>
                </a:cubicBezTo>
                <a:cubicBezTo>
                  <a:pt x="95998" y="19943"/>
                  <a:pt x="96368" y="20497"/>
                  <a:pt x="96738" y="20973"/>
                </a:cubicBezTo>
                <a:cubicBezTo>
                  <a:pt x="96218" y="20902"/>
                  <a:pt x="95743" y="20788"/>
                  <a:pt x="95232" y="20753"/>
                </a:cubicBezTo>
                <a:cubicBezTo>
                  <a:pt x="94678" y="20682"/>
                  <a:pt x="94167" y="20638"/>
                  <a:pt x="93621" y="20603"/>
                </a:cubicBezTo>
                <a:cubicBezTo>
                  <a:pt x="93252" y="20057"/>
                  <a:pt x="92917" y="19467"/>
                  <a:pt x="92626" y="18842"/>
                </a:cubicBezTo>
                <a:close/>
                <a:moveTo>
                  <a:pt x="104767" y="19212"/>
                </a:moveTo>
                <a:lnTo>
                  <a:pt x="104767" y="19212"/>
                </a:lnTo>
                <a:cubicBezTo>
                  <a:pt x="105683" y="19397"/>
                  <a:pt x="106642" y="19503"/>
                  <a:pt x="107628" y="19617"/>
                </a:cubicBezTo>
                <a:cubicBezTo>
                  <a:pt x="108033" y="20093"/>
                  <a:pt x="108474" y="20533"/>
                  <a:pt x="108914" y="20973"/>
                </a:cubicBezTo>
                <a:cubicBezTo>
                  <a:pt x="107884" y="20902"/>
                  <a:pt x="106933" y="20753"/>
                  <a:pt x="106017" y="20603"/>
                </a:cubicBezTo>
                <a:cubicBezTo>
                  <a:pt x="105542" y="20128"/>
                  <a:pt x="105137" y="19652"/>
                  <a:pt x="104767" y="19212"/>
                </a:cubicBezTo>
                <a:close/>
                <a:moveTo>
                  <a:pt x="63794" y="17381"/>
                </a:moveTo>
                <a:cubicBezTo>
                  <a:pt x="63829" y="17962"/>
                  <a:pt x="63908" y="18587"/>
                  <a:pt x="64014" y="19212"/>
                </a:cubicBezTo>
                <a:cubicBezTo>
                  <a:pt x="63248" y="19837"/>
                  <a:pt x="62438" y="20418"/>
                  <a:pt x="61628" y="21008"/>
                </a:cubicBezTo>
                <a:cubicBezTo>
                  <a:pt x="61557" y="20418"/>
                  <a:pt x="61522" y="19872"/>
                  <a:pt x="61487" y="19283"/>
                </a:cubicBezTo>
                <a:cubicBezTo>
                  <a:pt x="62288" y="18657"/>
                  <a:pt x="63063" y="18041"/>
                  <a:pt x="63794" y="17381"/>
                </a:cubicBezTo>
                <a:close/>
                <a:moveTo>
                  <a:pt x="17317" y="18261"/>
                </a:moveTo>
                <a:cubicBezTo>
                  <a:pt x="17608" y="18842"/>
                  <a:pt x="17943" y="19432"/>
                  <a:pt x="18233" y="20022"/>
                </a:cubicBezTo>
                <a:cubicBezTo>
                  <a:pt x="18268" y="20093"/>
                  <a:pt x="18303" y="20163"/>
                  <a:pt x="18303" y="20242"/>
                </a:cubicBezTo>
                <a:cubicBezTo>
                  <a:pt x="18198" y="20533"/>
                  <a:pt x="18013" y="20788"/>
                  <a:pt x="17828" y="21079"/>
                </a:cubicBezTo>
                <a:cubicBezTo>
                  <a:pt x="17467" y="20533"/>
                  <a:pt x="17062" y="19943"/>
                  <a:pt x="16657" y="19432"/>
                </a:cubicBezTo>
                <a:cubicBezTo>
                  <a:pt x="16912" y="19062"/>
                  <a:pt x="17133" y="18657"/>
                  <a:pt x="17317" y="18261"/>
                </a:cubicBezTo>
                <a:close/>
                <a:moveTo>
                  <a:pt x="59242" y="18552"/>
                </a:moveTo>
                <a:cubicBezTo>
                  <a:pt x="59207" y="18842"/>
                  <a:pt x="59136" y="19177"/>
                  <a:pt x="59101" y="19503"/>
                </a:cubicBezTo>
                <a:cubicBezTo>
                  <a:pt x="58361" y="20057"/>
                  <a:pt x="57631" y="20638"/>
                  <a:pt x="56900" y="21158"/>
                </a:cubicBezTo>
                <a:cubicBezTo>
                  <a:pt x="56970" y="20858"/>
                  <a:pt x="57041" y="20533"/>
                  <a:pt x="57120" y="20242"/>
                </a:cubicBezTo>
                <a:cubicBezTo>
                  <a:pt x="57816" y="19652"/>
                  <a:pt x="58546" y="19098"/>
                  <a:pt x="59242" y="18552"/>
                </a:cubicBezTo>
                <a:close/>
                <a:moveTo>
                  <a:pt x="17467" y="12609"/>
                </a:moveTo>
                <a:cubicBezTo>
                  <a:pt x="18198" y="13965"/>
                  <a:pt x="18708" y="15470"/>
                  <a:pt x="19184" y="17011"/>
                </a:cubicBezTo>
                <a:cubicBezTo>
                  <a:pt x="19529" y="18023"/>
                  <a:pt x="19864" y="19059"/>
                  <a:pt x="20280" y="20056"/>
                </a:cubicBezTo>
                <a:lnTo>
                  <a:pt x="20280" y="20056"/>
                </a:lnTo>
                <a:lnTo>
                  <a:pt x="20179" y="20022"/>
                </a:lnTo>
                <a:cubicBezTo>
                  <a:pt x="20108" y="20277"/>
                  <a:pt x="20064" y="20497"/>
                  <a:pt x="19994" y="20718"/>
                </a:cubicBezTo>
                <a:cubicBezTo>
                  <a:pt x="19959" y="20902"/>
                  <a:pt x="19923" y="21079"/>
                  <a:pt x="19888" y="21263"/>
                </a:cubicBezTo>
                <a:cubicBezTo>
                  <a:pt x="19518" y="20497"/>
                  <a:pt x="19184" y="19688"/>
                  <a:pt x="18893" y="18922"/>
                </a:cubicBezTo>
                <a:cubicBezTo>
                  <a:pt x="18964" y="18701"/>
                  <a:pt x="19043" y="18481"/>
                  <a:pt x="19078" y="18261"/>
                </a:cubicBezTo>
                <a:cubicBezTo>
                  <a:pt x="19149" y="18041"/>
                  <a:pt x="19228" y="17821"/>
                  <a:pt x="19263" y="17601"/>
                </a:cubicBezTo>
                <a:lnTo>
                  <a:pt x="19184" y="17557"/>
                </a:lnTo>
                <a:cubicBezTo>
                  <a:pt x="19113" y="17777"/>
                  <a:pt x="19078" y="17997"/>
                  <a:pt x="19008" y="18261"/>
                </a:cubicBezTo>
                <a:cubicBezTo>
                  <a:pt x="18964" y="18402"/>
                  <a:pt x="18893" y="18587"/>
                  <a:pt x="18858" y="18772"/>
                </a:cubicBezTo>
                <a:cubicBezTo>
                  <a:pt x="18823" y="18737"/>
                  <a:pt x="18823" y="18701"/>
                  <a:pt x="18823" y="18657"/>
                </a:cubicBezTo>
                <a:cubicBezTo>
                  <a:pt x="18524" y="17962"/>
                  <a:pt x="18268" y="17231"/>
                  <a:pt x="17978" y="16571"/>
                </a:cubicBezTo>
                <a:cubicBezTo>
                  <a:pt x="18048" y="16236"/>
                  <a:pt x="18163" y="15875"/>
                  <a:pt x="18268" y="15541"/>
                </a:cubicBezTo>
                <a:cubicBezTo>
                  <a:pt x="18303" y="15400"/>
                  <a:pt x="18383" y="15215"/>
                  <a:pt x="18418" y="15030"/>
                </a:cubicBezTo>
                <a:lnTo>
                  <a:pt x="18347" y="15030"/>
                </a:lnTo>
                <a:cubicBezTo>
                  <a:pt x="18303" y="15180"/>
                  <a:pt x="18233" y="15356"/>
                  <a:pt x="18198" y="15541"/>
                </a:cubicBezTo>
                <a:cubicBezTo>
                  <a:pt x="18083" y="15840"/>
                  <a:pt x="18013" y="16131"/>
                  <a:pt x="17907" y="16421"/>
                </a:cubicBezTo>
                <a:cubicBezTo>
                  <a:pt x="17608" y="15726"/>
                  <a:pt x="17247" y="15065"/>
                  <a:pt x="16842" y="14405"/>
                </a:cubicBezTo>
                <a:cubicBezTo>
                  <a:pt x="17062" y="13815"/>
                  <a:pt x="17247" y="13234"/>
                  <a:pt x="17423" y="12644"/>
                </a:cubicBezTo>
                <a:lnTo>
                  <a:pt x="17467" y="12609"/>
                </a:lnTo>
                <a:close/>
                <a:moveTo>
                  <a:pt x="66030" y="17487"/>
                </a:moveTo>
                <a:cubicBezTo>
                  <a:pt x="66144" y="18217"/>
                  <a:pt x="66285" y="18957"/>
                  <a:pt x="66470" y="19688"/>
                </a:cubicBezTo>
                <a:cubicBezTo>
                  <a:pt x="65845" y="20242"/>
                  <a:pt x="65185" y="20788"/>
                  <a:pt x="64524" y="21299"/>
                </a:cubicBezTo>
                <a:cubicBezTo>
                  <a:pt x="64348" y="20603"/>
                  <a:pt x="64198" y="19908"/>
                  <a:pt x="64084" y="19247"/>
                </a:cubicBezTo>
                <a:cubicBezTo>
                  <a:pt x="64744" y="18701"/>
                  <a:pt x="65405" y="18112"/>
                  <a:pt x="66030" y="17487"/>
                </a:cubicBezTo>
                <a:close/>
                <a:moveTo>
                  <a:pt x="100365" y="18957"/>
                </a:moveTo>
                <a:lnTo>
                  <a:pt x="100365" y="18957"/>
                </a:lnTo>
                <a:cubicBezTo>
                  <a:pt x="101210" y="19362"/>
                  <a:pt x="102091" y="19688"/>
                  <a:pt x="103042" y="19978"/>
                </a:cubicBezTo>
                <a:cubicBezTo>
                  <a:pt x="103447" y="20418"/>
                  <a:pt x="103852" y="20858"/>
                  <a:pt x="104327" y="21299"/>
                </a:cubicBezTo>
                <a:cubicBezTo>
                  <a:pt x="103341" y="21008"/>
                  <a:pt x="102425" y="20682"/>
                  <a:pt x="101580" y="20313"/>
                </a:cubicBezTo>
                <a:cubicBezTo>
                  <a:pt x="101175" y="19872"/>
                  <a:pt x="100770" y="19432"/>
                  <a:pt x="100365" y="18957"/>
                </a:cubicBezTo>
                <a:close/>
                <a:moveTo>
                  <a:pt x="68046" y="18182"/>
                </a:moveTo>
                <a:cubicBezTo>
                  <a:pt x="68160" y="18772"/>
                  <a:pt x="68310" y="19362"/>
                  <a:pt x="68451" y="19943"/>
                </a:cubicBezTo>
                <a:cubicBezTo>
                  <a:pt x="67975" y="20462"/>
                  <a:pt x="67500" y="20973"/>
                  <a:pt x="66989" y="21413"/>
                </a:cubicBezTo>
                <a:cubicBezTo>
                  <a:pt x="66840" y="20858"/>
                  <a:pt x="66690" y="20277"/>
                  <a:pt x="66549" y="19723"/>
                </a:cubicBezTo>
                <a:cubicBezTo>
                  <a:pt x="67060" y="19212"/>
                  <a:pt x="67570" y="18701"/>
                  <a:pt x="68046" y="18182"/>
                </a:cubicBezTo>
                <a:close/>
                <a:moveTo>
                  <a:pt x="14122" y="19212"/>
                </a:moveTo>
                <a:cubicBezTo>
                  <a:pt x="14641" y="19617"/>
                  <a:pt x="15116" y="20057"/>
                  <a:pt x="15592" y="20533"/>
                </a:cubicBezTo>
                <a:lnTo>
                  <a:pt x="15557" y="20568"/>
                </a:lnTo>
                <a:cubicBezTo>
                  <a:pt x="15222" y="20858"/>
                  <a:pt x="14861" y="21158"/>
                  <a:pt x="14456" y="21448"/>
                </a:cubicBezTo>
                <a:cubicBezTo>
                  <a:pt x="13901" y="21079"/>
                  <a:pt x="13356" y="20753"/>
                  <a:pt x="12801" y="20418"/>
                </a:cubicBezTo>
                <a:cubicBezTo>
                  <a:pt x="13206" y="20093"/>
                  <a:pt x="13576" y="19758"/>
                  <a:pt x="13946" y="19397"/>
                </a:cubicBezTo>
                <a:cubicBezTo>
                  <a:pt x="14016" y="19318"/>
                  <a:pt x="14051" y="19283"/>
                  <a:pt x="14122" y="19212"/>
                </a:cubicBezTo>
                <a:close/>
                <a:moveTo>
                  <a:pt x="85839" y="18922"/>
                </a:moveTo>
                <a:cubicBezTo>
                  <a:pt x="86059" y="19617"/>
                  <a:pt x="86314" y="20277"/>
                  <a:pt x="86649" y="20938"/>
                </a:cubicBezTo>
                <a:cubicBezTo>
                  <a:pt x="85654" y="21079"/>
                  <a:pt x="84703" y="21228"/>
                  <a:pt x="83752" y="21378"/>
                </a:cubicBezTo>
                <a:cubicBezTo>
                  <a:pt x="83532" y="21413"/>
                  <a:pt x="83347" y="21448"/>
                  <a:pt x="83162" y="21484"/>
                </a:cubicBezTo>
                <a:cubicBezTo>
                  <a:pt x="82872" y="20823"/>
                  <a:pt x="82652" y="20093"/>
                  <a:pt x="82467" y="19397"/>
                </a:cubicBezTo>
                <a:cubicBezTo>
                  <a:pt x="82907" y="19318"/>
                  <a:pt x="83347" y="19247"/>
                  <a:pt x="83823" y="19177"/>
                </a:cubicBezTo>
                <a:cubicBezTo>
                  <a:pt x="84518" y="19062"/>
                  <a:pt x="85178" y="18992"/>
                  <a:pt x="85839" y="18922"/>
                </a:cubicBezTo>
                <a:close/>
                <a:moveTo>
                  <a:pt x="10750" y="19503"/>
                </a:moveTo>
                <a:cubicBezTo>
                  <a:pt x="11375" y="19758"/>
                  <a:pt x="12035" y="20093"/>
                  <a:pt x="12625" y="20418"/>
                </a:cubicBezTo>
                <a:cubicBezTo>
                  <a:pt x="12185" y="20823"/>
                  <a:pt x="11701" y="21158"/>
                  <a:pt x="11225" y="21519"/>
                </a:cubicBezTo>
                <a:cubicBezTo>
                  <a:pt x="10530" y="21263"/>
                  <a:pt x="9834" y="21043"/>
                  <a:pt x="9139" y="20823"/>
                </a:cubicBezTo>
                <a:cubicBezTo>
                  <a:pt x="9684" y="20383"/>
                  <a:pt x="10239" y="19943"/>
                  <a:pt x="10750" y="19503"/>
                </a:cubicBezTo>
                <a:close/>
                <a:moveTo>
                  <a:pt x="76709" y="18437"/>
                </a:moveTo>
                <a:cubicBezTo>
                  <a:pt x="76779" y="18878"/>
                  <a:pt x="76894" y="19283"/>
                  <a:pt x="76999" y="19723"/>
                </a:cubicBezTo>
                <a:cubicBezTo>
                  <a:pt x="77114" y="20022"/>
                  <a:pt x="77184" y="20348"/>
                  <a:pt x="77255" y="20638"/>
                </a:cubicBezTo>
                <a:cubicBezTo>
                  <a:pt x="76559" y="20938"/>
                  <a:pt x="75899" y="21228"/>
                  <a:pt x="75274" y="21598"/>
                </a:cubicBezTo>
                <a:cubicBezTo>
                  <a:pt x="75239" y="21448"/>
                  <a:pt x="75203" y="21343"/>
                  <a:pt x="75168" y="21193"/>
                </a:cubicBezTo>
                <a:cubicBezTo>
                  <a:pt x="74983" y="20603"/>
                  <a:pt x="74834" y="20057"/>
                  <a:pt x="74693" y="19503"/>
                </a:cubicBezTo>
                <a:cubicBezTo>
                  <a:pt x="75309" y="19098"/>
                  <a:pt x="75969" y="18737"/>
                  <a:pt x="76709" y="18437"/>
                </a:cubicBezTo>
                <a:close/>
                <a:moveTo>
                  <a:pt x="99045" y="19062"/>
                </a:moveTo>
                <a:lnTo>
                  <a:pt x="99045" y="19062"/>
                </a:lnTo>
                <a:cubicBezTo>
                  <a:pt x="99485" y="19318"/>
                  <a:pt x="99925" y="19582"/>
                  <a:pt x="100365" y="19802"/>
                </a:cubicBezTo>
                <a:cubicBezTo>
                  <a:pt x="100735" y="20022"/>
                  <a:pt x="101140" y="20198"/>
                  <a:pt x="101545" y="20383"/>
                </a:cubicBezTo>
                <a:cubicBezTo>
                  <a:pt x="101941" y="20823"/>
                  <a:pt x="102381" y="21228"/>
                  <a:pt x="102786" y="21633"/>
                </a:cubicBezTo>
                <a:cubicBezTo>
                  <a:pt x="102566" y="21519"/>
                  <a:pt x="102346" y="21448"/>
                  <a:pt x="102161" y="21343"/>
                </a:cubicBezTo>
                <a:cubicBezTo>
                  <a:pt x="101501" y="21043"/>
                  <a:pt x="100841" y="20718"/>
                  <a:pt x="100224" y="20383"/>
                </a:cubicBezTo>
                <a:cubicBezTo>
                  <a:pt x="99855" y="19978"/>
                  <a:pt x="99450" y="19538"/>
                  <a:pt x="99045" y="19062"/>
                </a:cubicBezTo>
                <a:close/>
                <a:moveTo>
                  <a:pt x="70071" y="18147"/>
                </a:moveTo>
                <a:cubicBezTo>
                  <a:pt x="70212" y="18807"/>
                  <a:pt x="70396" y="19432"/>
                  <a:pt x="70546" y="20057"/>
                </a:cubicBezTo>
                <a:cubicBezTo>
                  <a:pt x="70176" y="20418"/>
                  <a:pt x="69807" y="20823"/>
                  <a:pt x="69446" y="21263"/>
                </a:cubicBezTo>
                <a:cubicBezTo>
                  <a:pt x="69296" y="21413"/>
                  <a:pt x="69190" y="21563"/>
                  <a:pt x="69041" y="21704"/>
                </a:cubicBezTo>
                <a:cubicBezTo>
                  <a:pt x="68891" y="21123"/>
                  <a:pt x="68706" y="20533"/>
                  <a:pt x="68565" y="19978"/>
                </a:cubicBezTo>
                <a:cubicBezTo>
                  <a:pt x="68821" y="19688"/>
                  <a:pt x="69076" y="19397"/>
                  <a:pt x="69296" y="19098"/>
                </a:cubicBezTo>
                <a:cubicBezTo>
                  <a:pt x="69551" y="18772"/>
                  <a:pt x="69807" y="18481"/>
                  <a:pt x="70071" y="18147"/>
                </a:cubicBezTo>
                <a:close/>
                <a:moveTo>
                  <a:pt x="97178" y="18842"/>
                </a:moveTo>
                <a:cubicBezTo>
                  <a:pt x="97838" y="19177"/>
                  <a:pt x="98499" y="19538"/>
                  <a:pt x="99194" y="19908"/>
                </a:cubicBezTo>
                <a:cubicBezTo>
                  <a:pt x="99520" y="20093"/>
                  <a:pt x="99855" y="20277"/>
                  <a:pt x="100180" y="20418"/>
                </a:cubicBezTo>
                <a:cubicBezTo>
                  <a:pt x="100480" y="20788"/>
                  <a:pt x="100770" y="21079"/>
                  <a:pt x="101025" y="21343"/>
                </a:cubicBezTo>
                <a:cubicBezTo>
                  <a:pt x="101175" y="21448"/>
                  <a:pt x="101281" y="21598"/>
                  <a:pt x="101430" y="21704"/>
                </a:cubicBezTo>
                <a:cubicBezTo>
                  <a:pt x="101360" y="21668"/>
                  <a:pt x="101281" y="21633"/>
                  <a:pt x="101210" y="21598"/>
                </a:cubicBezTo>
                <a:cubicBezTo>
                  <a:pt x="100260" y="21158"/>
                  <a:pt x="99344" y="20718"/>
                  <a:pt x="98384" y="20313"/>
                </a:cubicBezTo>
                <a:cubicBezTo>
                  <a:pt x="97979" y="19837"/>
                  <a:pt x="97583" y="19362"/>
                  <a:pt x="97178" y="18842"/>
                </a:cubicBezTo>
                <a:close/>
                <a:moveTo>
                  <a:pt x="3451" y="19837"/>
                </a:moveTo>
                <a:cubicBezTo>
                  <a:pt x="4481" y="19943"/>
                  <a:pt x="5467" y="20093"/>
                  <a:pt x="6418" y="20277"/>
                </a:cubicBezTo>
                <a:cubicBezTo>
                  <a:pt x="5837" y="20753"/>
                  <a:pt x="5212" y="21228"/>
                  <a:pt x="4552" y="21739"/>
                </a:cubicBezTo>
                <a:cubicBezTo>
                  <a:pt x="3522" y="21563"/>
                  <a:pt x="2500" y="21448"/>
                  <a:pt x="1470" y="21343"/>
                </a:cubicBezTo>
                <a:cubicBezTo>
                  <a:pt x="2166" y="20858"/>
                  <a:pt x="2826" y="20348"/>
                  <a:pt x="3451" y="19837"/>
                </a:cubicBezTo>
                <a:close/>
                <a:moveTo>
                  <a:pt x="95778" y="19467"/>
                </a:moveTo>
                <a:lnTo>
                  <a:pt x="95778" y="19467"/>
                </a:lnTo>
                <a:cubicBezTo>
                  <a:pt x="96659" y="19723"/>
                  <a:pt x="97504" y="20057"/>
                  <a:pt x="98349" y="20383"/>
                </a:cubicBezTo>
                <a:cubicBezTo>
                  <a:pt x="98754" y="20858"/>
                  <a:pt x="99159" y="21343"/>
                  <a:pt x="99599" y="21783"/>
                </a:cubicBezTo>
                <a:cubicBezTo>
                  <a:pt x="98719" y="21484"/>
                  <a:pt x="97803" y="21193"/>
                  <a:pt x="96844" y="21008"/>
                </a:cubicBezTo>
                <a:cubicBezTo>
                  <a:pt x="96483" y="20497"/>
                  <a:pt x="96113" y="19978"/>
                  <a:pt x="95778" y="19467"/>
                </a:cubicBezTo>
                <a:close/>
                <a:moveTo>
                  <a:pt x="16622" y="19503"/>
                </a:moveTo>
                <a:cubicBezTo>
                  <a:pt x="17027" y="20022"/>
                  <a:pt x="17388" y="20603"/>
                  <a:pt x="17793" y="21158"/>
                </a:cubicBezTo>
                <a:cubicBezTo>
                  <a:pt x="17573" y="21378"/>
                  <a:pt x="17353" y="21633"/>
                  <a:pt x="17097" y="21853"/>
                </a:cubicBezTo>
                <a:lnTo>
                  <a:pt x="17062" y="21889"/>
                </a:lnTo>
                <a:cubicBezTo>
                  <a:pt x="17027" y="21853"/>
                  <a:pt x="16983" y="21818"/>
                  <a:pt x="16948" y="21783"/>
                </a:cubicBezTo>
                <a:cubicBezTo>
                  <a:pt x="16543" y="21343"/>
                  <a:pt x="16147" y="20938"/>
                  <a:pt x="15706" y="20533"/>
                </a:cubicBezTo>
                <a:cubicBezTo>
                  <a:pt x="16067" y="20198"/>
                  <a:pt x="16367" y="19872"/>
                  <a:pt x="16622" y="19503"/>
                </a:cubicBezTo>
                <a:close/>
                <a:moveTo>
                  <a:pt x="103191" y="20022"/>
                </a:moveTo>
                <a:lnTo>
                  <a:pt x="103191" y="20022"/>
                </a:lnTo>
                <a:cubicBezTo>
                  <a:pt x="104072" y="20277"/>
                  <a:pt x="104987" y="20497"/>
                  <a:pt x="105982" y="20682"/>
                </a:cubicBezTo>
                <a:cubicBezTo>
                  <a:pt x="106387" y="21123"/>
                  <a:pt x="106862" y="21563"/>
                  <a:pt x="107338" y="22003"/>
                </a:cubicBezTo>
                <a:cubicBezTo>
                  <a:pt x="106343" y="21818"/>
                  <a:pt x="105392" y="21598"/>
                  <a:pt x="104512" y="21343"/>
                </a:cubicBezTo>
                <a:cubicBezTo>
                  <a:pt x="104036" y="20902"/>
                  <a:pt x="103596" y="20462"/>
                  <a:pt x="103191" y="20022"/>
                </a:cubicBezTo>
                <a:close/>
                <a:moveTo>
                  <a:pt x="72192" y="18622"/>
                </a:moveTo>
                <a:cubicBezTo>
                  <a:pt x="72377" y="19318"/>
                  <a:pt x="72562" y="20057"/>
                  <a:pt x="72747" y="20788"/>
                </a:cubicBezTo>
                <a:cubicBezTo>
                  <a:pt x="72228" y="21193"/>
                  <a:pt x="71752" y="21633"/>
                  <a:pt x="71242" y="22109"/>
                </a:cubicBezTo>
                <a:cubicBezTo>
                  <a:pt x="71022" y="21448"/>
                  <a:pt x="70837" y="20753"/>
                  <a:pt x="70652" y="20057"/>
                </a:cubicBezTo>
                <a:cubicBezTo>
                  <a:pt x="71171" y="19538"/>
                  <a:pt x="71682" y="19062"/>
                  <a:pt x="72192" y="18622"/>
                </a:cubicBezTo>
                <a:close/>
                <a:moveTo>
                  <a:pt x="82352" y="19432"/>
                </a:moveTo>
                <a:cubicBezTo>
                  <a:pt x="82572" y="20128"/>
                  <a:pt x="82792" y="20823"/>
                  <a:pt x="83057" y="21519"/>
                </a:cubicBezTo>
                <a:cubicBezTo>
                  <a:pt x="82027" y="21704"/>
                  <a:pt x="81076" y="21889"/>
                  <a:pt x="80195" y="22109"/>
                </a:cubicBezTo>
                <a:cubicBezTo>
                  <a:pt x="79931" y="21413"/>
                  <a:pt x="79711" y="20718"/>
                  <a:pt x="79535" y="20022"/>
                </a:cubicBezTo>
                <a:cubicBezTo>
                  <a:pt x="80415" y="19802"/>
                  <a:pt x="81331" y="19617"/>
                  <a:pt x="82352" y="19432"/>
                </a:cubicBezTo>
                <a:close/>
                <a:moveTo>
                  <a:pt x="6533" y="20277"/>
                </a:moveTo>
                <a:cubicBezTo>
                  <a:pt x="6938" y="20348"/>
                  <a:pt x="7299" y="20462"/>
                  <a:pt x="7704" y="20533"/>
                </a:cubicBezTo>
                <a:cubicBezTo>
                  <a:pt x="8108" y="20638"/>
                  <a:pt x="8549" y="20753"/>
                  <a:pt x="8954" y="20858"/>
                </a:cubicBezTo>
                <a:cubicBezTo>
                  <a:pt x="8399" y="21343"/>
                  <a:pt x="7783" y="21783"/>
                  <a:pt x="7158" y="22223"/>
                </a:cubicBezTo>
                <a:cubicBezTo>
                  <a:pt x="6603" y="22109"/>
                  <a:pt x="6022" y="22003"/>
                  <a:pt x="5467" y="21889"/>
                </a:cubicBezTo>
                <a:cubicBezTo>
                  <a:pt x="5212" y="21853"/>
                  <a:pt x="4957" y="21818"/>
                  <a:pt x="4701" y="21783"/>
                </a:cubicBezTo>
                <a:cubicBezTo>
                  <a:pt x="5318" y="21263"/>
                  <a:pt x="5943" y="20753"/>
                  <a:pt x="6533" y="20277"/>
                </a:cubicBezTo>
                <a:close/>
                <a:moveTo>
                  <a:pt x="18858" y="19027"/>
                </a:moveTo>
                <a:cubicBezTo>
                  <a:pt x="19149" y="19837"/>
                  <a:pt x="19483" y="20603"/>
                  <a:pt x="19844" y="21378"/>
                </a:cubicBezTo>
                <a:cubicBezTo>
                  <a:pt x="19739" y="21668"/>
                  <a:pt x="19624" y="21959"/>
                  <a:pt x="19483" y="22258"/>
                </a:cubicBezTo>
                <a:cubicBezTo>
                  <a:pt x="19113" y="21598"/>
                  <a:pt x="18744" y="20902"/>
                  <a:pt x="18418" y="20242"/>
                </a:cubicBezTo>
                <a:cubicBezTo>
                  <a:pt x="18603" y="19837"/>
                  <a:pt x="18744" y="19432"/>
                  <a:pt x="18858" y="19027"/>
                </a:cubicBezTo>
                <a:close/>
                <a:moveTo>
                  <a:pt x="12731" y="20497"/>
                </a:moveTo>
                <a:cubicBezTo>
                  <a:pt x="13285" y="20788"/>
                  <a:pt x="13831" y="21158"/>
                  <a:pt x="14386" y="21484"/>
                </a:cubicBezTo>
                <a:cubicBezTo>
                  <a:pt x="14016" y="21783"/>
                  <a:pt x="13611" y="22038"/>
                  <a:pt x="13206" y="22293"/>
                </a:cubicBezTo>
                <a:cubicBezTo>
                  <a:pt x="12581" y="22038"/>
                  <a:pt x="11965" y="21783"/>
                  <a:pt x="11304" y="21563"/>
                </a:cubicBezTo>
                <a:cubicBezTo>
                  <a:pt x="11780" y="21228"/>
                  <a:pt x="12255" y="20858"/>
                  <a:pt x="12731" y="20497"/>
                </a:cubicBezTo>
                <a:close/>
                <a:moveTo>
                  <a:pt x="91878" y="20649"/>
                </a:moveTo>
                <a:cubicBezTo>
                  <a:pt x="92442" y="20649"/>
                  <a:pt x="93009" y="20660"/>
                  <a:pt x="93577" y="20682"/>
                </a:cubicBezTo>
                <a:cubicBezTo>
                  <a:pt x="93912" y="21228"/>
                  <a:pt x="94317" y="21783"/>
                  <a:pt x="94722" y="22293"/>
                </a:cubicBezTo>
                <a:cubicBezTo>
                  <a:pt x="94505" y="22287"/>
                  <a:pt x="94290" y="22284"/>
                  <a:pt x="94077" y="22284"/>
                </a:cubicBezTo>
                <a:cubicBezTo>
                  <a:pt x="93125" y="22284"/>
                  <a:pt x="92198" y="22342"/>
                  <a:pt x="91271" y="22399"/>
                </a:cubicBezTo>
                <a:cubicBezTo>
                  <a:pt x="90866" y="21889"/>
                  <a:pt x="90540" y="21299"/>
                  <a:pt x="90205" y="20682"/>
                </a:cubicBezTo>
                <a:cubicBezTo>
                  <a:pt x="90756" y="20660"/>
                  <a:pt x="91315" y="20649"/>
                  <a:pt x="91878" y="20649"/>
                </a:cubicBezTo>
                <a:close/>
                <a:moveTo>
                  <a:pt x="15662" y="20603"/>
                </a:moveTo>
                <a:cubicBezTo>
                  <a:pt x="16067" y="21008"/>
                  <a:pt x="16472" y="21413"/>
                  <a:pt x="16912" y="21818"/>
                </a:cubicBezTo>
                <a:cubicBezTo>
                  <a:pt x="16912" y="21853"/>
                  <a:pt x="16948" y="21889"/>
                  <a:pt x="16983" y="21924"/>
                </a:cubicBezTo>
                <a:cubicBezTo>
                  <a:pt x="16728" y="22144"/>
                  <a:pt x="16402" y="22329"/>
                  <a:pt x="16067" y="22514"/>
                </a:cubicBezTo>
                <a:cubicBezTo>
                  <a:pt x="16032" y="22478"/>
                  <a:pt x="15997" y="22478"/>
                  <a:pt x="15962" y="22443"/>
                </a:cubicBezTo>
                <a:cubicBezTo>
                  <a:pt x="15486" y="22109"/>
                  <a:pt x="15002" y="21818"/>
                  <a:pt x="14527" y="21484"/>
                </a:cubicBezTo>
                <a:cubicBezTo>
                  <a:pt x="14932" y="21228"/>
                  <a:pt x="15266" y="20938"/>
                  <a:pt x="15592" y="20638"/>
                </a:cubicBezTo>
                <a:cubicBezTo>
                  <a:pt x="15627" y="20603"/>
                  <a:pt x="15627" y="20603"/>
                  <a:pt x="15662" y="20603"/>
                </a:cubicBezTo>
                <a:close/>
                <a:moveTo>
                  <a:pt x="93692" y="20682"/>
                </a:moveTo>
                <a:lnTo>
                  <a:pt x="93692" y="20682"/>
                </a:lnTo>
                <a:cubicBezTo>
                  <a:pt x="94202" y="20718"/>
                  <a:pt x="94722" y="20753"/>
                  <a:pt x="95232" y="20823"/>
                </a:cubicBezTo>
                <a:cubicBezTo>
                  <a:pt x="95743" y="20902"/>
                  <a:pt x="96298" y="20973"/>
                  <a:pt x="96808" y="21079"/>
                </a:cubicBezTo>
                <a:cubicBezTo>
                  <a:pt x="97213" y="21598"/>
                  <a:pt x="97618" y="22073"/>
                  <a:pt x="98023" y="22549"/>
                </a:cubicBezTo>
                <a:cubicBezTo>
                  <a:pt x="97284" y="22443"/>
                  <a:pt x="96518" y="22364"/>
                  <a:pt x="95708" y="22293"/>
                </a:cubicBezTo>
                <a:lnTo>
                  <a:pt x="94827" y="22293"/>
                </a:lnTo>
                <a:cubicBezTo>
                  <a:pt x="94422" y="21783"/>
                  <a:pt x="94018" y="21263"/>
                  <a:pt x="93692" y="20682"/>
                </a:cubicBezTo>
                <a:close/>
                <a:moveTo>
                  <a:pt x="59101" y="19617"/>
                </a:moveTo>
                <a:lnTo>
                  <a:pt x="59101" y="19617"/>
                </a:lnTo>
                <a:cubicBezTo>
                  <a:pt x="59066" y="20057"/>
                  <a:pt x="59066" y="20533"/>
                  <a:pt x="59066" y="20973"/>
                </a:cubicBezTo>
                <a:cubicBezTo>
                  <a:pt x="58291" y="21519"/>
                  <a:pt x="57481" y="22073"/>
                  <a:pt x="56680" y="22619"/>
                </a:cubicBezTo>
                <a:cubicBezTo>
                  <a:pt x="56750" y="22179"/>
                  <a:pt x="56786" y="21739"/>
                  <a:pt x="56865" y="21299"/>
                </a:cubicBezTo>
                <a:cubicBezTo>
                  <a:pt x="57596" y="20753"/>
                  <a:pt x="58361" y="20198"/>
                  <a:pt x="59101" y="19617"/>
                </a:cubicBezTo>
                <a:close/>
                <a:moveTo>
                  <a:pt x="61408" y="19362"/>
                </a:moveTo>
                <a:cubicBezTo>
                  <a:pt x="61408" y="19908"/>
                  <a:pt x="61487" y="20497"/>
                  <a:pt x="61557" y="21079"/>
                </a:cubicBezTo>
                <a:cubicBezTo>
                  <a:pt x="60783" y="21598"/>
                  <a:pt x="60017" y="22109"/>
                  <a:pt x="59242" y="22619"/>
                </a:cubicBezTo>
                <a:cubicBezTo>
                  <a:pt x="59207" y="22073"/>
                  <a:pt x="59171" y="21563"/>
                  <a:pt x="59136" y="21008"/>
                </a:cubicBezTo>
                <a:cubicBezTo>
                  <a:pt x="59902" y="20462"/>
                  <a:pt x="60677" y="19908"/>
                  <a:pt x="61408" y="19362"/>
                </a:cubicBezTo>
                <a:close/>
                <a:moveTo>
                  <a:pt x="9059" y="20902"/>
                </a:moveTo>
                <a:cubicBezTo>
                  <a:pt x="9764" y="21123"/>
                  <a:pt x="10459" y="21343"/>
                  <a:pt x="11119" y="21598"/>
                </a:cubicBezTo>
                <a:cubicBezTo>
                  <a:pt x="10600" y="21959"/>
                  <a:pt x="10054" y="22329"/>
                  <a:pt x="9544" y="22698"/>
                </a:cubicBezTo>
                <a:cubicBezTo>
                  <a:pt x="8769" y="22549"/>
                  <a:pt x="8003" y="22399"/>
                  <a:pt x="7299" y="22258"/>
                </a:cubicBezTo>
                <a:cubicBezTo>
                  <a:pt x="7888" y="21818"/>
                  <a:pt x="8478" y="21343"/>
                  <a:pt x="9059" y="20902"/>
                </a:cubicBezTo>
                <a:close/>
                <a:moveTo>
                  <a:pt x="101721" y="20462"/>
                </a:moveTo>
                <a:lnTo>
                  <a:pt x="101721" y="20462"/>
                </a:lnTo>
                <a:cubicBezTo>
                  <a:pt x="102566" y="20823"/>
                  <a:pt x="103482" y="21158"/>
                  <a:pt x="104441" y="21413"/>
                </a:cubicBezTo>
                <a:cubicBezTo>
                  <a:pt x="104882" y="21853"/>
                  <a:pt x="105357" y="22258"/>
                  <a:pt x="105832" y="22698"/>
                </a:cubicBezTo>
                <a:cubicBezTo>
                  <a:pt x="104846" y="22399"/>
                  <a:pt x="103887" y="22073"/>
                  <a:pt x="103006" y="21704"/>
                </a:cubicBezTo>
                <a:cubicBezTo>
                  <a:pt x="102601" y="21343"/>
                  <a:pt x="102161" y="20902"/>
                  <a:pt x="101721" y="20462"/>
                </a:cubicBezTo>
                <a:close/>
                <a:moveTo>
                  <a:pt x="79421" y="20057"/>
                </a:moveTo>
                <a:cubicBezTo>
                  <a:pt x="79605" y="20753"/>
                  <a:pt x="79826" y="21448"/>
                  <a:pt x="80116" y="22144"/>
                </a:cubicBezTo>
                <a:cubicBezTo>
                  <a:pt x="79385" y="22329"/>
                  <a:pt x="78690" y="22514"/>
                  <a:pt x="78030" y="22769"/>
                </a:cubicBezTo>
                <a:cubicBezTo>
                  <a:pt x="77774" y="22109"/>
                  <a:pt x="77589" y="21413"/>
                  <a:pt x="77369" y="20718"/>
                </a:cubicBezTo>
                <a:cubicBezTo>
                  <a:pt x="78030" y="20462"/>
                  <a:pt x="78725" y="20242"/>
                  <a:pt x="79421" y="20057"/>
                </a:cubicBezTo>
                <a:close/>
                <a:moveTo>
                  <a:pt x="18383" y="20313"/>
                </a:moveTo>
                <a:cubicBezTo>
                  <a:pt x="18708" y="21008"/>
                  <a:pt x="19043" y="21668"/>
                  <a:pt x="19448" y="22329"/>
                </a:cubicBezTo>
                <a:cubicBezTo>
                  <a:pt x="19334" y="22514"/>
                  <a:pt x="19228" y="22663"/>
                  <a:pt x="19078" y="22804"/>
                </a:cubicBezTo>
                <a:cubicBezTo>
                  <a:pt x="18673" y="22258"/>
                  <a:pt x="18268" y="21704"/>
                  <a:pt x="17863" y="21158"/>
                </a:cubicBezTo>
                <a:cubicBezTo>
                  <a:pt x="18083" y="20858"/>
                  <a:pt x="18233" y="20603"/>
                  <a:pt x="18383" y="20313"/>
                </a:cubicBezTo>
                <a:close/>
                <a:moveTo>
                  <a:pt x="90100" y="20718"/>
                </a:moveTo>
                <a:cubicBezTo>
                  <a:pt x="90425" y="21299"/>
                  <a:pt x="90795" y="21889"/>
                  <a:pt x="91156" y="22399"/>
                </a:cubicBezTo>
                <a:cubicBezTo>
                  <a:pt x="90021" y="22514"/>
                  <a:pt x="88885" y="22619"/>
                  <a:pt x="87749" y="22804"/>
                </a:cubicBezTo>
                <a:cubicBezTo>
                  <a:pt x="87379" y="22223"/>
                  <a:pt x="87054" y="21633"/>
                  <a:pt x="86754" y="21008"/>
                </a:cubicBezTo>
                <a:cubicBezTo>
                  <a:pt x="87855" y="20858"/>
                  <a:pt x="88955" y="20753"/>
                  <a:pt x="90100" y="20718"/>
                </a:cubicBezTo>
                <a:close/>
                <a:moveTo>
                  <a:pt x="74614" y="19538"/>
                </a:moveTo>
                <a:cubicBezTo>
                  <a:pt x="74763" y="20093"/>
                  <a:pt x="74913" y="20638"/>
                  <a:pt x="75054" y="21228"/>
                </a:cubicBezTo>
                <a:cubicBezTo>
                  <a:pt x="75089" y="21378"/>
                  <a:pt x="75133" y="21484"/>
                  <a:pt x="75203" y="21633"/>
                </a:cubicBezTo>
                <a:cubicBezTo>
                  <a:pt x="74578" y="22003"/>
                  <a:pt x="73988" y="22364"/>
                  <a:pt x="73407" y="22839"/>
                </a:cubicBezTo>
                <a:cubicBezTo>
                  <a:pt x="73258" y="22399"/>
                  <a:pt x="73152" y="22003"/>
                  <a:pt x="73038" y="21598"/>
                </a:cubicBezTo>
                <a:lnTo>
                  <a:pt x="72967" y="21193"/>
                </a:lnTo>
                <a:cubicBezTo>
                  <a:pt x="72932" y="21079"/>
                  <a:pt x="72888" y="20938"/>
                  <a:pt x="72853" y="20788"/>
                </a:cubicBezTo>
                <a:cubicBezTo>
                  <a:pt x="73407" y="20348"/>
                  <a:pt x="73988" y="19908"/>
                  <a:pt x="74614" y="19538"/>
                </a:cubicBezTo>
                <a:close/>
                <a:moveTo>
                  <a:pt x="57006" y="20313"/>
                </a:moveTo>
                <a:cubicBezTo>
                  <a:pt x="56935" y="20603"/>
                  <a:pt x="56865" y="20938"/>
                  <a:pt x="56786" y="21228"/>
                </a:cubicBezTo>
                <a:cubicBezTo>
                  <a:pt x="56345" y="21563"/>
                  <a:pt x="55905" y="21889"/>
                  <a:pt x="55500" y="22179"/>
                </a:cubicBezTo>
                <a:cubicBezTo>
                  <a:pt x="55174" y="22443"/>
                  <a:pt x="54840" y="22663"/>
                  <a:pt x="54549" y="22883"/>
                </a:cubicBezTo>
                <a:cubicBezTo>
                  <a:pt x="54620" y="22549"/>
                  <a:pt x="54734" y="22258"/>
                  <a:pt x="54805" y="21959"/>
                </a:cubicBezTo>
                <a:cubicBezTo>
                  <a:pt x="55210" y="21668"/>
                  <a:pt x="55615" y="21413"/>
                  <a:pt x="56020" y="21079"/>
                </a:cubicBezTo>
                <a:lnTo>
                  <a:pt x="56530" y="20682"/>
                </a:lnTo>
                <a:cubicBezTo>
                  <a:pt x="56715" y="20533"/>
                  <a:pt x="56865" y="20418"/>
                  <a:pt x="57006" y="20313"/>
                </a:cubicBezTo>
                <a:close/>
                <a:moveTo>
                  <a:pt x="100400" y="20568"/>
                </a:moveTo>
                <a:cubicBezTo>
                  <a:pt x="100955" y="20858"/>
                  <a:pt x="101545" y="21158"/>
                  <a:pt x="102126" y="21413"/>
                </a:cubicBezTo>
                <a:cubicBezTo>
                  <a:pt x="102381" y="21563"/>
                  <a:pt x="102681" y="21668"/>
                  <a:pt x="102971" y="21783"/>
                </a:cubicBezTo>
                <a:cubicBezTo>
                  <a:pt x="103262" y="22073"/>
                  <a:pt x="103526" y="22329"/>
                  <a:pt x="103816" y="22584"/>
                </a:cubicBezTo>
                <a:cubicBezTo>
                  <a:pt x="103966" y="22734"/>
                  <a:pt x="104142" y="22839"/>
                  <a:pt x="104292" y="22989"/>
                </a:cubicBezTo>
                <a:cubicBezTo>
                  <a:pt x="104221" y="22954"/>
                  <a:pt x="104107" y="22954"/>
                  <a:pt x="104036" y="22919"/>
                </a:cubicBezTo>
                <a:cubicBezTo>
                  <a:pt x="103226" y="22549"/>
                  <a:pt x="102425" y="22179"/>
                  <a:pt x="101651" y="21818"/>
                </a:cubicBezTo>
                <a:cubicBezTo>
                  <a:pt x="101466" y="21633"/>
                  <a:pt x="101281" y="21448"/>
                  <a:pt x="101105" y="21263"/>
                </a:cubicBezTo>
                <a:cubicBezTo>
                  <a:pt x="100885" y="21079"/>
                  <a:pt x="100664" y="20823"/>
                  <a:pt x="100400" y="20568"/>
                </a:cubicBezTo>
                <a:close/>
                <a:moveTo>
                  <a:pt x="14456" y="21563"/>
                </a:moveTo>
                <a:cubicBezTo>
                  <a:pt x="14967" y="21853"/>
                  <a:pt x="15442" y="22179"/>
                  <a:pt x="15926" y="22514"/>
                </a:cubicBezTo>
                <a:cubicBezTo>
                  <a:pt x="15926" y="22514"/>
                  <a:pt x="15962" y="22549"/>
                  <a:pt x="15997" y="22549"/>
                </a:cubicBezTo>
                <a:cubicBezTo>
                  <a:pt x="15662" y="22734"/>
                  <a:pt x="15337" y="22883"/>
                  <a:pt x="15002" y="23024"/>
                </a:cubicBezTo>
                <a:cubicBezTo>
                  <a:pt x="14421" y="22804"/>
                  <a:pt x="13866" y="22549"/>
                  <a:pt x="13320" y="22329"/>
                </a:cubicBezTo>
                <a:cubicBezTo>
                  <a:pt x="13681" y="22073"/>
                  <a:pt x="14086" y="21818"/>
                  <a:pt x="14456" y="21563"/>
                </a:cubicBezTo>
                <a:close/>
                <a:moveTo>
                  <a:pt x="66470" y="19758"/>
                </a:moveTo>
                <a:cubicBezTo>
                  <a:pt x="66620" y="20348"/>
                  <a:pt x="66769" y="20938"/>
                  <a:pt x="66910" y="21484"/>
                </a:cubicBezTo>
                <a:cubicBezTo>
                  <a:pt x="66285" y="22038"/>
                  <a:pt x="65669" y="22549"/>
                  <a:pt x="64964" y="23024"/>
                </a:cubicBezTo>
                <a:cubicBezTo>
                  <a:pt x="64824" y="22478"/>
                  <a:pt x="64674" y="21924"/>
                  <a:pt x="64524" y="21378"/>
                </a:cubicBezTo>
                <a:cubicBezTo>
                  <a:pt x="65229" y="20902"/>
                  <a:pt x="65845" y="20348"/>
                  <a:pt x="66470" y="19758"/>
                </a:cubicBezTo>
                <a:close/>
                <a:moveTo>
                  <a:pt x="98534" y="20462"/>
                </a:moveTo>
                <a:lnTo>
                  <a:pt x="98534" y="20462"/>
                </a:lnTo>
                <a:cubicBezTo>
                  <a:pt x="99414" y="20858"/>
                  <a:pt x="100295" y="21263"/>
                  <a:pt x="101175" y="21668"/>
                </a:cubicBezTo>
                <a:cubicBezTo>
                  <a:pt x="101325" y="21739"/>
                  <a:pt x="101466" y="21818"/>
                  <a:pt x="101615" y="21889"/>
                </a:cubicBezTo>
                <a:cubicBezTo>
                  <a:pt x="102020" y="22293"/>
                  <a:pt x="102381" y="22663"/>
                  <a:pt x="102786" y="23024"/>
                </a:cubicBezTo>
                <a:cubicBezTo>
                  <a:pt x="101800" y="22619"/>
                  <a:pt x="100805" y="22223"/>
                  <a:pt x="99784" y="21853"/>
                </a:cubicBezTo>
                <a:cubicBezTo>
                  <a:pt x="99379" y="21413"/>
                  <a:pt x="98939" y="20938"/>
                  <a:pt x="98534" y="20462"/>
                </a:cubicBezTo>
                <a:close/>
                <a:moveTo>
                  <a:pt x="64014" y="19283"/>
                </a:moveTo>
                <a:cubicBezTo>
                  <a:pt x="64128" y="19978"/>
                  <a:pt x="64269" y="20682"/>
                  <a:pt x="64454" y="21378"/>
                </a:cubicBezTo>
                <a:cubicBezTo>
                  <a:pt x="63644" y="21959"/>
                  <a:pt x="62807" y="22549"/>
                  <a:pt x="61962" y="23059"/>
                </a:cubicBezTo>
                <a:cubicBezTo>
                  <a:pt x="61813" y="22399"/>
                  <a:pt x="61707" y="21783"/>
                  <a:pt x="61628" y="21123"/>
                </a:cubicBezTo>
                <a:cubicBezTo>
                  <a:pt x="62438" y="20533"/>
                  <a:pt x="63248" y="19943"/>
                  <a:pt x="64014" y="19283"/>
                </a:cubicBezTo>
                <a:close/>
                <a:moveTo>
                  <a:pt x="11225" y="21633"/>
                </a:moveTo>
                <a:cubicBezTo>
                  <a:pt x="11850" y="21853"/>
                  <a:pt x="12475" y="22109"/>
                  <a:pt x="13100" y="22364"/>
                </a:cubicBezTo>
                <a:cubicBezTo>
                  <a:pt x="12766" y="22549"/>
                  <a:pt x="12440" y="22769"/>
                  <a:pt x="12105" y="22989"/>
                </a:cubicBezTo>
                <a:cubicBezTo>
                  <a:pt x="12000" y="23024"/>
                  <a:pt x="11885" y="23103"/>
                  <a:pt x="11780" y="23174"/>
                </a:cubicBezTo>
                <a:cubicBezTo>
                  <a:pt x="11040" y="23024"/>
                  <a:pt x="10345" y="22883"/>
                  <a:pt x="9649" y="22734"/>
                </a:cubicBezTo>
                <a:cubicBezTo>
                  <a:pt x="10160" y="22364"/>
                  <a:pt x="10714" y="22003"/>
                  <a:pt x="11225" y="21633"/>
                </a:cubicBezTo>
                <a:close/>
                <a:moveTo>
                  <a:pt x="68486" y="20057"/>
                </a:moveTo>
                <a:cubicBezTo>
                  <a:pt x="68636" y="20638"/>
                  <a:pt x="68821" y="21193"/>
                  <a:pt x="68970" y="21783"/>
                </a:cubicBezTo>
                <a:cubicBezTo>
                  <a:pt x="68530" y="22293"/>
                  <a:pt x="68011" y="22769"/>
                  <a:pt x="67500" y="23209"/>
                </a:cubicBezTo>
                <a:cubicBezTo>
                  <a:pt x="67315" y="22663"/>
                  <a:pt x="67165" y="22073"/>
                  <a:pt x="67025" y="21519"/>
                </a:cubicBezTo>
                <a:cubicBezTo>
                  <a:pt x="67535" y="21043"/>
                  <a:pt x="68011" y="20568"/>
                  <a:pt x="68486" y="20057"/>
                </a:cubicBezTo>
                <a:close/>
                <a:moveTo>
                  <a:pt x="17828" y="21228"/>
                </a:moveTo>
                <a:cubicBezTo>
                  <a:pt x="18198" y="21783"/>
                  <a:pt x="18603" y="22329"/>
                  <a:pt x="19008" y="22883"/>
                </a:cubicBezTo>
                <a:cubicBezTo>
                  <a:pt x="18858" y="22989"/>
                  <a:pt x="18673" y="23139"/>
                  <a:pt x="18453" y="23244"/>
                </a:cubicBezTo>
                <a:cubicBezTo>
                  <a:pt x="17978" y="22804"/>
                  <a:pt x="17573" y="22364"/>
                  <a:pt x="17133" y="21924"/>
                </a:cubicBezTo>
                <a:cubicBezTo>
                  <a:pt x="17423" y="21704"/>
                  <a:pt x="17643" y="21448"/>
                  <a:pt x="17828" y="21228"/>
                </a:cubicBezTo>
                <a:close/>
                <a:moveTo>
                  <a:pt x="96958" y="21123"/>
                </a:moveTo>
                <a:lnTo>
                  <a:pt x="96958" y="21123"/>
                </a:lnTo>
                <a:cubicBezTo>
                  <a:pt x="97909" y="21299"/>
                  <a:pt x="98824" y="21598"/>
                  <a:pt x="99705" y="21924"/>
                </a:cubicBezTo>
                <a:cubicBezTo>
                  <a:pt x="100180" y="22399"/>
                  <a:pt x="100664" y="22883"/>
                  <a:pt x="101140" y="23324"/>
                </a:cubicBezTo>
                <a:cubicBezTo>
                  <a:pt x="100145" y="23024"/>
                  <a:pt x="99194" y="22769"/>
                  <a:pt x="98164" y="22584"/>
                </a:cubicBezTo>
                <a:cubicBezTo>
                  <a:pt x="97724" y="22109"/>
                  <a:pt x="97319" y="21633"/>
                  <a:pt x="96958" y="21123"/>
                </a:cubicBezTo>
                <a:close/>
                <a:moveTo>
                  <a:pt x="86684" y="21043"/>
                </a:moveTo>
                <a:cubicBezTo>
                  <a:pt x="86974" y="21633"/>
                  <a:pt x="87309" y="22223"/>
                  <a:pt x="87679" y="22804"/>
                </a:cubicBezTo>
                <a:cubicBezTo>
                  <a:pt x="86534" y="22954"/>
                  <a:pt x="85398" y="23139"/>
                  <a:pt x="84263" y="23324"/>
                </a:cubicBezTo>
                <a:lnTo>
                  <a:pt x="84228" y="23324"/>
                </a:lnTo>
                <a:cubicBezTo>
                  <a:pt x="84192" y="23324"/>
                  <a:pt x="84157" y="23359"/>
                  <a:pt x="84078" y="23359"/>
                </a:cubicBezTo>
                <a:cubicBezTo>
                  <a:pt x="83752" y="22769"/>
                  <a:pt x="83453" y="22179"/>
                  <a:pt x="83197" y="21563"/>
                </a:cubicBezTo>
                <a:cubicBezTo>
                  <a:pt x="83382" y="21519"/>
                  <a:pt x="83567" y="21519"/>
                  <a:pt x="83752" y="21484"/>
                </a:cubicBezTo>
                <a:cubicBezTo>
                  <a:pt x="84703" y="21299"/>
                  <a:pt x="85698" y="21158"/>
                  <a:pt x="86684" y="21043"/>
                </a:cubicBezTo>
                <a:close/>
                <a:moveTo>
                  <a:pt x="104626" y="21484"/>
                </a:moveTo>
                <a:lnTo>
                  <a:pt x="104626" y="21484"/>
                </a:lnTo>
                <a:cubicBezTo>
                  <a:pt x="105507" y="21704"/>
                  <a:pt x="106457" y="21924"/>
                  <a:pt x="107444" y="22109"/>
                </a:cubicBezTo>
                <a:cubicBezTo>
                  <a:pt x="107928" y="22549"/>
                  <a:pt x="108438" y="22954"/>
                  <a:pt x="108984" y="23429"/>
                </a:cubicBezTo>
                <a:cubicBezTo>
                  <a:pt x="107963" y="23244"/>
                  <a:pt x="106968" y="23024"/>
                  <a:pt x="106053" y="22769"/>
                </a:cubicBezTo>
                <a:cubicBezTo>
                  <a:pt x="105542" y="22329"/>
                  <a:pt x="105066" y="21889"/>
                  <a:pt x="104626" y="21484"/>
                </a:cubicBezTo>
                <a:close/>
                <a:moveTo>
                  <a:pt x="4587" y="21818"/>
                </a:moveTo>
                <a:cubicBezTo>
                  <a:pt x="4877" y="21889"/>
                  <a:pt x="5177" y="21924"/>
                  <a:pt x="5467" y="22003"/>
                </a:cubicBezTo>
                <a:cubicBezTo>
                  <a:pt x="5978" y="22109"/>
                  <a:pt x="6533" y="22179"/>
                  <a:pt x="7078" y="22293"/>
                </a:cubicBezTo>
                <a:cubicBezTo>
                  <a:pt x="6823" y="22478"/>
                  <a:pt x="6568" y="22663"/>
                  <a:pt x="6312" y="22883"/>
                </a:cubicBezTo>
                <a:cubicBezTo>
                  <a:pt x="6057" y="23059"/>
                  <a:pt x="5758" y="23280"/>
                  <a:pt x="5503" y="23464"/>
                </a:cubicBezTo>
                <a:cubicBezTo>
                  <a:pt x="5027" y="23394"/>
                  <a:pt x="4516" y="23324"/>
                  <a:pt x="4041" y="23244"/>
                </a:cubicBezTo>
                <a:cubicBezTo>
                  <a:pt x="3671" y="23174"/>
                  <a:pt x="3266" y="23139"/>
                  <a:pt x="2897" y="23103"/>
                </a:cubicBezTo>
                <a:cubicBezTo>
                  <a:pt x="3302" y="22804"/>
                  <a:pt x="3707" y="22514"/>
                  <a:pt x="4111" y="22179"/>
                </a:cubicBezTo>
                <a:cubicBezTo>
                  <a:pt x="4261" y="22073"/>
                  <a:pt x="4437" y="21959"/>
                  <a:pt x="4587" y="21818"/>
                </a:cubicBezTo>
                <a:close/>
                <a:moveTo>
                  <a:pt x="20283" y="20062"/>
                </a:moveTo>
                <a:cubicBezTo>
                  <a:pt x="20619" y="20867"/>
                  <a:pt x="21008" y="21645"/>
                  <a:pt x="21499" y="22364"/>
                </a:cubicBezTo>
                <a:cubicBezTo>
                  <a:pt x="21350" y="22804"/>
                  <a:pt x="21244" y="23174"/>
                  <a:pt x="21130" y="23464"/>
                </a:cubicBezTo>
                <a:cubicBezTo>
                  <a:pt x="20654" y="22804"/>
                  <a:pt x="20284" y="22109"/>
                  <a:pt x="19923" y="21378"/>
                </a:cubicBezTo>
                <a:cubicBezTo>
                  <a:pt x="19994" y="21158"/>
                  <a:pt x="20029" y="20973"/>
                  <a:pt x="20108" y="20753"/>
                </a:cubicBezTo>
                <a:cubicBezTo>
                  <a:pt x="20143" y="20534"/>
                  <a:pt x="20213" y="20281"/>
                  <a:pt x="20283" y="20062"/>
                </a:cubicBezTo>
                <a:close/>
                <a:moveTo>
                  <a:pt x="17062" y="22003"/>
                </a:moveTo>
                <a:cubicBezTo>
                  <a:pt x="17502" y="22443"/>
                  <a:pt x="17907" y="22883"/>
                  <a:pt x="18383" y="23280"/>
                </a:cubicBezTo>
                <a:cubicBezTo>
                  <a:pt x="18347" y="23280"/>
                  <a:pt x="18347" y="23324"/>
                  <a:pt x="18347" y="23324"/>
                </a:cubicBezTo>
                <a:cubicBezTo>
                  <a:pt x="18127" y="23394"/>
                  <a:pt x="17907" y="23500"/>
                  <a:pt x="17687" y="23579"/>
                </a:cubicBezTo>
                <a:cubicBezTo>
                  <a:pt x="17168" y="23244"/>
                  <a:pt x="16657" y="22919"/>
                  <a:pt x="16147" y="22549"/>
                </a:cubicBezTo>
                <a:cubicBezTo>
                  <a:pt x="16472" y="22399"/>
                  <a:pt x="16807" y="22223"/>
                  <a:pt x="17062" y="22003"/>
                </a:cubicBezTo>
                <a:close/>
                <a:moveTo>
                  <a:pt x="13206" y="22399"/>
                </a:moveTo>
                <a:cubicBezTo>
                  <a:pt x="13761" y="22619"/>
                  <a:pt x="14342" y="22839"/>
                  <a:pt x="14896" y="23059"/>
                </a:cubicBezTo>
                <a:cubicBezTo>
                  <a:pt x="14782" y="23139"/>
                  <a:pt x="14711" y="23174"/>
                  <a:pt x="14606" y="23209"/>
                </a:cubicBezTo>
                <a:cubicBezTo>
                  <a:pt x="14306" y="23359"/>
                  <a:pt x="14016" y="23464"/>
                  <a:pt x="13725" y="23614"/>
                </a:cubicBezTo>
                <a:cubicBezTo>
                  <a:pt x="13100" y="23464"/>
                  <a:pt x="12510" y="23324"/>
                  <a:pt x="11885" y="23209"/>
                </a:cubicBezTo>
                <a:cubicBezTo>
                  <a:pt x="11965" y="23139"/>
                  <a:pt x="12070" y="23103"/>
                  <a:pt x="12141" y="23059"/>
                </a:cubicBezTo>
                <a:cubicBezTo>
                  <a:pt x="12510" y="22839"/>
                  <a:pt x="12845" y="22619"/>
                  <a:pt x="13206" y="22399"/>
                </a:cubicBezTo>
                <a:close/>
                <a:moveTo>
                  <a:pt x="77290" y="20753"/>
                </a:moveTo>
                <a:cubicBezTo>
                  <a:pt x="77475" y="21448"/>
                  <a:pt x="77695" y="22144"/>
                  <a:pt x="77950" y="22804"/>
                </a:cubicBezTo>
                <a:cubicBezTo>
                  <a:pt x="77255" y="23059"/>
                  <a:pt x="76594" y="23359"/>
                  <a:pt x="75934" y="23685"/>
                </a:cubicBezTo>
                <a:cubicBezTo>
                  <a:pt x="75714" y="23024"/>
                  <a:pt x="75494" y="22364"/>
                  <a:pt x="75274" y="21668"/>
                </a:cubicBezTo>
                <a:cubicBezTo>
                  <a:pt x="75934" y="21299"/>
                  <a:pt x="76594" y="21008"/>
                  <a:pt x="77290" y="20753"/>
                </a:cubicBezTo>
                <a:close/>
                <a:moveTo>
                  <a:pt x="94792" y="22364"/>
                </a:moveTo>
                <a:cubicBezTo>
                  <a:pt x="95118" y="22804"/>
                  <a:pt x="95488" y="23209"/>
                  <a:pt x="95858" y="23614"/>
                </a:cubicBezTo>
                <a:cubicBezTo>
                  <a:pt x="95541" y="23605"/>
                  <a:pt x="95226" y="23600"/>
                  <a:pt x="94911" y="23600"/>
                </a:cubicBezTo>
                <a:cubicBezTo>
                  <a:pt x="94050" y="23600"/>
                  <a:pt x="93193" y="23633"/>
                  <a:pt x="92336" y="23685"/>
                </a:cubicBezTo>
                <a:cubicBezTo>
                  <a:pt x="91966" y="23324"/>
                  <a:pt x="91640" y="22919"/>
                  <a:pt x="91306" y="22478"/>
                </a:cubicBezTo>
                <a:cubicBezTo>
                  <a:pt x="92477" y="22399"/>
                  <a:pt x="93621" y="22364"/>
                  <a:pt x="94792" y="22364"/>
                </a:cubicBezTo>
                <a:close/>
                <a:moveTo>
                  <a:pt x="70581" y="20128"/>
                </a:moveTo>
                <a:cubicBezTo>
                  <a:pt x="70766" y="20823"/>
                  <a:pt x="70986" y="21519"/>
                  <a:pt x="71171" y="22179"/>
                </a:cubicBezTo>
                <a:cubicBezTo>
                  <a:pt x="70731" y="22619"/>
                  <a:pt x="70247" y="23103"/>
                  <a:pt x="69807" y="23579"/>
                </a:cubicBezTo>
                <a:cubicBezTo>
                  <a:pt x="69771" y="23649"/>
                  <a:pt x="69701" y="23685"/>
                  <a:pt x="69666" y="23720"/>
                </a:cubicBezTo>
                <a:cubicBezTo>
                  <a:pt x="69481" y="23103"/>
                  <a:pt x="69261" y="22443"/>
                  <a:pt x="69076" y="21818"/>
                </a:cubicBezTo>
                <a:cubicBezTo>
                  <a:pt x="69226" y="21668"/>
                  <a:pt x="69366" y="21484"/>
                  <a:pt x="69516" y="21343"/>
                </a:cubicBezTo>
                <a:cubicBezTo>
                  <a:pt x="69886" y="20902"/>
                  <a:pt x="70212" y="20533"/>
                  <a:pt x="70581" y="20128"/>
                </a:cubicBezTo>
                <a:close/>
                <a:moveTo>
                  <a:pt x="16067" y="22619"/>
                </a:moveTo>
                <a:cubicBezTo>
                  <a:pt x="16587" y="22954"/>
                  <a:pt x="17062" y="23280"/>
                  <a:pt x="17573" y="23614"/>
                </a:cubicBezTo>
                <a:cubicBezTo>
                  <a:pt x="17317" y="23685"/>
                  <a:pt x="17062" y="23720"/>
                  <a:pt x="16807" y="23799"/>
                </a:cubicBezTo>
                <a:cubicBezTo>
                  <a:pt x="16367" y="23614"/>
                  <a:pt x="15882" y="23394"/>
                  <a:pt x="15442" y="23209"/>
                </a:cubicBezTo>
                <a:cubicBezTo>
                  <a:pt x="15337" y="23174"/>
                  <a:pt x="15222" y="23139"/>
                  <a:pt x="15116" y="23059"/>
                </a:cubicBezTo>
                <a:cubicBezTo>
                  <a:pt x="15442" y="22919"/>
                  <a:pt x="15777" y="22769"/>
                  <a:pt x="16067" y="22619"/>
                </a:cubicBezTo>
                <a:close/>
                <a:moveTo>
                  <a:pt x="7193" y="22329"/>
                </a:moveTo>
                <a:cubicBezTo>
                  <a:pt x="7924" y="22478"/>
                  <a:pt x="8663" y="22619"/>
                  <a:pt x="9429" y="22769"/>
                </a:cubicBezTo>
                <a:cubicBezTo>
                  <a:pt x="9103" y="22989"/>
                  <a:pt x="8804" y="23209"/>
                  <a:pt x="8513" y="23429"/>
                </a:cubicBezTo>
                <a:cubicBezTo>
                  <a:pt x="8293" y="23579"/>
                  <a:pt x="8073" y="23720"/>
                  <a:pt x="7853" y="23869"/>
                </a:cubicBezTo>
                <a:cubicBezTo>
                  <a:pt x="7519" y="23834"/>
                  <a:pt x="7228" y="23764"/>
                  <a:pt x="6938" y="23720"/>
                </a:cubicBezTo>
                <a:cubicBezTo>
                  <a:pt x="6497" y="23649"/>
                  <a:pt x="6057" y="23579"/>
                  <a:pt x="5617" y="23500"/>
                </a:cubicBezTo>
                <a:cubicBezTo>
                  <a:pt x="5872" y="23324"/>
                  <a:pt x="6128" y="23139"/>
                  <a:pt x="6383" y="22954"/>
                </a:cubicBezTo>
                <a:cubicBezTo>
                  <a:pt x="6638" y="22734"/>
                  <a:pt x="6938" y="22514"/>
                  <a:pt x="7193" y="22329"/>
                </a:cubicBezTo>
                <a:close/>
                <a:moveTo>
                  <a:pt x="83092" y="21598"/>
                </a:moveTo>
                <a:cubicBezTo>
                  <a:pt x="83347" y="22223"/>
                  <a:pt x="83638" y="22804"/>
                  <a:pt x="84007" y="23359"/>
                </a:cubicBezTo>
                <a:cubicBezTo>
                  <a:pt x="82942" y="23544"/>
                  <a:pt x="81956" y="23720"/>
                  <a:pt x="81076" y="23905"/>
                </a:cubicBezTo>
                <a:cubicBezTo>
                  <a:pt x="80741" y="23359"/>
                  <a:pt x="80451" y="22769"/>
                  <a:pt x="80231" y="22179"/>
                </a:cubicBezTo>
                <a:cubicBezTo>
                  <a:pt x="81111" y="21959"/>
                  <a:pt x="82062" y="21783"/>
                  <a:pt x="83092" y="21598"/>
                </a:cubicBezTo>
                <a:close/>
                <a:moveTo>
                  <a:pt x="94898" y="22364"/>
                </a:moveTo>
                <a:cubicBezTo>
                  <a:pt x="95162" y="22364"/>
                  <a:pt x="95417" y="22364"/>
                  <a:pt x="95708" y="22399"/>
                </a:cubicBezTo>
                <a:cubicBezTo>
                  <a:pt x="96553" y="22443"/>
                  <a:pt x="97363" y="22549"/>
                  <a:pt x="98129" y="22663"/>
                </a:cubicBezTo>
                <a:cubicBezTo>
                  <a:pt x="98499" y="23103"/>
                  <a:pt x="98904" y="23500"/>
                  <a:pt x="99265" y="23905"/>
                </a:cubicBezTo>
                <a:cubicBezTo>
                  <a:pt x="98719" y="23799"/>
                  <a:pt x="98129" y="23720"/>
                  <a:pt x="97504" y="23685"/>
                </a:cubicBezTo>
                <a:cubicBezTo>
                  <a:pt x="96993" y="23649"/>
                  <a:pt x="96483" y="23614"/>
                  <a:pt x="95998" y="23614"/>
                </a:cubicBezTo>
                <a:cubicBezTo>
                  <a:pt x="95602" y="23209"/>
                  <a:pt x="95232" y="22804"/>
                  <a:pt x="94898" y="22364"/>
                </a:cubicBezTo>
                <a:close/>
                <a:moveTo>
                  <a:pt x="15002" y="23139"/>
                </a:moveTo>
                <a:cubicBezTo>
                  <a:pt x="15152" y="23174"/>
                  <a:pt x="15266" y="23244"/>
                  <a:pt x="15407" y="23280"/>
                </a:cubicBezTo>
                <a:cubicBezTo>
                  <a:pt x="15812" y="23464"/>
                  <a:pt x="16252" y="23649"/>
                  <a:pt x="16692" y="23834"/>
                </a:cubicBezTo>
                <a:lnTo>
                  <a:pt x="16587" y="23834"/>
                </a:lnTo>
                <a:cubicBezTo>
                  <a:pt x="16287" y="23905"/>
                  <a:pt x="15997" y="23984"/>
                  <a:pt x="15706" y="24054"/>
                </a:cubicBezTo>
                <a:cubicBezTo>
                  <a:pt x="15081" y="23905"/>
                  <a:pt x="14456" y="23764"/>
                  <a:pt x="13866" y="23649"/>
                </a:cubicBezTo>
                <a:cubicBezTo>
                  <a:pt x="14122" y="23500"/>
                  <a:pt x="14386" y="23394"/>
                  <a:pt x="14641" y="23280"/>
                </a:cubicBezTo>
                <a:cubicBezTo>
                  <a:pt x="14747" y="23244"/>
                  <a:pt x="14896" y="23174"/>
                  <a:pt x="15002" y="23139"/>
                </a:cubicBezTo>
                <a:close/>
                <a:moveTo>
                  <a:pt x="91235" y="22478"/>
                </a:moveTo>
                <a:cubicBezTo>
                  <a:pt x="91526" y="22919"/>
                  <a:pt x="91861" y="23324"/>
                  <a:pt x="92221" y="23720"/>
                </a:cubicBezTo>
                <a:cubicBezTo>
                  <a:pt x="91051" y="23799"/>
                  <a:pt x="89915" y="23905"/>
                  <a:pt x="88735" y="24054"/>
                </a:cubicBezTo>
                <a:cubicBezTo>
                  <a:pt x="88409" y="23685"/>
                  <a:pt x="88075" y="23280"/>
                  <a:pt x="87820" y="22883"/>
                </a:cubicBezTo>
                <a:cubicBezTo>
                  <a:pt x="88920" y="22734"/>
                  <a:pt x="90100" y="22584"/>
                  <a:pt x="91235" y="22478"/>
                </a:cubicBezTo>
                <a:close/>
                <a:moveTo>
                  <a:pt x="103191" y="21889"/>
                </a:moveTo>
                <a:lnTo>
                  <a:pt x="103191" y="21889"/>
                </a:lnTo>
                <a:cubicBezTo>
                  <a:pt x="104072" y="22258"/>
                  <a:pt x="104987" y="22549"/>
                  <a:pt x="106017" y="22839"/>
                </a:cubicBezTo>
                <a:cubicBezTo>
                  <a:pt x="106202" y="22989"/>
                  <a:pt x="106387" y="23174"/>
                  <a:pt x="106607" y="23359"/>
                </a:cubicBezTo>
                <a:cubicBezTo>
                  <a:pt x="106898" y="23579"/>
                  <a:pt x="107188" y="23834"/>
                  <a:pt x="107488" y="24089"/>
                </a:cubicBezTo>
                <a:cubicBezTo>
                  <a:pt x="106422" y="23799"/>
                  <a:pt x="105463" y="23464"/>
                  <a:pt x="104512" y="23103"/>
                </a:cubicBezTo>
                <a:cubicBezTo>
                  <a:pt x="104292" y="22919"/>
                  <a:pt x="104072" y="22698"/>
                  <a:pt x="103852" y="22514"/>
                </a:cubicBezTo>
                <a:cubicBezTo>
                  <a:pt x="103631" y="22329"/>
                  <a:pt x="103411" y="22109"/>
                  <a:pt x="103191" y="21889"/>
                </a:cubicBezTo>
                <a:close/>
                <a:moveTo>
                  <a:pt x="19888" y="21484"/>
                </a:moveTo>
                <a:cubicBezTo>
                  <a:pt x="20214" y="22223"/>
                  <a:pt x="20619" y="22919"/>
                  <a:pt x="21059" y="23544"/>
                </a:cubicBezTo>
                <a:cubicBezTo>
                  <a:pt x="20945" y="23799"/>
                  <a:pt x="20839" y="23984"/>
                  <a:pt x="20725" y="24125"/>
                </a:cubicBezTo>
                <a:cubicBezTo>
                  <a:pt x="20284" y="23544"/>
                  <a:pt x="19888" y="22954"/>
                  <a:pt x="19554" y="22329"/>
                </a:cubicBezTo>
                <a:cubicBezTo>
                  <a:pt x="19703" y="22073"/>
                  <a:pt x="19809" y="21783"/>
                  <a:pt x="19888" y="21484"/>
                </a:cubicBezTo>
                <a:close/>
                <a:moveTo>
                  <a:pt x="72782" y="20858"/>
                </a:moveTo>
                <a:cubicBezTo>
                  <a:pt x="72818" y="20973"/>
                  <a:pt x="72818" y="21123"/>
                  <a:pt x="72853" y="21228"/>
                </a:cubicBezTo>
                <a:lnTo>
                  <a:pt x="72967" y="21598"/>
                </a:lnTo>
                <a:cubicBezTo>
                  <a:pt x="73073" y="22038"/>
                  <a:pt x="73187" y="22443"/>
                  <a:pt x="73328" y="22883"/>
                </a:cubicBezTo>
                <a:cubicBezTo>
                  <a:pt x="72818" y="23280"/>
                  <a:pt x="72342" y="23685"/>
                  <a:pt x="71832" y="24160"/>
                </a:cubicBezTo>
                <a:cubicBezTo>
                  <a:pt x="71788" y="23984"/>
                  <a:pt x="71717" y="23799"/>
                  <a:pt x="71682" y="23614"/>
                </a:cubicBezTo>
                <a:lnTo>
                  <a:pt x="71647" y="23544"/>
                </a:lnTo>
                <a:cubicBezTo>
                  <a:pt x="71532" y="23103"/>
                  <a:pt x="71391" y="22663"/>
                  <a:pt x="71277" y="22223"/>
                </a:cubicBezTo>
                <a:cubicBezTo>
                  <a:pt x="71752" y="21704"/>
                  <a:pt x="72272" y="21263"/>
                  <a:pt x="72782" y="20858"/>
                </a:cubicBezTo>
                <a:close/>
                <a:moveTo>
                  <a:pt x="9544" y="22804"/>
                </a:moveTo>
                <a:cubicBezTo>
                  <a:pt x="10239" y="22954"/>
                  <a:pt x="10935" y="23103"/>
                  <a:pt x="11665" y="23244"/>
                </a:cubicBezTo>
                <a:cubicBezTo>
                  <a:pt x="11304" y="23464"/>
                  <a:pt x="10970" y="23685"/>
                  <a:pt x="10644" y="23905"/>
                </a:cubicBezTo>
                <a:cubicBezTo>
                  <a:pt x="10459" y="24019"/>
                  <a:pt x="10309" y="24125"/>
                  <a:pt x="10125" y="24239"/>
                </a:cubicBezTo>
                <a:cubicBezTo>
                  <a:pt x="9394" y="24125"/>
                  <a:pt x="8698" y="24019"/>
                  <a:pt x="7959" y="23905"/>
                </a:cubicBezTo>
                <a:cubicBezTo>
                  <a:pt x="8179" y="23764"/>
                  <a:pt x="8364" y="23614"/>
                  <a:pt x="8549" y="23464"/>
                </a:cubicBezTo>
                <a:cubicBezTo>
                  <a:pt x="8883" y="23244"/>
                  <a:pt x="9209" y="23024"/>
                  <a:pt x="9544" y="22804"/>
                </a:cubicBezTo>
                <a:close/>
                <a:moveTo>
                  <a:pt x="56786" y="21378"/>
                </a:moveTo>
                <a:cubicBezTo>
                  <a:pt x="56680" y="21818"/>
                  <a:pt x="56645" y="22223"/>
                  <a:pt x="56601" y="22663"/>
                </a:cubicBezTo>
                <a:cubicBezTo>
                  <a:pt x="56160" y="22954"/>
                  <a:pt x="55720" y="23244"/>
                  <a:pt x="55324" y="23544"/>
                </a:cubicBezTo>
                <a:cubicBezTo>
                  <a:pt x="54954" y="23799"/>
                  <a:pt x="54585" y="24019"/>
                  <a:pt x="54224" y="24239"/>
                </a:cubicBezTo>
                <a:cubicBezTo>
                  <a:pt x="54294" y="23834"/>
                  <a:pt x="54400" y="23394"/>
                  <a:pt x="54514" y="22989"/>
                </a:cubicBezTo>
                <a:cubicBezTo>
                  <a:pt x="54840" y="22769"/>
                  <a:pt x="55210" y="22514"/>
                  <a:pt x="55544" y="22258"/>
                </a:cubicBezTo>
                <a:cubicBezTo>
                  <a:pt x="55940" y="21959"/>
                  <a:pt x="56345" y="21668"/>
                  <a:pt x="56786" y="21378"/>
                </a:cubicBezTo>
                <a:close/>
                <a:moveTo>
                  <a:pt x="59066" y="21079"/>
                </a:moveTo>
                <a:cubicBezTo>
                  <a:pt x="59066" y="21598"/>
                  <a:pt x="59101" y="22144"/>
                  <a:pt x="59171" y="22663"/>
                </a:cubicBezTo>
                <a:cubicBezTo>
                  <a:pt x="58326" y="23209"/>
                  <a:pt x="57481" y="23720"/>
                  <a:pt x="56601" y="24239"/>
                </a:cubicBezTo>
                <a:cubicBezTo>
                  <a:pt x="56645" y="23720"/>
                  <a:pt x="56645" y="23209"/>
                  <a:pt x="56680" y="22734"/>
                </a:cubicBezTo>
                <a:cubicBezTo>
                  <a:pt x="57481" y="22179"/>
                  <a:pt x="58291" y="21633"/>
                  <a:pt x="59066" y="21079"/>
                </a:cubicBezTo>
                <a:close/>
                <a:moveTo>
                  <a:pt x="101835" y="22003"/>
                </a:moveTo>
                <a:cubicBezTo>
                  <a:pt x="102531" y="22329"/>
                  <a:pt x="103262" y="22663"/>
                  <a:pt x="104001" y="22989"/>
                </a:cubicBezTo>
                <a:cubicBezTo>
                  <a:pt x="104186" y="23059"/>
                  <a:pt x="104327" y="23103"/>
                  <a:pt x="104477" y="23174"/>
                </a:cubicBezTo>
                <a:cubicBezTo>
                  <a:pt x="104917" y="23544"/>
                  <a:pt x="105357" y="23940"/>
                  <a:pt x="105797" y="24310"/>
                </a:cubicBezTo>
                <a:cubicBezTo>
                  <a:pt x="105357" y="24125"/>
                  <a:pt x="104917" y="23940"/>
                  <a:pt x="104477" y="23764"/>
                </a:cubicBezTo>
                <a:cubicBezTo>
                  <a:pt x="104257" y="23685"/>
                  <a:pt x="104072" y="23579"/>
                  <a:pt x="103852" y="23500"/>
                </a:cubicBezTo>
                <a:cubicBezTo>
                  <a:pt x="103561" y="23394"/>
                  <a:pt x="103306" y="23244"/>
                  <a:pt x="103042" y="23139"/>
                </a:cubicBezTo>
                <a:cubicBezTo>
                  <a:pt x="102645" y="22769"/>
                  <a:pt x="102240" y="22399"/>
                  <a:pt x="101835" y="22003"/>
                </a:cubicBezTo>
                <a:close/>
                <a:moveTo>
                  <a:pt x="19483" y="22399"/>
                </a:moveTo>
                <a:cubicBezTo>
                  <a:pt x="19844" y="23024"/>
                  <a:pt x="20249" y="23614"/>
                  <a:pt x="20654" y="24160"/>
                </a:cubicBezTo>
                <a:cubicBezTo>
                  <a:pt x="20584" y="24274"/>
                  <a:pt x="20469" y="24345"/>
                  <a:pt x="20364" y="24380"/>
                </a:cubicBezTo>
                <a:cubicBezTo>
                  <a:pt x="19923" y="23905"/>
                  <a:pt x="19518" y="23394"/>
                  <a:pt x="19113" y="22883"/>
                </a:cubicBezTo>
                <a:cubicBezTo>
                  <a:pt x="19263" y="22734"/>
                  <a:pt x="19369" y="22584"/>
                  <a:pt x="19483" y="22399"/>
                </a:cubicBezTo>
                <a:close/>
                <a:moveTo>
                  <a:pt x="54699" y="22038"/>
                </a:moveTo>
                <a:lnTo>
                  <a:pt x="54699" y="22038"/>
                </a:lnTo>
                <a:cubicBezTo>
                  <a:pt x="54585" y="22329"/>
                  <a:pt x="54514" y="22619"/>
                  <a:pt x="54444" y="22954"/>
                </a:cubicBezTo>
                <a:cubicBezTo>
                  <a:pt x="53563" y="23500"/>
                  <a:pt x="52753" y="23984"/>
                  <a:pt x="51908" y="24380"/>
                </a:cubicBezTo>
                <a:cubicBezTo>
                  <a:pt x="52023" y="24089"/>
                  <a:pt x="52128" y="23799"/>
                  <a:pt x="52243" y="23500"/>
                </a:cubicBezTo>
                <a:cubicBezTo>
                  <a:pt x="53044" y="23103"/>
                  <a:pt x="53854" y="22619"/>
                  <a:pt x="54699" y="22038"/>
                </a:cubicBezTo>
                <a:close/>
                <a:moveTo>
                  <a:pt x="11780" y="23280"/>
                </a:moveTo>
                <a:cubicBezTo>
                  <a:pt x="12361" y="23394"/>
                  <a:pt x="12986" y="23544"/>
                  <a:pt x="13611" y="23649"/>
                </a:cubicBezTo>
                <a:cubicBezTo>
                  <a:pt x="13426" y="23720"/>
                  <a:pt x="13285" y="23799"/>
                  <a:pt x="13171" y="23905"/>
                </a:cubicBezTo>
                <a:cubicBezTo>
                  <a:pt x="12845" y="24054"/>
                  <a:pt x="12546" y="24239"/>
                  <a:pt x="12255" y="24424"/>
                </a:cubicBezTo>
                <a:cubicBezTo>
                  <a:pt x="12035" y="24380"/>
                  <a:pt x="11815" y="24380"/>
                  <a:pt x="11595" y="24380"/>
                </a:cubicBezTo>
                <a:cubicBezTo>
                  <a:pt x="11155" y="24345"/>
                  <a:pt x="10714" y="24310"/>
                  <a:pt x="10274" y="24239"/>
                </a:cubicBezTo>
                <a:cubicBezTo>
                  <a:pt x="10380" y="24160"/>
                  <a:pt x="10530" y="24054"/>
                  <a:pt x="10679" y="23940"/>
                </a:cubicBezTo>
                <a:cubicBezTo>
                  <a:pt x="11040" y="23720"/>
                  <a:pt x="11410" y="23500"/>
                  <a:pt x="11780" y="23280"/>
                </a:cubicBezTo>
                <a:close/>
                <a:moveTo>
                  <a:pt x="17687" y="23649"/>
                </a:moveTo>
                <a:cubicBezTo>
                  <a:pt x="18083" y="23905"/>
                  <a:pt x="18488" y="24204"/>
                  <a:pt x="18929" y="24424"/>
                </a:cubicBezTo>
                <a:cubicBezTo>
                  <a:pt x="18788" y="24424"/>
                  <a:pt x="18603" y="24424"/>
                  <a:pt x="18418" y="24459"/>
                </a:cubicBezTo>
                <a:cubicBezTo>
                  <a:pt x="17943" y="24239"/>
                  <a:pt x="17423" y="24054"/>
                  <a:pt x="16948" y="23834"/>
                </a:cubicBezTo>
                <a:cubicBezTo>
                  <a:pt x="17203" y="23799"/>
                  <a:pt x="17423" y="23720"/>
                  <a:pt x="17687" y="23649"/>
                </a:cubicBezTo>
                <a:close/>
                <a:moveTo>
                  <a:pt x="18418" y="23359"/>
                </a:moveTo>
                <a:cubicBezTo>
                  <a:pt x="18823" y="23720"/>
                  <a:pt x="19228" y="24089"/>
                  <a:pt x="19668" y="24459"/>
                </a:cubicBezTo>
                <a:lnTo>
                  <a:pt x="19448" y="24459"/>
                </a:lnTo>
                <a:cubicBezTo>
                  <a:pt x="19334" y="24424"/>
                  <a:pt x="19228" y="24424"/>
                  <a:pt x="19113" y="24424"/>
                </a:cubicBezTo>
                <a:cubicBezTo>
                  <a:pt x="18673" y="24160"/>
                  <a:pt x="18198" y="23905"/>
                  <a:pt x="17758" y="23614"/>
                </a:cubicBezTo>
                <a:cubicBezTo>
                  <a:pt x="17978" y="23544"/>
                  <a:pt x="18198" y="23464"/>
                  <a:pt x="18383" y="23394"/>
                </a:cubicBezTo>
                <a:cubicBezTo>
                  <a:pt x="18418" y="23394"/>
                  <a:pt x="18418" y="23359"/>
                  <a:pt x="18418" y="23359"/>
                </a:cubicBezTo>
                <a:close/>
                <a:moveTo>
                  <a:pt x="19078" y="22919"/>
                </a:moveTo>
                <a:cubicBezTo>
                  <a:pt x="19448" y="23429"/>
                  <a:pt x="19844" y="23940"/>
                  <a:pt x="20284" y="24424"/>
                </a:cubicBezTo>
                <a:cubicBezTo>
                  <a:pt x="20143" y="24459"/>
                  <a:pt x="19994" y="24459"/>
                  <a:pt x="19809" y="24459"/>
                </a:cubicBezTo>
                <a:cubicBezTo>
                  <a:pt x="19369" y="24089"/>
                  <a:pt x="18929" y="23720"/>
                  <a:pt x="18524" y="23324"/>
                </a:cubicBezTo>
                <a:cubicBezTo>
                  <a:pt x="18708" y="23209"/>
                  <a:pt x="18893" y="23059"/>
                  <a:pt x="19078" y="22919"/>
                </a:cubicBezTo>
                <a:close/>
                <a:moveTo>
                  <a:pt x="61557" y="21158"/>
                </a:moveTo>
                <a:cubicBezTo>
                  <a:pt x="61628" y="21818"/>
                  <a:pt x="61742" y="22478"/>
                  <a:pt x="61883" y="23103"/>
                </a:cubicBezTo>
                <a:cubicBezTo>
                  <a:pt x="61082" y="23614"/>
                  <a:pt x="60307" y="24054"/>
                  <a:pt x="59506" y="24494"/>
                </a:cubicBezTo>
                <a:cubicBezTo>
                  <a:pt x="59392" y="23905"/>
                  <a:pt x="59321" y="23280"/>
                  <a:pt x="59242" y="22698"/>
                </a:cubicBezTo>
                <a:cubicBezTo>
                  <a:pt x="60017" y="22223"/>
                  <a:pt x="60783" y="21704"/>
                  <a:pt x="61557" y="21158"/>
                </a:cubicBezTo>
                <a:close/>
                <a:moveTo>
                  <a:pt x="99925" y="22003"/>
                </a:moveTo>
                <a:lnTo>
                  <a:pt x="99925" y="22003"/>
                </a:lnTo>
                <a:cubicBezTo>
                  <a:pt x="100955" y="22364"/>
                  <a:pt x="101985" y="22769"/>
                  <a:pt x="102971" y="23209"/>
                </a:cubicBezTo>
                <a:cubicBezTo>
                  <a:pt x="103447" y="23649"/>
                  <a:pt x="103922" y="24089"/>
                  <a:pt x="104362" y="24494"/>
                </a:cubicBezTo>
                <a:cubicBezTo>
                  <a:pt x="103376" y="24089"/>
                  <a:pt x="102381" y="23720"/>
                  <a:pt x="101360" y="23394"/>
                </a:cubicBezTo>
                <a:cubicBezTo>
                  <a:pt x="100885" y="22954"/>
                  <a:pt x="100400" y="22478"/>
                  <a:pt x="99925" y="22003"/>
                </a:cubicBezTo>
                <a:close/>
                <a:moveTo>
                  <a:pt x="16807" y="23869"/>
                </a:moveTo>
                <a:cubicBezTo>
                  <a:pt x="17282" y="24089"/>
                  <a:pt x="17758" y="24274"/>
                  <a:pt x="18233" y="24459"/>
                </a:cubicBezTo>
                <a:cubicBezTo>
                  <a:pt x="18048" y="24459"/>
                  <a:pt x="17828" y="24494"/>
                  <a:pt x="17608" y="24530"/>
                </a:cubicBezTo>
                <a:cubicBezTo>
                  <a:pt x="17062" y="24380"/>
                  <a:pt x="16472" y="24239"/>
                  <a:pt x="15882" y="24125"/>
                </a:cubicBezTo>
                <a:cubicBezTo>
                  <a:pt x="16147" y="24054"/>
                  <a:pt x="16367" y="23984"/>
                  <a:pt x="16622" y="23940"/>
                </a:cubicBezTo>
                <a:cubicBezTo>
                  <a:pt x="16692" y="23905"/>
                  <a:pt x="16728" y="23905"/>
                  <a:pt x="16807" y="23869"/>
                </a:cubicBezTo>
                <a:close/>
                <a:moveTo>
                  <a:pt x="80116" y="22223"/>
                </a:moveTo>
                <a:cubicBezTo>
                  <a:pt x="80371" y="22804"/>
                  <a:pt x="80635" y="23394"/>
                  <a:pt x="80961" y="23940"/>
                </a:cubicBezTo>
                <a:cubicBezTo>
                  <a:pt x="80231" y="24125"/>
                  <a:pt x="79491" y="24310"/>
                  <a:pt x="78831" y="24530"/>
                </a:cubicBezTo>
                <a:cubicBezTo>
                  <a:pt x="78540" y="23984"/>
                  <a:pt x="78285" y="23429"/>
                  <a:pt x="78065" y="22839"/>
                </a:cubicBezTo>
                <a:cubicBezTo>
                  <a:pt x="78725" y="22619"/>
                  <a:pt x="79421" y="22399"/>
                  <a:pt x="80116" y="22223"/>
                </a:cubicBezTo>
                <a:close/>
                <a:moveTo>
                  <a:pt x="13725" y="23685"/>
                </a:moveTo>
                <a:cubicBezTo>
                  <a:pt x="14342" y="23834"/>
                  <a:pt x="14932" y="23984"/>
                  <a:pt x="15557" y="24125"/>
                </a:cubicBezTo>
                <a:cubicBezTo>
                  <a:pt x="15301" y="24204"/>
                  <a:pt x="15116" y="24274"/>
                  <a:pt x="14896" y="24345"/>
                </a:cubicBezTo>
                <a:cubicBezTo>
                  <a:pt x="14747" y="24424"/>
                  <a:pt x="14606" y="24494"/>
                  <a:pt x="14456" y="24565"/>
                </a:cubicBezTo>
                <a:cubicBezTo>
                  <a:pt x="13981" y="24530"/>
                  <a:pt x="13541" y="24494"/>
                  <a:pt x="13021" y="24459"/>
                </a:cubicBezTo>
                <a:cubicBezTo>
                  <a:pt x="12845" y="24459"/>
                  <a:pt x="12625" y="24424"/>
                  <a:pt x="12405" y="24424"/>
                </a:cubicBezTo>
                <a:cubicBezTo>
                  <a:pt x="12660" y="24274"/>
                  <a:pt x="12915" y="24125"/>
                  <a:pt x="13206" y="23984"/>
                </a:cubicBezTo>
                <a:cubicBezTo>
                  <a:pt x="13356" y="23869"/>
                  <a:pt x="13541" y="23799"/>
                  <a:pt x="13725" y="23685"/>
                </a:cubicBezTo>
                <a:close/>
                <a:moveTo>
                  <a:pt x="87714" y="22883"/>
                </a:moveTo>
                <a:cubicBezTo>
                  <a:pt x="88004" y="23280"/>
                  <a:pt x="88339" y="23685"/>
                  <a:pt x="88665" y="24089"/>
                </a:cubicBezTo>
                <a:cubicBezTo>
                  <a:pt x="87749" y="24204"/>
                  <a:pt x="86869" y="24345"/>
                  <a:pt x="85988" y="24459"/>
                </a:cubicBezTo>
                <a:cubicBezTo>
                  <a:pt x="85654" y="24530"/>
                  <a:pt x="85328" y="24565"/>
                  <a:pt x="84993" y="24600"/>
                </a:cubicBezTo>
                <a:cubicBezTo>
                  <a:pt x="84668" y="24239"/>
                  <a:pt x="84412" y="23834"/>
                  <a:pt x="84113" y="23429"/>
                </a:cubicBezTo>
                <a:cubicBezTo>
                  <a:pt x="84192" y="23429"/>
                  <a:pt x="84228" y="23429"/>
                  <a:pt x="84263" y="23394"/>
                </a:cubicBezTo>
                <a:cubicBezTo>
                  <a:pt x="85398" y="23244"/>
                  <a:pt x="86578" y="23059"/>
                  <a:pt x="87714" y="22883"/>
                </a:cubicBezTo>
                <a:close/>
                <a:moveTo>
                  <a:pt x="98243" y="22698"/>
                </a:moveTo>
                <a:cubicBezTo>
                  <a:pt x="99300" y="22883"/>
                  <a:pt x="100295" y="23139"/>
                  <a:pt x="101246" y="23464"/>
                </a:cubicBezTo>
                <a:cubicBezTo>
                  <a:pt x="101721" y="23905"/>
                  <a:pt x="102161" y="24310"/>
                  <a:pt x="102601" y="24679"/>
                </a:cubicBezTo>
                <a:cubicBezTo>
                  <a:pt x="101580" y="24380"/>
                  <a:pt x="100515" y="24089"/>
                  <a:pt x="99450" y="23905"/>
                </a:cubicBezTo>
                <a:cubicBezTo>
                  <a:pt x="99045" y="23500"/>
                  <a:pt x="98640" y="23103"/>
                  <a:pt x="98243" y="22698"/>
                </a:cubicBezTo>
                <a:close/>
                <a:moveTo>
                  <a:pt x="64454" y="21448"/>
                </a:moveTo>
                <a:cubicBezTo>
                  <a:pt x="64603" y="22003"/>
                  <a:pt x="64744" y="22549"/>
                  <a:pt x="64894" y="23059"/>
                </a:cubicBezTo>
                <a:cubicBezTo>
                  <a:pt x="64084" y="23685"/>
                  <a:pt x="63204" y="24204"/>
                  <a:pt x="62288" y="24715"/>
                </a:cubicBezTo>
                <a:cubicBezTo>
                  <a:pt x="62182" y="24204"/>
                  <a:pt x="62068" y="23685"/>
                  <a:pt x="61962" y="23174"/>
                </a:cubicBezTo>
                <a:cubicBezTo>
                  <a:pt x="62843" y="22619"/>
                  <a:pt x="63644" y="22073"/>
                  <a:pt x="64454" y="21448"/>
                </a:cubicBezTo>
                <a:close/>
                <a:moveTo>
                  <a:pt x="66945" y="21598"/>
                </a:moveTo>
                <a:cubicBezTo>
                  <a:pt x="67095" y="22144"/>
                  <a:pt x="67245" y="22734"/>
                  <a:pt x="67430" y="23280"/>
                </a:cubicBezTo>
                <a:cubicBezTo>
                  <a:pt x="66804" y="23799"/>
                  <a:pt x="66144" y="24274"/>
                  <a:pt x="65484" y="24715"/>
                </a:cubicBezTo>
                <a:cubicBezTo>
                  <a:pt x="65334" y="24204"/>
                  <a:pt x="65149" y="23649"/>
                  <a:pt x="65008" y="23103"/>
                </a:cubicBezTo>
                <a:cubicBezTo>
                  <a:pt x="65669" y="22619"/>
                  <a:pt x="66329" y="22109"/>
                  <a:pt x="66945" y="21598"/>
                </a:cubicBezTo>
                <a:close/>
                <a:moveTo>
                  <a:pt x="95062" y="23671"/>
                </a:moveTo>
                <a:cubicBezTo>
                  <a:pt x="95351" y="23671"/>
                  <a:pt x="95640" y="23676"/>
                  <a:pt x="95928" y="23685"/>
                </a:cubicBezTo>
                <a:cubicBezTo>
                  <a:pt x="96298" y="24019"/>
                  <a:pt x="96623" y="24380"/>
                  <a:pt x="96993" y="24679"/>
                </a:cubicBezTo>
                <a:cubicBezTo>
                  <a:pt x="96508" y="24665"/>
                  <a:pt x="96016" y="24656"/>
                  <a:pt x="95519" y="24656"/>
                </a:cubicBezTo>
                <a:cubicBezTo>
                  <a:pt x="94817" y="24656"/>
                  <a:pt x="94108" y="24673"/>
                  <a:pt x="93401" y="24715"/>
                </a:cubicBezTo>
                <a:cubicBezTo>
                  <a:pt x="93067" y="24424"/>
                  <a:pt x="92741" y="24089"/>
                  <a:pt x="92406" y="23799"/>
                </a:cubicBezTo>
                <a:cubicBezTo>
                  <a:pt x="93289" y="23713"/>
                  <a:pt x="94177" y="23671"/>
                  <a:pt x="95062" y="23671"/>
                </a:cubicBezTo>
                <a:close/>
                <a:moveTo>
                  <a:pt x="2791" y="23174"/>
                </a:moveTo>
                <a:cubicBezTo>
                  <a:pt x="3196" y="23209"/>
                  <a:pt x="3601" y="23280"/>
                  <a:pt x="4041" y="23324"/>
                </a:cubicBezTo>
                <a:cubicBezTo>
                  <a:pt x="4481" y="23394"/>
                  <a:pt x="4957" y="23464"/>
                  <a:pt x="5397" y="23544"/>
                </a:cubicBezTo>
                <a:cubicBezTo>
                  <a:pt x="4842" y="23940"/>
                  <a:pt x="4261" y="24345"/>
                  <a:pt x="3671" y="24750"/>
                </a:cubicBezTo>
                <a:cubicBezTo>
                  <a:pt x="3302" y="24715"/>
                  <a:pt x="2897" y="24679"/>
                  <a:pt x="2500" y="24644"/>
                </a:cubicBezTo>
                <a:cubicBezTo>
                  <a:pt x="1981" y="24565"/>
                  <a:pt x="1470" y="24530"/>
                  <a:pt x="960" y="24494"/>
                </a:cubicBezTo>
                <a:cubicBezTo>
                  <a:pt x="1576" y="24054"/>
                  <a:pt x="2201" y="23614"/>
                  <a:pt x="2791" y="23174"/>
                </a:cubicBezTo>
                <a:close/>
                <a:moveTo>
                  <a:pt x="15706" y="24160"/>
                </a:moveTo>
                <a:cubicBezTo>
                  <a:pt x="16287" y="24274"/>
                  <a:pt x="16842" y="24424"/>
                  <a:pt x="17423" y="24565"/>
                </a:cubicBezTo>
                <a:lnTo>
                  <a:pt x="17353" y="24565"/>
                </a:lnTo>
                <a:cubicBezTo>
                  <a:pt x="17133" y="24644"/>
                  <a:pt x="16877" y="24679"/>
                  <a:pt x="16657" y="24750"/>
                </a:cubicBezTo>
                <a:cubicBezTo>
                  <a:pt x="15997" y="24679"/>
                  <a:pt x="15301" y="24600"/>
                  <a:pt x="14641" y="24565"/>
                </a:cubicBezTo>
                <a:cubicBezTo>
                  <a:pt x="14747" y="24530"/>
                  <a:pt x="14826" y="24459"/>
                  <a:pt x="14932" y="24424"/>
                </a:cubicBezTo>
                <a:cubicBezTo>
                  <a:pt x="15187" y="24310"/>
                  <a:pt x="15442" y="24239"/>
                  <a:pt x="15706" y="24160"/>
                </a:cubicBezTo>
                <a:close/>
                <a:moveTo>
                  <a:pt x="75203" y="21704"/>
                </a:moveTo>
                <a:cubicBezTo>
                  <a:pt x="75424" y="22399"/>
                  <a:pt x="75644" y="23059"/>
                  <a:pt x="75864" y="23720"/>
                </a:cubicBezTo>
                <a:cubicBezTo>
                  <a:pt x="75239" y="24054"/>
                  <a:pt x="74649" y="24424"/>
                  <a:pt x="74033" y="24864"/>
                </a:cubicBezTo>
                <a:cubicBezTo>
                  <a:pt x="73812" y="24204"/>
                  <a:pt x="73592" y="23579"/>
                  <a:pt x="73407" y="22919"/>
                </a:cubicBezTo>
                <a:cubicBezTo>
                  <a:pt x="73988" y="22478"/>
                  <a:pt x="74614" y="22073"/>
                  <a:pt x="75203" y="21704"/>
                </a:cubicBezTo>
                <a:close/>
                <a:moveTo>
                  <a:pt x="19078" y="24530"/>
                </a:moveTo>
                <a:cubicBezTo>
                  <a:pt x="19350" y="24684"/>
                  <a:pt x="19653" y="24838"/>
                  <a:pt x="19940" y="24993"/>
                </a:cubicBezTo>
                <a:lnTo>
                  <a:pt x="19940" y="24993"/>
                </a:lnTo>
                <a:cubicBezTo>
                  <a:pt x="19485" y="24859"/>
                  <a:pt x="19062" y="24694"/>
                  <a:pt x="18638" y="24530"/>
                </a:cubicBezTo>
                <a:close/>
                <a:moveTo>
                  <a:pt x="92301" y="23799"/>
                </a:moveTo>
                <a:cubicBezTo>
                  <a:pt x="92591" y="24125"/>
                  <a:pt x="92917" y="24424"/>
                  <a:pt x="93252" y="24715"/>
                </a:cubicBezTo>
                <a:cubicBezTo>
                  <a:pt x="92081" y="24750"/>
                  <a:pt x="90901" y="24864"/>
                  <a:pt x="89730" y="25005"/>
                </a:cubicBezTo>
                <a:cubicBezTo>
                  <a:pt x="89395" y="24715"/>
                  <a:pt x="89105" y="24459"/>
                  <a:pt x="88814" y="24125"/>
                </a:cubicBezTo>
                <a:cubicBezTo>
                  <a:pt x="89985" y="23984"/>
                  <a:pt x="91121" y="23869"/>
                  <a:pt x="92301" y="23799"/>
                </a:cubicBezTo>
                <a:close/>
                <a:moveTo>
                  <a:pt x="5503" y="23544"/>
                </a:moveTo>
                <a:cubicBezTo>
                  <a:pt x="5978" y="23649"/>
                  <a:pt x="6462" y="23720"/>
                  <a:pt x="6902" y="23799"/>
                </a:cubicBezTo>
                <a:cubicBezTo>
                  <a:pt x="7193" y="23834"/>
                  <a:pt x="7448" y="23905"/>
                  <a:pt x="7739" y="23940"/>
                </a:cubicBezTo>
                <a:cubicBezTo>
                  <a:pt x="7228" y="24310"/>
                  <a:pt x="6717" y="24679"/>
                  <a:pt x="6198" y="25040"/>
                </a:cubicBezTo>
                <a:cubicBezTo>
                  <a:pt x="5687" y="24970"/>
                  <a:pt x="5177" y="24899"/>
                  <a:pt x="4657" y="24864"/>
                </a:cubicBezTo>
                <a:cubicBezTo>
                  <a:pt x="4367" y="24820"/>
                  <a:pt x="4076" y="24785"/>
                  <a:pt x="3821" y="24750"/>
                </a:cubicBezTo>
                <a:cubicBezTo>
                  <a:pt x="4367" y="24345"/>
                  <a:pt x="4957" y="23984"/>
                  <a:pt x="5503" y="23544"/>
                </a:cubicBezTo>
                <a:close/>
                <a:moveTo>
                  <a:pt x="84043" y="23429"/>
                </a:moveTo>
                <a:cubicBezTo>
                  <a:pt x="84298" y="23869"/>
                  <a:pt x="84597" y="24239"/>
                  <a:pt x="84888" y="24644"/>
                </a:cubicBezTo>
                <a:cubicBezTo>
                  <a:pt x="84632" y="24679"/>
                  <a:pt x="84333" y="24715"/>
                  <a:pt x="84078" y="24750"/>
                </a:cubicBezTo>
                <a:cubicBezTo>
                  <a:pt x="83347" y="24820"/>
                  <a:pt x="82616" y="24935"/>
                  <a:pt x="81842" y="25084"/>
                </a:cubicBezTo>
                <a:cubicBezTo>
                  <a:pt x="81586" y="24715"/>
                  <a:pt x="81331" y="24380"/>
                  <a:pt x="81111" y="23984"/>
                </a:cubicBezTo>
                <a:cubicBezTo>
                  <a:pt x="82027" y="23799"/>
                  <a:pt x="82977" y="23614"/>
                  <a:pt x="84043" y="23429"/>
                </a:cubicBezTo>
                <a:close/>
                <a:moveTo>
                  <a:pt x="96078" y="23685"/>
                </a:moveTo>
                <a:cubicBezTo>
                  <a:pt x="96553" y="23685"/>
                  <a:pt x="97028" y="23720"/>
                  <a:pt x="97504" y="23764"/>
                </a:cubicBezTo>
                <a:cubicBezTo>
                  <a:pt x="98164" y="23799"/>
                  <a:pt x="98789" y="23905"/>
                  <a:pt x="99379" y="23984"/>
                </a:cubicBezTo>
                <a:cubicBezTo>
                  <a:pt x="99784" y="24380"/>
                  <a:pt x="100180" y="24715"/>
                  <a:pt x="100585" y="25084"/>
                </a:cubicBezTo>
                <a:cubicBezTo>
                  <a:pt x="99670" y="24899"/>
                  <a:pt x="98719" y="24785"/>
                  <a:pt x="97724" y="24715"/>
                </a:cubicBezTo>
                <a:cubicBezTo>
                  <a:pt x="97539" y="24715"/>
                  <a:pt x="97363" y="24715"/>
                  <a:pt x="97143" y="24679"/>
                </a:cubicBezTo>
                <a:cubicBezTo>
                  <a:pt x="96773" y="24380"/>
                  <a:pt x="96403" y="24054"/>
                  <a:pt x="96078" y="23685"/>
                </a:cubicBezTo>
                <a:close/>
                <a:moveTo>
                  <a:pt x="14491" y="24644"/>
                </a:moveTo>
                <a:cubicBezTo>
                  <a:pt x="15152" y="24679"/>
                  <a:pt x="15812" y="24750"/>
                  <a:pt x="16472" y="24820"/>
                </a:cubicBezTo>
                <a:cubicBezTo>
                  <a:pt x="16217" y="24899"/>
                  <a:pt x="15962" y="25005"/>
                  <a:pt x="15742" y="25155"/>
                </a:cubicBezTo>
                <a:cubicBezTo>
                  <a:pt x="15002" y="25120"/>
                  <a:pt x="14306" y="25120"/>
                  <a:pt x="13611" y="25120"/>
                </a:cubicBezTo>
                <a:cubicBezTo>
                  <a:pt x="13901" y="24935"/>
                  <a:pt x="14166" y="24785"/>
                  <a:pt x="14491" y="24644"/>
                </a:cubicBezTo>
                <a:close/>
                <a:moveTo>
                  <a:pt x="18418" y="24530"/>
                </a:moveTo>
                <a:cubicBezTo>
                  <a:pt x="18964" y="24750"/>
                  <a:pt x="19518" y="24935"/>
                  <a:pt x="20064" y="25155"/>
                </a:cubicBezTo>
                <a:cubicBezTo>
                  <a:pt x="19994" y="25155"/>
                  <a:pt x="19923" y="25120"/>
                  <a:pt x="19844" y="25120"/>
                </a:cubicBezTo>
                <a:cubicBezTo>
                  <a:pt x="19703" y="25084"/>
                  <a:pt x="19554" y="25040"/>
                  <a:pt x="19404" y="25005"/>
                </a:cubicBezTo>
                <a:cubicBezTo>
                  <a:pt x="18893" y="24864"/>
                  <a:pt x="18347" y="24715"/>
                  <a:pt x="17828" y="24600"/>
                </a:cubicBezTo>
                <a:cubicBezTo>
                  <a:pt x="18048" y="24565"/>
                  <a:pt x="18233" y="24530"/>
                  <a:pt x="18418" y="24530"/>
                </a:cubicBezTo>
                <a:close/>
                <a:moveTo>
                  <a:pt x="7853" y="23984"/>
                </a:moveTo>
                <a:cubicBezTo>
                  <a:pt x="8584" y="24089"/>
                  <a:pt x="9279" y="24204"/>
                  <a:pt x="10019" y="24310"/>
                </a:cubicBezTo>
                <a:cubicBezTo>
                  <a:pt x="9579" y="24600"/>
                  <a:pt x="9139" y="24899"/>
                  <a:pt x="8698" y="25190"/>
                </a:cubicBezTo>
                <a:cubicBezTo>
                  <a:pt x="7924" y="25190"/>
                  <a:pt x="7122" y="25120"/>
                  <a:pt x="6348" y="25040"/>
                </a:cubicBezTo>
                <a:cubicBezTo>
                  <a:pt x="6858" y="24679"/>
                  <a:pt x="7378" y="24310"/>
                  <a:pt x="7853" y="23984"/>
                </a:cubicBezTo>
                <a:close/>
                <a:moveTo>
                  <a:pt x="12290" y="24494"/>
                </a:moveTo>
                <a:cubicBezTo>
                  <a:pt x="12546" y="24530"/>
                  <a:pt x="12766" y="24530"/>
                  <a:pt x="13021" y="24565"/>
                </a:cubicBezTo>
                <a:cubicBezTo>
                  <a:pt x="13461" y="24565"/>
                  <a:pt x="13866" y="24600"/>
                  <a:pt x="14306" y="24644"/>
                </a:cubicBezTo>
                <a:cubicBezTo>
                  <a:pt x="14016" y="24785"/>
                  <a:pt x="13725" y="24935"/>
                  <a:pt x="13426" y="25120"/>
                </a:cubicBezTo>
                <a:cubicBezTo>
                  <a:pt x="12915" y="25120"/>
                  <a:pt x="12361" y="25155"/>
                  <a:pt x="11815" y="25155"/>
                </a:cubicBezTo>
                <a:cubicBezTo>
                  <a:pt x="11630" y="25190"/>
                  <a:pt x="11410" y="25190"/>
                  <a:pt x="11190" y="25190"/>
                </a:cubicBezTo>
                <a:cubicBezTo>
                  <a:pt x="11560" y="24935"/>
                  <a:pt x="11921" y="24715"/>
                  <a:pt x="12290" y="24494"/>
                </a:cubicBezTo>
                <a:close/>
                <a:moveTo>
                  <a:pt x="17608" y="24600"/>
                </a:moveTo>
                <a:cubicBezTo>
                  <a:pt x="18198" y="24785"/>
                  <a:pt x="18788" y="24935"/>
                  <a:pt x="19369" y="25084"/>
                </a:cubicBezTo>
                <a:cubicBezTo>
                  <a:pt x="19448" y="25084"/>
                  <a:pt x="19483" y="25120"/>
                  <a:pt x="19554" y="25120"/>
                </a:cubicBezTo>
                <a:cubicBezTo>
                  <a:pt x="19483" y="25120"/>
                  <a:pt x="19404" y="25155"/>
                  <a:pt x="19334" y="25155"/>
                </a:cubicBezTo>
                <a:lnTo>
                  <a:pt x="19263" y="25155"/>
                </a:lnTo>
                <a:cubicBezTo>
                  <a:pt x="19184" y="25155"/>
                  <a:pt x="19149" y="25155"/>
                  <a:pt x="19078" y="25190"/>
                </a:cubicBezTo>
                <a:cubicBezTo>
                  <a:pt x="18964" y="25155"/>
                  <a:pt x="18823" y="25120"/>
                  <a:pt x="18708" y="25084"/>
                </a:cubicBezTo>
                <a:cubicBezTo>
                  <a:pt x="18083" y="24970"/>
                  <a:pt x="17502" y="24864"/>
                  <a:pt x="16877" y="24785"/>
                </a:cubicBezTo>
                <a:cubicBezTo>
                  <a:pt x="17027" y="24750"/>
                  <a:pt x="17203" y="24715"/>
                  <a:pt x="17353" y="24679"/>
                </a:cubicBezTo>
                <a:cubicBezTo>
                  <a:pt x="17467" y="24644"/>
                  <a:pt x="17538" y="24644"/>
                  <a:pt x="17608" y="24600"/>
                </a:cubicBezTo>
                <a:close/>
                <a:moveTo>
                  <a:pt x="69005" y="21889"/>
                </a:moveTo>
                <a:cubicBezTo>
                  <a:pt x="69190" y="22514"/>
                  <a:pt x="69410" y="23174"/>
                  <a:pt x="69587" y="23799"/>
                </a:cubicBezTo>
                <a:cubicBezTo>
                  <a:pt x="69111" y="24310"/>
                  <a:pt x="68600" y="24785"/>
                  <a:pt x="68090" y="25190"/>
                </a:cubicBezTo>
                <a:cubicBezTo>
                  <a:pt x="67975" y="24864"/>
                  <a:pt x="67870" y="24530"/>
                  <a:pt x="67755" y="24160"/>
                </a:cubicBezTo>
                <a:cubicBezTo>
                  <a:pt x="67685" y="23905"/>
                  <a:pt x="67606" y="23614"/>
                  <a:pt x="67500" y="23324"/>
                </a:cubicBezTo>
                <a:cubicBezTo>
                  <a:pt x="68046" y="22883"/>
                  <a:pt x="68530" y="22399"/>
                  <a:pt x="69005" y="21889"/>
                </a:cubicBezTo>
                <a:close/>
                <a:moveTo>
                  <a:pt x="10160" y="24310"/>
                </a:moveTo>
                <a:cubicBezTo>
                  <a:pt x="10644" y="24380"/>
                  <a:pt x="11084" y="24424"/>
                  <a:pt x="11560" y="24459"/>
                </a:cubicBezTo>
                <a:cubicBezTo>
                  <a:pt x="11745" y="24459"/>
                  <a:pt x="11921" y="24494"/>
                  <a:pt x="12141" y="24494"/>
                </a:cubicBezTo>
                <a:cubicBezTo>
                  <a:pt x="11745" y="24715"/>
                  <a:pt x="11410" y="24935"/>
                  <a:pt x="11040" y="25190"/>
                </a:cubicBezTo>
                <a:cubicBezTo>
                  <a:pt x="10600" y="25190"/>
                  <a:pt x="10204" y="25225"/>
                  <a:pt x="9764" y="25225"/>
                </a:cubicBezTo>
                <a:lnTo>
                  <a:pt x="8839" y="25225"/>
                </a:lnTo>
                <a:cubicBezTo>
                  <a:pt x="9279" y="24899"/>
                  <a:pt x="9720" y="24600"/>
                  <a:pt x="10160" y="24310"/>
                </a:cubicBezTo>
                <a:close/>
                <a:moveTo>
                  <a:pt x="19774" y="24530"/>
                </a:moveTo>
                <a:cubicBezTo>
                  <a:pt x="20108" y="24820"/>
                  <a:pt x="20469" y="25084"/>
                  <a:pt x="20839" y="25340"/>
                </a:cubicBezTo>
                <a:cubicBezTo>
                  <a:pt x="20284" y="25084"/>
                  <a:pt x="19774" y="24820"/>
                  <a:pt x="19263" y="24530"/>
                </a:cubicBezTo>
                <a:close/>
                <a:moveTo>
                  <a:pt x="77994" y="22883"/>
                </a:moveTo>
                <a:cubicBezTo>
                  <a:pt x="78214" y="23464"/>
                  <a:pt x="78470" y="24019"/>
                  <a:pt x="78760" y="24565"/>
                </a:cubicBezTo>
                <a:cubicBezTo>
                  <a:pt x="78030" y="24785"/>
                  <a:pt x="77334" y="25084"/>
                  <a:pt x="76674" y="25375"/>
                </a:cubicBezTo>
                <a:cubicBezTo>
                  <a:pt x="76410" y="24864"/>
                  <a:pt x="76189" y="24310"/>
                  <a:pt x="75969" y="23764"/>
                </a:cubicBezTo>
                <a:cubicBezTo>
                  <a:pt x="76630" y="23429"/>
                  <a:pt x="77290" y="23139"/>
                  <a:pt x="77994" y="22883"/>
                </a:cubicBezTo>
                <a:close/>
                <a:moveTo>
                  <a:pt x="21570" y="22443"/>
                </a:moveTo>
                <a:cubicBezTo>
                  <a:pt x="21904" y="22919"/>
                  <a:pt x="22309" y="23394"/>
                  <a:pt x="22749" y="23834"/>
                </a:cubicBezTo>
                <a:cubicBezTo>
                  <a:pt x="22926" y="23984"/>
                  <a:pt x="23110" y="24160"/>
                  <a:pt x="23331" y="24310"/>
                </a:cubicBezTo>
                <a:cubicBezTo>
                  <a:pt x="23190" y="24785"/>
                  <a:pt x="23075" y="25155"/>
                  <a:pt x="22970" y="25410"/>
                </a:cubicBezTo>
                <a:cubicBezTo>
                  <a:pt x="22785" y="25260"/>
                  <a:pt x="22600" y="25120"/>
                  <a:pt x="22415" y="24935"/>
                </a:cubicBezTo>
                <a:cubicBezTo>
                  <a:pt x="21940" y="24530"/>
                  <a:pt x="21535" y="24054"/>
                  <a:pt x="21165" y="23544"/>
                </a:cubicBezTo>
                <a:cubicBezTo>
                  <a:pt x="21314" y="23244"/>
                  <a:pt x="21429" y="22883"/>
                  <a:pt x="21570" y="22443"/>
                </a:cubicBezTo>
                <a:close/>
                <a:moveTo>
                  <a:pt x="104697" y="23244"/>
                </a:moveTo>
                <a:lnTo>
                  <a:pt x="104697" y="23244"/>
                </a:lnTo>
                <a:cubicBezTo>
                  <a:pt x="105648" y="23614"/>
                  <a:pt x="106607" y="23940"/>
                  <a:pt x="107628" y="24204"/>
                </a:cubicBezTo>
                <a:cubicBezTo>
                  <a:pt x="108148" y="24600"/>
                  <a:pt x="108623" y="25005"/>
                  <a:pt x="109134" y="25410"/>
                </a:cubicBezTo>
                <a:cubicBezTo>
                  <a:pt x="108069" y="25120"/>
                  <a:pt x="107003" y="24750"/>
                  <a:pt x="106017" y="24380"/>
                </a:cubicBezTo>
                <a:cubicBezTo>
                  <a:pt x="105577" y="24019"/>
                  <a:pt x="105137" y="23649"/>
                  <a:pt x="104697" y="23244"/>
                </a:cubicBezTo>
                <a:close/>
                <a:moveTo>
                  <a:pt x="16657" y="24864"/>
                </a:moveTo>
                <a:cubicBezTo>
                  <a:pt x="17353" y="24935"/>
                  <a:pt x="18013" y="25040"/>
                  <a:pt x="18673" y="25190"/>
                </a:cubicBezTo>
                <a:cubicBezTo>
                  <a:pt x="18744" y="25190"/>
                  <a:pt x="18823" y="25190"/>
                  <a:pt x="18893" y="25225"/>
                </a:cubicBezTo>
                <a:cubicBezTo>
                  <a:pt x="18673" y="25260"/>
                  <a:pt x="18453" y="25340"/>
                  <a:pt x="18233" y="25445"/>
                </a:cubicBezTo>
                <a:cubicBezTo>
                  <a:pt x="18127" y="25410"/>
                  <a:pt x="18013" y="25375"/>
                  <a:pt x="17907" y="25375"/>
                </a:cubicBezTo>
                <a:cubicBezTo>
                  <a:pt x="17247" y="25260"/>
                  <a:pt x="16587" y="25190"/>
                  <a:pt x="15882" y="25155"/>
                </a:cubicBezTo>
                <a:cubicBezTo>
                  <a:pt x="16147" y="25040"/>
                  <a:pt x="16402" y="24935"/>
                  <a:pt x="16657" y="24864"/>
                </a:cubicBezTo>
                <a:close/>
                <a:moveTo>
                  <a:pt x="20434" y="25304"/>
                </a:moveTo>
                <a:lnTo>
                  <a:pt x="20434" y="25304"/>
                </a:lnTo>
                <a:cubicBezTo>
                  <a:pt x="20619" y="25340"/>
                  <a:pt x="20839" y="25410"/>
                  <a:pt x="20989" y="25481"/>
                </a:cubicBezTo>
                <a:cubicBezTo>
                  <a:pt x="20804" y="25445"/>
                  <a:pt x="20619" y="25375"/>
                  <a:pt x="20434" y="25304"/>
                </a:cubicBezTo>
                <a:close/>
                <a:moveTo>
                  <a:pt x="52128" y="23579"/>
                </a:moveTo>
                <a:cubicBezTo>
                  <a:pt x="52023" y="23869"/>
                  <a:pt x="51908" y="24160"/>
                  <a:pt x="51803" y="24459"/>
                </a:cubicBezTo>
                <a:cubicBezTo>
                  <a:pt x="50878" y="24899"/>
                  <a:pt x="49998" y="25225"/>
                  <a:pt x="49082" y="25481"/>
                </a:cubicBezTo>
                <a:cubicBezTo>
                  <a:pt x="49197" y="25155"/>
                  <a:pt x="49302" y="24864"/>
                  <a:pt x="49452" y="24565"/>
                </a:cubicBezTo>
                <a:cubicBezTo>
                  <a:pt x="50332" y="24345"/>
                  <a:pt x="51213" y="24019"/>
                  <a:pt x="52128" y="23579"/>
                </a:cubicBezTo>
                <a:close/>
                <a:moveTo>
                  <a:pt x="88735" y="24160"/>
                </a:moveTo>
                <a:cubicBezTo>
                  <a:pt x="88999" y="24459"/>
                  <a:pt x="89290" y="24750"/>
                  <a:pt x="89616" y="25005"/>
                </a:cubicBezTo>
                <a:cubicBezTo>
                  <a:pt x="88409" y="25155"/>
                  <a:pt x="87194" y="25304"/>
                  <a:pt x="86024" y="25445"/>
                </a:cubicBezTo>
                <a:cubicBezTo>
                  <a:pt x="85988" y="25481"/>
                  <a:pt x="85918" y="25481"/>
                  <a:pt x="85874" y="25481"/>
                </a:cubicBezTo>
                <a:cubicBezTo>
                  <a:pt x="85583" y="25225"/>
                  <a:pt x="85328" y="24970"/>
                  <a:pt x="85073" y="24679"/>
                </a:cubicBezTo>
                <a:cubicBezTo>
                  <a:pt x="85398" y="24644"/>
                  <a:pt x="85698" y="24600"/>
                  <a:pt x="85988" y="24565"/>
                </a:cubicBezTo>
                <a:cubicBezTo>
                  <a:pt x="86904" y="24424"/>
                  <a:pt x="87820" y="24274"/>
                  <a:pt x="88735" y="24160"/>
                </a:cubicBezTo>
                <a:close/>
                <a:moveTo>
                  <a:pt x="81032" y="24019"/>
                </a:moveTo>
                <a:cubicBezTo>
                  <a:pt x="81252" y="24380"/>
                  <a:pt x="81472" y="24750"/>
                  <a:pt x="81771" y="25084"/>
                </a:cubicBezTo>
                <a:cubicBezTo>
                  <a:pt x="80996" y="25225"/>
                  <a:pt x="80231" y="25375"/>
                  <a:pt x="79491" y="25560"/>
                </a:cubicBezTo>
                <a:cubicBezTo>
                  <a:pt x="79271" y="25260"/>
                  <a:pt x="79051" y="24935"/>
                  <a:pt x="78875" y="24600"/>
                </a:cubicBezTo>
                <a:cubicBezTo>
                  <a:pt x="79570" y="24380"/>
                  <a:pt x="80266" y="24204"/>
                  <a:pt x="81032" y="24019"/>
                </a:cubicBezTo>
                <a:close/>
                <a:moveTo>
                  <a:pt x="20364" y="24459"/>
                </a:moveTo>
                <a:cubicBezTo>
                  <a:pt x="20725" y="24864"/>
                  <a:pt x="21130" y="25260"/>
                  <a:pt x="21570" y="25595"/>
                </a:cubicBezTo>
                <a:cubicBezTo>
                  <a:pt x="21464" y="25560"/>
                  <a:pt x="21350" y="25525"/>
                  <a:pt x="21279" y="25481"/>
                </a:cubicBezTo>
                <a:cubicBezTo>
                  <a:pt x="20804" y="25190"/>
                  <a:pt x="20328" y="24899"/>
                  <a:pt x="19923" y="24530"/>
                </a:cubicBezTo>
                <a:cubicBezTo>
                  <a:pt x="20064" y="24530"/>
                  <a:pt x="20214" y="24530"/>
                  <a:pt x="20364" y="24459"/>
                </a:cubicBezTo>
                <a:close/>
                <a:moveTo>
                  <a:pt x="54400" y="23059"/>
                </a:moveTo>
                <a:cubicBezTo>
                  <a:pt x="54294" y="23464"/>
                  <a:pt x="54180" y="23869"/>
                  <a:pt x="54109" y="24274"/>
                </a:cubicBezTo>
                <a:cubicBezTo>
                  <a:pt x="53264" y="24785"/>
                  <a:pt x="52384" y="25225"/>
                  <a:pt x="51582" y="25595"/>
                </a:cubicBezTo>
                <a:cubicBezTo>
                  <a:pt x="51653" y="25225"/>
                  <a:pt x="51759" y="24864"/>
                  <a:pt x="51873" y="24494"/>
                </a:cubicBezTo>
                <a:cubicBezTo>
                  <a:pt x="52718" y="24125"/>
                  <a:pt x="53563" y="23614"/>
                  <a:pt x="54400" y="23059"/>
                </a:cubicBezTo>
                <a:close/>
                <a:moveTo>
                  <a:pt x="56601" y="22769"/>
                </a:moveTo>
                <a:lnTo>
                  <a:pt x="56601" y="22769"/>
                </a:lnTo>
                <a:cubicBezTo>
                  <a:pt x="56565" y="23280"/>
                  <a:pt x="56530" y="23764"/>
                  <a:pt x="56530" y="24274"/>
                </a:cubicBezTo>
                <a:cubicBezTo>
                  <a:pt x="56125" y="24530"/>
                  <a:pt x="55720" y="24750"/>
                  <a:pt x="55280" y="25005"/>
                </a:cubicBezTo>
                <a:cubicBezTo>
                  <a:pt x="54840" y="25260"/>
                  <a:pt x="54400" y="25481"/>
                  <a:pt x="53959" y="25745"/>
                </a:cubicBezTo>
                <a:cubicBezTo>
                  <a:pt x="54039" y="25260"/>
                  <a:pt x="54109" y="24785"/>
                  <a:pt x="54180" y="24345"/>
                </a:cubicBezTo>
                <a:cubicBezTo>
                  <a:pt x="54585" y="24125"/>
                  <a:pt x="54954" y="23869"/>
                  <a:pt x="55359" y="23614"/>
                </a:cubicBezTo>
                <a:cubicBezTo>
                  <a:pt x="55764" y="23324"/>
                  <a:pt x="56160" y="23059"/>
                  <a:pt x="56601" y="22769"/>
                </a:cubicBezTo>
                <a:close/>
                <a:moveTo>
                  <a:pt x="71206" y="22293"/>
                </a:moveTo>
                <a:cubicBezTo>
                  <a:pt x="71312" y="22698"/>
                  <a:pt x="71427" y="23139"/>
                  <a:pt x="71567" y="23544"/>
                </a:cubicBezTo>
                <a:lnTo>
                  <a:pt x="71611" y="23649"/>
                </a:lnTo>
                <a:cubicBezTo>
                  <a:pt x="71647" y="23834"/>
                  <a:pt x="71717" y="24054"/>
                  <a:pt x="71752" y="24239"/>
                </a:cubicBezTo>
                <a:cubicBezTo>
                  <a:pt x="71497" y="24494"/>
                  <a:pt x="71242" y="24785"/>
                  <a:pt x="70951" y="25084"/>
                </a:cubicBezTo>
                <a:lnTo>
                  <a:pt x="70291" y="25745"/>
                </a:lnTo>
                <a:cubicBezTo>
                  <a:pt x="70141" y="25260"/>
                  <a:pt x="69991" y="24785"/>
                  <a:pt x="69851" y="24310"/>
                </a:cubicBezTo>
                <a:cubicBezTo>
                  <a:pt x="69807" y="24160"/>
                  <a:pt x="69736" y="23984"/>
                  <a:pt x="69701" y="23834"/>
                </a:cubicBezTo>
                <a:cubicBezTo>
                  <a:pt x="69736" y="23764"/>
                  <a:pt x="69807" y="23720"/>
                  <a:pt x="69851" y="23649"/>
                </a:cubicBezTo>
                <a:cubicBezTo>
                  <a:pt x="70326" y="23174"/>
                  <a:pt x="70766" y="22698"/>
                  <a:pt x="71206" y="22293"/>
                </a:cubicBezTo>
                <a:close/>
                <a:moveTo>
                  <a:pt x="103226" y="23324"/>
                </a:moveTo>
                <a:lnTo>
                  <a:pt x="103226" y="23324"/>
                </a:lnTo>
                <a:cubicBezTo>
                  <a:pt x="103411" y="23394"/>
                  <a:pt x="103631" y="23500"/>
                  <a:pt x="103816" y="23579"/>
                </a:cubicBezTo>
                <a:cubicBezTo>
                  <a:pt x="104036" y="23649"/>
                  <a:pt x="104221" y="23764"/>
                  <a:pt x="104441" y="23834"/>
                </a:cubicBezTo>
                <a:cubicBezTo>
                  <a:pt x="104952" y="24054"/>
                  <a:pt x="105463" y="24274"/>
                  <a:pt x="105982" y="24459"/>
                </a:cubicBezTo>
                <a:cubicBezTo>
                  <a:pt x="106493" y="24899"/>
                  <a:pt x="107003" y="25340"/>
                  <a:pt x="107558" y="25745"/>
                </a:cubicBezTo>
                <a:cubicBezTo>
                  <a:pt x="107267" y="25665"/>
                  <a:pt x="107003" y="25560"/>
                  <a:pt x="106748" y="25445"/>
                </a:cubicBezTo>
                <a:cubicBezTo>
                  <a:pt x="106422" y="25340"/>
                  <a:pt x="106123" y="25190"/>
                  <a:pt x="105797" y="25084"/>
                </a:cubicBezTo>
                <a:cubicBezTo>
                  <a:pt x="105392" y="24899"/>
                  <a:pt x="105022" y="24750"/>
                  <a:pt x="104626" y="24600"/>
                </a:cubicBezTo>
                <a:cubicBezTo>
                  <a:pt x="104142" y="24160"/>
                  <a:pt x="103667" y="23764"/>
                  <a:pt x="103226" y="23324"/>
                </a:cubicBezTo>
                <a:close/>
                <a:moveTo>
                  <a:pt x="95569" y="24744"/>
                </a:moveTo>
                <a:cubicBezTo>
                  <a:pt x="96078" y="24744"/>
                  <a:pt x="96589" y="24755"/>
                  <a:pt x="97099" y="24785"/>
                </a:cubicBezTo>
                <a:cubicBezTo>
                  <a:pt x="97504" y="25120"/>
                  <a:pt x="97944" y="25445"/>
                  <a:pt x="98384" y="25780"/>
                </a:cubicBezTo>
                <a:cubicBezTo>
                  <a:pt x="97213" y="25665"/>
                  <a:pt x="95998" y="25665"/>
                  <a:pt x="94722" y="25665"/>
                </a:cubicBezTo>
                <a:cubicBezTo>
                  <a:pt x="94282" y="25410"/>
                  <a:pt x="93877" y="25120"/>
                  <a:pt x="93507" y="24785"/>
                </a:cubicBezTo>
                <a:cubicBezTo>
                  <a:pt x="94183" y="24765"/>
                  <a:pt x="94874" y="24744"/>
                  <a:pt x="95569" y="24744"/>
                </a:cubicBezTo>
                <a:close/>
                <a:moveTo>
                  <a:pt x="13461" y="25190"/>
                </a:moveTo>
                <a:cubicBezTo>
                  <a:pt x="14166" y="25190"/>
                  <a:pt x="14861" y="25190"/>
                  <a:pt x="15592" y="25225"/>
                </a:cubicBezTo>
                <a:cubicBezTo>
                  <a:pt x="15301" y="25375"/>
                  <a:pt x="15002" y="25560"/>
                  <a:pt x="14711" y="25745"/>
                </a:cubicBezTo>
                <a:cubicBezTo>
                  <a:pt x="13981" y="25745"/>
                  <a:pt x="13285" y="25780"/>
                  <a:pt x="12546" y="25815"/>
                </a:cubicBezTo>
                <a:cubicBezTo>
                  <a:pt x="12845" y="25595"/>
                  <a:pt x="13136" y="25410"/>
                  <a:pt x="13461" y="25190"/>
                </a:cubicBezTo>
                <a:close/>
                <a:moveTo>
                  <a:pt x="101501" y="23544"/>
                </a:moveTo>
                <a:lnTo>
                  <a:pt x="101501" y="23544"/>
                </a:lnTo>
                <a:cubicBezTo>
                  <a:pt x="102531" y="23869"/>
                  <a:pt x="103561" y="24239"/>
                  <a:pt x="104547" y="24679"/>
                </a:cubicBezTo>
                <a:cubicBezTo>
                  <a:pt x="105022" y="25084"/>
                  <a:pt x="105507" y="25445"/>
                  <a:pt x="105947" y="25850"/>
                </a:cubicBezTo>
                <a:cubicBezTo>
                  <a:pt x="104917" y="25445"/>
                  <a:pt x="103887" y="25084"/>
                  <a:pt x="102865" y="24750"/>
                </a:cubicBezTo>
                <a:cubicBezTo>
                  <a:pt x="102425" y="24380"/>
                  <a:pt x="101985" y="23984"/>
                  <a:pt x="101501" y="23544"/>
                </a:cubicBezTo>
                <a:close/>
                <a:moveTo>
                  <a:pt x="21130" y="23614"/>
                </a:moveTo>
                <a:cubicBezTo>
                  <a:pt x="21499" y="24125"/>
                  <a:pt x="21904" y="24600"/>
                  <a:pt x="22344" y="25005"/>
                </a:cubicBezTo>
                <a:cubicBezTo>
                  <a:pt x="22529" y="25190"/>
                  <a:pt x="22705" y="25340"/>
                  <a:pt x="22926" y="25481"/>
                </a:cubicBezTo>
                <a:cubicBezTo>
                  <a:pt x="22820" y="25701"/>
                  <a:pt x="22670" y="25850"/>
                  <a:pt x="22565" y="25885"/>
                </a:cubicBezTo>
                <a:lnTo>
                  <a:pt x="22529" y="25885"/>
                </a:lnTo>
                <a:cubicBezTo>
                  <a:pt x="22415" y="25815"/>
                  <a:pt x="22265" y="25701"/>
                  <a:pt x="22160" y="25595"/>
                </a:cubicBezTo>
                <a:cubicBezTo>
                  <a:pt x="21649" y="25155"/>
                  <a:pt x="21209" y="24679"/>
                  <a:pt x="20804" y="24160"/>
                </a:cubicBezTo>
                <a:cubicBezTo>
                  <a:pt x="20909" y="24054"/>
                  <a:pt x="21024" y="23869"/>
                  <a:pt x="21130" y="23614"/>
                </a:cubicBezTo>
                <a:close/>
                <a:moveTo>
                  <a:pt x="49337" y="24600"/>
                </a:moveTo>
                <a:lnTo>
                  <a:pt x="49337" y="24600"/>
                </a:lnTo>
                <a:cubicBezTo>
                  <a:pt x="49232" y="24899"/>
                  <a:pt x="49082" y="25190"/>
                  <a:pt x="48976" y="25481"/>
                </a:cubicBezTo>
                <a:cubicBezTo>
                  <a:pt x="48607" y="25595"/>
                  <a:pt x="48237" y="25665"/>
                  <a:pt x="47841" y="25745"/>
                </a:cubicBezTo>
                <a:cubicBezTo>
                  <a:pt x="47425" y="25824"/>
                  <a:pt x="47014" y="25863"/>
                  <a:pt x="46600" y="25863"/>
                </a:cubicBezTo>
                <a:cubicBezTo>
                  <a:pt x="46462" y="25863"/>
                  <a:pt x="46324" y="25859"/>
                  <a:pt x="46186" y="25850"/>
                </a:cubicBezTo>
                <a:cubicBezTo>
                  <a:pt x="46300" y="25560"/>
                  <a:pt x="46441" y="25260"/>
                  <a:pt x="46555" y="24935"/>
                </a:cubicBezTo>
                <a:lnTo>
                  <a:pt x="46476" y="24899"/>
                </a:lnTo>
                <a:cubicBezTo>
                  <a:pt x="46335" y="25225"/>
                  <a:pt x="46221" y="25560"/>
                  <a:pt x="46080" y="25850"/>
                </a:cubicBezTo>
                <a:lnTo>
                  <a:pt x="45340" y="25850"/>
                </a:lnTo>
                <a:cubicBezTo>
                  <a:pt x="45050" y="25833"/>
                  <a:pt x="44757" y="25824"/>
                  <a:pt x="44463" y="25824"/>
                </a:cubicBezTo>
                <a:cubicBezTo>
                  <a:pt x="44169" y="25824"/>
                  <a:pt x="43875" y="25833"/>
                  <a:pt x="43580" y="25850"/>
                </a:cubicBezTo>
                <a:cubicBezTo>
                  <a:pt x="43439" y="25850"/>
                  <a:pt x="43254" y="25850"/>
                  <a:pt x="43104" y="25885"/>
                </a:cubicBezTo>
                <a:cubicBezTo>
                  <a:pt x="43139" y="25780"/>
                  <a:pt x="43175" y="25630"/>
                  <a:pt x="43219" y="25525"/>
                </a:cubicBezTo>
                <a:cubicBezTo>
                  <a:pt x="43324" y="25304"/>
                  <a:pt x="43395" y="25040"/>
                  <a:pt x="43509" y="24785"/>
                </a:cubicBezTo>
                <a:cubicBezTo>
                  <a:pt x="43659" y="24785"/>
                  <a:pt x="43879" y="24750"/>
                  <a:pt x="44055" y="24750"/>
                </a:cubicBezTo>
                <a:cubicBezTo>
                  <a:pt x="44168" y="24743"/>
                  <a:pt x="44280" y="24740"/>
                  <a:pt x="44393" y="24740"/>
                </a:cubicBezTo>
                <a:cubicBezTo>
                  <a:pt x="44870" y="24740"/>
                  <a:pt x="45346" y="24792"/>
                  <a:pt x="45816" y="24820"/>
                </a:cubicBezTo>
                <a:cubicBezTo>
                  <a:pt x="46256" y="24844"/>
                  <a:pt x="46706" y="24876"/>
                  <a:pt x="47167" y="24876"/>
                </a:cubicBezTo>
                <a:cubicBezTo>
                  <a:pt x="47554" y="24876"/>
                  <a:pt x="47949" y="24853"/>
                  <a:pt x="48351" y="24785"/>
                </a:cubicBezTo>
                <a:cubicBezTo>
                  <a:pt x="48677" y="24750"/>
                  <a:pt x="49012" y="24679"/>
                  <a:pt x="49337" y="24600"/>
                </a:cubicBezTo>
                <a:close/>
                <a:moveTo>
                  <a:pt x="93357" y="24785"/>
                </a:moveTo>
                <a:cubicBezTo>
                  <a:pt x="93727" y="25120"/>
                  <a:pt x="94132" y="25410"/>
                  <a:pt x="94572" y="25701"/>
                </a:cubicBezTo>
                <a:cubicBezTo>
                  <a:pt x="93436" y="25701"/>
                  <a:pt x="92221" y="25780"/>
                  <a:pt x="90980" y="25885"/>
                </a:cubicBezTo>
                <a:cubicBezTo>
                  <a:pt x="90540" y="25630"/>
                  <a:pt x="90170" y="25375"/>
                  <a:pt x="89800" y="25084"/>
                </a:cubicBezTo>
                <a:cubicBezTo>
                  <a:pt x="90980" y="24935"/>
                  <a:pt x="92151" y="24864"/>
                  <a:pt x="93357" y="24785"/>
                </a:cubicBezTo>
                <a:close/>
                <a:moveTo>
                  <a:pt x="20725" y="24239"/>
                </a:moveTo>
                <a:cubicBezTo>
                  <a:pt x="21130" y="24750"/>
                  <a:pt x="21570" y="25225"/>
                  <a:pt x="22089" y="25665"/>
                </a:cubicBezTo>
                <a:cubicBezTo>
                  <a:pt x="22195" y="25745"/>
                  <a:pt x="22309" y="25850"/>
                  <a:pt x="22450" y="25921"/>
                </a:cubicBezTo>
                <a:lnTo>
                  <a:pt x="22380" y="25921"/>
                </a:lnTo>
                <a:cubicBezTo>
                  <a:pt x="22195" y="25850"/>
                  <a:pt x="22010" y="25780"/>
                  <a:pt x="21825" y="25701"/>
                </a:cubicBezTo>
                <a:cubicBezTo>
                  <a:pt x="21314" y="25340"/>
                  <a:pt x="20874" y="24899"/>
                  <a:pt x="20434" y="24459"/>
                </a:cubicBezTo>
                <a:cubicBezTo>
                  <a:pt x="20548" y="24380"/>
                  <a:pt x="20619" y="24345"/>
                  <a:pt x="20725" y="24239"/>
                </a:cubicBezTo>
                <a:close/>
                <a:moveTo>
                  <a:pt x="84958" y="24715"/>
                </a:moveTo>
                <a:cubicBezTo>
                  <a:pt x="85214" y="24970"/>
                  <a:pt x="85478" y="25260"/>
                  <a:pt x="85768" y="25481"/>
                </a:cubicBezTo>
                <a:cubicBezTo>
                  <a:pt x="85398" y="25560"/>
                  <a:pt x="85037" y="25595"/>
                  <a:pt x="84703" y="25630"/>
                </a:cubicBezTo>
                <a:cubicBezTo>
                  <a:pt x="84043" y="25745"/>
                  <a:pt x="83347" y="25815"/>
                  <a:pt x="82687" y="25921"/>
                </a:cubicBezTo>
                <a:cubicBezTo>
                  <a:pt x="82396" y="25665"/>
                  <a:pt x="82176" y="25410"/>
                  <a:pt x="81912" y="25155"/>
                </a:cubicBezTo>
                <a:cubicBezTo>
                  <a:pt x="82652" y="25005"/>
                  <a:pt x="83382" y="24935"/>
                  <a:pt x="84078" y="24820"/>
                </a:cubicBezTo>
                <a:cubicBezTo>
                  <a:pt x="84377" y="24785"/>
                  <a:pt x="84668" y="24750"/>
                  <a:pt x="84958" y="24715"/>
                </a:cubicBezTo>
                <a:close/>
                <a:moveTo>
                  <a:pt x="15742" y="25225"/>
                </a:moveTo>
                <a:cubicBezTo>
                  <a:pt x="16472" y="25260"/>
                  <a:pt x="17168" y="25340"/>
                  <a:pt x="17863" y="25445"/>
                </a:cubicBezTo>
                <a:cubicBezTo>
                  <a:pt x="17943" y="25445"/>
                  <a:pt x="18013" y="25481"/>
                  <a:pt x="18083" y="25481"/>
                </a:cubicBezTo>
                <a:cubicBezTo>
                  <a:pt x="17828" y="25630"/>
                  <a:pt x="17538" y="25780"/>
                  <a:pt x="17282" y="25965"/>
                </a:cubicBezTo>
                <a:cubicBezTo>
                  <a:pt x="16472" y="25815"/>
                  <a:pt x="15662" y="25745"/>
                  <a:pt x="14861" y="25745"/>
                </a:cubicBezTo>
                <a:cubicBezTo>
                  <a:pt x="15152" y="25560"/>
                  <a:pt x="15442" y="25375"/>
                  <a:pt x="15742" y="25225"/>
                </a:cubicBezTo>
                <a:close/>
                <a:moveTo>
                  <a:pt x="59171" y="22769"/>
                </a:moveTo>
                <a:cubicBezTo>
                  <a:pt x="59242" y="23359"/>
                  <a:pt x="59321" y="23940"/>
                  <a:pt x="59427" y="24530"/>
                </a:cubicBezTo>
                <a:cubicBezTo>
                  <a:pt x="58511" y="25005"/>
                  <a:pt x="57596" y="25481"/>
                  <a:pt x="56645" y="25965"/>
                </a:cubicBezTo>
                <a:cubicBezTo>
                  <a:pt x="56645" y="25410"/>
                  <a:pt x="56601" y="24864"/>
                  <a:pt x="56601" y="24310"/>
                </a:cubicBezTo>
                <a:cubicBezTo>
                  <a:pt x="57481" y="23834"/>
                  <a:pt x="58326" y="23280"/>
                  <a:pt x="59171" y="22769"/>
                </a:cubicBezTo>
                <a:close/>
                <a:moveTo>
                  <a:pt x="99564" y="24019"/>
                </a:moveTo>
                <a:lnTo>
                  <a:pt x="99564" y="24019"/>
                </a:lnTo>
                <a:cubicBezTo>
                  <a:pt x="100664" y="24239"/>
                  <a:pt x="101721" y="24494"/>
                  <a:pt x="102786" y="24820"/>
                </a:cubicBezTo>
                <a:cubicBezTo>
                  <a:pt x="103226" y="25225"/>
                  <a:pt x="103667" y="25595"/>
                  <a:pt x="104107" y="25965"/>
                </a:cubicBezTo>
                <a:cubicBezTo>
                  <a:pt x="103006" y="25630"/>
                  <a:pt x="101906" y="25340"/>
                  <a:pt x="100735" y="25120"/>
                </a:cubicBezTo>
                <a:cubicBezTo>
                  <a:pt x="100330" y="24750"/>
                  <a:pt x="99925" y="24380"/>
                  <a:pt x="99564" y="24019"/>
                </a:cubicBezTo>
                <a:close/>
                <a:moveTo>
                  <a:pt x="61883" y="23209"/>
                </a:moveTo>
                <a:cubicBezTo>
                  <a:pt x="61998" y="23720"/>
                  <a:pt x="62103" y="24239"/>
                  <a:pt x="62218" y="24750"/>
                </a:cubicBezTo>
                <a:cubicBezTo>
                  <a:pt x="61408" y="25225"/>
                  <a:pt x="60606" y="25630"/>
                  <a:pt x="59761" y="26035"/>
                </a:cubicBezTo>
                <a:cubicBezTo>
                  <a:pt x="59682" y="25560"/>
                  <a:pt x="59576" y="25084"/>
                  <a:pt x="59506" y="24565"/>
                </a:cubicBezTo>
                <a:cubicBezTo>
                  <a:pt x="60307" y="24125"/>
                  <a:pt x="61117" y="23685"/>
                  <a:pt x="61883" y="23209"/>
                </a:cubicBezTo>
                <a:close/>
                <a:moveTo>
                  <a:pt x="13285" y="25190"/>
                </a:moveTo>
                <a:lnTo>
                  <a:pt x="13285" y="25190"/>
                </a:lnTo>
                <a:cubicBezTo>
                  <a:pt x="12986" y="25410"/>
                  <a:pt x="12695" y="25630"/>
                  <a:pt x="12361" y="25850"/>
                </a:cubicBezTo>
                <a:cubicBezTo>
                  <a:pt x="11665" y="25885"/>
                  <a:pt x="10970" y="25965"/>
                  <a:pt x="10309" y="26035"/>
                </a:cubicBezTo>
                <a:cubicBezTo>
                  <a:pt x="10204" y="26035"/>
                  <a:pt x="10089" y="26035"/>
                  <a:pt x="9984" y="26070"/>
                </a:cubicBezTo>
                <a:cubicBezTo>
                  <a:pt x="10345" y="25780"/>
                  <a:pt x="10714" y="25525"/>
                  <a:pt x="11084" y="25260"/>
                </a:cubicBezTo>
                <a:lnTo>
                  <a:pt x="11815" y="25260"/>
                </a:lnTo>
                <a:cubicBezTo>
                  <a:pt x="12326" y="25225"/>
                  <a:pt x="12801" y="25225"/>
                  <a:pt x="13285" y="25190"/>
                </a:cubicBezTo>
                <a:close/>
                <a:moveTo>
                  <a:pt x="73328" y="22989"/>
                </a:moveTo>
                <a:cubicBezTo>
                  <a:pt x="73513" y="23614"/>
                  <a:pt x="73733" y="24274"/>
                  <a:pt x="73953" y="24935"/>
                </a:cubicBezTo>
                <a:cubicBezTo>
                  <a:pt x="73443" y="25260"/>
                  <a:pt x="72967" y="25665"/>
                  <a:pt x="72448" y="26106"/>
                </a:cubicBezTo>
                <a:cubicBezTo>
                  <a:pt x="72272" y="25525"/>
                  <a:pt x="72052" y="24899"/>
                  <a:pt x="71867" y="24274"/>
                </a:cubicBezTo>
                <a:cubicBezTo>
                  <a:pt x="72377" y="23799"/>
                  <a:pt x="72853" y="23359"/>
                  <a:pt x="73328" y="22989"/>
                </a:cubicBezTo>
                <a:close/>
                <a:moveTo>
                  <a:pt x="19605" y="25199"/>
                </a:moveTo>
                <a:cubicBezTo>
                  <a:pt x="19692" y="25199"/>
                  <a:pt x="19774" y="25208"/>
                  <a:pt x="19844" y="25225"/>
                </a:cubicBezTo>
                <a:cubicBezTo>
                  <a:pt x="20469" y="25410"/>
                  <a:pt x="21094" y="25595"/>
                  <a:pt x="21684" y="25850"/>
                </a:cubicBezTo>
                <a:cubicBezTo>
                  <a:pt x="21684" y="25850"/>
                  <a:pt x="21719" y="25850"/>
                  <a:pt x="21719" y="25885"/>
                </a:cubicBezTo>
                <a:cubicBezTo>
                  <a:pt x="21904" y="25965"/>
                  <a:pt x="22045" y="26035"/>
                  <a:pt x="22230" y="26141"/>
                </a:cubicBezTo>
                <a:lnTo>
                  <a:pt x="22089" y="26141"/>
                </a:lnTo>
                <a:cubicBezTo>
                  <a:pt x="21209" y="25780"/>
                  <a:pt x="20284" y="25481"/>
                  <a:pt x="19298" y="25225"/>
                </a:cubicBezTo>
                <a:lnTo>
                  <a:pt x="19334" y="25225"/>
                </a:lnTo>
                <a:cubicBezTo>
                  <a:pt x="19426" y="25208"/>
                  <a:pt x="19518" y="25199"/>
                  <a:pt x="19605" y="25199"/>
                </a:cubicBezTo>
                <a:close/>
                <a:moveTo>
                  <a:pt x="97249" y="24785"/>
                </a:moveTo>
                <a:cubicBezTo>
                  <a:pt x="97433" y="24785"/>
                  <a:pt x="97583" y="24785"/>
                  <a:pt x="97724" y="24820"/>
                </a:cubicBezTo>
                <a:cubicBezTo>
                  <a:pt x="98754" y="24864"/>
                  <a:pt x="99740" y="25005"/>
                  <a:pt x="100700" y="25190"/>
                </a:cubicBezTo>
                <a:cubicBezTo>
                  <a:pt x="101140" y="25560"/>
                  <a:pt x="101545" y="25885"/>
                  <a:pt x="101985" y="26220"/>
                </a:cubicBezTo>
                <a:cubicBezTo>
                  <a:pt x="101281" y="26070"/>
                  <a:pt x="100550" y="25965"/>
                  <a:pt x="99819" y="25885"/>
                </a:cubicBezTo>
                <a:cubicBezTo>
                  <a:pt x="99379" y="25850"/>
                  <a:pt x="98974" y="25815"/>
                  <a:pt x="98534" y="25780"/>
                </a:cubicBezTo>
                <a:cubicBezTo>
                  <a:pt x="98094" y="25445"/>
                  <a:pt x="97689" y="25120"/>
                  <a:pt x="97249" y="24785"/>
                </a:cubicBezTo>
                <a:close/>
                <a:moveTo>
                  <a:pt x="10899" y="25260"/>
                </a:moveTo>
                <a:lnTo>
                  <a:pt x="10899" y="25260"/>
                </a:lnTo>
                <a:cubicBezTo>
                  <a:pt x="10530" y="25560"/>
                  <a:pt x="10160" y="25815"/>
                  <a:pt x="9834" y="26070"/>
                </a:cubicBezTo>
                <a:cubicBezTo>
                  <a:pt x="9464" y="26106"/>
                  <a:pt x="9139" y="26141"/>
                  <a:pt x="8804" y="26185"/>
                </a:cubicBezTo>
                <a:cubicBezTo>
                  <a:pt x="8329" y="26220"/>
                  <a:pt x="7853" y="26255"/>
                  <a:pt x="7413" y="26255"/>
                </a:cubicBezTo>
                <a:cubicBezTo>
                  <a:pt x="7818" y="25921"/>
                  <a:pt x="8293" y="25595"/>
                  <a:pt x="8734" y="25304"/>
                </a:cubicBezTo>
                <a:lnTo>
                  <a:pt x="9764" y="25304"/>
                </a:lnTo>
                <a:cubicBezTo>
                  <a:pt x="10160" y="25304"/>
                  <a:pt x="10530" y="25304"/>
                  <a:pt x="10899" y="25260"/>
                </a:cubicBezTo>
                <a:close/>
                <a:moveTo>
                  <a:pt x="3707" y="24820"/>
                </a:moveTo>
                <a:cubicBezTo>
                  <a:pt x="3997" y="24864"/>
                  <a:pt x="4332" y="24899"/>
                  <a:pt x="4622" y="24935"/>
                </a:cubicBezTo>
                <a:cubicBezTo>
                  <a:pt x="5142" y="25005"/>
                  <a:pt x="5617" y="25040"/>
                  <a:pt x="6128" y="25120"/>
                </a:cubicBezTo>
                <a:cubicBezTo>
                  <a:pt x="5538" y="25481"/>
                  <a:pt x="4992" y="25885"/>
                  <a:pt x="4437" y="26290"/>
                </a:cubicBezTo>
                <a:cubicBezTo>
                  <a:pt x="3522" y="26255"/>
                  <a:pt x="2641" y="26220"/>
                  <a:pt x="1796" y="26141"/>
                </a:cubicBezTo>
                <a:cubicBezTo>
                  <a:pt x="2421" y="25701"/>
                  <a:pt x="3081" y="25260"/>
                  <a:pt x="3707" y="24820"/>
                </a:cubicBezTo>
                <a:close/>
                <a:moveTo>
                  <a:pt x="6242" y="25120"/>
                </a:moveTo>
                <a:cubicBezTo>
                  <a:pt x="7008" y="25190"/>
                  <a:pt x="7783" y="25260"/>
                  <a:pt x="8584" y="25304"/>
                </a:cubicBezTo>
                <a:cubicBezTo>
                  <a:pt x="8144" y="25595"/>
                  <a:pt x="7668" y="25921"/>
                  <a:pt x="7228" y="26255"/>
                </a:cubicBezTo>
                <a:cubicBezTo>
                  <a:pt x="6348" y="26290"/>
                  <a:pt x="5467" y="26290"/>
                  <a:pt x="4587" y="26290"/>
                </a:cubicBezTo>
                <a:cubicBezTo>
                  <a:pt x="5142" y="25885"/>
                  <a:pt x="5687" y="25525"/>
                  <a:pt x="6242" y="25120"/>
                </a:cubicBezTo>
                <a:close/>
                <a:moveTo>
                  <a:pt x="19078" y="25260"/>
                </a:moveTo>
                <a:cubicBezTo>
                  <a:pt x="20064" y="25481"/>
                  <a:pt x="20989" y="25815"/>
                  <a:pt x="21904" y="26185"/>
                </a:cubicBezTo>
                <a:cubicBezTo>
                  <a:pt x="21719" y="26220"/>
                  <a:pt x="21499" y="26255"/>
                  <a:pt x="21279" y="26326"/>
                </a:cubicBezTo>
                <a:cubicBezTo>
                  <a:pt x="20364" y="25965"/>
                  <a:pt x="19404" y="25665"/>
                  <a:pt x="18383" y="25445"/>
                </a:cubicBezTo>
                <a:cubicBezTo>
                  <a:pt x="18603" y="25375"/>
                  <a:pt x="18858" y="25304"/>
                  <a:pt x="19078" y="25260"/>
                </a:cubicBezTo>
                <a:close/>
                <a:moveTo>
                  <a:pt x="64929" y="23174"/>
                </a:moveTo>
                <a:cubicBezTo>
                  <a:pt x="65079" y="23685"/>
                  <a:pt x="65264" y="24239"/>
                  <a:pt x="65405" y="24785"/>
                </a:cubicBezTo>
                <a:cubicBezTo>
                  <a:pt x="64568" y="25340"/>
                  <a:pt x="63644" y="25850"/>
                  <a:pt x="62693" y="26326"/>
                </a:cubicBezTo>
                <a:cubicBezTo>
                  <a:pt x="62543" y="25850"/>
                  <a:pt x="62438" y="25340"/>
                  <a:pt x="62323" y="24820"/>
                </a:cubicBezTo>
                <a:cubicBezTo>
                  <a:pt x="63204" y="24310"/>
                  <a:pt x="64084" y="23764"/>
                  <a:pt x="64929" y="23174"/>
                </a:cubicBezTo>
                <a:close/>
                <a:moveTo>
                  <a:pt x="78795" y="24644"/>
                </a:moveTo>
                <a:cubicBezTo>
                  <a:pt x="78980" y="24970"/>
                  <a:pt x="79165" y="25260"/>
                  <a:pt x="79385" y="25595"/>
                </a:cubicBezTo>
                <a:cubicBezTo>
                  <a:pt x="78795" y="25745"/>
                  <a:pt x="78250" y="25921"/>
                  <a:pt x="77660" y="26141"/>
                </a:cubicBezTo>
                <a:cubicBezTo>
                  <a:pt x="77510" y="26220"/>
                  <a:pt x="77369" y="26255"/>
                  <a:pt x="77220" y="26326"/>
                </a:cubicBezTo>
                <a:cubicBezTo>
                  <a:pt x="77035" y="26070"/>
                  <a:pt x="76850" y="25780"/>
                  <a:pt x="76709" y="25445"/>
                </a:cubicBezTo>
                <a:cubicBezTo>
                  <a:pt x="77404" y="25155"/>
                  <a:pt x="78065" y="24864"/>
                  <a:pt x="78795" y="24644"/>
                </a:cubicBezTo>
                <a:close/>
                <a:moveTo>
                  <a:pt x="89695" y="25084"/>
                </a:moveTo>
                <a:cubicBezTo>
                  <a:pt x="90056" y="25375"/>
                  <a:pt x="90425" y="25665"/>
                  <a:pt x="90830" y="25921"/>
                </a:cubicBezTo>
                <a:cubicBezTo>
                  <a:pt x="89950" y="26000"/>
                  <a:pt x="89070" y="26106"/>
                  <a:pt x="88154" y="26220"/>
                </a:cubicBezTo>
                <a:cubicBezTo>
                  <a:pt x="87784" y="26255"/>
                  <a:pt x="87415" y="26290"/>
                  <a:pt x="87054" y="26326"/>
                </a:cubicBezTo>
                <a:cubicBezTo>
                  <a:pt x="86684" y="26106"/>
                  <a:pt x="86314" y="25850"/>
                  <a:pt x="85953" y="25560"/>
                </a:cubicBezTo>
                <a:lnTo>
                  <a:pt x="86059" y="25560"/>
                </a:lnTo>
                <a:cubicBezTo>
                  <a:pt x="87238" y="25375"/>
                  <a:pt x="88445" y="25225"/>
                  <a:pt x="89695" y="25084"/>
                </a:cubicBezTo>
                <a:close/>
                <a:moveTo>
                  <a:pt x="22380" y="26220"/>
                </a:moveTo>
                <a:cubicBezTo>
                  <a:pt x="22485" y="26290"/>
                  <a:pt x="22565" y="26326"/>
                  <a:pt x="22670" y="26405"/>
                </a:cubicBezTo>
                <a:cubicBezTo>
                  <a:pt x="22529" y="26326"/>
                  <a:pt x="22415" y="26290"/>
                  <a:pt x="22265" y="26220"/>
                </a:cubicBezTo>
                <a:close/>
                <a:moveTo>
                  <a:pt x="81842" y="25155"/>
                </a:moveTo>
                <a:cubicBezTo>
                  <a:pt x="82062" y="25445"/>
                  <a:pt x="82282" y="25701"/>
                  <a:pt x="82572" y="25965"/>
                </a:cubicBezTo>
                <a:cubicBezTo>
                  <a:pt x="81771" y="26070"/>
                  <a:pt x="80961" y="26220"/>
                  <a:pt x="80195" y="26405"/>
                </a:cubicBezTo>
                <a:cubicBezTo>
                  <a:pt x="79975" y="26185"/>
                  <a:pt x="79755" y="25885"/>
                  <a:pt x="79535" y="25630"/>
                </a:cubicBezTo>
                <a:cubicBezTo>
                  <a:pt x="80301" y="25445"/>
                  <a:pt x="81076" y="25304"/>
                  <a:pt x="81842" y="25155"/>
                </a:cubicBezTo>
                <a:close/>
                <a:moveTo>
                  <a:pt x="75899" y="23799"/>
                </a:moveTo>
                <a:cubicBezTo>
                  <a:pt x="76119" y="24345"/>
                  <a:pt x="76339" y="24899"/>
                  <a:pt x="76594" y="25410"/>
                </a:cubicBezTo>
                <a:cubicBezTo>
                  <a:pt x="75934" y="25745"/>
                  <a:pt x="75309" y="26106"/>
                  <a:pt x="74693" y="26546"/>
                </a:cubicBezTo>
                <a:cubicBezTo>
                  <a:pt x="74429" y="26000"/>
                  <a:pt x="74253" y="25481"/>
                  <a:pt x="74068" y="24970"/>
                </a:cubicBezTo>
                <a:cubicBezTo>
                  <a:pt x="74649" y="24530"/>
                  <a:pt x="75274" y="24125"/>
                  <a:pt x="75899" y="23799"/>
                </a:cubicBezTo>
                <a:close/>
                <a:moveTo>
                  <a:pt x="43395" y="24785"/>
                </a:moveTo>
                <a:lnTo>
                  <a:pt x="43395" y="24785"/>
                </a:lnTo>
                <a:cubicBezTo>
                  <a:pt x="43324" y="25040"/>
                  <a:pt x="43219" y="25260"/>
                  <a:pt x="43139" y="25481"/>
                </a:cubicBezTo>
                <a:cubicBezTo>
                  <a:pt x="43104" y="25630"/>
                  <a:pt x="43034" y="25780"/>
                  <a:pt x="42999" y="25885"/>
                </a:cubicBezTo>
                <a:cubicBezTo>
                  <a:pt x="41933" y="26000"/>
                  <a:pt x="41238" y="26255"/>
                  <a:pt x="40243" y="26581"/>
                </a:cubicBezTo>
                <a:cubicBezTo>
                  <a:pt x="40393" y="26220"/>
                  <a:pt x="40533" y="25850"/>
                  <a:pt x="40718" y="25481"/>
                </a:cubicBezTo>
                <a:cubicBezTo>
                  <a:pt x="41713" y="25120"/>
                  <a:pt x="42373" y="24899"/>
                  <a:pt x="43395" y="24785"/>
                </a:cubicBezTo>
                <a:close/>
                <a:moveTo>
                  <a:pt x="51759" y="24565"/>
                </a:moveTo>
                <a:lnTo>
                  <a:pt x="51759" y="24565"/>
                </a:lnTo>
                <a:cubicBezTo>
                  <a:pt x="51653" y="24935"/>
                  <a:pt x="51538" y="25304"/>
                  <a:pt x="51468" y="25630"/>
                </a:cubicBezTo>
                <a:cubicBezTo>
                  <a:pt x="50552" y="26035"/>
                  <a:pt x="49637" y="26361"/>
                  <a:pt x="48721" y="26581"/>
                </a:cubicBezTo>
                <a:cubicBezTo>
                  <a:pt x="48827" y="26255"/>
                  <a:pt x="48941" y="25921"/>
                  <a:pt x="49047" y="25560"/>
                </a:cubicBezTo>
                <a:cubicBezTo>
                  <a:pt x="49962" y="25340"/>
                  <a:pt x="50843" y="25005"/>
                  <a:pt x="51759" y="24565"/>
                </a:cubicBezTo>
                <a:close/>
                <a:moveTo>
                  <a:pt x="67430" y="23359"/>
                </a:moveTo>
                <a:cubicBezTo>
                  <a:pt x="67535" y="23649"/>
                  <a:pt x="67606" y="23940"/>
                  <a:pt x="67685" y="24204"/>
                </a:cubicBezTo>
                <a:cubicBezTo>
                  <a:pt x="67791" y="24565"/>
                  <a:pt x="67905" y="24935"/>
                  <a:pt x="68011" y="25260"/>
                </a:cubicBezTo>
                <a:cubicBezTo>
                  <a:pt x="67386" y="25745"/>
                  <a:pt x="66769" y="26220"/>
                  <a:pt x="66065" y="26625"/>
                </a:cubicBezTo>
                <a:cubicBezTo>
                  <a:pt x="65959" y="26220"/>
                  <a:pt x="65845" y="25815"/>
                  <a:pt x="65704" y="25410"/>
                </a:cubicBezTo>
                <a:cubicBezTo>
                  <a:pt x="65625" y="25225"/>
                  <a:pt x="65590" y="25005"/>
                  <a:pt x="65519" y="24820"/>
                </a:cubicBezTo>
                <a:cubicBezTo>
                  <a:pt x="66179" y="24345"/>
                  <a:pt x="66840" y="23869"/>
                  <a:pt x="67430" y="23359"/>
                </a:cubicBezTo>
                <a:close/>
                <a:moveTo>
                  <a:pt x="94678" y="25780"/>
                </a:moveTo>
                <a:cubicBezTo>
                  <a:pt x="95083" y="26035"/>
                  <a:pt x="95488" y="26255"/>
                  <a:pt x="95893" y="26475"/>
                </a:cubicBezTo>
                <a:lnTo>
                  <a:pt x="95928" y="26511"/>
                </a:lnTo>
                <a:cubicBezTo>
                  <a:pt x="94757" y="26511"/>
                  <a:pt x="93542" y="26546"/>
                  <a:pt x="92301" y="26625"/>
                </a:cubicBezTo>
                <a:cubicBezTo>
                  <a:pt x="91861" y="26440"/>
                  <a:pt x="91456" y="26220"/>
                  <a:pt x="91086" y="25965"/>
                </a:cubicBezTo>
                <a:cubicBezTo>
                  <a:pt x="92336" y="25850"/>
                  <a:pt x="93542" y="25815"/>
                  <a:pt x="94678" y="25780"/>
                </a:cubicBezTo>
                <a:close/>
                <a:moveTo>
                  <a:pt x="95845" y="25766"/>
                </a:moveTo>
                <a:cubicBezTo>
                  <a:pt x="96757" y="25766"/>
                  <a:pt x="97635" y="25799"/>
                  <a:pt x="98499" y="25850"/>
                </a:cubicBezTo>
                <a:cubicBezTo>
                  <a:pt x="98939" y="26141"/>
                  <a:pt x="99344" y="26405"/>
                  <a:pt x="99784" y="26660"/>
                </a:cubicBezTo>
                <a:cubicBezTo>
                  <a:pt x="98604" y="26546"/>
                  <a:pt x="97398" y="26511"/>
                  <a:pt x="96113" y="26511"/>
                </a:cubicBezTo>
                <a:cubicBezTo>
                  <a:pt x="96042" y="26475"/>
                  <a:pt x="95998" y="26440"/>
                  <a:pt x="95963" y="26405"/>
                </a:cubicBezTo>
                <a:cubicBezTo>
                  <a:pt x="95558" y="26220"/>
                  <a:pt x="95197" y="26000"/>
                  <a:pt x="94827" y="25780"/>
                </a:cubicBezTo>
                <a:cubicBezTo>
                  <a:pt x="95172" y="25770"/>
                  <a:pt x="95511" y="25766"/>
                  <a:pt x="95845" y="25766"/>
                </a:cubicBezTo>
                <a:close/>
                <a:moveTo>
                  <a:pt x="18233" y="25525"/>
                </a:moveTo>
                <a:cubicBezTo>
                  <a:pt x="19263" y="25701"/>
                  <a:pt x="20249" y="26000"/>
                  <a:pt x="21165" y="26361"/>
                </a:cubicBezTo>
                <a:cubicBezTo>
                  <a:pt x="21130" y="26361"/>
                  <a:pt x="21094" y="26405"/>
                  <a:pt x="21059" y="26405"/>
                </a:cubicBezTo>
                <a:cubicBezTo>
                  <a:pt x="20839" y="26511"/>
                  <a:pt x="20584" y="26625"/>
                  <a:pt x="20364" y="26766"/>
                </a:cubicBezTo>
                <a:cubicBezTo>
                  <a:pt x="19448" y="26440"/>
                  <a:pt x="18453" y="26141"/>
                  <a:pt x="17388" y="25965"/>
                </a:cubicBezTo>
                <a:cubicBezTo>
                  <a:pt x="17687" y="25780"/>
                  <a:pt x="17943" y="25630"/>
                  <a:pt x="18233" y="25525"/>
                </a:cubicBezTo>
                <a:close/>
                <a:moveTo>
                  <a:pt x="22749" y="26282"/>
                </a:moveTo>
                <a:lnTo>
                  <a:pt x="22749" y="26282"/>
                </a:lnTo>
                <a:cubicBezTo>
                  <a:pt x="22943" y="26352"/>
                  <a:pt x="23137" y="26449"/>
                  <a:pt x="23331" y="26511"/>
                </a:cubicBezTo>
                <a:cubicBezTo>
                  <a:pt x="23480" y="26625"/>
                  <a:pt x="23586" y="26695"/>
                  <a:pt x="23736" y="26766"/>
                </a:cubicBezTo>
                <a:cubicBezTo>
                  <a:pt x="23376" y="26602"/>
                  <a:pt x="23052" y="26445"/>
                  <a:pt x="22749" y="26282"/>
                </a:cubicBezTo>
                <a:close/>
                <a:moveTo>
                  <a:pt x="85839" y="25560"/>
                </a:moveTo>
                <a:cubicBezTo>
                  <a:pt x="86173" y="25850"/>
                  <a:pt x="86534" y="26106"/>
                  <a:pt x="86939" y="26361"/>
                </a:cubicBezTo>
                <a:cubicBezTo>
                  <a:pt x="86833" y="26361"/>
                  <a:pt x="86754" y="26405"/>
                  <a:pt x="86649" y="26405"/>
                </a:cubicBezTo>
                <a:cubicBezTo>
                  <a:pt x="85698" y="26511"/>
                  <a:pt x="84738" y="26625"/>
                  <a:pt x="83752" y="26766"/>
                </a:cubicBezTo>
                <a:cubicBezTo>
                  <a:pt x="83382" y="26546"/>
                  <a:pt x="83057" y="26290"/>
                  <a:pt x="82757" y="26000"/>
                </a:cubicBezTo>
                <a:cubicBezTo>
                  <a:pt x="83418" y="25885"/>
                  <a:pt x="84043" y="25815"/>
                  <a:pt x="84703" y="25745"/>
                </a:cubicBezTo>
                <a:cubicBezTo>
                  <a:pt x="85073" y="25665"/>
                  <a:pt x="85478" y="25630"/>
                  <a:pt x="85839" y="25560"/>
                </a:cubicBezTo>
                <a:close/>
                <a:moveTo>
                  <a:pt x="23410" y="24380"/>
                </a:moveTo>
                <a:cubicBezTo>
                  <a:pt x="24070" y="24935"/>
                  <a:pt x="24871" y="25410"/>
                  <a:pt x="25752" y="25780"/>
                </a:cubicBezTo>
                <a:cubicBezTo>
                  <a:pt x="25646" y="26141"/>
                  <a:pt x="25532" y="26475"/>
                  <a:pt x="25391" y="26801"/>
                </a:cubicBezTo>
                <a:cubicBezTo>
                  <a:pt x="24545" y="26440"/>
                  <a:pt x="23736" y="26000"/>
                  <a:pt x="23040" y="25445"/>
                </a:cubicBezTo>
                <a:cubicBezTo>
                  <a:pt x="23146" y="25190"/>
                  <a:pt x="23260" y="24864"/>
                  <a:pt x="23410" y="24380"/>
                </a:cubicBezTo>
                <a:close/>
                <a:moveTo>
                  <a:pt x="54074" y="24380"/>
                </a:moveTo>
                <a:lnTo>
                  <a:pt x="54074" y="24380"/>
                </a:lnTo>
                <a:cubicBezTo>
                  <a:pt x="54004" y="24864"/>
                  <a:pt x="53924" y="25304"/>
                  <a:pt x="53854" y="25780"/>
                </a:cubicBezTo>
                <a:cubicBezTo>
                  <a:pt x="52973" y="26220"/>
                  <a:pt x="52128" y="26625"/>
                  <a:pt x="51248" y="26916"/>
                </a:cubicBezTo>
                <a:cubicBezTo>
                  <a:pt x="51362" y="26511"/>
                  <a:pt x="51433" y="26106"/>
                  <a:pt x="51538" y="25701"/>
                </a:cubicBezTo>
                <a:cubicBezTo>
                  <a:pt x="52384" y="25340"/>
                  <a:pt x="53229" y="24899"/>
                  <a:pt x="54074" y="24380"/>
                </a:cubicBezTo>
                <a:close/>
                <a:moveTo>
                  <a:pt x="48941" y="25595"/>
                </a:moveTo>
                <a:lnTo>
                  <a:pt x="48941" y="25595"/>
                </a:lnTo>
                <a:cubicBezTo>
                  <a:pt x="48827" y="25921"/>
                  <a:pt x="48721" y="26290"/>
                  <a:pt x="48607" y="26625"/>
                </a:cubicBezTo>
                <a:cubicBezTo>
                  <a:pt x="48237" y="26695"/>
                  <a:pt x="47876" y="26766"/>
                  <a:pt x="47506" y="26845"/>
                </a:cubicBezTo>
                <a:cubicBezTo>
                  <a:pt x="46916" y="26951"/>
                  <a:pt x="46335" y="26986"/>
                  <a:pt x="45781" y="26986"/>
                </a:cubicBezTo>
                <a:cubicBezTo>
                  <a:pt x="45895" y="26625"/>
                  <a:pt x="46001" y="26290"/>
                  <a:pt x="46150" y="25965"/>
                </a:cubicBezTo>
                <a:cubicBezTo>
                  <a:pt x="46696" y="25965"/>
                  <a:pt x="47286" y="25921"/>
                  <a:pt x="47876" y="25850"/>
                </a:cubicBezTo>
                <a:cubicBezTo>
                  <a:pt x="48237" y="25780"/>
                  <a:pt x="48607" y="25701"/>
                  <a:pt x="48941" y="25595"/>
                </a:cubicBezTo>
                <a:close/>
                <a:moveTo>
                  <a:pt x="90936" y="26000"/>
                </a:moveTo>
                <a:cubicBezTo>
                  <a:pt x="91306" y="26220"/>
                  <a:pt x="91711" y="26440"/>
                  <a:pt x="92116" y="26625"/>
                </a:cubicBezTo>
                <a:cubicBezTo>
                  <a:pt x="91015" y="26695"/>
                  <a:pt x="89880" y="26801"/>
                  <a:pt x="88700" y="26951"/>
                </a:cubicBezTo>
                <a:cubicBezTo>
                  <a:pt x="88594" y="26951"/>
                  <a:pt x="88480" y="26986"/>
                  <a:pt x="88374" y="26986"/>
                </a:cubicBezTo>
                <a:cubicBezTo>
                  <a:pt x="88224" y="26951"/>
                  <a:pt x="88119" y="26880"/>
                  <a:pt x="87969" y="26845"/>
                </a:cubicBezTo>
                <a:cubicBezTo>
                  <a:pt x="87714" y="26695"/>
                  <a:pt x="87415" y="26546"/>
                  <a:pt x="87194" y="26405"/>
                </a:cubicBezTo>
                <a:cubicBezTo>
                  <a:pt x="87529" y="26361"/>
                  <a:pt x="87820" y="26326"/>
                  <a:pt x="88154" y="26290"/>
                </a:cubicBezTo>
                <a:cubicBezTo>
                  <a:pt x="89140" y="26185"/>
                  <a:pt x="90056" y="26070"/>
                  <a:pt x="90936" y="26000"/>
                </a:cubicBezTo>
                <a:close/>
                <a:moveTo>
                  <a:pt x="44468" y="25894"/>
                </a:moveTo>
                <a:cubicBezTo>
                  <a:pt x="44757" y="25894"/>
                  <a:pt x="45050" y="25903"/>
                  <a:pt x="45340" y="25921"/>
                </a:cubicBezTo>
                <a:cubicBezTo>
                  <a:pt x="45561" y="25921"/>
                  <a:pt x="45816" y="25965"/>
                  <a:pt x="46080" y="25965"/>
                </a:cubicBezTo>
                <a:cubicBezTo>
                  <a:pt x="45930" y="26290"/>
                  <a:pt x="45781" y="26625"/>
                  <a:pt x="45675" y="26986"/>
                </a:cubicBezTo>
                <a:cubicBezTo>
                  <a:pt x="45420" y="26951"/>
                  <a:pt x="45200" y="26951"/>
                  <a:pt x="44935" y="26951"/>
                </a:cubicBezTo>
                <a:cubicBezTo>
                  <a:pt x="44390" y="26951"/>
                  <a:pt x="43800" y="26951"/>
                  <a:pt x="43254" y="26986"/>
                </a:cubicBezTo>
                <a:cubicBezTo>
                  <a:pt x="43034" y="26986"/>
                  <a:pt x="42849" y="26986"/>
                  <a:pt x="42664" y="27021"/>
                </a:cubicBezTo>
                <a:cubicBezTo>
                  <a:pt x="42778" y="26695"/>
                  <a:pt x="42919" y="26326"/>
                  <a:pt x="43069" y="25965"/>
                </a:cubicBezTo>
                <a:cubicBezTo>
                  <a:pt x="43219" y="25965"/>
                  <a:pt x="43395" y="25921"/>
                  <a:pt x="43615" y="25921"/>
                </a:cubicBezTo>
                <a:cubicBezTo>
                  <a:pt x="43892" y="25903"/>
                  <a:pt x="44178" y="25894"/>
                  <a:pt x="44468" y="25894"/>
                </a:cubicBezTo>
                <a:close/>
                <a:moveTo>
                  <a:pt x="103042" y="24899"/>
                </a:moveTo>
                <a:cubicBezTo>
                  <a:pt x="104072" y="25260"/>
                  <a:pt x="105102" y="25630"/>
                  <a:pt x="106167" y="26035"/>
                </a:cubicBezTo>
                <a:cubicBezTo>
                  <a:pt x="106563" y="26361"/>
                  <a:pt x="106968" y="26695"/>
                  <a:pt x="107408" y="27065"/>
                </a:cubicBezTo>
                <a:cubicBezTo>
                  <a:pt x="106387" y="26695"/>
                  <a:pt x="105357" y="26326"/>
                  <a:pt x="104362" y="26035"/>
                </a:cubicBezTo>
                <a:cubicBezTo>
                  <a:pt x="103922" y="25701"/>
                  <a:pt x="103482" y="25304"/>
                  <a:pt x="103042" y="24899"/>
                </a:cubicBezTo>
                <a:close/>
                <a:moveTo>
                  <a:pt x="104802" y="24750"/>
                </a:moveTo>
                <a:lnTo>
                  <a:pt x="104802" y="24750"/>
                </a:lnTo>
                <a:cubicBezTo>
                  <a:pt x="105137" y="24899"/>
                  <a:pt x="105463" y="25005"/>
                  <a:pt x="105797" y="25155"/>
                </a:cubicBezTo>
                <a:cubicBezTo>
                  <a:pt x="106088" y="25260"/>
                  <a:pt x="106387" y="25410"/>
                  <a:pt x="106713" y="25525"/>
                </a:cubicBezTo>
                <a:cubicBezTo>
                  <a:pt x="107047" y="25665"/>
                  <a:pt x="107373" y="25780"/>
                  <a:pt x="107743" y="25921"/>
                </a:cubicBezTo>
                <a:cubicBezTo>
                  <a:pt x="108218" y="26290"/>
                  <a:pt x="108694" y="26695"/>
                  <a:pt x="109204" y="27065"/>
                </a:cubicBezTo>
                <a:cubicBezTo>
                  <a:pt x="109028" y="26986"/>
                  <a:pt x="108843" y="26916"/>
                  <a:pt x="108658" y="26880"/>
                </a:cubicBezTo>
                <a:cubicBezTo>
                  <a:pt x="108033" y="26625"/>
                  <a:pt x="107373" y="26405"/>
                  <a:pt x="106748" y="26141"/>
                </a:cubicBezTo>
                <a:cubicBezTo>
                  <a:pt x="106563" y="26070"/>
                  <a:pt x="106387" y="26000"/>
                  <a:pt x="106202" y="25965"/>
                </a:cubicBezTo>
                <a:cubicBezTo>
                  <a:pt x="105727" y="25560"/>
                  <a:pt x="105287" y="25155"/>
                  <a:pt x="104802" y="24750"/>
                </a:cubicBezTo>
                <a:close/>
                <a:moveTo>
                  <a:pt x="69631" y="23905"/>
                </a:moveTo>
                <a:cubicBezTo>
                  <a:pt x="69666" y="24054"/>
                  <a:pt x="69736" y="24204"/>
                  <a:pt x="69771" y="24345"/>
                </a:cubicBezTo>
                <a:cubicBezTo>
                  <a:pt x="69921" y="24820"/>
                  <a:pt x="70071" y="25304"/>
                  <a:pt x="70212" y="25815"/>
                </a:cubicBezTo>
                <a:cubicBezTo>
                  <a:pt x="69701" y="26290"/>
                  <a:pt x="69190" y="26731"/>
                  <a:pt x="68636" y="27136"/>
                </a:cubicBezTo>
                <a:cubicBezTo>
                  <a:pt x="68530" y="26766"/>
                  <a:pt x="68416" y="26440"/>
                  <a:pt x="68310" y="26070"/>
                </a:cubicBezTo>
                <a:cubicBezTo>
                  <a:pt x="68231" y="25815"/>
                  <a:pt x="68160" y="25560"/>
                  <a:pt x="68090" y="25304"/>
                </a:cubicBezTo>
                <a:cubicBezTo>
                  <a:pt x="68636" y="24864"/>
                  <a:pt x="69146" y="24380"/>
                  <a:pt x="69631" y="23905"/>
                </a:cubicBezTo>
                <a:close/>
                <a:moveTo>
                  <a:pt x="100885" y="25225"/>
                </a:moveTo>
                <a:lnTo>
                  <a:pt x="100885" y="25225"/>
                </a:lnTo>
                <a:cubicBezTo>
                  <a:pt x="102056" y="25445"/>
                  <a:pt x="103156" y="25745"/>
                  <a:pt x="104292" y="26106"/>
                </a:cubicBezTo>
                <a:cubicBezTo>
                  <a:pt x="104767" y="26475"/>
                  <a:pt x="105207" y="26845"/>
                  <a:pt x="105612" y="27136"/>
                </a:cubicBezTo>
                <a:cubicBezTo>
                  <a:pt x="104477" y="26801"/>
                  <a:pt x="103341" y="26475"/>
                  <a:pt x="102161" y="26255"/>
                </a:cubicBezTo>
                <a:cubicBezTo>
                  <a:pt x="101721" y="25921"/>
                  <a:pt x="101281" y="25595"/>
                  <a:pt x="100885" y="25225"/>
                </a:cubicBezTo>
                <a:close/>
                <a:moveTo>
                  <a:pt x="23005" y="25560"/>
                </a:moveTo>
                <a:cubicBezTo>
                  <a:pt x="23700" y="26070"/>
                  <a:pt x="24466" y="26511"/>
                  <a:pt x="25347" y="26880"/>
                </a:cubicBezTo>
                <a:cubicBezTo>
                  <a:pt x="25311" y="26986"/>
                  <a:pt x="25276" y="27065"/>
                  <a:pt x="25206" y="27171"/>
                </a:cubicBezTo>
                <a:cubicBezTo>
                  <a:pt x="24686" y="26916"/>
                  <a:pt x="24140" y="26695"/>
                  <a:pt x="23630" y="26475"/>
                </a:cubicBezTo>
                <a:cubicBezTo>
                  <a:pt x="23480" y="26405"/>
                  <a:pt x="23295" y="26326"/>
                  <a:pt x="23146" y="26255"/>
                </a:cubicBezTo>
                <a:cubicBezTo>
                  <a:pt x="23075" y="26220"/>
                  <a:pt x="23005" y="26185"/>
                  <a:pt x="22926" y="26185"/>
                </a:cubicBezTo>
                <a:cubicBezTo>
                  <a:pt x="22820" y="26106"/>
                  <a:pt x="22705" y="26035"/>
                  <a:pt x="22635" y="25965"/>
                </a:cubicBezTo>
                <a:cubicBezTo>
                  <a:pt x="22749" y="25885"/>
                  <a:pt x="22855" y="25745"/>
                  <a:pt x="23005" y="25560"/>
                </a:cubicBezTo>
                <a:close/>
                <a:moveTo>
                  <a:pt x="79456" y="25665"/>
                </a:moveTo>
                <a:cubicBezTo>
                  <a:pt x="79641" y="25921"/>
                  <a:pt x="79861" y="26185"/>
                  <a:pt x="80081" y="26440"/>
                </a:cubicBezTo>
                <a:cubicBezTo>
                  <a:pt x="79350" y="26625"/>
                  <a:pt x="78611" y="26845"/>
                  <a:pt x="77880" y="27136"/>
                </a:cubicBezTo>
                <a:cubicBezTo>
                  <a:pt x="77845" y="27171"/>
                  <a:pt x="77809" y="27171"/>
                  <a:pt x="77809" y="27171"/>
                </a:cubicBezTo>
                <a:cubicBezTo>
                  <a:pt x="77625" y="26916"/>
                  <a:pt x="77440" y="26660"/>
                  <a:pt x="77255" y="26405"/>
                </a:cubicBezTo>
                <a:cubicBezTo>
                  <a:pt x="77404" y="26326"/>
                  <a:pt x="77554" y="26290"/>
                  <a:pt x="77695" y="26220"/>
                </a:cubicBezTo>
                <a:cubicBezTo>
                  <a:pt x="78285" y="26000"/>
                  <a:pt x="78875" y="25815"/>
                  <a:pt x="79456" y="25665"/>
                </a:cubicBezTo>
                <a:close/>
                <a:moveTo>
                  <a:pt x="96078" y="26581"/>
                </a:moveTo>
                <a:cubicBezTo>
                  <a:pt x="96518" y="26801"/>
                  <a:pt x="96923" y="26986"/>
                  <a:pt x="97319" y="27206"/>
                </a:cubicBezTo>
                <a:cubicBezTo>
                  <a:pt x="96734" y="27188"/>
                  <a:pt x="96139" y="27180"/>
                  <a:pt x="95535" y="27180"/>
                </a:cubicBezTo>
                <a:cubicBezTo>
                  <a:pt x="94931" y="27180"/>
                  <a:pt x="94317" y="27188"/>
                  <a:pt x="93692" y="27206"/>
                </a:cubicBezTo>
                <a:cubicBezTo>
                  <a:pt x="93287" y="27065"/>
                  <a:pt x="92882" y="26880"/>
                  <a:pt x="92477" y="26695"/>
                </a:cubicBezTo>
                <a:cubicBezTo>
                  <a:pt x="93727" y="26625"/>
                  <a:pt x="94942" y="26581"/>
                  <a:pt x="96078" y="26581"/>
                </a:cubicBezTo>
                <a:close/>
                <a:moveTo>
                  <a:pt x="98684" y="25850"/>
                </a:moveTo>
                <a:cubicBezTo>
                  <a:pt x="99045" y="25885"/>
                  <a:pt x="99414" y="25921"/>
                  <a:pt x="99784" y="25965"/>
                </a:cubicBezTo>
                <a:cubicBezTo>
                  <a:pt x="100585" y="26070"/>
                  <a:pt x="101395" y="26185"/>
                  <a:pt x="102126" y="26326"/>
                </a:cubicBezTo>
                <a:cubicBezTo>
                  <a:pt x="102566" y="26660"/>
                  <a:pt x="102971" y="26951"/>
                  <a:pt x="103411" y="27206"/>
                </a:cubicBezTo>
                <a:lnTo>
                  <a:pt x="103411" y="27241"/>
                </a:lnTo>
                <a:cubicBezTo>
                  <a:pt x="102936" y="27136"/>
                  <a:pt x="102425" y="27021"/>
                  <a:pt x="101906" y="26951"/>
                </a:cubicBezTo>
                <a:cubicBezTo>
                  <a:pt x="101281" y="26845"/>
                  <a:pt x="100620" y="26766"/>
                  <a:pt x="99960" y="26695"/>
                </a:cubicBezTo>
                <a:cubicBezTo>
                  <a:pt x="99520" y="26440"/>
                  <a:pt x="99080" y="26141"/>
                  <a:pt x="98684" y="25850"/>
                </a:cubicBezTo>
                <a:close/>
                <a:moveTo>
                  <a:pt x="56530" y="24380"/>
                </a:moveTo>
                <a:cubicBezTo>
                  <a:pt x="56530" y="24899"/>
                  <a:pt x="56530" y="25445"/>
                  <a:pt x="56565" y="26000"/>
                </a:cubicBezTo>
                <a:cubicBezTo>
                  <a:pt x="56205" y="26185"/>
                  <a:pt x="55800" y="26361"/>
                  <a:pt x="55430" y="26546"/>
                </a:cubicBezTo>
                <a:cubicBezTo>
                  <a:pt x="54884" y="26801"/>
                  <a:pt x="54329" y="27065"/>
                  <a:pt x="53783" y="27285"/>
                </a:cubicBezTo>
                <a:cubicBezTo>
                  <a:pt x="53819" y="26801"/>
                  <a:pt x="53889" y="26326"/>
                  <a:pt x="53924" y="25850"/>
                </a:cubicBezTo>
                <a:cubicBezTo>
                  <a:pt x="54400" y="25595"/>
                  <a:pt x="54884" y="25340"/>
                  <a:pt x="55359" y="25084"/>
                </a:cubicBezTo>
                <a:cubicBezTo>
                  <a:pt x="55720" y="24820"/>
                  <a:pt x="56125" y="24600"/>
                  <a:pt x="56530" y="24380"/>
                </a:cubicBezTo>
                <a:close/>
                <a:moveTo>
                  <a:pt x="82652" y="26035"/>
                </a:moveTo>
                <a:cubicBezTo>
                  <a:pt x="82942" y="26290"/>
                  <a:pt x="83277" y="26546"/>
                  <a:pt x="83638" y="26801"/>
                </a:cubicBezTo>
                <a:cubicBezTo>
                  <a:pt x="82792" y="26916"/>
                  <a:pt x="81956" y="27065"/>
                  <a:pt x="81146" y="27285"/>
                </a:cubicBezTo>
                <a:cubicBezTo>
                  <a:pt x="80812" y="27021"/>
                  <a:pt x="80521" y="26766"/>
                  <a:pt x="80266" y="26475"/>
                </a:cubicBezTo>
                <a:cubicBezTo>
                  <a:pt x="81032" y="26290"/>
                  <a:pt x="81842" y="26141"/>
                  <a:pt x="82652" y="26035"/>
                </a:cubicBezTo>
                <a:close/>
                <a:moveTo>
                  <a:pt x="59427" y="24600"/>
                </a:moveTo>
                <a:cubicBezTo>
                  <a:pt x="59506" y="25120"/>
                  <a:pt x="59612" y="25595"/>
                  <a:pt x="59682" y="26070"/>
                </a:cubicBezTo>
                <a:cubicBezTo>
                  <a:pt x="58731" y="26546"/>
                  <a:pt x="57745" y="26986"/>
                  <a:pt x="56750" y="27391"/>
                </a:cubicBezTo>
                <a:cubicBezTo>
                  <a:pt x="56715" y="26951"/>
                  <a:pt x="56680" y="26511"/>
                  <a:pt x="56680" y="26035"/>
                </a:cubicBezTo>
                <a:cubicBezTo>
                  <a:pt x="57596" y="25595"/>
                  <a:pt x="58511" y="25120"/>
                  <a:pt x="59427" y="24600"/>
                </a:cubicBezTo>
                <a:close/>
                <a:moveTo>
                  <a:pt x="14606" y="25815"/>
                </a:moveTo>
                <a:cubicBezTo>
                  <a:pt x="14016" y="26290"/>
                  <a:pt x="13426" y="26801"/>
                  <a:pt x="12915" y="27391"/>
                </a:cubicBezTo>
                <a:cubicBezTo>
                  <a:pt x="12701" y="27381"/>
                  <a:pt x="12487" y="27376"/>
                  <a:pt x="12271" y="27376"/>
                </a:cubicBezTo>
                <a:cubicBezTo>
                  <a:pt x="11749" y="27376"/>
                  <a:pt x="11221" y="27401"/>
                  <a:pt x="10679" y="27426"/>
                </a:cubicBezTo>
                <a:cubicBezTo>
                  <a:pt x="11225" y="26880"/>
                  <a:pt x="11815" y="26361"/>
                  <a:pt x="12405" y="25921"/>
                </a:cubicBezTo>
                <a:cubicBezTo>
                  <a:pt x="13136" y="25850"/>
                  <a:pt x="13866" y="25815"/>
                  <a:pt x="14606" y="25815"/>
                </a:cubicBezTo>
                <a:close/>
                <a:moveTo>
                  <a:pt x="40613" y="25525"/>
                </a:moveTo>
                <a:cubicBezTo>
                  <a:pt x="40428" y="25885"/>
                  <a:pt x="40278" y="26255"/>
                  <a:pt x="40137" y="26625"/>
                </a:cubicBezTo>
                <a:cubicBezTo>
                  <a:pt x="40058" y="26625"/>
                  <a:pt x="39988" y="26660"/>
                  <a:pt x="39917" y="26695"/>
                </a:cubicBezTo>
                <a:cubicBezTo>
                  <a:pt x="39768" y="26731"/>
                  <a:pt x="39583" y="26801"/>
                  <a:pt x="39363" y="26880"/>
                </a:cubicBezTo>
                <a:cubicBezTo>
                  <a:pt x="38737" y="27100"/>
                  <a:pt x="38042" y="27285"/>
                  <a:pt x="37311" y="27426"/>
                </a:cubicBezTo>
                <a:cubicBezTo>
                  <a:pt x="37496" y="27100"/>
                  <a:pt x="37637" y="26766"/>
                  <a:pt x="37822" y="26405"/>
                </a:cubicBezTo>
                <a:cubicBezTo>
                  <a:pt x="38517" y="26220"/>
                  <a:pt x="39213" y="26000"/>
                  <a:pt x="39917" y="25780"/>
                </a:cubicBezTo>
                <a:cubicBezTo>
                  <a:pt x="40093" y="25701"/>
                  <a:pt x="40278" y="25630"/>
                  <a:pt x="40463" y="25560"/>
                </a:cubicBezTo>
                <a:cubicBezTo>
                  <a:pt x="40498" y="25560"/>
                  <a:pt x="40533" y="25525"/>
                  <a:pt x="40613" y="25525"/>
                </a:cubicBezTo>
                <a:close/>
                <a:moveTo>
                  <a:pt x="23225" y="26625"/>
                </a:moveTo>
                <a:lnTo>
                  <a:pt x="23225" y="26625"/>
                </a:lnTo>
                <a:cubicBezTo>
                  <a:pt x="23700" y="26845"/>
                  <a:pt x="24211" y="27065"/>
                  <a:pt x="24730" y="27285"/>
                </a:cubicBezTo>
                <a:cubicBezTo>
                  <a:pt x="24801" y="27321"/>
                  <a:pt x="24871" y="27391"/>
                  <a:pt x="24986" y="27426"/>
                </a:cubicBezTo>
                <a:cubicBezTo>
                  <a:pt x="24986" y="27461"/>
                  <a:pt x="24950" y="27461"/>
                  <a:pt x="24950" y="27461"/>
                </a:cubicBezTo>
                <a:cubicBezTo>
                  <a:pt x="24730" y="27356"/>
                  <a:pt x="24510" y="27285"/>
                  <a:pt x="24290" y="27171"/>
                </a:cubicBezTo>
                <a:cubicBezTo>
                  <a:pt x="24070" y="27065"/>
                  <a:pt x="23806" y="26916"/>
                  <a:pt x="23586" y="26801"/>
                </a:cubicBezTo>
                <a:cubicBezTo>
                  <a:pt x="23480" y="26766"/>
                  <a:pt x="23331" y="26695"/>
                  <a:pt x="23225" y="26625"/>
                </a:cubicBezTo>
                <a:close/>
                <a:moveTo>
                  <a:pt x="87054" y="26440"/>
                </a:moveTo>
                <a:cubicBezTo>
                  <a:pt x="87344" y="26581"/>
                  <a:pt x="87635" y="26766"/>
                  <a:pt x="87934" y="26916"/>
                </a:cubicBezTo>
                <a:cubicBezTo>
                  <a:pt x="88004" y="26951"/>
                  <a:pt x="88119" y="26986"/>
                  <a:pt x="88189" y="27021"/>
                </a:cubicBezTo>
                <a:cubicBezTo>
                  <a:pt x="87124" y="27136"/>
                  <a:pt x="86094" y="27285"/>
                  <a:pt x="85073" y="27461"/>
                </a:cubicBezTo>
                <a:lnTo>
                  <a:pt x="85037" y="27461"/>
                </a:lnTo>
                <a:cubicBezTo>
                  <a:pt x="84632" y="27285"/>
                  <a:pt x="84228" y="27065"/>
                  <a:pt x="83858" y="26845"/>
                </a:cubicBezTo>
                <a:cubicBezTo>
                  <a:pt x="84817" y="26695"/>
                  <a:pt x="85733" y="26581"/>
                  <a:pt x="86684" y="26475"/>
                </a:cubicBezTo>
                <a:cubicBezTo>
                  <a:pt x="86798" y="26475"/>
                  <a:pt x="86904" y="26440"/>
                  <a:pt x="87054" y="26440"/>
                </a:cubicBezTo>
                <a:close/>
                <a:moveTo>
                  <a:pt x="76630" y="25481"/>
                </a:moveTo>
                <a:cubicBezTo>
                  <a:pt x="76779" y="25815"/>
                  <a:pt x="76964" y="26106"/>
                  <a:pt x="77149" y="26361"/>
                </a:cubicBezTo>
                <a:cubicBezTo>
                  <a:pt x="76410" y="26695"/>
                  <a:pt x="75749" y="27065"/>
                  <a:pt x="75168" y="27505"/>
                </a:cubicBezTo>
                <a:cubicBezTo>
                  <a:pt x="74983" y="27206"/>
                  <a:pt x="74834" y="26916"/>
                  <a:pt x="74728" y="26625"/>
                </a:cubicBezTo>
                <a:cubicBezTo>
                  <a:pt x="75353" y="26185"/>
                  <a:pt x="75969" y="25815"/>
                  <a:pt x="76630" y="25481"/>
                </a:cubicBezTo>
                <a:close/>
                <a:moveTo>
                  <a:pt x="96298" y="26581"/>
                </a:moveTo>
                <a:cubicBezTo>
                  <a:pt x="97539" y="26581"/>
                  <a:pt x="98789" y="26660"/>
                  <a:pt x="99960" y="26766"/>
                </a:cubicBezTo>
                <a:cubicBezTo>
                  <a:pt x="100004" y="26801"/>
                  <a:pt x="100004" y="26801"/>
                  <a:pt x="100039" y="26845"/>
                </a:cubicBezTo>
                <a:cubicBezTo>
                  <a:pt x="100444" y="27065"/>
                  <a:pt x="100841" y="27285"/>
                  <a:pt x="101246" y="27505"/>
                </a:cubicBezTo>
                <a:cubicBezTo>
                  <a:pt x="100075" y="27356"/>
                  <a:pt x="98824" y="27241"/>
                  <a:pt x="97583" y="27206"/>
                </a:cubicBezTo>
                <a:cubicBezTo>
                  <a:pt x="97143" y="27021"/>
                  <a:pt x="96703" y="26801"/>
                  <a:pt x="96298" y="26581"/>
                </a:cubicBezTo>
                <a:close/>
                <a:moveTo>
                  <a:pt x="62253" y="24864"/>
                </a:moveTo>
                <a:cubicBezTo>
                  <a:pt x="62367" y="25375"/>
                  <a:pt x="62473" y="25885"/>
                  <a:pt x="62623" y="26361"/>
                </a:cubicBezTo>
                <a:cubicBezTo>
                  <a:pt x="61777" y="26801"/>
                  <a:pt x="60932" y="27171"/>
                  <a:pt x="60052" y="27541"/>
                </a:cubicBezTo>
                <a:cubicBezTo>
                  <a:pt x="59981" y="27171"/>
                  <a:pt x="59902" y="26801"/>
                  <a:pt x="59832" y="26440"/>
                </a:cubicBezTo>
                <a:cubicBezTo>
                  <a:pt x="59832" y="26326"/>
                  <a:pt x="59797" y="26220"/>
                  <a:pt x="59797" y="26141"/>
                </a:cubicBezTo>
                <a:cubicBezTo>
                  <a:pt x="60606" y="25745"/>
                  <a:pt x="61443" y="25304"/>
                  <a:pt x="62253" y="24864"/>
                </a:cubicBezTo>
                <a:close/>
                <a:moveTo>
                  <a:pt x="92301" y="26695"/>
                </a:moveTo>
                <a:cubicBezTo>
                  <a:pt x="92301" y="26731"/>
                  <a:pt x="92336" y="26731"/>
                  <a:pt x="92371" y="26731"/>
                </a:cubicBezTo>
                <a:cubicBezTo>
                  <a:pt x="92741" y="26916"/>
                  <a:pt x="93102" y="27065"/>
                  <a:pt x="93507" y="27206"/>
                </a:cubicBezTo>
                <a:cubicBezTo>
                  <a:pt x="92811" y="27241"/>
                  <a:pt x="92081" y="27285"/>
                  <a:pt x="91376" y="27356"/>
                </a:cubicBezTo>
                <a:cubicBezTo>
                  <a:pt x="90795" y="27391"/>
                  <a:pt x="90241" y="27461"/>
                  <a:pt x="89695" y="27541"/>
                </a:cubicBezTo>
                <a:cubicBezTo>
                  <a:pt x="89290" y="27391"/>
                  <a:pt x="88920" y="27241"/>
                  <a:pt x="88515" y="27065"/>
                </a:cubicBezTo>
                <a:cubicBezTo>
                  <a:pt x="88594" y="27065"/>
                  <a:pt x="88629" y="27065"/>
                  <a:pt x="88700" y="27021"/>
                </a:cubicBezTo>
                <a:cubicBezTo>
                  <a:pt x="89950" y="26880"/>
                  <a:pt x="91156" y="26766"/>
                  <a:pt x="92301" y="26695"/>
                </a:cubicBezTo>
                <a:close/>
                <a:moveTo>
                  <a:pt x="12255" y="25921"/>
                </a:moveTo>
                <a:lnTo>
                  <a:pt x="12255" y="25921"/>
                </a:lnTo>
                <a:cubicBezTo>
                  <a:pt x="11665" y="26405"/>
                  <a:pt x="11084" y="26880"/>
                  <a:pt x="10565" y="27426"/>
                </a:cubicBezTo>
                <a:cubicBezTo>
                  <a:pt x="9904" y="27461"/>
                  <a:pt x="9279" y="27505"/>
                  <a:pt x="8663" y="27541"/>
                </a:cubicBezTo>
                <a:cubicBezTo>
                  <a:pt x="8478" y="27541"/>
                  <a:pt x="8293" y="27576"/>
                  <a:pt x="8108" y="27576"/>
                </a:cubicBezTo>
                <a:cubicBezTo>
                  <a:pt x="8698" y="27100"/>
                  <a:pt x="9244" y="26625"/>
                  <a:pt x="9869" y="26141"/>
                </a:cubicBezTo>
                <a:cubicBezTo>
                  <a:pt x="10019" y="26141"/>
                  <a:pt x="10160" y="26141"/>
                  <a:pt x="10309" y="26106"/>
                </a:cubicBezTo>
                <a:cubicBezTo>
                  <a:pt x="10935" y="26035"/>
                  <a:pt x="11595" y="26000"/>
                  <a:pt x="12255" y="25921"/>
                </a:cubicBezTo>
                <a:close/>
                <a:moveTo>
                  <a:pt x="14747" y="25815"/>
                </a:moveTo>
                <a:cubicBezTo>
                  <a:pt x="15557" y="25850"/>
                  <a:pt x="16367" y="25885"/>
                  <a:pt x="17168" y="26035"/>
                </a:cubicBezTo>
                <a:cubicBezTo>
                  <a:pt x="16587" y="26440"/>
                  <a:pt x="16032" y="26986"/>
                  <a:pt x="15557" y="27611"/>
                </a:cubicBezTo>
                <a:cubicBezTo>
                  <a:pt x="15372" y="27576"/>
                  <a:pt x="15222" y="27541"/>
                  <a:pt x="15046" y="27541"/>
                </a:cubicBezTo>
                <a:cubicBezTo>
                  <a:pt x="14386" y="27426"/>
                  <a:pt x="13725" y="27391"/>
                  <a:pt x="13021" y="27391"/>
                </a:cubicBezTo>
                <a:cubicBezTo>
                  <a:pt x="13576" y="26801"/>
                  <a:pt x="14122" y="26255"/>
                  <a:pt x="14747" y="25815"/>
                </a:cubicBezTo>
                <a:close/>
                <a:moveTo>
                  <a:pt x="71788" y="24345"/>
                </a:moveTo>
                <a:cubicBezTo>
                  <a:pt x="72008" y="24970"/>
                  <a:pt x="72192" y="25595"/>
                  <a:pt x="72377" y="26185"/>
                </a:cubicBezTo>
                <a:cubicBezTo>
                  <a:pt x="72052" y="26475"/>
                  <a:pt x="71682" y="26801"/>
                  <a:pt x="71347" y="27136"/>
                </a:cubicBezTo>
                <a:cubicBezTo>
                  <a:pt x="71171" y="27321"/>
                  <a:pt x="71022" y="27461"/>
                  <a:pt x="70837" y="27611"/>
                </a:cubicBezTo>
                <a:cubicBezTo>
                  <a:pt x="70687" y="27021"/>
                  <a:pt x="70511" y="26405"/>
                  <a:pt x="70326" y="25815"/>
                </a:cubicBezTo>
                <a:cubicBezTo>
                  <a:pt x="70546" y="25595"/>
                  <a:pt x="70801" y="25375"/>
                  <a:pt x="71022" y="25120"/>
                </a:cubicBezTo>
                <a:cubicBezTo>
                  <a:pt x="71277" y="24864"/>
                  <a:pt x="71532" y="24565"/>
                  <a:pt x="71788" y="24345"/>
                </a:cubicBezTo>
                <a:close/>
                <a:moveTo>
                  <a:pt x="25831" y="25815"/>
                </a:moveTo>
                <a:cubicBezTo>
                  <a:pt x="26667" y="26185"/>
                  <a:pt x="27627" y="26475"/>
                  <a:pt x="28648" y="26695"/>
                </a:cubicBezTo>
                <a:cubicBezTo>
                  <a:pt x="28542" y="27136"/>
                  <a:pt x="28393" y="27426"/>
                  <a:pt x="28287" y="27646"/>
                </a:cubicBezTo>
                <a:cubicBezTo>
                  <a:pt x="27292" y="27461"/>
                  <a:pt x="26341" y="27206"/>
                  <a:pt x="25461" y="26845"/>
                </a:cubicBezTo>
                <a:cubicBezTo>
                  <a:pt x="25611" y="26511"/>
                  <a:pt x="25752" y="26185"/>
                  <a:pt x="25831" y="25815"/>
                </a:cubicBezTo>
                <a:close/>
                <a:moveTo>
                  <a:pt x="4481" y="26361"/>
                </a:moveTo>
                <a:cubicBezTo>
                  <a:pt x="4921" y="26383"/>
                  <a:pt x="5362" y="26394"/>
                  <a:pt x="5802" y="26394"/>
                </a:cubicBezTo>
                <a:cubicBezTo>
                  <a:pt x="6242" y="26394"/>
                  <a:pt x="6682" y="26383"/>
                  <a:pt x="7122" y="26361"/>
                </a:cubicBezTo>
                <a:lnTo>
                  <a:pt x="7122" y="26361"/>
                </a:lnTo>
                <a:cubicBezTo>
                  <a:pt x="6533" y="26801"/>
                  <a:pt x="5943" y="27241"/>
                  <a:pt x="5397" y="27681"/>
                </a:cubicBezTo>
                <a:cubicBezTo>
                  <a:pt x="4516" y="27681"/>
                  <a:pt x="3601" y="27681"/>
                  <a:pt x="2720" y="27646"/>
                </a:cubicBezTo>
                <a:cubicBezTo>
                  <a:pt x="3302" y="27206"/>
                  <a:pt x="3891" y="26801"/>
                  <a:pt x="4481" y="26361"/>
                </a:cubicBezTo>
                <a:close/>
                <a:moveTo>
                  <a:pt x="9684" y="26185"/>
                </a:moveTo>
                <a:lnTo>
                  <a:pt x="9684" y="26185"/>
                </a:lnTo>
                <a:cubicBezTo>
                  <a:pt x="9103" y="26625"/>
                  <a:pt x="8549" y="27100"/>
                  <a:pt x="8003" y="27576"/>
                </a:cubicBezTo>
                <a:cubicBezTo>
                  <a:pt x="7519" y="27611"/>
                  <a:pt x="7008" y="27646"/>
                  <a:pt x="6533" y="27646"/>
                </a:cubicBezTo>
                <a:cubicBezTo>
                  <a:pt x="6198" y="27681"/>
                  <a:pt x="5872" y="27681"/>
                  <a:pt x="5538" y="27681"/>
                </a:cubicBezTo>
                <a:cubicBezTo>
                  <a:pt x="6092" y="27241"/>
                  <a:pt x="6682" y="26801"/>
                  <a:pt x="7263" y="26361"/>
                </a:cubicBezTo>
                <a:cubicBezTo>
                  <a:pt x="7783" y="26326"/>
                  <a:pt x="8293" y="26290"/>
                  <a:pt x="8804" y="26255"/>
                </a:cubicBezTo>
                <a:cubicBezTo>
                  <a:pt x="9103" y="26220"/>
                  <a:pt x="9394" y="26220"/>
                  <a:pt x="9684" y="26185"/>
                </a:cubicBezTo>
                <a:close/>
                <a:moveTo>
                  <a:pt x="42955" y="26000"/>
                </a:moveTo>
                <a:cubicBezTo>
                  <a:pt x="42814" y="26326"/>
                  <a:pt x="42699" y="26695"/>
                  <a:pt x="42558" y="27021"/>
                </a:cubicBezTo>
                <a:cubicBezTo>
                  <a:pt x="41528" y="27136"/>
                  <a:pt x="40754" y="27356"/>
                  <a:pt x="39697" y="27681"/>
                </a:cubicBezTo>
                <a:cubicBezTo>
                  <a:pt x="39873" y="27356"/>
                  <a:pt x="40023" y="27021"/>
                  <a:pt x="40172" y="26695"/>
                </a:cubicBezTo>
                <a:cubicBezTo>
                  <a:pt x="41194" y="26326"/>
                  <a:pt x="41933" y="26106"/>
                  <a:pt x="42955" y="26000"/>
                </a:cubicBezTo>
                <a:close/>
                <a:moveTo>
                  <a:pt x="22089" y="26255"/>
                </a:moveTo>
                <a:cubicBezTo>
                  <a:pt x="22565" y="26440"/>
                  <a:pt x="23075" y="26660"/>
                  <a:pt x="23551" y="26880"/>
                </a:cubicBezTo>
                <a:cubicBezTo>
                  <a:pt x="23771" y="27021"/>
                  <a:pt x="24026" y="27136"/>
                  <a:pt x="24246" y="27241"/>
                </a:cubicBezTo>
                <a:cubicBezTo>
                  <a:pt x="24431" y="27321"/>
                  <a:pt x="24616" y="27426"/>
                  <a:pt x="24766" y="27505"/>
                </a:cubicBezTo>
                <a:cubicBezTo>
                  <a:pt x="24581" y="27576"/>
                  <a:pt x="24396" y="27646"/>
                  <a:pt x="24211" y="27726"/>
                </a:cubicBezTo>
                <a:cubicBezTo>
                  <a:pt x="23331" y="27241"/>
                  <a:pt x="22380" y="26766"/>
                  <a:pt x="21429" y="26361"/>
                </a:cubicBezTo>
                <a:cubicBezTo>
                  <a:pt x="21649" y="26290"/>
                  <a:pt x="21869" y="26255"/>
                  <a:pt x="22089" y="26255"/>
                </a:cubicBezTo>
                <a:close/>
                <a:moveTo>
                  <a:pt x="25532" y="27461"/>
                </a:moveTo>
                <a:cubicBezTo>
                  <a:pt x="25787" y="27541"/>
                  <a:pt x="26007" y="27646"/>
                  <a:pt x="26271" y="27726"/>
                </a:cubicBezTo>
                <a:cubicBezTo>
                  <a:pt x="26051" y="27681"/>
                  <a:pt x="25866" y="27611"/>
                  <a:pt x="25681" y="27541"/>
                </a:cubicBezTo>
                <a:cubicBezTo>
                  <a:pt x="25646" y="27505"/>
                  <a:pt x="25567" y="27461"/>
                  <a:pt x="25496" y="27461"/>
                </a:cubicBezTo>
                <a:close/>
                <a:moveTo>
                  <a:pt x="51433" y="25745"/>
                </a:moveTo>
                <a:cubicBezTo>
                  <a:pt x="51318" y="26141"/>
                  <a:pt x="51248" y="26546"/>
                  <a:pt x="51177" y="26951"/>
                </a:cubicBezTo>
                <a:cubicBezTo>
                  <a:pt x="50218" y="27321"/>
                  <a:pt x="49267" y="27576"/>
                  <a:pt x="48351" y="27761"/>
                </a:cubicBezTo>
                <a:cubicBezTo>
                  <a:pt x="48457" y="27426"/>
                  <a:pt x="48571" y="27065"/>
                  <a:pt x="48677" y="26695"/>
                </a:cubicBezTo>
                <a:cubicBezTo>
                  <a:pt x="49602" y="26475"/>
                  <a:pt x="50517" y="26141"/>
                  <a:pt x="51433" y="25745"/>
                </a:cubicBezTo>
                <a:close/>
                <a:moveTo>
                  <a:pt x="73988" y="25005"/>
                </a:moveTo>
                <a:cubicBezTo>
                  <a:pt x="74173" y="25525"/>
                  <a:pt x="74358" y="26070"/>
                  <a:pt x="74614" y="26581"/>
                </a:cubicBezTo>
                <a:cubicBezTo>
                  <a:pt x="74068" y="26916"/>
                  <a:pt x="73548" y="27321"/>
                  <a:pt x="73002" y="27761"/>
                </a:cubicBezTo>
                <a:cubicBezTo>
                  <a:pt x="72818" y="27241"/>
                  <a:pt x="72668" y="26731"/>
                  <a:pt x="72492" y="26220"/>
                </a:cubicBezTo>
                <a:cubicBezTo>
                  <a:pt x="73002" y="25780"/>
                  <a:pt x="73478" y="25375"/>
                  <a:pt x="73988" y="25005"/>
                </a:cubicBezTo>
                <a:close/>
                <a:moveTo>
                  <a:pt x="95739" y="27252"/>
                </a:moveTo>
                <a:cubicBezTo>
                  <a:pt x="96348" y="27252"/>
                  <a:pt x="96954" y="27263"/>
                  <a:pt x="97539" y="27285"/>
                </a:cubicBezTo>
                <a:cubicBezTo>
                  <a:pt x="97979" y="27505"/>
                  <a:pt x="98384" y="27681"/>
                  <a:pt x="98789" y="27866"/>
                </a:cubicBezTo>
                <a:cubicBezTo>
                  <a:pt x="97932" y="27815"/>
                  <a:pt x="97051" y="27782"/>
                  <a:pt x="96154" y="27782"/>
                </a:cubicBezTo>
                <a:cubicBezTo>
                  <a:pt x="95825" y="27782"/>
                  <a:pt x="95495" y="27786"/>
                  <a:pt x="95162" y="27796"/>
                </a:cubicBezTo>
                <a:cubicBezTo>
                  <a:pt x="95048" y="27761"/>
                  <a:pt x="94942" y="27726"/>
                  <a:pt x="94827" y="27681"/>
                </a:cubicBezTo>
                <a:cubicBezTo>
                  <a:pt x="94537" y="27541"/>
                  <a:pt x="94202" y="27426"/>
                  <a:pt x="93912" y="27285"/>
                </a:cubicBezTo>
                <a:cubicBezTo>
                  <a:pt x="94515" y="27263"/>
                  <a:pt x="95129" y="27252"/>
                  <a:pt x="95739" y="27252"/>
                </a:cubicBezTo>
                <a:close/>
                <a:moveTo>
                  <a:pt x="37716" y="26405"/>
                </a:moveTo>
                <a:cubicBezTo>
                  <a:pt x="37531" y="26801"/>
                  <a:pt x="37382" y="27136"/>
                  <a:pt x="37197" y="27461"/>
                </a:cubicBezTo>
                <a:cubicBezTo>
                  <a:pt x="36316" y="27646"/>
                  <a:pt x="35366" y="27796"/>
                  <a:pt x="34415" y="27902"/>
                </a:cubicBezTo>
                <a:cubicBezTo>
                  <a:pt x="34450" y="27761"/>
                  <a:pt x="34520" y="27611"/>
                  <a:pt x="34556" y="27461"/>
                </a:cubicBezTo>
                <a:cubicBezTo>
                  <a:pt x="34635" y="27285"/>
                  <a:pt x="34705" y="27100"/>
                  <a:pt x="34811" y="26916"/>
                </a:cubicBezTo>
                <a:cubicBezTo>
                  <a:pt x="35031" y="26880"/>
                  <a:pt x="35251" y="26845"/>
                  <a:pt x="35471" y="26845"/>
                </a:cubicBezTo>
                <a:cubicBezTo>
                  <a:pt x="36211" y="26731"/>
                  <a:pt x="36977" y="26581"/>
                  <a:pt x="37716" y="26405"/>
                </a:cubicBezTo>
                <a:close/>
                <a:moveTo>
                  <a:pt x="25241" y="27461"/>
                </a:moveTo>
                <a:cubicBezTo>
                  <a:pt x="25426" y="27541"/>
                  <a:pt x="25611" y="27611"/>
                  <a:pt x="25787" y="27681"/>
                </a:cubicBezTo>
                <a:cubicBezTo>
                  <a:pt x="25972" y="27796"/>
                  <a:pt x="26157" y="27866"/>
                  <a:pt x="26306" y="27946"/>
                </a:cubicBezTo>
                <a:cubicBezTo>
                  <a:pt x="25901" y="27796"/>
                  <a:pt x="25496" y="27646"/>
                  <a:pt x="25091" y="27505"/>
                </a:cubicBezTo>
                <a:lnTo>
                  <a:pt x="25127" y="27505"/>
                </a:lnTo>
                <a:cubicBezTo>
                  <a:pt x="25171" y="27505"/>
                  <a:pt x="25206" y="27505"/>
                  <a:pt x="25241" y="27461"/>
                </a:cubicBezTo>
                <a:close/>
                <a:moveTo>
                  <a:pt x="28727" y="26695"/>
                </a:moveTo>
                <a:cubicBezTo>
                  <a:pt x="29423" y="26845"/>
                  <a:pt x="30118" y="26916"/>
                  <a:pt x="30814" y="26986"/>
                </a:cubicBezTo>
                <a:cubicBezTo>
                  <a:pt x="31113" y="27021"/>
                  <a:pt x="31404" y="27021"/>
                  <a:pt x="31659" y="27021"/>
                </a:cubicBezTo>
                <a:cubicBezTo>
                  <a:pt x="31509" y="27461"/>
                  <a:pt x="31369" y="27761"/>
                  <a:pt x="31219" y="27981"/>
                </a:cubicBezTo>
                <a:cubicBezTo>
                  <a:pt x="30268" y="27946"/>
                  <a:pt x="29308" y="27831"/>
                  <a:pt x="28358" y="27681"/>
                </a:cubicBezTo>
                <a:cubicBezTo>
                  <a:pt x="28507" y="27461"/>
                  <a:pt x="28613" y="27136"/>
                  <a:pt x="28727" y="26695"/>
                </a:cubicBezTo>
                <a:close/>
                <a:moveTo>
                  <a:pt x="88339" y="27100"/>
                </a:moveTo>
                <a:cubicBezTo>
                  <a:pt x="88735" y="27241"/>
                  <a:pt x="89105" y="27391"/>
                  <a:pt x="89510" y="27541"/>
                </a:cubicBezTo>
                <a:cubicBezTo>
                  <a:pt x="88409" y="27681"/>
                  <a:pt x="87344" y="27796"/>
                  <a:pt x="86314" y="27981"/>
                </a:cubicBezTo>
                <a:cubicBezTo>
                  <a:pt x="85953" y="27831"/>
                  <a:pt x="85583" y="27681"/>
                  <a:pt x="85214" y="27541"/>
                </a:cubicBezTo>
                <a:cubicBezTo>
                  <a:pt x="86244" y="27356"/>
                  <a:pt x="87274" y="27206"/>
                  <a:pt x="88339" y="27100"/>
                </a:cubicBezTo>
                <a:close/>
                <a:moveTo>
                  <a:pt x="34705" y="26916"/>
                </a:moveTo>
                <a:cubicBezTo>
                  <a:pt x="34635" y="27100"/>
                  <a:pt x="34556" y="27285"/>
                  <a:pt x="34485" y="27426"/>
                </a:cubicBezTo>
                <a:cubicBezTo>
                  <a:pt x="34450" y="27611"/>
                  <a:pt x="34371" y="27761"/>
                  <a:pt x="34300" y="27902"/>
                </a:cubicBezTo>
                <a:cubicBezTo>
                  <a:pt x="33574" y="27960"/>
                  <a:pt x="32842" y="27994"/>
                  <a:pt x="32113" y="27994"/>
                </a:cubicBezTo>
                <a:cubicBezTo>
                  <a:pt x="31853" y="27994"/>
                  <a:pt x="31593" y="27990"/>
                  <a:pt x="31333" y="27981"/>
                </a:cubicBezTo>
                <a:cubicBezTo>
                  <a:pt x="31474" y="27761"/>
                  <a:pt x="31589" y="27426"/>
                  <a:pt x="31774" y="27021"/>
                </a:cubicBezTo>
                <a:cubicBezTo>
                  <a:pt x="32021" y="27033"/>
                  <a:pt x="32271" y="27038"/>
                  <a:pt x="32522" y="27038"/>
                </a:cubicBezTo>
                <a:cubicBezTo>
                  <a:pt x="33238" y="27038"/>
                  <a:pt x="33969" y="26994"/>
                  <a:pt x="34705" y="26916"/>
                </a:cubicBezTo>
                <a:close/>
                <a:moveTo>
                  <a:pt x="93692" y="27321"/>
                </a:moveTo>
                <a:cubicBezTo>
                  <a:pt x="94062" y="27461"/>
                  <a:pt x="94422" y="27611"/>
                  <a:pt x="94827" y="27761"/>
                </a:cubicBezTo>
                <a:cubicBezTo>
                  <a:pt x="94863" y="27761"/>
                  <a:pt x="94898" y="27796"/>
                  <a:pt x="94942" y="27796"/>
                </a:cubicBezTo>
                <a:cubicBezTo>
                  <a:pt x="94018" y="27796"/>
                  <a:pt x="93067" y="27831"/>
                  <a:pt x="92116" y="27902"/>
                </a:cubicBezTo>
                <a:cubicBezTo>
                  <a:pt x="91781" y="27946"/>
                  <a:pt x="91420" y="27981"/>
                  <a:pt x="91086" y="28016"/>
                </a:cubicBezTo>
                <a:cubicBezTo>
                  <a:pt x="91051" y="27981"/>
                  <a:pt x="91015" y="27981"/>
                  <a:pt x="90980" y="27981"/>
                </a:cubicBezTo>
                <a:cubicBezTo>
                  <a:pt x="90610" y="27831"/>
                  <a:pt x="90241" y="27726"/>
                  <a:pt x="89880" y="27576"/>
                </a:cubicBezTo>
                <a:cubicBezTo>
                  <a:pt x="90390" y="27541"/>
                  <a:pt x="90866" y="27505"/>
                  <a:pt x="91376" y="27426"/>
                </a:cubicBezTo>
                <a:cubicBezTo>
                  <a:pt x="92151" y="27391"/>
                  <a:pt x="92917" y="27321"/>
                  <a:pt x="93692" y="27321"/>
                </a:cubicBezTo>
                <a:close/>
                <a:moveTo>
                  <a:pt x="25426" y="26916"/>
                </a:moveTo>
                <a:cubicBezTo>
                  <a:pt x="26306" y="27285"/>
                  <a:pt x="27257" y="27541"/>
                  <a:pt x="28252" y="27726"/>
                </a:cubicBezTo>
                <a:cubicBezTo>
                  <a:pt x="28137" y="27866"/>
                  <a:pt x="28067" y="27946"/>
                  <a:pt x="27953" y="27981"/>
                </a:cubicBezTo>
                <a:cubicBezTo>
                  <a:pt x="27908" y="28006"/>
                  <a:pt x="27859" y="28018"/>
                  <a:pt x="27806" y="28018"/>
                </a:cubicBezTo>
                <a:cubicBezTo>
                  <a:pt x="27640" y="28018"/>
                  <a:pt x="27433" y="27909"/>
                  <a:pt x="27187" y="27796"/>
                </a:cubicBezTo>
                <a:cubicBezTo>
                  <a:pt x="26817" y="27611"/>
                  <a:pt x="26341" y="27356"/>
                  <a:pt x="25646" y="27356"/>
                </a:cubicBezTo>
                <a:cubicBezTo>
                  <a:pt x="25567" y="27321"/>
                  <a:pt x="25461" y="27285"/>
                  <a:pt x="25347" y="27206"/>
                </a:cubicBezTo>
                <a:lnTo>
                  <a:pt x="25276" y="27206"/>
                </a:lnTo>
                <a:cubicBezTo>
                  <a:pt x="25347" y="27100"/>
                  <a:pt x="25391" y="27021"/>
                  <a:pt x="25426" y="26916"/>
                </a:cubicBezTo>
                <a:close/>
                <a:moveTo>
                  <a:pt x="80151" y="26511"/>
                </a:moveTo>
                <a:cubicBezTo>
                  <a:pt x="80415" y="26801"/>
                  <a:pt x="80706" y="27065"/>
                  <a:pt x="81032" y="27285"/>
                </a:cubicBezTo>
                <a:cubicBezTo>
                  <a:pt x="80486" y="27426"/>
                  <a:pt x="79896" y="27576"/>
                  <a:pt x="79350" y="27761"/>
                </a:cubicBezTo>
                <a:cubicBezTo>
                  <a:pt x="79095" y="27866"/>
                  <a:pt x="78831" y="27946"/>
                  <a:pt x="78575" y="28051"/>
                </a:cubicBezTo>
                <a:cubicBezTo>
                  <a:pt x="78320" y="27796"/>
                  <a:pt x="78065" y="27541"/>
                  <a:pt x="77845" y="27241"/>
                </a:cubicBezTo>
                <a:cubicBezTo>
                  <a:pt x="77880" y="27241"/>
                  <a:pt x="77880" y="27241"/>
                  <a:pt x="77915" y="27206"/>
                </a:cubicBezTo>
                <a:cubicBezTo>
                  <a:pt x="78655" y="26916"/>
                  <a:pt x="79385" y="26695"/>
                  <a:pt x="80151" y="26511"/>
                </a:cubicBezTo>
                <a:close/>
                <a:moveTo>
                  <a:pt x="83752" y="26880"/>
                </a:moveTo>
                <a:cubicBezTo>
                  <a:pt x="84113" y="27100"/>
                  <a:pt x="84483" y="27321"/>
                  <a:pt x="84923" y="27505"/>
                </a:cubicBezTo>
                <a:cubicBezTo>
                  <a:pt x="84043" y="27646"/>
                  <a:pt x="83197" y="27831"/>
                  <a:pt x="82317" y="28051"/>
                </a:cubicBezTo>
                <a:cubicBezTo>
                  <a:pt x="82132" y="27946"/>
                  <a:pt x="81956" y="27831"/>
                  <a:pt x="81771" y="27726"/>
                </a:cubicBezTo>
                <a:cubicBezTo>
                  <a:pt x="81586" y="27611"/>
                  <a:pt x="81401" y="27461"/>
                  <a:pt x="81217" y="27356"/>
                </a:cubicBezTo>
                <a:cubicBezTo>
                  <a:pt x="82062" y="27136"/>
                  <a:pt x="82907" y="26986"/>
                  <a:pt x="83752" y="26880"/>
                </a:cubicBezTo>
                <a:close/>
                <a:moveTo>
                  <a:pt x="48571" y="26695"/>
                </a:moveTo>
                <a:cubicBezTo>
                  <a:pt x="48457" y="27065"/>
                  <a:pt x="48351" y="27426"/>
                  <a:pt x="48237" y="27796"/>
                </a:cubicBezTo>
                <a:cubicBezTo>
                  <a:pt x="47946" y="27866"/>
                  <a:pt x="47656" y="27902"/>
                  <a:pt x="47321" y="27946"/>
                </a:cubicBezTo>
                <a:cubicBezTo>
                  <a:pt x="46661" y="28051"/>
                  <a:pt x="45966" y="28122"/>
                  <a:pt x="45340" y="28166"/>
                </a:cubicBezTo>
                <a:cubicBezTo>
                  <a:pt x="45340" y="28086"/>
                  <a:pt x="45376" y="28016"/>
                  <a:pt x="45420" y="27946"/>
                </a:cubicBezTo>
                <a:cubicBezTo>
                  <a:pt x="45525" y="27646"/>
                  <a:pt x="45640" y="27356"/>
                  <a:pt x="45745" y="27065"/>
                </a:cubicBezTo>
                <a:cubicBezTo>
                  <a:pt x="46335" y="27065"/>
                  <a:pt x="46916" y="27021"/>
                  <a:pt x="47506" y="26916"/>
                </a:cubicBezTo>
                <a:cubicBezTo>
                  <a:pt x="47876" y="26880"/>
                  <a:pt x="48237" y="26801"/>
                  <a:pt x="48571" y="26695"/>
                </a:cubicBezTo>
                <a:close/>
                <a:moveTo>
                  <a:pt x="65449" y="24864"/>
                </a:moveTo>
                <a:cubicBezTo>
                  <a:pt x="65519" y="25040"/>
                  <a:pt x="65554" y="25225"/>
                  <a:pt x="65625" y="25445"/>
                </a:cubicBezTo>
                <a:cubicBezTo>
                  <a:pt x="65739" y="25850"/>
                  <a:pt x="65889" y="26255"/>
                  <a:pt x="65995" y="26660"/>
                </a:cubicBezTo>
                <a:cubicBezTo>
                  <a:pt x="65079" y="27206"/>
                  <a:pt x="64128" y="27726"/>
                  <a:pt x="63133" y="28166"/>
                </a:cubicBezTo>
                <a:cubicBezTo>
                  <a:pt x="63028" y="27681"/>
                  <a:pt x="62913" y="27206"/>
                  <a:pt x="62763" y="26731"/>
                </a:cubicBezTo>
                <a:cubicBezTo>
                  <a:pt x="62763" y="26625"/>
                  <a:pt x="62728" y="26511"/>
                  <a:pt x="62693" y="26440"/>
                </a:cubicBezTo>
                <a:cubicBezTo>
                  <a:pt x="63644" y="25965"/>
                  <a:pt x="64568" y="25445"/>
                  <a:pt x="65449" y="24864"/>
                </a:cubicBezTo>
                <a:close/>
                <a:moveTo>
                  <a:pt x="100145" y="26801"/>
                </a:moveTo>
                <a:lnTo>
                  <a:pt x="100145" y="26801"/>
                </a:lnTo>
                <a:cubicBezTo>
                  <a:pt x="100735" y="26880"/>
                  <a:pt x="101325" y="26951"/>
                  <a:pt x="101906" y="27021"/>
                </a:cubicBezTo>
                <a:cubicBezTo>
                  <a:pt x="102496" y="27136"/>
                  <a:pt x="103042" y="27241"/>
                  <a:pt x="103631" y="27356"/>
                </a:cubicBezTo>
                <a:cubicBezTo>
                  <a:pt x="104072" y="27646"/>
                  <a:pt x="104477" y="27902"/>
                  <a:pt x="104917" y="28201"/>
                </a:cubicBezTo>
                <a:cubicBezTo>
                  <a:pt x="104221" y="28016"/>
                  <a:pt x="103526" y="27866"/>
                  <a:pt x="102821" y="27761"/>
                </a:cubicBezTo>
                <a:cubicBezTo>
                  <a:pt x="102381" y="27681"/>
                  <a:pt x="101941" y="27611"/>
                  <a:pt x="101501" y="27541"/>
                </a:cubicBezTo>
                <a:cubicBezTo>
                  <a:pt x="101025" y="27285"/>
                  <a:pt x="100585" y="27065"/>
                  <a:pt x="100145" y="26801"/>
                </a:cubicBezTo>
                <a:close/>
                <a:moveTo>
                  <a:pt x="21279" y="26405"/>
                </a:moveTo>
                <a:cubicBezTo>
                  <a:pt x="22265" y="26801"/>
                  <a:pt x="23225" y="27285"/>
                  <a:pt x="24140" y="27761"/>
                </a:cubicBezTo>
                <a:cubicBezTo>
                  <a:pt x="23885" y="27902"/>
                  <a:pt x="23665" y="28051"/>
                  <a:pt x="23445" y="28236"/>
                </a:cubicBezTo>
                <a:cubicBezTo>
                  <a:pt x="22485" y="27681"/>
                  <a:pt x="21499" y="27206"/>
                  <a:pt x="20469" y="26801"/>
                </a:cubicBezTo>
                <a:cubicBezTo>
                  <a:pt x="20689" y="26695"/>
                  <a:pt x="20874" y="26581"/>
                  <a:pt x="21094" y="26475"/>
                </a:cubicBezTo>
                <a:cubicBezTo>
                  <a:pt x="21165" y="26475"/>
                  <a:pt x="21244" y="26440"/>
                  <a:pt x="21279" y="26405"/>
                </a:cubicBezTo>
                <a:close/>
                <a:moveTo>
                  <a:pt x="44095" y="27032"/>
                </a:moveTo>
                <a:cubicBezTo>
                  <a:pt x="44379" y="27032"/>
                  <a:pt x="44663" y="27043"/>
                  <a:pt x="44935" y="27065"/>
                </a:cubicBezTo>
                <a:lnTo>
                  <a:pt x="45640" y="27065"/>
                </a:lnTo>
                <a:cubicBezTo>
                  <a:pt x="45525" y="27356"/>
                  <a:pt x="45420" y="27646"/>
                  <a:pt x="45340" y="27902"/>
                </a:cubicBezTo>
                <a:cubicBezTo>
                  <a:pt x="45305" y="28016"/>
                  <a:pt x="45270" y="28086"/>
                  <a:pt x="45235" y="28166"/>
                </a:cubicBezTo>
                <a:cubicBezTo>
                  <a:pt x="44680" y="28201"/>
                  <a:pt x="44169" y="28201"/>
                  <a:pt x="43659" y="28236"/>
                </a:cubicBezTo>
                <a:cubicBezTo>
                  <a:pt x="43139" y="28236"/>
                  <a:pt x="42664" y="28236"/>
                  <a:pt x="42189" y="28271"/>
                </a:cubicBezTo>
                <a:cubicBezTo>
                  <a:pt x="42338" y="27902"/>
                  <a:pt x="42479" y="27505"/>
                  <a:pt x="42629" y="27100"/>
                </a:cubicBezTo>
                <a:cubicBezTo>
                  <a:pt x="42814" y="27100"/>
                  <a:pt x="43034" y="27065"/>
                  <a:pt x="43254" y="27065"/>
                </a:cubicBezTo>
                <a:cubicBezTo>
                  <a:pt x="43527" y="27043"/>
                  <a:pt x="43811" y="27032"/>
                  <a:pt x="44095" y="27032"/>
                </a:cubicBezTo>
                <a:close/>
                <a:moveTo>
                  <a:pt x="53854" y="25885"/>
                </a:moveTo>
                <a:lnTo>
                  <a:pt x="53854" y="25885"/>
                </a:lnTo>
                <a:cubicBezTo>
                  <a:pt x="53783" y="26361"/>
                  <a:pt x="53739" y="26845"/>
                  <a:pt x="53669" y="27321"/>
                </a:cubicBezTo>
                <a:cubicBezTo>
                  <a:pt x="52789" y="27681"/>
                  <a:pt x="51873" y="28016"/>
                  <a:pt x="50993" y="28271"/>
                </a:cubicBezTo>
                <a:cubicBezTo>
                  <a:pt x="51063" y="27866"/>
                  <a:pt x="51142" y="27461"/>
                  <a:pt x="51248" y="27021"/>
                </a:cubicBezTo>
                <a:cubicBezTo>
                  <a:pt x="52093" y="26731"/>
                  <a:pt x="52973" y="26326"/>
                  <a:pt x="53854" y="25885"/>
                </a:cubicBezTo>
                <a:close/>
                <a:moveTo>
                  <a:pt x="102346" y="26361"/>
                </a:moveTo>
                <a:lnTo>
                  <a:pt x="102346" y="26361"/>
                </a:lnTo>
                <a:cubicBezTo>
                  <a:pt x="103526" y="26625"/>
                  <a:pt x="104697" y="26951"/>
                  <a:pt x="105832" y="27321"/>
                </a:cubicBezTo>
                <a:cubicBezTo>
                  <a:pt x="106308" y="27646"/>
                  <a:pt x="106713" y="27981"/>
                  <a:pt x="107047" y="28201"/>
                </a:cubicBezTo>
                <a:cubicBezTo>
                  <a:pt x="107083" y="28201"/>
                  <a:pt x="107118" y="28236"/>
                  <a:pt x="107153" y="28271"/>
                </a:cubicBezTo>
                <a:cubicBezTo>
                  <a:pt x="106017" y="27902"/>
                  <a:pt x="104846" y="27541"/>
                  <a:pt x="103667" y="27285"/>
                </a:cubicBezTo>
                <a:cubicBezTo>
                  <a:pt x="103596" y="27241"/>
                  <a:pt x="103526" y="27206"/>
                  <a:pt x="103447" y="27136"/>
                </a:cubicBezTo>
                <a:cubicBezTo>
                  <a:pt x="103086" y="26916"/>
                  <a:pt x="102716" y="26660"/>
                  <a:pt x="102346" y="26361"/>
                </a:cubicBezTo>
                <a:close/>
                <a:moveTo>
                  <a:pt x="104547" y="26185"/>
                </a:moveTo>
                <a:cubicBezTo>
                  <a:pt x="105577" y="26511"/>
                  <a:pt x="106563" y="26845"/>
                  <a:pt x="107593" y="27206"/>
                </a:cubicBezTo>
                <a:cubicBezTo>
                  <a:pt x="108069" y="27576"/>
                  <a:pt x="108509" y="27946"/>
                  <a:pt x="108984" y="28271"/>
                </a:cubicBezTo>
                <a:cubicBezTo>
                  <a:pt x="107963" y="27902"/>
                  <a:pt x="106898" y="27541"/>
                  <a:pt x="105868" y="27241"/>
                </a:cubicBezTo>
                <a:cubicBezTo>
                  <a:pt x="105507" y="26951"/>
                  <a:pt x="105022" y="26581"/>
                  <a:pt x="104547" y="26185"/>
                </a:cubicBezTo>
                <a:close/>
                <a:moveTo>
                  <a:pt x="77184" y="26440"/>
                </a:moveTo>
                <a:cubicBezTo>
                  <a:pt x="77334" y="26695"/>
                  <a:pt x="77510" y="26951"/>
                  <a:pt x="77730" y="27206"/>
                </a:cubicBezTo>
                <a:cubicBezTo>
                  <a:pt x="76964" y="27541"/>
                  <a:pt x="76269" y="27902"/>
                  <a:pt x="75608" y="28307"/>
                </a:cubicBezTo>
                <a:cubicBezTo>
                  <a:pt x="75459" y="28051"/>
                  <a:pt x="75309" y="27831"/>
                  <a:pt x="75203" y="27576"/>
                </a:cubicBezTo>
                <a:cubicBezTo>
                  <a:pt x="75793" y="27171"/>
                  <a:pt x="76454" y="26766"/>
                  <a:pt x="77184" y="26440"/>
                </a:cubicBezTo>
                <a:close/>
                <a:moveTo>
                  <a:pt x="97759" y="27321"/>
                </a:moveTo>
                <a:cubicBezTo>
                  <a:pt x="99009" y="27356"/>
                  <a:pt x="100260" y="27461"/>
                  <a:pt x="101466" y="27611"/>
                </a:cubicBezTo>
                <a:cubicBezTo>
                  <a:pt x="101871" y="27866"/>
                  <a:pt x="102311" y="28086"/>
                  <a:pt x="102751" y="28307"/>
                </a:cubicBezTo>
                <a:cubicBezTo>
                  <a:pt x="101545" y="28122"/>
                  <a:pt x="100295" y="27981"/>
                  <a:pt x="99045" y="27902"/>
                </a:cubicBezTo>
                <a:cubicBezTo>
                  <a:pt x="99009" y="27866"/>
                  <a:pt x="98939" y="27831"/>
                  <a:pt x="98904" y="27831"/>
                </a:cubicBezTo>
                <a:cubicBezTo>
                  <a:pt x="98534" y="27646"/>
                  <a:pt x="98129" y="27461"/>
                  <a:pt x="97759" y="27321"/>
                </a:cubicBezTo>
                <a:close/>
                <a:moveTo>
                  <a:pt x="26491" y="27946"/>
                </a:moveTo>
                <a:lnTo>
                  <a:pt x="26491" y="27946"/>
                </a:lnTo>
                <a:cubicBezTo>
                  <a:pt x="26852" y="28051"/>
                  <a:pt x="27222" y="28201"/>
                  <a:pt x="27627" y="28307"/>
                </a:cubicBezTo>
                <a:cubicBezTo>
                  <a:pt x="27662" y="28307"/>
                  <a:pt x="27733" y="28342"/>
                  <a:pt x="27768" y="28386"/>
                </a:cubicBezTo>
                <a:cubicBezTo>
                  <a:pt x="27442" y="28271"/>
                  <a:pt x="27151" y="28201"/>
                  <a:pt x="26817" y="28122"/>
                </a:cubicBezTo>
                <a:lnTo>
                  <a:pt x="26817" y="28086"/>
                </a:lnTo>
                <a:cubicBezTo>
                  <a:pt x="26711" y="28051"/>
                  <a:pt x="26597" y="27981"/>
                  <a:pt x="26491" y="27946"/>
                </a:cubicBezTo>
                <a:close/>
                <a:moveTo>
                  <a:pt x="40058" y="26731"/>
                </a:moveTo>
                <a:cubicBezTo>
                  <a:pt x="39917" y="27065"/>
                  <a:pt x="39768" y="27391"/>
                  <a:pt x="39583" y="27681"/>
                </a:cubicBezTo>
                <a:cubicBezTo>
                  <a:pt x="39547" y="27726"/>
                  <a:pt x="39512" y="27726"/>
                  <a:pt x="39477" y="27726"/>
                </a:cubicBezTo>
                <a:cubicBezTo>
                  <a:pt x="39327" y="27761"/>
                  <a:pt x="39178" y="27831"/>
                  <a:pt x="38993" y="27866"/>
                </a:cubicBezTo>
                <a:cubicBezTo>
                  <a:pt x="38297" y="28086"/>
                  <a:pt x="37567" y="28236"/>
                  <a:pt x="36792" y="28386"/>
                </a:cubicBezTo>
                <a:cubicBezTo>
                  <a:pt x="36941" y="28086"/>
                  <a:pt x="37126" y="27831"/>
                  <a:pt x="37276" y="27541"/>
                </a:cubicBezTo>
                <a:cubicBezTo>
                  <a:pt x="38007" y="27356"/>
                  <a:pt x="38737" y="27171"/>
                  <a:pt x="39398" y="26951"/>
                </a:cubicBezTo>
                <a:cubicBezTo>
                  <a:pt x="39583" y="26880"/>
                  <a:pt x="39768" y="26801"/>
                  <a:pt x="39952" y="26766"/>
                </a:cubicBezTo>
                <a:cubicBezTo>
                  <a:pt x="39988" y="26731"/>
                  <a:pt x="40023" y="26731"/>
                  <a:pt x="40058" y="26731"/>
                </a:cubicBezTo>
                <a:close/>
                <a:moveTo>
                  <a:pt x="17317" y="26035"/>
                </a:moveTo>
                <a:cubicBezTo>
                  <a:pt x="18347" y="26220"/>
                  <a:pt x="19334" y="26475"/>
                  <a:pt x="20284" y="26845"/>
                </a:cubicBezTo>
                <a:cubicBezTo>
                  <a:pt x="19739" y="27241"/>
                  <a:pt x="19228" y="27796"/>
                  <a:pt x="18788" y="28421"/>
                </a:cubicBezTo>
                <a:cubicBezTo>
                  <a:pt x="17793" y="28051"/>
                  <a:pt x="16763" y="27796"/>
                  <a:pt x="15662" y="27611"/>
                </a:cubicBezTo>
                <a:cubicBezTo>
                  <a:pt x="16147" y="26986"/>
                  <a:pt x="16692" y="26440"/>
                  <a:pt x="17317" y="26035"/>
                </a:cubicBezTo>
                <a:close/>
                <a:moveTo>
                  <a:pt x="68011" y="25375"/>
                </a:moveTo>
                <a:cubicBezTo>
                  <a:pt x="68090" y="25595"/>
                  <a:pt x="68160" y="25850"/>
                  <a:pt x="68231" y="26106"/>
                </a:cubicBezTo>
                <a:cubicBezTo>
                  <a:pt x="68345" y="26475"/>
                  <a:pt x="68451" y="26845"/>
                  <a:pt x="68565" y="27171"/>
                </a:cubicBezTo>
                <a:cubicBezTo>
                  <a:pt x="67940" y="27646"/>
                  <a:pt x="67280" y="28086"/>
                  <a:pt x="66620" y="28456"/>
                </a:cubicBezTo>
                <a:cubicBezTo>
                  <a:pt x="66584" y="28342"/>
                  <a:pt x="66549" y="28236"/>
                  <a:pt x="66505" y="28122"/>
                </a:cubicBezTo>
                <a:cubicBezTo>
                  <a:pt x="66399" y="27646"/>
                  <a:pt x="66250" y="27171"/>
                  <a:pt x="66109" y="26695"/>
                </a:cubicBezTo>
                <a:cubicBezTo>
                  <a:pt x="66769" y="26290"/>
                  <a:pt x="67430" y="25850"/>
                  <a:pt x="68011" y="25375"/>
                </a:cubicBezTo>
                <a:close/>
                <a:moveTo>
                  <a:pt x="89695" y="27611"/>
                </a:moveTo>
                <a:cubicBezTo>
                  <a:pt x="90100" y="27761"/>
                  <a:pt x="90461" y="27902"/>
                  <a:pt x="90866" y="28016"/>
                </a:cubicBezTo>
                <a:cubicBezTo>
                  <a:pt x="89730" y="28122"/>
                  <a:pt x="88665" y="28271"/>
                  <a:pt x="87564" y="28456"/>
                </a:cubicBezTo>
                <a:cubicBezTo>
                  <a:pt x="87459" y="28386"/>
                  <a:pt x="87309" y="28342"/>
                  <a:pt x="87159" y="28307"/>
                </a:cubicBezTo>
                <a:cubicBezTo>
                  <a:pt x="86939" y="28201"/>
                  <a:pt x="86719" y="28122"/>
                  <a:pt x="86499" y="28051"/>
                </a:cubicBezTo>
                <a:cubicBezTo>
                  <a:pt x="87529" y="27866"/>
                  <a:pt x="88594" y="27726"/>
                  <a:pt x="89695" y="27611"/>
                </a:cubicBezTo>
                <a:close/>
                <a:moveTo>
                  <a:pt x="25866" y="27461"/>
                </a:moveTo>
                <a:lnTo>
                  <a:pt x="25866" y="27461"/>
                </a:lnTo>
                <a:cubicBezTo>
                  <a:pt x="26412" y="27505"/>
                  <a:pt x="26817" y="27681"/>
                  <a:pt x="27151" y="27866"/>
                </a:cubicBezTo>
                <a:cubicBezTo>
                  <a:pt x="27387" y="28000"/>
                  <a:pt x="27604" y="28097"/>
                  <a:pt x="27790" y="28097"/>
                </a:cubicBezTo>
                <a:cubicBezTo>
                  <a:pt x="27861" y="28097"/>
                  <a:pt x="27927" y="28083"/>
                  <a:pt x="27988" y="28051"/>
                </a:cubicBezTo>
                <a:cubicBezTo>
                  <a:pt x="28102" y="28016"/>
                  <a:pt x="28208" y="27902"/>
                  <a:pt x="28322" y="27761"/>
                </a:cubicBezTo>
                <a:cubicBezTo>
                  <a:pt x="29238" y="27902"/>
                  <a:pt x="30189" y="28016"/>
                  <a:pt x="31184" y="28051"/>
                </a:cubicBezTo>
                <a:cubicBezTo>
                  <a:pt x="30964" y="28386"/>
                  <a:pt x="30743" y="28527"/>
                  <a:pt x="30488" y="28562"/>
                </a:cubicBezTo>
                <a:cubicBezTo>
                  <a:pt x="29388" y="28456"/>
                  <a:pt x="28287" y="28271"/>
                  <a:pt x="27257" y="28016"/>
                </a:cubicBezTo>
                <a:cubicBezTo>
                  <a:pt x="27037" y="27946"/>
                  <a:pt x="26852" y="27866"/>
                  <a:pt x="26632" y="27796"/>
                </a:cubicBezTo>
                <a:cubicBezTo>
                  <a:pt x="26377" y="27681"/>
                  <a:pt x="26121" y="27576"/>
                  <a:pt x="25866" y="27461"/>
                </a:cubicBezTo>
                <a:close/>
                <a:moveTo>
                  <a:pt x="95118" y="27866"/>
                </a:moveTo>
                <a:cubicBezTo>
                  <a:pt x="95602" y="28051"/>
                  <a:pt x="96042" y="28236"/>
                  <a:pt x="96483" y="28421"/>
                </a:cubicBezTo>
                <a:cubicBezTo>
                  <a:pt x="95417" y="28421"/>
                  <a:pt x="94317" y="28456"/>
                  <a:pt x="93216" y="28491"/>
                </a:cubicBezTo>
                <a:cubicBezTo>
                  <a:pt x="93031" y="28527"/>
                  <a:pt x="92811" y="28527"/>
                  <a:pt x="92626" y="28562"/>
                </a:cubicBezTo>
                <a:cubicBezTo>
                  <a:pt x="92186" y="28386"/>
                  <a:pt x="91746" y="28236"/>
                  <a:pt x="91271" y="28086"/>
                </a:cubicBezTo>
                <a:cubicBezTo>
                  <a:pt x="91561" y="28051"/>
                  <a:pt x="91861" y="28016"/>
                  <a:pt x="92151" y="28016"/>
                </a:cubicBezTo>
                <a:cubicBezTo>
                  <a:pt x="93137" y="27946"/>
                  <a:pt x="94167" y="27902"/>
                  <a:pt x="95118" y="27866"/>
                </a:cubicBezTo>
                <a:close/>
                <a:moveTo>
                  <a:pt x="56565" y="26070"/>
                </a:moveTo>
                <a:cubicBezTo>
                  <a:pt x="56601" y="26546"/>
                  <a:pt x="56645" y="26986"/>
                  <a:pt x="56645" y="27426"/>
                </a:cubicBezTo>
                <a:cubicBezTo>
                  <a:pt x="56240" y="27611"/>
                  <a:pt x="55800" y="27796"/>
                  <a:pt x="55359" y="27981"/>
                </a:cubicBezTo>
                <a:cubicBezTo>
                  <a:pt x="54805" y="28201"/>
                  <a:pt x="54224" y="28421"/>
                  <a:pt x="53669" y="28606"/>
                </a:cubicBezTo>
                <a:cubicBezTo>
                  <a:pt x="53704" y="28201"/>
                  <a:pt x="53739" y="27796"/>
                  <a:pt x="53783" y="27391"/>
                </a:cubicBezTo>
                <a:cubicBezTo>
                  <a:pt x="54329" y="27136"/>
                  <a:pt x="54884" y="26880"/>
                  <a:pt x="55465" y="26625"/>
                </a:cubicBezTo>
                <a:cubicBezTo>
                  <a:pt x="55835" y="26440"/>
                  <a:pt x="56205" y="26255"/>
                  <a:pt x="56565" y="26070"/>
                </a:cubicBezTo>
                <a:close/>
                <a:moveTo>
                  <a:pt x="85037" y="27576"/>
                </a:moveTo>
                <a:cubicBezTo>
                  <a:pt x="85434" y="27726"/>
                  <a:pt x="85803" y="27866"/>
                  <a:pt x="86173" y="28016"/>
                </a:cubicBezTo>
                <a:cubicBezTo>
                  <a:pt x="85214" y="28201"/>
                  <a:pt x="84263" y="28386"/>
                  <a:pt x="83347" y="28606"/>
                </a:cubicBezTo>
                <a:cubicBezTo>
                  <a:pt x="83057" y="28421"/>
                  <a:pt x="82757" y="28271"/>
                  <a:pt x="82431" y="28086"/>
                </a:cubicBezTo>
                <a:cubicBezTo>
                  <a:pt x="83312" y="27902"/>
                  <a:pt x="84192" y="27726"/>
                  <a:pt x="85037" y="27576"/>
                </a:cubicBezTo>
                <a:close/>
                <a:moveTo>
                  <a:pt x="27953" y="28271"/>
                </a:moveTo>
                <a:lnTo>
                  <a:pt x="27953" y="28271"/>
                </a:lnTo>
                <a:cubicBezTo>
                  <a:pt x="28578" y="28421"/>
                  <a:pt x="29238" y="28527"/>
                  <a:pt x="29898" y="28606"/>
                </a:cubicBezTo>
                <a:cubicBezTo>
                  <a:pt x="29643" y="28606"/>
                  <a:pt x="29388" y="28606"/>
                  <a:pt x="29088" y="28641"/>
                </a:cubicBezTo>
                <a:cubicBezTo>
                  <a:pt x="28947" y="28606"/>
                  <a:pt x="28798" y="28562"/>
                  <a:pt x="28692" y="28527"/>
                </a:cubicBezTo>
                <a:cubicBezTo>
                  <a:pt x="28428" y="28421"/>
                  <a:pt x="28173" y="28342"/>
                  <a:pt x="27953" y="28271"/>
                </a:cubicBezTo>
                <a:close/>
                <a:moveTo>
                  <a:pt x="37162" y="27541"/>
                </a:moveTo>
                <a:cubicBezTo>
                  <a:pt x="37012" y="27831"/>
                  <a:pt x="36836" y="28122"/>
                  <a:pt x="36686" y="28386"/>
                </a:cubicBezTo>
                <a:cubicBezTo>
                  <a:pt x="35806" y="28527"/>
                  <a:pt x="34925" y="28606"/>
                  <a:pt x="34010" y="28641"/>
                </a:cubicBezTo>
                <a:cubicBezTo>
                  <a:pt x="34151" y="28456"/>
                  <a:pt x="34265" y="28236"/>
                  <a:pt x="34371" y="27981"/>
                </a:cubicBezTo>
                <a:cubicBezTo>
                  <a:pt x="34705" y="27946"/>
                  <a:pt x="35075" y="27902"/>
                  <a:pt x="35401" y="27866"/>
                </a:cubicBezTo>
                <a:cubicBezTo>
                  <a:pt x="35991" y="27796"/>
                  <a:pt x="36572" y="27681"/>
                  <a:pt x="37162" y="27541"/>
                </a:cubicBezTo>
                <a:close/>
                <a:moveTo>
                  <a:pt x="42514" y="27136"/>
                </a:moveTo>
                <a:lnTo>
                  <a:pt x="42514" y="27136"/>
                </a:lnTo>
                <a:cubicBezTo>
                  <a:pt x="42373" y="27505"/>
                  <a:pt x="42224" y="27902"/>
                  <a:pt x="42074" y="28271"/>
                </a:cubicBezTo>
                <a:cubicBezTo>
                  <a:pt x="41123" y="28342"/>
                  <a:pt x="40208" y="28421"/>
                  <a:pt x="39213" y="28641"/>
                </a:cubicBezTo>
                <a:cubicBezTo>
                  <a:pt x="39363" y="28342"/>
                  <a:pt x="39512" y="28051"/>
                  <a:pt x="39653" y="27761"/>
                </a:cubicBezTo>
                <a:cubicBezTo>
                  <a:pt x="40718" y="27461"/>
                  <a:pt x="41493" y="27241"/>
                  <a:pt x="42514" y="27136"/>
                </a:cubicBezTo>
                <a:close/>
                <a:moveTo>
                  <a:pt x="95382" y="27866"/>
                </a:moveTo>
                <a:cubicBezTo>
                  <a:pt x="96623" y="27866"/>
                  <a:pt x="97838" y="27902"/>
                  <a:pt x="99045" y="27981"/>
                </a:cubicBezTo>
                <a:cubicBezTo>
                  <a:pt x="99485" y="28201"/>
                  <a:pt x="99960" y="28421"/>
                  <a:pt x="100400" y="28641"/>
                </a:cubicBezTo>
                <a:cubicBezTo>
                  <a:pt x="99194" y="28491"/>
                  <a:pt x="97979" y="28456"/>
                  <a:pt x="96738" y="28421"/>
                </a:cubicBezTo>
                <a:cubicBezTo>
                  <a:pt x="96263" y="28236"/>
                  <a:pt x="95822" y="28051"/>
                  <a:pt x="95382" y="27866"/>
                </a:cubicBezTo>
                <a:close/>
                <a:moveTo>
                  <a:pt x="34265" y="27981"/>
                </a:moveTo>
                <a:lnTo>
                  <a:pt x="34265" y="27981"/>
                </a:lnTo>
                <a:cubicBezTo>
                  <a:pt x="34151" y="28236"/>
                  <a:pt x="34045" y="28456"/>
                  <a:pt x="33895" y="28676"/>
                </a:cubicBezTo>
                <a:cubicBezTo>
                  <a:pt x="33610" y="28686"/>
                  <a:pt x="33325" y="28690"/>
                  <a:pt x="33041" y="28690"/>
                </a:cubicBezTo>
                <a:cubicBezTo>
                  <a:pt x="32266" y="28690"/>
                  <a:pt x="31498" y="28657"/>
                  <a:pt x="30743" y="28606"/>
                </a:cubicBezTo>
                <a:cubicBezTo>
                  <a:pt x="30928" y="28527"/>
                  <a:pt x="31113" y="28342"/>
                  <a:pt x="31289" y="28086"/>
                </a:cubicBezTo>
                <a:cubicBezTo>
                  <a:pt x="31538" y="28095"/>
                  <a:pt x="31786" y="28100"/>
                  <a:pt x="32034" y="28100"/>
                </a:cubicBezTo>
                <a:cubicBezTo>
                  <a:pt x="32778" y="28100"/>
                  <a:pt x="33519" y="28060"/>
                  <a:pt x="34265" y="27981"/>
                </a:cubicBezTo>
                <a:close/>
                <a:moveTo>
                  <a:pt x="59682" y="26185"/>
                </a:moveTo>
                <a:cubicBezTo>
                  <a:pt x="59726" y="26255"/>
                  <a:pt x="59726" y="26361"/>
                  <a:pt x="59761" y="26475"/>
                </a:cubicBezTo>
                <a:cubicBezTo>
                  <a:pt x="59832" y="26845"/>
                  <a:pt x="59902" y="27206"/>
                  <a:pt x="59946" y="27576"/>
                </a:cubicBezTo>
                <a:cubicBezTo>
                  <a:pt x="58951" y="28016"/>
                  <a:pt x="57886" y="28421"/>
                  <a:pt x="56821" y="28782"/>
                </a:cubicBezTo>
                <a:cubicBezTo>
                  <a:pt x="56821" y="28491"/>
                  <a:pt x="56786" y="28201"/>
                  <a:pt x="56786" y="27946"/>
                </a:cubicBezTo>
                <a:cubicBezTo>
                  <a:pt x="56750" y="27796"/>
                  <a:pt x="56750" y="27646"/>
                  <a:pt x="56750" y="27505"/>
                </a:cubicBezTo>
                <a:cubicBezTo>
                  <a:pt x="57745" y="27065"/>
                  <a:pt x="58731" y="26625"/>
                  <a:pt x="59682" y="26185"/>
                </a:cubicBezTo>
                <a:close/>
                <a:moveTo>
                  <a:pt x="27257" y="28307"/>
                </a:moveTo>
                <a:lnTo>
                  <a:pt x="27257" y="28307"/>
                </a:lnTo>
                <a:cubicBezTo>
                  <a:pt x="27592" y="28421"/>
                  <a:pt x="27917" y="28491"/>
                  <a:pt x="28287" y="28562"/>
                </a:cubicBezTo>
                <a:cubicBezTo>
                  <a:pt x="28393" y="28641"/>
                  <a:pt x="28507" y="28676"/>
                  <a:pt x="28613" y="28712"/>
                </a:cubicBezTo>
                <a:cubicBezTo>
                  <a:pt x="28507" y="28747"/>
                  <a:pt x="28358" y="28782"/>
                  <a:pt x="28252" y="28826"/>
                </a:cubicBezTo>
                <a:cubicBezTo>
                  <a:pt x="27917" y="28641"/>
                  <a:pt x="27592" y="28491"/>
                  <a:pt x="27257" y="28307"/>
                </a:cubicBezTo>
                <a:close/>
                <a:moveTo>
                  <a:pt x="74649" y="26660"/>
                </a:moveTo>
                <a:cubicBezTo>
                  <a:pt x="74763" y="26951"/>
                  <a:pt x="74913" y="27241"/>
                  <a:pt x="75089" y="27541"/>
                </a:cubicBezTo>
                <a:cubicBezTo>
                  <a:pt x="74508" y="27946"/>
                  <a:pt x="73953" y="28386"/>
                  <a:pt x="73407" y="28826"/>
                </a:cubicBezTo>
                <a:cubicBezTo>
                  <a:pt x="73293" y="28491"/>
                  <a:pt x="73152" y="28166"/>
                  <a:pt x="73038" y="27831"/>
                </a:cubicBezTo>
                <a:cubicBezTo>
                  <a:pt x="73592" y="27391"/>
                  <a:pt x="74103" y="27021"/>
                  <a:pt x="74649" y="26660"/>
                </a:cubicBezTo>
                <a:close/>
                <a:moveTo>
                  <a:pt x="81111" y="27356"/>
                </a:moveTo>
                <a:cubicBezTo>
                  <a:pt x="81331" y="27505"/>
                  <a:pt x="81516" y="27646"/>
                  <a:pt x="81736" y="27796"/>
                </a:cubicBezTo>
                <a:cubicBezTo>
                  <a:pt x="81877" y="27866"/>
                  <a:pt x="82062" y="27981"/>
                  <a:pt x="82211" y="28086"/>
                </a:cubicBezTo>
                <a:cubicBezTo>
                  <a:pt x="81331" y="28307"/>
                  <a:pt x="80451" y="28562"/>
                  <a:pt x="79535" y="28861"/>
                </a:cubicBezTo>
                <a:cubicBezTo>
                  <a:pt x="79491" y="28826"/>
                  <a:pt x="79456" y="28782"/>
                  <a:pt x="79421" y="28747"/>
                </a:cubicBezTo>
                <a:cubicBezTo>
                  <a:pt x="79165" y="28562"/>
                  <a:pt x="78910" y="28342"/>
                  <a:pt x="78655" y="28122"/>
                </a:cubicBezTo>
                <a:cubicBezTo>
                  <a:pt x="78910" y="28016"/>
                  <a:pt x="79130" y="27946"/>
                  <a:pt x="79385" y="27866"/>
                </a:cubicBezTo>
                <a:cubicBezTo>
                  <a:pt x="79975" y="27646"/>
                  <a:pt x="80521" y="27505"/>
                  <a:pt x="81111" y="27356"/>
                </a:cubicBezTo>
                <a:close/>
                <a:moveTo>
                  <a:pt x="70247" y="25885"/>
                </a:moveTo>
                <a:cubicBezTo>
                  <a:pt x="70432" y="26475"/>
                  <a:pt x="70617" y="27100"/>
                  <a:pt x="70766" y="27681"/>
                </a:cubicBezTo>
                <a:cubicBezTo>
                  <a:pt x="70247" y="28122"/>
                  <a:pt x="69736" y="28562"/>
                  <a:pt x="69190" y="28932"/>
                </a:cubicBezTo>
                <a:cubicBezTo>
                  <a:pt x="69041" y="28421"/>
                  <a:pt x="68856" y="27902"/>
                  <a:pt x="68706" y="27356"/>
                </a:cubicBezTo>
                <a:cubicBezTo>
                  <a:pt x="68706" y="27321"/>
                  <a:pt x="68671" y="27285"/>
                  <a:pt x="68671" y="27206"/>
                </a:cubicBezTo>
                <a:cubicBezTo>
                  <a:pt x="69226" y="26801"/>
                  <a:pt x="69736" y="26361"/>
                  <a:pt x="70247" y="25885"/>
                </a:cubicBezTo>
                <a:close/>
                <a:moveTo>
                  <a:pt x="91051" y="28086"/>
                </a:moveTo>
                <a:cubicBezTo>
                  <a:pt x="91526" y="28236"/>
                  <a:pt x="91966" y="28421"/>
                  <a:pt x="92406" y="28562"/>
                </a:cubicBezTo>
                <a:cubicBezTo>
                  <a:pt x="91235" y="28641"/>
                  <a:pt x="90100" y="28782"/>
                  <a:pt x="88920" y="28967"/>
                </a:cubicBezTo>
                <a:cubicBezTo>
                  <a:pt x="88515" y="28826"/>
                  <a:pt x="88154" y="28641"/>
                  <a:pt x="87749" y="28491"/>
                </a:cubicBezTo>
                <a:cubicBezTo>
                  <a:pt x="88814" y="28342"/>
                  <a:pt x="89950" y="28201"/>
                  <a:pt x="91051" y="28086"/>
                </a:cubicBezTo>
                <a:close/>
                <a:moveTo>
                  <a:pt x="25241" y="27646"/>
                </a:moveTo>
                <a:lnTo>
                  <a:pt x="25241" y="27646"/>
                </a:lnTo>
                <a:cubicBezTo>
                  <a:pt x="25752" y="27866"/>
                  <a:pt x="26271" y="28016"/>
                  <a:pt x="26782" y="28201"/>
                </a:cubicBezTo>
                <a:cubicBezTo>
                  <a:pt x="27257" y="28421"/>
                  <a:pt x="27697" y="28641"/>
                  <a:pt x="28137" y="28861"/>
                </a:cubicBezTo>
                <a:lnTo>
                  <a:pt x="28102" y="28861"/>
                </a:lnTo>
                <a:cubicBezTo>
                  <a:pt x="27953" y="28896"/>
                  <a:pt x="27847" y="28967"/>
                  <a:pt x="27733" y="29002"/>
                </a:cubicBezTo>
                <a:cubicBezTo>
                  <a:pt x="27592" y="28932"/>
                  <a:pt x="27477" y="28861"/>
                  <a:pt x="27328" y="28826"/>
                </a:cubicBezTo>
                <a:cubicBezTo>
                  <a:pt x="26632" y="28421"/>
                  <a:pt x="25972" y="28016"/>
                  <a:pt x="25241" y="27646"/>
                </a:cubicBezTo>
                <a:close/>
                <a:moveTo>
                  <a:pt x="51142" y="27065"/>
                </a:moveTo>
                <a:lnTo>
                  <a:pt x="51142" y="27065"/>
                </a:lnTo>
                <a:cubicBezTo>
                  <a:pt x="51063" y="27461"/>
                  <a:pt x="50993" y="27902"/>
                  <a:pt x="50922" y="28307"/>
                </a:cubicBezTo>
                <a:cubicBezTo>
                  <a:pt x="49927" y="28606"/>
                  <a:pt x="48976" y="28826"/>
                  <a:pt x="48017" y="29002"/>
                </a:cubicBezTo>
                <a:cubicBezTo>
                  <a:pt x="48017" y="28932"/>
                  <a:pt x="48017" y="28896"/>
                  <a:pt x="48061" y="28861"/>
                </a:cubicBezTo>
                <a:cubicBezTo>
                  <a:pt x="48131" y="28527"/>
                  <a:pt x="48237" y="28201"/>
                  <a:pt x="48316" y="27866"/>
                </a:cubicBezTo>
                <a:cubicBezTo>
                  <a:pt x="49267" y="27681"/>
                  <a:pt x="50183" y="27426"/>
                  <a:pt x="51142" y="27065"/>
                </a:cubicBezTo>
                <a:close/>
                <a:moveTo>
                  <a:pt x="39547" y="27796"/>
                </a:moveTo>
                <a:cubicBezTo>
                  <a:pt x="39398" y="28086"/>
                  <a:pt x="39257" y="28386"/>
                  <a:pt x="39107" y="28641"/>
                </a:cubicBezTo>
                <a:cubicBezTo>
                  <a:pt x="38993" y="28676"/>
                  <a:pt x="38922" y="28676"/>
                  <a:pt x="38852" y="28712"/>
                </a:cubicBezTo>
                <a:cubicBezTo>
                  <a:pt x="38042" y="28896"/>
                  <a:pt x="37162" y="29002"/>
                  <a:pt x="36281" y="29081"/>
                </a:cubicBezTo>
                <a:cubicBezTo>
                  <a:pt x="36431" y="28896"/>
                  <a:pt x="36572" y="28676"/>
                  <a:pt x="36721" y="28456"/>
                </a:cubicBezTo>
                <a:cubicBezTo>
                  <a:pt x="37531" y="28342"/>
                  <a:pt x="38297" y="28166"/>
                  <a:pt x="39037" y="27946"/>
                </a:cubicBezTo>
                <a:cubicBezTo>
                  <a:pt x="39178" y="27902"/>
                  <a:pt x="39363" y="27866"/>
                  <a:pt x="39512" y="27831"/>
                </a:cubicBezTo>
                <a:cubicBezTo>
                  <a:pt x="39512" y="27796"/>
                  <a:pt x="39512" y="27796"/>
                  <a:pt x="39547" y="27796"/>
                </a:cubicBezTo>
                <a:close/>
                <a:moveTo>
                  <a:pt x="86314" y="28086"/>
                </a:moveTo>
                <a:cubicBezTo>
                  <a:pt x="86613" y="28166"/>
                  <a:pt x="86869" y="28271"/>
                  <a:pt x="87124" y="28386"/>
                </a:cubicBezTo>
                <a:cubicBezTo>
                  <a:pt x="87238" y="28421"/>
                  <a:pt x="87309" y="28456"/>
                  <a:pt x="87379" y="28456"/>
                </a:cubicBezTo>
                <a:cubicBezTo>
                  <a:pt x="86358" y="28641"/>
                  <a:pt x="85328" y="28861"/>
                  <a:pt x="84333" y="29081"/>
                </a:cubicBezTo>
                <a:cubicBezTo>
                  <a:pt x="84228" y="29046"/>
                  <a:pt x="84157" y="29002"/>
                  <a:pt x="84078" y="28967"/>
                </a:cubicBezTo>
                <a:cubicBezTo>
                  <a:pt x="83893" y="28861"/>
                  <a:pt x="83673" y="28747"/>
                  <a:pt x="83453" y="28641"/>
                </a:cubicBezTo>
                <a:cubicBezTo>
                  <a:pt x="84412" y="28421"/>
                  <a:pt x="85328" y="28236"/>
                  <a:pt x="86314" y="28086"/>
                </a:cubicBezTo>
                <a:close/>
                <a:moveTo>
                  <a:pt x="101686" y="27646"/>
                </a:moveTo>
                <a:lnTo>
                  <a:pt x="101686" y="27646"/>
                </a:lnTo>
                <a:cubicBezTo>
                  <a:pt x="102056" y="27726"/>
                  <a:pt x="102425" y="27761"/>
                  <a:pt x="102786" y="27831"/>
                </a:cubicBezTo>
                <a:cubicBezTo>
                  <a:pt x="103596" y="27981"/>
                  <a:pt x="104406" y="28122"/>
                  <a:pt x="105172" y="28342"/>
                </a:cubicBezTo>
                <a:cubicBezTo>
                  <a:pt x="105577" y="28606"/>
                  <a:pt x="106017" y="28861"/>
                  <a:pt x="106422" y="29081"/>
                </a:cubicBezTo>
                <a:cubicBezTo>
                  <a:pt x="105947" y="28967"/>
                  <a:pt x="105507" y="28861"/>
                  <a:pt x="105022" y="28747"/>
                </a:cubicBezTo>
                <a:cubicBezTo>
                  <a:pt x="104362" y="28606"/>
                  <a:pt x="103702" y="28456"/>
                  <a:pt x="103006" y="28342"/>
                </a:cubicBezTo>
                <a:cubicBezTo>
                  <a:pt x="102971" y="28342"/>
                  <a:pt x="102901" y="28307"/>
                  <a:pt x="102865" y="28271"/>
                </a:cubicBezTo>
                <a:cubicBezTo>
                  <a:pt x="102460" y="28086"/>
                  <a:pt x="102091" y="27866"/>
                  <a:pt x="101686" y="27646"/>
                </a:cubicBezTo>
                <a:close/>
                <a:moveTo>
                  <a:pt x="30523" y="28676"/>
                </a:moveTo>
                <a:cubicBezTo>
                  <a:pt x="31329" y="28728"/>
                  <a:pt x="32135" y="28761"/>
                  <a:pt x="32940" y="28761"/>
                </a:cubicBezTo>
                <a:cubicBezTo>
                  <a:pt x="33235" y="28761"/>
                  <a:pt x="33530" y="28756"/>
                  <a:pt x="33825" y="28747"/>
                </a:cubicBezTo>
                <a:lnTo>
                  <a:pt x="33825" y="28747"/>
                </a:lnTo>
                <a:cubicBezTo>
                  <a:pt x="33710" y="28896"/>
                  <a:pt x="33570" y="29046"/>
                  <a:pt x="33420" y="29152"/>
                </a:cubicBezTo>
                <a:cubicBezTo>
                  <a:pt x="32170" y="29117"/>
                  <a:pt x="30893" y="29002"/>
                  <a:pt x="29678" y="28782"/>
                </a:cubicBezTo>
                <a:cubicBezTo>
                  <a:pt x="29573" y="28747"/>
                  <a:pt x="29458" y="28712"/>
                  <a:pt x="29308" y="28676"/>
                </a:cubicBezTo>
                <a:close/>
                <a:moveTo>
                  <a:pt x="36616" y="28491"/>
                </a:moveTo>
                <a:cubicBezTo>
                  <a:pt x="36466" y="28676"/>
                  <a:pt x="36316" y="28896"/>
                  <a:pt x="36176" y="29117"/>
                </a:cubicBezTo>
                <a:cubicBezTo>
                  <a:pt x="35578" y="29141"/>
                  <a:pt x="34945" y="29166"/>
                  <a:pt x="34314" y="29166"/>
                </a:cubicBezTo>
                <a:cubicBezTo>
                  <a:pt x="34053" y="29166"/>
                  <a:pt x="33792" y="29162"/>
                  <a:pt x="33534" y="29152"/>
                </a:cubicBezTo>
                <a:cubicBezTo>
                  <a:pt x="33675" y="29046"/>
                  <a:pt x="33825" y="28896"/>
                  <a:pt x="33930" y="28747"/>
                </a:cubicBezTo>
                <a:cubicBezTo>
                  <a:pt x="34705" y="28712"/>
                  <a:pt x="35436" y="28641"/>
                  <a:pt x="36176" y="28527"/>
                </a:cubicBezTo>
                <a:cubicBezTo>
                  <a:pt x="36316" y="28527"/>
                  <a:pt x="36466" y="28491"/>
                  <a:pt x="36616" y="28491"/>
                </a:cubicBezTo>
                <a:close/>
                <a:moveTo>
                  <a:pt x="2606" y="27726"/>
                </a:moveTo>
                <a:cubicBezTo>
                  <a:pt x="3486" y="27761"/>
                  <a:pt x="4402" y="27796"/>
                  <a:pt x="5282" y="27796"/>
                </a:cubicBezTo>
                <a:cubicBezTo>
                  <a:pt x="4701" y="28236"/>
                  <a:pt x="4111" y="28712"/>
                  <a:pt x="3522" y="29187"/>
                </a:cubicBezTo>
                <a:cubicBezTo>
                  <a:pt x="2641" y="29152"/>
                  <a:pt x="1761" y="29046"/>
                  <a:pt x="880" y="28967"/>
                </a:cubicBezTo>
                <a:cubicBezTo>
                  <a:pt x="1435" y="28562"/>
                  <a:pt x="2016" y="28122"/>
                  <a:pt x="2606" y="27726"/>
                </a:cubicBezTo>
                <a:close/>
                <a:moveTo>
                  <a:pt x="77774" y="27285"/>
                </a:moveTo>
                <a:cubicBezTo>
                  <a:pt x="77994" y="27576"/>
                  <a:pt x="78250" y="27831"/>
                  <a:pt x="78505" y="28086"/>
                </a:cubicBezTo>
                <a:cubicBezTo>
                  <a:pt x="77695" y="28421"/>
                  <a:pt x="76964" y="28782"/>
                  <a:pt x="76234" y="29187"/>
                </a:cubicBezTo>
                <a:cubicBezTo>
                  <a:pt x="76049" y="28932"/>
                  <a:pt x="75864" y="28641"/>
                  <a:pt x="75679" y="28386"/>
                </a:cubicBezTo>
                <a:cubicBezTo>
                  <a:pt x="76339" y="27981"/>
                  <a:pt x="76999" y="27611"/>
                  <a:pt x="77774" y="27285"/>
                </a:cubicBezTo>
                <a:close/>
                <a:moveTo>
                  <a:pt x="95795" y="28513"/>
                </a:moveTo>
                <a:cubicBezTo>
                  <a:pt x="96099" y="28513"/>
                  <a:pt x="96402" y="28517"/>
                  <a:pt x="96703" y="28527"/>
                </a:cubicBezTo>
                <a:cubicBezTo>
                  <a:pt x="97178" y="28712"/>
                  <a:pt x="97618" y="28896"/>
                  <a:pt x="98023" y="29117"/>
                </a:cubicBezTo>
                <a:cubicBezTo>
                  <a:pt x="97583" y="29099"/>
                  <a:pt x="97143" y="29090"/>
                  <a:pt x="96703" y="29090"/>
                </a:cubicBezTo>
                <a:cubicBezTo>
                  <a:pt x="96263" y="29090"/>
                  <a:pt x="95822" y="29099"/>
                  <a:pt x="95382" y="29117"/>
                </a:cubicBezTo>
                <a:cubicBezTo>
                  <a:pt x="94942" y="29152"/>
                  <a:pt x="94537" y="29152"/>
                  <a:pt x="94097" y="29187"/>
                </a:cubicBezTo>
                <a:cubicBezTo>
                  <a:pt x="93692" y="28967"/>
                  <a:pt x="93252" y="28782"/>
                  <a:pt x="92811" y="28641"/>
                </a:cubicBezTo>
                <a:cubicBezTo>
                  <a:pt x="92961" y="28606"/>
                  <a:pt x="93102" y="28606"/>
                  <a:pt x="93216" y="28606"/>
                </a:cubicBezTo>
                <a:cubicBezTo>
                  <a:pt x="94079" y="28547"/>
                  <a:pt x="94942" y="28513"/>
                  <a:pt x="95795" y="28513"/>
                </a:cubicBezTo>
                <a:close/>
                <a:moveTo>
                  <a:pt x="99265" y="28016"/>
                </a:moveTo>
                <a:lnTo>
                  <a:pt x="99265" y="28016"/>
                </a:lnTo>
                <a:cubicBezTo>
                  <a:pt x="100550" y="28086"/>
                  <a:pt x="101765" y="28236"/>
                  <a:pt x="102971" y="28456"/>
                </a:cubicBezTo>
                <a:cubicBezTo>
                  <a:pt x="103447" y="28676"/>
                  <a:pt x="103887" y="28932"/>
                  <a:pt x="104362" y="29187"/>
                </a:cubicBezTo>
                <a:cubicBezTo>
                  <a:pt x="103156" y="28967"/>
                  <a:pt x="101906" y="28782"/>
                  <a:pt x="100664" y="28641"/>
                </a:cubicBezTo>
                <a:cubicBezTo>
                  <a:pt x="100224" y="28421"/>
                  <a:pt x="99740" y="28201"/>
                  <a:pt x="99265" y="28016"/>
                </a:cubicBezTo>
                <a:close/>
                <a:moveTo>
                  <a:pt x="7888" y="27681"/>
                </a:moveTo>
                <a:cubicBezTo>
                  <a:pt x="7299" y="28201"/>
                  <a:pt x="6717" y="28712"/>
                  <a:pt x="6163" y="29266"/>
                </a:cubicBezTo>
                <a:lnTo>
                  <a:pt x="5538" y="29266"/>
                </a:lnTo>
                <a:cubicBezTo>
                  <a:pt x="4921" y="29266"/>
                  <a:pt x="4296" y="29266"/>
                  <a:pt x="3636" y="29187"/>
                </a:cubicBezTo>
                <a:cubicBezTo>
                  <a:pt x="4217" y="28712"/>
                  <a:pt x="4807" y="28236"/>
                  <a:pt x="5432" y="27796"/>
                </a:cubicBezTo>
                <a:cubicBezTo>
                  <a:pt x="5802" y="27761"/>
                  <a:pt x="6163" y="27761"/>
                  <a:pt x="6533" y="27761"/>
                </a:cubicBezTo>
                <a:cubicBezTo>
                  <a:pt x="7008" y="27726"/>
                  <a:pt x="7448" y="27681"/>
                  <a:pt x="7888" y="27681"/>
                </a:cubicBezTo>
                <a:close/>
                <a:moveTo>
                  <a:pt x="10459" y="27505"/>
                </a:moveTo>
                <a:cubicBezTo>
                  <a:pt x="9904" y="28086"/>
                  <a:pt x="9394" y="28676"/>
                  <a:pt x="8883" y="29266"/>
                </a:cubicBezTo>
                <a:lnTo>
                  <a:pt x="6277" y="29266"/>
                </a:lnTo>
                <a:cubicBezTo>
                  <a:pt x="6858" y="28712"/>
                  <a:pt x="7413" y="28201"/>
                  <a:pt x="8038" y="27646"/>
                </a:cubicBezTo>
                <a:cubicBezTo>
                  <a:pt x="8223" y="27646"/>
                  <a:pt x="8443" y="27646"/>
                  <a:pt x="8663" y="27611"/>
                </a:cubicBezTo>
                <a:cubicBezTo>
                  <a:pt x="9244" y="27576"/>
                  <a:pt x="9869" y="27541"/>
                  <a:pt x="10459" y="27505"/>
                </a:cubicBezTo>
                <a:close/>
                <a:moveTo>
                  <a:pt x="45200" y="28236"/>
                </a:moveTo>
                <a:cubicBezTo>
                  <a:pt x="45085" y="28562"/>
                  <a:pt x="44979" y="28932"/>
                  <a:pt x="44830" y="29266"/>
                </a:cubicBezTo>
                <a:cubicBezTo>
                  <a:pt x="44134" y="29266"/>
                  <a:pt x="43509" y="29222"/>
                  <a:pt x="42884" y="29187"/>
                </a:cubicBezTo>
                <a:cubicBezTo>
                  <a:pt x="42479" y="29152"/>
                  <a:pt x="42118" y="29152"/>
                  <a:pt x="41819" y="29152"/>
                </a:cubicBezTo>
                <a:cubicBezTo>
                  <a:pt x="41933" y="28896"/>
                  <a:pt x="42039" y="28641"/>
                  <a:pt x="42153" y="28386"/>
                </a:cubicBezTo>
                <a:cubicBezTo>
                  <a:pt x="42629" y="28342"/>
                  <a:pt x="43139" y="28307"/>
                  <a:pt x="43659" y="28307"/>
                </a:cubicBezTo>
                <a:cubicBezTo>
                  <a:pt x="44169" y="28271"/>
                  <a:pt x="44680" y="28271"/>
                  <a:pt x="45200" y="28236"/>
                </a:cubicBezTo>
                <a:close/>
                <a:moveTo>
                  <a:pt x="48237" y="27902"/>
                </a:moveTo>
                <a:lnTo>
                  <a:pt x="48237" y="27902"/>
                </a:lnTo>
                <a:cubicBezTo>
                  <a:pt x="48131" y="28201"/>
                  <a:pt x="48061" y="28527"/>
                  <a:pt x="47946" y="28861"/>
                </a:cubicBezTo>
                <a:cubicBezTo>
                  <a:pt x="47946" y="28896"/>
                  <a:pt x="47946" y="28967"/>
                  <a:pt x="47911" y="29002"/>
                </a:cubicBezTo>
                <a:cubicBezTo>
                  <a:pt x="47691" y="29046"/>
                  <a:pt x="47436" y="29081"/>
                  <a:pt x="47216" y="29117"/>
                </a:cubicBezTo>
                <a:cubicBezTo>
                  <a:pt x="46406" y="29222"/>
                  <a:pt x="45640" y="29266"/>
                  <a:pt x="44935" y="29266"/>
                </a:cubicBezTo>
                <a:cubicBezTo>
                  <a:pt x="45050" y="28932"/>
                  <a:pt x="45156" y="28562"/>
                  <a:pt x="45305" y="28236"/>
                </a:cubicBezTo>
                <a:cubicBezTo>
                  <a:pt x="45966" y="28201"/>
                  <a:pt x="46661" y="28122"/>
                  <a:pt x="47357" y="28051"/>
                </a:cubicBezTo>
                <a:cubicBezTo>
                  <a:pt x="47656" y="28016"/>
                  <a:pt x="47946" y="27946"/>
                  <a:pt x="48237" y="27902"/>
                </a:cubicBezTo>
                <a:close/>
                <a:moveTo>
                  <a:pt x="62623" y="26475"/>
                </a:moveTo>
                <a:cubicBezTo>
                  <a:pt x="62658" y="26546"/>
                  <a:pt x="62693" y="26660"/>
                  <a:pt x="62693" y="26731"/>
                </a:cubicBezTo>
                <a:cubicBezTo>
                  <a:pt x="62807" y="27241"/>
                  <a:pt x="62948" y="27726"/>
                  <a:pt x="63063" y="28201"/>
                </a:cubicBezTo>
                <a:cubicBezTo>
                  <a:pt x="62182" y="28562"/>
                  <a:pt x="61267" y="28932"/>
                  <a:pt x="60307" y="29266"/>
                </a:cubicBezTo>
                <a:cubicBezTo>
                  <a:pt x="60237" y="28712"/>
                  <a:pt x="60122" y="28166"/>
                  <a:pt x="60052" y="27646"/>
                </a:cubicBezTo>
                <a:cubicBezTo>
                  <a:pt x="60932" y="27285"/>
                  <a:pt x="61777" y="26880"/>
                  <a:pt x="62623" y="26475"/>
                </a:cubicBezTo>
                <a:close/>
                <a:moveTo>
                  <a:pt x="72413" y="26255"/>
                </a:moveTo>
                <a:cubicBezTo>
                  <a:pt x="72597" y="26801"/>
                  <a:pt x="72782" y="27321"/>
                  <a:pt x="72932" y="27831"/>
                </a:cubicBezTo>
                <a:cubicBezTo>
                  <a:pt x="72597" y="28086"/>
                  <a:pt x="72272" y="28386"/>
                  <a:pt x="71937" y="28676"/>
                </a:cubicBezTo>
                <a:cubicBezTo>
                  <a:pt x="71717" y="28896"/>
                  <a:pt x="71497" y="29081"/>
                  <a:pt x="71277" y="29266"/>
                </a:cubicBezTo>
                <a:cubicBezTo>
                  <a:pt x="71171" y="28747"/>
                  <a:pt x="71022" y="28236"/>
                  <a:pt x="70872" y="27681"/>
                </a:cubicBezTo>
                <a:cubicBezTo>
                  <a:pt x="71057" y="27541"/>
                  <a:pt x="71242" y="27391"/>
                  <a:pt x="71391" y="27206"/>
                </a:cubicBezTo>
                <a:cubicBezTo>
                  <a:pt x="71752" y="26880"/>
                  <a:pt x="72087" y="26546"/>
                  <a:pt x="72413" y="26255"/>
                </a:cubicBezTo>
                <a:close/>
                <a:moveTo>
                  <a:pt x="103887" y="27426"/>
                </a:moveTo>
                <a:lnTo>
                  <a:pt x="103887" y="27426"/>
                </a:lnTo>
                <a:cubicBezTo>
                  <a:pt x="105066" y="27681"/>
                  <a:pt x="106237" y="28051"/>
                  <a:pt x="107408" y="28421"/>
                </a:cubicBezTo>
                <a:cubicBezTo>
                  <a:pt x="107813" y="28712"/>
                  <a:pt x="108218" y="29002"/>
                  <a:pt x="108658" y="29301"/>
                </a:cubicBezTo>
                <a:cubicBezTo>
                  <a:pt x="107523" y="28932"/>
                  <a:pt x="106387" y="28562"/>
                  <a:pt x="105207" y="28271"/>
                </a:cubicBezTo>
                <a:cubicBezTo>
                  <a:pt x="104767" y="27981"/>
                  <a:pt x="104327" y="27681"/>
                  <a:pt x="103887" y="27426"/>
                </a:cubicBezTo>
                <a:close/>
                <a:moveTo>
                  <a:pt x="12845" y="27461"/>
                </a:moveTo>
                <a:cubicBezTo>
                  <a:pt x="12326" y="28051"/>
                  <a:pt x="11850" y="28676"/>
                  <a:pt x="11375" y="29337"/>
                </a:cubicBezTo>
                <a:cubicBezTo>
                  <a:pt x="10600" y="29301"/>
                  <a:pt x="9799" y="29266"/>
                  <a:pt x="8989" y="29266"/>
                </a:cubicBezTo>
                <a:cubicBezTo>
                  <a:pt x="9500" y="28641"/>
                  <a:pt x="10054" y="28051"/>
                  <a:pt x="10600" y="27505"/>
                </a:cubicBezTo>
                <a:cubicBezTo>
                  <a:pt x="11340" y="27461"/>
                  <a:pt x="12105" y="27461"/>
                  <a:pt x="12845" y="27461"/>
                </a:cubicBezTo>
                <a:close/>
                <a:moveTo>
                  <a:pt x="24871" y="27576"/>
                </a:moveTo>
                <a:cubicBezTo>
                  <a:pt x="25681" y="27981"/>
                  <a:pt x="26491" y="28421"/>
                  <a:pt x="27292" y="28896"/>
                </a:cubicBezTo>
                <a:cubicBezTo>
                  <a:pt x="27407" y="28932"/>
                  <a:pt x="27512" y="29002"/>
                  <a:pt x="27627" y="29081"/>
                </a:cubicBezTo>
                <a:cubicBezTo>
                  <a:pt x="27442" y="29152"/>
                  <a:pt x="27222" y="29266"/>
                  <a:pt x="27037" y="29372"/>
                </a:cubicBezTo>
                <a:cubicBezTo>
                  <a:pt x="26157" y="28826"/>
                  <a:pt x="25241" y="28271"/>
                  <a:pt x="24325" y="27761"/>
                </a:cubicBezTo>
                <a:cubicBezTo>
                  <a:pt x="24510" y="27681"/>
                  <a:pt x="24686" y="27611"/>
                  <a:pt x="24871" y="27576"/>
                </a:cubicBezTo>
                <a:close/>
                <a:moveTo>
                  <a:pt x="53669" y="27426"/>
                </a:moveTo>
                <a:cubicBezTo>
                  <a:pt x="53634" y="27831"/>
                  <a:pt x="53599" y="28236"/>
                  <a:pt x="53563" y="28641"/>
                </a:cubicBezTo>
                <a:cubicBezTo>
                  <a:pt x="52639" y="28932"/>
                  <a:pt x="51723" y="29187"/>
                  <a:pt x="50808" y="29372"/>
                </a:cubicBezTo>
                <a:cubicBezTo>
                  <a:pt x="50808" y="29301"/>
                  <a:pt x="50843" y="29187"/>
                  <a:pt x="50843" y="29081"/>
                </a:cubicBezTo>
                <a:cubicBezTo>
                  <a:pt x="50922" y="28861"/>
                  <a:pt x="50957" y="28606"/>
                  <a:pt x="50993" y="28386"/>
                </a:cubicBezTo>
                <a:cubicBezTo>
                  <a:pt x="51873" y="28122"/>
                  <a:pt x="52753" y="27796"/>
                  <a:pt x="53669" y="27426"/>
                </a:cubicBezTo>
                <a:close/>
                <a:moveTo>
                  <a:pt x="30964" y="29046"/>
                </a:moveTo>
                <a:lnTo>
                  <a:pt x="30964" y="29046"/>
                </a:lnTo>
                <a:cubicBezTo>
                  <a:pt x="31730" y="29152"/>
                  <a:pt x="32504" y="29222"/>
                  <a:pt x="33314" y="29222"/>
                </a:cubicBezTo>
                <a:cubicBezTo>
                  <a:pt x="33270" y="29266"/>
                  <a:pt x="33235" y="29301"/>
                  <a:pt x="33200" y="29301"/>
                </a:cubicBezTo>
                <a:cubicBezTo>
                  <a:pt x="33165" y="29337"/>
                  <a:pt x="33129" y="29372"/>
                  <a:pt x="33094" y="29407"/>
                </a:cubicBezTo>
                <a:cubicBezTo>
                  <a:pt x="32355" y="29301"/>
                  <a:pt x="31659" y="29187"/>
                  <a:pt x="30964" y="29046"/>
                </a:cubicBezTo>
                <a:close/>
                <a:moveTo>
                  <a:pt x="42039" y="28386"/>
                </a:moveTo>
                <a:lnTo>
                  <a:pt x="42039" y="28386"/>
                </a:lnTo>
                <a:cubicBezTo>
                  <a:pt x="41933" y="28641"/>
                  <a:pt x="41854" y="28896"/>
                  <a:pt x="41748" y="29152"/>
                </a:cubicBezTo>
                <a:cubicBezTo>
                  <a:pt x="40833" y="29152"/>
                  <a:pt x="40243" y="29222"/>
                  <a:pt x="39178" y="29372"/>
                </a:cubicBezTo>
                <a:cubicBezTo>
                  <a:pt x="39037" y="29372"/>
                  <a:pt x="38922" y="29407"/>
                  <a:pt x="38773" y="29407"/>
                </a:cubicBezTo>
                <a:cubicBezTo>
                  <a:pt x="38887" y="29187"/>
                  <a:pt x="39037" y="28967"/>
                  <a:pt x="39142" y="28712"/>
                </a:cubicBezTo>
                <a:cubicBezTo>
                  <a:pt x="40137" y="28527"/>
                  <a:pt x="41088" y="28421"/>
                  <a:pt x="42039" y="28386"/>
                </a:cubicBezTo>
                <a:close/>
                <a:moveTo>
                  <a:pt x="82317" y="28122"/>
                </a:moveTo>
                <a:cubicBezTo>
                  <a:pt x="82616" y="28307"/>
                  <a:pt x="82907" y="28456"/>
                  <a:pt x="83233" y="28641"/>
                </a:cubicBezTo>
                <a:cubicBezTo>
                  <a:pt x="82247" y="28861"/>
                  <a:pt x="81296" y="29117"/>
                  <a:pt x="80336" y="29407"/>
                </a:cubicBezTo>
                <a:cubicBezTo>
                  <a:pt x="80116" y="29266"/>
                  <a:pt x="79861" y="29081"/>
                  <a:pt x="79641" y="28896"/>
                </a:cubicBezTo>
                <a:cubicBezTo>
                  <a:pt x="80521" y="28606"/>
                  <a:pt x="81401" y="28342"/>
                  <a:pt x="82317" y="28122"/>
                </a:cubicBezTo>
                <a:close/>
                <a:moveTo>
                  <a:pt x="96923" y="28527"/>
                </a:moveTo>
                <a:cubicBezTo>
                  <a:pt x="98164" y="28527"/>
                  <a:pt x="99414" y="28606"/>
                  <a:pt x="100664" y="28747"/>
                </a:cubicBezTo>
                <a:cubicBezTo>
                  <a:pt x="101105" y="28967"/>
                  <a:pt x="101580" y="29187"/>
                  <a:pt x="102020" y="29407"/>
                </a:cubicBezTo>
                <a:cubicBezTo>
                  <a:pt x="100770" y="29266"/>
                  <a:pt x="99485" y="29152"/>
                  <a:pt x="98243" y="29117"/>
                </a:cubicBezTo>
                <a:cubicBezTo>
                  <a:pt x="97803" y="28896"/>
                  <a:pt x="97363" y="28712"/>
                  <a:pt x="96923" y="28527"/>
                </a:cubicBezTo>
                <a:close/>
                <a:moveTo>
                  <a:pt x="36096" y="29187"/>
                </a:moveTo>
                <a:cubicBezTo>
                  <a:pt x="35991" y="29337"/>
                  <a:pt x="35911" y="29442"/>
                  <a:pt x="35806" y="29592"/>
                </a:cubicBezTo>
                <a:cubicBezTo>
                  <a:pt x="34925" y="29557"/>
                  <a:pt x="34080" y="29522"/>
                  <a:pt x="33200" y="29407"/>
                </a:cubicBezTo>
                <a:cubicBezTo>
                  <a:pt x="33235" y="29407"/>
                  <a:pt x="33235" y="29407"/>
                  <a:pt x="33235" y="29372"/>
                </a:cubicBezTo>
                <a:cubicBezTo>
                  <a:pt x="33314" y="29337"/>
                  <a:pt x="33385" y="29301"/>
                  <a:pt x="33420" y="29266"/>
                </a:cubicBezTo>
                <a:cubicBezTo>
                  <a:pt x="34335" y="29266"/>
                  <a:pt x="35216" y="29266"/>
                  <a:pt x="36096" y="29187"/>
                </a:cubicBezTo>
                <a:close/>
                <a:moveTo>
                  <a:pt x="39037" y="28747"/>
                </a:moveTo>
                <a:cubicBezTo>
                  <a:pt x="38922" y="28967"/>
                  <a:pt x="38773" y="29187"/>
                  <a:pt x="38667" y="29407"/>
                </a:cubicBezTo>
                <a:cubicBezTo>
                  <a:pt x="38632" y="29442"/>
                  <a:pt x="38632" y="29442"/>
                  <a:pt x="38597" y="29442"/>
                </a:cubicBezTo>
                <a:cubicBezTo>
                  <a:pt x="37716" y="29557"/>
                  <a:pt x="36836" y="29592"/>
                  <a:pt x="35911" y="29592"/>
                </a:cubicBezTo>
                <a:cubicBezTo>
                  <a:pt x="36026" y="29442"/>
                  <a:pt x="36131" y="29301"/>
                  <a:pt x="36211" y="29187"/>
                </a:cubicBezTo>
                <a:cubicBezTo>
                  <a:pt x="37126" y="29117"/>
                  <a:pt x="38042" y="28967"/>
                  <a:pt x="38887" y="28782"/>
                </a:cubicBezTo>
                <a:cubicBezTo>
                  <a:pt x="38922" y="28782"/>
                  <a:pt x="38993" y="28747"/>
                  <a:pt x="39037" y="28747"/>
                </a:cubicBezTo>
                <a:close/>
                <a:moveTo>
                  <a:pt x="92591" y="28641"/>
                </a:moveTo>
                <a:cubicBezTo>
                  <a:pt x="93067" y="28826"/>
                  <a:pt x="93507" y="29002"/>
                  <a:pt x="93947" y="29187"/>
                </a:cubicBezTo>
                <a:cubicBezTo>
                  <a:pt x="92662" y="29266"/>
                  <a:pt x="91456" y="29407"/>
                  <a:pt x="90241" y="29592"/>
                </a:cubicBezTo>
                <a:cubicBezTo>
                  <a:pt x="89880" y="29372"/>
                  <a:pt x="89475" y="29187"/>
                  <a:pt x="89070" y="29046"/>
                </a:cubicBezTo>
                <a:cubicBezTo>
                  <a:pt x="90241" y="28861"/>
                  <a:pt x="91420" y="28712"/>
                  <a:pt x="92591" y="28641"/>
                </a:cubicBezTo>
                <a:close/>
                <a:moveTo>
                  <a:pt x="12951" y="27461"/>
                </a:moveTo>
                <a:cubicBezTo>
                  <a:pt x="13646" y="27461"/>
                  <a:pt x="14342" y="27541"/>
                  <a:pt x="15046" y="27611"/>
                </a:cubicBezTo>
                <a:cubicBezTo>
                  <a:pt x="15187" y="27611"/>
                  <a:pt x="15337" y="27646"/>
                  <a:pt x="15486" y="27681"/>
                </a:cubicBezTo>
                <a:cubicBezTo>
                  <a:pt x="15002" y="28271"/>
                  <a:pt x="14562" y="28967"/>
                  <a:pt x="14122" y="29627"/>
                </a:cubicBezTo>
                <a:cubicBezTo>
                  <a:pt x="13241" y="29486"/>
                  <a:pt x="12361" y="29407"/>
                  <a:pt x="11480" y="29337"/>
                </a:cubicBezTo>
                <a:cubicBezTo>
                  <a:pt x="11965" y="28712"/>
                  <a:pt x="12440" y="28051"/>
                  <a:pt x="12951" y="27461"/>
                </a:cubicBezTo>
                <a:close/>
                <a:moveTo>
                  <a:pt x="29969" y="28932"/>
                </a:moveTo>
                <a:cubicBezTo>
                  <a:pt x="30964" y="29152"/>
                  <a:pt x="31950" y="29337"/>
                  <a:pt x="32944" y="29486"/>
                </a:cubicBezTo>
                <a:cubicBezTo>
                  <a:pt x="32874" y="29522"/>
                  <a:pt x="32760" y="29592"/>
                  <a:pt x="32654" y="29627"/>
                </a:cubicBezTo>
                <a:cubicBezTo>
                  <a:pt x="31730" y="29442"/>
                  <a:pt x="30849" y="29187"/>
                  <a:pt x="29969" y="28932"/>
                </a:cubicBezTo>
                <a:close/>
                <a:moveTo>
                  <a:pt x="75133" y="27611"/>
                </a:moveTo>
                <a:cubicBezTo>
                  <a:pt x="75239" y="27866"/>
                  <a:pt x="75388" y="28122"/>
                  <a:pt x="75529" y="28342"/>
                </a:cubicBezTo>
                <a:cubicBezTo>
                  <a:pt x="74913" y="28747"/>
                  <a:pt x="74323" y="29187"/>
                  <a:pt x="73698" y="29627"/>
                </a:cubicBezTo>
                <a:cubicBezTo>
                  <a:pt x="73628" y="29372"/>
                  <a:pt x="73513" y="29152"/>
                  <a:pt x="73443" y="28896"/>
                </a:cubicBezTo>
                <a:cubicBezTo>
                  <a:pt x="73988" y="28456"/>
                  <a:pt x="74543" y="28016"/>
                  <a:pt x="75133" y="27611"/>
                </a:cubicBezTo>
                <a:close/>
                <a:moveTo>
                  <a:pt x="87564" y="28527"/>
                </a:moveTo>
                <a:cubicBezTo>
                  <a:pt x="87969" y="28676"/>
                  <a:pt x="88374" y="28826"/>
                  <a:pt x="88779" y="29002"/>
                </a:cubicBezTo>
                <a:cubicBezTo>
                  <a:pt x="87635" y="29152"/>
                  <a:pt x="86499" y="29372"/>
                  <a:pt x="85398" y="29627"/>
                </a:cubicBezTo>
                <a:cubicBezTo>
                  <a:pt x="85073" y="29486"/>
                  <a:pt x="84773" y="29301"/>
                  <a:pt x="84448" y="29152"/>
                </a:cubicBezTo>
                <a:cubicBezTo>
                  <a:pt x="85478" y="28896"/>
                  <a:pt x="86499" y="28712"/>
                  <a:pt x="87564" y="28527"/>
                </a:cubicBezTo>
                <a:close/>
                <a:moveTo>
                  <a:pt x="20399" y="26880"/>
                </a:moveTo>
                <a:cubicBezTo>
                  <a:pt x="21429" y="27285"/>
                  <a:pt x="22415" y="27761"/>
                  <a:pt x="23366" y="28271"/>
                </a:cubicBezTo>
                <a:cubicBezTo>
                  <a:pt x="22855" y="28676"/>
                  <a:pt x="22380" y="29187"/>
                  <a:pt x="21940" y="29777"/>
                </a:cubicBezTo>
                <a:cubicBezTo>
                  <a:pt x="20945" y="29266"/>
                  <a:pt x="19959" y="28826"/>
                  <a:pt x="18893" y="28456"/>
                </a:cubicBezTo>
                <a:cubicBezTo>
                  <a:pt x="19334" y="27831"/>
                  <a:pt x="19809" y="27285"/>
                  <a:pt x="20399" y="26880"/>
                </a:cubicBezTo>
                <a:close/>
                <a:moveTo>
                  <a:pt x="28947" y="28712"/>
                </a:moveTo>
                <a:cubicBezTo>
                  <a:pt x="29018" y="28747"/>
                  <a:pt x="29088" y="28747"/>
                  <a:pt x="29132" y="28747"/>
                </a:cubicBezTo>
                <a:cubicBezTo>
                  <a:pt x="30233" y="29117"/>
                  <a:pt x="31369" y="29442"/>
                  <a:pt x="32504" y="29706"/>
                </a:cubicBezTo>
                <a:cubicBezTo>
                  <a:pt x="32355" y="29742"/>
                  <a:pt x="32249" y="29812"/>
                  <a:pt x="32099" y="29847"/>
                </a:cubicBezTo>
                <a:cubicBezTo>
                  <a:pt x="32099" y="29847"/>
                  <a:pt x="32064" y="29882"/>
                  <a:pt x="32029" y="29882"/>
                </a:cubicBezTo>
                <a:cubicBezTo>
                  <a:pt x="30999" y="29557"/>
                  <a:pt x="29933" y="29152"/>
                  <a:pt x="28912" y="28747"/>
                </a:cubicBezTo>
                <a:lnTo>
                  <a:pt x="28947" y="28712"/>
                </a:lnTo>
                <a:close/>
                <a:moveTo>
                  <a:pt x="50878" y="28421"/>
                </a:moveTo>
                <a:lnTo>
                  <a:pt x="50878" y="28421"/>
                </a:lnTo>
                <a:cubicBezTo>
                  <a:pt x="50843" y="28641"/>
                  <a:pt x="50808" y="28861"/>
                  <a:pt x="50772" y="29081"/>
                </a:cubicBezTo>
                <a:cubicBezTo>
                  <a:pt x="50772" y="29187"/>
                  <a:pt x="50737" y="29301"/>
                  <a:pt x="50702" y="29407"/>
                </a:cubicBezTo>
                <a:cubicBezTo>
                  <a:pt x="49742" y="29627"/>
                  <a:pt x="48756" y="29777"/>
                  <a:pt x="47762" y="29882"/>
                </a:cubicBezTo>
                <a:cubicBezTo>
                  <a:pt x="47841" y="29627"/>
                  <a:pt x="47911" y="29337"/>
                  <a:pt x="47982" y="29081"/>
                </a:cubicBezTo>
                <a:cubicBezTo>
                  <a:pt x="48941" y="28932"/>
                  <a:pt x="49927" y="28712"/>
                  <a:pt x="50878" y="28421"/>
                </a:cubicBezTo>
                <a:close/>
                <a:moveTo>
                  <a:pt x="56680" y="27541"/>
                </a:moveTo>
                <a:lnTo>
                  <a:pt x="56680" y="27946"/>
                </a:lnTo>
                <a:cubicBezTo>
                  <a:pt x="56715" y="28236"/>
                  <a:pt x="56715" y="28527"/>
                  <a:pt x="56750" y="28826"/>
                </a:cubicBezTo>
                <a:cubicBezTo>
                  <a:pt x="56240" y="29002"/>
                  <a:pt x="55720" y="29187"/>
                  <a:pt x="55210" y="29337"/>
                </a:cubicBezTo>
                <a:cubicBezTo>
                  <a:pt x="54664" y="29557"/>
                  <a:pt x="54109" y="29706"/>
                  <a:pt x="53563" y="29882"/>
                </a:cubicBezTo>
                <a:cubicBezTo>
                  <a:pt x="53563" y="29742"/>
                  <a:pt x="53599" y="29592"/>
                  <a:pt x="53599" y="29442"/>
                </a:cubicBezTo>
                <a:cubicBezTo>
                  <a:pt x="53634" y="29187"/>
                  <a:pt x="53634" y="28967"/>
                  <a:pt x="53669" y="28712"/>
                </a:cubicBezTo>
                <a:cubicBezTo>
                  <a:pt x="54224" y="28527"/>
                  <a:pt x="54805" y="28307"/>
                  <a:pt x="55395" y="28051"/>
                </a:cubicBezTo>
                <a:cubicBezTo>
                  <a:pt x="55835" y="27866"/>
                  <a:pt x="56240" y="27726"/>
                  <a:pt x="56680" y="27541"/>
                </a:cubicBezTo>
                <a:close/>
                <a:moveTo>
                  <a:pt x="78575" y="28166"/>
                </a:moveTo>
                <a:cubicBezTo>
                  <a:pt x="78795" y="28386"/>
                  <a:pt x="79095" y="28606"/>
                  <a:pt x="79385" y="28826"/>
                </a:cubicBezTo>
                <a:cubicBezTo>
                  <a:pt x="79385" y="28861"/>
                  <a:pt x="79421" y="28861"/>
                  <a:pt x="79421" y="28896"/>
                </a:cubicBezTo>
                <a:cubicBezTo>
                  <a:pt x="78575" y="29187"/>
                  <a:pt x="77695" y="29486"/>
                  <a:pt x="76815" y="29882"/>
                </a:cubicBezTo>
                <a:cubicBezTo>
                  <a:pt x="76779" y="29812"/>
                  <a:pt x="76744" y="29777"/>
                  <a:pt x="76674" y="29706"/>
                </a:cubicBezTo>
                <a:cubicBezTo>
                  <a:pt x="76559" y="29557"/>
                  <a:pt x="76410" y="29407"/>
                  <a:pt x="76304" y="29266"/>
                </a:cubicBezTo>
                <a:cubicBezTo>
                  <a:pt x="76999" y="28861"/>
                  <a:pt x="77774" y="28456"/>
                  <a:pt x="78575" y="28166"/>
                </a:cubicBezTo>
                <a:close/>
                <a:moveTo>
                  <a:pt x="66030" y="26766"/>
                </a:moveTo>
                <a:cubicBezTo>
                  <a:pt x="66179" y="27206"/>
                  <a:pt x="66285" y="27681"/>
                  <a:pt x="66435" y="28166"/>
                </a:cubicBezTo>
                <a:cubicBezTo>
                  <a:pt x="66470" y="28271"/>
                  <a:pt x="66505" y="28386"/>
                  <a:pt x="66549" y="28491"/>
                </a:cubicBezTo>
                <a:cubicBezTo>
                  <a:pt x="65554" y="29046"/>
                  <a:pt x="64568" y="29522"/>
                  <a:pt x="63538" y="29926"/>
                </a:cubicBezTo>
                <a:cubicBezTo>
                  <a:pt x="63503" y="29847"/>
                  <a:pt x="63503" y="29777"/>
                  <a:pt x="63468" y="29742"/>
                </a:cubicBezTo>
                <a:cubicBezTo>
                  <a:pt x="63389" y="29222"/>
                  <a:pt x="63283" y="28747"/>
                  <a:pt x="63133" y="28236"/>
                </a:cubicBezTo>
                <a:cubicBezTo>
                  <a:pt x="64163" y="27796"/>
                  <a:pt x="65114" y="27321"/>
                  <a:pt x="66030" y="26766"/>
                </a:cubicBezTo>
                <a:close/>
                <a:moveTo>
                  <a:pt x="24211" y="27831"/>
                </a:moveTo>
                <a:cubicBezTo>
                  <a:pt x="25171" y="28342"/>
                  <a:pt x="26086" y="28896"/>
                  <a:pt x="26967" y="29442"/>
                </a:cubicBezTo>
                <a:cubicBezTo>
                  <a:pt x="26746" y="29592"/>
                  <a:pt x="26526" y="29777"/>
                  <a:pt x="26306" y="29962"/>
                </a:cubicBezTo>
                <a:cubicBezTo>
                  <a:pt x="25391" y="29372"/>
                  <a:pt x="24466" y="28826"/>
                  <a:pt x="23515" y="28271"/>
                </a:cubicBezTo>
                <a:cubicBezTo>
                  <a:pt x="23736" y="28086"/>
                  <a:pt x="23991" y="27946"/>
                  <a:pt x="24211" y="27831"/>
                </a:cubicBezTo>
                <a:close/>
                <a:moveTo>
                  <a:pt x="83347" y="28676"/>
                </a:moveTo>
                <a:cubicBezTo>
                  <a:pt x="83567" y="28826"/>
                  <a:pt x="83823" y="28932"/>
                  <a:pt x="84043" y="29046"/>
                </a:cubicBezTo>
                <a:cubicBezTo>
                  <a:pt x="84078" y="29081"/>
                  <a:pt x="84157" y="29081"/>
                  <a:pt x="84192" y="29117"/>
                </a:cubicBezTo>
                <a:cubicBezTo>
                  <a:pt x="83162" y="29372"/>
                  <a:pt x="82132" y="29627"/>
                  <a:pt x="81146" y="29962"/>
                </a:cubicBezTo>
                <a:cubicBezTo>
                  <a:pt x="81032" y="29882"/>
                  <a:pt x="80926" y="29812"/>
                  <a:pt x="80776" y="29742"/>
                </a:cubicBezTo>
                <a:cubicBezTo>
                  <a:pt x="80671" y="29662"/>
                  <a:pt x="80556" y="29557"/>
                  <a:pt x="80451" y="29486"/>
                </a:cubicBezTo>
                <a:cubicBezTo>
                  <a:pt x="81366" y="29187"/>
                  <a:pt x="82352" y="28932"/>
                  <a:pt x="83347" y="28676"/>
                </a:cubicBezTo>
                <a:close/>
                <a:moveTo>
                  <a:pt x="96804" y="29196"/>
                </a:moveTo>
                <a:cubicBezTo>
                  <a:pt x="97275" y="29196"/>
                  <a:pt x="97742" y="29205"/>
                  <a:pt x="98199" y="29222"/>
                </a:cubicBezTo>
                <a:cubicBezTo>
                  <a:pt x="98684" y="29442"/>
                  <a:pt x="99159" y="29706"/>
                  <a:pt x="99599" y="29997"/>
                </a:cubicBezTo>
                <a:cubicBezTo>
                  <a:pt x="99038" y="29982"/>
                  <a:pt x="98482" y="29974"/>
                  <a:pt x="97930" y="29974"/>
                </a:cubicBezTo>
                <a:cubicBezTo>
                  <a:pt x="97149" y="29974"/>
                  <a:pt x="96376" y="29991"/>
                  <a:pt x="95602" y="30032"/>
                </a:cubicBezTo>
                <a:cubicBezTo>
                  <a:pt x="95162" y="29742"/>
                  <a:pt x="94722" y="29486"/>
                  <a:pt x="94282" y="29266"/>
                </a:cubicBezTo>
                <a:cubicBezTo>
                  <a:pt x="94643" y="29222"/>
                  <a:pt x="95012" y="29222"/>
                  <a:pt x="95382" y="29222"/>
                </a:cubicBezTo>
                <a:cubicBezTo>
                  <a:pt x="95858" y="29205"/>
                  <a:pt x="96333" y="29196"/>
                  <a:pt x="96804" y="29196"/>
                </a:cubicBezTo>
                <a:close/>
                <a:moveTo>
                  <a:pt x="33094" y="29486"/>
                </a:moveTo>
                <a:cubicBezTo>
                  <a:pt x="33975" y="29592"/>
                  <a:pt x="34855" y="29662"/>
                  <a:pt x="35735" y="29662"/>
                </a:cubicBezTo>
                <a:cubicBezTo>
                  <a:pt x="35621" y="29812"/>
                  <a:pt x="35471" y="29962"/>
                  <a:pt x="35366" y="30067"/>
                </a:cubicBezTo>
                <a:cubicBezTo>
                  <a:pt x="34520" y="29997"/>
                  <a:pt x="33640" y="29847"/>
                  <a:pt x="32760" y="29662"/>
                </a:cubicBezTo>
                <a:cubicBezTo>
                  <a:pt x="32874" y="29592"/>
                  <a:pt x="32980" y="29557"/>
                  <a:pt x="33094" y="29486"/>
                </a:cubicBezTo>
                <a:close/>
                <a:moveTo>
                  <a:pt x="47876" y="29081"/>
                </a:moveTo>
                <a:lnTo>
                  <a:pt x="47876" y="29081"/>
                </a:lnTo>
                <a:cubicBezTo>
                  <a:pt x="47797" y="29372"/>
                  <a:pt x="47726" y="29627"/>
                  <a:pt x="47656" y="29882"/>
                </a:cubicBezTo>
                <a:cubicBezTo>
                  <a:pt x="46661" y="29997"/>
                  <a:pt x="45640" y="30067"/>
                  <a:pt x="44610" y="30103"/>
                </a:cubicBezTo>
                <a:cubicBezTo>
                  <a:pt x="44680" y="29847"/>
                  <a:pt x="44795" y="29592"/>
                  <a:pt x="44900" y="29337"/>
                </a:cubicBezTo>
                <a:cubicBezTo>
                  <a:pt x="45640" y="29337"/>
                  <a:pt x="46406" y="29301"/>
                  <a:pt x="47216" y="29187"/>
                </a:cubicBezTo>
                <a:cubicBezTo>
                  <a:pt x="47436" y="29152"/>
                  <a:pt x="47656" y="29117"/>
                  <a:pt x="47876" y="29081"/>
                </a:cubicBezTo>
                <a:close/>
                <a:moveTo>
                  <a:pt x="100920" y="28747"/>
                </a:moveTo>
                <a:lnTo>
                  <a:pt x="100920" y="28747"/>
                </a:lnTo>
                <a:cubicBezTo>
                  <a:pt x="102161" y="28896"/>
                  <a:pt x="103376" y="29081"/>
                  <a:pt x="104626" y="29337"/>
                </a:cubicBezTo>
                <a:cubicBezTo>
                  <a:pt x="105066" y="29592"/>
                  <a:pt x="105542" y="29847"/>
                  <a:pt x="105982" y="30103"/>
                </a:cubicBezTo>
                <a:cubicBezTo>
                  <a:pt x="104767" y="29847"/>
                  <a:pt x="103526" y="29627"/>
                  <a:pt x="102240" y="29442"/>
                </a:cubicBezTo>
                <a:cubicBezTo>
                  <a:pt x="101800" y="29222"/>
                  <a:pt x="101360" y="28967"/>
                  <a:pt x="100920" y="28747"/>
                </a:cubicBezTo>
                <a:close/>
                <a:moveTo>
                  <a:pt x="103226" y="28491"/>
                </a:moveTo>
                <a:lnTo>
                  <a:pt x="103226" y="28491"/>
                </a:lnTo>
                <a:cubicBezTo>
                  <a:pt x="103852" y="28606"/>
                  <a:pt x="104441" y="28712"/>
                  <a:pt x="105022" y="28826"/>
                </a:cubicBezTo>
                <a:cubicBezTo>
                  <a:pt x="105577" y="28967"/>
                  <a:pt x="106123" y="29117"/>
                  <a:pt x="106678" y="29266"/>
                </a:cubicBezTo>
                <a:cubicBezTo>
                  <a:pt x="106748" y="29301"/>
                  <a:pt x="106862" y="29372"/>
                  <a:pt x="106933" y="29407"/>
                </a:cubicBezTo>
                <a:cubicBezTo>
                  <a:pt x="107338" y="29662"/>
                  <a:pt x="107708" y="29882"/>
                  <a:pt x="108069" y="30103"/>
                </a:cubicBezTo>
                <a:cubicBezTo>
                  <a:pt x="107373" y="29882"/>
                  <a:pt x="106678" y="29706"/>
                  <a:pt x="105947" y="29522"/>
                </a:cubicBezTo>
                <a:cubicBezTo>
                  <a:pt x="105507" y="29407"/>
                  <a:pt x="105066" y="29337"/>
                  <a:pt x="104626" y="29222"/>
                </a:cubicBezTo>
                <a:cubicBezTo>
                  <a:pt x="104186" y="28967"/>
                  <a:pt x="103702" y="28747"/>
                  <a:pt x="103226" y="28491"/>
                </a:cubicBezTo>
                <a:close/>
                <a:moveTo>
                  <a:pt x="41713" y="29222"/>
                </a:moveTo>
                <a:cubicBezTo>
                  <a:pt x="41564" y="29557"/>
                  <a:pt x="41414" y="29847"/>
                  <a:pt x="41273" y="30182"/>
                </a:cubicBezTo>
                <a:lnTo>
                  <a:pt x="38297" y="30182"/>
                </a:lnTo>
                <a:cubicBezTo>
                  <a:pt x="38447" y="29962"/>
                  <a:pt x="38597" y="29742"/>
                  <a:pt x="38702" y="29522"/>
                </a:cubicBezTo>
                <a:cubicBezTo>
                  <a:pt x="38887" y="29486"/>
                  <a:pt x="39037" y="29442"/>
                  <a:pt x="39178" y="29442"/>
                </a:cubicBezTo>
                <a:cubicBezTo>
                  <a:pt x="40243" y="29301"/>
                  <a:pt x="40833" y="29222"/>
                  <a:pt x="41713" y="29222"/>
                </a:cubicBezTo>
                <a:close/>
                <a:moveTo>
                  <a:pt x="41784" y="29222"/>
                </a:moveTo>
                <a:cubicBezTo>
                  <a:pt x="42118" y="29222"/>
                  <a:pt x="42444" y="29266"/>
                  <a:pt x="42884" y="29266"/>
                </a:cubicBezTo>
                <a:cubicBezTo>
                  <a:pt x="43474" y="29301"/>
                  <a:pt x="44134" y="29337"/>
                  <a:pt x="44795" y="29337"/>
                </a:cubicBezTo>
                <a:cubicBezTo>
                  <a:pt x="44715" y="29592"/>
                  <a:pt x="44610" y="29847"/>
                  <a:pt x="44495" y="30103"/>
                </a:cubicBezTo>
                <a:cubicBezTo>
                  <a:pt x="43474" y="30147"/>
                  <a:pt x="42409" y="30182"/>
                  <a:pt x="41379" y="30182"/>
                </a:cubicBezTo>
                <a:cubicBezTo>
                  <a:pt x="41528" y="29847"/>
                  <a:pt x="41634" y="29557"/>
                  <a:pt x="41784" y="29222"/>
                </a:cubicBezTo>
                <a:close/>
                <a:moveTo>
                  <a:pt x="28727" y="28782"/>
                </a:moveTo>
                <a:cubicBezTo>
                  <a:pt x="29793" y="29187"/>
                  <a:pt x="30849" y="29592"/>
                  <a:pt x="31914" y="29926"/>
                </a:cubicBezTo>
                <a:cubicBezTo>
                  <a:pt x="31730" y="30032"/>
                  <a:pt x="31509" y="30103"/>
                  <a:pt x="31333" y="30217"/>
                </a:cubicBezTo>
                <a:cubicBezTo>
                  <a:pt x="30338" y="29812"/>
                  <a:pt x="29352" y="29337"/>
                  <a:pt x="28358" y="28861"/>
                </a:cubicBezTo>
                <a:cubicBezTo>
                  <a:pt x="28507" y="28826"/>
                  <a:pt x="28613" y="28782"/>
                  <a:pt x="28727" y="28782"/>
                </a:cubicBezTo>
                <a:close/>
                <a:moveTo>
                  <a:pt x="38597" y="29522"/>
                </a:moveTo>
                <a:lnTo>
                  <a:pt x="38597" y="29522"/>
                </a:lnTo>
                <a:cubicBezTo>
                  <a:pt x="38482" y="29742"/>
                  <a:pt x="38332" y="29962"/>
                  <a:pt x="38192" y="30182"/>
                </a:cubicBezTo>
                <a:cubicBezTo>
                  <a:pt x="38007" y="30182"/>
                  <a:pt x="37787" y="30182"/>
                  <a:pt x="37567" y="30217"/>
                </a:cubicBezTo>
                <a:cubicBezTo>
                  <a:pt x="36871" y="30217"/>
                  <a:pt x="36176" y="30182"/>
                  <a:pt x="35471" y="30103"/>
                </a:cubicBezTo>
                <a:cubicBezTo>
                  <a:pt x="35586" y="29962"/>
                  <a:pt x="35735" y="29812"/>
                  <a:pt x="35841" y="29662"/>
                </a:cubicBezTo>
                <a:cubicBezTo>
                  <a:pt x="36757" y="29662"/>
                  <a:pt x="37716" y="29627"/>
                  <a:pt x="38597" y="29522"/>
                </a:cubicBezTo>
                <a:close/>
                <a:moveTo>
                  <a:pt x="68600" y="27285"/>
                </a:moveTo>
                <a:cubicBezTo>
                  <a:pt x="68600" y="27321"/>
                  <a:pt x="68600" y="27356"/>
                  <a:pt x="68636" y="27391"/>
                </a:cubicBezTo>
                <a:cubicBezTo>
                  <a:pt x="68785" y="27946"/>
                  <a:pt x="68970" y="28456"/>
                  <a:pt x="69111" y="29002"/>
                </a:cubicBezTo>
                <a:cubicBezTo>
                  <a:pt x="68451" y="29442"/>
                  <a:pt x="67791" y="29847"/>
                  <a:pt x="67095" y="30217"/>
                </a:cubicBezTo>
                <a:cubicBezTo>
                  <a:pt x="66945" y="29706"/>
                  <a:pt x="66804" y="29187"/>
                  <a:pt x="66655" y="28676"/>
                </a:cubicBezTo>
                <a:cubicBezTo>
                  <a:pt x="66655" y="28641"/>
                  <a:pt x="66655" y="28606"/>
                  <a:pt x="66620" y="28527"/>
                </a:cubicBezTo>
                <a:cubicBezTo>
                  <a:pt x="67315" y="28166"/>
                  <a:pt x="67975" y="27761"/>
                  <a:pt x="68600" y="27285"/>
                </a:cubicBezTo>
                <a:close/>
                <a:moveTo>
                  <a:pt x="105463" y="28421"/>
                </a:moveTo>
                <a:lnTo>
                  <a:pt x="105463" y="28421"/>
                </a:lnTo>
                <a:cubicBezTo>
                  <a:pt x="106642" y="28712"/>
                  <a:pt x="107778" y="29117"/>
                  <a:pt x="108914" y="29486"/>
                </a:cubicBezTo>
                <a:cubicBezTo>
                  <a:pt x="109284" y="29742"/>
                  <a:pt x="109609" y="29997"/>
                  <a:pt x="109979" y="30252"/>
                </a:cubicBezTo>
                <a:cubicBezTo>
                  <a:pt x="108914" y="29847"/>
                  <a:pt x="107813" y="29486"/>
                  <a:pt x="106713" y="29187"/>
                </a:cubicBezTo>
                <a:cubicBezTo>
                  <a:pt x="106308" y="28932"/>
                  <a:pt x="105868" y="28676"/>
                  <a:pt x="105463" y="28421"/>
                </a:cubicBezTo>
                <a:close/>
                <a:moveTo>
                  <a:pt x="88920" y="29046"/>
                </a:moveTo>
                <a:cubicBezTo>
                  <a:pt x="89325" y="29222"/>
                  <a:pt x="89730" y="29407"/>
                  <a:pt x="90100" y="29627"/>
                </a:cubicBezTo>
                <a:cubicBezTo>
                  <a:pt x="88885" y="29812"/>
                  <a:pt x="87679" y="30032"/>
                  <a:pt x="86499" y="30287"/>
                </a:cubicBezTo>
                <a:cubicBezTo>
                  <a:pt x="86173" y="30103"/>
                  <a:pt x="85839" y="29882"/>
                  <a:pt x="85513" y="29706"/>
                </a:cubicBezTo>
                <a:cubicBezTo>
                  <a:pt x="86649" y="29442"/>
                  <a:pt x="87784" y="29222"/>
                  <a:pt x="88920" y="29046"/>
                </a:cubicBezTo>
                <a:close/>
                <a:moveTo>
                  <a:pt x="59981" y="27681"/>
                </a:moveTo>
                <a:cubicBezTo>
                  <a:pt x="60052" y="28201"/>
                  <a:pt x="60166" y="28747"/>
                  <a:pt x="60237" y="29266"/>
                </a:cubicBezTo>
                <a:cubicBezTo>
                  <a:pt x="59171" y="29627"/>
                  <a:pt x="58036" y="29997"/>
                  <a:pt x="56900" y="30323"/>
                </a:cubicBezTo>
                <a:cubicBezTo>
                  <a:pt x="56900" y="29847"/>
                  <a:pt x="56865" y="29337"/>
                  <a:pt x="56821" y="28861"/>
                </a:cubicBezTo>
                <a:cubicBezTo>
                  <a:pt x="57886" y="28491"/>
                  <a:pt x="58951" y="28086"/>
                  <a:pt x="59981" y="27681"/>
                </a:cubicBezTo>
                <a:close/>
                <a:moveTo>
                  <a:pt x="72967" y="27902"/>
                </a:moveTo>
                <a:cubicBezTo>
                  <a:pt x="73073" y="28236"/>
                  <a:pt x="73223" y="28562"/>
                  <a:pt x="73328" y="28861"/>
                </a:cubicBezTo>
                <a:cubicBezTo>
                  <a:pt x="73187" y="29002"/>
                  <a:pt x="73002" y="29117"/>
                  <a:pt x="72853" y="29266"/>
                </a:cubicBezTo>
                <a:cubicBezTo>
                  <a:pt x="72597" y="29486"/>
                  <a:pt x="72342" y="29706"/>
                  <a:pt x="72052" y="29926"/>
                </a:cubicBezTo>
                <a:cubicBezTo>
                  <a:pt x="71867" y="30067"/>
                  <a:pt x="71717" y="30182"/>
                  <a:pt x="71532" y="30323"/>
                </a:cubicBezTo>
                <a:cubicBezTo>
                  <a:pt x="71462" y="29997"/>
                  <a:pt x="71391" y="29662"/>
                  <a:pt x="71312" y="29337"/>
                </a:cubicBezTo>
                <a:cubicBezTo>
                  <a:pt x="71532" y="29152"/>
                  <a:pt x="71752" y="28967"/>
                  <a:pt x="72008" y="28747"/>
                </a:cubicBezTo>
                <a:cubicBezTo>
                  <a:pt x="72342" y="28456"/>
                  <a:pt x="72633" y="28166"/>
                  <a:pt x="72967" y="27902"/>
                </a:cubicBezTo>
                <a:close/>
                <a:moveTo>
                  <a:pt x="98419" y="29222"/>
                </a:moveTo>
                <a:cubicBezTo>
                  <a:pt x="99670" y="29266"/>
                  <a:pt x="100955" y="29372"/>
                  <a:pt x="102240" y="29557"/>
                </a:cubicBezTo>
                <a:cubicBezTo>
                  <a:pt x="102681" y="29777"/>
                  <a:pt x="103121" y="30067"/>
                  <a:pt x="103561" y="30367"/>
                </a:cubicBezTo>
                <a:cubicBezTo>
                  <a:pt x="102276" y="30182"/>
                  <a:pt x="101025" y="30067"/>
                  <a:pt x="99740" y="29997"/>
                </a:cubicBezTo>
                <a:cubicBezTo>
                  <a:pt x="99300" y="29742"/>
                  <a:pt x="98860" y="29442"/>
                  <a:pt x="98419" y="29222"/>
                </a:cubicBezTo>
                <a:close/>
                <a:moveTo>
                  <a:pt x="94097" y="29266"/>
                </a:moveTo>
                <a:cubicBezTo>
                  <a:pt x="94572" y="29522"/>
                  <a:pt x="95012" y="29777"/>
                  <a:pt x="95453" y="30067"/>
                </a:cubicBezTo>
                <a:cubicBezTo>
                  <a:pt x="94167" y="30147"/>
                  <a:pt x="92847" y="30252"/>
                  <a:pt x="91561" y="30437"/>
                </a:cubicBezTo>
                <a:cubicBezTo>
                  <a:pt x="91200" y="30147"/>
                  <a:pt x="90795" y="29882"/>
                  <a:pt x="90390" y="29662"/>
                </a:cubicBezTo>
                <a:cubicBezTo>
                  <a:pt x="91596" y="29486"/>
                  <a:pt x="92847" y="29337"/>
                  <a:pt x="94097" y="29266"/>
                </a:cubicBezTo>
                <a:close/>
                <a:moveTo>
                  <a:pt x="79535" y="28932"/>
                </a:moveTo>
                <a:cubicBezTo>
                  <a:pt x="79755" y="29117"/>
                  <a:pt x="80010" y="29301"/>
                  <a:pt x="80231" y="29442"/>
                </a:cubicBezTo>
                <a:cubicBezTo>
                  <a:pt x="79271" y="29777"/>
                  <a:pt x="78320" y="30103"/>
                  <a:pt x="77369" y="30472"/>
                </a:cubicBezTo>
                <a:cubicBezTo>
                  <a:pt x="77220" y="30287"/>
                  <a:pt x="77070" y="30147"/>
                  <a:pt x="76894" y="29962"/>
                </a:cubicBezTo>
                <a:cubicBezTo>
                  <a:pt x="77774" y="29557"/>
                  <a:pt x="78655" y="29222"/>
                  <a:pt x="79535" y="28932"/>
                </a:cubicBezTo>
                <a:close/>
                <a:moveTo>
                  <a:pt x="15592" y="27681"/>
                </a:moveTo>
                <a:cubicBezTo>
                  <a:pt x="16692" y="27866"/>
                  <a:pt x="17758" y="28122"/>
                  <a:pt x="18744" y="28491"/>
                </a:cubicBezTo>
                <a:cubicBezTo>
                  <a:pt x="18303" y="29117"/>
                  <a:pt x="17907" y="29812"/>
                  <a:pt x="17538" y="30437"/>
                </a:cubicBezTo>
                <a:cubicBezTo>
                  <a:pt x="17538" y="30437"/>
                  <a:pt x="17502" y="30472"/>
                  <a:pt x="17502" y="30508"/>
                </a:cubicBezTo>
                <a:cubicBezTo>
                  <a:pt x="16437" y="30147"/>
                  <a:pt x="15337" y="29847"/>
                  <a:pt x="14236" y="29662"/>
                </a:cubicBezTo>
                <a:cubicBezTo>
                  <a:pt x="14641" y="28967"/>
                  <a:pt x="15081" y="28307"/>
                  <a:pt x="15592" y="27681"/>
                </a:cubicBezTo>
                <a:close/>
                <a:moveTo>
                  <a:pt x="75608" y="28421"/>
                </a:moveTo>
                <a:cubicBezTo>
                  <a:pt x="75793" y="28712"/>
                  <a:pt x="75969" y="28967"/>
                  <a:pt x="76154" y="29222"/>
                </a:cubicBezTo>
                <a:cubicBezTo>
                  <a:pt x="75459" y="29627"/>
                  <a:pt x="74763" y="30067"/>
                  <a:pt x="74068" y="30508"/>
                </a:cubicBezTo>
                <a:cubicBezTo>
                  <a:pt x="73953" y="30252"/>
                  <a:pt x="73848" y="29997"/>
                  <a:pt x="73733" y="29706"/>
                </a:cubicBezTo>
                <a:cubicBezTo>
                  <a:pt x="74358" y="29266"/>
                  <a:pt x="74948" y="28826"/>
                  <a:pt x="75608" y="28421"/>
                </a:cubicBezTo>
                <a:close/>
                <a:moveTo>
                  <a:pt x="53563" y="28747"/>
                </a:moveTo>
                <a:cubicBezTo>
                  <a:pt x="53563" y="28967"/>
                  <a:pt x="53519" y="29187"/>
                  <a:pt x="53519" y="29442"/>
                </a:cubicBezTo>
                <a:cubicBezTo>
                  <a:pt x="53484" y="29592"/>
                  <a:pt x="53484" y="29742"/>
                  <a:pt x="53484" y="29882"/>
                </a:cubicBezTo>
                <a:cubicBezTo>
                  <a:pt x="52498" y="30182"/>
                  <a:pt x="51538" y="30402"/>
                  <a:pt x="50588" y="30543"/>
                </a:cubicBezTo>
                <a:cubicBezTo>
                  <a:pt x="50658" y="30217"/>
                  <a:pt x="50737" y="29847"/>
                  <a:pt x="50808" y="29486"/>
                </a:cubicBezTo>
                <a:cubicBezTo>
                  <a:pt x="51723" y="29301"/>
                  <a:pt x="52639" y="29046"/>
                  <a:pt x="53563" y="28747"/>
                </a:cubicBezTo>
                <a:close/>
                <a:moveTo>
                  <a:pt x="70801" y="27761"/>
                </a:moveTo>
                <a:cubicBezTo>
                  <a:pt x="70951" y="28271"/>
                  <a:pt x="71092" y="28782"/>
                  <a:pt x="71206" y="29301"/>
                </a:cubicBezTo>
                <a:cubicBezTo>
                  <a:pt x="70652" y="29742"/>
                  <a:pt x="70106" y="30147"/>
                  <a:pt x="69516" y="30543"/>
                </a:cubicBezTo>
                <a:cubicBezTo>
                  <a:pt x="69446" y="30032"/>
                  <a:pt x="69331" y="29522"/>
                  <a:pt x="69190" y="29046"/>
                </a:cubicBezTo>
                <a:cubicBezTo>
                  <a:pt x="69736" y="28641"/>
                  <a:pt x="70291" y="28236"/>
                  <a:pt x="70801" y="27761"/>
                </a:cubicBezTo>
                <a:close/>
                <a:moveTo>
                  <a:pt x="84298" y="29187"/>
                </a:moveTo>
                <a:cubicBezTo>
                  <a:pt x="84632" y="29337"/>
                  <a:pt x="84958" y="29522"/>
                  <a:pt x="85258" y="29662"/>
                </a:cubicBezTo>
                <a:cubicBezTo>
                  <a:pt x="84192" y="29926"/>
                  <a:pt x="83092" y="30217"/>
                  <a:pt x="81991" y="30543"/>
                </a:cubicBezTo>
                <a:cubicBezTo>
                  <a:pt x="81736" y="30367"/>
                  <a:pt x="81472" y="30217"/>
                  <a:pt x="81217" y="30032"/>
                </a:cubicBezTo>
                <a:cubicBezTo>
                  <a:pt x="82247" y="29706"/>
                  <a:pt x="83277" y="29407"/>
                  <a:pt x="84298" y="29187"/>
                </a:cubicBezTo>
                <a:close/>
                <a:moveTo>
                  <a:pt x="28252" y="28896"/>
                </a:moveTo>
                <a:cubicBezTo>
                  <a:pt x="29238" y="29372"/>
                  <a:pt x="30233" y="29847"/>
                  <a:pt x="31219" y="30252"/>
                </a:cubicBezTo>
                <a:cubicBezTo>
                  <a:pt x="31113" y="30323"/>
                  <a:pt x="31034" y="30367"/>
                  <a:pt x="30928" y="30437"/>
                </a:cubicBezTo>
                <a:cubicBezTo>
                  <a:pt x="30849" y="30508"/>
                  <a:pt x="30779" y="30543"/>
                  <a:pt x="30708" y="30622"/>
                </a:cubicBezTo>
                <a:cubicBezTo>
                  <a:pt x="29713" y="30103"/>
                  <a:pt x="28763" y="29592"/>
                  <a:pt x="27812" y="29081"/>
                </a:cubicBezTo>
                <a:cubicBezTo>
                  <a:pt x="27917" y="29002"/>
                  <a:pt x="28032" y="28967"/>
                  <a:pt x="28137" y="28932"/>
                </a:cubicBezTo>
                <a:cubicBezTo>
                  <a:pt x="28173" y="28932"/>
                  <a:pt x="28208" y="28932"/>
                  <a:pt x="28252" y="28896"/>
                </a:cubicBezTo>
                <a:close/>
                <a:moveTo>
                  <a:pt x="32654" y="29706"/>
                </a:moveTo>
                <a:cubicBezTo>
                  <a:pt x="33534" y="29926"/>
                  <a:pt x="34415" y="30067"/>
                  <a:pt x="35295" y="30182"/>
                </a:cubicBezTo>
                <a:cubicBezTo>
                  <a:pt x="35181" y="30287"/>
                  <a:pt x="35031" y="30437"/>
                  <a:pt x="34890" y="30622"/>
                </a:cubicBezTo>
                <a:cubicBezTo>
                  <a:pt x="33975" y="30437"/>
                  <a:pt x="33094" y="30182"/>
                  <a:pt x="32170" y="29926"/>
                </a:cubicBezTo>
                <a:cubicBezTo>
                  <a:pt x="32319" y="29847"/>
                  <a:pt x="32504" y="29777"/>
                  <a:pt x="32654" y="29706"/>
                </a:cubicBezTo>
                <a:close/>
                <a:moveTo>
                  <a:pt x="35401" y="30182"/>
                </a:moveTo>
                <a:cubicBezTo>
                  <a:pt x="36131" y="30252"/>
                  <a:pt x="36871" y="30287"/>
                  <a:pt x="37567" y="30287"/>
                </a:cubicBezTo>
                <a:lnTo>
                  <a:pt x="38156" y="30287"/>
                </a:lnTo>
                <a:cubicBezTo>
                  <a:pt x="38042" y="30508"/>
                  <a:pt x="37892" y="30728"/>
                  <a:pt x="37751" y="30913"/>
                </a:cubicBezTo>
                <a:lnTo>
                  <a:pt x="37232" y="30913"/>
                </a:lnTo>
                <a:cubicBezTo>
                  <a:pt x="36501" y="30842"/>
                  <a:pt x="35735" y="30763"/>
                  <a:pt x="34996" y="30622"/>
                </a:cubicBezTo>
                <a:cubicBezTo>
                  <a:pt x="35145" y="30472"/>
                  <a:pt x="35251" y="30323"/>
                  <a:pt x="35401" y="30182"/>
                </a:cubicBezTo>
                <a:close/>
                <a:moveTo>
                  <a:pt x="63063" y="28271"/>
                </a:moveTo>
                <a:cubicBezTo>
                  <a:pt x="63168" y="28782"/>
                  <a:pt x="63283" y="29266"/>
                  <a:pt x="63389" y="29742"/>
                </a:cubicBezTo>
                <a:cubicBezTo>
                  <a:pt x="63424" y="29812"/>
                  <a:pt x="63424" y="29882"/>
                  <a:pt x="63424" y="29962"/>
                </a:cubicBezTo>
                <a:cubicBezTo>
                  <a:pt x="62473" y="30323"/>
                  <a:pt x="61487" y="30657"/>
                  <a:pt x="60492" y="30948"/>
                </a:cubicBezTo>
                <a:cubicBezTo>
                  <a:pt x="60457" y="30402"/>
                  <a:pt x="60386" y="29882"/>
                  <a:pt x="60307" y="29337"/>
                </a:cubicBezTo>
                <a:cubicBezTo>
                  <a:pt x="61267" y="29002"/>
                  <a:pt x="62182" y="28676"/>
                  <a:pt x="63063" y="28271"/>
                </a:cubicBezTo>
                <a:close/>
                <a:moveTo>
                  <a:pt x="3557" y="29301"/>
                </a:moveTo>
                <a:cubicBezTo>
                  <a:pt x="4217" y="29337"/>
                  <a:pt x="4877" y="29337"/>
                  <a:pt x="5538" y="29337"/>
                </a:cubicBezTo>
                <a:lnTo>
                  <a:pt x="6092" y="29337"/>
                </a:lnTo>
                <a:cubicBezTo>
                  <a:pt x="5503" y="29882"/>
                  <a:pt x="4957" y="30437"/>
                  <a:pt x="4402" y="30983"/>
                </a:cubicBezTo>
                <a:cubicBezTo>
                  <a:pt x="4076" y="30948"/>
                  <a:pt x="3707" y="30948"/>
                  <a:pt x="3381" y="30913"/>
                </a:cubicBezTo>
                <a:cubicBezTo>
                  <a:pt x="2826" y="30877"/>
                  <a:pt x="2280" y="30842"/>
                  <a:pt x="1761" y="30763"/>
                </a:cubicBezTo>
                <a:cubicBezTo>
                  <a:pt x="2351" y="30287"/>
                  <a:pt x="2941" y="29777"/>
                  <a:pt x="3557" y="29301"/>
                </a:cubicBezTo>
                <a:close/>
                <a:moveTo>
                  <a:pt x="50702" y="29486"/>
                </a:moveTo>
                <a:lnTo>
                  <a:pt x="50702" y="29486"/>
                </a:lnTo>
                <a:cubicBezTo>
                  <a:pt x="50623" y="29847"/>
                  <a:pt x="50588" y="30217"/>
                  <a:pt x="50517" y="30587"/>
                </a:cubicBezTo>
                <a:cubicBezTo>
                  <a:pt x="49487" y="30763"/>
                  <a:pt x="48457" y="30877"/>
                  <a:pt x="47436" y="30983"/>
                </a:cubicBezTo>
                <a:cubicBezTo>
                  <a:pt x="47541" y="30657"/>
                  <a:pt x="47656" y="30287"/>
                  <a:pt x="47726" y="29962"/>
                </a:cubicBezTo>
                <a:cubicBezTo>
                  <a:pt x="48721" y="29847"/>
                  <a:pt x="49707" y="29706"/>
                  <a:pt x="50702" y="29486"/>
                </a:cubicBezTo>
                <a:close/>
                <a:moveTo>
                  <a:pt x="83381" y="0"/>
                </a:moveTo>
                <a:cubicBezTo>
                  <a:pt x="83108" y="0"/>
                  <a:pt x="82827" y="9"/>
                  <a:pt x="82537" y="28"/>
                </a:cubicBezTo>
                <a:cubicBezTo>
                  <a:pt x="78831" y="248"/>
                  <a:pt x="75864" y="1754"/>
                  <a:pt x="73478" y="3656"/>
                </a:cubicBezTo>
                <a:lnTo>
                  <a:pt x="73407" y="3620"/>
                </a:lnTo>
                <a:cubicBezTo>
                  <a:pt x="73407" y="3691"/>
                  <a:pt x="73372" y="3735"/>
                  <a:pt x="73372" y="3770"/>
                </a:cubicBezTo>
                <a:cubicBezTo>
                  <a:pt x="72597" y="4395"/>
                  <a:pt x="71937" y="5055"/>
                  <a:pt x="71277" y="5716"/>
                </a:cubicBezTo>
                <a:cubicBezTo>
                  <a:pt x="71277" y="5672"/>
                  <a:pt x="71277" y="5636"/>
                  <a:pt x="71312" y="5636"/>
                </a:cubicBezTo>
                <a:lnTo>
                  <a:pt x="71206" y="5601"/>
                </a:lnTo>
                <a:cubicBezTo>
                  <a:pt x="71206" y="5672"/>
                  <a:pt x="71171" y="5751"/>
                  <a:pt x="71171" y="5857"/>
                </a:cubicBezTo>
                <a:cubicBezTo>
                  <a:pt x="70546" y="6517"/>
                  <a:pt x="69991" y="7177"/>
                  <a:pt x="69446" y="7837"/>
                </a:cubicBezTo>
                <a:lnTo>
                  <a:pt x="69410" y="7837"/>
                </a:lnTo>
                <a:cubicBezTo>
                  <a:pt x="69366" y="7873"/>
                  <a:pt x="69366" y="7917"/>
                  <a:pt x="69366" y="7952"/>
                </a:cubicBezTo>
                <a:cubicBezTo>
                  <a:pt x="68970" y="8498"/>
                  <a:pt x="68565" y="9017"/>
                  <a:pt x="68231" y="9528"/>
                </a:cubicBezTo>
                <a:cubicBezTo>
                  <a:pt x="66435" y="12055"/>
                  <a:pt x="64163" y="14300"/>
                  <a:pt x="61707" y="16421"/>
                </a:cubicBezTo>
                <a:lnTo>
                  <a:pt x="61707" y="16316"/>
                </a:lnTo>
                <a:lnTo>
                  <a:pt x="61628" y="16316"/>
                </a:lnTo>
                <a:cubicBezTo>
                  <a:pt x="61628" y="16386"/>
                  <a:pt x="61593" y="16421"/>
                  <a:pt x="61593" y="16500"/>
                </a:cubicBezTo>
                <a:cubicBezTo>
                  <a:pt x="60862" y="17117"/>
                  <a:pt x="60122" y="17742"/>
                  <a:pt x="59392" y="18332"/>
                </a:cubicBezTo>
                <a:lnTo>
                  <a:pt x="59392" y="18217"/>
                </a:lnTo>
                <a:lnTo>
                  <a:pt x="59321" y="18182"/>
                </a:lnTo>
                <a:cubicBezTo>
                  <a:pt x="59321" y="18261"/>
                  <a:pt x="59286" y="18332"/>
                  <a:pt x="59286" y="18402"/>
                </a:cubicBezTo>
                <a:cubicBezTo>
                  <a:pt x="58546" y="18992"/>
                  <a:pt x="57851" y="19538"/>
                  <a:pt x="57120" y="20093"/>
                </a:cubicBezTo>
                <a:lnTo>
                  <a:pt x="57041" y="20093"/>
                </a:lnTo>
                <a:lnTo>
                  <a:pt x="57041" y="20163"/>
                </a:lnTo>
                <a:cubicBezTo>
                  <a:pt x="56865" y="20313"/>
                  <a:pt x="56680" y="20462"/>
                  <a:pt x="56495" y="20603"/>
                </a:cubicBezTo>
                <a:lnTo>
                  <a:pt x="55940" y="21008"/>
                </a:lnTo>
                <a:cubicBezTo>
                  <a:pt x="53264" y="23103"/>
                  <a:pt x="50772" y="24310"/>
                  <a:pt x="48316" y="24715"/>
                </a:cubicBezTo>
                <a:cubicBezTo>
                  <a:pt x="47963" y="24777"/>
                  <a:pt x="47611" y="24800"/>
                  <a:pt x="47260" y="24800"/>
                </a:cubicBezTo>
                <a:cubicBezTo>
                  <a:pt x="46772" y="24800"/>
                  <a:pt x="46288" y="24756"/>
                  <a:pt x="45816" y="24715"/>
                </a:cubicBezTo>
                <a:cubicBezTo>
                  <a:pt x="45405" y="24690"/>
                  <a:pt x="44990" y="24665"/>
                  <a:pt x="44573" y="24665"/>
                </a:cubicBezTo>
                <a:cubicBezTo>
                  <a:pt x="44401" y="24665"/>
                  <a:pt x="44228" y="24669"/>
                  <a:pt x="44055" y="24679"/>
                </a:cubicBezTo>
                <a:cubicBezTo>
                  <a:pt x="43879" y="24679"/>
                  <a:pt x="43694" y="24679"/>
                  <a:pt x="43509" y="24715"/>
                </a:cubicBezTo>
                <a:cubicBezTo>
                  <a:pt x="43544" y="24679"/>
                  <a:pt x="43544" y="24644"/>
                  <a:pt x="43544" y="24600"/>
                </a:cubicBezTo>
                <a:lnTo>
                  <a:pt x="43474" y="24600"/>
                </a:lnTo>
                <a:cubicBezTo>
                  <a:pt x="43474" y="24644"/>
                  <a:pt x="43439" y="24679"/>
                  <a:pt x="43439" y="24715"/>
                </a:cubicBezTo>
                <a:cubicBezTo>
                  <a:pt x="42373" y="24820"/>
                  <a:pt x="41678" y="25040"/>
                  <a:pt x="40648" y="25410"/>
                </a:cubicBezTo>
                <a:cubicBezTo>
                  <a:pt x="40577" y="25445"/>
                  <a:pt x="40498" y="25445"/>
                  <a:pt x="40428" y="25481"/>
                </a:cubicBezTo>
                <a:cubicBezTo>
                  <a:pt x="40243" y="25560"/>
                  <a:pt x="40058" y="25630"/>
                  <a:pt x="39873" y="25665"/>
                </a:cubicBezTo>
                <a:cubicBezTo>
                  <a:pt x="37577" y="26488"/>
                  <a:pt x="34895" y="26958"/>
                  <a:pt x="32275" y="26958"/>
                </a:cubicBezTo>
                <a:cubicBezTo>
                  <a:pt x="32093" y="26958"/>
                  <a:pt x="31911" y="26955"/>
                  <a:pt x="31730" y="26951"/>
                </a:cubicBezTo>
                <a:lnTo>
                  <a:pt x="31694" y="26916"/>
                </a:lnTo>
                <a:lnTo>
                  <a:pt x="31694" y="26951"/>
                </a:lnTo>
                <a:cubicBezTo>
                  <a:pt x="30673" y="26916"/>
                  <a:pt x="29678" y="26801"/>
                  <a:pt x="28727" y="26581"/>
                </a:cubicBezTo>
                <a:lnTo>
                  <a:pt x="28692" y="26581"/>
                </a:lnTo>
                <a:cubicBezTo>
                  <a:pt x="26412" y="26141"/>
                  <a:pt x="24325" y="25225"/>
                  <a:pt x="22785" y="23764"/>
                </a:cubicBezTo>
                <a:cubicBezTo>
                  <a:pt x="20874" y="21924"/>
                  <a:pt x="20064" y="19432"/>
                  <a:pt x="19298" y="17011"/>
                </a:cubicBezTo>
                <a:cubicBezTo>
                  <a:pt x="18524" y="14625"/>
                  <a:pt x="17722" y="12204"/>
                  <a:pt x="15882" y="10408"/>
                </a:cubicBezTo>
                <a:lnTo>
                  <a:pt x="15847" y="10373"/>
                </a:lnTo>
                <a:cubicBezTo>
                  <a:pt x="15521" y="10074"/>
                  <a:pt x="15152" y="9783"/>
                  <a:pt x="14747" y="9493"/>
                </a:cubicBezTo>
                <a:cubicBezTo>
                  <a:pt x="12798" y="8228"/>
                  <a:pt x="10381" y="7580"/>
                  <a:pt x="7629" y="7580"/>
                </a:cubicBezTo>
                <a:cubicBezTo>
                  <a:pt x="6701" y="7580"/>
                  <a:pt x="5735" y="7653"/>
                  <a:pt x="4737" y="7802"/>
                </a:cubicBezTo>
                <a:cubicBezTo>
                  <a:pt x="3196" y="8022"/>
                  <a:pt x="1576" y="8463"/>
                  <a:pt x="0" y="9017"/>
                </a:cubicBezTo>
                <a:lnTo>
                  <a:pt x="0" y="9123"/>
                </a:lnTo>
                <a:cubicBezTo>
                  <a:pt x="845" y="8832"/>
                  <a:pt x="1726" y="8533"/>
                  <a:pt x="2606" y="8313"/>
                </a:cubicBezTo>
                <a:lnTo>
                  <a:pt x="2606" y="8427"/>
                </a:lnTo>
                <a:cubicBezTo>
                  <a:pt x="2351" y="9123"/>
                  <a:pt x="2095" y="9854"/>
                  <a:pt x="1840" y="10628"/>
                </a:cubicBezTo>
                <a:cubicBezTo>
                  <a:pt x="1215" y="10778"/>
                  <a:pt x="625" y="10954"/>
                  <a:pt x="0" y="11174"/>
                </a:cubicBezTo>
                <a:lnTo>
                  <a:pt x="0" y="11253"/>
                </a:lnTo>
                <a:cubicBezTo>
                  <a:pt x="590" y="11068"/>
                  <a:pt x="1215" y="10884"/>
                  <a:pt x="1796" y="10699"/>
                </a:cubicBezTo>
                <a:lnTo>
                  <a:pt x="1796" y="10699"/>
                </a:lnTo>
                <a:cubicBezTo>
                  <a:pt x="1541" y="11473"/>
                  <a:pt x="1250" y="12204"/>
                  <a:pt x="880" y="12935"/>
                </a:cubicBezTo>
                <a:cubicBezTo>
                  <a:pt x="590" y="13014"/>
                  <a:pt x="299" y="13120"/>
                  <a:pt x="0" y="13199"/>
                </a:cubicBezTo>
                <a:lnTo>
                  <a:pt x="0" y="13305"/>
                </a:lnTo>
                <a:cubicBezTo>
                  <a:pt x="299" y="13199"/>
                  <a:pt x="555" y="13120"/>
                  <a:pt x="845" y="13049"/>
                </a:cubicBezTo>
                <a:lnTo>
                  <a:pt x="845" y="13049"/>
                </a:lnTo>
                <a:cubicBezTo>
                  <a:pt x="590" y="13595"/>
                  <a:pt x="299" y="14115"/>
                  <a:pt x="0" y="14625"/>
                </a:cubicBezTo>
                <a:lnTo>
                  <a:pt x="0" y="14775"/>
                </a:lnTo>
                <a:cubicBezTo>
                  <a:pt x="370" y="14220"/>
                  <a:pt x="660" y="13639"/>
                  <a:pt x="960" y="13014"/>
                </a:cubicBezTo>
                <a:cubicBezTo>
                  <a:pt x="1911" y="12759"/>
                  <a:pt x="2861" y="12539"/>
                  <a:pt x="3821" y="12424"/>
                </a:cubicBezTo>
                <a:lnTo>
                  <a:pt x="3821" y="12424"/>
                </a:lnTo>
                <a:cubicBezTo>
                  <a:pt x="3451" y="13155"/>
                  <a:pt x="3046" y="13895"/>
                  <a:pt x="2606" y="14555"/>
                </a:cubicBezTo>
                <a:cubicBezTo>
                  <a:pt x="2351" y="14625"/>
                  <a:pt x="2131" y="14660"/>
                  <a:pt x="1875" y="14696"/>
                </a:cubicBezTo>
                <a:cubicBezTo>
                  <a:pt x="1250" y="14845"/>
                  <a:pt x="625" y="14995"/>
                  <a:pt x="0" y="15136"/>
                </a:cubicBezTo>
                <a:lnTo>
                  <a:pt x="0" y="15215"/>
                </a:lnTo>
                <a:cubicBezTo>
                  <a:pt x="845" y="14995"/>
                  <a:pt x="1690" y="14810"/>
                  <a:pt x="2571" y="14660"/>
                </a:cubicBezTo>
                <a:lnTo>
                  <a:pt x="2571" y="14660"/>
                </a:lnTo>
                <a:cubicBezTo>
                  <a:pt x="2131" y="15286"/>
                  <a:pt x="1655" y="15911"/>
                  <a:pt x="1101" y="16456"/>
                </a:cubicBezTo>
                <a:cubicBezTo>
                  <a:pt x="740" y="16536"/>
                  <a:pt x="370" y="16606"/>
                  <a:pt x="0" y="16677"/>
                </a:cubicBezTo>
                <a:lnTo>
                  <a:pt x="0" y="16756"/>
                </a:lnTo>
                <a:cubicBezTo>
                  <a:pt x="335" y="16677"/>
                  <a:pt x="660" y="16606"/>
                  <a:pt x="995" y="16571"/>
                </a:cubicBezTo>
                <a:lnTo>
                  <a:pt x="995" y="16571"/>
                </a:lnTo>
                <a:cubicBezTo>
                  <a:pt x="995" y="16606"/>
                  <a:pt x="960" y="16606"/>
                  <a:pt x="916" y="16641"/>
                </a:cubicBezTo>
                <a:cubicBezTo>
                  <a:pt x="625" y="16941"/>
                  <a:pt x="335" y="17231"/>
                  <a:pt x="0" y="17522"/>
                </a:cubicBezTo>
                <a:lnTo>
                  <a:pt x="0" y="17636"/>
                </a:lnTo>
                <a:cubicBezTo>
                  <a:pt x="335" y="17337"/>
                  <a:pt x="660" y="17011"/>
                  <a:pt x="995" y="16721"/>
                </a:cubicBezTo>
                <a:cubicBezTo>
                  <a:pt x="1030" y="16641"/>
                  <a:pt x="1101" y="16606"/>
                  <a:pt x="1136" y="16536"/>
                </a:cubicBezTo>
                <a:cubicBezTo>
                  <a:pt x="2131" y="16386"/>
                  <a:pt x="3117" y="16280"/>
                  <a:pt x="4111" y="16236"/>
                </a:cubicBezTo>
                <a:lnTo>
                  <a:pt x="4111" y="16236"/>
                </a:lnTo>
                <a:cubicBezTo>
                  <a:pt x="4041" y="16351"/>
                  <a:pt x="3927" y="16421"/>
                  <a:pt x="3856" y="16536"/>
                </a:cubicBezTo>
                <a:cubicBezTo>
                  <a:pt x="3337" y="17046"/>
                  <a:pt x="2826" y="17487"/>
                  <a:pt x="2315" y="17962"/>
                </a:cubicBezTo>
                <a:cubicBezTo>
                  <a:pt x="1541" y="17997"/>
                  <a:pt x="775" y="18041"/>
                  <a:pt x="0" y="18147"/>
                </a:cubicBezTo>
                <a:lnTo>
                  <a:pt x="0" y="18217"/>
                </a:lnTo>
                <a:cubicBezTo>
                  <a:pt x="740" y="18147"/>
                  <a:pt x="1470" y="18076"/>
                  <a:pt x="2201" y="18041"/>
                </a:cubicBezTo>
                <a:lnTo>
                  <a:pt x="2201" y="18041"/>
                </a:lnTo>
                <a:cubicBezTo>
                  <a:pt x="1576" y="18622"/>
                  <a:pt x="916" y="19142"/>
                  <a:pt x="255" y="19652"/>
                </a:cubicBezTo>
                <a:lnTo>
                  <a:pt x="0" y="19652"/>
                </a:lnTo>
                <a:lnTo>
                  <a:pt x="0" y="19723"/>
                </a:lnTo>
                <a:lnTo>
                  <a:pt x="150" y="19723"/>
                </a:lnTo>
                <a:cubicBezTo>
                  <a:pt x="114" y="19758"/>
                  <a:pt x="35" y="19802"/>
                  <a:pt x="0" y="19837"/>
                </a:cubicBezTo>
                <a:lnTo>
                  <a:pt x="0" y="19943"/>
                </a:lnTo>
                <a:cubicBezTo>
                  <a:pt x="114" y="19872"/>
                  <a:pt x="185" y="19802"/>
                  <a:pt x="299" y="19723"/>
                </a:cubicBezTo>
                <a:cubicBezTo>
                  <a:pt x="1321" y="19723"/>
                  <a:pt x="2351" y="19758"/>
                  <a:pt x="3337" y="19837"/>
                </a:cubicBezTo>
                <a:cubicBezTo>
                  <a:pt x="2676" y="20348"/>
                  <a:pt x="2016" y="20823"/>
                  <a:pt x="1321" y="21343"/>
                </a:cubicBezTo>
                <a:cubicBezTo>
                  <a:pt x="880" y="21299"/>
                  <a:pt x="440" y="21263"/>
                  <a:pt x="0" y="21263"/>
                </a:cubicBezTo>
                <a:lnTo>
                  <a:pt x="0" y="21343"/>
                </a:lnTo>
                <a:cubicBezTo>
                  <a:pt x="405" y="21343"/>
                  <a:pt x="810" y="21378"/>
                  <a:pt x="1215" y="21413"/>
                </a:cubicBezTo>
                <a:cubicBezTo>
                  <a:pt x="916" y="21633"/>
                  <a:pt x="590" y="21889"/>
                  <a:pt x="255" y="22109"/>
                </a:cubicBezTo>
                <a:cubicBezTo>
                  <a:pt x="185" y="22144"/>
                  <a:pt x="79" y="22223"/>
                  <a:pt x="0" y="22293"/>
                </a:cubicBezTo>
                <a:lnTo>
                  <a:pt x="0" y="22399"/>
                </a:lnTo>
                <a:cubicBezTo>
                  <a:pt x="114" y="22329"/>
                  <a:pt x="220" y="22258"/>
                  <a:pt x="299" y="22179"/>
                </a:cubicBezTo>
                <a:cubicBezTo>
                  <a:pt x="660" y="21924"/>
                  <a:pt x="1030" y="21668"/>
                  <a:pt x="1356" y="21413"/>
                </a:cubicBezTo>
                <a:cubicBezTo>
                  <a:pt x="2386" y="21519"/>
                  <a:pt x="3416" y="21633"/>
                  <a:pt x="4481" y="21818"/>
                </a:cubicBezTo>
                <a:cubicBezTo>
                  <a:pt x="4332" y="21924"/>
                  <a:pt x="4182" y="22038"/>
                  <a:pt x="4076" y="22144"/>
                </a:cubicBezTo>
                <a:cubicBezTo>
                  <a:pt x="3636" y="22443"/>
                  <a:pt x="3196" y="22769"/>
                  <a:pt x="2791" y="23103"/>
                </a:cubicBezTo>
                <a:cubicBezTo>
                  <a:pt x="1840" y="22989"/>
                  <a:pt x="880" y="22883"/>
                  <a:pt x="0" y="22804"/>
                </a:cubicBezTo>
                <a:lnTo>
                  <a:pt x="0" y="22919"/>
                </a:lnTo>
                <a:cubicBezTo>
                  <a:pt x="880" y="22989"/>
                  <a:pt x="1761" y="23059"/>
                  <a:pt x="2676" y="23174"/>
                </a:cubicBezTo>
                <a:cubicBezTo>
                  <a:pt x="2060" y="23614"/>
                  <a:pt x="1435" y="24054"/>
                  <a:pt x="810" y="24494"/>
                </a:cubicBezTo>
                <a:cubicBezTo>
                  <a:pt x="555" y="24459"/>
                  <a:pt x="255" y="24459"/>
                  <a:pt x="0" y="24424"/>
                </a:cubicBezTo>
                <a:lnTo>
                  <a:pt x="0" y="24494"/>
                </a:lnTo>
                <a:cubicBezTo>
                  <a:pt x="220" y="24530"/>
                  <a:pt x="475" y="24530"/>
                  <a:pt x="696" y="24565"/>
                </a:cubicBezTo>
                <a:cubicBezTo>
                  <a:pt x="475" y="24715"/>
                  <a:pt x="220" y="24864"/>
                  <a:pt x="0" y="25040"/>
                </a:cubicBezTo>
                <a:lnTo>
                  <a:pt x="0" y="25155"/>
                </a:lnTo>
                <a:cubicBezTo>
                  <a:pt x="299" y="24935"/>
                  <a:pt x="555" y="24750"/>
                  <a:pt x="845" y="24565"/>
                </a:cubicBezTo>
                <a:cubicBezTo>
                  <a:pt x="1400" y="24600"/>
                  <a:pt x="1946" y="24679"/>
                  <a:pt x="2500" y="24715"/>
                </a:cubicBezTo>
                <a:cubicBezTo>
                  <a:pt x="2861" y="24750"/>
                  <a:pt x="3231" y="24785"/>
                  <a:pt x="3557" y="24820"/>
                </a:cubicBezTo>
                <a:cubicBezTo>
                  <a:pt x="2941" y="25260"/>
                  <a:pt x="2315" y="25701"/>
                  <a:pt x="1655" y="26141"/>
                </a:cubicBezTo>
                <a:cubicBezTo>
                  <a:pt x="1065" y="26106"/>
                  <a:pt x="519" y="26070"/>
                  <a:pt x="0" y="26000"/>
                </a:cubicBezTo>
                <a:lnTo>
                  <a:pt x="0" y="26106"/>
                </a:lnTo>
                <a:cubicBezTo>
                  <a:pt x="475" y="26141"/>
                  <a:pt x="995" y="26185"/>
                  <a:pt x="1541" y="26220"/>
                </a:cubicBezTo>
                <a:cubicBezTo>
                  <a:pt x="1030" y="26581"/>
                  <a:pt x="519" y="26916"/>
                  <a:pt x="0" y="27241"/>
                </a:cubicBezTo>
                <a:lnTo>
                  <a:pt x="0" y="27356"/>
                </a:lnTo>
                <a:cubicBezTo>
                  <a:pt x="555" y="26986"/>
                  <a:pt x="1136" y="26625"/>
                  <a:pt x="1690" y="26220"/>
                </a:cubicBezTo>
                <a:cubicBezTo>
                  <a:pt x="2536" y="26290"/>
                  <a:pt x="3416" y="26326"/>
                  <a:pt x="4332" y="26361"/>
                </a:cubicBezTo>
                <a:cubicBezTo>
                  <a:pt x="3742" y="26801"/>
                  <a:pt x="3161" y="27206"/>
                  <a:pt x="2571" y="27646"/>
                </a:cubicBezTo>
                <a:cubicBezTo>
                  <a:pt x="1726" y="27576"/>
                  <a:pt x="845" y="27541"/>
                  <a:pt x="0" y="27461"/>
                </a:cubicBezTo>
                <a:lnTo>
                  <a:pt x="0" y="27541"/>
                </a:lnTo>
                <a:cubicBezTo>
                  <a:pt x="810" y="27611"/>
                  <a:pt x="1655" y="27681"/>
                  <a:pt x="2456" y="27726"/>
                </a:cubicBezTo>
                <a:cubicBezTo>
                  <a:pt x="1911" y="28122"/>
                  <a:pt x="1321" y="28527"/>
                  <a:pt x="740" y="28967"/>
                </a:cubicBezTo>
                <a:cubicBezTo>
                  <a:pt x="519" y="28932"/>
                  <a:pt x="299" y="28896"/>
                  <a:pt x="35" y="28896"/>
                </a:cubicBezTo>
                <a:lnTo>
                  <a:pt x="0" y="28861"/>
                </a:lnTo>
                <a:lnTo>
                  <a:pt x="0" y="28967"/>
                </a:lnTo>
                <a:lnTo>
                  <a:pt x="35" y="28967"/>
                </a:lnTo>
                <a:cubicBezTo>
                  <a:pt x="220" y="28967"/>
                  <a:pt x="440" y="29002"/>
                  <a:pt x="625" y="29046"/>
                </a:cubicBezTo>
                <a:cubicBezTo>
                  <a:pt x="440" y="29187"/>
                  <a:pt x="220" y="29337"/>
                  <a:pt x="0" y="29486"/>
                </a:cubicBezTo>
                <a:lnTo>
                  <a:pt x="0" y="29592"/>
                </a:lnTo>
                <a:cubicBezTo>
                  <a:pt x="255" y="29407"/>
                  <a:pt x="519" y="29222"/>
                  <a:pt x="775" y="29046"/>
                </a:cubicBezTo>
                <a:cubicBezTo>
                  <a:pt x="1655" y="29152"/>
                  <a:pt x="2536" y="29222"/>
                  <a:pt x="3416" y="29266"/>
                </a:cubicBezTo>
                <a:cubicBezTo>
                  <a:pt x="2826" y="29777"/>
                  <a:pt x="2236" y="30252"/>
                  <a:pt x="1655" y="30763"/>
                </a:cubicBezTo>
                <a:cubicBezTo>
                  <a:pt x="1101" y="30692"/>
                  <a:pt x="555" y="30622"/>
                  <a:pt x="0" y="30543"/>
                </a:cubicBezTo>
                <a:lnTo>
                  <a:pt x="0" y="30657"/>
                </a:lnTo>
                <a:cubicBezTo>
                  <a:pt x="519" y="30728"/>
                  <a:pt x="1030" y="30807"/>
                  <a:pt x="1541" y="30842"/>
                </a:cubicBezTo>
                <a:cubicBezTo>
                  <a:pt x="1470" y="30913"/>
                  <a:pt x="1356" y="30983"/>
                  <a:pt x="1285" y="31062"/>
                </a:cubicBezTo>
                <a:lnTo>
                  <a:pt x="1435" y="31062"/>
                </a:lnTo>
                <a:cubicBezTo>
                  <a:pt x="1506" y="30983"/>
                  <a:pt x="1576" y="30913"/>
                  <a:pt x="1655" y="30842"/>
                </a:cubicBezTo>
                <a:cubicBezTo>
                  <a:pt x="2236" y="30913"/>
                  <a:pt x="2791" y="30983"/>
                  <a:pt x="3381" y="31027"/>
                </a:cubicBezTo>
                <a:cubicBezTo>
                  <a:pt x="3636" y="31027"/>
                  <a:pt x="3927" y="31062"/>
                  <a:pt x="4182" y="31062"/>
                </a:cubicBezTo>
                <a:lnTo>
                  <a:pt x="5538" y="31062"/>
                </a:lnTo>
                <a:cubicBezTo>
                  <a:pt x="5212" y="31027"/>
                  <a:pt x="4877" y="31027"/>
                  <a:pt x="4516" y="30983"/>
                </a:cubicBezTo>
                <a:cubicBezTo>
                  <a:pt x="5098" y="30437"/>
                  <a:pt x="5652" y="29882"/>
                  <a:pt x="6198" y="29337"/>
                </a:cubicBezTo>
                <a:lnTo>
                  <a:pt x="8804" y="29337"/>
                </a:lnTo>
                <a:cubicBezTo>
                  <a:pt x="8443" y="29812"/>
                  <a:pt x="8038" y="30252"/>
                  <a:pt x="7668" y="30728"/>
                </a:cubicBezTo>
                <a:cubicBezTo>
                  <a:pt x="7563" y="30842"/>
                  <a:pt x="7483" y="30948"/>
                  <a:pt x="7413" y="31062"/>
                </a:cubicBezTo>
                <a:lnTo>
                  <a:pt x="7519" y="31062"/>
                </a:lnTo>
                <a:cubicBezTo>
                  <a:pt x="7598" y="30948"/>
                  <a:pt x="7668" y="30877"/>
                  <a:pt x="7739" y="30807"/>
                </a:cubicBezTo>
                <a:cubicBezTo>
                  <a:pt x="8108" y="30287"/>
                  <a:pt x="8513" y="29812"/>
                  <a:pt x="8918" y="29337"/>
                </a:cubicBezTo>
                <a:cubicBezTo>
                  <a:pt x="9720" y="29337"/>
                  <a:pt x="10530" y="29372"/>
                  <a:pt x="11340" y="29407"/>
                </a:cubicBezTo>
                <a:cubicBezTo>
                  <a:pt x="10970" y="29926"/>
                  <a:pt x="10644" y="30437"/>
                  <a:pt x="10309" y="30913"/>
                </a:cubicBezTo>
                <a:cubicBezTo>
                  <a:pt x="10274" y="30948"/>
                  <a:pt x="10239" y="31027"/>
                  <a:pt x="10204" y="31062"/>
                </a:cubicBezTo>
                <a:lnTo>
                  <a:pt x="10309" y="31062"/>
                </a:lnTo>
                <a:cubicBezTo>
                  <a:pt x="10345" y="31027"/>
                  <a:pt x="10345" y="30983"/>
                  <a:pt x="10380" y="30948"/>
                </a:cubicBezTo>
                <a:cubicBezTo>
                  <a:pt x="10714" y="30472"/>
                  <a:pt x="11084" y="29926"/>
                  <a:pt x="11445" y="29407"/>
                </a:cubicBezTo>
                <a:cubicBezTo>
                  <a:pt x="12326" y="29486"/>
                  <a:pt x="13206" y="29592"/>
                  <a:pt x="14086" y="29742"/>
                </a:cubicBezTo>
                <a:cubicBezTo>
                  <a:pt x="13796" y="30182"/>
                  <a:pt x="13541" y="30622"/>
                  <a:pt x="13320" y="31062"/>
                </a:cubicBezTo>
                <a:lnTo>
                  <a:pt x="13391" y="31062"/>
                </a:lnTo>
                <a:cubicBezTo>
                  <a:pt x="13646" y="30622"/>
                  <a:pt x="13901" y="30182"/>
                  <a:pt x="14166" y="29742"/>
                </a:cubicBezTo>
                <a:cubicBezTo>
                  <a:pt x="15301" y="29926"/>
                  <a:pt x="16402" y="30217"/>
                  <a:pt x="17423" y="30587"/>
                </a:cubicBezTo>
                <a:cubicBezTo>
                  <a:pt x="17353" y="30728"/>
                  <a:pt x="17247" y="30913"/>
                  <a:pt x="17168" y="31062"/>
                </a:cubicBezTo>
                <a:lnTo>
                  <a:pt x="17247" y="31062"/>
                </a:lnTo>
                <a:cubicBezTo>
                  <a:pt x="17353" y="30913"/>
                  <a:pt x="17423" y="30763"/>
                  <a:pt x="17538" y="30622"/>
                </a:cubicBezTo>
                <a:cubicBezTo>
                  <a:pt x="17943" y="30728"/>
                  <a:pt x="18347" y="30913"/>
                  <a:pt x="18788" y="31062"/>
                </a:cubicBezTo>
                <a:lnTo>
                  <a:pt x="19008" y="31062"/>
                </a:lnTo>
                <a:cubicBezTo>
                  <a:pt x="18524" y="30877"/>
                  <a:pt x="18048" y="30692"/>
                  <a:pt x="17573" y="30543"/>
                </a:cubicBezTo>
                <a:cubicBezTo>
                  <a:pt x="17573" y="30508"/>
                  <a:pt x="17608" y="30472"/>
                  <a:pt x="17608" y="30472"/>
                </a:cubicBezTo>
                <a:cubicBezTo>
                  <a:pt x="17978" y="29847"/>
                  <a:pt x="18383" y="29152"/>
                  <a:pt x="18823" y="28527"/>
                </a:cubicBezTo>
                <a:cubicBezTo>
                  <a:pt x="19888" y="28896"/>
                  <a:pt x="20909" y="29337"/>
                  <a:pt x="21904" y="29847"/>
                </a:cubicBezTo>
                <a:cubicBezTo>
                  <a:pt x="21605" y="30217"/>
                  <a:pt x="21314" y="30622"/>
                  <a:pt x="21024" y="31062"/>
                </a:cubicBezTo>
                <a:lnTo>
                  <a:pt x="21130" y="31062"/>
                </a:lnTo>
                <a:cubicBezTo>
                  <a:pt x="21385" y="30657"/>
                  <a:pt x="21684" y="30252"/>
                  <a:pt x="21975" y="29882"/>
                </a:cubicBezTo>
                <a:cubicBezTo>
                  <a:pt x="22705" y="30252"/>
                  <a:pt x="23445" y="30657"/>
                  <a:pt x="24176" y="31062"/>
                </a:cubicBezTo>
                <a:lnTo>
                  <a:pt x="24361" y="31062"/>
                </a:lnTo>
                <a:cubicBezTo>
                  <a:pt x="23586" y="30622"/>
                  <a:pt x="22820" y="30217"/>
                  <a:pt x="22010" y="29812"/>
                </a:cubicBezTo>
                <a:cubicBezTo>
                  <a:pt x="22450" y="29222"/>
                  <a:pt x="22926" y="28712"/>
                  <a:pt x="23445" y="28342"/>
                </a:cubicBezTo>
                <a:cubicBezTo>
                  <a:pt x="24396" y="28861"/>
                  <a:pt x="25311" y="29442"/>
                  <a:pt x="26227" y="30032"/>
                </a:cubicBezTo>
                <a:cubicBezTo>
                  <a:pt x="25901" y="30323"/>
                  <a:pt x="25611" y="30692"/>
                  <a:pt x="25311" y="31062"/>
                </a:cubicBezTo>
                <a:lnTo>
                  <a:pt x="25426" y="31062"/>
                </a:lnTo>
                <a:cubicBezTo>
                  <a:pt x="25681" y="30692"/>
                  <a:pt x="26007" y="30367"/>
                  <a:pt x="26306" y="30067"/>
                </a:cubicBezTo>
                <a:cubicBezTo>
                  <a:pt x="26526" y="30217"/>
                  <a:pt x="26711" y="30323"/>
                  <a:pt x="26887" y="30472"/>
                </a:cubicBezTo>
                <a:cubicBezTo>
                  <a:pt x="27222" y="30657"/>
                  <a:pt x="27512" y="30877"/>
                  <a:pt x="27847" y="31062"/>
                </a:cubicBezTo>
                <a:lnTo>
                  <a:pt x="27988" y="31062"/>
                </a:lnTo>
                <a:cubicBezTo>
                  <a:pt x="27627" y="30842"/>
                  <a:pt x="27292" y="30622"/>
                  <a:pt x="26967" y="30402"/>
                </a:cubicBezTo>
                <a:cubicBezTo>
                  <a:pt x="26746" y="30252"/>
                  <a:pt x="26562" y="30147"/>
                  <a:pt x="26377" y="30032"/>
                </a:cubicBezTo>
                <a:cubicBezTo>
                  <a:pt x="26597" y="29812"/>
                  <a:pt x="26817" y="29662"/>
                  <a:pt x="27037" y="29486"/>
                </a:cubicBezTo>
                <a:cubicBezTo>
                  <a:pt x="27107" y="29522"/>
                  <a:pt x="27187" y="29557"/>
                  <a:pt x="27257" y="29592"/>
                </a:cubicBezTo>
                <a:cubicBezTo>
                  <a:pt x="28032" y="30103"/>
                  <a:pt x="28833" y="30587"/>
                  <a:pt x="29678" y="31062"/>
                </a:cubicBezTo>
                <a:lnTo>
                  <a:pt x="29828" y="31062"/>
                </a:lnTo>
                <a:cubicBezTo>
                  <a:pt x="28983" y="30587"/>
                  <a:pt x="28137" y="30032"/>
                  <a:pt x="27292" y="29522"/>
                </a:cubicBezTo>
                <a:cubicBezTo>
                  <a:pt x="27222" y="29522"/>
                  <a:pt x="27187" y="29486"/>
                  <a:pt x="27151" y="29442"/>
                </a:cubicBezTo>
                <a:cubicBezTo>
                  <a:pt x="27328" y="29337"/>
                  <a:pt x="27512" y="29222"/>
                  <a:pt x="27733" y="29117"/>
                </a:cubicBezTo>
                <a:cubicBezTo>
                  <a:pt x="28692" y="29627"/>
                  <a:pt x="29643" y="30182"/>
                  <a:pt x="30629" y="30657"/>
                </a:cubicBezTo>
                <a:cubicBezTo>
                  <a:pt x="30453" y="30807"/>
                  <a:pt x="30303" y="30913"/>
                  <a:pt x="30154" y="31062"/>
                </a:cubicBezTo>
                <a:lnTo>
                  <a:pt x="30303" y="31062"/>
                </a:lnTo>
                <a:cubicBezTo>
                  <a:pt x="30409" y="30948"/>
                  <a:pt x="30559" y="30807"/>
                  <a:pt x="30708" y="30692"/>
                </a:cubicBezTo>
                <a:cubicBezTo>
                  <a:pt x="30964" y="30842"/>
                  <a:pt x="31219" y="30948"/>
                  <a:pt x="31474" y="31062"/>
                </a:cubicBezTo>
                <a:lnTo>
                  <a:pt x="31659" y="31062"/>
                </a:lnTo>
                <a:cubicBezTo>
                  <a:pt x="31369" y="30913"/>
                  <a:pt x="31069" y="30807"/>
                  <a:pt x="30779" y="30657"/>
                </a:cubicBezTo>
                <a:cubicBezTo>
                  <a:pt x="30849" y="30622"/>
                  <a:pt x="30928" y="30543"/>
                  <a:pt x="30964" y="30508"/>
                </a:cubicBezTo>
                <a:cubicBezTo>
                  <a:pt x="31069" y="30437"/>
                  <a:pt x="31219" y="30367"/>
                  <a:pt x="31333" y="30287"/>
                </a:cubicBezTo>
                <a:cubicBezTo>
                  <a:pt x="32029" y="30587"/>
                  <a:pt x="32724" y="30842"/>
                  <a:pt x="33420" y="31062"/>
                </a:cubicBezTo>
                <a:lnTo>
                  <a:pt x="33754" y="31062"/>
                </a:lnTo>
                <a:cubicBezTo>
                  <a:pt x="32944" y="30842"/>
                  <a:pt x="32170" y="30543"/>
                  <a:pt x="31439" y="30252"/>
                </a:cubicBezTo>
                <a:cubicBezTo>
                  <a:pt x="31624" y="30147"/>
                  <a:pt x="31844" y="30067"/>
                  <a:pt x="32064" y="29962"/>
                </a:cubicBezTo>
                <a:cubicBezTo>
                  <a:pt x="32980" y="30252"/>
                  <a:pt x="33895" y="30508"/>
                  <a:pt x="34811" y="30692"/>
                </a:cubicBezTo>
                <a:cubicBezTo>
                  <a:pt x="34705" y="30807"/>
                  <a:pt x="34591" y="30913"/>
                  <a:pt x="34485" y="31062"/>
                </a:cubicBezTo>
                <a:lnTo>
                  <a:pt x="34591" y="31062"/>
                </a:lnTo>
                <a:cubicBezTo>
                  <a:pt x="34705" y="30948"/>
                  <a:pt x="34811" y="30807"/>
                  <a:pt x="34925" y="30692"/>
                </a:cubicBezTo>
                <a:cubicBezTo>
                  <a:pt x="35691" y="30842"/>
                  <a:pt x="36466" y="30948"/>
                  <a:pt x="37232" y="30983"/>
                </a:cubicBezTo>
                <a:cubicBezTo>
                  <a:pt x="37417" y="30983"/>
                  <a:pt x="37567" y="30983"/>
                  <a:pt x="37716" y="31027"/>
                </a:cubicBezTo>
                <a:lnTo>
                  <a:pt x="37672" y="31062"/>
                </a:lnTo>
                <a:lnTo>
                  <a:pt x="37787" y="31062"/>
                </a:lnTo>
                <a:cubicBezTo>
                  <a:pt x="37787" y="31062"/>
                  <a:pt x="37787" y="31027"/>
                  <a:pt x="37822" y="31027"/>
                </a:cubicBezTo>
                <a:cubicBezTo>
                  <a:pt x="38077" y="31027"/>
                  <a:pt x="38332" y="31062"/>
                  <a:pt x="38597" y="31062"/>
                </a:cubicBezTo>
                <a:lnTo>
                  <a:pt x="40463" y="31062"/>
                </a:lnTo>
                <a:cubicBezTo>
                  <a:pt x="39618" y="31027"/>
                  <a:pt x="38737" y="30983"/>
                  <a:pt x="37857" y="30948"/>
                </a:cubicBezTo>
                <a:cubicBezTo>
                  <a:pt x="38007" y="30728"/>
                  <a:pt x="38112" y="30508"/>
                  <a:pt x="38262" y="30287"/>
                </a:cubicBezTo>
                <a:lnTo>
                  <a:pt x="39917" y="30287"/>
                </a:lnTo>
                <a:cubicBezTo>
                  <a:pt x="40357" y="30252"/>
                  <a:pt x="40798" y="30252"/>
                  <a:pt x="41238" y="30252"/>
                </a:cubicBezTo>
                <a:cubicBezTo>
                  <a:pt x="41123" y="30543"/>
                  <a:pt x="41018" y="30807"/>
                  <a:pt x="40868" y="31062"/>
                </a:cubicBezTo>
                <a:lnTo>
                  <a:pt x="40974" y="31062"/>
                </a:lnTo>
                <a:cubicBezTo>
                  <a:pt x="41088" y="30807"/>
                  <a:pt x="41194" y="30543"/>
                  <a:pt x="41343" y="30252"/>
                </a:cubicBezTo>
                <a:cubicBezTo>
                  <a:pt x="42373" y="30252"/>
                  <a:pt x="43439" y="30252"/>
                  <a:pt x="44460" y="30217"/>
                </a:cubicBezTo>
                <a:lnTo>
                  <a:pt x="44460" y="30217"/>
                </a:lnTo>
                <a:cubicBezTo>
                  <a:pt x="44354" y="30472"/>
                  <a:pt x="44240" y="30763"/>
                  <a:pt x="44134" y="31062"/>
                </a:cubicBezTo>
                <a:lnTo>
                  <a:pt x="44205" y="31062"/>
                </a:lnTo>
                <a:cubicBezTo>
                  <a:pt x="44354" y="30763"/>
                  <a:pt x="44460" y="30472"/>
                  <a:pt x="44574" y="30217"/>
                </a:cubicBezTo>
                <a:cubicBezTo>
                  <a:pt x="45596" y="30147"/>
                  <a:pt x="46626" y="30103"/>
                  <a:pt x="47656" y="29997"/>
                </a:cubicBezTo>
                <a:lnTo>
                  <a:pt x="47656" y="29997"/>
                </a:lnTo>
                <a:lnTo>
                  <a:pt x="47321" y="30983"/>
                </a:lnTo>
                <a:cubicBezTo>
                  <a:pt x="46960" y="31027"/>
                  <a:pt x="46555" y="31027"/>
                  <a:pt x="46186" y="31062"/>
                </a:cubicBezTo>
                <a:lnTo>
                  <a:pt x="47471" y="31062"/>
                </a:lnTo>
                <a:cubicBezTo>
                  <a:pt x="48457" y="30983"/>
                  <a:pt x="49487" y="30842"/>
                  <a:pt x="50482" y="30657"/>
                </a:cubicBezTo>
                <a:lnTo>
                  <a:pt x="50482" y="30657"/>
                </a:lnTo>
                <a:cubicBezTo>
                  <a:pt x="50482" y="30807"/>
                  <a:pt x="50438" y="30913"/>
                  <a:pt x="50403" y="31062"/>
                </a:cubicBezTo>
                <a:lnTo>
                  <a:pt x="50482" y="31062"/>
                </a:lnTo>
                <a:cubicBezTo>
                  <a:pt x="50517" y="30913"/>
                  <a:pt x="50552" y="30807"/>
                  <a:pt x="50588" y="30657"/>
                </a:cubicBezTo>
                <a:cubicBezTo>
                  <a:pt x="51538" y="30472"/>
                  <a:pt x="52498" y="30252"/>
                  <a:pt x="53484" y="29997"/>
                </a:cubicBezTo>
                <a:lnTo>
                  <a:pt x="53484" y="29997"/>
                </a:lnTo>
                <a:cubicBezTo>
                  <a:pt x="53449" y="30367"/>
                  <a:pt x="53414" y="30692"/>
                  <a:pt x="53378" y="31062"/>
                </a:cubicBezTo>
                <a:lnTo>
                  <a:pt x="53484" y="31062"/>
                </a:lnTo>
                <a:cubicBezTo>
                  <a:pt x="53484" y="30692"/>
                  <a:pt x="53519" y="30323"/>
                  <a:pt x="53563" y="29962"/>
                </a:cubicBezTo>
                <a:cubicBezTo>
                  <a:pt x="54109" y="29812"/>
                  <a:pt x="54699" y="29627"/>
                  <a:pt x="55245" y="29442"/>
                </a:cubicBezTo>
                <a:cubicBezTo>
                  <a:pt x="55764" y="29266"/>
                  <a:pt x="56275" y="29081"/>
                  <a:pt x="56750" y="28896"/>
                </a:cubicBezTo>
                <a:cubicBezTo>
                  <a:pt x="56786" y="29372"/>
                  <a:pt x="56821" y="29847"/>
                  <a:pt x="56821" y="30323"/>
                </a:cubicBezTo>
                <a:cubicBezTo>
                  <a:pt x="56275" y="30508"/>
                  <a:pt x="55720" y="30657"/>
                  <a:pt x="55174" y="30807"/>
                </a:cubicBezTo>
                <a:cubicBezTo>
                  <a:pt x="54840" y="30913"/>
                  <a:pt x="54514" y="30983"/>
                  <a:pt x="54180" y="31062"/>
                </a:cubicBezTo>
                <a:lnTo>
                  <a:pt x="54549" y="31062"/>
                </a:lnTo>
                <a:cubicBezTo>
                  <a:pt x="54734" y="30983"/>
                  <a:pt x="54954" y="30948"/>
                  <a:pt x="55174" y="30877"/>
                </a:cubicBezTo>
                <a:cubicBezTo>
                  <a:pt x="55720" y="30728"/>
                  <a:pt x="56275" y="30587"/>
                  <a:pt x="56821" y="30437"/>
                </a:cubicBezTo>
                <a:lnTo>
                  <a:pt x="56821" y="31062"/>
                </a:lnTo>
                <a:lnTo>
                  <a:pt x="56935" y="31062"/>
                </a:lnTo>
                <a:cubicBezTo>
                  <a:pt x="56935" y="30842"/>
                  <a:pt x="56935" y="30622"/>
                  <a:pt x="56900" y="30402"/>
                </a:cubicBezTo>
                <a:cubicBezTo>
                  <a:pt x="58071" y="30067"/>
                  <a:pt x="59171" y="29742"/>
                  <a:pt x="60237" y="29372"/>
                </a:cubicBezTo>
                <a:cubicBezTo>
                  <a:pt x="60307" y="29926"/>
                  <a:pt x="60386" y="30437"/>
                  <a:pt x="60422" y="30983"/>
                </a:cubicBezTo>
                <a:cubicBezTo>
                  <a:pt x="60307" y="31027"/>
                  <a:pt x="60201" y="31027"/>
                  <a:pt x="60122" y="31062"/>
                </a:cubicBezTo>
                <a:lnTo>
                  <a:pt x="60492" y="31062"/>
                </a:lnTo>
                <a:cubicBezTo>
                  <a:pt x="61522" y="30728"/>
                  <a:pt x="62508" y="30402"/>
                  <a:pt x="63468" y="30032"/>
                </a:cubicBezTo>
                <a:cubicBezTo>
                  <a:pt x="63538" y="30402"/>
                  <a:pt x="63609" y="30728"/>
                  <a:pt x="63644" y="31062"/>
                </a:cubicBezTo>
                <a:lnTo>
                  <a:pt x="63758" y="31062"/>
                </a:lnTo>
                <a:cubicBezTo>
                  <a:pt x="63688" y="30728"/>
                  <a:pt x="63609" y="30367"/>
                  <a:pt x="63538" y="29997"/>
                </a:cubicBezTo>
                <a:cubicBezTo>
                  <a:pt x="64568" y="29592"/>
                  <a:pt x="65590" y="29117"/>
                  <a:pt x="66549" y="28606"/>
                </a:cubicBezTo>
                <a:cubicBezTo>
                  <a:pt x="66584" y="28641"/>
                  <a:pt x="66584" y="28676"/>
                  <a:pt x="66584" y="28712"/>
                </a:cubicBezTo>
                <a:cubicBezTo>
                  <a:pt x="66725" y="29222"/>
                  <a:pt x="66875" y="29742"/>
                  <a:pt x="66989" y="30252"/>
                </a:cubicBezTo>
                <a:cubicBezTo>
                  <a:pt x="66435" y="30543"/>
                  <a:pt x="65845" y="30807"/>
                  <a:pt x="65264" y="31062"/>
                </a:cubicBezTo>
                <a:lnTo>
                  <a:pt x="65484" y="31062"/>
                </a:lnTo>
                <a:cubicBezTo>
                  <a:pt x="66030" y="30842"/>
                  <a:pt x="66505" y="30622"/>
                  <a:pt x="67025" y="30367"/>
                </a:cubicBezTo>
                <a:cubicBezTo>
                  <a:pt x="67060" y="30587"/>
                  <a:pt x="67130" y="30842"/>
                  <a:pt x="67165" y="31062"/>
                </a:cubicBezTo>
                <a:lnTo>
                  <a:pt x="67245" y="31062"/>
                </a:lnTo>
                <a:cubicBezTo>
                  <a:pt x="67209" y="30807"/>
                  <a:pt x="67165" y="30543"/>
                  <a:pt x="67095" y="30287"/>
                </a:cubicBezTo>
                <a:cubicBezTo>
                  <a:pt x="67791" y="29962"/>
                  <a:pt x="68486" y="29557"/>
                  <a:pt x="69111" y="29081"/>
                </a:cubicBezTo>
                <a:cubicBezTo>
                  <a:pt x="69261" y="29592"/>
                  <a:pt x="69366" y="30067"/>
                  <a:pt x="69446" y="30587"/>
                </a:cubicBezTo>
                <a:cubicBezTo>
                  <a:pt x="69190" y="30728"/>
                  <a:pt x="68926" y="30913"/>
                  <a:pt x="68671" y="31062"/>
                </a:cubicBezTo>
                <a:lnTo>
                  <a:pt x="68821" y="31062"/>
                </a:lnTo>
                <a:cubicBezTo>
                  <a:pt x="69041" y="30948"/>
                  <a:pt x="69261" y="30807"/>
                  <a:pt x="69481" y="30657"/>
                </a:cubicBezTo>
                <a:cubicBezTo>
                  <a:pt x="69481" y="30807"/>
                  <a:pt x="69516" y="30913"/>
                  <a:pt x="69516" y="31062"/>
                </a:cubicBezTo>
                <a:lnTo>
                  <a:pt x="69587" y="31062"/>
                </a:lnTo>
                <a:cubicBezTo>
                  <a:pt x="69587" y="30913"/>
                  <a:pt x="69551" y="30763"/>
                  <a:pt x="69551" y="30622"/>
                </a:cubicBezTo>
                <a:cubicBezTo>
                  <a:pt x="70141" y="30252"/>
                  <a:pt x="70687" y="29847"/>
                  <a:pt x="71242" y="29407"/>
                </a:cubicBezTo>
                <a:cubicBezTo>
                  <a:pt x="71312" y="29742"/>
                  <a:pt x="71391" y="30032"/>
                  <a:pt x="71462" y="30367"/>
                </a:cubicBezTo>
                <a:cubicBezTo>
                  <a:pt x="71127" y="30622"/>
                  <a:pt x="70801" y="30842"/>
                  <a:pt x="70467" y="31062"/>
                </a:cubicBezTo>
                <a:lnTo>
                  <a:pt x="70617" y="31062"/>
                </a:lnTo>
                <a:cubicBezTo>
                  <a:pt x="70907" y="30877"/>
                  <a:pt x="71206" y="30657"/>
                  <a:pt x="71462" y="30472"/>
                </a:cubicBezTo>
                <a:cubicBezTo>
                  <a:pt x="71532" y="30657"/>
                  <a:pt x="71567" y="30877"/>
                  <a:pt x="71611" y="31062"/>
                </a:cubicBezTo>
                <a:lnTo>
                  <a:pt x="71682" y="31062"/>
                </a:lnTo>
                <a:cubicBezTo>
                  <a:pt x="71647" y="30842"/>
                  <a:pt x="71611" y="30622"/>
                  <a:pt x="71567" y="30402"/>
                </a:cubicBezTo>
                <a:cubicBezTo>
                  <a:pt x="71752" y="30252"/>
                  <a:pt x="71902" y="30147"/>
                  <a:pt x="72087" y="29997"/>
                </a:cubicBezTo>
                <a:cubicBezTo>
                  <a:pt x="72377" y="29777"/>
                  <a:pt x="72633" y="29557"/>
                  <a:pt x="72932" y="29337"/>
                </a:cubicBezTo>
                <a:cubicBezTo>
                  <a:pt x="73073" y="29187"/>
                  <a:pt x="73223" y="29081"/>
                  <a:pt x="73372" y="28967"/>
                </a:cubicBezTo>
                <a:cubicBezTo>
                  <a:pt x="73443" y="29187"/>
                  <a:pt x="73548" y="29442"/>
                  <a:pt x="73663" y="29662"/>
                </a:cubicBezTo>
                <a:cubicBezTo>
                  <a:pt x="73443" y="29812"/>
                  <a:pt x="73258" y="29962"/>
                  <a:pt x="73073" y="30103"/>
                </a:cubicBezTo>
                <a:cubicBezTo>
                  <a:pt x="72747" y="30367"/>
                  <a:pt x="72377" y="30622"/>
                  <a:pt x="72008" y="30877"/>
                </a:cubicBezTo>
                <a:cubicBezTo>
                  <a:pt x="71937" y="30948"/>
                  <a:pt x="71867" y="31027"/>
                  <a:pt x="71788" y="31062"/>
                </a:cubicBezTo>
                <a:lnTo>
                  <a:pt x="71937" y="31062"/>
                </a:lnTo>
                <a:cubicBezTo>
                  <a:pt x="71972" y="31027"/>
                  <a:pt x="72008" y="30983"/>
                  <a:pt x="72052" y="30948"/>
                </a:cubicBezTo>
                <a:cubicBezTo>
                  <a:pt x="72413" y="30692"/>
                  <a:pt x="72782" y="30437"/>
                  <a:pt x="73152" y="30182"/>
                </a:cubicBezTo>
                <a:cubicBezTo>
                  <a:pt x="73328" y="30032"/>
                  <a:pt x="73513" y="29882"/>
                  <a:pt x="73663" y="29777"/>
                </a:cubicBezTo>
                <a:cubicBezTo>
                  <a:pt x="73768" y="30032"/>
                  <a:pt x="73883" y="30287"/>
                  <a:pt x="73988" y="30587"/>
                </a:cubicBezTo>
                <a:cubicBezTo>
                  <a:pt x="73768" y="30728"/>
                  <a:pt x="73548" y="30877"/>
                  <a:pt x="73293" y="31027"/>
                </a:cubicBezTo>
                <a:lnTo>
                  <a:pt x="73258" y="31062"/>
                </a:lnTo>
                <a:lnTo>
                  <a:pt x="73407" y="31062"/>
                </a:lnTo>
                <a:cubicBezTo>
                  <a:pt x="73628" y="30913"/>
                  <a:pt x="73848" y="30763"/>
                  <a:pt x="74033" y="30657"/>
                </a:cubicBezTo>
                <a:cubicBezTo>
                  <a:pt x="74068" y="30728"/>
                  <a:pt x="74103" y="30807"/>
                  <a:pt x="74138" y="30913"/>
                </a:cubicBezTo>
                <a:cubicBezTo>
                  <a:pt x="74173" y="30948"/>
                  <a:pt x="74209" y="31027"/>
                  <a:pt x="74209" y="31062"/>
                </a:cubicBezTo>
                <a:lnTo>
                  <a:pt x="74323" y="31062"/>
                </a:lnTo>
                <a:cubicBezTo>
                  <a:pt x="74288" y="30983"/>
                  <a:pt x="74253" y="30913"/>
                  <a:pt x="74209" y="30877"/>
                </a:cubicBezTo>
                <a:cubicBezTo>
                  <a:pt x="74173" y="30763"/>
                  <a:pt x="74138" y="30692"/>
                  <a:pt x="74103" y="30587"/>
                </a:cubicBezTo>
                <a:cubicBezTo>
                  <a:pt x="74798" y="30147"/>
                  <a:pt x="75494" y="29706"/>
                  <a:pt x="76234" y="29301"/>
                </a:cubicBezTo>
                <a:cubicBezTo>
                  <a:pt x="76339" y="29442"/>
                  <a:pt x="76489" y="29592"/>
                  <a:pt x="76594" y="29742"/>
                </a:cubicBezTo>
                <a:cubicBezTo>
                  <a:pt x="76674" y="29812"/>
                  <a:pt x="76709" y="29847"/>
                  <a:pt x="76744" y="29926"/>
                </a:cubicBezTo>
                <a:cubicBezTo>
                  <a:pt x="75969" y="30252"/>
                  <a:pt x="75168" y="30622"/>
                  <a:pt x="74358" y="31062"/>
                </a:cubicBezTo>
                <a:lnTo>
                  <a:pt x="74543" y="31062"/>
                </a:lnTo>
                <a:cubicBezTo>
                  <a:pt x="75309" y="30657"/>
                  <a:pt x="76084" y="30287"/>
                  <a:pt x="76815" y="29997"/>
                </a:cubicBezTo>
                <a:cubicBezTo>
                  <a:pt x="76964" y="30147"/>
                  <a:pt x="77149" y="30323"/>
                  <a:pt x="77290" y="30508"/>
                </a:cubicBezTo>
                <a:cubicBezTo>
                  <a:pt x="76850" y="30692"/>
                  <a:pt x="76454" y="30877"/>
                  <a:pt x="76013" y="31062"/>
                </a:cubicBezTo>
                <a:lnTo>
                  <a:pt x="76234" y="31062"/>
                </a:lnTo>
                <a:cubicBezTo>
                  <a:pt x="76594" y="30913"/>
                  <a:pt x="76964" y="30728"/>
                  <a:pt x="77334" y="30587"/>
                </a:cubicBezTo>
                <a:cubicBezTo>
                  <a:pt x="77475" y="30728"/>
                  <a:pt x="77625" y="30913"/>
                  <a:pt x="77730" y="31062"/>
                </a:cubicBezTo>
                <a:lnTo>
                  <a:pt x="77880" y="31062"/>
                </a:lnTo>
                <a:cubicBezTo>
                  <a:pt x="77730" y="30877"/>
                  <a:pt x="77589" y="30728"/>
                  <a:pt x="77440" y="30543"/>
                </a:cubicBezTo>
                <a:cubicBezTo>
                  <a:pt x="78390" y="30182"/>
                  <a:pt x="79350" y="29812"/>
                  <a:pt x="80336" y="29522"/>
                </a:cubicBezTo>
                <a:cubicBezTo>
                  <a:pt x="80486" y="29592"/>
                  <a:pt x="80591" y="29706"/>
                  <a:pt x="80741" y="29812"/>
                </a:cubicBezTo>
                <a:cubicBezTo>
                  <a:pt x="80856" y="29847"/>
                  <a:pt x="80926" y="29926"/>
                  <a:pt x="81032" y="29997"/>
                </a:cubicBezTo>
                <a:cubicBezTo>
                  <a:pt x="80046" y="30323"/>
                  <a:pt x="79016" y="30657"/>
                  <a:pt x="77994" y="31062"/>
                </a:cubicBezTo>
                <a:lnTo>
                  <a:pt x="78250" y="31062"/>
                </a:lnTo>
                <a:cubicBezTo>
                  <a:pt x="79200" y="30692"/>
                  <a:pt x="80151" y="30367"/>
                  <a:pt x="81111" y="30067"/>
                </a:cubicBezTo>
                <a:cubicBezTo>
                  <a:pt x="81366" y="30252"/>
                  <a:pt x="81622" y="30402"/>
                  <a:pt x="81877" y="30587"/>
                </a:cubicBezTo>
                <a:cubicBezTo>
                  <a:pt x="81401" y="30728"/>
                  <a:pt x="80926" y="30913"/>
                  <a:pt x="80415" y="31062"/>
                </a:cubicBezTo>
                <a:lnTo>
                  <a:pt x="80706" y="31062"/>
                </a:lnTo>
                <a:cubicBezTo>
                  <a:pt x="81111" y="30913"/>
                  <a:pt x="81551" y="30763"/>
                  <a:pt x="81956" y="30657"/>
                </a:cubicBezTo>
                <a:cubicBezTo>
                  <a:pt x="82132" y="30807"/>
                  <a:pt x="82317" y="30913"/>
                  <a:pt x="82502" y="31062"/>
                </a:cubicBezTo>
                <a:lnTo>
                  <a:pt x="82652" y="31062"/>
                </a:lnTo>
                <a:cubicBezTo>
                  <a:pt x="82431" y="30913"/>
                  <a:pt x="82247" y="30763"/>
                  <a:pt x="82062" y="30622"/>
                </a:cubicBezTo>
                <a:cubicBezTo>
                  <a:pt x="83162" y="30287"/>
                  <a:pt x="84263" y="29997"/>
                  <a:pt x="85363" y="29742"/>
                </a:cubicBezTo>
                <a:cubicBezTo>
                  <a:pt x="85733" y="29926"/>
                  <a:pt x="86059" y="30103"/>
                  <a:pt x="86393" y="30323"/>
                </a:cubicBezTo>
                <a:cubicBezTo>
                  <a:pt x="85398" y="30543"/>
                  <a:pt x="84448" y="30807"/>
                  <a:pt x="83497" y="31062"/>
                </a:cubicBezTo>
                <a:lnTo>
                  <a:pt x="83823" y="31062"/>
                </a:lnTo>
                <a:cubicBezTo>
                  <a:pt x="84703" y="30807"/>
                  <a:pt x="85583" y="30587"/>
                  <a:pt x="86464" y="30402"/>
                </a:cubicBezTo>
                <a:cubicBezTo>
                  <a:pt x="86798" y="30587"/>
                  <a:pt x="87124" y="30807"/>
                  <a:pt x="87415" y="31062"/>
                </a:cubicBezTo>
                <a:lnTo>
                  <a:pt x="87529" y="31062"/>
                </a:lnTo>
                <a:cubicBezTo>
                  <a:pt x="87238" y="30807"/>
                  <a:pt x="86904" y="30587"/>
                  <a:pt x="86578" y="30367"/>
                </a:cubicBezTo>
                <a:cubicBezTo>
                  <a:pt x="87784" y="30103"/>
                  <a:pt x="88999" y="29847"/>
                  <a:pt x="90241" y="29662"/>
                </a:cubicBezTo>
                <a:cubicBezTo>
                  <a:pt x="90646" y="29926"/>
                  <a:pt x="91086" y="30182"/>
                  <a:pt x="91456" y="30472"/>
                </a:cubicBezTo>
                <a:cubicBezTo>
                  <a:pt x="90355" y="30622"/>
                  <a:pt x="89255" y="30842"/>
                  <a:pt x="88154" y="31062"/>
                </a:cubicBezTo>
                <a:lnTo>
                  <a:pt x="88594" y="31062"/>
                </a:lnTo>
                <a:cubicBezTo>
                  <a:pt x="89580" y="30877"/>
                  <a:pt x="90575" y="30692"/>
                  <a:pt x="91561" y="30543"/>
                </a:cubicBezTo>
                <a:cubicBezTo>
                  <a:pt x="91676" y="30657"/>
                  <a:pt x="91817" y="30763"/>
                  <a:pt x="91966" y="30877"/>
                </a:cubicBezTo>
                <a:cubicBezTo>
                  <a:pt x="92001" y="30948"/>
                  <a:pt x="92081" y="30983"/>
                  <a:pt x="92151" y="31062"/>
                </a:cubicBezTo>
                <a:lnTo>
                  <a:pt x="92257" y="31062"/>
                </a:lnTo>
                <a:cubicBezTo>
                  <a:pt x="92186" y="30983"/>
                  <a:pt x="92116" y="30877"/>
                  <a:pt x="92001" y="30807"/>
                </a:cubicBezTo>
                <a:cubicBezTo>
                  <a:pt x="91896" y="30728"/>
                  <a:pt x="91781" y="30622"/>
                  <a:pt x="91676" y="30508"/>
                </a:cubicBezTo>
                <a:cubicBezTo>
                  <a:pt x="92961" y="30367"/>
                  <a:pt x="94282" y="30217"/>
                  <a:pt x="95558" y="30147"/>
                </a:cubicBezTo>
                <a:cubicBezTo>
                  <a:pt x="95822" y="30323"/>
                  <a:pt x="96078" y="30508"/>
                  <a:pt x="96298" y="30692"/>
                </a:cubicBezTo>
                <a:cubicBezTo>
                  <a:pt x="96439" y="30807"/>
                  <a:pt x="96553" y="30948"/>
                  <a:pt x="96703" y="31062"/>
                </a:cubicBezTo>
                <a:lnTo>
                  <a:pt x="96808" y="31062"/>
                </a:lnTo>
                <a:cubicBezTo>
                  <a:pt x="96659" y="30913"/>
                  <a:pt x="96518" y="30763"/>
                  <a:pt x="96368" y="30622"/>
                </a:cubicBezTo>
                <a:cubicBezTo>
                  <a:pt x="96148" y="30437"/>
                  <a:pt x="95928" y="30287"/>
                  <a:pt x="95708" y="30147"/>
                </a:cubicBezTo>
                <a:cubicBezTo>
                  <a:pt x="96534" y="30097"/>
                  <a:pt x="97375" y="30065"/>
                  <a:pt x="98211" y="30065"/>
                </a:cubicBezTo>
                <a:cubicBezTo>
                  <a:pt x="98712" y="30065"/>
                  <a:pt x="99211" y="30076"/>
                  <a:pt x="99705" y="30103"/>
                </a:cubicBezTo>
                <a:cubicBezTo>
                  <a:pt x="100075" y="30323"/>
                  <a:pt x="100400" y="30587"/>
                  <a:pt x="100735" y="30877"/>
                </a:cubicBezTo>
                <a:cubicBezTo>
                  <a:pt x="100805" y="30913"/>
                  <a:pt x="100841" y="30983"/>
                  <a:pt x="100920" y="31027"/>
                </a:cubicBezTo>
                <a:cubicBezTo>
                  <a:pt x="100341" y="31008"/>
                  <a:pt x="99760" y="30997"/>
                  <a:pt x="99177" y="30997"/>
                </a:cubicBezTo>
                <a:cubicBezTo>
                  <a:pt x="98394" y="30997"/>
                  <a:pt x="97605" y="31017"/>
                  <a:pt x="96808" y="31062"/>
                </a:cubicBezTo>
                <a:lnTo>
                  <a:pt x="101615" y="31062"/>
                </a:lnTo>
                <a:cubicBezTo>
                  <a:pt x="101430" y="31062"/>
                  <a:pt x="101246" y="31027"/>
                  <a:pt x="101025" y="31027"/>
                </a:cubicBezTo>
                <a:cubicBezTo>
                  <a:pt x="100955" y="30948"/>
                  <a:pt x="100885" y="30877"/>
                  <a:pt x="100805" y="30807"/>
                </a:cubicBezTo>
                <a:cubicBezTo>
                  <a:pt x="100515" y="30543"/>
                  <a:pt x="100180" y="30323"/>
                  <a:pt x="99890" y="30103"/>
                </a:cubicBezTo>
                <a:lnTo>
                  <a:pt x="99890" y="30103"/>
                </a:lnTo>
                <a:cubicBezTo>
                  <a:pt x="101140" y="30147"/>
                  <a:pt x="102425" y="30287"/>
                  <a:pt x="103746" y="30472"/>
                </a:cubicBezTo>
                <a:cubicBezTo>
                  <a:pt x="104001" y="30657"/>
                  <a:pt x="104292" y="30842"/>
                  <a:pt x="104547" y="31062"/>
                </a:cubicBezTo>
                <a:lnTo>
                  <a:pt x="104697" y="31062"/>
                </a:lnTo>
                <a:cubicBezTo>
                  <a:pt x="104441" y="30877"/>
                  <a:pt x="104186" y="30657"/>
                  <a:pt x="103922" y="30472"/>
                </a:cubicBezTo>
                <a:lnTo>
                  <a:pt x="103922" y="30472"/>
                </a:lnTo>
                <a:cubicBezTo>
                  <a:pt x="104952" y="30622"/>
                  <a:pt x="105947" y="30842"/>
                  <a:pt x="107003" y="31062"/>
                </a:cubicBezTo>
                <a:lnTo>
                  <a:pt x="107373" y="31062"/>
                </a:lnTo>
                <a:cubicBezTo>
                  <a:pt x="106167" y="30763"/>
                  <a:pt x="104952" y="30543"/>
                  <a:pt x="103781" y="30367"/>
                </a:cubicBezTo>
                <a:cubicBezTo>
                  <a:pt x="103341" y="30103"/>
                  <a:pt x="102901" y="29812"/>
                  <a:pt x="102460" y="29557"/>
                </a:cubicBezTo>
                <a:lnTo>
                  <a:pt x="102460" y="29557"/>
                </a:lnTo>
                <a:cubicBezTo>
                  <a:pt x="103702" y="29742"/>
                  <a:pt x="104987" y="29962"/>
                  <a:pt x="106237" y="30252"/>
                </a:cubicBezTo>
                <a:cubicBezTo>
                  <a:pt x="106642" y="30508"/>
                  <a:pt x="107083" y="30763"/>
                  <a:pt x="107488" y="31062"/>
                </a:cubicBezTo>
                <a:lnTo>
                  <a:pt x="107628" y="31062"/>
                </a:lnTo>
                <a:cubicBezTo>
                  <a:pt x="107267" y="30807"/>
                  <a:pt x="106898" y="30543"/>
                  <a:pt x="106493" y="30323"/>
                </a:cubicBezTo>
                <a:lnTo>
                  <a:pt x="106493" y="30323"/>
                </a:lnTo>
                <a:cubicBezTo>
                  <a:pt x="107003" y="30437"/>
                  <a:pt x="107523" y="30587"/>
                  <a:pt x="108033" y="30728"/>
                </a:cubicBezTo>
                <a:cubicBezTo>
                  <a:pt x="108403" y="30807"/>
                  <a:pt x="108808" y="30948"/>
                  <a:pt x="109169" y="31062"/>
                </a:cubicBezTo>
                <a:lnTo>
                  <a:pt x="109468" y="31062"/>
                </a:lnTo>
                <a:cubicBezTo>
                  <a:pt x="108984" y="30913"/>
                  <a:pt x="108509" y="30763"/>
                  <a:pt x="108033" y="30622"/>
                </a:cubicBezTo>
                <a:cubicBezTo>
                  <a:pt x="107444" y="30472"/>
                  <a:pt x="106862" y="30323"/>
                  <a:pt x="106273" y="30182"/>
                </a:cubicBezTo>
                <a:cubicBezTo>
                  <a:pt x="105797" y="29926"/>
                  <a:pt x="105357" y="29627"/>
                  <a:pt x="104882" y="29372"/>
                </a:cubicBezTo>
                <a:lnTo>
                  <a:pt x="104882" y="29372"/>
                </a:lnTo>
                <a:cubicBezTo>
                  <a:pt x="105243" y="29442"/>
                  <a:pt x="105577" y="29522"/>
                  <a:pt x="105947" y="29592"/>
                </a:cubicBezTo>
                <a:cubicBezTo>
                  <a:pt x="106748" y="29812"/>
                  <a:pt x="107593" y="30032"/>
                  <a:pt x="108403" y="30287"/>
                </a:cubicBezTo>
                <a:cubicBezTo>
                  <a:pt x="108808" y="30543"/>
                  <a:pt x="109204" y="30807"/>
                  <a:pt x="109609" y="31062"/>
                </a:cubicBezTo>
                <a:lnTo>
                  <a:pt x="109759" y="31062"/>
                </a:lnTo>
                <a:cubicBezTo>
                  <a:pt x="109424" y="30842"/>
                  <a:pt x="109063" y="30622"/>
                  <a:pt x="108729" y="30402"/>
                </a:cubicBezTo>
                <a:lnTo>
                  <a:pt x="108729" y="30402"/>
                </a:lnTo>
                <a:cubicBezTo>
                  <a:pt x="109169" y="30543"/>
                  <a:pt x="109609" y="30692"/>
                  <a:pt x="110050" y="30877"/>
                </a:cubicBezTo>
                <a:lnTo>
                  <a:pt x="110050" y="30763"/>
                </a:lnTo>
                <a:cubicBezTo>
                  <a:pt x="109504" y="30587"/>
                  <a:pt x="108984" y="30402"/>
                  <a:pt x="108438" y="30217"/>
                </a:cubicBezTo>
                <a:cubicBezTo>
                  <a:pt x="107963" y="29926"/>
                  <a:pt x="107444" y="29627"/>
                  <a:pt x="107003" y="29337"/>
                </a:cubicBezTo>
                <a:lnTo>
                  <a:pt x="107003" y="29337"/>
                </a:lnTo>
                <a:cubicBezTo>
                  <a:pt x="108033" y="29662"/>
                  <a:pt x="109063" y="29997"/>
                  <a:pt x="110050" y="30367"/>
                </a:cubicBezTo>
                <a:lnTo>
                  <a:pt x="110050" y="30182"/>
                </a:lnTo>
                <a:cubicBezTo>
                  <a:pt x="109759" y="29997"/>
                  <a:pt x="109504" y="29777"/>
                  <a:pt x="109204" y="29592"/>
                </a:cubicBezTo>
                <a:lnTo>
                  <a:pt x="109204" y="29592"/>
                </a:lnTo>
                <a:cubicBezTo>
                  <a:pt x="109504" y="29706"/>
                  <a:pt x="109759" y="29812"/>
                  <a:pt x="110050" y="29882"/>
                </a:cubicBezTo>
                <a:lnTo>
                  <a:pt x="110050" y="29812"/>
                </a:lnTo>
                <a:cubicBezTo>
                  <a:pt x="109689" y="29662"/>
                  <a:pt x="109319" y="29557"/>
                  <a:pt x="108949" y="29407"/>
                </a:cubicBezTo>
                <a:cubicBezTo>
                  <a:pt x="108509" y="29117"/>
                  <a:pt x="108104" y="28826"/>
                  <a:pt x="107664" y="28527"/>
                </a:cubicBezTo>
                <a:lnTo>
                  <a:pt x="107664" y="28527"/>
                </a:lnTo>
                <a:cubicBezTo>
                  <a:pt x="108438" y="28782"/>
                  <a:pt x="109169" y="29046"/>
                  <a:pt x="109865" y="29301"/>
                </a:cubicBezTo>
                <a:cubicBezTo>
                  <a:pt x="109944" y="29301"/>
                  <a:pt x="109979" y="29337"/>
                  <a:pt x="110050" y="29337"/>
                </a:cubicBezTo>
                <a:lnTo>
                  <a:pt x="110050" y="29266"/>
                </a:lnTo>
                <a:cubicBezTo>
                  <a:pt x="110014" y="29266"/>
                  <a:pt x="109944" y="29222"/>
                  <a:pt x="109909" y="29222"/>
                </a:cubicBezTo>
                <a:cubicBezTo>
                  <a:pt x="109099" y="28932"/>
                  <a:pt x="108253" y="28641"/>
                  <a:pt x="107444" y="28342"/>
                </a:cubicBezTo>
                <a:cubicBezTo>
                  <a:pt x="107338" y="28271"/>
                  <a:pt x="107188" y="28201"/>
                  <a:pt x="107083" y="28122"/>
                </a:cubicBezTo>
                <a:cubicBezTo>
                  <a:pt x="106898" y="27981"/>
                  <a:pt x="106563" y="27726"/>
                  <a:pt x="106088" y="27391"/>
                </a:cubicBezTo>
                <a:lnTo>
                  <a:pt x="106088" y="27391"/>
                </a:lnTo>
                <a:cubicBezTo>
                  <a:pt x="107118" y="27726"/>
                  <a:pt x="108148" y="28086"/>
                  <a:pt x="109204" y="28456"/>
                </a:cubicBezTo>
                <a:cubicBezTo>
                  <a:pt x="109504" y="28641"/>
                  <a:pt x="109759" y="28861"/>
                  <a:pt x="110050" y="29081"/>
                </a:cubicBezTo>
                <a:lnTo>
                  <a:pt x="110050" y="28967"/>
                </a:lnTo>
                <a:cubicBezTo>
                  <a:pt x="109865" y="28826"/>
                  <a:pt x="109689" y="28676"/>
                  <a:pt x="109504" y="28527"/>
                </a:cubicBezTo>
                <a:lnTo>
                  <a:pt x="109504" y="28527"/>
                </a:lnTo>
                <a:cubicBezTo>
                  <a:pt x="109689" y="28606"/>
                  <a:pt x="109865" y="28676"/>
                  <a:pt x="110050" y="28747"/>
                </a:cubicBezTo>
                <a:lnTo>
                  <a:pt x="110050" y="28641"/>
                </a:lnTo>
                <a:cubicBezTo>
                  <a:pt x="109794" y="28562"/>
                  <a:pt x="109574" y="28491"/>
                  <a:pt x="109319" y="28386"/>
                </a:cubicBezTo>
                <a:lnTo>
                  <a:pt x="109248" y="28386"/>
                </a:lnTo>
                <a:cubicBezTo>
                  <a:pt x="108808" y="28016"/>
                  <a:pt x="108324" y="27646"/>
                  <a:pt x="107849" y="27285"/>
                </a:cubicBezTo>
                <a:lnTo>
                  <a:pt x="107849" y="27285"/>
                </a:lnTo>
                <a:cubicBezTo>
                  <a:pt x="107928" y="27321"/>
                  <a:pt x="107963" y="27321"/>
                  <a:pt x="107998" y="27356"/>
                </a:cubicBezTo>
                <a:cubicBezTo>
                  <a:pt x="108623" y="27576"/>
                  <a:pt x="109284" y="27796"/>
                  <a:pt x="109909" y="28016"/>
                </a:cubicBezTo>
                <a:cubicBezTo>
                  <a:pt x="109944" y="28016"/>
                  <a:pt x="110014" y="28051"/>
                  <a:pt x="110050" y="28051"/>
                </a:cubicBezTo>
                <a:lnTo>
                  <a:pt x="110050" y="27981"/>
                </a:lnTo>
                <a:cubicBezTo>
                  <a:pt x="110014" y="27946"/>
                  <a:pt x="109979" y="27946"/>
                  <a:pt x="109944" y="27946"/>
                </a:cubicBezTo>
                <a:cubicBezTo>
                  <a:pt x="109284" y="27726"/>
                  <a:pt x="108658" y="27505"/>
                  <a:pt x="108033" y="27285"/>
                </a:cubicBezTo>
                <a:cubicBezTo>
                  <a:pt x="107928" y="27206"/>
                  <a:pt x="107778" y="27171"/>
                  <a:pt x="107664" y="27136"/>
                </a:cubicBezTo>
                <a:cubicBezTo>
                  <a:pt x="107223" y="26801"/>
                  <a:pt x="106827" y="26475"/>
                  <a:pt x="106387" y="26106"/>
                </a:cubicBezTo>
                <a:lnTo>
                  <a:pt x="106387" y="26106"/>
                </a:lnTo>
                <a:cubicBezTo>
                  <a:pt x="106493" y="26141"/>
                  <a:pt x="106607" y="26185"/>
                  <a:pt x="106713" y="26220"/>
                </a:cubicBezTo>
                <a:cubicBezTo>
                  <a:pt x="107338" y="26475"/>
                  <a:pt x="107998" y="26731"/>
                  <a:pt x="108623" y="26951"/>
                </a:cubicBezTo>
                <a:cubicBezTo>
                  <a:pt x="108879" y="27065"/>
                  <a:pt x="109134" y="27136"/>
                  <a:pt x="109424" y="27206"/>
                </a:cubicBezTo>
                <a:cubicBezTo>
                  <a:pt x="109609" y="27391"/>
                  <a:pt x="109829" y="27541"/>
                  <a:pt x="110050" y="27681"/>
                </a:cubicBezTo>
                <a:lnTo>
                  <a:pt x="110050" y="27576"/>
                </a:lnTo>
                <a:cubicBezTo>
                  <a:pt x="109909" y="27505"/>
                  <a:pt x="109794" y="27391"/>
                  <a:pt x="109645" y="27321"/>
                </a:cubicBezTo>
                <a:lnTo>
                  <a:pt x="109645" y="27321"/>
                </a:lnTo>
                <a:cubicBezTo>
                  <a:pt x="109794" y="27356"/>
                  <a:pt x="109909" y="27391"/>
                  <a:pt x="110050" y="27426"/>
                </a:cubicBezTo>
                <a:lnTo>
                  <a:pt x="110050" y="27321"/>
                </a:lnTo>
                <a:cubicBezTo>
                  <a:pt x="109865" y="27285"/>
                  <a:pt x="109645" y="27206"/>
                  <a:pt x="109468" y="27136"/>
                </a:cubicBezTo>
                <a:cubicBezTo>
                  <a:pt x="108949" y="26766"/>
                  <a:pt x="108474" y="26405"/>
                  <a:pt x="107998" y="26000"/>
                </a:cubicBezTo>
                <a:lnTo>
                  <a:pt x="107998" y="26000"/>
                </a:lnTo>
                <a:cubicBezTo>
                  <a:pt x="108658" y="26255"/>
                  <a:pt x="109354" y="26440"/>
                  <a:pt x="110050" y="26660"/>
                </a:cubicBezTo>
                <a:lnTo>
                  <a:pt x="110050" y="26546"/>
                </a:lnTo>
                <a:cubicBezTo>
                  <a:pt x="109284" y="26326"/>
                  <a:pt x="108509" y="26106"/>
                  <a:pt x="107778" y="25850"/>
                </a:cubicBezTo>
                <a:cubicBezTo>
                  <a:pt x="107267" y="25410"/>
                  <a:pt x="106748" y="25005"/>
                  <a:pt x="106202" y="24565"/>
                </a:cubicBezTo>
                <a:lnTo>
                  <a:pt x="106202" y="24565"/>
                </a:lnTo>
                <a:cubicBezTo>
                  <a:pt x="107223" y="24935"/>
                  <a:pt x="108253" y="25225"/>
                  <a:pt x="109319" y="25525"/>
                </a:cubicBezTo>
                <a:cubicBezTo>
                  <a:pt x="109574" y="25701"/>
                  <a:pt x="109794" y="25885"/>
                  <a:pt x="110050" y="26106"/>
                </a:cubicBezTo>
                <a:lnTo>
                  <a:pt x="110050" y="26000"/>
                </a:lnTo>
                <a:cubicBezTo>
                  <a:pt x="109865" y="25850"/>
                  <a:pt x="109724" y="25701"/>
                  <a:pt x="109539" y="25595"/>
                </a:cubicBezTo>
                <a:lnTo>
                  <a:pt x="109539" y="25595"/>
                </a:lnTo>
                <a:cubicBezTo>
                  <a:pt x="109724" y="25630"/>
                  <a:pt x="109865" y="25665"/>
                  <a:pt x="110050" y="25701"/>
                </a:cubicBezTo>
                <a:lnTo>
                  <a:pt x="110050" y="25630"/>
                </a:lnTo>
                <a:cubicBezTo>
                  <a:pt x="109829" y="25560"/>
                  <a:pt x="109574" y="25525"/>
                  <a:pt x="109354" y="25445"/>
                </a:cubicBezTo>
                <a:cubicBezTo>
                  <a:pt x="108843" y="25040"/>
                  <a:pt x="108324" y="24679"/>
                  <a:pt x="107849" y="24274"/>
                </a:cubicBezTo>
                <a:lnTo>
                  <a:pt x="107849" y="24274"/>
                </a:lnTo>
                <a:cubicBezTo>
                  <a:pt x="108544" y="24459"/>
                  <a:pt x="109284" y="24600"/>
                  <a:pt x="110050" y="24750"/>
                </a:cubicBezTo>
                <a:lnTo>
                  <a:pt x="110050" y="24679"/>
                </a:lnTo>
                <a:cubicBezTo>
                  <a:pt x="109248" y="24530"/>
                  <a:pt x="108438" y="24345"/>
                  <a:pt x="107708" y="24125"/>
                </a:cubicBezTo>
                <a:cubicBezTo>
                  <a:pt x="107338" y="23869"/>
                  <a:pt x="107003" y="23579"/>
                  <a:pt x="106642" y="23280"/>
                </a:cubicBezTo>
                <a:cubicBezTo>
                  <a:pt x="106493" y="23139"/>
                  <a:pt x="106343" y="23024"/>
                  <a:pt x="106202" y="22883"/>
                </a:cubicBezTo>
                <a:lnTo>
                  <a:pt x="106202" y="22883"/>
                </a:lnTo>
                <a:cubicBezTo>
                  <a:pt x="107118" y="23139"/>
                  <a:pt x="108104" y="23359"/>
                  <a:pt x="109134" y="23544"/>
                </a:cubicBezTo>
                <a:cubicBezTo>
                  <a:pt x="109424" y="23764"/>
                  <a:pt x="109724" y="24019"/>
                  <a:pt x="110050" y="24274"/>
                </a:cubicBezTo>
                <a:lnTo>
                  <a:pt x="110050" y="24160"/>
                </a:lnTo>
                <a:cubicBezTo>
                  <a:pt x="109794" y="23940"/>
                  <a:pt x="109539" y="23764"/>
                  <a:pt x="109319" y="23579"/>
                </a:cubicBezTo>
                <a:lnTo>
                  <a:pt x="109319" y="23579"/>
                </a:lnTo>
                <a:cubicBezTo>
                  <a:pt x="109539" y="23614"/>
                  <a:pt x="109794" y="23649"/>
                  <a:pt x="110050" y="23685"/>
                </a:cubicBezTo>
                <a:lnTo>
                  <a:pt x="110050" y="23579"/>
                </a:lnTo>
                <a:cubicBezTo>
                  <a:pt x="109759" y="23544"/>
                  <a:pt x="109468" y="23500"/>
                  <a:pt x="109169" y="23429"/>
                </a:cubicBezTo>
                <a:cubicBezTo>
                  <a:pt x="108623" y="22989"/>
                  <a:pt x="108104" y="22549"/>
                  <a:pt x="107628" y="22144"/>
                </a:cubicBezTo>
                <a:lnTo>
                  <a:pt x="107628" y="22144"/>
                </a:lnTo>
                <a:cubicBezTo>
                  <a:pt x="108403" y="22258"/>
                  <a:pt x="109204" y="22364"/>
                  <a:pt x="110050" y="22478"/>
                </a:cubicBezTo>
                <a:lnTo>
                  <a:pt x="110050" y="22399"/>
                </a:lnTo>
                <a:cubicBezTo>
                  <a:pt x="109169" y="22293"/>
                  <a:pt x="108289" y="22179"/>
                  <a:pt x="107488" y="22038"/>
                </a:cubicBezTo>
                <a:cubicBezTo>
                  <a:pt x="107003" y="21563"/>
                  <a:pt x="106528" y="21123"/>
                  <a:pt x="106123" y="20718"/>
                </a:cubicBezTo>
                <a:lnTo>
                  <a:pt x="106123" y="20718"/>
                </a:lnTo>
                <a:cubicBezTo>
                  <a:pt x="107003" y="20858"/>
                  <a:pt x="107998" y="20973"/>
                  <a:pt x="109028" y="21079"/>
                </a:cubicBezTo>
                <a:cubicBezTo>
                  <a:pt x="109354" y="21413"/>
                  <a:pt x="109689" y="21739"/>
                  <a:pt x="110050" y="22073"/>
                </a:cubicBezTo>
                <a:lnTo>
                  <a:pt x="110050" y="21924"/>
                </a:lnTo>
                <a:cubicBezTo>
                  <a:pt x="109724" y="21668"/>
                  <a:pt x="109424" y="21378"/>
                  <a:pt x="109169" y="21079"/>
                </a:cubicBezTo>
                <a:lnTo>
                  <a:pt x="109169" y="21079"/>
                </a:lnTo>
                <a:cubicBezTo>
                  <a:pt x="109248" y="21123"/>
                  <a:pt x="109354" y="21123"/>
                  <a:pt x="109468" y="21123"/>
                </a:cubicBezTo>
                <a:cubicBezTo>
                  <a:pt x="109645" y="21158"/>
                  <a:pt x="109865" y="21158"/>
                  <a:pt x="110050" y="21158"/>
                </a:cubicBezTo>
                <a:lnTo>
                  <a:pt x="110050" y="21079"/>
                </a:lnTo>
                <a:cubicBezTo>
                  <a:pt x="109865" y="21079"/>
                  <a:pt x="109645" y="21043"/>
                  <a:pt x="109468" y="21043"/>
                </a:cubicBezTo>
                <a:cubicBezTo>
                  <a:pt x="109319" y="21043"/>
                  <a:pt x="109204" y="21008"/>
                  <a:pt x="109063" y="21008"/>
                </a:cubicBezTo>
                <a:cubicBezTo>
                  <a:pt x="108588" y="20533"/>
                  <a:pt x="108148" y="20057"/>
                  <a:pt x="107778" y="19617"/>
                </a:cubicBezTo>
                <a:lnTo>
                  <a:pt x="107778" y="19617"/>
                </a:lnTo>
                <a:cubicBezTo>
                  <a:pt x="108148" y="19652"/>
                  <a:pt x="108544" y="19688"/>
                  <a:pt x="108949" y="19723"/>
                </a:cubicBezTo>
                <a:lnTo>
                  <a:pt x="110050" y="19723"/>
                </a:lnTo>
                <a:lnTo>
                  <a:pt x="110050" y="19652"/>
                </a:lnTo>
                <a:cubicBezTo>
                  <a:pt x="109689" y="19652"/>
                  <a:pt x="109319" y="19652"/>
                  <a:pt x="108949" y="19617"/>
                </a:cubicBezTo>
                <a:cubicBezTo>
                  <a:pt x="108509" y="19582"/>
                  <a:pt x="108104" y="19582"/>
                  <a:pt x="107708" y="19503"/>
                </a:cubicBezTo>
                <a:cubicBezTo>
                  <a:pt x="107267" y="18992"/>
                  <a:pt x="106862" y="18481"/>
                  <a:pt x="106563" y="17997"/>
                </a:cubicBezTo>
                <a:lnTo>
                  <a:pt x="106563" y="17997"/>
                </a:lnTo>
                <a:cubicBezTo>
                  <a:pt x="106933" y="18041"/>
                  <a:pt x="107338" y="18076"/>
                  <a:pt x="107708" y="18112"/>
                </a:cubicBezTo>
                <a:cubicBezTo>
                  <a:pt x="107998" y="18129"/>
                  <a:pt x="108291" y="18138"/>
                  <a:pt x="108589" y="18138"/>
                </a:cubicBezTo>
                <a:cubicBezTo>
                  <a:pt x="108887" y="18138"/>
                  <a:pt x="109191" y="18129"/>
                  <a:pt x="109504" y="18112"/>
                </a:cubicBezTo>
                <a:cubicBezTo>
                  <a:pt x="109689" y="18367"/>
                  <a:pt x="109865" y="18657"/>
                  <a:pt x="110050" y="18922"/>
                </a:cubicBezTo>
                <a:lnTo>
                  <a:pt x="110050" y="18772"/>
                </a:lnTo>
                <a:cubicBezTo>
                  <a:pt x="109909" y="18552"/>
                  <a:pt x="109759" y="18332"/>
                  <a:pt x="109609" y="18112"/>
                </a:cubicBezTo>
                <a:lnTo>
                  <a:pt x="110050" y="18112"/>
                </a:lnTo>
                <a:lnTo>
                  <a:pt x="110050" y="17997"/>
                </a:lnTo>
                <a:cubicBezTo>
                  <a:pt x="109909" y="17997"/>
                  <a:pt x="109724" y="18041"/>
                  <a:pt x="109574" y="18041"/>
                </a:cubicBezTo>
                <a:cubicBezTo>
                  <a:pt x="109248" y="17487"/>
                  <a:pt x="108949" y="16976"/>
                  <a:pt x="108764" y="16421"/>
                </a:cubicBezTo>
                <a:cubicBezTo>
                  <a:pt x="109169" y="16386"/>
                  <a:pt x="109609" y="16386"/>
                  <a:pt x="110050" y="16386"/>
                </a:cubicBezTo>
                <a:lnTo>
                  <a:pt x="110050" y="16280"/>
                </a:lnTo>
                <a:cubicBezTo>
                  <a:pt x="109609" y="16316"/>
                  <a:pt x="109169" y="16316"/>
                  <a:pt x="108729" y="16316"/>
                </a:cubicBezTo>
                <a:cubicBezTo>
                  <a:pt x="108544" y="15796"/>
                  <a:pt x="108438" y="15286"/>
                  <a:pt x="108368" y="14740"/>
                </a:cubicBezTo>
                <a:cubicBezTo>
                  <a:pt x="108879" y="14740"/>
                  <a:pt x="109389" y="14740"/>
                  <a:pt x="109909" y="14696"/>
                </a:cubicBezTo>
                <a:lnTo>
                  <a:pt x="110050" y="14696"/>
                </a:lnTo>
                <a:lnTo>
                  <a:pt x="110050" y="14625"/>
                </a:lnTo>
                <a:lnTo>
                  <a:pt x="109909" y="14625"/>
                </a:lnTo>
                <a:cubicBezTo>
                  <a:pt x="109389" y="14625"/>
                  <a:pt x="108879" y="14660"/>
                  <a:pt x="108368" y="14660"/>
                </a:cubicBezTo>
                <a:cubicBezTo>
                  <a:pt x="108324" y="14185"/>
                  <a:pt x="108368" y="13710"/>
                  <a:pt x="108438" y="13234"/>
                </a:cubicBezTo>
                <a:lnTo>
                  <a:pt x="108368" y="13234"/>
                </a:lnTo>
                <a:cubicBezTo>
                  <a:pt x="108253" y="13710"/>
                  <a:pt x="108253" y="14185"/>
                  <a:pt x="108289" y="14660"/>
                </a:cubicBezTo>
                <a:cubicBezTo>
                  <a:pt x="107558" y="14660"/>
                  <a:pt x="106862" y="14660"/>
                  <a:pt x="106237" y="14590"/>
                </a:cubicBezTo>
                <a:cubicBezTo>
                  <a:pt x="105947" y="14590"/>
                  <a:pt x="105612" y="14555"/>
                  <a:pt x="105322" y="14520"/>
                </a:cubicBezTo>
                <a:cubicBezTo>
                  <a:pt x="105287" y="14000"/>
                  <a:pt x="105357" y="13525"/>
                  <a:pt x="105507" y="13049"/>
                </a:cubicBezTo>
                <a:cubicBezTo>
                  <a:pt x="105762" y="13085"/>
                  <a:pt x="106017" y="13120"/>
                  <a:pt x="106308" y="13120"/>
                </a:cubicBezTo>
                <a:cubicBezTo>
                  <a:pt x="106600" y="13150"/>
                  <a:pt x="106944" y="13162"/>
                  <a:pt x="107326" y="13162"/>
                </a:cubicBezTo>
                <a:cubicBezTo>
                  <a:pt x="107956" y="13162"/>
                  <a:pt x="108690" y="13128"/>
                  <a:pt x="109468" y="13085"/>
                </a:cubicBezTo>
                <a:cubicBezTo>
                  <a:pt x="109645" y="13085"/>
                  <a:pt x="109865" y="13049"/>
                  <a:pt x="110050" y="13049"/>
                </a:cubicBezTo>
                <a:lnTo>
                  <a:pt x="110050" y="12979"/>
                </a:lnTo>
                <a:cubicBezTo>
                  <a:pt x="109865" y="12979"/>
                  <a:pt x="109645" y="12979"/>
                  <a:pt x="109468" y="13014"/>
                </a:cubicBezTo>
                <a:cubicBezTo>
                  <a:pt x="108606" y="13038"/>
                  <a:pt x="107798" y="13079"/>
                  <a:pt x="107125" y="13079"/>
                </a:cubicBezTo>
                <a:cubicBezTo>
                  <a:pt x="106823" y="13079"/>
                  <a:pt x="106548" y="13071"/>
                  <a:pt x="106308" y="13049"/>
                </a:cubicBezTo>
                <a:cubicBezTo>
                  <a:pt x="102496" y="12680"/>
                  <a:pt x="99414" y="11694"/>
                  <a:pt x="97143" y="10153"/>
                </a:cubicBezTo>
                <a:cubicBezTo>
                  <a:pt x="95778" y="9193"/>
                  <a:pt x="94678" y="8022"/>
                  <a:pt x="93657" y="6772"/>
                </a:cubicBezTo>
                <a:cubicBezTo>
                  <a:pt x="93657" y="6702"/>
                  <a:pt x="93692" y="6667"/>
                  <a:pt x="93692" y="6596"/>
                </a:cubicBezTo>
                <a:lnTo>
                  <a:pt x="93621" y="6552"/>
                </a:lnTo>
                <a:cubicBezTo>
                  <a:pt x="93577" y="6596"/>
                  <a:pt x="93577" y="6667"/>
                  <a:pt x="93577" y="6702"/>
                </a:cubicBezTo>
                <a:cubicBezTo>
                  <a:pt x="93322" y="6376"/>
                  <a:pt x="93067" y="6041"/>
                  <a:pt x="92811" y="5751"/>
                </a:cubicBezTo>
                <a:cubicBezTo>
                  <a:pt x="92521" y="5381"/>
                  <a:pt x="92221" y="5011"/>
                  <a:pt x="91931" y="4686"/>
                </a:cubicBezTo>
                <a:cubicBezTo>
                  <a:pt x="91966" y="4571"/>
                  <a:pt x="92001" y="4466"/>
                  <a:pt x="92037" y="4351"/>
                </a:cubicBezTo>
                <a:lnTo>
                  <a:pt x="91966" y="4316"/>
                </a:lnTo>
                <a:cubicBezTo>
                  <a:pt x="91931" y="4430"/>
                  <a:pt x="91896" y="4501"/>
                  <a:pt x="91861" y="4615"/>
                </a:cubicBezTo>
                <a:cubicBezTo>
                  <a:pt x="91271" y="3876"/>
                  <a:pt x="90646" y="3180"/>
                  <a:pt x="89950" y="2555"/>
                </a:cubicBezTo>
                <a:cubicBezTo>
                  <a:pt x="89985" y="2485"/>
                  <a:pt x="89985" y="2449"/>
                  <a:pt x="90021" y="2370"/>
                </a:cubicBezTo>
                <a:lnTo>
                  <a:pt x="89915" y="2370"/>
                </a:lnTo>
                <a:cubicBezTo>
                  <a:pt x="89915" y="2414"/>
                  <a:pt x="89915" y="2449"/>
                  <a:pt x="89880" y="2485"/>
                </a:cubicBezTo>
                <a:cubicBezTo>
                  <a:pt x="88270" y="1044"/>
                  <a:pt x="86292" y="0"/>
                  <a:pt x="83381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 flipH="1">
            <a:off x="519" y="1827269"/>
            <a:ext cx="5140098" cy="3300483"/>
          </a:xfrm>
          <a:custGeom>
            <a:avLst/>
            <a:gdLst/>
            <a:ahLst/>
            <a:cxnLst/>
            <a:rect l="l" t="t" r="r" b="b"/>
            <a:pathLst>
              <a:path w="65996" h="42375" extrusionOk="0">
                <a:moveTo>
                  <a:pt x="61849" y="80"/>
                </a:moveTo>
                <a:lnTo>
                  <a:pt x="61963" y="256"/>
                </a:lnTo>
                <a:cubicBezTo>
                  <a:pt x="62254" y="661"/>
                  <a:pt x="62544" y="1066"/>
                  <a:pt x="62844" y="1506"/>
                </a:cubicBezTo>
                <a:cubicBezTo>
                  <a:pt x="62531" y="1489"/>
                  <a:pt x="62227" y="1480"/>
                  <a:pt x="61923" y="1480"/>
                </a:cubicBezTo>
                <a:cubicBezTo>
                  <a:pt x="61620" y="1480"/>
                  <a:pt x="61316" y="1489"/>
                  <a:pt x="61003" y="1506"/>
                </a:cubicBezTo>
                <a:cubicBezTo>
                  <a:pt x="60678" y="1066"/>
                  <a:pt x="60387" y="626"/>
                  <a:pt x="60053" y="186"/>
                </a:cubicBezTo>
                <a:lnTo>
                  <a:pt x="60017" y="115"/>
                </a:lnTo>
                <a:cubicBezTo>
                  <a:pt x="60643" y="80"/>
                  <a:pt x="61224" y="80"/>
                  <a:pt x="61849" y="80"/>
                </a:cubicBezTo>
                <a:close/>
                <a:moveTo>
                  <a:pt x="61884" y="80"/>
                </a:moveTo>
                <a:cubicBezTo>
                  <a:pt x="62474" y="115"/>
                  <a:pt x="63064" y="150"/>
                  <a:pt x="63645" y="256"/>
                </a:cubicBezTo>
                <a:cubicBezTo>
                  <a:pt x="63724" y="335"/>
                  <a:pt x="63759" y="406"/>
                  <a:pt x="63830" y="476"/>
                </a:cubicBezTo>
                <a:cubicBezTo>
                  <a:pt x="64085" y="881"/>
                  <a:pt x="64349" y="1286"/>
                  <a:pt x="64640" y="1691"/>
                </a:cubicBezTo>
                <a:cubicBezTo>
                  <a:pt x="64085" y="1621"/>
                  <a:pt x="63504" y="1541"/>
                  <a:pt x="62914" y="1506"/>
                </a:cubicBezTo>
                <a:cubicBezTo>
                  <a:pt x="62588" y="1066"/>
                  <a:pt x="62289" y="661"/>
                  <a:pt x="61998" y="221"/>
                </a:cubicBezTo>
                <a:lnTo>
                  <a:pt x="61884" y="80"/>
                </a:lnTo>
                <a:close/>
                <a:moveTo>
                  <a:pt x="59982" y="150"/>
                </a:moveTo>
                <a:lnTo>
                  <a:pt x="60017" y="221"/>
                </a:lnTo>
                <a:cubicBezTo>
                  <a:pt x="60308" y="661"/>
                  <a:pt x="60643" y="1066"/>
                  <a:pt x="60968" y="1506"/>
                </a:cubicBezTo>
                <a:cubicBezTo>
                  <a:pt x="60528" y="1541"/>
                  <a:pt x="60088" y="1621"/>
                  <a:pt x="59648" y="1691"/>
                </a:cubicBezTo>
                <a:cubicBezTo>
                  <a:pt x="59463" y="1691"/>
                  <a:pt x="59322" y="1726"/>
                  <a:pt x="59137" y="1761"/>
                </a:cubicBezTo>
                <a:cubicBezTo>
                  <a:pt x="58809" y="1329"/>
                  <a:pt x="58488" y="897"/>
                  <a:pt x="58202" y="431"/>
                </a:cubicBezTo>
                <a:lnTo>
                  <a:pt x="58202" y="431"/>
                </a:lnTo>
                <a:cubicBezTo>
                  <a:pt x="58780" y="297"/>
                  <a:pt x="59377" y="205"/>
                  <a:pt x="59982" y="150"/>
                </a:cubicBezTo>
                <a:close/>
                <a:moveTo>
                  <a:pt x="58145" y="445"/>
                </a:moveTo>
                <a:cubicBezTo>
                  <a:pt x="58443" y="884"/>
                  <a:pt x="58768" y="1323"/>
                  <a:pt x="59102" y="1797"/>
                </a:cubicBezTo>
                <a:cubicBezTo>
                  <a:pt x="58477" y="1911"/>
                  <a:pt x="57922" y="2096"/>
                  <a:pt x="57376" y="2316"/>
                </a:cubicBezTo>
                <a:cubicBezTo>
                  <a:pt x="57042" y="1876"/>
                  <a:pt x="56752" y="1436"/>
                  <a:pt x="56461" y="997"/>
                </a:cubicBezTo>
                <a:lnTo>
                  <a:pt x="56461" y="997"/>
                </a:lnTo>
                <a:cubicBezTo>
                  <a:pt x="56996" y="766"/>
                  <a:pt x="57561" y="584"/>
                  <a:pt x="58145" y="445"/>
                </a:cubicBezTo>
                <a:close/>
                <a:moveTo>
                  <a:pt x="61947" y="1515"/>
                </a:moveTo>
                <a:cubicBezTo>
                  <a:pt x="62254" y="1515"/>
                  <a:pt x="62566" y="1524"/>
                  <a:pt x="62879" y="1541"/>
                </a:cubicBezTo>
                <a:cubicBezTo>
                  <a:pt x="63204" y="2017"/>
                  <a:pt x="63574" y="2457"/>
                  <a:pt x="63944" y="2897"/>
                </a:cubicBezTo>
                <a:cubicBezTo>
                  <a:pt x="63502" y="2872"/>
                  <a:pt x="63060" y="2847"/>
                  <a:pt x="62630" y="2847"/>
                </a:cubicBezTo>
                <a:cubicBezTo>
                  <a:pt x="62453" y="2847"/>
                  <a:pt x="62277" y="2852"/>
                  <a:pt x="62104" y="2862"/>
                </a:cubicBezTo>
                <a:cubicBezTo>
                  <a:pt x="61743" y="2457"/>
                  <a:pt x="61373" y="2017"/>
                  <a:pt x="61047" y="1541"/>
                </a:cubicBezTo>
                <a:cubicBezTo>
                  <a:pt x="61338" y="1524"/>
                  <a:pt x="61640" y="1515"/>
                  <a:pt x="61947" y="1515"/>
                </a:cubicBezTo>
                <a:close/>
                <a:moveTo>
                  <a:pt x="62949" y="1541"/>
                </a:moveTo>
                <a:lnTo>
                  <a:pt x="62949" y="1541"/>
                </a:lnTo>
                <a:cubicBezTo>
                  <a:pt x="63539" y="1577"/>
                  <a:pt x="64085" y="1656"/>
                  <a:pt x="64675" y="1726"/>
                </a:cubicBezTo>
                <a:cubicBezTo>
                  <a:pt x="65009" y="2202"/>
                  <a:pt x="65370" y="2642"/>
                  <a:pt x="65740" y="3082"/>
                </a:cubicBezTo>
                <a:cubicBezTo>
                  <a:pt x="65150" y="3012"/>
                  <a:pt x="64569" y="2941"/>
                  <a:pt x="64014" y="2897"/>
                </a:cubicBezTo>
                <a:cubicBezTo>
                  <a:pt x="63609" y="2457"/>
                  <a:pt x="63284" y="2017"/>
                  <a:pt x="62949" y="1541"/>
                </a:cubicBezTo>
                <a:close/>
                <a:moveTo>
                  <a:pt x="61003" y="1577"/>
                </a:moveTo>
                <a:cubicBezTo>
                  <a:pt x="61338" y="2017"/>
                  <a:pt x="61664" y="2457"/>
                  <a:pt x="62034" y="2862"/>
                </a:cubicBezTo>
                <a:cubicBezTo>
                  <a:pt x="61593" y="2897"/>
                  <a:pt x="61153" y="2941"/>
                  <a:pt x="60748" y="3012"/>
                </a:cubicBezTo>
                <a:cubicBezTo>
                  <a:pt x="60563" y="3047"/>
                  <a:pt x="60387" y="3082"/>
                  <a:pt x="60202" y="3117"/>
                </a:cubicBezTo>
                <a:cubicBezTo>
                  <a:pt x="59833" y="2677"/>
                  <a:pt x="59507" y="2237"/>
                  <a:pt x="59172" y="1797"/>
                </a:cubicBezTo>
                <a:cubicBezTo>
                  <a:pt x="59322" y="1761"/>
                  <a:pt x="59507" y="1726"/>
                  <a:pt x="59648" y="1726"/>
                </a:cubicBezTo>
                <a:cubicBezTo>
                  <a:pt x="60088" y="1656"/>
                  <a:pt x="60528" y="1577"/>
                  <a:pt x="61003" y="1577"/>
                </a:cubicBezTo>
                <a:close/>
                <a:moveTo>
                  <a:pt x="59137" y="1841"/>
                </a:moveTo>
                <a:cubicBezTo>
                  <a:pt x="59463" y="2281"/>
                  <a:pt x="59797" y="2721"/>
                  <a:pt x="60167" y="3117"/>
                </a:cubicBezTo>
                <a:cubicBezTo>
                  <a:pt x="59542" y="3232"/>
                  <a:pt x="58952" y="3417"/>
                  <a:pt x="58442" y="3602"/>
                </a:cubicBezTo>
                <a:cubicBezTo>
                  <a:pt x="58072" y="3197"/>
                  <a:pt x="57746" y="2756"/>
                  <a:pt x="57411" y="2351"/>
                </a:cubicBezTo>
                <a:cubicBezTo>
                  <a:pt x="57922" y="2131"/>
                  <a:pt x="58512" y="1946"/>
                  <a:pt x="59137" y="1841"/>
                </a:cubicBezTo>
                <a:close/>
                <a:moveTo>
                  <a:pt x="56458" y="998"/>
                </a:moveTo>
                <a:lnTo>
                  <a:pt x="56425" y="1031"/>
                </a:lnTo>
                <a:cubicBezTo>
                  <a:pt x="56716" y="1436"/>
                  <a:pt x="57006" y="1876"/>
                  <a:pt x="57341" y="2316"/>
                </a:cubicBezTo>
                <a:cubicBezTo>
                  <a:pt x="56786" y="2536"/>
                  <a:pt x="56276" y="2827"/>
                  <a:pt x="55836" y="3117"/>
                </a:cubicBezTo>
                <a:cubicBezTo>
                  <a:pt x="55545" y="2721"/>
                  <a:pt x="55246" y="2281"/>
                  <a:pt x="54955" y="1841"/>
                </a:cubicBezTo>
                <a:lnTo>
                  <a:pt x="54920" y="1876"/>
                </a:lnTo>
                <a:cubicBezTo>
                  <a:pt x="55210" y="2316"/>
                  <a:pt x="55501" y="2721"/>
                  <a:pt x="55800" y="3161"/>
                </a:cubicBezTo>
                <a:cubicBezTo>
                  <a:pt x="55325" y="3452"/>
                  <a:pt x="54920" y="3822"/>
                  <a:pt x="54550" y="4218"/>
                </a:cubicBezTo>
                <a:cubicBezTo>
                  <a:pt x="54260" y="3822"/>
                  <a:pt x="53960" y="3381"/>
                  <a:pt x="53705" y="2976"/>
                </a:cubicBezTo>
                <a:cubicBezTo>
                  <a:pt x="54451" y="2104"/>
                  <a:pt x="55396" y="1456"/>
                  <a:pt x="56458" y="998"/>
                </a:cubicBezTo>
                <a:close/>
                <a:moveTo>
                  <a:pt x="62148" y="2897"/>
                </a:moveTo>
                <a:cubicBezTo>
                  <a:pt x="62729" y="2897"/>
                  <a:pt x="63354" y="2897"/>
                  <a:pt x="63979" y="2941"/>
                </a:cubicBezTo>
                <a:cubicBezTo>
                  <a:pt x="64384" y="3381"/>
                  <a:pt x="64824" y="3822"/>
                  <a:pt x="65300" y="4218"/>
                </a:cubicBezTo>
                <a:cubicBezTo>
                  <a:pt x="64640" y="4147"/>
                  <a:pt x="64014" y="4147"/>
                  <a:pt x="63389" y="4147"/>
                </a:cubicBezTo>
                <a:cubicBezTo>
                  <a:pt x="62949" y="3778"/>
                  <a:pt x="62544" y="3381"/>
                  <a:pt x="62148" y="2897"/>
                </a:cubicBezTo>
                <a:close/>
                <a:moveTo>
                  <a:pt x="62069" y="2941"/>
                </a:moveTo>
                <a:cubicBezTo>
                  <a:pt x="62474" y="3381"/>
                  <a:pt x="62879" y="3778"/>
                  <a:pt x="63354" y="4147"/>
                </a:cubicBezTo>
                <a:cubicBezTo>
                  <a:pt x="62879" y="4183"/>
                  <a:pt x="62403" y="4218"/>
                  <a:pt x="61928" y="4297"/>
                </a:cubicBezTo>
                <a:cubicBezTo>
                  <a:pt x="61778" y="4297"/>
                  <a:pt x="61629" y="4332"/>
                  <a:pt x="61444" y="4367"/>
                </a:cubicBezTo>
                <a:cubicBezTo>
                  <a:pt x="61047" y="3998"/>
                  <a:pt x="60643" y="3557"/>
                  <a:pt x="60238" y="3161"/>
                </a:cubicBezTo>
                <a:cubicBezTo>
                  <a:pt x="60863" y="3047"/>
                  <a:pt x="61444" y="2976"/>
                  <a:pt x="62069" y="2941"/>
                </a:cubicBezTo>
                <a:close/>
                <a:moveTo>
                  <a:pt x="57376" y="2351"/>
                </a:moveTo>
                <a:cubicBezTo>
                  <a:pt x="57667" y="2792"/>
                  <a:pt x="58037" y="3232"/>
                  <a:pt x="58362" y="3637"/>
                </a:cubicBezTo>
                <a:cubicBezTo>
                  <a:pt x="57816" y="3857"/>
                  <a:pt x="57306" y="4112"/>
                  <a:pt x="56822" y="4403"/>
                </a:cubicBezTo>
                <a:cubicBezTo>
                  <a:pt x="56496" y="3998"/>
                  <a:pt x="56161" y="3602"/>
                  <a:pt x="55871" y="3161"/>
                </a:cubicBezTo>
                <a:cubicBezTo>
                  <a:pt x="56311" y="2862"/>
                  <a:pt x="56822" y="2571"/>
                  <a:pt x="57376" y="2351"/>
                </a:cubicBezTo>
                <a:close/>
                <a:moveTo>
                  <a:pt x="60202" y="3161"/>
                </a:moveTo>
                <a:cubicBezTo>
                  <a:pt x="60563" y="3602"/>
                  <a:pt x="60968" y="3998"/>
                  <a:pt x="61408" y="4367"/>
                </a:cubicBezTo>
                <a:cubicBezTo>
                  <a:pt x="60783" y="4482"/>
                  <a:pt x="60167" y="4623"/>
                  <a:pt x="59612" y="4843"/>
                </a:cubicBezTo>
                <a:cubicBezTo>
                  <a:pt x="59207" y="4482"/>
                  <a:pt x="58802" y="4077"/>
                  <a:pt x="58477" y="3672"/>
                </a:cubicBezTo>
                <a:cubicBezTo>
                  <a:pt x="59023" y="3452"/>
                  <a:pt x="59612" y="3267"/>
                  <a:pt x="60202" y="3161"/>
                </a:cubicBezTo>
                <a:close/>
                <a:moveTo>
                  <a:pt x="63389" y="4183"/>
                </a:moveTo>
                <a:cubicBezTo>
                  <a:pt x="63794" y="4552"/>
                  <a:pt x="64235" y="4843"/>
                  <a:pt x="64675" y="5098"/>
                </a:cubicBezTo>
                <a:cubicBezTo>
                  <a:pt x="64050" y="5098"/>
                  <a:pt x="63425" y="5177"/>
                  <a:pt x="62764" y="5283"/>
                </a:cubicBezTo>
                <a:cubicBezTo>
                  <a:pt x="62324" y="5028"/>
                  <a:pt x="61884" y="4737"/>
                  <a:pt x="61488" y="4367"/>
                </a:cubicBezTo>
                <a:cubicBezTo>
                  <a:pt x="62104" y="4262"/>
                  <a:pt x="62729" y="4218"/>
                  <a:pt x="63389" y="4183"/>
                </a:cubicBezTo>
                <a:close/>
                <a:moveTo>
                  <a:pt x="55836" y="3197"/>
                </a:moveTo>
                <a:cubicBezTo>
                  <a:pt x="56126" y="3602"/>
                  <a:pt x="56461" y="4042"/>
                  <a:pt x="56786" y="4438"/>
                </a:cubicBezTo>
                <a:cubicBezTo>
                  <a:pt x="56311" y="4737"/>
                  <a:pt x="55871" y="5063"/>
                  <a:pt x="55466" y="5468"/>
                </a:cubicBezTo>
                <a:cubicBezTo>
                  <a:pt x="55175" y="5098"/>
                  <a:pt x="54841" y="4658"/>
                  <a:pt x="54550" y="4262"/>
                </a:cubicBezTo>
                <a:cubicBezTo>
                  <a:pt x="54920" y="3857"/>
                  <a:pt x="55360" y="3487"/>
                  <a:pt x="55836" y="3197"/>
                </a:cubicBezTo>
                <a:close/>
                <a:moveTo>
                  <a:pt x="58406" y="3672"/>
                </a:moveTo>
                <a:cubicBezTo>
                  <a:pt x="58767" y="4077"/>
                  <a:pt x="59172" y="4482"/>
                  <a:pt x="59577" y="4843"/>
                </a:cubicBezTo>
                <a:cubicBezTo>
                  <a:pt x="58987" y="5063"/>
                  <a:pt x="58442" y="5283"/>
                  <a:pt x="57966" y="5582"/>
                </a:cubicBezTo>
                <a:cubicBezTo>
                  <a:pt x="57561" y="5213"/>
                  <a:pt x="57191" y="4843"/>
                  <a:pt x="56866" y="4438"/>
                </a:cubicBezTo>
                <a:cubicBezTo>
                  <a:pt x="57341" y="4147"/>
                  <a:pt x="57852" y="3892"/>
                  <a:pt x="58406" y="3672"/>
                </a:cubicBezTo>
                <a:close/>
                <a:moveTo>
                  <a:pt x="53670" y="2976"/>
                </a:moveTo>
                <a:cubicBezTo>
                  <a:pt x="53925" y="3417"/>
                  <a:pt x="54224" y="3857"/>
                  <a:pt x="54515" y="4262"/>
                </a:cubicBezTo>
                <a:cubicBezTo>
                  <a:pt x="54330" y="4482"/>
                  <a:pt x="54145" y="4702"/>
                  <a:pt x="53960" y="4922"/>
                </a:cubicBezTo>
                <a:cubicBezTo>
                  <a:pt x="53819" y="5177"/>
                  <a:pt x="53670" y="5433"/>
                  <a:pt x="53520" y="5688"/>
                </a:cubicBezTo>
                <a:cubicBezTo>
                  <a:pt x="53300" y="5362"/>
                  <a:pt x="53045" y="4993"/>
                  <a:pt x="52825" y="4658"/>
                </a:cubicBezTo>
                <a:lnTo>
                  <a:pt x="52719" y="4482"/>
                </a:lnTo>
                <a:cubicBezTo>
                  <a:pt x="52825" y="4218"/>
                  <a:pt x="52974" y="3927"/>
                  <a:pt x="53159" y="3672"/>
                </a:cubicBezTo>
                <a:cubicBezTo>
                  <a:pt x="53300" y="3417"/>
                  <a:pt x="53485" y="3197"/>
                  <a:pt x="53670" y="2976"/>
                </a:cubicBezTo>
                <a:close/>
                <a:moveTo>
                  <a:pt x="61444" y="4403"/>
                </a:moveTo>
                <a:cubicBezTo>
                  <a:pt x="61849" y="4737"/>
                  <a:pt x="62254" y="5063"/>
                  <a:pt x="62694" y="5318"/>
                </a:cubicBezTo>
                <a:cubicBezTo>
                  <a:pt x="62069" y="5433"/>
                  <a:pt x="61488" y="5582"/>
                  <a:pt x="60898" y="5758"/>
                </a:cubicBezTo>
                <a:cubicBezTo>
                  <a:pt x="60458" y="5503"/>
                  <a:pt x="60017" y="5213"/>
                  <a:pt x="59648" y="4843"/>
                </a:cubicBezTo>
                <a:cubicBezTo>
                  <a:pt x="60238" y="4658"/>
                  <a:pt x="60827" y="4517"/>
                  <a:pt x="61444" y="4403"/>
                </a:cubicBezTo>
                <a:close/>
                <a:moveTo>
                  <a:pt x="59612" y="4878"/>
                </a:moveTo>
                <a:cubicBezTo>
                  <a:pt x="59982" y="5213"/>
                  <a:pt x="60387" y="5538"/>
                  <a:pt x="60827" y="5802"/>
                </a:cubicBezTo>
                <a:cubicBezTo>
                  <a:pt x="60238" y="5979"/>
                  <a:pt x="59683" y="6243"/>
                  <a:pt x="59137" y="6533"/>
                </a:cubicBezTo>
                <a:cubicBezTo>
                  <a:pt x="58732" y="6243"/>
                  <a:pt x="58327" y="5943"/>
                  <a:pt x="57966" y="5618"/>
                </a:cubicBezTo>
                <a:cubicBezTo>
                  <a:pt x="58477" y="5318"/>
                  <a:pt x="59023" y="5063"/>
                  <a:pt x="59612" y="4878"/>
                </a:cubicBezTo>
                <a:close/>
                <a:moveTo>
                  <a:pt x="62764" y="5362"/>
                </a:moveTo>
                <a:cubicBezTo>
                  <a:pt x="62808" y="5362"/>
                  <a:pt x="62879" y="5398"/>
                  <a:pt x="62914" y="5433"/>
                </a:cubicBezTo>
                <a:cubicBezTo>
                  <a:pt x="63354" y="5653"/>
                  <a:pt x="63794" y="5873"/>
                  <a:pt x="64270" y="6093"/>
                </a:cubicBezTo>
                <a:cubicBezTo>
                  <a:pt x="63609" y="6199"/>
                  <a:pt x="62984" y="6384"/>
                  <a:pt x="62403" y="6568"/>
                </a:cubicBezTo>
                <a:cubicBezTo>
                  <a:pt x="61998" y="6384"/>
                  <a:pt x="61593" y="6163"/>
                  <a:pt x="61188" y="5943"/>
                </a:cubicBezTo>
                <a:cubicBezTo>
                  <a:pt x="61083" y="5908"/>
                  <a:pt x="61003" y="5873"/>
                  <a:pt x="60933" y="5802"/>
                </a:cubicBezTo>
                <a:cubicBezTo>
                  <a:pt x="61523" y="5618"/>
                  <a:pt x="62148" y="5468"/>
                  <a:pt x="62764" y="5362"/>
                </a:cubicBezTo>
                <a:close/>
                <a:moveTo>
                  <a:pt x="56822" y="4482"/>
                </a:moveTo>
                <a:cubicBezTo>
                  <a:pt x="57156" y="4878"/>
                  <a:pt x="57526" y="5248"/>
                  <a:pt x="57887" y="5618"/>
                </a:cubicBezTo>
                <a:cubicBezTo>
                  <a:pt x="57411" y="5908"/>
                  <a:pt x="56936" y="6243"/>
                  <a:pt x="56531" y="6604"/>
                </a:cubicBezTo>
                <a:cubicBezTo>
                  <a:pt x="56161" y="6278"/>
                  <a:pt x="55836" y="5908"/>
                  <a:pt x="55501" y="5503"/>
                </a:cubicBezTo>
                <a:cubicBezTo>
                  <a:pt x="55906" y="5098"/>
                  <a:pt x="56346" y="4772"/>
                  <a:pt x="56822" y="4482"/>
                </a:cubicBezTo>
                <a:close/>
                <a:moveTo>
                  <a:pt x="54550" y="4297"/>
                </a:moveTo>
                <a:cubicBezTo>
                  <a:pt x="54841" y="4702"/>
                  <a:pt x="55140" y="5098"/>
                  <a:pt x="55466" y="5503"/>
                </a:cubicBezTo>
                <a:cubicBezTo>
                  <a:pt x="55246" y="5688"/>
                  <a:pt x="55061" y="5908"/>
                  <a:pt x="54920" y="6128"/>
                </a:cubicBezTo>
                <a:cubicBezTo>
                  <a:pt x="54735" y="6384"/>
                  <a:pt x="54585" y="6639"/>
                  <a:pt x="54445" y="6903"/>
                </a:cubicBezTo>
                <a:cubicBezTo>
                  <a:pt x="54110" y="6533"/>
                  <a:pt x="53855" y="6128"/>
                  <a:pt x="53564" y="5723"/>
                </a:cubicBezTo>
                <a:cubicBezTo>
                  <a:pt x="53705" y="5468"/>
                  <a:pt x="53855" y="5213"/>
                  <a:pt x="54004" y="4957"/>
                </a:cubicBezTo>
                <a:cubicBezTo>
                  <a:pt x="54180" y="4702"/>
                  <a:pt x="54330" y="4482"/>
                  <a:pt x="54550" y="4297"/>
                </a:cubicBezTo>
                <a:close/>
                <a:moveTo>
                  <a:pt x="64349" y="6128"/>
                </a:moveTo>
                <a:cubicBezTo>
                  <a:pt x="64824" y="6348"/>
                  <a:pt x="65335" y="6533"/>
                  <a:pt x="65810" y="6718"/>
                </a:cubicBezTo>
                <a:cubicBezTo>
                  <a:pt x="65185" y="6859"/>
                  <a:pt x="64604" y="7044"/>
                  <a:pt x="64014" y="7264"/>
                </a:cubicBezTo>
                <a:cubicBezTo>
                  <a:pt x="63504" y="7044"/>
                  <a:pt x="62984" y="6859"/>
                  <a:pt x="62474" y="6604"/>
                </a:cubicBezTo>
                <a:cubicBezTo>
                  <a:pt x="63064" y="6419"/>
                  <a:pt x="63689" y="6243"/>
                  <a:pt x="64349" y="6128"/>
                </a:cubicBezTo>
                <a:close/>
                <a:moveTo>
                  <a:pt x="52684" y="4552"/>
                </a:moveTo>
                <a:lnTo>
                  <a:pt x="52789" y="4658"/>
                </a:lnTo>
                <a:cubicBezTo>
                  <a:pt x="53009" y="5028"/>
                  <a:pt x="53265" y="5398"/>
                  <a:pt x="53520" y="5723"/>
                </a:cubicBezTo>
                <a:cubicBezTo>
                  <a:pt x="53265" y="6243"/>
                  <a:pt x="53124" y="6789"/>
                  <a:pt x="53009" y="7343"/>
                </a:cubicBezTo>
                <a:cubicBezTo>
                  <a:pt x="52754" y="7009"/>
                  <a:pt x="52534" y="6683"/>
                  <a:pt x="52279" y="6313"/>
                </a:cubicBezTo>
                <a:lnTo>
                  <a:pt x="52244" y="6243"/>
                </a:lnTo>
                <a:cubicBezTo>
                  <a:pt x="52314" y="5653"/>
                  <a:pt x="52464" y="5098"/>
                  <a:pt x="52684" y="4552"/>
                </a:cubicBezTo>
                <a:close/>
                <a:moveTo>
                  <a:pt x="60863" y="5838"/>
                </a:moveTo>
                <a:cubicBezTo>
                  <a:pt x="60968" y="5873"/>
                  <a:pt x="61083" y="5943"/>
                  <a:pt x="61153" y="5979"/>
                </a:cubicBezTo>
                <a:cubicBezTo>
                  <a:pt x="61558" y="6199"/>
                  <a:pt x="61963" y="6419"/>
                  <a:pt x="62368" y="6604"/>
                </a:cubicBezTo>
                <a:cubicBezTo>
                  <a:pt x="61743" y="6824"/>
                  <a:pt x="61153" y="7044"/>
                  <a:pt x="60607" y="7343"/>
                </a:cubicBezTo>
                <a:cubicBezTo>
                  <a:pt x="60123" y="7123"/>
                  <a:pt x="59648" y="6859"/>
                  <a:pt x="59207" y="6568"/>
                </a:cubicBezTo>
                <a:cubicBezTo>
                  <a:pt x="59727" y="6278"/>
                  <a:pt x="60273" y="6023"/>
                  <a:pt x="60863" y="5838"/>
                </a:cubicBezTo>
                <a:close/>
                <a:moveTo>
                  <a:pt x="57922" y="5618"/>
                </a:moveTo>
                <a:cubicBezTo>
                  <a:pt x="58292" y="5979"/>
                  <a:pt x="58697" y="6278"/>
                  <a:pt x="59102" y="6533"/>
                </a:cubicBezTo>
                <a:cubicBezTo>
                  <a:pt x="58582" y="6824"/>
                  <a:pt x="58107" y="7158"/>
                  <a:pt x="57667" y="7519"/>
                </a:cubicBezTo>
                <a:cubicBezTo>
                  <a:pt x="57262" y="7264"/>
                  <a:pt x="56901" y="6973"/>
                  <a:pt x="56566" y="6639"/>
                </a:cubicBezTo>
                <a:cubicBezTo>
                  <a:pt x="56971" y="6243"/>
                  <a:pt x="57447" y="5908"/>
                  <a:pt x="57922" y="5618"/>
                </a:cubicBezTo>
                <a:close/>
                <a:moveTo>
                  <a:pt x="55466" y="5538"/>
                </a:moveTo>
                <a:cubicBezTo>
                  <a:pt x="55800" y="5908"/>
                  <a:pt x="56126" y="6278"/>
                  <a:pt x="56496" y="6639"/>
                </a:cubicBezTo>
                <a:cubicBezTo>
                  <a:pt x="56311" y="6789"/>
                  <a:pt x="56126" y="6973"/>
                  <a:pt x="55941" y="7158"/>
                </a:cubicBezTo>
                <a:cubicBezTo>
                  <a:pt x="55721" y="7414"/>
                  <a:pt x="55545" y="7634"/>
                  <a:pt x="55395" y="7889"/>
                </a:cubicBezTo>
                <a:cubicBezTo>
                  <a:pt x="55061" y="7598"/>
                  <a:pt x="54770" y="7264"/>
                  <a:pt x="54480" y="6938"/>
                </a:cubicBezTo>
                <a:cubicBezTo>
                  <a:pt x="54585" y="6639"/>
                  <a:pt x="54770" y="6384"/>
                  <a:pt x="54955" y="6163"/>
                </a:cubicBezTo>
                <a:cubicBezTo>
                  <a:pt x="55105" y="5943"/>
                  <a:pt x="55281" y="5723"/>
                  <a:pt x="55466" y="5538"/>
                </a:cubicBezTo>
                <a:close/>
                <a:moveTo>
                  <a:pt x="62403" y="6639"/>
                </a:moveTo>
                <a:cubicBezTo>
                  <a:pt x="62914" y="6859"/>
                  <a:pt x="63425" y="7079"/>
                  <a:pt x="63944" y="7264"/>
                </a:cubicBezTo>
                <a:cubicBezTo>
                  <a:pt x="63319" y="7484"/>
                  <a:pt x="62729" y="7739"/>
                  <a:pt x="62148" y="8039"/>
                </a:cubicBezTo>
                <a:cubicBezTo>
                  <a:pt x="61629" y="7854"/>
                  <a:pt x="61118" y="7634"/>
                  <a:pt x="60643" y="7378"/>
                </a:cubicBezTo>
                <a:cubicBezTo>
                  <a:pt x="61188" y="7079"/>
                  <a:pt x="61778" y="6824"/>
                  <a:pt x="62403" y="6639"/>
                </a:cubicBezTo>
                <a:close/>
                <a:moveTo>
                  <a:pt x="59137" y="6568"/>
                </a:moveTo>
                <a:cubicBezTo>
                  <a:pt x="59612" y="6859"/>
                  <a:pt x="60053" y="7123"/>
                  <a:pt x="60528" y="7378"/>
                </a:cubicBezTo>
                <a:cubicBezTo>
                  <a:pt x="60017" y="7669"/>
                  <a:pt x="59507" y="7959"/>
                  <a:pt x="58987" y="8329"/>
                </a:cubicBezTo>
                <a:cubicBezTo>
                  <a:pt x="58626" y="8144"/>
                  <a:pt x="58257" y="7924"/>
                  <a:pt x="57887" y="7669"/>
                </a:cubicBezTo>
                <a:cubicBezTo>
                  <a:pt x="57816" y="7634"/>
                  <a:pt x="57746" y="7598"/>
                  <a:pt x="57702" y="7563"/>
                </a:cubicBezTo>
                <a:cubicBezTo>
                  <a:pt x="58142" y="7194"/>
                  <a:pt x="58626" y="6859"/>
                  <a:pt x="59137" y="6568"/>
                </a:cubicBezTo>
                <a:close/>
                <a:moveTo>
                  <a:pt x="53520" y="5802"/>
                </a:moveTo>
                <a:cubicBezTo>
                  <a:pt x="53819" y="6163"/>
                  <a:pt x="54110" y="6568"/>
                  <a:pt x="54401" y="6938"/>
                </a:cubicBezTo>
                <a:cubicBezTo>
                  <a:pt x="54180" y="7414"/>
                  <a:pt x="54004" y="7889"/>
                  <a:pt x="53855" y="8400"/>
                </a:cubicBezTo>
                <a:cubicBezTo>
                  <a:pt x="53564" y="8109"/>
                  <a:pt x="53300" y="7739"/>
                  <a:pt x="53045" y="7414"/>
                </a:cubicBezTo>
                <a:cubicBezTo>
                  <a:pt x="53159" y="6824"/>
                  <a:pt x="53300" y="6313"/>
                  <a:pt x="53520" y="5802"/>
                </a:cubicBezTo>
                <a:close/>
                <a:moveTo>
                  <a:pt x="64014" y="7299"/>
                </a:moveTo>
                <a:cubicBezTo>
                  <a:pt x="64525" y="7519"/>
                  <a:pt x="65080" y="7704"/>
                  <a:pt x="65590" y="7854"/>
                </a:cubicBezTo>
                <a:cubicBezTo>
                  <a:pt x="64965" y="8074"/>
                  <a:pt x="64384" y="8364"/>
                  <a:pt x="63759" y="8620"/>
                </a:cubicBezTo>
                <a:cubicBezTo>
                  <a:pt x="63248" y="8444"/>
                  <a:pt x="62729" y="8259"/>
                  <a:pt x="62218" y="8074"/>
                </a:cubicBezTo>
                <a:cubicBezTo>
                  <a:pt x="62764" y="7783"/>
                  <a:pt x="63389" y="7519"/>
                  <a:pt x="64014" y="7299"/>
                </a:cubicBezTo>
                <a:close/>
                <a:moveTo>
                  <a:pt x="56531" y="6683"/>
                </a:moveTo>
                <a:cubicBezTo>
                  <a:pt x="56866" y="6973"/>
                  <a:pt x="57227" y="7299"/>
                  <a:pt x="57632" y="7563"/>
                </a:cubicBezTo>
                <a:cubicBezTo>
                  <a:pt x="57341" y="7783"/>
                  <a:pt x="57086" y="8039"/>
                  <a:pt x="56866" y="8294"/>
                </a:cubicBezTo>
                <a:cubicBezTo>
                  <a:pt x="56716" y="8444"/>
                  <a:pt x="56602" y="8585"/>
                  <a:pt x="56496" y="8734"/>
                </a:cubicBezTo>
                <a:cubicBezTo>
                  <a:pt x="56461" y="8699"/>
                  <a:pt x="56425" y="8699"/>
                  <a:pt x="56381" y="8664"/>
                </a:cubicBezTo>
                <a:cubicBezTo>
                  <a:pt x="56056" y="8444"/>
                  <a:pt x="55721" y="8180"/>
                  <a:pt x="55431" y="7924"/>
                </a:cubicBezTo>
                <a:cubicBezTo>
                  <a:pt x="55580" y="7669"/>
                  <a:pt x="55765" y="7414"/>
                  <a:pt x="55985" y="7194"/>
                </a:cubicBezTo>
                <a:cubicBezTo>
                  <a:pt x="56161" y="7009"/>
                  <a:pt x="56346" y="6824"/>
                  <a:pt x="56531" y="6683"/>
                </a:cubicBezTo>
                <a:close/>
                <a:moveTo>
                  <a:pt x="60607" y="7414"/>
                </a:moveTo>
                <a:cubicBezTo>
                  <a:pt x="61083" y="7634"/>
                  <a:pt x="61593" y="7854"/>
                  <a:pt x="62104" y="8074"/>
                </a:cubicBezTo>
                <a:cubicBezTo>
                  <a:pt x="61523" y="8364"/>
                  <a:pt x="60968" y="8664"/>
                  <a:pt x="60422" y="9025"/>
                </a:cubicBezTo>
                <a:cubicBezTo>
                  <a:pt x="59947" y="8805"/>
                  <a:pt x="59507" y="8585"/>
                  <a:pt x="59067" y="8364"/>
                </a:cubicBezTo>
                <a:cubicBezTo>
                  <a:pt x="59542" y="8003"/>
                  <a:pt x="60053" y="7669"/>
                  <a:pt x="60607" y="7414"/>
                </a:cubicBezTo>
                <a:close/>
                <a:moveTo>
                  <a:pt x="54445" y="6973"/>
                </a:moveTo>
                <a:cubicBezTo>
                  <a:pt x="54735" y="7299"/>
                  <a:pt x="55026" y="7634"/>
                  <a:pt x="55360" y="7924"/>
                </a:cubicBezTo>
                <a:cubicBezTo>
                  <a:pt x="55105" y="8364"/>
                  <a:pt x="54885" y="8805"/>
                  <a:pt x="54735" y="9280"/>
                </a:cubicBezTo>
                <a:cubicBezTo>
                  <a:pt x="54445" y="9025"/>
                  <a:pt x="54145" y="8734"/>
                  <a:pt x="53890" y="8444"/>
                </a:cubicBezTo>
                <a:cubicBezTo>
                  <a:pt x="54040" y="7924"/>
                  <a:pt x="54180" y="7449"/>
                  <a:pt x="54445" y="6973"/>
                </a:cubicBezTo>
                <a:close/>
                <a:moveTo>
                  <a:pt x="57667" y="7598"/>
                </a:moveTo>
                <a:cubicBezTo>
                  <a:pt x="57702" y="7634"/>
                  <a:pt x="57781" y="7669"/>
                  <a:pt x="57852" y="7704"/>
                </a:cubicBezTo>
                <a:cubicBezTo>
                  <a:pt x="58221" y="7959"/>
                  <a:pt x="58582" y="8144"/>
                  <a:pt x="58952" y="8364"/>
                </a:cubicBezTo>
                <a:cubicBezTo>
                  <a:pt x="58697" y="8549"/>
                  <a:pt x="58477" y="8769"/>
                  <a:pt x="58221" y="8954"/>
                </a:cubicBezTo>
                <a:cubicBezTo>
                  <a:pt x="58072" y="9104"/>
                  <a:pt x="57922" y="9245"/>
                  <a:pt x="57781" y="9430"/>
                </a:cubicBezTo>
                <a:cubicBezTo>
                  <a:pt x="57341" y="9210"/>
                  <a:pt x="56936" y="8990"/>
                  <a:pt x="56531" y="8734"/>
                </a:cubicBezTo>
                <a:cubicBezTo>
                  <a:pt x="56646" y="8585"/>
                  <a:pt x="56751" y="8479"/>
                  <a:pt x="56866" y="8329"/>
                </a:cubicBezTo>
                <a:cubicBezTo>
                  <a:pt x="57121" y="8074"/>
                  <a:pt x="57376" y="7819"/>
                  <a:pt x="57667" y="7598"/>
                </a:cubicBezTo>
                <a:close/>
                <a:moveTo>
                  <a:pt x="62148" y="8109"/>
                </a:moveTo>
                <a:cubicBezTo>
                  <a:pt x="62659" y="8294"/>
                  <a:pt x="63169" y="8479"/>
                  <a:pt x="63724" y="8664"/>
                </a:cubicBezTo>
                <a:cubicBezTo>
                  <a:pt x="63099" y="8954"/>
                  <a:pt x="62509" y="9280"/>
                  <a:pt x="61928" y="9650"/>
                </a:cubicBezTo>
                <a:cubicBezTo>
                  <a:pt x="61444" y="9430"/>
                  <a:pt x="60933" y="9245"/>
                  <a:pt x="60493" y="9025"/>
                </a:cubicBezTo>
                <a:cubicBezTo>
                  <a:pt x="61003" y="8699"/>
                  <a:pt x="61558" y="8400"/>
                  <a:pt x="62148" y="8109"/>
                </a:cubicBezTo>
                <a:close/>
                <a:moveTo>
                  <a:pt x="53045" y="7449"/>
                </a:moveTo>
                <a:cubicBezTo>
                  <a:pt x="53300" y="7819"/>
                  <a:pt x="53564" y="8144"/>
                  <a:pt x="53855" y="8479"/>
                </a:cubicBezTo>
                <a:cubicBezTo>
                  <a:pt x="53705" y="8954"/>
                  <a:pt x="53635" y="9465"/>
                  <a:pt x="53564" y="9984"/>
                </a:cubicBezTo>
                <a:cubicBezTo>
                  <a:pt x="53344" y="9685"/>
                  <a:pt x="53080" y="9394"/>
                  <a:pt x="52904" y="9104"/>
                </a:cubicBezTo>
                <a:cubicBezTo>
                  <a:pt x="52904" y="8549"/>
                  <a:pt x="52939" y="8003"/>
                  <a:pt x="53045" y="7449"/>
                </a:cubicBezTo>
                <a:close/>
                <a:moveTo>
                  <a:pt x="55395" y="7959"/>
                </a:moveTo>
                <a:cubicBezTo>
                  <a:pt x="55686" y="8224"/>
                  <a:pt x="56020" y="8479"/>
                  <a:pt x="56346" y="8699"/>
                </a:cubicBezTo>
                <a:cubicBezTo>
                  <a:pt x="56381" y="8734"/>
                  <a:pt x="56425" y="8734"/>
                  <a:pt x="56461" y="8769"/>
                </a:cubicBezTo>
                <a:cubicBezTo>
                  <a:pt x="56161" y="9139"/>
                  <a:pt x="55906" y="9544"/>
                  <a:pt x="55686" y="9984"/>
                </a:cubicBezTo>
                <a:cubicBezTo>
                  <a:pt x="55360" y="9764"/>
                  <a:pt x="55026" y="9544"/>
                  <a:pt x="54770" y="9280"/>
                </a:cubicBezTo>
                <a:cubicBezTo>
                  <a:pt x="54920" y="8840"/>
                  <a:pt x="55140" y="8400"/>
                  <a:pt x="55395" y="7959"/>
                </a:cubicBezTo>
                <a:close/>
                <a:moveTo>
                  <a:pt x="59023" y="8400"/>
                </a:moveTo>
                <a:cubicBezTo>
                  <a:pt x="59463" y="8620"/>
                  <a:pt x="59903" y="8840"/>
                  <a:pt x="60387" y="9060"/>
                </a:cubicBezTo>
                <a:cubicBezTo>
                  <a:pt x="60202" y="9174"/>
                  <a:pt x="59982" y="9324"/>
                  <a:pt x="59797" y="9465"/>
                </a:cubicBezTo>
                <a:cubicBezTo>
                  <a:pt x="59542" y="9615"/>
                  <a:pt x="59322" y="9799"/>
                  <a:pt x="59067" y="9984"/>
                </a:cubicBezTo>
                <a:cubicBezTo>
                  <a:pt x="58662" y="9835"/>
                  <a:pt x="58221" y="9615"/>
                  <a:pt x="57816" y="9430"/>
                </a:cubicBezTo>
                <a:cubicBezTo>
                  <a:pt x="57966" y="9280"/>
                  <a:pt x="58107" y="9139"/>
                  <a:pt x="58257" y="8990"/>
                </a:cubicBezTo>
                <a:cubicBezTo>
                  <a:pt x="58477" y="8769"/>
                  <a:pt x="58732" y="8585"/>
                  <a:pt x="59023" y="8400"/>
                </a:cubicBezTo>
                <a:close/>
                <a:moveTo>
                  <a:pt x="63759" y="8699"/>
                </a:moveTo>
                <a:cubicBezTo>
                  <a:pt x="64014" y="8769"/>
                  <a:pt x="64270" y="8884"/>
                  <a:pt x="64569" y="8954"/>
                </a:cubicBezTo>
                <a:lnTo>
                  <a:pt x="65229" y="9174"/>
                </a:lnTo>
                <a:cubicBezTo>
                  <a:pt x="64604" y="9465"/>
                  <a:pt x="63979" y="9799"/>
                  <a:pt x="63319" y="10125"/>
                </a:cubicBezTo>
                <a:cubicBezTo>
                  <a:pt x="62984" y="10020"/>
                  <a:pt x="62659" y="9905"/>
                  <a:pt x="62324" y="9799"/>
                </a:cubicBezTo>
                <a:cubicBezTo>
                  <a:pt x="62218" y="9720"/>
                  <a:pt x="62104" y="9685"/>
                  <a:pt x="61998" y="9650"/>
                </a:cubicBezTo>
                <a:cubicBezTo>
                  <a:pt x="62588" y="9280"/>
                  <a:pt x="63169" y="8990"/>
                  <a:pt x="63759" y="8699"/>
                </a:cubicBezTo>
                <a:close/>
                <a:moveTo>
                  <a:pt x="56496" y="8769"/>
                </a:moveTo>
                <a:cubicBezTo>
                  <a:pt x="56901" y="9025"/>
                  <a:pt x="57306" y="9245"/>
                  <a:pt x="57746" y="9430"/>
                </a:cubicBezTo>
                <a:cubicBezTo>
                  <a:pt x="57411" y="9799"/>
                  <a:pt x="57121" y="10125"/>
                  <a:pt x="56822" y="10530"/>
                </a:cubicBezTo>
                <a:cubicBezTo>
                  <a:pt x="56496" y="10381"/>
                  <a:pt x="56161" y="10240"/>
                  <a:pt x="55871" y="10055"/>
                </a:cubicBezTo>
                <a:cubicBezTo>
                  <a:pt x="55836" y="10055"/>
                  <a:pt x="55765" y="10020"/>
                  <a:pt x="55721" y="9984"/>
                </a:cubicBezTo>
                <a:cubicBezTo>
                  <a:pt x="55941" y="9579"/>
                  <a:pt x="56205" y="9174"/>
                  <a:pt x="56496" y="8769"/>
                </a:cubicBezTo>
                <a:close/>
                <a:moveTo>
                  <a:pt x="60458" y="9060"/>
                </a:moveTo>
                <a:cubicBezTo>
                  <a:pt x="60898" y="9280"/>
                  <a:pt x="61373" y="9465"/>
                  <a:pt x="61884" y="9650"/>
                </a:cubicBezTo>
                <a:cubicBezTo>
                  <a:pt x="61743" y="9764"/>
                  <a:pt x="61593" y="9835"/>
                  <a:pt x="61444" y="9940"/>
                </a:cubicBezTo>
                <a:cubicBezTo>
                  <a:pt x="61153" y="10125"/>
                  <a:pt x="60827" y="10345"/>
                  <a:pt x="60493" y="10530"/>
                </a:cubicBezTo>
                <a:cubicBezTo>
                  <a:pt x="60053" y="10381"/>
                  <a:pt x="59577" y="10204"/>
                  <a:pt x="59137" y="10020"/>
                </a:cubicBezTo>
                <a:cubicBezTo>
                  <a:pt x="59357" y="9835"/>
                  <a:pt x="59577" y="9650"/>
                  <a:pt x="59797" y="9500"/>
                </a:cubicBezTo>
                <a:lnTo>
                  <a:pt x="60458" y="9060"/>
                </a:lnTo>
                <a:close/>
                <a:moveTo>
                  <a:pt x="53890" y="8514"/>
                </a:moveTo>
                <a:cubicBezTo>
                  <a:pt x="54145" y="8805"/>
                  <a:pt x="54401" y="9060"/>
                  <a:pt x="54700" y="9324"/>
                </a:cubicBezTo>
                <a:cubicBezTo>
                  <a:pt x="54550" y="9764"/>
                  <a:pt x="54401" y="10240"/>
                  <a:pt x="54260" y="10680"/>
                </a:cubicBezTo>
                <a:cubicBezTo>
                  <a:pt x="54040" y="10495"/>
                  <a:pt x="53819" y="10275"/>
                  <a:pt x="53599" y="10020"/>
                </a:cubicBezTo>
                <a:cubicBezTo>
                  <a:pt x="53670" y="9500"/>
                  <a:pt x="53740" y="8990"/>
                  <a:pt x="53890" y="8514"/>
                </a:cubicBezTo>
                <a:close/>
                <a:moveTo>
                  <a:pt x="57781" y="9465"/>
                </a:moveTo>
                <a:cubicBezTo>
                  <a:pt x="58186" y="9650"/>
                  <a:pt x="58626" y="9835"/>
                  <a:pt x="59023" y="10020"/>
                </a:cubicBezTo>
                <a:cubicBezTo>
                  <a:pt x="58662" y="10310"/>
                  <a:pt x="58327" y="10645"/>
                  <a:pt x="57966" y="10970"/>
                </a:cubicBezTo>
                <a:cubicBezTo>
                  <a:pt x="57596" y="10821"/>
                  <a:pt x="57227" y="10680"/>
                  <a:pt x="56866" y="10530"/>
                </a:cubicBezTo>
                <a:cubicBezTo>
                  <a:pt x="57156" y="10160"/>
                  <a:pt x="57447" y="9799"/>
                  <a:pt x="57781" y="9465"/>
                </a:cubicBezTo>
                <a:close/>
                <a:moveTo>
                  <a:pt x="61963" y="9685"/>
                </a:moveTo>
                <a:cubicBezTo>
                  <a:pt x="62069" y="9720"/>
                  <a:pt x="62183" y="9764"/>
                  <a:pt x="62324" y="9835"/>
                </a:cubicBezTo>
                <a:cubicBezTo>
                  <a:pt x="62623" y="9940"/>
                  <a:pt x="62949" y="10055"/>
                  <a:pt x="63248" y="10160"/>
                </a:cubicBezTo>
                <a:cubicBezTo>
                  <a:pt x="63028" y="10275"/>
                  <a:pt x="62808" y="10425"/>
                  <a:pt x="62588" y="10530"/>
                </a:cubicBezTo>
                <a:cubicBezTo>
                  <a:pt x="62324" y="10680"/>
                  <a:pt x="62034" y="10821"/>
                  <a:pt x="61778" y="11006"/>
                </a:cubicBezTo>
                <a:cubicBezTo>
                  <a:pt x="61558" y="10935"/>
                  <a:pt x="61373" y="10865"/>
                  <a:pt x="61153" y="10786"/>
                </a:cubicBezTo>
                <a:cubicBezTo>
                  <a:pt x="60968" y="10715"/>
                  <a:pt x="60748" y="10645"/>
                  <a:pt x="60563" y="10565"/>
                </a:cubicBezTo>
                <a:cubicBezTo>
                  <a:pt x="60863" y="10345"/>
                  <a:pt x="61153" y="10160"/>
                  <a:pt x="61444" y="9984"/>
                </a:cubicBezTo>
                <a:cubicBezTo>
                  <a:pt x="61629" y="9870"/>
                  <a:pt x="61778" y="9764"/>
                  <a:pt x="61963" y="9685"/>
                </a:cubicBezTo>
                <a:close/>
                <a:moveTo>
                  <a:pt x="54735" y="9359"/>
                </a:moveTo>
                <a:cubicBezTo>
                  <a:pt x="55026" y="9579"/>
                  <a:pt x="55325" y="9799"/>
                  <a:pt x="55651" y="10020"/>
                </a:cubicBezTo>
                <a:cubicBezTo>
                  <a:pt x="55466" y="10425"/>
                  <a:pt x="55281" y="10821"/>
                  <a:pt x="55105" y="11226"/>
                </a:cubicBezTo>
                <a:cubicBezTo>
                  <a:pt x="54805" y="11085"/>
                  <a:pt x="54550" y="10935"/>
                  <a:pt x="54295" y="10715"/>
                </a:cubicBezTo>
                <a:cubicBezTo>
                  <a:pt x="54445" y="10240"/>
                  <a:pt x="54585" y="9799"/>
                  <a:pt x="54735" y="9359"/>
                </a:cubicBezTo>
                <a:close/>
                <a:moveTo>
                  <a:pt x="59102" y="10055"/>
                </a:moveTo>
                <a:cubicBezTo>
                  <a:pt x="59542" y="10240"/>
                  <a:pt x="59982" y="10381"/>
                  <a:pt x="60458" y="10565"/>
                </a:cubicBezTo>
                <a:cubicBezTo>
                  <a:pt x="60053" y="10821"/>
                  <a:pt x="59648" y="11120"/>
                  <a:pt x="59243" y="11375"/>
                </a:cubicBezTo>
                <a:cubicBezTo>
                  <a:pt x="58802" y="11261"/>
                  <a:pt x="58406" y="11120"/>
                  <a:pt x="58001" y="10970"/>
                </a:cubicBezTo>
                <a:cubicBezTo>
                  <a:pt x="58362" y="10645"/>
                  <a:pt x="58732" y="10345"/>
                  <a:pt x="59102" y="10055"/>
                </a:cubicBezTo>
                <a:close/>
                <a:moveTo>
                  <a:pt x="63319" y="10204"/>
                </a:moveTo>
                <a:cubicBezTo>
                  <a:pt x="63794" y="10345"/>
                  <a:pt x="64235" y="10530"/>
                  <a:pt x="64710" y="10680"/>
                </a:cubicBezTo>
                <a:cubicBezTo>
                  <a:pt x="64419" y="10821"/>
                  <a:pt x="64129" y="10970"/>
                  <a:pt x="63830" y="11120"/>
                </a:cubicBezTo>
                <a:cubicBezTo>
                  <a:pt x="63574" y="11226"/>
                  <a:pt x="63354" y="11340"/>
                  <a:pt x="63134" y="11446"/>
                </a:cubicBezTo>
                <a:cubicBezTo>
                  <a:pt x="62694" y="11340"/>
                  <a:pt x="62289" y="11155"/>
                  <a:pt x="61849" y="11006"/>
                </a:cubicBezTo>
                <a:cubicBezTo>
                  <a:pt x="62104" y="10865"/>
                  <a:pt x="62368" y="10715"/>
                  <a:pt x="62623" y="10565"/>
                </a:cubicBezTo>
                <a:cubicBezTo>
                  <a:pt x="62844" y="10425"/>
                  <a:pt x="63099" y="10310"/>
                  <a:pt x="63319" y="10204"/>
                </a:cubicBezTo>
                <a:close/>
                <a:moveTo>
                  <a:pt x="52860" y="9139"/>
                </a:moveTo>
                <a:cubicBezTo>
                  <a:pt x="53080" y="9465"/>
                  <a:pt x="53300" y="9764"/>
                  <a:pt x="53564" y="10055"/>
                </a:cubicBezTo>
                <a:cubicBezTo>
                  <a:pt x="53520" y="10530"/>
                  <a:pt x="53450" y="11006"/>
                  <a:pt x="53414" y="11481"/>
                </a:cubicBezTo>
                <a:lnTo>
                  <a:pt x="53414" y="11631"/>
                </a:lnTo>
                <a:cubicBezTo>
                  <a:pt x="53230" y="11375"/>
                  <a:pt x="53045" y="11155"/>
                  <a:pt x="52860" y="10865"/>
                </a:cubicBezTo>
                <a:lnTo>
                  <a:pt x="52860" y="10715"/>
                </a:lnTo>
                <a:lnTo>
                  <a:pt x="52860" y="9139"/>
                </a:lnTo>
                <a:close/>
                <a:moveTo>
                  <a:pt x="55721" y="10020"/>
                </a:moveTo>
                <a:cubicBezTo>
                  <a:pt x="55765" y="10055"/>
                  <a:pt x="55800" y="10090"/>
                  <a:pt x="55836" y="10090"/>
                </a:cubicBezTo>
                <a:cubicBezTo>
                  <a:pt x="56161" y="10275"/>
                  <a:pt x="56461" y="10425"/>
                  <a:pt x="56786" y="10565"/>
                </a:cubicBezTo>
                <a:cubicBezTo>
                  <a:pt x="56531" y="10900"/>
                  <a:pt x="56276" y="11261"/>
                  <a:pt x="56020" y="11631"/>
                </a:cubicBezTo>
                <a:cubicBezTo>
                  <a:pt x="55721" y="11525"/>
                  <a:pt x="55431" y="11411"/>
                  <a:pt x="55175" y="11305"/>
                </a:cubicBezTo>
                <a:cubicBezTo>
                  <a:pt x="55175" y="11261"/>
                  <a:pt x="55140" y="11261"/>
                  <a:pt x="55140" y="11261"/>
                </a:cubicBezTo>
                <a:cubicBezTo>
                  <a:pt x="55325" y="10821"/>
                  <a:pt x="55501" y="10425"/>
                  <a:pt x="55721" y="10020"/>
                </a:cubicBezTo>
                <a:close/>
                <a:moveTo>
                  <a:pt x="60528" y="10601"/>
                </a:moveTo>
                <a:cubicBezTo>
                  <a:pt x="60713" y="10680"/>
                  <a:pt x="60933" y="10750"/>
                  <a:pt x="61153" y="10821"/>
                </a:cubicBezTo>
                <a:cubicBezTo>
                  <a:pt x="61338" y="10900"/>
                  <a:pt x="61523" y="10970"/>
                  <a:pt x="61743" y="11041"/>
                </a:cubicBezTo>
                <a:cubicBezTo>
                  <a:pt x="61488" y="11190"/>
                  <a:pt x="61224" y="11340"/>
                  <a:pt x="61003" y="11481"/>
                </a:cubicBezTo>
                <a:cubicBezTo>
                  <a:pt x="60827" y="11595"/>
                  <a:pt x="60643" y="11701"/>
                  <a:pt x="60493" y="11816"/>
                </a:cubicBezTo>
                <a:cubicBezTo>
                  <a:pt x="60308" y="11745"/>
                  <a:pt x="60167" y="11701"/>
                  <a:pt x="59982" y="11631"/>
                </a:cubicBezTo>
                <a:cubicBezTo>
                  <a:pt x="59762" y="11560"/>
                  <a:pt x="59507" y="11481"/>
                  <a:pt x="59287" y="11411"/>
                </a:cubicBezTo>
                <a:cubicBezTo>
                  <a:pt x="59683" y="11120"/>
                  <a:pt x="60123" y="10865"/>
                  <a:pt x="60528" y="10601"/>
                </a:cubicBezTo>
                <a:close/>
                <a:moveTo>
                  <a:pt x="56822" y="10565"/>
                </a:moveTo>
                <a:cubicBezTo>
                  <a:pt x="57191" y="10715"/>
                  <a:pt x="57561" y="10865"/>
                  <a:pt x="57922" y="11006"/>
                </a:cubicBezTo>
                <a:cubicBezTo>
                  <a:pt x="57596" y="11305"/>
                  <a:pt x="57262" y="11595"/>
                  <a:pt x="56971" y="11921"/>
                </a:cubicBezTo>
                <a:cubicBezTo>
                  <a:pt x="56646" y="11851"/>
                  <a:pt x="56346" y="11745"/>
                  <a:pt x="56056" y="11631"/>
                </a:cubicBezTo>
                <a:cubicBezTo>
                  <a:pt x="56311" y="11261"/>
                  <a:pt x="56566" y="10935"/>
                  <a:pt x="56822" y="10565"/>
                </a:cubicBezTo>
                <a:close/>
                <a:moveTo>
                  <a:pt x="53599" y="10090"/>
                </a:moveTo>
                <a:lnTo>
                  <a:pt x="54260" y="10750"/>
                </a:lnTo>
                <a:cubicBezTo>
                  <a:pt x="54145" y="11190"/>
                  <a:pt x="54040" y="11666"/>
                  <a:pt x="53925" y="12141"/>
                </a:cubicBezTo>
                <a:cubicBezTo>
                  <a:pt x="53740" y="12000"/>
                  <a:pt x="53599" y="11816"/>
                  <a:pt x="53450" y="11666"/>
                </a:cubicBezTo>
                <a:lnTo>
                  <a:pt x="53450" y="11525"/>
                </a:lnTo>
                <a:cubicBezTo>
                  <a:pt x="53485" y="11041"/>
                  <a:pt x="53564" y="10565"/>
                  <a:pt x="53599" y="10090"/>
                </a:cubicBezTo>
                <a:close/>
                <a:moveTo>
                  <a:pt x="57966" y="11006"/>
                </a:moveTo>
                <a:cubicBezTo>
                  <a:pt x="58362" y="11155"/>
                  <a:pt x="58767" y="11305"/>
                  <a:pt x="59172" y="11411"/>
                </a:cubicBezTo>
                <a:cubicBezTo>
                  <a:pt x="58802" y="11666"/>
                  <a:pt x="58406" y="11921"/>
                  <a:pt x="58001" y="12221"/>
                </a:cubicBezTo>
                <a:cubicBezTo>
                  <a:pt x="57922" y="12185"/>
                  <a:pt x="57852" y="12141"/>
                  <a:pt x="57781" y="12141"/>
                </a:cubicBezTo>
                <a:cubicBezTo>
                  <a:pt x="57526" y="12071"/>
                  <a:pt x="57262" y="12000"/>
                  <a:pt x="57006" y="11921"/>
                </a:cubicBezTo>
                <a:cubicBezTo>
                  <a:pt x="57341" y="11631"/>
                  <a:pt x="57632" y="11305"/>
                  <a:pt x="57966" y="11006"/>
                </a:cubicBezTo>
                <a:close/>
                <a:moveTo>
                  <a:pt x="61778" y="11041"/>
                </a:moveTo>
                <a:cubicBezTo>
                  <a:pt x="62218" y="11190"/>
                  <a:pt x="62659" y="11340"/>
                  <a:pt x="63099" y="11481"/>
                </a:cubicBezTo>
                <a:cubicBezTo>
                  <a:pt x="62914" y="11595"/>
                  <a:pt x="62764" y="11666"/>
                  <a:pt x="62623" y="11745"/>
                </a:cubicBezTo>
                <a:cubicBezTo>
                  <a:pt x="62324" y="11886"/>
                  <a:pt x="61998" y="12071"/>
                  <a:pt x="61708" y="12221"/>
                </a:cubicBezTo>
                <a:cubicBezTo>
                  <a:pt x="61338" y="12071"/>
                  <a:pt x="60933" y="11965"/>
                  <a:pt x="60528" y="11816"/>
                </a:cubicBezTo>
                <a:cubicBezTo>
                  <a:pt x="60713" y="11701"/>
                  <a:pt x="60863" y="11631"/>
                  <a:pt x="61003" y="11525"/>
                </a:cubicBezTo>
                <a:cubicBezTo>
                  <a:pt x="61268" y="11375"/>
                  <a:pt x="61523" y="11190"/>
                  <a:pt x="61778" y="11041"/>
                </a:cubicBezTo>
                <a:close/>
                <a:moveTo>
                  <a:pt x="54295" y="10786"/>
                </a:moveTo>
                <a:cubicBezTo>
                  <a:pt x="54550" y="10970"/>
                  <a:pt x="54805" y="11120"/>
                  <a:pt x="55061" y="11261"/>
                </a:cubicBezTo>
                <a:cubicBezTo>
                  <a:pt x="54920" y="11666"/>
                  <a:pt x="54770" y="12036"/>
                  <a:pt x="54621" y="12405"/>
                </a:cubicBezTo>
                <a:cubicBezTo>
                  <a:pt x="54621" y="12441"/>
                  <a:pt x="54585" y="12476"/>
                  <a:pt x="54585" y="12511"/>
                </a:cubicBezTo>
                <a:cubicBezTo>
                  <a:pt x="54585" y="12511"/>
                  <a:pt x="54550" y="12511"/>
                  <a:pt x="54550" y="12476"/>
                </a:cubicBezTo>
                <a:cubicBezTo>
                  <a:pt x="54330" y="12405"/>
                  <a:pt x="54145" y="12291"/>
                  <a:pt x="53960" y="12141"/>
                </a:cubicBezTo>
                <a:cubicBezTo>
                  <a:pt x="54075" y="11701"/>
                  <a:pt x="54180" y="11226"/>
                  <a:pt x="54295" y="10786"/>
                </a:cubicBezTo>
                <a:close/>
                <a:moveTo>
                  <a:pt x="59243" y="11446"/>
                </a:moveTo>
                <a:cubicBezTo>
                  <a:pt x="59463" y="11525"/>
                  <a:pt x="59727" y="11595"/>
                  <a:pt x="59982" y="11666"/>
                </a:cubicBezTo>
                <a:cubicBezTo>
                  <a:pt x="60123" y="11745"/>
                  <a:pt x="60273" y="11780"/>
                  <a:pt x="60422" y="11816"/>
                </a:cubicBezTo>
                <a:cubicBezTo>
                  <a:pt x="60053" y="12071"/>
                  <a:pt x="59612" y="12326"/>
                  <a:pt x="59207" y="12546"/>
                </a:cubicBezTo>
                <a:cubicBezTo>
                  <a:pt x="59102" y="12511"/>
                  <a:pt x="58952" y="12476"/>
                  <a:pt x="58847" y="12441"/>
                </a:cubicBezTo>
                <a:cubicBezTo>
                  <a:pt x="58582" y="12361"/>
                  <a:pt x="58327" y="12291"/>
                  <a:pt x="58072" y="12221"/>
                </a:cubicBezTo>
                <a:cubicBezTo>
                  <a:pt x="58477" y="11965"/>
                  <a:pt x="58847" y="11701"/>
                  <a:pt x="59243" y="11446"/>
                </a:cubicBezTo>
                <a:close/>
                <a:moveTo>
                  <a:pt x="63134" y="11525"/>
                </a:moveTo>
                <a:cubicBezTo>
                  <a:pt x="63645" y="11666"/>
                  <a:pt x="64129" y="11816"/>
                  <a:pt x="64604" y="12000"/>
                </a:cubicBezTo>
                <a:cubicBezTo>
                  <a:pt x="64129" y="12221"/>
                  <a:pt x="63574" y="12441"/>
                  <a:pt x="63028" y="12661"/>
                </a:cubicBezTo>
                <a:cubicBezTo>
                  <a:pt x="62623" y="12511"/>
                  <a:pt x="62183" y="12361"/>
                  <a:pt x="61778" y="12221"/>
                </a:cubicBezTo>
                <a:cubicBezTo>
                  <a:pt x="62069" y="12071"/>
                  <a:pt x="62324" y="11921"/>
                  <a:pt x="62623" y="11780"/>
                </a:cubicBezTo>
                <a:cubicBezTo>
                  <a:pt x="62808" y="11701"/>
                  <a:pt x="62984" y="11595"/>
                  <a:pt x="63134" y="11525"/>
                </a:cubicBezTo>
                <a:close/>
                <a:moveTo>
                  <a:pt x="55105" y="11305"/>
                </a:moveTo>
                <a:cubicBezTo>
                  <a:pt x="55140" y="11305"/>
                  <a:pt x="55140" y="11305"/>
                  <a:pt x="55140" y="11340"/>
                </a:cubicBezTo>
                <a:cubicBezTo>
                  <a:pt x="55431" y="11446"/>
                  <a:pt x="55686" y="11560"/>
                  <a:pt x="55985" y="11666"/>
                </a:cubicBezTo>
                <a:cubicBezTo>
                  <a:pt x="55800" y="12000"/>
                  <a:pt x="55580" y="12291"/>
                  <a:pt x="55360" y="12626"/>
                </a:cubicBezTo>
                <a:cubicBezTo>
                  <a:pt x="55360" y="12661"/>
                  <a:pt x="55325" y="12696"/>
                  <a:pt x="55325" y="12696"/>
                </a:cubicBezTo>
                <a:cubicBezTo>
                  <a:pt x="55061" y="12661"/>
                  <a:pt x="54841" y="12582"/>
                  <a:pt x="54621" y="12511"/>
                </a:cubicBezTo>
                <a:cubicBezTo>
                  <a:pt x="54621" y="12476"/>
                  <a:pt x="54665" y="12441"/>
                  <a:pt x="54665" y="12405"/>
                </a:cubicBezTo>
                <a:cubicBezTo>
                  <a:pt x="54805" y="12036"/>
                  <a:pt x="54955" y="11666"/>
                  <a:pt x="55105" y="11305"/>
                </a:cubicBezTo>
                <a:close/>
                <a:moveTo>
                  <a:pt x="56056" y="11666"/>
                </a:moveTo>
                <a:cubicBezTo>
                  <a:pt x="56311" y="11780"/>
                  <a:pt x="56602" y="11886"/>
                  <a:pt x="56936" y="11965"/>
                </a:cubicBezTo>
                <a:cubicBezTo>
                  <a:pt x="56646" y="12256"/>
                  <a:pt x="56346" y="12546"/>
                  <a:pt x="56056" y="12802"/>
                </a:cubicBezTo>
                <a:cubicBezTo>
                  <a:pt x="55836" y="12802"/>
                  <a:pt x="55580" y="12766"/>
                  <a:pt x="55360" y="12731"/>
                </a:cubicBezTo>
                <a:cubicBezTo>
                  <a:pt x="55360" y="12696"/>
                  <a:pt x="55395" y="12661"/>
                  <a:pt x="55395" y="12661"/>
                </a:cubicBezTo>
                <a:lnTo>
                  <a:pt x="56056" y="11666"/>
                </a:lnTo>
                <a:close/>
                <a:moveTo>
                  <a:pt x="60493" y="11851"/>
                </a:moveTo>
                <a:cubicBezTo>
                  <a:pt x="60863" y="12000"/>
                  <a:pt x="61268" y="12106"/>
                  <a:pt x="61664" y="12256"/>
                </a:cubicBezTo>
                <a:cubicBezTo>
                  <a:pt x="61188" y="12476"/>
                  <a:pt x="60748" y="12696"/>
                  <a:pt x="60273" y="12881"/>
                </a:cubicBezTo>
                <a:lnTo>
                  <a:pt x="59287" y="12546"/>
                </a:lnTo>
                <a:cubicBezTo>
                  <a:pt x="59683" y="12326"/>
                  <a:pt x="60088" y="12106"/>
                  <a:pt x="60493" y="11851"/>
                </a:cubicBezTo>
                <a:close/>
                <a:moveTo>
                  <a:pt x="56971" y="11965"/>
                </a:moveTo>
                <a:cubicBezTo>
                  <a:pt x="57227" y="12036"/>
                  <a:pt x="57482" y="12106"/>
                  <a:pt x="57746" y="12185"/>
                </a:cubicBezTo>
                <a:cubicBezTo>
                  <a:pt x="57816" y="12185"/>
                  <a:pt x="57887" y="12221"/>
                  <a:pt x="57966" y="12221"/>
                </a:cubicBezTo>
                <a:cubicBezTo>
                  <a:pt x="57632" y="12476"/>
                  <a:pt x="57306" y="12696"/>
                  <a:pt x="56936" y="12916"/>
                </a:cubicBezTo>
                <a:cubicBezTo>
                  <a:pt x="56751" y="12881"/>
                  <a:pt x="56531" y="12881"/>
                  <a:pt x="56346" y="12846"/>
                </a:cubicBezTo>
                <a:lnTo>
                  <a:pt x="56126" y="12846"/>
                </a:lnTo>
                <a:cubicBezTo>
                  <a:pt x="56381" y="12546"/>
                  <a:pt x="56681" y="12256"/>
                  <a:pt x="56971" y="11965"/>
                </a:cubicBezTo>
                <a:close/>
                <a:moveTo>
                  <a:pt x="58037" y="12256"/>
                </a:moveTo>
                <a:cubicBezTo>
                  <a:pt x="58292" y="12326"/>
                  <a:pt x="58547" y="12405"/>
                  <a:pt x="58847" y="12476"/>
                </a:cubicBezTo>
                <a:cubicBezTo>
                  <a:pt x="58952" y="12511"/>
                  <a:pt x="59067" y="12546"/>
                  <a:pt x="59172" y="12582"/>
                </a:cubicBezTo>
                <a:cubicBezTo>
                  <a:pt x="58917" y="12696"/>
                  <a:pt x="58662" y="12846"/>
                  <a:pt x="58406" y="12951"/>
                </a:cubicBezTo>
                <a:cubicBezTo>
                  <a:pt x="58257" y="13022"/>
                  <a:pt x="58142" y="13101"/>
                  <a:pt x="58001" y="13136"/>
                </a:cubicBezTo>
                <a:cubicBezTo>
                  <a:pt x="57781" y="13101"/>
                  <a:pt x="57561" y="13022"/>
                  <a:pt x="57341" y="12987"/>
                </a:cubicBezTo>
                <a:cubicBezTo>
                  <a:pt x="57227" y="12951"/>
                  <a:pt x="57121" y="12951"/>
                  <a:pt x="57006" y="12951"/>
                </a:cubicBezTo>
                <a:cubicBezTo>
                  <a:pt x="57341" y="12696"/>
                  <a:pt x="57667" y="12476"/>
                  <a:pt x="58037" y="12256"/>
                </a:cubicBezTo>
                <a:close/>
                <a:moveTo>
                  <a:pt x="13356" y="12000"/>
                </a:moveTo>
                <a:cubicBezTo>
                  <a:pt x="13982" y="12000"/>
                  <a:pt x="14607" y="12071"/>
                  <a:pt x="15223" y="12221"/>
                </a:cubicBezTo>
                <a:cubicBezTo>
                  <a:pt x="15408" y="12511"/>
                  <a:pt x="15593" y="12881"/>
                  <a:pt x="15778" y="13207"/>
                </a:cubicBezTo>
                <a:cubicBezTo>
                  <a:pt x="15302" y="13121"/>
                  <a:pt x="14803" y="13053"/>
                  <a:pt x="14323" y="13053"/>
                </a:cubicBezTo>
                <a:cubicBezTo>
                  <a:pt x="14208" y="13053"/>
                  <a:pt x="14094" y="13057"/>
                  <a:pt x="13982" y="13066"/>
                </a:cubicBezTo>
                <a:cubicBezTo>
                  <a:pt x="13797" y="12696"/>
                  <a:pt x="13577" y="12326"/>
                  <a:pt x="13356" y="12000"/>
                </a:cubicBezTo>
                <a:close/>
                <a:moveTo>
                  <a:pt x="13014" y="11992"/>
                </a:moveTo>
                <a:cubicBezTo>
                  <a:pt x="13118" y="11992"/>
                  <a:pt x="13221" y="11994"/>
                  <a:pt x="13321" y="12000"/>
                </a:cubicBezTo>
                <a:cubicBezTo>
                  <a:pt x="13541" y="12326"/>
                  <a:pt x="13726" y="12696"/>
                  <a:pt x="13946" y="13066"/>
                </a:cubicBezTo>
                <a:cubicBezTo>
                  <a:pt x="13321" y="13066"/>
                  <a:pt x="12731" y="13136"/>
                  <a:pt x="12106" y="13286"/>
                </a:cubicBezTo>
                <a:cubicBezTo>
                  <a:pt x="11921" y="12916"/>
                  <a:pt x="11701" y="12546"/>
                  <a:pt x="11446" y="12185"/>
                </a:cubicBezTo>
                <a:cubicBezTo>
                  <a:pt x="11965" y="12061"/>
                  <a:pt x="12508" y="11992"/>
                  <a:pt x="13014" y="11992"/>
                </a:cubicBezTo>
                <a:close/>
                <a:moveTo>
                  <a:pt x="52860" y="10970"/>
                </a:moveTo>
                <a:cubicBezTo>
                  <a:pt x="53045" y="11190"/>
                  <a:pt x="53194" y="11446"/>
                  <a:pt x="53414" y="11666"/>
                </a:cubicBezTo>
                <a:cubicBezTo>
                  <a:pt x="53344" y="12221"/>
                  <a:pt x="53300" y="12766"/>
                  <a:pt x="53230" y="13286"/>
                </a:cubicBezTo>
                <a:cubicBezTo>
                  <a:pt x="53080" y="13136"/>
                  <a:pt x="52939" y="12951"/>
                  <a:pt x="52825" y="12766"/>
                </a:cubicBezTo>
                <a:cubicBezTo>
                  <a:pt x="52860" y="12185"/>
                  <a:pt x="52860" y="11560"/>
                  <a:pt x="52860" y="10970"/>
                </a:cubicBezTo>
                <a:close/>
                <a:moveTo>
                  <a:pt x="61708" y="12256"/>
                </a:moveTo>
                <a:cubicBezTo>
                  <a:pt x="62148" y="12405"/>
                  <a:pt x="62544" y="12546"/>
                  <a:pt x="62984" y="12696"/>
                </a:cubicBezTo>
                <a:cubicBezTo>
                  <a:pt x="62474" y="12916"/>
                  <a:pt x="61928" y="13101"/>
                  <a:pt x="61373" y="13286"/>
                </a:cubicBezTo>
                <a:cubicBezTo>
                  <a:pt x="61047" y="13136"/>
                  <a:pt x="60713" y="13022"/>
                  <a:pt x="60343" y="12916"/>
                </a:cubicBezTo>
                <a:cubicBezTo>
                  <a:pt x="60827" y="12696"/>
                  <a:pt x="61268" y="12476"/>
                  <a:pt x="61708" y="12256"/>
                </a:cubicBezTo>
                <a:close/>
                <a:moveTo>
                  <a:pt x="59207" y="12582"/>
                </a:moveTo>
                <a:cubicBezTo>
                  <a:pt x="59542" y="12696"/>
                  <a:pt x="59903" y="12802"/>
                  <a:pt x="60238" y="12916"/>
                </a:cubicBezTo>
                <a:cubicBezTo>
                  <a:pt x="60053" y="12987"/>
                  <a:pt x="59833" y="13066"/>
                  <a:pt x="59648" y="13136"/>
                </a:cubicBezTo>
                <a:cubicBezTo>
                  <a:pt x="59392" y="13207"/>
                  <a:pt x="59137" y="13321"/>
                  <a:pt x="58882" y="13391"/>
                </a:cubicBezTo>
                <a:cubicBezTo>
                  <a:pt x="58626" y="13321"/>
                  <a:pt x="58362" y="13242"/>
                  <a:pt x="58072" y="13171"/>
                </a:cubicBezTo>
                <a:cubicBezTo>
                  <a:pt x="58186" y="13101"/>
                  <a:pt x="58292" y="13066"/>
                  <a:pt x="58406" y="12987"/>
                </a:cubicBezTo>
                <a:cubicBezTo>
                  <a:pt x="58697" y="12881"/>
                  <a:pt x="58952" y="12731"/>
                  <a:pt x="59207" y="12582"/>
                </a:cubicBezTo>
                <a:close/>
                <a:moveTo>
                  <a:pt x="53450" y="11701"/>
                </a:moveTo>
                <a:cubicBezTo>
                  <a:pt x="53599" y="11886"/>
                  <a:pt x="53740" y="12036"/>
                  <a:pt x="53925" y="12185"/>
                </a:cubicBezTo>
                <a:cubicBezTo>
                  <a:pt x="53819" y="12626"/>
                  <a:pt x="53705" y="13101"/>
                  <a:pt x="53599" y="13576"/>
                </a:cubicBezTo>
                <a:cubicBezTo>
                  <a:pt x="53485" y="13506"/>
                  <a:pt x="53379" y="13427"/>
                  <a:pt x="53265" y="13321"/>
                </a:cubicBezTo>
                <a:cubicBezTo>
                  <a:pt x="53344" y="12802"/>
                  <a:pt x="53414" y="12256"/>
                  <a:pt x="53450" y="11701"/>
                </a:cubicBezTo>
                <a:close/>
                <a:moveTo>
                  <a:pt x="53960" y="12221"/>
                </a:moveTo>
                <a:cubicBezTo>
                  <a:pt x="54145" y="12326"/>
                  <a:pt x="54330" y="12441"/>
                  <a:pt x="54550" y="12546"/>
                </a:cubicBezTo>
                <a:cubicBezTo>
                  <a:pt x="54401" y="12951"/>
                  <a:pt x="54260" y="13356"/>
                  <a:pt x="54075" y="13726"/>
                </a:cubicBezTo>
                <a:cubicBezTo>
                  <a:pt x="53925" y="13726"/>
                  <a:pt x="53784" y="13647"/>
                  <a:pt x="53635" y="13576"/>
                </a:cubicBezTo>
                <a:cubicBezTo>
                  <a:pt x="53784" y="13136"/>
                  <a:pt x="53855" y="12661"/>
                  <a:pt x="53960" y="12221"/>
                </a:cubicBezTo>
                <a:close/>
                <a:moveTo>
                  <a:pt x="56311" y="12881"/>
                </a:moveTo>
                <a:cubicBezTo>
                  <a:pt x="56531" y="12916"/>
                  <a:pt x="56716" y="12951"/>
                  <a:pt x="56901" y="12951"/>
                </a:cubicBezTo>
                <a:cubicBezTo>
                  <a:pt x="56566" y="13207"/>
                  <a:pt x="56205" y="13427"/>
                  <a:pt x="55871" y="13682"/>
                </a:cubicBezTo>
                <a:cubicBezTo>
                  <a:pt x="55686" y="13682"/>
                  <a:pt x="55501" y="13726"/>
                  <a:pt x="55325" y="13726"/>
                </a:cubicBezTo>
                <a:lnTo>
                  <a:pt x="55210" y="13726"/>
                </a:lnTo>
                <a:lnTo>
                  <a:pt x="55871" y="13066"/>
                </a:lnTo>
                <a:cubicBezTo>
                  <a:pt x="55941" y="12987"/>
                  <a:pt x="56020" y="12951"/>
                  <a:pt x="56091" y="12881"/>
                </a:cubicBezTo>
                <a:close/>
                <a:moveTo>
                  <a:pt x="56971" y="12987"/>
                </a:moveTo>
                <a:cubicBezTo>
                  <a:pt x="57086" y="12987"/>
                  <a:pt x="57227" y="13022"/>
                  <a:pt x="57341" y="13022"/>
                </a:cubicBezTo>
                <a:cubicBezTo>
                  <a:pt x="57561" y="13066"/>
                  <a:pt x="57746" y="13136"/>
                  <a:pt x="57922" y="13171"/>
                </a:cubicBezTo>
                <a:cubicBezTo>
                  <a:pt x="57816" y="13242"/>
                  <a:pt x="57667" y="13286"/>
                  <a:pt x="57561" y="13356"/>
                </a:cubicBezTo>
                <a:cubicBezTo>
                  <a:pt x="57262" y="13462"/>
                  <a:pt x="57006" y="13612"/>
                  <a:pt x="56716" y="13726"/>
                </a:cubicBezTo>
                <a:cubicBezTo>
                  <a:pt x="56646" y="13726"/>
                  <a:pt x="56531" y="13682"/>
                  <a:pt x="56425" y="13682"/>
                </a:cubicBezTo>
                <a:lnTo>
                  <a:pt x="55941" y="13682"/>
                </a:lnTo>
                <a:cubicBezTo>
                  <a:pt x="56311" y="13427"/>
                  <a:pt x="56646" y="13207"/>
                  <a:pt x="56971" y="12987"/>
                </a:cubicBezTo>
                <a:close/>
                <a:moveTo>
                  <a:pt x="60273" y="12951"/>
                </a:moveTo>
                <a:cubicBezTo>
                  <a:pt x="60643" y="13066"/>
                  <a:pt x="60968" y="13171"/>
                  <a:pt x="61338" y="13321"/>
                </a:cubicBezTo>
                <a:cubicBezTo>
                  <a:pt x="61047" y="13391"/>
                  <a:pt x="60748" y="13462"/>
                  <a:pt x="60458" y="13576"/>
                </a:cubicBezTo>
                <a:cubicBezTo>
                  <a:pt x="60238" y="13612"/>
                  <a:pt x="60017" y="13682"/>
                  <a:pt x="59833" y="13726"/>
                </a:cubicBezTo>
                <a:cubicBezTo>
                  <a:pt x="59542" y="13612"/>
                  <a:pt x="59243" y="13506"/>
                  <a:pt x="58952" y="13427"/>
                </a:cubicBezTo>
                <a:cubicBezTo>
                  <a:pt x="59207" y="13356"/>
                  <a:pt x="59428" y="13242"/>
                  <a:pt x="59683" y="13171"/>
                </a:cubicBezTo>
                <a:cubicBezTo>
                  <a:pt x="59868" y="13101"/>
                  <a:pt x="60088" y="13022"/>
                  <a:pt x="60273" y="12951"/>
                </a:cubicBezTo>
                <a:close/>
                <a:moveTo>
                  <a:pt x="15267" y="12221"/>
                </a:moveTo>
                <a:lnTo>
                  <a:pt x="15267" y="12221"/>
                </a:lnTo>
                <a:cubicBezTo>
                  <a:pt x="15927" y="12361"/>
                  <a:pt x="16508" y="12582"/>
                  <a:pt x="17098" y="12802"/>
                </a:cubicBezTo>
                <a:cubicBezTo>
                  <a:pt x="17283" y="13136"/>
                  <a:pt x="17468" y="13427"/>
                  <a:pt x="17609" y="13761"/>
                </a:cubicBezTo>
                <a:cubicBezTo>
                  <a:pt x="17468" y="13726"/>
                  <a:pt x="17318" y="13647"/>
                  <a:pt x="17169" y="13612"/>
                </a:cubicBezTo>
                <a:cubicBezTo>
                  <a:pt x="16728" y="13427"/>
                  <a:pt x="16288" y="13321"/>
                  <a:pt x="15848" y="13242"/>
                </a:cubicBezTo>
                <a:cubicBezTo>
                  <a:pt x="15663" y="12881"/>
                  <a:pt x="15487" y="12546"/>
                  <a:pt x="15267" y="12221"/>
                </a:cubicBezTo>
                <a:close/>
                <a:moveTo>
                  <a:pt x="55325" y="12766"/>
                </a:moveTo>
                <a:cubicBezTo>
                  <a:pt x="55545" y="12802"/>
                  <a:pt x="55800" y="12846"/>
                  <a:pt x="56020" y="12881"/>
                </a:cubicBezTo>
                <a:cubicBezTo>
                  <a:pt x="55985" y="12916"/>
                  <a:pt x="55906" y="12987"/>
                  <a:pt x="55836" y="13022"/>
                </a:cubicBezTo>
                <a:cubicBezTo>
                  <a:pt x="55615" y="13286"/>
                  <a:pt x="55395" y="13506"/>
                  <a:pt x="55175" y="13726"/>
                </a:cubicBezTo>
                <a:cubicBezTo>
                  <a:pt x="54990" y="13761"/>
                  <a:pt x="54805" y="13761"/>
                  <a:pt x="54665" y="13761"/>
                </a:cubicBezTo>
                <a:lnTo>
                  <a:pt x="55325" y="12766"/>
                </a:lnTo>
                <a:close/>
                <a:moveTo>
                  <a:pt x="54585" y="12546"/>
                </a:moveTo>
                <a:cubicBezTo>
                  <a:pt x="54805" y="12661"/>
                  <a:pt x="55026" y="12696"/>
                  <a:pt x="55281" y="12731"/>
                </a:cubicBezTo>
                <a:cubicBezTo>
                  <a:pt x="55061" y="13101"/>
                  <a:pt x="54841" y="13427"/>
                  <a:pt x="54585" y="13761"/>
                </a:cubicBezTo>
                <a:cubicBezTo>
                  <a:pt x="54538" y="13773"/>
                  <a:pt x="54491" y="13777"/>
                  <a:pt x="54442" y="13777"/>
                </a:cubicBezTo>
                <a:cubicBezTo>
                  <a:pt x="54345" y="13777"/>
                  <a:pt x="54245" y="13761"/>
                  <a:pt x="54145" y="13761"/>
                </a:cubicBezTo>
                <a:lnTo>
                  <a:pt x="54110" y="13761"/>
                </a:lnTo>
                <a:cubicBezTo>
                  <a:pt x="54295" y="13356"/>
                  <a:pt x="54445" y="12951"/>
                  <a:pt x="54585" y="12546"/>
                </a:cubicBezTo>
                <a:close/>
                <a:moveTo>
                  <a:pt x="63028" y="12731"/>
                </a:moveTo>
                <a:cubicBezTo>
                  <a:pt x="63504" y="12881"/>
                  <a:pt x="63944" y="13022"/>
                  <a:pt x="64384" y="13207"/>
                </a:cubicBezTo>
                <a:cubicBezTo>
                  <a:pt x="63865" y="13427"/>
                  <a:pt x="63354" y="13647"/>
                  <a:pt x="62808" y="13832"/>
                </a:cubicBezTo>
                <a:cubicBezTo>
                  <a:pt x="62368" y="13647"/>
                  <a:pt x="61928" y="13462"/>
                  <a:pt x="61444" y="13321"/>
                </a:cubicBezTo>
                <a:cubicBezTo>
                  <a:pt x="61998" y="13136"/>
                  <a:pt x="62509" y="12916"/>
                  <a:pt x="63028" y="12731"/>
                </a:cubicBezTo>
                <a:close/>
                <a:moveTo>
                  <a:pt x="58001" y="13171"/>
                </a:moveTo>
                <a:cubicBezTo>
                  <a:pt x="58292" y="13242"/>
                  <a:pt x="58547" y="13356"/>
                  <a:pt x="58847" y="13427"/>
                </a:cubicBezTo>
                <a:cubicBezTo>
                  <a:pt x="58697" y="13462"/>
                  <a:pt x="58547" y="13506"/>
                  <a:pt x="58442" y="13541"/>
                </a:cubicBezTo>
                <a:lnTo>
                  <a:pt x="57447" y="13867"/>
                </a:lnTo>
                <a:cubicBezTo>
                  <a:pt x="57262" y="13832"/>
                  <a:pt x="57042" y="13796"/>
                  <a:pt x="56822" y="13726"/>
                </a:cubicBezTo>
                <a:cubicBezTo>
                  <a:pt x="57042" y="13612"/>
                  <a:pt x="57306" y="13506"/>
                  <a:pt x="57561" y="13391"/>
                </a:cubicBezTo>
                <a:cubicBezTo>
                  <a:pt x="57702" y="13321"/>
                  <a:pt x="57852" y="13242"/>
                  <a:pt x="58001" y="13171"/>
                </a:cubicBezTo>
                <a:close/>
                <a:moveTo>
                  <a:pt x="11411" y="12185"/>
                </a:moveTo>
                <a:cubicBezTo>
                  <a:pt x="11631" y="12546"/>
                  <a:pt x="11851" y="12916"/>
                  <a:pt x="12071" y="13321"/>
                </a:cubicBezTo>
                <a:cubicBezTo>
                  <a:pt x="11921" y="13356"/>
                  <a:pt x="11781" y="13391"/>
                  <a:pt x="11631" y="13427"/>
                </a:cubicBezTo>
                <a:cubicBezTo>
                  <a:pt x="11155" y="13576"/>
                  <a:pt x="10715" y="13761"/>
                  <a:pt x="10346" y="13981"/>
                </a:cubicBezTo>
                <a:cubicBezTo>
                  <a:pt x="10125" y="13576"/>
                  <a:pt x="9870" y="13207"/>
                  <a:pt x="9615" y="12846"/>
                </a:cubicBezTo>
                <a:cubicBezTo>
                  <a:pt x="9985" y="12661"/>
                  <a:pt x="10425" y="12476"/>
                  <a:pt x="10865" y="12326"/>
                </a:cubicBezTo>
                <a:cubicBezTo>
                  <a:pt x="11041" y="12291"/>
                  <a:pt x="11226" y="12256"/>
                  <a:pt x="11411" y="12185"/>
                </a:cubicBezTo>
                <a:close/>
                <a:moveTo>
                  <a:pt x="58882" y="13427"/>
                </a:moveTo>
                <a:cubicBezTo>
                  <a:pt x="59172" y="13541"/>
                  <a:pt x="59463" y="13647"/>
                  <a:pt x="59762" y="13761"/>
                </a:cubicBezTo>
                <a:cubicBezTo>
                  <a:pt x="59683" y="13761"/>
                  <a:pt x="59612" y="13796"/>
                  <a:pt x="59542" y="13796"/>
                </a:cubicBezTo>
                <a:cubicBezTo>
                  <a:pt x="59102" y="13902"/>
                  <a:pt x="58697" y="14017"/>
                  <a:pt x="58257" y="14122"/>
                </a:cubicBezTo>
                <a:cubicBezTo>
                  <a:pt x="58037" y="14052"/>
                  <a:pt x="57781" y="13981"/>
                  <a:pt x="57526" y="13902"/>
                </a:cubicBezTo>
                <a:cubicBezTo>
                  <a:pt x="57852" y="13796"/>
                  <a:pt x="58142" y="13682"/>
                  <a:pt x="58442" y="13612"/>
                </a:cubicBezTo>
                <a:cubicBezTo>
                  <a:pt x="58582" y="13541"/>
                  <a:pt x="58732" y="13506"/>
                  <a:pt x="58882" y="13427"/>
                </a:cubicBezTo>
                <a:close/>
                <a:moveTo>
                  <a:pt x="61373" y="13321"/>
                </a:moveTo>
                <a:cubicBezTo>
                  <a:pt x="61849" y="13506"/>
                  <a:pt x="62289" y="13682"/>
                  <a:pt x="62764" y="13867"/>
                </a:cubicBezTo>
                <a:cubicBezTo>
                  <a:pt x="62544" y="13946"/>
                  <a:pt x="62324" y="14017"/>
                  <a:pt x="62104" y="14052"/>
                </a:cubicBezTo>
                <a:cubicBezTo>
                  <a:pt x="61813" y="14166"/>
                  <a:pt x="61523" y="14237"/>
                  <a:pt x="61268" y="14342"/>
                </a:cubicBezTo>
                <a:cubicBezTo>
                  <a:pt x="60783" y="14122"/>
                  <a:pt x="60343" y="13946"/>
                  <a:pt x="59903" y="13761"/>
                </a:cubicBezTo>
                <a:cubicBezTo>
                  <a:pt x="60088" y="13682"/>
                  <a:pt x="60273" y="13647"/>
                  <a:pt x="60458" y="13612"/>
                </a:cubicBezTo>
                <a:cubicBezTo>
                  <a:pt x="60748" y="13541"/>
                  <a:pt x="61083" y="13427"/>
                  <a:pt x="61373" y="13321"/>
                </a:cubicBezTo>
                <a:close/>
                <a:moveTo>
                  <a:pt x="56425" y="13726"/>
                </a:moveTo>
                <a:cubicBezTo>
                  <a:pt x="56496" y="13726"/>
                  <a:pt x="56566" y="13761"/>
                  <a:pt x="56681" y="13761"/>
                </a:cubicBezTo>
                <a:cubicBezTo>
                  <a:pt x="56276" y="13946"/>
                  <a:pt x="55871" y="14166"/>
                  <a:pt x="55466" y="14342"/>
                </a:cubicBezTo>
                <a:cubicBezTo>
                  <a:pt x="55325" y="14342"/>
                  <a:pt x="55175" y="14386"/>
                  <a:pt x="55026" y="14386"/>
                </a:cubicBezTo>
                <a:lnTo>
                  <a:pt x="54955" y="14386"/>
                </a:lnTo>
                <a:cubicBezTo>
                  <a:pt x="55246" y="14166"/>
                  <a:pt x="55580" y="13946"/>
                  <a:pt x="55906" y="13726"/>
                </a:cubicBezTo>
                <a:close/>
                <a:moveTo>
                  <a:pt x="56751" y="13761"/>
                </a:moveTo>
                <a:cubicBezTo>
                  <a:pt x="56971" y="13796"/>
                  <a:pt x="57191" y="13867"/>
                  <a:pt x="57376" y="13902"/>
                </a:cubicBezTo>
                <a:cubicBezTo>
                  <a:pt x="56971" y="14052"/>
                  <a:pt x="56531" y="14237"/>
                  <a:pt x="56126" y="14422"/>
                </a:cubicBezTo>
                <a:cubicBezTo>
                  <a:pt x="55941" y="14386"/>
                  <a:pt x="55765" y="14342"/>
                  <a:pt x="55580" y="14342"/>
                </a:cubicBezTo>
                <a:cubicBezTo>
                  <a:pt x="55941" y="14166"/>
                  <a:pt x="56346" y="13981"/>
                  <a:pt x="56751" y="13761"/>
                </a:cubicBezTo>
                <a:close/>
                <a:moveTo>
                  <a:pt x="64455" y="13207"/>
                </a:moveTo>
                <a:cubicBezTo>
                  <a:pt x="64895" y="13356"/>
                  <a:pt x="65335" y="13541"/>
                  <a:pt x="65775" y="13682"/>
                </a:cubicBezTo>
                <a:cubicBezTo>
                  <a:pt x="65300" y="13946"/>
                  <a:pt x="64789" y="14201"/>
                  <a:pt x="64270" y="14422"/>
                </a:cubicBezTo>
                <a:cubicBezTo>
                  <a:pt x="63794" y="14237"/>
                  <a:pt x="63319" y="14052"/>
                  <a:pt x="62879" y="13867"/>
                </a:cubicBezTo>
                <a:cubicBezTo>
                  <a:pt x="63389" y="13647"/>
                  <a:pt x="63944" y="13427"/>
                  <a:pt x="64455" y="13207"/>
                </a:cubicBezTo>
                <a:close/>
                <a:moveTo>
                  <a:pt x="52244" y="6313"/>
                </a:moveTo>
                <a:lnTo>
                  <a:pt x="52244" y="6348"/>
                </a:lnTo>
                <a:cubicBezTo>
                  <a:pt x="52499" y="6718"/>
                  <a:pt x="52754" y="7044"/>
                  <a:pt x="53009" y="7414"/>
                </a:cubicBezTo>
                <a:cubicBezTo>
                  <a:pt x="52904" y="7924"/>
                  <a:pt x="52860" y="8479"/>
                  <a:pt x="52825" y="9025"/>
                </a:cubicBezTo>
                <a:cubicBezTo>
                  <a:pt x="52719" y="8840"/>
                  <a:pt x="52605" y="8664"/>
                  <a:pt x="52464" y="8479"/>
                </a:cubicBezTo>
                <a:cubicBezTo>
                  <a:pt x="52384" y="8364"/>
                  <a:pt x="52314" y="8259"/>
                  <a:pt x="52244" y="8144"/>
                </a:cubicBezTo>
                <a:lnTo>
                  <a:pt x="52200" y="8180"/>
                </a:lnTo>
                <a:cubicBezTo>
                  <a:pt x="52279" y="8294"/>
                  <a:pt x="52349" y="8400"/>
                  <a:pt x="52420" y="8479"/>
                </a:cubicBezTo>
                <a:cubicBezTo>
                  <a:pt x="52569" y="8699"/>
                  <a:pt x="52719" y="8884"/>
                  <a:pt x="52825" y="9104"/>
                </a:cubicBezTo>
                <a:lnTo>
                  <a:pt x="52825" y="10715"/>
                </a:lnTo>
                <a:lnTo>
                  <a:pt x="52825" y="10821"/>
                </a:lnTo>
                <a:cubicBezTo>
                  <a:pt x="52754" y="10715"/>
                  <a:pt x="52684" y="10601"/>
                  <a:pt x="52605" y="10460"/>
                </a:cubicBezTo>
                <a:cubicBezTo>
                  <a:pt x="52499" y="10345"/>
                  <a:pt x="52420" y="10204"/>
                  <a:pt x="52314" y="10055"/>
                </a:cubicBezTo>
                <a:lnTo>
                  <a:pt x="52279" y="10090"/>
                </a:lnTo>
                <a:cubicBezTo>
                  <a:pt x="52384" y="10204"/>
                  <a:pt x="52464" y="10345"/>
                  <a:pt x="52569" y="10495"/>
                </a:cubicBezTo>
                <a:cubicBezTo>
                  <a:pt x="52640" y="10645"/>
                  <a:pt x="52719" y="10750"/>
                  <a:pt x="52825" y="10900"/>
                </a:cubicBezTo>
                <a:cubicBezTo>
                  <a:pt x="52825" y="11481"/>
                  <a:pt x="52825" y="12106"/>
                  <a:pt x="52789" y="12696"/>
                </a:cubicBezTo>
                <a:cubicBezTo>
                  <a:pt x="52719" y="12582"/>
                  <a:pt x="52640" y="12476"/>
                  <a:pt x="52569" y="12361"/>
                </a:cubicBezTo>
                <a:cubicBezTo>
                  <a:pt x="52499" y="12221"/>
                  <a:pt x="52384" y="12071"/>
                  <a:pt x="52314" y="11921"/>
                </a:cubicBezTo>
                <a:lnTo>
                  <a:pt x="52279" y="11965"/>
                </a:lnTo>
                <a:cubicBezTo>
                  <a:pt x="52349" y="12106"/>
                  <a:pt x="52464" y="12256"/>
                  <a:pt x="52534" y="12405"/>
                </a:cubicBezTo>
                <a:cubicBezTo>
                  <a:pt x="52605" y="12511"/>
                  <a:pt x="52684" y="12661"/>
                  <a:pt x="52789" y="12766"/>
                </a:cubicBezTo>
                <a:cubicBezTo>
                  <a:pt x="52754" y="13356"/>
                  <a:pt x="52684" y="13902"/>
                  <a:pt x="52534" y="14457"/>
                </a:cubicBezTo>
                <a:cubicBezTo>
                  <a:pt x="52384" y="14307"/>
                  <a:pt x="52244" y="14087"/>
                  <a:pt x="52059" y="13796"/>
                </a:cubicBezTo>
                <a:cubicBezTo>
                  <a:pt x="52349" y="12476"/>
                  <a:pt x="52279" y="11041"/>
                  <a:pt x="52200" y="9685"/>
                </a:cubicBezTo>
                <a:cubicBezTo>
                  <a:pt x="52129" y="8549"/>
                  <a:pt x="52094" y="7414"/>
                  <a:pt x="52244" y="6313"/>
                </a:cubicBezTo>
                <a:close/>
                <a:moveTo>
                  <a:pt x="55800" y="13726"/>
                </a:moveTo>
                <a:cubicBezTo>
                  <a:pt x="55501" y="13946"/>
                  <a:pt x="55175" y="14201"/>
                  <a:pt x="54841" y="14422"/>
                </a:cubicBezTo>
                <a:cubicBezTo>
                  <a:pt x="54700" y="14457"/>
                  <a:pt x="54585" y="14457"/>
                  <a:pt x="54445" y="14492"/>
                </a:cubicBezTo>
                <a:cubicBezTo>
                  <a:pt x="54700" y="14272"/>
                  <a:pt x="54955" y="14017"/>
                  <a:pt x="55175" y="13796"/>
                </a:cubicBezTo>
                <a:cubicBezTo>
                  <a:pt x="55210" y="13761"/>
                  <a:pt x="55281" y="13761"/>
                  <a:pt x="55325" y="13761"/>
                </a:cubicBezTo>
                <a:cubicBezTo>
                  <a:pt x="55466" y="13761"/>
                  <a:pt x="55651" y="13726"/>
                  <a:pt x="55800" y="13726"/>
                </a:cubicBezTo>
                <a:close/>
                <a:moveTo>
                  <a:pt x="17169" y="12846"/>
                </a:moveTo>
                <a:lnTo>
                  <a:pt x="17169" y="12846"/>
                </a:lnTo>
                <a:cubicBezTo>
                  <a:pt x="17758" y="13101"/>
                  <a:pt x="18348" y="13391"/>
                  <a:pt x="18894" y="13726"/>
                </a:cubicBezTo>
                <a:cubicBezTo>
                  <a:pt x="19044" y="14017"/>
                  <a:pt x="19185" y="14307"/>
                  <a:pt x="19334" y="14606"/>
                </a:cubicBezTo>
                <a:cubicBezTo>
                  <a:pt x="18744" y="14272"/>
                  <a:pt x="18199" y="14017"/>
                  <a:pt x="17688" y="13796"/>
                </a:cubicBezTo>
                <a:cubicBezTo>
                  <a:pt x="17503" y="13462"/>
                  <a:pt x="17353" y="13136"/>
                  <a:pt x="17169" y="12846"/>
                </a:cubicBezTo>
                <a:close/>
                <a:moveTo>
                  <a:pt x="57447" y="13946"/>
                </a:moveTo>
                <a:cubicBezTo>
                  <a:pt x="57702" y="13981"/>
                  <a:pt x="57966" y="14052"/>
                  <a:pt x="58186" y="14166"/>
                </a:cubicBezTo>
                <a:cubicBezTo>
                  <a:pt x="57746" y="14272"/>
                  <a:pt x="57262" y="14422"/>
                  <a:pt x="56866" y="14606"/>
                </a:cubicBezTo>
                <a:cubicBezTo>
                  <a:pt x="56646" y="14527"/>
                  <a:pt x="56425" y="14457"/>
                  <a:pt x="56205" y="14422"/>
                </a:cubicBezTo>
                <a:cubicBezTo>
                  <a:pt x="56602" y="14237"/>
                  <a:pt x="57042" y="14087"/>
                  <a:pt x="57447" y="13946"/>
                </a:cubicBezTo>
                <a:close/>
                <a:moveTo>
                  <a:pt x="55105" y="13796"/>
                </a:moveTo>
                <a:cubicBezTo>
                  <a:pt x="54841" y="14052"/>
                  <a:pt x="54621" y="14272"/>
                  <a:pt x="54365" y="14527"/>
                </a:cubicBezTo>
                <a:cubicBezTo>
                  <a:pt x="54224" y="14562"/>
                  <a:pt x="54145" y="14606"/>
                  <a:pt x="54040" y="14642"/>
                </a:cubicBezTo>
                <a:cubicBezTo>
                  <a:pt x="54224" y="14386"/>
                  <a:pt x="54445" y="14087"/>
                  <a:pt x="54621" y="13832"/>
                </a:cubicBezTo>
                <a:cubicBezTo>
                  <a:pt x="54770" y="13832"/>
                  <a:pt x="54955" y="13796"/>
                  <a:pt x="55105" y="13796"/>
                </a:cubicBezTo>
                <a:close/>
                <a:moveTo>
                  <a:pt x="14017" y="13101"/>
                </a:moveTo>
                <a:cubicBezTo>
                  <a:pt x="14642" y="13101"/>
                  <a:pt x="15223" y="13136"/>
                  <a:pt x="15813" y="13242"/>
                </a:cubicBezTo>
                <a:cubicBezTo>
                  <a:pt x="16033" y="13726"/>
                  <a:pt x="16253" y="14237"/>
                  <a:pt x="16473" y="14747"/>
                </a:cubicBezTo>
                <a:cubicBezTo>
                  <a:pt x="15927" y="14642"/>
                  <a:pt x="15337" y="14562"/>
                  <a:pt x="14712" y="14562"/>
                </a:cubicBezTo>
                <a:cubicBezTo>
                  <a:pt x="14492" y="14052"/>
                  <a:pt x="14272" y="13576"/>
                  <a:pt x="14017" y="13101"/>
                </a:cubicBezTo>
                <a:close/>
                <a:moveTo>
                  <a:pt x="59833" y="13761"/>
                </a:moveTo>
                <a:cubicBezTo>
                  <a:pt x="60273" y="13946"/>
                  <a:pt x="60748" y="14122"/>
                  <a:pt x="61188" y="14342"/>
                </a:cubicBezTo>
                <a:cubicBezTo>
                  <a:pt x="61083" y="14386"/>
                  <a:pt x="60968" y="14422"/>
                  <a:pt x="60863" y="14457"/>
                </a:cubicBezTo>
                <a:cubicBezTo>
                  <a:pt x="60458" y="14562"/>
                  <a:pt x="60088" y="14677"/>
                  <a:pt x="59683" y="14783"/>
                </a:cubicBezTo>
                <a:cubicBezTo>
                  <a:pt x="59243" y="14562"/>
                  <a:pt x="58802" y="14342"/>
                  <a:pt x="58327" y="14166"/>
                </a:cubicBezTo>
                <a:cubicBezTo>
                  <a:pt x="58732" y="14052"/>
                  <a:pt x="59137" y="13946"/>
                  <a:pt x="59542" y="13832"/>
                </a:cubicBezTo>
                <a:cubicBezTo>
                  <a:pt x="59612" y="13832"/>
                  <a:pt x="59727" y="13796"/>
                  <a:pt x="59833" y="13761"/>
                </a:cubicBezTo>
                <a:close/>
                <a:moveTo>
                  <a:pt x="13946" y="13101"/>
                </a:moveTo>
                <a:cubicBezTo>
                  <a:pt x="14237" y="13576"/>
                  <a:pt x="14457" y="14052"/>
                  <a:pt x="14677" y="14562"/>
                </a:cubicBezTo>
                <a:cubicBezTo>
                  <a:pt x="14087" y="14606"/>
                  <a:pt x="13506" y="14677"/>
                  <a:pt x="12881" y="14827"/>
                </a:cubicBezTo>
                <a:cubicBezTo>
                  <a:pt x="12661" y="14307"/>
                  <a:pt x="12406" y="13796"/>
                  <a:pt x="12142" y="13321"/>
                </a:cubicBezTo>
                <a:cubicBezTo>
                  <a:pt x="12767" y="13171"/>
                  <a:pt x="13356" y="13101"/>
                  <a:pt x="13946" y="13101"/>
                </a:cubicBezTo>
                <a:close/>
                <a:moveTo>
                  <a:pt x="52825" y="12846"/>
                </a:moveTo>
                <a:cubicBezTo>
                  <a:pt x="52939" y="13022"/>
                  <a:pt x="53080" y="13207"/>
                  <a:pt x="53230" y="13356"/>
                </a:cubicBezTo>
                <a:cubicBezTo>
                  <a:pt x="53159" y="13832"/>
                  <a:pt x="53045" y="14342"/>
                  <a:pt x="52939" y="14827"/>
                </a:cubicBezTo>
                <a:cubicBezTo>
                  <a:pt x="52825" y="14747"/>
                  <a:pt x="52719" y="14677"/>
                  <a:pt x="52569" y="14492"/>
                </a:cubicBezTo>
                <a:cubicBezTo>
                  <a:pt x="52719" y="13981"/>
                  <a:pt x="52789" y="13391"/>
                  <a:pt x="52825" y="12846"/>
                </a:cubicBezTo>
                <a:close/>
                <a:moveTo>
                  <a:pt x="54145" y="13796"/>
                </a:moveTo>
                <a:cubicBezTo>
                  <a:pt x="54295" y="13832"/>
                  <a:pt x="54445" y="13832"/>
                  <a:pt x="54585" y="13832"/>
                </a:cubicBezTo>
                <a:cubicBezTo>
                  <a:pt x="54365" y="14122"/>
                  <a:pt x="54145" y="14386"/>
                  <a:pt x="53960" y="14677"/>
                </a:cubicBezTo>
                <a:cubicBezTo>
                  <a:pt x="53890" y="14712"/>
                  <a:pt x="53819" y="14747"/>
                  <a:pt x="53784" y="14747"/>
                </a:cubicBezTo>
                <a:cubicBezTo>
                  <a:pt x="53705" y="14783"/>
                  <a:pt x="53670" y="14783"/>
                  <a:pt x="53599" y="14827"/>
                </a:cubicBezTo>
                <a:cubicBezTo>
                  <a:pt x="53784" y="14492"/>
                  <a:pt x="53960" y="14122"/>
                  <a:pt x="54110" y="13796"/>
                </a:cubicBezTo>
                <a:close/>
                <a:moveTo>
                  <a:pt x="53265" y="13391"/>
                </a:moveTo>
                <a:cubicBezTo>
                  <a:pt x="53379" y="13462"/>
                  <a:pt x="53485" y="13541"/>
                  <a:pt x="53599" y="13612"/>
                </a:cubicBezTo>
                <a:cubicBezTo>
                  <a:pt x="53485" y="14052"/>
                  <a:pt x="53344" y="14492"/>
                  <a:pt x="53194" y="14932"/>
                </a:cubicBezTo>
                <a:cubicBezTo>
                  <a:pt x="53124" y="14932"/>
                  <a:pt x="53045" y="14897"/>
                  <a:pt x="52974" y="14862"/>
                </a:cubicBezTo>
                <a:cubicBezTo>
                  <a:pt x="53080" y="14386"/>
                  <a:pt x="53194" y="13867"/>
                  <a:pt x="53265" y="13391"/>
                </a:cubicBezTo>
                <a:close/>
                <a:moveTo>
                  <a:pt x="53635" y="13647"/>
                </a:moveTo>
                <a:cubicBezTo>
                  <a:pt x="53740" y="13682"/>
                  <a:pt x="53890" y="13761"/>
                  <a:pt x="54075" y="13796"/>
                </a:cubicBezTo>
                <a:cubicBezTo>
                  <a:pt x="53890" y="14122"/>
                  <a:pt x="53740" y="14492"/>
                  <a:pt x="53564" y="14862"/>
                </a:cubicBezTo>
                <a:cubicBezTo>
                  <a:pt x="53450" y="14897"/>
                  <a:pt x="53344" y="14932"/>
                  <a:pt x="53230" y="14932"/>
                </a:cubicBezTo>
                <a:cubicBezTo>
                  <a:pt x="53379" y="14492"/>
                  <a:pt x="53520" y="14087"/>
                  <a:pt x="53635" y="13647"/>
                </a:cubicBezTo>
                <a:close/>
                <a:moveTo>
                  <a:pt x="62808" y="13867"/>
                </a:moveTo>
                <a:cubicBezTo>
                  <a:pt x="63284" y="14052"/>
                  <a:pt x="63724" y="14272"/>
                  <a:pt x="64199" y="14457"/>
                </a:cubicBezTo>
                <a:cubicBezTo>
                  <a:pt x="63830" y="14642"/>
                  <a:pt x="63469" y="14783"/>
                  <a:pt x="63064" y="14932"/>
                </a:cubicBezTo>
                <a:cubicBezTo>
                  <a:pt x="62949" y="14967"/>
                  <a:pt x="62844" y="15003"/>
                  <a:pt x="62694" y="15082"/>
                </a:cubicBezTo>
                <a:cubicBezTo>
                  <a:pt x="62254" y="14827"/>
                  <a:pt x="61778" y="14562"/>
                  <a:pt x="61303" y="14342"/>
                </a:cubicBezTo>
                <a:cubicBezTo>
                  <a:pt x="61593" y="14272"/>
                  <a:pt x="61849" y="14201"/>
                  <a:pt x="62148" y="14122"/>
                </a:cubicBezTo>
                <a:cubicBezTo>
                  <a:pt x="62368" y="14052"/>
                  <a:pt x="62588" y="13946"/>
                  <a:pt x="62808" y="13867"/>
                </a:cubicBezTo>
                <a:close/>
                <a:moveTo>
                  <a:pt x="9580" y="12881"/>
                </a:moveTo>
                <a:cubicBezTo>
                  <a:pt x="9835" y="13242"/>
                  <a:pt x="10090" y="13612"/>
                  <a:pt x="10275" y="14017"/>
                </a:cubicBezTo>
                <a:cubicBezTo>
                  <a:pt x="9720" y="14307"/>
                  <a:pt x="9245" y="14712"/>
                  <a:pt x="8884" y="15152"/>
                </a:cubicBezTo>
                <a:cubicBezTo>
                  <a:pt x="8664" y="14747"/>
                  <a:pt x="8400" y="14386"/>
                  <a:pt x="8145" y="14017"/>
                </a:cubicBezTo>
                <a:cubicBezTo>
                  <a:pt x="8550" y="13576"/>
                  <a:pt x="8990" y="13171"/>
                  <a:pt x="9580" y="12881"/>
                </a:cubicBezTo>
                <a:close/>
                <a:moveTo>
                  <a:pt x="55628" y="14407"/>
                </a:moveTo>
                <a:cubicBezTo>
                  <a:pt x="55759" y="14407"/>
                  <a:pt x="55890" y="14432"/>
                  <a:pt x="56020" y="14457"/>
                </a:cubicBezTo>
                <a:cubicBezTo>
                  <a:pt x="55651" y="14606"/>
                  <a:pt x="55246" y="14827"/>
                  <a:pt x="54885" y="15047"/>
                </a:cubicBezTo>
                <a:cubicBezTo>
                  <a:pt x="54805" y="15082"/>
                  <a:pt x="54770" y="15117"/>
                  <a:pt x="54700" y="15152"/>
                </a:cubicBezTo>
                <a:lnTo>
                  <a:pt x="54224" y="15152"/>
                </a:lnTo>
                <a:cubicBezTo>
                  <a:pt x="54260" y="15152"/>
                  <a:pt x="54330" y="15117"/>
                  <a:pt x="54365" y="15082"/>
                </a:cubicBezTo>
                <a:cubicBezTo>
                  <a:pt x="54735" y="14827"/>
                  <a:pt x="55105" y="14606"/>
                  <a:pt x="55466" y="14422"/>
                </a:cubicBezTo>
                <a:cubicBezTo>
                  <a:pt x="55520" y="14411"/>
                  <a:pt x="55574" y="14407"/>
                  <a:pt x="55628" y="14407"/>
                </a:cubicBezTo>
                <a:close/>
                <a:moveTo>
                  <a:pt x="15848" y="13286"/>
                </a:moveTo>
                <a:lnTo>
                  <a:pt x="15848" y="13286"/>
                </a:lnTo>
                <a:cubicBezTo>
                  <a:pt x="16473" y="13391"/>
                  <a:pt x="17063" y="13576"/>
                  <a:pt x="17644" y="13832"/>
                </a:cubicBezTo>
                <a:cubicBezTo>
                  <a:pt x="17864" y="14272"/>
                  <a:pt x="18049" y="14747"/>
                  <a:pt x="18234" y="15267"/>
                </a:cubicBezTo>
                <a:cubicBezTo>
                  <a:pt x="17688" y="15047"/>
                  <a:pt x="17133" y="14862"/>
                  <a:pt x="16508" y="14747"/>
                </a:cubicBezTo>
                <a:cubicBezTo>
                  <a:pt x="16323" y="14237"/>
                  <a:pt x="16103" y="13726"/>
                  <a:pt x="15848" y="13286"/>
                </a:cubicBezTo>
                <a:close/>
                <a:moveTo>
                  <a:pt x="55395" y="14422"/>
                </a:moveTo>
                <a:cubicBezTo>
                  <a:pt x="55026" y="14606"/>
                  <a:pt x="54700" y="14783"/>
                  <a:pt x="54330" y="15047"/>
                </a:cubicBezTo>
                <a:cubicBezTo>
                  <a:pt x="54260" y="15082"/>
                  <a:pt x="54180" y="15117"/>
                  <a:pt x="54145" y="15187"/>
                </a:cubicBezTo>
                <a:lnTo>
                  <a:pt x="54004" y="15187"/>
                </a:lnTo>
                <a:cubicBezTo>
                  <a:pt x="53925" y="15223"/>
                  <a:pt x="53855" y="15223"/>
                  <a:pt x="53819" y="15267"/>
                </a:cubicBezTo>
                <a:cubicBezTo>
                  <a:pt x="53855" y="15223"/>
                  <a:pt x="53890" y="15187"/>
                  <a:pt x="53925" y="15152"/>
                </a:cubicBezTo>
                <a:cubicBezTo>
                  <a:pt x="54260" y="14932"/>
                  <a:pt x="54550" y="14677"/>
                  <a:pt x="54885" y="14457"/>
                </a:cubicBezTo>
                <a:cubicBezTo>
                  <a:pt x="54920" y="14457"/>
                  <a:pt x="54990" y="14457"/>
                  <a:pt x="55026" y="14422"/>
                </a:cubicBezTo>
                <a:close/>
                <a:moveTo>
                  <a:pt x="56126" y="14457"/>
                </a:moveTo>
                <a:cubicBezTo>
                  <a:pt x="56346" y="14492"/>
                  <a:pt x="56566" y="14527"/>
                  <a:pt x="56786" y="14606"/>
                </a:cubicBezTo>
                <a:cubicBezTo>
                  <a:pt x="56311" y="14783"/>
                  <a:pt x="55836" y="15003"/>
                  <a:pt x="55395" y="15302"/>
                </a:cubicBezTo>
                <a:cubicBezTo>
                  <a:pt x="55175" y="15223"/>
                  <a:pt x="54955" y="15187"/>
                  <a:pt x="54770" y="15152"/>
                </a:cubicBezTo>
                <a:cubicBezTo>
                  <a:pt x="54805" y="15152"/>
                  <a:pt x="54841" y="15117"/>
                  <a:pt x="54920" y="15082"/>
                </a:cubicBezTo>
                <a:cubicBezTo>
                  <a:pt x="55281" y="14827"/>
                  <a:pt x="55686" y="14642"/>
                  <a:pt x="56126" y="14457"/>
                </a:cubicBezTo>
                <a:close/>
                <a:moveTo>
                  <a:pt x="58257" y="14166"/>
                </a:moveTo>
                <a:cubicBezTo>
                  <a:pt x="58732" y="14342"/>
                  <a:pt x="59172" y="14562"/>
                  <a:pt x="59612" y="14827"/>
                </a:cubicBezTo>
                <a:cubicBezTo>
                  <a:pt x="59172" y="14967"/>
                  <a:pt x="58732" y="15117"/>
                  <a:pt x="58292" y="15302"/>
                </a:cubicBezTo>
                <a:cubicBezTo>
                  <a:pt x="57816" y="15003"/>
                  <a:pt x="57376" y="14783"/>
                  <a:pt x="56901" y="14606"/>
                </a:cubicBezTo>
                <a:cubicBezTo>
                  <a:pt x="57341" y="14457"/>
                  <a:pt x="57816" y="14307"/>
                  <a:pt x="58257" y="14166"/>
                </a:cubicBezTo>
                <a:close/>
                <a:moveTo>
                  <a:pt x="54295" y="14606"/>
                </a:moveTo>
                <a:cubicBezTo>
                  <a:pt x="54040" y="14862"/>
                  <a:pt x="53784" y="15082"/>
                  <a:pt x="53520" y="15337"/>
                </a:cubicBezTo>
                <a:cubicBezTo>
                  <a:pt x="53485" y="15337"/>
                  <a:pt x="53450" y="15372"/>
                  <a:pt x="53414" y="15408"/>
                </a:cubicBezTo>
                <a:cubicBezTo>
                  <a:pt x="53599" y="15187"/>
                  <a:pt x="53784" y="14967"/>
                  <a:pt x="53960" y="14712"/>
                </a:cubicBezTo>
                <a:cubicBezTo>
                  <a:pt x="54075" y="14677"/>
                  <a:pt x="54180" y="14642"/>
                  <a:pt x="54295" y="14606"/>
                </a:cubicBezTo>
                <a:close/>
                <a:moveTo>
                  <a:pt x="54770" y="14492"/>
                </a:moveTo>
                <a:cubicBezTo>
                  <a:pt x="54480" y="14677"/>
                  <a:pt x="54180" y="14897"/>
                  <a:pt x="53890" y="15117"/>
                </a:cubicBezTo>
                <a:cubicBezTo>
                  <a:pt x="53819" y="15187"/>
                  <a:pt x="53740" y="15267"/>
                  <a:pt x="53670" y="15302"/>
                </a:cubicBezTo>
                <a:cubicBezTo>
                  <a:pt x="53599" y="15337"/>
                  <a:pt x="53564" y="15372"/>
                  <a:pt x="53485" y="15408"/>
                </a:cubicBezTo>
                <a:cubicBezTo>
                  <a:pt x="53485" y="15372"/>
                  <a:pt x="53520" y="15372"/>
                  <a:pt x="53564" y="15337"/>
                </a:cubicBezTo>
                <a:cubicBezTo>
                  <a:pt x="53819" y="15117"/>
                  <a:pt x="54110" y="14827"/>
                  <a:pt x="54365" y="14562"/>
                </a:cubicBezTo>
                <a:cubicBezTo>
                  <a:pt x="54515" y="14527"/>
                  <a:pt x="54621" y="14492"/>
                  <a:pt x="54770" y="14492"/>
                </a:cubicBezTo>
                <a:close/>
                <a:moveTo>
                  <a:pt x="12106" y="13356"/>
                </a:moveTo>
                <a:cubicBezTo>
                  <a:pt x="12362" y="13832"/>
                  <a:pt x="12582" y="14307"/>
                  <a:pt x="12846" y="14827"/>
                </a:cubicBezTo>
                <a:cubicBezTo>
                  <a:pt x="12626" y="14862"/>
                  <a:pt x="12441" y="14932"/>
                  <a:pt x="12256" y="14967"/>
                </a:cubicBezTo>
                <a:cubicBezTo>
                  <a:pt x="11851" y="15117"/>
                  <a:pt x="11446" y="15267"/>
                  <a:pt x="11041" y="15487"/>
                </a:cubicBezTo>
                <a:cubicBezTo>
                  <a:pt x="10865" y="14967"/>
                  <a:pt x="10601" y="14492"/>
                  <a:pt x="10346" y="14017"/>
                </a:cubicBezTo>
                <a:cubicBezTo>
                  <a:pt x="10715" y="13796"/>
                  <a:pt x="11155" y="13612"/>
                  <a:pt x="11631" y="13462"/>
                </a:cubicBezTo>
                <a:cubicBezTo>
                  <a:pt x="11781" y="13427"/>
                  <a:pt x="11965" y="13391"/>
                  <a:pt x="12106" y="13356"/>
                </a:cubicBezTo>
                <a:close/>
                <a:moveTo>
                  <a:pt x="18965" y="13761"/>
                </a:moveTo>
                <a:lnTo>
                  <a:pt x="18965" y="13761"/>
                </a:lnTo>
                <a:cubicBezTo>
                  <a:pt x="19484" y="14087"/>
                  <a:pt x="19959" y="14422"/>
                  <a:pt x="20435" y="14747"/>
                </a:cubicBezTo>
                <a:cubicBezTo>
                  <a:pt x="20549" y="15003"/>
                  <a:pt x="20690" y="15267"/>
                  <a:pt x="20805" y="15557"/>
                </a:cubicBezTo>
                <a:cubicBezTo>
                  <a:pt x="20329" y="15187"/>
                  <a:pt x="19845" y="14897"/>
                  <a:pt x="19370" y="14642"/>
                </a:cubicBezTo>
                <a:cubicBezTo>
                  <a:pt x="19264" y="14342"/>
                  <a:pt x="19114" y="14052"/>
                  <a:pt x="18965" y="13761"/>
                </a:cubicBezTo>
                <a:close/>
                <a:moveTo>
                  <a:pt x="53890" y="14747"/>
                </a:moveTo>
                <a:cubicBezTo>
                  <a:pt x="53673" y="15078"/>
                  <a:pt x="53421" y="15365"/>
                  <a:pt x="53135" y="15652"/>
                </a:cubicBezTo>
                <a:lnTo>
                  <a:pt x="53135" y="15652"/>
                </a:lnTo>
                <a:cubicBezTo>
                  <a:pt x="53295" y="15385"/>
                  <a:pt x="53433" y="15127"/>
                  <a:pt x="53599" y="14897"/>
                </a:cubicBezTo>
                <a:cubicBezTo>
                  <a:pt x="53635" y="14862"/>
                  <a:pt x="53705" y="14827"/>
                  <a:pt x="53784" y="14783"/>
                </a:cubicBezTo>
                <a:cubicBezTo>
                  <a:pt x="53819" y="14783"/>
                  <a:pt x="53855" y="14747"/>
                  <a:pt x="53890" y="14747"/>
                </a:cubicBezTo>
                <a:close/>
                <a:moveTo>
                  <a:pt x="61268" y="14386"/>
                </a:moveTo>
                <a:cubicBezTo>
                  <a:pt x="61708" y="14606"/>
                  <a:pt x="62183" y="14827"/>
                  <a:pt x="62659" y="15082"/>
                </a:cubicBezTo>
                <a:cubicBezTo>
                  <a:pt x="62588" y="15117"/>
                  <a:pt x="62474" y="15152"/>
                  <a:pt x="62403" y="15187"/>
                </a:cubicBezTo>
                <a:cubicBezTo>
                  <a:pt x="61963" y="15337"/>
                  <a:pt x="61523" y="15487"/>
                  <a:pt x="61083" y="15663"/>
                </a:cubicBezTo>
                <a:cubicBezTo>
                  <a:pt x="60643" y="15372"/>
                  <a:pt x="60202" y="15082"/>
                  <a:pt x="59727" y="14827"/>
                </a:cubicBezTo>
                <a:cubicBezTo>
                  <a:pt x="60123" y="14712"/>
                  <a:pt x="60493" y="14606"/>
                  <a:pt x="60863" y="14492"/>
                </a:cubicBezTo>
                <a:cubicBezTo>
                  <a:pt x="60968" y="14457"/>
                  <a:pt x="61118" y="14422"/>
                  <a:pt x="61268" y="14386"/>
                </a:cubicBezTo>
                <a:close/>
                <a:moveTo>
                  <a:pt x="64270" y="14492"/>
                </a:moveTo>
                <a:cubicBezTo>
                  <a:pt x="64745" y="14677"/>
                  <a:pt x="65185" y="14897"/>
                  <a:pt x="65670" y="15082"/>
                </a:cubicBezTo>
                <a:cubicBezTo>
                  <a:pt x="65370" y="15267"/>
                  <a:pt x="65044" y="15408"/>
                  <a:pt x="64745" y="15557"/>
                </a:cubicBezTo>
                <a:cubicBezTo>
                  <a:pt x="64525" y="15663"/>
                  <a:pt x="64349" y="15742"/>
                  <a:pt x="64129" y="15848"/>
                </a:cubicBezTo>
                <a:cubicBezTo>
                  <a:pt x="63689" y="15592"/>
                  <a:pt x="63204" y="15337"/>
                  <a:pt x="62764" y="15082"/>
                </a:cubicBezTo>
                <a:cubicBezTo>
                  <a:pt x="62879" y="15047"/>
                  <a:pt x="62984" y="15003"/>
                  <a:pt x="63099" y="14967"/>
                </a:cubicBezTo>
                <a:cubicBezTo>
                  <a:pt x="63504" y="14827"/>
                  <a:pt x="63865" y="14642"/>
                  <a:pt x="64270" y="14492"/>
                </a:cubicBezTo>
                <a:close/>
                <a:moveTo>
                  <a:pt x="53485" y="15443"/>
                </a:moveTo>
                <a:lnTo>
                  <a:pt x="53485" y="15443"/>
                </a:lnTo>
                <a:cubicBezTo>
                  <a:pt x="53300" y="15592"/>
                  <a:pt x="53124" y="15777"/>
                  <a:pt x="52939" y="15927"/>
                </a:cubicBezTo>
                <a:cubicBezTo>
                  <a:pt x="53080" y="15777"/>
                  <a:pt x="53265" y="15592"/>
                  <a:pt x="53485" y="15443"/>
                </a:cubicBezTo>
                <a:close/>
                <a:moveTo>
                  <a:pt x="17688" y="13832"/>
                </a:moveTo>
                <a:lnTo>
                  <a:pt x="17688" y="13832"/>
                </a:lnTo>
                <a:cubicBezTo>
                  <a:pt x="18269" y="14087"/>
                  <a:pt x="18824" y="14342"/>
                  <a:pt x="19334" y="14642"/>
                </a:cubicBezTo>
                <a:cubicBezTo>
                  <a:pt x="19554" y="15082"/>
                  <a:pt x="19739" y="15557"/>
                  <a:pt x="19889" y="16033"/>
                </a:cubicBezTo>
                <a:cubicBezTo>
                  <a:pt x="19370" y="15742"/>
                  <a:pt x="18859" y="15487"/>
                  <a:pt x="18304" y="15267"/>
                </a:cubicBezTo>
                <a:cubicBezTo>
                  <a:pt x="18128" y="14747"/>
                  <a:pt x="17908" y="14272"/>
                  <a:pt x="17688" y="13832"/>
                </a:cubicBezTo>
                <a:close/>
                <a:moveTo>
                  <a:pt x="53520" y="14897"/>
                </a:moveTo>
                <a:lnTo>
                  <a:pt x="53520" y="14897"/>
                </a:lnTo>
                <a:cubicBezTo>
                  <a:pt x="53344" y="15223"/>
                  <a:pt x="53159" y="15557"/>
                  <a:pt x="52939" y="15883"/>
                </a:cubicBezTo>
                <a:cubicBezTo>
                  <a:pt x="52860" y="15927"/>
                  <a:pt x="52789" y="15997"/>
                  <a:pt x="52754" y="16033"/>
                </a:cubicBezTo>
                <a:cubicBezTo>
                  <a:pt x="52939" y="15707"/>
                  <a:pt x="53080" y="15337"/>
                  <a:pt x="53230" y="14967"/>
                </a:cubicBezTo>
                <a:cubicBezTo>
                  <a:pt x="53300" y="14967"/>
                  <a:pt x="53414" y="14932"/>
                  <a:pt x="53520" y="14897"/>
                </a:cubicBezTo>
                <a:close/>
                <a:moveTo>
                  <a:pt x="56866" y="14642"/>
                </a:moveTo>
                <a:cubicBezTo>
                  <a:pt x="57306" y="14783"/>
                  <a:pt x="57781" y="15047"/>
                  <a:pt x="58221" y="15302"/>
                </a:cubicBezTo>
                <a:cubicBezTo>
                  <a:pt x="57816" y="15487"/>
                  <a:pt x="57447" y="15663"/>
                  <a:pt x="57042" y="15848"/>
                </a:cubicBezTo>
                <a:cubicBezTo>
                  <a:pt x="56971" y="15927"/>
                  <a:pt x="56866" y="15962"/>
                  <a:pt x="56786" y="16033"/>
                </a:cubicBezTo>
                <a:cubicBezTo>
                  <a:pt x="56346" y="15707"/>
                  <a:pt x="55871" y="15487"/>
                  <a:pt x="55431" y="15302"/>
                </a:cubicBezTo>
                <a:cubicBezTo>
                  <a:pt x="55871" y="15047"/>
                  <a:pt x="56346" y="14827"/>
                  <a:pt x="56866" y="14642"/>
                </a:cubicBezTo>
                <a:close/>
                <a:moveTo>
                  <a:pt x="52023" y="13867"/>
                </a:moveTo>
                <a:cubicBezTo>
                  <a:pt x="52244" y="14122"/>
                  <a:pt x="52384" y="14342"/>
                  <a:pt x="52534" y="14527"/>
                </a:cubicBezTo>
                <a:cubicBezTo>
                  <a:pt x="52420" y="14932"/>
                  <a:pt x="52314" y="15372"/>
                  <a:pt x="52129" y="15777"/>
                </a:cubicBezTo>
                <a:cubicBezTo>
                  <a:pt x="52059" y="15927"/>
                  <a:pt x="51979" y="16068"/>
                  <a:pt x="51909" y="16182"/>
                </a:cubicBezTo>
                <a:cubicBezTo>
                  <a:pt x="51759" y="16033"/>
                  <a:pt x="51618" y="15813"/>
                  <a:pt x="51434" y="15522"/>
                </a:cubicBezTo>
                <a:cubicBezTo>
                  <a:pt x="51504" y="15372"/>
                  <a:pt x="51583" y="15223"/>
                  <a:pt x="51654" y="15047"/>
                </a:cubicBezTo>
                <a:cubicBezTo>
                  <a:pt x="51839" y="14677"/>
                  <a:pt x="51944" y="14272"/>
                  <a:pt x="52023" y="13867"/>
                </a:cubicBezTo>
                <a:close/>
                <a:moveTo>
                  <a:pt x="59683" y="14862"/>
                </a:moveTo>
                <a:cubicBezTo>
                  <a:pt x="60167" y="15117"/>
                  <a:pt x="60607" y="15372"/>
                  <a:pt x="61047" y="15663"/>
                </a:cubicBezTo>
                <a:cubicBezTo>
                  <a:pt x="60563" y="15848"/>
                  <a:pt x="60088" y="16068"/>
                  <a:pt x="59648" y="16288"/>
                </a:cubicBezTo>
                <a:cubicBezTo>
                  <a:pt x="59207" y="15927"/>
                  <a:pt x="58767" y="15592"/>
                  <a:pt x="58327" y="15337"/>
                </a:cubicBezTo>
                <a:cubicBezTo>
                  <a:pt x="58767" y="15152"/>
                  <a:pt x="59207" y="15003"/>
                  <a:pt x="59683" y="14862"/>
                </a:cubicBezTo>
                <a:close/>
                <a:moveTo>
                  <a:pt x="52569" y="14562"/>
                </a:moveTo>
                <a:cubicBezTo>
                  <a:pt x="52684" y="14712"/>
                  <a:pt x="52789" y="14783"/>
                  <a:pt x="52904" y="14862"/>
                </a:cubicBezTo>
                <a:cubicBezTo>
                  <a:pt x="52789" y="15302"/>
                  <a:pt x="52640" y="15742"/>
                  <a:pt x="52420" y="16147"/>
                </a:cubicBezTo>
                <a:cubicBezTo>
                  <a:pt x="52384" y="16218"/>
                  <a:pt x="52314" y="16323"/>
                  <a:pt x="52244" y="16438"/>
                </a:cubicBezTo>
                <a:cubicBezTo>
                  <a:pt x="52164" y="16438"/>
                  <a:pt x="52059" y="16367"/>
                  <a:pt x="51944" y="16218"/>
                </a:cubicBezTo>
                <a:cubicBezTo>
                  <a:pt x="52023" y="16068"/>
                  <a:pt x="52094" y="15927"/>
                  <a:pt x="52164" y="15777"/>
                </a:cubicBezTo>
                <a:cubicBezTo>
                  <a:pt x="52349" y="15372"/>
                  <a:pt x="52464" y="14967"/>
                  <a:pt x="52569" y="14562"/>
                </a:cubicBezTo>
                <a:close/>
                <a:moveTo>
                  <a:pt x="52939" y="14897"/>
                </a:moveTo>
                <a:cubicBezTo>
                  <a:pt x="53009" y="14932"/>
                  <a:pt x="53124" y="14967"/>
                  <a:pt x="53194" y="14967"/>
                </a:cubicBezTo>
                <a:cubicBezTo>
                  <a:pt x="53009" y="15372"/>
                  <a:pt x="52860" y="15777"/>
                  <a:pt x="52640" y="16147"/>
                </a:cubicBezTo>
                <a:cubicBezTo>
                  <a:pt x="52534" y="16253"/>
                  <a:pt x="52464" y="16323"/>
                  <a:pt x="52349" y="16438"/>
                </a:cubicBezTo>
                <a:lnTo>
                  <a:pt x="52314" y="16438"/>
                </a:lnTo>
                <a:cubicBezTo>
                  <a:pt x="52349" y="16323"/>
                  <a:pt x="52420" y="16253"/>
                  <a:pt x="52464" y="16147"/>
                </a:cubicBezTo>
                <a:cubicBezTo>
                  <a:pt x="52684" y="15742"/>
                  <a:pt x="52825" y="15337"/>
                  <a:pt x="52939" y="14897"/>
                </a:cubicBezTo>
                <a:close/>
                <a:moveTo>
                  <a:pt x="54621" y="15187"/>
                </a:moveTo>
                <a:cubicBezTo>
                  <a:pt x="54075" y="15557"/>
                  <a:pt x="53564" y="15997"/>
                  <a:pt x="53080" y="16438"/>
                </a:cubicBezTo>
                <a:cubicBezTo>
                  <a:pt x="52939" y="16438"/>
                  <a:pt x="52789" y="16438"/>
                  <a:pt x="52684" y="16473"/>
                </a:cubicBezTo>
                <a:cubicBezTo>
                  <a:pt x="53124" y="16033"/>
                  <a:pt x="53635" y="15592"/>
                  <a:pt x="54145" y="15223"/>
                </a:cubicBezTo>
                <a:cubicBezTo>
                  <a:pt x="54295" y="15187"/>
                  <a:pt x="54480" y="15187"/>
                  <a:pt x="54621" y="15187"/>
                </a:cubicBezTo>
                <a:close/>
                <a:moveTo>
                  <a:pt x="10310" y="14052"/>
                </a:moveTo>
                <a:cubicBezTo>
                  <a:pt x="10566" y="14492"/>
                  <a:pt x="10821" y="15003"/>
                  <a:pt x="11006" y="15487"/>
                </a:cubicBezTo>
                <a:cubicBezTo>
                  <a:pt x="10495" y="15777"/>
                  <a:pt x="9985" y="16147"/>
                  <a:pt x="9544" y="16543"/>
                </a:cubicBezTo>
                <a:cubicBezTo>
                  <a:pt x="9359" y="16068"/>
                  <a:pt x="9139" y="15628"/>
                  <a:pt x="8884" y="15187"/>
                </a:cubicBezTo>
                <a:cubicBezTo>
                  <a:pt x="9280" y="14747"/>
                  <a:pt x="9764" y="14342"/>
                  <a:pt x="10310" y="14052"/>
                </a:cubicBezTo>
                <a:close/>
                <a:moveTo>
                  <a:pt x="15061" y="14632"/>
                </a:moveTo>
                <a:cubicBezTo>
                  <a:pt x="15546" y="14632"/>
                  <a:pt x="16030" y="14696"/>
                  <a:pt x="16508" y="14783"/>
                </a:cubicBezTo>
                <a:cubicBezTo>
                  <a:pt x="16728" y="15337"/>
                  <a:pt x="16913" y="15927"/>
                  <a:pt x="17098" y="16543"/>
                </a:cubicBezTo>
                <a:cubicBezTo>
                  <a:pt x="16543" y="16438"/>
                  <a:pt x="15998" y="16402"/>
                  <a:pt x="15443" y="16402"/>
                </a:cubicBezTo>
                <a:cubicBezTo>
                  <a:pt x="15223" y="15813"/>
                  <a:pt x="15003" y="15187"/>
                  <a:pt x="14747" y="14642"/>
                </a:cubicBezTo>
                <a:cubicBezTo>
                  <a:pt x="14852" y="14635"/>
                  <a:pt x="14956" y="14632"/>
                  <a:pt x="15061" y="14632"/>
                </a:cubicBezTo>
                <a:close/>
                <a:moveTo>
                  <a:pt x="52314" y="16473"/>
                </a:moveTo>
                <a:cubicBezTo>
                  <a:pt x="52279" y="16508"/>
                  <a:pt x="52279" y="16508"/>
                  <a:pt x="52244" y="16543"/>
                </a:cubicBezTo>
                <a:cubicBezTo>
                  <a:pt x="52244" y="16508"/>
                  <a:pt x="52279" y="16508"/>
                  <a:pt x="52279" y="16473"/>
                </a:cubicBezTo>
                <a:close/>
                <a:moveTo>
                  <a:pt x="53983" y="15267"/>
                </a:moveTo>
                <a:cubicBezTo>
                  <a:pt x="53485" y="15657"/>
                  <a:pt x="53027" y="16050"/>
                  <a:pt x="52569" y="16508"/>
                </a:cubicBezTo>
                <a:cubicBezTo>
                  <a:pt x="52534" y="16508"/>
                  <a:pt x="52499" y="16508"/>
                  <a:pt x="52464" y="16543"/>
                </a:cubicBezTo>
                <a:cubicBezTo>
                  <a:pt x="52569" y="16438"/>
                  <a:pt x="52640" y="16323"/>
                  <a:pt x="52719" y="16218"/>
                </a:cubicBezTo>
                <a:lnTo>
                  <a:pt x="52754" y="16182"/>
                </a:lnTo>
                <a:cubicBezTo>
                  <a:pt x="53045" y="15883"/>
                  <a:pt x="53379" y="15628"/>
                  <a:pt x="53705" y="15337"/>
                </a:cubicBezTo>
                <a:cubicBezTo>
                  <a:pt x="53779" y="15304"/>
                  <a:pt x="53877" y="15271"/>
                  <a:pt x="53983" y="15267"/>
                </a:cubicBezTo>
                <a:close/>
                <a:moveTo>
                  <a:pt x="54700" y="15187"/>
                </a:moveTo>
                <a:cubicBezTo>
                  <a:pt x="54920" y="15223"/>
                  <a:pt x="55140" y="15267"/>
                  <a:pt x="55325" y="15337"/>
                </a:cubicBezTo>
                <a:cubicBezTo>
                  <a:pt x="54735" y="15663"/>
                  <a:pt x="54224" y="16103"/>
                  <a:pt x="53740" y="16543"/>
                </a:cubicBezTo>
                <a:cubicBezTo>
                  <a:pt x="53564" y="16473"/>
                  <a:pt x="53414" y="16473"/>
                  <a:pt x="53230" y="16438"/>
                </a:cubicBezTo>
                <a:lnTo>
                  <a:pt x="53159" y="16438"/>
                </a:lnTo>
                <a:cubicBezTo>
                  <a:pt x="53635" y="15997"/>
                  <a:pt x="54145" y="15557"/>
                  <a:pt x="54700" y="15187"/>
                </a:cubicBezTo>
                <a:close/>
                <a:moveTo>
                  <a:pt x="20505" y="14827"/>
                </a:moveTo>
                <a:lnTo>
                  <a:pt x="20505" y="14827"/>
                </a:lnTo>
                <a:cubicBezTo>
                  <a:pt x="20840" y="15082"/>
                  <a:pt x="21166" y="15302"/>
                  <a:pt x="21465" y="15557"/>
                </a:cubicBezTo>
                <a:cubicBezTo>
                  <a:pt x="21606" y="15663"/>
                  <a:pt x="21755" y="15777"/>
                  <a:pt x="21870" y="15883"/>
                </a:cubicBezTo>
                <a:cubicBezTo>
                  <a:pt x="22011" y="16103"/>
                  <a:pt x="22125" y="16367"/>
                  <a:pt x="22231" y="16587"/>
                </a:cubicBezTo>
                <a:cubicBezTo>
                  <a:pt x="22160" y="16543"/>
                  <a:pt x="22090" y="16508"/>
                  <a:pt x="22046" y="16438"/>
                </a:cubicBezTo>
                <a:cubicBezTo>
                  <a:pt x="21650" y="16147"/>
                  <a:pt x="21245" y="15848"/>
                  <a:pt x="20875" y="15592"/>
                </a:cubicBezTo>
                <a:cubicBezTo>
                  <a:pt x="20769" y="15337"/>
                  <a:pt x="20655" y="15082"/>
                  <a:pt x="20505" y="14827"/>
                </a:cubicBezTo>
                <a:close/>
                <a:moveTo>
                  <a:pt x="52420" y="16508"/>
                </a:moveTo>
                <a:lnTo>
                  <a:pt x="52384" y="16543"/>
                </a:lnTo>
                <a:cubicBezTo>
                  <a:pt x="52384" y="16587"/>
                  <a:pt x="52349" y="16587"/>
                  <a:pt x="52349" y="16587"/>
                </a:cubicBezTo>
                <a:cubicBezTo>
                  <a:pt x="52384" y="16543"/>
                  <a:pt x="52384" y="16508"/>
                  <a:pt x="52420" y="16508"/>
                </a:cubicBezTo>
                <a:close/>
                <a:moveTo>
                  <a:pt x="62694" y="15117"/>
                </a:moveTo>
                <a:cubicBezTo>
                  <a:pt x="63169" y="15337"/>
                  <a:pt x="63609" y="15592"/>
                  <a:pt x="64085" y="15848"/>
                </a:cubicBezTo>
                <a:cubicBezTo>
                  <a:pt x="63865" y="15962"/>
                  <a:pt x="63689" y="16033"/>
                  <a:pt x="63504" y="16147"/>
                </a:cubicBezTo>
                <a:cubicBezTo>
                  <a:pt x="63134" y="16288"/>
                  <a:pt x="62808" y="16438"/>
                  <a:pt x="62474" y="16587"/>
                </a:cubicBezTo>
                <a:cubicBezTo>
                  <a:pt x="62368" y="16508"/>
                  <a:pt x="62254" y="16438"/>
                  <a:pt x="62148" y="16402"/>
                </a:cubicBezTo>
                <a:cubicBezTo>
                  <a:pt x="61813" y="16147"/>
                  <a:pt x="61488" y="15927"/>
                  <a:pt x="61153" y="15707"/>
                </a:cubicBezTo>
                <a:cubicBezTo>
                  <a:pt x="61558" y="15522"/>
                  <a:pt x="61998" y="15372"/>
                  <a:pt x="62403" y="15223"/>
                </a:cubicBezTo>
                <a:cubicBezTo>
                  <a:pt x="62509" y="15187"/>
                  <a:pt x="62623" y="15152"/>
                  <a:pt x="62694" y="15117"/>
                </a:cubicBezTo>
                <a:close/>
                <a:moveTo>
                  <a:pt x="14712" y="14642"/>
                </a:moveTo>
                <a:cubicBezTo>
                  <a:pt x="14968" y="15187"/>
                  <a:pt x="15188" y="15813"/>
                  <a:pt x="15373" y="16402"/>
                </a:cubicBezTo>
                <a:cubicBezTo>
                  <a:pt x="14783" y="16402"/>
                  <a:pt x="14166" y="16473"/>
                  <a:pt x="13577" y="16623"/>
                </a:cubicBezTo>
                <a:cubicBezTo>
                  <a:pt x="13356" y="15997"/>
                  <a:pt x="13136" y="15408"/>
                  <a:pt x="12881" y="14862"/>
                </a:cubicBezTo>
                <a:cubicBezTo>
                  <a:pt x="13506" y="14712"/>
                  <a:pt x="14122" y="14642"/>
                  <a:pt x="14712" y="14642"/>
                </a:cubicBezTo>
                <a:close/>
                <a:moveTo>
                  <a:pt x="52384" y="16473"/>
                </a:moveTo>
                <a:cubicBezTo>
                  <a:pt x="52349" y="16508"/>
                  <a:pt x="52314" y="16543"/>
                  <a:pt x="52244" y="16623"/>
                </a:cubicBezTo>
                <a:lnTo>
                  <a:pt x="52244" y="16658"/>
                </a:lnTo>
                <a:lnTo>
                  <a:pt x="52200" y="16658"/>
                </a:lnTo>
                <a:cubicBezTo>
                  <a:pt x="52279" y="16587"/>
                  <a:pt x="52314" y="16508"/>
                  <a:pt x="52384" y="16473"/>
                </a:cubicBezTo>
                <a:close/>
                <a:moveTo>
                  <a:pt x="8109" y="14052"/>
                </a:moveTo>
                <a:cubicBezTo>
                  <a:pt x="8365" y="14422"/>
                  <a:pt x="8620" y="14783"/>
                  <a:pt x="8840" y="15187"/>
                </a:cubicBezTo>
                <a:cubicBezTo>
                  <a:pt x="8400" y="15663"/>
                  <a:pt x="8074" y="16182"/>
                  <a:pt x="7784" y="16763"/>
                </a:cubicBezTo>
                <a:cubicBezTo>
                  <a:pt x="7599" y="16367"/>
                  <a:pt x="7379" y="15997"/>
                  <a:pt x="7123" y="15628"/>
                </a:cubicBezTo>
                <a:cubicBezTo>
                  <a:pt x="7379" y="15082"/>
                  <a:pt x="7704" y="14527"/>
                  <a:pt x="8109" y="14052"/>
                </a:cubicBezTo>
                <a:close/>
                <a:moveTo>
                  <a:pt x="52512" y="16566"/>
                </a:moveTo>
                <a:cubicBezTo>
                  <a:pt x="52406" y="16672"/>
                  <a:pt x="52309" y="16771"/>
                  <a:pt x="52244" y="16878"/>
                </a:cubicBezTo>
                <a:cubicBezTo>
                  <a:pt x="52279" y="16763"/>
                  <a:pt x="52349" y="16693"/>
                  <a:pt x="52420" y="16587"/>
                </a:cubicBezTo>
                <a:cubicBezTo>
                  <a:pt x="52454" y="16587"/>
                  <a:pt x="52484" y="16587"/>
                  <a:pt x="52512" y="16566"/>
                </a:cubicBezTo>
                <a:close/>
                <a:moveTo>
                  <a:pt x="19405" y="14677"/>
                </a:moveTo>
                <a:lnTo>
                  <a:pt x="19405" y="14677"/>
                </a:lnTo>
                <a:cubicBezTo>
                  <a:pt x="19924" y="14967"/>
                  <a:pt x="20400" y="15302"/>
                  <a:pt x="20840" y="15592"/>
                </a:cubicBezTo>
                <a:cubicBezTo>
                  <a:pt x="21025" y="16033"/>
                  <a:pt x="21210" y="16473"/>
                  <a:pt x="21350" y="16913"/>
                </a:cubicBezTo>
                <a:cubicBezTo>
                  <a:pt x="20910" y="16623"/>
                  <a:pt x="20435" y="16323"/>
                  <a:pt x="19959" y="16068"/>
                </a:cubicBezTo>
                <a:cubicBezTo>
                  <a:pt x="19775" y="15592"/>
                  <a:pt x="19590" y="15117"/>
                  <a:pt x="19405" y="14677"/>
                </a:cubicBezTo>
                <a:close/>
                <a:moveTo>
                  <a:pt x="16543" y="14783"/>
                </a:moveTo>
                <a:lnTo>
                  <a:pt x="16543" y="14783"/>
                </a:lnTo>
                <a:cubicBezTo>
                  <a:pt x="17133" y="14932"/>
                  <a:pt x="17723" y="15082"/>
                  <a:pt x="18269" y="15302"/>
                </a:cubicBezTo>
                <a:cubicBezTo>
                  <a:pt x="18454" y="15848"/>
                  <a:pt x="18639" y="16402"/>
                  <a:pt x="18824" y="17028"/>
                </a:cubicBezTo>
                <a:cubicBezTo>
                  <a:pt x="18269" y="16807"/>
                  <a:pt x="17723" y="16658"/>
                  <a:pt x="17169" y="16543"/>
                </a:cubicBezTo>
                <a:cubicBezTo>
                  <a:pt x="16984" y="15927"/>
                  <a:pt x="16764" y="15337"/>
                  <a:pt x="16543" y="14783"/>
                </a:cubicBezTo>
                <a:close/>
                <a:moveTo>
                  <a:pt x="58257" y="15337"/>
                </a:moveTo>
                <a:cubicBezTo>
                  <a:pt x="58732" y="15628"/>
                  <a:pt x="59172" y="15962"/>
                  <a:pt x="59577" y="16288"/>
                </a:cubicBezTo>
                <a:cubicBezTo>
                  <a:pt x="59067" y="16543"/>
                  <a:pt x="58582" y="16807"/>
                  <a:pt x="58072" y="17098"/>
                </a:cubicBezTo>
                <a:cubicBezTo>
                  <a:pt x="57667" y="16728"/>
                  <a:pt x="57262" y="16367"/>
                  <a:pt x="56822" y="16068"/>
                </a:cubicBezTo>
                <a:cubicBezTo>
                  <a:pt x="56901" y="15997"/>
                  <a:pt x="56971" y="15962"/>
                  <a:pt x="57086" y="15883"/>
                </a:cubicBezTo>
                <a:cubicBezTo>
                  <a:pt x="57447" y="15707"/>
                  <a:pt x="57852" y="15522"/>
                  <a:pt x="58257" y="15337"/>
                </a:cubicBezTo>
                <a:close/>
                <a:moveTo>
                  <a:pt x="51908" y="16951"/>
                </a:moveTo>
                <a:cubicBezTo>
                  <a:pt x="51872" y="17029"/>
                  <a:pt x="51803" y="17098"/>
                  <a:pt x="51759" y="17133"/>
                </a:cubicBezTo>
                <a:cubicBezTo>
                  <a:pt x="51752" y="17141"/>
                  <a:pt x="51744" y="17147"/>
                  <a:pt x="51736" y="17152"/>
                </a:cubicBezTo>
                <a:lnTo>
                  <a:pt x="51736" y="17152"/>
                </a:lnTo>
                <a:cubicBezTo>
                  <a:pt x="51750" y="17134"/>
                  <a:pt x="51759" y="17116"/>
                  <a:pt x="51759" y="17098"/>
                </a:cubicBezTo>
                <a:cubicBezTo>
                  <a:pt x="51817" y="17047"/>
                  <a:pt x="51870" y="16991"/>
                  <a:pt x="51908" y="16951"/>
                </a:cubicBezTo>
                <a:close/>
                <a:moveTo>
                  <a:pt x="12846" y="14862"/>
                </a:moveTo>
                <a:cubicBezTo>
                  <a:pt x="13101" y="15443"/>
                  <a:pt x="13321" y="16033"/>
                  <a:pt x="13541" y="16623"/>
                </a:cubicBezTo>
                <a:cubicBezTo>
                  <a:pt x="13207" y="16693"/>
                  <a:pt x="12916" y="16763"/>
                  <a:pt x="12582" y="16878"/>
                </a:cubicBezTo>
                <a:cubicBezTo>
                  <a:pt x="12291" y="16983"/>
                  <a:pt x="12001" y="17098"/>
                  <a:pt x="11701" y="17248"/>
                </a:cubicBezTo>
                <a:cubicBezTo>
                  <a:pt x="11525" y="16658"/>
                  <a:pt x="11305" y="16068"/>
                  <a:pt x="11085" y="15522"/>
                </a:cubicBezTo>
                <a:cubicBezTo>
                  <a:pt x="11446" y="15302"/>
                  <a:pt x="11851" y="15152"/>
                  <a:pt x="12256" y="15003"/>
                </a:cubicBezTo>
                <a:cubicBezTo>
                  <a:pt x="12476" y="14967"/>
                  <a:pt x="12661" y="14897"/>
                  <a:pt x="12846" y="14862"/>
                </a:cubicBezTo>
                <a:close/>
                <a:moveTo>
                  <a:pt x="52314" y="16658"/>
                </a:moveTo>
                <a:cubicBezTo>
                  <a:pt x="52121" y="16850"/>
                  <a:pt x="51929" y="17070"/>
                  <a:pt x="51736" y="17293"/>
                </a:cubicBezTo>
                <a:lnTo>
                  <a:pt x="51736" y="17293"/>
                </a:lnTo>
                <a:cubicBezTo>
                  <a:pt x="51805" y="17204"/>
                  <a:pt x="51868" y="17104"/>
                  <a:pt x="51944" y="17028"/>
                </a:cubicBezTo>
                <a:cubicBezTo>
                  <a:pt x="52059" y="16913"/>
                  <a:pt x="52129" y="16807"/>
                  <a:pt x="52244" y="16693"/>
                </a:cubicBezTo>
                <a:cubicBezTo>
                  <a:pt x="52279" y="16658"/>
                  <a:pt x="52279" y="16658"/>
                  <a:pt x="52314" y="16658"/>
                </a:cubicBezTo>
                <a:close/>
                <a:moveTo>
                  <a:pt x="61083" y="15707"/>
                </a:moveTo>
                <a:cubicBezTo>
                  <a:pt x="61444" y="15962"/>
                  <a:pt x="61778" y="16182"/>
                  <a:pt x="62148" y="16438"/>
                </a:cubicBezTo>
                <a:cubicBezTo>
                  <a:pt x="62218" y="16473"/>
                  <a:pt x="62324" y="16543"/>
                  <a:pt x="62403" y="16623"/>
                </a:cubicBezTo>
                <a:cubicBezTo>
                  <a:pt x="61928" y="16843"/>
                  <a:pt x="61408" y="17098"/>
                  <a:pt x="60933" y="17353"/>
                </a:cubicBezTo>
                <a:cubicBezTo>
                  <a:pt x="60827" y="17248"/>
                  <a:pt x="60713" y="17168"/>
                  <a:pt x="60643" y="17098"/>
                </a:cubicBezTo>
                <a:cubicBezTo>
                  <a:pt x="60308" y="16843"/>
                  <a:pt x="60017" y="16587"/>
                  <a:pt x="59683" y="16288"/>
                </a:cubicBezTo>
                <a:cubicBezTo>
                  <a:pt x="60123" y="16103"/>
                  <a:pt x="60607" y="15883"/>
                  <a:pt x="61083" y="15707"/>
                </a:cubicBezTo>
                <a:close/>
                <a:moveTo>
                  <a:pt x="64129" y="15883"/>
                </a:moveTo>
                <a:cubicBezTo>
                  <a:pt x="64199" y="15927"/>
                  <a:pt x="64235" y="15962"/>
                  <a:pt x="64305" y="15997"/>
                </a:cubicBezTo>
                <a:cubicBezTo>
                  <a:pt x="64569" y="16147"/>
                  <a:pt x="64860" y="16288"/>
                  <a:pt x="65150" y="16438"/>
                </a:cubicBezTo>
                <a:lnTo>
                  <a:pt x="65300" y="16543"/>
                </a:lnTo>
                <a:cubicBezTo>
                  <a:pt x="64789" y="16843"/>
                  <a:pt x="64270" y="17133"/>
                  <a:pt x="63724" y="17468"/>
                </a:cubicBezTo>
                <a:cubicBezTo>
                  <a:pt x="63645" y="17388"/>
                  <a:pt x="63539" y="17318"/>
                  <a:pt x="63425" y="17248"/>
                </a:cubicBezTo>
                <a:cubicBezTo>
                  <a:pt x="63134" y="17063"/>
                  <a:pt x="62808" y="16843"/>
                  <a:pt x="62509" y="16623"/>
                </a:cubicBezTo>
                <a:cubicBezTo>
                  <a:pt x="62844" y="16473"/>
                  <a:pt x="63169" y="16323"/>
                  <a:pt x="63504" y="16182"/>
                </a:cubicBezTo>
                <a:cubicBezTo>
                  <a:pt x="63724" y="16068"/>
                  <a:pt x="63909" y="15997"/>
                  <a:pt x="64129" y="15883"/>
                </a:cubicBezTo>
                <a:close/>
                <a:moveTo>
                  <a:pt x="51499" y="17484"/>
                </a:moveTo>
                <a:cubicBezTo>
                  <a:pt x="51489" y="17501"/>
                  <a:pt x="51479" y="17518"/>
                  <a:pt x="51469" y="17538"/>
                </a:cubicBezTo>
                <a:lnTo>
                  <a:pt x="51469" y="17503"/>
                </a:lnTo>
                <a:cubicBezTo>
                  <a:pt x="51480" y="17498"/>
                  <a:pt x="51490" y="17491"/>
                  <a:pt x="51499" y="17484"/>
                </a:cubicBezTo>
                <a:close/>
                <a:moveTo>
                  <a:pt x="51398" y="15592"/>
                </a:moveTo>
                <a:cubicBezTo>
                  <a:pt x="51583" y="15883"/>
                  <a:pt x="51724" y="16103"/>
                  <a:pt x="51874" y="16253"/>
                </a:cubicBezTo>
                <a:cubicBezTo>
                  <a:pt x="51583" y="16763"/>
                  <a:pt x="51213" y="17248"/>
                  <a:pt x="50773" y="17688"/>
                </a:cubicBezTo>
                <a:cubicBezTo>
                  <a:pt x="50624" y="17503"/>
                  <a:pt x="50439" y="17283"/>
                  <a:pt x="50333" y="17063"/>
                </a:cubicBezTo>
                <a:cubicBezTo>
                  <a:pt x="50773" y="16623"/>
                  <a:pt x="51099" y="16103"/>
                  <a:pt x="51398" y="15592"/>
                </a:cubicBezTo>
                <a:close/>
                <a:moveTo>
                  <a:pt x="18304" y="15337"/>
                </a:moveTo>
                <a:cubicBezTo>
                  <a:pt x="18859" y="15557"/>
                  <a:pt x="19405" y="15813"/>
                  <a:pt x="19924" y="16068"/>
                </a:cubicBezTo>
                <a:cubicBezTo>
                  <a:pt x="20065" y="16623"/>
                  <a:pt x="20250" y="17168"/>
                  <a:pt x="20364" y="17723"/>
                </a:cubicBezTo>
                <a:cubicBezTo>
                  <a:pt x="19889" y="17468"/>
                  <a:pt x="19370" y="17204"/>
                  <a:pt x="18859" y="17028"/>
                </a:cubicBezTo>
                <a:cubicBezTo>
                  <a:pt x="18674" y="16438"/>
                  <a:pt x="18524" y="15848"/>
                  <a:pt x="18304" y="15337"/>
                </a:cubicBezTo>
                <a:close/>
                <a:moveTo>
                  <a:pt x="51909" y="16288"/>
                </a:moveTo>
                <a:cubicBezTo>
                  <a:pt x="52023" y="16402"/>
                  <a:pt x="52129" y="16438"/>
                  <a:pt x="52244" y="16473"/>
                </a:cubicBezTo>
                <a:cubicBezTo>
                  <a:pt x="52200" y="16543"/>
                  <a:pt x="52129" y="16623"/>
                  <a:pt x="52094" y="16693"/>
                </a:cubicBezTo>
                <a:cubicBezTo>
                  <a:pt x="52059" y="16728"/>
                  <a:pt x="52023" y="16763"/>
                  <a:pt x="51979" y="16807"/>
                </a:cubicBezTo>
                <a:cubicBezTo>
                  <a:pt x="51909" y="16878"/>
                  <a:pt x="51803" y="16948"/>
                  <a:pt x="51724" y="17063"/>
                </a:cubicBezTo>
                <a:cubicBezTo>
                  <a:pt x="51469" y="17318"/>
                  <a:pt x="51213" y="17609"/>
                  <a:pt x="50958" y="17864"/>
                </a:cubicBezTo>
                <a:cubicBezTo>
                  <a:pt x="50923" y="17829"/>
                  <a:pt x="50844" y="17758"/>
                  <a:pt x="50808" y="17723"/>
                </a:cubicBezTo>
                <a:cubicBezTo>
                  <a:pt x="51213" y="17283"/>
                  <a:pt x="51618" y="16807"/>
                  <a:pt x="51909" y="16288"/>
                </a:cubicBezTo>
                <a:close/>
                <a:moveTo>
                  <a:pt x="51428" y="17455"/>
                </a:moveTo>
                <a:cubicBezTo>
                  <a:pt x="51326" y="17610"/>
                  <a:pt x="51191" y="17740"/>
                  <a:pt x="51029" y="17864"/>
                </a:cubicBezTo>
                <a:cubicBezTo>
                  <a:pt x="51173" y="17726"/>
                  <a:pt x="51297" y="17583"/>
                  <a:pt x="51428" y="17455"/>
                </a:cubicBezTo>
                <a:close/>
                <a:moveTo>
                  <a:pt x="51284" y="17723"/>
                </a:moveTo>
                <a:lnTo>
                  <a:pt x="51284" y="17723"/>
                </a:lnTo>
                <a:cubicBezTo>
                  <a:pt x="51249" y="17793"/>
                  <a:pt x="51213" y="17829"/>
                  <a:pt x="51143" y="17864"/>
                </a:cubicBezTo>
                <a:cubicBezTo>
                  <a:pt x="51201" y="17806"/>
                  <a:pt x="51235" y="17772"/>
                  <a:pt x="51284" y="17723"/>
                </a:cubicBezTo>
                <a:close/>
                <a:moveTo>
                  <a:pt x="8840" y="15223"/>
                </a:moveTo>
                <a:cubicBezTo>
                  <a:pt x="9104" y="15663"/>
                  <a:pt x="9324" y="16103"/>
                  <a:pt x="9500" y="16587"/>
                </a:cubicBezTo>
                <a:cubicBezTo>
                  <a:pt x="9060" y="16983"/>
                  <a:pt x="8664" y="17424"/>
                  <a:pt x="8294" y="17943"/>
                </a:cubicBezTo>
                <a:cubicBezTo>
                  <a:pt x="8145" y="17538"/>
                  <a:pt x="8004" y="17168"/>
                  <a:pt x="7819" y="16807"/>
                </a:cubicBezTo>
                <a:cubicBezTo>
                  <a:pt x="8109" y="16218"/>
                  <a:pt x="8444" y="15707"/>
                  <a:pt x="8840" y="15223"/>
                </a:cubicBezTo>
                <a:close/>
                <a:moveTo>
                  <a:pt x="20910" y="15663"/>
                </a:moveTo>
                <a:lnTo>
                  <a:pt x="20910" y="15663"/>
                </a:lnTo>
                <a:cubicBezTo>
                  <a:pt x="21280" y="15927"/>
                  <a:pt x="21650" y="16218"/>
                  <a:pt x="22011" y="16473"/>
                </a:cubicBezTo>
                <a:cubicBezTo>
                  <a:pt x="22090" y="16543"/>
                  <a:pt x="22196" y="16623"/>
                  <a:pt x="22266" y="16693"/>
                </a:cubicBezTo>
                <a:cubicBezTo>
                  <a:pt x="22451" y="17098"/>
                  <a:pt x="22636" y="17538"/>
                  <a:pt x="22785" y="17943"/>
                </a:cubicBezTo>
                <a:cubicBezTo>
                  <a:pt x="22671" y="17864"/>
                  <a:pt x="22530" y="17793"/>
                  <a:pt x="22416" y="17723"/>
                </a:cubicBezTo>
                <a:cubicBezTo>
                  <a:pt x="22090" y="17468"/>
                  <a:pt x="21755" y="17204"/>
                  <a:pt x="21386" y="16948"/>
                </a:cubicBezTo>
                <a:cubicBezTo>
                  <a:pt x="21245" y="16508"/>
                  <a:pt x="21095" y="16068"/>
                  <a:pt x="20910" y="15663"/>
                </a:cubicBezTo>
                <a:close/>
                <a:moveTo>
                  <a:pt x="51064" y="17908"/>
                </a:moveTo>
                <a:lnTo>
                  <a:pt x="51029" y="17943"/>
                </a:lnTo>
                <a:cubicBezTo>
                  <a:pt x="51029" y="17908"/>
                  <a:pt x="51064" y="17908"/>
                  <a:pt x="51064" y="17908"/>
                </a:cubicBezTo>
                <a:close/>
                <a:moveTo>
                  <a:pt x="51143" y="17978"/>
                </a:moveTo>
                <a:lnTo>
                  <a:pt x="51099" y="18014"/>
                </a:lnTo>
                <a:cubicBezTo>
                  <a:pt x="51099" y="17978"/>
                  <a:pt x="51143" y="17978"/>
                  <a:pt x="51143" y="17978"/>
                </a:cubicBezTo>
                <a:close/>
                <a:moveTo>
                  <a:pt x="52129" y="16913"/>
                </a:moveTo>
                <a:cubicBezTo>
                  <a:pt x="52059" y="17028"/>
                  <a:pt x="51944" y="17168"/>
                  <a:pt x="51839" y="17283"/>
                </a:cubicBezTo>
                <a:cubicBezTo>
                  <a:pt x="51724" y="17424"/>
                  <a:pt x="51618" y="17538"/>
                  <a:pt x="51504" y="17688"/>
                </a:cubicBezTo>
                <a:lnTo>
                  <a:pt x="51178" y="18014"/>
                </a:lnTo>
                <a:lnTo>
                  <a:pt x="51143" y="18014"/>
                </a:lnTo>
                <a:cubicBezTo>
                  <a:pt x="51213" y="17943"/>
                  <a:pt x="51249" y="17908"/>
                  <a:pt x="51284" y="17829"/>
                </a:cubicBezTo>
                <a:cubicBezTo>
                  <a:pt x="51583" y="17538"/>
                  <a:pt x="51874" y="17248"/>
                  <a:pt x="52129" y="16913"/>
                </a:cubicBezTo>
                <a:close/>
                <a:moveTo>
                  <a:pt x="50993" y="17978"/>
                </a:moveTo>
                <a:cubicBezTo>
                  <a:pt x="50993" y="18014"/>
                  <a:pt x="50958" y="18014"/>
                  <a:pt x="50923" y="18049"/>
                </a:cubicBezTo>
                <a:cubicBezTo>
                  <a:pt x="50923" y="18014"/>
                  <a:pt x="50958" y="18014"/>
                  <a:pt x="50993" y="17978"/>
                </a:cubicBezTo>
                <a:close/>
                <a:moveTo>
                  <a:pt x="53045" y="16473"/>
                </a:moveTo>
                <a:cubicBezTo>
                  <a:pt x="52569" y="16983"/>
                  <a:pt x="52094" y="17503"/>
                  <a:pt x="51689" y="18049"/>
                </a:cubicBezTo>
                <a:cubicBezTo>
                  <a:pt x="51539" y="18014"/>
                  <a:pt x="51398" y="18014"/>
                  <a:pt x="51284" y="18014"/>
                </a:cubicBezTo>
                <a:cubicBezTo>
                  <a:pt x="51363" y="17908"/>
                  <a:pt x="51434" y="17793"/>
                  <a:pt x="51539" y="17723"/>
                </a:cubicBezTo>
                <a:cubicBezTo>
                  <a:pt x="51654" y="17573"/>
                  <a:pt x="51759" y="17424"/>
                  <a:pt x="51874" y="17318"/>
                </a:cubicBezTo>
                <a:cubicBezTo>
                  <a:pt x="52129" y="17028"/>
                  <a:pt x="52349" y="16807"/>
                  <a:pt x="52605" y="16543"/>
                </a:cubicBezTo>
                <a:cubicBezTo>
                  <a:pt x="52754" y="16508"/>
                  <a:pt x="52904" y="16473"/>
                  <a:pt x="53045" y="16473"/>
                </a:cubicBezTo>
                <a:close/>
                <a:moveTo>
                  <a:pt x="11041" y="15557"/>
                </a:moveTo>
                <a:cubicBezTo>
                  <a:pt x="11261" y="16103"/>
                  <a:pt x="11481" y="16658"/>
                  <a:pt x="11666" y="17248"/>
                </a:cubicBezTo>
                <a:cubicBezTo>
                  <a:pt x="11120" y="17503"/>
                  <a:pt x="10601" y="17829"/>
                  <a:pt x="10125" y="18198"/>
                </a:cubicBezTo>
                <a:cubicBezTo>
                  <a:pt x="9941" y="17644"/>
                  <a:pt x="9764" y="17098"/>
                  <a:pt x="9544" y="16587"/>
                </a:cubicBezTo>
                <a:cubicBezTo>
                  <a:pt x="10020" y="16182"/>
                  <a:pt x="10495" y="15813"/>
                  <a:pt x="11041" y="15557"/>
                </a:cubicBezTo>
                <a:close/>
                <a:moveTo>
                  <a:pt x="53230" y="16473"/>
                </a:moveTo>
                <a:cubicBezTo>
                  <a:pt x="53379" y="16508"/>
                  <a:pt x="53564" y="16543"/>
                  <a:pt x="53705" y="16587"/>
                </a:cubicBezTo>
                <a:cubicBezTo>
                  <a:pt x="53194" y="17098"/>
                  <a:pt x="52719" y="17644"/>
                  <a:pt x="52244" y="18198"/>
                </a:cubicBezTo>
                <a:cubicBezTo>
                  <a:pt x="52094" y="18128"/>
                  <a:pt x="51909" y="18084"/>
                  <a:pt x="51724" y="18049"/>
                </a:cubicBezTo>
                <a:cubicBezTo>
                  <a:pt x="52164" y="17503"/>
                  <a:pt x="52605" y="16983"/>
                  <a:pt x="53124" y="16473"/>
                </a:cubicBezTo>
                <a:close/>
                <a:moveTo>
                  <a:pt x="15443" y="16438"/>
                </a:moveTo>
                <a:cubicBezTo>
                  <a:pt x="15998" y="16438"/>
                  <a:pt x="16588" y="16473"/>
                  <a:pt x="17133" y="16587"/>
                </a:cubicBezTo>
                <a:cubicBezTo>
                  <a:pt x="17283" y="17133"/>
                  <a:pt x="17424" y="17688"/>
                  <a:pt x="17574" y="18269"/>
                </a:cubicBezTo>
                <a:cubicBezTo>
                  <a:pt x="17063" y="18163"/>
                  <a:pt x="16508" y="18128"/>
                  <a:pt x="15962" y="18128"/>
                </a:cubicBezTo>
                <a:cubicBezTo>
                  <a:pt x="15813" y="17573"/>
                  <a:pt x="15628" y="16983"/>
                  <a:pt x="15443" y="16438"/>
                </a:cubicBezTo>
                <a:close/>
                <a:moveTo>
                  <a:pt x="59612" y="16323"/>
                </a:moveTo>
                <a:cubicBezTo>
                  <a:pt x="59947" y="16587"/>
                  <a:pt x="60273" y="16878"/>
                  <a:pt x="60607" y="17133"/>
                </a:cubicBezTo>
                <a:cubicBezTo>
                  <a:pt x="60678" y="17204"/>
                  <a:pt x="60783" y="17283"/>
                  <a:pt x="60863" y="17353"/>
                </a:cubicBezTo>
                <a:cubicBezTo>
                  <a:pt x="60493" y="17573"/>
                  <a:pt x="60123" y="17758"/>
                  <a:pt x="59762" y="17978"/>
                </a:cubicBezTo>
                <a:cubicBezTo>
                  <a:pt x="59612" y="18084"/>
                  <a:pt x="59463" y="18163"/>
                  <a:pt x="59322" y="18269"/>
                </a:cubicBezTo>
                <a:cubicBezTo>
                  <a:pt x="59243" y="18198"/>
                  <a:pt x="59172" y="18128"/>
                  <a:pt x="59102" y="18084"/>
                </a:cubicBezTo>
                <a:cubicBezTo>
                  <a:pt x="58802" y="17758"/>
                  <a:pt x="58477" y="17424"/>
                  <a:pt x="58107" y="17133"/>
                </a:cubicBezTo>
                <a:cubicBezTo>
                  <a:pt x="58626" y="16843"/>
                  <a:pt x="59102" y="16543"/>
                  <a:pt x="59612" y="16323"/>
                </a:cubicBezTo>
                <a:close/>
                <a:moveTo>
                  <a:pt x="15408" y="16438"/>
                </a:moveTo>
                <a:cubicBezTo>
                  <a:pt x="15593" y="16983"/>
                  <a:pt x="15778" y="17573"/>
                  <a:pt x="15927" y="18128"/>
                </a:cubicBezTo>
                <a:cubicBezTo>
                  <a:pt x="15337" y="18128"/>
                  <a:pt x="14712" y="18198"/>
                  <a:pt x="14087" y="18348"/>
                </a:cubicBezTo>
                <a:cubicBezTo>
                  <a:pt x="13946" y="17793"/>
                  <a:pt x="13761" y="17204"/>
                  <a:pt x="13577" y="16658"/>
                </a:cubicBezTo>
                <a:cubicBezTo>
                  <a:pt x="14202" y="16508"/>
                  <a:pt x="14783" y="16438"/>
                  <a:pt x="15408" y="16438"/>
                </a:cubicBezTo>
                <a:close/>
                <a:moveTo>
                  <a:pt x="62439" y="16658"/>
                </a:moveTo>
                <a:cubicBezTo>
                  <a:pt x="62764" y="16878"/>
                  <a:pt x="63099" y="17098"/>
                  <a:pt x="63389" y="17283"/>
                </a:cubicBezTo>
                <a:cubicBezTo>
                  <a:pt x="63504" y="17353"/>
                  <a:pt x="63609" y="17424"/>
                  <a:pt x="63689" y="17468"/>
                </a:cubicBezTo>
                <a:cubicBezTo>
                  <a:pt x="63204" y="17793"/>
                  <a:pt x="62694" y="18084"/>
                  <a:pt x="62218" y="18383"/>
                </a:cubicBezTo>
                <a:cubicBezTo>
                  <a:pt x="62104" y="18269"/>
                  <a:pt x="61998" y="18198"/>
                  <a:pt x="61884" y="18128"/>
                </a:cubicBezTo>
                <a:cubicBezTo>
                  <a:pt x="61593" y="17908"/>
                  <a:pt x="61268" y="17644"/>
                  <a:pt x="60968" y="17388"/>
                </a:cubicBezTo>
                <a:cubicBezTo>
                  <a:pt x="61444" y="17133"/>
                  <a:pt x="61963" y="16878"/>
                  <a:pt x="62439" y="16658"/>
                </a:cubicBezTo>
                <a:close/>
                <a:moveTo>
                  <a:pt x="56786" y="16068"/>
                </a:moveTo>
                <a:cubicBezTo>
                  <a:pt x="57191" y="16402"/>
                  <a:pt x="57632" y="16728"/>
                  <a:pt x="58037" y="17133"/>
                </a:cubicBezTo>
                <a:cubicBezTo>
                  <a:pt x="57411" y="17503"/>
                  <a:pt x="56822" y="17943"/>
                  <a:pt x="56311" y="18419"/>
                </a:cubicBezTo>
                <a:cubicBezTo>
                  <a:pt x="56276" y="18419"/>
                  <a:pt x="56276" y="18383"/>
                  <a:pt x="56241" y="18383"/>
                </a:cubicBezTo>
                <a:cubicBezTo>
                  <a:pt x="55871" y="18014"/>
                  <a:pt x="55501" y="17644"/>
                  <a:pt x="55061" y="17318"/>
                </a:cubicBezTo>
                <a:cubicBezTo>
                  <a:pt x="55615" y="16878"/>
                  <a:pt x="56161" y="16438"/>
                  <a:pt x="56786" y="16068"/>
                </a:cubicBezTo>
                <a:close/>
                <a:moveTo>
                  <a:pt x="19959" y="16103"/>
                </a:moveTo>
                <a:cubicBezTo>
                  <a:pt x="20435" y="16402"/>
                  <a:pt x="20910" y="16693"/>
                  <a:pt x="21350" y="16983"/>
                </a:cubicBezTo>
                <a:cubicBezTo>
                  <a:pt x="21535" y="17503"/>
                  <a:pt x="21650" y="18014"/>
                  <a:pt x="21791" y="18568"/>
                </a:cubicBezTo>
                <a:cubicBezTo>
                  <a:pt x="21315" y="18269"/>
                  <a:pt x="20875" y="17978"/>
                  <a:pt x="20435" y="17758"/>
                </a:cubicBezTo>
                <a:cubicBezTo>
                  <a:pt x="20285" y="17204"/>
                  <a:pt x="20144" y="16658"/>
                  <a:pt x="19959" y="16103"/>
                </a:cubicBezTo>
                <a:close/>
                <a:moveTo>
                  <a:pt x="50879" y="18128"/>
                </a:moveTo>
                <a:cubicBezTo>
                  <a:pt x="50844" y="18163"/>
                  <a:pt x="50808" y="18198"/>
                  <a:pt x="50773" y="18234"/>
                </a:cubicBezTo>
                <a:cubicBezTo>
                  <a:pt x="50624" y="18383"/>
                  <a:pt x="50483" y="18489"/>
                  <a:pt x="50333" y="18603"/>
                </a:cubicBezTo>
                <a:cubicBezTo>
                  <a:pt x="50518" y="18454"/>
                  <a:pt x="50659" y="18269"/>
                  <a:pt x="50844" y="18128"/>
                </a:cubicBezTo>
                <a:close/>
                <a:moveTo>
                  <a:pt x="7079" y="15707"/>
                </a:moveTo>
                <a:cubicBezTo>
                  <a:pt x="7343" y="16033"/>
                  <a:pt x="7563" y="16402"/>
                  <a:pt x="7784" y="16807"/>
                </a:cubicBezTo>
                <a:cubicBezTo>
                  <a:pt x="7484" y="17388"/>
                  <a:pt x="7264" y="18014"/>
                  <a:pt x="7044" y="18639"/>
                </a:cubicBezTo>
                <a:cubicBezTo>
                  <a:pt x="6859" y="18234"/>
                  <a:pt x="6683" y="17864"/>
                  <a:pt x="6419" y="17503"/>
                </a:cubicBezTo>
                <a:cubicBezTo>
                  <a:pt x="6604" y="16878"/>
                  <a:pt x="6824" y="16253"/>
                  <a:pt x="7079" y="15707"/>
                </a:cubicBezTo>
                <a:close/>
                <a:moveTo>
                  <a:pt x="51099" y="18049"/>
                </a:moveTo>
                <a:lnTo>
                  <a:pt x="51099" y="18084"/>
                </a:lnTo>
                <a:lnTo>
                  <a:pt x="51143" y="18049"/>
                </a:lnTo>
                <a:lnTo>
                  <a:pt x="51143" y="18049"/>
                </a:lnTo>
                <a:cubicBezTo>
                  <a:pt x="51143" y="18049"/>
                  <a:pt x="51143" y="18084"/>
                  <a:pt x="51099" y="18084"/>
                </a:cubicBezTo>
                <a:cubicBezTo>
                  <a:pt x="50879" y="18304"/>
                  <a:pt x="50659" y="18489"/>
                  <a:pt x="50404" y="18709"/>
                </a:cubicBezTo>
                <a:cubicBezTo>
                  <a:pt x="50518" y="18603"/>
                  <a:pt x="50624" y="18454"/>
                  <a:pt x="50738" y="18348"/>
                </a:cubicBezTo>
                <a:cubicBezTo>
                  <a:pt x="50844" y="18269"/>
                  <a:pt x="50923" y="18163"/>
                  <a:pt x="51029" y="18084"/>
                </a:cubicBezTo>
                <a:cubicBezTo>
                  <a:pt x="51029" y="18084"/>
                  <a:pt x="51064" y="18084"/>
                  <a:pt x="51099" y="18049"/>
                </a:cubicBezTo>
                <a:close/>
                <a:moveTo>
                  <a:pt x="17169" y="16623"/>
                </a:moveTo>
                <a:lnTo>
                  <a:pt x="17169" y="16623"/>
                </a:lnTo>
                <a:cubicBezTo>
                  <a:pt x="17723" y="16693"/>
                  <a:pt x="18269" y="16878"/>
                  <a:pt x="18824" y="17063"/>
                </a:cubicBezTo>
                <a:cubicBezTo>
                  <a:pt x="18965" y="17609"/>
                  <a:pt x="19114" y="18163"/>
                  <a:pt x="19229" y="18744"/>
                </a:cubicBezTo>
                <a:cubicBezTo>
                  <a:pt x="18965" y="18639"/>
                  <a:pt x="18744" y="18568"/>
                  <a:pt x="18489" y="18489"/>
                </a:cubicBezTo>
                <a:cubicBezTo>
                  <a:pt x="18199" y="18419"/>
                  <a:pt x="17943" y="18348"/>
                  <a:pt x="17644" y="18269"/>
                </a:cubicBezTo>
                <a:cubicBezTo>
                  <a:pt x="17503" y="17688"/>
                  <a:pt x="17353" y="17133"/>
                  <a:pt x="17169" y="16623"/>
                </a:cubicBezTo>
                <a:close/>
                <a:moveTo>
                  <a:pt x="22345" y="16728"/>
                </a:moveTo>
                <a:cubicBezTo>
                  <a:pt x="22785" y="17063"/>
                  <a:pt x="23261" y="17353"/>
                  <a:pt x="23701" y="17644"/>
                </a:cubicBezTo>
                <a:cubicBezTo>
                  <a:pt x="23886" y="18049"/>
                  <a:pt x="24027" y="18454"/>
                  <a:pt x="24177" y="18859"/>
                </a:cubicBezTo>
                <a:cubicBezTo>
                  <a:pt x="23701" y="18603"/>
                  <a:pt x="23261" y="18304"/>
                  <a:pt x="22821" y="18014"/>
                </a:cubicBezTo>
                <a:cubicBezTo>
                  <a:pt x="22671" y="17573"/>
                  <a:pt x="22530" y="17133"/>
                  <a:pt x="22345" y="16728"/>
                </a:cubicBezTo>
                <a:close/>
                <a:moveTo>
                  <a:pt x="50298" y="17098"/>
                </a:moveTo>
                <a:cubicBezTo>
                  <a:pt x="50439" y="17318"/>
                  <a:pt x="50588" y="17503"/>
                  <a:pt x="50738" y="17723"/>
                </a:cubicBezTo>
                <a:cubicBezTo>
                  <a:pt x="50298" y="18163"/>
                  <a:pt x="49822" y="18524"/>
                  <a:pt x="49268" y="18894"/>
                </a:cubicBezTo>
                <a:cubicBezTo>
                  <a:pt x="49118" y="18788"/>
                  <a:pt x="48977" y="18568"/>
                  <a:pt x="48792" y="18304"/>
                </a:cubicBezTo>
                <a:cubicBezTo>
                  <a:pt x="49382" y="17943"/>
                  <a:pt x="49858" y="17538"/>
                  <a:pt x="50298" y="17098"/>
                </a:cubicBezTo>
                <a:close/>
                <a:moveTo>
                  <a:pt x="55395" y="15337"/>
                </a:moveTo>
                <a:cubicBezTo>
                  <a:pt x="55836" y="15487"/>
                  <a:pt x="56276" y="15742"/>
                  <a:pt x="56751" y="16033"/>
                </a:cubicBezTo>
                <a:cubicBezTo>
                  <a:pt x="56126" y="16402"/>
                  <a:pt x="55580" y="16843"/>
                  <a:pt x="55026" y="17318"/>
                </a:cubicBezTo>
                <a:cubicBezTo>
                  <a:pt x="54480" y="17829"/>
                  <a:pt x="53960" y="18348"/>
                  <a:pt x="53485" y="18894"/>
                </a:cubicBezTo>
                <a:cubicBezTo>
                  <a:pt x="53080" y="18639"/>
                  <a:pt x="52684" y="18383"/>
                  <a:pt x="52314" y="18234"/>
                </a:cubicBezTo>
                <a:cubicBezTo>
                  <a:pt x="52754" y="17644"/>
                  <a:pt x="53230" y="17098"/>
                  <a:pt x="53740" y="16587"/>
                </a:cubicBezTo>
                <a:cubicBezTo>
                  <a:pt x="54180" y="16728"/>
                  <a:pt x="54585" y="17028"/>
                  <a:pt x="55026" y="17318"/>
                </a:cubicBezTo>
                <a:cubicBezTo>
                  <a:pt x="54621" y="16983"/>
                  <a:pt x="54224" y="16693"/>
                  <a:pt x="53784" y="16543"/>
                </a:cubicBezTo>
                <a:cubicBezTo>
                  <a:pt x="54260" y="16103"/>
                  <a:pt x="54805" y="15707"/>
                  <a:pt x="55395" y="15337"/>
                </a:cubicBezTo>
                <a:close/>
                <a:moveTo>
                  <a:pt x="13541" y="16658"/>
                </a:moveTo>
                <a:cubicBezTo>
                  <a:pt x="13726" y="17204"/>
                  <a:pt x="13902" y="17793"/>
                  <a:pt x="14052" y="18348"/>
                </a:cubicBezTo>
                <a:cubicBezTo>
                  <a:pt x="13832" y="18419"/>
                  <a:pt x="13577" y="18454"/>
                  <a:pt x="13356" y="18524"/>
                </a:cubicBezTo>
                <a:cubicBezTo>
                  <a:pt x="12951" y="18639"/>
                  <a:pt x="12582" y="18788"/>
                  <a:pt x="12221" y="18929"/>
                </a:cubicBezTo>
                <a:cubicBezTo>
                  <a:pt x="12071" y="18383"/>
                  <a:pt x="11886" y="17829"/>
                  <a:pt x="11745" y="17283"/>
                </a:cubicBezTo>
                <a:cubicBezTo>
                  <a:pt x="12001" y="17133"/>
                  <a:pt x="12291" y="17028"/>
                  <a:pt x="12626" y="16913"/>
                </a:cubicBezTo>
                <a:cubicBezTo>
                  <a:pt x="12916" y="16807"/>
                  <a:pt x="13242" y="16728"/>
                  <a:pt x="13541" y="16658"/>
                </a:cubicBezTo>
                <a:close/>
                <a:moveTo>
                  <a:pt x="50773" y="17758"/>
                </a:moveTo>
                <a:cubicBezTo>
                  <a:pt x="50844" y="17793"/>
                  <a:pt x="50879" y="17864"/>
                  <a:pt x="50923" y="17908"/>
                </a:cubicBezTo>
                <a:cubicBezTo>
                  <a:pt x="50923" y="17943"/>
                  <a:pt x="50923" y="17943"/>
                  <a:pt x="50879" y="17943"/>
                </a:cubicBezTo>
                <a:cubicBezTo>
                  <a:pt x="50844" y="18014"/>
                  <a:pt x="50808" y="18049"/>
                  <a:pt x="50738" y="18128"/>
                </a:cubicBezTo>
                <a:cubicBezTo>
                  <a:pt x="50368" y="18269"/>
                  <a:pt x="50113" y="18524"/>
                  <a:pt x="49928" y="18744"/>
                </a:cubicBezTo>
                <a:cubicBezTo>
                  <a:pt x="49778" y="18929"/>
                  <a:pt x="49673" y="19044"/>
                  <a:pt x="49523" y="19044"/>
                </a:cubicBezTo>
                <a:cubicBezTo>
                  <a:pt x="49453" y="19044"/>
                  <a:pt x="49382" y="19008"/>
                  <a:pt x="49303" y="18929"/>
                </a:cubicBezTo>
                <a:cubicBezTo>
                  <a:pt x="49822" y="18603"/>
                  <a:pt x="50298" y="18198"/>
                  <a:pt x="50773" y="17758"/>
                </a:cubicBezTo>
                <a:close/>
                <a:moveTo>
                  <a:pt x="50483" y="18568"/>
                </a:moveTo>
                <a:lnTo>
                  <a:pt x="50483" y="18568"/>
                </a:lnTo>
                <a:cubicBezTo>
                  <a:pt x="50404" y="18674"/>
                  <a:pt x="50298" y="18788"/>
                  <a:pt x="50219" y="18859"/>
                </a:cubicBezTo>
                <a:cubicBezTo>
                  <a:pt x="50043" y="19044"/>
                  <a:pt x="49858" y="19149"/>
                  <a:pt x="49673" y="19299"/>
                </a:cubicBezTo>
                <a:cubicBezTo>
                  <a:pt x="49708" y="19264"/>
                  <a:pt x="49778" y="19184"/>
                  <a:pt x="49822" y="19149"/>
                </a:cubicBezTo>
                <a:cubicBezTo>
                  <a:pt x="50043" y="18964"/>
                  <a:pt x="50263" y="18788"/>
                  <a:pt x="50483" y="18568"/>
                </a:cubicBezTo>
                <a:close/>
                <a:moveTo>
                  <a:pt x="60898" y="17388"/>
                </a:moveTo>
                <a:cubicBezTo>
                  <a:pt x="61224" y="17688"/>
                  <a:pt x="61558" y="17908"/>
                  <a:pt x="61849" y="18163"/>
                </a:cubicBezTo>
                <a:cubicBezTo>
                  <a:pt x="61963" y="18234"/>
                  <a:pt x="62069" y="18304"/>
                  <a:pt x="62183" y="18419"/>
                </a:cubicBezTo>
                <a:cubicBezTo>
                  <a:pt x="61708" y="18674"/>
                  <a:pt x="61224" y="18964"/>
                  <a:pt x="60748" y="19299"/>
                </a:cubicBezTo>
                <a:cubicBezTo>
                  <a:pt x="60713" y="19334"/>
                  <a:pt x="60643" y="19369"/>
                  <a:pt x="60563" y="19405"/>
                </a:cubicBezTo>
                <a:cubicBezTo>
                  <a:pt x="60458" y="19299"/>
                  <a:pt x="60343" y="19228"/>
                  <a:pt x="60202" y="19114"/>
                </a:cubicBezTo>
                <a:cubicBezTo>
                  <a:pt x="59947" y="18894"/>
                  <a:pt x="59648" y="18603"/>
                  <a:pt x="59357" y="18304"/>
                </a:cubicBezTo>
                <a:cubicBezTo>
                  <a:pt x="59507" y="18198"/>
                  <a:pt x="59648" y="18128"/>
                  <a:pt x="59797" y="18014"/>
                </a:cubicBezTo>
                <a:cubicBezTo>
                  <a:pt x="60167" y="17793"/>
                  <a:pt x="60528" y="17573"/>
                  <a:pt x="60898" y="17388"/>
                </a:cubicBezTo>
                <a:close/>
                <a:moveTo>
                  <a:pt x="63724" y="17503"/>
                </a:moveTo>
                <a:cubicBezTo>
                  <a:pt x="64164" y="17793"/>
                  <a:pt x="64604" y="18084"/>
                  <a:pt x="65044" y="18383"/>
                </a:cubicBezTo>
                <a:cubicBezTo>
                  <a:pt x="64965" y="18454"/>
                  <a:pt x="64895" y="18489"/>
                  <a:pt x="64789" y="18568"/>
                </a:cubicBezTo>
                <a:cubicBezTo>
                  <a:pt x="64384" y="18859"/>
                  <a:pt x="63979" y="19114"/>
                  <a:pt x="63539" y="19405"/>
                </a:cubicBezTo>
                <a:cubicBezTo>
                  <a:pt x="63134" y="19079"/>
                  <a:pt x="62694" y="18744"/>
                  <a:pt x="62254" y="18419"/>
                </a:cubicBezTo>
                <a:cubicBezTo>
                  <a:pt x="62764" y="18084"/>
                  <a:pt x="63248" y="17793"/>
                  <a:pt x="63724" y="17503"/>
                </a:cubicBezTo>
                <a:close/>
                <a:moveTo>
                  <a:pt x="18859" y="17098"/>
                </a:moveTo>
                <a:lnTo>
                  <a:pt x="18859" y="17098"/>
                </a:lnTo>
                <a:cubicBezTo>
                  <a:pt x="19370" y="17283"/>
                  <a:pt x="19889" y="17503"/>
                  <a:pt x="20400" y="17793"/>
                </a:cubicBezTo>
                <a:cubicBezTo>
                  <a:pt x="20505" y="18304"/>
                  <a:pt x="20655" y="18859"/>
                  <a:pt x="20725" y="19449"/>
                </a:cubicBezTo>
                <a:cubicBezTo>
                  <a:pt x="20250" y="19149"/>
                  <a:pt x="19739" y="18929"/>
                  <a:pt x="19264" y="18744"/>
                </a:cubicBezTo>
                <a:cubicBezTo>
                  <a:pt x="19149" y="18163"/>
                  <a:pt x="19009" y="17609"/>
                  <a:pt x="18859" y="17098"/>
                </a:cubicBezTo>
                <a:close/>
                <a:moveTo>
                  <a:pt x="9500" y="16623"/>
                </a:moveTo>
                <a:cubicBezTo>
                  <a:pt x="9720" y="17133"/>
                  <a:pt x="9905" y="17688"/>
                  <a:pt x="10090" y="18234"/>
                </a:cubicBezTo>
                <a:cubicBezTo>
                  <a:pt x="9615" y="18603"/>
                  <a:pt x="9175" y="19008"/>
                  <a:pt x="8770" y="19484"/>
                </a:cubicBezTo>
                <a:cubicBezTo>
                  <a:pt x="8664" y="18964"/>
                  <a:pt x="8514" y="18454"/>
                  <a:pt x="8329" y="17978"/>
                </a:cubicBezTo>
                <a:cubicBezTo>
                  <a:pt x="8664" y="17468"/>
                  <a:pt x="9060" y="17028"/>
                  <a:pt x="9500" y="16623"/>
                </a:cubicBezTo>
                <a:close/>
                <a:moveTo>
                  <a:pt x="21940" y="15927"/>
                </a:moveTo>
                <a:lnTo>
                  <a:pt x="21940" y="15927"/>
                </a:lnTo>
                <a:cubicBezTo>
                  <a:pt x="23481" y="17098"/>
                  <a:pt x="25207" y="18014"/>
                  <a:pt x="26967" y="18788"/>
                </a:cubicBezTo>
                <a:cubicBezTo>
                  <a:pt x="27108" y="19008"/>
                  <a:pt x="27187" y="19264"/>
                  <a:pt x="27293" y="19484"/>
                </a:cubicBezTo>
                <a:cubicBezTo>
                  <a:pt x="26668" y="19184"/>
                  <a:pt x="26052" y="18894"/>
                  <a:pt x="25462" y="18603"/>
                </a:cubicBezTo>
                <a:lnTo>
                  <a:pt x="25127" y="17943"/>
                </a:lnTo>
                <a:lnTo>
                  <a:pt x="25092" y="17978"/>
                </a:lnTo>
                <a:cubicBezTo>
                  <a:pt x="25207" y="18163"/>
                  <a:pt x="25312" y="18348"/>
                  <a:pt x="25391" y="18568"/>
                </a:cubicBezTo>
                <a:cubicBezTo>
                  <a:pt x="24837" y="18269"/>
                  <a:pt x="24291" y="17978"/>
                  <a:pt x="23736" y="17644"/>
                </a:cubicBezTo>
                <a:cubicBezTo>
                  <a:pt x="23666" y="17424"/>
                  <a:pt x="23551" y="17204"/>
                  <a:pt x="23446" y="17028"/>
                </a:cubicBezTo>
                <a:lnTo>
                  <a:pt x="23411" y="17063"/>
                </a:lnTo>
                <a:cubicBezTo>
                  <a:pt x="23516" y="17204"/>
                  <a:pt x="23587" y="17388"/>
                  <a:pt x="23666" y="17573"/>
                </a:cubicBezTo>
                <a:cubicBezTo>
                  <a:pt x="23226" y="17283"/>
                  <a:pt x="22750" y="16983"/>
                  <a:pt x="22310" y="16658"/>
                </a:cubicBezTo>
                <a:cubicBezTo>
                  <a:pt x="22196" y="16402"/>
                  <a:pt x="22090" y="16182"/>
                  <a:pt x="21940" y="15927"/>
                </a:cubicBezTo>
                <a:close/>
                <a:moveTo>
                  <a:pt x="7819" y="16878"/>
                </a:moveTo>
                <a:cubicBezTo>
                  <a:pt x="7960" y="17204"/>
                  <a:pt x="8145" y="17573"/>
                  <a:pt x="8294" y="17978"/>
                </a:cubicBezTo>
                <a:cubicBezTo>
                  <a:pt x="8109" y="18198"/>
                  <a:pt x="7924" y="18454"/>
                  <a:pt x="7784" y="18744"/>
                </a:cubicBezTo>
                <a:cubicBezTo>
                  <a:pt x="7634" y="19008"/>
                  <a:pt x="7519" y="19299"/>
                  <a:pt x="7414" y="19554"/>
                </a:cubicBezTo>
                <a:cubicBezTo>
                  <a:pt x="7299" y="19264"/>
                  <a:pt x="7194" y="18964"/>
                  <a:pt x="7079" y="18709"/>
                </a:cubicBezTo>
                <a:cubicBezTo>
                  <a:pt x="7299" y="18049"/>
                  <a:pt x="7519" y="17424"/>
                  <a:pt x="7819" y="16878"/>
                </a:cubicBezTo>
                <a:close/>
                <a:moveTo>
                  <a:pt x="21430" y="17028"/>
                </a:moveTo>
                <a:lnTo>
                  <a:pt x="21430" y="17028"/>
                </a:lnTo>
                <a:cubicBezTo>
                  <a:pt x="21755" y="17283"/>
                  <a:pt x="22090" y="17503"/>
                  <a:pt x="22416" y="17758"/>
                </a:cubicBezTo>
                <a:cubicBezTo>
                  <a:pt x="22530" y="17829"/>
                  <a:pt x="22671" y="17943"/>
                  <a:pt x="22785" y="18014"/>
                </a:cubicBezTo>
                <a:cubicBezTo>
                  <a:pt x="22970" y="18524"/>
                  <a:pt x="23111" y="19044"/>
                  <a:pt x="23226" y="19554"/>
                </a:cubicBezTo>
                <a:cubicBezTo>
                  <a:pt x="22970" y="19369"/>
                  <a:pt x="22706" y="19184"/>
                  <a:pt x="22451" y="19008"/>
                </a:cubicBezTo>
                <a:cubicBezTo>
                  <a:pt x="22231" y="18859"/>
                  <a:pt x="22046" y="18744"/>
                  <a:pt x="21826" y="18603"/>
                </a:cubicBezTo>
                <a:cubicBezTo>
                  <a:pt x="21720" y="18049"/>
                  <a:pt x="21571" y="17538"/>
                  <a:pt x="21430" y="17028"/>
                </a:cubicBezTo>
                <a:close/>
                <a:moveTo>
                  <a:pt x="58072" y="17133"/>
                </a:moveTo>
                <a:cubicBezTo>
                  <a:pt x="58442" y="17468"/>
                  <a:pt x="58767" y="17793"/>
                  <a:pt x="59067" y="18084"/>
                </a:cubicBezTo>
                <a:cubicBezTo>
                  <a:pt x="59137" y="18163"/>
                  <a:pt x="59207" y="18234"/>
                  <a:pt x="59287" y="18304"/>
                </a:cubicBezTo>
                <a:cubicBezTo>
                  <a:pt x="58697" y="18674"/>
                  <a:pt x="58107" y="19114"/>
                  <a:pt x="57561" y="19554"/>
                </a:cubicBezTo>
                <a:cubicBezTo>
                  <a:pt x="57306" y="19334"/>
                  <a:pt x="57086" y="19114"/>
                  <a:pt x="56786" y="18894"/>
                </a:cubicBezTo>
                <a:cubicBezTo>
                  <a:pt x="56646" y="18744"/>
                  <a:pt x="56496" y="18603"/>
                  <a:pt x="56311" y="18454"/>
                </a:cubicBezTo>
                <a:cubicBezTo>
                  <a:pt x="56866" y="17978"/>
                  <a:pt x="57447" y="17538"/>
                  <a:pt x="58072" y="17133"/>
                </a:cubicBezTo>
                <a:close/>
                <a:moveTo>
                  <a:pt x="49515" y="19378"/>
                </a:moveTo>
                <a:cubicBezTo>
                  <a:pt x="49488" y="19412"/>
                  <a:pt x="49485" y="19451"/>
                  <a:pt x="49453" y="19484"/>
                </a:cubicBezTo>
                <a:cubicBezTo>
                  <a:pt x="49382" y="19519"/>
                  <a:pt x="49338" y="19554"/>
                  <a:pt x="49268" y="19589"/>
                </a:cubicBezTo>
                <a:cubicBezTo>
                  <a:pt x="49268" y="19554"/>
                  <a:pt x="49303" y="19554"/>
                  <a:pt x="49303" y="19519"/>
                </a:cubicBezTo>
                <a:cubicBezTo>
                  <a:pt x="49379" y="19485"/>
                  <a:pt x="49447" y="19451"/>
                  <a:pt x="49515" y="19378"/>
                </a:cubicBezTo>
                <a:close/>
                <a:moveTo>
                  <a:pt x="50078" y="19044"/>
                </a:moveTo>
                <a:lnTo>
                  <a:pt x="50078" y="19044"/>
                </a:lnTo>
                <a:cubicBezTo>
                  <a:pt x="49893" y="19264"/>
                  <a:pt x="49708" y="19449"/>
                  <a:pt x="49523" y="19669"/>
                </a:cubicBezTo>
                <a:lnTo>
                  <a:pt x="49303" y="19669"/>
                </a:lnTo>
                <a:cubicBezTo>
                  <a:pt x="49338" y="19625"/>
                  <a:pt x="49417" y="19554"/>
                  <a:pt x="49488" y="19484"/>
                </a:cubicBezTo>
                <a:cubicBezTo>
                  <a:pt x="49673" y="19334"/>
                  <a:pt x="49893" y="19184"/>
                  <a:pt x="50078" y="19044"/>
                </a:cubicBezTo>
                <a:close/>
                <a:moveTo>
                  <a:pt x="49268" y="19625"/>
                </a:moveTo>
                <a:cubicBezTo>
                  <a:pt x="49267" y="19625"/>
                  <a:pt x="49233" y="19669"/>
                  <a:pt x="49233" y="19704"/>
                </a:cubicBezTo>
                <a:lnTo>
                  <a:pt x="49197" y="19704"/>
                </a:lnTo>
                <a:cubicBezTo>
                  <a:pt x="49232" y="19669"/>
                  <a:pt x="49267" y="19625"/>
                  <a:pt x="49268" y="19625"/>
                </a:cubicBezTo>
                <a:close/>
                <a:moveTo>
                  <a:pt x="51143" y="18128"/>
                </a:moveTo>
                <a:lnTo>
                  <a:pt x="51143" y="18128"/>
                </a:lnTo>
                <a:cubicBezTo>
                  <a:pt x="50773" y="18568"/>
                  <a:pt x="50439" y="19008"/>
                  <a:pt x="50078" y="19449"/>
                </a:cubicBezTo>
                <a:cubicBezTo>
                  <a:pt x="50043" y="19519"/>
                  <a:pt x="49963" y="19625"/>
                  <a:pt x="49893" y="19704"/>
                </a:cubicBezTo>
                <a:cubicBezTo>
                  <a:pt x="49822" y="19669"/>
                  <a:pt x="49743" y="19669"/>
                  <a:pt x="49638" y="19669"/>
                </a:cubicBezTo>
                <a:lnTo>
                  <a:pt x="49602" y="19669"/>
                </a:lnTo>
                <a:cubicBezTo>
                  <a:pt x="49822" y="19405"/>
                  <a:pt x="50043" y="19149"/>
                  <a:pt x="50263" y="18894"/>
                </a:cubicBezTo>
                <a:cubicBezTo>
                  <a:pt x="50553" y="18639"/>
                  <a:pt x="50844" y="18383"/>
                  <a:pt x="51143" y="18128"/>
                </a:cubicBezTo>
                <a:close/>
                <a:moveTo>
                  <a:pt x="23772" y="17723"/>
                </a:moveTo>
                <a:lnTo>
                  <a:pt x="23772" y="17723"/>
                </a:lnTo>
                <a:cubicBezTo>
                  <a:pt x="24326" y="18049"/>
                  <a:pt x="24872" y="18348"/>
                  <a:pt x="25427" y="18639"/>
                </a:cubicBezTo>
                <a:cubicBezTo>
                  <a:pt x="25568" y="18964"/>
                  <a:pt x="25717" y="19369"/>
                  <a:pt x="25832" y="19739"/>
                </a:cubicBezTo>
                <a:cubicBezTo>
                  <a:pt x="25277" y="19484"/>
                  <a:pt x="24731" y="19184"/>
                  <a:pt x="24212" y="18894"/>
                </a:cubicBezTo>
                <a:cubicBezTo>
                  <a:pt x="24106" y="18489"/>
                  <a:pt x="23956" y="18084"/>
                  <a:pt x="23772" y="17723"/>
                </a:cubicBezTo>
                <a:close/>
                <a:moveTo>
                  <a:pt x="48757" y="18348"/>
                </a:moveTo>
                <a:cubicBezTo>
                  <a:pt x="48942" y="18603"/>
                  <a:pt x="49083" y="18788"/>
                  <a:pt x="49233" y="18929"/>
                </a:cubicBezTo>
                <a:cubicBezTo>
                  <a:pt x="48722" y="19228"/>
                  <a:pt x="48167" y="19519"/>
                  <a:pt x="47577" y="19774"/>
                </a:cubicBezTo>
                <a:cubicBezTo>
                  <a:pt x="47472" y="19669"/>
                  <a:pt x="47287" y="19484"/>
                  <a:pt x="47102" y="19228"/>
                </a:cubicBezTo>
                <a:cubicBezTo>
                  <a:pt x="47287" y="19149"/>
                  <a:pt x="47437" y="19079"/>
                  <a:pt x="47577" y="19008"/>
                </a:cubicBezTo>
                <a:cubicBezTo>
                  <a:pt x="48018" y="18788"/>
                  <a:pt x="48387" y="18568"/>
                  <a:pt x="48757" y="18348"/>
                </a:cubicBezTo>
                <a:close/>
                <a:moveTo>
                  <a:pt x="51249" y="18049"/>
                </a:moveTo>
                <a:cubicBezTo>
                  <a:pt x="51398" y="18049"/>
                  <a:pt x="51504" y="18049"/>
                  <a:pt x="51654" y="18084"/>
                </a:cubicBezTo>
                <a:cubicBezTo>
                  <a:pt x="51213" y="18639"/>
                  <a:pt x="50808" y="19228"/>
                  <a:pt x="50368" y="19774"/>
                </a:cubicBezTo>
                <a:cubicBezTo>
                  <a:pt x="50263" y="19739"/>
                  <a:pt x="50113" y="19704"/>
                  <a:pt x="49963" y="19704"/>
                </a:cubicBezTo>
                <a:cubicBezTo>
                  <a:pt x="49999" y="19625"/>
                  <a:pt x="50078" y="19554"/>
                  <a:pt x="50113" y="19484"/>
                </a:cubicBezTo>
                <a:cubicBezTo>
                  <a:pt x="50483" y="19008"/>
                  <a:pt x="50844" y="18524"/>
                  <a:pt x="51249" y="18049"/>
                </a:cubicBezTo>
                <a:close/>
                <a:moveTo>
                  <a:pt x="11666" y="17283"/>
                </a:moveTo>
                <a:cubicBezTo>
                  <a:pt x="11851" y="17829"/>
                  <a:pt x="12036" y="18419"/>
                  <a:pt x="12142" y="18964"/>
                </a:cubicBezTo>
                <a:cubicBezTo>
                  <a:pt x="11596" y="19184"/>
                  <a:pt x="11041" y="19484"/>
                  <a:pt x="10530" y="19845"/>
                </a:cubicBezTo>
                <a:cubicBezTo>
                  <a:pt x="10425" y="19299"/>
                  <a:pt x="10275" y="18788"/>
                  <a:pt x="10125" y="18234"/>
                </a:cubicBezTo>
                <a:cubicBezTo>
                  <a:pt x="10601" y="17864"/>
                  <a:pt x="11155" y="17538"/>
                  <a:pt x="11666" y="17283"/>
                </a:cubicBezTo>
                <a:close/>
                <a:moveTo>
                  <a:pt x="15998" y="18163"/>
                </a:moveTo>
                <a:cubicBezTo>
                  <a:pt x="16543" y="18163"/>
                  <a:pt x="17063" y="18234"/>
                  <a:pt x="17609" y="18304"/>
                </a:cubicBezTo>
                <a:cubicBezTo>
                  <a:pt x="17723" y="18824"/>
                  <a:pt x="17829" y="19334"/>
                  <a:pt x="17943" y="19845"/>
                </a:cubicBezTo>
                <a:cubicBezTo>
                  <a:pt x="17563" y="19793"/>
                  <a:pt x="17188" y="19761"/>
                  <a:pt x="16813" y="19761"/>
                </a:cubicBezTo>
                <a:cubicBezTo>
                  <a:pt x="16676" y="19761"/>
                  <a:pt x="16539" y="19765"/>
                  <a:pt x="16403" y="19774"/>
                </a:cubicBezTo>
                <a:cubicBezTo>
                  <a:pt x="16253" y="19228"/>
                  <a:pt x="16147" y="18709"/>
                  <a:pt x="15998" y="18163"/>
                </a:cubicBezTo>
                <a:close/>
                <a:moveTo>
                  <a:pt x="49638" y="19184"/>
                </a:moveTo>
                <a:cubicBezTo>
                  <a:pt x="49523" y="19299"/>
                  <a:pt x="49382" y="19449"/>
                  <a:pt x="49233" y="19554"/>
                </a:cubicBezTo>
                <a:cubicBezTo>
                  <a:pt x="49162" y="19625"/>
                  <a:pt x="49083" y="19669"/>
                  <a:pt x="49012" y="19739"/>
                </a:cubicBezTo>
                <a:cubicBezTo>
                  <a:pt x="48792" y="19774"/>
                  <a:pt x="48643" y="19845"/>
                  <a:pt x="48502" y="19889"/>
                </a:cubicBezTo>
                <a:cubicBezTo>
                  <a:pt x="48494" y="19889"/>
                  <a:pt x="48487" y="19890"/>
                  <a:pt x="48482" y="19892"/>
                </a:cubicBezTo>
                <a:lnTo>
                  <a:pt x="48482" y="19892"/>
                </a:lnTo>
                <a:cubicBezTo>
                  <a:pt x="48867" y="19682"/>
                  <a:pt x="49252" y="19469"/>
                  <a:pt x="49638" y="19184"/>
                </a:cubicBezTo>
                <a:close/>
                <a:moveTo>
                  <a:pt x="48466" y="19900"/>
                </a:moveTo>
                <a:cubicBezTo>
                  <a:pt x="48453" y="19911"/>
                  <a:pt x="48444" y="19924"/>
                  <a:pt x="48423" y="19924"/>
                </a:cubicBezTo>
                <a:cubicBezTo>
                  <a:pt x="48437" y="19916"/>
                  <a:pt x="48452" y="19908"/>
                  <a:pt x="48466" y="19900"/>
                </a:cubicBezTo>
                <a:close/>
                <a:moveTo>
                  <a:pt x="55061" y="17353"/>
                </a:moveTo>
                <a:cubicBezTo>
                  <a:pt x="55466" y="17688"/>
                  <a:pt x="55871" y="18049"/>
                  <a:pt x="56205" y="18419"/>
                </a:cubicBezTo>
                <a:cubicBezTo>
                  <a:pt x="56241" y="18419"/>
                  <a:pt x="56241" y="18419"/>
                  <a:pt x="56276" y="18454"/>
                </a:cubicBezTo>
                <a:cubicBezTo>
                  <a:pt x="55721" y="18929"/>
                  <a:pt x="55210" y="19405"/>
                  <a:pt x="54735" y="19959"/>
                </a:cubicBezTo>
                <a:cubicBezTo>
                  <a:pt x="54330" y="19589"/>
                  <a:pt x="53925" y="19228"/>
                  <a:pt x="53520" y="18929"/>
                </a:cubicBezTo>
                <a:cubicBezTo>
                  <a:pt x="54004" y="18383"/>
                  <a:pt x="54515" y="17829"/>
                  <a:pt x="55061" y="17353"/>
                </a:cubicBezTo>
                <a:close/>
                <a:moveTo>
                  <a:pt x="15927" y="18163"/>
                </a:moveTo>
                <a:cubicBezTo>
                  <a:pt x="16068" y="18709"/>
                  <a:pt x="16218" y="19228"/>
                  <a:pt x="16323" y="19774"/>
                </a:cubicBezTo>
                <a:cubicBezTo>
                  <a:pt x="15742" y="19774"/>
                  <a:pt x="15152" y="19845"/>
                  <a:pt x="14527" y="19994"/>
                </a:cubicBezTo>
                <a:cubicBezTo>
                  <a:pt x="14387" y="19449"/>
                  <a:pt x="14272" y="18929"/>
                  <a:pt x="14122" y="18383"/>
                </a:cubicBezTo>
                <a:cubicBezTo>
                  <a:pt x="14747" y="18234"/>
                  <a:pt x="15337" y="18198"/>
                  <a:pt x="15927" y="18163"/>
                </a:cubicBezTo>
                <a:close/>
                <a:moveTo>
                  <a:pt x="50659" y="18198"/>
                </a:moveTo>
                <a:lnTo>
                  <a:pt x="50659" y="18198"/>
                </a:lnTo>
                <a:cubicBezTo>
                  <a:pt x="50553" y="18348"/>
                  <a:pt x="50404" y="18489"/>
                  <a:pt x="50263" y="18639"/>
                </a:cubicBezTo>
                <a:cubicBezTo>
                  <a:pt x="50148" y="18709"/>
                  <a:pt x="50043" y="18824"/>
                  <a:pt x="49963" y="18894"/>
                </a:cubicBezTo>
                <a:cubicBezTo>
                  <a:pt x="49382" y="19334"/>
                  <a:pt x="48792" y="19704"/>
                  <a:pt x="48167" y="19994"/>
                </a:cubicBezTo>
                <a:cubicBezTo>
                  <a:pt x="48126" y="20002"/>
                  <a:pt x="48087" y="20007"/>
                  <a:pt x="48049" y="20007"/>
                </a:cubicBezTo>
                <a:cubicBezTo>
                  <a:pt x="47916" y="20007"/>
                  <a:pt x="47793" y="19953"/>
                  <a:pt x="47621" y="19810"/>
                </a:cubicBezTo>
                <a:cubicBezTo>
                  <a:pt x="47762" y="19739"/>
                  <a:pt x="47947" y="19669"/>
                  <a:pt x="48097" y="19589"/>
                </a:cubicBezTo>
                <a:cubicBezTo>
                  <a:pt x="48458" y="19449"/>
                  <a:pt x="48863" y="19228"/>
                  <a:pt x="49268" y="18964"/>
                </a:cubicBezTo>
                <a:cubicBezTo>
                  <a:pt x="49338" y="19044"/>
                  <a:pt x="49453" y="19079"/>
                  <a:pt x="49523" y="19079"/>
                </a:cubicBezTo>
                <a:cubicBezTo>
                  <a:pt x="49542" y="19082"/>
                  <a:pt x="49559" y="19084"/>
                  <a:pt x="49576" y="19084"/>
                </a:cubicBezTo>
                <a:cubicBezTo>
                  <a:pt x="49731" y="19084"/>
                  <a:pt x="49836" y="18947"/>
                  <a:pt x="49963" y="18788"/>
                </a:cubicBezTo>
                <a:cubicBezTo>
                  <a:pt x="50148" y="18568"/>
                  <a:pt x="50333" y="18348"/>
                  <a:pt x="50659" y="18198"/>
                </a:cubicBezTo>
                <a:close/>
                <a:moveTo>
                  <a:pt x="51689" y="18084"/>
                </a:moveTo>
                <a:cubicBezTo>
                  <a:pt x="51874" y="18128"/>
                  <a:pt x="52059" y="18163"/>
                  <a:pt x="52244" y="18234"/>
                </a:cubicBezTo>
                <a:cubicBezTo>
                  <a:pt x="51759" y="18824"/>
                  <a:pt x="51363" y="19405"/>
                  <a:pt x="50958" y="20030"/>
                </a:cubicBezTo>
                <a:cubicBezTo>
                  <a:pt x="50773" y="19924"/>
                  <a:pt x="50588" y="19845"/>
                  <a:pt x="50439" y="19810"/>
                </a:cubicBezTo>
                <a:cubicBezTo>
                  <a:pt x="50844" y="19228"/>
                  <a:pt x="51249" y="18639"/>
                  <a:pt x="51689" y="18084"/>
                </a:cubicBezTo>
                <a:close/>
                <a:moveTo>
                  <a:pt x="27038" y="18824"/>
                </a:moveTo>
                <a:lnTo>
                  <a:pt x="27038" y="18824"/>
                </a:lnTo>
                <a:cubicBezTo>
                  <a:pt x="27628" y="19079"/>
                  <a:pt x="28209" y="19334"/>
                  <a:pt x="28799" y="19589"/>
                </a:cubicBezTo>
                <a:cubicBezTo>
                  <a:pt x="28913" y="19774"/>
                  <a:pt x="29019" y="19994"/>
                  <a:pt x="29089" y="20215"/>
                </a:cubicBezTo>
                <a:cubicBezTo>
                  <a:pt x="28508" y="19994"/>
                  <a:pt x="27953" y="19739"/>
                  <a:pt x="27372" y="19484"/>
                </a:cubicBezTo>
                <a:lnTo>
                  <a:pt x="27038" y="18824"/>
                </a:lnTo>
                <a:close/>
                <a:moveTo>
                  <a:pt x="17644" y="18348"/>
                </a:moveTo>
                <a:cubicBezTo>
                  <a:pt x="18199" y="18454"/>
                  <a:pt x="18709" y="18603"/>
                  <a:pt x="19229" y="18788"/>
                </a:cubicBezTo>
                <a:cubicBezTo>
                  <a:pt x="19334" y="19264"/>
                  <a:pt x="19449" y="19739"/>
                  <a:pt x="19519" y="20250"/>
                </a:cubicBezTo>
                <a:cubicBezTo>
                  <a:pt x="19299" y="20179"/>
                  <a:pt x="19044" y="20109"/>
                  <a:pt x="18824" y="20030"/>
                </a:cubicBezTo>
                <a:cubicBezTo>
                  <a:pt x="18524" y="19959"/>
                  <a:pt x="18269" y="19924"/>
                  <a:pt x="17979" y="19845"/>
                </a:cubicBezTo>
                <a:cubicBezTo>
                  <a:pt x="17864" y="19334"/>
                  <a:pt x="17758" y="18824"/>
                  <a:pt x="17644" y="18348"/>
                </a:cubicBezTo>
                <a:close/>
                <a:moveTo>
                  <a:pt x="20435" y="17793"/>
                </a:moveTo>
                <a:cubicBezTo>
                  <a:pt x="20875" y="18049"/>
                  <a:pt x="21350" y="18304"/>
                  <a:pt x="21791" y="18639"/>
                </a:cubicBezTo>
                <a:cubicBezTo>
                  <a:pt x="21940" y="19149"/>
                  <a:pt x="22011" y="19704"/>
                  <a:pt x="22125" y="20250"/>
                </a:cubicBezTo>
                <a:cubicBezTo>
                  <a:pt x="21650" y="19959"/>
                  <a:pt x="21210" y="19704"/>
                  <a:pt x="20805" y="19449"/>
                </a:cubicBezTo>
                <a:cubicBezTo>
                  <a:pt x="20690" y="18894"/>
                  <a:pt x="20585" y="18348"/>
                  <a:pt x="20435" y="17793"/>
                </a:cubicBezTo>
                <a:close/>
                <a:moveTo>
                  <a:pt x="22856" y="18084"/>
                </a:moveTo>
                <a:cubicBezTo>
                  <a:pt x="23296" y="18383"/>
                  <a:pt x="23736" y="18674"/>
                  <a:pt x="24177" y="18929"/>
                </a:cubicBezTo>
                <a:cubicBezTo>
                  <a:pt x="24326" y="19369"/>
                  <a:pt x="24432" y="19845"/>
                  <a:pt x="24546" y="20329"/>
                </a:cubicBezTo>
                <a:cubicBezTo>
                  <a:pt x="24106" y="20109"/>
                  <a:pt x="23701" y="19845"/>
                  <a:pt x="23261" y="19589"/>
                </a:cubicBezTo>
                <a:cubicBezTo>
                  <a:pt x="23146" y="19079"/>
                  <a:pt x="23006" y="18568"/>
                  <a:pt x="22856" y="18084"/>
                </a:cubicBezTo>
                <a:close/>
                <a:moveTo>
                  <a:pt x="6419" y="17573"/>
                </a:moveTo>
                <a:cubicBezTo>
                  <a:pt x="6639" y="17943"/>
                  <a:pt x="6859" y="18304"/>
                  <a:pt x="7044" y="18709"/>
                </a:cubicBezTo>
                <a:cubicBezTo>
                  <a:pt x="6938" y="18964"/>
                  <a:pt x="6859" y="19228"/>
                  <a:pt x="6789" y="19484"/>
                </a:cubicBezTo>
                <a:cubicBezTo>
                  <a:pt x="6683" y="19774"/>
                  <a:pt x="6604" y="20065"/>
                  <a:pt x="6498" y="20399"/>
                </a:cubicBezTo>
                <a:cubicBezTo>
                  <a:pt x="6313" y="19994"/>
                  <a:pt x="6128" y="19625"/>
                  <a:pt x="5908" y="19299"/>
                </a:cubicBezTo>
                <a:cubicBezTo>
                  <a:pt x="5979" y="19008"/>
                  <a:pt x="6058" y="18744"/>
                  <a:pt x="6164" y="18454"/>
                </a:cubicBezTo>
                <a:cubicBezTo>
                  <a:pt x="6243" y="18163"/>
                  <a:pt x="6313" y="17864"/>
                  <a:pt x="6419" y="17573"/>
                </a:cubicBezTo>
                <a:close/>
                <a:moveTo>
                  <a:pt x="47067" y="19228"/>
                </a:moveTo>
                <a:cubicBezTo>
                  <a:pt x="47252" y="19484"/>
                  <a:pt x="47401" y="19669"/>
                  <a:pt x="47542" y="19774"/>
                </a:cubicBezTo>
                <a:cubicBezTo>
                  <a:pt x="46961" y="20030"/>
                  <a:pt x="46371" y="20250"/>
                  <a:pt x="45746" y="20399"/>
                </a:cubicBezTo>
                <a:cubicBezTo>
                  <a:pt x="45676" y="20329"/>
                  <a:pt x="45597" y="20215"/>
                  <a:pt x="45526" y="20144"/>
                </a:cubicBezTo>
                <a:cubicBezTo>
                  <a:pt x="45456" y="20030"/>
                  <a:pt x="45376" y="19924"/>
                  <a:pt x="45271" y="19810"/>
                </a:cubicBezTo>
                <a:cubicBezTo>
                  <a:pt x="45896" y="19669"/>
                  <a:pt x="46477" y="19449"/>
                  <a:pt x="47067" y="19228"/>
                </a:cubicBezTo>
                <a:close/>
                <a:moveTo>
                  <a:pt x="14087" y="18383"/>
                </a:moveTo>
                <a:cubicBezTo>
                  <a:pt x="14237" y="18929"/>
                  <a:pt x="14343" y="19484"/>
                  <a:pt x="14457" y="19994"/>
                </a:cubicBezTo>
                <a:cubicBezTo>
                  <a:pt x="14343" y="20030"/>
                  <a:pt x="14202" y="20065"/>
                  <a:pt x="14052" y="20065"/>
                </a:cubicBezTo>
                <a:cubicBezTo>
                  <a:pt x="13541" y="20215"/>
                  <a:pt x="13066" y="20364"/>
                  <a:pt x="12546" y="20549"/>
                </a:cubicBezTo>
                <a:cubicBezTo>
                  <a:pt x="12476" y="20030"/>
                  <a:pt x="12326" y="19519"/>
                  <a:pt x="12221" y="18964"/>
                </a:cubicBezTo>
                <a:cubicBezTo>
                  <a:pt x="12582" y="18824"/>
                  <a:pt x="12951" y="18674"/>
                  <a:pt x="13356" y="18568"/>
                </a:cubicBezTo>
                <a:cubicBezTo>
                  <a:pt x="13612" y="18489"/>
                  <a:pt x="13832" y="18454"/>
                  <a:pt x="14087" y="18383"/>
                </a:cubicBezTo>
                <a:close/>
                <a:moveTo>
                  <a:pt x="25462" y="18674"/>
                </a:moveTo>
                <a:lnTo>
                  <a:pt x="25462" y="18674"/>
                </a:lnTo>
                <a:cubicBezTo>
                  <a:pt x="26087" y="18964"/>
                  <a:pt x="26712" y="19264"/>
                  <a:pt x="27328" y="19519"/>
                </a:cubicBezTo>
                <a:cubicBezTo>
                  <a:pt x="27478" y="19845"/>
                  <a:pt x="27592" y="20215"/>
                  <a:pt x="27698" y="20549"/>
                </a:cubicBezTo>
                <a:cubicBezTo>
                  <a:pt x="27073" y="20329"/>
                  <a:pt x="26448" y="20030"/>
                  <a:pt x="25867" y="19774"/>
                </a:cubicBezTo>
                <a:cubicBezTo>
                  <a:pt x="25752" y="19369"/>
                  <a:pt x="25647" y="19008"/>
                  <a:pt x="25462" y="18674"/>
                </a:cubicBezTo>
                <a:close/>
                <a:moveTo>
                  <a:pt x="62218" y="18419"/>
                </a:moveTo>
                <a:cubicBezTo>
                  <a:pt x="62659" y="18744"/>
                  <a:pt x="63099" y="19114"/>
                  <a:pt x="63504" y="19449"/>
                </a:cubicBezTo>
                <a:cubicBezTo>
                  <a:pt x="63099" y="19739"/>
                  <a:pt x="62659" y="19994"/>
                  <a:pt x="62254" y="20285"/>
                </a:cubicBezTo>
                <a:cubicBezTo>
                  <a:pt x="62104" y="20364"/>
                  <a:pt x="61998" y="20470"/>
                  <a:pt x="61849" y="20549"/>
                </a:cubicBezTo>
                <a:cubicBezTo>
                  <a:pt x="61444" y="20179"/>
                  <a:pt x="61003" y="19810"/>
                  <a:pt x="60607" y="19449"/>
                </a:cubicBezTo>
                <a:cubicBezTo>
                  <a:pt x="60678" y="19405"/>
                  <a:pt x="60713" y="19369"/>
                  <a:pt x="60783" y="19334"/>
                </a:cubicBezTo>
                <a:cubicBezTo>
                  <a:pt x="61268" y="19008"/>
                  <a:pt x="61743" y="18709"/>
                  <a:pt x="62218" y="18419"/>
                </a:cubicBezTo>
                <a:close/>
                <a:moveTo>
                  <a:pt x="59322" y="18304"/>
                </a:moveTo>
                <a:cubicBezTo>
                  <a:pt x="59612" y="18639"/>
                  <a:pt x="59903" y="18929"/>
                  <a:pt x="60202" y="19149"/>
                </a:cubicBezTo>
                <a:cubicBezTo>
                  <a:pt x="60308" y="19228"/>
                  <a:pt x="60422" y="19334"/>
                  <a:pt x="60528" y="19449"/>
                </a:cubicBezTo>
                <a:cubicBezTo>
                  <a:pt x="59947" y="19810"/>
                  <a:pt x="59357" y="20250"/>
                  <a:pt x="58802" y="20690"/>
                </a:cubicBezTo>
                <a:cubicBezTo>
                  <a:pt x="58406" y="20329"/>
                  <a:pt x="58001" y="19959"/>
                  <a:pt x="57596" y="19589"/>
                </a:cubicBezTo>
                <a:cubicBezTo>
                  <a:pt x="58142" y="19149"/>
                  <a:pt x="58697" y="18709"/>
                  <a:pt x="59322" y="18304"/>
                </a:cubicBezTo>
                <a:close/>
                <a:moveTo>
                  <a:pt x="45236" y="19810"/>
                </a:moveTo>
                <a:cubicBezTo>
                  <a:pt x="45341" y="19924"/>
                  <a:pt x="45420" y="20030"/>
                  <a:pt x="45491" y="20144"/>
                </a:cubicBezTo>
                <a:cubicBezTo>
                  <a:pt x="45561" y="20250"/>
                  <a:pt x="45641" y="20329"/>
                  <a:pt x="45711" y="20399"/>
                </a:cubicBezTo>
                <a:cubicBezTo>
                  <a:pt x="45121" y="20584"/>
                  <a:pt x="44496" y="20690"/>
                  <a:pt x="43950" y="20725"/>
                </a:cubicBezTo>
                <a:cubicBezTo>
                  <a:pt x="43765" y="20549"/>
                  <a:pt x="43580" y="20364"/>
                  <a:pt x="43396" y="20144"/>
                </a:cubicBezTo>
                <a:cubicBezTo>
                  <a:pt x="44021" y="20065"/>
                  <a:pt x="44611" y="19959"/>
                  <a:pt x="45236" y="19810"/>
                </a:cubicBezTo>
                <a:close/>
                <a:moveTo>
                  <a:pt x="52279" y="18269"/>
                </a:moveTo>
                <a:cubicBezTo>
                  <a:pt x="52684" y="18419"/>
                  <a:pt x="53080" y="18639"/>
                  <a:pt x="53450" y="18929"/>
                </a:cubicBezTo>
                <a:cubicBezTo>
                  <a:pt x="52974" y="19519"/>
                  <a:pt x="52499" y="20109"/>
                  <a:pt x="52059" y="20725"/>
                </a:cubicBezTo>
                <a:cubicBezTo>
                  <a:pt x="51724" y="20435"/>
                  <a:pt x="51363" y="20215"/>
                  <a:pt x="50993" y="20030"/>
                </a:cubicBezTo>
                <a:cubicBezTo>
                  <a:pt x="51398" y="19449"/>
                  <a:pt x="51839" y="18824"/>
                  <a:pt x="52279" y="18269"/>
                </a:cubicBezTo>
                <a:close/>
                <a:moveTo>
                  <a:pt x="47577" y="19810"/>
                </a:moveTo>
                <a:cubicBezTo>
                  <a:pt x="47762" y="19994"/>
                  <a:pt x="47912" y="20065"/>
                  <a:pt x="48062" y="20065"/>
                </a:cubicBezTo>
                <a:cubicBezTo>
                  <a:pt x="47437" y="20364"/>
                  <a:pt x="46812" y="20620"/>
                  <a:pt x="46186" y="20804"/>
                </a:cubicBezTo>
                <a:cubicBezTo>
                  <a:pt x="46037" y="20690"/>
                  <a:pt x="45896" y="20584"/>
                  <a:pt x="45781" y="20435"/>
                </a:cubicBezTo>
                <a:cubicBezTo>
                  <a:pt x="46407" y="20285"/>
                  <a:pt x="46996" y="20065"/>
                  <a:pt x="47577" y="19810"/>
                </a:cubicBezTo>
                <a:close/>
                <a:moveTo>
                  <a:pt x="43325" y="20144"/>
                </a:moveTo>
                <a:cubicBezTo>
                  <a:pt x="43510" y="20364"/>
                  <a:pt x="43695" y="20584"/>
                  <a:pt x="43880" y="20769"/>
                </a:cubicBezTo>
                <a:cubicBezTo>
                  <a:pt x="43440" y="20804"/>
                  <a:pt x="42999" y="20840"/>
                  <a:pt x="42594" y="20840"/>
                </a:cubicBezTo>
                <a:lnTo>
                  <a:pt x="42515" y="20840"/>
                </a:lnTo>
                <a:cubicBezTo>
                  <a:pt x="42374" y="20840"/>
                  <a:pt x="42260" y="20804"/>
                  <a:pt x="42154" y="20804"/>
                </a:cubicBezTo>
                <a:lnTo>
                  <a:pt x="42005" y="20804"/>
                </a:lnTo>
                <a:cubicBezTo>
                  <a:pt x="41820" y="20620"/>
                  <a:pt x="41635" y="20399"/>
                  <a:pt x="41459" y="20179"/>
                </a:cubicBezTo>
                <a:lnTo>
                  <a:pt x="41969" y="20179"/>
                </a:lnTo>
                <a:cubicBezTo>
                  <a:pt x="42410" y="20179"/>
                  <a:pt x="42885" y="20179"/>
                  <a:pt x="43325" y="20144"/>
                </a:cubicBezTo>
                <a:close/>
                <a:moveTo>
                  <a:pt x="19299" y="18824"/>
                </a:moveTo>
                <a:cubicBezTo>
                  <a:pt x="19775" y="19008"/>
                  <a:pt x="20250" y="19228"/>
                  <a:pt x="20769" y="19484"/>
                </a:cubicBezTo>
                <a:cubicBezTo>
                  <a:pt x="20840" y="19959"/>
                  <a:pt x="20910" y="20399"/>
                  <a:pt x="20989" y="20875"/>
                </a:cubicBezTo>
                <a:cubicBezTo>
                  <a:pt x="20505" y="20620"/>
                  <a:pt x="20030" y="20435"/>
                  <a:pt x="19554" y="20250"/>
                </a:cubicBezTo>
                <a:cubicBezTo>
                  <a:pt x="19484" y="19774"/>
                  <a:pt x="19370" y="19264"/>
                  <a:pt x="19299" y="18824"/>
                </a:cubicBezTo>
                <a:close/>
                <a:moveTo>
                  <a:pt x="28834" y="19589"/>
                </a:moveTo>
                <a:cubicBezTo>
                  <a:pt x="29388" y="19810"/>
                  <a:pt x="29970" y="20030"/>
                  <a:pt x="30524" y="20250"/>
                </a:cubicBezTo>
                <a:cubicBezTo>
                  <a:pt x="30630" y="20470"/>
                  <a:pt x="30744" y="20655"/>
                  <a:pt x="30850" y="20875"/>
                </a:cubicBezTo>
                <a:cubicBezTo>
                  <a:pt x="30304" y="20655"/>
                  <a:pt x="29714" y="20470"/>
                  <a:pt x="29168" y="20250"/>
                </a:cubicBezTo>
                <a:lnTo>
                  <a:pt x="28834" y="19589"/>
                </a:lnTo>
                <a:close/>
                <a:moveTo>
                  <a:pt x="8294" y="18014"/>
                </a:moveTo>
                <a:cubicBezTo>
                  <a:pt x="8479" y="18489"/>
                  <a:pt x="8620" y="19008"/>
                  <a:pt x="8734" y="19519"/>
                </a:cubicBezTo>
                <a:cubicBezTo>
                  <a:pt x="8479" y="19845"/>
                  <a:pt x="8259" y="20144"/>
                  <a:pt x="8039" y="20505"/>
                </a:cubicBezTo>
                <a:cubicBezTo>
                  <a:pt x="7924" y="20655"/>
                  <a:pt x="7819" y="20840"/>
                  <a:pt x="7740" y="20989"/>
                </a:cubicBezTo>
                <a:cubicBezTo>
                  <a:pt x="7669" y="20549"/>
                  <a:pt x="7563" y="20065"/>
                  <a:pt x="7414" y="19625"/>
                </a:cubicBezTo>
                <a:cubicBezTo>
                  <a:pt x="7563" y="19334"/>
                  <a:pt x="7669" y="19044"/>
                  <a:pt x="7819" y="18744"/>
                </a:cubicBezTo>
                <a:cubicBezTo>
                  <a:pt x="7960" y="18489"/>
                  <a:pt x="8145" y="18269"/>
                  <a:pt x="8294" y="18014"/>
                </a:cubicBezTo>
                <a:close/>
                <a:moveTo>
                  <a:pt x="40855" y="20161"/>
                </a:moveTo>
                <a:cubicBezTo>
                  <a:pt x="41031" y="20161"/>
                  <a:pt x="41214" y="20169"/>
                  <a:pt x="41415" y="20179"/>
                </a:cubicBezTo>
                <a:cubicBezTo>
                  <a:pt x="41600" y="20399"/>
                  <a:pt x="41784" y="20620"/>
                  <a:pt x="41969" y="20804"/>
                </a:cubicBezTo>
                <a:cubicBezTo>
                  <a:pt x="41274" y="20804"/>
                  <a:pt x="40798" y="20804"/>
                  <a:pt x="40173" y="20989"/>
                </a:cubicBezTo>
                <a:cubicBezTo>
                  <a:pt x="40094" y="20875"/>
                  <a:pt x="40024" y="20804"/>
                  <a:pt x="39988" y="20725"/>
                </a:cubicBezTo>
                <a:cubicBezTo>
                  <a:pt x="39874" y="20584"/>
                  <a:pt x="39768" y="20435"/>
                  <a:pt x="39654" y="20329"/>
                </a:cubicBezTo>
                <a:cubicBezTo>
                  <a:pt x="40089" y="20200"/>
                  <a:pt x="40452" y="20161"/>
                  <a:pt x="40855" y="20161"/>
                </a:cubicBezTo>
                <a:close/>
                <a:moveTo>
                  <a:pt x="10090" y="18269"/>
                </a:moveTo>
                <a:cubicBezTo>
                  <a:pt x="10240" y="18824"/>
                  <a:pt x="10381" y="19334"/>
                  <a:pt x="10495" y="19845"/>
                </a:cubicBezTo>
                <a:cubicBezTo>
                  <a:pt x="9985" y="20215"/>
                  <a:pt x="9500" y="20620"/>
                  <a:pt x="9104" y="21060"/>
                </a:cubicBezTo>
                <a:cubicBezTo>
                  <a:pt x="9060" y="20989"/>
                  <a:pt x="9060" y="20910"/>
                  <a:pt x="9060" y="20840"/>
                </a:cubicBezTo>
                <a:cubicBezTo>
                  <a:pt x="8990" y="20399"/>
                  <a:pt x="8884" y="19959"/>
                  <a:pt x="8805" y="19554"/>
                </a:cubicBezTo>
                <a:cubicBezTo>
                  <a:pt x="9175" y="19079"/>
                  <a:pt x="9615" y="18639"/>
                  <a:pt x="10090" y="18269"/>
                </a:cubicBezTo>
                <a:close/>
                <a:moveTo>
                  <a:pt x="48898" y="19774"/>
                </a:moveTo>
                <a:cubicBezTo>
                  <a:pt x="48828" y="19845"/>
                  <a:pt x="48757" y="19924"/>
                  <a:pt x="48678" y="19959"/>
                </a:cubicBezTo>
                <a:cubicBezTo>
                  <a:pt x="48018" y="20364"/>
                  <a:pt x="47287" y="20725"/>
                  <a:pt x="46591" y="21060"/>
                </a:cubicBezTo>
                <a:cubicBezTo>
                  <a:pt x="46442" y="20989"/>
                  <a:pt x="46336" y="20910"/>
                  <a:pt x="46222" y="20840"/>
                </a:cubicBezTo>
                <a:cubicBezTo>
                  <a:pt x="46882" y="20620"/>
                  <a:pt x="47542" y="20364"/>
                  <a:pt x="48203" y="20030"/>
                </a:cubicBezTo>
                <a:cubicBezTo>
                  <a:pt x="48282" y="20030"/>
                  <a:pt x="48387" y="19994"/>
                  <a:pt x="48502" y="19924"/>
                </a:cubicBezTo>
                <a:cubicBezTo>
                  <a:pt x="48643" y="19889"/>
                  <a:pt x="48757" y="19845"/>
                  <a:pt x="48898" y="19774"/>
                </a:cubicBezTo>
                <a:close/>
                <a:moveTo>
                  <a:pt x="24247" y="18964"/>
                </a:moveTo>
                <a:cubicBezTo>
                  <a:pt x="24766" y="19264"/>
                  <a:pt x="25277" y="19519"/>
                  <a:pt x="25832" y="19810"/>
                </a:cubicBezTo>
                <a:cubicBezTo>
                  <a:pt x="25973" y="20215"/>
                  <a:pt x="26052" y="20655"/>
                  <a:pt x="26157" y="21095"/>
                </a:cubicBezTo>
                <a:cubicBezTo>
                  <a:pt x="25612" y="20875"/>
                  <a:pt x="25092" y="20620"/>
                  <a:pt x="24582" y="20364"/>
                </a:cubicBezTo>
                <a:cubicBezTo>
                  <a:pt x="24511" y="19889"/>
                  <a:pt x="24361" y="19405"/>
                  <a:pt x="24247" y="18964"/>
                </a:cubicBezTo>
                <a:close/>
                <a:moveTo>
                  <a:pt x="56276" y="18489"/>
                </a:moveTo>
                <a:cubicBezTo>
                  <a:pt x="56461" y="18639"/>
                  <a:pt x="56646" y="18788"/>
                  <a:pt x="56786" y="18929"/>
                </a:cubicBezTo>
                <a:cubicBezTo>
                  <a:pt x="57042" y="19149"/>
                  <a:pt x="57306" y="19369"/>
                  <a:pt x="57526" y="19589"/>
                </a:cubicBezTo>
                <a:cubicBezTo>
                  <a:pt x="56971" y="20065"/>
                  <a:pt x="56425" y="20584"/>
                  <a:pt x="55871" y="21095"/>
                </a:cubicBezTo>
                <a:cubicBezTo>
                  <a:pt x="55545" y="20725"/>
                  <a:pt x="55175" y="20364"/>
                  <a:pt x="54770" y="19959"/>
                </a:cubicBezTo>
                <a:cubicBezTo>
                  <a:pt x="55246" y="19449"/>
                  <a:pt x="55765" y="18929"/>
                  <a:pt x="56276" y="18489"/>
                </a:cubicBezTo>
                <a:close/>
                <a:moveTo>
                  <a:pt x="48203" y="20285"/>
                </a:moveTo>
                <a:cubicBezTo>
                  <a:pt x="47762" y="20584"/>
                  <a:pt x="47287" y="20875"/>
                  <a:pt x="46812" y="21130"/>
                </a:cubicBezTo>
                <a:cubicBezTo>
                  <a:pt x="46776" y="21130"/>
                  <a:pt x="46776" y="21130"/>
                  <a:pt x="46741" y="21095"/>
                </a:cubicBezTo>
                <a:cubicBezTo>
                  <a:pt x="46697" y="21095"/>
                  <a:pt x="46662" y="21095"/>
                  <a:pt x="46627" y="21060"/>
                </a:cubicBezTo>
                <a:cubicBezTo>
                  <a:pt x="47181" y="20840"/>
                  <a:pt x="47692" y="20584"/>
                  <a:pt x="48203" y="20285"/>
                </a:cubicBezTo>
                <a:close/>
                <a:moveTo>
                  <a:pt x="21870" y="18674"/>
                </a:moveTo>
                <a:lnTo>
                  <a:pt x="21870" y="18674"/>
                </a:lnTo>
                <a:cubicBezTo>
                  <a:pt x="22046" y="18788"/>
                  <a:pt x="22231" y="18929"/>
                  <a:pt x="22416" y="19044"/>
                </a:cubicBezTo>
                <a:cubicBezTo>
                  <a:pt x="22671" y="19264"/>
                  <a:pt x="22970" y="19449"/>
                  <a:pt x="23226" y="19589"/>
                </a:cubicBezTo>
                <a:cubicBezTo>
                  <a:pt x="23331" y="20144"/>
                  <a:pt x="23446" y="20655"/>
                  <a:pt x="23516" y="21209"/>
                </a:cubicBezTo>
                <a:cubicBezTo>
                  <a:pt x="23367" y="21130"/>
                  <a:pt x="23226" y="21024"/>
                  <a:pt x="23076" y="20910"/>
                </a:cubicBezTo>
                <a:cubicBezTo>
                  <a:pt x="22750" y="20690"/>
                  <a:pt x="22451" y="20470"/>
                  <a:pt x="22160" y="20285"/>
                </a:cubicBezTo>
                <a:cubicBezTo>
                  <a:pt x="22090" y="19739"/>
                  <a:pt x="21976" y="19184"/>
                  <a:pt x="21870" y="18674"/>
                </a:cubicBezTo>
                <a:close/>
                <a:moveTo>
                  <a:pt x="27372" y="19554"/>
                </a:moveTo>
                <a:lnTo>
                  <a:pt x="27372" y="19554"/>
                </a:lnTo>
                <a:cubicBezTo>
                  <a:pt x="27953" y="19810"/>
                  <a:pt x="28543" y="20030"/>
                  <a:pt x="29133" y="20285"/>
                </a:cubicBezTo>
                <a:cubicBezTo>
                  <a:pt x="29239" y="20584"/>
                  <a:pt x="29388" y="20875"/>
                  <a:pt x="29459" y="21209"/>
                </a:cubicBezTo>
                <a:cubicBezTo>
                  <a:pt x="28913" y="21024"/>
                  <a:pt x="28323" y="20804"/>
                  <a:pt x="27733" y="20584"/>
                </a:cubicBezTo>
                <a:cubicBezTo>
                  <a:pt x="27628" y="20215"/>
                  <a:pt x="27513" y="19889"/>
                  <a:pt x="27372" y="19554"/>
                </a:cubicBezTo>
                <a:close/>
                <a:moveTo>
                  <a:pt x="48757" y="19994"/>
                </a:moveTo>
                <a:cubicBezTo>
                  <a:pt x="48203" y="20399"/>
                  <a:pt x="47692" y="20804"/>
                  <a:pt x="47137" y="21209"/>
                </a:cubicBezTo>
                <a:cubicBezTo>
                  <a:pt x="47032" y="21165"/>
                  <a:pt x="46961" y="21165"/>
                  <a:pt x="46882" y="21130"/>
                </a:cubicBezTo>
                <a:cubicBezTo>
                  <a:pt x="47472" y="20840"/>
                  <a:pt x="48062" y="20470"/>
                  <a:pt x="48608" y="20065"/>
                </a:cubicBezTo>
                <a:cubicBezTo>
                  <a:pt x="48643" y="20030"/>
                  <a:pt x="48643" y="20030"/>
                  <a:pt x="48678" y="20030"/>
                </a:cubicBezTo>
                <a:cubicBezTo>
                  <a:pt x="48678" y="19994"/>
                  <a:pt x="48722" y="19994"/>
                  <a:pt x="48757" y="19994"/>
                </a:cubicBezTo>
                <a:close/>
                <a:moveTo>
                  <a:pt x="7044" y="18788"/>
                </a:moveTo>
                <a:cubicBezTo>
                  <a:pt x="7194" y="19044"/>
                  <a:pt x="7264" y="19334"/>
                  <a:pt x="7379" y="19625"/>
                </a:cubicBezTo>
                <a:cubicBezTo>
                  <a:pt x="7158" y="20144"/>
                  <a:pt x="6974" y="20690"/>
                  <a:pt x="6789" y="21245"/>
                </a:cubicBezTo>
                <a:cubicBezTo>
                  <a:pt x="6718" y="20945"/>
                  <a:pt x="6639" y="20690"/>
                  <a:pt x="6533" y="20435"/>
                </a:cubicBezTo>
                <a:cubicBezTo>
                  <a:pt x="6604" y="20144"/>
                  <a:pt x="6718" y="19810"/>
                  <a:pt x="6824" y="19484"/>
                </a:cubicBezTo>
                <a:cubicBezTo>
                  <a:pt x="6903" y="19264"/>
                  <a:pt x="6974" y="19008"/>
                  <a:pt x="7044" y="18788"/>
                </a:cubicBezTo>
                <a:close/>
                <a:moveTo>
                  <a:pt x="45746" y="20435"/>
                </a:moveTo>
                <a:cubicBezTo>
                  <a:pt x="45861" y="20584"/>
                  <a:pt x="45966" y="20725"/>
                  <a:pt x="46116" y="20840"/>
                </a:cubicBezTo>
                <a:cubicBezTo>
                  <a:pt x="45561" y="21024"/>
                  <a:pt x="45015" y="21130"/>
                  <a:pt x="44461" y="21245"/>
                </a:cubicBezTo>
                <a:cubicBezTo>
                  <a:pt x="44320" y="21095"/>
                  <a:pt x="44135" y="20945"/>
                  <a:pt x="43985" y="20769"/>
                </a:cubicBezTo>
                <a:cubicBezTo>
                  <a:pt x="44575" y="20725"/>
                  <a:pt x="45156" y="20620"/>
                  <a:pt x="45746" y="20435"/>
                </a:cubicBezTo>
                <a:close/>
                <a:moveTo>
                  <a:pt x="49162" y="19739"/>
                </a:moveTo>
                <a:cubicBezTo>
                  <a:pt x="48643" y="20250"/>
                  <a:pt x="48097" y="20769"/>
                  <a:pt x="47542" y="21245"/>
                </a:cubicBezTo>
                <a:lnTo>
                  <a:pt x="47507" y="21245"/>
                </a:lnTo>
                <a:cubicBezTo>
                  <a:pt x="47401" y="21209"/>
                  <a:pt x="47287" y="21209"/>
                  <a:pt x="47216" y="21209"/>
                </a:cubicBezTo>
                <a:cubicBezTo>
                  <a:pt x="47842" y="20769"/>
                  <a:pt x="48423" y="20285"/>
                  <a:pt x="49012" y="19810"/>
                </a:cubicBezTo>
                <a:cubicBezTo>
                  <a:pt x="49048" y="19774"/>
                  <a:pt x="49083" y="19774"/>
                  <a:pt x="49083" y="19739"/>
                </a:cubicBezTo>
                <a:close/>
                <a:moveTo>
                  <a:pt x="49488" y="19704"/>
                </a:moveTo>
                <a:cubicBezTo>
                  <a:pt x="49048" y="20250"/>
                  <a:pt x="48537" y="20804"/>
                  <a:pt x="48062" y="21280"/>
                </a:cubicBezTo>
                <a:cubicBezTo>
                  <a:pt x="47912" y="21280"/>
                  <a:pt x="47762" y="21245"/>
                  <a:pt x="47621" y="21245"/>
                </a:cubicBezTo>
                <a:cubicBezTo>
                  <a:pt x="48167" y="20769"/>
                  <a:pt x="48722" y="20250"/>
                  <a:pt x="49233" y="19739"/>
                </a:cubicBezTo>
                <a:cubicBezTo>
                  <a:pt x="49303" y="19704"/>
                  <a:pt x="49417" y="19704"/>
                  <a:pt x="49488" y="19704"/>
                </a:cubicBezTo>
                <a:close/>
                <a:moveTo>
                  <a:pt x="12186" y="19008"/>
                </a:moveTo>
                <a:cubicBezTo>
                  <a:pt x="12291" y="19519"/>
                  <a:pt x="12406" y="20065"/>
                  <a:pt x="12511" y="20584"/>
                </a:cubicBezTo>
                <a:cubicBezTo>
                  <a:pt x="11921" y="20804"/>
                  <a:pt x="11340" y="21095"/>
                  <a:pt x="10821" y="21385"/>
                </a:cubicBezTo>
                <a:cubicBezTo>
                  <a:pt x="10750" y="20910"/>
                  <a:pt x="10645" y="20399"/>
                  <a:pt x="10530" y="19889"/>
                </a:cubicBezTo>
                <a:cubicBezTo>
                  <a:pt x="11041" y="19554"/>
                  <a:pt x="11596" y="19264"/>
                  <a:pt x="12186" y="19008"/>
                </a:cubicBezTo>
                <a:close/>
                <a:moveTo>
                  <a:pt x="43915" y="20804"/>
                </a:moveTo>
                <a:cubicBezTo>
                  <a:pt x="44100" y="20945"/>
                  <a:pt x="44241" y="21130"/>
                  <a:pt x="44390" y="21245"/>
                </a:cubicBezTo>
                <a:cubicBezTo>
                  <a:pt x="43915" y="21350"/>
                  <a:pt x="43440" y="21385"/>
                  <a:pt x="42955" y="21429"/>
                </a:cubicBezTo>
                <a:lnTo>
                  <a:pt x="42594" y="21429"/>
                </a:lnTo>
                <a:cubicBezTo>
                  <a:pt x="42410" y="21245"/>
                  <a:pt x="42225" y="21060"/>
                  <a:pt x="42040" y="20875"/>
                </a:cubicBezTo>
                <a:lnTo>
                  <a:pt x="42515" y="20875"/>
                </a:lnTo>
                <a:cubicBezTo>
                  <a:pt x="42955" y="20875"/>
                  <a:pt x="43440" y="20840"/>
                  <a:pt x="43915" y="20804"/>
                </a:cubicBezTo>
                <a:close/>
                <a:moveTo>
                  <a:pt x="49638" y="19704"/>
                </a:moveTo>
                <a:cubicBezTo>
                  <a:pt x="49708" y="19704"/>
                  <a:pt x="49778" y="19704"/>
                  <a:pt x="49858" y="19739"/>
                </a:cubicBezTo>
                <a:cubicBezTo>
                  <a:pt x="49417" y="20285"/>
                  <a:pt x="48977" y="20875"/>
                  <a:pt x="48502" y="21429"/>
                </a:cubicBezTo>
                <a:cubicBezTo>
                  <a:pt x="48458" y="21385"/>
                  <a:pt x="48387" y="21385"/>
                  <a:pt x="48317" y="21350"/>
                </a:cubicBezTo>
                <a:cubicBezTo>
                  <a:pt x="48238" y="21350"/>
                  <a:pt x="48167" y="21315"/>
                  <a:pt x="48097" y="21315"/>
                </a:cubicBezTo>
                <a:cubicBezTo>
                  <a:pt x="48608" y="20804"/>
                  <a:pt x="49083" y="20250"/>
                  <a:pt x="49558" y="19704"/>
                </a:cubicBezTo>
                <a:close/>
                <a:moveTo>
                  <a:pt x="30595" y="20285"/>
                </a:moveTo>
                <a:lnTo>
                  <a:pt x="30595" y="20285"/>
                </a:lnTo>
                <a:cubicBezTo>
                  <a:pt x="30709" y="20329"/>
                  <a:pt x="30815" y="20399"/>
                  <a:pt x="30964" y="20435"/>
                </a:cubicBezTo>
                <a:lnTo>
                  <a:pt x="31369" y="20620"/>
                </a:lnTo>
                <a:cubicBezTo>
                  <a:pt x="31660" y="20725"/>
                  <a:pt x="31950" y="20840"/>
                  <a:pt x="32285" y="20910"/>
                </a:cubicBezTo>
                <a:lnTo>
                  <a:pt x="32250" y="20945"/>
                </a:lnTo>
                <a:cubicBezTo>
                  <a:pt x="32391" y="21130"/>
                  <a:pt x="32540" y="21315"/>
                  <a:pt x="32655" y="21500"/>
                </a:cubicBezTo>
                <a:cubicBezTo>
                  <a:pt x="32435" y="21429"/>
                  <a:pt x="32171" y="21350"/>
                  <a:pt x="31915" y="21245"/>
                </a:cubicBezTo>
                <a:lnTo>
                  <a:pt x="30929" y="20910"/>
                </a:lnTo>
                <a:cubicBezTo>
                  <a:pt x="30815" y="20690"/>
                  <a:pt x="30709" y="20505"/>
                  <a:pt x="30595" y="20285"/>
                </a:cubicBezTo>
                <a:close/>
                <a:moveTo>
                  <a:pt x="16806" y="19796"/>
                </a:moveTo>
                <a:cubicBezTo>
                  <a:pt x="17182" y="19796"/>
                  <a:pt x="17560" y="19830"/>
                  <a:pt x="17943" y="19889"/>
                </a:cubicBezTo>
                <a:cubicBezTo>
                  <a:pt x="18049" y="20435"/>
                  <a:pt x="18163" y="21024"/>
                  <a:pt x="18234" y="21606"/>
                </a:cubicBezTo>
                <a:cubicBezTo>
                  <a:pt x="17758" y="21535"/>
                  <a:pt x="17248" y="21535"/>
                  <a:pt x="16764" y="21535"/>
                </a:cubicBezTo>
                <a:cubicBezTo>
                  <a:pt x="16658" y="20989"/>
                  <a:pt x="16508" y="20399"/>
                  <a:pt x="16403" y="19810"/>
                </a:cubicBezTo>
                <a:cubicBezTo>
                  <a:pt x="16537" y="19800"/>
                  <a:pt x="16671" y="19796"/>
                  <a:pt x="16806" y="19796"/>
                </a:cubicBezTo>
                <a:close/>
                <a:moveTo>
                  <a:pt x="46151" y="20875"/>
                </a:moveTo>
                <a:cubicBezTo>
                  <a:pt x="46257" y="20945"/>
                  <a:pt x="46371" y="21024"/>
                  <a:pt x="46521" y="21060"/>
                </a:cubicBezTo>
                <a:cubicBezTo>
                  <a:pt x="46002" y="21280"/>
                  <a:pt x="45456" y="21465"/>
                  <a:pt x="44901" y="21606"/>
                </a:cubicBezTo>
                <a:cubicBezTo>
                  <a:pt x="44795" y="21500"/>
                  <a:pt x="44646" y="21385"/>
                  <a:pt x="44496" y="21280"/>
                </a:cubicBezTo>
                <a:cubicBezTo>
                  <a:pt x="45051" y="21165"/>
                  <a:pt x="45597" y="21060"/>
                  <a:pt x="46151" y="20875"/>
                </a:cubicBezTo>
                <a:close/>
                <a:moveTo>
                  <a:pt x="20805" y="19519"/>
                </a:moveTo>
                <a:lnTo>
                  <a:pt x="20805" y="19519"/>
                </a:lnTo>
                <a:cubicBezTo>
                  <a:pt x="21245" y="19774"/>
                  <a:pt x="21685" y="20030"/>
                  <a:pt x="22125" y="20329"/>
                </a:cubicBezTo>
                <a:cubicBezTo>
                  <a:pt x="22196" y="20769"/>
                  <a:pt x="22266" y="21209"/>
                  <a:pt x="22310" y="21650"/>
                </a:cubicBezTo>
                <a:cubicBezTo>
                  <a:pt x="21870" y="21385"/>
                  <a:pt x="21430" y="21130"/>
                  <a:pt x="21025" y="20910"/>
                </a:cubicBezTo>
                <a:cubicBezTo>
                  <a:pt x="20945" y="20435"/>
                  <a:pt x="20875" y="19994"/>
                  <a:pt x="20805" y="19519"/>
                </a:cubicBezTo>
                <a:close/>
                <a:moveTo>
                  <a:pt x="41549" y="20862"/>
                </a:moveTo>
                <a:cubicBezTo>
                  <a:pt x="41692" y="20862"/>
                  <a:pt x="41842" y="20867"/>
                  <a:pt x="42005" y="20875"/>
                </a:cubicBezTo>
                <a:cubicBezTo>
                  <a:pt x="42154" y="21060"/>
                  <a:pt x="42339" y="21245"/>
                  <a:pt x="42515" y="21429"/>
                </a:cubicBezTo>
                <a:cubicBezTo>
                  <a:pt x="41820" y="21465"/>
                  <a:pt x="41309" y="21500"/>
                  <a:pt x="40684" y="21650"/>
                </a:cubicBezTo>
                <a:cubicBezTo>
                  <a:pt x="40499" y="21429"/>
                  <a:pt x="40358" y="21245"/>
                  <a:pt x="40173" y="21024"/>
                </a:cubicBezTo>
                <a:cubicBezTo>
                  <a:pt x="40680" y="20910"/>
                  <a:pt x="41077" y="20862"/>
                  <a:pt x="41549" y="20862"/>
                </a:cubicBezTo>
                <a:close/>
                <a:moveTo>
                  <a:pt x="49928" y="19739"/>
                </a:moveTo>
                <a:cubicBezTo>
                  <a:pt x="50078" y="19739"/>
                  <a:pt x="50219" y="19774"/>
                  <a:pt x="50368" y="19810"/>
                </a:cubicBezTo>
                <a:cubicBezTo>
                  <a:pt x="50333" y="19845"/>
                  <a:pt x="50298" y="19889"/>
                  <a:pt x="50298" y="19924"/>
                </a:cubicBezTo>
                <a:cubicBezTo>
                  <a:pt x="49893" y="20505"/>
                  <a:pt x="49453" y="21095"/>
                  <a:pt x="49012" y="21650"/>
                </a:cubicBezTo>
                <a:cubicBezTo>
                  <a:pt x="48863" y="21570"/>
                  <a:pt x="48722" y="21500"/>
                  <a:pt x="48537" y="21429"/>
                </a:cubicBezTo>
                <a:cubicBezTo>
                  <a:pt x="49012" y="20875"/>
                  <a:pt x="49488" y="20329"/>
                  <a:pt x="49928" y="19739"/>
                </a:cubicBezTo>
                <a:close/>
                <a:moveTo>
                  <a:pt x="53485" y="18964"/>
                </a:moveTo>
                <a:cubicBezTo>
                  <a:pt x="53890" y="19264"/>
                  <a:pt x="54295" y="19625"/>
                  <a:pt x="54700" y="19959"/>
                </a:cubicBezTo>
                <a:cubicBezTo>
                  <a:pt x="54180" y="20549"/>
                  <a:pt x="53670" y="21130"/>
                  <a:pt x="53159" y="21685"/>
                </a:cubicBezTo>
                <a:cubicBezTo>
                  <a:pt x="52825" y="21350"/>
                  <a:pt x="52464" y="21024"/>
                  <a:pt x="52094" y="20725"/>
                </a:cubicBezTo>
                <a:cubicBezTo>
                  <a:pt x="52534" y="20144"/>
                  <a:pt x="53009" y="19554"/>
                  <a:pt x="53485" y="18964"/>
                </a:cubicBezTo>
                <a:close/>
                <a:moveTo>
                  <a:pt x="63539" y="19484"/>
                </a:moveTo>
                <a:cubicBezTo>
                  <a:pt x="63830" y="19704"/>
                  <a:pt x="64085" y="19889"/>
                  <a:pt x="64349" y="20109"/>
                </a:cubicBezTo>
                <a:cubicBezTo>
                  <a:pt x="64525" y="20250"/>
                  <a:pt x="64710" y="20399"/>
                  <a:pt x="64860" y="20505"/>
                </a:cubicBezTo>
                <a:cubicBezTo>
                  <a:pt x="64640" y="20655"/>
                  <a:pt x="64419" y="20804"/>
                  <a:pt x="64235" y="20945"/>
                </a:cubicBezTo>
                <a:lnTo>
                  <a:pt x="63539" y="21429"/>
                </a:lnTo>
                <a:cubicBezTo>
                  <a:pt x="63425" y="21500"/>
                  <a:pt x="63284" y="21606"/>
                  <a:pt x="63134" y="21720"/>
                </a:cubicBezTo>
                <a:cubicBezTo>
                  <a:pt x="62949" y="21535"/>
                  <a:pt x="62808" y="21385"/>
                  <a:pt x="62623" y="21245"/>
                </a:cubicBezTo>
                <a:cubicBezTo>
                  <a:pt x="62368" y="21024"/>
                  <a:pt x="62148" y="20804"/>
                  <a:pt x="61884" y="20584"/>
                </a:cubicBezTo>
                <a:cubicBezTo>
                  <a:pt x="61998" y="20505"/>
                  <a:pt x="62148" y="20399"/>
                  <a:pt x="62254" y="20329"/>
                </a:cubicBezTo>
                <a:cubicBezTo>
                  <a:pt x="62694" y="20030"/>
                  <a:pt x="63134" y="19774"/>
                  <a:pt x="63539" y="19484"/>
                </a:cubicBezTo>
                <a:close/>
                <a:moveTo>
                  <a:pt x="16367" y="19810"/>
                </a:moveTo>
                <a:cubicBezTo>
                  <a:pt x="16473" y="20399"/>
                  <a:pt x="16588" y="20989"/>
                  <a:pt x="16693" y="21535"/>
                </a:cubicBezTo>
                <a:cubicBezTo>
                  <a:pt x="16103" y="21570"/>
                  <a:pt x="15522" y="21650"/>
                  <a:pt x="14897" y="21755"/>
                </a:cubicBezTo>
                <a:cubicBezTo>
                  <a:pt x="14783" y="21209"/>
                  <a:pt x="14677" y="20620"/>
                  <a:pt x="14527" y="20030"/>
                </a:cubicBezTo>
                <a:cubicBezTo>
                  <a:pt x="15152" y="19889"/>
                  <a:pt x="15778" y="19810"/>
                  <a:pt x="16367" y="19810"/>
                </a:cubicBezTo>
                <a:close/>
                <a:moveTo>
                  <a:pt x="29168" y="20285"/>
                </a:moveTo>
                <a:lnTo>
                  <a:pt x="29168" y="20285"/>
                </a:lnTo>
                <a:cubicBezTo>
                  <a:pt x="29749" y="20505"/>
                  <a:pt x="30339" y="20725"/>
                  <a:pt x="30894" y="20945"/>
                </a:cubicBezTo>
                <a:cubicBezTo>
                  <a:pt x="31035" y="21209"/>
                  <a:pt x="31184" y="21500"/>
                  <a:pt x="31334" y="21790"/>
                </a:cubicBezTo>
                <a:cubicBezTo>
                  <a:pt x="30709" y="21606"/>
                  <a:pt x="30119" y="21429"/>
                  <a:pt x="29529" y="21245"/>
                </a:cubicBezTo>
                <a:cubicBezTo>
                  <a:pt x="29424" y="20910"/>
                  <a:pt x="29309" y="20584"/>
                  <a:pt x="29168" y="20285"/>
                </a:cubicBezTo>
                <a:close/>
                <a:moveTo>
                  <a:pt x="25902" y="19810"/>
                </a:moveTo>
                <a:cubicBezTo>
                  <a:pt x="26492" y="20109"/>
                  <a:pt x="27108" y="20364"/>
                  <a:pt x="27698" y="20620"/>
                </a:cubicBezTo>
                <a:cubicBezTo>
                  <a:pt x="27848" y="21024"/>
                  <a:pt x="27953" y="21429"/>
                  <a:pt x="28033" y="21826"/>
                </a:cubicBezTo>
                <a:cubicBezTo>
                  <a:pt x="27408" y="21606"/>
                  <a:pt x="26818" y="21385"/>
                  <a:pt x="26193" y="21130"/>
                </a:cubicBezTo>
                <a:cubicBezTo>
                  <a:pt x="26122" y="20690"/>
                  <a:pt x="26008" y="20250"/>
                  <a:pt x="25902" y="19810"/>
                </a:cubicBezTo>
                <a:close/>
                <a:moveTo>
                  <a:pt x="60563" y="19484"/>
                </a:moveTo>
                <a:cubicBezTo>
                  <a:pt x="60968" y="19810"/>
                  <a:pt x="61408" y="20179"/>
                  <a:pt x="61813" y="20584"/>
                </a:cubicBezTo>
                <a:cubicBezTo>
                  <a:pt x="61224" y="20989"/>
                  <a:pt x="60643" y="21385"/>
                  <a:pt x="60053" y="21826"/>
                </a:cubicBezTo>
                <a:cubicBezTo>
                  <a:pt x="59648" y="21465"/>
                  <a:pt x="59243" y="21095"/>
                  <a:pt x="58847" y="20725"/>
                </a:cubicBezTo>
                <a:cubicBezTo>
                  <a:pt x="59392" y="20285"/>
                  <a:pt x="59982" y="19845"/>
                  <a:pt x="60563" y="19484"/>
                </a:cubicBezTo>
                <a:close/>
                <a:moveTo>
                  <a:pt x="46556" y="21095"/>
                </a:moveTo>
                <a:cubicBezTo>
                  <a:pt x="46627" y="21095"/>
                  <a:pt x="46662" y="21130"/>
                  <a:pt x="46697" y="21130"/>
                </a:cubicBezTo>
                <a:cubicBezTo>
                  <a:pt x="46741" y="21165"/>
                  <a:pt x="46741" y="21165"/>
                  <a:pt x="46776" y="21165"/>
                </a:cubicBezTo>
                <a:cubicBezTo>
                  <a:pt x="46257" y="21429"/>
                  <a:pt x="45781" y="21650"/>
                  <a:pt x="45271" y="21870"/>
                </a:cubicBezTo>
                <a:cubicBezTo>
                  <a:pt x="45156" y="21790"/>
                  <a:pt x="45051" y="21720"/>
                  <a:pt x="44980" y="21650"/>
                </a:cubicBezTo>
                <a:cubicBezTo>
                  <a:pt x="45491" y="21500"/>
                  <a:pt x="46037" y="21315"/>
                  <a:pt x="46556" y="21095"/>
                </a:cubicBezTo>
                <a:close/>
                <a:moveTo>
                  <a:pt x="17979" y="19924"/>
                </a:moveTo>
                <a:lnTo>
                  <a:pt x="17979" y="19924"/>
                </a:lnTo>
                <a:cubicBezTo>
                  <a:pt x="18524" y="19994"/>
                  <a:pt x="19044" y="20109"/>
                  <a:pt x="19519" y="20285"/>
                </a:cubicBezTo>
                <a:cubicBezTo>
                  <a:pt x="19625" y="20804"/>
                  <a:pt x="19704" y="21350"/>
                  <a:pt x="19775" y="21905"/>
                </a:cubicBezTo>
                <a:cubicBezTo>
                  <a:pt x="19264" y="21755"/>
                  <a:pt x="18789" y="21650"/>
                  <a:pt x="18269" y="21606"/>
                </a:cubicBezTo>
                <a:cubicBezTo>
                  <a:pt x="18199" y="21024"/>
                  <a:pt x="18084" y="20435"/>
                  <a:pt x="17979" y="19924"/>
                </a:cubicBezTo>
                <a:close/>
                <a:moveTo>
                  <a:pt x="5873" y="19369"/>
                </a:moveTo>
                <a:cubicBezTo>
                  <a:pt x="6093" y="19704"/>
                  <a:pt x="6313" y="20065"/>
                  <a:pt x="6463" y="20435"/>
                </a:cubicBezTo>
                <a:cubicBezTo>
                  <a:pt x="6313" y="20945"/>
                  <a:pt x="6128" y="21429"/>
                  <a:pt x="5908" y="21940"/>
                </a:cubicBezTo>
                <a:cubicBezTo>
                  <a:pt x="5723" y="21570"/>
                  <a:pt x="5539" y="21280"/>
                  <a:pt x="5283" y="21060"/>
                </a:cubicBezTo>
                <a:cubicBezTo>
                  <a:pt x="5503" y="20505"/>
                  <a:pt x="5688" y="19924"/>
                  <a:pt x="5873" y="19369"/>
                </a:cubicBezTo>
                <a:close/>
                <a:moveTo>
                  <a:pt x="32320" y="20945"/>
                </a:moveTo>
                <a:lnTo>
                  <a:pt x="32320" y="20945"/>
                </a:lnTo>
                <a:cubicBezTo>
                  <a:pt x="32980" y="21165"/>
                  <a:pt x="33570" y="21315"/>
                  <a:pt x="34151" y="21385"/>
                </a:cubicBezTo>
                <a:cubicBezTo>
                  <a:pt x="34301" y="21570"/>
                  <a:pt x="34416" y="21755"/>
                  <a:pt x="34556" y="21940"/>
                </a:cubicBezTo>
                <a:cubicBezTo>
                  <a:pt x="33975" y="21870"/>
                  <a:pt x="33350" y="21720"/>
                  <a:pt x="32725" y="21535"/>
                </a:cubicBezTo>
                <a:cubicBezTo>
                  <a:pt x="32575" y="21315"/>
                  <a:pt x="32470" y="21130"/>
                  <a:pt x="32320" y="20945"/>
                </a:cubicBezTo>
                <a:close/>
                <a:moveTo>
                  <a:pt x="23261" y="19625"/>
                </a:moveTo>
                <a:lnTo>
                  <a:pt x="23261" y="19625"/>
                </a:lnTo>
                <a:cubicBezTo>
                  <a:pt x="23701" y="19889"/>
                  <a:pt x="24106" y="20144"/>
                  <a:pt x="24546" y="20364"/>
                </a:cubicBezTo>
                <a:cubicBezTo>
                  <a:pt x="24652" y="20910"/>
                  <a:pt x="24731" y="21429"/>
                  <a:pt x="24802" y="21975"/>
                </a:cubicBezTo>
                <a:cubicBezTo>
                  <a:pt x="24397" y="21755"/>
                  <a:pt x="23956" y="21500"/>
                  <a:pt x="23551" y="21245"/>
                </a:cubicBezTo>
                <a:cubicBezTo>
                  <a:pt x="23481" y="20690"/>
                  <a:pt x="23411" y="20179"/>
                  <a:pt x="23261" y="19625"/>
                </a:cubicBezTo>
                <a:close/>
                <a:moveTo>
                  <a:pt x="44461" y="21280"/>
                </a:moveTo>
                <a:cubicBezTo>
                  <a:pt x="44575" y="21429"/>
                  <a:pt x="44716" y="21535"/>
                  <a:pt x="44866" y="21650"/>
                </a:cubicBezTo>
                <a:cubicBezTo>
                  <a:pt x="44320" y="21790"/>
                  <a:pt x="43765" y="21905"/>
                  <a:pt x="43255" y="21940"/>
                </a:cubicBezTo>
                <a:cubicBezTo>
                  <a:pt x="43175" y="21940"/>
                  <a:pt x="43140" y="21975"/>
                  <a:pt x="43105" y="21975"/>
                </a:cubicBezTo>
                <a:cubicBezTo>
                  <a:pt x="42920" y="21790"/>
                  <a:pt x="42779" y="21650"/>
                  <a:pt x="42630" y="21465"/>
                </a:cubicBezTo>
                <a:lnTo>
                  <a:pt x="42955" y="21465"/>
                </a:lnTo>
                <a:cubicBezTo>
                  <a:pt x="43440" y="21429"/>
                  <a:pt x="43950" y="21385"/>
                  <a:pt x="44461" y="21280"/>
                </a:cubicBezTo>
                <a:close/>
                <a:moveTo>
                  <a:pt x="50404" y="19845"/>
                </a:moveTo>
                <a:cubicBezTo>
                  <a:pt x="50588" y="19889"/>
                  <a:pt x="50773" y="19959"/>
                  <a:pt x="50923" y="20065"/>
                </a:cubicBezTo>
                <a:cubicBezTo>
                  <a:pt x="50844" y="20179"/>
                  <a:pt x="50773" y="20329"/>
                  <a:pt x="50659" y="20435"/>
                </a:cubicBezTo>
                <a:cubicBezTo>
                  <a:pt x="50333" y="20945"/>
                  <a:pt x="49963" y="21465"/>
                  <a:pt x="49602" y="21975"/>
                </a:cubicBezTo>
                <a:cubicBezTo>
                  <a:pt x="49453" y="21870"/>
                  <a:pt x="49268" y="21755"/>
                  <a:pt x="49083" y="21685"/>
                </a:cubicBezTo>
                <a:cubicBezTo>
                  <a:pt x="49488" y="21095"/>
                  <a:pt x="49928" y="20549"/>
                  <a:pt x="50333" y="19959"/>
                </a:cubicBezTo>
                <a:cubicBezTo>
                  <a:pt x="50333" y="19924"/>
                  <a:pt x="50368" y="19889"/>
                  <a:pt x="50404" y="19845"/>
                </a:cubicBezTo>
                <a:close/>
                <a:moveTo>
                  <a:pt x="39619" y="20329"/>
                </a:moveTo>
                <a:cubicBezTo>
                  <a:pt x="39733" y="20470"/>
                  <a:pt x="39839" y="20620"/>
                  <a:pt x="39953" y="20769"/>
                </a:cubicBezTo>
                <a:cubicBezTo>
                  <a:pt x="39988" y="20840"/>
                  <a:pt x="40059" y="20910"/>
                  <a:pt x="40094" y="20989"/>
                </a:cubicBezTo>
                <a:cubicBezTo>
                  <a:pt x="40024" y="21024"/>
                  <a:pt x="39918" y="21024"/>
                  <a:pt x="39804" y="21060"/>
                </a:cubicBezTo>
                <a:cubicBezTo>
                  <a:pt x="39434" y="21165"/>
                  <a:pt x="39073" y="21315"/>
                  <a:pt x="38738" y="21465"/>
                </a:cubicBezTo>
                <a:cubicBezTo>
                  <a:pt x="38597" y="21535"/>
                  <a:pt x="38448" y="21570"/>
                  <a:pt x="38298" y="21650"/>
                </a:cubicBezTo>
                <a:cubicBezTo>
                  <a:pt x="38157" y="21465"/>
                  <a:pt x="38008" y="21280"/>
                  <a:pt x="37858" y="21060"/>
                </a:cubicBezTo>
                <a:lnTo>
                  <a:pt x="37823" y="21095"/>
                </a:lnTo>
                <a:cubicBezTo>
                  <a:pt x="37972" y="21280"/>
                  <a:pt x="38113" y="21465"/>
                  <a:pt x="38263" y="21650"/>
                </a:cubicBezTo>
                <a:cubicBezTo>
                  <a:pt x="37937" y="21790"/>
                  <a:pt x="37603" y="21905"/>
                  <a:pt x="37233" y="21940"/>
                </a:cubicBezTo>
                <a:cubicBezTo>
                  <a:pt x="37013" y="22011"/>
                  <a:pt x="36757" y="22011"/>
                  <a:pt x="36502" y="22046"/>
                </a:cubicBezTo>
                <a:cubicBezTo>
                  <a:pt x="36396" y="21870"/>
                  <a:pt x="36247" y="21685"/>
                  <a:pt x="36097" y="21500"/>
                </a:cubicBezTo>
                <a:cubicBezTo>
                  <a:pt x="36317" y="21465"/>
                  <a:pt x="36537" y="21429"/>
                  <a:pt x="36722" y="21385"/>
                </a:cubicBezTo>
                <a:cubicBezTo>
                  <a:pt x="37277" y="21315"/>
                  <a:pt x="37787" y="21060"/>
                  <a:pt x="38228" y="20840"/>
                </a:cubicBezTo>
                <a:cubicBezTo>
                  <a:pt x="38553" y="20690"/>
                  <a:pt x="38923" y="20549"/>
                  <a:pt x="39258" y="20435"/>
                </a:cubicBezTo>
                <a:cubicBezTo>
                  <a:pt x="39399" y="20399"/>
                  <a:pt x="39513" y="20364"/>
                  <a:pt x="39619" y="20329"/>
                </a:cubicBezTo>
                <a:close/>
                <a:moveTo>
                  <a:pt x="34231" y="21385"/>
                </a:moveTo>
                <a:cubicBezTo>
                  <a:pt x="34702" y="21472"/>
                  <a:pt x="35168" y="21513"/>
                  <a:pt x="35607" y="21513"/>
                </a:cubicBezTo>
                <a:cubicBezTo>
                  <a:pt x="35750" y="21513"/>
                  <a:pt x="35890" y="21509"/>
                  <a:pt x="36027" y="21500"/>
                </a:cubicBezTo>
                <a:cubicBezTo>
                  <a:pt x="36176" y="21685"/>
                  <a:pt x="36317" y="21870"/>
                  <a:pt x="36467" y="22046"/>
                </a:cubicBezTo>
                <a:cubicBezTo>
                  <a:pt x="36313" y="22057"/>
                  <a:pt x="36158" y="22063"/>
                  <a:pt x="35999" y="22063"/>
                </a:cubicBezTo>
                <a:cubicBezTo>
                  <a:pt x="35549" y="22063"/>
                  <a:pt x="35080" y="22018"/>
                  <a:pt x="34592" y="21940"/>
                </a:cubicBezTo>
                <a:cubicBezTo>
                  <a:pt x="34486" y="21755"/>
                  <a:pt x="34336" y="21570"/>
                  <a:pt x="34231" y="21385"/>
                </a:cubicBezTo>
                <a:close/>
                <a:moveTo>
                  <a:pt x="46812" y="21165"/>
                </a:moveTo>
                <a:cubicBezTo>
                  <a:pt x="46882" y="21209"/>
                  <a:pt x="46996" y="21209"/>
                  <a:pt x="47067" y="21245"/>
                </a:cubicBezTo>
                <a:cubicBezTo>
                  <a:pt x="46591" y="21535"/>
                  <a:pt x="46116" y="21870"/>
                  <a:pt x="45641" y="22125"/>
                </a:cubicBezTo>
                <a:cubicBezTo>
                  <a:pt x="45526" y="22046"/>
                  <a:pt x="45420" y="21975"/>
                  <a:pt x="45306" y="21905"/>
                </a:cubicBezTo>
                <a:cubicBezTo>
                  <a:pt x="45781" y="21685"/>
                  <a:pt x="46301" y="21465"/>
                  <a:pt x="46812" y="21165"/>
                </a:cubicBezTo>
                <a:close/>
                <a:moveTo>
                  <a:pt x="57561" y="19625"/>
                </a:moveTo>
                <a:cubicBezTo>
                  <a:pt x="57966" y="19994"/>
                  <a:pt x="58362" y="20364"/>
                  <a:pt x="58767" y="20690"/>
                </a:cubicBezTo>
                <a:cubicBezTo>
                  <a:pt x="58142" y="21165"/>
                  <a:pt x="57561" y="21685"/>
                  <a:pt x="56971" y="22195"/>
                </a:cubicBezTo>
                <a:cubicBezTo>
                  <a:pt x="56936" y="22160"/>
                  <a:pt x="56901" y="22125"/>
                  <a:pt x="56866" y="22090"/>
                </a:cubicBezTo>
                <a:cubicBezTo>
                  <a:pt x="56646" y="21870"/>
                  <a:pt x="56346" y="21570"/>
                  <a:pt x="56020" y="21245"/>
                </a:cubicBezTo>
                <a:cubicBezTo>
                  <a:pt x="55985" y="21209"/>
                  <a:pt x="55941" y="21165"/>
                  <a:pt x="55906" y="21130"/>
                </a:cubicBezTo>
                <a:cubicBezTo>
                  <a:pt x="56461" y="20620"/>
                  <a:pt x="57006" y="20109"/>
                  <a:pt x="57561" y="19625"/>
                </a:cubicBezTo>
                <a:close/>
                <a:moveTo>
                  <a:pt x="14492" y="20030"/>
                </a:moveTo>
                <a:cubicBezTo>
                  <a:pt x="14607" y="20620"/>
                  <a:pt x="14747" y="21209"/>
                  <a:pt x="14827" y="21755"/>
                </a:cubicBezTo>
                <a:cubicBezTo>
                  <a:pt x="14563" y="21826"/>
                  <a:pt x="14272" y="21905"/>
                  <a:pt x="13982" y="21975"/>
                </a:cubicBezTo>
                <a:cubicBezTo>
                  <a:pt x="13577" y="22046"/>
                  <a:pt x="13207" y="22160"/>
                  <a:pt x="12846" y="22266"/>
                </a:cubicBezTo>
                <a:cubicBezTo>
                  <a:pt x="12767" y="21755"/>
                  <a:pt x="12696" y="21165"/>
                  <a:pt x="12582" y="20584"/>
                </a:cubicBezTo>
                <a:cubicBezTo>
                  <a:pt x="13066" y="20399"/>
                  <a:pt x="13541" y="20250"/>
                  <a:pt x="14087" y="20144"/>
                </a:cubicBezTo>
                <a:cubicBezTo>
                  <a:pt x="14202" y="20109"/>
                  <a:pt x="14343" y="20065"/>
                  <a:pt x="14492" y="20030"/>
                </a:cubicBezTo>
                <a:close/>
                <a:moveTo>
                  <a:pt x="40138" y="21024"/>
                </a:moveTo>
                <a:cubicBezTo>
                  <a:pt x="40314" y="21245"/>
                  <a:pt x="40464" y="21465"/>
                  <a:pt x="40614" y="21650"/>
                </a:cubicBezTo>
                <a:cubicBezTo>
                  <a:pt x="40499" y="21685"/>
                  <a:pt x="40393" y="21720"/>
                  <a:pt x="40244" y="21755"/>
                </a:cubicBezTo>
                <a:cubicBezTo>
                  <a:pt x="39918" y="21870"/>
                  <a:pt x="39583" y="21975"/>
                  <a:pt x="39258" y="22125"/>
                </a:cubicBezTo>
                <a:cubicBezTo>
                  <a:pt x="39108" y="22195"/>
                  <a:pt x="38958" y="22231"/>
                  <a:pt x="38818" y="22310"/>
                </a:cubicBezTo>
                <a:cubicBezTo>
                  <a:pt x="38668" y="22090"/>
                  <a:pt x="38518" y="21905"/>
                  <a:pt x="38333" y="21685"/>
                </a:cubicBezTo>
                <a:cubicBezTo>
                  <a:pt x="38483" y="21606"/>
                  <a:pt x="38633" y="21570"/>
                  <a:pt x="38773" y="21500"/>
                </a:cubicBezTo>
                <a:cubicBezTo>
                  <a:pt x="39108" y="21350"/>
                  <a:pt x="39434" y="21209"/>
                  <a:pt x="39804" y="21095"/>
                </a:cubicBezTo>
                <a:cubicBezTo>
                  <a:pt x="39918" y="21060"/>
                  <a:pt x="40024" y="21060"/>
                  <a:pt x="40138" y="21024"/>
                </a:cubicBezTo>
                <a:close/>
                <a:moveTo>
                  <a:pt x="30964" y="20945"/>
                </a:moveTo>
                <a:cubicBezTo>
                  <a:pt x="31290" y="21060"/>
                  <a:pt x="31589" y="21165"/>
                  <a:pt x="31915" y="21315"/>
                </a:cubicBezTo>
                <a:cubicBezTo>
                  <a:pt x="32171" y="21385"/>
                  <a:pt x="32435" y="21500"/>
                  <a:pt x="32690" y="21570"/>
                </a:cubicBezTo>
                <a:cubicBezTo>
                  <a:pt x="32875" y="21826"/>
                  <a:pt x="33016" y="22090"/>
                  <a:pt x="33165" y="22345"/>
                </a:cubicBezTo>
                <a:cubicBezTo>
                  <a:pt x="32875" y="22266"/>
                  <a:pt x="32611" y="22195"/>
                  <a:pt x="32320" y="22125"/>
                </a:cubicBezTo>
                <a:cubicBezTo>
                  <a:pt x="32030" y="22011"/>
                  <a:pt x="31695" y="21940"/>
                  <a:pt x="31369" y="21826"/>
                </a:cubicBezTo>
                <a:cubicBezTo>
                  <a:pt x="31255" y="21535"/>
                  <a:pt x="31114" y="21245"/>
                  <a:pt x="30964" y="20945"/>
                </a:cubicBezTo>
                <a:close/>
                <a:moveTo>
                  <a:pt x="47137" y="21245"/>
                </a:moveTo>
                <a:cubicBezTo>
                  <a:pt x="47252" y="21245"/>
                  <a:pt x="47401" y="21280"/>
                  <a:pt x="47507" y="21280"/>
                </a:cubicBezTo>
                <a:cubicBezTo>
                  <a:pt x="47032" y="21685"/>
                  <a:pt x="46521" y="22011"/>
                  <a:pt x="46037" y="22345"/>
                </a:cubicBezTo>
                <a:cubicBezTo>
                  <a:pt x="45896" y="22266"/>
                  <a:pt x="45781" y="22195"/>
                  <a:pt x="45676" y="22125"/>
                </a:cubicBezTo>
                <a:cubicBezTo>
                  <a:pt x="46151" y="21870"/>
                  <a:pt x="46662" y="21570"/>
                  <a:pt x="47137" y="21245"/>
                </a:cubicBezTo>
                <a:close/>
                <a:moveTo>
                  <a:pt x="27769" y="20620"/>
                </a:moveTo>
                <a:cubicBezTo>
                  <a:pt x="28323" y="20840"/>
                  <a:pt x="28913" y="21060"/>
                  <a:pt x="29494" y="21245"/>
                </a:cubicBezTo>
                <a:cubicBezTo>
                  <a:pt x="29609" y="21606"/>
                  <a:pt x="29714" y="21975"/>
                  <a:pt x="29793" y="22380"/>
                </a:cubicBezTo>
                <a:cubicBezTo>
                  <a:pt x="29239" y="22195"/>
                  <a:pt x="28649" y="22046"/>
                  <a:pt x="28103" y="21826"/>
                </a:cubicBezTo>
                <a:cubicBezTo>
                  <a:pt x="27989" y="21429"/>
                  <a:pt x="27883" y="21024"/>
                  <a:pt x="27769" y="20620"/>
                </a:cubicBezTo>
                <a:close/>
                <a:moveTo>
                  <a:pt x="42559" y="21465"/>
                </a:moveTo>
                <a:cubicBezTo>
                  <a:pt x="42700" y="21650"/>
                  <a:pt x="42885" y="21790"/>
                  <a:pt x="43035" y="21975"/>
                </a:cubicBezTo>
                <a:cubicBezTo>
                  <a:pt x="42410" y="22046"/>
                  <a:pt x="41820" y="22195"/>
                  <a:pt x="41239" y="22380"/>
                </a:cubicBezTo>
                <a:cubicBezTo>
                  <a:pt x="41054" y="22160"/>
                  <a:pt x="40869" y="21940"/>
                  <a:pt x="40684" y="21685"/>
                </a:cubicBezTo>
                <a:cubicBezTo>
                  <a:pt x="41344" y="21535"/>
                  <a:pt x="41855" y="21500"/>
                  <a:pt x="42559" y="21465"/>
                </a:cubicBezTo>
                <a:close/>
                <a:moveTo>
                  <a:pt x="44901" y="21685"/>
                </a:moveTo>
                <a:cubicBezTo>
                  <a:pt x="45015" y="21755"/>
                  <a:pt x="45121" y="21826"/>
                  <a:pt x="45200" y="21870"/>
                </a:cubicBezTo>
                <a:cubicBezTo>
                  <a:pt x="44646" y="22090"/>
                  <a:pt x="44100" y="22266"/>
                  <a:pt x="43580" y="22380"/>
                </a:cubicBezTo>
                <a:lnTo>
                  <a:pt x="43545" y="22380"/>
                </a:lnTo>
                <a:cubicBezTo>
                  <a:pt x="43396" y="22266"/>
                  <a:pt x="43255" y="22125"/>
                  <a:pt x="43140" y="22011"/>
                </a:cubicBezTo>
                <a:cubicBezTo>
                  <a:pt x="43175" y="22011"/>
                  <a:pt x="43219" y="21975"/>
                  <a:pt x="43255" y="21975"/>
                </a:cubicBezTo>
                <a:cubicBezTo>
                  <a:pt x="43801" y="21940"/>
                  <a:pt x="44355" y="21826"/>
                  <a:pt x="44901" y="21685"/>
                </a:cubicBezTo>
                <a:close/>
                <a:moveTo>
                  <a:pt x="7379" y="19704"/>
                </a:moveTo>
                <a:cubicBezTo>
                  <a:pt x="7519" y="20144"/>
                  <a:pt x="7634" y="20584"/>
                  <a:pt x="7704" y="21060"/>
                </a:cubicBezTo>
                <a:cubicBezTo>
                  <a:pt x="7449" y="21500"/>
                  <a:pt x="7264" y="21975"/>
                  <a:pt x="7079" y="22451"/>
                </a:cubicBezTo>
                <a:cubicBezTo>
                  <a:pt x="7009" y="22090"/>
                  <a:pt x="6938" y="21685"/>
                  <a:pt x="6824" y="21315"/>
                </a:cubicBezTo>
                <a:cubicBezTo>
                  <a:pt x="7009" y="20769"/>
                  <a:pt x="7158" y="20215"/>
                  <a:pt x="7379" y="19704"/>
                </a:cubicBezTo>
                <a:close/>
                <a:moveTo>
                  <a:pt x="19554" y="20329"/>
                </a:moveTo>
                <a:lnTo>
                  <a:pt x="19554" y="20329"/>
                </a:lnTo>
                <a:cubicBezTo>
                  <a:pt x="20065" y="20470"/>
                  <a:pt x="20505" y="20690"/>
                  <a:pt x="20989" y="20910"/>
                </a:cubicBezTo>
                <a:cubicBezTo>
                  <a:pt x="21060" y="21429"/>
                  <a:pt x="21130" y="21940"/>
                  <a:pt x="21166" y="22451"/>
                </a:cubicBezTo>
                <a:cubicBezTo>
                  <a:pt x="20725" y="22231"/>
                  <a:pt x="20250" y="22046"/>
                  <a:pt x="19810" y="21940"/>
                </a:cubicBezTo>
                <a:cubicBezTo>
                  <a:pt x="19739" y="21350"/>
                  <a:pt x="19669" y="20840"/>
                  <a:pt x="19554" y="20329"/>
                </a:cubicBezTo>
                <a:close/>
                <a:moveTo>
                  <a:pt x="8770" y="19554"/>
                </a:moveTo>
                <a:cubicBezTo>
                  <a:pt x="8884" y="20065"/>
                  <a:pt x="8990" y="20584"/>
                  <a:pt x="9060" y="21095"/>
                </a:cubicBezTo>
                <a:cubicBezTo>
                  <a:pt x="8840" y="21280"/>
                  <a:pt x="8620" y="21535"/>
                  <a:pt x="8444" y="21755"/>
                </a:cubicBezTo>
                <a:cubicBezTo>
                  <a:pt x="8259" y="21975"/>
                  <a:pt x="8074" y="22231"/>
                  <a:pt x="7924" y="22486"/>
                </a:cubicBezTo>
                <a:cubicBezTo>
                  <a:pt x="7889" y="22011"/>
                  <a:pt x="7854" y="21535"/>
                  <a:pt x="7740" y="21060"/>
                </a:cubicBezTo>
                <a:cubicBezTo>
                  <a:pt x="7854" y="20875"/>
                  <a:pt x="7960" y="20690"/>
                  <a:pt x="8074" y="20549"/>
                </a:cubicBezTo>
                <a:cubicBezTo>
                  <a:pt x="8294" y="20179"/>
                  <a:pt x="8514" y="19889"/>
                  <a:pt x="8770" y="19554"/>
                </a:cubicBezTo>
                <a:close/>
                <a:moveTo>
                  <a:pt x="10495" y="19924"/>
                </a:moveTo>
                <a:cubicBezTo>
                  <a:pt x="10601" y="20435"/>
                  <a:pt x="10715" y="20910"/>
                  <a:pt x="10786" y="21429"/>
                </a:cubicBezTo>
                <a:cubicBezTo>
                  <a:pt x="10240" y="21755"/>
                  <a:pt x="9720" y="22125"/>
                  <a:pt x="9245" y="22530"/>
                </a:cubicBezTo>
                <a:cubicBezTo>
                  <a:pt x="9210" y="22046"/>
                  <a:pt x="9175" y="21570"/>
                  <a:pt x="9104" y="21095"/>
                </a:cubicBezTo>
                <a:cubicBezTo>
                  <a:pt x="9544" y="20655"/>
                  <a:pt x="9985" y="20250"/>
                  <a:pt x="10495" y="19924"/>
                </a:cubicBezTo>
                <a:close/>
                <a:moveTo>
                  <a:pt x="22160" y="20364"/>
                </a:moveTo>
                <a:lnTo>
                  <a:pt x="22160" y="20364"/>
                </a:lnTo>
                <a:cubicBezTo>
                  <a:pt x="22451" y="20549"/>
                  <a:pt x="22750" y="20725"/>
                  <a:pt x="23041" y="20945"/>
                </a:cubicBezTo>
                <a:cubicBezTo>
                  <a:pt x="23226" y="21060"/>
                  <a:pt x="23367" y="21165"/>
                  <a:pt x="23516" y="21280"/>
                </a:cubicBezTo>
                <a:cubicBezTo>
                  <a:pt x="23587" y="21720"/>
                  <a:pt x="23631" y="22160"/>
                  <a:pt x="23666" y="22600"/>
                </a:cubicBezTo>
                <a:cubicBezTo>
                  <a:pt x="23481" y="22451"/>
                  <a:pt x="23261" y="22310"/>
                  <a:pt x="23076" y="22160"/>
                </a:cubicBezTo>
                <a:cubicBezTo>
                  <a:pt x="22821" y="22011"/>
                  <a:pt x="22601" y="21826"/>
                  <a:pt x="22345" y="21685"/>
                </a:cubicBezTo>
                <a:cubicBezTo>
                  <a:pt x="22310" y="21245"/>
                  <a:pt x="22231" y="20804"/>
                  <a:pt x="22160" y="20364"/>
                </a:cubicBezTo>
                <a:close/>
                <a:moveTo>
                  <a:pt x="47542" y="21280"/>
                </a:moveTo>
                <a:cubicBezTo>
                  <a:pt x="47692" y="21280"/>
                  <a:pt x="47842" y="21315"/>
                  <a:pt x="48018" y="21315"/>
                </a:cubicBezTo>
                <a:cubicBezTo>
                  <a:pt x="47542" y="21790"/>
                  <a:pt x="47032" y="22231"/>
                  <a:pt x="46521" y="22636"/>
                </a:cubicBezTo>
                <a:lnTo>
                  <a:pt x="46477" y="22636"/>
                </a:lnTo>
                <a:cubicBezTo>
                  <a:pt x="46336" y="22530"/>
                  <a:pt x="46186" y="22451"/>
                  <a:pt x="46081" y="22380"/>
                </a:cubicBezTo>
                <a:cubicBezTo>
                  <a:pt x="46591" y="22046"/>
                  <a:pt x="47067" y="21685"/>
                  <a:pt x="47542" y="21280"/>
                </a:cubicBezTo>
                <a:close/>
                <a:moveTo>
                  <a:pt x="24617" y="20399"/>
                </a:moveTo>
                <a:lnTo>
                  <a:pt x="24617" y="20399"/>
                </a:lnTo>
                <a:cubicBezTo>
                  <a:pt x="25127" y="20690"/>
                  <a:pt x="25647" y="20910"/>
                  <a:pt x="26157" y="21165"/>
                </a:cubicBezTo>
                <a:cubicBezTo>
                  <a:pt x="26272" y="21650"/>
                  <a:pt x="26342" y="22160"/>
                  <a:pt x="26378" y="22671"/>
                </a:cubicBezTo>
                <a:cubicBezTo>
                  <a:pt x="25867" y="22451"/>
                  <a:pt x="25347" y="22231"/>
                  <a:pt x="24872" y="21975"/>
                </a:cubicBezTo>
                <a:cubicBezTo>
                  <a:pt x="24802" y="21465"/>
                  <a:pt x="24687" y="20910"/>
                  <a:pt x="24617" y="20399"/>
                </a:cubicBezTo>
                <a:close/>
                <a:moveTo>
                  <a:pt x="32760" y="21570"/>
                </a:moveTo>
                <a:lnTo>
                  <a:pt x="32760" y="21570"/>
                </a:lnTo>
                <a:cubicBezTo>
                  <a:pt x="33385" y="21755"/>
                  <a:pt x="34011" y="21905"/>
                  <a:pt x="34592" y="22011"/>
                </a:cubicBezTo>
                <a:cubicBezTo>
                  <a:pt x="34741" y="22231"/>
                  <a:pt x="34891" y="22451"/>
                  <a:pt x="35032" y="22671"/>
                </a:cubicBezTo>
                <a:cubicBezTo>
                  <a:pt x="34451" y="22636"/>
                  <a:pt x="33861" y="22530"/>
                  <a:pt x="33201" y="22345"/>
                </a:cubicBezTo>
                <a:cubicBezTo>
                  <a:pt x="33051" y="22090"/>
                  <a:pt x="32910" y="21826"/>
                  <a:pt x="32760" y="21570"/>
                </a:cubicBezTo>
                <a:close/>
                <a:moveTo>
                  <a:pt x="50958" y="20065"/>
                </a:moveTo>
                <a:cubicBezTo>
                  <a:pt x="51319" y="20250"/>
                  <a:pt x="51689" y="20470"/>
                  <a:pt x="52023" y="20769"/>
                </a:cubicBezTo>
                <a:cubicBezTo>
                  <a:pt x="51944" y="20840"/>
                  <a:pt x="51874" y="20945"/>
                  <a:pt x="51803" y="21060"/>
                </a:cubicBezTo>
                <a:cubicBezTo>
                  <a:pt x="51398" y="21606"/>
                  <a:pt x="50993" y="22160"/>
                  <a:pt x="50553" y="22671"/>
                </a:cubicBezTo>
                <a:cubicBezTo>
                  <a:pt x="50263" y="22416"/>
                  <a:pt x="49963" y="22195"/>
                  <a:pt x="49638" y="22011"/>
                </a:cubicBezTo>
                <a:cubicBezTo>
                  <a:pt x="49999" y="21500"/>
                  <a:pt x="50368" y="20989"/>
                  <a:pt x="50703" y="20470"/>
                </a:cubicBezTo>
                <a:cubicBezTo>
                  <a:pt x="50808" y="20329"/>
                  <a:pt x="50879" y="20215"/>
                  <a:pt x="50958" y="20065"/>
                </a:cubicBezTo>
                <a:close/>
                <a:moveTo>
                  <a:pt x="38298" y="21685"/>
                </a:moveTo>
                <a:cubicBezTo>
                  <a:pt x="38448" y="21905"/>
                  <a:pt x="38633" y="22125"/>
                  <a:pt x="38773" y="22310"/>
                </a:cubicBezTo>
                <a:cubicBezTo>
                  <a:pt x="38448" y="22451"/>
                  <a:pt x="38078" y="22565"/>
                  <a:pt x="37717" y="22636"/>
                </a:cubicBezTo>
                <a:cubicBezTo>
                  <a:pt x="37453" y="22671"/>
                  <a:pt x="37233" y="22671"/>
                  <a:pt x="36977" y="22706"/>
                </a:cubicBezTo>
                <a:cubicBezTo>
                  <a:pt x="36837" y="22486"/>
                  <a:pt x="36687" y="22266"/>
                  <a:pt x="36537" y="22090"/>
                </a:cubicBezTo>
                <a:cubicBezTo>
                  <a:pt x="36793" y="22046"/>
                  <a:pt x="37013" y="22046"/>
                  <a:pt x="37277" y="22011"/>
                </a:cubicBezTo>
                <a:cubicBezTo>
                  <a:pt x="37638" y="21940"/>
                  <a:pt x="37972" y="21826"/>
                  <a:pt x="38298" y="21685"/>
                </a:cubicBezTo>
                <a:close/>
                <a:moveTo>
                  <a:pt x="34636" y="22011"/>
                </a:moveTo>
                <a:cubicBezTo>
                  <a:pt x="35122" y="22069"/>
                  <a:pt x="35585" y="22103"/>
                  <a:pt x="36031" y="22103"/>
                </a:cubicBezTo>
                <a:cubicBezTo>
                  <a:pt x="36190" y="22103"/>
                  <a:pt x="36347" y="22099"/>
                  <a:pt x="36502" y="22090"/>
                </a:cubicBezTo>
                <a:cubicBezTo>
                  <a:pt x="36652" y="22310"/>
                  <a:pt x="36793" y="22486"/>
                  <a:pt x="36942" y="22706"/>
                </a:cubicBezTo>
                <a:cubicBezTo>
                  <a:pt x="36690" y="22725"/>
                  <a:pt x="36434" y="22736"/>
                  <a:pt x="36171" y="22736"/>
                </a:cubicBezTo>
                <a:cubicBezTo>
                  <a:pt x="35818" y="22736"/>
                  <a:pt x="35454" y="22716"/>
                  <a:pt x="35076" y="22671"/>
                </a:cubicBezTo>
                <a:cubicBezTo>
                  <a:pt x="34961" y="22451"/>
                  <a:pt x="34812" y="22231"/>
                  <a:pt x="34636" y="22011"/>
                </a:cubicBezTo>
                <a:close/>
                <a:moveTo>
                  <a:pt x="54735" y="19994"/>
                </a:moveTo>
                <a:cubicBezTo>
                  <a:pt x="55140" y="20399"/>
                  <a:pt x="55501" y="20769"/>
                  <a:pt x="55871" y="21130"/>
                </a:cubicBezTo>
                <a:cubicBezTo>
                  <a:pt x="55431" y="21535"/>
                  <a:pt x="55026" y="21940"/>
                  <a:pt x="54665" y="22310"/>
                </a:cubicBezTo>
                <a:cubicBezTo>
                  <a:pt x="54515" y="22451"/>
                  <a:pt x="54365" y="22600"/>
                  <a:pt x="54224" y="22750"/>
                </a:cubicBezTo>
                <a:cubicBezTo>
                  <a:pt x="53890" y="22416"/>
                  <a:pt x="53564" y="22090"/>
                  <a:pt x="53194" y="21720"/>
                </a:cubicBezTo>
                <a:cubicBezTo>
                  <a:pt x="53705" y="21130"/>
                  <a:pt x="54180" y="20584"/>
                  <a:pt x="54735" y="19994"/>
                </a:cubicBezTo>
                <a:close/>
                <a:moveTo>
                  <a:pt x="45236" y="21905"/>
                </a:moveTo>
                <a:cubicBezTo>
                  <a:pt x="45341" y="21975"/>
                  <a:pt x="45456" y="22046"/>
                  <a:pt x="45561" y="22125"/>
                </a:cubicBezTo>
                <a:cubicBezTo>
                  <a:pt x="45156" y="22345"/>
                  <a:pt x="44760" y="22530"/>
                  <a:pt x="44355" y="22671"/>
                </a:cubicBezTo>
                <a:cubicBezTo>
                  <a:pt x="44206" y="22706"/>
                  <a:pt x="44100" y="22785"/>
                  <a:pt x="43950" y="22820"/>
                </a:cubicBezTo>
                <a:cubicBezTo>
                  <a:pt x="43836" y="22671"/>
                  <a:pt x="43695" y="22565"/>
                  <a:pt x="43580" y="22416"/>
                </a:cubicBezTo>
                <a:cubicBezTo>
                  <a:pt x="44135" y="22310"/>
                  <a:pt x="44681" y="22125"/>
                  <a:pt x="45236" y="21905"/>
                </a:cubicBezTo>
                <a:close/>
                <a:moveTo>
                  <a:pt x="29529" y="21280"/>
                </a:moveTo>
                <a:lnTo>
                  <a:pt x="29529" y="21280"/>
                </a:lnTo>
                <a:cubicBezTo>
                  <a:pt x="30119" y="21465"/>
                  <a:pt x="30744" y="21685"/>
                  <a:pt x="31334" y="21870"/>
                </a:cubicBezTo>
                <a:cubicBezTo>
                  <a:pt x="31475" y="22195"/>
                  <a:pt x="31589" y="22530"/>
                  <a:pt x="31730" y="22856"/>
                </a:cubicBezTo>
                <a:cubicBezTo>
                  <a:pt x="31114" y="22706"/>
                  <a:pt x="30489" y="22565"/>
                  <a:pt x="29864" y="22380"/>
                </a:cubicBezTo>
                <a:cubicBezTo>
                  <a:pt x="29749" y="22011"/>
                  <a:pt x="29644" y="21650"/>
                  <a:pt x="29529" y="21280"/>
                </a:cubicBezTo>
                <a:close/>
                <a:moveTo>
                  <a:pt x="43070" y="22011"/>
                </a:moveTo>
                <a:cubicBezTo>
                  <a:pt x="43219" y="22160"/>
                  <a:pt x="43325" y="22266"/>
                  <a:pt x="43475" y="22416"/>
                </a:cubicBezTo>
                <a:cubicBezTo>
                  <a:pt x="43360" y="22416"/>
                  <a:pt x="43290" y="22451"/>
                  <a:pt x="43219" y="22451"/>
                </a:cubicBezTo>
                <a:cubicBezTo>
                  <a:pt x="42515" y="22600"/>
                  <a:pt x="42154" y="22671"/>
                  <a:pt x="41635" y="22891"/>
                </a:cubicBezTo>
                <a:cubicBezTo>
                  <a:pt x="41529" y="22750"/>
                  <a:pt x="41379" y="22565"/>
                  <a:pt x="41274" y="22416"/>
                </a:cubicBezTo>
                <a:cubicBezTo>
                  <a:pt x="41855" y="22231"/>
                  <a:pt x="42445" y="22090"/>
                  <a:pt x="43070" y="22011"/>
                </a:cubicBezTo>
                <a:close/>
                <a:moveTo>
                  <a:pt x="6498" y="20505"/>
                </a:moveTo>
                <a:cubicBezTo>
                  <a:pt x="6604" y="20769"/>
                  <a:pt x="6718" y="21024"/>
                  <a:pt x="6789" y="21315"/>
                </a:cubicBezTo>
                <a:cubicBezTo>
                  <a:pt x="6753" y="21350"/>
                  <a:pt x="6753" y="21385"/>
                  <a:pt x="6753" y="21429"/>
                </a:cubicBezTo>
                <a:cubicBezTo>
                  <a:pt x="6569" y="21940"/>
                  <a:pt x="6419" y="22416"/>
                  <a:pt x="6243" y="22926"/>
                </a:cubicBezTo>
                <a:cubicBezTo>
                  <a:pt x="6164" y="22565"/>
                  <a:pt x="6058" y="22266"/>
                  <a:pt x="5944" y="21975"/>
                </a:cubicBezTo>
                <a:cubicBezTo>
                  <a:pt x="6128" y="21500"/>
                  <a:pt x="6313" y="20989"/>
                  <a:pt x="6498" y="20505"/>
                </a:cubicBezTo>
                <a:close/>
                <a:moveTo>
                  <a:pt x="48062" y="21350"/>
                </a:moveTo>
                <a:cubicBezTo>
                  <a:pt x="48132" y="21350"/>
                  <a:pt x="48238" y="21385"/>
                  <a:pt x="48317" y="21385"/>
                </a:cubicBezTo>
                <a:cubicBezTo>
                  <a:pt x="48352" y="21429"/>
                  <a:pt x="48423" y="21429"/>
                  <a:pt x="48458" y="21465"/>
                </a:cubicBezTo>
                <a:cubicBezTo>
                  <a:pt x="48018" y="21975"/>
                  <a:pt x="47542" y="22486"/>
                  <a:pt x="47032" y="22926"/>
                </a:cubicBezTo>
                <a:lnTo>
                  <a:pt x="46996" y="22926"/>
                </a:lnTo>
                <a:cubicBezTo>
                  <a:pt x="46847" y="22856"/>
                  <a:pt x="46697" y="22750"/>
                  <a:pt x="46556" y="22671"/>
                </a:cubicBezTo>
                <a:cubicBezTo>
                  <a:pt x="47067" y="22266"/>
                  <a:pt x="47577" y="21826"/>
                  <a:pt x="48062" y="21350"/>
                </a:cubicBezTo>
                <a:close/>
                <a:moveTo>
                  <a:pt x="40649" y="21685"/>
                </a:moveTo>
                <a:cubicBezTo>
                  <a:pt x="40834" y="21940"/>
                  <a:pt x="41018" y="22160"/>
                  <a:pt x="41195" y="22380"/>
                </a:cubicBezTo>
                <a:cubicBezTo>
                  <a:pt x="40904" y="22486"/>
                  <a:pt x="40614" y="22600"/>
                  <a:pt x="40314" y="22671"/>
                </a:cubicBezTo>
                <a:lnTo>
                  <a:pt x="39328" y="23005"/>
                </a:lnTo>
                <a:cubicBezTo>
                  <a:pt x="39293" y="22970"/>
                  <a:pt x="39258" y="22891"/>
                  <a:pt x="39258" y="22856"/>
                </a:cubicBezTo>
                <a:cubicBezTo>
                  <a:pt x="39108" y="22671"/>
                  <a:pt x="38958" y="22530"/>
                  <a:pt x="38853" y="22345"/>
                </a:cubicBezTo>
                <a:cubicBezTo>
                  <a:pt x="38994" y="22266"/>
                  <a:pt x="39108" y="22231"/>
                  <a:pt x="39258" y="22160"/>
                </a:cubicBezTo>
                <a:cubicBezTo>
                  <a:pt x="39583" y="22046"/>
                  <a:pt x="39918" y="21905"/>
                  <a:pt x="40279" y="21790"/>
                </a:cubicBezTo>
                <a:cubicBezTo>
                  <a:pt x="40393" y="21755"/>
                  <a:pt x="40534" y="21720"/>
                  <a:pt x="40649" y="21685"/>
                </a:cubicBezTo>
                <a:close/>
                <a:moveTo>
                  <a:pt x="61849" y="20620"/>
                </a:moveTo>
                <a:cubicBezTo>
                  <a:pt x="62104" y="20840"/>
                  <a:pt x="62368" y="21060"/>
                  <a:pt x="62588" y="21280"/>
                </a:cubicBezTo>
                <a:cubicBezTo>
                  <a:pt x="62764" y="21429"/>
                  <a:pt x="62914" y="21570"/>
                  <a:pt x="63099" y="21720"/>
                </a:cubicBezTo>
                <a:cubicBezTo>
                  <a:pt x="62474" y="22160"/>
                  <a:pt x="61884" y="22565"/>
                  <a:pt x="61268" y="23005"/>
                </a:cubicBezTo>
                <a:cubicBezTo>
                  <a:pt x="61268" y="23005"/>
                  <a:pt x="61268" y="22970"/>
                  <a:pt x="61224" y="22970"/>
                </a:cubicBezTo>
                <a:cubicBezTo>
                  <a:pt x="61003" y="22750"/>
                  <a:pt x="60783" y="22530"/>
                  <a:pt x="60563" y="22345"/>
                </a:cubicBezTo>
                <a:cubicBezTo>
                  <a:pt x="60422" y="22160"/>
                  <a:pt x="60238" y="22011"/>
                  <a:pt x="60088" y="21870"/>
                </a:cubicBezTo>
                <a:cubicBezTo>
                  <a:pt x="60678" y="21429"/>
                  <a:pt x="61268" y="21024"/>
                  <a:pt x="61849" y="20620"/>
                </a:cubicBezTo>
                <a:close/>
                <a:moveTo>
                  <a:pt x="12511" y="20620"/>
                </a:moveTo>
                <a:cubicBezTo>
                  <a:pt x="12661" y="21209"/>
                  <a:pt x="12731" y="21755"/>
                  <a:pt x="12802" y="22310"/>
                </a:cubicBezTo>
                <a:cubicBezTo>
                  <a:pt x="12186" y="22530"/>
                  <a:pt x="11596" y="22750"/>
                  <a:pt x="11041" y="23041"/>
                </a:cubicBezTo>
                <a:cubicBezTo>
                  <a:pt x="10971" y="22530"/>
                  <a:pt x="10900" y="22011"/>
                  <a:pt x="10821" y="21429"/>
                </a:cubicBezTo>
                <a:cubicBezTo>
                  <a:pt x="11376" y="21130"/>
                  <a:pt x="11921" y="20840"/>
                  <a:pt x="12511" y="20620"/>
                </a:cubicBezTo>
                <a:close/>
                <a:moveTo>
                  <a:pt x="21025" y="20945"/>
                </a:moveTo>
                <a:lnTo>
                  <a:pt x="21025" y="20945"/>
                </a:lnTo>
                <a:cubicBezTo>
                  <a:pt x="21465" y="21165"/>
                  <a:pt x="21905" y="21429"/>
                  <a:pt x="22310" y="21720"/>
                </a:cubicBezTo>
                <a:cubicBezTo>
                  <a:pt x="22381" y="22195"/>
                  <a:pt x="22416" y="22671"/>
                  <a:pt x="22451" y="23111"/>
                </a:cubicBezTo>
                <a:cubicBezTo>
                  <a:pt x="22046" y="22856"/>
                  <a:pt x="21606" y="22671"/>
                  <a:pt x="21210" y="22451"/>
                </a:cubicBezTo>
                <a:cubicBezTo>
                  <a:pt x="21166" y="21975"/>
                  <a:pt x="21095" y="21465"/>
                  <a:pt x="21025" y="20945"/>
                </a:cubicBezTo>
                <a:close/>
                <a:moveTo>
                  <a:pt x="45641" y="22160"/>
                </a:moveTo>
                <a:cubicBezTo>
                  <a:pt x="45746" y="22231"/>
                  <a:pt x="45861" y="22310"/>
                  <a:pt x="45966" y="22380"/>
                </a:cubicBezTo>
                <a:cubicBezTo>
                  <a:pt x="45561" y="22636"/>
                  <a:pt x="45121" y="22891"/>
                  <a:pt x="44681" y="23076"/>
                </a:cubicBezTo>
                <a:cubicBezTo>
                  <a:pt x="44611" y="23111"/>
                  <a:pt x="44496" y="23146"/>
                  <a:pt x="44390" y="23225"/>
                </a:cubicBezTo>
                <a:cubicBezTo>
                  <a:pt x="44276" y="23076"/>
                  <a:pt x="44135" y="22970"/>
                  <a:pt x="43985" y="22856"/>
                </a:cubicBezTo>
                <a:cubicBezTo>
                  <a:pt x="44135" y="22785"/>
                  <a:pt x="44241" y="22750"/>
                  <a:pt x="44355" y="22706"/>
                </a:cubicBezTo>
                <a:cubicBezTo>
                  <a:pt x="44795" y="22565"/>
                  <a:pt x="45200" y="22380"/>
                  <a:pt x="45641" y="22160"/>
                </a:cubicBezTo>
                <a:close/>
                <a:moveTo>
                  <a:pt x="23587" y="21315"/>
                </a:moveTo>
                <a:cubicBezTo>
                  <a:pt x="23992" y="21570"/>
                  <a:pt x="24397" y="21790"/>
                  <a:pt x="24802" y="22011"/>
                </a:cubicBezTo>
                <a:cubicBezTo>
                  <a:pt x="24872" y="22451"/>
                  <a:pt x="24907" y="22856"/>
                  <a:pt x="24951" y="23296"/>
                </a:cubicBezTo>
                <a:cubicBezTo>
                  <a:pt x="24546" y="23076"/>
                  <a:pt x="24141" y="22856"/>
                  <a:pt x="23736" y="22600"/>
                </a:cubicBezTo>
                <a:cubicBezTo>
                  <a:pt x="23701" y="22160"/>
                  <a:pt x="23631" y="21755"/>
                  <a:pt x="23587" y="21315"/>
                </a:cubicBezTo>
                <a:close/>
                <a:moveTo>
                  <a:pt x="26193" y="21165"/>
                </a:moveTo>
                <a:lnTo>
                  <a:pt x="26193" y="21165"/>
                </a:lnTo>
                <a:cubicBezTo>
                  <a:pt x="26818" y="21429"/>
                  <a:pt x="27443" y="21685"/>
                  <a:pt x="28033" y="21870"/>
                </a:cubicBezTo>
                <a:cubicBezTo>
                  <a:pt x="28138" y="22345"/>
                  <a:pt x="28253" y="22820"/>
                  <a:pt x="28323" y="23296"/>
                </a:cubicBezTo>
                <a:cubicBezTo>
                  <a:pt x="27663" y="23111"/>
                  <a:pt x="27038" y="22891"/>
                  <a:pt x="26413" y="22671"/>
                </a:cubicBezTo>
                <a:cubicBezTo>
                  <a:pt x="26378" y="22160"/>
                  <a:pt x="26307" y="21685"/>
                  <a:pt x="26193" y="21165"/>
                </a:cubicBezTo>
                <a:close/>
                <a:moveTo>
                  <a:pt x="31405" y="21870"/>
                </a:moveTo>
                <a:lnTo>
                  <a:pt x="31405" y="21870"/>
                </a:lnTo>
                <a:cubicBezTo>
                  <a:pt x="31695" y="21975"/>
                  <a:pt x="32030" y="22046"/>
                  <a:pt x="32320" y="22160"/>
                </a:cubicBezTo>
                <a:cubicBezTo>
                  <a:pt x="32611" y="22231"/>
                  <a:pt x="32910" y="22345"/>
                  <a:pt x="33165" y="22380"/>
                </a:cubicBezTo>
                <a:cubicBezTo>
                  <a:pt x="33350" y="22706"/>
                  <a:pt x="33491" y="23005"/>
                  <a:pt x="33641" y="23296"/>
                </a:cubicBezTo>
                <a:cubicBezTo>
                  <a:pt x="33315" y="23261"/>
                  <a:pt x="33016" y="23190"/>
                  <a:pt x="32690" y="23111"/>
                </a:cubicBezTo>
                <a:cubicBezTo>
                  <a:pt x="32355" y="23041"/>
                  <a:pt x="32065" y="22970"/>
                  <a:pt x="31774" y="22891"/>
                </a:cubicBezTo>
                <a:cubicBezTo>
                  <a:pt x="31660" y="22530"/>
                  <a:pt x="31510" y="22195"/>
                  <a:pt x="31405" y="21870"/>
                </a:cubicBezTo>
                <a:close/>
                <a:moveTo>
                  <a:pt x="48502" y="21465"/>
                </a:moveTo>
                <a:cubicBezTo>
                  <a:pt x="48678" y="21535"/>
                  <a:pt x="48828" y="21606"/>
                  <a:pt x="49012" y="21685"/>
                </a:cubicBezTo>
                <a:cubicBezTo>
                  <a:pt x="48572" y="22266"/>
                  <a:pt x="48097" y="22820"/>
                  <a:pt x="47577" y="23296"/>
                </a:cubicBezTo>
                <a:cubicBezTo>
                  <a:pt x="47401" y="23190"/>
                  <a:pt x="47252" y="23076"/>
                  <a:pt x="47067" y="22970"/>
                </a:cubicBezTo>
                <a:cubicBezTo>
                  <a:pt x="47577" y="22530"/>
                  <a:pt x="48062" y="22011"/>
                  <a:pt x="48502" y="21465"/>
                </a:cubicBezTo>
                <a:close/>
                <a:moveTo>
                  <a:pt x="58802" y="20725"/>
                </a:moveTo>
                <a:cubicBezTo>
                  <a:pt x="59207" y="21130"/>
                  <a:pt x="59612" y="21500"/>
                  <a:pt x="60017" y="21870"/>
                </a:cubicBezTo>
                <a:cubicBezTo>
                  <a:pt x="59428" y="22310"/>
                  <a:pt x="58847" y="22750"/>
                  <a:pt x="58257" y="23225"/>
                </a:cubicBezTo>
                <a:cubicBezTo>
                  <a:pt x="58221" y="23225"/>
                  <a:pt x="58186" y="23261"/>
                  <a:pt x="58142" y="23296"/>
                </a:cubicBezTo>
                <a:cubicBezTo>
                  <a:pt x="57781" y="22926"/>
                  <a:pt x="57376" y="22565"/>
                  <a:pt x="57006" y="22231"/>
                </a:cubicBezTo>
                <a:cubicBezTo>
                  <a:pt x="57596" y="21720"/>
                  <a:pt x="58186" y="21209"/>
                  <a:pt x="58802" y="20725"/>
                </a:cubicBezTo>
                <a:close/>
                <a:moveTo>
                  <a:pt x="16764" y="21570"/>
                </a:moveTo>
                <a:cubicBezTo>
                  <a:pt x="17283" y="21570"/>
                  <a:pt x="17758" y="21570"/>
                  <a:pt x="18234" y="21650"/>
                </a:cubicBezTo>
                <a:cubicBezTo>
                  <a:pt x="18304" y="22195"/>
                  <a:pt x="18419" y="22785"/>
                  <a:pt x="18454" y="23366"/>
                </a:cubicBezTo>
                <a:cubicBezTo>
                  <a:pt x="18014" y="23331"/>
                  <a:pt x="17538" y="23331"/>
                  <a:pt x="17063" y="23331"/>
                </a:cubicBezTo>
                <a:cubicBezTo>
                  <a:pt x="16948" y="22785"/>
                  <a:pt x="16878" y="22195"/>
                  <a:pt x="16764" y="21570"/>
                </a:cubicBezTo>
                <a:close/>
                <a:moveTo>
                  <a:pt x="38818" y="22345"/>
                </a:moveTo>
                <a:cubicBezTo>
                  <a:pt x="38923" y="22530"/>
                  <a:pt x="39073" y="22706"/>
                  <a:pt x="39214" y="22891"/>
                </a:cubicBezTo>
                <a:cubicBezTo>
                  <a:pt x="39214" y="22926"/>
                  <a:pt x="39258" y="22970"/>
                  <a:pt x="39293" y="23005"/>
                </a:cubicBezTo>
                <a:cubicBezTo>
                  <a:pt x="38888" y="23146"/>
                  <a:pt x="38483" y="23261"/>
                  <a:pt x="38043" y="23331"/>
                </a:cubicBezTo>
                <a:cubicBezTo>
                  <a:pt x="37858" y="23366"/>
                  <a:pt x="37673" y="23410"/>
                  <a:pt x="37453" y="23446"/>
                </a:cubicBezTo>
                <a:cubicBezTo>
                  <a:pt x="37312" y="23190"/>
                  <a:pt x="37162" y="22970"/>
                  <a:pt x="37013" y="22750"/>
                </a:cubicBezTo>
                <a:cubicBezTo>
                  <a:pt x="37277" y="22750"/>
                  <a:pt x="37497" y="22706"/>
                  <a:pt x="37717" y="22671"/>
                </a:cubicBezTo>
                <a:cubicBezTo>
                  <a:pt x="38078" y="22600"/>
                  <a:pt x="38448" y="22486"/>
                  <a:pt x="38818" y="22345"/>
                </a:cubicBezTo>
                <a:close/>
                <a:moveTo>
                  <a:pt x="43510" y="22451"/>
                </a:moveTo>
                <a:cubicBezTo>
                  <a:pt x="43660" y="22565"/>
                  <a:pt x="43801" y="22706"/>
                  <a:pt x="43915" y="22820"/>
                </a:cubicBezTo>
                <a:cubicBezTo>
                  <a:pt x="43580" y="22926"/>
                  <a:pt x="43290" y="23076"/>
                  <a:pt x="42955" y="23190"/>
                </a:cubicBezTo>
                <a:cubicBezTo>
                  <a:pt x="42700" y="23296"/>
                  <a:pt x="42410" y="23366"/>
                  <a:pt x="42154" y="23481"/>
                </a:cubicBezTo>
                <a:cubicBezTo>
                  <a:pt x="41969" y="23296"/>
                  <a:pt x="41820" y="23111"/>
                  <a:pt x="41679" y="22926"/>
                </a:cubicBezTo>
                <a:cubicBezTo>
                  <a:pt x="42189" y="22706"/>
                  <a:pt x="42559" y="22636"/>
                  <a:pt x="43219" y="22486"/>
                </a:cubicBezTo>
                <a:cubicBezTo>
                  <a:pt x="43290" y="22486"/>
                  <a:pt x="43396" y="22451"/>
                  <a:pt x="43510" y="22451"/>
                </a:cubicBezTo>
                <a:close/>
                <a:moveTo>
                  <a:pt x="33236" y="22416"/>
                </a:moveTo>
                <a:cubicBezTo>
                  <a:pt x="33861" y="22565"/>
                  <a:pt x="34486" y="22671"/>
                  <a:pt x="35076" y="22750"/>
                </a:cubicBezTo>
                <a:cubicBezTo>
                  <a:pt x="35217" y="23005"/>
                  <a:pt x="35366" y="23261"/>
                  <a:pt x="35516" y="23516"/>
                </a:cubicBezTo>
                <a:cubicBezTo>
                  <a:pt x="34926" y="23481"/>
                  <a:pt x="34336" y="23410"/>
                  <a:pt x="33711" y="23296"/>
                </a:cubicBezTo>
                <a:cubicBezTo>
                  <a:pt x="33570" y="23005"/>
                  <a:pt x="33385" y="22706"/>
                  <a:pt x="33236" y="22416"/>
                </a:cubicBezTo>
                <a:close/>
                <a:moveTo>
                  <a:pt x="36977" y="22750"/>
                </a:moveTo>
                <a:cubicBezTo>
                  <a:pt x="37127" y="22970"/>
                  <a:pt x="37277" y="23225"/>
                  <a:pt x="37418" y="23446"/>
                </a:cubicBezTo>
                <a:cubicBezTo>
                  <a:pt x="36992" y="23497"/>
                  <a:pt x="36543" y="23530"/>
                  <a:pt x="36074" y="23530"/>
                </a:cubicBezTo>
                <a:cubicBezTo>
                  <a:pt x="35903" y="23530"/>
                  <a:pt x="35728" y="23525"/>
                  <a:pt x="35551" y="23516"/>
                </a:cubicBezTo>
                <a:cubicBezTo>
                  <a:pt x="35437" y="23261"/>
                  <a:pt x="35252" y="23005"/>
                  <a:pt x="35111" y="22750"/>
                </a:cubicBezTo>
                <a:lnTo>
                  <a:pt x="35111" y="22750"/>
                </a:lnTo>
                <a:cubicBezTo>
                  <a:pt x="35492" y="22770"/>
                  <a:pt x="35862" y="22791"/>
                  <a:pt x="36218" y="22791"/>
                </a:cubicBezTo>
                <a:cubicBezTo>
                  <a:pt x="36478" y="22791"/>
                  <a:pt x="36732" y="22780"/>
                  <a:pt x="36977" y="22750"/>
                </a:cubicBezTo>
                <a:close/>
                <a:moveTo>
                  <a:pt x="16728" y="21570"/>
                </a:moveTo>
                <a:cubicBezTo>
                  <a:pt x="16843" y="22195"/>
                  <a:pt x="16913" y="22785"/>
                  <a:pt x="16984" y="23331"/>
                </a:cubicBezTo>
                <a:cubicBezTo>
                  <a:pt x="16438" y="23366"/>
                  <a:pt x="15813" y="23446"/>
                  <a:pt x="15188" y="23551"/>
                </a:cubicBezTo>
                <a:cubicBezTo>
                  <a:pt x="15082" y="23005"/>
                  <a:pt x="15003" y="22416"/>
                  <a:pt x="14897" y="21790"/>
                </a:cubicBezTo>
                <a:cubicBezTo>
                  <a:pt x="15522" y="21685"/>
                  <a:pt x="16147" y="21606"/>
                  <a:pt x="16728" y="21570"/>
                </a:cubicBezTo>
                <a:close/>
                <a:moveTo>
                  <a:pt x="52059" y="20769"/>
                </a:moveTo>
                <a:cubicBezTo>
                  <a:pt x="52420" y="21060"/>
                  <a:pt x="52789" y="21385"/>
                  <a:pt x="53124" y="21720"/>
                </a:cubicBezTo>
                <a:cubicBezTo>
                  <a:pt x="52605" y="22345"/>
                  <a:pt x="52059" y="22970"/>
                  <a:pt x="51504" y="23551"/>
                </a:cubicBezTo>
                <a:cubicBezTo>
                  <a:pt x="51213" y="23261"/>
                  <a:pt x="50879" y="22970"/>
                  <a:pt x="50588" y="22706"/>
                </a:cubicBezTo>
                <a:cubicBezTo>
                  <a:pt x="51029" y="22160"/>
                  <a:pt x="51434" y="21606"/>
                  <a:pt x="51839" y="21095"/>
                </a:cubicBezTo>
                <a:cubicBezTo>
                  <a:pt x="51909" y="20989"/>
                  <a:pt x="51979" y="20875"/>
                  <a:pt x="52059" y="20769"/>
                </a:cubicBezTo>
                <a:close/>
                <a:moveTo>
                  <a:pt x="5248" y="21095"/>
                </a:moveTo>
                <a:cubicBezTo>
                  <a:pt x="5503" y="21350"/>
                  <a:pt x="5723" y="21650"/>
                  <a:pt x="5873" y="21975"/>
                </a:cubicBezTo>
                <a:cubicBezTo>
                  <a:pt x="5688" y="22451"/>
                  <a:pt x="5433" y="22891"/>
                  <a:pt x="5142" y="23331"/>
                </a:cubicBezTo>
                <a:cubicBezTo>
                  <a:pt x="5098" y="23410"/>
                  <a:pt x="5028" y="23516"/>
                  <a:pt x="4993" y="23586"/>
                </a:cubicBezTo>
                <a:cubicBezTo>
                  <a:pt x="4843" y="23261"/>
                  <a:pt x="4623" y="22970"/>
                  <a:pt x="4368" y="22706"/>
                </a:cubicBezTo>
                <a:cubicBezTo>
                  <a:pt x="4438" y="22600"/>
                  <a:pt x="4517" y="22486"/>
                  <a:pt x="4588" y="22416"/>
                </a:cubicBezTo>
                <a:cubicBezTo>
                  <a:pt x="4843" y="21975"/>
                  <a:pt x="5063" y="21535"/>
                  <a:pt x="5248" y="21095"/>
                </a:cubicBezTo>
                <a:close/>
                <a:moveTo>
                  <a:pt x="18269" y="21650"/>
                </a:moveTo>
                <a:lnTo>
                  <a:pt x="18269" y="21650"/>
                </a:lnTo>
                <a:cubicBezTo>
                  <a:pt x="18789" y="21720"/>
                  <a:pt x="19264" y="21826"/>
                  <a:pt x="19775" y="21975"/>
                </a:cubicBezTo>
                <a:cubicBezTo>
                  <a:pt x="19845" y="22486"/>
                  <a:pt x="19889" y="23076"/>
                  <a:pt x="19959" y="23630"/>
                </a:cubicBezTo>
                <a:cubicBezTo>
                  <a:pt x="19484" y="23516"/>
                  <a:pt x="19009" y="23410"/>
                  <a:pt x="18524" y="23366"/>
                </a:cubicBezTo>
                <a:cubicBezTo>
                  <a:pt x="18454" y="22785"/>
                  <a:pt x="18384" y="22195"/>
                  <a:pt x="18269" y="21650"/>
                </a:cubicBezTo>
                <a:close/>
                <a:moveTo>
                  <a:pt x="41239" y="22416"/>
                </a:moveTo>
                <a:cubicBezTo>
                  <a:pt x="41344" y="22600"/>
                  <a:pt x="41459" y="22750"/>
                  <a:pt x="41600" y="22891"/>
                </a:cubicBezTo>
                <a:cubicBezTo>
                  <a:pt x="41415" y="22970"/>
                  <a:pt x="41195" y="23076"/>
                  <a:pt x="40974" y="23190"/>
                </a:cubicBezTo>
                <a:cubicBezTo>
                  <a:pt x="40614" y="23331"/>
                  <a:pt x="40244" y="23516"/>
                  <a:pt x="39839" y="23666"/>
                </a:cubicBezTo>
                <a:cubicBezTo>
                  <a:pt x="39698" y="23446"/>
                  <a:pt x="39513" y="23261"/>
                  <a:pt x="39363" y="23041"/>
                </a:cubicBezTo>
                <a:cubicBezTo>
                  <a:pt x="39698" y="22926"/>
                  <a:pt x="40024" y="22820"/>
                  <a:pt x="40314" y="22706"/>
                </a:cubicBezTo>
                <a:cubicBezTo>
                  <a:pt x="40614" y="22636"/>
                  <a:pt x="40904" y="22530"/>
                  <a:pt x="41239" y="22416"/>
                </a:cubicBezTo>
                <a:close/>
                <a:moveTo>
                  <a:pt x="46037" y="22416"/>
                </a:moveTo>
                <a:cubicBezTo>
                  <a:pt x="46151" y="22486"/>
                  <a:pt x="46301" y="22565"/>
                  <a:pt x="46477" y="22671"/>
                </a:cubicBezTo>
                <a:cubicBezTo>
                  <a:pt x="46037" y="23005"/>
                  <a:pt x="45561" y="23296"/>
                  <a:pt x="45051" y="23551"/>
                </a:cubicBezTo>
                <a:cubicBezTo>
                  <a:pt x="45015" y="23586"/>
                  <a:pt x="44936" y="23630"/>
                  <a:pt x="44901" y="23666"/>
                </a:cubicBezTo>
                <a:cubicBezTo>
                  <a:pt x="44760" y="23516"/>
                  <a:pt x="44575" y="23366"/>
                  <a:pt x="44426" y="23225"/>
                </a:cubicBezTo>
                <a:cubicBezTo>
                  <a:pt x="44540" y="23190"/>
                  <a:pt x="44611" y="23146"/>
                  <a:pt x="44716" y="23111"/>
                </a:cubicBezTo>
                <a:cubicBezTo>
                  <a:pt x="45156" y="22926"/>
                  <a:pt x="45597" y="22671"/>
                  <a:pt x="46037" y="22416"/>
                </a:cubicBezTo>
                <a:close/>
                <a:moveTo>
                  <a:pt x="28103" y="21905"/>
                </a:moveTo>
                <a:cubicBezTo>
                  <a:pt x="28649" y="22090"/>
                  <a:pt x="29239" y="22266"/>
                  <a:pt x="29829" y="22416"/>
                </a:cubicBezTo>
                <a:cubicBezTo>
                  <a:pt x="29899" y="22856"/>
                  <a:pt x="30014" y="23261"/>
                  <a:pt x="30084" y="23701"/>
                </a:cubicBezTo>
                <a:cubicBezTo>
                  <a:pt x="29494" y="23586"/>
                  <a:pt x="28913" y="23446"/>
                  <a:pt x="28358" y="23296"/>
                </a:cubicBezTo>
                <a:cubicBezTo>
                  <a:pt x="28288" y="22820"/>
                  <a:pt x="28209" y="22345"/>
                  <a:pt x="28103" y="21905"/>
                </a:cubicBezTo>
                <a:close/>
                <a:moveTo>
                  <a:pt x="49048" y="21720"/>
                </a:moveTo>
                <a:cubicBezTo>
                  <a:pt x="49233" y="21790"/>
                  <a:pt x="49417" y="21905"/>
                  <a:pt x="49602" y="22011"/>
                </a:cubicBezTo>
                <a:cubicBezTo>
                  <a:pt x="49162" y="22600"/>
                  <a:pt x="48678" y="23190"/>
                  <a:pt x="48203" y="23736"/>
                </a:cubicBezTo>
                <a:cubicBezTo>
                  <a:pt x="48018" y="23586"/>
                  <a:pt x="47798" y="23481"/>
                  <a:pt x="47621" y="23331"/>
                </a:cubicBezTo>
                <a:cubicBezTo>
                  <a:pt x="48132" y="22820"/>
                  <a:pt x="48608" y="22266"/>
                  <a:pt x="49048" y="21720"/>
                </a:cubicBezTo>
                <a:close/>
                <a:moveTo>
                  <a:pt x="55871" y="21165"/>
                </a:moveTo>
                <a:cubicBezTo>
                  <a:pt x="55906" y="21209"/>
                  <a:pt x="55941" y="21245"/>
                  <a:pt x="55985" y="21280"/>
                </a:cubicBezTo>
                <a:cubicBezTo>
                  <a:pt x="56311" y="21606"/>
                  <a:pt x="56602" y="21905"/>
                  <a:pt x="56822" y="22125"/>
                </a:cubicBezTo>
                <a:cubicBezTo>
                  <a:pt x="56866" y="22160"/>
                  <a:pt x="56901" y="22195"/>
                  <a:pt x="56936" y="22195"/>
                </a:cubicBezTo>
                <a:cubicBezTo>
                  <a:pt x="56646" y="22451"/>
                  <a:pt x="56381" y="22706"/>
                  <a:pt x="56091" y="22926"/>
                </a:cubicBezTo>
                <a:cubicBezTo>
                  <a:pt x="55800" y="23225"/>
                  <a:pt x="55466" y="23481"/>
                  <a:pt x="55175" y="23736"/>
                </a:cubicBezTo>
                <a:cubicBezTo>
                  <a:pt x="55140" y="23701"/>
                  <a:pt x="55105" y="23701"/>
                  <a:pt x="55061" y="23666"/>
                </a:cubicBezTo>
                <a:cubicBezTo>
                  <a:pt x="54805" y="23410"/>
                  <a:pt x="54550" y="23111"/>
                  <a:pt x="54224" y="22785"/>
                </a:cubicBezTo>
                <a:cubicBezTo>
                  <a:pt x="54365" y="22636"/>
                  <a:pt x="54515" y="22486"/>
                  <a:pt x="54665" y="22345"/>
                </a:cubicBezTo>
                <a:cubicBezTo>
                  <a:pt x="55061" y="21975"/>
                  <a:pt x="55466" y="21570"/>
                  <a:pt x="55871" y="21165"/>
                </a:cubicBezTo>
                <a:close/>
                <a:moveTo>
                  <a:pt x="7704" y="21130"/>
                </a:moveTo>
                <a:cubicBezTo>
                  <a:pt x="7819" y="21606"/>
                  <a:pt x="7854" y="22046"/>
                  <a:pt x="7889" y="22530"/>
                </a:cubicBezTo>
                <a:cubicBezTo>
                  <a:pt x="7634" y="22970"/>
                  <a:pt x="7379" y="23366"/>
                  <a:pt x="7158" y="23807"/>
                </a:cubicBezTo>
                <a:cubicBezTo>
                  <a:pt x="7158" y="23366"/>
                  <a:pt x="7123" y="22970"/>
                  <a:pt x="7079" y="22565"/>
                </a:cubicBezTo>
                <a:cubicBezTo>
                  <a:pt x="7264" y="22090"/>
                  <a:pt x="7484" y="21570"/>
                  <a:pt x="7704" y="21130"/>
                </a:cubicBezTo>
                <a:close/>
                <a:moveTo>
                  <a:pt x="9060" y="21130"/>
                </a:moveTo>
                <a:cubicBezTo>
                  <a:pt x="9139" y="21606"/>
                  <a:pt x="9175" y="22090"/>
                  <a:pt x="9210" y="22565"/>
                </a:cubicBezTo>
                <a:cubicBezTo>
                  <a:pt x="9060" y="22671"/>
                  <a:pt x="8954" y="22785"/>
                  <a:pt x="8805" y="22926"/>
                </a:cubicBezTo>
                <a:cubicBezTo>
                  <a:pt x="8514" y="23225"/>
                  <a:pt x="8224" y="23551"/>
                  <a:pt x="7960" y="23886"/>
                </a:cubicBezTo>
                <a:cubicBezTo>
                  <a:pt x="7960" y="23446"/>
                  <a:pt x="7960" y="23005"/>
                  <a:pt x="7924" y="22565"/>
                </a:cubicBezTo>
                <a:cubicBezTo>
                  <a:pt x="8109" y="22310"/>
                  <a:pt x="8294" y="22046"/>
                  <a:pt x="8479" y="21790"/>
                </a:cubicBezTo>
                <a:cubicBezTo>
                  <a:pt x="8664" y="21570"/>
                  <a:pt x="8840" y="21350"/>
                  <a:pt x="9060" y="21130"/>
                </a:cubicBezTo>
                <a:close/>
                <a:moveTo>
                  <a:pt x="24872" y="22046"/>
                </a:moveTo>
                <a:lnTo>
                  <a:pt x="24872" y="22046"/>
                </a:lnTo>
                <a:cubicBezTo>
                  <a:pt x="25347" y="22310"/>
                  <a:pt x="25867" y="22530"/>
                  <a:pt x="26378" y="22706"/>
                </a:cubicBezTo>
                <a:cubicBezTo>
                  <a:pt x="26413" y="23111"/>
                  <a:pt x="26448" y="23516"/>
                  <a:pt x="26492" y="23921"/>
                </a:cubicBezTo>
                <a:cubicBezTo>
                  <a:pt x="26008" y="23736"/>
                  <a:pt x="25497" y="23551"/>
                  <a:pt x="24986" y="23296"/>
                </a:cubicBezTo>
                <a:cubicBezTo>
                  <a:pt x="24951" y="22891"/>
                  <a:pt x="24907" y="22451"/>
                  <a:pt x="24872" y="22046"/>
                </a:cubicBezTo>
                <a:close/>
                <a:moveTo>
                  <a:pt x="22381" y="21755"/>
                </a:moveTo>
                <a:lnTo>
                  <a:pt x="22381" y="21755"/>
                </a:lnTo>
                <a:cubicBezTo>
                  <a:pt x="22601" y="21905"/>
                  <a:pt x="22821" y="22046"/>
                  <a:pt x="23041" y="22195"/>
                </a:cubicBezTo>
                <a:cubicBezTo>
                  <a:pt x="23261" y="22380"/>
                  <a:pt x="23481" y="22486"/>
                  <a:pt x="23701" y="22636"/>
                </a:cubicBezTo>
                <a:cubicBezTo>
                  <a:pt x="23736" y="23076"/>
                  <a:pt x="23772" y="23516"/>
                  <a:pt x="23807" y="23956"/>
                </a:cubicBezTo>
                <a:cubicBezTo>
                  <a:pt x="23701" y="23886"/>
                  <a:pt x="23551" y="23807"/>
                  <a:pt x="23446" y="23736"/>
                </a:cubicBezTo>
                <a:cubicBezTo>
                  <a:pt x="23146" y="23516"/>
                  <a:pt x="22821" y="23331"/>
                  <a:pt x="22530" y="23146"/>
                </a:cubicBezTo>
                <a:cubicBezTo>
                  <a:pt x="22451" y="22671"/>
                  <a:pt x="22416" y="22231"/>
                  <a:pt x="22381" y="21755"/>
                </a:cubicBezTo>
                <a:close/>
                <a:moveTo>
                  <a:pt x="43950" y="22856"/>
                </a:moveTo>
                <a:cubicBezTo>
                  <a:pt x="44100" y="22970"/>
                  <a:pt x="44206" y="23111"/>
                  <a:pt x="44355" y="23225"/>
                </a:cubicBezTo>
                <a:cubicBezTo>
                  <a:pt x="43765" y="23481"/>
                  <a:pt x="43175" y="23771"/>
                  <a:pt x="42594" y="23991"/>
                </a:cubicBezTo>
                <a:cubicBezTo>
                  <a:pt x="42445" y="23851"/>
                  <a:pt x="42295" y="23666"/>
                  <a:pt x="42189" y="23516"/>
                </a:cubicBezTo>
                <a:cubicBezTo>
                  <a:pt x="42445" y="23410"/>
                  <a:pt x="42700" y="23331"/>
                  <a:pt x="42999" y="23225"/>
                </a:cubicBezTo>
                <a:cubicBezTo>
                  <a:pt x="43290" y="23111"/>
                  <a:pt x="43616" y="22970"/>
                  <a:pt x="43950" y="22856"/>
                </a:cubicBezTo>
                <a:close/>
                <a:moveTo>
                  <a:pt x="14862" y="21826"/>
                </a:moveTo>
                <a:cubicBezTo>
                  <a:pt x="14968" y="22416"/>
                  <a:pt x="15047" y="23005"/>
                  <a:pt x="15117" y="23551"/>
                </a:cubicBezTo>
                <a:cubicBezTo>
                  <a:pt x="15003" y="23586"/>
                  <a:pt x="14897" y="23630"/>
                  <a:pt x="14783" y="23630"/>
                </a:cubicBezTo>
                <a:cubicBezTo>
                  <a:pt x="14202" y="23736"/>
                  <a:pt x="13612" y="23886"/>
                  <a:pt x="13101" y="24027"/>
                </a:cubicBezTo>
                <a:cubicBezTo>
                  <a:pt x="13022" y="23516"/>
                  <a:pt x="12951" y="22926"/>
                  <a:pt x="12881" y="22345"/>
                </a:cubicBezTo>
                <a:cubicBezTo>
                  <a:pt x="13242" y="22195"/>
                  <a:pt x="13612" y="22090"/>
                  <a:pt x="13982" y="22011"/>
                </a:cubicBezTo>
                <a:cubicBezTo>
                  <a:pt x="14272" y="21940"/>
                  <a:pt x="14563" y="21870"/>
                  <a:pt x="14862" y="21826"/>
                </a:cubicBezTo>
                <a:close/>
                <a:moveTo>
                  <a:pt x="29864" y="22451"/>
                </a:moveTo>
                <a:lnTo>
                  <a:pt x="29864" y="22451"/>
                </a:lnTo>
                <a:cubicBezTo>
                  <a:pt x="30489" y="22600"/>
                  <a:pt x="31114" y="22785"/>
                  <a:pt x="31730" y="22926"/>
                </a:cubicBezTo>
                <a:cubicBezTo>
                  <a:pt x="31880" y="23296"/>
                  <a:pt x="31994" y="23666"/>
                  <a:pt x="32100" y="24027"/>
                </a:cubicBezTo>
                <a:cubicBezTo>
                  <a:pt x="31440" y="23956"/>
                  <a:pt x="30779" y="23851"/>
                  <a:pt x="30119" y="23701"/>
                </a:cubicBezTo>
                <a:cubicBezTo>
                  <a:pt x="30049" y="23261"/>
                  <a:pt x="29970" y="22856"/>
                  <a:pt x="29864" y="22451"/>
                </a:cubicBezTo>
                <a:close/>
                <a:moveTo>
                  <a:pt x="10786" y="21465"/>
                </a:moveTo>
                <a:cubicBezTo>
                  <a:pt x="10865" y="22011"/>
                  <a:pt x="10935" y="22565"/>
                  <a:pt x="10971" y="23076"/>
                </a:cubicBezTo>
                <a:cubicBezTo>
                  <a:pt x="10381" y="23366"/>
                  <a:pt x="9835" y="23701"/>
                  <a:pt x="9359" y="24071"/>
                </a:cubicBezTo>
                <a:cubicBezTo>
                  <a:pt x="9324" y="23586"/>
                  <a:pt x="9324" y="23076"/>
                  <a:pt x="9245" y="22565"/>
                </a:cubicBezTo>
                <a:cubicBezTo>
                  <a:pt x="9720" y="22160"/>
                  <a:pt x="10240" y="21790"/>
                  <a:pt x="10786" y="21465"/>
                </a:cubicBezTo>
                <a:close/>
                <a:moveTo>
                  <a:pt x="19810" y="21975"/>
                </a:moveTo>
                <a:lnTo>
                  <a:pt x="19810" y="21975"/>
                </a:lnTo>
                <a:cubicBezTo>
                  <a:pt x="20250" y="22125"/>
                  <a:pt x="20725" y="22310"/>
                  <a:pt x="21166" y="22486"/>
                </a:cubicBezTo>
                <a:cubicBezTo>
                  <a:pt x="21245" y="23041"/>
                  <a:pt x="21280" y="23551"/>
                  <a:pt x="21350" y="24106"/>
                </a:cubicBezTo>
                <a:cubicBezTo>
                  <a:pt x="20875" y="23921"/>
                  <a:pt x="20435" y="23771"/>
                  <a:pt x="19995" y="23666"/>
                </a:cubicBezTo>
                <a:cubicBezTo>
                  <a:pt x="19959" y="23076"/>
                  <a:pt x="19889" y="22530"/>
                  <a:pt x="19810" y="21975"/>
                </a:cubicBezTo>
                <a:close/>
                <a:moveTo>
                  <a:pt x="46521" y="22706"/>
                </a:moveTo>
                <a:cubicBezTo>
                  <a:pt x="46662" y="22785"/>
                  <a:pt x="46812" y="22891"/>
                  <a:pt x="46996" y="22970"/>
                </a:cubicBezTo>
                <a:cubicBezTo>
                  <a:pt x="46591" y="23296"/>
                  <a:pt x="46222" y="23630"/>
                  <a:pt x="45781" y="23886"/>
                </a:cubicBezTo>
                <a:cubicBezTo>
                  <a:pt x="45676" y="23956"/>
                  <a:pt x="45561" y="24027"/>
                  <a:pt x="45420" y="24106"/>
                </a:cubicBezTo>
                <a:cubicBezTo>
                  <a:pt x="45271" y="23956"/>
                  <a:pt x="45086" y="23851"/>
                  <a:pt x="44936" y="23701"/>
                </a:cubicBezTo>
                <a:cubicBezTo>
                  <a:pt x="44980" y="23666"/>
                  <a:pt x="45015" y="23630"/>
                  <a:pt x="45086" y="23586"/>
                </a:cubicBezTo>
                <a:cubicBezTo>
                  <a:pt x="45597" y="23331"/>
                  <a:pt x="46037" y="23041"/>
                  <a:pt x="46521" y="22706"/>
                </a:cubicBezTo>
                <a:close/>
                <a:moveTo>
                  <a:pt x="63134" y="21755"/>
                </a:moveTo>
                <a:cubicBezTo>
                  <a:pt x="63539" y="22125"/>
                  <a:pt x="63944" y="22530"/>
                  <a:pt x="64384" y="22891"/>
                </a:cubicBezTo>
                <a:cubicBezTo>
                  <a:pt x="63759" y="23296"/>
                  <a:pt x="63134" y="23736"/>
                  <a:pt x="62474" y="24141"/>
                </a:cubicBezTo>
                <a:cubicBezTo>
                  <a:pt x="62104" y="23771"/>
                  <a:pt x="61708" y="23410"/>
                  <a:pt x="61303" y="23041"/>
                </a:cubicBezTo>
                <a:cubicBezTo>
                  <a:pt x="61928" y="22600"/>
                  <a:pt x="62509" y="22160"/>
                  <a:pt x="63134" y="21755"/>
                </a:cubicBezTo>
                <a:close/>
                <a:moveTo>
                  <a:pt x="39328" y="23041"/>
                </a:moveTo>
                <a:cubicBezTo>
                  <a:pt x="39478" y="23261"/>
                  <a:pt x="39619" y="23481"/>
                  <a:pt x="39804" y="23666"/>
                </a:cubicBezTo>
                <a:cubicBezTo>
                  <a:pt x="39363" y="23807"/>
                  <a:pt x="38923" y="23956"/>
                  <a:pt x="38413" y="24071"/>
                </a:cubicBezTo>
                <a:cubicBezTo>
                  <a:pt x="38263" y="24106"/>
                  <a:pt x="38113" y="24141"/>
                  <a:pt x="37972" y="24176"/>
                </a:cubicBezTo>
                <a:cubicBezTo>
                  <a:pt x="37937" y="24141"/>
                  <a:pt x="37893" y="24106"/>
                  <a:pt x="37893" y="24071"/>
                </a:cubicBezTo>
                <a:cubicBezTo>
                  <a:pt x="37752" y="23886"/>
                  <a:pt x="37638" y="23666"/>
                  <a:pt x="37497" y="23481"/>
                </a:cubicBezTo>
                <a:cubicBezTo>
                  <a:pt x="37673" y="23446"/>
                  <a:pt x="37893" y="23410"/>
                  <a:pt x="38078" y="23366"/>
                </a:cubicBezTo>
                <a:cubicBezTo>
                  <a:pt x="38518" y="23296"/>
                  <a:pt x="38923" y="23190"/>
                  <a:pt x="39328" y="23041"/>
                </a:cubicBezTo>
                <a:close/>
                <a:moveTo>
                  <a:pt x="41635" y="22926"/>
                </a:moveTo>
                <a:cubicBezTo>
                  <a:pt x="41784" y="23111"/>
                  <a:pt x="41934" y="23331"/>
                  <a:pt x="42119" y="23516"/>
                </a:cubicBezTo>
                <a:cubicBezTo>
                  <a:pt x="41494" y="23736"/>
                  <a:pt x="40869" y="23956"/>
                  <a:pt x="40209" y="24176"/>
                </a:cubicBezTo>
                <a:cubicBezTo>
                  <a:pt x="40094" y="23991"/>
                  <a:pt x="39988" y="23851"/>
                  <a:pt x="39874" y="23701"/>
                </a:cubicBezTo>
                <a:cubicBezTo>
                  <a:pt x="40279" y="23551"/>
                  <a:pt x="40649" y="23366"/>
                  <a:pt x="40974" y="23225"/>
                </a:cubicBezTo>
                <a:cubicBezTo>
                  <a:pt x="41239" y="23111"/>
                  <a:pt x="41459" y="23005"/>
                  <a:pt x="41635" y="22926"/>
                </a:cubicBezTo>
                <a:close/>
                <a:moveTo>
                  <a:pt x="6789" y="21385"/>
                </a:moveTo>
                <a:cubicBezTo>
                  <a:pt x="6903" y="21755"/>
                  <a:pt x="6974" y="22160"/>
                  <a:pt x="7044" y="22530"/>
                </a:cubicBezTo>
                <a:cubicBezTo>
                  <a:pt x="6974" y="22750"/>
                  <a:pt x="6903" y="22926"/>
                  <a:pt x="6824" y="23111"/>
                </a:cubicBezTo>
                <a:cubicBezTo>
                  <a:pt x="6683" y="23516"/>
                  <a:pt x="6498" y="23886"/>
                  <a:pt x="6349" y="24247"/>
                </a:cubicBezTo>
                <a:cubicBezTo>
                  <a:pt x="6349" y="23807"/>
                  <a:pt x="6313" y="23366"/>
                  <a:pt x="6243" y="23005"/>
                </a:cubicBezTo>
                <a:cubicBezTo>
                  <a:pt x="6463" y="22486"/>
                  <a:pt x="6604" y="21975"/>
                  <a:pt x="6789" y="21465"/>
                </a:cubicBezTo>
                <a:lnTo>
                  <a:pt x="6789" y="21385"/>
                </a:lnTo>
                <a:close/>
                <a:moveTo>
                  <a:pt x="31810" y="22926"/>
                </a:moveTo>
                <a:lnTo>
                  <a:pt x="31810" y="22926"/>
                </a:lnTo>
                <a:cubicBezTo>
                  <a:pt x="32100" y="23005"/>
                  <a:pt x="32355" y="23076"/>
                  <a:pt x="32655" y="23146"/>
                </a:cubicBezTo>
                <a:cubicBezTo>
                  <a:pt x="33016" y="23225"/>
                  <a:pt x="33350" y="23296"/>
                  <a:pt x="33676" y="23331"/>
                </a:cubicBezTo>
                <a:cubicBezTo>
                  <a:pt x="33826" y="23666"/>
                  <a:pt x="33975" y="23991"/>
                  <a:pt x="34116" y="24326"/>
                </a:cubicBezTo>
                <a:cubicBezTo>
                  <a:pt x="33711" y="24291"/>
                  <a:pt x="33350" y="24212"/>
                  <a:pt x="32945" y="24176"/>
                </a:cubicBezTo>
                <a:cubicBezTo>
                  <a:pt x="32690" y="24141"/>
                  <a:pt x="32435" y="24106"/>
                  <a:pt x="32135" y="24071"/>
                </a:cubicBezTo>
                <a:cubicBezTo>
                  <a:pt x="32030" y="23666"/>
                  <a:pt x="31915" y="23296"/>
                  <a:pt x="31810" y="22926"/>
                </a:cubicBezTo>
                <a:close/>
                <a:moveTo>
                  <a:pt x="37453" y="23481"/>
                </a:moveTo>
                <a:cubicBezTo>
                  <a:pt x="37603" y="23666"/>
                  <a:pt x="37717" y="23886"/>
                  <a:pt x="37858" y="24106"/>
                </a:cubicBezTo>
                <a:cubicBezTo>
                  <a:pt x="37858" y="24106"/>
                  <a:pt x="37893" y="24141"/>
                  <a:pt x="37893" y="24176"/>
                </a:cubicBezTo>
                <a:cubicBezTo>
                  <a:pt x="37312" y="24291"/>
                  <a:pt x="36687" y="24361"/>
                  <a:pt x="36027" y="24361"/>
                </a:cubicBezTo>
                <a:cubicBezTo>
                  <a:pt x="35877" y="24106"/>
                  <a:pt x="35736" y="23807"/>
                  <a:pt x="35586" y="23551"/>
                </a:cubicBezTo>
                <a:lnTo>
                  <a:pt x="35586" y="23551"/>
                </a:lnTo>
                <a:cubicBezTo>
                  <a:pt x="35763" y="23561"/>
                  <a:pt x="35938" y="23565"/>
                  <a:pt x="36109" y="23565"/>
                </a:cubicBezTo>
                <a:cubicBezTo>
                  <a:pt x="36579" y="23565"/>
                  <a:pt x="37028" y="23532"/>
                  <a:pt x="37453" y="23481"/>
                </a:cubicBezTo>
                <a:close/>
                <a:moveTo>
                  <a:pt x="33711" y="23366"/>
                </a:moveTo>
                <a:lnTo>
                  <a:pt x="33711" y="23366"/>
                </a:lnTo>
                <a:cubicBezTo>
                  <a:pt x="34336" y="23481"/>
                  <a:pt x="34961" y="23516"/>
                  <a:pt x="35551" y="23551"/>
                </a:cubicBezTo>
                <a:cubicBezTo>
                  <a:pt x="35692" y="23807"/>
                  <a:pt x="35842" y="24106"/>
                  <a:pt x="35991" y="24361"/>
                </a:cubicBezTo>
                <a:cubicBezTo>
                  <a:pt x="35819" y="24371"/>
                  <a:pt x="35643" y="24376"/>
                  <a:pt x="35465" y="24376"/>
                </a:cubicBezTo>
                <a:cubicBezTo>
                  <a:pt x="35035" y="24376"/>
                  <a:pt x="34593" y="24351"/>
                  <a:pt x="34151" y="24326"/>
                </a:cubicBezTo>
                <a:cubicBezTo>
                  <a:pt x="34011" y="23991"/>
                  <a:pt x="33861" y="23666"/>
                  <a:pt x="33711" y="23366"/>
                </a:cubicBezTo>
                <a:close/>
                <a:moveTo>
                  <a:pt x="49638" y="22046"/>
                </a:moveTo>
                <a:cubicBezTo>
                  <a:pt x="49928" y="22231"/>
                  <a:pt x="50219" y="22451"/>
                  <a:pt x="50518" y="22706"/>
                </a:cubicBezTo>
                <a:cubicBezTo>
                  <a:pt x="50043" y="23296"/>
                  <a:pt x="49558" y="23851"/>
                  <a:pt x="49012" y="24396"/>
                </a:cubicBezTo>
                <a:cubicBezTo>
                  <a:pt x="48757" y="24176"/>
                  <a:pt x="48502" y="23956"/>
                  <a:pt x="48238" y="23771"/>
                </a:cubicBezTo>
                <a:cubicBezTo>
                  <a:pt x="48722" y="23225"/>
                  <a:pt x="49197" y="22636"/>
                  <a:pt x="49638" y="22046"/>
                </a:cubicBezTo>
                <a:close/>
                <a:moveTo>
                  <a:pt x="60053" y="21905"/>
                </a:moveTo>
                <a:cubicBezTo>
                  <a:pt x="60202" y="22046"/>
                  <a:pt x="60387" y="22195"/>
                  <a:pt x="60528" y="22345"/>
                </a:cubicBezTo>
                <a:cubicBezTo>
                  <a:pt x="60748" y="22565"/>
                  <a:pt x="60968" y="22785"/>
                  <a:pt x="61224" y="23005"/>
                </a:cubicBezTo>
                <a:lnTo>
                  <a:pt x="61224" y="23041"/>
                </a:lnTo>
                <a:cubicBezTo>
                  <a:pt x="61153" y="23076"/>
                  <a:pt x="61083" y="23146"/>
                  <a:pt x="61003" y="23190"/>
                </a:cubicBezTo>
                <a:cubicBezTo>
                  <a:pt x="60422" y="23586"/>
                  <a:pt x="59868" y="23991"/>
                  <a:pt x="59287" y="24396"/>
                </a:cubicBezTo>
                <a:cubicBezTo>
                  <a:pt x="59137" y="24247"/>
                  <a:pt x="58987" y="24141"/>
                  <a:pt x="58847" y="23991"/>
                </a:cubicBezTo>
                <a:lnTo>
                  <a:pt x="58186" y="23331"/>
                </a:lnTo>
                <a:cubicBezTo>
                  <a:pt x="58221" y="23296"/>
                  <a:pt x="58257" y="23261"/>
                  <a:pt x="58292" y="23261"/>
                </a:cubicBezTo>
                <a:cubicBezTo>
                  <a:pt x="58882" y="22785"/>
                  <a:pt x="59463" y="22345"/>
                  <a:pt x="60053" y="21905"/>
                </a:cubicBezTo>
                <a:close/>
                <a:moveTo>
                  <a:pt x="26448" y="22706"/>
                </a:moveTo>
                <a:lnTo>
                  <a:pt x="26448" y="22706"/>
                </a:lnTo>
                <a:cubicBezTo>
                  <a:pt x="27038" y="22970"/>
                  <a:pt x="27663" y="23146"/>
                  <a:pt x="28323" y="23331"/>
                </a:cubicBezTo>
                <a:cubicBezTo>
                  <a:pt x="28358" y="23701"/>
                  <a:pt x="28429" y="24106"/>
                  <a:pt x="28473" y="24467"/>
                </a:cubicBezTo>
                <a:cubicBezTo>
                  <a:pt x="27813" y="24326"/>
                  <a:pt x="27187" y="24141"/>
                  <a:pt x="26562" y="23956"/>
                </a:cubicBezTo>
                <a:cubicBezTo>
                  <a:pt x="26527" y="23516"/>
                  <a:pt x="26492" y="23111"/>
                  <a:pt x="26448" y="22706"/>
                </a:cubicBezTo>
                <a:close/>
                <a:moveTo>
                  <a:pt x="53159" y="21755"/>
                </a:moveTo>
                <a:cubicBezTo>
                  <a:pt x="53520" y="22090"/>
                  <a:pt x="53855" y="22451"/>
                  <a:pt x="54180" y="22785"/>
                </a:cubicBezTo>
                <a:cubicBezTo>
                  <a:pt x="53599" y="23366"/>
                  <a:pt x="53009" y="23921"/>
                  <a:pt x="52420" y="24467"/>
                </a:cubicBezTo>
                <a:cubicBezTo>
                  <a:pt x="52314" y="24361"/>
                  <a:pt x="52164" y="24247"/>
                  <a:pt x="52059" y="24106"/>
                </a:cubicBezTo>
                <a:cubicBezTo>
                  <a:pt x="51874" y="23956"/>
                  <a:pt x="51724" y="23771"/>
                  <a:pt x="51539" y="23586"/>
                </a:cubicBezTo>
                <a:cubicBezTo>
                  <a:pt x="52094" y="23005"/>
                  <a:pt x="52640" y="22380"/>
                  <a:pt x="53159" y="21755"/>
                </a:cubicBezTo>
                <a:close/>
                <a:moveTo>
                  <a:pt x="44390" y="23261"/>
                </a:moveTo>
                <a:cubicBezTo>
                  <a:pt x="44540" y="23410"/>
                  <a:pt x="44681" y="23551"/>
                  <a:pt x="44866" y="23666"/>
                </a:cubicBezTo>
                <a:cubicBezTo>
                  <a:pt x="44540" y="23851"/>
                  <a:pt x="44206" y="24027"/>
                  <a:pt x="43880" y="24176"/>
                </a:cubicBezTo>
                <a:cubicBezTo>
                  <a:pt x="43660" y="24326"/>
                  <a:pt x="43396" y="24467"/>
                  <a:pt x="43140" y="24581"/>
                </a:cubicBezTo>
                <a:cubicBezTo>
                  <a:pt x="42955" y="24396"/>
                  <a:pt x="42815" y="24212"/>
                  <a:pt x="42630" y="24027"/>
                </a:cubicBezTo>
                <a:cubicBezTo>
                  <a:pt x="43219" y="23771"/>
                  <a:pt x="43801" y="23516"/>
                  <a:pt x="44390" y="23261"/>
                </a:cubicBezTo>
                <a:close/>
                <a:moveTo>
                  <a:pt x="23736" y="22671"/>
                </a:moveTo>
                <a:lnTo>
                  <a:pt x="23736" y="22671"/>
                </a:lnTo>
                <a:cubicBezTo>
                  <a:pt x="24141" y="22926"/>
                  <a:pt x="24546" y="23146"/>
                  <a:pt x="24951" y="23331"/>
                </a:cubicBezTo>
                <a:cubicBezTo>
                  <a:pt x="24986" y="23771"/>
                  <a:pt x="25022" y="24176"/>
                  <a:pt x="25057" y="24616"/>
                </a:cubicBezTo>
                <a:cubicBezTo>
                  <a:pt x="24652" y="24432"/>
                  <a:pt x="24247" y="24212"/>
                  <a:pt x="23851" y="23956"/>
                </a:cubicBezTo>
                <a:cubicBezTo>
                  <a:pt x="23807" y="23551"/>
                  <a:pt x="23772" y="23111"/>
                  <a:pt x="23736" y="22671"/>
                </a:cubicBezTo>
                <a:close/>
                <a:moveTo>
                  <a:pt x="47032" y="23005"/>
                </a:moveTo>
                <a:cubicBezTo>
                  <a:pt x="47216" y="23111"/>
                  <a:pt x="47357" y="23225"/>
                  <a:pt x="47542" y="23331"/>
                </a:cubicBezTo>
                <a:cubicBezTo>
                  <a:pt x="47252" y="23666"/>
                  <a:pt x="46917" y="23956"/>
                  <a:pt x="46556" y="24212"/>
                </a:cubicBezTo>
                <a:cubicBezTo>
                  <a:pt x="46371" y="24361"/>
                  <a:pt x="46186" y="24511"/>
                  <a:pt x="46002" y="24616"/>
                </a:cubicBezTo>
                <a:cubicBezTo>
                  <a:pt x="45817" y="24467"/>
                  <a:pt x="45641" y="24326"/>
                  <a:pt x="45456" y="24141"/>
                </a:cubicBezTo>
                <a:cubicBezTo>
                  <a:pt x="45561" y="24071"/>
                  <a:pt x="45711" y="23991"/>
                  <a:pt x="45817" y="23921"/>
                </a:cubicBezTo>
                <a:cubicBezTo>
                  <a:pt x="46222" y="23630"/>
                  <a:pt x="46627" y="23331"/>
                  <a:pt x="47032" y="23005"/>
                </a:cubicBezTo>
                <a:close/>
                <a:moveTo>
                  <a:pt x="21210" y="22530"/>
                </a:moveTo>
                <a:lnTo>
                  <a:pt x="21210" y="22530"/>
                </a:lnTo>
                <a:cubicBezTo>
                  <a:pt x="21650" y="22706"/>
                  <a:pt x="22046" y="22926"/>
                  <a:pt x="22486" y="23190"/>
                </a:cubicBezTo>
                <a:cubicBezTo>
                  <a:pt x="22530" y="23701"/>
                  <a:pt x="22565" y="24212"/>
                  <a:pt x="22601" y="24687"/>
                </a:cubicBezTo>
                <a:cubicBezTo>
                  <a:pt x="22196" y="24467"/>
                  <a:pt x="21791" y="24291"/>
                  <a:pt x="21386" y="24141"/>
                </a:cubicBezTo>
                <a:cubicBezTo>
                  <a:pt x="21350" y="23586"/>
                  <a:pt x="21280" y="23041"/>
                  <a:pt x="21210" y="22530"/>
                </a:cubicBezTo>
                <a:close/>
                <a:moveTo>
                  <a:pt x="5908" y="22011"/>
                </a:moveTo>
                <a:cubicBezTo>
                  <a:pt x="6058" y="22345"/>
                  <a:pt x="6128" y="22671"/>
                  <a:pt x="6199" y="23005"/>
                </a:cubicBezTo>
                <a:cubicBezTo>
                  <a:pt x="5979" y="23586"/>
                  <a:pt x="5723" y="24141"/>
                  <a:pt x="5362" y="24652"/>
                </a:cubicBezTo>
                <a:cubicBezTo>
                  <a:pt x="5318" y="24687"/>
                  <a:pt x="5318" y="24731"/>
                  <a:pt x="5283" y="24731"/>
                </a:cubicBezTo>
                <a:cubicBezTo>
                  <a:pt x="5248" y="24326"/>
                  <a:pt x="5178" y="23956"/>
                  <a:pt x="5028" y="23630"/>
                </a:cubicBezTo>
                <a:cubicBezTo>
                  <a:pt x="5063" y="23551"/>
                  <a:pt x="5142" y="23446"/>
                  <a:pt x="5178" y="23366"/>
                </a:cubicBezTo>
                <a:cubicBezTo>
                  <a:pt x="5468" y="22926"/>
                  <a:pt x="5688" y="22486"/>
                  <a:pt x="5908" y="22011"/>
                </a:cubicBezTo>
                <a:close/>
                <a:moveTo>
                  <a:pt x="12846" y="22345"/>
                </a:moveTo>
                <a:cubicBezTo>
                  <a:pt x="12916" y="22970"/>
                  <a:pt x="12987" y="23516"/>
                  <a:pt x="13022" y="24071"/>
                </a:cubicBezTo>
                <a:cubicBezTo>
                  <a:pt x="12362" y="24247"/>
                  <a:pt x="11745" y="24467"/>
                  <a:pt x="11155" y="24731"/>
                </a:cubicBezTo>
                <a:cubicBezTo>
                  <a:pt x="11120" y="24212"/>
                  <a:pt x="11085" y="23666"/>
                  <a:pt x="11041" y="23076"/>
                </a:cubicBezTo>
                <a:cubicBezTo>
                  <a:pt x="11596" y="22820"/>
                  <a:pt x="12186" y="22565"/>
                  <a:pt x="12846" y="22345"/>
                </a:cubicBezTo>
                <a:close/>
                <a:moveTo>
                  <a:pt x="39804" y="23701"/>
                </a:moveTo>
                <a:cubicBezTo>
                  <a:pt x="39953" y="23851"/>
                  <a:pt x="40059" y="24027"/>
                  <a:pt x="40173" y="24176"/>
                </a:cubicBezTo>
                <a:cubicBezTo>
                  <a:pt x="39548" y="24361"/>
                  <a:pt x="38923" y="24546"/>
                  <a:pt x="38298" y="24731"/>
                </a:cubicBezTo>
                <a:cubicBezTo>
                  <a:pt x="38192" y="24546"/>
                  <a:pt x="38078" y="24361"/>
                  <a:pt x="37972" y="24212"/>
                </a:cubicBezTo>
                <a:cubicBezTo>
                  <a:pt x="38113" y="24176"/>
                  <a:pt x="38263" y="24141"/>
                  <a:pt x="38413" y="24106"/>
                </a:cubicBezTo>
                <a:cubicBezTo>
                  <a:pt x="38923" y="23991"/>
                  <a:pt x="39399" y="23851"/>
                  <a:pt x="39804" y="23701"/>
                </a:cubicBezTo>
                <a:close/>
                <a:moveTo>
                  <a:pt x="42119" y="23551"/>
                </a:moveTo>
                <a:cubicBezTo>
                  <a:pt x="42260" y="23701"/>
                  <a:pt x="42410" y="23851"/>
                  <a:pt x="42559" y="24027"/>
                </a:cubicBezTo>
                <a:cubicBezTo>
                  <a:pt x="41934" y="24291"/>
                  <a:pt x="41309" y="24546"/>
                  <a:pt x="40684" y="24766"/>
                </a:cubicBezTo>
                <a:cubicBezTo>
                  <a:pt x="40534" y="24581"/>
                  <a:pt x="40393" y="24396"/>
                  <a:pt x="40244" y="24212"/>
                </a:cubicBezTo>
                <a:cubicBezTo>
                  <a:pt x="40869" y="23991"/>
                  <a:pt x="41494" y="23771"/>
                  <a:pt x="42119" y="23551"/>
                </a:cubicBezTo>
                <a:close/>
                <a:moveTo>
                  <a:pt x="56971" y="22231"/>
                </a:moveTo>
                <a:cubicBezTo>
                  <a:pt x="57341" y="22600"/>
                  <a:pt x="57746" y="22970"/>
                  <a:pt x="58107" y="23331"/>
                </a:cubicBezTo>
                <a:cubicBezTo>
                  <a:pt x="57482" y="23807"/>
                  <a:pt x="56866" y="24291"/>
                  <a:pt x="56205" y="24766"/>
                </a:cubicBezTo>
                <a:lnTo>
                  <a:pt x="55210" y="23771"/>
                </a:lnTo>
                <a:cubicBezTo>
                  <a:pt x="55501" y="23516"/>
                  <a:pt x="55800" y="23261"/>
                  <a:pt x="56126" y="22970"/>
                </a:cubicBezTo>
                <a:cubicBezTo>
                  <a:pt x="56381" y="22750"/>
                  <a:pt x="56681" y="22486"/>
                  <a:pt x="56971" y="22231"/>
                </a:cubicBezTo>
                <a:close/>
                <a:moveTo>
                  <a:pt x="28358" y="23331"/>
                </a:moveTo>
                <a:cubicBezTo>
                  <a:pt x="28948" y="23481"/>
                  <a:pt x="29494" y="23630"/>
                  <a:pt x="30084" y="23736"/>
                </a:cubicBezTo>
                <a:cubicBezTo>
                  <a:pt x="30154" y="24106"/>
                  <a:pt x="30234" y="24432"/>
                  <a:pt x="30269" y="24801"/>
                </a:cubicBezTo>
                <a:cubicBezTo>
                  <a:pt x="29679" y="24731"/>
                  <a:pt x="29089" y="24616"/>
                  <a:pt x="28508" y="24467"/>
                </a:cubicBezTo>
                <a:cubicBezTo>
                  <a:pt x="28473" y="24106"/>
                  <a:pt x="28429" y="23736"/>
                  <a:pt x="28358" y="23331"/>
                </a:cubicBezTo>
                <a:close/>
                <a:moveTo>
                  <a:pt x="4368" y="22750"/>
                </a:moveTo>
                <a:cubicBezTo>
                  <a:pt x="4623" y="23005"/>
                  <a:pt x="4808" y="23296"/>
                  <a:pt x="4957" y="23630"/>
                </a:cubicBezTo>
                <a:cubicBezTo>
                  <a:pt x="4623" y="24106"/>
                  <a:pt x="4218" y="24546"/>
                  <a:pt x="3778" y="24951"/>
                </a:cubicBezTo>
                <a:cubicBezTo>
                  <a:pt x="3637" y="24616"/>
                  <a:pt x="3452" y="24326"/>
                  <a:pt x="3232" y="24071"/>
                </a:cubicBezTo>
                <a:cubicBezTo>
                  <a:pt x="3672" y="23630"/>
                  <a:pt x="4042" y="23190"/>
                  <a:pt x="4368" y="22750"/>
                </a:cubicBezTo>
                <a:close/>
                <a:moveTo>
                  <a:pt x="17063" y="23366"/>
                </a:moveTo>
                <a:cubicBezTo>
                  <a:pt x="17538" y="23366"/>
                  <a:pt x="18014" y="23366"/>
                  <a:pt x="18489" y="23410"/>
                </a:cubicBezTo>
                <a:cubicBezTo>
                  <a:pt x="18524" y="23736"/>
                  <a:pt x="18524" y="24027"/>
                  <a:pt x="18568" y="24361"/>
                </a:cubicBezTo>
                <a:cubicBezTo>
                  <a:pt x="18604" y="24581"/>
                  <a:pt x="18639" y="24837"/>
                  <a:pt x="18639" y="25057"/>
                </a:cubicBezTo>
                <a:cubicBezTo>
                  <a:pt x="18419" y="25039"/>
                  <a:pt x="18190" y="25030"/>
                  <a:pt x="17957" y="25030"/>
                </a:cubicBezTo>
                <a:cubicBezTo>
                  <a:pt x="17723" y="25030"/>
                  <a:pt x="17486" y="25039"/>
                  <a:pt x="17248" y="25057"/>
                </a:cubicBezTo>
                <a:cubicBezTo>
                  <a:pt x="17248" y="24731"/>
                  <a:pt x="17169" y="24361"/>
                  <a:pt x="17133" y="24027"/>
                </a:cubicBezTo>
                <a:cubicBezTo>
                  <a:pt x="17098" y="23807"/>
                  <a:pt x="17098" y="23586"/>
                  <a:pt x="17063" y="23366"/>
                </a:cubicBezTo>
                <a:close/>
                <a:moveTo>
                  <a:pt x="30119" y="23736"/>
                </a:moveTo>
                <a:lnTo>
                  <a:pt x="30119" y="23736"/>
                </a:lnTo>
                <a:cubicBezTo>
                  <a:pt x="30779" y="23886"/>
                  <a:pt x="31440" y="23991"/>
                  <a:pt x="32100" y="24106"/>
                </a:cubicBezTo>
                <a:cubicBezTo>
                  <a:pt x="32215" y="24396"/>
                  <a:pt x="32285" y="24731"/>
                  <a:pt x="32391" y="25057"/>
                </a:cubicBezTo>
                <a:cubicBezTo>
                  <a:pt x="31695" y="24986"/>
                  <a:pt x="31000" y="24907"/>
                  <a:pt x="30339" y="24801"/>
                </a:cubicBezTo>
                <a:cubicBezTo>
                  <a:pt x="30269" y="24467"/>
                  <a:pt x="30190" y="24106"/>
                  <a:pt x="30119" y="23736"/>
                </a:cubicBezTo>
                <a:close/>
                <a:moveTo>
                  <a:pt x="37937" y="24212"/>
                </a:moveTo>
                <a:cubicBezTo>
                  <a:pt x="38043" y="24396"/>
                  <a:pt x="38157" y="24546"/>
                  <a:pt x="38263" y="24731"/>
                </a:cubicBezTo>
                <a:cubicBezTo>
                  <a:pt x="37638" y="24872"/>
                  <a:pt x="37013" y="24986"/>
                  <a:pt x="36396" y="25057"/>
                </a:cubicBezTo>
                <a:cubicBezTo>
                  <a:pt x="36352" y="24986"/>
                  <a:pt x="36317" y="24907"/>
                  <a:pt x="36282" y="24837"/>
                </a:cubicBezTo>
                <a:cubicBezTo>
                  <a:pt x="36212" y="24687"/>
                  <a:pt x="36132" y="24546"/>
                  <a:pt x="36062" y="24396"/>
                </a:cubicBezTo>
                <a:cubicBezTo>
                  <a:pt x="36687" y="24396"/>
                  <a:pt x="37312" y="24326"/>
                  <a:pt x="37937" y="24212"/>
                </a:cubicBezTo>
                <a:close/>
                <a:moveTo>
                  <a:pt x="50553" y="22750"/>
                </a:moveTo>
                <a:cubicBezTo>
                  <a:pt x="50879" y="23005"/>
                  <a:pt x="51178" y="23296"/>
                  <a:pt x="51469" y="23586"/>
                </a:cubicBezTo>
                <a:cubicBezTo>
                  <a:pt x="50958" y="24106"/>
                  <a:pt x="50439" y="24616"/>
                  <a:pt x="49893" y="25092"/>
                </a:cubicBezTo>
                <a:cubicBezTo>
                  <a:pt x="49602" y="24872"/>
                  <a:pt x="49338" y="24616"/>
                  <a:pt x="49048" y="24396"/>
                </a:cubicBezTo>
                <a:cubicBezTo>
                  <a:pt x="49602" y="23886"/>
                  <a:pt x="50078" y="23331"/>
                  <a:pt x="50553" y="22750"/>
                </a:cubicBezTo>
                <a:close/>
                <a:moveTo>
                  <a:pt x="44901" y="23701"/>
                </a:moveTo>
                <a:cubicBezTo>
                  <a:pt x="45051" y="23851"/>
                  <a:pt x="45236" y="23991"/>
                  <a:pt x="45376" y="24141"/>
                </a:cubicBezTo>
                <a:cubicBezTo>
                  <a:pt x="44831" y="24511"/>
                  <a:pt x="44276" y="24801"/>
                  <a:pt x="43695" y="25127"/>
                </a:cubicBezTo>
                <a:cubicBezTo>
                  <a:pt x="43616" y="25057"/>
                  <a:pt x="43580" y="24986"/>
                  <a:pt x="43510" y="24951"/>
                </a:cubicBezTo>
                <a:lnTo>
                  <a:pt x="43175" y="24616"/>
                </a:lnTo>
                <a:cubicBezTo>
                  <a:pt x="43440" y="24511"/>
                  <a:pt x="43660" y="24361"/>
                  <a:pt x="43915" y="24247"/>
                </a:cubicBezTo>
                <a:cubicBezTo>
                  <a:pt x="44241" y="24071"/>
                  <a:pt x="44575" y="23886"/>
                  <a:pt x="44901" y="23701"/>
                </a:cubicBezTo>
                <a:close/>
                <a:moveTo>
                  <a:pt x="47577" y="23366"/>
                </a:moveTo>
                <a:cubicBezTo>
                  <a:pt x="47798" y="23516"/>
                  <a:pt x="47982" y="23630"/>
                  <a:pt x="48167" y="23771"/>
                </a:cubicBezTo>
                <a:cubicBezTo>
                  <a:pt x="47762" y="24176"/>
                  <a:pt x="47357" y="24581"/>
                  <a:pt x="46917" y="24907"/>
                </a:cubicBezTo>
                <a:cubicBezTo>
                  <a:pt x="46847" y="24986"/>
                  <a:pt x="46741" y="25057"/>
                  <a:pt x="46627" y="25127"/>
                </a:cubicBezTo>
                <a:cubicBezTo>
                  <a:pt x="46442" y="24986"/>
                  <a:pt x="46257" y="24801"/>
                  <a:pt x="46037" y="24652"/>
                </a:cubicBezTo>
                <a:cubicBezTo>
                  <a:pt x="46222" y="24511"/>
                  <a:pt x="46407" y="24396"/>
                  <a:pt x="46591" y="24247"/>
                </a:cubicBezTo>
                <a:cubicBezTo>
                  <a:pt x="46917" y="23991"/>
                  <a:pt x="47287" y="23701"/>
                  <a:pt x="47577" y="23366"/>
                </a:cubicBezTo>
                <a:close/>
                <a:moveTo>
                  <a:pt x="7889" y="22600"/>
                </a:moveTo>
                <a:cubicBezTo>
                  <a:pt x="7924" y="23076"/>
                  <a:pt x="7924" y="23516"/>
                  <a:pt x="7924" y="23956"/>
                </a:cubicBezTo>
                <a:cubicBezTo>
                  <a:pt x="7634" y="24361"/>
                  <a:pt x="7379" y="24766"/>
                  <a:pt x="7123" y="25171"/>
                </a:cubicBezTo>
                <a:cubicBezTo>
                  <a:pt x="7158" y="24766"/>
                  <a:pt x="7158" y="24326"/>
                  <a:pt x="7158" y="23921"/>
                </a:cubicBezTo>
                <a:cubicBezTo>
                  <a:pt x="7379" y="23481"/>
                  <a:pt x="7634" y="23041"/>
                  <a:pt x="7889" y="22600"/>
                </a:cubicBezTo>
                <a:close/>
                <a:moveTo>
                  <a:pt x="25022" y="23366"/>
                </a:moveTo>
                <a:lnTo>
                  <a:pt x="25022" y="23366"/>
                </a:lnTo>
                <a:cubicBezTo>
                  <a:pt x="25497" y="23586"/>
                  <a:pt x="26008" y="23807"/>
                  <a:pt x="26492" y="23956"/>
                </a:cubicBezTo>
                <a:cubicBezTo>
                  <a:pt x="26527" y="24361"/>
                  <a:pt x="26562" y="24766"/>
                  <a:pt x="26598" y="25171"/>
                </a:cubicBezTo>
                <a:cubicBezTo>
                  <a:pt x="26087" y="25021"/>
                  <a:pt x="25612" y="24837"/>
                  <a:pt x="25092" y="24616"/>
                </a:cubicBezTo>
                <a:cubicBezTo>
                  <a:pt x="25092" y="24212"/>
                  <a:pt x="25057" y="23771"/>
                  <a:pt x="25022" y="23366"/>
                </a:cubicBezTo>
                <a:close/>
                <a:moveTo>
                  <a:pt x="32135" y="24106"/>
                </a:moveTo>
                <a:lnTo>
                  <a:pt x="32135" y="24106"/>
                </a:lnTo>
                <a:cubicBezTo>
                  <a:pt x="32435" y="24141"/>
                  <a:pt x="32690" y="24176"/>
                  <a:pt x="32945" y="24212"/>
                </a:cubicBezTo>
                <a:cubicBezTo>
                  <a:pt x="33350" y="24291"/>
                  <a:pt x="33755" y="24326"/>
                  <a:pt x="34116" y="24361"/>
                </a:cubicBezTo>
                <a:cubicBezTo>
                  <a:pt x="34231" y="24616"/>
                  <a:pt x="34372" y="24907"/>
                  <a:pt x="34486" y="25171"/>
                </a:cubicBezTo>
                <a:cubicBezTo>
                  <a:pt x="34081" y="25171"/>
                  <a:pt x="33711" y="25171"/>
                  <a:pt x="33315" y="25127"/>
                </a:cubicBezTo>
                <a:cubicBezTo>
                  <a:pt x="33016" y="25092"/>
                  <a:pt x="32725" y="25092"/>
                  <a:pt x="32435" y="25057"/>
                </a:cubicBezTo>
                <a:cubicBezTo>
                  <a:pt x="32320" y="24731"/>
                  <a:pt x="32250" y="24432"/>
                  <a:pt x="32135" y="24106"/>
                </a:cubicBezTo>
                <a:close/>
                <a:moveTo>
                  <a:pt x="34195" y="24361"/>
                </a:moveTo>
                <a:lnTo>
                  <a:pt x="34195" y="24361"/>
                </a:lnTo>
                <a:cubicBezTo>
                  <a:pt x="34631" y="24386"/>
                  <a:pt x="35054" y="24411"/>
                  <a:pt x="35472" y="24411"/>
                </a:cubicBezTo>
                <a:cubicBezTo>
                  <a:pt x="35646" y="24411"/>
                  <a:pt x="35819" y="24407"/>
                  <a:pt x="35991" y="24396"/>
                </a:cubicBezTo>
                <a:cubicBezTo>
                  <a:pt x="36062" y="24546"/>
                  <a:pt x="36176" y="24731"/>
                  <a:pt x="36247" y="24872"/>
                </a:cubicBezTo>
                <a:cubicBezTo>
                  <a:pt x="36282" y="24951"/>
                  <a:pt x="36317" y="24986"/>
                  <a:pt x="36352" y="25057"/>
                </a:cubicBezTo>
                <a:cubicBezTo>
                  <a:pt x="35771" y="25127"/>
                  <a:pt x="35146" y="25171"/>
                  <a:pt x="34521" y="25171"/>
                </a:cubicBezTo>
                <a:cubicBezTo>
                  <a:pt x="34416" y="24907"/>
                  <a:pt x="34301" y="24616"/>
                  <a:pt x="34195" y="24361"/>
                </a:cubicBezTo>
                <a:close/>
                <a:moveTo>
                  <a:pt x="18524" y="23410"/>
                </a:moveTo>
                <a:lnTo>
                  <a:pt x="18524" y="23410"/>
                </a:lnTo>
                <a:cubicBezTo>
                  <a:pt x="19009" y="23481"/>
                  <a:pt x="19484" y="23551"/>
                  <a:pt x="19959" y="23666"/>
                </a:cubicBezTo>
                <a:cubicBezTo>
                  <a:pt x="19995" y="24106"/>
                  <a:pt x="20030" y="24511"/>
                  <a:pt x="20065" y="24951"/>
                </a:cubicBezTo>
                <a:cubicBezTo>
                  <a:pt x="20065" y="25057"/>
                  <a:pt x="20065" y="25127"/>
                  <a:pt x="20109" y="25242"/>
                </a:cubicBezTo>
                <a:cubicBezTo>
                  <a:pt x="19625" y="25127"/>
                  <a:pt x="19149" y="25092"/>
                  <a:pt x="18674" y="25057"/>
                </a:cubicBezTo>
                <a:cubicBezTo>
                  <a:pt x="18674" y="24837"/>
                  <a:pt x="18639" y="24581"/>
                  <a:pt x="18639" y="24361"/>
                </a:cubicBezTo>
                <a:cubicBezTo>
                  <a:pt x="18604" y="24027"/>
                  <a:pt x="18568" y="23736"/>
                  <a:pt x="18524" y="23410"/>
                </a:cubicBezTo>
                <a:close/>
                <a:moveTo>
                  <a:pt x="17028" y="23410"/>
                </a:moveTo>
                <a:cubicBezTo>
                  <a:pt x="17028" y="23586"/>
                  <a:pt x="17063" y="23807"/>
                  <a:pt x="17098" y="24027"/>
                </a:cubicBezTo>
                <a:cubicBezTo>
                  <a:pt x="17133" y="24361"/>
                  <a:pt x="17169" y="24731"/>
                  <a:pt x="17204" y="25057"/>
                </a:cubicBezTo>
                <a:cubicBezTo>
                  <a:pt x="16623" y="25092"/>
                  <a:pt x="16033" y="25171"/>
                  <a:pt x="15373" y="25277"/>
                </a:cubicBezTo>
                <a:cubicBezTo>
                  <a:pt x="15337" y="24837"/>
                  <a:pt x="15302" y="24396"/>
                  <a:pt x="15223" y="23956"/>
                </a:cubicBezTo>
                <a:cubicBezTo>
                  <a:pt x="15223" y="23851"/>
                  <a:pt x="15188" y="23736"/>
                  <a:pt x="15188" y="23586"/>
                </a:cubicBezTo>
                <a:cubicBezTo>
                  <a:pt x="15813" y="23481"/>
                  <a:pt x="16438" y="23410"/>
                  <a:pt x="17028" y="23410"/>
                </a:cubicBezTo>
                <a:close/>
                <a:moveTo>
                  <a:pt x="64419" y="22891"/>
                </a:moveTo>
                <a:cubicBezTo>
                  <a:pt x="64824" y="23261"/>
                  <a:pt x="65265" y="23630"/>
                  <a:pt x="65705" y="23991"/>
                </a:cubicBezTo>
                <a:cubicBezTo>
                  <a:pt x="65044" y="24432"/>
                  <a:pt x="64419" y="24872"/>
                  <a:pt x="63759" y="25277"/>
                </a:cubicBezTo>
                <a:cubicBezTo>
                  <a:pt x="63319" y="24907"/>
                  <a:pt x="62914" y="24546"/>
                  <a:pt x="62509" y="24176"/>
                </a:cubicBezTo>
                <a:cubicBezTo>
                  <a:pt x="63169" y="23771"/>
                  <a:pt x="63794" y="23331"/>
                  <a:pt x="64419" y="22891"/>
                </a:cubicBezTo>
                <a:close/>
                <a:moveTo>
                  <a:pt x="54224" y="22820"/>
                </a:moveTo>
                <a:cubicBezTo>
                  <a:pt x="54515" y="23146"/>
                  <a:pt x="54805" y="23446"/>
                  <a:pt x="55026" y="23701"/>
                </a:cubicBezTo>
                <a:cubicBezTo>
                  <a:pt x="55061" y="23701"/>
                  <a:pt x="55105" y="23736"/>
                  <a:pt x="55140" y="23771"/>
                </a:cubicBezTo>
                <a:cubicBezTo>
                  <a:pt x="54515" y="24291"/>
                  <a:pt x="53890" y="24801"/>
                  <a:pt x="53265" y="25312"/>
                </a:cubicBezTo>
                <a:cubicBezTo>
                  <a:pt x="53194" y="25206"/>
                  <a:pt x="53080" y="25092"/>
                  <a:pt x="52974" y="25021"/>
                </a:cubicBezTo>
                <a:cubicBezTo>
                  <a:pt x="52789" y="24837"/>
                  <a:pt x="52640" y="24687"/>
                  <a:pt x="52464" y="24511"/>
                </a:cubicBezTo>
                <a:cubicBezTo>
                  <a:pt x="53045" y="23956"/>
                  <a:pt x="53635" y="23410"/>
                  <a:pt x="54224" y="22820"/>
                </a:cubicBezTo>
                <a:close/>
                <a:moveTo>
                  <a:pt x="9210" y="22600"/>
                </a:moveTo>
                <a:cubicBezTo>
                  <a:pt x="9245" y="23111"/>
                  <a:pt x="9280" y="23630"/>
                  <a:pt x="9280" y="24106"/>
                </a:cubicBezTo>
                <a:cubicBezTo>
                  <a:pt x="9060" y="24291"/>
                  <a:pt x="8840" y="24467"/>
                  <a:pt x="8620" y="24652"/>
                </a:cubicBezTo>
                <a:cubicBezTo>
                  <a:pt x="8365" y="24872"/>
                  <a:pt x="8145" y="25092"/>
                  <a:pt x="7924" y="25347"/>
                </a:cubicBezTo>
                <a:cubicBezTo>
                  <a:pt x="7960" y="24907"/>
                  <a:pt x="7960" y="24432"/>
                  <a:pt x="7960" y="23956"/>
                </a:cubicBezTo>
                <a:cubicBezTo>
                  <a:pt x="8224" y="23630"/>
                  <a:pt x="8514" y="23261"/>
                  <a:pt x="8840" y="22970"/>
                </a:cubicBezTo>
                <a:cubicBezTo>
                  <a:pt x="8954" y="22856"/>
                  <a:pt x="9104" y="22706"/>
                  <a:pt x="9210" y="22600"/>
                </a:cubicBezTo>
                <a:close/>
                <a:moveTo>
                  <a:pt x="40209" y="24212"/>
                </a:moveTo>
                <a:cubicBezTo>
                  <a:pt x="40358" y="24396"/>
                  <a:pt x="40499" y="24581"/>
                  <a:pt x="40649" y="24766"/>
                </a:cubicBezTo>
                <a:cubicBezTo>
                  <a:pt x="40024" y="24986"/>
                  <a:pt x="39363" y="25206"/>
                  <a:pt x="38738" y="25391"/>
                </a:cubicBezTo>
                <a:cubicBezTo>
                  <a:pt x="38597" y="25171"/>
                  <a:pt x="38448" y="24951"/>
                  <a:pt x="38333" y="24766"/>
                </a:cubicBezTo>
                <a:cubicBezTo>
                  <a:pt x="38958" y="24581"/>
                  <a:pt x="39583" y="24396"/>
                  <a:pt x="40209" y="24212"/>
                </a:cubicBezTo>
                <a:close/>
                <a:moveTo>
                  <a:pt x="22530" y="23190"/>
                </a:moveTo>
                <a:lnTo>
                  <a:pt x="22530" y="23190"/>
                </a:lnTo>
                <a:cubicBezTo>
                  <a:pt x="22821" y="23366"/>
                  <a:pt x="23111" y="23551"/>
                  <a:pt x="23446" y="23771"/>
                </a:cubicBezTo>
                <a:cubicBezTo>
                  <a:pt x="23551" y="23851"/>
                  <a:pt x="23666" y="23921"/>
                  <a:pt x="23807" y="23991"/>
                </a:cubicBezTo>
                <a:cubicBezTo>
                  <a:pt x="23851" y="24467"/>
                  <a:pt x="23851" y="24951"/>
                  <a:pt x="23886" y="25426"/>
                </a:cubicBezTo>
                <a:cubicBezTo>
                  <a:pt x="23851" y="25426"/>
                  <a:pt x="23807" y="25391"/>
                  <a:pt x="23772" y="25391"/>
                </a:cubicBezTo>
                <a:cubicBezTo>
                  <a:pt x="23367" y="25127"/>
                  <a:pt x="23006" y="24907"/>
                  <a:pt x="22636" y="24731"/>
                </a:cubicBezTo>
                <a:cubicBezTo>
                  <a:pt x="22601" y="24212"/>
                  <a:pt x="22565" y="23736"/>
                  <a:pt x="22530" y="23190"/>
                </a:cubicBezTo>
                <a:close/>
                <a:moveTo>
                  <a:pt x="42594" y="24071"/>
                </a:moveTo>
                <a:cubicBezTo>
                  <a:pt x="42779" y="24247"/>
                  <a:pt x="42920" y="24432"/>
                  <a:pt x="43105" y="24616"/>
                </a:cubicBezTo>
                <a:cubicBezTo>
                  <a:pt x="42515" y="24907"/>
                  <a:pt x="41934" y="25242"/>
                  <a:pt x="41309" y="25462"/>
                </a:cubicBezTo>
                <a:cubicBezTo>
                  <a:pt x="41124" y="25242"/>
                  <a:pt x="40904" y="25021"/>
                  <a:pt x="40719" y="24801"/>
                </a:cubicBezTo>
                <a:cubicBezTo>
                  <a:pt x="41344" y="24581"/>
                  <a:pt x="41969" y="24326"/>
                  <a:pt x="42594" y="24071"/>
                </a:cubicBezTo>
                <a:close/>
                <a:moveTo>
                  <a:pt x="61268" y="23041"/>
                </a:moveTo>
                <a:cubicBezTo>
                  <a:pt x="61664" y="23446"/>
                  <a:pt x="62069" y="23807"/>
                  <a:pt x="62439" y="24176"/>
                </a:cubicBezTo>
                <a:cubicBezTo>
                  <a:pt x="61778" y="24616"/>
                  <a:pt x="61118" y="25057"/>
                  <a:pt x="60422" y="25497"/>
                </a:cubicBezTo>
                <a:cubicBezTo>
                  <a:pt x="60053" y="25127"/>
                  <a:pt x="59683" y="24801"/>
                  <a:pt x="59322" y="24432"/>
                </a:cubicBezTo>
                <a:cubicBezTo>
                  <a:pt x="59868" y="24027"/>
                  <a:pt x="60458" y="23630"/>
                  <a:pt x="61003" y="23225"/>
                </a:cubicBezTo>
                <a:cubicBezTo>
                  <a:pt x="61118" y="23190"/>
                  <a:pt x="61188" y="23111"/>
                  <a:pt x="61268" y="23041"/>
                </a:cubicBezTo>
                <a:close/>
                <a:moveTo>
                  <a:pt x="11006" y="23111"/>
                </a:moveTo>
                <a:cubicBezTo>
                  <a:pt x="11041" y="23701"/>
                  <a:pt x="11085" y="24247"/>
                  <a:pt x="11120" y="24731"/>
                </a:cubicBezTo>
                <a:cubicBezTo>
                  <a:pt x="10495" y="25021"/>
                  <a:pt x="9905" y="25312"/>
                  <a:pt x="9324" y="25647"/>
                </a:cubicBezTo>
                <a:cubicBezTo>
                  <a:pt x="9359" y="25171"/>
                  <a:pt x="9359" y="24652"/>
                  <a:pt x="9359" y="24141"/>
                </a:cubicBezTo>
                <a:cubicBezTo>
                  <a:pt x="9835" y="23736"/>
                  <a:pt x="10425" y="23410"/>
                  <a:pt x="11006" y="23111"/>
                </a:cubicBezTo>
                <a:close/>
                <a:moveTo>
                  <a:pt x="19995" y="23701"/>
                </a:moveTo>
                <a:lnTo>
                  <a:pt x="19995" y="23701"/>
                </a:lnTo>
                <a:cubicBezTo>
                  <a:pt x="20435" y="23807"/>
                  <a:pt x="20875" y="23956"/>
                  <a:pt x="21350" y="24141"/>
                </a:cubicBezTo>
                <a:cubicBezTo>
                  <a:pt x="21350" y="24247"/>
                  <a:pt x="21350" y="24361"/>
                  <a:pt x="21386" y="24467"/>
                </a:cubicBezTo>
                <a:lnTo>
                  <a:pt x="21386" y="24731"/>
                </a:lnTo>
                <a:cubicBezTo>
                  <a:pt x="21430" y="25021"/>
                  <a:pt x="21465" y="25347"/>
                  <a:pt x="21500" y="25647"/>
                </a:cubicBezTo>
                <a:cubicBezTo>
                  <a:pt x="21025" y="25497"/>
                  <a:pt x="20585" y="25347"/>
                  <a:pt x="20144" y="25242"/>
                </a:cubicBezTo>
                <a:cubicBezTo>
                  <a:pt x="20144" y="25127"/>
                  <a:pt x="20109" y="25057"/>
                  <a:pt x="20109" y="24951"/>
                </a:cubicBezTo>
                <a:cubicBezTo>
                  <a:pt x="20065" y="24511"/>
                  <a:pt x="20030" y="24106"/>
                  <a:pt x="19995" y="23701"/>
                </a:cubicBezTo>
                <a:close/>
                <a:moveTo>
                  <a:pt x="26562" y="23991"/>
                </a:moveTo>
                <a:cubicBezTo>
                  <a:pt x="27187" y="24212"/>
                  <a:pt x="27848" y="24361"/>
                  <a:pt x="28473" y="24511"/>
                </a:cubicBezTo>
                <a:cubicBezTo>
                  <a:pt x="28543" y="24907"/>
                  <a:pt x="28579" y="25277"/>
                  <a:pt x="28614" y="25647"/>
                </a:cubicBezTo>
                <a:cubicBezTo>
                  <a:pt x="27953" y="25532"/>
                  <a:pt x="27293" y="25391"/>
                  <a:pt x="26633" y="25206"/>
                </a:cubicBezTo>
                <a:cubicBezTo>
                  <a:pt x="26598" y="24801"/>
                  <a:pt x="26598" y="24396"/>
                  <a:pt x="26562" y="23991"/>
                </a:cubicBezTo>
                <a:close/>
                <a:moveTo>
                  <a:pt x="7044" y="22636"/>
                </a:moveTo>
                <a:cubicBezTo>
                  <a:pt x="7079" y="23041"/>
                  <a:pt x="7123" y="23481"/>
                  <a:pt x="7123" y="23886"/>
                </a:cubicBezTo>
                <a:cubicBezTo>
                  <a:pt x="7009" y="24141"/>
                  <a:pt x="6903" y="24396"/>
                  <a:pt x="6753" y="24652"/>
                </a:cubicBezTo>
                <a:cubicBezTo>
                  <a:pt x="6604" y="24986"/>
                  <a:pt x="6419" y="25347"/>
                  <a:pt x="6243" y="25717"/>
                </a:cubicBezTo>
                <a:cubicBezTo>
                  <a:pt x="6313" y="25242"/>
                  <a:pt x="6349" y="24801"/>
                  <a:pt x="6349" y="24361"/>
                </a:cubicBezTo>
                <a:cubicBezTo>
                  <a:pt x="6533" y="23956"/>
                  <a:pt x="6683" y="23551"/>
                  <a:pt x="6859" y="23146"/>
                </a:cubicBezTo>
                <a:cubicBezTo>
                  <a:pt x="6903" y="22970"/>
                  <a:pt x="6974" y="22820"/>
                  <a:pt x="7044" y="22636"/>
                </a:cubicBezTo>
                <a:close/>
                <a:moveTo>
                  <a:pt x="15152" y="23630"/>
                </a:moveTo>
                <a:cubicBezTo>
                  <a:pt x="15152" y="23736"/>
                  <a:pt x="15152" y="23851"/>
                  <a:pt x="15188" y="23956"/>
                </a:cubicBezTo>
                <a:cubicBezTo>
                  <a:pt x="15223" y="24396"/>
                  <a:pt x="15302" y="24837"/>
                  <a:pt x="15337" y="25312"/>
                </a:cubicBezTo>
                <a:cubicBezTo>
                  <a:pt x="15047" y="25347"/>
                  <a:pt x="14747" y="25391"/>
                  <a:pt x="14457" y="25462"/>
                </a:cubicBezTo>
                <a:cubicBezTo>
                  <a:pt x="14017" y="25532"/>
                  <a:pt x="13612" y="25647"/>
                  <a:pt x="13207" y="25717"/>
                </a:cubicBezTo>
                <a:cubicBezTo>
                  <a:pt x="13207" y="25426"/>
                  <a:pt x="13172" y="25092"/>
                  <a:pt x="13136" y="24766"/>
                </a:cubicBezTo>
                <a:cubicBezTo>
                  <a:pt x="13136" y="24546"/>
                  <a:pt x="13101" y="24326"/>
                  <a:pt x="13101" y="24106"/>
                </a:cubicBezTo>
                <a:cubicBezTo>
                  <a:pt x="13612" y="23921"/>
                  <a:pt x="14202" y="23807"/>
                  <a:pt x="14783" y="23666"/>
                </a:cubicBezTo>
                <a:cubicBezTo>
                  <a:pt x="14897" y="23666"/>
                  <a:pt x="15003" y="23630"/>
                  <a:pt x="15152" y="23630"/>
                </a:cubicBezTo>
                <a:close/>
                <a:moveTo>
                  <a:pt x="45420" y="24176"/>
                </a:moveTo>
                <a:cubicBezTo>
                  <a:pt x="45597" y="24326"/>
                  <a:pt x="45781" y="24511"/>
                  <a:pt x="45966" y="24652"/>
                </a:cubicBezTo>
                <a:cubicBezTo>
                  <a:pt x="45456" y="25021"/>
                  <a:pt x="44901" y="25391"/>
                  <a:pt x="44320" y="25717"/>
                </a:cubicBezTo>
                <a:cubicBezTo>
                  <a:pt x="44100" y="25532"/>
                  <a:pt x="43915" y="25347"/>
                  <a:pt x="43730" y="25171"/>
                </a:cubicBezTo>
                <a:cubicBezTo>
                  <a:pt x="44320" y="24837"/>
                  <a:pt x="44866" y="24511"/>
                  <a:pt x="45420" y="24176"/>
                </a:cubicBezTo>
                <a:close/>
                <a:moveTo>
                  <a:pt x="48203" y="23807"/>
                </a:moveTo>
                <a:cubicBezTo>
                  <a:pt x="48458" y="23991"/>
                  <a:pt x="48722" y="24212"/>
                  <a:pt x="48977" y="24396"/>
                </a:cubicBezTo>
                <a:cubicBezTo>
                  <a:pt x="48643" y="24766"/>
                  <a:pt x="48238" y="25092"/>
                  <a:pt x="47877" y="25391"/>
                </a:cubicBezTo>
                <a:cubicBezTo>
                  <a:pt x="47692" y="25532"/>
                  <a:pt x="47507" y="25647"/>
                  <a:pt x="47357" y="25752"/>
                </a:cubicBezTo>
                <a:cubicBezTo>
                  <a:pt x="47137" y="25567"/>
                  <a:pt x="46917" y="25391"/>
                  <a:pt x="46697" y="25206"/>
                </a:cubicBezTo>
                <a:cubicBezTo>
                  <a:pt x="46662" y="25206"/>
                  <a:pt x="46662" y="25171"/>
                  <a:pt x="46662" y="25171"/>
                </a:cubicBezTo>
                <a:cubicBezTo>
                  <a:pt x="46776" y="25092"/>
                  <a:pt x="46847" y="25021"/>
                  <a:pt x="46961" y="24951"/>
                </a:cubicBezTo>
                <a:cubicBezTo>
                  <a:pt x="47401" y="24616"/>
                  <a:pt x="47798" y="24212"/>
                  <a:pt x="48203" y="23807"/>
                </a:cubicBezTo>
                <a:close/>
                <a:moveTo>
                  <a:pt x="38298" y="24766"/>
                </a:moveTo>
                <a:cubicBezTo>
                  <a:pt x="38413" y="24986"/>
                  <a:pt x="38553" y="25171"/>
                  <a:pt x="38703" y="25391"/>
                </a:cubicBezTo>
                <a:cubicBezTo>
                  <a:pt x="38078" y="25567"/>
                  <a:pt x="37418" y="25682"/>
                  <a:pt x="36793" y="25787"/>
                </a:cubicBezTo>
                <a:cubicBezTo>
                  <a:pt x="36652" y="25567"/>
                  <a:pt x="36537" y="25347"/>
                  <a:pt x="36396" y="25092"/>
                </a:cubicBezTo>
                <a:cubicBezTo>
                  <a:pt x="37057" y="25021"/>
                  <a:pt x="37673" y="24907"/>
                  <a:pt x="38298" y="24766"/>
                </a:cubicBezTo>
                <a:close/>
                <a:moveTo>
                  <a:pt x="58142" y="23366"/>
                </a:moveTo>
                <a:lnTo>
                  <a:pt x="58802" y="24027"/>
                </a:lnTo>
                <a:cubicBezTo>
                  <a:pt x="58952" y="24141"/>
                  <a:pt x="59102" y="24291"/>
                  <a:pt x="59243" y="24432"/>
                </a:cubicBezTo>
                <a:cubicBezTo>
                  <a:pt x="58582" y="24872"/>
                  <a:pt x="57922" y="25347"/>
                  <a:pt x="57227" y="25787"/>
                </a:cubicBezTo>
                <a:cubicBezTo>
                  <a:pt x="57086" y="25611"/>
                  <a:pt x="56901" y="25462"/>
                  <a:pt x="56751" y="25277"/>
                </a:cubicBezTo>
                <a:cubicBezTo>
                  <a:pt x="56566" y="25127"/>
                  <a:pt x="56425" y="24951"/>
                  <a:pt x="56241" y="24801"/>
                </a:cubicBezTo>
                <a:cubicBezTo>
                  <a:pt x="56901" y="24326"/>
                  <a:pt x="57526" y="23851"/>
                  <a:pt x="58142" y="23366"/>
                </a:cubicBezTo>
                <a:close/>
                <a:moveTo>
                  <a:pt x="28543" y="24546"/>
                </a:moveTo>
                <a:lnTo>
                  <a:pt x="28543" y="24546"/>
                </a:lnTo>
                <a:cubicBezTo>
                  <a:pt x="29089" y="24652"/>
                  <a:pt x="29679" y="24766"/>
                  <a:pt x="30269" y="24837"/>
                </a:cubicBezTo>
                <a:cubicBezTo>
                  <a:pt x="30304" y="24907"/>
                  <a:pt x="30304" y="24986"/>
                  <a:pt x="30339" y="25092"/>
                </a:cubicBezTo>
                <a:cubicBezTo>
                  <a:pt x="30375" y="25347"/>
                  <a:pt x="30410" y="25611"/>
                  <a:pt x="30454" y="25867"/>
                </a:cubicBezTo>
                <a:cubicBezTo>
                  <a:pt x="29864" y="25831"/>
                  <a:pt x="29239" y="25752"/>
                  <a:pt x="28649" y="25647"/>
                </a:cubicBezTo>
                <a:cubicBezTo>
                  <a:pt x="28614" y="25277"/>
                  <a:pt x="28579" y="24907"/>
                  <a:pt x="28543" y="24546"/>
                </a:cubicBezTo>
                <a:close/>
                <a:moveTo>
                  <a:pt x="51504" y="23630"/>
                </a:moveTo>
                <a:cubicBezTo>
                  <a:pt x="51689" y="23807"/>
                  <a:pt x="51874" y="23956"/>
                  <a:pt x="52023" y="24141"/>
                </a:cubicBezTo>
                <a:cubicBezTo>
                  <a:pt x="52164" y="24247"/>
                  <a:pt x="52279" y="24396"/>
                  <a:pt x="52384" y="24511"/>
                </a:cubicBezTo>
                <a:cubicBezTo>
                  <a:pt x="51839" y="24986"/>
                  <a:pt x="51284" y="25462"/>
                  <a:pt x="50703" y="25867"/>
                </a:cubicBezTo>
                <a:cubicBezTo>
                  <a:pt x="50439" y="25611"/>
                  <a:pt x="50183" y="25391"/>
                  <a:pt x="49893" y="25127"/>
                </a:cubicBezTo>
                <a:cubicBezTo>
                  <a:pt x="50483" y="24652"/>
                  <a:pt x="50993" y="24141"/>
                  <a:pt x="51504" y="23630"/>
                </a:cubicBezTo>
                <a:close/>
                <a:moveTo>
                  <a:pt x="30339" y="24837"/>
                </a:moveTo>
                <a:lnTo>
                  <a:pt x="30339" y="24837"/>
                </a:lnTo>
                <a:cubicBezTo>
                  <a:pt x="31000" y="24951"/>
                  <a:pt x="31695" y="25021"/>
                  <a:pt x="32391" y="25092"/>
                </a:cubicBezTo>
                <a:cubicBezTo>
                  <a:pt x="32435" y="25206"/>
                  <a:pt x="32435" y="25277"/>
                  <a:pt x="32470" y="25391"/>
                </a:cubicBezTo>
                <a:cubicBezTo>
                  <a:pt x="32540" y="25611"/>
                  <a:pt x="32575" y="25787"/>
                  <a:pt x="32655" y="26008"/>
                </a:cubicBezTo>
                <a:cubicBezTo>
                  <a:pt x="31915" y="25972"/>
                  <a:pt x="31220" y="25937"/>
                  <a:pt x="30524" y="25902"/>
                </a:cubicBezTo>
                <a:cubicBezTo>
                  <a:pt x="30454" y="25611"/>
                  <a:pt x="30410" y="25347"/>
                  <a:pt x="30375" y="25057"/>
                </a:cubicBezTo>
                <a:cubicBezTo>
                  <a:pt x="30339" y="24986"/>
                  <a:pt x="30339" y="24907"/>
                  <a:pt x="30339" y="24837"/>
                </a:cubicBezTo>
                <a:close/>
                <a:moveTo>
                  <a:pt x="36352" y="25092"/>
                </a:moveTo>
                <a:cubicBezTo>
                  <a:pt x="36502" y="25347"/>
                  <a:pt x="36617" y="25567"/>
                  <a:pt x="36722" y="25831"/>
                </a:cubicBezTo>
                <a:cubicBezTo>
                  <a:pt x="36132" y="25902"/>
                  <a:pt x="35516" y="25972"/>
                  <a:pt x="34856" y="26008"/>
                </a:cubicBezTo>
                <a:cubicBezTo>
                  <a:pt x="34812" y="25902"/>
                  <a:pt x="34776" y="25787"/>
                  <a:pt x="34741" y="25682"/>
                </a:cubicBezTo>
                <a:cubicBezTo>
                  <a:pt x="34671" y="25532"/>
                  <a:pt x="34592" y="25391"/>
                  <a:pt x="34556" y="25242"/>
                </a:cubicBezTo>
                <a:cubicBezTo>
                  <a:pt x="35181" y="25242"/>
                  <a:pt x="35771" y="25171"/>
                  <a:pt x="36352" y="25092"/>
                </a:cubicBezTo>
                <a:close/>
                <a:moveTo>
                  <a:pt x="43140" y="24652"/>
                </a:moveTo>
                <a:cubicBezTo>
                  <a:pt x="43255" y="24766"/>
                  <a:pt x="43360" y="24872"/>
                  <a:pt x="43475" y="24951"/>
                </a:cubicBezTo>
                <a:cubicBezTo>
                  <a:pt x="43545" y="25021"/>
                  <a:pt x="43580" y="25092"/>
                  <a:pt x="43660" y="25127"/>
                </a:cubicBezTo>
                <a:cubicBezTo>
                  <a:pt x="43070" y="25462"/>
                  <a:pt x="42445" y="25752"/>
                  <a:pt x="41820" y="26008"/>
                </a:cubicBezTo>
                <a:cubicBezTo>
                  <a:pt x="41635" y="25831"/>
                  <a:pt x="41494" y="25682"/>
                  <a:pt x="41344" y="25497"/>
                </a:cubicBezTo>
                <a:cubicBezTo>
                  <a:pt x="41969" y="25242"/>
                  <a:pt x="42559" y="24951"/>
                  <a:pt x="43140" y="24652"/>
                </a:cubicBezTo>
                <a:close/>
                <a:moveTo>
                  <a:pt x="32435" y="25092"/>
                </a:moveTo>
                <a:lnTo>
                  <a:pt x="32435" y="25092"/>
                </a:lnTo>
                <a:cubicBezTo>
                  <a:pt x="32725" y="25127"/>
                  <a:pt x="33016" y="25127"/>
                  <a:pt x="33315" y="25171"/>
                </a:cubicBezTo>
                <a:cubicBezTo>
                  <a:pt x="33711" y="25206"/>
                  <a:pt x="34116" y="25206"/>
                  <a:pt x="34486" y="25242"/>
                </a:cubicBezTo>
                <a:cubicBezTo>
                  <a:pt x="34556" y="25391"/>
                  <a:pt x="34636" y="25532"/>
                  <a:pt x="34706" y="25717"/>
                </a:cubicBezTo>
                <a:cubicBezTo>
                  <a:pt x="34741" y="25831"/>
                  <a:pt x="34776" y="25902"/>
                  <a:pt x="34812" y="26008"/>
                </a:cubicBezTo>
                <a:cubicBezTo>
                  <a:pt x="34571" y="26008"/>
                  <a:pt x="34327" y="26027"/>
                  <a:pt x="34081" y="26027"/>
                </a:cubicBezTo>
                <a:cubicBezTo>
                  <a:pt x="33958" y="26027"/>
                  <a:pt x="33834" y="26022"/>
                  <a:pt x="33711" y="26008"/>
                </a:cubicBezTo>
                <a:lnTo>
                  <a:pt x="32690" y="26008"/>
                </a:lnTo>
                <a:cubicBezTo>
                  <a:pt x="32611" y="25787"/>
                  <a:pt x="32575" y="25611"/>
                  <a:pt x="32505" y="25391"/>
                </a:cubicBezTo>
                <a:cubicBezTo>
                  <a:pt x="32505" y="25277"/>
                  <a:pt x="32470" y="25206"/>
                  <a:pt x="32435" y="25092"/>
                </a:cubicBezTo>
                <a:close/>
                <a:moveTo>
                  <a:pt x="23851" y="24027"/>
                </a:moveTo>
                <a:lnTo>
                  <a:pt x="23851" y="24027"/>
                </a:lnTo>
                <a:cubicBezTo>
                  <a:pt x="24247" y="24247"/>
                  <a:pt x="24652" y="24467"/>
                  <a:pt x="25057" y="24652"/>
                </a:cubicBezTo>
                <a:cubicBezTo>
                  <a:pt x="25092" y="24872"/>
                  <a:pt x="25092" y="25092"/>
                  <a:pt x="25127" y="25312"/>
                </a:cubicBezTo>
                <a:cubicBezTo>
                  <a:pt x="25127" y="25567"/>
                  <a:pt x="25171" y="25831"/>
                  <a:pt x="25171" y="26087"/>
                </a:cubicBezTo>
                <a:cubicBezTo>
                  <a:pt x="24766" y="25902"/>
                  <a:pt x="24326" y="25717"/>
                  <a:pt x="23921" y="25462"/>
                </a:cubicBezTo>
                <a:cubicBezTo>
                  <a:pt x="23921" y="24986"/>
                  <a:pt x="23886" y="24511"/>
                  <a:pt x="23851" y="24027"/>
                </a:cubicBezTo>
                <a:close/>
                <a:moveTo>
                  <a:pt x="3197" y="24071"/>
                </a:moveTo>
                <a:cubicBezTo>
                  <a:pt x="3417" y="24361"/>
                  <a:pt x="3602" y="24652"/>
                  <a:pt x="3743" y="24986"/>
                </a:cubicBezTo>
                <a:cubicBezTo>
                  <a:pt x="3338" y="25391"/>
                  <a:pt x="2862" y="25752"/>
                  <a:pt x="2352" y="26122"/>
                </a:cubicBezTo>
                <a:cubicBezTo>
                  <a:pt x="2237" y="25787"/>
                  <a:pt x="2061" y="25462"/>
                  <a:pt x="1841" y="25206"/>
                </a:cubicBezTo>
                <a:cubicBezTo>
                  <a:pt x="2352" y="24837"/>
                  <a:pt x="2792" y="24467"/>
                  <a:pt x="3197" y="24071"/>
                </a:cubicBezTo>
                <a:close/>
                <a:moveTo>
                  <a:pt x="4993" y="23666"/>
                </a:moveTo>
                <a:cubicBezTo>
                  <a:pt x="5142" y="23991"/>
                  <a:pt x="5213" y="24396"/>
                  <a:pt x="5248" y="24801"/>
                </a:cubicBezTo>
                <a:cubicBezTo>
                  <a:pt x="4922" y="25277"/>
                  <a:pt x="4517" y="25717"/>
                  <a:pt x="4042" y="26157"/>
                </a:cubicBezTo>
                <a:cubicBezTo>
                  <a:pt x="3998" y="25752"/>
                  <a:pt x="3927" y="25347"/>
                  <a:pt x="3778" y="25021"/>
                </a:cubicBezTo>
                <a:cubicBezTo>
                  <a:pt x="4262" y="24581"/>
                  <a:pt x="4658" y="24141"/>
                  <a:pt x="4993" y="23666"/>
                </a:cubicBezTo>
                <a:close/>
                <a:moveTo>
                  <a:pt x="6199" y="23076"/>
                </a:moveTo>
                <a:cubicBezTo>
                  <a:pt x="6278" y="23481"/>
                  <a:pt x="6313" y="23921"/>
                  <a:pt x="6313" y="24361"/>
                </a:cubicBezTo>
                <a:cubicBezTo>
                  <a:pt x="6023" y="24986"/>
                  <a:pt x="5723" y="25611"/>
                  <a:pt x="5318" y="26157"/>
                </a:cubicBezTo>
                <a:cubicBezTo>
                  <a:pt x="5362" y="25682"/>
                  <a:pt x="5362" y="25242"/>
                  <a:pt x="5318" y="24801"/>
                </a:cubicBezTo>
                <a:cubicBezTo>
                  <a:pt x="5318" y="24766"/>
                  <a:pt x="5362" y="24731"/>
                  <a:pt x="5398" y="24687"/>
                </a:cubicBezTo>
                <a:cubicBezTo>
                  <a:pt x="5723" y="24176"/>
                  <a:pt x="5979" y="23630"/>
                  <a:pt x="6199" y="23076"/>
                </a:cubicBezTo>
                <a:close/>
                <a:moveTo>
                  <a:pt x="40684" y="24801"/>
                </a:moveTo>
                <a:cubicBezTo>
                  <a:pt x="40869" y="25021"/>
                  <a:pt x="41089" y="25277"/>
                  <a:pt x="41274" y="25497"/>
                </a:cubicBezTo>
                <a:cubicBezTo>
                  <a:pt x="40904" y="25647"/>
                  <a:pt x="40499" y="25787"/>
                  <a:pt x="40094" y="25902"/>
                </a:cubicBezTo>
                <a:cubicBezTo>
                  <a:pt x="39839" y="26008"/>
                  <a:pt x="39548" y="26087"/>
                  <a:pt x="39293" y="26157"/>
                </a:cubicBezTo>
                <a:cubicBezTo>
                  <a:pt x="39108" y="25902"/>
                  <a:pt x="38923" y="25647"/>
                  <a:pt x="38773" y="25426"/>
                </a:cubicBezTo>
                <a:cubicBezTo>
                  <a:pt x="39399" y="25242"/>
                  <a:pt x="40024" y="25021"/>
                  <a:pt x="40684" y="24801"/>
                </a:cubicBezTo>
                <a:close/>
                <a:moveTo>
                  <a:pt x="55175" y="23807"/>
                </a:moveTo>
                <a:lnTo>
                  <a:pt x="56161" y="24801"/>
                </a:lnTo>
                <a:cubicBezTo>
                  <a:pt x="55501" y="25277"/>
                  <a:pt x="54841" y="25752"/>
                  <a:pt x="54180" y="26192"/>
                </a:cubicBezTo>
                <a:cubicBezTo>
                  <a:pt x="53890" y="25902"/>
                  <a:pt x="53599" y="25611"/>
                  <a:pt x="53300" y="25312"/>
                </a:cubicBezTo>
                <a:cubicBezTo>
                  <a:pt x="53925" y="24837"/>
                  <a:pt x="54550" y="24326"/>
                  <a:pt x="55175" y="23807"/>
                </a:cubicBezTo>
                <a:close/>
                <a:moveTo>
                  <a:pt x="21386" y="24176"/>
                </a:moveTo>
                <a:lnTo>
                  <a:pt x="21386" y="24176"/>
                </a:lnTo>
                <a:cubicBezTo>
                  <a:pt x="21791" y="24326"/>
                  <a:pt x="22196" y="24546"/>
                  <a:pt x="22601" y="24766"/>
                </a:cubicBezTo>
                <a:cubicBezTo>
                  <a:pt x="22636" y="25092"/>
                  <a:pt x="22636" y="25426"/>
                  <a:pt x="22671" y="25752"/>
                </a:cubicBezTo>
                <a:lnTo>
                  <a:pt x="22671" y="25787"/>
                </a:lnTo>
                <a:cubicBezTo>
                  <a:pt x="22671" y="25937"/>
                  <a:pt x="22706" y="26087"/>
                  <a:pt x="22706" y="26228"/>
                </a:cubicBezTo>
                <a:cubicBezTo>
                  <a:pt x="22310" y="26008"/>
                  <a:pt x="21905" y="25831"/>
                  <a:pt x="21535" y="25682"/>
                </a:cubicBezTo>
                <a:cubicBezTo>
                  <a:pt x="21500" y="25347"/>
                  <a:pt x="21465" y="25057"/>
                  <a:pt x="21430" y="24731"/>
                </a:cubicBezTo>
                <a:lnTo>
                  <a:pt x="21430" y="24467"/>
                </a:lnTo>
                <a:cubicBezTo>
                  <a:pt x="21430" y="24361"/>
                  <a:pt x="21386" y="24247"/>
                  <a:pt x="21386" y="24176"/>
                </a:cubicBezTo>
                <a:close/>
                <a:moveTo>
                  <a:pt x="46002" y="24687"/>
                </a:moveTo>
                <a:cubicBezTo>
                  <a:pt x="46222" y="24837"/>
                  <a:pt x="46407" y="25021"/>
                  <a:pt x="46591" y="25171"/>
                </a:cubicBezTo>
                <a:cubicBezTo>
                  <a:pt x="46037" y="25567"/>
                  <a:pt x="45491" y="25937"/>
                  <a:pt x="44901" y="26307"/>
                </a:cubicBezTo>
                <a:cubicBezTo>
                  <a:pt x="44716" y="26122"/>
                  <a:pt x="44540" y="25937"/>
                  <a:pt x="44320" y="25752"/>
                </a:cubicBezTo>
                <a:cubicBezTo>
                  <a:pt x="44936" y="25426"/>
                  <a:pt x="45491" y="25057"/>
                  <a:pt x="46002" y="24687"/>
                </a:cubicBezTo>
                <a:close/>
                <a:moveTo>
                  <a:pt x="13022" y="24106"/>
                </a:moveTo>
                <a:cubicBezTo>
                  <a:pt x="13066" y="24326"/>
                  <a:pt x="13101" y="24546"/>
                  <a:pt x="13101" y="24766"/>
                </a:cubicBezTo>
                <a:cubicBezTo>
                  <a:pt x="13136" y="25092"/>
                  <a:pt x="13172" y="25426"/>
                  <a:pt x="13172" y="25752"/>
                </a:cubicBezTo>
                <a:cubicBezTo>
                  <a:pt x="12476" y="25902"/>
                  <a:pt x="11816" y="26122"/>
                  <a:pt x="11191" y="26342"/>
                </a:cubicBezTo>
                <a:lnTo>
                  <a:pt x="11191" y="25902"/>
                </a:lnTo>
                <a:cubicBezTo>
                  <a:pt x="11191" y="25567"/>
                  <a:pt x="11191" y="25206"/>
                  <a:pt x="11155" y="24766"/>
                </a:cubicBezTo>
                <a:cubicBezTo>
                  <a:pt x="11745" y="24511"/>
                  <a:pt x="12362" y="24291"/>
                  <a:pt x="13022" y="24106"/>
                </a:cubicBezTo>
                <a:close/>
                <a:moveTo>
                  <a:pt x="49012" y="24432"/>
                </a:moveTo>
                <a:cubicBezTo>
                  <a:pt x="49303" y="24652"/>
                  <a:pt x="49558" y="24907"/>
                  <a:pt x="49858" y="25127"/>
                </a:cubicBezTo>
                <a:cubicBezTo>
                  <a:pt x="49382" y="25497"/>
                  <a:pt x="48898" y="25867"/>
                  <a:pt x="48423" y="26192"/>
                </a:cubicBezTo>
                <a:cubicBezTo>
                  <a:pt x="48317" y="26272"/>
                  <a:pt x="48203" y="26307"/>
                  <a:pt x="48097" y="26377"/>
                </a:cubicBezTo>
                <a:cubicBezTo>
                  <a:pt x="47842" y="26192"/>
                  <a:pt x="47621" y="25972"/>
                  <a:pt x="47401" y="25787"/>
                </a:cubicBezTo>
                <a:cubicBezTo>
                  <a:pt x="47542" y="25682"/>
                  <a:pt x="47727" y="25532"/>
                  <a:pt x="47877" y="25426"/>
                </a:cubicBezTo>
                <a:cubicBezTo>
                  <a:pt x="48282" y="25127"/>
                  <a:pt x="48643" y="24801"/>
                  <a:pt x="49012" y="24432"/>
                </a:cubicBezTo>
                <a:close/>
                <a:moveTo>
                  <a:pt x="52420" y="24546"/>
                </a:moveTo>
                <a:cubicBezTo>
                  <a:pt x="52605" y="24731"/>
                  <a:pt x="52789" y="24872"/>
                  <a:pt x="52939" y="25057"/>
                </a:cubicBezTo>
                <a:cubicBezTo>
                  <a:pt x="53045" y="25127"/>
                  <a:pt x="53159" y="25242"/>
                  <a:pt x="53230" y="25312"/>
                </a:cubicBezTo>
                <a:cubicBezTo>
                  <a:pt x="52684" y="25752"/>
                  <a:pt x="52094" y="26192"/>
                  <a:pt x="51469" y="26562"/>
                </a:cubicBezTo>
                <a:cubicBezTo>
                  <a:pt x="51213" y="26342"/>
                  <a:pt x="50993" y="26122"/>
                  <a:pt x="50738" y="25902"/>
                </a:cubicBezTo>
                <a:cubicBezTo>
                  <a:pt x="51319" y="25462"/>
                  <a:pt x="51874" y="25021"/>
                  <a:pt x="52420" y="24546"/>
                </a:cubicBezTo>
                <a:close/>
                <a:moveTo>
                  <a:pt x="62474" y="24212"/>
                </a:moveTo>
                <a:cubicBezTo>
                  <a:pt x="62879" y="24581"/>
                  <a:pt x="63284" y="24951"/>
                  <a:pt x="63724" y="25312"/>
                </a:cubicBezTo>
                <a:cubicBezTo>
                  <a:pt x="63028" y="25752"/>
                  <a:pt x="62289" y="26157"/>
                  <a:pt x="61593" y="26562"/>
                </a:cubicBezTo>
                <a:cubicBezTo>
                  <a:pt x="61224" y="26228"/>
                  <a:pt x="60827" y="25867"/>
                  <a:pt x="60458" y="25532"/>
                </a:cubicBezTo>
                <a:cubicBezTo>
                  <a:pt x="61118" y="25092"/>
                  <a:pt x="61813" y="24652"/>
                  <a:pt x="62474" y="24212"/>
                </a:cubicBezTo>
                <a:close/>
                <a:moveTo>
                  <a:pt x="7924" y="24027"/>
                </a:moveTo>
                <a:cubicBezTo>
                  <a:pt x="7924" y="24511"/>
                  <a:pt x="7889" y="24951"/>
                  <a:pt x="7854" y="25391"/>
                </a:cubicBezTo>
                <a:cubicBezTo>
                  <a:pt x="7519" y="25787"/>
                  <a:pt x="7194" y="26192"/>
                  <a:pt x="6903" y="26597"/>
                </a:cubicBezTo>
                <a:cubicBezTo>
                  <a:pt x="7009" y="26157"/>
                  <a:pt x="7044" y="25717"/>
                  <a:pt x="7079" y="25277"/>
                </a:cubicBezTo>
                <a:cubicBezTo>
                  <a:pt x="7343" y="24872"/>
                  <a:pt x="7634" y="24432"/>
                  <a:pt x="7924" y="24027"/>
                </a:cubicBezTo>
                <a:close/>
                <a:moveTo>
                  <a:pt x="25127" y="24687"/>
                </a:moveTo>
                <a:lnTo>
                  <a:pt x="25127" y="24687"/>
                </a:lnTo>
                <a:cubicBezTo>
                  <a:pt x="25612" y="24907"/>
                  <a:pt x="26087" y="25092"/>
                  <a:pt x="26598" y="25242"/>
                </a:cubicBezTo>
                <a:cubicBezTo>
                  <a:pt x="26598" y="25391"/>
                  <a:pt x="26598" y="25532"/>
                  <a:pt x="26633" y="25682"/>
                </a:cubicBezTo>
                <a:cubicBezTo>
                  <a:pt x="26633" y="26008"/>
                  <a:pt x="26668" y="26307"/>
                  <a:pt x="26668" y="26597"/>
                </a:cubicBezTo>
                <a:cubicBezTo>
                  <a:pt x="26193" y="26448"/>
                  <a:pt x="25682" y="26307"/>
                  <a:pt x="25207" y="26122"/>
                </a:cubicBezTo>
                <a:cubicBezTo>
                  <a:pt x="25207" y="25867"/>
                  <a:pt x="25171" y="25567"/>
                  <a:pt x="25171" y="25312"/>
                </a:cubicBezTo>
                <a:cubicBezTo>
                  <a:pt x="25127" y="25092"/>
                  <a:pt x="25127" y="24907"/>
                  <a:pt x="25127" y="24687"/>
                </a:cubicBezTo>
                <a:close/>
                <a:moveTo>
                  <a:pt x="38738" y="25426"/>
                </a:moveTo>
                <a:cubicBezTo>
                  <a:pt x="38888" y="25682"/>
                  <a:pt x="39073" y="25902"/>
                  <a:pt x="39258" y="26157"/>
                </a:cubicBezTo>
                <a:cubicBezTo>
                  <a:pt x="38553" y="26342"/>
                  <a:pt x="37893" y="26492"/>
                  <a:pt x="37233" y="26597"/>
                </a:cubicBezTo>
                <a:cubicBezTo>
                  <a:pt x="37092" y="26342"/>
                  <a:pt x="36942" y="26087"/>
                  <a:pt x="36793" y="25831"/>
                </a:cubicBezTo>
                <a:cubicBezTo>
                  <a:pt x="37453" y="25752"/>
                  <a:pt x="38078" y="25611"/>
                  <a:pt x="38738" y="25426"/>
                </a:cubicBezTo>
                <a:close/>
                <a:moveTo>
                  <a:pt x="17961" y="25065"/>
                </a:moveTo>
                <a:cubicBezTo>
                  <a:pt x="18190" y="25065"/>
                  <a:pt x="18419" y="25074"/>
                  <a:pt x="18639" y="25092"/>
                </a:cubicBezTo>
                <a:cubicBezTo>
                  <a:pt x="18674" y="25611"/>
                  <a:pt x="18709" y="26157"/>
                  <a:pt x="18709" y="26633"/>
                </a:cubicBezTo>
                <a:cubicBezTo>
                  <a:pt x="18269" y="26633"/>
                  <a:pt x="17829" y="26633"/>
                  <a:pt x="17353" y="26668"/>
                </a:cubicBezTo>
                <a:cubicBezTo>
                  <a:pt x="17353" y="26157"/>
                  <a:pt x="17318" y="25647"/>
                  <a:pt x="17283" y="25092"/>
                </a:cubicBezTo>
                <a:cubicBezTo>
                  <a:pt x="17503" y="25074"/>
                  <a:pt x="17732" y="25065"/>
                  <a:pt x="17961" y="25065"/>
                </a:cubicBezTo>
                <a:close/>
                <a:moveTo>
                  <a:pt x="43695" y="25171"/>
                </a:moveTo>
                <a:cubicBezTo>
                  <a:pt x="43880" y="25347"/>
                  <a:pt x="44056" y="25532"/>
                  <a:pt x="44241" y="25717"/>
                </a:cubicBezTo>
                <a:cubicBezTo>
                  <a:pt x="43695" y="26052"/>
                  <a:pt x="43070" y="26377"/>
                  <a:pt x="42445" y="26668"/>
                </a:cubicBezTo>
                <a:cubicBezTo>
                  <a:pt x="42225" y="26448"/>
                  <a:pt x="42040" y="26272"/>
                  <a:pt x="41855" y="26052"/>
                </a:cubicBezTo>
                <a:cubicBezTo>
                  <a:pt x="42480" y="25787"/>
                  <a:pt x="43070" y="25497"/>
                  <a:pt x="43695" y="25171"/>
                </a:cubicBezTo>
                <a:close/>
                <a:moveTo>
                  <a:pt x="41309" y="25532"/>
                </a:moveTo>
                <a:cubicBezTo>
                  <a:pt x="41459" y="25717"/>
                  <a:pt x="41600" y="25867"/>
                  <a:pt x="41784" y="26052"/>
                </a:cubicBezTo>
                <a:cubicBezTo>
                  <a:pt x="41124" y="26307"/>
                  <a:pt x="40464" y="26562"/>
                  <a:pt x="39804" y="26782"/>
                </a:cubicBezTo>
                <a:cubicBezTo>
                  <a:pt x="39698" y="26668"/>
                  <a:pt x="39583" y="26562"/>
                  <a:pt x="39513" y="26412"/>
                </a:cubicBezTo>
                <a:cubicBezTo>
                  <a:pt x="39434" y="26342"/>
                  <a:pt x="39363" y="26272"/>
                  <a:pt x="39328" y="26192"/>
                </a:cubicBezTo>
                <a:cubicBezTo>
                  <a:pt x="39583" y="26122"/>
                  <a:pt x="39839" y="26052"/>
                  <a:pt x="40138" y="25937"/>
                </a:cubicBezTo>
                <a:cubicBezTo>
                  <a:pt x="40534" y="25831"/>
                  <a:pt x="40939" y="25682"/>
                  <a:pt x="41309" y="25532"/>
                </a:cubicBezTo>
                <a:close/>
                <a:moveTo>
                  <a:pt x="59287" y="24467"/>
                </a:moveTo>
                <a:cubicBezTo>
                  <a:pt x="59648" y="24801"/>
                  <a:pt x="60017" y="25171"/>
                  <a:pt x="60387" y="25532"/>
                </a:cubicBezTo>
                <a:cubicBezTo>
                  <a:pt x="59683" y="25972"/>
                  <a:pt x="58952" y="26377"/>
                  <a:pt x="58257" y="26782"/>
                </a:cubicBezTo>
                <a:cubicBezTo>
                  <a:pt x="57922" y="26448"/>
                  <a:pt x="57596" y="26122"/>
                  <a:pt x="57262" y="25831"/>
                </a:cubicBezTo>
                <a:cubicBezTo>
                  <a:pt x="57922" y="25391"/>
                  <a:pt x="58626" y="24907"/>
                  <a:pt x="59287" y="24467"/>
                </a:cubicBezTo>
                <a:close/>
                <a:moveTo>
                  <a:pt x="9280" y="24176"/>
                </a:moveTo>
                <a:cubicBezTo>
                  <a:pt x="9324" y="24687"/>
                  <a:pt x="9324" y="25206"/>
                  <a:pt x="9280" y="25682"/>
                </a:cubicBezTo>
                <a:cubicBezTo>
                  <a:pt x="9104" y="25787"/>
                  <a:pt x="8884" y="25937"/>
                  <a:pt x="8699" y="26087"/>
                </a:cubicBezTo>
                <a:cubicBezTo>
                  <a:pt x="8365" y="26307"/>
                  <a:pt x="8074" y="26562"/>
                  <a:pt x="7784" y="26817"/>
                </a:cubicBezTo>
                <a:cubicBezTo>
                  <a:pt x="7819" y="26377"/>
                  <a:pt x="7889" y="25902"/>
                  <a:pt x="7924" y="25426"/>
                </a:cubicBezTo>
                <a:cubicBezTo>
                  <a:pt x="8145" y="25171"/>
                  <a:pt x="8365" y="24907"/>
                  <a:pt x="8664" y="24687"/>
                </a:cubicBezTo>
                <a:cubicBezTo>
                  <a:pt x="8840" y="24511"/>
                  <a:pt x="9060" y="24326"/>
                  <a:pt x="9280" y="24176"/>
                </a:cubicBezTo>
                <a:close/>
                <a:moveTo>
                  <a:pt x="18674" y="25092"/>
                </a:moveTo>
                <a:cubicBezTo>
                  <a:pt x="19149" y="25127"/>
                  <a:pt x="19625" y="25206"/>
                  <a:pt x="20109" y="25277"/>
                </a:cubicBezTo>
                <a:cubicBezTo>
                  <a:pt x="20144" y="25787"/>
                  <a:pt x="20144" y="26307"/>
                  <a:pt x="20180" y="26817"/>
                </a:cubicBezTo>
                <a:cubicBezTo>
                  <a:pt x="19704" y="26712"/>
                  <a:pt x="19229" y="26668"/>
                  <a:pt x="18744" y="26633"/>
                </a:cubicBezTo>
                <a:cubicBezTo>
                  <a:pt x="18744" y="26157"/>
                  <a:pt x="18744" y="25611"/>
                  <a:pt x="18674" y="25092"/>
                </a:cubicBezTo>
                <a:close/>
                <a:moveTo>
                  <a:pt x="36757" y="25867"/>
                </a:moveTo>
                <a:cubicBezTo>
                  <a:pt x="36907" y="26122"/>
                  <a:pt x="37057" y="26377"/>
                  <a:pt x="37198" y="26633"/>
                </a:cubicBezTo>
                <a:cubicBezTo>
                  <a:pt x="36537" y="26747"/>
                  <a:pt x="35877" y="26817"/>
                  <a:pt x="35252" y="26888"/>
                </a:cubicBezTo>
                <a:cubicBezTo>
                  <a:pt x="35111" y="26597"/>
                  <a:pt x="34997" y="26342"/>
                  <a:pt x="34891" y="26052"/>
                </a:cubicBezTo>
                <a:cubicBezTo>
                  <a:pt x="35516" y="26008"/>
                  <a:pt x="36132" y="25937"/>
                  <a:pt x="36757" y="25867"/>
                </a:cubicBezTo>
                <a:close/>
                <a:moveTo>
                  <a:pt x="46627" y="25206"/>
                </a:moveTo>
                <a:cubicBezTo>
                  <a:pt x="46627" y="25206"/>
                  <a:pt x="46662" y="25206"/>
                  <a:pt x="46662" y="25242"/>
                </a:cubicBezTo>
                <a:cubicBezTo>
                  <a:pt x="46882" y="25426"/>
                  <a:pt x="47102" y="25611"/>
                  <a:pt x="47322" y="25787"/>
                </a:cubicBezTo>
                <a:cubicBezTo>
                  <a:pt x="46741" y="26192"/>
                  <a:pt x="46151" y="26562"/>
                  <a:pt x="45526" y="26888"/>
                </a:cubicBezTo>
                <a:cubicBezTo>
                  <a:pt x="45341" y="26712"/>
                  <a:pt x="45121" y="26527"/>
                  <a:pt x="44936" y="26307"/>
                </a:cubicBezTo>
                <a:cubicBezTo>
                  <a:pt x="45526" y="25972"/>
                  <a:pt x="46081" y="25611"/>
                  <a:pt x="46627" y="25206"/>
                </a:cubicBezTo>
                <a:close/>
                <a:moveTo>
                  <a:pt x="17204" y="25092"/>
                </a:moveTo>
                <a:cubicBezTo>
                  <a:pt x="17283" y="25647"/>
                  <a:pt x="17318" y="26157"/>
                  <a:pt x="17283" y="26668"/>
                </a:cubicBezTo>
                <a:cubicBezTo>
                  <a:pt x="16728" y="26747"/>
                  <a:pt x="16103" y="26817"/>
                  <a:pt x="15443" y="26932"/>
                </a:cubicBezTo>
                <a:cubicBezTo>
                  <a:pt x="15443" y="26377"/>
                  <a:pt x="15443" y="25867"/>
                  <a:pt x="15373" y="25347"/>
                </a:cubicBezTo>
                <a:cubicBezTo>
                  <a:pt x="16033" y="25242"/>
                  <a:pt x="16658" y="25171"/>
                  <a:pt x="17204" y="25092"/>
                </a:cubicBezTo>
                <a:close/>
                <a:moveTo>
                  <a:pt x="22636" y="24766"/>
                </a:moveTo>
                <a:cubicBezTo>
                  <a:pt x="23006" y="24986"/>
                  <a:pt x="23367" y="25171"/>
                  <a:pt x="23736" y="25426"/>
                </a:cubicBezTo>
                <a:cubicBezTo>
                  <a:pt x="23807" y="25426"/>
                  <a:pt x="23851" y="25462"/>
                  <a:pt x="23886" y="25497"/>
                </a:cubicBezTo>
                <a:cubicBezTo>
                  <a:pt x="23886" y="25611"/>
                  <a:pt x="23921" y="25752"/>
                  <a:pt x="23921" y="25867"/>
                </a:cubicBezTo>
                <a:cubicBezTo>
                  <a:pt x="23921" y="26228"/>
                  <a:pt x="23956" y="26597"/>
                  <a:pt x="23992" y="26932"/>
                </a:cubicBezTo>
                <a:cubicBezTo>
                  <a:pt x="23807" y="26853"/>
                  <a:pt x="23631" y="26747"/>
                  <a:pt x="23446" y="26633"/>
                </a:cubicBezTo>
                <a:cubicBezTo>
                  <a:pt x="23190" y="26492"/>
                  <a:pt x="22970" y="26377"/>
                  <a:pt x="22750" y="26228"/>
                </a:cubicBezTo>
                <a:cubicBezTo>
                  <a:pt x="22750" y="26087"/>
                  <a:pt x="22750" y="25937"/>
                  <a:pt x="22706" y="25787"/>
                </a:cubicBezTo>
                <a:lnTo>
                  <a:pt x="22706" y="25717"/>
                </a:lnTo>
                <a:cubicBezTo>
                  <a:pt x="22706" y="25426"/>
                  <a:pt x="22671" y="25092"/>
                  <a:pt x="22636" y="24766"/>
                </a:cubicBezTo>
                <a:close/>
                <a:moveTo>
                  <a:pt x="26633" y="25242"/>
                </a:moveTo>
                <a:lnTo>
                  <a:pt x="26633" y="25242"/>
                </a:lnTo>
                <a:cubicBezTo>
                  <a:pt x="27293" y="25426"/>
                  <a:pt x="27953" y="25567"/>
                  <a:pt x="28614" y="25682"/>
                </a:cubicBezTo>
                <a:cubicBezTo>
                  <a:pt x="28614" y="25787"/>
                  <a:pt x="28649" y="25867"/>
                  <a:pt x="28649" y="25937"/>
                </a:cubicBezTo>
                <a:cubicBezTo>
                  <a:pt x="28693" y="26272"/>
                  <a:pt x="28728" y="26633"/>
                  <a:pt x="28763" y="26967"/>
                </a:cubicBezTo>
                <a:cubicBezTo>
                  <a:pt x="28068" y="26888"/>
                  <a:pt x="27372" y="26782"/>
                  <a:pt x="26712" y="26597"/>
                </a:cubicBezTo>
                <a:cubicBezTo>
                  <a:pt x="26712" y="26307"/>
                  <a:pt x="26668" y="26008"/>
                  <a:pt x="26668" y="25682"/>
                </a:cubicBezTo>
                <a:cubicBezTo>
                  <a:pt x="26633" y="25532"/>
                  <a:pt x="26633" y="25391"/>
                  <a:pt x="26633" y="25242"/>
                </a:cubicBezTo>
                <a:close/>
                <a:moveTo>
                  <a:pt x="34856" y="26052"/>
                </a:moveTo>
                <a:cubicBezTo>
                  <a:pt x="34961" y="26342"/>
                  <a:pt x="35076" y="26633"/>
                  <a:pt x="35181" y="26888"/>
                </a:cubicBezTo>
                <a:cubicBezTo>
                  <a:pt x="34812" y="26932"/>
                  <a:pt x="34451" y="26967"/>
                  <a:pt x="34081" y="27002"/>
                </a:cubicBezTo>
                <a:cubicBezTo>
                  <a:pt x="33711" y="27002"/>
                  <a:pt x="33350" y="27038"/>
                  <a:pt x="32980" y="27038"/>
                </a:cubicBezTo>
                <a:cubicBezTo>
                  <a:pt x="32875" y="26712"/>
                  <a:pt x="32796" y="26377"/>
                  <a:pt x="32690" y="26052"/>
                </a:cubicBezTo>
                <a:cubicBezTo>
                  <a:pt x="33016" y="26052"/>
                  <a:pt x="33385" y="26052"/>
                  <a:pt x="33711" y="26087"/>
                </a:cubicBezTo>
                <a:lnTo>
                  <a:pt x="34011" y="26087"/>
                </a:lnTo>
                <a:cubicBezTo>
                  <a:pt x="34301" y="26087"/>
                  <a:pt x="34556" y="26052"/>
                  <a:pt x="34856" y="26052"/>
                </a:cubicBezTo>
                <a:close/>
                <a:moveTo>
                  <a:pt x="49893" y="25171"/>
                </a:moveTo>
                <a:cubicBezTo>
                  <a:pt x="50148" y="25391"/>
                  <a:pt x="50404" y="25647"/>
                  <a:pt x="50659" y="25902"/>
                </a:cubicBezTo>
                <a:cubicBezTo>
                  <a:pt x="50113" y="26307"/>
                  <a:pt x="49523" y="26668"/>
                  <a:pt x="48942" y="27002"/>
                </a:cubicBezTo>
                <a:cubicBezTo>
                  <a:pt x="48898" y="27002"/>
                  <a:pt x="48863" y="27038"/>
                  <a:pt x="48828" y="27038"/>
                </a:cubicBezTo>
                <a:cubicBezTo>
                  <a:pt x="48608" y="26817"/>
                  <a:pt x="48352" y="26633"/>
                  <a:pt x="48132" y="26412"/>
                </a:cubicBezTo>
                <a:cubicBezTo>
                  <a:pt x="48238" y="26342"/>
                  <a:pt x="48317" y="26307"/>
                  <a:pt x="48423" y="26228"/>
                </a:cubicBezTo>
                <a:cubicBezTo>
                  <a:pt x="48942" y="25902"/>
                  <a:pt x="49417" y="25532"/>
                  <a:pt x="49893" y="25171"/>
                </a:cubicBezTo>
                <a:close/>
                <a:moveTo>
                  <a:pt x="28649" y="25717"/>
                </a:moveTo>
                <a:cubicBezTo>
                  <a:pt x="29274" y="25787"/>
                  <a:pt x="29864" y="25867"/>
                  <a:pt x="30489" y="25937"/>
                </a:cubicBezTo>
                <a:cubicBezTo>
                  <a:pt x="30524" y="26307"/>
                  <a:pt x="30595" y="26712"/>
                  <a:pt x="30674" y="27073"/>
                </a:cubicBezTo>
                <a:cubicBezTo>
                  <a:pt x="30049" y="27073"/>
                  <a:pt x="29424" y="27038"/>
                  <a:pt x="28799" y="26967"/>
                </a:cubicBezTo>
                <a:cubicBezTo>
                  <a:pt x="28763" y="26633"/>
                  <a:pt x="28728" y="26272"/>
                  <a:pt x="28693" y="25937"/>
                </a:cubicBezTo>
                <a:cubicBezTo>
                  <a:pt x="28693" y="25867"/>
                  <a:pt x="28693" y="25787"/>
                  <a:pt x="28649" y="25717"/>
                </a:cubicBezTo>
                <a:close/>
                <a:moveTo>
                  <a:pt x="56205" y="24837"/>
                </a:moveTo>
                <a:cubicBezTo>
                  <a:pt x="56381" y="24986"/>
                  <a:pt x="56531" y="25171"/>
                  <a:pt x="56716" y="25312"/>
                </a:cubicBezTo>
                <a:cubicBezTo>
                  <a:pt x="56866" y="25497"/>
                  <a:pt x="57042" y="25647"/>
                  <a:pt x="57191" y="25787"/>
                </a:cubicBezTo>
                <a:cubicBezTo>
                  <a:pt x="56496" y="26272"/>
                  <a:pt x="55800" y="26668"/>
                  <a:pt x="55105" y="27073"/>
                </a:cubicBezTo>
                <a:cubicBezTo>
                  <a:pt x="55026" y="27038"/>
                  <a:pt x="54990" y="27002"/>
                  <a:pt x="54955" y="26932"/>
                </a:cubicBezTo>
                <a:cubicBezTo>
                  <a:pt x="54700" y="26712"/>
                  <a:pt x="54480" y="26448"/>
                  <a:pt x="54224" y="26228"/>
                </a:cubicBezTo>
                <a:cubicBezTo>
                  <a:pt x="54885" y="25787"/>
                  <a:pt x="55545" y="25312"/>
                  <a:pt x="56205" y="24837"/>
                </a:cubicBezTo>
                <a:close/>
                <a:moveTo>
                  <a:pt x="30524" y="25937"/>
                </a:moveTo>
                <a:lnTo>
                  <a:pt x="30524" y="25937"/>
                </a:lnTo>
                <a:cubicBezTo>
                  <a:pt x="31220" y="25972"/>
                  <a:pt x="31915" y="26008"/>
                  <a:pt x="32655" y="26052"/>
                </a:cubicBezTo>
                <a:cubicBezTo>
                  <a:pt x="32760" y="26377"/>
                  <a:pt x="32831" y="26712"/>
                  <a:pt x="32945" y="27038"/>
                </a:cubicBezTo>
                <a:cubicBezTo>
                  <a:pt x="32397" y="27062"/>
                  <a:pt x="31872" y="27087"/>
                  <a:pt x="31365" y="27087"/>
                </a:cubicBezTo>
                <a:cubicBezTo>
                  <a:pt x="31155" y="27087"/>
                  <a:pt x="30948" y="27083"/>
                  <a:pt x="30744" y="27073"/>
                </a:cubicBezTo>
                <a:cubicBezTo>
                  <a:pt x="30674" y="26712"/>
                  <a:pt x="30595" y="26307"/>
                  <a:pt x="30524" y="25937"/>
                </a:cubicBezTo>
                <a:close/>
                <a:moveTo>
                  <a:pt x="1797" y="25206"/>
                </a:moveTo>
                <a:cubicBezTo>
                  <a:pt x="2017" y="25497"/>
                  <a:pt x="2202" y="25787"/>
                  <a:pt x="2316" y="26157"/>
                </a:cubicBezTo>
                <a:cubicBezTo>
                  <a:pt x="1841" y="26492"/>
                  <a:pt x="1286" y="26817"/>
                  <a:pt x="740" y="27108"/>
                </a:cubicBezTo>
                <a:cubicBezTo>
                  <a:pt x="626" y="26782"/>
                  <a:pt x="476" y="26448"/>
                  <a:pt x="300" y="26157"/>
                </a:cubicBezTo>
                <a:cubicBezTo>
                  <a:pt x="846" y="25867"/>
                  <a:pt x="1357" y="25532"/>
                  <a:pt x="1797" y="25206"/>
                </a:cubicBezTo>
                <a:close/>
                <a:moveTo>
                  <a:pt x="7123" y="23991"/>
                </a:moveTo>
                <a:cubicBezTo>
                  <a:pt x="7123" y="24396"/>
                  <a:pt x="7123" y="24837"/>
                  <a:pt x="7044" y="25242"/>
                </a:cubicBezTo>
                <a:cubicBezTo>
                  <a:pt x="6903" y="25532"/>
                  <a:pt x="6718" y="25831"/>
                  <a:pt x="6569" y="26122"/>
                </a:cubicBezTo>
                <a:cubicBezTo>
                  <a:pt x="6349" y="26448"/>
                  <a:pt x="6164" y="26817"/>
                  <a:pt x="5944" y="27152"/>
                </a:cubicBezTo>
                <a:cubicBezTo>
                  <a:pt x="6058" y="26712"/>
                  <a:pt x="6128" y="26272"/>
                  <a:pt x="6199" y="25867"/>
                </a:cubicBezTo>
                <a:cubicBezTo>
                  <a:pt x="6419" y="25462"/>
                  <a:pt x="6604" y="25057"/>
                  <a:pt x="6789" y="24652"/>
                </a:cubicBezTo>
                <a:lnTo>
                  <a:pt x="7123" y="23991"/>
                </a:lnTo>
                <a:close/>
                <a:moveTo>
                  <a:pt x="11120" y="24766"/>
                </a:moveTo>
                <a:cubicBezTo>
                  <a:pt x="11120" y="25206"/>
                  <a:pt x="11155" y="25611"/>
                  <a:pt x="11155" y="25902"/>
                </a:cubicBezTo>
                <a:lnTo>
                  <a:pt x="11155" y="26342"/>
                </a:lnTo>
                <a:cubicBezTo>
                  <a:pt x="10460" y="26597"/>
                  <a:pt x="9835" y="26853"/>
                  <a:pt x="9245" y="27152"/>
                </a:cubicBezTo>
                <a:cubicBezTo>
                  <a:pt x="9280" y="26967"/>
                  <a:pt x="9280" y="26782"/>
                  <a:pt x="9280" y="26597"/>
                </a:cubicBezTo>
                <a:cubicBezTo>
                  <a:pt x="9324" y="26342"/>
                  <a:pt x="9324" y="26008"/>
                  <a:pt x="9324" y="25717"/>
                </a:cubicBezTo>
                <a:cubicBezTo>
                  <a:pt x="9905" y="25347"/>
                  <a:pt x="10495" y="25057"/>
                  <a:pt x="11120" y="24766"/>
                </a:cubicBezTo>
                <a:close/>
                <a:moveTo>
                  <a:pt x="20144" y="25312"/>
                </a:moveTo>
                <a:lnTo>
                  <a:pt x="20144" y="25312"/>
                </a:lnTo>
                <a:cubicBezTo>
                  <a:pt x="20585" y="25391"/>
                  <a:pt x="21025" y="25532"/>
                  <a:pt x="21500" y="25717"/>
                </a:cubicBezTo>
                <a:cubicBezTo>
                  <a:pt x="21535" y="26192"/>
                  <a:pt x="21571" y="26668"/>
                  <a:pt x="21571" y="27187"/>
                </a:cubicBezTo>
                <a:cubicBezTo>
                  <a:pt x="21095" y="27002"/>
                  <a:pt x="20655" y="26888"/>
                  <a:pt x="20215" y="26817"/>
                </a:cubicBezTo>
                <a:cubicBezTo>
                  <a:pt x="20215" y="26307"/>
                  <a:pt x="20180" y="25787"/>
                  <a:pt x="20144" y="25312"/>
                </a:cubicBezTo>
                <a:close/>
                <a:moveTo>
                  <a:pt x="44276" y="25752"/>
                </a:moveTo>
                <a:cubicBezTo>
                  <a:pt x="44461" y="25937"/>
                  <a:pt x="44681" y="26122"/>
                  <a:pt x="44866" y="26307"/>
                </a:cubicBezTo>
                <a:cubicBezTo>
                  <a:pt x="44241" y="26668"/>
                  <a:pt x="43616" y="26967"/>
                  <a:pt x="42999" y="27258"/>
                </a:cubicBezTo>
                <a:cubicBezTo>
                  <a:pt x="42815" y="27073"/>
                  <a:pt x="42630" y="26888"/>
                  <a:pt x="42445" y="26712"/>
                </a:cubicBezTo>
                <a:cubicBezTo>
                  <a:pt x="43105" y="26412"/>
                  <a:pt x="43730" y="26087"/>
                  <a:pt x="44276" y="25752"/>
                </a:cubicBezTo>
                <a:close/>
                <a:moveTo>
                  <a:pt x="3743" y="25057"/>
                </a:moveTo>
                <a:cubicBezTo>
                  <a:pt x="3892" y="25391"/>
                  <a:pt x="3963" y="25787"/>
                  <a:pt x="3998" y="26192"/>
                </a:cubicBezTo>
                <a:cubicBezTo>
                  <a:pt x="3558" y="26597"/>
                  <a:pt x="3082" y="26967"/>
                  <a:pt x="2572" y="27328"/>
                </a:cubicBezTo>
                <a:cubicBezTo>
                  <a:pt x="2536" y="26888"/>
                  <a:pt x="2457" y="26527"/>
                  <a:pt x="2352" y="26157"/>
                </a:cubicBezTo>
                <a:cubicBezTo>
                  <a:pt x="2862" y="25787"/>
                  <a:pt x="3338" y="25426"/>
                  <a:pt x="3743" y="25057"/>
                </a:cubicBezTo>
                <a:close/>
                <a:moveTo>
                  <a:pt x="15337" y="25347"/>
                </a:moveTo>
                <a:cubicBezTo>
                  <a:pt x="15373" y="25867"/>
                  <a:pt x="15408" y="26412"/>
                  <a:pt x="15408" y="26932"/>
                </a:cubicBezTo>
                <a:cubicBezTo>
                  <a:pt x="15267" y="26932"/>
                  <a:pt x="15152" y="26967"/>
                  <a:pt x="15047" y="27002"/>
                </a:cubicBezTo>
                <a:cubicBezTo>
                  <a:pt x="14422" y="27073"/>
                  <a:pt x="13832" y="27222"/>
                  <a:pt x="13207" y="27328"/>
                </a:cubicBezTo>
                <a:cubicBezTo>
                  <a:pt x="13242" y="26853"/>
                  <a:pt x="13242" y="26342"/>
                  <a:pt x="13207" y="25752"/>
                </a:cubicBezTo>
                <a:cubicBezTo>
                  <a:pt x="13612" y="25682"/>
                  <a:pt x="14017" y="25567"/>
                  <a:pt x="14457" y="25497"/>
                </a:cubicBezTo>
                <a:cubicBezTo>
                  <a:pt x="14747" y="25462"/>
                  <a:pt x="15047" y="25391"/>
                  <a:pt x="15337" y="25347"/>
                </a:cubicBezTo>
                <a:close/>
                <a:moveTo>
                  <a:pt x="53265" y="25347"/>
                </a:moveTo>
                <a:cubicBezTo>
                  <a:pt x="53564" y="25647"/>
                  <a:pt x="53855" y="25937"/>
                  <a:pt x="54145" y="26228"/>
                </a:cubicBezTo>
                <a:cubicBezTo>
                  <a:pt x="53520" y="26633"/>
                  <a:pt x="52904" y="27002"/>
                  <a:pt x="52279" y="27328"/>
                </a:cubicBezTo>
                <a:cubicBezTo>
                  <a:pt x="52023" y="27108"/>
                  <a:pt x="51759" y="26853"/>
                  <a:pt x="51504" y="26597"/>
                </a:cubicBezTo>
                <a:cubicBezTo>
                  <a:pt x="52094" y="26228"/>
                  <a:pt x="52684" y="25787"/>
                  <a:pt x="53265" y="25347"/>
                </a:cubicBezTo>
                <a:close/>
                <a:moveTo>
                  <a:pt x="39293" y="26192"/>
                </a:moveTo>
                <a:cubicBezTo>
                  <a:pt x="39328" y="26272"/>
                  <a:pt x="39399" y="26377"/>
                  <a:pt x="39478" y="26448"/>
                </a:cubicBezTo>
                <a:cubicBezTo>
                  <a:pt x="39548" y="26562"/>
                  <a:pt x="39654" y="26668"/>
                  <a:pt x="39733" y="26817"/>
                </a:cubicBezTo>
                <a:cubicBezTo>
                  <a:pt x="39073" y="27038"/>
                  <a:pt x="38413" y="27222"/>
                  <a:pt x="37717" y="27372"/>
                </a:cubicBezTo>
                <a:cubicBezTo>
                  <a:pt x="37603" y="27222"/>
                  <a:pt x="37532" y="27073"/>
                  <a:pt x="37418" y="26932"/>
                </a:cubicBezTo>
                <a:cubicBezTo>
                  <a:pt x="37382" y="26853"/>
                  <a:pt x="37312" y="26747"/>
                  <a:pt x="37233" y="26633"/>
                </a:cubicBezTo>
                <a:cubicBezTo>
                  <a:pt x="37937" y="26527"/>
                  <a:pt x="38597" y="26377"/>
                  <a:pt x="39293" y="26192"/>
                </a:cubicBezTo>
                <a:close/>
                <a:moveTo>
                  <a:pt x="41820" y="26087"/>
                </a:moveTo>
                <a:cubicBezTo>
                  <a:pt x="42005" y="26272"/>
                  <a:pt x="42189" y="26492"/>
                  <a:pt x="42374" y="26668"/>
                </a:cubicBezTo>
                <a:cubicBezTo>
                  <a:pt x="41749" y="26967"/>
                  <a:pt x="41054" y="27222"/>
                  <a:pt x="40358" y="27478"/>
                </a:cubicBezTo>
                <a:cubicBezTo>
                  <a:pt x="40173" y="27258"/>
                  <a:pt x="39988" y="27038"/>
                  <a:pt x="39804" y="26817"/>
                </a:cubicBezTo>
                <a:cubicBezTo>
                  <a:pt x="40499" y="26597"/>
                  <a:pt x="41159" y="26342"/>
                  <a:pt x="41820" y="26087"/>
                </a:cubicBezTo>
                <a:close/>
                <a:moveTo>
                  <a:pt x="47357" y="25831"/>
                </a:moveTo>
                <a:cubicBezTo>
                  <a:pt x="47577" y="26008"/>
                  <a:pt x="47798" y="26192"/>
                  <a:pt x="48062" y="26412"/>
                </a:cubicBezTo>
                <a:cubicBezTo>
                  <a:pt x="47437" y="26782"/>
                  <a:pt x="46776" y="27152"/>
                  <a:pt x="46116" y="27478"/>
                </a:cubicBezTo>
                <a:cubicBezTo>
                  <a:pt x="45931" y="27293"/>
                  <a:pt x="45746" y="27108"/>
                  <a:pt x="45561" y="26932"/>
                </a:cubicBezTo>
                <a:cubicBezTo>
                  <a:pt x="46186" y="26597"/>
                  <a:pt x="46776" y="26228"/>
                  <a:pt x="47357" y="25831"/>
                </a:cubicBezTo>
                <a:close/>
                <a:moveTo>
                  <a:pt x="6313" y="24511"/>
                </a:moveTo>
                <a:lnTo>
                  <a:pt x="6313" y="24511"/>
                </a:lnTo>
                <a:cubicBezTo>
                  <a:pt x="6278" y="24951"/>
                  <a:pt x="6243" y="25391"/>
                  <a:pt x="6164" y="25831"/>
                </a:cubicBezTo>
                <a:cubicBezTo>
                  <a:pt x="5908" y="26307"/>
                  <a:pt x="5653" y="26782"/>
                  <a:pt x="5318" y="27222"/>
                </a:cubicBezTo>
                <a:cubicBezTo>
                  <a:pt x="5248" y="27328"/>
                  <a:pt x="5178" y="27407"/>
                  <a:pt x="5098" y="27513"/>
                </a:cubicBezTo>
                <a:cubicBezTo>
                  <a:pt x="5178" y="27073"/>
                  <a:pt x="5248" y="26633"/>
                  <a:pt x="5318" y="26228"/>
                </a:cubicBezTo>
                <a:cubicBezTo>
                  <a:pt x="5723" y="25682"/>
                  <a:pt x="6023" y="25092"/>
                  <a:pt x="6313" y="24511"/>
                </a:cubicBezTo>
                <a:close/>
                <a:moveTo>
                  <a:pt x="23956" y="25532"/>
                </a:moveTo>
                <a:cubicBezTo>
                  <a:pt x="24361" y="25752"/>
                  <a:pt x="24766" y="25972"/>
                  <a:pt x="25171" y="26122"/>
                </a:cubicBezTo>
                <a:cubicBezTo>
                  <a:pt x="25207" y="26342"/>
                  <a:pt x="25207" y="26527"/>
                  <a:pt x="25207" y="26712"/>
                </a:cubicBezTo>
                <a:cubicBezTo>
                  <a:pt x="25242" y="26967"/>
                  <a:pt x="25277" y="27258"/>
                  <a:pt x="25277" y="27513"/>
                </a:cubicBezTo>
                <a:cubicBezTo>
                  <a:pt x="24837" y="27372"/>
                  <a:pt x="24432" y="27187"/>
                  <a:pt x="24027" y="26967"/>
                </a:cubicBezTo>
                <a:cubicBezTo>
                  <a:pt x="23992" y="26597"/>
                  <a:pt x="23992" y="26228"/>
                  <a:pt x="23956" y="25867"/>
                </a:cubicBezTo>
                <a:lnTo>
                  <a:pt x="23956" y="25532"/>
                </a:lnTo>
                <a:close/>
                <a:moveTo>
                  <a:pt x="63759" y="25347"/>
                </a:moveTo>
                <a:cubicBezTo>
                  <a:pt x="64129" y="25682"/>
                  <a:pt x="64525" y="26008"/>
                  <a:pt x="64930" y="26307"/>
                </a:cubicBezTo>
                <a:cubicBezTo>
                  <a:pt x="64235" y="26747"/>
                  <a:pt x="63504" y="27152"/>
                  <a:pt x="62729" y="27513"/>
                </a:cubicBezTo>
                <a:cubicBezTo>
                  <a:pt x="62368" y="27222"/>
                  <a:pt x="61998" y="26932"/>
                  <a:pt x="61629" y="26597"/>
                </a:cubicBezTo>
                <a:cubicBezTo>
                  <a:pt x="62324" y="26192"/>
                  <a:pt x="63064" y="25787"/>
                  <a:pt x="63759" y="25347"/>
                </a:cubicBezTo>
                <a:close/>
                <a:moveTo>
                  <a:pt x="5283" y="24837"/>
                </a:moveTo>
                <a:lnTo>
                  <a:pt x="5283" y="24837"/>
                </a:lnTo>
                <a:cubicBezTo>
                  <a:pt x="5318" y="25277"/>
                  <a:pt x="5318" y="25752"/>
                  <a:pt x="5248" y="26192"/>
                </a:cubicBezTo>
                <a:cubicBezTo>
                  <a:pt x="4922" y="26668"/>
                  <a:pt x="4482" y="27152"/>
                  <a:pt x="3998" y="27592"/>
                </a:cubicBezTo>
                <a:cubicBezTo>
                  <a:pt x="4042" y="27073"/>
                  <a:pt x="4077" y="26633"/>
                  <a:pt x="4042" y="26228"/>
                </a:cubicBezTo>
                <a:cubicBezTo>
                  <a:pt x="4517" y="25787"/>
                  <a:pt x="4922" y="25312"/>
                  <a:pt x="5283" y="24837"/>
                </a:cubicBezTo>
                <a:close/>
                <a:moveTo>
                  <a:pt x="21535" y="25717"/>
                </a:moveTo>
                <a:lnTo>
                  <a:pt x="21535" y="25717"/>
                </a:lnTo>
                <a:cubicBezTo>
                  <a:pt x="21905" y="25867"/>
                  <a:pt x="22310" y="26052"/>
                  <a:pt x="22706" y="26272"/>
                </a:cubicBezTo>
                <a:cubicBezTo>
                  <a:pt x="22750" y="26747"/>
                  <a:pt x="22785" y="27222"/>
                  <a:pt x="22785" y="27663"/>
                </a:cubicBezTo>
                <a:cubicBezTo>
                  <a:pt x="22381" y="27478"/>
                  <a:pt x="22011" y="27328"/>
                  <a:pt x="21606" y="27187"/>
                </a:cubicBezTo>
                <a:cubicBezTo>
                  <a:pt x="21606" y="26712"/>
                  <a:pt x="21571" y="26192"/>
                  <a:pt x="21535" y="25717"/>
                </a:cubicBezTo>
                <a:close/>
                <a:moveTo>
                  <a:pt x="50703" y="25937"/>
                </a:moveTo>
                <a:cubicBezTo>
                  <a:pt x="50958" y="26157"/>
                  <a:pt x="51178" y="26377"/>
                  <a:pt x="51434" y="26597"/>
                </a:cubicBezTo>
                <a:cubicBezTo>
                  <a:pt x="51029" y="26853"/>
                  <a:pt x="50659" y="27073"/>
                  <a:pt x="50263" y="27293"/>
                </a:cubicBezTo>
                <a:cubicBezTo>
                  <a:pt x="49999" y="27407"/>
                  <a:pt x="49743" y="27548"/>
                  <a:pt x="49523" y="27663"/>
                </a:cubicBezTo>
                <a:cubicBezTo>
                  <a:pt x="49303" y="27478"/>
                  <a:pt x="49083" y="27258"/>
                  <a:pt x="48863" y="27073"/>
                </a:cubicBezTo>
                <a:cubicBezTo>
                  <a:pt x="48898" y="27038"/>
                  <a:pt x="48898" y="27038"/>
                  <a:pt x="48942" y="27038"/>
                </a:cubicBezTo>
                <a:cubicBezTo>
                  <a:pt x="49558" y="26712"/>
                  <a:pt x="50148" y="26342"/>
                  <a:pt x="50703" y="25937"/>
                </a:cubicBezTo>
                <a:close/>
                <a:moveTo>
                  <a:pt x="60422" y="25532"/>
                </a:moveTo>
                <a:cubicBezTo>
                  <a:pt x="60783" y="25902"/>
                  <a:pt x="61188" y="26272"/>
                  <a:pt x="61558" y="26597"/>
                </a:cubicBezTo>
                <a:cubicBezTo>
                  <a:pt x="60827" y="27002"/>
                  <a:pt x="60053" y="27407"/>
                  <a:pt x="59322" y="27768"/>
                </a:cubicBezTo>
                <a:cubicBezTo>
                  <a:pt x="58952" y="27478"/>
                  <a:pt x="58626" y="27152"/>
                  <a:pt x="58292" y="26817"/>
                </a:cubicBezTo>
                <a:cubicBezTo>
                  <a:pt x="58987" y="26412"/>
                  <a:pt x="59727" y="25972"/>
                  <a:pt x="60422" y="25532"/>
                </a:cubicBezTo>
                <a:close/>
                <a:moveTo>
                  <a:pt x="37198" y="26668"/>
                </a:moveTo>
                <a:cubicBezTo>
                  <a:pt x="37277" y="26747"/>
                  <a:pt x="37312" y="26853"/>
                  <a:pt x="37382" y="26967"/>
                </a:cubicBezTo>
                <a:cubicBezTo>
                  <a:pt x="37497" y="27108"/>
                  <a:pt x="37567" y="27258"/>
                  <a:pt x="37638" y="27407"/>
                </a:cubicBezTo>
                <a:cubicBezTo>
                  <a:pt x="36977" y="27548"/>
                  <a:pt x="36317" y="27698"/>
                  <a:pt x="35657" y="27812"/>
                </a:cubicBezTo>
                <a:cubicBezTo>
                  <a:pt x="35516" y="27513"/>
                  <a:pt x="35402" y="27222"/>
                  <a:pt x="35252" y="26932"/>
                </a:cubicBezTo>
                <a:cubicBezTo>
                  <a:pt x="35912" y="26888"/>
                  <a:pt x="36537" y="26782"/>
                  <a:pt x="37198" y="26668"/>
                </a:cubicBezTo>
                <a:close/>
                <a:moveTo>
                  <a:pt x="13172" y="25787"/>
                </a:moveTo>
                <a:cubicBezTo>
                  <a:pt x="13207" y="26307"/>
                  <a:pt x="13207" y="26817"/>
                  <a:pt x="13172" y="27328"/>
                </a:cubicBezTo>
                <a:cubicBezTo>
                  <a:pt x="12476" y="27478"/>
                  <a:pt x="11781" y="27663"/>
                  <a:pt x="11120" y="27883"/>
                </a:cubicBezTo>
                <a:cubicBezTo>
                  <a:pt x="11155" y="27407"/>
                  <a:pt x="11191" y="26888"/>
                  <a:pt x="11191" y="26377"/>
                </a:cubicBezTo>
                <a:cubicBezTo>
                  <a:pt x="11816" y="26157"/>
                  <a:pt x="12476" y="25937"/>
                  <a:pt x="13172" y="25787"/>
                </a:cubicBezTo>
                <a:close/>
                <a:moveTo>
                  <a:pt x="44901" y="26342"/>
                </a:moveTo>
                <a:cubicBezTo>
                  <a:pt x="45086" y="26527"/>
                  <a:pt x="45306" y="26747"/>
                  <a:pt x="45491" y="26932"/>
                </a:cubicBezTo>
                <a:cubicBezTo>
                  <a:pt x="44866" y="27258"/>
                  <a:pt x="44206" y="27592"/>
                  <a:pt x="43580" y="27883"/>
                </a:cubicBezTo>
                <a:cubicBezTo>
                  <a:pt x="43396" y="27698"/>
                  <a:pt x="43219" y="27478"/>
                  <a:pt x="43035" y="27293"/>
                </a:cubicBezTo>
                <a:cubicBezTo>
                  <a:pt x="43660" y="27002"/>
                  <a:pt x="44276" y="26712"/>
                  <a:pt x="44901" y="26342"/>
                </a:cubicBezTo>
                <a:close/>
                <a:moveTo>
                  <a:pt x="25207" y="26157"/>
                </a:moveTo>
                <a:lnTo>
                  <a:pt x="25207" y="26157"/>
                </a:lnTo>
                <a:cubicBezTo>
                  <a:pt x="25682" y="26342"/>
                  <a:pt x="26193" y="26527"/>
                  <a:pt x="26668" y="26633"/>
                </a:cubicBezTo>
                <a:cubicBezTo>
                  <a:pt x="26712" y="27002"/>
                  <a:pt x="26712" y="27372"/>
                  <a:pt x="26747" y="27698"/>
                </a:cubicBezTo>
                <a:cubicBezTo>
                  <a:pt x="26782" y="27768"/>
                  <a:pt x="26782" y="27883"/>
                  <a:pt x="26782" y="27953"/>
                </a:cubicBezTo>
                <a:cubicBezTo>
                  <a:pt x="26307" y="27848"/>
                  <a:pt x="25788" y="27698"/>
                  <a:pt x="25312" y="27513"/>
                </a:cubicBezTo>
                <a:cubicBezTo>
                  <a:pt x="25312" y="27258"/>
                  <a:pt x="25277" y="26967"/>
                  <a:pt x="25277" y="26712"/>
                </a:cubicBezTo>
                <a:cubicBezTo>
                  <a:pt x="25242" y="26527"/>
                  <a:pt x="25242" y="26342"/>
                  <a:pt x="25207" y="26157"/>
                </a:cubicBezTo>
                <a:close/>
                <a:moveTo>
                  <a:pt x="57227" y="25831"/>
                </a:moveTo>
                <a:lnTo>
                  <a:pt x="58221" y="26817"/>
                </a:lnTo>
                <a:cubicBezTo>
                  <a:pt x="57482" y="27222"/>
                  <a:pt x="56751" y="27627"/>
                  <a:pt x="55985" y="27988"/>
                </a:cubicBezTo>
                <a:cubicBezTo>
                  <a:pt x="55686" y="27698"/>
                  <a:pt x="55395" y="27407"/>
                  <a:pt x="55105" y="27108"/>
                </a:cubicBezTo>
                <a:cubicBezTo>
                  <a:pt x="55836" y="26712"/>
                  <a:pt x="56531" y="26272"/>
                  <a:pt x="57227" y="25831"/>
                </a:cubicBezTo>
                <a:close/>
                <a:moveTo>
                  <a:pt x="7854" y="25462"/>
                </a:moveTo>
                <a:cubicBezTo>
                  <a:pt x="7819" y="25972"/>
                  <a:pt x="7784" y="26412"/>
                  <a:pt x="7704" y="26853"/>
                </a:cubicBezTo>
                <a:cubicBezTo>
                  <a:pt x="7299" y="27222"/>
                  <a:pt x="6938" y="27627"/>
                  <a:pt x="6604" y="28032"/>
                </a:cubicBezTo>
                <a:cubicBezTo>
                  <a:pt x="6718" y="27592"/>
                  <a:pt x="6824" y="27108"/>
                  <a:pt x="6903" y="26668"/>
                </a:cubicBezTo>
                <a:cubicBezTo>
                  <a:pt x="7194" y="26272"/>
                  <a:pt x="7519" y="25867"/>
                  <a:pt x="7854" y="25462"/>
                </a:cubicBezTo>
                <a:close/>
                <a:moveTo>
                  <a:pt x="48097" y="26448"/>
                </a:moveTo>
                <a:cubicBezTo>
                  <a:pt x="48317" y="26633"/>
                  <a:pt x="48537" y="26853"/>
                  <a:pt x="48792" y="27073"/>
                </a:cubicBezTo>
                <a:cubicBezTo>
                  <a:pt x="48097" y="27407"/>
                  <a:pt x="47401" y="27733"/>
                  <a:pt x="46741" y="28068"/>
                </a:cubicBezTo>
                <a:cubicBezTo>
                  <a:pt x="46556" y="27883"/>
                  <a:pt x="46371" y="27733"/>
                  <a:pt x="46186" y="27548"/>
                </a:cubicBezTo>
                <a:cubicBezTo>
                  <a:pt x="46186" y="27513"/>
                  <a:pt x="46151" y="27513"/>
                  <a:pt x="46151" y="27513"/>
                </a:cubicBezTo>
                <a:cubicBezTo>
                  <a:pt x="46812" y="27187"/>
                  <a:pt x="47472" y="26817"/>
                  <a:pt x="48097" y="26448"/>
                </a:cubicBezTo>
                <a:close/>
                <a:moveTo>
                  <a:pt x="18045" y="26679"/>
                </a:moveTo>
                <a:cubicBezTo>
                  <a:pt x="18269" y="26679"/>
                  <a:pt x="18489" y="26690"/>
                  <a:pt x="18709" y="26712"/>
                </a:cubicBezTo>
                <a:cubicBezTo>
                  <a:pt x="18709" y="27152"/>
                  <a:pt x="18709" y="27592"/>
                  <a:pt x="18639" y="28032"/>
                </a:cubicBezTo>
                <a:cubicBezTo>
                  <a:pt x="18199" y="28032"/>
                  <a:pt x="17723" y="28032"/>
                  <a:pt x="17248" y="28103"/>
                </a:cubicBezTo>
                <a:cubicBezTo>
                  <a:pt x="17318" y="27627"/>
                  <a:pt x="17353" y="27187"/>
                  <a:pt x="17353" y="26712"/>
                </a:cubicBezTo>
                <a:cubicBezTo>
                  <a:pt x="17591" y="26690"/>
                  <a:pt x="17820" y="26679"/>
                  <a:pt x="18045" y="26679"/>
                </a:cubicBezTo>
                <a:close/>
                <a:moveTo>
                  <a:pt x="18744" y="26712"/>
                </a:moveTo>
                <a:cubicBezTo>
                  <a:pt x="19229" y="26712"/>
                  <a:pt x="19704" y="26747"/>
                  <a:pt x="20180" y="26853"/>
                </a:cubicBezTo>
                <a:cubicBezTo>
                  <a:pt x="20180" y="27293"/>
                  <a:pt x="20144" y="27698"/>
                  <a:pt x="20109" y="28103"/>
                </a:cubicBezTo>
                <a:cubicBezTo>
                  <a:pt x="19669" y="28032"/>
                  <a:pt x="19185" y="28032"/>
                  <a:pt x="18674" y="28032"/>
                </a:cubicBezTo>
                <a:cubicBezTo>
                  <a:pt x="18744" y="27592"/>
                  <a:pt x="18744" y="27152"/>
                  <a:pt x="18744" y="26712"/>
                </a:cubicBezTo>
                <a:close/>
                <a:moveTo>
                  <a:pt x="35217" y="26967"/>
                </a:moveTo>
                <a:cubicBezTo>
                  <a:pt x="35331" y="27222"/>
                  <a:pt x="35472" y="27513"/>
                  <a:pt x="35586" y="27812"/>
                </a:cubicBezTo>
                <a:cubicBezTo>
                  <a:pt x="35217" y="27883"/>
                  <a:pt x="34812" y="27918"/>
                  <a:pt x="34451" y="27953"/>
                </a:cubicBezTo>
                <a:cubicBezTo>
                  <a:pt x="34081" y="28032"/>
                  <a:pt x="33711" y="28068"/>
                  <a:pt x="33350" y="28103"/>
                </a:cubicBezTo>
                <a:cubicBezTo>
                  <a:pt x="33201" y="27768"/>
                  <a:pt x="33095" y="27443"/>
                  <a:pt x="32980" y="27073"/>
                </a:cubicBezTo>
                <a:cubicBezTo>
                  <a:pt x="33350" y="27073"/>
                  <a:pt x="33711" y="27038"/>
                  <a:pt x="34081" y="27038"/>
                </a:cubicBezTo>
                <a:cubicBezTo>
                  <a:pt x="34451" y="27002"/>
                  <a:pt x="34856" y="27002"/>
                  <a:pt x="35217" y="26967"/>
                </a:cubicBezTo>
                <a:close/>
                <a:moveTo>
                  <a:pt x="42410" y="26712"/>
                </a:moveTo>
                <a:cubicBezTo>
                  <a:pt x="42594" y="26888"/>
                  <a:pt x="42779" y="27073"/>
                  <a:pt x="42955" y="27293"/>
                </a:cubicBezTo>
                <a:cubicBezTo>
                  <a:pt x="42295" y="27592"/>
                  <a:pt x="41600" y="27883"/>
                  <a:pt x="40904" y="28103"/>
                </a:cubicBezTo>
                <a:cubicBezTo>
                  <a:pt x="40719" y="27918"/>
                  <a:pt x="40534" y="27698"/>
                  <a:pt x="40393" y="27513"/>
                </a:cubicBezTo>
                <a:cubicBezTo>
                  <a:pt x="41089" y="27258"/>
                  <a:pt x="41784" y="27002"/>
                  <a:pt x="42410" y="26712"/>
                </a:cubicBezTo>
                <a:close/>
                <a:moveTo>
                  <a:pt x="39768" y="26853"/>
                </a:moveTo>
                <a:cubicBezTo>
                  <a:pt x="39953" y="27073"/>
                  <a:pt x="40138" y="27258"/>
                  <a:pt x="40314" y="27478"/>
                </a:cubicBezTo>
                <a:cubicBezTo>
                  <a:pt x="39619" y="27733"/>
                  <a:pt x="38923" y="27918"/>
                  <a:pt x="38192" y="28138"/>
                </a:cubicBezTo>
                <a:cubicBezTo>
                  <a:pt x="38043" y="27918"/>
                  <a:pt x="37893" y="27663"/>
                  <a:pt x="37717" y="27443"/>
                </a:cubicBezTo>
                <a:cubicBezTo>
                  <a:pt x="38413" y="27258"/>
                  <a:pt x="39108" y="27073"/>
                  <a:pt x="39768" y="26853"/>
                </a:cubicBezTo>
                <a:close/>
                <a:moveTo>
                  <a:pt x="54180" y="26228"/>
                </a:moveTo>
                <a:cubicBezTo>
                  <a:pt x="54445" y="26492"/>
                  <a:pt x="54665" y="26747"/>
                  <a:pt x="54920" y="26967"/>
                </a:cubicBezTo>
                <a:cubicBezTo>
                  <a:pt x="54955" y="27038"/>
                  <a:pt x="54990" y="27073"/>
                  <a:pt x="55061" y="27108"/>
                </a:cubicBezTo>
                <a:cubicBezTo>
                  <a:pt x="54401" y="27478"/>
                  <a:pt x="53740" y="27848"/>
                  <a:pt x="53045" y="28138"/>
                </a:cubicBezTo>
                <a:cubicBezTo>
                  <a:pt x="52789" y="27883"/>
                  <a:pt x="52569" y="27627"/>
                  <a:pt x="52314" y="27372"/>
                </a:cubicBezTo>
                <a:cubicBezTo>
                  <a:pt x="52939" y="27038"/>
                  <a:pt x="53564" y="26633"/>
                  <a:pt x="54180" y="26228"/>
                </a:cubicBezTo>
                <a:close/>
                <a:moveTo>
                  <a:pt x="9280" y="25717"/>
                </a:moveTo>
                <a:cubicBezTo>
                  <a:pt x="9280" y="26052"/>
                  <a:pt x="9280" y="26342"/>
                  <a:pt x="9245" y="26597"/>
                </a:cubicBezTo>
                <a:cubicBezTo>
                  <a:pt x="9245" y="26817"/>
                  <a:pt x="9210" y="27002"/>
                  <a:pt x="9210" y="27187"/>
                </a:cubicBezTo>
                <a:cubicBezTo>
                  <a:pt x="9025" y="27293"/>
                  <a:pt x="8840" y="27372"/>
                  <a:pt x="8664" y="27478"/>
                </a:cubicBezTo>
                <a:cubicBezTo>
                  <a:pt x="8259" y="27698"/>
                  <a:pt x="7889" y="27953"/>
                  <a:pt x="7563" y="28208"/>
                </a:cubicBezTo>
                <a:cubicBezTo>
                  <a:pt x="7599" y="27988"/>
                  <a:pt x="7634" y="27768"/>
                  <a:pt x="7669" y="27548"/>
                </a:cubicBezTo>
                <a:cubicBezTo>
                  <a:pt x="7704" y="27372"/>
                  <a:pt x="7740" y="27108"/>
                  <a:pt x="7784" y="26888"/>
                </a:cubicBezTo>
                <a:cubicBezTo>
                  <a:pt x="8074" y="26597"/>
                  <a:pt x="8365" y="26342"/>
                  <a:pt x="8699" y="26122"/>
                </a:cubicBezTo>
                <a:cubicBezTo>
                  <a:pt x="8919" y="25972"/>
                  <a:pt x="9104" y="25867"/>
                  <a:pt x="9280" y="25717"/>
                </a:cubicBezTo>
                <a:close/>
                <a:moveTo>
                  <a:pt x="26712" y="26633"/>
                </a:moveTo>
                <a:lnTo>
                  <a:pt x="26712" y="26633"/>
                </a:lnTo>
                <a:cubicBezTo>
                  <a:pt x="27408" y="26817"/>
                  <a:pt x="28068" y="26932"/>
                  <a:pt x="28763" y="27002"/>
                </a:cubicBezTo>
                <a:cubicBezTo>
                  <a:pt x="28834" y="27372"/>
                  <a:pt x="28869" y="27733"/>
                  <a:pt x="28913" y="28103"/>
                </a:cubicBezTo>
                <a:cubicBezTo>
                  <a:pt x="28913" y="28138"/>
                  <a:pt x="28948" y="28208"/>
                  <a:pt x="28948" y="28253"/>
                </a:cubicBezTo>
                <a:cubicBezTo>
                  <a:pt x="28209" y="28208"/>
                  <a:pt x="27513" y="28103"/>
                  <a:pt x="26818" y="27953"/>
                </a:cubicBezTo>
                <a:lnTo>
                  <a:pt x="26818" y="27698"/>
                </a:lnTo>
                <a:cubicBezTo>
                  <a:pt x="26782" y="27372"/>
                  <a:pt x="26747" y="27002"/>
                  <a:pt x="26712" y="26633"/>
                </a:cubicBezTo>
                <a:close/>
                <a:moveTo>
                  <a:pt x="28834" y="27038"/>
                </a:moveTo>
                <a:lnTo>
                  <a:pt x="28834" y="27038"/>
                </a:lnTo>
                <a:cubicBezTo>
                  <a:pt x="29424" y="27073"/>
                  <a:pt x="30049" y="27108"/>
                  <a:pt x="30709" y="27108"/>
                </a:cubicBezTo>
                <a:cubicBezTo>
                  <a:pt x="30779" y="27513"/>
                  <a:pt x="30850" y="27883"/>
                  <a:pt x="30964" y="28288"/>
                </a:cubicBezTo>
                <a:cubicBezTo>
                  <a:pt x="30304" y="28288"/>
                  <a:pt x="29644" y="28288"/>
                  <a:pt x="28983" y="28253"/>
                </a:cubicBezTo>
                <a:cubicBezTo>
                  <a:pt x="28983" y="28208"/>
                  <a:pt x="28983" y="28138"/>
                  <a:pt x="28948" y="28103"/>
                </a:cubicBezTo>
                <a:cubicBezTo>
                  <a:pt x="28913" y="27733"/>
                  <a:pt x="28869" y="27372"/>
                  <a:pt x="28834" y="27038"/>
                </a:cubicBezTo>
                <a:close/>
                <a:moveTo>
                  <a:pt x="32945" y="27073"/>
                </a:moveTo>
                <a:cubicBezTo>
                  <a:pt x="33051" y="27443"/>
                  <a:pt x="33165" y="27768"/>
                  <a:pt x="33271" y="28103"/>
                </a:cubicBezTo>
                <a:cubicBezTo>
                  <a:pt x="32505" y="28173"/>
                  <a:pt x="31774" y="28253"/>
                  <a:pt x="31000" y="28288"/>
                </a:cubicBezTo>
                <a:cubicBezTo>
                  <a:pt x="30929" y="27883"/>
                  <a:pt x="30815" y="27513"/>
                  <a:pt x="30744" y="27152"/>
                </a:cubicBezTo>
                <a:cubicBezTo>
                  <a:pt x="31475" y="27152"/>
                  <a:pt x="32215" y="27108"/>
                  <a:pt x="32945" y="27073"/>
                </a:cubicBezTo>
                <a:close/>
                <a:moveTo>
                  <a:pt x="2316" y="26192"/>
                </a:moveTo>
                <a:cubicBezTo>
                  <a:pt x="2422" y="26562"/>
                  <a:pt x="2501" y="26932"/>
                  <a:pt x="2536" y="27372"/>
                </a:cubicBezTo>
                <a:cubicBezTo>
                  <a:pt x="2017" y="27698"/>
                  <a:pt x="1506" y="27988"/>
                  <a:pt x="916" y="28323"/>
                </a:cubicBezTo>
                <a:cubicBezTo>
                  <a:pt x="916" y="27883"/>
                  <a:pt x="846" y="27513"/>
                  <a:pt x="740" y="27152"/>
                </a:cubicBezTo>
                <a:cubicBezTo>
                  <a:pt x="1321" y="26853"/>
                  <a:pt x="1841" y="26527"/>
                  <a:pt x="2316" y="26192"/>
                </a:cubicBezTo>
                <a:close/>
                <a:moveTo>
                  <a:pt x="22750" y="26307"/>
                </a:moveTo>
                <a:lnTo>
                  <a:pt x="22750" y="26307"/>
                </a:lnTo>
                <a:cubicBezTo>
                  <a:pt x="22970" y="26412"/>
                  <a:pt x="23190" y="26527"/>
                  <a:pt x="23411" y="26668"/>
                </a:cubicBezTo>
                <a:cubicBezTo>
                  <a:pt x="23587" y="26782"/>
                  <a:pt x="23772" y="26888"/>
                  <a:pt x="23992" y="27002"/>
                </a:cubicBezTo>
                <a:cubicBezTo>
                  <a:pt x="23992" y="27443"/>
                  <a:pt x="24027" y="27883"/>
                  <a:pt x="24071" y="28323"/>
                </a:cubicBezTo>
                <a:cubicBezTo>
                  <a:pt x="23956" y="28253"/>
                  <a:pt x="23807" y="28173"/>
                  <a:pt x="23666" y="28103"/>
                </a:cubicBezTo>
                <a:cubicBezTo>
                  <a:pt x="23367" y="27953"/>
                  <a:pt x="23111" y="27812"/>
                  <a:pt x="22821" y="27698"/>
                </a:cubicBezTo>
                <a:cubicBezTo>
                  <a:pt x="22821" y="27258"/>
                  <a:pt x="22785" y="26782"/>
                  <a:pt x="22750" y="26307"/>
                </a:cubicBezTo>
                <a:close/>
                <a:moveTo>
                  <a:pt x="51469" y="26633"/>
                </a:moveTo>
                <a:cubicBezTo>
                  <a:pt x="51724" y="26853"/>
                  <a:pt x="51979" y="27108"/>
                  <a:pt x="52244" y="27372"/>
                </a:cubicBezTo>
                <a:cubicBezTo>
                  <a:pt x="51689" y="27663"/>
                  <a:pt x="51178" y="27918"/>
                  <a:pt x="50624" y="28138"/>
                </a:cubicBezTo>
                <a:cubicBezTo>
                  <a:pt x="50483" y="28208"/>
                  <a:pt x="50333" y="28288"/>
                  <a:pt x="50183" y="28323"/>
                </a:cubicBezTo>
                <a:cubicBezTo>
                  <a:pt x="50043" y="28173"/>
                  <a:pt x="49893" y="28032"/>
                  <a:pt x="49708" y="27848"/>
                </a:cubicBezTo>
                <a:cubicBezTo>
                  <a:pt x="49673" y="27812"/>
                  <a:pt x="49602" y="27733"/>
                  <a:pt x="49523" y="27698"/>
                </a:cubicBezTo>
                <a:cubicBezTo>
                  <a:pt x="49778" y="27592"/>
                  <a:pt x="50043" y="27443"/>
                  <a:pt x="50263" y="27328"/>
                </a:cubicBezTo>
                <a:cubicBezTo>
                  <a:pt x="50659" y="27108"/>
                  <a:pt x="51064" y="26888"/>
                  <a:pt x="51469" y="26633"/>
                </a:cubicBezTo>
                <a:close/>
                <a:moveTo>
                  <a:pt x="17283" y="26747"/>
                </a:moveTo>
                <a:cubicBezTo>
                  <a:pt x="17283" y="27187"/>
                  <a:pt x="17283" y="27663"/>
                  <a:pt x="17204" y="28103"/>
                </a:cubicBezTo>
                <a:cubicBezTo>
                  <a:pt x="16623" y="28173"/>
                  <a:pt x="15998" y="28253"/>
                  <a:pt x="15337" y="28393"/>
                </a:cubicBezTo>
                <a:cubicBezTo>
                  <a:pt x="15408" y="27918"/>
                  <a:pt x="15443" y="27443"/>
                  <a:pt x="15443" y="26967"/>
                </a:cubicBezTo>
                <a:cubicBezTo>
                  <a:pt x="16103" y="26853"/>
                  <a:pt x="16728" y="26782"/>
                  <a:pt x="17283" y="26747"/>
                </a:cubicBezTo>
                <a:close/>
                <a:moveTo>
                  <a:pt x="20215" y="26853"/>
                </a:moveTo>
                <a:cubicBezTo>
                  <a:pt x="20655" y="26932"/>
                  <a:pt x="21095" y="27073"/>
                  <a:pt x="21571" y="27222"/>
                </a:cubicBezTo>
                <a:lnTo>
                  <a:pt x="21571" y="28429"/>
                </a:lnTo>
                <a:cubicBezTo>
                  <a:pt x="21095" y="28288"/>
                  <a:pt x="20620" y="28208"/>
                  <a:pt x="20180" y="28138"/>
                </a:cubicBezTo>
                <a:cubicBezTo>
                  <a:pt x="20215" y="27698"/>
                  <a:pt x="20215" y="27293"/>
                  <a:pt x="20215" y="26853"/>
                </a:cubicBezTo>
                <a:close/>
                <a:moveTo>
                  <a:pt x="45526" y="26967"/>
                </a:moveTo>
                <a:cubicBezTo>
                  <a:pt x="45711" y="27152"/>
                  <a:pt x="45896" y="27328"/>
                  <a:pt x="46081" y="27513"/>
                </a:cubicBezTo>
                <a:cubicBezTo>
                  <a:pt x="45456" y="27812"/>
                  <a:pt x="44760" y="28138"/>
                  <a:pt x="44100" y="28429"/>
                </a:cubicBezTo>
                <a:cubicBezTo>
                  <a:pt x="43915" y="28253"/>
                  <a:pt x="43765" y="28068"/>
                  <a:pt x="43616" y="27918"/>
                </a:cubicBezTo>
                <a:cubicBezTo>
                  <a:pt x="44241" y="27627"/>
                  <a:pt x="44901" y="27293"/>
                  <a:pt x="45526" y="26967"/>
                </a:cubicBezTo>
                <a:close/>
                <a:moveTo>
                  <a:pt x="7044" y="25347"/>
                </a:moveTo>
                <a:lnTo>
                  <a:pt x="7044" y="25347"/>
                </a:lnTo>
                <a:cubicBezTo>
                  <a:pt x="7009" y="25787"/>
                  <a:pt x="6938" y="26228"/>
                  <a:pt x="6859" y="26668"/>
                </a:cubicBezTo>
                <a:cubicBezTo>
                  <a:pt x="6604" y="27002"/>
                  <a:pt x="6349" y="27372"/>
                  <a:pt x="6128" y="27733"/>
                </a:cubicBezTo>
                <a:cubicBezTo>
                  <a:pt x="5944" y="27988"/>
                  <a:pt x="5759" y="28253"/>
                  <a:pt x="5583" y="28508"/>
                </a:cubicBezTo>
                <a:cubicBezTo>
                  <a:pt x="5688" y="28103"/>
                  <a:pt x="5838" y="27698"/>
                  <a:pt x="5908" y="27293"/>
                </a:cubicBezTo>
                <a:cubicBezTo>
                  <a:pt x="6164" y="26888"/>
                  <a:pt x="6384" y="26527"/>
                  <a:pt x="6604" y="26122"/>
                </a:cubicBezTo>
                <a:cubicBezTo>
                  <a:pt x="6753" y="25867"/>
                  <a:pt x="6903" y="25611"/>
                  <a:pt x="7044" y="25347"/>
                </a:cubicBezTo>
                <a:close/>
                <a:moveTo>
                  <a:pt x="11155" y="26377"/>
                </a:moveTo>
                <a:cubicBezTo>
                  <a:pt x="11155" y="26932"/>
                  <a:pt x="11120" y="27407"/>
                  <a:pt x="11085" y="27883"/>
                </a:cubicBezTo>
                <a:cubicBezTo>
                  <a:pt x="10381" y="28103"/>
                  <a:pt x="9720" y="28323"/>
                  <a:pt x="9060" y="28613"/>
                </a:cubicBezTo>
                <a:cubicBezTo>
                  <a:pt x="9139" y="28173"/>
                  <a:pt x="9210" y="27698"/>
                  <a:pt x="9245" y="27222"/>
                </a:cubicBezTo>
                <a:cubicBezTo>
                  <a:pt x="9835" y="26888"/>
                  <a:pt x="10460" y="26633"/>
                  <a:pt x="11155" y="26377"/>
                </a:cubicBezTo>
                <a:close/>
                <a:moveTo>
                  <a:pt x="37673" y="27443"/>
                </a:moveTo>
                <a:cubicBezTo>
                  <a:pt x="37823" y="27663"/>
                  <a:pt x="38008" y="27918"/>
                  <a:pt x="38157" y="28138"/>
                </a:cubicBezTo>
                <a:cubicBezTo>
                  <a:pt x="37497" y="28323"/>
                  <a:pt x="36793" y="28508"/>
                  <a:pt x="36062" y="28649"/>
                </a:cubicBezTo>
                <a:cubicBezTo>
                  <a:pt x="35912" y="28358"/>
                  <a:pt x="35807" y="28103"/>
                  <a:pt x="35657" y="27848"/>
                </a:cubicBezTo>
                <a:cubicBezTo>
                  <a:pt x="36352" y="27733"/>
                  <a:pt x="37013" y="27592"/>
                  <a:pt x="37673" y="27443"/>
                </a:cubicBezTo>
                <a:close/>
                <a:moveTo>
                  <a:pt x="48828" y="27073"/>
                </a:moveTo>
                <a:cubicBezTo>
                  <a:pt x="49048" y="27293"/>
                  <a:pt x="49268" y="27478"/>
                  <a:pt x="49453" y="27698"/>
                </a:cubicBezTo>
                <a:cubicBezTo>
                  <a:pt x="48757" y="28032"/>
                  <a:pt x="48062" y="28358"/>
                  <a:pt x="47357" y="28649"/>
                </a:cubicBezTo>
                <a:lnTo>
                  <a:pt x="47322" y="28649"/>
                </a:lnTo>
                <a:cubicBezTo>
                  <a:pt x="47137" y="28473"/>
                  <a:pt x="46961" y="28288"/>
                  <a:pt x="46776" y="28103"/>
                </a:cubicBezTo>
                <a:cubicBezTo>
                  <a:pt x="47437" y="27768"/>
                  <a:pt x="48132" y="27443"/>
                  <a:pt x="48828" y="27073"/>
                </a:cubicBezTo>
                <a:close/>
                <a:moveTo>
                  <a:pt x="61593" y="26633"/>
                </a:moveTo>
                <a:cubicBezTo>
                  <a:pt x="61963" y="26932"/>
                  <a:pt x="62324" y="27258"/>
                  <a:pt x="62659" y="27548"/>
                </a:cubicBezTo>
                <a:cubicBezTo>
                  <a:pt x="61928" y="27918"/>
                  <a:pt x="61118" y="28288"/>
                  <a:pt x="60308" y="28649"/>
                </a:cubicBezTo>
                <a:cubicBezTo>
                  <a:pt x="59982" y="28393"/>
                  <a:pt x="59648" y="28103"/>
                  <a:pt x="59357" y="27812"/>
                </a:cubicBezTo>
                <a:cubicBezTo>
                  <a:pt x="60088" y="27443"/>
                  <a:pt x="60863" y="27038"/>
                  <a:pt x="61593" y="26633"/>
                </a:cubicBezTo>
                <a:close/>
                <a:moveTo>
                  <a:pt x="3998" y="26272"/>
                </a:moveTo>
                <a:lnTo>
                  <a:pt x="3998" y="26272"/>
                </a:lnTo>
                <a:cubicBezTo>
                  <a:pt x="4042" y="26668"/>
                  <a:pt x="3998" y="27152"/>
                  <a:pt x="3927" y="27627"/>
                </a:cubicBezTo>
                <a:cubicBezTo>
                  <a:pt x="3487" y="27988"/>
                  <a:pt x="3012" y="28358"/>
                  <a:pt x="2501" y="28728"/>
                </a:cubicBezTo>
                <a:cubicBezTo>
                  <a:pt x="2572" y="28253"/>
                  <a:pt x="2572" y="27812"/>
                  <a:pt x="2572" y="27372"/>
                </a:cubicBezTo>
                <a:cubicBezTo>
                  <a:pt x="3082" y="27038"/>
                  <a:pt x="3558" y="26633"/>
                  <a:pt x="3998" y="26272"/>
                </a:cubicBezTo>
                <a:close/>
                <a:moveTo>
                  <a:pt x="42999" y="27328"/>
                </a:moveTo>
                <a:cubicBezTo>
                  <a:pt x="43175" y="27513"/>
                  <a:pt x="43360" y="27698"/>
                  <a:pt x="43545" y="27883"/>
                </a:cubicBezTo>
                <a:cubicBezTo>
                  <a:pt x="42850" y="28208"/>
                  <a:pt x="42154" y="28473"/>
                  <a:pt x="41415" y="28728"/>
                </a:cubicBezTo>
                <a:cubicBezTo>
                  <a:pt x="41274" y="28543"/>
                  <a:pt x="41089" y="28323"/>
                  <a:pt x="40939" y="28138"/>
                </a:cubicBezTo>
                <a:cubicBezTo>
                  <a:pt x="41635" y="27883"/>
                  <a:pt x="42295" y="27627"/>
                  <a:pt x="42999" y="27328"/>
                </a:cubicBezTo>
                <a:close/>
                <a:moveTo>
                  <a:pt x="6128" y="25972"/>
                </a:moveTo>
                <a:lnTo>
                  <a:pt x="6128" y="25972"/>
                </a:lnTo>
                <a:cubicBezTo>
                  <a:pt x="6058" y="26412"/>
                  <a:pt x="5979" y="26853"/>
                  <a:pt x="5873" y="27258"/>
                </a:cubicBezTo>
                <a:cubicBezTo>
                  <a:pt x="5618" y="27698"/>
                  <a:pt x="5318" y="28138"/>
                  <a:pt x="4993" y="28543"/>
                </a:cubicBezTo>
                <a:cubicBezTo>
                  <a:pt x="4922" y="28649"/>
                  <a:pt x="4843" y="28728"/>
                  <a:pt x="4737" y="28834"/>
                </a:cubicBezTo>
                <a:cubicBezTo>
                  <a:pt x="4878" y="28429"/>
                  <a:pt x="4993" y="28032"/>
                  <a:pt x="5063" y="27592"/>
                </a:cubicBezTo>
                <a:cubicBezTo>
                  <a:pt x="5178" y="27478"/>
                  <a:pt x="5248" y="27372"/>
                  <a:pt x="5362" y="27258"/>
                </a:cubicBezTo>
                <a:cubicBezTo>
                  <a:pt x="5653" y="26853"/>
                  <a:pt x="5908" y="26412"/>
                  <a:pt x="6128" y="25972"/>
                </a:cubicBezTo>
                <a:close/>
                <a:moveTo>
                  <a:pt x="15408" y="26967"/>
                </a:moveTo>
                <a:cubicBezTo>
                  <a:pt x="15408" y="27443"/>
                  <a:pt x="15373" y="27918"/>
                  <a:pt x="15267" y="28393"/>
                </a:cubicBezTo>
                <a:lnTo>
                  <a:pt x="15152" y="28393"/>
                </a:lnTo>
                <a:cubicBezTo>
                  <a:pt x="14457" y="28543"/>
                  <a:pt x="13726" y="28693"/>
                  <a:pt x="13022" y="28834"/>
                </a:cubicBezTo>
                <a:cubicBezTo>
                  <a:pt x="13101" y="28358"/>
                  <a:pt x="13172" y="27883"/>
                  <a:pt x="13207" y="27372"/>
                </a:cubicBezTo>
                <a:cubicBezTo>
                  <a:pt x="13832" y="27258"/>
                  <a:pt x="14422" y="27152"/>
                  <a:pt x="15047" y="27038"/>
                </a:cubicBezTo>
                <a:cubicBezTo>
                  <a:pt x="15152" y="27002"/>
                  <a:pt x="15267" y="27002"/>
                  <a:pt x="15408" y="26967"/>
                </a:cubicBezTo>
                <a:close/>
                <a:moveTo>
                  <a:pt x="40358" y="27513"/>
                </a:moveTo>
                <a:cubicBezTo>
                  <a:pt x="40499" y="27733"/>
                  <a:pt x="40684" y="27918"/>
                  <a:pt x="40869" y="28138"/>
                </a:cubicBezTo>
                <a:cubicBezTo>
                  <a:pt x="40138" y="28393"/>
                  <a:pt x="39399" y="28613"/>
                  <a:pt x="38703" y="28834"/>
                </a:cubicBezTo>
                <a:cubicBezTo>
                  <a:pt x="38553" y="28613"/>
                  <a:pt x="38377" y="28393"/>
                  <a:pt x="38228" y="28173"/>
                </a:cubicBezTo>
                <a:cubicBezTo>
                  <a:pt x="38958" y="27953"/>
                  <a:pt x="39654" y="27768"/>
                  <a:pt x="40358" y="27513"/>
                </a:cubicBezTo>
                <a:close/>
                <a:moveTo>
                  <a:pt x="18674" y="28068"/>
                </a:moveTo>
                <a:cubicBezTo>
                  <a:pt x="19185" y="28068"/>
                  <a:pt x="19625" y="28103"/>
                  <a:pt x="20109" y="28173"/>
                </a:cubicBezTo>
                <a:cubicBezTo>
                  <a:pt x="20109" y="28393"/>
                  <a:pt x="20065" y="28649"/>
                  <a:pt x="20030" y="28869"/>
                </a:cubicBezTo>
                <a:cubicBezTo>
                  <a:pt x="19924" y="28869"/>
                  <a:pt x="19810" y="28834"/>
                  <a:pt x="19704" y="28834"/>
                </a:cubicBezTo>
                <a:lnTo>
                  <a:pt x="18524" y="28834"/>
                </a:lnTo>
                <a:cubicBezTo>
                  <a:pt x="18604" y="28578"/>
                  <a:pt x="18639" y="28323"/>
                  <a:pt x="18674" y="28068"/>
                </a:cubicBezTo>
                <a:close/>
                <a:moveTo>
                  <a:pt x="24027" y="27002"/>
                </a:moveTo>
                <a:lnTo>
                  <a:pt x="24027" y="27002"/>
                </a:lnTo>
                <a:cubicBezTo>
                  <a:pt x="24432" y="27222"/>
                  <a:pt x="24872" y="27407"/>
                  <a:pt x="25277" y="27548"/>
                </a:cubicBezTo>
                <a:lnTo>
                  <a:pt x="25277" y="27663"/>
                </a:lnTo>
                <a:cubicBezTo>
                  <a:pt x="25312" y="28068"/>
                  <a:pt x="25347" y="28473"/>
                  <a:pt x="25391" y="28869"/>
                </a:cubicBezTo>
                <a:cubicBezTo>
                  <a:pt x="24951" y="28728"/>
                  <a:pt x="24546" y="28543"/>
                  <a:pt x="24141" y="28358"/>
                </a:cubicBezTo>
                <a:cubicBezTo>
                  <a:pt x="24106" y="27918"/>
                  <a:pt x="24071" y="27443"/>
                  <a:pt x="24027" y="27002"/>
                </a:cubicBezTo>
                <a:close/>
                <a:moveTo>
                  <a:pt x="58257" y="26853"/>
                </a:moveTo>
                <a:cubicBezTo>
                  <a:pt x="58582" y="27187"/>
                  <a:pt x="58917" y="27478"/>
                  <a:pt x="59287" y="27812"/>
                </a:cubicBezTo>
                <a:cubicBezTo>
                  <a:pt x="58477" y="28173"/>
                  <a:pt x="57702" y="28543"/>
                  <a:pt x="56901" y="28869"/>
                </a:cubicBezTo>
                <a:cubicBezTo>
                  <a:pt x="56602" y="28578"/>
                  <a:pt x="56311" y="28323"/>
                  <a:pt x="56020" y="28032"/>
                </a:cubicBezTo>
                <a:cubicBezTo>
                  <a:pt x="56786" y="27663"/>
                  <a:pt x="57526" y="27258"/>
                  <a:pt x="58257" y="26853"/>
                </a:cubicBezTo>
                <a:close/>
                <a:moveTo>
                  <a:pt x="21606" y="27258"/>
                </a:moveTo>
                <a:lnTo>
                  <a:pt x="21606" y="27258"/>
                </a:lnTo>
                <a:cubicBezTo>
                  <a:pt x="22011" y="27372"/>
                  <a:pt x="22381" y="27513"/>
                  <a:pt x="22785" y="27733"/>
                </a:cubicBezTo>
                <a:cubicBezTo>
                  <a:pt x="22821" y="28138"/>
                  <a:pt x="22821" y="28543"/>
                  <a:pt x="22821" y="28913"/>
                </a:cubicBezTo>
                <a:cubicBezTo>
                  <a:pt x="22416" y="28728"/>
                  <a:pt x="22011" y="28578"/>
                  <a:pt x="21606" y="28473"/>
                </a:cubicBezTo>
                <a:cubicBezTo>
                  <a:pt x="21650" y="28068"/>
                  <a:pt x="21650" y="27663"/>
                  <a:pt x="21606" y="27258"/>
                </a:cubicBezTo>
                <a:close/>
                <a:moveTo>
                  <a:pt x="5248" y="26307"/>
                </a:moveTo>
                <a:cubicBezTo>
                  <a:pt x="5213" y="26712"/>
                  <a:pt x="5142" y="27152"/>
                  <a:pt x="5028" y="27592"/>
                </a:cubicBezTo>
                <a:cubicBezTo>
                  <a:pt x="4658" y="28068"/>
                  <a:pt x="4218" y="28508"/>
                  <a:pt x="3707" y="28948"/>
                </a:cubicBezTo>
                <a:cubicBezTo>
                  <a:pt x="3743" y="28869"/>
                  <a:pt x="3743" y="28798"/>
                  <a:pt x="3778" y="28728"/>
                </a:cubicBezTo>
                <a:cubicBezTo>
                  <a:pt x="3857" y="28358"/>
                  <a:pt x="3927" y="27988"/>
                  <a:pt x="3963" y="27627"/>
                </a:cubicBezTo>
                <a:cubicBezTo>
                  <a:pt x="4482" y="27222"/>
                  <a:pt x="4878" y="26747"/>
                  <a:pt x="5248" y="26307"/>
                </a:cubicBezTo>
                <a:close/>
                <a:moveTo>
                  <a:pt x="55061" y="27152"/>
                </a:moveTo>
                <a:cubicBezTo>
                  <a:pt x="55360" y="27443"/>
                  <a:pt x="55651" y="27733"/>
                  <a:pt x="55941" y="27988"/>
                </a:cubicBezTo>
                <a:cubicBezTo>
                  <a:pt x="55246" y="28358"/>
                  <a:pt x="54550" y="28649"/>
                  <a:pt x="53855" y="28948"/>
                </a:cubicBezTo>
                <a:cubicBezTo>
                  <a:pt x="53784" y="28869"/>
                  <a:pt x="53740" y="28834"/>
                  <a:pt x="53670" y="28763"/>
                </a:cubicBezTo>
                <a:cubicBezTo>
                  <a:pt x="53485" y="28578"/>
                  <a:pt x="53300" y="28393"/>
                  <a:pt x="53080" y="28173"/>
                </a:cubicBezTo>
                <a:cubicBezTo>
                  <a:pt x="53784" y="27848"/>
                  <a:pt x="54445" y="27513"/>
                  <a:pt x="55061" y="27152"/>
                </a:cubicBezTo>
                <a:close/>
                <a:moveTo>
                  <a:pt x="18639" y="28068"/>
                </a:moveTo>
                <a:cubicBezTo>
                  <a:pt x="18604" y="28323"/>
                  <a:pt x="18568" y="28578"/>
                  <a:pt x="18489" y="28869"/>
                </a:cubicBezTo>
                <a:cubicBezTo>
                  <a:pt x="18014" y="28869"/>
                  <a:pt x="17503" y="28948"/>
                  <a:pt x="17028" y="29054"/>
                </a:cubicBezTo>
                <a:cubicBezTo>
                  <a:pt x="17133" y="28763"/>
                  <a:pt x="17169" y="28429"/>
                  <a:pt x="17248" y="28138"/>
                </a:cubicBezTo>
                <a:cubicBezTo>
                  <a:pt x="17723" y="28103"/>
                  <a:pt x="18199" y="28068"/>
                  <a:pt x="18639" y="28068"/>
                </a:cubicBezTo>
                <a:close/>
                <a:moveTo>
                  <a:pt x="35622" y="27848"/>
                </a:moveTo>
                <a:cubicBezTo>
                  <a:pt x="35736" y="28103"/>
                  <a:pt x="35877" y="28393"/>
                  <a:pt x="36027" y="28649"/>
                </a:cubicBezTo>
                <a:cubicBezTo>
                  <a:pt x="35622" y="28728"/>
                  <a:pt x="35217" y="28798"/>
                  <a:pt x="34812" y="28869"/>
                </a:cubicBezTo>
                <a:cubicBezTo>
                  <a:pt x="34451" y="28948"/>
                  <a:pt x="34081" y="29018"/>
                  <a:pt x="33711" y="29054"/>
                </a:cubicBezTo>
                <a:cubicBezTo>
                  <a:pt x="33570" y="28763"/>
                  <a:pt x="33456" y="28473"/>
                  <a:pt x="33350" y="28138"/>
                </a:cubicBezTo>
                <a:cubicBezTo>
                  <a:pt x="33711" y="28103"/>
                  <a:pt x="34081" y="28068"/>
                  <a:pt x="34451" y="28032"/>
                </a:cubicBezTo>
                <a:cubicBezTo>
                  <a:pt x="34856" y="27953"/>
                  <a:pt x="35217" y="27918"/>
                  <a:pt x="35622" y="27848"/>
                </a:cubicBezTo>
                <a:close/>
                <a:moveTo>
                  <a:pt x="52279" y="27407"/>
                </a:moveTo>
                <a:cubicBezTo>
                  <a:pt x="52499" y="27663"/>
                  <a:pt x="52754" y="27918"/>
                  <a:pt x="53009" y="28173"/>
                </a:cubicBezTo>
                <a:cubicBezTo>
                  <a:pt x="52534" y="28393"/>
                  <a:pt x="52059" y="28613"/>
                  <a:pt x="51539" y="28798"/>
                </a:cubicBezTo>
                <a:cubicBezTo>
                  <a:pt x="51319" y="28869"/>
                  <a:pt x="51099" y="28948"/>
                  <a:pt x="50879" y="29054"/>
                </a:cubicBezTo>
                <a:cubicBezTo>
                  <a:pt x="50659" y="28798"/>
                  <a:pt x="50439" y="28578"/>
                  <a:pt x="50219" y="28358"/>
                </a:cubicBezTo>
                <a:cubicBezTo>
                  <a:pt x="50368" y="28323"/>
                  <a:pt x="50518" y="28253"/>
                  <a:pt x="50659" y="28173"/>
                </a:cubicBezTo>
                <a:cubicBezTo>
                  <a:pt x="51213" y="27953"/>
                  <a:pt x="51724" y="27698"/>
                  <a:pt x="52279" y="27407"/>
                </a:cubicBezTo>
                <a:close/>
                <a:moveTo>
                  <a:pt x="20180" y="28173"/>
                </a:moveTo>
                <a:cubicBezTo>
                  <a:pt x="20620" y="28253"/>
                  <a:pt x="21095" y="28358"/>
                  <a:pt x="21571" y="28508"/>
                </a:cubicBezTo>
                <a:cubicBezTo>
                  <a:pt x="21535" y="28728"/>
                  <a:pt x="21535" y="28983"/>
                  <a:pt x="21500" y="29203"/>
                </a:cubicBezTo>
                <a:cubicBezTo>
                  <a:pt x="21060" y="29054"/>
                  <a:pt x="20585" y="28948"/>
                  <a:pt x="20065" y="28869"/>
                </a:cubicBezTo>
                <a:cubicBezTo>
                  <a:pt x="20109" y="28649"/>
                  <a:pt x="20144" y="28393"/>
                  <a:pt x="20180" y="28173"/>
                </a:cubicBezTo>
                <a:close/>
                <a:moveTo>
                  <a:pt x="25312" y="27592"/>
                </a:moveTo>
                <a:cubicBezTo>
                  <a:pt x="25788" y="27733"/>
                  <a:pt x="26307" y="27883"/>
                  <a:pt x="26782" y="27988"/>
                </a:cubicBezTo>
                <a:lnTo>
                  <a:pt x="26782" y="28103"/>
                </a:lnTo>
                <a:cubicBezTo>
                  <a:pt x="26818" y="28473"/>
                  <a:pt x="26853" y="28869"/>
                  <a:pt x="26888" y="29239"/>
                </a:cubicBezTo>
                <a:cubicBezTo>
                  <a:pt x="26413" y="29168"/>
                  <a:pt x="25902" y="29018"/>
                  <a:pt x="25427" y="28869"/>
                </a:cubicBezTo>
                <a:cubicBezTo>
                  <a:pt x="25391" y="28473"/>
                  <a:pt x="25347" y="28068"/>
                  <a:pt x="25312" y="27663"/>
                </a:cubicBezTo>
                <a:lnTo>
                  <a:pt x="25312" y="27592"/>
                </a:lnTo>
                <a:close/>
                <a:moveTo>
                  <a:pt x="43545" y="27918"/>
                </a:moveTo>
                <a:cubicBezTo>
                  <a:pt x="43730" y="28103"/>
                  <a:pt x="43880" y="28288"/>
                  <a:pt x="44021" y="28429"/>
                </a:cubicBezTo>
                <a:cubicBezTo>
                  <a:pt x="43360" y="28728"/>
                  <a:pt x="42630" y="28983"/>
                  <a:pt x="41899" y="29239"/>
                </a:cubicBezTo>
                <a:cubicBezTo>
                  <a:pt x="41749" y="29089"/>
                  <a:pt x="41600" y="28913"/>
                  <a:pt x="41459" y="28763"/>
                </a:cubicBezTo>
                <a:cubicBezTo>
                  <a:pt x="42154" y="28508"/>
                  <a:pt x="42885" y="28208"/>
                  <a:pt x="43545" y="27918"/>
                </a:cubicBezTo>
                <a:close/>
                <a:moveTo>
                  <a:pt x="49488" y="27698"/>
                </a:moveTo>
                <a:cubicBezTo>
                  <a:pt x="49558" y="27768"/>
                  <a:pt x="49638" y="27848"/>
                  <a:pt x="49673" y="27883"/>
                </a:cubicBezTo>
                <a:cubicBezTo>
                  <a:pt x="49858" y="28032"/>
                  <a:pt x="49999" y="28208"/>
                  <a:pt x="50148" y="28358"/>
                </a:cubicBezTo>
                <a:cubicBezTo>
                  <a:pt x="49417" y="28649"/>
                  <a:pt x="48678" y="28983"/>
                  <a:pt x="47947" y="29274"/>
                </a:cubicBezTo>
                <a:cubicBezTo>
                  <a:pt x="47762" y="29054"/>
                  <a:pt x="47577" y="28869"/>
                  <a:pt x="47401" y="28693"/>
                </a:cubicBezTo>
                <a:cubicBezTo>
                  <a:pt x="48097" y="28393"/>
                  <a:pt x="48792" y="28068"/>
                  <a:pt x="49488" y="27698"/>
                </a:cubicBezTo>
                <a:close/>
                <a:moveTo>
                  <a:pt x="13172" y="27407"/>
                </a:moveTo>
                <a:lnTo>
                  <a:pt x="13172" y="27407"/>
                </a:lnTo>
                <a:cubicBezTo>
                  <a:pt x="13136" y="27883"/>
                  <a:pt x="13066" y="28358"/>
                  <a:pt x="12987" y="28834"/>
                </a:cubicBezTo>
                <a:cubicBezTo>
                  <a:pt x="12256" y="28983"/>
                  <a:pt x="11560" y="29133"/>
                  <a:pt x="10865" y="29309"/>
                </a:cubicBezTo>
                <a:cubicBezTo>
                  <a:pt x="10971" y="28869"/>
                  <a:pt x="11041" y="28393"/>
                  <a:pt x="11120" y="27918"/>
                </a:cubicBezTo>
                <a:cubicBezTo>
                  <a:pt x="11781" y="27698"/>
                  <a:pt x="12476" y="27548"/>
                  <a:pt x="13172" y="27407"/>
                </a:cubicBezTo>
                <a:close/>
                <a:moveTo>
                  <a:pt x="33315" y="28138"/>
                </a:moveTo>
                <a:cubicBezTo>
                  <a:pt x="33421" y="28473"/>
                  <a:pt x="33535" y="28763"/>
                  <a:pt x="33676" y="29054"/>
                </a:cubicBezTo>
                <a:cubicBezTo>
                  <a:pt x="32910" y="29203"/>
                  <a:pt x="32135" y="29309"/>
                  <a:pt x="31369" y="29353"/>
                </a:cubicBezTo>
                <a:cubicBezTo>
                  <a:pt x="31220" y="29018"/>
                  <a:pt x="31114" y="28693"/>
                  <a:pt x="31035" y="28323"/>
                </a:cubicBezTo>
                <a:cubicBezTo>
                  <a:pt x="31774" y="28288"/>
                  <a:pt x="32540" y="28208"/>
                  <a:pt x="33315" y="28138"/>
                </a:cubicBezTo>
                <a:close/>
                <a:moveTo>
                  <a:pt x="38192" y="28173"/>
                </a:moveTo>
                <a:cubicBezTo>
                  <a:pt x="38333" y="28393"/>
                  <a:pt x="38483" y="28613"/>
                  <a:pt x="38668" y="28834"/>
                </a:cubicBezTo>
                <a:cubicBezTo>
                  <a:pt x="37937" y="29054"/>
                  <a:pt x="37198" y="29239"/>
                  <a:pt x="36467" y="29388"/>
                </a:cubicBezTo>
                <a:cubicBezTo>
                  <a:pt x="36317" y="29168"/>
                  <a:pt x="36212" y="28913"/>
                  <a:pt x="36062" y="28693"/>
                </a:cubicBezTo>
                <a:cubicBezTo>
                  <a:pt x="36793" y="28543"/>
                  <a:pt x="37497" y="28358"/>
                  <a:pt x="38192" y="28173"/>
                </a:cubicBezTo>
                <a:close/>
                <a:moveTo>
                  <a:pt x="17169" y="28138"/>
                </a:moveTo>
                <a:lnTo>
                  <a:pt x="17169" y="28138"/>
                </a:lnTo>
                <a:cubicBezTo>
                  <a:pt x="17133" y="28429"/>
                  <a:pt x="17063" y="28763"/>
                  <a:pt x="16984" y="29054"/>
                </a:cubicBezTo>
                <a:cubicBezTo>
                  <a:pt x="16508" y="29133"/>
                  <a:pt x="16068" y="29239"/>
                  <a:pt x="15593" y="29309"/>
                </a:cubicBezTo>
                <a:cubicBezTo>
                  <a:pt x="15408" y="29353"/>
                  <a:pt x="15223" y="29388"/>
                  <a:pt x="15082" y="29423"/>
                </a:cubicBezTo>
                <a:cubicBezTo>
                  <a:pt x="15188" y="29089"/>
                  <a:pt x="15267" y="28763"/>
                  <a:pt x="15302" y="28429"/>
                </a:cubicBezTo>
                <a:cubicBezTo>
                  <a:pt x="15998" y="28288"/>
                  <a:pt x="16623" y="28208"/>
                  <a:pt x="17169" y="28138"/>
                </a:cubicBezTo>
                <a:close/>
                <a:moveTo>
                  <a:pt x="40904" y="28173"/>
                </a:moveTo>
                <a:cubicBezTo>
                  <a:pt x="41054" y="28358"/>
                  <a:pt x="41195" y="28543"/>
                  <a:pt x="41379" y="28728"/>
                </a:cubicBezTo>
                <a:cubicBezTo>
                  <a:pt x="40649" y="28983"/>
                  <a:pt x="39918" y="29203"/>
                  <a:pt x="39178" y="29423"/>
                </a:cubicBezTo>
                <a:cubicBezTo>
                  <a:pt x="39038" y="29239"/>
                  <a:pt x="38888" y="29054"/>
                  <a:pt x="38738" y="28869"/>
                </a:cubicBezTo>
                <a:cubicBezTo>
                  <a:pt x="39434" y="28649"/>
                  <a:pt x="40173" y="28429"/>
                  <a:pt x="40904" y="28173"/>
                </a:cubicBezTo>
                <a:close/>
                <a:moveTo>
                  <a:pt x="7704" y="26932"/>
                </a:moveTo>
                <a:cubicBezTo>
                  <a:pt x="7669" y="27152"/>
                  <a:pt x="7669" y="27372"/>
                  <a:pt x="7634" y="27548"/>
                </a:cubicBezTo>
                <a:cubicBezTo>
                  <a:pt x="7599" y="27812"/>
                  <a:pt x="7563" y="28032"/>
                  <a:pt x="7484" y="28288"/>
                </a:cubicBezTo>
                <a:cubicBezTo>
                  <a:pt x="7044" y="28649"/>
                  <a:pt x="6604" y="29018"/>
                  <a:pt x="6199" y="29459"/>
                </a:cubicBezTo>
                <a:cubicBezTo>
                  <a:pt x="6313" y="29018"/>
                  <a:pt x="6463" y="28578"/>
                  <a:pt x="6569" y="28138"/>
                </a:cubicBezTo>
                <a:cubicBezTo>
                  <a:pt x="6938" y="27698"/>
                  <a:pt x="7299" y="27293"/>
                  <a:pt x="7704" y="26932"/>
                </a:cubicBezTo>
                <a:close/>
                <a:moveTo>
                  <a:pt x="26818" y="27988"/>
                </a:moveTo>
                <a:cubicBezTo>
                  <a:pt x="27513" y="28173"/>
                  <a:pt x="28253" y="28253"/>
                  <a:pt x="28948" y="28288"/>
                </a:cubicBezTo>
                <a:cubicBezTo>
                  <a:pt x="29019" y="28693"/>
                  <a:pt x="29054" y="29089"/>
                  <a:pt x="29133" y="29459"/>
                </a:cubicBezTo>
                <a:cubicBezTo>
                  <a:pt x="28394" y="29459"/>
                  <a:pt x="27663" y="29388"/>
                  <a:pt x="26967" y="29239"/>
                </a:cubicBezTo>
                <a:cubicBezTo>
                  <a:pt x="26888" y="28869"/>
                  <a:pt x="26853" y="28508"/>
                  <a:pt x="26818" y="28103"/>
                </a:cubicBezTo>
                <a:lnTo>
                  <a:pt x="26818" y="27988"/>
                </a:lnTo>
                <a:close/>
                <a:moveTo>
                  <a:pt x="28983" y="28288"/>
                </a:moveTo>
                <a:cubicBezTo>
                  <a:pt x="29370" y="28329"/>
                  <a:pt x="29757" y="28346"/>
                  <a:pt x="30144" y="28346"/>
                </a:cubicBezTo>
                <a:cubicBezTo>
                  <a:pt x="30417" y="28346"/>
                  <a:pt x="30691" y="28338"/>
                  <a:pt x="30964" y="28323"/>
                </a:cubicBezTo>
                <a:cubicBezTo>
                  <a:pt x="31070" y="28693"/>
                  <a:pt x="31184" y="29018"/>
                  <a:pt x="31334" y="29388"/>
                </a:cubicBezTo>
                <a:cubicBezTo>
                  <a:pt x="30595" y="29423"/>
                  <a:pt x="29899" y="29459"/>
                  <a:pt x="29204" y="29459"/>
                </a:cubicBezTo>
                <a:cubicBezTo>
                  <a:pt x="29089" y="29089"/>
                  <a:pt x="29054" y="28693"/>
                  <a:pt x="28983" y="28288"/>
                </a:cubicBezTo>
                <a:close/>
                <a:moveTo>
                  <a:pt x="22821" y="27733"/>
                </a:moveTo>
                <a:lnTo>
                  <a:pt x="22821" y="27733"/>
                </a:lnTo>
                <a:cubicBezTo>
                  <a:pt x="23111" y="27883"/>
                  <a:pt x="23367" y="27988"/>
                  <a:pt x="23666" y="28138"/>
                </a:cubicBezTo>
                <a:cubicBezTo>
                  <a:pt x="23807" y="28253"/>
                  <a:pt x="23921" y="28323"/>
                  <a:pt x="24071" y="28358"/>
                </a:cubicBezTo>
                <a:cubicBezTo>
                  <a:pt x="24106" y="28763"/>
                  <a:pt x="24141" y="29133"/>
                  <a:pt x="24177" y="29529"/>
                </a:cubicBezTo>
                <a:cubicBezTo>
                  <a:pt x="24027" y="29459"/>
                  <a:pt x="23851" y="29388"/>
                  <a:pt x="23666" y="29274"/>
                </a:cubicBezTo>
                <a:cubicBezTo>
                  <a:pt x="23411" y="29168"/>
                  <a:pt x="23146" y="29018"/>
                  <a:pt x="22891" y="28913"/>
                </a:cubicBezTo>
                <a:cubicBezTo>
                  <a:pt x="22856" y="28543"/>
                  <a:pt x="22856" y="28138"/>
                  <a:pt x="22821" y="27733"/>
                </a:cubicBezTo>
                <a:close/>
                <a:moveTo>
                  <a:pt x="19704" y="28869"/>
                </a:moveTo>
                <a:cubicBezTo>
                  <a:pt x="19810" y="28913"/>
                  <a:pt x="19924" y="28913"/>
                  <a:pt x="20030" y="28913"/>
                </a:cubicBezTo>
                <a:cubicBezTo>
                  <a:pt x="19959" y="29133"/>
                  <a:pt x="19924" y="29353"/>
                  <a:pt x="19845" y="29573"/>
                </a:cubicBezTo>
                <a:lnTo>
                  <a:pt x="19810" y="29573"/>
                </a:lnTo>
                <a:cubicBezTo>
                  <a:pt x="19554" y="29551"/>
                  <a:pt x="19308" y="29540"/>
                  <a:pt x="19066" y="29540"/>
                </a:cubicBezTo>
                <a:cubicBezTo>
                  <a:pt x="18824" y="29540"/>
                  <a:pt x="18586" y="29551"/>
                  <a:pt x="18348" y="29573"/>
                </a:cubicBezTo>
                <a:cubicBezTo>
                  <a:pt x="18419" y="29353"/>
                  <a:pt x="18489" y="29133"/>
                  <a:pt x="18524" y="28913"/>
                </a:cubicBezTo>
                <a:cubicBezTo>
                  <a:pt x="18929" y="28869"/>
                  <a:pt x="19299" y="28869"/>
                  <a:pt x="19704" y="28869"/>
                </a:cubicBezTo>
                <a:close/>
                <a:moveTo>
                  <a:pt x="46116" y="27513"/>
                </a:moveTo>
                <a:cubicBezTo>
                  <a:pt x="46116" y="27548"/>
                  <a:pt x="46151" y="27548"/>
                  <a:pt x="46151" y="27592"/>
                </a:cubicBezTo>
                <a:cubicBezTo>
                  <a:pt x="46336" y="27733"/>
                  <a:pt x="46521" y="27918"/>
                  <a:pt x="46697" y="28103"/>
                </a:cubicBezTo>
                <a:cubicBezTo>
                  <a:pt x="46917" y="28323"/>
                  <a:pt x="47102" y="28508"/>
                  <a:pt x="47322" y="28693"/>
                </a:cubicBezTo>
                <a:cubicBezTo>
                  <a:pt x="46591" y="28983"/>
                  <a:pt x="45861" y="29274"/>
                  <a:pt x="45156" y="29573"/>
                </a:cubicBezTo>
                <a:cubicBezTo>
                  <a:pt x="44980" y="29388"/>
                  <a:pt x="44795" y="29203"/>
                  <a:pt x="44646" y="29018"/>
                </a:cubicBezTo>
                <a:cubicBezTo>
                  <a:pt x="45341" y="28728"/>
                  <a:pt x="46037" y="28429"/>
                  <a:pt x="46697" y="28103"/>
                </a:cubicBezTo>
                <a:lnTo>
                  <a:pt x="46697" y="28103"/>
                </a:lnTo>
                <a:cubicBezTo>
                  <a:pt x="46002" y="28393"/>
                  <a:pt x="45306" y="28693"/>
                  <a:pt x="44611" y="28983"/>
                </a:cubicBezTo>
                <a:cubicBezTo>
                  <a:pt x="44426" y="28798"/>
                  <a:pt x="44276" y="28613"/>
                  <a:pt x="44135" y="28473"/>
                </a:cubicBezTo>
                <a:cubicBezTo>
                  <a:pt x="44795" y="28173"/>
                  <a:pt x="45456" y="27848"/>
                  <a:pt x="46116" y="27513"/>
                </a:cubicBezTo>
                <a:close/>
                <a:moveTo>
                  <a:pt x="9210" y="27222"/>
                </a:moveTo>
                <a:lnTo>
                  <a:pt x="9210" y="27222"/>
                </a:lnTo>
                <a:cubicBezTo>
                  <a:pt x="9175" y="27733"/>
                  <a:pt x="9104" y="28173"/>
                  <a:pt x="9025" y="28649"/>
                </a:cubicBezTo>
                <a:cubicBezTo>
                  <a:pt x="8699" y="28798"/>
                  <a:pt x="8400" y="28948"/>
                  <a:pt x="8074" y="29089"/>
                </a:cubicBezTo>
                <a:cubicBezTo>
                  <a:pt x="7784" y="29239"/>
                  <a:pt x="7519" y="29423"/>
                  <a:pt x="7229" y="29608"/>
                </a:cubicBezTo>
                <a:cubicBezTo>
                  <a:pt x="7343" y="29168"/>
                  <a:pt x="7449" y="28728"/>
                  <a:pt x="7519" y="28288"/>
                </a:cubicBezTo>
                <a:cubicBezTo>
                  <a:pt x="7889" y="28032"/>
                  <a:pt x="8259" y="27768"/>
                  <a:pt x="8664" y="27513"/>
                </a:cubicBezTo>
                <a:cubicBezTo>
                  <a:pt x="8840" y="27407"/>
                  <a:pt x="9025" y="27328"/>
                  <a:pt x="9210" y="27222"/>
                </a:cubicBezTo>
                <a:close/>
                <a:moveTo>
                  <a:pt x="62694" y="27592"/>
                </a:moveTo>
                <a:cubicBezTo>
                  <a:pt x="63134" y="27918"/>
                  <a:pt x="63539" y="28253"/>
                  <a:pt x="63979" y="28543"/>
                </a:cubicBezTo>
                <a:cubicBezTo>
                  <a:pt x="63169" y="28913"/>
                  <a:pt x="62324" y="29274"/>
                  <a:pt x="61444" y="29608"/>
                </a:cubicBezTo>
                <a:cubicBezTo>
                  <a:pt x="61083" y="29309"/>
                  <a:pt x="60713" y="29018"/>
                  <a:pt x="60343" y="28693"/>
                </a:cubicBezTo>
                <a:cubicBezTo>
                  <a:pt x="61153" y="28323"/>
                  <a:pt x="61963" y="27953"/>
                  <a:pt x="62694" y="27592"/>
                </a:cubicBezTo>
                <a:close/>
                <a:moveTo>
                  <a:pt x="2536" y="27407"/>
                </a:moveTo>
                <a:cubicBezTo>
                  <a:pt x="2536" y="27812"/>
                  <a:pt x="2501" y="28253"/>
                  <a:pt x="2422" y="28728"/>
                </a:cubicBezTo>
                <a:cubicBezTo>
                  <a:pt x="1947" y="29054"/>
                  <a:pt x="1401" y="29388"/>
                  <a:pt x="811" y="29679"/>
                </a:cubicBezTo>
                <a:cubicBezTo>
                  <a:pt x="881" y="29203"/>
                  <a:pt x="916" y="28763"/>
                  <a:pt x="916" y="28358"/>
                </a:cubicBezTo>
                <a:cubicBezTo>
                  <a:pt x="1506" y="28068"/>
                  <a:pt x="2017" y="27733"/>
                  <a:pt x="2536" y="27407"/>
                </a:cubicBezTo>
                <a:close/>
                <a:moveTo>
                  <a:pt x="59322" y="27848"/>
                </a:moveTo>
                <a:cubicBezTo>
                  <a:pt x="59612" y="28138"/>
                  <a:pt x="59947" y="28393"/>
                  <a:pt x="60273" y="28693"/>
                </a:cubicBezTo>
                <a:cubicBezTo>
                  <a:pt x="60202" y="28728"/>
                  <a:pt x="60123" y="28763"/>
                  <a:pt x="60053" y="28798"/>
                </a:cubicBezTo>
                <a:cubicBezTo>
                  <a:pt x="59322" y="29089"/>
                  <a:pt x="58547" y="29388"/>
                  <a:pt x="57781" y="29679"/>
                </a:cubicBezTo>
                <a:cubicBezTo>
                  <a:pt x="57482" y="29423"/>
                  <a:pt x="57227" y="29168"/>
                  <a:pt x="56936" y="28913"/>
                </a:cubicBezTo>
                <a:cubicBezTo>
                  <a:pt x="57746" y="28578"/>
                  <a:pt x="58512" y="28208"/>
                  <a:pt x="59322" y="27848"/>
                </a:cubicBezTo>
                <a:close/>
                <a:moveTo>
                  <a:pt x="21606" y="28508"/>
                </a:moveTo>
                <a:cubicBezTo>
                  <a:pt x="22011" y="28613"/>
                  <a:pt x="22416" y="28763"/>
                  <a:pt x="22821" y="28948"/>
                </a:cubicBezTo>
                <a:cubicBezTo>
                  <a:pt x="22821" y="29203"/>
                  <a:pt x="22856" y="29459"/>
                  <a:pt x="22856" y="29714"/>
                </a:cubicBezTo>
                <a:cubicBezTo>
                  <a:pt x="22416" y="29529"/>
                  <a:pt x="21976" y="29353"/>
                  <a:pt x="21535" y="29203"/>
                </a:cubicBezTo>
                <a:cubicBezTo>
                  <a:pt x="21571" y="28983"/>
                  <a:pt x="21606" y="28728"/>
                  <a:pt x="21606" y="28508"/>
                </a:cubicBezTo>
                <a:close/>
                <a:moveTo>
                  <a:pt x="53045" y="28208"/>
                </a:moveTo>
                <a:cubicBezTo>
                  <a:pt x="53230" y="28393"/>
                  <a:pt x="53450" y="28613"/>
                  <a:pt x="53635" y="28798"/>
                </a:cubicBezTo>
                <a:cubicBezTo>
                  <a:pt x="53705" y="28869"/>
                  <a:pt x="53740" y="28913"/>
                  <a:pt x="53784" y="28948"/>
                </a:cubicBezTo>
                <a:cubicBezTo>
                  <a:pt x="53300" y="29168"/>
                  <a:pt x="52825" y="29309"/>
                  <a:pt x="52349" y="29494"/>
                </a:cubicBezTo>
                <a:cubicBezTo>
                  <a:pt x="52094" y="29573"/>
                  <a:pt x="51803" y="29679"/>
                  <a:pt x="51539" y="29749"/>
                </a:cubicBezTo>
                <a:cubicBezTo>
                  <a:pt x="51319" y="29529"/>
                  <a:pt x="51143" y="29309"/>
                  <a:pt x="50923" y="29089"/>
                </a:cubicBezTo>
                <a:cubicBezTo>
                  <a:pt x="51143" y="28983"/>
                  <a:pt x="51363" y="28913"/>
                  <a:pt x="51539" y="28834"/>
                </a:cubicBezTo>
                <a:cubicBezTo>
                  <a:pt x="52059" y="28649"/>
                  <a:pt x="52569" y="28429"/>
                  <a:pt x="53045" y="28208"/>
                </a:cubicBezTo>
                <a:close/>
                <a:moveTo>
                  <a:pt x="55985" y="28032"/>
                </a:moveTo>
                <a:cubicBezTo>
                  <a:pt x="56276" y="28323"/>
                  <a:pt x="56566" y="28613"/>
                  <a:pt x="56866" y="28913"/>
                </a:cubicBezTo>
                <a:cubicBezTo>
                  <a:pt x="56091" y="29203"/>
                  <a:pt x="55360" y="29494"/>
                  <a:pt x="54621" y="29749"/>
                </a:cubicBezTo>
                <a:cubicBezTo>
                  <a:pt x="54365" y="29494"/>
                  <a:pt x="54110" y="29239"/>
                  <a:pt x="53855" y="28983"/>
                </a:cubicBezTo>
                <a:cubicBezTo>
                  <a:pt x="54585" y="28693"/>
                  <a:pt x="55281" y="28393"/>
                  <a:pt x="55985" y="28032"/>
                </a:cubicBezTo>
                <a:close/>
                <a:moveTo>
                  <a:pt x="18489" y="28913"/>
                </a:moveTo>
                <a:cubicBezTo>
                  <a:pt x="18419" y="29133"/>
                  <a:pt x="18348" y="29353"/>
                  <a:pt x="18269" y="29608"/>
                </a:cubicBezTo>
                <a:cubicBezTo>
                  <a:pt x="17758" y="29644"/>
                  <a:pt x="17248" y="29714"/>
                  <a:pt x="16764" y="29793"/>
                </a:cubicBezTo>
                <a:cubicBezTo>
                  <a:pt x="16843" y="29573"/>
                  <a:pt x="16948" y="29353"/>
                  <a:pt x="17028" y="29089"/>
                </a:cubicBezTo>
                <a:cubicBezTo>
                  <a:pt x="17503" y="29018"/>
                  <a:pt x="17979" y="28948"/>
                  <a:pt x="18489" y="28913"/>
                </a:cubicBezTo>
                <a:close/>
                <a:moveTo>
                  <a:pt x="44056" y="28473"/>
                </a:moveTo>
                <a:cubicBezTo>
                  <a:pt x="44241" y="28649"/>
                  <a:pt x="44390" y="28834"/>
                  <a:pt x="44575" y="28983"/>
                </a:cubicBezTo>
                <a:cubicBezTo>
                  <a:pt x="43836" y="29274"/>
                  <a:pt x="43140" y="29573"/>
                  <a:pt x="42410" y="29793"/>
                </a:cubicBezTo>
                <a:cubicBezTo>
                  <a:pt x="42260" y="29644"/>
                  <a:pt x="42119" y="29459"/>
                  <a:pt x="41934" y="29274"/>
                </a:cubicBezTo>
                <a:cubicBezTo>
                  <a:pt x="42665" y="29018"/>
                  <a:pt x="43396" y="28763"/>
                  <a:pt x="44056" y="28473"/>
                </a:cubicBezTo>
                <a:close/>
                <a:moveTo>
                  <a:pt x="6824" y="26747"/>
                </a:moveTo>
                <a:lnTo>
                  <a:pt x="6824" y="26747"/>
                </a:lnTo>
                <a:cubicBezTo>
                  <a:pt x="6753" y="27222"/>
                  <a:pt x="6639" y="27663"/>
                  <a:pt x="6533" y="28103"/>
                </a:cubicBezTo>
                <a:cubicBezTo>
                  <a:pt x="6199" y="28508"/>
                  <a:pt x="5838" y="28948"/>
                  <a:pt x="5503" y="29388"/>
                </a:cubicBezTo>
                <a:cubicBezTo>
                  <a:pt x="5398" y="29529"/>
                  <a:pt x="5248" y="29679"/>
                  <a:pt x="5142" y="29864"/>
                </a:cubicBezTo>
                <a:cubicBezTo>
                  <a:pt x="5283" y="29459"/>
                  <a:pt x="5398" y="29054"/>
                  <a:pt x="5539" y="28649"/>
                </a:cubicBezTo>
                <a:cubicBezTo>
                  <a:pt x="5759" y="28358"/>
                  <a:pt x="5944" y="28068"/>
                  <a:pt x="6164" y="27768"/>
                </a:cubicBezTo>
                <a:cubicBezTo>
                  <a:pt x="6384" y="27443"/>
                  <a:pt x="6604" y="27073"/>
                  <a:pt x="6824" y="26747"/>
                </a:cubicBezTo>
                <a:close/>
                <a:moveTo>
                  <a:pt x="20065" y="28913"/>
                </a:moveTo>
                <a:cubicBezTo>
                  <a:pt x="20585" y="28983"/>
                  <a:pt x="21025" y="29089"/>
                  <a:pt x="21500" y="29239"/>
                </a:cubicBezTo>
                <a:cubicBezTo>
                  <a:pt x="21465" y="29459"/>
                  <a:pt x="21465" y="29644"/>
                  <a:pt x="21430" y="29864"/>
                </a:cubicBezTo>
                <a:cubicBezTo>
                  <a:pt x="20910" y="29714"/>
                  <a:pt x="20435" y="29608"/>
                  <a:pt x="19924" y="29573"/>
                </a:cubicBezTo>
                <a:cubicBezTo>
                  <a:pt x="19959" y="29353"/>
                  <a:pt x="20030" y="29133"/>
                  <a:pt x="20065" y="28913"/>
                </a:cubicBezTo>
                <a:close/>
                <a:moveTo>
                  <a:pt x="36027" y="28693"/>
                </a:moveTo>
                <a:cubicBezTo>
                  <a:pt x="36176" y="28948"/>
                  <a:pt x="36282" y="29168"/>
                  <a:pt x="36432" y="29423"/>
                </a:cubicBezTo>
                <a:cubicBezTo>
                  <a:pt x="36027" y="29494"/>
                  <a:pt x="35622" y="29608"/>
                  <a:pt x="35217" y="29679"/>
                </a:cubicBezTo>
                <a:cubicBezTo>
                  <a:pt x="34856" y="29749"/>
                  <a:pt x="34486" y="29828"/>
                  <a:pt x="34116" y="29899"/>
                </a:cubicBezTo>
                <a:cubicBezTo>
                  <a:pt x="33975" y="29644"/>
                  <a:pt x="33861" y="29388"/>
                  <a:pt x="33711" y="29089"/>
                </a:cubicBezTo>
                <a:cubicBezTo>
                  <a:pt x="34081" y="29054"/>
                  <a:pt x="34451" y="28983"/>
                  <a:pt x="34812" y="28913"/>
                </a:cubicBezTo>
                <a:cubicBezTo>
                  <a:pt x="35217" y="28834"/>
                  <a:pt x="35622" y="28763"/>
                  <a:pt x="36027" y="28693"/>
                </a:cubicBezTo>
                <a:close/>
                <a:moveTo>
                  <a:pt x="50183" y="28393"/>
                </a:moveTo>
                <a:lnTo>
                  <a:pt x="50844" y="29054"/>
                </a:lnTo>
                <a:cubicBezTo>
                  <a:pt x="50113" y="29353"/>
                  <a:pt x="49338" y="29644"/>
                  <a:pt x="48572" y="29899"/>
                </a:cubicBezTo>
                <a:cubicBezTo>
                  <a:pt x="48352" y="29714"/>
                  <a:pt x="48167" y="29494"/>
                  <a:pt x="47982" y="29309"/>
                </a:cubicBezTo>
                <a:cubicBezTo>
                  <a:pt x="48722" y="29018"/>
                  <a:pt x="49453" y="28693"/>
                  <a:pt x="50183" y="28393"/>
                </a:cubicBezTo>
                <a:close/>
                <a:moveTo>
                  <a:pt x="41415" y="28763"/>
                </a:moveTo>
                <a:cubicBezTo>
                  <a:pt x="41564" y="28948"/>
                  <a:pt x="41714" y="29089"/>
                  <a:pt x="41855" y="29274"/>
                </a:cubicBezTo>
                <a:cubicBezTo>
                  <a:pt x="41124" y="29529"/>
                  <a:pt x="40393" y="29749"/>
                  <a:pt x="39619" y="29969"/>
                </a:cubicBezTo>
                <a:cubicBezTo>
                  <a:pt x="39478" y="29793"/>
                  <a:pt x="39328" y="29644"/>
                  <a:pt x="39178" y="29459"/>
                </a:cubicBezTo>
                <a:cubicBezTo>
                  <a:pt x="39953" y="29239"/>
                  <a:pt x="40684" y="29018"/>
                  <a:pt x="41415" y="28763"/>
                </a:cubicBezTo>
                <a:close/>
                <a:moveTo>
                  <a:pt x="24141" y="28393"/>
                </a:moveTo>
                <a:lnTo>
                  <a:pt x="24141" y="28393"/>
                </a:lnTo>
                <a:cubicBezTo>
                  <a:pt x="24546" y="28578"/>
                  <a:pt x="24951" y="28763"/>
                  <a:pt x="25391" y="28913"/>
                </a:cubicBezTo>
                <a:cubicBezTo>
                  <a:pt x="25427" y="29274"/>
                  <a:pt x="25462" y="29644"/>
                  <a:pt x="25532" y="30013"/>
                </a:cubicBezTo>
                <a:cubicBezTo>
                  <a:pt x="25092" y="29864"/>
                  <a:pt x="24652" y="29714"/>
                  <a:pt x="24247" y="29529"/>
                </a:cubicBezTo>
                <a:cubicBezTo>
                  <a:pt x="24212" y="29168"/>
                  <a:pt x="24177" y="28798"/>
                  <a:pt x="24141" y="28393"/>
                </a:cubicBezTo>
                <a:close/>
                <a:moveTo>
                  <a:pt x="38668" y="28869"/>
                </a:moveTo>
                <a:cubicBezTo>
                  <a:pt x="38818" y="29054"/>
                  <a:pt x="38958" y="29239"/>
                  <a:pt x="39108" y="29423"/>
                </a:cubicBezTo>
                <a:cubicBezTo>
                  <a:pt x="38333" y="29644"/>
                  <a:pt x="37603" y="29828"/>
                  <a:pt x="36837" y="30013"/>
                </a:cubicBezTo>
                <a:cubicBezTo>
                  <a:pt x="36722" y="29828"/>
                  <a:pt x="36617" y="29644"/>
                  <a:pt x="36502" y="29423"/>
                </a:cubicBezTo>
                <a:cubicBezTo>
                  <a:pt x="37198" y="29274"/>
                  <a:pt x="37937" y="29089"/>
                  <a:pt x="38668" y="28869"/>
                </a:cubicBezTo>
                <a:close/>
                <a:moveTo>
                  <a:pt x="11041" y="27918"/>
                </a:moveTo>
                <a:lnTo>
                  <a:pt x="11041" y="27918"/>
                </a:lnTo>
                <a:cubicBezTo>
                  <a:pt x="11006" y="28429"/>
                  <a:pt x="10935" y="28913"/>
                  <a:pt x="10821" y="29353"/>
                </a:cubicBezTo>
                <a:cubicBezTo>
                  <a:pt x="10125" y="29529"/>
                  <a:pt x="9430" y="29749"/>
                  <a:pt x="8734" y="30049"/>
                </a:cubicBezTo>
                <a:cubicBezTo>
                  <a:pt x="8840" y="29608"/>
                  <a:pt x="8954" y="29133"/>
                  <a:pt x="9060" y="28693"/>
                </a:cubicBezTo>
                <a:cubicBezTo>
                  <a:pt x="9720" y="28393"/>
                  <a:pt x="10381" y="28138"/>
                  <a:pt x="11041" y="27918"/>
                </a:cubicBezTo>
                <a:close/>
                <a:moveTo>
                  <a:pt x="3927" y="27698"/>
                </a:moveTo>
                <a:cubicBezTo>
                  <a:pt x="3857" y="28103"/>
                  <a:pt x="3778" y="28543"/>
                  <a:pt x="3672" y="28983"/>
                </a:cubicBezTo>
                <a:cubicBezTo>
                  <a:pt x="3197" y="29353"/>
                  <a:pt x="2721" y="29714"/>
                  <a:pt x="2167" y="30084"/>
                </a:cubicBezTo>
                <a:cubicBezTo>
                  <a:pt x="2316" y="29608"/>
                  <a:pt x="2422" y="29168"/>
                  <a:pt x="2457" y="28763"/>
                </a:cubicBezTo>
                <a:cubicBezTo>
                  <a:pt x="3012" y="28429"/>
                  <a:pt x="3487" y="28068"/>
                  <a:pt x="3927" y="27698"/>
                </a:cubicBezTo>
                <a:close/>
                <a:moveTo>
                  <a:pt x="5838" y="27407"/>
                </a:moveTo>
                <a:lnTo>
                  <a:pt x="5838" y="27407"/>
                </a:lnTo>
                <a:cubicBezTo>
                  <a:pt x="5723" y="27848"/>
                  <a:pt x="5618" y="28253"/>
                  <a:pt x="5503" y="28649"/>
                </a:cubicBezTo>
                <a:cubicBezTo>
                  <a:pt x="5283" y="28948"/>
                  <a:pt x="5028" y="29274"/>
                  <a:pt x="4808" y="29573"/>
                </a:cubicBezTo>
                <a:cubicBezTo>
                  <a:pt x="4623" y="29749"/>
                  <a:pt x="4482" y="29934"/>
                  <a:pt x="4297" y="30119"/>
                </a:cubicBezTo>
                <a:cubicBezTo>
                  <a:pt x="4438" y="29749"/>
                  <a:pt x="4588" y="29353"/>
                  <a:pt x="4737" y="28948"/>
                </a:cubicBezTo>
                <a:cubicBezTo>
                  <a:pt x="4808" y="28834"/>
                  <a:pt x="4922" y="28693"/>
                  <a:pt x="5028" y="28578"/>
                </a:cubicBezTo>
                <a:cubicBezTo>
                  <a:pt x="5318" y="28208"/>
                  <a:pt x="5583" y="27812"/>
                  <a:pt x="5838" y="27407"/>
                </a:cubicBezTo>
                <a:close/>
                <a:moveTo>
                  <a:pt x="47322" y="28728"/>
                </a:moveTo>
                <a:cubicBezTo>
                  <a:pt x="47542" y="28913"/>
                  <a:pt x="47727" y="29089"/>
                  <a:pt x="47912" y="29274"/>
                </a:cubicBezTo>
                <a:cubicBezTo>
                  <a:pt x="47181" y="29573"/>
                  <a:pt x="46407" y="29864"/>
                  <a:pt x="45676" y="30119"/>
                </a:cubicBezTo>
                <a:lnTo>
                  <a:pt x="45341" y="29793"/>
                </a:lnTo>
                <a:cubicBezTo>
                  <a:pt x="45306" y="29714"/>
                  <a:pt x="45236" y="29644"/>
                  <a:pt x="45156" y="29608"/>
                </a:cubicBezTo>
                <a:cubicBezTo>
                  <a:pt x="45896" y="29309"/>
                  <a:pt x="46627" y="29018"/>
                  <a:pt x="47322" y="28728"/>
                </a:cubicBezTo>
                <a:close/>
                <a:moveTo>
                  <a:pt x="5028" y="27663"/>
                </a:moveTo>
                <a:cubicBezTo>
                  <a:pt x="4922" y="28103"/>
                  <a:pt x="4808" y="28508"/>
                  <a:pt x="4702" y="28913"/>
                </a:cubicBezTo>
                <a:cubicBezTo>
                  <a:pt x="4297" y="29388"/>
                  <a:pt x="3822" y="29828"/>
                  <a:pt x="3302" y="30233"/>
                </a:cubicBezTo>
                <a:cubicBezTo>
                  <a:pt x="3452" y="29793"/>
                  <a:pt x="3602" y="29388"/>
                  <a:pt x="3707" y="29018"/>
                </a:cubicBezTo>
                <a:cubicBezTo>
                  <a:pt x="4183" y="28578"/>
                  <a:pt x="4623" y="28138"/>
                  <a:pt x="5028" y="27663"/>
                </a:cubicBezTo>
                <a:close/>
                <a:moveTo>
                  <a:pt x="16948" y="29089"/>
                </a:moveTo>
                <a:lnTo>
                  <a:pt x="16948" y="29089"/>
                </a:lnTo>
                <a:cubicBezTo>
                  <a:pt x="16878" y="29353"/>
                  <a:pt x="16808" y="29573"/>
                  <a:pt x="16693" y="29828"/>
                </a:cubicBezTo>
                <a:cubicBezTo>
                  <a:pt x="16288" y="29899"/>
                  <a:pt x="15848" y="29969"/>
                  <a:pt x="15443" y="30084"/>
                </a:cubicBezTo>
                <a:cubicBezTo>
                  <a:pt x="15223" y="30119"/>
                  <a:pt x="14968" y="30154"/>
                  <a:pt x="14747" y="30233"/>
                </a:cubicBezTo>
                <a:cubicBezTo>
                  <a:pt x="14862" y="29969"/>
                  <a:pt x="14968" y="29714"/>
                  <a:pt x="15047" y="29494"/>
                </a:cubicBezTo>
                <a:cubicBezTo>
                  <a:pt x="15223" y="29459"/>
                  <a:pt x="15408" y="29423"/>
                  <a:pt x="15593" y="29388"/>
                </a:cubicBezTo>
                <a:cubicBezTo>
                  <a:pt x="16068" y="29274"/>
                  <a:pt x="16508" y="29168"/>
                  <a:pt x="16948" y="29089"/>
                </a:cubicBezTo>
                <a:close/>
                <a:moveTo>
                  <a:pt x="64014" y="28578"/>
                </a:moveTo>
                <a:cubicBezTo>
                  <a:pt x="64270" y="28763"/>
                  <a:pt x="64569" y="28983"/>
                  <a:pt x="64860" y="29168"/>
                </a:cubicBezTo>
                <a:cubicBezTo>
                  <a:pt x="64050" y="29529"/>
                  <a:pt x="63169" y="29899"/>
                  <a:pt x="62289" y="30233"/>
                </a:cubicBezTo>
                <a:cubicBezTo>
                  <a:pt x="62034" y="30049"/>
                  <a:pt x="61743" y="29828"/>
                  <a:pt x="61488" y="29644"/>
                </a:cubicBezTo>
                <a:cubicBezTo>
                  <a:pt x="62368" y="29309"/>
                  <a:pt x="63204" y="28948"/>
                  <a:pt x="64014" y="28578"/>
                </a:cubicBezTo>
                <a:close/>
                <a:moveTo>
                  <a:pt x="21535" y="29274"/>
                </a:moveTo>
                <a:cubicBezTo>
                  <a:pt x="21976" y="29388"/>
                  <a:pt x="22416" y="29573"/>
                  <a:pt x="22856" y="29749"/>
                </a:cubicBezTo>
                <a:lnTo>
                  <a:pt x="22856" y="30304"/>
                </a:lnTo>
                <a:cubicBezTo>
                  <a:pt x="22381" y="30154"/>
                  <a:pt x="21905" y="30013"/>
                  <a:pt x="21465" y="29864"/>
                </a:cubicBezTo>
                <a:cubicBezTo>
                  <a:pt x="21500" y="29679"/>
                  <a:pt x="21535" y="29459"/>
                  <a:pt x="21535" y="29274"/>
                </a:cubicBezTo>
                <a:close/>
                <a:moveTo>
                  <a:pt x="22891" y="28983"/>
                </a:moveTo>
                <a:cubicBezTo>
                  <a:pt x="23111" y="29089"/>
                  <a:pt x="23367" y="29203"/>
                  <a:pt x="23666" y="29309"/>
                </a:cubicBezTo>
                <a:cubicBezTo>
                  <a:pt x="23851" y="29423"/>
                  <a:pt x="24027" y="29494"/>
                  <a:pt x="24212" y="29573"/>
                </a:cubicBezTo>
                <a:cubicBezTo>
                  <a:pt x="24212" y="29828"/>
                  <a:pt x="24247" y="30049"/>
                  <a:pt x="24291" y="30304"/>
                </a:cubicBezTo>
                <a:cubicBezTo>
                  <a:pt x="24141" y="30269"/>
                  <a:pt x="24027" y="30189"/>
                  <a:pt x="23886" y="30154"/>
                </a:cubicBezTo>
                <a:cubicBezTo>
                  <a:pt x="23666" y="30049"/>
                  <a:pt x="23446" y="29969"/>
                  <a:pt x="23261" y="29864"/>
                </a:cubicBezTo>
                <a:cubicBezTo>
                  <a:pt x="23111" y="29828"/>
                  <a:pt x="23006" y="29793"/>
                  <a:pt x="22891" y="29714"/>
                </a:cubicBezTo>
                <a:lnTo>
                  <a:pt x="22891" y="28983"/>
                </a:lnTo>
                <a:close/>
                <a:moveTo>
                  <a:pt x="33676" y="29089"/>
                </a:moveTo>
                <a:cubicBezTo>
                  <a:pt x="33790" y="29388"/>
                  <a:pt x="33931" y="29644"/>
                  <a:pt x="34081" y="29934"/>
                </a:cubicBezTo>
                <a:cubicBezTo>
                  <a:pt x="33315" y="30084"/>
                  <a:pt x="32540" y="30189"/>
                  <a:pt x="31774" y="30304"/>
                </a:cubicBezTo>
                <a:cubicBezTo>
                  <a:pt x="31625" y="30013"/>
                  <a:pt x="31475" y="29714"/>
                  <a:pt x="31369" y="29423"/>
                </a:cubicBezTo>
                <a:cubicBezTo>
                  <a:pt x="32135" y="29353"/>
                  <a:pt x="32910" y="29239"/>
                  <a:pt x="33676" y="29089"/>
                </a:cubicBezTo>
                <a:close/>
                <a:moveTo>
                  <a:pt x="25427" y="28913"/>
                </a:moveTo>
                <a:lnTo>
                  <a:pt x="25427" y="28913"/>
                </a:lnTo>
                <a:cubicBezTo>
                  <a:pt x="25902" y="29089"/>
                  <a:pt x="26413" y="29203"/>
                  <a:pt x="26888" y="29274"/>
                </a:cubicBezTo>
                <a:cubicBezTo>
                  <a:pt x="26967" y="29644"/>
                  <a:pt x="27003" y="30013"/>
                  <a:pt x="27073" y="30339"/>
                </a:cubicBezTo>
                <a:cubicBezTo>
                  <a:pt x="26598" y="30269"/>
                  <a:pt x="26087" y="30154"/>
                  <a:pt x="25568" y="30013"/>
                </a:cubicBezTo>
                <a:cubicBezTo>
                  <a:pt x="25497" y="29644"/>
                  <a:pt x="25462" y="29274"/>
                  <a:pt x="25427" y="28913"/>
                </a:cubicBezTo>
                <a:close/>
                <a:moveTo>
                  <a:pt x="44611" y="29018"/>
                </a:moveTo>
                <a:cubicBezTo>
                  <a:pt x="44760" y="29203"/>
                  <a:pt x="44936" y="29388"/>
                  <a:pt x="45086" y="29573"/>
                </a:cubicBezTo>
                <a:cubicBezTo>
                  <a:pt x="44355" y="29828"/>
                  <a:pt x="43616" y="30084"/>
                  <a:pt x="42885" y="30339"/>
                </a:cubicBezTo>
                <a:lnTo>
                  <a:pt x="42594" y="30013"/>
                </a:lnTo>
                <a:cubicBezTo>
                  <a:pt x="42559" y="29934"/>
                  <a:pt x="42480" y="29899"/>
                  <a:pt x="42445" y="29828"/>
                </a:cubicBezTo>
                <a:cubicBezTo>
                  <a:pt x="43140" y="29608"/>
                  <a:pt x="43880" y="29309"/>
                  <a:pt x="44611" y="29018"/>
                </a:cubicBezTo>
                <a:close/>
                <a:moveTo>
                  <a:pt x="19188" y="29585"/>
                </a:moveTo>
                <a:cubicBezTo>
                  <a:pt x="19393" y="29585"/>
                  <a:pt x="19598" y="29594"/>
                  <a:pt x="19810" y="29608"/>
                </a:cubicBezTo>
                <a:lnTo>
                  <a:pt x="19845" y="29608"/>
                </a:lnTo>
                <a:cubicBezTo>
                  <a:pt x="19775" y="29864"/>
                  <a:pt x="19704" y="30119"/>
                  <a:pt x="19590" y="30339"/>
                </a:cubicBezTo>
                <a:lnTo>
                  <a:pt x="19044" y="30339"/>
                </a:lnTo>
                <a:cubicBezTo>
                  <a:pt x="18674" y="30339"/>
                  <a:pt x="18304" y="30339"/>
                  <a:pt x="17979" y="30374"/>
                </a:cubicBezTo>
                <a:cubicBezTo>
                  <a:pt x="18084" y="30119"/>
                  <a:pt x="18199" y="29899"/>
                  <a:pt x="18304" y="29644"/>
                </a:cubicBezTo>
                <a:cubicBezTo>
                  <a:pt x="18609" y="29602"/>
                  <a:pt x="18898" y="29585"/>
                  <a:pt x="19188" y="29585"/>
                </a:cubicBezTo>
                <a:close/>
                <a:moveTo>
                  <a:pt x="15267" y="28429"/>
                </a:moveTo>
                <a:cubicBezTo>
                  <a:pt x="15223" y="28763"/>
                  <a:pt x="15117" y="29133"/>
                  <a:pt x="15003" y="29459"/>
                </a:cubicBezTo>
                <a:cubicBezTo>
                  <a:pt x="14827" y="29494"/>
                  <a:pt x="14607" y="29529"/>
                  <a:pt x="14422" y="29573"/>
                </a:cubicBezTo>
                <a:cubicBezTo>
                  <a:pt x="13867" y="29679"/>
                  <a:pt x="13286" y="29793"/>
                  <a:pt x="12731" y="29899"/>
                </a:cubicBezTo>
                <a:cubicBezTo>
                  <a:pt x="12846" y="29573"/>
                  <a:pt x="12916" y="29239"/>
                  <a:pt x="12987" y="28869"/>
                </a:cubicBezTo>
                <a:lnTo>
                  <a:pt x="12987" y="28869"/>
                </a:lnTo>
                <a:cubicBezTo>
                  <a:pt x="12881" y="29239"/>
                  <a:pt x="12802" y="29573"/>
                  <a:pt x="12696" y="29899"/>
                </a:cubicBezTo>
                <a:cubicBezTo>
                  <a:pt x="11965" y="30049"/>
                  <a:pt x="11226" y="30233"/>
                  <a:pt x="10530" y="30453"/>
                </a:cubicBezTo>
                <a:cubicBezTo>
                  <a:pt x="10645" y="30084"/>
                  <a:pt x="10750" y="29749"/>
                  <a:pt x="10865" y="29388"/>
                </a:cubicBezTo>
                <a:cubicBezTo>
                  <a:pt x="11560" y="29203"/>
                  <a:pt x="12256" y="29018"/>
                  <a:pt x="12987" y="28869"/>
                </a:cubicBezTo>
                <a:lnTo>
                  <a:pt x="12987" y="28869"/>
                </a:lnTo>
                <a:cubicBezTo>
                  <a:pt x="12987" y="28869"/>
                  <a:pt x="12987" y="28869"/>
                  <a:pt x="12987" y="28869"/>
                </a:cubicBezTo>
                <a:lnTo>
                  <a:pt x="13022" y="28869"/>
                </a:lnTo>
                <a:cubicBezTo>
                  <a:pt x="13726" y="28728"/>
                  <a:pt x="14457" y="28578"/>
                  <a:pt x="15188" y="28473"/>
                </a:cubicBezTo>
                <a:lnTo>
                  <a:pt x="15188" y="28429"/>
                </a:lnTo>
                <a:close/>
                <a:moveTo>
                  <a:pt x="53819" y="28983"/>
                </a:moveTo>
                <a:cubicBezTo>
                  <a:pt x="54075" y="29239"/>
                  <a:pt x="54330" y="29494"/>
                  <a:pt x="54550" y="29749"/>
                </a:cubicBezTo>
                <a:cubicBezTo>
                  <a:pt x="53960" y="29934"/>
                  <a:pt x="53414" y="30119"/>
                  <a:pt x="52825" y="30269"/>
                </a:cubicBezTo>
                <a:cubicBezTo>
                  <a:pt x="52605" y="30339"/>
                  <a:pt x="52384" y="30409"/>
                  <a:pt x="52200" y="30453"/>
                </a:cubicBezTo>
                <a:cubicBezTo>
                  <a:pt x="52023" y="30269"/>
                  <a:pt x="51839" y="30049"/>
                  <a:pt x="51654" y="29864"/>
                </a:cubicBezTo>
                <a:cubicBezTo>
                  <a:pt x="51618" y="29828"/>
                  <a:pt x="51618" y="29828"/>
                  <a:pt x="51583" y="29793"/>
                </a:cubicBezTo>
                <a:cubicBezTo>
                  <a:pt x="51839" y="29714"/>
                  <a:pt x="52094" y="29608"/>
                  <a:pt x="52349" y="29529"/>
                </a:cubicBezTo>
                <a:cubicBezTo>
                  <a:pt x="52860" y="29388"/>
                  <a:pt x="53344" y="29203"/>
                  <a:pt x="53819" y="28983"/>
                </a:cubicBezTo>
                <a:close/>
                <a:moveTo>
                  <a:pt x="56901" y="28913"/>
                </a:moveTo>
                <a:cubicBezTo>
                  <a:pt x="57191" y="29168"/>
                  <a:pt x="57447" y="29423"/>
                  <a:pt x="57746" y="29679"/>
                </a:cubicBezTo>
                <a:cubicBezTo>
                  <a:pt x="56936" y="29969"/>
                  <a:pt x="56126" y="30233"/>
                  <a:pt x="55325" y="30453"/>
                </a:cubicBezTo>
                <a:cubicBezTo>
                  <a:pt x="55105" y="30233"/>
                  <a:pt x="54885" y="30013"/>
                  <a:pt x="54665" y="29749"/>
                </a:cubicBezTo>
                <a:cubicBezTo>
                  <a:pt x="55395" y="29529"/>
                  <a:pt x="56126" y="29239"/>
                  <a:pt x="56901" y="28913"/>
                </a:cubicBezTo>
                <a:close/>
                <a:moveTo>
                  <a:pt x="26967" y="29309"/>
                </a:moveTo>
                <a:cubicBezTo>
                  <a:pt x="27663" y="29423"/>
                  <a:pt x="28394" y="29494"/>
                  <a:pt x="29168" y="29494"/>
                </a:cubicBezTo>
                <a:cubicBezTo>
                  <a:pt x="29204" y="29828"/>
                  <a:pt x="29309" y="30154"/>
                  <a:pt x="29424" y="30489"/>
                </a:cubicBezTo>
                <a:cubicBezTo>
                  <a:pt x="28649" y="30489"/>
                  <a:pt x="27883" y="30453"/>
                  <a:pt x="27152" y="30339"/>
                </a:cubicBezTo>
                <a:cubicBezTo>
                  <a:pt x="27038" y="30013"/>
                  <a:pt x="27003" y="29644"/>
                  <a:pt x="26967" y="29309"/>
                </a:cubicBezTo>
                <a:close/>
                <a:moveTo>
                  <a:pt x="31334" y="29423"/>
                </a:moveTo>
                <a:cubicBezTo>
                  <a:pt x="31440" y="29714"/>
                  <a:pt x="31589" y="30013"/>
                  <a:pt x="31730" y="30304"/>
                </a:cubicBezTo>
                <a:cubicBezTo>
                  <a:pt x="30964" y="30409"/>
                  <a:pt x="30234" y="30489"/>
                  <a:pt x="29459" y="30489"/>
                </a:cubicBezTo>
                <a:cubicBezTo>
                  <a:pt x="29353" y="30154"/>
                  <a:pt x="29274" y="29864"/>
                  <a:pt x="29204" y="29494"/>
                </a:cubicBezTo>
                <a:lnTo>
                  <a:pt x="29204" y="29494"/>
                </a:lnTo>
                <a:cubicBezTo>
                  <a:pt x="29390" y="29503"/>
                  <a:pt x="29576" y="29508"/>
                  <a:pt x="29764" y="29508"/>
                </a:cubicBezTo>
                <a:cubicBezTo>
                  <a:pt x="30275" y="29508"/>
                  <a:pt x="30793" y="29475"/>
                  <a:pt x="31334" y="29423"/>
                </a:cubicBezTo>
                <a:close/>
                <a:moveTo>
                  <a:pt x="36467" y="29459"/>
                </a:moveTo>
                <a:cubicBezTo>
                  <a:pt x="36572" y="29644"/>
                  <a:pt x="36687" y="29828"/>
                  <a:pt x="36793" y="30013"/>
                </a:cubicBezTo>
                <a:cubicBezTo>
                  <a:pt x="36396" y="30119"/>
                  <a:pt x="35991" y="30189"/>
                  <a:pt x="35586" y="30269"/>
                </a:cubicBezTo>
                <a:cubicBezTo>
                  <a:pt x="35217" y="30374"/>
                  <a:pt x="34856" y="30453"/>
                  <a:pt x="34486" y="30524"/>
                </a:cubicBezTo>
                <a:cubicBezTo>
                  <a:pt x="34336" y="30339"/>
                  <a:pt x="34266" y="30154"/>
                  <a:pt x="34151" y="29934"/>
                </a:cubicBezTo>
                <a:cubicBezTo>
                  <a:pt x="34521" y="29864"/>
                  <a:pt x="34856" y="29793"/>
                  <a:pt x="35217" y="29714"/>
                </a:cubicBezTo>
                <a:cubicBezTo>
                  <a:pt x="35622" y="29644"/>
                  <a:pt x="36027" y="29529"/>
                  <a:pt x="36467" y="29459"/>
                </a:cubicBezTo>
                <a:close/>
                <a:moveTo>
                  <a:pt x="41899" y="29309"/>
                </a:moveTo>
                <a:cubicBezTo>
                  <a:pt x="42040" y="29459"/>
                  <a:pt x="42225" y="29644"/>
                  <a:pt x="42374" y="29828"/>
                </a:cubicBezTo>
                <a:cubicBezTo>
                  <a:pt x="41600" y="30084"/>
                  <a:pt x="40869" y="30304"/>
                  <a:pt x="40094" y="30524"/>
                </a:cubicBezTo>
                <a:cubicBezTo>
                  <a:pt x="39953" y="30339"/>
                  <a:pt x="39804" y="30189"/>
                  <a:pt x="39654" y="30013"/>
                </a:cubicBezTo>
                <a:cubicBezTo>
                  <a:pt x="40429" y="29793"/>
                  <a:pt x="41159" y="29573"/>
                  <a:pt x="41899" y="29309"/>
                </a:cubicBezTo>
                <a:close/>
                <a:moveTo>
                  <a:pt x="60308" y="28728"/>
                </a:moveTo>
                <a:cubicBezTo>
                  <a:pt x="60678" y="29018"/>
                  <a:pt x="61047" y="29353"/>
                  <a:pt x="61408" y="29644"/>
                </a:cubicBezTo>
                <a:cubicBezTo>
                  <a:pt x="61338" y="29679"/>
                  <a:pt x="61224" y="29714"/>
                  <a:pt x="61153" y="29714"/>
                </a:cubicBezTo>
                <a:cubicBezTo>
                  <a:pt x="60387" y="30013"/>
                  <a:pt x="59612" y="30304"/>
                  <a:pt x="58847" y="30524"/>
                </a:cubicBezTo>
                <a:cubicBezTo>
                  <a:pt x="58477" y="30269"/>
                  <a:pt x="58142" y="29969"/>
                  <a:pt x="57816" y="29714"/>
                </a:cubicBezTo>
                <a:cubicBezTo>
                  <a:pt x="58582" y="29423"/>
                  <a:pt x="59322" y="29133"/>
                  <a:pt x="60053" y="28834"/>
                </a:cubicBezTo>
                <a:cubicBezTo>
                  <a:pt x="60123" y="28798"/>
                  <a:pt x="60238" y="28763"/>
                  <a:pt x="60308" y="28728"/>
                </a:cubicBezTo>
                <a:close/>
                <a:moveTo>
                  <a:pt x="39143" y="29459"/>
                </a:moveTo>
                <a:cubicBezTo>
                  <a:pt x="39293" y="29644"/>
                  <a:pt x="39434" y="29828"/>
                  <a:pt x="39583" y="29969"/>
                </a:cubicBezTo>
                <a:cubicBezTo>
                  <a:pt x="38818" y="30189"/>
                  <a:pt x="38043" y="30374"/>
                  <a:pt x="37233" y="30559"/>
                </a:cubicBezTo>
                <a:cubicBezTo>
                  <a:pt x="37127" y="30374"/>
                  <a:pt x="36977" y="30233"/>
                  <a:pt x="36872" y="30049"/>
                </a:cubicBezTo>
                <a:cubicBezTo>
                  <a:pt x="37603" y="29864"/>
                  <a:pt x="38377" y="29679"/>
                  <a:pt x="39143" y="29459"/>
                </a:cubicBezTo>
                <a:close/>
                <a:moveTo>
                  <a:pt x="50879" y="29089"/>
                </a:moveTo>
                <a:cubicBezTo>
                  <a:pt x="51064" y="29309"/>
                  <a:pt x="51284" y="29529"/>
                  <a:pt x="51504" y="29793"/>
                </a:cubicBezTo>
                <a:cubicBezTo>
                  <a:pt x="51143" y="29899"/>
                  <a:pt x="50773" y="30013"/>
                  <a:pt x="50439" y="30119"/>
                </a:cubicBezTo>
                <a:cubicBezTo>
                  <a:pt x="49999" y="30269"/>
                  <a:pt x="49558" y="30409"/>
                  <a:pt x="49162" y="30559"/>
                </a:cubicBezTo>
                <a:cubicBezTo>
                  <a:pt x="48977" y="30374"/>
                  <a:pt x="48757" y="30154"/>
                  <a:pt x="48572" y="29934"/>
                </a:cubicBezTo>
                <a:cubicBezTo>
                  <a:pt x="49382" y="29679"/>
                  <a:pt x="50113" y="29388"/>
                  <a:pt x="50879" y="29089"/>
                </a:cubicBezTo>
                <a:close/>
                <a:moveTo>
                  <a:pt x="18269" y="29644"/>
                </a:moveTo>
                <a:cubicBezTo>
                  <a:pt x="18163" y="29899"/>
                  <a:pt x="18049" y="30119"/>
                  <a:pt x="17908" y="30374"/>
                </a:cubicBezTo>
                <a:cubicBezTo>
                  <a:pt x="17389" y="30409"/>
                  <a:pt x="16843" y="30524"/>
                  <a:pt x="16323" y="30594"/>
                </a:cubicBezTo>
                <a:cubicBezTo>
                  <a:pt x="16473" y="30374"/>
                  <a:pt x="16623" y="30119"/>
                  <a:pt x="16728" y="29864"/>
                </a:cubicBezTo>
                <a:cubicBezTo>
                  <a:pt x="17248" y="29749"/>
                  <a:pt x="17758" y="29679"/>
                  <a:pt x="18269" y="29644"/>
                </a:cubicBezTo>
                <a:close/>
                <a:moveTo>
                  <a:pt x="19889" y="29608"/>
                </a:moveTo>
                <a:cubicBezTo>
                  <a:pt x="20435" y="29679"/>
                  <a:pt x="20910" y="29749"/>
                  <a:pt x="21386" y="29899"/>
                </a:cubicBezTo>
                <a:cubicBezTo>
                  <a:pt x="21350" y="30119"/>
                  <a:pt x="21315" y="30339"/>
                  <a:pt x="21245" y="30594"/>
                </a:cubicBezTo>
                <a:cubicBezTo>
                  <a:pt x="20725" y="30453"/>
                  <a:pt x="20180" y="30374"/>
                  <a:pt x="19669" y="30339"/>
                </a:cubicBezTo>
                <a:cubicBezTo>
                  <a:pt x="19739" y="30119"/>
                  <a:pt x="19810" y="29864"/>
                  <a:pt x="19889" y="29608"/>
                </a:cubicBezTo>
                <a:close/>
                <a:moveTo>
                  <a:pt x="64895" y="29203"/>
                </a:moveTo>
                <a:cubicBezTo>
                  <a:pt x="65115" y="29353"/>
                  <a:pt x="65370" y="29459"/>
                  <a:pt x="65590" y="29608"/>
                </a:cubicBezTo>
                <a:cubicBezTo>
                  <a:pt x="64745" y="29969"/>
                  <a:pt x="63865" y="30339"/>
                  <a:pt x="62949" y="30674"/>
                </a:cubicBezTo>
                <a:cubicBezTo>
                  <a:pt x="62729" y="30524"/>
                  <a:pt x="62544" y="30409"/>
                  <a:pt x="62324" y="30269"/>
                </a:cubicBezTo>
                <a:cubicBezTo>
                  <a:pt x="63248" y="29899"/>
                  <a:pt x="64085" y="29573"/>
                  <a:pt x="64895" y="29203"/>
                </a:cubicBezTo>
                <a:close/>
                <a:moveTo>
                  <a:pt x="15003" y="29494"/>
                </a:moveTo>
                <a:lnTo>
                  <a:pt x="15003" y="29494"/>
                </a:lnTo>
                <a:cubicBezTo>
                  <a:pt x="14932" y="29749"/>
                  <a:pt x="14827" y="29969"/>
                  <a:pt x="14712" y="30233"/>
                </a:cubicBezTo>
                <a:lnTo>
                  <a:pt x="14607" y="30233"/>
                </a:lnTo>
                <a:cubicBezTo>
                  <a:pt x="13867" y="30374"/>
                  <a:pt x="13136" y="30559"/>
                  <a:pt x="12362" y="30744"/>
                </a:cubicBezTo>
                <a:cubicBezTo>
                  <a:pt x="12511" y="30489"/>
                  <a:pt x="12626" y="30233"/>
                  <a:pt x="12696" y="29934"/>
                </a:cubicBezTo>
                <a:cubicBezTo>
                  <a:pt x="13286" y="29828"/>
                  <a:pt x="13867" y="29714"/>
                  <a:pt x="14422" y="29608"/>
                </a:cubicBezTo>
                <a:cubicBezTo>
                  <a:pt x="14607" y="29573"/>
                  <a:pt x="14827" y="29529"/>
                  <a:pt x="15003" y="29494"/>
                </a:cubicBezTo>
                <a:close/>
                <a:moveTo>
                  <a:pt x="24247" y="29608"/>
                </a:moveTo>
                <a:lnTo>
                  <a:pt x="24247" y="29608"/>
                </a:lnTo>
                <a:cubicBezTo>
                  <a:pt x="24652" y="29793"/>
                  <a:pt x="25092" y="29934"/>
                  <a:pt x="25532" y="30049"/>
                </a:cubicBezTo>
                <a:cubicBezTo>
                  <a:pt x="25568" y="30269"/>
                  <a:pt x="25647" y="30524"/>
                  <a:pt x="25682" y="30744"/>
                </a:cubicBezTo>
                <a:cubicBezTo>
                  <a:pt x="25242" y="30630"/>
                  <a:pt x="24802" y="30489"/>
                  <a:pt x="24326" y="30304"/>
                </a:cubicBezTo>
                <a:cubicBezTo>
                  <a:pt x="24291" y="30084"/>
                  <a:pt x="24291" y="29828"/>
                  <a:pt x="24247" y="29608"/>
                </a:cubicBezTo>
                <a:close/>
                <a:moveTo>
                  <a:pt x="47947" y="29309"/>
                </a:moveTo>
                <a:cubicBezTo>
                  <a:pt x="48132" y="29529"/>
                  <a:pt x="48317" y="29714"/>
                  <a:pt x="48502" y="29934"/>
                </a:cubicBezTo>
                <a:cubicBezTo>
                  <a:pt x="47762" y="30189"/>
                  <a:pt x="46996" y="30489"/>
                  <a:pt x="46222" y="30744"/>
                </a:cubicBezTo>
                <a:cubicBezTo>
                  <a:pt x="46037" y="30524"/>
                  <a:pt x="45861" y="30339"/>
                  <a:pt x="45711" y="30154"/>
                </a:cubicBezTo>
                <a:cubicBezTo>
                  <a:pt x="46442" y="29899"/>
                  <a:pt x="47216" y="29608"/>
                  <a:pt x="47947" y="29309"/>
                </a:cubicBezTo>
                <a:close/>
                <a:moveTo>
                  <a:pt x="7484" y="28323"/>
                </a:moveTo>
                <a:lnTo>
                  <a:pt x="7484" y="28323"/>
                </a:lnTo>
                <a:cubicBezTo>
                  <a:pt x="7414" y="28763"/>
                  <a:pt x="7299" y="29203"/>
                  <a:pt x="7194" y="29644"/>
                </a:cubicBezTo>
                <a:cubicBezTo>
                  <a:pt x="6683" y="29969"/>
                  <a:pt x="6199" y="30374"/>
                  <a:pt x="5723" y="30779"/>
                </a:cubicBezTo>
                <a:cubicBezTo>
                  <a:pt x="5873" y="30374"/>
                  <a:pt x="6023" y="29969"/>
                  <a:pt x="6164" y="29529"/>
                </a:cubicBezTo>
                <a:cubicBezTo>
                  <a:pt x="6569" y="29133"/>
                  <a:pt x="7009" y="28728"/>
                  <a:pt x="7484" y="28323"/>
                </a:cubicBezTo>
                <a:close/>
                <a:moveTo>
                  <a:pt x="22891" y="29749"/>
                </a:moveTo>
                <a:cubicBezTo>
                  <a:pt x="23006" y="29828"/>
                  <a:pt x="23111" y="29864"/>
                  <a:pt x="23226" y="29899"/>
                </a:cubicBezTo>
                <a:cubicBezTo>
                  <a:pt x="23446" y="30013"/>
                  <a:pt x="23666" y="30084"/>
                  <a:pt x="23886" y="30189"/>
                </a:cubicBezTo>
                <a:cubicBezTo>
                  <a:pt x="24027" y="30233"/>
                  <a:pt x="24141" y="30304"/>
                  <a:pt x="24291" y="30339"/>
                </a:cubicBezTo>
                <a:cubicBezTo>
                  <a:pt x="24326" y="30524"/>
                  <a:pt x="24361" y="30709"/>
                  <a:pt x="24361" y="30894"/>
                </a:cubicBezTo>
                <a:cubicBezTo>
                  <a:pt x="24291" y="30850"/>
                  <a:pt x="24212" y="30814"/>
                  <a:pt x="24141" y="30779"/>
                </a:cubicBezTo>
                <a:cubicBezTo>
                  <a:pt x="23851" y="30709"/>
                  <a:pt x="23587" y="30594"/>
                  <a:pt x="23331" y="30489"/>
                </a:cubicBezTo>
                <a:cubicBezTo>
                  <a:pt x="23190" y="30453"/>
                  <a:pt x="23041" y="30374"/>
                  <a:pt x="22891" y="30339"/>
                </a:cubicBezTo>
                <a:lnTo>
                  <a:pt x="22891" y="29749"/>
                </a:lnTo>
                <a:close/>
                <a:moveTo>
                  <a:pt x="45121" y="29608"/>
                </a:moveTo>
                <a:cubicBezTo>
                  <a:pt x="45200" y="29679"/>
                  <a:pt x="45271" y="29749"/>
                  <a:pt x="45341" y="29828"/>
                </a:cubicBezTo>
                <a:cubicBezTo>
                  <a:pt x="45420" y="29934"/>
                  <a:pt x="45526" y="30049"/>
                  <a:pt x="45641" y="30119"/>
                </a:cubicBezTo>
                <a:cubicBezTo>
                  <a:pt x="44866" y="30409"/>
                  <a:pt x="44135" y="30630"/>
                  <a:pt x="43360" y="30894"/>
                </a:cubicBezTo>
                <a:cubicBezTo>
                  <a:pt x="43219" y="30709"/>
                  <a:pt x="43070" y="30524"/>
                  <a:pt x="42920" y="30374"/>
                </a:cubicBezTo>
                <a:cubicBezTo>
                  <a:pt x="43660" y="30119"/>
                  <a:pt x="44390" y="29864"/>
                  <a:pt x="45121" y="29608"/>
                </a:cubicBezTo>
                <a:close/>
                <a:moveTo>
                  <a:pt x="34081" y="29969"/>
                </a:moveTo>
                <a:cubicBezTo>
                  <a:pt x="34195" y="30154"/>
                  <a:pt x="34301" y="30339"/>
                  <a:pt x="34416" y="30524"/>
                </a:cubicBezTo>
                <a:cubicBezTo>
                  <a:pt x="33641" y="30674"/>
                  <a:pt x="32875" y="30814"/>
                  <a:pt x="32100" y="30929"/>
                </a:cubicBezTo>
                <a:cubicBezTo>
                  <a:pt x="31994" y="30744"/>
                  <a:pt x="31880" y="30559"/>
                  <a:pt x="31774" y="30339"/>
                </a:cubicBezTo>
                <a:cubicBezTo>
                  <a:pt x="32575" y="30269"/>
                  <a:pt x="33350" y="30119"/>
                  <a:pt x="34081" y="29969"/>
                </a:cubicBezTo>
                <a:close/>
                <a:moveTo>
                  <a:pt x="8990" y="28693"/>
                </a:moveTo>
                <a:lnTo>
                  <a:pt x="8990" y="28693"/>
                </a:lnTo>
                <a:cubicBezTo>
                  <a:pt x="8919" y="29168"/>
                  <a:pt x="8805" y="29608"/>
                  <a:pt x="8699" y="30049"/>
                </a:cubicBezTo>
                <a:cubicBezTo>
                  <a:pt x="8514" y="30119"/>
                  <a:pt x="8329" y="30189"/>
                  <a:pt x="8145" y="30269"/>
                </a:cubicBezTo>
                <a:cubicBezTo>
                  <a:pt x="7704" y="30489"/>
                  <a:pt x="7264" y="30709"/>
                  <a:pt x="6824" y="30964"/>
                </a:cubicBezTo>
                <a:cubicBezTo>
                  <a:pt x="6974" y="30559"/>
                  <a:pt x="7123" y="30119"/>
                  <a:pt x="7229" y="29679"/>
                </a:cubicBezTo>
                <a:cubicBezTo>
                  <a:pt x="7519" y="29494"/>
                  <a:pt x="7819" y="29309"/>
                  <a:pt x="8109" y="29133"/>
                </a:cubicBezTo>
                <a:cubicBezTo>
                  <a:pt x="8400" y="28983"/>
                  <a:pt x="8699" y="28834"/>
                  <a:pt x="8990" y="28693"/>
                </a:cubicBezTo>
                <a:close/>
                <a:moveTo>
                  <a:pt x="21465" y="29899"/>
                </a:moveTo>
                <a:cubicBezTo>
                  <a:pt x="21905" y="30049"/>
                  <a:pt x="22381" y="30189"/>
                  <a:pt x="22856" y="30374"/>
                </a:cubicBezTo>
                <a:cubicBezTo>
                  <a:pt x="22821" y="30594"/>
                  <a:pt x="22821" y="30779"/>
                  <a:pt x="22821" y="30999"/>
                </a:cubicBezTo>
                <a:cubicBezTo>
                  <a:pt x="22310" y="30850"/>
                  <a:pt x="21791" y="30709"/>
                  <a:pt x="21280" y="30594"/>
                </a:cubicBezTo>
                <a:cubicBezTo>
                  <a:pt x="21350" y="30374"/>
                  <a:pt x="21386" y="30119"/>
                  <a:pt x="21465" y="29899"/>
                </a:cubicBezTo>
                <a:close/>
                <a:moveTo>
                  <a:pt x="25568" y="30049"/>
                </a:moveTo>
                <a:cubicBezTo>
                  <a:pt x="26087" y="30189"/>
                  <a:pt x="26598" y="30304"/>
                  <a:pt x="27108" y="30374"/>
                </a:cubicBezTo>
                <a:cubicBezTo>
                  <a:pt x="27152" y="30594"/>
                  <a:pt x="27223" y="30814"/>
                  <a:pt x="27293" y="30999"/>
                </a:cubicBezTo>
                <a:cubicBezTo>
                  <a:pt x="26782" y="30964"/>
                  <a:pt x="26272" y="30850"/>
                  <a:pt x="25752" y="30744"/>
                </a:cubicBezTo>
                <a:cubicBezTo>
                  <a:pt x="25682" y="30524"/>
                  <a:pt x="25612" y="30304"/>
                  <a:pt x="25568" y="30049"/>
                </a:cubicBezTo>
                <a:close/>
                <a:moveTo>
                  <a:pt x="42410" y="29864"/>
                </a:moveTo>
                <a:cubicBezTo>
                  <a:pt x="42445" y="29899"/>
                  <a:pt x="42515" y="29969"/>
                  <a:pt x="42559" y="30049"/>
                </a:cubicBezTo>
                <a:lnTo>
                  <a:pt x="42850" y="30339"/>
                </a:lnTo>
                <a:cubicBezTo>
                  <a:pt x="42075" y="30559"/>
                  <a:pt x="41274" y="30779"/>
                  <a:pt x="40499" y="30999"/>
                </a:cubicBezTo>
                <a:cubicBezTo>
                  <a:pt x="40393" y="30850"/>
                  <a:pt x="40244" y="30709"/>
                  <a:pt x="40138" y="30559"/>
                </a:cubicBezTo>
                <a:cubicBezTo>
                  <a:pt x="40869" y="30339"/>
                  <a:pt x="41635" y="30119"/>
                  <a:pt x="42410" y="29864"/>
                </a:cubicBezTo>
                <a:close/>
                <a:moveTo>
                  <a:pt x="2422" y="28798"/>
                </a:moveTo>
                <a:lnTo>
                  <a:pt x="2422" y="28798"/>
                </a:lnTo>
                <a:cubicBezTo>
                  <a:pt x="2352" y="29203"/>
                  <a:pt x="2237" y="29644"/>
                  <a:pt x="2131" y="30119"/>
                </a:cubicBezTo>
                <a:cubicBezTo>
                  <a:pt x="1621" y="30409"/>
                  <a:pt x="1066" y="30744"/>
                  <a:pt x="476" y="31035"/>
                </a:cubicBezTo>
                <a:cubicBezTo>
                  <a:pt x="626" y="30559"/>
                  <a:pt x="740" y="30119"/>
                  <a:pt x="811" y="29714"/>
                </a:cubicBezTo>
                <a:cubicBezTo>
                  <a:pt x="1401" y="29423"/>
                  <a:pt x="1947" y="29133"/>
                  <a:pt x="2422" y="28798"/>
                </a:cubicBezTo>
                <a:close/>
                <a:moveTo>
                  <a:pt x="36837" y="30049"/>
                </a:moveTo>
                <a:cubicBezTo>
                  <a:pt x="36942" y="30233"/>
                  <a:pt x="37057" y="30409"/>
                  <a:pt x="37198" y="30559"/>
                </a:cubicBezTo>
                <a:cubicBezTo>
                  <a:pt x="36793" y="30674"/>
                  <a:pt x="36396" y="30744"/>
                  <a:pt x="35991" y="30814"/>
                </a:cubicBezTo>
                <a:cubicBezTo>
                  <a:pt x="35586" y="30894"/>
                  <a:pt x="35217" y="30964"/>
                  <a:pt x="34856" y="31035"/>
                </a:cubicBezTo>
                <a:cubicBezTo>
                  <a:pt x="34706" y="30894"/>
                  <a:pt x="34592" y="30709"/>
                  <a:pt x="34486" y="30559"/>
                </a:cubicBezTo>
                <a:cubicBezTo>
                  <a:pt x="34891" y="30489"/>
                  <a:pt x="35252" y="30409"/>
                  <a:pt x="35586" y="30339"/>
                </a:cubicBezTo>
                <a:cubicBezTo>
                  <a:pt x="35991" y="30233"/>
                  <a:pt x="36432" y="30154"/>
                  <a:pt x="36837" y="30049"/>
                </a:cubicBezTo>
                <a:close/>
                <a:moveTo>
                  <a:pt x="16658" y="29864"/>
                </a:moveTo>
                <a:cubicBezTo>
                  <a:pt x="16543" y="30119"/>
                  <a:pt x="16403" y="30374"/>
                  <a:pt x="16253" y="30630"/>
                </a:cubicBezTo>
                <a:cubicBezTo>
                  <a:pt x="15628" y="30744"/>
                  <a:pt x="15047" y="30894"/>
                  <a:pt x="14457" y="30999"/>
                </a:cubicBezTo>
                <a:cubicBezTo>
                  <a:pt x="14387" y="31035"/>
                  <a:pt x="14307" y="31035"/>
                  <a:pt x="14272" y="31070"/>
                </a:cubicBezTo>
                <a:cubicBezTo>
                  <a:pt x="14457" y="30814"/>
                  <a:pt x="14607" y="30524"/>
                  <a:pt x="14712" y="30269"/>
                </a:cubicBezTo>
                <a:cubicBezTo>
                  <a:pt x="14968" y="30233"/>
                  <a:pt x="15223" y="30154"/>
                  <a:pt x="15443" y="30119"/>
                </a:cubicBezTo>
                <a:cubicBezTo>
                  <a:pt x="15848" y="30049"/>
                  <a:pt x="16253" y="29934"/>
                  <a:pt x="16658" y="29864"/>
                </a:cubicBezTo>
                <a:close/>
                <a:moveTo>
                  <a:pt x="31730" y="30374"/>
                </a:moveTo>
                <a:cubicBezTo>
                  <a:pt x="31845" y="30559"/>
                  <a:pt x="31950" y="30744"/>
                  <a:pt x="32065" y="30929"/>
                </a:cubicBezTo>
                <a:cubicBezTo>
                  <a:pt x="31290" y="31035"/>
                  <a:pt x="30489" y="31114"/>
                  <a:pt x="29714" y="31114"/>
                </a:cubicBezTo>
                <a:cubicBezTo>
                  <a:pt x="29609" y="30929"/>
                  <a:pt x="29529" y="30744"/>
                  <a:pt x="29459" y="30524"/>
                </a:cubicBezTo>
                <a:cubicBezTo>
                  <a:pt x="30234" y="30524"/>
                  <a:pt x="31000" y="30453"/>
                  <a:pt x="31730" y="30374"/>
                </a:cubicBezTo>
                <a:close/>
                <a:moveTo>
                  <a:pt x="39619" y="30013"/>
                </a:moveTo>
                <a:cubicBezTo>
                  <a:pt x="39768" y="30189"/>
                  <a:pt x="39918" y="30374"/>
                  <a:pt x="40059" y="30524"/>
                </a:cubicBezTo>
                <a:cubicBezTo>
                  <a:pt x="39258" y="30744"/>
                  <a:pt x="38483" y="30964"/>
                  <a:pt x="37673" y="31114"/>
                </a:cubicBezTo>
                <a:cubicBezTo>
                  <a:pt x="37532" y="30964"/>
                  <a:pt x="37382" y="30779"/>
                  <a:pt x="37277" y="30594"/>
                </a:cubicBezTo>
                <a:cubicBezTo>
                  <a:pt x="38078" y="30409"/>
                  <a:pt x="38853" y="30233"/>
                  <a:pt x="39619" y="30013"/>
                </a:cubicBezTo>
                <a:close/>
                <a:moveTo>
                  <a:pt x="61444" y="29644"/>
                </a:moveTo>
                <a:cubicBezTo>
                  <a:pt x="61708" y="29864"/>
                  <a:pt x="61963" y="30049"/>
                  <a:pt x="62218" y="30233"/>
                </a:cubicBezTo>
                <a:cubicBezTo>
                  <a:pt x="62218" y="30269"/>
                  <a:pt x="62183" y="30269"/>
                  <a:pt x="62148" y="30269"/>
                </a:cubicBezTo>
                <a:cubicBezTo>
                  <a:pt x="61303" y="30594"/>
                  <a:pt x="60458" y="30850"/>
                  <a:pt x="59577" y="31114"/>
                </a:cubicBezTo>
                <a:cubicBezTo>
                  <a:pt x="59428" y="30964"/>
                  <a:pt x="59243" y="30850"/>
                  <a:pt x="59067" y="30744"/>
                </a:cubicBezTo>
                <a:cubicBezTo>
                  <a:pt x="59023" y="30674"/>
                  <a:pt x="58952" y="30630"/>
                  <a:pt x="58882" y="30559"/>
                </a:cubicBezTo>
                <a:cubicBezTo>
                  <a:pt x="59648" y="30339"/>
                  <a:pt x="60387" y="30049"/>
                  <a:pt x="61153" y="29793"/>
                </a:cubicBezTo>
                <a:cubicBezTo>
                  <a:pt x="61268" y="29749"/>
                  <a:pt x="61338" y="29714"/>
                  <a:pt x="61444" y="29644"/>
                </a:cubicBezTo>
                <a:close/>
                <a:moveTo>
                  <a:pt x="27152" y="30374"/>
                </a:moveTo>
                <a:cubicBezTo>
                  <a:pt x="27784" y="30469"/>
                  <a:pt x="28391" y="30533"/>
                  <a:pt x="29019" y="30533"/>
                </a:cubicBezTo>
                <a:cubicBezTo>
                  <a:pt x="29153" y="30533"/>
                  <a:pt x="29288" y="30530"/>
                  <a:pt x="29424" y="30524"/>
                </a:cubicBezTo>
                <a:cubicBezTo>
                  <a:pt x="29494" y="30744"/>
                  <a:pt x="29573" y="30929"/>
                  <a:pt x="29679" y="31114"/>
                </a:cubicBezTo>
                <a:cubicBezTo>
                  <a:pt x="29478" y="31123"/>
                  <a:pt x="29273" y="31127"/>
                  <a:pt x="29067" y="31127"/>
                </a:cubicBezTo>
                <a:cubicBezTo>
                  <a:pt x="28490" y="31127"/>
                  <a:pt x="27899" y="31093"/>
                  <a:pt x="27328" y="31035"/>
                </a:cubicBezTo>
                <a:cubicBezTo>
                  <a:pt x="27258" y="30814"/>
                  <a:pt x="27187" y="30594"/>
                  <a:pt x="27152" y="30374"/>
                </a:cubicBezTo>
                <a:close/>
                <a:moveTo>
                  <a:pt x="6498" y="28208"/>
                </a:moveTo>
                <a:lnTo>
                  <a:pt x="6498" y="28208"/>
                </a:lnTo>
                <a:cubicBezTo>
                  <a:pt x="6384" y="28649"/>
                  <a:pt x="6243" y="29089"/>
                  <a:pt x="6128" y="29529"/>
                </a:cubicBezTo>
                <a:cubicBezTo>
                  <a:pt x="5653" y="30013"/>
                  <a:pt x="5213" y="30489"/>
                  <a:pt x="4737" y="30999"/>
                </a:cubicBezTo>
                <a:cubicBezTo>
                  <a:pt x="4702" y="31070"/>
                  <a:pt x="4658" y="31114"/>
                  <a:pt x="4623" y="31149"/>
                </a:cubicBezTo>
                <a:cubicBezTo>
                  <a:pt x="4658" y="31035"/>
                  <a:pt x="4737" y="30894"/>
                  <a:pt x="4773" y="30779"/>
                </a:cubicBezTo>
                <a:cubicBezTo>
                  <a:pt x="4878" y="30524"/>
                  <a:pt x="4993" y="30269"/>
                  <a:pt x="5098" y="29969"/>
                </a:cubicBezTo>
                <a:cubicBezTo>
                  <a:pt x="5248" y="29793"/>
                  <a:pt x="5398" y="29608"/>
                  <a:pt x="5539" y="29388"/>
                </a:cubicBezTo>
                <a:cubicBezTo>
                  <a:pt x="5873" y="28983"/>
                  <a:pt x="6164" y="28578"/>
                  <a:pt x="6498" y="28208"/>
                </a:cubicBezTo>
                <a:close/>
                <a:moveTo>
                  <a:pt x="19590" y="30374"/>
                </a:moveTo>
                <a:cubicBezTo>
                  <a:pt x="19484" y="30594"/>
                  <a:pt x="19370" y="30814"/>
                  <a:pt x="19264" y="30999"/>
                </a:cubicBezTo>
                <a:cubicBezTo>
                  <a:pt x="19264" y="31035"/>
                  <a:pt x="19229" y="31070"/>
                  <a:pt x="19229" y="31070"/>
                </a:cubicBezTo>
                <a:cubicBezTo>
                  <a:pt x="18604" y="31070"/>
                  <a:pt x="18014" y="31114"/>
                  <a:pt x="17424" y="31149"/>
                </a:cubicBezTo>
                <a:cubicBezTo>
                  <a:pt x="17503" y="31070"/>
                  <a:pt x="17609" y="30964"/>
                  <a:pt x="17688" y="30850"/>
                </a:cubicBezTo>
                <a:cubicBezTo>
                  <a:pt x="17758" y="30709"/>
                  <a:pt x="17864" y="30559"/>
                  <a:pt x="17943" y="30409"/>
                </a:cubicBezTo>
                <a:cubicBezTo>
                  <a:pt x="18304" y="30374"/>
                  <a:pt x="18674" y="30374"/>
                  <a:pt x="19044" y="30374"/>
                </a:cubicBezTo>
                <a:close/>
                <a:moveTo>
                  <a:pt x="10786" y="29388"/>
                </a:moveTo>
                <a:cubicBezTo>
                  <a:pt x="10715" y="29749"/>
                  <a:pt x="10601" y="30119"/>
                  <a:pt x="10495" y="30453"/>
                </a:cubicBezTo>
                <a:cubicBezTo>
                  <a:pt x="9764" y="30674"/>
                  <a:pt x="9025" y="30894"/>
                  <a:pt x="8365" y="31184"/>
                </a:cubicBezTo>
                <a:cubicBezTo>
                  <a:pt x="8479" y="30814"/>
                  <a:pt x="8620" y="30453"/>
                  <a:pt x="8734" y="30084"/>
                </a:cubicBezTo>
                <a:cubicBezTo>
                  <a:pt x="9395" y="29828"/>
                  <a:pt x="10090" y="29573"/>
                  <a:pt x="10786" y="29388"/>
                </a:cubicBezTo>
                <a:close/>
                <a:moveTo>
                  <a:pt x="19625" y="30374"/>
                </a:moveTo>
                <a:cubicBezTo>
                  <a:pt x="20180" y="30409"/>
                  <a:pt x="20690" y="30524"/>
                  <a:pt x="21245" y="30630"/>
                </a:cubicBezTo>
                <a:cubicBezTo>
                  <a:pt x="21210" y="30744"/>
                  <a:pt x="21166" y="30894"/>
                  <a:pt x="21095" y="31035"/>
                </a:cubicBezTo>
                <a:cubicBezTo>
                  <a:pt x="21095" y="31070"/>
                  <a:pt x="21060" y="31149"/>
                  <a:pt x="21060" y="31184"/>
                </a:cubicBezTo>
                <a:cubicBezTo>
                  <a:pt x="20435" y="31114"/>
                  <a:pt x="19845" y="31070"/>
                  <a:pt x="19264" y="31070"/>
                </a:cubicBezTo>
                <a:cubicBezTo>
                  <a:pt x="19299" y="31070"/>
                  <a:pt x="19299" y="31035"/>
                  <a:pt x="19299" y="31035"/>
                </a:cubicBezTo>
                <a:cubicBezTo>
                  <a:pt x="19449" y="30814"/>
                  <a:pt x="19519" y="30594"/>
                  <a:pt x="19625" y="30374"/>
                </a:cubicBezTo>
                <a:close/>
                <a:moveTo>
                  <a:pt x="51539" y="29828"/>
                </a:moveTo>
                <a:cubicBezTo>
                  <a:pt x="51539" y="29828"/>
                  <a:pt x="51583" y="29864"/>
                  <a:pt x="51618" y="29899"/>
                </a:cubicBezTo>
                <a:cubicBezTo>
                  <a:pt x="51803" y="30084"/>
                  <a:pt x="51944" y="30269"/>
                  <a:pt x="52129" y="30489"/>
                </a:cubicBezTo>
                <a:cubicBezTo>
                  <a:pt x="51319" y="30709"/>
                  <a:pt x="50483" y="30964"/>
                  <a:pt x="49673" y="31184"/>
                </a:cubicBezTo>
                <a:cubicBezTo>
                  <a:pt x="49523" y="30999"/>
                  <a:pt x="49338" y="30814"/>
                  <a:pt x="49162" y="30594"/>
                </a:cubicBezTo>
                <a:cubicBezTo>
                  <a:pt x="49602" y="30453"/>
                  <a:pt x="50043" y="30304"/>
                  <a:pt x="50439" y="30154"/>
                </a:cubicBezTo>
                <a:cubicBezTo>
                  <a:pt x="50808" y="30049"/>
                  <a:pt x="51178" y="29934"/>
                  <a:pt x="51539" y="29828"/>
                </a:cubicBezTo>
                <a:close/>
                <a:moveTo>
                  <a:pt x="54585" y="29793"/>
                </a:moveTo>
                <a:cubicBezTo>
                  <a:pt x="54841" y="30013"/>
                  <a:pt x="55061" y="30233"/>
                  <a:pt x="55281" y="30489"/>
                </a:cubicBezTo>
                <a:cubicBezTo>
                  <a:pt x="54585" y="30674"/>
                  <a:pt x="53890" y="30894"/>
                  <a:pt x="53194" y="31070"/>
                </a:cubicBezTo>
                <a:cubicBezTo>
                  <a:pt x="53080" y="31114"/>
                  <a:pt x="52974" y="31149"/>
                  <a:pt x="52860" y="31184"/>
                </a:cubicBezTo>
                <a:cubicBezTo>
                  <a:pt x="52640" y="30964"/>
                  <a:pt x="52420" y="30709"/>
                  <a:pt x="52244" y="30489"/>
                </a:cubicBezTo>
                <a:cubicBezTo>
                  <a:pt x="52420" y="30453"/>
                  <a:pt x="52640" y="30374"/>
                  <a:pt x="52825" y="30339"/>
                </a:cubicBezTo>
                <a:cubicBezTo>
                  <a:pt x="53414" y="30154"/>
                  <a:pt x="54004" y="29969"/>
                  <a:pt x="54585" y="29793"/>
                </a:cubicBezTo>
                <a:close/>
                <a:moveTo>
                  <a:pt x="24361" y="30374"/>
                </a:moveTo>
                <a:cubicBezTo>
                  <a:pt x="24802" y="30524"/>
                  <a:pt x="25242" y="30674"/>
                  <a:pt x="25717" y="30779"/>
                </a:cubicBezTo>
                <a:cubicBezTo>
                  <a:pt x="25752" y="30964"/>
                  <a:pt x="25788" y="31114"/>
                  <a:pt x="25867" y="31290"/>
                </a:cubicBezTo>
                <a:cubicBezTo>
                  <a:pt x="25391" y="31184"/>
                  <a:pt x="24907" y="31070"/>
                  <a:pt x="24432" y="30894"/>
                </a:cubicBezTo>
                <a:cubicBezTo>
                  <a:pt x="24397" y="30709"/>
                  <a:pt x="24361" y="30559"/>
                  <a:pt x="24361" y="30374"/>
                </a:cubicBezTo>
                <a:close/>
                <a:moveTo>
                  <a:pt x="57781" y="29714"/>
                </a:moveTo>
                <a:cubicBezTo>
                  <a:pt x="58107" y="30013"/>
                  <a:pt x="58442" y="30304"/>
                  <a:pt x="58767" y="30559"/>
                </a:cubicBezTo>
                <a:cubicBezTo>
                  <a:pt x="57922" y="30814"/>
                  <a:pt x="57042" y="31070"/>
                  <a:pt x="56205" y="31290"/>
                </a:cubicBezTo>
                <a:cubicBezTo>
                  <a:pt x="55906" y="31035"/>
                  <a:pt x="55651" y="30744"/>
                  <a:pt x="55360" y="30489"/>
                </a:cubicBezTo>
                <a:cubicBezTo>
                  <a:pt x="56161" y="30269"/>
                  <a:pt x="56971" y="30013"/>
                  <a:pt x="57781" y="29714"/>
                </a:cubicBezTo>
                <a:close/>
                <a:moveTo>
                  <a:pt x="48537" y="29969"/>
                </a:moveTo>
                <a:cubicBezTo>
                  <a:pt x="48722" y="30154"/>
                  <a:pt x="48898" y="30374"/>
                  <a:pt x="49083" y="30594"/>
                </a:cubicBezTo>
                <a:cubicBezTo>
                  <a:pt x="48317" y="30850"/>
                  <a:pt x="47542" y="31114"/>
                  <a:pt x="46741" y="31334"/>
                </a:cubicBezTo>
                <a:cubicBezTo>
                  <a:pt x="46591" y="31149"/>
                  <a:pt x="46407" y="30964"/>
                  <a:pt x="46257" y="30779"/>
                </a:cubicBezTo>
                <a:cubicBezTo>
                  <a:pt x="47032" y="30524"/>
                  <a:pt x="47798" y="30233"/>
                  <a:pt x="48537" y="29969"/>
                </a:cubicBezTo>
                <a:close/>
                <a:moveTo>
                  <a:pt x="3637" y="29054"/>
                </a:moveTo>
                <a:lnTo>
                  <a:pt x="3637" y="29054"/>
                </a:lnTo>
                <a:cubicBezTo>
                  <a:pt x="3522" y="29459"/>
                  <a:pt x="3417" y="29864"/>
                  <a:pt x="3232" y="30304"/>
                </a:cubicBezTo>
                <a:cubicBezTo>
                  <a:pt x="2792" y="30674"/>
                  <a:pt x="2281" y="30999"/>
                  <a:pt x="1726" y="31369"/>
                </a:cubicBezTo>
                <a:cubicBezTo>
                  <a:pt x="1911" y="30929"/>
                  <a:pt x="2061" y="30524"/>
                  <a:pt x="2167" y="30119"/>
                </a:cubicBezTo>
                <a:cubicBezTo>
                  <a:pt x="2677" y="29793"/>
                  <a:pt x="3197" y="29423"/>
                  <a:pt x="3637" y="29054"/>
                </a:cubicBezTo>
                <a:close/>
                <a:moveTo>
                  <a:pt x="12661" y="29969"/>
                </a:moveTo>
                <a:lnTo>
                  <a:pt x="12661" y="29969"/>
                </a:lnTo>
                <a:cubicBezTo>
                  <a:pt x="12546" y="30233"/>
                  <a:pt x="12441" y="30489"/>
                  <a:pt x="12326" y="30744"/>
                </a:cubicBezTo>
                <a:cubicBezTo>
                  <a:pt x="11596" y="30929"/>
                  <a:pt x="10865" y="31114"/>
                  <a:pt x="10125" y="31369"/>
                </a:cubicBezTo>
                <a:cubicBezTo>
                  <a:pt x="10275" y="31070"/>
                  <a:pt x="10381" y="30779"/>
                  <a:pt x="10495" y="30489"/>
                </a:cubicBezTo>
                <a:cubicBezTo>
                  <a:pt x="11226" y="30304"/>
                  <a:pt x="11965" y="30119"/>
                  <a:pt x="12661" y="29969"/>
                </a:cubicBezTo>
                <a:close/>
                <a:moveTo>
                  <a:pt x="17864" y="30409"/>
                </a:moveTo>
                <a:lnTo>
                  <a:pt x="17864" y="30409"/>
                </a:lnTo>
                <a:cubicBezTo>
                  <a:pt x="17794" y="30559"/>
                  <a:pt x="17723" y="30709"/>
                  <a:pt x="17644" y="30814"/>
                </a:cubicBezTo>
                <a:cubicBezTo>
                  <a:pt x="17538" y="30929"/>
                  <a:pt x="17468" y="31035"/>
                  <a:pt x="17389" y="31184"/>
                </a:cubicBezTo>
                <a:cubicBezTo>
                  <a:pt x="16808" y="31219"/>
                  <a:pt x="16253" y="31290"/>
                  <a:pt x="15707" y="31369"/>
                </a:cubicBezTo>
                <a:cubicBezTo>
                  <a:pt x="15927" y="31149"/>
                  <a:pt x="16103" y="30929"/>
                  <a:pt x="16288" y="30674"/>
                </a:cubicBezTo>
                <a:cubicBezTo>
                  <a:pt x="16808" y="30559"/>
                  <a:pt x="17353" y="30489"/>
                  <a:pt x="17864" y="30409"/>
                </a:cubicBezTo>
                <a:close/>
                <a:moveTo>
                  <a:pt x="5468" y="28763"/>
                </a:moveTo>
                <a:cubicBezTo>
                  <a:pt x="5318" y="29203"/>
                  <a:pt x="5178" y="29608"/>
                  <a:pt x="5028" y="29969"/>
                </a:cubicBezTo>
                <a:cubicBezTo>
                  <a:pt x="4737" y="30339"/>
                  <a:pt x="4438" y="30709"/>
                  <a:pt x="4148" y="31035"/>
                </a:cubicBezTo>
                <a:cubicBezTo>
                  <a:pt x="4042" y="31184"/>
                  <a:pt x="3927" y="31290"/>
                  <a:pt x="3778" y="31404"/>
                </a:cubicBezTo>
                <a:cubicBezTo>
                  <a:pt x="3963" y="31035"/>
                  <a:pt x="4112" y="30630"/>
                  <a:pt x="4262" y="30233"/>
                </a:cubicBezTo>
                <a:cubicBezTo>
                  <a:pt x="4482" y="30049"/>
                  <a:pt x="4658" y="29828"/>
                  <a:pt x="4808" y="29608"/>
                </a:cubicBezTo>
                <a:cubicBezTo>
                  <a:pt x="5028" y="29353"/>
                  <a:pt x="5248" y="29054"/>
                  <a:pt x="5468" y="28763"/>
                </a:cubicBezTo>
                <a:close/>
                <a:moveTo>
                  <a:pt x="21280" y="30630"/>
                </a:moveTo>
                <a:cubicBezTo>
                  <a:pt x="21791" y="30744"/>
                  <a:pt x="22310" y="30894"/>
                  <a:pt x="22821" y="31035"/>
                </a:cubicBezTo>
                <a:lnTo>
                  <a:pt x="22821" y="31255"/>
                </a:lnTo>
                <a:lnTo>
                  <a:pt x="22821" y="31440"/>
                </a:lnTo>
                <a:cubicBezTo>
                  <a:pt x="22231" y="31334"/>
                  <a:pt x="21650" y="31255"/>
                  <a:pt x="21095" y="31184"/>
                </a:cubicBezTo>
                <a:cubicBezTo>
                  <a:pt x="21095" y="31149"/>
                  <a:pt x="21130" y="31070"/>
                  <a:pt x="21130" y="31035"/>
                </a:cubicBezTo>
                <a:cubicBezTo>
                  <a:pt x="21210" y="30894"/>
                  <a:pt x="21245" y="30779"/>
                  <a:pt x="21280" y="30630"/>
                </a:cubicBezTo>
                <a:close/>
                <a:moveTo>
                  <a:pt x="34451" y="30559"/>
                </a:moveTo>
                <a:cubicBezTo>
                  <a:pt x="34556" y="30744"/>
                  <a:pt x="34671" y="30894"/>
                  <a:pt x="34776" y="31070"/>
                </a:cubicBezTo>
                <a:cubicBezTo>
                  <a:pt x="34011" y="31184"/>
                  <a:pt x="33236" y="31334"/>
                  <a:pt x="32435" y="31440"/>
                </a:cubicBezTo>
                <a:cubicBezTo>
                  <a:pt x="32320" y="31255"/>
                  <a:pt x="32215" y="31114"/>
                  <a:pt x="32135" y="30964"/>
                </a:cubicBezTo>
                <a:cubicBezTo>
                  <a:pt x="32910" y="30850"/>
                  <a:pt x="33711" y="30709"/>
                  <a:pt x="34451" y="30559"/>
                </a:cubicBezTo>
                <a:close/>
                <a:moveTo>
                  <a:pt x="45641" y="30154"/>
                </a:moveTo>
                <a:cubicBezTo>
                  <a:pt x="45817" y="30374"/>
                  <a:pt x="46002" y="30559"/>
                  <a:pt x="46186" y="30744"/>
                </a:cubicBezTo>
                <a:cubicBezTo>
                  <a:pt x="45420" y="30999"/>
                  <a:pt x="44646" y="31255"/>
                  <a:pt x="43836" y="31475"/>
                </a:cubicBezTo>
                <a:cubicBezTo>
                  <a:pt x="43695" y="31290"/>
                  <a:pt x="43545" y="31114"/>
                  <a:pt x="43396" y="30929"/>
                </a:cubicBezTo>
                <a:cubicBezTo>
                  <a:pt x="44170" y="30674"/>
                  <a:pt x="44901" y="30453"/>
                  <a:pt x="45641" y="30154"/>
                </a:cubicBezTo>
                <a:close/>
                <a:moveTo>
                  <a:pt x="4658" y="29018"/>
                </a:moveTo>
                <a:lnTo>
                  <a:pt x="4658" y="29018"/>
                </a:lnTo>
                <a:cubicBezTo>
                  <a:pt x="4517" y="29423"/>
                  <a:pt x="4368" y="29828"/>
                  <a:pt x="4218" y="30233"/>
                </a:cubicBezTo>
                <a:cubicBezTo>
                  <a:pt x="3822" y="30674"/>
                  <a:pt x="3338" y="31070"/>
                  <a:pt x="2827" y="31510"/>
                </a:cubicBezTo>
                <a:cubicBezTo>
                  <a:pt x="3012" y="31114"/>
                  <a:pt x="3161" y="30709"/>
                  <a:pt x="3302" y="30304"/>
                </a:cubicBezTo>
                <a:cubicBezTo>
                  <a:pt x="3778" y="29899"/>
                  <a:pt x="4262" y="29459"/>
                  <a:pt x="4658" y="29018"/>
                </a:cubicBezTo>
                <a:close/>
                <a:moveTo>
                  <a:pt x="22891" y="30374"/>
                </a:moveTo>
                <a:cubicBezTo>
                  <a:pt x="23041" y="30453"/>
                  <a:pt x="23146" y="30489"/>
                  <a:pt x="23296" y="30524"/>
                </a:cubicBezTo>
                <a:cubicBezTo>
                  <a:pt x="23551" y="30630"/>
                  <a:pt x="23851" y="30744"/>
                  <a:pt x="24106" y="30850"/>
                </a:cubicBezTo>
                <a:cubicBezTo>
                  <a:pt x="24212" y="30850"/>
                  <a:pt x="24291" y="30894"/>
                  <a:pt x="24397" y="30929"/>
                </a:cubicBezTo>
                <a:cubicBezTo>
                  <a:pt x="24432" y="31114"/>
                  <a:pt x="24432" y="31290"/>
                  <a:pt x="24467" y="31510"/>
                </a:cubicBezTo>
                <a:cubicBezTo>
                  <a:pt x="24432" y="31475"/>
                  <a:pt x="24397" y="31475"/>
                  <a:pt x="24326" y="31440"/>
                </a:cubicBezTo>
                <a:cubicBezTo>
                  <a:pt x="24027" y="31369"/>
                  <a:pt x="23701" y="31255"/>
                  <a:pt x="23411" y="31184"/>
                </a:cubicBezTo>
                <a:cubicBezTo>
                  <a:pt x="23226" y="31114"/>
                  <a:pt x="23041" y="31070"/>
                  <a:pt x="22856" y="30999"/>
                </a:cubicBezTo>
                <a:cubicBezTo>
                  <a:pt x="22891" y="30814"/>
                  <a:pt x="22891" y="30594"/>
                  <a:pt x="22891" y="30374"/>
                </a:cubicBezTo>
                <a:close/>
                <a:moveTo>
                  <a:pt x="40059" y="30559"/>
                </a:moveTo>
                <a:cubicBezTo>
                  <a:pt x="40209" y="30709"/>
                  <a:pt x="40314" y="30850"/>
                  <a:pt x="40464" y="30999"/>
                </a:cubicBezTo>
                <a:cubicBezTo>
                  <a:pt x="39654" y="31184"/>
                  <a:pt x="38853" y="31369"/>
                  <a:pt x="38043" y="31510"/>
                </a:cubicBezTo>
                <a:cubicBezTo>
                  <a:pt x="37937" y="31404"/>
                  <a:pt x="37823" y="31290"/>
                  <a:pt x="37717" y="31149"/>
                </a:cubicBezTo>
                <a:cubicBezTo>
                  <a:pt x="38483" y="30999"/>
                  <a:pt x="39293" y="30779"/>
                  <a:pt x="40059" y="30559"/>
                </a:cubicBezTo>
                <a:close/>
                <a:moveTo>
                  <a:pt x="42885" y="30374"/>
                </a:moveTo>
                <a:cubicBezTo>
                  <a:pt x="43035" y="30559"/>
                  <a:pt x="43175" y="30709"/>
                  <a:pt x="43325" y="30894"/>
                </a:cubicBezTo>
                <a:cubicBezTo>
                  <a:pt x="42559" y="31114"/>
                  <a:pt x="41749" y="31334"/>
                  <a:pt x="40974" y="31510"/>
                </a:cubicBezTo>
                <a:cubicBezTo>
                  <a:pt x="40834" y="31369"/>
                  <a:pt x="40684" y="31184"/>
                  <a:pt x="40534" y="31035"/>
                </a:cubicBezTo>
                <a:cubicBezTo>
                  <a:pt x="41309" y="30814"/>
                  <a:pt x="42119" y="30594"/>
                  <a:pt x="42885" y="30374"/>
                </a:cubicBezTo>
                <a:close/>
                <a:moveTo>
                  <a:pt x="25752" y="30779"/>
                </a:moveTo>
                <a:lnTo>
                  <a:pt x="25752" y="30779"/>
                </a:lnTo>
                <a:cubicBezTo>
                  <a:pt x="26272" y="30894"/>
                  <a:pt x="26782" y="30999"/>
                  <a:pt x="27293" y="31070"/>
                </a:cubicBezTo>
                <a:cubicBezTo>
                  <a:pt x="27372" y="31219"/>
                  <a:pt x="27443" y="31404"/>
                  <a:pt x="27513" y="31554"/>
                </a:cubicBezTo>
                <a:cubicBezTo>
                  <a:pt x="27003" y="31510"/>
                  <a:pt x="26448" y="31404"/>
                  <a:pt x="25937" y="31290"/>
                </a:cubicBezTo>
                <a:cubicBezTo>
                  <a:pt x="25867" y="31149"/>
                  <a:pt x="25788" y="30964"/>
                  <a:pt x="25752" y="30779"/>
                </a:cubicBezTo>
                <a:close/>
                <a:moveTo>
                  <a:pt x="37233" y="30594"/>
                </a:moveTo>
                <a:cubicBezTo>
                  <a:pt x="37347" y="30779"/>
                  <a:pt x="37497" y="30964"/>
                  <a:pt x="37638" y="31149"/>
                </a:cubicBezTo>
                <a:cubicBezTo>
                  <a:pt x="37198" y="31219"/>
                  <a:pt x="36793" y="31290"/>
                  <a:pt x="36352" y="31369"/>
                </a:cubicBezTo>
                <a:cubicBezTo>
                  <a:pt x="36027" y="31440"/>
                  <a:pt x="35657" y="31510"/>
                  <a:pt x="35252" y="31589"/>
                </a:cubicBezTo>
                <a:cubicBezTo>
                  <a:pt x="35146" y="31404"/>
                  <a:pt x="34997" y="31255"/>
                  <a:pt x="34856" y="31070"/>
                </a:cubicBezTo>
                <a:cubicBezTo>
                  <a:pt x="35252" y="31035"/>
                  <a:pt x="35622" y="30964"/>
                  <a:pt x="35991" y="30894"/>
                </a:cubicBezTo>
                <a:cubicBezTo>
                  <a:pt x="36396" y="30779"/>
                  <a:pt x="36793" y="30709"/>
                  <a:pt x="37233" y="30594"/>
                </a:cubicBezTo>
                <a:close/>
                <a:moveTo>
                  <a:pt x="62289" y="30269"/>
                </a:moveTo>
                <a:cubicBezTo>
                  <a:pt x="62474" y="30409"/>
                  <a:pt x="62694" y="30559"/>
                  <a:pt x="62914" y="30709"/>
                </a:cubicBezTo>
                <a:lnTo>
                  <a:pt x="62879" y="30709"/>
                </a:lnTo>
                <a:cubicBezTo>
                  <a:pt x="62034" y="31035"/>
                  <a:pt x="61188" y="31290"/>
                  <a:pt x="60308" y="31589"/>
                </a:cubicBezTo>
                <a:cubicBezTo>
                  <a:pt x="60088" y="31440"/>
                  <a:pt x="59868" y="31290"/>
                  <a:pt x="59648" y="31149"/>
                </a:cubicBezTo>
                <a:cubicBezTo>
                  <a:pt x="60493" y="30894"/>
                  <a:pt x="61338" y="30630"/>
                  <a:pt x="62148" y="30304"/>
                </a:cubicBezTo>
                <a:cubicBezTo>
                  <a:pt x="62218" y="30304"/>
                  <a:pt x="62254" y="30304"/>
                  <a:pt x="62289" y="30269"/>
                </a:cubicBezTo>
                <a:close/>
                <a:moveTo>
                  <a:pt x="14677" y="30269"/>
                </a:moveTo>
                <a:cubicBezTo>
                  <a:pt x="14527" y="30559"/>
                  <a:pt x="14387" y="30814"/>
                  <a:pt x="14202" y="31070"/>
                </a:cubicBezTo>
                <a:cubicBezTo>
                  <a:pt x="13982" y="31114"/>
                  <a:pt x="13761" y="31184"/>
                  <a:pt x="13506" y="31219"/>
                </a:cubicBezTo>
                <a:cubicBezTo>
                  <a:pt x="12951" y="31334"/>
                  <a:pt x="12406" y="31475"/>
                  <a:pt x="11851" y="31624"/>
                </a:cubicBezTo>
                <a:cubicBezTo>
                  <a:pt x="12036" y="31369"/>
                  <a:pt x="12221" y="31070"/>
                  <a:pt x="12362" y="30779"/>
                </a:cubicBezTo>
                <a:cubicBezTo>
                  <a:pt x="13101" y="30594"/>
                  <a:pt x="13867" y="30453"/>
                  <a:pt x="14607" y="30304"/>
                </a:cubicBezTo>
                <a:cubicBezTo>
                  <a:pt x="14642" y="30304"/>
                  <a:pt x="14642" y="30269"/>
                  <a:pt x="14677" y="30269"/>
                </a:cubicBezTo>
                <a:close/>
                <a:moveTo>
                  <a:pt x="32065" y="30964"/>
                </a:moveTo>
                <a:cubicBezTo>
                  <a:pt x="32171" y="31114"/>
                  <a:pt x="32285" y="31290"/>
                  <a:pt x="32391" y="31440"/>
                </a:cubicBezTo>
                <a:cubicBezTo>
                  <a:pt x="31589" y="31554"/>
                  <a:pt x="30815" y="31589"/>
                  <a:pt x="30014" y="31624"/>
                </a:cubicBezTo>
                <a:cubicBezTo>
                  <a:pt x="29899" y="31475"/>
                  <a:pt x="29829" y="31334"/>
                  <a:pt x="29714" y="31149"/>
                </a:cubicBezTo>
                <a:cubicBezTo>
                  <a:pt x="30524" y="31149"/>
                  <a:pt x="31290" y="31070"/>
                  <a:pt x="32065" y="30964"/>
                </a:cubicBezTo>
                <a:close/>
                <a:moveTo>
                  <a:pt x="27372" y="31070"/>
                </a:moveTo>
                <a:lnTo>
                  <a:pt x="27372" y="31070"/>
                </a:lnTo>
                <a:cubicBezTo>
                  <a:pt x="27911" y="31128"/>
                  <a:pt x="28469" y="31163"/>
                  <a:pt x="29049" y="31163"/>
                </a:cubicBezTo>
                <a:cubicBezTo>
                  <a:pt x="29256" y="31163"/>
                  <a:pt x="29466" y="31158"/>
                  <a:pt x="29679" y="31149"/>
                </a:cubicBezTo>
                <a:cubicBezTo>
                  <a:pt x="29749" y="31334"/>
                  <a:pt x="29864" y="31475"/>
                  <a:pt x="29934" y="31624"/>
                </a:cubicBezTo>
                <a:cubicBezTo>
                  <a:pt x="29729" y="31634"/>
                  <a:pt x="29521" y="31638"/>
                  <a:pt x="29311" y="31638"/>
                </a:cubicBezTo>
                <a:cubicBezTo>
                  <a:pt x="28737" y="31638"/>
                  <a:pt x="28153" y="31606"/>
                  <a:pt x="27592" y="31554"/>
                </a:cubicBezTo>
                <a:cubicBezTo>
                  <a:pt x="27478" y="31404"/>
                  <a:pt x="27408" y="31219"/>
                  <a:pt x="27372" y="31070"/>
                </a:cubicBezTo>
                <a:close/>
                <a:moveTo>
                  <a:pt x="19229" y="31149"/>
                </a:moveTo>
                <a:cubicBezTo>
                  <a:pt x="19810" y="31149"/>
                  <a:pt x="20435" y="31149"/>
                  <a:pt x="21025" y="31219"/>
                </a:cubicBezTo>
                <a:cubicBezTo>
                  <a:pt x="20989" y="31404"/>
                  <a:pt x="20910" y="31554"/>
                  <a:pt x="20875" y="31695"/>
                </a:cubicBezTo>
                <a:cubicBezTo>
                  <a:pt x="20215" y="31660"/>
                  <a:pt x="19590" y="31660"/>
                  <a:pt x="18929" y="31660"/>
                </a:cubicBezTo>
                <a:cubicBezTo>
                  <a:pt x="19044" y="31475"/>
                  <a:pt x="19149" y="31290"/>
                  <a:pt x="19229" y="31149"/>
                </a:cubicBezTo>
                <a:close/>
                <a:moveTo>
                  <a:pt x="16218" y="30674"/>
                </a:moveTo>
                <a:lnTo>
                  <a:pt x="16218" y="30674"/>
                </a:lnTo>
                <a:cubicBezTo>
                  <a:pt x="16033" y="30929"/>
                  <a:pt x="15848" y="31149"/>
                  <a:pt x="15663" y="31369"/>
                </a:cubicBezTo>
                <a:cubicBezTo>
                  <a:pt x="15628" y="31369"/>
                  <a:pt x="15628" y="31369"/>
                  <a:pt x="15628" y="31404"/>
                </a:cubicBezTo>
                <a:cubicBezTo>
                  <a:pt x="14968" y="31510"/>
                  <a:pt x="14307" y="31624"/>
                  <a:pt x="13647" y="31774"/>
                </a:cubicBezTo>
                <a:cubicBezTo>
                  <a:pt x="13726" y="31730"/>
                  <a:pt x="13761" y="31660"/>
                  <a:pt x="13797" y="31624"/>
                </a:cubicBezTo>
                <a:cubicBezTo>
                  <a:pt x="13946" y="31475"/>
                  <a:pt x="14087" y="31290"/>
                  <a:pt x="14237" y="31114"/>
                </a:cubicBezTo>
                <a:cubicBezTo>
                  <a:pt x="14307" y="31114"/>
                  <a:pt x="14387" y="31070"/>
                  <a:pt x="14457" y="31070"/>
                </a:cubicBezTo>
                <a:cubicBezTo>
                  <a:pt x="15047" y="30929"/>
                  <a:pt x="15628" y="30779"/>
                  <a:pt x="16218" y="30674"/>
                </a:cubicBezTo>
                <a:close/>
                <a:moveTo>
                  <a:pt x="19185" y="31149"/>
                </a:moveTo>
                <a:cubicBezTo>
                  <a:pt x="19079" y="31290"/>
                  <a:pt x="18965" y="31475"/>
                  <a:pt x="18859" y="31660"/>
                </a:cubicBezTo>
                <a:cubicBezTo>
                  <a:pt x="18234" y="31660"/>
                  <a:pt x="17609" y="31695"/>
                  <a:pt x="16948" y="31774"/>
                </a:cubicBezTo>
                <a:cubicBezTo>
                  <a:pt x="17098" y="31589"/>
                  <a:pt x="17248" y="31404"/>
                  <a:pt x="17389" y="31219"/>
                </a:cubicBezTo>
                <a:cubicBezTo>
                  <a:pt x="17979" y="31149"/>
                  <a:pt x="18604" y="31149"/>
                  <a:pt x="19185" y="31149"/>
                </a:cubicBezTo>
                <a:close/>
                <a:moveTo>
                  <a:pt x="22856" y="31070"/>
                </a:moveTo>
                <a:cubicBezTo>
                  <a:pt x="23041" y="31114"/>
                  <a:pt x="23226" y="31149"/>
                  <a:pt x="23367" y="31219"/>
                </a:cubicBezTo>
                <a:cubicBezTo>
                  <a:pt x="23701" y="31290"/>
                  <a:pt x="23992" y="31404"/>
                  <a:pt x="24326" y="31475"/>
                </a:cubicBezTo>
                <a:cubicBezTo>
                  <a:pt x="24361" y="31510"/>
                  <a:pt x="24432" y="31510"/>
                  <a:pt x="24511" y="31554"/>
                </a:cubicBezTo>
                <a:cubicBezTo>
                  <a:pt x="24511" y="31624"/>
                  <a:pt x="24546" y="31730"/>
                  <a:pt x="24546" y="31809"/>
                </a:cubicBezTo>
                <a:cubicBezTo>
                  <a:pt x="24326" y="31774"/>
                  <a:pt x="24141" y="31730"/>
                  <a:pt x="23921" y="31660"/>
                </a:cubicBezTo>
                <a:cubicBezTo>
                  <a:pt x="23551" y="31589"/>
                  <a:pt x="23190" y="31510"/>
                  <a:pt x="22856" y="31440"/>
                </a:cubicBezTo>
                <a:lnTo>
                  <a:pt x="22856" y="31255"/>
                </a:lnTo>
                <a:lnTo>
                  <a:pt x="22856" y="31070"/>
                </a:lnTo>
                <a:close/>
                <a:moveTo>
                  <a:pt x="55325" y="30524"/>
                </a:moveTo>
                <a:cubicBezTo>
                  <a:pt x="55580" y="30779"/>
                  <a:pt x="55871" y="31035"/>
                  <a:pt x="56126" y="31290"/>
                </a:cubicBezTo>
                <a:cubicBezTo>
                  <a:pt x="55800" y="31369"/>
                  <a:pt x="55431" y="31440"/>
                  <a:pt x="55105" y="31510"/>
                </a:cubicBezTo>
                <a:cubicBezTo>
                  <a:pt x="54621" y="31624"/>
                  <a:pt x="54145" y="31695"/>
                  <a:pt x="53670" y="31774"/>
                </a:cubicBezTo>
                <a:cubicBezTo>
                  <a:pt x="53599" y="31774"/>
                  <a:pt x="53564" y="31809"/>
                  <a:pt x="53485" y="31809"/>
                </a:cubicBezTo>
                <a:cubicBezTo>
                  <a:pt x="53300" y="31624"/>
                  <a:pt x="53080" y="31404"/>
                  <a:pt x="52904" y="31219"/>
                </a:cubicBezTo>
                <a:cubicBezTo>
                  <a:pt x="53009" y="31184"/>
                  <a:pt x="53124" y="31149"/>
                  <a:pt x="53194" y="31114"/>
                </a:cubicBezTo>
                <a:cubicBezTo>
                  <a:pt x="53925" y="30929"/>
                  <a:pt x="54621" y="30709"/>
                  <a:pt x="55325" y="30524"/>
                </a:cubicBezTo>
                <a:close/>
                <a:moveTo>
                  <a:pt x="58802" y="30594"/>
                </a:moveTo>
                <a:cubicBezTo>
                  <a:pt x="58882" y="30630"/>
                  <a:pt x="58987" y="30709"/>
                  <a:pt x="59067" y="30779"/>
                </a:cubicBezTo>
                <a:cubicBezTo>
                  <a:pt x="59207" y="30894"/>
                  <a:pt x="59357" y="30999"/>
                  <a:pt x="59542" y="31114"/>
                </a:cubicBezTo>
                <a:cubicBezTo>
                  <a:pt x="58626" y="31369"/>
                  <a:pt x="57702" y="31589"/>
                  <a:pt x="56786" y="31809"/>
                </a:cubicBezTo>
                <a:cubicBezTo>
                  <a:pt x="56602" y="31660"/>
                  <a:pt x="56425" y="31475"/>
                  <a:pt x="56241" y="31334"/>
                </a:cubicBezTo>
                <a:cubicBezTo>
                  <a:pt x="57086" y="31114"/>
                  <a:pt x="57966" y="30850"/>
                  <a:pt x="58802" y="30594"/>
                </a:cubicBezTo>
                <a:close/>
                <a:moveTo>
                  <a:pt x="24432" y="30964"/>
                </a:moveTo>
                <a:lnTo>
                  <a:pt x="24432" y="30964"/>
                </a:lnTo>
                <a:cubicBezTo>
                  <a:pt x="24907" y="31114"/>
                  <a:pt x="25391" y="31219"/>
                  <a:pt x="25902" y="31334"/>
                </a:cubicBezTo>
                <a:cubicBezTo>
                  <a:pt x="25973" y="31510"/>
                  <a:pt x="26052" y="31695"/>
                  <a:pt x="26122" y="31880"/>
                </a:cubicBezTo>
                <a:cubicBezTo>
                  <a:pt x="25612" y="31774"/>
                  <a:pt x="25057" y="31660"/>
                  <a:pt x="24546" y="31510"/>
                </a:cubicBezTo>
                <a:cubicBezTo>
                  <a:pt x="24511" y="31334"/>
                  <a:pt x="24467" y="31149"/>
                  <a:pt x="24432" y="30964"/>
                </a:cubicBezTo>
                <a:close/>
                <a:moveTo>
                  <a:pt x="21095" y="31219"/>
                </a:moveTo>
                <a:cubicBezTo>
                  <a:pt x="21650" y="31290"/>
                  <a:pt x="22231" y="31369"/>
                  <a:pt x="22821" y="31475"/>
                </a:cubicBezTo>
                <a:cubicBezTo>
                  <a:pt x="22821" y="31624"/>
                  <a:pt x="22785" y="31774"/>
                  <a:pt x="22785" y="31915"/>
                </a:cubicBezTo>
                <a:cubicBezTo>
                  <a:pt x="22160" y="31845"/>
                  <a:pt x="21535" y="31774"/>
                  <a:pt x="20910" y="31695"/>
                </a:cubicBezTo>
                <a:cubicBezTo>
                  <a:pt x="20989" y="31554"/>
                  <a:pt x="21025" y="31404"/>
                  <a:pt x="21095" y="31219"/>
                </a:cubicBezTo>
                <a:close/>
                <a:moveTo>
                  <a:pt x="34812" y="31114"/>
                </a:moveTo>
                <a:cubicBezTo>
                  <a:pt x="34961" y="31255"/>
                  <a:pt x="35076" y="31440"/>
                  <a:pt x="35217" y="31589"/>
                </a:cubicBezTo>
                <a:cubicBezTo>
                  <a:pt x="34451" y="31695"/>
                  <a:pt x="33676" y="31845"/>
                  <a:pt x="32875" y="31915"/>
                </a:cubicBezTo>
                <a:cubicBezTo>
                  <a:pt x="32725" y="31774"/>
                  <a:pt x="32611" y="31624"/>
                  <a:pt x="32470" y="31475"/>
                </a:cubicBezTo>
                <a:cubicBezTo>
                  <a:pt x="33271" y="31369"/>
                  <a:pt x="34046" y="31219"/>
                  <a:pt x="34812" y="31114"/>
                </a:cubicBezTo>
                <a:close/>
                <a:moveTo>
                  <a:pt x="37638" y="31184"/>
                </a:moveTo>
                <a:lnTo>
                  <a:pt x="37972" y="31510"/>
                </a:lnTo>
                <a:cubicBezTo>
                  <a:pt x="37603" y="31589"/>
                  <a:pt x="37233" y="31660"/>
                  <a:pt x="36872" y="31730"/>
                </a:cubicBezTo>
                <a:cubicBezTo>
                  <a:pt x="36432" y="31809"/>
                  <a:pt x="36027" y="31845"/>
                  <a:pt x="35586" y="31915"/>
                </a:cubicBezTo>
                <a:cubicBezTo>
                  <a:pt x="35472" y="31809"/>
                  <a:pt x="35402" y="31695"/>
                  <a:pt x="35296" y="31624"/>
                </a:cubicBezTo>
                <a:cubicBezTo>
                  <a:pt x="35657" y="31554"/>
                  <a:pt x="36027" y="31475"/>
                  <a:pt x="36396" y="31440"/>
                </a:cubicBezTo>
                <a:cubicBezTo>
                  <a:pt x="36793" y="31334"/>
                  <a:pt x="37233" y="31255"/>
                  <a:pt x="37638" y="31184"/>
                </a:cubicBezTo>
                <a:close/>
                <a:moveTo>
                  <a:pt x="49118" y="30630"/>
                </a:moveTo>
                <a:cubicBezTo>
                  <a:pt x="49303" y="30814"/>
                  <a:pt x="49488" y="30999"/>
                  <a:pt x="49638" y="31219"/>
                </a:cubicBezTo>
                <a:cubicBezTo>
                  <a:pt x="49382" y="31290"/>
                  <a:pt x="49083" y="31369"/>
                  <a:pt x="48828" y="31440"/>
                </a:cubicBezTo>
                <a:cubicBezTo>
                  <a:pt x="48317" y="31624"/>
                  <a:pt x="47762" y="31774"/>
                  <a:pt x="47252" y="31915"/>
                </a:cubicBezTo>
                <a:cubicBezTo>
                  <a:pt x="47102" y="31730"/>
                  <a:pt x="46961" y="31554"/>
                  <a:pt x="46776" y="31369"/>
                </a:cubicBezTo>
                <a:cubicBezTo>
                  <a:pt x="47542" y="31149"/>
                  <a:pt x="48352" y="30894"/>
                  <a:pt x="49118" y="30630"/>
                </a:cubicBezTo>
                <a:close/>
                <a:moveTo>
                  <a:pt x="52164" y="30524"/>
                </a:moveTo>
                <a:lnTo>
                  <a:pt x="52825" y="31184"/>
                </a:lnTo>
                <a:cubicBezTo>
                  <a:pt x="51979" y="31440"/>
                  <a:pt x="51178" y="31660"/>
                  <a:pt x="50333" y="31915"/>
                </a:cubicBezTo>
                <a:cubicBezTo>
                  <a:pt x="50263" y="31845"/>
                  <a:pt x="50183" y="31730"/>
                  <a:pt x="50078" y="31660"/>
                </a:cubicBezTo>
                <a:cubicBezTo>
                  <a:pt x="49963" y="31510"/>
                  <a:pt x="49858" y="31369"/>
                  <a:pt x="49708" y="31219"/>
                </a:cubicBezTo>
                <a:cubicBezTo>
                  <a:pt x="50518" y="30999"/>
                  <a:pt x="51363" y="30744"/>
                  <a:pt x="52164" y="30524"/>
                </a:cubicBezTo>
                <a:close/>
                <a:moveTo>
                  <a:pt x="17353" y="31219"/>
                </a:moveTo>
                <a:lnTo>
                  <a:pt x="17353" y="31219"/>
                </a:lnTo>
                <a:cubicBezTo>
                  <a:pt x="17204" y="31404"/>
                  <a:pt x="17063" y="31589"/>
                  <a:pt x="16913" y="31774"/>
                </a:cubicBezTo>
                <a:cubicBezTo>
                  <a:pt x="16288" y="31809"/>
                  <a:pt x="15707" y="31880"/>
                  <a:pt x="15082" y="31994"/>
                </a:cubicBezTo>
                <a:cubicBezTo>
                  <a:pt x="15267" y="31809"/>
                  <a:pt x="15487" y="31624"/>
                  <a:pt x="15663" y="31440"/>
                </a:cubicBezTo>
                <a:cubicBezTo>
                  <a:pt x="16218" y="31334"/>
                  <a:pt x="16764" y="31255"/>
                  <a:pt x="17353" y="31219"/>
                </a:cubicBezTo>
                <a:close/>
                <a:moveTo>
                  <a:pt x="40499" y="31035"/>
                </a:moveTo>
                <a:cubicBezTo>
                  <a:pt x="40649" y="31219"/>
                  <a:pt x="40798" y="31369"/>
                  <a:pt x="40904" y="31554"/>
                </a:cubicBezTo>
                <a:cubicBezTo>
                  <a:pt x="40138" y="31730"/>
                  <a:pt x="39328" y="31880"/>
                  <a:pt x="38518" y="32029"/>
                </a:cubicBezTo>
                <a:cubicBezTo>
                  <a:pt x="38413" y="31915"/>
                  <a:pt x="38333" y="31809"/>
                  <a:pt x="38228" y="31730"/>
                </a:cubicBezTo>
                <a:cubicBezTo>
                  <a:pt x="38157" y="31660"/>
                  <a:pt x="38113" y="31624"/>
                  <a:pt x="38078" y="31554"/>
                </a:cubicBezTo>
                <a:cubicBezTo>
                  <a:pt x="38888" y="31404"/>
                  <a:pt x="39698" y="31219"/>
                  <a:pt x="40499" y="31035"/>
                </a:cubicBezTo>
                <a:close/>
                <a:moveTo>
                  <a:pt x="25937" y="31369"/>
                </a:moveTo>
                <a:lnTo>
                  <a:pt x="25937" y="31369"/>
                </a:lnTo>
                <a:cubicBezTo>
                  <a:pt x="26492" y="31475"/>
                  <a:pt x="27003" y="31554"/>
                  <a:pt x="27548" y="31589"/>
                </a:cubicBezTo>
                <a:cubicBezTo>
                  <a:pt x="27628" y="31774"/>
                  <a:pt x="27733" y="31915"/>
                  <a:pt x="27848" y="32065"/>
                </a:cubicBezTo>
                <a:cubicBezTo>
                  <a:pt x="27293" y="32029"/>
                  <a:pt x="26747" y="31950"/>
                  <a:pt x="26193" y="31880"/>
                </a:cubicBezTo>
                <a:cubicBezTo>
                  <a:pt x="26087" y="31695"/>
                  <a:pt x="26008" y="31510"/>
                  <a:pt x="25937" y="31369"/>
                </a:cubicBezTo>
                <a:close/>
                <a:moveTo>
                  <a:pt x="46186" y="30779"/>
                </a:moveTo>
                <a:cubicBezTo>
                  <a:pt x="46371" y="30964"/>
                  <a:pt x="46556" y="31184"/>
                  <a:pt x="46697" y="31369"/>
                </a:cubicBezTo>
                <a:cubicBezTo>
                  <a:pt x="45896" y="31624"/>
                  <a:pt x="45086" y="31845"/>
                  <a:pt x="44320" y="32065"/>
                </a:cubicBezTo>
                <a:cubicBezTo>
                  <a:pt x="44170" y="31880"/>
                  <a:pt x="44021" y="31695"/>
                  <a:pt x="43880" y="31510"/>
                </a:cubicBezTo>
                <a:cubicBezTo>
                  <a:pt x="44646" y="31290"/>
                  <a:pt x="45456" y="31035"/>
                  <a:pt x="46186" y="30779"/>
                </a:cubicBezTo>
                <a:close/>
                <a:moveTo>
                  <a:pt x="62949" y="30744"/>
                </a:moveTo>
                <a:cubicBezTo>
                  <a:pt x="63204" y="30894"/>
                  <a:pt x="63425" y="31035"/>
                  <a:pt x="63689" y="31184"/>
                </a:cubicBezTo>
                <a:cubicBezTo>
                  <a:pt x="63645" y="31184"/>
                  <a:pt x="63609" y="31184"/>
                  <a:pt x="63609" y="31219"/>
                </a:cubicBezTo>
                <a:cubicBezTo>
                  <a:pt x="62808" y="31510"/>
                  <a:pt x="61963" y="31809"/>
                  <a:pt x="61153" y="32065"/>
                </a:cubicBezTo>
                <a:cubicBezTo>
                  <a:pt x="60898" y="31915"/>
                  <a:pt x="60643" y="31774"/>
                  <a:pt x="60387" y="31624"/>
                </a:cubicBezTo>
                <a:cubicBezTo>
                  <a:pt x="61224" y="31334"/>
                  <a:pt x="62069" y="31070"/>
                  <a:pt x="62879" y="30744"/>
                </a:cubicBezTo>
                <a:close/>
                <a:moveTo>
                  <a:pt x="24546" y="31554"/>
                </a:moveTo>
                <a:lnTo>
                  <a:pt x="24546" y="31554"/>
                </a:lnTo>
                <a:cubicBezTo>
                  <a:pt x="25092" y="31695"/>
                  <a:pt x="25612" y="31809"/>
                  <a:pt x="26157" y="31915"/>
                </a:cubicBezTo>
                <a:cubicBezTo>
                  <a:pt x="26193" y="31994"/>
                  <a:pt x="26228" y="32065"/>
                  <a:pt x="26272" y="32100"/>
                </a:cubicBezTo>
                <a:cubicBezTo>
                  <a:pt x="25717" y="32029"/>
                  <a:pt x="25171" y="31950"/>
                  <a:pt x="24617" y="31845"/>
                </a:cubicBezTo>
                <a:cubicBezTo>
                  <a:pt x="24582" y="31730"/>
                  <a:pt x="24546" y="31660"/>
                  <a:pt x="24546" y="31554"/>
                </a:cubicBezTo>
                <a:close/>
                <a:moveTo>
                  <a:pt x="43360" y="30929"/>
                </a:moveTo>
                <a:cubicBezTo>
                  <a:pt x="43510" y="31114"/>
                  <a:pt x="43660" y="31290"/>
                  <a:pt x="43801" y="31475"/>
                </a:cubicBezTo>
                <a:cubicBezTo>
                  <a:pt x="42999" y="31695"/>
                  <a:pt x="42225" y="31915"/>
                  <a:pt x="41379" y="32100"/>
                </a:cubicBezTo>
                <a:cubicBezTo>
                  <a:pt x="41274" y="31915"/>
                  <a:pt x="41124" y="31730"/>
                  <a:pt x="40974" y="31554"/>
                </a:cubicBezTo>
                <a:cubicBezTo>
                  <a:pt x="41784" y="31369"/>
                  <a:pt x="42594" y="31149"/>
                  <a:pt x="43360" y="30929"/>
                </a:cubicBezTo>
                <a:close/>
                <a:moveTo>
                  <a:pt x="8664" y="30119"/>
                </a:moveTo>
                <a:lnTo>
                  <a:pt x="8664" y="30119"/>
                </a:lnTo>
                <a:cubicBezTo>
                  <a:pt x="8550" y="30489"/>
                  <a:pt x="8444" y="30850"/>
                  <a:pt x="8294" y="31184"/>
                </a:cubicBezTo>
                <a:cubicBezTo>
                  <a:pt x="8004" y="31334"/>
                  <a:pt x="7704" y="31440"/>
                  <a:pt x="7414" y="31589"/>
                </a:cubicBezTo>
                <a:cubicBezTo>
                  <a:pt x="7044" y="31774"/>
                  <a:pt x="6718" y="31950"/>
                  <a:pt x="6384" y="32135"/>
                </a:cubicBezTo>
                <a:cubicBezTo>
                  <a:pt x="6533" y="31774"/>
                  <a:pt x="6683" y="31404"/>
                  <a:pt x="6824" y="31035"/>
                </a:cubicBezTo>
                <a:cubicBezTo>
                  <a:pt x="7229" y="30779"/>
                  <a:pt x="7704" y="30524"/>
                  <a:pt x="8180" y="30304"/>
                </a:cubicBezTo>
                <a:cubicBezTo>
                  <a:pt x="8329" y="30233"/>
                  <a:pt x="8514" y="30154"/>
                  <a:pt x="8664" y="30119"/>
                </a:cubicBezTo>
                <a:close/>
                <a:moveTo>
                  <a:pt x="27592" y="31589"/>
                </a:moveTo>
                <a:lnTo>
                  <a:pt x="27592" y="31589"/>
                </a:lnTo>
                <a:cubicBezTo>
                  <a:pt x="28100" y="31656"/>
                  <a:pt x="28612" y="31681"/>
                  <a:pt x="29113" y="31681"/>
                </a:cubicBezTo>
                <a:cubicBezTo>
                  <a:pt x="29403" y="31681"/>
                  <a:pt x="29689" y="31673"/>
                  <a:pt x="29970" y="31660"/>
                </a:cubicBezTo>
                <a:cubicBezTo>
                  <a:pt x="30084" y="31845"/>
                  <a:pt x="30190" y="31994"/>
                  <a:pt x="30339" y="32135"/>
                </a:cubicBezTo>
                <a:cubicBezTo>
                  <a:pt x="29529" y="32135"/>
                  <a:pt x="28728" y="32135"/>
                  <a:pt x="27883" y="32065"/>
                </a:cubicBezTo>
                <a:cubicBezTo>
                  <a:pt x="27769" y="31915"/>
                  <a:pt x="27698" y="31774"/>
                  <a:pt x="27592" y="31589"/>
                </a:cubicBezTo>
                <a:close/>
                <a:moveTo>
                  <a:pt x="32435" y="31475"/>
                </a:moveTo>
                <a:cubicBezTo>
                  <a:pt x="32540" y="31624"/>
                  <a:pt x="32690" y="31774"/>
                  <a:pt x="32796" y="31915"/>
                </a:cubicBezTo>
                <a:cubicBezTo>
                  <a:pt x="32030" y="32029"/>
                  <a:pt x="31184" y="32100"/>
                  <a:pt x="30375" y="32135"/>
                </a:cubicBezTo>
                <a:cubicBezTo>
                  <a:pt x="30269" y="31994"/>
                  <a:pt x="30119" y="31809"/>
                  <a:pt x="30049" y="31660"/>
                </a:cubicBezTo>
                <a:cubicBezTo>
                  <a:pt x="30850" y="31660"/>
                  <a:pt x="31625" y="31589"/>
                  <a:pt x="32435" y="31475"/>
                </a:cubicBezTo>
                <a:close/>
                <a:moveTo>
                  <a:pt x="7158" y="29714"/>
                </a:moveTo>
                <a:lnTo>
                  <a:pt x="7158" y="29714"/>
                </a:lnTo>
                <a:cubicBezTo>
                  <a:pt x="7044" y="30154"/>
                  <a:pt x="6938" y="30559"/>
                  <a:pt x="6789" y="30999"/>
                </a:cubicBezTo>
                <a:cubicBezTo>
                  <a:pt x="6199" y="31369"/>
                  <a:pt x="5688" y="31730"/>
                  <a:pt x="5178" y="32170"/>
                </a:cubicBezTo>
                <a:cubicBezTo>
                  <a:pt x="5362" y="31774"/>
                  <a:pt x="5503" y="31334"/>
                  <a:pt x="5688" y="30894"/>
                </a:cubicBezTo>
                <a:cubicBezTo>
                  <a:pt x="6164" y="30453"/>
                  <a:pt x="6639" y="30049"/>
                  <a:pt x="7158" y="29714"/>
                </a:cubicBezTo>
                <a:close/>
                <a:moveTo>
                  <a:pt x="10460" y="30524"/>
                </a:moveTo>
                <a:lnTo>
                  <a:pt x="10460" y="30524"/>
                </a:lnTo>
                <a:cubicBezTo>
                  <a:pt x="10346" y="30814"/>
                  <a:pt x="10240" y="31070"/>
                  <a:pt x="10090" y="31369"/>
                </a:cubicBezTo>
                <a:cubicBezTo>
                  <a:pt x="9359" y="31589"/>
                  <a:pt x="8620" y="31880"/>
                  <a:pt x="7924" y="32170"/>
                </a:cubicBezTo>
                <a:cubicBezTo>
                  <a:pt x="8074" y="31880"/>
                  <a:pt x="8224" y="31554"/>
                  <a:pt x="8329" y="31219"/>
                </a:cubicBezTo>
                <a:cubicBezTo>
                  <a:pt x="9025" y="30964"/>
                  <a:pt x="9720" y="30709"/>
                  <a:pt x="10460" y="30524"/>
                </a:cubicBezTo>
                <a:close/>
                <a:moveTo>
                  <a:pt x="35252" y="31624"/>
                </a:moveTo>
                <a:cubicBezTo>
                  <a:pt x="35331" y="31730"/>
                  <a:pt x="35437" y="31809"/>
                  <a:pt x="35551" y="31915"/>
                </a:cubicBezTo>
                <a:cubicBezTo>
                  <a:pt x="34741" y="32029"/>
                  <a:pt x="33975" y="32135"/>
                  <a:pt x="33130" y="32214"/>
                </a:cubicBezTo>
                <a:cubicBezTo>
                  <a:pt x="33051" y="32135"/>
                  <a:pt x="32980" y="32029"/>
                  <a:pt x="32910" y="31950"/>
                </a:cubicBezTo>
                <a:cubicBezTo>
                  <a:pt x="33711" y="31880"/>
                  <a:pt x="34486" y="31730"/>
                  <a:pt x="35252" y="31624"/>
                </a:cubicBezTo>
                <a:close/>
                <a:moveTo>
                  <a:pt x="18894" y="31695"/>
                </a:moveTo>
                <a:cubicBezTo>
                  <a:pt x="19554" y="31695"/>
                  <a:pt x="20215" y="31695"/>
                  <a:pt x="20875" y="31774"/>
                </a:cubicBezTo>
                <a:cubicBezTo>
                  <a:pt x="20805" y="31915"/>
                  <a:pt x="20769" y="32065"/>
                  <a:pt x="20690" y="32249"/>
                </a:cubicBezTo>
                <a:cubicBezTo>
                  <a:pt x="20203" y="32225"/>
                  <a:pt x="19698" y="32196"/>
                  <a:pt x="19200" y="32196"/>
                </a:cubicBezTo>
                <a:cubicBezTo>
                  <a:pt x="18988" y="32196"/>
                  <a:pt x="18777" y="32201"/>
                  <a:pt x="18568" y="32214"/>
                </a:cubicBezTo>
                <a:cubicBezTo>
                  <a:pt x="18639" y="32135"/>
                  <a:pt x="18674" y="32065"/>
                  <a:pt x="18709" y="31994"/>
                </a:cubicBezTo>
                <a:cubicBezTo>
                  <a:pt x="18789" y="31880"/>
                  <a:pt x="18824" y="31809"/>
                  <a:pt x="18894" y="31695"/>
                </a:cubicBezTo>
                <a:close/>
                <a:moveTo>
                  <a:pt x="22856" y="31475"/>
                </a:moveTo>
                <a:cubicBezTo>
                  <a:pt x="23190" y="31554"/>
                  <a:pt x="23551" y="31624"/>
                  <a:pt x="23886" y="31730"/>
                </a:cubicBezTo>
                <a:cubicBezTo>
                  <a:pt x="24106" y="31774"/>
                  <a:pt x="24326" y="31809"/>
                  <a:pt x="24582" y="31880"/>
                </a:cubicBezTo>
                <a:lnTo>
                  <a:pt x="24582" y="31950"/>
                </a:lnTo>
                <a:cubicBezTo>
                  <a:pt x="24617" y="32065"/>
                  <a:pt x="24617" y="32170"/>
                  <a:pt x="24652" y="32249"/>
                </a:cubicBezTo>
                <a:cubicBezTo>
                  <a:pt x="24397" y="32214"/>
                  <a:pt x="24141" y="32170"/>
                  <a:pt x="23886" y="32135"/>
                </a:cubicBezTo>
                <a:cubicBezTo>
                  <a:pt x="23516" y="32065"/>
                  <a:pt x="23190" y="31994"/>
                  <a:pt x="22821" y="31950"/>
                </a:cubicBezTo>
                <a:cubicBezTo>
                  <a:pt x="22856" y="31774"/>
                  <a:pt x="22856" y="31624"/>
                  <a:pt x="22856" y="31475"/>
                </a:cubicBezTo>
                <a:close/>
                <a:moveTo>
                  <a:pt x="12291" y="30814"/>
                </a:moveTo>
                <a:lnTo>
                  <a:pt x="12291" y="30814"/>
                </a:lnTo>
                <a:cubicBezTo>
                  <a:pt x="12142" y="31070"/>
                  <a:pt x="12001" y="31369"/>
                  <a:pt x="11781" y="31624"/>
                </a:cubicBezTo>
                <a:cubicBezTo>
                  <a:pt x="11006" y="31845"/>
                  <a:pt x="10275" y="32065"/>
                  <a:pt x="9580" y="32285"/>
                </a:cubicBezTo>
                <a:cubicBezTo>
                  <a:pt x="9800" y="31994"/>
                  <a:pt x="9941" y="31695"/>
                  <a:pt x="10125" y="31404"/>
                </a:cubicBezTo>
                <a:cubicBezTo>
                  <a:pt x="10821" y="31184"/>
                  <a:pt x="11560" y="30964"/>
                  <a:pt x="12291" y="30814"/>
                </a:cubicBezTo>
                <a:close/>
                <a:moveTo>
                  <a:pt x="26193" y="31915"/>
                </a:moveTo>
                <a:lnTo>
                  <a:pt x="26193" y="31915"/>
                </a:lnTo>
                <a:cubicBezTo>
                  <a:pt x="26782" y="32029"/>
                  <a:pt x="27328" y="32065"/>
                  <a:pt x="27883" y="32135"/>
                </a:cubicBezTo>
                <a:cubicBezTo>
                  <a:pt x="27918" y="32170"/>
                  <a:pt x="27953" y="32249"/>
                  <a:pt x="27989" y="32285"/>
                </a:cubicBezTo>
                <a:cubicBezTo>
                  <a:pt x="27443" y="32249"/>
                  <a:pt x="26888" y="32214"/>
                  <a:pt x="26342" y="32135"/>
                </a:cubicBezTo>
                <a:cubicBezTo>
                  <a:pt x="26307" y="32065"/>
                  <a:pt x="26228" y="31994"/>
                  <a:pt x="26193" y="31915"/>
                </a:cubicBezTo>
                <a:close/>
                <a:moveTo>
                  <a:pt x="2096" y="30154"/>
                </a:moveTo>
                <a:lnTo>
                  <a:pt x="2096" y="30154"/>
                </a:lnTo>
                <a:cubicBezTo>
                  <a:pt x="1982" y="30559"/>
                  <a:pt x="1841" y="30964"/>
                  <a:pt x="1691" y="31404"/>
                </a:cubicBezTo>
                <a:cubicBezTo>
                  <a:pt x="1181" y="31695"/>
                  <a:pt x="626" y="32029"/>
                  <a:pt x="36" y="32320"/>
                </a:cubicBezTo>
                <a:cubicBezTo>
                  <a:pt x="186" y="31915"/>
                  <a:pt x="335" y="31510"/>
                  <a:pt x="476" y="31070"/>
                </a:cubicBezTo>
                <a:cubicBezTo>
                  <a:pt x="1066" y="30779"/>
                  <a:pt x="1621" y="30489"/>
                  <a:pt x="2096" y="30154"/>
                </a:cubicBezTo>
                <a:close/>
                <a:moveTo>
                  <a:pt x="18859" y="31695"/>
                </a:moveTo>
                <a:cubicBezTo>
                  <a:pt x="18789" y="31774"/>
                  <a:pt x="18744" y="31880"/>
                  <a:pt x="18674" y="31950"/>
                </a:cubicBezTo>
                <a:cubicBezTo>
                  <a:pt x="18639" y="32029"/>
                  <a:pt x="18568" y="32100"/>
                  <a:pt x="18524" y="32214"/>
                </a:cubicBezTo>
                <a:cubicBezTo>
                  <a:pt x="17829" y="32214"/>
                  <a:pt x="17169" y="32249"/>
                  <a:pt x="16508" y="32320"/>
                </a:cubicBezTo>
                <a:cubicBezTo>
                  <a:pt x="16543" y="32285"/>
                  <a:pt x="16543" y="32249"/>
                  <a:pt x="16588" y="32214"/>
                </a:cubicBezTo>
                <a:cubicBezTo>
                  <a:pt x="16693" y="32065"/>
                  <a:pt x="16808" y="31950"/>
                  <a:pt x="16913" y="31809"/>
                </a:cubicBezTo>
                <a:cubicBezTo>
                  <a:pt x="17574" y="31730"/>
                  <a:pt x="18199" y="31695"/>
                  <a:pt x="18859" y="31695"/>
                </a:cubicBezTo>
                <a:close/>
                <a:moveTo>
                  <a:pt x="6093" y="29608"/>
                </a:moveTo>
                <a:lnTo>
                  <a:pt x="6093" y="29608"/>
                </a:lnTo>
                <a:cubicBezTo>
                  <a:pt x="5944" y="30049"/>
                  <a:pt x="5803" y="30453"/>
                  <a:pt x="5653" y="30850"/>
                </a:cubicBezTo>
                <a:cubicBezTo>
                  <a:pt x="5098" y="31334"/>
                  <a:pt x="4623" y="31845"/>
                  <a:pt x="4112" y="32355"/>
                </a:cubicBezTo>
                <a:cubicBezTo>
                  <a:pt x="4262" y="31994"/>
                  <a:pt x="4438" y="31624"/>
                  <a:pt x="4588" y="31255"/>
                </a:cubicBezTo>
                <a:cubicBezTo>
                  <a:pt x="4658" y="31184"/>
                  <a:pt x="4702" y="31114"/>
                  <a:pt x="4773" y="31035"/>
                </a:cubicBezTo>
                <a:cubicBezTo>
                  <a:pt x="5213" y="30559"/>
                  <a:pt x="5653" y="30084"/>
                  <a:pt x="6093" y="29608"/>
                </a:cubicBezTo>
                <a:close/>
                <a:moveTo>
                  <a:pt x="27918" y="32135"/>
                </a:moveTo>
                <a:lnTo>
                  <a:pt x="27918" y="32135"/>
                </a:lnTo>
                <a:cubicBezTo>
                  <a:pt x="28486" y="32160"/>
                  <a:pt x="29071" y="32189"/>
                  <a:pt x="29646" y="32189"/>
                </a:cubicBezTo>
                <a:cubicBezTo>
                  <a:pt x="29891" y="32189"/>
                  <a:pt x="30135" y="32183"/>
                  <a:pt x="30375" y="32170"/>
                </a:cubicBezTo>
                <a:cubicBezTo>
                  <a:pt x="30410" y="32214"/>
                  <a:pt x="30454" y="32285"/>
                  <a:pt x="30524" y="32355"/>
                </a:cubicBezTo>
                <a:cubicBezTo>
                  <a:pt x="29714" y="32355"/>
                  <a:pt x="28913" y="32355"/>
                  <a:pt x="28068" y="32285"/>
                </a:cubicBezTo>
                <a:cubicBezTo>
                  <a:pt x="28033" y="32249"/>
                  <a:pt x="27953" y="32170"/>
                  <a:pt x="27918" y="32135"/>
                </a:cubicBezTo>
                <a:close/>
                <a:moveTo>
                  <a:pt x="32831" y="31950"/>
                </a:moveTo>
                <a:cubicBezTo>
                  <a:pt x="32910" y="32065"/>
                  <a:pt x="32980" y="32135"/>
                  <a:pt x="33095" y="32214"/>
                </a:cubicBezTo>
                <a:cubicBezTo>
                  <a:pt x="32250" y="32285"/>
                  <a:pt x="31440" y="32320"/>
                  <a:pt x="30595" y="32355"/>
                </a:cubicBezTo>
                <a:lnTo>
                  <a:pt x="30559" y="32320"/>
                </a:lnTo>
                <a:cubicBezTo>
                  <a:pt x="30524" y="32249"/>
                  <a:pt x="30454" y="32214"/>
                  <a:pt x="30410" y="32170"/>
                </a:cubicBezTo>
                <a:cubicBezTo>
                  <a:pt x="31220" y="32135"/>
                  <a:pt x="32065" y="32065"/>
                  <a:pt x="32831" y="31950"/>
                </a:cubicBezTo>
                <a:close/>
                <a:moveTo>
                  <a:pt x="38008" y="31554"/>
                </a:moveTo>
                <a:cubicBezTo>
                  <a:pt x="38078" y="31624"/>
                  <a:pt x="38113" y="31695"/>
                  <a:pt x="38192" y="31774"/>
                </a:cubicBezTo>
                <a:cubicBezTo>
                  <a:pt x="38298" y="31845"/>
                  <a:pt x="38377" y="31950"/>
                  <a:pt x="38448" y="32029"/>
                </a:cubicBezTo>
                <a:cubicBezTo>
                  <a:pt x="38078" y="32100"/>
                  <a:pt x="37717" y="32170"/>
                  <a:pt x="37312" y="32214"/>
                </a:cubicBezTo>
                <a:cubicBezTo>
                  <a:pt x="36872" y="32285"/>
                  <a:pt x="36467" y="32320"/>
                  <a:pt x="36027" y="32355"/>
                </a:cubicBezTo>
                <a:cubicBezTo>
                  <a:pt x="35912" y="32249"/>
                  <a:pt x="35771" y="32100"/>
                  <a:pt x="35622" y="31950"/>
                </a:cubicBezTo>
                <a:cubicBezTo>
                  <a:pt x="36062" y="31880"/>
                  <a:pt x="36467" y="31845"/>
                  <a:pt x="36872" y="31774"/>
                </a:cubicBezTo>
                <a:cubicBezTo>
                  <a:pt x="37233" y="31695"/>
                  <a:pt x="37638" y="31624"/>
                  <a:pt x="38008" y="31554"/>
                </a:cubicBezTo>
                <a:close/>
                <a:moveTo>
                  <a:pt x="59577" y="31149"/>
                </a:moveTo>
                <a:cubicBezTo>
                  <a:pt x="59797" y="31290"/>
                  <a:pt x="60053" y="31440"/>
                  <a:pt x="60273" y="31589"/>
                </a:cubicBezTo>
                <a:cubicBezTo>
                  <a:pt x="59322" y="31880"/>
                  <a:pt x="58406" y="32135"/>
                  <a:pt x="57447" y="32355"/>
                </a:cubicBezTo>
                <a:cubicBezTo>
                  <a:pt x="57227" y="32214"/>
                  <a:pt x="57042" y="32029"/>
                  <a:pt x="56822" y="31845"/>
                </a:cubicBezTo>
                <a:cubicBezTo>
                  <a:pt x="57746" y="31624"/>
                  <a:pt x="58662" y="31404"/>
                  <a:pt x="59577" y="31149"/>
                </a:cubicBezTo>
                <a:close/>
                <a:moveTo>
                  <a:pt x="14166" y="31114"/>
                </a:moveTo>
                <a:cubicBezTo>
                  <a:pt x="14052" y="31290"/>
                  <a:pt x="13902" y="31440"/>
                  <a:pt x="13761" y="31589"/>
                </a:cubicBezTo>
                <a:cubicBezTo>
                  <a:pt x="13726" y="31660"/>
                  <a:pt x="13647" y="31730"/>
                  <a:pt x="13577" y="31809"/>
                </a:cubicBezTo>
                <a:cubicBezTo>
                  <a:pt x="13506" y="31809"/>
                  <a:pt x="13427" y="31845"/>
                  <a:pt x="13356" y="31845"/>
                </a:cubicBezTo>
                <a:cubicBezTo>
                  <a:pt x="12626" y="32029"/>
                  <a:pt x="11921" y="32214"/>
                  <a:pt x="11226" y="32390"/>
                </a:cubicBezTo>
                <a:cubicBezTo>
                  <a:pt x="11446" y="32170"/>
                  <a:pt x="11631" y="31915"/>
                  <a:pt x="11816" y="31660"/>
                </a:cubicBezTo>
                <a:cubicBezTo>
                  <a:pt x="12362" y="31554"/>
                  <a:pt x="12916" y="31404"/>
                  <a:pt x="13541" y="31255"/>
                </a:cubicBezTo>
                <a:cubicBezTo>
                  <a:pt x="13726" y="31219"/>
                  <a:pt x="13946" y="31184"/>
                  <a:pt x="14166" y="31114"/>
                </a:cubicBezTo>
                <a:close/>
                <a:moveTo>
                  <a:pt x="15593" y="31440"/>
                </a:moveTo>
                <a:lnTo>
                  <a:pt x="15593" y="31440"/>
                </a:lnTo>
                <a:cubicBezTo>
                  <a:pt x="15408" y="31624"/>
                  <a:pt x="15188" y="31845"/>
                  <a:pt x="15003" y="32029"/>
                </a:cubicBezTo>
                <a:cubicBezTo>
                  <a:pt x="14343" y="32135"/>
                  <a:pt x="13682" y="32249"/>
                  <a:pt x="12987" y="32434"/>
                </a:cubicBezTo>
                <a:cubicBezTo>
                  <a:pt x="13207" y="32249"/>
                  <a:pt x="13392" y="32029"/>
                  <a:pt x="13612" y="31845"/>
                </a:cubicBezTo>
                <a:cubicBezTo>
                  <a:pt x="14272" y="31695"/>
                  <a:pt x="14932" y="31554"/>
                  <a:pt x="15593" y="31440"/>
                </a:cubicBezTo>
                <a:close/>
                <a:moveTo>
                  <a:pt x="20910" y="31774"/>
                </a:moveTo>
                <a:cubicBezTo>
                  <a:pt x="21535" y="31809"/>
                  <a:pt x="22160" y="31880"/>
                  <a:pt x="22785" y="31994"/>
                </a:cubicBezTo>
                <a:cubicBezTo>
                  <a:pt x="22785" y="32135"/>
                  <a:pt x="22750" y="32285"/>
                  <a:pt x="22750" y="32434"/>
                </a:cubicBezTo>
                <a:cubicBezTo>
                  <a:pt x="22046" y="32355"/>
                  <a:pt x="21386" y="32285"/>
                  <a:pt x="20725" y="32249"/>
                </a:cubicBezTo>
                <a:cubicBezTo>
                  <a:pt x="20805" y="32100"/>
                  <a:pt x="20840" y="31915"/>
                  <a:pt x="20910" y="31774"/>
                </a:cubicBezTo>
                <a:close/>
                <a:moveTo>
                  <a:pt x="56161" y="31334"/>
                </a:moveTo>
                <a:cubicBezTo>
                  <a:pt x="56346" y="31475"/>
                  <a:pt x="56566" y="31660"/>
                  <a:pt x="56751" y="31845"/>
                </a:cubicBezTo>
                <a:cubicBezTo>
                  <a:pt x="56425" y="31880"/>
                  <a:pt x="56126" y="31950"/>
                  <a:pt x="55836" y="32029"/>
                </a:cubicBezTo>
                <a:cubicBezTo>
                  <a:pt x="55281" y="32170"/>
                  <a:pt x="54735" y="32285"/>
                  <a:pt x="54180" y="32434"/>
                </a:cubicBezTo>
                <a:cubicBezTo>
                  <a:pt x="53960" y="32249"/>
                  <a:pt x="53740" y="32029"/>
                  <a:pt x="53520" y="31845"/>
                </a:cubicBezTo>
                <a:cubicBezTo>
                  <a:pt x="53599" y="31845"/>
                  <a:pt x="53635" y="31845"/>
                  <a:pt x="53670" y="31809"/>
                </a:cubicBezTo>
                <a:cubicBezTo>
                  <a:pt x="54145" y="31730"/>
                  <a:pt x="54621" y="31660"/>
                  <a:pt x="55105" y="31589"/>
                </a:cubicBezTo>
                <a:cubicBezTo>
                  <a:pt x="55466" y="31510"/>
                  <a:pt x="55836" y="31404"/>
                  <a:pt x="56161" y="31334"/>
                </a:cubicBezTo>
                <a:close/>
                <a:moveTo>
                  <a:pt x="52860" y="31219"/>
                </a:moveTo>
                <a:cubicBezTo>
                  <a:pt x="53045" y="31404"/>
                  <a:pt x="53230" y="31624"/>
                  <a:pt x="53450" y="31809"/>
                </a:cubicBezTo>
                <a:cubicBezTo>
                  <a:pt x="53045" y="31880"/>
                  <a:pt x="52640" y="31950"/>
                  <a:pt x="52244" y="32029"/>
                </a:cubicBezTo>
                <a:cubicBezTo>
                  <a:pt x="51724" y="32135"/>
                  <a:pt x="51249" y="32285"/>
                  <a:pt x="50808" y="32470"/>
                </a:cubicBezTo>
                <a:cubicBezTo>
                  <a:pt x="50659" y="32320"/>
                  <a:pt x="50518" y="32135"/>
                  <a:pt x="50368" y="31950"/>
                </a:cubicBezTo>
                <a:cubicBezTo>
                  <a:pt x="51178" y="31695"/>
                  <a:pt x="52023" y="31475"/>
                  <a:pt x="52860" y="31219"/>
                </a:cubicBezTo>
                <a:close/>
                <a:moveTo>
                  <a:pt x="24617" y="31880"/>
                </a:moveTo>
                <a:cubicBezTo>
                  <a:pt x="25171" y="31994"/>
                  <a:pt x="25752" y="32100"/>
                  <a:pt x="26307" y="32170"/>
                </a:cubicBezTo>
                <a:cubicBezTo>
                  <a:pt x="26378" y="32285"/>
                  <a:pt x="26448" y="32390"/>
                  <a:pt x="26527" y="32505"/>
                </a:cubicBezTo>
                <a:cubicBezTo>
                  <a:pt x="25902" y="32470"/>
                  <a:pt x="25277" y="32355"/>
                  <a:pt x="24687" y="32285"/>
                </a:cubicBezTo>
                <a:cubicBezTo>
                  <a:pt x="24652" y="32170"/>
                  <a:pt x="24652" y="32065"/>
                  <a:pt x="24617" y="31950"/>
                </a:cubicBezTo>
                <a:lnTo>
                  <a:pt x="24617" y="31880"/>
                </a:lnTo>
                <a:close/>
                <a:moveTo>
                  <a:pt x="63724" y="31184"/>
                </a:moveTo>
                <a:cubicBezTo>
                  <a:pt x="63979" y="31334"/>
                  <a:pt x="64235" y="31475"/>
                  <a:pt x="64490" y="31624"/>
                </a:cubicBezTo>
                <a:cubicBezTo>
                  <a:pt x="63645" y="31950"/>
                  <a:pt x="62808" y="32249"/>
                  <a:pt x="61963" y="32505"/>
                </a:cubicBezTo>
                <a:cubicBezTo>
                  <a:pt x="61708" y="32355"/>
                  <a:pt x="61444" y="32249"/>
                  <a:pt x="61188" y="32100"/>
                </a:cubicBezTo>
                <a:cubicBezTo>
                  <a:pt x="61998" y="31809"/>
                  <a:pt x="62808" y="31554"/>
                  <a:pt x="63609" y="31255"/>
                </a:cubicBezTo>
                <a:cubicBezTo>
                  <a:pt x="63645" y="31219"/>
                  <a:pt x="63689" y="31219"/>
                  <a:pt x="63724" y="31184"/>
                </a:cubicBezTo>
                <a:close/>
                <a:moveTo>
                  <a:pt x="40939" y="31589"/>
                </a:moveTo>
                <a:cubicBezTo>
                  <a:pt x="41089" y="31730"/>
                  <a:pt x="41239" y="31915"/>
                  <a:pt x="41344" y="32100"/>
                </a:cubicBezTo>
                <a:cubicBezTo>
                  <a:pt x="40578" y="32285"/>
                  <a:pt x="39768" y="32434"/>
                  <a:pt x="38958" y="32540"/>
                </a:cubicBezTo>
                <a:cubicBezTo>
                  <a:pt x="38818" y="32390"/>
                  <a:pt x="38703" y="32214"/>
                  <a:pt x="38553" y="32065"/>
                </a:cubicBezTo>
                <a:cubicBezTo>
                  <a:pt x="39363" y="31915"/>
                  <a:pt x="40173" y="31774"/>
                  <a:pt x="40939" y="31589"/>
                </a:cubicBezTo>
                <a:close/>
                <a:moveTo>
                  <a:pt x="16878" y="31809"/>
                </a:moveTo>
                <a:lnTo>
                  <a:pt x="16878" y="31809"/>
                </a:lnTo>
                <a:cubicBezTo>
                  <a:pt x="16764" y="31915"/>
                  <a:pt x="16658" y="32065"/>
                  <a:pt x="16543" y="32170"/>
                </a:cubicBezTo>
                <a:cubicBezTo>
                  <a:pt x="16508" y="32214"/>
                  <a:pt x="16473" y="32285"/>
                  <a:pt x="16438" y="32320"/>
                </a:cubicBezTo>
                <a:cubicBezTo>
                  <a:pt x="15778" y="32390"/>
                  <a:pt x="15117" y="32470"/>
                  <a:pt x="14457" y="32575"/>
                </a:cubicBezTo>
                <a:cubicBezTo>
                  <a:pt x="14492" y="32540"/>
                  <a:pt x="14563" y="32505"/>
                  <a:pt x="14607" y="32434"/>
                </a:cubicBezTo>
                <a:cubicBezTo>
                  <a:pt x="14747" y="32320"/>
                  <a:pt x="14897" y="32170"/>
                  <a:pt x="15003" y="32065"/>
                </a:cubicBezTo>
                <a:cubicBezTo>
                  <a:pt x="15628" y="31950"/>
                  <a:pt x="16253" y="31880"/>
                  <a:pt x="16878" y="31809"/>
                </a:cubicBezTo>
                <a:close/>
                <a:moveTo>
                  <a:pt x="35586" y="31950"/>
                </a:moveTo>
                <a:cubicBezTo>
                  <a:pt x="35586" y="31950"/>
                  <a:pt x="35586" y="31994"/>
                  <a:pt x="35622" y="31994"/>
                </a:cubicBezTo>
                <a:cubicBezTo>
                  <a:pt x="35736" y="32100"/>
                  <a:pt x="35877" y="32249"/>
                  <a:pt x="35991" y="32355"/>
                </a:cubicBezTo>
                <a:cubicBezTo>
                  <a:pt x="35146" y="32470"/>
                  <a:pt x="34336" y="32540"/>
                  <a:pt x="33570" y="32610"/>
                </a:cubicBezTo>
                <a:cubicBezTo>
                  <a:pt x="33491" y="32505"/>
                  <a:pt x="33385" y="32434"/>
                  <a:pt x="33271" y="32355"/>
                </a:cubicBezTo>
                <a:cubicBezTo>
                  <a:pt x="33236" y="32320"/>
                  <a:pt x="33201" y="32285"/>
                  <a:pt x="33165" y="32249"/>
                </a:cubicBezTo>
                <a:cubicBezTo>
                  <a:pt x="34011" y="32170"/>
                  <a:pt x="34812" y="32065"/>
                  <a:pt x="35586" y="31950"/>
                </a:cubicBezTo>
                <a:close/>
                <a:moveTo>
                  <a:pt x="3232" y="30374"/>
                </a:moveTo>
                <a:lnTo>
                  <a:pt x="3232" y="30374"/>
                </a:lnTo>
                <a:cubicBezTo>
                  <a:pt x="3082" y="30744"/>
                  <a:pt x="2941" y="31149"/>
                  <a:pt x="2756" y="31554"/>
                </a:cubicBezTo>
                <a:cubicBezTo>
                  <a:pt x="2281" y="31950"/>
                  <a:pt x="1762" y="32285"/>
                  <a:pt x="1181" y="32654"/>
                </a:cubicBezTo>
                <a:cubicBezTo>
                  <a:pt x="1401" y="32249"/>
                  <a:pt x="1542" y="31809"/>
                  <a:pt x="1726" y="31440"/>
                </a:cubicBezTo>
                <a:cubicBezTo>
                  <a:pt x="2281" y="31070"/>
                  <a:pt x="2756" y="30744"/>
                  <a:pt x="3232" y="30374"/>
                </a:cubicBezTo>
                <a:close/>
                <a:moveTo>
                  <a:pt x="4993" y="30084"/>
                </a:moveTo>
                <a:lnTo>
                  <a:pt x="4993" y="30084"/>
                </a:lnTo>
                <a:cubicBezTo>
                  <a:pt x="4922" y="30339"/>
                  <a:pt x="4808" y="30559"/>
                  <a:pt x="4737" y="30779"/>
                </a:cubicBezTo>
                <a:cubicBezTo>
                  <a:pt x="4658" y="30929"/>
                  <a:pt x="4588" y="31070"/>
                  <a:pt x="4553" y="31255"/>
                </a:cubicBezTo>
                <a:cubicBezTo>
                  <a:pt x="4148" y="31660"/>
                  <a:pt x="3778" y="32100"/>
                  <a:pt x="3382" y="32505"/>
                </a:cubicBezTo>
                <a:cubicBezTo>
                  <a:pt x="3302" y="32575"/>
                  <a:pt x="3267" y="32610"/>
                  <a:pt x="3232" y="32654"/>
                </a:cubicBezTo>
                <a:cubicBezTo>
                  <a:pt x="3302" y="32540"/>
                  <a:pt x="3338" y="32390"/>
                  <a:pt x="3417" y="32249"/>
                </a:cubicBezTo>
                <a:cubicBezTo>
                  <a:pt x="3522" y="32029"/>
                  <a:pt x="3637" y="31774"/>
                  <a:pt x="3743" y="31510"/>
                </a:cubicBezTo>
                <a:cubicBezTo>
                  <a:pt x="3892" y="31369"/>
                  <a:pt x="4042" y="31219"/>
                  <a:pt x="4148" y="31070"/>
                </a:cubicBezTo>
                <a:cubicBezTo>
                  <a:pt x="4438" y="30744"/>
                  <a:pt x="4737" y="30409"/>
                  <a:pt x="4993" y="30084"/>
                </a:cubicBezTo>
                <a:close/>
                <a:moveTo>
                  <a:pt x="26342" y="32170"/>
                </a:moveTo>
                <a:cubicBezTo>
                  <a:pt x="26932" y="32249"/>
                  <a:pt x="27478" y="32285"/>
                  <a:pt x="28033" y="32320"/>
                </a:cubicBezTo>
                <a:cubicBezTo>
                  <a:pt x="28103" y="32390"/>
                  <a:pt x="28138" y="32470"/>
                  <a:pt x="28174" y="32505"/>
                </a:cubicBezTo>
                <a:cubicBezTo>
                  <a:pt x="28253" y="32575"/>
                  <a:pt x="28288" y="32610"/>
                  <a:pt x="28323" y="32654"/>
                </a:cubicBezTo>
                <a:cubicBezTo>
                  <a:pt x="27733" y="32654"/>
                  <a:pt x="27152" y="32575"/>
                  <a:pt x="26562" y="32540"/>
                </a:cubicBezTo>
                <a:cubicBezTo>
                  <a:pt x="26492" y="32390"/>
                  <a:pt x="26413" y="32285"/>
                  <a:pt x="26342" y="32170"/>
                </a:cubicBezTo>
                <a:close/>
                <a:moveTo>
                  <a:pt x="43836" y="31510"/>
                </a:moveTo>
                <a:cubicBezTo>
                  <a:pt x="43985" y="31695"/>
                  <a:pt x="44100" y="31880"/>
                  <a:pt x="44241" y="32065"/>
                </a:cubicBezTo>
                <a:cubicBezTo>
                  <a:pt x="43440" y="32285"/>
                  <a:pt x="42630" y="32505"/>
                  <a:pt x="41820" y="32654"/>
                </a:cubicBezTo>
                <a:cubicBezTo>
                  <a:pt x="41679" y="32470"/>
                  <a:pt x="41564" y="32285"/>
                  <a:pt x="41415" y="32135"/>
                </a:cubicBezTo>
                <a:cubicBezTo>
                  <a:pt x="42225" y="31950"/>
                  <a:pt x="43035" y="31730"/>
                  <a:pt x="43836" y="31510"/>
                </a:cubicBezTo>
                <a:close/>
                <a:moveTo>
                  <a:pt x="46741" y="31404"/>
                </a:moveTo>
                <a:cubicBezTo>
                  <a:pt x="46882" y="31589"/>
                  <a:pt x="47067" y="31774"/>
                  <a:pt x="47216" y="31950"/>
                </a:cubicBezTo>
                <a:cubicBezTo>
                  <a:pt x="46371" y="32214"/>
                  <a:pt x="45561" y="32434"/>
                  <a:pt x="44716" y="32654"/>
                </a:cubicBezTo>
                <a:cubicBezTo>
                  <a:pt x="44611" y="32470"/>
                  <a:pt x="44461" y="32285"/>
                  <a:pt x="44320" y="32100"/>
                </a:cubicBezTo>
                <a:cubicBezTo>
                  <a:pt x="45121" y="31880"/>
                  <a:pt x="45931" y="31660"/>
                  <a:pt x="46741" y="31404"/>
                </a:cubicBezTo>
                <a:close/>
                <a:moveTo>
                  <a:pt x="22821" y="31994"/>
                </a:moveTo>
                <a:cubicBezTo>
                  <a:pt x="23190" y="32029"/>
                  <a:pt x="23516" y="32100"/>
                  <a:pt x="23886" y="32170"/>
                </a:cubicBezTo>
                <a:cubicBezTo>
                  <a:pt x="24141" y="32214"/>
                  <a:pt x="24397" y="32249"/>
                  <a:pt x="24652" y="32320"/>
                </a:cubicBezTo>
                <a:cubicBezTo>
                  <a:pt x="24687" y="32434"/>
                  <a:pt x="24687" y="32575"/>
                  <a:pt x="24731" y="32690"/>
                </a:cubicBezTo>
                <a:cubicBezTo>
                  <a:pt x="24546" y="32690"/>
                  <a:pt x="24326" y="32654"/>
                  <a:pt x="24141" y="32610"/>
                </a:cubicBezTo>
                <a:cubicBezTo>
                  <a:pt x="23701" y="32540"/>
                  <a:pt x="23226" y="32505"/>
                  <a:pt x="22785" y="32434"/>
                </a:cubicBezTo>
                <a:cubicBezTo>
                  <a:pt x="22821" y="32285"/>
                  <a:pt x="22821" y="32135"/>
                  <a:pt x="22821" y="31994"/>
                </a:cubicBezTo>
                <a:close/>
                <a:moveTo>
                  <a:pt x="28103" y="32355"/>
                </a:moveTo>
                <a:cubicBezTo>
                  <a:pt x="28948" y="32390"/>
                  <a:pt x="29749" y="32390"/>
                  <a:pt x="30559" y="32390"/>
                </a:cubicBezTo>
                <a:lnTo>
                  <a:pt x="30894" y="32725"/>
                </a:lnTo>
                <a:cubicBezTo>
                  <a:pt x="30049" y="32725"/>
                  <a:pt x="29204" y="32725"/>
                  <a:pt x="28394" y="32690"/>
                </a:cubicBezTo>
                <a:cubicBezTo>
                  <a:pt x="28358" y="32610"/>
                  <a:pt x="28288" y="32540"/>
                  <a:pt x="28209" y="32505"/>
                </a:cubicBezTo>
                <a:cubicBezTo>
                  <a:pt x="28174" y="32434"/>
                  <a:pt x="28138" y="32390"/>
                  <a:pt x="28103" y="32355"/>
                </a:cubicBezTo>
                <a:close/>
                <a:moveTo>
                  <a:pt x="33130" y="32249"/>
                </a:moveTo>
                <a:cubicBezTo>
                  <a:pt x="33165" y="32285"/>
                  <a:pt x="33201" y="32320"/>
                  <a:pt x="33236" y="32355"/>
                </a:cubicBezTo>
                <a:cubicBezTo>
                  <a:pt x="33350" y="32470"/>
                  <a:pt x="33421" y="32540"/>
                  <a:pt x="33491" y="32610"/>
                </a:cubicBezTo>
                <a:cubicBezTo>
                  <a:pt x="32655" y="32654"/>
                  <a:pt x="31774" y="32690"/>
                  <a:pt x="30964" y="32725"/>
                </a:cubicBezTo>
                <a:lnTo>
                  <a:pt x="30630" y="32390"/>
                </a:lnTo>
                <a:cubicBezTo>
                  <a:pt x="31475" y="32355"/>
                  <a:pt x="32320" y="32320"/>
                  <a:pt x="33130" y="32249"/>
                </a:cubicBezTo>
                <a:close/>
                <a:moveTo>
                  <a:pt x="49673" y="31255"/>
                </a:moveTo>
                <a:cubicBezTo>
                  <a:pt x="49822" y="31404"/>
                  <a:pt x="49928" y="31554"/>
                  <a:pt x="50078" y="31695"/>
                </a:cubicBezTo>
                <a:cubicBezTo>
                  <a:pt x="50148" y="31774"/>
                  <a:pt x="50219" y="31845"/>
                  <a:pt x="50298" y="31950"/>
                </a:cubicBezTo>
                <a:cubicBezTo>
                  <a:pt x="49778" y="32100"/>
                  <a:pt x="49268" y="32249"/>
                  <a:pt x="48792" y="32434"/>
                </a:cubicBezTo>
                <a:cubicBezTo>
                  <a:pt x="48502" y="32540"/>
                  <a:pt x="48203" y="32610"/>
                  <a:pt x="47912" y="32725"/>
                </a:cubicBezTo>
                <a:cubicBezTo>
                  <a:pt x="47692" y="32470"/>
                  <a:pt x="47472" y="32214"/>
                  <a:pt x="47287" y="31950"/>
                </a:cubicBezTo>
                <a:cubicBezTo>
                  <a:pt x="47798" y="31809"/>
                  <a:pt x="48317" y="31660"/>
                  <a:pt x="48863" y="31475"/>
                </a:cubicBezTo>
                <a:cubicBezTo>
                  <a:pt x="49118" y="31404"/>
                  <a:pt x="49382" y="31334"/>
                  <a:pt x="49673" y="31255"/>
                </a:cubicBezTo>
                <a:close/>
                <a:moveTo>
                  <a:pt x="4183" y="30304"/>
                </a:moveTo>
                <a:lnTo>
                  <a:pt x="4183" y="30304"/>
                </a:lnTo>
                <a:cubicBezTo>
                  <a:pt x="4042" y="30744"/>
                  <a:pt x="3892" y="31114"/>
                  <a:pt x="3707" y="31475"/>
                </a:cubicBezTo>
                <a:cubicBezTo>
                  <a:pt x="3267" y="31950"/>
                  <a:pt x="2792" y="32390"/>
                  <a:pt x="2237" y="32795"/>
                </a:cubicBezTo>
                <a:cubicBezTo>
                  <a:pt x="2422" y="32390"/>
                  <a:pt x="2607" y="31994"/>
                  <a:pt x="2792" y="31589"/>
                </a:cubicBezTo>
                <a:cubicBezTo>
                  <a:pt x="3302" y="31184"/>
                  <a:pt x="3778" y="30744"/>
                  <a:pt x="4183" y="30304"/>
                </a:cubicBezTo>
                <a:close/>
                <a:moveTo>
                  <a:pt x="19180" y="32235"/>
                </a:moveTo>
                <a:cubicBezTo>
                  <a:pt x="19674" y="32235"/>
                  <a:pt x="20173" y="32260"/>
                  <a:pt x="20690" y="32285"/>
                </a:cubicBezTo>
                <a:cubicBezTo>
                  <a:pt x="20620" y="32470"/>
                  <a:pt x="20585" y="32654"/>
                  <a:pt x="20549" y="32795"/>
                </a:cubicBezTo>
                <a:cubicBezTo>
                  <a:pt x="20144" y="32778"/>
                  <a:pt x="19748" y="32769"/>
                  <a:pt x="19362" y="32769"/>
                </a:cubicBezTo>
                <a:cubicBezTo>
                  <a:pt x="18976" y="32769"/>
                  <a:pt x="18599" y="32778"/>
                  <a:pt x="18234" y="32795"/>
                </a:cubicBezTo>
                <a:cubicBezTo>
                  <a:pt x="18348" y="32610"/>
                  <a:pt x="18454" y="32434"/>
                  <a:pt x="18568" y="32249"/>
                </a:cubicBezTo>
                <a:cubicBezTo>
                  <a:pt x="18772" y="32239"/>
                  <a:pt x="18976" y="32235"/>
                  <a:pt x="19180" y="32235"/>
                </a:cubicBezTo>
                <a:close/>
                <a:moveTo>
                  <a:pt x="38483" y="32065"/>
                </a:moveTo>
                <a:cubicBezTo>
                  <a:pt x="38633" y="32249"/>
                  <a:pt x="38773" y="32390"/>
                  <a:pt x="38923" y="32540"/>
                </a:cubicBezTo>
                <a:cubicBezTo>
                  <a:pt x="38553" y="32610"/>
                  <a:pt x="38192" y="32654"/>
                  <a:pt x="37787" y="32690"/>
                </a:cubicBezTo>
                <a:cubicBezTo>
                  <a:pt x="37347" y="32725"/>
                  <a:pt x="36872" y="32795"/>
                  <a:pt x="36432" y="32831"/>
                </a:cubicBezTo>
                <a:cubicBezTo>
                  <a:pt x="36317" y="32690"/>
                  <a:pt x="36212" y="32540"/>
                  <a:pt x="36062" y="32390"/>
                </a:cubicBezTo>
                <a:cubicBezTo>
                  <a:pt x="36502" y="32355"/>
                  <a:pt x="36907" y="32320"/>
                  <a:pt x="37312" y="32249"/>
                </a:cubicBezTo>
                <a:cubicBezTo>
                  <a:pt x="37717" y="32214"/>
                  <a:pt x="38113" y="32135"/>
                  <a:pt x="38483" y="32065"/>
                </a:cubicBezTo>
                <a:close/>
                <a:moveTo>
                  <a:pt x="18489" y="32249"/>
                </a:moveTo>
                <a:cubicBezTo>
                  <a:pt x="18384" y="32434"/>
                  <a:pt x="18269" y="32610"/>
                  <a:pt x="18163" y="32795"/>
                </a:cubicBezTo>
                <a:cubicBezTo>
                  <a:pt x="17424" y="32795"/>
                  <a:pt x="16693" y="32831"/>
                  <a:pt x="15998" y="32910"/>
                </a:cubicBezTo>
                <a:cubicBezTo>
                  <a:pt x="16147" y="32725"/>
                  <a:pt x="16323" y="32540"/>
                  <a:pt x="16473" y="32355"/>
                </a:cubicBezTo>
                <a:cubicBezTo>
                  <a:pt x="17133" y="32285"/>
                  <a:pt x="17829" y="32249"/>
                  <a:pt x="18489" y="32249"/>
                </a:cubicBezTo>
                <a:close/>
                <a:moveTo>
                  <a:pt x="56786" y="31845"/>
                </a:moveTo>
                <a:cubicBezTo>
                  <a:pt x="56971" y="32029"/>
                  <a:pt x="57191" y="32214"/>
                  <a:pt x="57376" y="32390"/>
                </a:cubicBezTo>
                <a:cubicBezTo>
                  <a:pt x="57006" y="32470"/>
                  <a:pt x="56646" y="32575"/>
                  <a:pt x="56276" y="32654"/>
                </a:cubicBezTo>
                <a:cubicBezTo>
                  <a:pt x="55800" y="32725"/>
                  <a:pt x="55325" y="32831"/>
                  <a:pt x="54885" y="32910"/>
                </a:cubicBezTo>
                <a:lnTo>
                  <a:pt x="54770" y="32910"/>
                </a:lnTo>
                <a:cubicBezTo>
                  <a:pt x="54585" y="32760"/>
                  <a:pt x="54401" y="32610"/>
                  <a:pt x="54224" y="32470"/>
                </a:cubicBezTo>
                <a:cubicBezTo>
                  <a:pt x="54770" y="32320"/>
                  <a:pt x="55325" y="32214"/>
                  <a:pt x="55871" y="32065"/>
                </a:cubicBezTo>
                <a:cubicBezTo>
                  <a:pt x="56161" y="31994"/>
                  <a:pt x="56461" y="31915"/>
                  <a:pt x="56786" y="31845"/>
                </a:cubicBezTo>
                <a:close/>
                <a:moveTo>
                  <a:pt x="60308" y="31624"/>
                </a:moveTo>
                <a:cubicBezTo>
                  <a:pt x="60563" y="31774"/>
                  <a:pt x="60827" y="31915"/>
                  <a:pt x="61083" y="32065"/>
                </a:cubicBezTo>
                <a:cubicBezTo>
                  <a:pt x="60088" y="32390"/>
                  <a:pt x="59102" y="32654"/>
                  <a:pt x="58142" y="32910"/>
                </a:cubicBezTo>
                <a:cubicBezTo>
                  <a:pt x="57922" y="32760"/>
                  <a:pt x="57702" y="32575"/>
                  <a:pt x="57482" y="32390"/>
                </a:cubicBezTo>
                <a:cubicBezTo>
                  <a:pt x="58442" y="32170"/>
                  <a:pt x="59392" y="31915"/>
                  <a:pt x="60308" y="31624"/>
                </a:cubicBezTo>
                <a:close/>
                <a:moveTo>
                  <a:pt x="24687" y="32320"/>
                </a:moveTo>
                <a:lnTo>
                  <a:pt x="24687" y="32320"/>
                </a:lnTo>
                <a:cubicBezTo>
                  <a:pt x="25312" y="32434"/>
                  <a:pt x="25902" y="32505"/>
                  <a:pt x="26527" y="32575"/>
                </a:cubicBezTo>
                <a:cubicBezTo>
                  <a:pt x="26598" y="32690"/>
                  <a:pt x="26668" y="32795"/>
                  <a:pt x="26712" y="32945"/>
                </a:cubicBezTo>
                <a:cubicBezTo>
                  <a:pt x="26052" y="32875"/>
                  <a:pt x="25427" y="32795"/>
                  <a:pt x="24766" y="32725"/>
                </a:cubicBezTo>
                <a:cubicBezTo>
                  <a:pt x="24766" y="32575"/>
                  <a:pt x="24731" y="32434"/>
                  <a:pt x="24687" y="32320"/>
                </a:cubicBezTo>
                <a:close/>
                <a:moveTo>
                  <a:pt x="64569" y="31660"/>
                </a:moveTo>
                <a:cubicBezTo>
                  <a:pt x="64824" y="31774"/>
                  <a:pt x="65080" y="31880"/>
                  <a:pt x="65335" y="31994"/>
                </a:cubicBezTo>
                <a:cubicBezTo>
                  <a:pt x="65300" y="32029"/>
                  <a:pt x="65265" y="32029"/>
                  <a:pt x="65229" y="32029"/>
                </a:cubicBezTo>
                <a:cubicBezTo>
                  <a:pt x="64419" y="32355"/>
                  <a:pt x="63574" y="32654"/>
                  <a:pt x="62729" y="32945"/>
                </a:cubicBezTo>
                <a:cubicBezTo>
                  <a:pt x="62509" y="32831"/>
                  <a:pt x="62289" y="32690"/>
                  <a:pt x="62069" y="32575"/>
                </a:cubicBezTo>
                <a:lnTo>
                  <a:pt x="62034" y="32540"/>
                </a:lnTo>
                <a:cubicBezTo>
                  <a:pt x="62844" y="32285"/>
                  <a:pt x="63689" y="31994"/>
                  <a:pt x="64490" y="31660"/>
                </a:cubicBezTo>
                <a:close/>
                <a:moveTo>
                  <a:pt x="20725" y="32285"/>
                </a:moveTo>
                <a:cubicBezTo>
                  <a:pt x="21386" y="32320"/>
                  <a:pt x="22046" y="32390"/>
                  <a:pt x="22750" y="32470"/>
                </a:cubicBezTo>
                <a:cubicBezTo>
                  <a:pt x="22750" y="32654"/>
                  <a:pt x="22706" y="32795"/>
                  <a:pt x="22706" y="32980"/>
                </a:cubicBezTo>
                <a:cubicBezTo>
                  <a:pt x="21976" y="32910"/>
                  <a:pt x="21280" y="32831"/>
                  <a:pt x="20585" y="32795"/>
                </a:cubicBezTo>
                <a:cubicBezTo>
                  <a:pt x="20620" y="32654"/>
                  <a:pt x="20690" y="32470"/>
                  <a:pt x="20725" y="32285"/>
                </a:cubicBezTo>
                <a:close/>
                <a:moveTo>
                  <a:pt x="36027" y="32434"/>
                </a:moveTo>
                <a:cubicBezTo>
                  <a:pt x="36132" y="32540"/>
                  <a:pt x="36282" y="32690"/>
                  <a:pt x="36396" y="32831"/>
                </a:cubicBezTo>
                <a:cubicBezTo>
                  <a:pt x="35586" y="32910"/>
                  <a:pt x="34776" y="32980"/>
                  <a:pt x="34011" y="33015"/>
                </a:cubicBezTo>
                <a:cubicBezTo>
                  <a:pt x="33861" y="32910"/>
                  <a:pt x="33755" y="32760"/>
                  <a:pt x="33606" y="32654"/>
                </a:cubicBezTo>
                <a:cubicBezTo>
                  <a:pt x="34372" y="32575"/>
                  <a:pt x="35181" y="32505"/>
                  <a:pt x="36027" y="32434"/>
                </a:cubicBezTo>
                <a:close/>
                <a:moveTo>
                  <a:pt x="14932" y="32065"/>
                </a:moveTo>
                <a:lnTo>
                  <a:pt x="14932" y="32065"/>
                </a:lnTo>
                <a:cubicBezTo>
                  <a:pt x="14827" y="32170"/>
                  <a:pt x="14712" y="32285"/>
                  <a:pt x="14563" y="32390"/>
                </a:cubicBezTo>
                <a:cubicBezTo>
                  <a:pt x="14492" y="32470"/>
                  <a:pt x="14457" y="32540"/>
                  <a:pt x="14387" y="32610"/>
                </a:cubicBezTo>
                <a:cubicBezTo>
                  <a:pt x="13682" y="32725"/>
                  <a:pt x="12987" y="32875"/>
                  <a:pt x="12291" y="33051"/>
                </a:cubicBezTo>
                <a:cubicBezTo>
                  <a:pt x="12511" y="32875"/>
                  <a:pt x="12731" y="32690"/>
                  <a:pt x="12916" y="32505"/>
                </a:cubicBezTo>
                <a:cubicBezTo>
                  <a:pt x="13612" y="32320"/>
                  <a:pt x="14272" y="32170"/>
                  <a:pt x="14932" y="32065"/>
                </a:cubicBezTo>
                <a:close/>
                <a:moveTo>
                  <a:pt x="26598" y="32575"/>
                </a:moveTo>
                <a:cubicBezTo>
                  <a:pt x="27187" y="32654"/>
                  <a:pt x="27769" y="32690"/>
                  <a:pt x="28394" y="32725"/>
                </a:cubicBezTo>
                <a:cubicBezTo>
                  <a:pt x="28473" y="32831"/>
                  <a:pt x="28579" y="32910"/>
                  <a:pt x="28693" y="33015"/>
                </a:cubicBezTo>
                <a:lnTo>
                  <a:pt x="28728" y="33051"/>
                </a:lnTo>
                <a:cubicBezTo>
                  <a:pt x="28068" y="33051"/>
                  <a:pt x="27408" y="32980"/>
                  <a:pt x="26782" y="32945"/>
                </a:cubicBezTo>
                <a:cubicBezTo>
                  <a:pt x="26712" y="32831"/>
                  <a:pt x="26668" y="32690"/>
                  <a:pt x="26598" y="32575"/>
                </a:cubicBezTo>
                <a:close/>
                <a:moveTo>
                  <a:pt x="13541" y="31845"/>
                </a:moveTo>
                <a:cubicBezTo>
                  <a:pt x="13321" y="32065"/>
                  <a:pt x="13101" y="32249"/>
                  <a:pt x="12916" y="32470"/>
                </a:cubicBezTo>
                <a:cubicBezTo>
                  <a:pt x="12546" y="32540"/>
                  <a:pt x="12221" y="32610"/>
                  <a:pt x="11886" y="32725"/>
                </a:cubicBezTo>
                <a:cubicBezTo>
                  <a:pt x="11411" y="32831"/>
                  <a:pt x="11006" y="32980"/>
                  <a:pt x="10566" y="33095"/>
                </a:cubicBezTo>
                <a:cubicBezTo>
                  <a:pt x="10750" y="32910"/>
                  <a:pt x="10971" y="32690"/>
                  <a:pt x="11155" y="32505"/>
                </a:cubicBezTo>
                <a:cubicBezTo>
                  <a:pt x="11155" y="32470"/>
                  <a:pt x="11155" y="32470"/>
                  <a:pt x="11191" y="32470"/>
                </a:cubicBezTo>
                <a:cubicBezTo>
                  <a:pt x="11886" y="32249"/>
                  <a:pt x="12626" y="32065"/>
                  <a:pt x="13392" y="31880"/>
                </a:cubicBezTo>
                <a:cubicBezTo>
                  <a:pt x="13427" y="31880"/>
                  <a:pt x="13462" y="31880"/>
                  <a:pt x="13541" y="31845"/>
                </a:cubicBezTo>
                <a:close/>
                <a:moveTo>
                  <a:pt x="41379" y="32135"/>
                </a:moveTo>
                <a:cubicBezTo>
                  <a:pt x="41529" y="32320"/>
                  <a:pt x="41635" y="32505"/>
                  <a:pt x="41784" y="32690"/>
                </a:cubicBezTo>
                <a:cubicBezTo>
                  <a:pt x="40974" y="32831"/>
                  <a:pt x="40209" y="32980"/>
                  <a:pt x="39399" y="33095"/>
                </a:cubicBezTo>
                <a:cubicBezTo>
                  <a:pt x="39258" y="32910"/>
                  <a:pt x="39108" y="32725"/>
                  <a:pt x="38994" y="32575"/>
                </a:cubicBezTo>
                <a:cubicBezTo>
                  <a:pt x="39804" y="32470"/>
                  <a:pt x="40614" y="32320"/>
                  <a:pt x="41379" y="32135"/>
                </a:cubicBezTo>
                <a:close/>
                <a:moveTo>
                  <a:pt x="28429" y="32725"/>
                </a:moveTo>
                <a:lnTo>
                  <a:pt x="28429" y="32725"/>
                </a:lnTo>
                <a:cubicBezTo>
                  <a:pt x="29239" y="32760"/>
                  <a:pt x="30084" y="32760"/>
                  <a:pt x="30964" y="32760"/>
                </a:cubicBezTo>
                <a:cubicBezTo>
                  <a:pt x="30964" y="32795"/>
                  <a:pt x="31000" y="32831"/>
                  <a:pt x="31035" y="32831"/>
                </a:cubicBezTo>
                <a:cubicBezTo>
                  <a:pt x="31114" y="32945"/>
                  <a:pt x="31220" y="33015"/>
                  <a:pt x="31290" y="33130"/>
                </a:cubicBezTo>
                <a:cubicBezTo>
                  <a:pt x="30454" y="33130"/>
                  <a:pt x="29609" y="33095"/>
                  <a:pt x="28799" y="33051"/>
                </a:cubicBezTo>
                <a:cubicBezTo>
                  <a:pt x="28763" y="33051"/>
                  <a:pt x="28728" y="33015"/>
                  <a:pt x="28728" y="32980"/>
                </a:cubicBezTo>
                <a:cubicBezTo>
                  <a:pt x="28614" y="32910"/>
                  <a:pt x="28543" y="32795"/>
                  <a:pt x="28429" y="32725"/>
                </a:cubicBezTo>
                <a:close/>
                <a:moveTo>
                  <a:pt x="33570" y="32654"/>
                </a:moveTo>
                <a:cubicBezTo>
                  <a:pt x="33676" y="32760"/>
                  <a:pt x="33826" y="32910"/>
                  <a:pt x="33931" y="33015"/>
                </a:cubicBezTo>
                <a:cubicBezTo>
                  <a:pt x="33051" y="33051"/>
                  <a:pt x="32215" y="33095"/>
                  <a:pt x="31369" y="33130"/>
                </a:cubicBezTo>
                <a:cubicBezTo>
                  <a:pt x="31255" y="33015"/>
                  <a:pt x="31184" y="32910"/>
                  <a:pt x="31070" y="32795"/>
                </a:cubicBezTo>
                <a:cubicBezTo>
                  <a:pt x="31035" y="32795"/>
                  <a:pt x="31035" y="32760"/>
                  <a:pt x="31000" y="32760"/>
                </a:cubicBezTo>
                <a:cubicBezTo>
                  <a:pt x="31845" y="32760"/>
                  <a:pt x="32690" y="32725"/>
                  <a:pt x="33570" y="32654"/>
                </a:cubicBezTo>
                <a:close/>
                <a:moveTo>
                  <a:pt x="11745" y="31695"/>
                </a:moveTo>
                <a:cubicBezTo>
                  <a:pt x="11560" y="31950"/>
                  <a:pt x="11376" y="32170"/>
                  <a:pt x="11155" y="32434"/>
                </a:cubicBezTo>
                <a:cubicBezTo>
                  <a:pt x="10381" y="32654"/>
                  <a:pt x="9650" y="32910"/>
                  <a:pt x="8954" y="33165"/>
                </a:cubicBezTo>
                <a:lnTo>
                  <a:pt x="8990" y="33130"/>
                </a:lnTo>
                <a:cubicBezTo>
                  <a:pt x="9210" y="32875"/>
                  <a:pt x="9395" y="32610"/>
                  <a:pt x="9544" y="32355"/>
                </a:cubicBezTo>
                <a:cubicBezTo>
                  <a:pt x="10240" y="32135"/>
                  <a:pt x="10971" y="31915"/>
                  <a:pt x="11745" y="31695"/>
                </a:cubicBezTo>
                <a:close/>
                <a:moveTo>
                  <a:pt x="53485" y="31845"/>
                </a:moveTo>
                <a:lnTo>
                  <a:pt x="53520" y="31880"/>
                </a:lnTo>
                <a:cubicBezTo>
                  <a:pt x="53705" y="32065"/>
                  <a:pt x="53925" y="32249"/>
                  <a:pt x="54145" y="32434"/>
                </a:cubicBezTo>
                <a:cubicBezTo>
                  <a:pt x="53230" y="32654"/>
                  <a:pt x="52314" y="32910"/>
                  <a:pt x="51434" y="33165"/>
                </a:cubicBezTo>
                <a:cubicBezTo>
                  <a:pt x="51213" y="32945"/>
                  <a:pt x="51029" y="32725"/>
                  <a:pt x="50844" y="32505"/>
                </a:cubicBezTo>
                <a:cubicBezTo>
                  <a:pt x="51284" y="32320"/>
                  <a:pt x="51759" y="32170"/>
                  <a:pt x="52244" y="32065"/>
                </a:cubicBezTo>
                <a:cubicBezTo>
                  <a:pt x="52640" y="31994"/>
                  <a:pt x="53080" y="31915"/>
                  <a:pt x="53485" y="31845"/>
                </a:cubicBezTo>
                <a:close/>
                <a:moveTo>
                  <a:pt x="10055" y="31440"/>
                </a:moveTo>
                <a:cubicBezTo>
                  <a:pt x="9905" y="31730"/>
                  <a:pt x="9720" y="32029"/>
                  <a:pt x="9544" y="32320"/>
                </a:cubicBezTo>
                <a:cubicBezTo>
                  <a:pt x="8734" y="32575"/>
                  <a:pt x="8039" y="32875"/>
                  <a:pt x="7343" y="33200"/>
                </a:cubicBezTo>
                <a:cubicBezTo>
                  <a:pt x="7519" y="32875"/>
                  <a:pt x="7704" y="32575"/>
                  <a:pt x="7889" y="32249"/>
                </a:cubicBezTo>
                <a:cubicBezTo>
                  <a:pt x="8585" y="31915"/>
                  <a:pt x="9324" y="31660"/>
                  <a:pt x="10055" y="31440"/>
                </a:cubicBezTo>
                <a:close/>
                <a:moveTo>
                  <a:pt x="22785" y="32470"/>
                </a:moveTo>
                <a:cubicBezTo>
                  <a:pt x="23226" y="32540"/>
                  <a:pt x="23666" y="32575"/>
                  <a:pt x="24141" y="32654"/>
                </a:cubicBezTo>
                <a:cubicBezTo>
                  <a:pt x="24326" y="32690"/>
                  <a:pt x="24546" y="32725"/>
                  <a:pt x="24731" y="32760"/>
                </a:cubicBezTo>
                <a:cubicBezTo>
                  <a:pt x="24766" y="32910"/>
                  <a:pt x="24766" y="33051"/>
                  <a:pt x="24802" y="33200"/>
                </a:cubicBezTo>
                <a:cubicBezTo>
                  <a:pt x="24546" y="33165"/>
                  <a:pt x="24326" y="33165"/>
                  <a:pt x="24071" y="33130"/>
                </a:cubicBezTo>
                <a:cubicBezTo>
                  <a:pt x="23631" y="33051"/>
                  <a:pt x="23190" y="33015"/>
                  <a:pt x="22750" y="32980"/>
                </a:cubicBezTo>
                <a:cubicBezTo>
                  <a:pt x="22785" y="32795"/>
                  <a:pt x="22785" y="32654"/>
                  <a:pt x="22785" y="32470"/>
                </a:cubicBezTo>
                <a:close/>
                <a:moveTo>
                  <a:pt x="8259" y="31255"/>
                </a:moveTo>
                <a:lnTo>
                  <a:pt x="8259" y="31255"/>
                </a:lnTo>
                <a:cubicBezTo>
                  <a:pt x="8145" y="31589"/>
                  <a:pt x="8004" y="31880"/>
                  <a:pt x="7854" y="32214"/>
                </a:cubicBezTo>
                <a:cubicBezTo>
                  <a:pt x="7740" y="32249"/>
                  <a:pt x="7634" y="32285"/>
                  <a:pt x="7519" y="32355"/>
                </a:cubicBezTo>
                <a:cubicBezTo>
                  <a:pt x="6938" y="32610"/>
                  <a:pt x="6384" y="32910"/>
                  <a:pt x="5908" y="33236"/>
                </a:cubicBezTo>
                <a:cubicBezTo>
                  <a:pt x="6058" y="32910"/>
                  <a:pt x="6199" y="32540"/>
                  <a:pt x="6349" y="32214"/>
                </a:cubicBezTo>
                <a:cubicBezTo>
                  <a:pt x="6718" y="31994"/>
                  <a:pt x="7044" y="31809"/>
                  <a:pt x="7414" y="31624"/>
                </a:cubicBezTo>
                <a:cubicBezTo>
                  <a:pt x="7704" y="31510"/>
                  <a:pt x="8004" y="31369"/>
                  <a:pt x="8259" y="31255"/>
                </a:cubicBezTo>
                <a:close/>
                <a:moveTo>
                  <a:pt x="16403" y="32355"/>
                </a:moveTo>
                <a:lnTo>
                  <a:pt x="16403" y="32355"/>
                </a:lnTo>
                <a:cubicBezTo>
                  <a:pt x="16253" y="32540"/>
                  <a:pt x="16103" y="32725"/>
                  <a:pt x="15962" y="32910"/>
                </a:cubicBezTo>
                <a:cubicBezTo>
                  <a:pt x="15188" y="32980"/>
                  <a:pt x="14492" y="33095"/>
                  <a:pt x="13761" y="33236"/>
                </a:cubicBezTo>
                <a:cubicBezTo>
                  <a:pt x="13982" y="33015"/>
                  <a:pt x="14202" y="32831"/>
                  <a:pt x="14387" y="32654"/>
                </a:cubicBezTo>
                <a:cubicBezTo>
                  <a:pt x="15082" y="32505"/>
                  <a:pt x="15742" y="32434"/>
                  <a:pt x="16403" y="32355"/>
                </a:cubicBezTo>
                <a:close/>
                <a:moveTo>
                  <a:pt x="44276" y="32100"/>
                </a:moveTo>
                <a:cubicBezTo>
                  <a:pt x="44426" y="32285"/>
                  <a:pt x="44540" y="32470"/>
                  <a:pt x="44681" y="32654"/>
                </a:cubicBezTo>
                <a:cubicBezTo>
                  <a:pt x="43880" y="32875"/>
                  <a:pt x="43035" y="33095"/>
                  <a:pt x="42225" y="33236"/>
                </a:cubicBezTo>
                <a:cubicBezTo>
                  <a:pt x="42075" y="33051"/>
                  <a:pt x="41969" y="32875"/>
                  <a:pt x="41855" y="32690"/>
                </a:cubicBezTo>
                <a:cubicBezTo>
                  <a:pt x="42665" y="32540"/>
                  <a:pt x="43475" y="32320"/>
                  <a:pt x="44276" y="32100"/>
                </a:cubicBezTo>
                <a:close/>
                <a:moveTo>
                  <a:pt x="38923" y="32575"/>
                </a:moveTo>
                <a:cubicBezTo>
                  <a:pt x="39073" y="32760"/>
                  <a:pt x="39214" y="32910"/>
                  <a:pt x="39328" y="33095"/>
                </a:cubicBezTo>
                <a:cubicBezTo>
                  <a:pt x="38958" y="33130"/>
                  <a:pt x="38633" y="33165"/>
                  <a:pt x="38263" y="33200"/>
                </a:cubicBezTo>
                <a:cubicBezTo>
                  <a:pt x="37752" y="33236"/>
                  <a:pt x="37277" y="33315"/>
                  <a:pt x="36837" y="33350"/>
                </a:cubicBezTo>
                <a:cubicBezTo>
                  <a:pt x="36722" y="33165"/>
                  <a:pt x="36572" y="33015"/>
                  <a:pt x="36467" y="32875"/>
                </a:cubicBezTo>
                <a:cubicBezTo>
                  <a:pt x="36907" y="32831"/>
                  <a:pt x="37347" y="32795"/>
                  <a:pt x="37823" y="32725"/>
                </a:cubicBezTo>
                <a:cubicBezTo>
                  <a:pt x="38192" y="32690"/>
                  <a:pt x="38553" y="32654"/>
                  <a:pt x="38923" y="32575"/>
                </a:cubicBezTo>
                <a:close/>
                <a:moveTo>
                  <a:pt x="50298" y="31994"/>
                </a:moveTo>
                <a:cubicBezTo>
                  <a:pt x="50439" y="32135"/>
                  <a:pt x="50624" y="32320"/>
                  <a:pt x="50773" y="32505"/>
                </a:cubicBezTo>
                <a:cubicBezTo>
                  <a:pt x="50624" y="32540"/>
                  <a:pt x="50483" y="32610"/>
                  <a:pt x="50298" y="32690"/>
                </a:cubicBezTo>
                <a:cubicBezTo>
                  <a:pt x="49928" y="32831"/>
                  <a:pt x="49523" y="32980"/>
                  <a:pt x="49083" y="33130"/>
                </a:cubicBezTo>
                <a:cubicBezTo>
                  <a:pt x="48863" y="33200"/>
                  <a:pt x="48643" y="33271"/>
                  <a:pt x="48387" y="33350"/>
                </a:cubicBezTo>
                <a:cubicBezTo>
                  <a:pt x="48352" y="33271"/>
                  <a:pt x="48282" y="33200"/>
                  <a:pt x="48203" y="33130"/>
                </a:cubicBezTo>
                <a:cubicBezTo>
                  <a:pt x="48132" y="32980"/>
                  <a:pt x="48018" y="32875"/>
                  <a:pt x="47947" y="32760"/>
                </a:cubicBezTo>
                <a:cubicBezTo>
                  <a:pt x="48238" y="32654"/>
                  <a:pt x="48537" y="32575"/>
                  <a:pt x="48792" y="32470"/>
                </a:cubicBezTo>
                <a:cubicBezTo>
                  <a:pt x="49303" y="32285"/>
                  <a:pt x="49822" y="32135"/>
                  <a:pt x="50298" y="31994"/>
                </a:cubicBezTo>
                <a:close/>
                <a:moveTo>
                  <a:pt x="24766" y="32760"/>
                </a:moveTo>
                <a:lnTo>
                  <a:pt x="24766" y="32760"/>
                </a:lnTo>
                <a:cubicBezTo>
                  <a:pt x="25427" y="32831"/>
                  <a:pt x="26087" y="32910"/>
                  <a:pt x="26747" y="32980"/>
                </a:cubicBezTo>
                <a:cubicBezTo>
                  <a:pt x="26818" y="33130"/>
                  <a:pt x="26853" y="33271"/>
                  <a:pt x="26932" y="33385"/>
                </a:cubicBezTo>
                <a:cubicBezTo>
                  <a:pt x="26228" y="33350"/>
                  <a:pt x="25532" y="33271"/>
                  <a:pt x="24837" y="33200"/>
                </a:cubicBezTo>
                <a:cubicBezTo>
                  <a:pt x="24802" y="33051"/>
                  <a:pt x="24802" y="32910"/>
                  <a:pt x="24766" y="32760"/>
                </a:cubicBezTo>
                <a:close/>
                <a:moveTo>
                  <a:pt x="6753" y="31070"/>
                </a:moveTo>
                <a:lnTo>
                  <a:pt x="6753" y="31070"/>
                </a:lnTo>
                <a:cubicBezTo>
                  <a:pt x="6604" y="31440"/>
                  <a:pt x="6498" y="31809"/>
                  <a:pt x="6313" y="32170"/>
                </a:cubicBezTo>
                <a:cubicBezTo>
                  <a:pt x="5723" y="32540"/>
                  <a:pt x="5142" y="32980"/>
                  <a:pt x="4588" y="33420"/>
                </a:cubicBezTo>
                <a:cubicBezTo>
                  <a:pt x="4773" y="33051"/>
                  <a:pt x="4957" y="32654"/>
                  <a:pt x="5142" y="32249"/>
                </a:cubicBezTo>
                <a:cubicBezTo>
                  <a:pt x="5653" y="31845"/>
                  <a:pt x="6164" y="31440"/>
                  <a:pt x="6753" y="31070"/>
                </a:cubicBezTo>
                <a:close/>
                <a:moveTo>
                  <a:pt x="61118" y="32100"/>
                </a:moveTo>
                <a:cubicBezTo>
                  <a:pt x="61408" y="32249"/>
                  <a:pt x="61664" y="32390"/>
                  <a:pt x="61928" y="32540"/>
                </a:cubicBezTo>
                <a:cubicBezTo>
                  <a:pt x="60898" y="32875"/>
                  <a:pt x="59868" y="33165"/>
                  <a:pt x="58847" y="33420"/>
                </a:cubicBezTo>
                <a:cubicBezTo>
                  <a:pt x="58626" y="33271"/>
                  <a:pt x="58406" y="33130"/>
                  <a:pt x="58186" y="32945"/>
                </a:cubicBezTo>
                <a:cubicBezTo>
                  <a:pt x="59172" y="32690"/>
                  <a:pt x="60167" y="32434"/>
                  <a:pt x="61118" y="32100"/>
                </a:cubicBezTo>
                <a:close/>
                <a:moveTo>
                  <a:pt x="18943" y="32815"/>
                </a:moveTo>
                <a:cubicBezTo>
                  <a:pt x="19449" y="32815"/>
                  <a:pt x="19971" y="32831"/>
                  <a:pt x="20505" y="32831"/>
                </a:cubicBezTo>
                <a:cubicBezTo>
                  <a:pt x="20470" y="33051"/>
                  <a:pt x="20400" y="33236"/>
                  <a:pt x="20364" y="33456"/>
                </a:cubicBezTo>
                <a:cubicBezTo>
                  <a:pt x="19942" y="33438"/>
                  <a:pt x="19528" y="33429"/>
                  <a:pt x="19110" y="33429"/>
                </a:cubicBezTo>
                <a:cubicBezTo>
                  <a:pt x="18692" y="33429"/>
                  <a:pt x="18269" y="33438"/>
                  <a:pt x="17829" y="33456"/>
                </a:cubicBezTo>
                <a:cubicBezTo>
                  <a:pt x="17943" y="33236"/>
                  <a:pt x="18084" y="33015"/>
                  <a:pt x="18199" y="32831"/>
                </a:cubicBezTo>
                <a:cubicBezTo>
                  <a:pt x="18442" y="32819"/>
                  <a:pt x="18691" y="32815"/>
                  <a:pt x="18943" y="32815"/>
                </a:cubicBezTo>
                <a:close/>
                <a:moveTo>
                  <a:pt x="47252" y="31994"/>
                </a:moveTo>
                <a:cubicBezTo>
                  <a:pt x="47437" y="32249"/>
                  <a:pt x="47657" y="32470"/>
                  <a:pt x="47842" y="32725"/>
                </a:cubicBezTo>
                <a:cubicBezTo>
                  <a:pt x="46996" y="33015"/>
                  <a:pt x="46151" y="33236"/>
                  <a:pt x="45271" y="33456"/>
                </a:cubicBezTo>
                <a:cubicBezTo>
                  <a:pt x="45086" y="33200"/>
                  <a:pt x="44936" y="32945"/>
                  <a:pt x="44760" y="32690"/>
                </a:cubicBezTo>
                <a:cubicBezTo>
                  <a:pt x="45561" y="32470"/>
                  <a:pt x="46407" y="32249"/>
                  <a:pt x="47252" y="31994"/>
                </a:cubicBezTo>
                <a:close/>
                <a:moveTo>
                  <a:pt x="57447" y="32434"/>
                </a:moveTo>
                <a:cubicBezTo>
                  <a:pt x="57632" y="32575"/>
                  <a:pt x="57852" y="32760"/>
                  <a:pt x="58072" y="32910"/>
                </a:cubicBezTo>
                <a:cubicBezTo>
                  <a:pt x="57702" y="33015"/>
                  <a:pt x="57341" y="33095"/>
                  <a:pt x="57006" y="33200"/>
                </a:cubicBezTo>
                <a:cubicBezTo>
                  <a:pt x="56496" y="33315"/>
                  <a:pt x="55985" y="33385"/>
                  <a:pt x="55501" y="33456"/>
                </a:cubicBezTo>
                <a:lnTo>
                  <a:pt x="55431" y="33456"/>
                </a:lnTo>
                <a:cubicBezTo>
                  <a:pt x="55246" y="33315"/>
                  <a:pt x="55026" y="33130"/>
                  <a:pt x="54805" y="32945"/>
                </a:cubicBezTo>
                <a:lnTo>
                  <a:pt x="54885" y="32945"/>
                </a:lnTo>
                <a:cubicBezTo>
                  <a:pt x="55360" y="32875"/>
                  <a:pt x="55800" y="32795"/>
                  <a:pt x="56276" y="32690"/>
                </a:cubicBezTo>
                <a:cubicBezTo>
                  <a:pt x="56646" y="32610"/>
                  <a:pt x="57042" y="32505"/>
                  <a:pt x="57447" y="32434"/>
                </a:cubicBezTo>
                <a:close/>
                <a:moveTo>
                  <a:pt x="36432" y="32875"/>
                </a:moveTo>
                <a:cubicBezTo>
                  <a:pt x="36537" y="33015"/>
                  <a:pt x="36652" y="33200"/>
                  <a:pt x="36757" y="33350"/>
                </a:cubicBezTo>
                <a:cubicBezTo>
                  <a:pt x="35956" y="33385"/>
                  <a:pt x="35181" y="33456"/>
                  <a:pt x="34416" y="33491"/>
                </a:cubicBezTo>
                <a:cubicBezTo>
                  <a:pt x="34301" y="33350"/>
                  <a:pt x="34195" y="33200"/>
                  <a:pt x="34046" y="33051"/>
                </a:cubicBezTo>
                <a:cubicBezTo>
                  <a:pt x="34812" y="33015"/>
                  <a:pt x="35622" y="32945"/>
                  <a:pt x="36432" y="32875"/>
                </a:cubicBezTo>
                <a:close/>
                <a:moveTo>
                  <a:pt x="26782" y="32980"/>
                </a:moveTo>
                <a:lnTo>
                  <a:pt x="26782" y="32980"/>
                </a:lnTo>
                <a:cubicBezTo>
                  <a:pt x="27443" y="33051"/>
                  <a:pt x="28103" y="33095"/>
                  <a:pt x="28763" y="33130"/>
                </a:cubicBezTo>
                <a:cubicBezTo>
                  <a:pt x="28913" y="33236"/>
                  <a:pt x="29054" y="33385"/>
                  <a:pt x="29168" y="33535"/>
                </a:cubicBezTo>
                <a:cubicBezTo>
                  <a:pt x="28429" y="33491"/>
                  <a:pt x="27698" y="33456"/>
                  <a:pt x="26967" y="33420"/>
                </a:cubicBezTo>
                <a:cubicBezTo>
                  <a:pt x="26932" y="33271"/>
                  <a:pt x="26853" y="33130"/>
                  <a:pt x="26782" y="32980"/>
                </a:cubicBezTo>
                <a:close/>
                <a:moveTo>
                  <a:pt x="20549" y="32875"/>
                </a:moveTo>
                <a:cubicBezTo>
                  <a:pt x="21245" y="32875"/>
                  <a:pt x="21976" y="32945"/>
                  <a:pt x="22706" y="33015"/>
                </a:cubicBezTo>
                <a:cubicBezTo>
                  <a:pt x="22671" y="33200"/>
                  <a:pt x="22671" y="33385"/>
                  <a:pt x="22636" y="33570"/>
                </a:cubicBezTo>
                <a:cubicBezTo>
                  <a:pt x="21905" y="33535"/>
                  <a:pt x="21166" y="33456"/>
                  <a:pt x="20400" y="33456"/>
                </a:cubicBezTo>
                <a:cubicBezTo>
                  <a:pt x="20435" y="33236"/>
                  <a:pt x="20505" y="33051"/>
                  <a:pt x="20549" y="32875"/>
                </a:cubicBezTo>
                <a:close/>
                <a:moveTo>
                  <a:pt x="28834" y="33130"/>
                </a:moveTo>
                <a:lnTo>
                  <a:pt x="28834" y="33130"/>
                </a:lnTo>
                <a:cubicBezTo>
                  <a:pt x="29644" y="33165"/>
                  <a:pt x="30489" y="33165"/>
                  <a:pt x="31334" y="33165"/>
                </a:cubicBezTo>
                <a:cubicBezTo>
                  <a:pt x="31475" y="33271"/>
                  <a:pt x="31625" y="33420"/>
                  <a:pt x="31730" y="33570"/>
                </a:cubicBezTo>
                <a:cubicBezTo>
                  <a:pt x="30894" y="33570"/>
                  <a:pt x="30049" y="33570"/>
                  <a:pt x="29239" y="33535"/>
                </a:cubicBezTo>
                <a:cubicBezTo>
                  <a:pt x="29089" y="33385"/>
                  <a:pt x="28983" y="33236"/>
                  <a:pt x="28834" y="33130"/>
                </a:cubicBezTo>
                <a:close/>
                <a:moveTo>
                  <a:pt x="33975" y="33051"/>
                </a:moveTo>
                <a:cubicBezTo>
                  <a:pt x="34116" y="33200"/>
                  <a:pt x="34266" y="33350"/>
                  <a:pt x="34372" y="33491"/>
                </a:cubicBezTo>
                <a:cubicBezTo>
                  <a:pt x="33491" y="33535"/>
                  <a:pt x="32655" y="33570"/>
                  <a:pt x="31810" y="33570"/>
                </a:cubicBezTo>
                <a:cubicBezTo>
                  <a:pt x="31660" y="33420"/>
                  <a:pt x="31554" y="33271"/>
                  <a:pt x="31405" y="33165"/>
                </a:cubicBezTo>
                <a:cubicBezTo>
                  <a:pt x="32250" y="33130"/>
                  <a:pt x="33095" y="33130"/>
                  <a:pt x="33975" y="33051"/>
                </a:cubicBezTo>
                <a:close/>
                <a:moveTo>
                  <a:pt x="18128" y="32831"/>
                </a:moveTo>
                <a:cubicBezTo>
                  <a:pt x="18014" y="33015"/>
                  <a:pt x="17908" y="33236"/>
                  <a:pt x="17794" y="33456"/>
                </a:cubicBezTo>
                <a:cubicBezTo>
                  <a:pt x="17028" y="33456"/>
                  <a:pt x="16253" y="33535"/>
                  <a:pt x="15487" y="33605"/>
                </a:cubicBezTo>
                <a:cubicBezTo>
                  <a:pt x="15628" y="33385"/>
                  <a:pt x="15813" y="33165"/>
                  <a:pt x="15962" y="32980"/>
                </a:cubicBezTo>
                <a:cubicBezTo>
                  <a:pt x="16658" y="32910"/>
                  <a:pt x="17389" y="32831"/>
                  <a:pt x="18128" y="32831"/>
                </a:cubicBezTo>
                <a:close/>
                <a:moveTo>
                  <a:pt x="41784" y="32725"/>
                </a:moveTo>
                <a:cubicBezTo>
                  <a:pt x="41934" y="32910"/>
                  <a:pt x="42040" y="33095"/>
                  <a:pt x="42154" y="33271"/>
                </a:cubicBezTo>
                <a:cubicBezTo>
                  <a:pt x="41379" y="33420"/>
                  <a:pt x="40614" y="33570"/>
                  <a:pt x="39804" y="33641"/>
                </a:cubicBezTo>
                <a:cubicBezTo>
                  <a:pt x="39654" y="33456"/>
                  <a:pt x="39548" y="33315"/>
                  <a:pt x="39399" y="33130"/>
                </a:cubicBezTo>
                <a:cubicBezTo>
                  <a:pt x="40209" y="33015"/>
                  <a:pt x="41018" y="32875"/>
                  <a:pt x="41784" y="32725"/>
                </a:cubicBezTo>
                <a:close/>
                <a:moveTo>
                  <a:pt x="5618" y="30964"/>
                </a:moveTo>
                <a:cubicBezTo>
                  <a:pt x="5433" y="31404"/>
                  <a:pt x="5248" y="31845"/>
                  <a:pt x="5063" y="32249"/>
                </a:cubicBezTo>
                <a:cubicBezTo>
                  <a:pt x="4517" y="32725"/>
                  <a:pt x="3998" y="33200"/>
                  <a:pt x="3522" y="33676"/>
                </a:cubicBezTo>
                <a:cubicBezTo>
                  <a:pt x="3707" y="33315"/>
                  <a:pt x="3892" y="32875"/>
                  <a:pt x="4077" y="32470"/>
                </a:cubicBezTo>
                <a:cubicBezTo>
                  <a:pt x="4553" y="31950"/>
                  <a:pt x="5063" y="31440"/>
                  <a:pt x="5618" y="30964"/>
                </a:cubicBezTo>
                <a:close/>
                <a:moveTo>
                  <a:pt x="54180" y="32470"/>
                </a:moveTo>
                <a:cubicBezTo>
                  <a:pt x="54365" y="32610"/>
                  <a:pt x="54515" y="32760"/>
                  <a:pt x="54700" y="32910"/>
                </a:cubicBezTo>
                <a:cubicBezTo>
                  <a:pt x="54260" y="32980"/>
                  <a:pt x="53819" y="33095"/>
                  <a:pt x="53379" y="33165"/>
                </a:cubicBezTo>
                <a:cubicBezTo>
                  <a:pt x="52860" y="33271"/>
                  <a:pt x="52349" y="33456"/>
                  <a:pt x="51874" y="33676"/>
                </a:cubicBezTo>
                <a:cubicBezTo>
                  <a:pt x="51724" y="33535"/>
                  <a:pt x="51583" y="33350"/>
                  <a:pt x="51469" y="33200"/>
                </a:cubicBezTo>
                <a:cubicBezTo>
                  <a:pt x="52349" y="32945"/>
                  <a:pt x="53265" y="32690"/>
                  <a:pt x="54180" y="32470"/>
                </a:cubicBezTo>
                <a:close/>
                <a:moveTo>
                  <a:pt x="14307" y="32654"/>
                </a:moveTo>
                <a:lnTo>
                  <a:pt x="14307" y="32654"/>
                </a:lnTo>
                <a:cubicBezTo>
                  <a:pt x="14087" y="32831"/>
                  <a:pt x="13902" y="33051"/>
                  <a:pt x="13682" y="33236"/>
                </a:cubicBezTo>
                <a:cubicBezTo>
                  <a:pt x="12951" y="33385"/>
                  <a:pt x="12221" y="33570"/>
                  <a:pt x="11525" y="33755"/>
                </a:cubicBezTo>
                <a:cubicBezTo>
                  <a:pt x="11745" y="33535"/>
                  <a:pt x="12001" y="33350"/>
                  <a:pt x="12221" y="33130"/>
                </a:cubicBezTo>
                <a:cubicBezTo>
                  <a:pt x="12916" y="32945"/>
                  <a:pt x="13612" y="32795"/>
                  <a:pt x="14307" y="32654"/>
                </a:cubicBezTo>
                <a:close/>
                <a:moveTo>
                  <a:pt x="22750" y="33015"/>
                </a:moveTo>
                <a:cubicBezTo>
                  <a:pt x="23190" y="33051"/>
                  <a:pt x="23631" y="33095"/>
                  <a:pt x="24071" y="33165"/>
                </a:cubicBezTo>
                <a:cubicBezTo>
                  <a:pt x="24326" y="33200"/>
                  <a:pt x="24546" y="33236"/>
                  <a:pt x="24802" y="33236"/>
                </a:cubicBezTo>
                <a:cubicBezTo>
                  <a:pt x="24802" y="33420"/>
                  <a:pt x="24837" y="33605"/>
                  <a:pt x="24837" y="33790"/>
                </a:cubicBezTo>
                <a:cubicBezTo>
                  <a:pt x="24687" y="33755"/>
                  <a:pt x="24511" y="33755"/>
                  <a:pt x="24326" y="33711"/>
                </a:cubicBezTo>
                <a:cubicBezTo>
                  <a:pt x="23772" y="33676"/>
                  <a:pt x="23261" y="33605"/>
                  <a:pt x="22706" y="33570"/>
                </a:cubicBezTo>
                <a:cubicBezTo>
                  <a:pt x="22706" y="33385"/>
                  <a:pt x="22750" y="33200"/>
                  <a:pt x="22750" y="33015"/>
                </a:cubicBezTo>
                <a:close/>
                <a:moveTo>
                  <a:pt x="12846" y="32505"/>
                </a:moveTo>
                <a:lnTo>
                  <a:pt x="12846" y="32505"/>
                </a:lnTo>
                <a:cubicBezTo>
                  <a:pt x="12661" y="32690"/>
                  <a:pt x="12441" y="32875"/>
                  <a:pt x="12256" y="33015"/>
                </a:cubicBezTo>
                <a:cubicBezTo>
                  <a:pt x="12256" y="33051"/>
                  <a:pt x="12221" y="33051"/>
                  <a:pt x="12221" y="33095"/>
                </a:cubicBezTo>
                <a:cubicBezTo>
                  <a:pt x="12001" y="33130"/>
                  <a:pt x="11781" y="33200"/>
                  <a:pt x="11560" y="33271"/>
                </a:cubicBezTo>
                <a:cubicBezTo>
                  <a:pt x="10971" y="33420"/>
                  <a:pt x="10381" y="33605"/>
                  <a:pt x="9835" y="33825"/>
                </a:cubicBezTo>
                <a:cubicBezTo>
                  <a:pt x="9870" y="33790"/>
                  <a:pt x="9905" y="33755"/>
                  <a:pt x="9905" y="33711"/>
                </a:cubicBezTo>
                <a:cubicBezTo>
                  <a:pt x="10125" y="33535"/>
                  <a:pt x="10310" y="33350"/>
                  <a:pt x="10495" y="33165"/>
                </a:cubicBezTo>
                <a:cubicBezTo>
                  <a:pt x="10935" y="33015"/>
                  <a:pt x="11411" y="32875"/>
                  <a:pt x="11886" y="32760"/>
                </a:cubicBezTo>
                <a:cubicBezTo>
                  <a:pt x="12221" y="32690"/>
                  <a:pt x="12511" y="32575"/>
                  <a:pt x="12846" y="32505"/>
                </a:cubicBezTo>
                <a:close/>
                <a:moveTo>
                  <a:pt x="39363" y="33130"/>
                </a:moveTo>
                <a:cubicBezTo>
                  <a:pt x="39513" y="33315"/>
                  <a:pt x="39619" y="33456"/>
                  <a:pt x="39733" y="33641"/>
                </a:cubicBezTo>
                <a:cubicBezTo>
                  <a:pt x="39363" y="33711"/>
                  <a:pt x="39038" y="33755"/>
                  <a:pt x="38668" y="33755"/>
                </a:cubicBezTo>
                <a:cubicBezTo>
                  <a:pt x="38157" y="33825"/>
                  <a:pt x="37673" y="33825"/>
                  <a:pt x="37162" y="33861"/>
                </a:cubicBezTo>
                <a:cubicBezTo>
                  <a:pt x="37092" y="33711"/>
                  <a:pt x="36977" y="33535"/>
                  <a:pt x="36837" y="33385"/>
                </a:cubicBezTo>
                <a:cubicBezTo>
                  <a:pt x="37312" y="33350"/>
                  <a:pt x="37787" y="33315"/>
                  <a:pt x="38263" y="33236"/>
                </a:cubicBezTo>
                <a:cubicBezTo>
                  <a:pt x="38633" y="33200"/>
                  <a:pt x="38994" y="33165"/>
                  <a:pt x="39363" y="33130"/>
                </a:cubicBezTo>
                <a:close/>
                <a:moveTo>
                  <a:pt x="4482" y="31369"/>
                </a:moveTo>
                <a:cubicBezTo>
                  <a:pt x="4332" y="31730"/>
                  <a:pt x="4183" y="32100"/>
                  <a:pt x="4042" y="32470"/>
                </a:cubicBezTo>
                <a:cubicBezTo>
                  <a:pt x="3892" y="32575"/>
                  <a:pt x="3743" y="32725"/>
                  <a:pt x="3637" y="32875"/>
                </a:cubicBezTo>
                <a:lnTo>
                  <a:pt x="3302" y="33200"/>
                </a:lnTo>
                <a:cubicBezTo>
                  <a:pt x="3082" y="33420"/>
                  <a:pt x="2862" y="33641"/>
                  <a:pt x="2642" y="33896"/>
                </a:cubicBezTo>
                <a:cubicBezTo>
                  <a:pt x="2792" y="33535"/>
                  <a:pt x="2977" y="33165"/>
                  <a:pt x="3161" y="32795"/>
                </a:cubicBezTo>
                <a:cubicBezTo>
                  <a:pt x="3232" y="32725"/>
                  <a:pt x="3302" y="32610"/>
                  <a:pt x="3382" y="32540"/>
                </a:cubicBezTo>
                <a:cubicBezTo>
                  <a:pt x="3778" y="32170"/>
                  <a:pt x="4148" y="31774"/>
                  <a:pt x="4482" y="31369"/>
                </a:cubicBezTo>
                <a:close/>
                <a:moveTo>
                  <a:pt x="61963" y="32575"/>
                </a:moveTo>
                <a:cubicBezTo>
                  <a:pt x="61998" y="32575"/>
                  <a:pt x="62034" y="32610"/>
                  <a:pt x="62069" y="32610"/>
                </a:cubicBezTo>
                <a:cubicBezTo>
                  <a:pt x="62254" y="32725"/>
                  <a:pt x="62474" y="32831"/>
                  <a:pt x="62659" y="32945"/>
                </a:cubicBezTo>
                <a:cubicBezTo>
                  <a:pt x="61629" y="33315"/>
                  <a:pt x="60607" y="33605"/>
                  <a:pt x="59577" y="33896"/>
                </a:cubicBezTo>
                <a:cubicBezTo>
                  <a:pt x="59357" y="33755"/>
                  <a:pt x="59137" y="33605"/>
                  <a:pt x="58917" y="33456"/>
                </a:cubicBezTo>
                <a:cubicBezTo>
                  <a:pt x="59947" y="33200"/>
                  <a:pt x="60933" y="32910"/>
                  <a:pt x="61963" y="32575"/>
                </a:cubicBezTo>
                <a:close/>
                <a:moveTo>
                  <a:pt x="11120" y="32470"/>
                </a:moveTo>
                <a:lnTo>
                  <a:pt x="10460" y="33130"/>
                </a:lnTo>
                <a:cubicBezTo>
                  <a:pt x="9720" y="33385"/>
                  <a:pt x="8990" y="33641"/>
                  <a:pt x="8294" y="33931"/>
                </a:cubicBezTo>
                <a:cubicBezTo>
                  <a:pt x="8479" y="33711"/>
                  <a:pt x="8699" y="33456"/>
                  <a:pt x="8919" y="33236"/>
                </a:cubicBezTo>
                <a:cubicBezTo>
                  <a:pt x="9615" y="32945"/>
                  <a:pt x="10310" y="32725"/>
                  <a:pt x="11120" y="32470"/>
                </a:cubicBezTo>
                <a:close/>
                <a:moveTo>
                  <a:pt x="24837" y="33236"/>
                </a:moveTo>
                <a:lnTo>
                  <a:pt x="24837" y="33236"/>
                </a:lnTo>
                <a:cubicBezTo>
                  <a:pt x="25532" y="33350"/>
                  <a:pt x="26228" y="33385"/>
                  <a:pt x="26932" y="33456"/>
                </a:cubicBezTo>
                <a:cubicBezTo>
                  <a:pt x="27003" y="33605"/>
                  <a:pt x="27038" y="33790"/>
                  <a:pt x="27108" y="33931"/>
                </a:cubicBezTo>
                <a:cubicBezTo>
                  <a:pt x="26342" y="33896"/>
                  <a:pt x="25612" y="33861"/>
                  <a:pt x="24907" y="33790"/>
                </a:cubicBezTo>
                <a:cubicBezTo>
                  <a:pt x="24872" y="33605"/>
                  <a:pt x="24872" y="33420"/>
                  <a:pt x="24837" y="33236"/>
                </a:cubicBezTo>
                <a:close/>
                <a:moveTo>
                  <a:pt x="2721" y="31660"/>
                </a:moveTo>
                <a:lnTo>
                  <a:pt x="2721" y="31660"/>
                </a:lnTo>
                <a:cubicBezTo>
                  <a:pt x="2536" y="32029"/>
                  <a:pt x="2352" y="32434"/>
                  <a:pt x="2167" y="32875"/>
                </a:cubicBezTo>
                <a:cubicBezTo>
                  <a:pt x="1656" y="33236"/>
                  <a:pt x="1101" y="33605"/>
                  <a:pt x="556" y="33975"/>
                </a:cubicBezTo>
                <a:cubicBezTo>
                  <a:pt x="776" y="33535"/>
                  <a:pt x="960" y="33130"/>
                  <a:pt x="1181" y="32725"/>
                </a:cubicBezTo>
                <a:cubicBezTo>
                  <a:pt x="1726" y="32390"/>
                  <a:pt x="2237" y="32029"/>
                  <a:pt x="2721" y="31660"/>
                </a:cubicBezTo>
                <a:close/>
                <a:moveTo>
                  <a:pt x="15883" y="32980"/>
                </a:moveTo>
                <a:lnTo>
                  <a:pt x="15883" y="32980"/>
                </a:lnTo>
                <a:cubicBezTo>
                  <a:pt x="15742" y="33165"/>
                  <a:pt x="15593" y="33385"/>
                  <a:pt x="15443" y="33605"/>
                </a:cubicBezTo>
                <a:cubicBezTo>
                  <a:pt x="14677" y="33676"/>
                  <a:pt x="13902" y="33825"/>
                  <a:pt x="13101" y="33975"/>
                </a:cubicBezTo>
                <a:cubicBezTo>
                  <a:pt x="13321" y="33711"/>
                  <a:pt x="13506" y="33491"/>
                  <a:pt x="13726" y="33271"/>
                </a:cubicBezTo>
                <a:cubicBezTo>
                  <a:pt x="14422" y="33165"/>
                  <a:pt x="15152" y="33051"/>
                  <a:pt x="15883" y="32980"/>
                </a:cubicBezTo>
                <a:close/>
                <a:moveTo>
                  <a:pt x="44716" y="32725"/>
                </a:moveTo>
                <a:cubicBezTo>
                  <a:pt x="44866" y="32945"/>
                  <a:pt x="45051" y="33200"/>
                  <a:pt x="45236" y="33456"/>
                </a:cubicBezTo>
                <a:cubicBezTo>
                  <a:pt x="44390" y="33641"/>
                  <a:pt x="43510" y="33825"/>
                  <a:pt x="42665" y="33975"/>
                </a:cubicBezTo>
                <a:cubicBezTo>
                  <a:pt x="42515" y="33711"/>
                  <a:pt x="42374" y="33491"/>
                  <a:pt x="42225" y="33271"/>
                </a:cubicBezTo>
                <a:cubicBezTo>
                  <a:pt x="43070" y="33130"/>
                  <a:pt x="43880" y="32910"/>
                  <a:pt x="44716" y="32725"/>
                </a:cubicBezTo>
                <a:close/>
                <a:moveTo>
                  <a:pt x="36793" y="33385"/>
                </a:moveTo>
                <a:cubicBezTo>
                  <a:pt x="36907" y="33535"/>
                  <a:pt x="37013" y="33711"/>
                  <a:pt x="37127" y="33861"/>
                </a:cubicBezTo>
                <a:cubicBezTo>
                  <a:pt x="36352" y="33931"/>
                  <a:pt x="35551" y="33975"/>
                  <a:pt x="34812" y="34010"/>
                </a:cubicBezTo>
                <a:cubicBezTo>
                  <a:pt x="34706" y="33825"/>
                  <a:pt x="34592" y="33676"/>
                  <a:pt x="34451" y="33535"/>
                </a:cubicBezTo>
                <a:cubicBezTo>
                  <a:pt x="35217" y="33491"/>
                  <a:pt x="35991" y="33456"/>
                  <a:pt x="36793" y="33385"/>
                </a:cubicBezTo>
                <a:close/>
                <a:moveTo>
                  <a:pt x="50773" y="32540"/>
                </a:moveTo>
                <a:cubicBezTo>
                  <a:pt x="50993" y="32760"/>
                  <a:pt x="51178" y="32980"/>
                  <a:pt x="51398" y="33200"/>
                </a:cubicBezTo>
                <a:cubicBezTo>
                  <a:pt x="50879" y="33350"/>
                  <a:pt x="50404" y="33491"/>
                  <a:pt x="49893" y="33676"/>
                </a:cubicBezTo>
                <a:cubicBezTo>
                  <a:pt x="49602" y="33790"/>
                  <a:pt x="49268" y="33896"/>
                  <a:pt x="48942" y="34010"/>
                </a:cubicBezTo>
                <a:cubicBezTo>
                  <a:pt x="48757" y="33790"/>
                  <a:pt x="48608" y="33605"/>
                  <a:pt x="48423" y="33385"/>
                </a:cubicBezTo>
                <a:cubicBezTo>
                  <a:pt x="48643" y="33315"/>
                  <a:pt x="48898" y="33236"/>
                  <a:pt x="49118" y="33165"/>
                </a:cubicBezTo>
                <a:cubicBezTo>
                  <a:pt x="49523" y="33015"/>
                  <a:pt x="49928" y="32875"/>
                  <a:pt x="50333" y="32725"/>
                </a:cubicBezTo>
                <a:cubicBezTo>
                  <a:pt x="50483" y="32654"/>
                  <a:pt x="50624" y="32575"/>
                  <a:pt x="50773" y="32540"/>
                </a:cubicBezTo>
                <a:close/>
                <a:moveTo>
                  <a:pt x="27003" y="33456"/>
                </a:moveTo>
                <a:cubicBezTo>
                  <a:pt x="27733" y="33491"/>
                  <a:pt x="28473" y="33535"/>
                  <a:pt x="29204" y="33570"/>
                </a:cubicBezTo>
                <a:cubicBezTo>
                  <a:pt x="29353" y="33711"/>
                  <a:pt x="29459" y="33861"/>
                  <a:pt x="29573" y="34045"/>
                </a:cubicBezTo>
                <a:cubicBezTo>
                  <a:pt x="28763" y="34045"/>
                  <a:pt x="27953" y="34010"/>
                  <a:pt x="27152" y="33931"/>
                </a:cubicBezTo>
                <a:cubicBezTo>
                  <a:pt x="27108" y="33790"/>
                  <a:pt x="27038" y="33605"/>
                  <a:pt x="27003" y="33456"/>
                </a:cubicBezTo>
                <a:close/>
                <a:moveTo>
                  <a:pt x="47877" y="32760"/>
                </a:moveTo>
                <a:cubicBezTo>
                  <a:pt x="47982" y="32910"/>
                  <a:pt x="48097" y="33015"/>
                  <a:pt x="48167" y="33130"/>
                </a:cubicBezTo>
                <a:cubicBezTo>
                  <a:pt x="48238" y="33200"/>
                  <a:pt x="48317" y="33271"/>
                  <a:pt x="48352" y="33350"/>
                </a:cubicBezTo>
                <a:cubicBezTo>
                  <a:pt x="47472" y="33641"/>
                  <a:pt x="46591" y="33861"/>
                  <a:pt x="45676" y="34045"/>
                </a:cubicBezTo>
                <a:cubicBezTo>
                  <a:pt x="45561" y="33861"/>
                  <a:pt x="45420" y="33676"/>
                  <a:pt x="45306" y="33491"/>
                </a:cubicBezTo>
                <a:cubicBezTo>
                  <a:pt x="46151" y="33271"/>
                  <a:pt x="47032" y="33051"/>
                  <a:pt x="47877" y="32760"/>
                </a:cubicBezTo>
                <a:close/>
                <a:moveTo>
                  <a:pt x="58107" y="32945"/>
                </a:moveTo>
                <a:cubicBezTo>
                  <a:pt x="58327" y="33130"/>
                  <a:pt x="58582" y="33271"/>
                  <a:pt x="58802" y="33456"/>
                </a:cubicBezTo>
                <a:cubicBezTo>
                  <a:pt x="58327" y="33570"/>
                  <a:pt x="57852" y="33676"/>
                  <a:pt x="57376" y="33825"/>
                </a:cubicBezTo>
                <a:cubicBezTo>
                  <a:pt x="56971" y="33896"/>
                  <a:pt x="56566" y="33975"/>
                  <a:pt x="56161" y="34045"/>
                </a:cubicBezTo>
                <a:cubicBezTo>
                  <a:pt x="55941" y="33861"/>
                  <a:pt x="55721" y="33676"/>
                  <a:pt x="55501" y="33491"/>
                </a:cubicBezTo>
                <a:cubicBezTo>
                  <a:pt x="55985" y="33420"/>
                  <a:pt x="56496" y="33350"/>
                  <a:pt x="57006" y="33236"/>
                </a:cubicBezTo>
                <a:cubicBezTo>
                  <a:pt x="57376" y="33130"/>
                  <a:pt x="57746" y="33051"/>
                  <a:pt x="58107" y="32945"/>
                </a:cubicBezTo>
                <a:close/>
                <a:moveTo>
                  <a:pt x="3672" y="31589"/>
                </a:moveTo>
                <a:lnTo>
                  <a:pt x="3672" y="31589"/>
                </a:lnTo>
                <a:cubicBezTo>
                  <a:pt x="3558" y="31809"/>
                  <a:pt x="3487" y="32029"/>
                  <a:pt x="3382" y="32214"/>
                </a:cubicBezTo>
                <a:cubicBezTo>
                  <a:pt x="3302" y="32390"/>
                  <a:pt x="3197" y="32575"/>
                  <a:pt x="3117" y="32760"/>
                </a:cubicBezTo>
                <a:cubicBezTo>
                  <a:pt x="2642" y="33236"/>
                  <a:pt x="2131" y="33676"/>
                  <a:pt x="1577" y="34081"/>
                </a:cubicBezTo>
                <a:cubicBezTo>
                  <a:pt x="1691" y="33861"/>
                  <a:pt x="1841" y="33605"/>
                  <a:pt x="1947" y="33385"/>
                </a:cubicBezTo>
                <a:cubicBezTo>
                  <a:pt x="2017" y="33200"/>
                  <a:pt x="2096" y="33051"/>
                  <a:pt x="2202" y="32910"/>
                </a:cubicBezTo>
                <a:cubicBezTo>
                  <a:pt x="2721" y="32470"/>
                  <a:pt x="3232" y="32065"/>
                  <a:pt x="3672" y="31589"/>
                </a:cubicBezTo>
                <a:close/>
                <a:moveTo>
                  <a:pt x="29274" y="33570"/>
                </a:moveTo>
                <a:cubicBezTo>
                  <a:pt x="30084" y="33605"/>
                  <a:pt x="30929" y="33605"/>
                  <a:pt x="31774" y="33605"/>
                </a:cubicBezTo>
                <a:cubicBezTo>
                  <a:pt x="31915" y="33755"/>
                  <a:pt x="32030" y="33896"/>
                  <a:pt x="32135" y="34081"/>
                </a:cubicBezTo>
                <a:cubicBezTo>
                  <a:pt x="31290" y="34081"/>
                  <a:pt x="30454" y="34081"/>
                  <a:pt x="29609" y="34045"/>
                </a:cubicBezTo>
                <a:cubicBezTo>
                  <a:pt x="29494" y="33861"/>
                  <a:pt x="29388" y="33711"/>
                  <a:pt x="29274" y="33570"/>
                </a:cubicBezTo>
                <a:close/>
                <a:moveTo>
                  <a:pt x="34416" y="33535"/>
                </a:moveTo>
                <a:cubicBezTo>
                  <a:pt x="34521" y="33676"/>
                  <a:pt x="34636" y="33825"/>
                  <a:pt x="34741" y="34010"/>
                </a:cubicBezTo>
                <a:cubicBezTo>
                  <a:pt x="33896" y="34045"/>
                  <a:pt x="33016" y="34045"/>
                  <a:pt x="32171" y="34081"/>
                </a:cubicBezTo>
                <a:cubicBezTo>
                  <a:pt x="32065" y="33896"/>
                  <a:pt x="31950" y="33755"/>
                  <a:pt x="31845" y="33605"/>
                </a:cubicBezTo>
                <a:cubicBezTo>
                  <a:pt x="32690" y="33605"/>
                  <a:pt x="33535" y="33570"/>
                  <a:pt x="34416" y="33535"/>
                </a:cubicBezTo>
                <a:close/>
                <a:moveTo>
                  <a:pt x="9465" y="32390"/>
                </a:moveTo>
                <a:lnTo>
                  <a:pt x="9465" y="32390"/>
                </a:lnTo>
                <a:cubicBezTo>
                  <a:pt x="9324" y="32610"/>
                  <a:pt x="9139" y="32875"/>
                  <a:pt x="8954" y="33095"/>
                </a:cubicBezTo>
                <a:cubicBezTo>
                  <a:pt x="8919" y="33130"/>
                  <a:pt x="8919" y="33165"/>
                  <a:pt x="8884" y="33200"/>
                </a:cubicBezTo>
                <a:cubicBezTo>
                  <a:pt x="8109" y="33456"/>
                  <a:pt x="7414" y="33790"/>
                  <a:pt x="6718" y="34116"/>
                </a:cubicBezTo>
                <a:cubicBezTo>
                  <a:pt x="6938" y="33861"/>
                  <a:pt x="7123" y="33570"/>
                  <a:pt x="7299" y="33271"/>
                </a:cubicBezTo>
                <a:cubicBezTo>
                  <a:pt x="8004" y="32945"/>
                  <a:pt x="8699" y="32654"/>
                  <a:pt x="9465" y="32390"/>
                </a:cubicBezTo>
                <a:close/>
                <a:moveTo>
                  <a:pt x="19092" y="33464"/>
                </a:moveTo>
                <a:cubicBezTo>
                  <a:pt x="19510" y="33464"/>
                  <a:pt x="19924" y="33473"/>
                  <a:pt x="20329" y="33491"/>
                </a:cubicBezTo>
                <a:cubicBezTo>
                  <a:pt x="20250" y="33711"/>
                  <a:pt x="20215" y="33975"/>
                  <a:pt x="20144" y="34195"/>
                </a:cubicBezTo>
                <a:cubicBezTo>
                  <a:pt x="19264" y="34195"/>
                  <a:pt x="18348" y="34195"/>
                  <a:pt x="17468" y="34230"/>
                </a:cubicBezTo>
                <a:cubicBezTo>
                  <a:pt x="17574" y="33975"/>
                  <a:pt x="17688" y="33711"/>
                  <a:pt x="17829" y="33491"/>
                </a:cubicBezTo>
                <a:cubicBezTo>
                  <a:pt x="18251" y="33473"/>
                  <a:pt x="18674" y="33464"/>
                  <a:pt x="19092" y="33464"/>
                </a:cubicBezTo>
                <a:close/>
                <a:moveTo>
                  <a:pt x="20364" y="33491"/>
                </a:moveTo>
                <a:cubicBezTo>
                  <a:pt x="21166" y="33535"/>
                  <a:pt x="21905" y="33570"/>
                  <a:pt x="22636" y="33605"/>
                </a:cubicBezTo>
                <a:cubicBezTo>
                  <a:pt x="22636" y="33825"/>
                  <a:pt x="22601" y="34045"/>
                  <a:pt x="22601" y="34230"/>
                </a:cubicBezTo>
                <a:cubicBezTo>
                  <a:pt x="21791" y="34195"/>
                  <a:pt x="20989" y="34195"/>
                  <a:pt x="20180" y="34195"/>
                </a:cubicBezTo>
                <a:cubicBezTo>
                  <a:pt x="20250" y="33975"/>
                  <a:pt x="20329" y="33711"/>
                  <a:pt x="20364" y="33491"/>
                </a:cubicBezTo>
                <a:close/>
                <a:moveTo>
                  <a:pt x="62729" y="32980"/>
                </a:moveTo>
                <a:cubicBezTo>
                  <a:pt x="62764" y="33015"/>
                  <a:pt x="62844" y="33051"/>
                  <a:pt x="62879" y="33095"/>
                </a:cubicBezTo>
                <a:cubicBezTo>
                  <a:pt x="62984" y="33130"/>
                  <a:pt x="63134" y="33200"/>
                  <a:pt x="63248" y="33315"/>
                </a:cubicBezTo>
                <a:cubicBezTo>
                  <a:pt x="62218" y="33641"/>
                  <a:pt x="61188" y="33975"/>
                  <a:pt x="60123" y="34230"/>
                </a:cubicBezTo>
                <a:cubicBezTo>
                  <a:pt x="60053" y="34195"/>
                  <a:pt x="59982" y="34116"/>
                  <a:pt x="59868" y="34081"/>
                </a:cubicBezTo>
                <a:cubicBezTo>
                  <a:pt x="59797" y="34045"/>
                  <a:pt x="59727" y="33975"/>
                  <a:pt x="59612" y="33931"/>
                </a:cubicBezTo>
                <a:cubicBezTo>
                  <a:pt x="60678" y="33641"/>
                  <a:pt x="61708" y="33315"/>
                  <a:pt x="62729" y="32980"/>
                </a:cubicBezTo>
                <a:close/>
                <a:moveTo>
                  <a:pt x="54735" y="32945"/>
                </a:moveTo>
                <a:cubicBezTo>
                  <a:pt x="54955" y="33130"/>
                  <a:pt x="55175" y="33315"/>
                  <a:pt x="55395" y="33491"/>
                </a:cubicBezTo>
                <a:cubicBezTo>
                  <a:pt x="54805" y="33570"/>
                  <a:pt x="54224" y="33676"/>
                  <a:pt x="53635" y="33825"/>
                </a:cubicBezTo>
                <a:cubicBezTo>
                  <a:pt x="53230" y="33931"/>
                  <a:pt x="52825" y="34081"/>
                  <a:pt x="52464" y="34266"/>
                </a:cubicBezTo>
                <a:cubicBezTo>
                  <a:pt x="52279" y="34081"/>
                  <a:pt x="52094" y="33896"/>
                  <a:pt x="51909" y="33711"/>
                </a:cubicBezTo>
                <a:cubicBezTo>
                  <a:pt x="52384" y="33535"/>
                  <a:pt x="52860" y="33350"/>
                  <a:pt x="53414" y="33200"/>
                </a:cubicBezTo>
                <a:cubicBezTo>
                  <a:pt x="53855" y="33130"/>
                  <a:pt x="54295" y="33015"/>
                  <a:pt x="54735" y="32945"/>
                </a:cubicBezTo>
                <a:close/>
                <a:moveTo>
                  <a:pt x="7819" y="32249"/>
                </a:moveTo>
                <a:lnTo>
                  <a:pt x="7819" y="32249"/>
                </a:lnTo>
                <a:cubicBezTo>
                  <a:pt x="7669" y="32575"/>
                  <a:pt x="7484" y="32910"/>
                  <a:pt x="7264" y="33236"/>
                </a:cubicBezTo>
                <a:cubicBezTo>
                  <a:pt x="7044" y="33350"/>
                  <a:pt x="6789" y="33456"/>
                  <a:pt x="6569" y="33605"/>
                </a:cubicBezTo>
                <a:cubicBezTo>
                  <a:pt x="6128" y="33825"/>
                  <a:pt x="5723" y="34045"/>
                  <a:pt x="5318" y="34301"/>
                </a:cubicBezTo>
                <a:cubicBezTo>
                  <a:pt x="5503" y="33975"/>
                  <a:pt x="5688" y="33641"/>
                  <a:pt x="5873" y="33315"/>
                </a:cubicBezTo>
                <a:cubicBezTo>
                  <a:pt x="6384" y="32980"/>
                  <a:pt x="6938" y="32654"/>
                  <a:pt x="7519" y="32390"/>
                </a:cubicBezTo>
                <a:cubicBezTo>
                  <a:pt x="7634" y="32355"/>
                  <a:pt x="7704" y="32320"/>
                  <a:pt x="7819" y="32249"/>
                </a:cubicBezTo>
                <a:close/>
                <a:moveTo>
                  <a:pt x="42189" y="33315"/>
                </a:moveTo>
                <a:cubicBezTo>
                  <a:pt x="42339" y="33535"/>
                  <a:pt x="42480" y="33755"/>
                  <a:pt x="42630" y="33975"/>
                </a:cubicBezTo>
                <a:cubicBezTo>
                  <a:pt x="41820" y="34081"/>
                  <a:pt x="41018" y="34195"/>
                  <a:pt x="40209" y="34301"/>
                </a:cubicBezTo>
                <a:cubicBezTo>
                  <a:pt x="40094" y="34081"/>
                  <a:pt x="39953" y="33896"/>
                  <a:pt x="39804" y="33676"/>
                </a:cubicBezTo>
                <a:cubicBezTo>
                  <a:pt x="40614" y="33605"/>
                  <a:pt x="41415" y="33456"/>
                  <a:pt x="42189" y="33315"/>
                </a:cubicBezTo>
                <a:close/>
                <a:moveTo>
                  <a:pt x="22706" y="33605"/>
                </a:moveTo>
                <a:cubicBezTo>
                  <a:pt x="23261" y="33676"/>
                  <a:pt x="23772" y="33711"/>
                  <a:pt x="24326" y="33755"/>
                </a:cubicBezTo>
                <a:cubicBezTo>
                  <a:pt x="24511" y="33790"/>
                  <a:pt x="24687" y="33790"/>
                  <a:pt x="24837" y="33825"/>
                </a:cubicBezTo>
                <a:cubicBezTo>
                  <a:pt x="24872" y="34010"/>
                  <a:pt x="24872" y="34151"/>
                  <a:pt x="24872" y="34336"/>
                </a:cubicBezTo>
                <a:cubicBezTo>
                  <a:pt x="24141" y="34301"/>
                  <a:pt x="23367" y="34266"/>
                  <a:pt x="22636" y="34230"/>
                </a:cubicBezTo>
                <a:cubicBezTo>
                  <a:pt x="22636" y="34045"/>
                  <a:pt x="22671" y="33825"/>
                  <a:pt x="22706" y="33605"/>
                </a:cubicBezTo>
                <a:close/>
                <a:moveTo>
                  <a:pt x="17758" y="33491"/>
                </a:moveTo>
                <a:lnTo>
                  <a:pt x="17758" y="33491"/>
                </a:lnTo>
                <a:cubicBezTo>
                  <a:pt x="17644" y="33755"/>
                  <a:pt x="17538" y="33975"/>
                  <a:pt x="17424" y="34266"/>
                </a:cubicBezTo>
                <a:cubicBezTo>
                  <a:pt x="16623" y="34301"/>
                  <a:pt x="15778" y="34336"/>
                  <a:pt x="15003" y="34450"/>
                </a:cubicBezTo>
                <a:cubicBezTo>
                  <a:pt x="15117" y="34151"/>
                  <a:pt x="15302" y="33896"/>
                  <a:pt x="15443" y="33641"/>
                </a:cubicBezTo>
                <a:cubicBezTo>
                  <a:pt x="16253" y="33570"/>
                  <a:pt x="17028" y="33535"/>
                  <a:pt x="17758" y="33491"/>
                </a:cubicBezTo>
                <a:close/>
                <a:moveTo>
                  <a:pt x="24907" y="33825"/>
                </a:moveTo>
                <a:lnTo>
                  <a:pt x="24907" y="33825"/>
                </a:lnTo>
                <a:cubicBezTo>
                  <a:pt x="25647" y="33896"/>
                  <a:pt x="26378" y="33931"/>
                  <a:pt x="27108" y="34010"/>
                </a:cubicBezTo>
                <a:cubicBezTo>
                  <a:pt x="27152" y="34151"/>
                  <a:pt x="27187" y="34336"/>
                  <a:pt x="27223" y="34486"/>
                </a:cubicBezTo>
                <a:cubicBezTo>
                  <a:pt x="26782" y="34450"/>
                  <a:pt x="26307" y="34450"/>
                  <a:pt x="25832" y="34415"/>
                </a:cubicBezTo>
                <a:cubicBezTo>
                  <a:pt x="25532" y="34371"/>
                  <a:pt x="25242" y="34371"/>
                  <a:pt x="24951" y="34336"/>
                </a:cubicBezTo>
                <a:cubicBezTo>
                  <a:pt x="24907" y="34195"/>
                  <a:pt x="24907" y="34010"/>
                  <a:pt x="24907" y="33825"/>
                </a:cubicBezTo>
                <a:close/>
                <a:moveTo>
                  <a:pt x="13647" y="33315"/>
                </a:moveTo>
                <a:cubicBezTo>
                  <a:pt x="13427" y="33535"/>
                  <a:pt x="13242" y="33755"/>
                  <a:pt x="13066" y="33975"/>
                </a:cubicBezTo>
                <a:cubicBezTo>
                  <a:pt x="12291" y="34116"/>
                  <a:pt x="11525" y="34301"/>
                  <a:pt x="10750" y="34521"/>
                </a:cubicBezTo>
                <a:cubicBezTo>
                  <a:pt x="10971" y="34301"/>
                  <a:pt x="11191" y="34045"/>
                  <a:pt x="11446" y="33825"/>
                </a:cubicBezTo>
                <a:cubicBezTo>
                  <a:pt x="12186" y="33605"/>
                  <a:pt x="12916" y="33456"/>
                  <a:pt x="13647" y="33315"/>
                </a:cubicBezTo>
                <a:close/>
                <a:moveTo>
                  <a:pt x="39768" y="33676"/>
                </a:moveTo>
                <a:cubicBezTo>
                  <a:pt x="39918" y="33896"/>
                  <a:pt x="40024" y="34081"/>
                  <a:pt x="40173" y="34301"/>
                </a:cubicBezTo>
                <a:cubicBezTo>
                  <a:pt x="39293" y="34415"/>
                  <a:pt x="38413" y="34486"/>
                  <a:pt x="37532" y="34521"/>
                </a:cubicBezTo>
                <a:cubicBezTo>
                  <a:pt x="37418" y="34336"/>
                  <a:pt x="37312" y="34116"/>
                  <a:pt x="37198" y="33931"/>
                </a:cubicBezTo>
                <a:cubicBezTo>
                  <a:pt x="37673" y="33896"/>
                  <a:pt x="38157" y="33861"/>
                  <a:pt x="38668" y="33825"/>
                </a:cubicBezTo>
                <a:cubicBezTo>
                  <a:pt x="39038" y="33790"/>
                  <a:pt x="39399" y="33755"/>
                  <a:pt x="39768" y="33676"/>
                </a:cubicBezTo>
                <a:close/>
                <a:moveTo>
                  <a:pt x="45236" y="33491"/>
                </a:moveTo>
                <a:cubicBezTo>
                  <a:pt x="45376" y="33676"/>
                  <a:pt x="45526" y="33861"/>
                  <a:pt x="45641" y="34081"/>
                </a:cubicBezTo>
                <a:cubicBezTo>
                  <a:pt x="44795" y="34266"/>
                  <a:pt x="43915" y="34415"/>
                  <a:pt x="43035" y="34556"/>
                </a:cubicBezTo>
                <a:cubicBezTo>
                  <a:pt x="42920" y="34371"/>
                  <a:pt x="42815" y="34195"/>
                  <a:pt x="42700" y="34010"/>
                </a:cubicBezTo>
                <a:cubicBezTo>
                  <a:pt x="43545" y="33861"/>
                  <a:pt x="44390" y="33676"/>
                  <a:pt x="45236" y="33491"/>
                </a:cubicBezTo>
                <a:close/>
                <a:moveTo>
                  <a:pt x="51398" y="33236"/>
                </a:moveTo>
                <a:cubicBezTo>
                  <a:pt x="51539" y="33385"/>
                  <a:pt x="51689" y="33535"/>
                  <a:pt x="51839" y="33676"/>
                </a:cubicBezTo>
                <a:cubicBezTo>
                  <a:pt x="51724" y="33755"/>
                  <a:pt x="51618" y="33790"/>
                  <a:pt x="51504" y="33825"/>
                </a:cubicBezTo>
                <a:cubicBezTo>
                  <a:pt x="51064" y="34010"/>
                  <a:pt x="50659" y="34195"/>
                  <a:pt x="50219" y="34336"/>
                </a:cubicBezTo>
                <a:cubicBezTo>
                  <a:pt x="49963" y="34415"/>
                  <a:pt x="49708" y="34486"/>
                  <a:pt x="49453" y="34556"/>
                </a:cubicBezTo>
                <a:cubicBezTo>
                  <a:pt x="49268" y="34371"/>
                  <a:pt x="49118" y="34195"/>
                  <a:pt x="48977" y="34045"/>
                </a:cubicBezTo>
                <a:cubicBezTo>
                  <a:pt x="49303" y="33931"/>
                  <a:pt x="49602" y="33825"/>
                  <a:pt x="49928" y="33711"/>
                </a:cubicBezTo>
                <a:cubicBezTo>
                  <a:pt x="50404" y="33535"/>
                  <a:pt x="50923" y="33385"/>
                  <a:pt x="51398" y="33236"/>
                </a:cubicBezTo>
                <a:close/>
                <a:moveTo>
                  <a:pt x="58847" y="33491"/>
                </a:moveTo>
                <a:cubicBezTo>
                  <a:pt x="59067" y="33641"/>
                  <a:pt x="59287" y="33790"/>
                  <a:pt x="59507" y="33896"/>
                </a:cubicBezTo>
                <a:cubicBezTo>
                  <a:pt x="59067" y="34045"/>
                  <a:pt x="58582" y="34151"/>
                  <a:pt x="58142" y="34266"/>
                </a:cubicBezTo>
                <a:cubicBezTo>
                  <a:pt x="57702" y="34371"/>
                  <a:pt x="57262" y="34450"/>
                  <a:pt x="56822" y="34556"/>
                </a:cubicBezTo>
                <a:cubicBezTo>
                  <a:pt x="56646" y="34415"/>
                  <a:pt x="56461" y="34266"/>
                  <a:pt x="56276" y="34116"/>
                </a:cubicBezTo>
                <a:cubicBezTo>
                  <a:pt x="56241" y="34116"/>
                  <a:pt x="56241" y="34081"/>
                  <a:pt x="56241" y="34081"/>
                </a:cubicBezTo>
                <a:cubicBezTo>
                  <a:pt x="56602" y="34010"/>
                  <a:pt x="57006" y="33931"/>
                  <a:pt x="57376" y="33861"/>
                </a:cubicBezTo>
                <a:cubicBezTo>
                  <a:pt x="57852" y="33755"/>
                  <a:pt x="58362" y="33605"/>
                  <a:pt x="58847" y="33491"/>
                </a:cubicBezTo>
                <a:close/>
                <a:moveTo>
                  <a:pt x="6313" y="32249"/>
                </a:moveTo>
                <a:lnTo>
                  <a:pt x="6313" y="32249"/>
                </a:lnTo>
                <a:cubicBezTo>
                  <a:pt x="6128" y="32610"/>
                  <a:pt x="5979" y="32945"/>
                  <a:pt x="5838" y="33271"/>
                </a:cubicBezTo>
                <a:cubicBezTo>
                  <a:pt x="5178" y="33676"/>
                  <a:pt x="4588" y="34116"/>
                  <a:pt x="3998" y="34591"/>
                </a:cubicBezTo>
                <a:cubicBezTo>
                  <a:pt x="4183" y="34266"/>
                  <a:pt x="4368" y="33896"/>
                  <a:pt x="4553" y="33535"/>
                </a:cubicBezTo>
                <a:cubicBezTo>
                  <a:pt x="5098" y="33051"/>
                  <a:pt x="5688" y="32654"/>
                  <a:pt x="6313" y="32249"/>
                </a:cubicBezTo>
                <a:close/>
                <a:moveTo>
                  <a:pt x="12142" y="33130"/>
                </a:moveTo>
                <a:cubicBezTo>
                  <a:pt x="11886" y="33350"/>
                  <a:pt x="11631" y="33570"/>
                  <a:pt x="11411" y="33790"/>
                </a:cubicBezTo>
                <a:cubicBezTo>
                  <a:pt x="11305" y="33825"/>
                  <a:pt x="11155" y="33861"/>
                  <a:pt x="11041" y="33896"/>
                </a:cubicBezTo>
                <a:cubicBezTo>
                  <a:pt x="10346" y="34116"/>
                  <a:pt x="9685" y="34336"/>
                  <a:pt x="9060" y="34591"/>
                </a:cubicBezTo>
                <a:cubicBezTo>
                  <a:pt x="9280" y="34336"/>
                  <a:pt x="9544" y="34116"/>
                  <a:pt x="9764" y="33896"/>
                </a:cubicBezTo>
                <a:cubicBezTo>
                  <a:pt x="10346" y="33676"/>
                  <a:pt x="10935" y="33491"/>
                  <a:pt x="11560" y="33315"/>
                </a:cubicBezTo>
                <a:cubicBezTo>
                  <a:pt x="11745" y="33236"/>
                  <a:pt x="11921" y="33200"/>
                  <a:pt x="12142" y="33130"/>
                </a:cubicBezTo>
                <a:close/>
                <a:moveTo>
                  <a:pt x="27152" y="34010"/>
                </a:moveTo>
                <a:lnTo>
                  <a:pt x="27152" y="34010"/>
                </a:lnTo>
                <a:cubicBezTo>
                  <a:pt x="27953" y="34045"/>
                  <a:pt x="28763" y="34081"/>
                  <a:pt x="29609" y="34081"/>
                </a:cubicBezTo>
                <a:cubicBezTo>
                  <a:pt x="29679" y="34266"/>
                  <a:pt x="29749" y="34415"/>
                  <a:pt x="29829" y="34591"/>
                </a:cubicBezTo>
                <a:cubicBezTo>
                  <a:pt x="28983" y="34591"/>
                  <a:pt x="28138" y="34521"/>
                  <a:pt x="27293" y="34486"/>
                </a:cubicBezTo>
                <a:cubicBezTo>
                  <a:pt x="27258" y="34336"/>
                  <a:pt x="27223" y="34151"/>
                  <a:pt x="27152" y="34010"/>
                </a:cubicBezTo>
                <a:close/>
                <a:moveTo>
                  <a:pt x="37162" y="33931"/>
                </a:moveTo>
                <a:cubicBezTo>
                  <a:pt x="37277" y="34116"/>
                  <a:pt x="37382" y="34336"/>
                  <a:pt x="37497" y="34521"/>
                </a:cubicBezTo>
                <a:cubicBezTo>
                  <a:pt x="36722" y="34591"/>
                  <a:pt x="35956" y="34635"/>
                  <a:pt x="35146" y="34635"/>
                </a:cubicBezTo>
                <a:cubicBezTo>
                  <a:pt x="35076" y="34415"/>
                  <a:pt x="34961" y="34230"/>
                  <a:pt x="34812" y="34045"/>
                </a:cubicBezTo>
                <a:cubicBezTo>
                  <a:pt x="35586" y="34010"/>
                  <a:pt x="36352" y="33975"/>
                  <a:pt x="37162" y="33931"/>
                </a:cubicBezTo>
                <a:close/>
                <a:moveTo>
                  <a:pt x="63284" y="33350"/>
                </a:moveTo>
                <a:cubicBezTo>
                  <a:pt x="63425" y="33456"/>
                  <a:pt x="63574" y="33570"/>
                  <a:pt x="63724" y="33676"/>
                </a:cubicBezTo>
                <a:cubicBezTo>
                  <a:pt x="62694" y="34010"/>
                  <a:pt x="61664" y="34336"/>
                  <a:pt x="60643" y="34635"/>
                </a:cubicBezTo>
                <a:cubicBezTo>
                  <a:pt x="60493" y="34486"/>
                  <a:pt x="60343" y="34371"/>
                  <a:pt x="60202" y="34266"/>
                </a:cubicBezTo>
                <a:cubicBezTo>
                  <a:pt x="61224" y="33975"/>
                  <a:pt x="62254" y="33676"/>
                  <a:pt x="63284" y="33350"/>
                </a:cubicBezTo>
                <a:close/>
                <a:moveTo>
                  <a:pt x="29644" y="34081"/>
                </a:moveTo>
                <a:cubicBezTo>
                  <a:pt x="30489" y="34116"/>
                  <a:pt x="31290" y="34116"/>
                  <a:pt x="32171" y="34116"/>
                </a:cubicBezTo>
                <a:cubicBezTo>
                  <a:pt x="32285" y="34266"/>
                  <a:pt x="32355" y="34450"/>
                  <a:pt x="32470" y="34671"/>
                </a:cubicBezTo>
                <a:cubicBezTo>
                  <a:pt x="31589" y="34671"/>
                  <a:pt x="30744" y="34635"/>
                  <a:pt x="29899" y="34591"/>
                </a:cubicBezTo>
                <a:cubicBezTo>
                  <a:pt x="29829" y="34415"/>
                  <a:pt x="29714" y="34266"/>
                  <a:pt x="29644" y="34081"/>
                </a:cubicBezTo>
                <a:close/>
                <a:moveTo>
                  <a:pt x="34776" y="34045"/>
                </a:moveTo>
                <a:cubicBezTo>
                  <a:pt x="34891" y="34230"/>
                  <a:pt x="34997" y="34450"/>
                  <a:pt x="35111" y="34635"/>
                </a:cubicBezTo>
                <a:cubicBezTo>
                  <a:pt x="34231" y="34671"/>
                  <a:pt x="33350" y="34671"/>
                  <a:pt x="32505" y="34671"/>
                </a:cubicBezTo>
                <a:cubicBezTo>
                  <a:pt x="32435" y="34450"/>
                  <a:pt x="32320" y="34266"/>
                  <a:pt x="32215" y="34116"/>
                </a:cubicBezTo>
                <a:cubicBezTo>
                  <a:pt x="33051" y="34116"/>
                  <a:pt x="33896" y="34081"/>
                  <a:pt x="34776" y="34045"/>
                </a:cubicBezTo>
                <a:close/>
                <a:moveTo>
                  <a:pt x="10381" y="33200"/>
                </a:moveTo>
                <a:lnTo>
                  <a:pt x="10381" y="33200"/>
                </a:lnTo>
                <a:cubicBezTo>
                  <a:pt x="10240" y="33385"/>
                  <a:pt x="10055" y="33535"/>
                  <a:pt x="9905" y="33676"/>
                </a:cubicBezTo>
                <a:cubicBezTo>
                  <a:pt x="9835" y="33755"/>
                  <a:pt x="9800" y="33790"/>
                  <a:pt x="9720" y="33825"/>
                </a:cubicBezTo>
                <a:cubicBezTo>
                  <a:pt x="8990" y="34116"/>
                  <a:pt x="8259" y="34415"/>
                  <a:pt x="7563" y="34741"/>
                </a:cubicBezTo>
                <a:cubicBezTo>
                  <a:pt x="7784" y="34486"/>
                  <a:pt x="8004" y="34266"/>
                  <a:pt x="8224" y="34010"/>
                </a:cubicBezTo>
                <a:cubicBezTo>
                  <a:pt x="8919" y="33711"/>
                  <a:pt x="9650" y="33456"/>
                  <a:pt x="10381" y="33200"/>
                </a:cubicBezTo>
                <a:close/>
                <a:moveTo>
                  <a:pt x="48387" y="33385"/>
                </a:moveTo>
                <a:cubicBezTo>
                  <a:pt x="48572" y="33605"/>
                  <a:pt x="48722" y="33790"/>
                  <a:pt x="48898" y="34010"/>
                </a:cubicBezTo>
                <a:cubicBezTo>
                  <a:pt x="47982" y="34301"/>
                  <a:pt x="47102" y="34556"/>
                  <a:pt x="46151" y="34776"/>
                </a:cubicBezTo>
                <a:cubicBezTo>
                  <a:pt x="46002" y="34556"/>
                  <a:pt x="45861" y="34336"/>
                  <a:pt x="45711" y="34116"/>
                </a:cubicBezTo>
                <a:lnTo>
                  <a:pt x="45711" y="34081"/>
                </a:lnTo>
                <a:cubicBezTo>
                  <a:pt x="46627" y="33896"/>
                  <a:pt x="47507" y="33676"/>
                  <a:pt x="48387" y="33385"/>
                </a:cubicBezTo>
                <a:close/>
                <a:moveTo>
                  <a:pt x="15408" y="33641"/>
                </a:moveTo>
                <a:lnTo>
                  <a:pt x="15408" y="33641"/>
                </a:lnTo>
                <a:cubicBezTo>
                  <a:pt x="15223" y="33896"/>
                  <a:pt x="15082" y="34195"/>
                  <a:pt x="14932" y="34450"/>
                </a:cubicBezTo>
                <a:cubicBezTo>
                  <a:pt x="14122" y="34556"/>
                  <a:pt x="13321" y="34671"/>
                  <a:pt x="12511" y="34855"/>
                </a:cubicBezTo>
                <a:cubicBezTo>
                  <a:pt x="12696" y="34521"/>
                  <a:pt x="12881" y="34266"/>
                  <a:pt x="13066" y="34010"/>
                </a:cubicBezTo>
                <a:cubicBezTo>
                  <a:pt x="13867" y="33861"/>
                  <a:pt x="14642" y="33755"/>
                  <a:pt x="15408" y="33641"/>
                </a:cubicBezTo>
                <a:close/>
                <a:moveTo>
                  <a:pt x="42630" y="34010"/>
                </a:moveTo>
                <a:cubicBezTo>
                  <a:pt x="42735" y="34195"/>
                  <a:pt x="42885" y="34371"/>
                  <a:pt x="42999" y="34556"/>
                </a:cubicBezTo>
                <a:cubicBezTo>
                  <a:pt x="42189" y="34671"/>
                  <a:pt x="41379" y="34776"/>
                  <a:pt x="40578" y="34891"/>
                </a:cubicBezTo>
                <a:cubicBezTo>
                  <a:pt x="40464" y="34706"/>
                  <a:pt x="40358" y="34521"/>
                  <a:pt x="40244" y="34336"/>
                </a:cubicBezTo>
                <a:cubicBezTo>
                  <a:pt x="41054" y="34230"/>
                  <a:pt x="41855" y="34116"/>
                  <a:pt x="42630" y="34010"/>
                </a:cubicBezTo>
                <a:close/>
                <a:moveTo>
                  <a:pt x="55431" y="33535"/>
                </a:moveTo>
                <a:cubicBezTo>
                  <a:pt x="55651" y="33711"/>
                  <a:pt x="55906" y="33896"/>
                  <a:pt x="56126" y="34045"/>
                </a:cubicBezTo>
                <a:cubicBezTo>
                  <a:pt x="56091" y="34081"/>
                  <a:pt x="56056" y="34081"/>
                  <a:pt x="56020" y="34081"/>
                </a:cubicBezTo>
                <a:cubicBezTo>
                  <a:pt x="55501" y="34151"/>
                  <a:pt x="54990" y="34266"/>
                  <a:pt x="54480" y="34415"/>
                </a:cubicBezTo>
                <a:cubicBezTo>
                  <a:pt x="54004" y="34521"/>
                  <a:pt x="53520" y="34706"/>
                  <a:pt x="53080" y="34891"/>
                </a:cubicBezTo>
                <a:cubicBezTo>
                  <a:pt x="52860" y="34706"/>
                  <a:pt x="52684" y="34486"/>
                  <a:pt x="52499" y="34301"/>
                </a:cubicBezTo>
                <a:cubicBezTo>
                  <a:pt x="52860" y="34116"/>
                  <a:pt x="53265" y="33975"/>
                  <a:pt x="53670" y="33861"/>
                </a:cubicBezTo>
                <a:cubicBezTo>
                  <a:pt x="54224" y="33711"/>
                  <a:pt x="54841" y="33605"/>
                  <a:pt x="55431" y="33535"/>
                </a:cubicBezTo>
                <a:close/>
                <a:moveTo>
                  <a:pt x="59577" y="33931"/>
                </a:moveTo>
                <a:cubicBezTo>
                  <a:pt x="59648" y="34010"/>
                  <a:pt x="59762" y="34045"/>
                  <a:pt x="59868" y="34116"/>
                </a:cubicBezTo>
                <a:cubicBezTo>
                  <a:pt x="59947" y="34151"/>
                  <a:pt x="60017" y="34195"/>
                  <a:pt x="60088" y="34266"/>
                </a:cubicBezTo>
                <a:cubicBezTo>
                  <a:pt x="59648" y="34371"/>
                  <a:pt x="59243" y="34486"/>
                  <a:pt x="58847" y="34591"/>
                </a:cubicBezTo>
                <a:cubicBezTo>
                  <a:pt x="58327" y="34706"/>
                  <a:pt x="57781" y="34811"/>
                  <a:pt x="57262" y="34926"/>
                </a:cubicBezTo>
                <a:cubicBezTo>
                  <a:pt x="57156" y="34855"/>
                  <a:pt x="57086" y="34741"/>
                  <a:pt x="56971" y="34671"/>
                </a:cubicBezTo>
                <a:cubicBezTo>
                  <a:pt x="56936" y="34635"/>
                  <a:pt x="56901" y="34591"/>
                  <a:pt x="56866" y="34591"/>
                </a:cubicBezTo>
                <a:cubicBezTo>
                  <a:pt x="57306" y="34486"/>
                  <a:pt x="57702" y="34415"/>
                  <a:pt x="58142" y="34301"/>
                </a:cubicBezTo>
                <a:cubicBezTo>
                  <a:pt x="58626" y="34195"/>
                  <a:pt x="59102" y="34081"/>
                  <a:pt x="59577" y="33931"/>
                </a:cubicBezTo>
                <a:close/>
                <a:moveTo>
                  <a:pt x="5028" y="32355"/>
                </a:moveTo>
                <a:cubicBezTo>
                  <a:pt x="4843" y="32760"/>
                  <a:pt x="4658" y="33165"/>
                  <a:pt x="4482" y="33535"/>
                </a:cubicBezTo>
                <a:cubicBezTo>
                  <a:pt x="3927" y="33975"/>
                  <a:pt x="3417" y="34450"/>
                  <a:pt x="2897" y="34961"/>
                </a:cubicBezTo>
                <a:cubicBezTo>
                  <a:pt x="3082" y="34591"/>
                  <a:pt x="3267" y="34195"/>
                  <a:pt x="3452" y="33825"/>
                </a:cubicBezTo>
                <a:cubicBezTo>
                  <a:pt x="3963" y="33315"/>
                  <a:pt x="4482" y="32795"/>
                  <a:pt x="5028" y="32355"/>
                </a:cubicBezTo>
                <a:close/>
                <a:moveTo>
                  <a:pt x="20180" y="34230"/>
                </a:moveTo>
                <a:cubicBezTo>
                  <a:pt x="20989" y="34230"/>
                  <a:pt x="21791" y="34266"/>
                  <a:pt x="22565" y="34266"/>
                </a:cubicBezTo>
                <a:cubicBezTo>
                  <a:pt x="22565" y="34521"/>
                  <a:pt x="22530" y="34741"/>
                  <a:pt x="22486" y="34996"/>
                </a:cubicBezTo>
                <a:cubicBezTo>
                  <a:pt x="21685" y="34961"/>
                  <a:pt x="20840" y="34961"/>
                  <a:pt x="19995" y="34961"/>
                </a:cubicBezTo>
                <a:cubicBezTo>
                  <a:pt x="20065" y="34741"/>
                  <a:pt x="20109" y="34486"/>
                  <a:pt x="20180" y="34230"/>
                </a:cubicBezTo>
                <a:close/>
                <a:moveTo>
                  <a:pt x="8805" y="33236"/>
                </a:moveTo>
                <a:lnTo>
                  <a:pt x="8805" y="33236"/>
                </a:lnTo>
                <a:cubicBezTo>
                  <a:pt x="8620" y="33491"/>
                  <a:pt x="8400" y="33755"/>
                  <a:pt x="8180" y="33975"/>
                </a:cubicBezTo>
                <a:cubicBezTo>
                  <a:pt x="7449" y="34301"/>
                  <a:pt x="6718" y="34671"/>
                  <a:pt x="6023" y="35032"/>
                </a:cubicBezTo>
                <a:cubicBezTo>
                  <a:pt x="6243" y="34776"/>
                  <a:pt x="6419" y="34521"/>
                  <a:pt x="6604" y="34266"/>
                </a:cubicBezTo>
                <a:cubicBezTo>
                  <a:pt x="6639" y="34266"/>
                  <a:pt x="6639" y="34230"/>
                  <a:pt x="6683" y="34230"/>
                </a:cubicBezTo>
                <a:cubicBezTo>
                  <a:pt x="7343" y="33861"/>
                  <a:pt x="8074" y="33535"/>
                  <a:pt x="8805" y="33236"/>
                </a:cubicBezTo>
                <a:close/>
                <a:moveTo>
                  <a:pt x="22636" y="34266"/>
                </a:moveTo>
                <a:cubicBezTo>
                  <a:pt x="23367" y="34301"/>
                  <a:pt x="24141" y="34336"/>
                  <a:pt x="24872" y="34371"/>
                </a:cubicBezTo>
                <a:cubicBezTo>
                  <a:pt x="24907" y="34591"/>
                  <a:pt x="24907" y="34811"/>
                  <a:pt x="24907" y="35032"/>
                </a:cubicBezTo>
                <a:cubicBezTo>
                  <a:pt x="24141" y="34996"/>
                  <a:pt x="23331" y="34996"/>
                  <a:pt x="22530" y="34996"/>
                </a:cubicBezTo>
                <a:cubicBezTo>
                  <a:pt x="22565" y="34741"/>
                  <a:pt x="22601" y="34521"/>
                  <a:pt x="22636" y="34266"/>
                </a:cubicBezTo>
                <a:close/>
                <a:moveTo>
                  <a:pt x="20144" y="34230"/>
                </a:moveTo>
                <a:cubicBezTo>
                  <a:pt x="20065" y="34486"/>
                  <a:pt x="19995" y="34741"/>
                  <a:pt x="19959" y="34961"/>
                </a:cubicBezTo>
                <a:cubicBezTo>
                  <a:pt x="19044" y="34996"/>
                  <a:pt x="18084" y="35032"/>
                  <a:pt x="17204" y="35076"/>
                </a:cubicBezTo>
                <a:cubicBezTo>
                  <a:pt x="17204" y="34996"/>
                  <a:pt x="17248" y="34926"/>
                  <a:pt x="17248" y="34855"/>
                </a:cubicBezTo>
                <a:cubicBezTo>
                  <a:pt x="17318" y="34671"/>
                  <a:pt x="17389" y="34486"/>
                  <a:pt x="17468" y="34301"/>
                </a:cubicBezTo>
                <a:cubicBezTo>
                  <a:pt x="18348" y="34230"/>
                  <a:pt x="19229" y="34230"/>
                  <a:pt x="20144" y="34230"/>
                </a:cubicBezTo>
                <a:close/>
                <a:moveTo>
                  <a:pt x="40209" y="34336"/>
                </a:moveTo>
                <a:cubicBezTo>
                  <a:pt x="40314" y="34521"/>
                  <a:pt x="40429" y="34706"/>
                  <a:pt x="40499" y="34891"/>
                </a:cubicBezTo>
                <a:cubicBezTo>
                  <a:pt x="39619" y="34961"/>
                  <a:pt x="38703" y="35032"/>
                  <a:pt x="37823" y="35111"/>
                </a:cubicBezTo>
                <a:cubicBezTo>
                  <a:pt x="37752" y="34926"/>
                  <a:pt x="37638" y="34741"/>
                  <a:pt x="37567" y="34556"/>
                </a:cubicBezTo>
                <a:cubicBezTo>
                  <a:pt x="38448" y="34521"/>
                  <a:pt x="39328" y="34450"/>
                  <a:pt x="40209" y="34336"/>
                </a:cubicBezTo>
                <a:close/>
                <a:moveTo>
                  <a:pt x="24951" y="34415"/>
                </a:moveTo>
                <a:cubicBezTo>
                  <a:pt x="25242" y="34415"/>
                  <a:pt x="25532" y="34450"/>
                  <a:pt x="25832" y="34450"/>
                </a:cubicBezTo>
                <a:cubicBezTo>
                  <a:pt x="26307" y="34486"/>
                  <a:pt x="26782" y="34521"/>
                  <a:pt x="27258" y="34521"/>
                </a:cubicBezTo>
                <a:cubicBezTo>
                  <a:pt x="27293" y="34741"/>
                  <a:pt x="27328" y="34926"/>
                  <a:pt x="27372" y="35146"/>
                </a:cubicBezTo>
                <a:cubicBezTo>
                  <a:pt x="26932" y="35111"/>
                  <a:pt x="26527" y="35111"/>
                  <a:pt x="26122" y="35076"/>
                </a:cubicBezTo>
                <a:cubicBezTo>
                  <a:pt x="25717" y="35076"/>
                  <a:pt x="25347" y="35076"/>
                  <a:pt x="24951" y="35032"/>
                </a:cubicBezTo>
                <a:lnTo>
                  <a:pt x="24951" y="34415"/>
                </a:lnTo>
                <a:close/>
                <a:moveTo>
                  <a:pt x="51874" y="33711"/>
                </a:moveTo>
                <a:cubicBezTo>
                  <a:pt x="52059" y="33896"/>
                  <a:pt x="52244" y="34081"/>
                  <a:pt x="52384" y="34266"/>
                </a:cubicBezTo>
                <a:cubicBezTo>
                  <a:pt x="52314" y="34336"/>
                  <a:pt x="52200" y="34371"/>
                  <a:pt x="52129" y="34415"/>
                </a:cubicBezTo>
                <a:cubicBezTo>
                  <a:pt x="51724" y="34556"/>
                  <a:pt x="51363" y="34741"/>
                  <a:pt x="50958" y="34891"/>
                </a:cubicBezTo>
                <a:cubicBezTo>
                  <a:pt x="50624" y="34996"/>
                  <a:pt x="50298" y="35076"/>
                  <a:pt x="49999" y="35181"/>
                </a:cubicBezTo>
                <a:cubicBezTo>
                  <a:pt x="49822" y="34996"/>
                  <a:pt x="49638" y="34776"/>
                  <a:pt x="49453" y="34591"/>
                </a:cubicBezTo>
                <a:cubicBezTo>
                  <a:pt x="49708" y="34521"/>
                  <a:pt x="49963" y="34450"/>
                  <a:pt x="50219" y="34371"/>
                </a:cubicBezTo>
                <a:cubicBezTo>
                  <a:pt x="50659" y="34230"/>
                  <a:pt x="51099" y="34045"/>
                  <a:pt x="51504" y="33861"/>
                </a:cubicBezTo>
                <a:cubicBezTo>
                  <a:pt x="51618" y="33825"/>
                  <a:pt x="51759" y="33790"/>
                  <a:pt x="51874" y="33711"/>
                </a:cubicBezTo>
                <a:close/>
                <a:moveTo>
                  <a:pt x="63759" y="33711"/>
                </a:moveTo>
                <a:lnTo>
                  <a:pt x="63830" y="33790"/>
                </a:lnTo>
                <a:cubicBezTo>
                  <a:pt x="64014" y="33931"/>
                  <a:pt x="64235" y="34116"/>
                  <a:pt x="64419" y="34230"/>
                </a:cubicBezTo>
                <a:cubicBezTo>
                  <a:pt x="63425" y="34591"/>
                  <a:pt x="62403" y="34891"/>
                  <a:pt x="61408" y="35181"/>
                </a:cubicBezTo>
                <a:cubicBezTo>
                  <a:pt x="61188" y="35032"/>
                  <a:pt x="60968" y="34855"/>
                  <a:pt x="60713" y="34671"/>
                </a:cubicBezTo>
                <a:lnTo>
                  <a:pt x="60678" y="34671"/>
                </a:lnTo>
                <a:cubicBezTo>
                  <a:pt x="61708" y="34371"/>
                  <a:pt x="62729" y="34045"/>
                  <a:pt x="63759" y="33711"/>
                </a:cubicBezTo>
                <a:close/>
                <a:moveTo>
                  <a:pt x="27293" y="34521"/>
                </a:moveTo>
                <a:cubicBezTo>
                  <a:pt x="28138" y="34591"/>
                  <a:pt x="28983" y="34635"/>
                  <a:pt x="29864" y="34671"/>
                </a:cubicBezTo>
                <a:cubicBezTo>
                  <a:pt x="29899" y="34811"/>
                  <a:pt x="29970" y="34996"/>
                  <a:pt x="30014" y="35216"/>
                </a:cubicBezTo>
                <a:cubicBezTo>
                  <a:pt x="29133" y="35181"/>
                  <a:pt x="28253" y="35181"/>
                  <a:pt x="27408" y="35146"/>
                </a:cubicBezTo>
                <a:cubicBezTo>
                  <a:pt x="27372" y="34926"/>
                  <a:pt x="27328" y="34741"/>
                  <a:pt x="27293" y="34521"/>
                </a:cubicBezTo>
                <a:close/>
                <a:moveTo>
                  <a:pt x="37532" y="34556"/>
                </a:moveTo>
                <a:cubicBezTo>
                  <a:pt x="37603" y="34741"/>
                  <a:pt x="37673" y="34926"/>
                  <a:pt x="37787" y="35111"/>
                </a:cubicBezTo>
                <a:cubicBezTo>
                  <a:pt x="36977" y="35146"/>
                  <a:pt x="36176" y="35181"/>
                  <a:pt x="35402" y="35216"/>
                </a:cubicBezTo>
                <a:cubicBezTo>
                  <a:pt x="35366" y="35146"/>
                  <a:pt x="35366" y="35111"/>
                  <a:pt x="35366" y="35076"/>
                </a:cubicBezTo>
                <a:cubicBezTo>
                  <a:pt x="35296" y="34926"/>
                  <a:pt x="35252" y="34811"/>
                  <a:pt x="35181" y="34671"/>
                </a:cubicBezTo>
                <a:cubicBezTo>
                  <a:pt x="35956" y="34671"/>
                  <a:pt x="36722" y="34635"/>
                  <a:pt x="37532" y="34556"/>
                </a:cubicBezTo>
                <a:close/>
                <a:moveTo>
                  <a:pt x="3963" y="32575"/>
                </a:moveTo>
                <a:lnTo>
                  <a:pt x="3963" y="32575"/>
                </a:lnTo>
                <a:cubicBezTo>
                  <a:pt x="3778" y="32980"/>
                  <a:pt x="3602" y="33385"/>
                  <a:pt x="3417" y="33790"/>
                </a:cubicBezTo>
                <a:cubicBezTo>
                  <a:pt x="3232" y="33975"/>
                  <a:pt x="3012" y="34195"/>
                  <a:pt x="2827" y="34371"/>
                </a:cubicBezTo>
                <a:cubicBezTo>
                  <a:pt x="2677" y="34521"/>
                  <a:pt x="2501" y="34671"/>
                  <a:pt x="2352" y="34811"/>
                </a:cubicBezTo>
                <a:cubicBezTo>
                  <a:pt x="2202" y="34961"/>
                  <a:pt x="2061" y="35111"/>
                  <a:pt x="1911" y="35252"/>
                </a:cubicBezTo>
                <a:cubicBezTo>
                  <a:pt x="2131" y="34811"/>
                  <a:pt x="2352" y="34415"/>
                  <a:pt x="2572" y="34010"/>
                </a:cubicBezTo>
                <a:cubicBezTo>
                  <a:pt x="2827" y="33755"/>
                  <a:pt x="3082" y="33491"/>
                  <a:pt x="3338" y="33236"/>
                </a:cubicBezTo>
                <a:cubicBezTo>
                  <a:pt x="3452" y="33130"/>
                  <a:pt x="3558" y="33015"/>
                  <a:pt x="3637" y="32910"/>
                </a:cubicBezTo>
                <a:lnTo>
                  <a:pt x="3963" y="32575"/>
                </a:lnTo>
                <a:close/>
                <a:moveTo>
                  <a:pt x="29899" y="34671"/>
                </a:moveTo>
                <a:cubicBezTo>
                  <a:pt x="30744" y="34671"/>
                  <a:pt x="31625" y="34706"/>
                  <a:pt x="32470" y="34706"/>
                </a:cubicBezTo>
                <a:cubicBezTo>
                  <a:pt x="32540" y="34855"/>
                  <a:pt x="32611" y="35032"/>
                  <a:pt x="32655" y="35252"/>
                </a:cubicBezTo>
                <a:cubicBezTo>
                  <a:pt x="31774" y="35252"/>
                  <a:pt x="30929" y="35216"/>
                  <a:pt x="30049" y="35216"/>
                </a:cubicBezTo>
                <a:cubicBezTo>
                  <a:pt x="30014" y="34996"/>
                  <a:pt x="29970" y="34811"/>
                  <a:pt x="29899" y="34671"/>
                </a:cubicBezTo>
                <a:close/>
                <a:moveTo>
                  <a:pt x="35146" y="34671"/>
                </a:moveTo>
                <a:cubicBezTo>
                  <a:pt x="35181" y="34811"/>
                  <a:pt x="35252" y="34961"/>
                  <a:pt x="35296" y="35111"/>
                </a:cubicBezTo>
                <a:cubicBezTo>
                  <a:pt x="35331" y="35146"/>
                  <a:pt x="35331" y="35181"/>
                  <a:pt x="35331" y="35216"/>
                </a:cubicBezTo>
                <a:cubicBezTo>
                  <a:pt x="34451" y="35216"/>
                  <a:pt x="33570" y="35252"/>
                  <a:pt x="32690" y="35252"/>
                </a:cubicBezTo>
                <a:cubicBezTo>
                  <a:pt x="32655" y="35032"/>
                  <a:pt x="32575" y="34891"/>
                  <a:pt x="32505" y="34706"/>
                </a:cubicBezTo>
                <a:cubicBezTo>
                  <a:pt x="33385" y="34706"/>
                  <a:pt x="34266" y="34706"/>
                  <a:pt x="35146" y="34671"/>
                </a:cubicBezTo>
                <a:close/>
                <a:moveTo>
                  <a:pt x="45676" y="34116"/>
                </a:moveTo>
                <a:lnTo>
                  <a:pt x="45676" y="34151"/>
                </a:lnTo>
                <a:cubicBezTo>
                  <a:pt x="45817" y="34336"/>
                  <a:pt x="45966" y="34556"/>
                  <a:pt x="46116" y="34776"/>
                </a:cubicBezTo>
                <a:cubicBezTo>
                  <a:pt x="45236" y="34961"/>
                  <a:pt x="44355" y="35146"/>
                  <a:pt x="43475" y="35296"/>
                </a:cubicBezTo>
                <a:cubicBezTo>
                  <a:pt x="43325" y="35076"/>
                  <a:pt x="43175" y="34811"/>
                  <a:pt x="43070" y="34591"/>
                </a:cubicBezTo>
                <a:cubicBezTo>
                  <a:pt x="43915" y="34450"/>
                  <a:pt x="44795" y="34301"/>
                  <a:pt x="45676" y="34116"/>
                </a:cubicBezTo>
                <a:close/>
                <a:moveTo>
                  <a:pt x="7229" y="33315"/>
                </a:moveTo>
                <a:lnTo>
                  <a:pt x="7229" y="33315"/>
                </a:lnTo>
                <a:cubicBezTo>
                  <a:pt x="7044" y="33605"/>
                  <a:pt x="6859" y="33896"/>
                  <a:pt x="6639" y="34195"/>
                </a:cubicBezTo>
                <a:cubicBezTo>
                  <a:pt x="6278" y="34371"/>
                  <a:pt x="5908" y="34556"/>
                  <a:pt x="5539" y="34776"/>
                </a:cubicBezTo>
                <a:cubicBezTo>
                  <a:pt x="5248" y="34961"/>
                  <a:pt x="4957" y="35146"/>
                  <a:pt x="4702" y="35331"/>
                </a:cubicBezTo>
                <a:cubicBezTo>
                  <a:pt x="4702" y="35296"/>
                  <a:pt x="4702" y="35296"/>
                  <a:pt x="4737" y="35296"/>
                </a:cubicBezTo>
                <a:cubicBezTo>
                  <a:pt x="4922" y="34996"/>
                  <a:pt x="5098" y="34706"/>
                  <a:pt x="5248" y="34415"/>
                </a:cubicBezTo>
                <a:cubicBezTo>
                  <a:pt x="5688" y="34116"/>
                  <a:pt x="6128" y="33861"/>
                  <a:pt x="6569" y="33641"/>
                </a:cubicBezTo>
                <a:lnTo>
                  <a:pt x="7229" y="33315"/>
                </a:lnTo>
                <a:close/>
                <a:moveTo>
                  <a:pt x="17389" y="34301"/>
                </a:moveTo>
                <a:cubicBezTo>
                  <a:pt x="17318" y="34486"/>
                  <a:pt x="17283" y="34671"/>
                  <a:pt x="17204" y="34855"/>
                </a:cubicBezTo>
                <a:cubicBezTo>
                  <a:pt x="17169" y="34926"/>
                  <a:pt x="17169" y="34996"/>
                  <a:pt x="17133" y="35076"/>
                </a:cubicBezTo>
                <a:cubicBezTo>
                  <a:pt x="16288" y="35146"/>
                  <a:pt x="15443" y="35216"/>
                  <a:pt x="14642" y="35331"/>
                </a:cubicBezTo>
                <a:cubicBezTo>
                  <a:pt x="14712" y="35032"/>
                  <a:pt x="14862" y="34741"/>
                  <a:pt x="14968" y="34486"/>
                </a:cubicBezTo>
                <a:cubicBezTo>
                  <a:pt x="15778" y="34415"/>
                  <a:pt x="16588" y="34336"/>
                  <a:pt x="17389" y="34301"/>
                </a:cubicBezTo>
                <a:close/>
                <a:moveTo>
                  <a:pt x="48942" y="34045"/>
                </a:moveTo>
                <a:cubicBezTo>
                  <a:pt x="49083" y="34230"/>
                  <a:pt x="49233" y="34415"/>
                  <a:pt x="49382" y="34591"/>
                </a:cubicBezTo>
                <a:cubicBezTo>
                  <a:pt x="48458" y="34855"/>
                  <a:pt x="47507" y="35111"/>
                  <a:pt x="46556" y="35331"/>
                </a:cubicBezTo>
                <a:cubicBezTo>
                  <a:pt x="46442" y="35146"/>
                  <a:pt x="46301" y="34961"/>
                  <a:pt x="46186" y="34811"/>
                </a:cubicBezTo>
                <a:cubicBezTo>
                  <a:pt x="47137" y="34591"/>
                  <a:pt x="48062" y="34336"/>
                  <a:pt x="48942" y="34045"/>
                </a:cubicBezTo>
                <a:close/>
                <a:moveTo>
                  <a:pt x="3082" y="32875"/>
                </a:moveTo>
                <a:lnTo>
                  <a:pt x="3082" y="32875"/>
                </a:lnTo>
                <a:cubicBezTo>
                  <a:pt x="2897" y="33236"/>
                  <a:pt x="2721" y="33605"/>
                  <a:pt x="2536" y="33975"/>
                </a:cubicBezTo>
                <a:cubicBezTo>
                  <a:pt x="2017" y="34450"/>
                  <a:pt x="1471" y="34926"/>
                  <a:pt x="881" y="35366"/>
                </a:cubicBezTo>
                <a:cubicBezTo>
                  <a:pt x="1101" y="34961"/>
                  <a:pt x="1321" y="34556"/>
                  <a:pt x="1542" y="34195"/>
                </a:cubicBezTo>
                <a:cubicBezTo>
                  <a:pt x="2096" y="33755"/>
                  <a:pt x="2607" y="33315"/>
                  <a:pt x="3082" y="32875"/>
                </a:cubicBezTo>
                <a:close/>
                <a:moveTo>
                  <a:pt x="60123" y="34301"/>
                </a:moveTo>
                <a:cubicBezTo>
                  <a:pt x="60273" y="34415"/>
                  <a:pt x="60458" y="34521"/>
                  <a:pt x="60607" y="34635"/>
                </a:cubicBezTo>
                <a:cubicBezTo>
                  <a:pt x="60167" y="34741"/>
                  <a:pt x="59727" y="34891"/>
                  <a:pt x="59243" y="34996"/>
                </a:cubicBezTo>
                <a:cubicBezTo>
                  <a:pt x="58767" y="35111"/>
                  <a:pt x="58292" y="35252"/>
                  <a:pt x="57781" y="35366"/>
                </a:cubicBezTo>
                <a:lnTo>
                  <a:pt x="57667" y="35366"/>
                </a:lnTo>
                <a:cubicBezTo>
                  <a:pt x="57561" y="35252"/>
                  <a:pt x="57411" y="35111"/>
                  <a:pt x="57306" y="34961"/>
                </a:cubicBezTo>
                <a:cubicBezTo>
                  <a:pt x="57816" y="34855"/>
                  <a:pt x="58327" y="34776"/>
                  <a:pt x="58847" y="34635"/>
                </a:cubicBezTo>
                <a:cubicBezTo>
                  <a:pt x="59287" y="34521"/>
                  <a:pt x="59683" y="34415"/>
                  <a:pt x="60123" y="34301"/>
                </a:cubicBezTo>
                <a:close/>
                <a:moveTo>
                  <a:pt x="11340" y="33861"/>
                </a:moveTo>
                <a:lnTo>
                  <a:pt x="11340" y="33861"/>
                </a:lnTo>
                <a:cubicBezTo>
                  <a:pt x="11120" y="34081"/>
                  <a:pt x="10900" y="34301"/>
                  <a:pt x="10680" y="34556"/>
                </a:cubicBezTo>
                <a:cubicBezTo>
                  <a:pt x="10425" y="34635"/>
                  <a:pt x="10161" y="34706"/>
                  <a:pt x="9905" y="34776"/>
                </a:cubicBezTo>
                <a:cubicBezTo>
                  <a:pt x="9359" y="34961"/>
                  <a:pt x="8840" y="35181"/>
                  <a:pt x="8294" y="35401"/>
                </a:cubicBezTo>
                <a:cubicBezTo>
                  <a:pt x="8514" y="35146"/>
                  <a:pt x="8734" y="34891"/>
                  <a:pt x="8990" y="34671"/>
                </a:cubicBezTo>
                <a:cubicBezTo>
                  <a:pt x="9650" y="34415"/>
                  <a:pt x="10346" y="34151"/>
                  <a:pt x="11041" y="33931"/>
                </a:cubicBezTo>
                <a:cubicBezTo>
                  <a:pt x="11155" y="33896"/>
                  <a:pt x="11261" y="33896"/>
                  <a:pt x="11340" y="33861"/>
                </a:cubicBezTo>
                <a:close/>
                <a:moveTo>
                  <a:pt x="56161" y="34081"/>
                </a:moveTo>
                <a:cubicBezTo>
                  <a:pt x="56205" y="34116"/>
                  <a:pt x="56205" y="34116"/>
                  <a:pt x="56241" y="34151"/>
                </a:cubicBezTo>
                <a:cubicBezTo>
                  <a:pt x="56425" y="34266"/>
                  <a:pt x="56566" y="34415"/>
                  <a:pt x="56751" y="34556"/>
                </a:cubicBezTo>
                <a:cubicBezTo>
                  <a:pt x="56716" y="34556"/>
                  <a:pt x="56681" y="34556"/>
                  <a:pt x="56646" y="34591"/>
                </a:cubicBezTo>
                <a:cubicBezTo>
                  <a:pt x="56020" y="34706"/>
                  <a:pt x="55395" y="34811"/>
                  <a:pt x="54770" y="34996"/>
                </a:cubicBezTo>
                <a:cubicBezTo>
                  <a:pt x="54401" y="35111"/>
                  <a:pt x="54040" y="35252"/>
                  <a:pt x="53670" y="35401"/>
                </a:cubicBezTo>
                <a:cubicBezTo>
                  <a:pt x="53485" y="35252"/>
                  <a:pt x="53300" y="35076"/>
                  <a:pt x="53124" y="34926"/>
                </a:cubicBezTo>
                <a:cubicBezTo>
                  <a:pt x="53564" y="34741"/>
                  <a:pt x="54004" y="34556"/>
                  <a:pt x="54480" y="34450"/>
                </a:cubicBezTo>
                <a:cubicBezTo>
                  <a:pt x="54990" y="34301"/>
                  <a:pt x="55545" y="34230"/>
                  <a:pt x="56056" y="34116"/>
                </a:cubicBezTo>
                <a:cubicBezTo>
                  <a:pt x="56091" y="34116"/>
                  <a:pt x="56126" y="34116"/>
                  <a:pt x="56161" y="34081"/>
                </a:cubicBezTo>
                <a:close/>
                <a:moveTo>
                  <a:pt x="12987" y="34010"/>
                </a:moveTo>
                <a:lnTo>
                  <a:pt x="12987" y="34010"/>
                </a:lnTo>
                <a:cubicBezTo>
                  <a:pt x="12802" y="34266"/>
                  <a:pt x="12626" y="34556"/>
                  <a:pt x="12476" y="34855"/>
                </a:cubicBezTo>
                <a:cubicBezTo>
                  <a:pt x="11666" y="34996"/>
                  <a:pt x="10865" y="35216"/>
                  <a:pt x="10055" y="35437"/>
                </a:cubicBezTo>
                <a:cubicBezTo>
                  <a:pt x="10240" y="35146"/>
                  <a:pt x="10460" y="34855"/>
                  <a:pt x="10715" y="34591"/>
                </a:cubicBezTo>
                <a:cubicBezTo>
                  <a:pt x="11481" y="34371"/>
                  <a:pt x="12256" y="34195"/>
                  <a:pt x="12987" y="34010"/>
                </a:cubicBezTo>
                <a:close/>
                <a:moveTo>
                  <a:pt x="64455" y="34266"/>
                </a:moveTo>
                <a:cubicBezTo>
                  <a:pt x="64569" y="34371"/>
                  <a:pt x="64710" y="34450"/>
                  <a:pt x="64824" y="34521"/>
                </a:cubicBezTo>
                <a:cubicBezTo>
                  <a:pt x="63865" y="34811"/>
                  <a:pt x="62914" y="35146"/>
                  <a:pt x="61963" y="35472"/>
                </a:cubicBezTo>
                <a:cubicBezTo>
                  <a:pt x="61849" y="35401"/>
                  <a:pt x="61708" y="35366"/>
                  <a:pt x="61593" y="35296"/>
                </a:cubicBezTo>
                <a:cubicBezTo>
                  <a:pt x="61558" y="35252"/>
                  <a:pt x="61488" y="35252"/>
                  <a:pt x="61444" y="35216"/>
                </a:cubicBezTo>
                <a:cubicBezTo>
                  <a:pt x="62474" y="34926"/>
                  <a:pt x="63469" y="34591"/>
                  <a:pt x="64455" y="34266"/>
                </a:cubicBezTo>
                <a:close/>
                <a:moveTo>
                  <a:pt x="9650" y="33931"/>
                </a:moveTo>
                <a:lnTo>
                  <a:pt x="9650" y="33931"/>
                </a:lnTo>
                <a:cubicBezTo>
                  <a:pt x="9430" y="34151"/>
                  <a:pt x="9175" y="34371"/>
                  <a:pt x="8954" y="34635"/>
                </a:cubicBezTo>
                <a:cubicBezTo>
                  <a:pt x="8224" y="34926"/>
                  <a:pt x="7484" y="35252"/>
                  <a:pt x="6789" y="35586"/>
                </a:cubicBezTo>
                <a:cubicBezTo>
                  <a:pt x="7009" y="35331"/>
                  <a:pt x="7264" y="35076"/>
                  <a:pt x="7484" y="34811"/>
                </a:cubicBezTo>
                <a:cubicBezTo>
                  <a:pt x="8180" y="34486"/>
                  <a:pt x="8919" y="34195"/>
                  <a:pt x="9650" y="33931"/>
                </a:cubicBezTo>
                <a:close/>
                <a:moveTo>
                  <a:pt x="64860" y="34521"/>
                </a:moveTo>
                <a:cubicBezTo>
                  <a:pt x="64895" y="34556"/>
                  <a:pt x="64930" y="34556"/>
                  <a:pt x="64965" y="34591"/>
                </a:cubicBezTo>
                <a:cubicBezTo>
                  <a:pt x="65150" y="34671"/>
                  <a:pt x="65300" y="34706"/>
                  <a:pt x="65485" y="34741"/>
                </a:cubicBezTo>
                <a:cubicBezTo>
                  <a:pt x="64490" y="35111"/>
                  <a:pt x="63539" y="35401"/>
                  <a:pt x="62544" y="35692"/>
                </a:cubicBezTo>
                <a:cubicBezTo>
                  <a:pt x="62509" y="35692"/>
                  <a:pt x="62474" y="35657"/>
                  <a:pt x="62439" y="35657"/>
                </a:cubicBezTo>
                <a:cubicBezTo>
                  <a:pt x="62324" y="35621"/>
                  <a:pt x="62183" y="35551"/>
                  <a:pt x="61998" y="35472"/>
                </a:cubicBezTo>
                <a:cubicBezTo>
                  <a:pt x="62949" y="35181"/>
                  <a:pt x="63909" y="34855"/>
                  <a:pt x="64860" y="34521"/>
                </a:cubicBezTo>
                <a:close/>
                <a:moveTo>
                  <a:pt x="14932" y="34486"/>
                </a:moveTo>
                <a:lnTo>
                  <a:pt x="14932" y="34486"/>
                </a:lnTo>
                <a:cubicBezTo>
                  <a:pt x="14783" y="34741"/>
                  <a:pt x="14677" y="34996"/>
                  <a:pt x="14607" y="35296"/>
                </a:cubicBezTo>
                <a:lnTo>
                  <a:pt x="14607" y="35331"/>
                </a:lnTo>
                <a:cubicBezTo>
                  <a:pt x="14307" y="35366"/>
                  <a:pt x="14017" y="35401"/>
                  <a:pt x="13726" y="35437"/>
                </a:cubicBezTo>
                <a:cubicBezTo>
                  <a:pt x="13172" y="35551"/>
                  <a:pt x="12626" y="35621"/>
                  <a:pt x="12106" y="35736"/>
                </a:cubicBezTo>
                <a:cubicBezTo>
                  <a:pt x="12186" y="35551"/>
                  <a:pt x="12256" y="35366"/>
                  <a:pt x="12326" y="35216"/>
                </a:cubicBezTo>
                <a:cubicBezTo>
                  <a:pt x="12362" y="35111"/>
                  <a:pt x="12441" y="34996"/>
                  <a:pt x="12476" y="34891"/>
                </a:cubicBezTo>
                <a:cubicBezTo>
                  <a:pt x="13286" y="34741"/>
                  <a:pt x="14087" y="34591"/>
                  <a:pt x="14932" y="34486"/>
                </a:cubicBezTo>
                <a:close/>
                <a:moveTo>
                  <a:pt x="5803" y="33350"/>
                </a:moveTo>
                <a:lnTo>
                  <a:pt x="5803" y="33350"/>
                </a:lnTo>
                <a:cubicBezTo>
                  <a:pt x="5618" y="33711"/>
                  <a:pt x="5433" y="34045"/>
                  <a:pt x="5248" y="34371"/>
                </a:cubicBezTo>
                <a:cubicBezTo>
                  <a:pt x="4588" y="34776"/>
                  <a:pt x="3963" y="35252"/>
                  <a:pt x="3382" y="35771"/>
                </a:cubicBezTo>
                <a:cubicBezTo>
                  <a:pt x="3558" y="35437"/>
                  <a:pt x="3743" y="35111"/>
                  <a:pt x="3963" y="34706"/>
                </a:cubicBezTo>
                <a:cubicBezTo>
                  <a:pt x="4553" y="34230"/>
                  <a:pt x="5142" y="33790"/>
                  <a:pt x="5803" y="33350"/>
                </a:cubicBezTo>
                <a:close/>
                <a:moveTo>
                  <a:pt x="52420" y="34301"/>
                </a:moveTo>
                <a:cubicBezTo>
                  <a:pt x="52640" y="34521"/>
                  <a:pt x="52825" y="34706"/>
                  <a:pt x="53045" y="34891"/>
                </a:cubicBezTo>
                <a:cubicBezTo>
                  <a:pt x="52904" y="34961"/>
                  <a:pt x="52754" y="34996"/>
                  <a:pt x="52640" y="35076"/>
                </a:cubicBezTo>
                <a:cubicBezTo>
                  <a:pt x="52200" y="35252"/>
                  <a:pt x="51759" y="35437"/>
                  <a:pt x="51284" y="35586"/>
                </a:cubicBezTo>
                <a:cubicBezTo>
                  <a:pt x="51064" y="35657"/>
                  <a:pt x="50808" y="35736"/>
                  <a:pt x="50588" y="35806"/>
                </a:cubicBezTo>
                <a:cubicBezTo>
                  <a:pt x="50368" y="35586"/>
                  <a:pt x="50183" y="35401"/>
                  <a:pt x="50043" y="35216"/>
                </a:cubicBezTo>
                <a:cubicBezTo>
                  <a:pt x="50333" y="35111"/>
                  <a:pt x="50659" y="35032"/>
                  <a:pt x="50958" y="34926"/>
                </a:cubicBezTo>
                <a:cubicBezTo>
                  <a:pt x="51363" y="34776"/>
                  <a:pt x="51759" y="34591"/>
                  <a:pt x="52129" y="34450"/>
                </a:cubicBezTo>
                <a:cubicBezTo>
                  <a:pt x="52244" y="34415"/>
                  <a:pt x="52349" y="34371"/>
                  <a:pt x="52420" y="34301"/>
                </a:cubicBezTo>
                <a:close/>
                <a:moveTo>
                  <a:pt x="46151" y="34811"/>
                </a:moveTo>
                <a:cubicBezTo>
                  <a:pt x="46257" y="34996"/>
                  <a:pt x="46371" y="35146"/>
                  <a:pt x="46521" y="35331"/>
                </a:cubicBezTo>
                <a:cubicBezTo>
                  <a:pt x="45597" y="35551"/>
                  <a:pt x="44716" y="35692"/>
                  <a:pt x="43801" y="35841"/>
                </a:cubicBezTo>
                <a:cubicBezTo>
                  <a:pt x="43695" y="35692"/>
                  <a:pt x="43580" y="35516"/>
                  <a:pt x="43510" y="35331"/>
                </a:cubicBezTo>
                <a:cubicBezTo>
                  <a:pt x="44426" y="35181"/>
                  <a:pt x="45306" y="34996"/>
                  <a:pt x="46151" y="34811"/>
                </a:cubicBezTo>
                <a:close/>
                <a:moveTo>
                  <a:pt x="56786" y="34591"/>
                </a:moveTo>
                <a:cubicBezTo>
                  <a:pt x="56866" y="34635"/>
                  <a:pt x="56901" y="34671"/>
                  <a:pt x="56936" y="34706"/>
                </a:cubicBezTo>
                <a:cubicBezTo>
                  <a:pt x="57042" y="34776"/>
                  <a:pt x="57121" y="34855"/>
                  <a:pt x="57227" y="34961"/>
                </a:cubicBezTo>
                <a:cubicBezTo>
                  <a:pt x="56646" y="35076"/>
                  <a:pt x="56056" y="35181"/>
                  <a:pt x="55501" y="35331"/>
                </a:cubicBezTo>
                <a:cubicBezTo>
                  <a:pt x="55026" y="35472"/>
                  <a:pt x="54585" y="35657"/>
                  <a:pt x="54145" y="35841"/>
                </a:cubicBezTo>
                <a:cubicBezTo>
                  <a:pt x="54075" y="35771"/>
                  <a:pt x="53960" y="35692"/>
                  <a:pt x="53890" y="35621"/>
                </a:cubicBezTo>
                <a:cubicBezTo>
                  <a:pt x="53819" y="35551"/>
                  <a:pt x="53740" y="35516"/>
                  <a:pt x="53705" y="35437"/>
                </a:cubicBezTo>
                <a:cubicBezTo>
                  <a:pt x="54040" y="35296"/>
                  <a:pt x="54401" y="35146"/>
                  <a:pt x="54805" y="35032"/>
                </a:cubicBezTo>
                <a:cubicBezTo>
                  <a:pt x="55395" y="34855"/>
                  <a:pt x="56056" y="34741"/>
                  <a:pt x="56646" y="34635"/>
                </a:cubicBezTo>
                <a:cubicBezTo>
                  <a:pt x="56716" y="34635"/>
                  <a:pt x="56751" y="34591"/>
                  <a:pt x="56786" y="34591"/>
                </a:cubicBezTo>
                <a:close/>
                <a:moveTo>
                  <a:pt x="40534" y="34926"/>
                </a:moveTo>
                <a:cubicBezTo>
                  <a:pt x="40684" y="35146"/>
                  <a:pt x="40834" y="35401"/>
                  <a:pt x="40939" y="35657"/>
                </a:cubicBezTo>
                <a:cubicBezTo>
                  <a:pt x="40024" y="35771"/>
                  <a:pt x="39108" y="35841"/>
                  <a:pt x="38157" y="35877"/>
                </a:cubicBezTo>
                <a:cubicBezTo>
                  <a:pt x="38043" y="35621"/>
                  <a:pt x="37937" y="35401"/>
                  <a:pt x="37823" y="35146"/>
                </a:cubicBezTo>
                <a:cubicBezTo>
                  <a:pt x="38738" y="35076"/>
                  <a:pt x="39654" y="34996"/>
                  <a:pt x="40534" y="34926"/>
                </a:cubicBezTo>
                <a:close/>
                <a:moveTo>
                  <a:pt x="8109" y="34081"/>
                </a:moveTo>
                <a:lnTo>
                  <a:pt x="8109" y="34081"/>
                </a:lnTo>
                <a:cubicBezTo>
                  <a:pt x="7924" y="34266"/>
                  <a:pt x="7740" y="34486"/>
                  <a:pt x="7519" y="34706"/>
                </a:cubicBezTo>
                <a:cubicBezTo>
                  <a:pt x="7519" y="34741"/>
                  <a:pt x="7484" y="34741"/>
                  <a:pt x="7449" y="34776"/>
                </a:cubicBezTo>
                <a:cubicBezTo>
                  <a:pt x="6718" y="35111"/>
                  <a:pt x="6023" y="35516"/>
                  <a:pt x="5318" y="35912"/>
                </a:cubicBezTo>
                <a:cubicBezTo>
                  <a:pt x="5539" y="35657"/>
                  <a:pt x="5759" y="35366"/>
                  <a:pt x="5979" y="35111"/>
                </a:cubicBezTo>
                <a:cubicBezTo>
                  <a:pt x="6639" y="34741"/>
                  <a:pt x="7379" y="34371"/>
                  <a:pt x="8109" y="34081"/>
                </a:cubicBezTo>
                <a:close/>
                <a:moveTo>
                  <a:pt x="21230" y="35005"/>
                </a:moveTo>
                <a:cubicBezTo>
                  <a:pt x="21648" y="35005"/>
                  <a:pt x="22068" y="35014"/>
                  <a:pt x="22486" y="35032"/>
                </a:cubicBezTo>
                <a:cubicBezTo>
                  <a:pt x="22451" y="35331"/>
                  <a:pt x="22416" y="35621"/>
                  <a:pt x="22381" y="35912"/>
                </a:cubicBezTo>
                <a:cubicBezTo>
                  <a:pt x="21535" y="35912"/>
                  <a:pt x="20655" y="35912"/>
                  <a:pt x="19775" y="35956"/>
                </a:cubicBezTo>
                <a:cubicBezTo>
                  <a:pt x="19845" y="35621"/>
                  <a:pt x="19924" y="35331"/>
                  <a:pt x="19995" y="35032"/>
                </a:cubicBezTo>
                <a:cubicBezTo>
                  <a:pt x="20400" y="35014"/>
                  <a:pt x="20813" y="35005"/>
                  <a:pt x="21230" y="35005"/>
                </a:cubicBezTo>
                <a:close/>
                <a:moveTo>
                  <a:pt x="22530" y="35032"/>
                </a:moveTo>
                <a:cubicBezTo>
                  <a:pt x="23331" y="35032"/>
                  <a:pt x="24106" y="35076"/>
                  <a:pt x="24907" y="35076"/>
                </a:cubicBezTo>
                <a:lnTo>
                  <a:pt x="24907" y="35956"/>
                </a:lnTo>
                <a:cubicBezTo>
                  <a:pt x="24106" y="35912"/>
                  <a:pt x="23296" y="35912"/>
                  <a:pt x="22416" y="35912"/>
                </a:cubicBezTo>
                <a:cubicBezTo>
                  <a:pt x="22451" y="35621"/>
                  <a:pt x="22486" y="35331"/>
                  <a:pt x="22530" y="35032"/>
                </a:cubicBezTo>
                <a:close/>
                <a:moveTo>
                  <a:pt x="24951" y="35076"/>
                </a:moveTo>
                <a:cubicBezTo>
                  <a:pt x="25347" y="35111"/>
                  <a:pt x="25717" y="35111"/>
                  <a:pt x="26122" y="35146"/>
                </a:cubicBezTo>
                <a:cubicBezTo>
                  <a:pt x="26527" y="35146"/>
                  <a:pt x="26932" y="35146"/>
                  <a:pt x="27372" y="35181"/>
                </a:cubicBezTo>
                <a:cubicBezTo>
                  <a:pt x="27408" y="35437"/>
                  <a:pt x="27408" y="35736"/>
                  <a:pt x="27443" y="35991"/>
                </a:cubicBezTo>
                <a:cubicBezTo>
                  <a:pt x="26888" y="35991"/>
                  <a:pt x="26378" y="35991"/>
                  <a:pt x="25867" y="35956"/>
                </a:cubicBezTo>
                <a:lnTo>
                  <a:pt x="24951" y="35956"/>
                </a:lnTo>
                <a:lnTo>
                  <a:pt x="24951" y="35076"/>
                </a:lnTo>
                <a:close/>
                <a:moveTo>
                  <a:pt x="49417" y="34635"/>
                </a:moveTo>
                <a:cubicBezTo>
                  <a:pt x="49602" y="34811"/>
                  <a:pt x="49743" y="34996"/>
                  <a:pt x="49928" y="35181"/>
                </a:cubicBezTo>
                <a:cubicBezTo>
                  <a:pt x="48977" y="35472"/>
                  <a:pt x="47982" y="35736"/>
                  <a:pt x="47032" y="35991"/>
                </a:cubicBezTo>
                <a:cubicBezTo>
                  <a:pt x="46882" y="35771"/>
                  <a:pt x="46741" y="35551"/>
                  <a:pt x="46591" y="35366"/>
                </a:cubicBezTo>
                <a:cubicBezTo>
                  <a:pt x="47542" y="35146"/>
                  <a:pt x="48502" y="34891"/>
                  <a:pt x="49417" y="34635"/>
                </a:cubicBezTo>
                <a:close/>
                <a:moveTo>
                  <a:pt x="27408" y="35181"/>
                </a:moveTo>
                <a:lnTo>
                  <a:pt x="27408" y="35181"/>
                </a:lnTo>
                <a:cubicBezTo>
                  <a:pt x="28288" y="35216"/>
                  <a:pt x="29133" y="35216"/>
                  <a:pt x="30014" y="35252"/>
                </a:cubicBezTo>
                <a:cubicBezTo>
                  <a:pt x="30049" y="35516"/>
                  <a:pt x="30084" y="35771"/>
                  <a:pt x="30119" y="36062"/>
                </a:cubicBezTo>
                <a:cubicBezTo>
                  <a:pt x="29239" y="36026"/>
                  <a:pt x="28358" y="36026"/>
                  <a:pt x="27478" y="35991"/>
                </a:cubicBezTo>
                <a:cubicBezTo>
                  <a:pt x="27478" y="35736"/>
                  <a:pt x="27443" y="35437"/>
                  <a:pt x="27408" y="35181"/>
                </a:cubicBezTo>
                <a:close/>
                <a:moveTo>
                  <a:pt x="30049" y="35252"/>
                </a:moveTo>
                <a:cubicBezTo>
                  <a:pt x="30929" y="35252"/>
                  <a:pt x="31810" y="35296"/>
                  <a:pt x="32690" y="35296"/>
                </a:cubicBezTo>
                <a:lnTo>
                  <a:pt x="32690" y="35366"/>
                </a:lnTo>
                <a:cubicBezTo>
                  <a:pt x="32760" y="35586"/>
                  <a:pt x="32796" y="35841"/>
                  <a:pt x="32875" y="36062"/>
                </a:cubicBezTo>
                <a:lnTo>
                  <a:pt x="30154" y="36062"/>
                </a:lnTo>
                <a:cubicBezTo>
                  <a:pt x="30154" y="35771"/>
                  <a:pt x="30119" y="35516"/>
                  <a:pt x="30049" y="35252"/>
                </a:cubicBezTo>
                <a:close/>
                <a:moveTo>
                  <a:pt x="35366" y="35252"/>
                </a:moveTo>
                <a:cubicBezTo>
                  <a:pt x="35437" y="35516"/>
                  <a:pt x="35516" y="35771"/>
                  <a:pt x="35586" y="36026"/>
                </a:cubicBezTo>
                <a:cubicBezTo>
                  <a:pt x="34706" y="36062"/>
                  <a:pt x="33790" y="36062"/>
                  <a:pt x="32910" y="36062"/>
                </a:cubicBezTo>
                <a:cubicBezTo>
                  <a:pt x="32875" y="35841"/>
                  <a:pt x="32796" y="35586"/>
                  <a:pt x="32725" y="35366"/>
                </a:cubicBezTo>
                <a:lnTo>
                  <a:pt x="32725" y="35296"/>
                </a:lnTo>
                <a:cubicBezTo>
                  <a:pt x="33606" y="35296"/>
                  <a:pt x="34486" y="35296"/>
                  <a:pt x="35366" y="35252"/>
                </a:cubicBezTo>
                <a:close/>
                <a:moveTo>
                  <a:pt x="60643" y="34671"/>
                </a:moveTo>
                <a:cubicBezTo>
                  <a:pt x="60678" y="34671"/>
                  <a:pt x="60678" y="34706"/>
                  <a:pt x="60713" y="34706"/>
                </a:cubicBezTo>
                <a:cubicBezTo>
                  <a:pt x="60933" y="34891"/>
                  <a:pt x="61153" y="35076"/>
                  <a:pt x="61373" y="35216"/>
                </a:cubicBezTo>
                <a:cubicBezTo>
                  <a:pt x="60863" y="35331"/>
                  <a:pt x="60387" y="35472"/>
                  <a:pt x="59903" y="35621"/>
                </a:cubicBezTo>
                <a:cubicBezTo>
                  <a:pt x="59357" y="35771"/>
                  <a:pt x="58802" y="35912"/>
                  <a:pt x="58292" y="36062"/>
                </a:cubicBezTo>
                <a:cubicBezTo>
                  <a:pt x="58107" y="35877"/>
                  <a:pt x="57966" y="35692"/>
                  <a:pt x="57816" y="35516"/>
                </a:cubicBezTo>
                <a:cubicBezTo>
                  <a:pt x="57781" y="35472"/>
                  <a:pt x="57746" y="35437"/>
                  <a:pt x="57702" y="35401"/>
                </a:cubicBezTo>
                <a:lnTo>
                  <a:pt x="57816" y="35401"/>
                </a:lnTo>
                <a:cubicBezTo>
                  <a:pt x="58292" y="35296"/>
                  <a:pt x="58767" y="35181"/>
                  <a:pt x="59287" y="35032"/>
                </a:cubicBezTo>
                <a:cubicBezTo>
                  <a:pt x="59727" y="34926"/>
                  <a:pt x="60202" y="34776"/>
                  <a:pt x="60643" y="34671"/>
                </a:cubicBezTo>
                <a:close/>
                <a:moveTo>
                  <a:pt x="4438" y="33605"/>
                </a:moveTo>
                <a:lnTo>
                  <a:pt x="4438" y="33605"/>
                </a:lnTo>
                <a:cubicBezTo>
                  <a:pt x="4262" y="34010"/>
                  <a:pt x="4077" y="34371"/>
                  <a:pt x="3892" y="34706"/>
                </a:cubicBezTo>
                <a:cubicBezTo>
                  <a:pt x="3338" y="35146"/>
                  <a:pt x="2827" y="35621"/>
                  <a:pt x="2316" y="36097"/>
                </a:cubicBezTo>
                <a:cubicBezTo>
                  <a:pt x="2501" y="35771"/>
                  <a:pt x="2642" y="35401"/>
                  <a:pt x="2827" y="35076"/>
                </a:cubicBezTo>
                <a:cubicBezTo>
                  <a:pt x="3382" y="34556"/>
                  <a:pt x="3892" y="34081"/>
                  <a:pt x="4438" y="33605"/>
                </a:cubicBezTo>
                <a:close/>
                <a:moveTo>
                  <a:pt x="19924" y="35032"/>
                </a:moveTo>
                <a:cubicBezTo>
                  <a:pt x="19845" y="35331"/>
                  <a:pt x="19775" y="35621"/>
                  <a:pt x="19739" y="35956"/>
                </a:cubicBezTo>
                <a:cubicBezTo>
                  <a:pt x="18789" y="35956"/>
                  <a:pt x="17864" y="36026"/>
                  <a:pt x="16948" y="36097"/>
                </a:cubicBezTo>
                <a:cubicBezTo>
                  <a:pt x="17028" y="35771"/>
                  <a:pt x="17098" y="35437"/>
                  <a:pt x="17169" y="35146"/>
                </a:cubicBezTo>
                <a:cubicBezTo>
                  <a:pt x="18084" y="35076"/>
                  <a:pt x="19009" y="35032"/>
                  <a:pt x="19924" y="35032"/>
                </a:cubicBezTo>
                <a:close/>
                <a:moveTo>
                  <a:pt x="42999" y="34591"/>
                </a:moveTo>
                <a:cubicBezTo>
                  <a:pt x="43140" y="34855"/>
                  <a:pt x="43290" y="35076"/>
                  <a:pt x="43440" y="35296"/>
                </a:cubicBezTo>
                <a:cubicBezTo>
                  <a:pt x="42630" y="35437"/>
                  <a:pt x="41820" y="35551"/>
                  <a:pt x="41018" y="35657"/>
                </a:cubicBezTo>
                <a:cubicBezTo>
                  <a:pt x="41855" y="35586"/>
                  <a:pt x="42665" y="35472"/>
                  <a:pt x="43440" y="35331"/>
                </a:cubicBezTo>
                <a:cubicBezTo>
                  <a:pt x="43440" y="35366"/>
                  <a:pt x="43475" y="35366"/>
                  <a:pt x="43475" y="35366"/>
                </a:cubicBezTo>
                <a:cubicBezTo>
                  <a:pt x="43545" y="35551"/>
                  <a:pt x="43660" y="35692"/>
                  <a:pt x="43765" y="35877"/>
                </a:cubicBezTo>
                <a:cubicBezTo>
                  <a:pt x="42955" y="35991"/>
                  <a:pt x="42119" y="36132"/>
                  <a:pt x="41309" y="36211"/>
                </a:cubicBezTo>
                <a:cubicBezTo>
                  <a:pt x="41195" y="36026"/>
                  <a:pt x="41124" y="35841"/>
                  <a:pt x="41018" y="35657"/>
                </a:cubicBezTo>
                <a:cubicBezTo>
                  <a:pt x="40869" y="35401"/>
                  <a:pt x="40719" y="35146"/>
                  <a:pt x="40578" y="34926"/>
                </a:cubicBezTo>
                <a:cubicBezTo>
                  <a:pt x="41379" y="34811"/>
                  <a:pt x="42189" y="34741"/>
                  <a:pt x="42999" y="34591"/>
                </a:cubicBezTo>
                <a:close/>
                <a:moveTo>
                  <a:pt x="6569" y="34266"/>
                </a:moveTo>
                <a:lnTo>
                  <a:pt x="6569" y="34266"/>
                </a:lnTo>
                <a:cubicBezTo>
                  <a:pt x="6384" y="34521"/>
                  <a:pt x="6164" y="34811"/>
                  <a:pt x="5944" y="35076"/>
                </a:cubicBezTo>
                <a:cubicBezTo>
                  <a:pt x="5688" y="35216"/>
                  <a:pt x="5433" y="35366"/>
                  <a:pt x="5213" y="35516"/>
                </a:cubicBezTo>
                <a:cubicBezTo>
                  <a:pt x="4773" y="35771"/>
                  <a:pt x="4403" y="36026"/>
                  <a:pt x="3998" y="36317"/>
                </a:cubicBezTo>
                <a:cubicBezTo>
                  <a:pt x="4218" y="36026"/>
                  <a:pt x="4403" y="35736"/>
                  <a:pt x="4623" y="35437"/>
                </a:cubicBezTo>
                <a:cubicBezTo>
                  <a:pt x="4922" y="35216"/>
                  <a:pt x="5248" y="34996"/>
                  <a:pt x="5583" y="34811"/>
                </a:cubicBezTo>
                <a:cubicBezTo>
                  <a:pt x="5908" y="34635"/>
                  <a:pt x="6243" y="34450"/>
                  <a:pt x="6569" y="34266"/>
                </a:cubicBezTo>
                <a:close/>
                <a:moveTo>
                  <a:pt x="10601" y="34635"/>
                </a:moveTo>
                <a:cubicBezTo>
                  <a:pt x="10381" y="34891"/>
                  <a:pt x="10161" y="35146"/>
                  <a:pt x="9985" y="35472"/>
                </a:cubicBezTo>
                <a:cubicBezTo>
                  <a:pt x="9175" y="35692"/>
                  <a:pt x="8400" y="35991"/>
                  <a:pt x="7599" y="36317"/>
                </a:cubicBezTo>
                <a:cubicBezTo>
                  <a:pt x="7819" y="36026"/>
                  <a:pt x="8004" y="35736"/>
                  <a:pt x="8259" y="35472"/>
                </a:cubicBezTo>
                <a:cubicBezTo>
                  <a:pt x="8805" y="35216"/>
                  <a:pt x="9359" y="35032"/>
                  <a:pt x="9905" y="34855"/>
                </a:cubicBezTo>
                <a:cubicBezTo>
                  <a:pt x="10161" y="34741"/>
                  <a:pt x="10381" y="34671"/>
                  <a:pt x="10601" y="34635"/>
                </a:cubicBezTo>
                <a:close/>
                <a:moveTo>
                  <a:pt x="57262" y="34996"/>
                </a:moveTo>
                <a:cubicBezTo>
                  <a:pt x="57376" y="35111"/>
                  <a:pt x="57482" y="35252"/>
                  <a:pt x="57632" y="35401"/>
                </a:cubicBezTo>
                <a:cubicBezTo>
                  <a:pt x="57227" y="35472"/>
                  <a:pt x="56786" y="35586"/>
                  <a:pt x="56381" y="35692"/>
                </a:cubicBezTo>
                <a:cubicBezTo>
                  <a:pt x="55765" y="35841"/>
                  <a:pt x="55175" y="36097"/>
                  <a:pt x="54585" y="36317"/>
                </a:cubicBezTo>
                <a:cubicBezTo>
                  <a:pt x="54445" y="36176"/>
                  <a:pt x="54295" y="35991"/>
                  <a:pt x="54180" y="35877"/>
                </a:cubicBezTo>
                <a:cubicBezTo>
                  <a:pt x="54585" y="35692"/>
                  <a:pt x="55026" y="35516"/>
                  <a:pt x="55501" y="35401"/>
                </a:cubicBezTo>
                <a:cubicBezTo>
                  <a:pt x="56091" y="35216"/>
                  <a:pt x="56681" y="35111"/>
                  <a:pt x="57262" y="34996"/>
                </a:cubicBezTo>
                <a:close/>
                <a:moveTo>
                  <a:pt x="17133" y="35146"/>
                </a:moveTo>
                <a:lnTo>
                  <a:pt x="17133" y="35146"/>
                </a:lnTo>
                <a:cubicBezTo>
                  <a:pt x="17028" y="35437"/>
                  <a:pt x="16948" y="35771"/>
                  <a:pt x="16878" y="36097"/>
                </a:cubicBezTo>
                <a:cubicBezTo>
                  <a:pt x="16033" y="36176"/>
                  <a:pt x="15188" y="36246"/>
                  <a:pt x="14343" y="36352"/>
                </a:cubicBezTo>
                <a:cubicBezTo>
                  <a:pt x="14422" y="36026"/>
                  <a:pt x="14527" y="35692"/>
                  <a:pt x="14607" y="35366"/>
                </a:cubicBezTo>
                <a:cubicBezTo>
                  <a:pt x="15443" y="35252"/>
                  <a:pt x="16288" y="35181"/>
                  <a:pt x="17133" y="35146"/>
                </a:cubicBezTo>
                <a:close/>
                <a:moveTo>
                  <a:pt x="12441" y="34891"/>
                </a:moveTo>
                <a:lnTo>
                  <a:pt x="12441" y="34891"/>
                </a:lnTo>
                <a:cubicBezTo>
                  <a:pt x="12362" y="34996"/>
                  <a:pt x="12326" y="35076"/>
                  <a:pt x="12291" y="35181"/>
                </a:cubicBezTo>
                <a:cubicBezTo>
                  <a:pt x="12221" y="35366"/>
                  <a:pt x="12106" y="35551"/>
                  <a:pt x="12036" y="35771"/>
                </a:cubicBezTo>
                <a:cubicBezTo>
                  <a:pt x="11191" y="35912"/>
                  <a:pt x="10346" y="36132"/>
                  <a:pt x="9544" y="36396"/>
                </a:cubicBezTo>
                <a:cubicBezTo>
                  <a:pt x="9615" y="36282"/>
                  <a:pt x="9650" y="36176"/>
                  <a:pt x="9720" y="36062"/>
                </a:cubicBezTo>
                <a:cubicBezTo>
                  <a:pt x="9800" y="35841"/>
                  <a:pt x="9905" y="35692"/>
                  <a:pt x="10020" y="35516"/>
                </a:cubicBezTo>
                <a:cubicBezTo>
                  <a:pt x="10821" y="35252"/>
                  <a:pt x="11631" y="35076"/>
                  <a:pt x="12441" y="34891"/>
                </a:cubicBezTo>
                <a:close/>
                <a:moveTo>
                  <a:pt x="53080" y="34926"/>
                </a:moveTo>
                <a:cubicBezTo>
                  <a:pt x="53230" y="35111"/>
                  <a:pt x="53414" y="35252"/>
                  <a:pt x="53599" y="35437"/>
                </a:cubicBezTo>
                <a:cubicBezTo>
                  <a:pt x="53450" y="35516"/>
                  <a:pt x="53265" y="35586"/>
                  <a:pt x="53080" y="35657"/>
                </a:cubicBezTo>
                <a:cubicBezTo>
                  <a:pt x="52605" y="35877"/>
                  <a:pt x="52129" y="36097"/>
                  <a:pt x="51618" y="36246"/>
                </a:cubicBezTo>
                <a:cubicBezTo>
                  <a:pt x="51469" y="36282"/>
                  <a:pt x="51284" y="36352"/>
                  <a:pt x="51143" y="36396"/>
                </a:cubicBezTo>
                <a:cubicBezTo>
                  <a:pt x="50958" y="36211"/>
                  <a:pt x="50773" y="36026"/>
                  <a:pt x="50624" y="35841"/>
                </a:cubicBezTo>
                <a:cubicBezTo>
                  <a:pt x="50844" y="35771"/>
                  <a:pt x="51064" y="35692"/>
                  <a:pt x="51284" y="35621"/>
                </a:cubicBezTo>
                <a:cubicBezTo>
                  <a:pt x="51759" y="35472"/>
                  <a:pt x="52200" y="35296"/>
                  <a:pt x="52640" y="35111"/>
                </a:cubicBezTo>
                <a:cubicBezTo>
                  <a:pt x="52789" y="35032"/>
                  <a:pt x="52939" y="34996"/>
                  <a:pt x="53080" y="34926"/>
                </a:cubicBezTo>
                <a:close/>
                <a:moveTo>
                  <a:pt x="3382" y="33896"/>
                </a:moveTo>
                <a:lnTo>
                  <a:pt x="3382" y="33896"/>
                </a:lnTo>
                <a:cubicBezTo>
                  <a:pt x="3161" y="34301"/>
                  <a:pt x="2977" y="34671"/>
                  <a:pt x="2792" y="35032"/>
                </a:cubicBezTo>
                <a:cubicBezTo>
                  <a:pt x="2721" y="35146"/>
                  <a:pt x="2607" y="35216"/>
                  <a:pt x="2501" y="35331"/>
                </a:cubicBezTo>
                <a:cubicBezTo>
                  <a:pt x="2202" y="35621"/>
                  <a:pt x="1876" y="35912"/>
                  <a:pt x="1542" y="36211"/>
                </a:cubicBezTo>
                <a:cubicBezTo>
                  <a:pt x="1436" y="36317"/>
                  <a:pt x="1321" y="36396"/>
                  <a:pt x="1251" y="36502"/>
                </a:cubicBezTo>
                <a:cubicBezTo>
                  <a:pt x="1436" y="36132"/>
                  <a:pt x="1656" y="35736"/>
                  <a:pt x="1876" y="35366"/>
                </a:cubicBezTo>
                <a:cubicBezTo>
                  <a:pt x="2061" y="35181"/>
                  <a:pt x="2202" y="35032"/>
                  <a:pt x="2387" y="34855"/>
                </a:cubicBezTo>
                <a:cubicBezTo>
                  <a:pt x="2536" y="34706"/>
                  <a:pt x="2677" y="34556"/>
                  <a:pt x="2827" y="34415"/>
                </a:cubicBezTo>
                <a:cubicBezTo>
                  <a:pt x="3012" y="34230"/>
                  <a:pt x="3197" y="34081"/>
                  <a:pt x="3382" y="33896"/>
                </a:cubicBezTo>
                <a:close/>
                <a:moveTo>
                  <a:pt x="8884" y="34706"/>
                </a:moveTo>
                <a:cubicBezTo>
                  <a:pt x="8664" y="34926"/>
                  <a:pt x="8444" y="35181"/>
                  <a:pt x="8224" y="35437"/>
                </a:cubicBezTo>
                <a:cubicBezTo>
                  <a:pt x="7484" y="35736"/>
                  <a:pt x="6753" y="36097"/>
                  <a:pt x="6023" y="36502"/>
                </a:cubicBezTo>
                <a:cubicBezTo>
                  <a:pt x="6243" y="36211"/>
                  <a:pt x="6463" y="35956"/>
                  <a:pt x="6718" y="35692"/>
                </a:cubicBezTo>
                <a:cubicBezTo>
                  <a:pt x="7414" y="35331"/>
                  <a:pt x="8145" y="34996"/>
                  <a:pt x="8884" y="34706"/>
                </a:cubicBezTo>
                <a:close/>
                <a:moveTo>
                  <a:pt x="40974" y="35692"/>
                </a:moveTo>
                <a:cubicBezTo>
                  <a:pt x="41054" y="35877"/>
                  <a:pt x="41159" y="36062"/>
                  <a:pt x="41274" y="36211"/>
                </a:cubicBezTo>
                <a:cubicBezTo>
                  <a:pt x="40314" y="36352"/>
                  <a:pt x="39363" y="36431"/>
                  <a:pt x="38413" y="36502"/>
                </a:cubicBezTo>
                <a:cubicBezTo>
                  <a:pt x="38333" y="36317"/>
                  <a:pt x="38263" y="36132"/>
                  <a:pt x="38157" y="35912"/>
                </a:cubicBezTo>
                <a:cubicBezTo>
                  <a:pt x="39143" y="35877"/>
                  <a:pt x="40059" y="35771"/>
                  <a:pt x="40974" y="35692"/>
                </a:cubicBezTo>
                <a:close/>
                <a:moveTo>
                  <a:pt x="61408" y="35216"/>
                </a:moveTo>
                <a:cubicBezTo>
                  <a:pt x="61444" y="35252"/>
                  <a:pt x="61523" y="35296"/>
                  <a:pt x="61558" y="35331"/>
                </a:cubicBezTo>
                <a:cubicBezTo>
                  <a:pt x="61664" y="35401"/>
                  <a:pt x="61778" y="35437"/>
                  <a:pt x="61884" y="35472"/>
                </a:cubicBezTo>
                <a:cubicBezTo>
                  <a:pt x="61558" y="35586"/>
                  <a:pt x="61268" y="35692"/>
                  <a:pt x="60933" y="35806"/>
                </a:cubicBezTo>
                <a:cubicBezTo>
                  <a:pt x="60238" y="36026"/>
                  <a:pt x="59507" y="36246"/>
                  <a:pt x="58802" y="36502"/>
                </a:cubicBezTo>
                <a:lnTo>
                  <a:pt x="58767" y="36502"/>
                </a:lnTo>
                <a:cubicBezTo>
                  <a:pt x="58626" y="36396"/>
                  <a:pt x="58477" y="36246"/>
                  <a:pt x="58327" y="36097"/>
                </a:cubicBezTo>
                <a:cubicBezTo>
                  <a:pt x="58847" y="35956"/>
                  <a:pt x="59392" y="35806"/>
                  <a:pt x="59947" y="35657"/>
                </a:cubicBezTo>
                <a:cubicBezTo>
                  <a:pt x="60422" y="35516"/>
                  <a:pt x="60898" y="35366"/>
                  <a:pt x="61408" y="35216"/>
                </a:cubicBezTo>
                <a:close/>
                <a:moveTo>
                  <a:pt x="46521" y="35366"/>
                </a:moveTo>
                <a:cubicBezTo>
                  <a:pt x="46662" y="35586"/>
                  <a:pt x="46812" y="35771"/>
                  <a:pt x="46961" y="35991"/>
                </a:cubicBezTo>
                <a:cubicBezTo>
                  <a:pt x="46037" y="36211"/>
                  <a:pt x="45121" y="36396"/>
                  <a:pt x="44206" y="36537"/>
                </a:cubicBezTo>
                <a:cubicBezTo>
                  <a:pt x="44100" y="36317"/>
                  <a:pt x="43950" y="36097"/>
                  <a:pt x="43836" y="35912"/>
                </a:cubicBezTo>
                <a:cubicBezTo>
                  <a:pt x="44716" y="35736"/>
                  <a:pt x="45641" y="35586"/>
                  <a:pt x="46521" y="35366"/>
                </a:cubicBezTo>
                <a:close/>
                <a:moveTo>
                  <a:pt x="49963" y="35216"/>
                </a:moveTo>
                <a:cubicBezTo>
                  <a:pt x="50148" y="35437"/>
                  <a:pt x="50333" y="35621"/>
                  <a:pt x="50518" y="35806"/>
                </a:cubicBezTo>
                <a:cubicBezTo>
                  <a:pt x="49523" y="36132"/>
                  <a:pt x="48537" y="36396"/>
                  <a:pt x="47507" y="36651"/>
                </a:cubicBezTo>
                <a:cubicBezTo>
                  <a:pt x="47357" y="36431"/>
                  <a:pt x="47181" y="36211"/>
                  <a:pt x="47032" y="36026"/>
                </a:cubicBezTo>
                <a:cubicBezTo>
                  <a:pt x="48018" y="35771"/>
                  <a:pt x="49012" y="35516"/>
                  <a:pt x="49963" y="35216"/>
                </a:cubicBezTo>
                <a:close/>
                <a:moveTo>
                  <a:pt x="37787" y="35146"/>
                </a:moveTo>
                <a:cubicBezTo>
                  <a:pt x="37893" y="35401"/>
                  <a:pt x="38008" y="35657"/>
                  <a:pt x="38113" y="35912"/>
                </a:cubicBezTo>
                <a:cubicBezTo>
                  <a:pt x="38192" y="36132"/>
                  <a:pt x="38263" y="36317"/>
                  <a:pt x="38333" y="36537"/>
                </a:cubicBezTo>
                <a:cubicBezTo>
                  <a:pt x="37497" y="36572"/>
                  <a:pt x="36652" y="36651"/>
                  <a:pt x="35771" y="36687"/>
                </a:cubicBezTo>
                <a:cubicBezTo>
                  <a:pt x="35736" y="36467"/>
                  <a:pt x="35692" y="36282"/>
                  <a:pt x="35622" y="36062"/>
                </a:cubicBezTo>
                <a:cubicBezTo>
                  <a:pt x="36432" y="36026"/>
                  <a:pt x="37233" y="35991"/>
                  <a:pt x="38008" y="35956"/>
                </a:cubicBezTo>
                <a:cubicBezTo>
                  <a:pt x="38043" y="35956"/>
                  <a:pt x="38078" y="35956"/>
                  <a:pt x="38113" y="35912"/>
                </a:cubicBezTo>
                <a:lnTo>
                  <a:pt x="38113" y="35912"/>
                </a:lnTo>
                <a:cubicBezTo>
                  <a:pt x="37277" y="35956"/>
                  <a:pt x="36467" y="35991"/>
                  <a:pt x="35622" y="36026"/>
                </a:cubicBezTo>
                <a:cubicBezTo>
                  <a:pt x="35551" y="35771"/>
                  <a:pt x="35472" y="35516"/>
                  <a:pt x="35402" y="35252"/>
                </a:cubicBezTo>
                <a:cubicBezTo>
                  <a:pt x="36212" y="35216"/>
                  <a:pt x="36977" y="35181"/>
                  <a:pt x="37787" y="35146"/>
                </a:cubicBezTo>
                <a:close/>
                <a:moveTo>
                  <a:pt x="61928" y="35516"/>
                </a:moveTo>
                <a:cubicBezTo>
                  <a:pt x="62148" y="35586"/>
                  <a:pt x="62289" y="35657"/>
                  <a:pt x="62439" y="35692"/>
                </a:cubicBezTo>
                <a:cubicBezTo>
                  <a:pt x="62439" y="35692"/>
                  <a:pt x="62474" y="35692"/>
                  <a:pt x="62474" y="35736"/>
                </a:cubicBezTo>
                <a:cubicBezTo>
                  <a:pt x="62034" y="35841"/>
                  <a:pt x="61593" y="35991"/>
                  <a:pt x="61153" y="36097"/>
                </a:cubicBezTo>
                <a:cubicBezTo>
                  <a:pt x="60493" y="36282"/>
                  <a:pt x="59833" y="36502"/>
                  <a:pt x="59172" y="36722"/>
                </a:cubicBezTo>
                <a:cubicBezTo>
                  <a:pt x="59067" y="36651"/>
                  <a:pt x="58952" y="36616"/>
                  <a:pt x="58847" y="36537"/>
                </a:cubicBezTo>
                <a:cubicBezTo>
                  <a:pt x="59542" y="36282"/>
                  <a:pt x="60273" y="36062"/>
                  <a:pt x="60968" y="35841"/>
                </a:cubicBezTo>
                <a:cubicBezTo>
                  <a:pt x="61303" y="35736"/>
                  <a:pt x="61629" y="35621"/>
                  <a:pt x="61928" y="35516"/>
                </a:cubicBezTo>
                <a:close/>
                <a:moveTo>
                  <a:pt x="2457" y="34081"/>
                </a:moveTo>
                <a:lnTo>
                  <a:pt x="2457" y="34081"/>
                </a:lnTo>
                <a:cubicBezTo>
                  <a:pt x="2281" y="34486"/>
                  <a:pt x="2061" y="34926"/>
                  <a:pt x="1841" y="35331"/>
                </a:cubicBezTo>
                <a:cubicBezTo>
                  <a:pt x="1286" y="35806"/>
                  <a:pt x="696" y="36282"/>
                  <a:pt x="80" y="36757"/>
                </a:cubicBezTo>
                <a:cubicBezTo>
                  <a:pt x="335" y="36317"/>
                  <a:pt x="591" y="35877"/>
                  <a:pt x="846" y="35437"/>
                </a:cubicBezTo>
                <a:cubicBezTo>
                  <a:pt x="1436" y="34996"/>
                  <a:pt x="1947" y="34556"/>
                  <a:pt x="2457" y="34081"/>
                </a:cubicBezTo>
                <a:close/>
                <a:moveTo>
                  <a:pt x="35586" y="36062"/>
                </a:moveTo>
                <a:cubicBezTo>
                  <a:pt x="35657" y="36282"/>
                  <a:pt x="35692" y="36467"/>
                  <a:pt x="35736" y="36687"/>
                </a:cubicBezTo>
                <a:cubicBezTo>
                  <a:pt x="34856" y="36722"/>
                  <a:pt x="33931" y="36757"/>
                  <a:pt x="33095" y="36792"/>
                </a:cubicBezTo>
                <a:cubicBezTo>
                  <a:pt x="33016" y="36572"/>
                  <a:pt x="32980" y="36317"/>
                  <a:pt x="32910" y="36097"/>
                </a:cubicBezTo>
                <a:cubicBezTo>
                  <a:pt x="33790" y="36097"/>
                  <a:pt x="34706" y="36097"/>
                  <a:pt x="35586" y="36062"/>
                </a:cubicBezTo>
                <a:close/>
                <a:moveTo>
                  <a:pt x="53635" y="35437"/>
                </a:moveTo>
                <a:cubicBezTo>
                  <a:pt x="53705" y="35516"/>
                  <a:pt x="53784" y="35586"/>
                  <a:pt x="53855" y="35657"/>
                </a:cubicBezTo>
                <a:cubicBezTo>
                  <a:pt x="53925" y="35692"/>
                  <a:pt x="54004" y="35771"/>
                  <a:pt x="54075" y="35841"/>
                </a:cubicBezTo>
                <a:cubicBezTo>
                  <a:pt x="53960" y="35912"/>
                  <a:pt x="53855" y="35956"/>
                  <a:pt x="53740" y="35991"/>
                </a:cubicBezTo>
                <a:cubicBezTo>
                  <a:pt x="53300" y="36211"/>
                  <a:pt x="52825" y="36396"/>
                  <a:pt x="52314" y="36572"/>
                </a:cubicBezTo>
                <a:cubicBezTo>
                  <a:pt x="52059" y="36651"/>
                  <a:pt x="51803" y="36722"/>
                  <a:pt x="51539" y="36792"/>
                </a:cubicBezTo>
                <a:cubicBezTo>
                  <a:pt x="51398" y="36687"/>
                  <a:pt x="51284" y="36537"/>
                  <a:pt x="51178" y="36431"/>
                </a:cubicBezTo>
                <a:cubicBezTo>
                  <a:pt x="51319" y="36396"/>
                  <a:pt x="51469" y="36317"/>
                  <a:pt x="51618" y="36282"/>
                </a:cubicBezTo>
                <a:cubicBezTo>
                  <a:pt x="52129" y="36132"/>
                  <a:pt x="52640" y="35912"/>
                  <a:pt x="53124" y="35692"/>
                </a:cubicBezTo>
                <a:cubicBezTo>
                  <a:pt x="53300" y="35621"/>
                  <a:pt x="53450" y="35551"/>
                  <a:pt x="53635" y="35437"/>
                </a:cubicBezTo>
                <a:close/>
                <a:moveTo>
                  <a:pt x="14563" y="35366"/>
                </a:moveTo>
                <a:lnTo>
                  <a:pt x="14563" y="35366"/>
                </a:lnTo>
                <a:cubicBezTo>
                  <a:pt x="14457" y="35692"/>
                  <a:pt x="14387" y="36026"/>
                  <a:pt x="14272" y="36352"/>
                </a:cubicBezTo>
                <a:cubicBezTo>
                  <a:pt x="13982" y="36431"/>
                  <a:pt x="13682" y="36467"/>
                  <a:pt x="13392" y="36502"/>
                </a:cubicBezTo>
                <a:cubicBezTo>
                  <a:pt x="12846" y="36616"/>
                  <a:pt x="12256" y="36722"/>
                  <a:pt x="11701" y="36836"/>
                </a:cubicBezTo>
                <a:cubicBezTo>
                  <a:pt x="11816" y="36467"/>
                  <a:pt x="11921" y="36132"/>
                  <a:pt x="12071" y="35806"/>
                </a:cubicBezTo>
                <a:cubicBezTo>
                  <a:pt x="12881" y="35621"/>
                  <a:pt x="13726" y="35472"/>
                  <a:pt x="14563" y="35366"/>
                </a:cubicBezTo>
                <a:close/>
                <a:moveTo>
                  <a:pt x="32875" y="36097"/>
                </a:moveTo>
                <a:cubicBezTo>
                  <a:pt x="32945" y="36317"/>
                  <a:pt x="32980" y="36572"/>
                  <a:pt x="33016" y="36792"/>
                </a:cubicBezTo>
                <a:cubicBezTo>
                  <a:pt x="32100" y="36836"/>
                  <a:pt x="31149" y="36836"/>
                  <a:pt x="30234" y="36836"/>
                </a:cubicBezTo>
                <a:cubicBezTo>
                  <a:pt x="30234" y="36616"/>
                  <a:pt x="30190" y="36352"/>
                  <a:pt x="30154" y="36097"/>
                </a:cubicBezTo>
                <a:close/>
                <a:moveTo>
                  <a:pt x="5178" y="34450"/>
                </a:moveTo>
                <a:lnTo>
                  <a:pt x="5178" y="34450"/>
                </a:lnTo>
                <a:cubicBezTo>
                  <a:pt x="5028" y="34741"/>
                  <a:pt x="4843" y="34996"/>
                  <a:pt x="4702" y="35252"/>
                </a:cubicBezTo>
                <a:cubicBezTo>
                  <a:pt x="4658" y="35296"/>
                  <a:pt x="4623" y="35331"/>
                  <a:pt x="4588" y="35401"/>
                </a:cubicBezTo>
                <a:cubicBezTo>
                  <a:pt x="3927" y="35841"/>
                  <a:pt x="3302" y="36352"/>
                  <a:pt x="2721" y="36872"/>
                </a:cubicBezTo>
                <a:cubicBezTo>
                  <a:pt x="2756" y="36836"/>
                  <a:pt x="2756" y="36792"/>
                  <a:pt x="2792" y="36757"/>
                </a:cubicBezTo>
                <a:cubicBezTo>
                  <a:pt x="2941" y="36502"/>
                  <a:pt x="3117" y="36211"/>
                  <a:pt x="3302" y="35877"/>
                </a:cubicBezTo>
                <a:cubicBezTo>
                  <a:pt x="3927" y="35366"/>
                  <a:pt x="4517" y="34891"/>
                  <a:pt x="5178" y="34450"/>
                </a:cubicBezTo>
                <a:close/>
                <a:moveTo>
                  <a:pt x="7379" y="34855"/>
                </a:moveTo>
                <a:lnTo>
                  <a:pt x="7379" y="34855"/>
                </a:lnTo>
                <a:cubicBezTo>
                  <a:pt x="7158" y="35111"/>
                  <a:pt x="6903" y="35401"/>
                  <a:pt x="6683" y="35657"/>
                </a:cubicBezTo>
                <a:cubicBezTo>
                  <a:pt x="5944" y="36026"/>
                  <a:pt x="5248" y="36431"/>
                  <a:pt x="4588" y="36872"/>
                </a:cubicBezTo>
                <a:cubicBezTo>
                  <a:pt x="4808" y="36572"/>
                  <a:pt x="5028" y="36282"/>
                  <a:pt x="5248" y="35991"/>
                </a:cubicBezTo>
                <a:cubicBezTo>
                  <a:pt x="5944" y="35586"/>
                  <a:pt x="6639" y="35216"/>
                  <a:pt x="7379" y="34855"/>
                </a:cubicBezTo>
                <a:close/>
                <a:moveTo>
                  <a:pt x="22416" y="35956"/>
                </a:moveTo>
                <a:cubicBezTo>
                  <a:pt x="23261" y="35956"/>
                  <a:pt x="24071" y="35956"/>
                  <a:pt x="24907" y="35991"/>
                </a:cubicBezTo>
                <a:lnTo>
                  <a:pt x="24907" y="36872"/>
                </a:lnTo>
                <a:lnTo>
                  <a:pt x="22310" y="36872"/>
                </a:lnTo>
                <a:cubicBezTo>
                  <a:pt x="22345" y="36616"/>
                  <a:pt x="22381" y="36396"/>
                  <a:pt x="22416" y="36132"/>
                </a:cubicBezTo>
                <a:lnTo>
                  <a:pt x="22416" y="35956"/>
                </a:lnTo>
                <a:close/>
                <a:moveTo>
                  <a:pt x="25867" y="35991"/>
                </a:moveTo>
                <a:cubicBezTo>
                  <a:pt x="26378" y="36026"/>
                  <a:pt x="26888" y="36026"/>
                  <a:pt x="27443" y="36026"/>
                </a:cubicBezTo>
                <a:cubicBezTo>
                  <a:pt x="27443" y="36317"/>
                  <a:pt x="27478" y="36572"/>
                  <a:pt x="27478" y="36872"/>
                </a:cubicBezTo>
                <a:lnTo>
                  <a:pt x="26157" y="36872"/>
                </a:lnTo>
                <a:cubicBezTo>
                  <a:pt x="25887" y="36872"/>
                  <a:pt x="25617" y="36856"/>
                  <a:pt x="25350" y="36856"/>
                </a:cubicBezTo>
                <a:cubicBezTo>
                  <a:pt x="25216" y="36856"/>
                  <a:pt x="25083" y="36860"/>
                  <a:pt x="24951" y="36872"/>
                </a:cubicBezTo>
                <a:lnTo>
                  <a:pt x="24951" y="35991"/>
                </a:lnTo>
                <a:close/>
                <a:moveTo>
                  <a:pt x="27478" y="36062"/>
                </a:moveTo>
                <a:cubicBezTo>
                  <a:pt x="28323" y="36062"/>
                  <a:pt x="29204" y="36097"/>
                  <a:pt x="30119" y="36097"/>
                </a:cubicBezTo>
                <a:cubicBezTo>
                  <a:pt x="30154" y="36352"/>
                  <a:pt x="30190" y="36616"/>
                  <a:pt x="30190" y="36836"/>
                </a:cubicBezTo>
                <a:cubicBezTo>
                  <a:pt x="29274" y="36872"/>
                  <a:pt x="28394" y="36872"/>
                  <a:pt x="27513" y="36872"/>
                </a:cubicBezTo>
                <a:cubicBezTo>
                  <a:pt x="27513" y="36572"/>
                  <a:pt x="27513" y="36317"/>
                  <a:pt x="27478" y="36062"/>
                </a:cubicBezTo>
                <a:close/>
                <a:moveTo>
                  <a:pt x="22381" y="35956"/>
                </a:moveTo>
                <a:cubicBezTo>
                  <a:pt x="22381" y="36026"/>
                  <a:pt x="22381" y="36062"/>
                  <a:pt x="22345" y="36132"/>
                </a:cubicBezTo>
                <a:cubicBezTo>
                  <a:pt x="22345" y="36396"/>
                  <a:pt x="22310" y="36616"/>
                  <a:pt x="22266" y="36872"/>
                </a:cubicBezTo>
                <a:cubicBezTo>
                  <a:pt x="21350" y="36907"/>
                  <a:pt x="20435" y="36907"/>
                  <a:pt x="19554" y="36942"/>
                </a:cubicBezTo>
                <a:cubicBezTo>
                  <a:pt x="19625" y="36651"/>
                  <a:pt x="19704" y="36317"/>
                  <a:pt x="19739" y="35991"/>
                </a:cubicBezTo>
                <a:cubicBezTo>
                  <a:pt x="20620" y="35956"/>
                  <a:pt x="21500" y="35956"/>
                  <a:pt x="22381" y="35956"/>
                </a:cubicBezTo>
                <a:close/>
                <a:moveTo>
                  <a:pt x="43765" y="35912"/>
                </a:moveTo>
                <a:cubicBezTo>
                  <a:pt x="43915" y="36132"/>
                  <a:pt x="44021" y="36317"/>
                  <a:pt x="44170" y="36537"/>
                </a:cubicBezTo>
                <a:cubicBezTo>
                  <a:pt x="43325" y="36687"/>
                  <a:pt x="42515" y="36836"/>
                  <a:pt x="41679" y="36942"/>
                </a:cubicBezTo>
                <a:cubicBezTo>
                  <a:pt x="41564" y="36722"/>
                  <a:pt x="41459" y="36502"/>
                  <a:pt x="41344" y="36246"/>
                </a:cubicBezTo>
                <a:cubicBezTo>
                  <a:pt x="42154" y="36176"/>
                  <a:pt x="42955" y="36026"/>
                  <a:pt x="43765" y="35912"/>
                </a:cubicBezTo>
                <a:close/>
                <a:moveTo>
                  <a:pt x="57667" y="35437"/>
                </a:moveTo>
                <a:cubicBezTo>
                  <a:pt x="57702" y="35472"/>
                  <a:pt x="57746" y="35516"/>
                  <a:pt x="57781" y="35551"/>
                </a:cubicBezTo>
                <a:cubicBezTo>
                  <a:pt x="57922" y="35736"/>
                  <a:pt x="58072" y="35912"/>
                  <a:pt x="58257" y="36097"/>
                </a:cubicBezTo>
                <a:cubicBezTo>
                  <a:pt x="57227" y="36396"/>
                  <a:pt x="56276" y="36687"/>
                  <a:pt x="55281" y="37012"/>
                </a:cubicBezTo>
                <a:cubicBezTo>
                  <a:pt x="55061" y="36836"/>
                  <a:pt x="54841" y="36616"/>
                  <a:pt x="54621" y="36352"/>
                </a:cubicBezTo>
                <a:cubicBezTo>
                  <a:pt x="55175" y="36132"/>
                  <a:pt x="55765" y="35877"/>
                  <a:pt x="56381" y="35736"/>
                </a:cubicBezTo>
                <a:cubicBezTo>
                  <a:pt x="56822" y="35621"/>
                  <a:pt x="57227" y="35516"/>
                  <a:pt x="57667" y="35437"/>
                </a:cubicBezTo>
                <a:close/>
                <a:moveTo>
                  <a:pt x="62544" y="35736"/>
                </a:moveTo>
                <a:cubicBezTo>
                  <a:pt x="62729" y="35806"/>
                  <a:pt x="62949" y="35877"/>
                  <a:pt x="63169" y="36062"/>
                </a:cubicBezTo>
                <a:cubicBezTo>
                  <a:pt x="62659" y="36211"/>
                  <a:pt x="62148" y="36352"/>
                  <a:pt x="61629" y="36502"/>
                </a:cubicBezTo>
                <a:cubicBezTo>
                  <a:pt x="61047" y="36687"/>
                  <a:pt x="60493" y="36872"/>
                  <a:pt x="59947" y="37056"/>
                </a:cubicBezTo>
                <a:cubicBezTo>
                  <a:pt x="59762" y="36977"/>
                  <a:pt x="59612" y="36907"/>
                  <a:pt x="59463" y="36836"/>
                </a:cubicBezTo>
                <a:cubicBezTo>
                  <a:pt x="59392" y="36792"/>
                  <a:pt x="59322" y="36757"/>
                  <a:pt x="59243" y="36722"/>
                </a:cubicBezTo>
                <a:cubicBezTo>
                  <a:pt x="59868" y="36537"/>
                  <a:pt x="60528" y="36317"/>
                  <a:pt x="61153" y="36132"/>
                </a:cubicBezTo>
                <a:cubicBezTo>
                  <a:pt x="61629" y="36026"/>
                  <a:pt x="62104" y="35877"/>
                  <a:pt x="62544" y="35736"/>
                </a:cubicBezTo>
                <a:close/>
                <a:moveTo>
                  <a:pt x="19704" y="35991"/>
                </a:moveTo>
                <a:lnTo>
                  <a:pt x="19704" y="35991"/>
                </a:lnTo>
                <a:cubicBezTo>
                  <a:pt x="19625" y="36317"/>
                  <a:pt x="19554" y="36651"/>
                  <a:pt x="19519" y="36942"/>
                </a:cubicBezTo>
                <a:cubicBezTo>
                  <a:pt x="18568" y="37012"/>
                  <a:pt x="17644" y="37056"/>
                  <a:pt x="16728" y="37162"/>
                </a:cubicBezTo>
                <a:cubicBezTo>
                  <a:pt x="16808" y="36792"/>
                  <a:pt x="16878" y="36467"/>
                  <a:pt x="16913" y="36132"/>
                </a:cubicBezTo>
                <a:cubicBezTo>
                  <a:pt x="17864" y="36062"/>
                  <a:pt x="18789" y="36026"/>
                  <a:pt x="19704" y="35991"/>
                </a:cubicBezTo>
                <a:close/>
                <a:moveTo>
                  <a:pt x="46996" y="36026"/>
                </a:moveTo>
                <a:cubicBezTo>
                  <a:pt x="47137" y="36246"/>
                  <a:pt x="47287" y="36431"/>
                  <a:pt x="47472" y="36651"/>
                </a:cubicBezTo>
                <a:cubicBezTo>
                  <a:pt x="46521" y="36872"/>
                  <a:pt x="45597" y="37056"/>
                  <a:pt x="44646" y="37233"/>
                </a:cubicBezTo>
                <a:cubicBezTo>
                  <a:pt x="44496" y="37012"/>
                  <a:pt x="44390" y="36792"/>
                  <a:pt x="44241" y="36572"/>
                </a:cubicBezTo>
                <a:cubicBezTo>
                  <a:pt x="45156" y="36431"/>
                  <a:pt x="46081" y="36246"/>
                  <a:pt x="46996" y="36026"/>
                </a:cubicBezTo>
                <a:close/>
                <a:moveTo>
                  <a:pt x="50553" y="35841"/>
                </a:moveTo>
                <a:cubicBezTo>
                  <a:pt x="50738" y="36026"/>
                  <a:pt x="50923" y="36211"/>
                  <a:pt x="51099" y="36396"/>
                </a:cubicBezTo>
                <a:cubicBezTo>
                  <a:pt x="50078" y="36722"/>
                  <a:pt x="49048" y="36977"/>
                  <a:pt x="47982" y="37233"/>
                </a:cubicBezTo>
                <a:cubicBezTo>
                  <a:pt x="47842" y="37056"/>
                  <a:pt x="47692" y="36872"/>
                  <a:pt x="47542" y="36687"/>
                </a:cubicBezTo>
                <a:cubicBezTo>
                  <a:pt x="48572" y="36431"/>
                  <a:pt x="49558" y="36176"/>
                  <a:pt x="50553" y="35841"/>
                </a:cubicBezTo>
                <a:close/>
                <a:moveTo>
                  <a:pt x="3857" y="34811"/>
                </a:moveTo>
                <a:lnTo>
                  <a:pt x="3857" y="34811"/>
                </a:lnTo>
                <a:cubicBezTo>
                  <a:pt x="3637" y="35216"/>
                  <a:pt x="3452" y="35551"/>
                  <a:pt x="3267" y="35841"/>
                </a:cubicBezTo>
                <a:cubicBezTo>
                  <a:pt x="2721" y="36317"/>
                  <a:pt x="2167" y="36792"/>
                  <a:pt x="1656" y="37277"/>
                </a:cubicBezTo>
                <a:cubicBezTo>
                  <a:pt x="1841" y="36907"/>
                  <a:pt x="2061" y="36572"/>
                  <a:pt x="2237" y="36211"/>
                </a:cubicBezTo>
                <a:cubicBezTo>
                  <a:pt x="2792" y="35736"/>
                  <a:pt x="3302" y="35252"/>
                  <a:pt x="3857" y="34811"/>
                </a:cubicBezTo>
                <a:close/>
                <a:moveTo>
                  <a:pt x="5873" y="35181"/>
                </a:moveTo>
                <a:lnTo>
                  <a:pt x="5873" y="35181"/>
                </a:lnTo>
                <a:cubicBezTo>
                  <a:pt x="5688" y="35401"/>
                  <a:pt x="5468" y="35657"/>
                  <a:pt x="5283" y="35877"/>
                </a:cubicBezTo>
                <a:cubicBezTo>
                  <a:pt x="5283" y="35912"/>
                  <a:pt x="5248" y="35956"/>
                  <a:pt x="5213" y="35991"/>
                </a:cubicBezTo>
                <a:cubicBezTo>
                  <a:pt x="4843" y="36211"/>
                  <a:pt x="4482" y="36431"/>
                  <a:pt x="4112" y="36687"/>
                </a:cubicBezTo>
                <a:cubicBezTo>
                  <a:pt x="3857" y="36872"/>
                  <a:pt x="3602" y="37056"/>
                  <a:pt x="3338" y="37277"/>
                </a:cubicBezTo>
                <a:cubicBezTo>
                  <a:pt x="3522" y="36977"/>
                  <a:pt x="3743" y="36722"/>
                  <a:pt x="3927" y="36431"/>
                </a:cubicBezTo>
                <a:cubicBezTo>
                  <a:pt x="4332" y="36097"/>
                  <a:pt x="4773" y="35806"/>
                  <a:pt x="5213" y="35551"/>
                </a:cubicBezTo>
                <a:cubicBezTo>
                  <a:pt x="5433" y="35437"/>
                  <a:pt x="5653" y="35296"/>
                  <a:pt x="5873" y="35181"/>
                </a:cubicBezTo>
                <a:close/>
                <a:moveTo>
                  <a:pt x="41274" y="36282"/>
                </a:moveTo>
                <a:cubicBezTo>
                  <a:pt x="41415" y="36502"/>
                  <a:pt x="41529" y="36722"/>
                  <a:pt x="41635" y="36942"/>
                </a:cubicBezTo>
                <a:cubicBezTo>
                  <a:pt x="40649" y="37092"/>
                  <a:pt x="39654" y="37197"/>
                  <a:pt x="38703" y="37277"/>
                </a:cubicBezTo>
                <a:cubicBezTo>
                  <a:pt x="38668" y="37197"/>
                  <a:pt x="38633" y="37092"/>
                  <a:pt x="38597" y="36977"/>
                </a:cubicBezTo>
                <a:cubicBezTo>
                  <a:pt x="38518" y="36836"/>
                  <a:pt x="38483" y="36722"/>
                  <a:pt x="38413" y="36572"/>
                </a:cubicBezTo>
                <a:cubicBezTo>
                  <a:pt x="39363" y="36467"/>
                  <a:pt x="40314" y="36396"/>
                  <a:pt x="41274" y="36282"/>
                </a:cubicBezTo>
                <a:close/>
                <a:moveTo>
                  <a:pt x="54110" y="35877"/>
                </a:moveTo>
                <a:cubicBezTo>
                  <a:pt x="54260" y="36026"/>
                  <a:pt x="54401" y="36176"/>
                  <a:pt x="54550" y="36352"/>
                </a:cubicBezTo>
                <a:cubicBezTo>
                  <a:pt x="54480" y="36352"/>
                  <a:pt x="54445" y="36396"/>
                  <a:pt x="54365" y="36431"/>
                </a:cubicBezTo>
                <a:cubicBezTo>
                  <a:pt x="53855" y="36651"/>
                  <a:pt x="53300" y="36872"/>
                  <a:pt x="52719" y="37056"/>
                </a:cubicBezTo>
                <a:cubicBezTo>
                  <a:pt x="52464" y="37127"/>
                  <a:pt x="52200" y="37197"/>
                  <a:pt x="51944" y="37277"/>
                </a:cubicBezTo>
                <a:cubicBezTo>
                  <a:pt x="51839" y="37127"/>
                  <a:pt x="51689" y="36977"/>
                  <a:pt x="51539" y="36836"/>
                </a:cubicBezTo>
                <a:cubicBezTo>
                  <a:pt x="51839" y="36757"/>
                  <a:pt x="52094" y="36687"/>
                  <a:pt x="52314" y="36616"/>
                </a:cubicBezTo>
                <a:cubicBezTo>
                  <a:pt x="52825" y="36431"/>
                  <a:pt x="53300" y="36246"/>
                  <a:pt x="53784" y="36026"/>
                </a:cubicBezTo>
                <a:cubicBezTo>
                  <a:pt x="53890" y="35991"/>
                  <a:pt x="54004" y="35956"/>
                  <a:pt x="54110" y="35877"/>
                </a:cubicBezTo>
                <a:close/>
                <a:moveTo>
                  <a:pt x="9941" y="35516"/>
                </a:moveTo>
                <a:cubicBezTo>
                  <a:pt x="9870" y="35692"/>
                  <a:pt x="9764" y="35841"/>
                  <a:pt x="9685" y="36026"/>
                </a:cubicBezTo>
                <a:cubicBezTo>
                  <a:pt x="9615" y="36132"/>
                  <a:pt x="9544" y="36282"/>
                  <a:pt x="9500" y="36431"/>
                </a:cubicBezTo>
                <a:cubicBezTo>
                  <a:pt x="8664" y="36687"/>
                  <a:pt x="7854" y="36977"/>
                  <a:pt x="7044" y="37312"/>
                </a:cubicBezTo>
                <a:cubicBezTo>
                  <a:pt x="7079" y="37277"/>
                  <a:pt x="7123" y="37197"/>
                  <a:pt x="7123" y="37162"/>
                </a:cubicBezTo>
                <a:cubicBezTo>
                  <a:pt x="7264" y="36907"/>
                  <a:pt x="7414" y="36651"/>
                  <a:pt x="7563" y="36396"/>
                </a:cubicBezTo>
                <a:cubicBezTo>
                  <a:pt x="8329" y="36062"/>
                  <a:pt x="9139" y="35771"/>
                  <a:pt x="9941" y="35516"/>
                </a:cubicBezTo>
                <a:close/>
                <a:moveTo>
                  <a:pt x="8145" y="35516"/>
                </a:moveTo>
                <a:cubicBezTo>
                  <a:pt x="7924" y="35771"/>
                  <a:pt x="7704" y="36062"/>
                  <a:pt x="7519" y="36352"/>
                </a:cubicBezTo>
                <a:cubicBezTo>
                  <a:pt x="6789" y="36687"/>
                  <a:pt x="6058" y="37056"/>
                  <a:pt x="5318" y="37453"/>
                </a:cubicBezTo>
                <a:cubicBezTo>
                  <a:pt x="5503" y="37162"/>
                  <a:pt x="5723" y="36872"/>
                  <a:pt x="5944" y="36572"/>
                </a:cubicBezTo>
                <a:cubicBezTo>
                  <a:pt x="6683" y="36176"/>
                  <a:pt x="7414" y="35806"/>
                  <a:pt x="8145" y="35516"/>
                </a:cubicBezTo>
                <a:close/>
                <a:moveTo>
                  <a:pt x="16878" y="36132"/>
                </a:moveTo>
                <a:lnTo>
                  <a:pt x="16878" y="36132"/>
                </a:lnTo>
                <a:cubicBezTo>
                  <a:pt x="16808" y="36467"/>
                  <a:pt x="16764" y="36792"/>
                  <a:pt x="16693" y="37162"/>
                </a:cubicBezTo>
                <a:cubicBezTo>
                  <a:pt x="15813" y="37233"/>
                  <a:pt x="14932" y="37347"/>
                  <a:pt x="14087" y="37453"/>
                </a:cubicBezTo>
                <a:cubicBezTo>
                  <a:pt x="14166" y="37127"/>
                  <a:pt x="14237" y="36757"/>
                  <a:pt x="14307" y="36431"/>
                </a:cubicBezTo>
                <a:cubicBezTo>
                  <a:pt x="15152" y="36282"/>
                  <a:pt x="16033" y="36211"/>
                  <a:pt x="16878" y="36132"/>
                </a:cubicBezTo>
                <a:close/>
                <a:moveTo>
                  <a:pt x="58292" y="36097"/>
                </a:moveTo>
                <a:cubicBezTo>
                  <a:pt x="58442" y="36282"/>
                  <a:pt x="58582" y="36396"/>
                  <a:pt x="58732" y="36502"/>
                </a:cubicBezTo>
                <a:cubicBezTo>
                  <a:pt x="57816" y="36836"/>
                  <a:pt x="56901" y="37127"/>
                  <a:pt x="55941" y="37453"/>
                </a:cubicBezTo>
                <a:cubicBezTo>
                  <a:pt x="55800" y="37382"/>
                  <a:pt x="55615" y="37277"/>
                  <a:pt x="55360" y="37092"/>
                </a:cubicBezTo>
                <a:cubicBezTo>
                  <a:pt x="55360" y="37092"/>
                  <a:pt x="55360" y="37056"/>
                  <a:pt x="55325" y="37056"/>
                </a:cubicBezTo>
                <a:cubicBezTo>
                  <a:pt x="56311" y="36722"/>
                  <a:pt x="57262" y="36431"/>
                  <a:pt x="58292" y="36097"/>
                </a:cubicBezTo>
                <a:close/>
                <a:moveTo>
                  <a:pt x="38377" y="36572"/>
                </a:moveTo>
                <a:cubicBezTo>
                  <a:pt x="38413" y="36722"/>
                  <a:pt x="38483" y="36872"/>
                  <a:pt x="38518" y="37012"/>
                </a:cubicBezTo>
                <a:cubicBezTo>
                  <a:pt x="38553" y="37092"/>
                  <a:pt x="38597" y="37197"/>
                  <a:pt x="38633" y="37277"/>
                </a:cubicBezTo>
                <a:cubicBezTo>
                  <a:pt x="37752" y="37382"/>
                  <a:pt x="36872" y="37453"/>
                  <a:pt x="35991" y="37497"/>
                </a:cubicBezTo>
                <a:cubicBezTo>
                  <a:pt x="35956" y="37417"/>
                  <a:pt x="35912" y="37312"/>
                  <a:pt x="35877" y="37197"/>
                </a:cubicBezTo>
                <a:cubicBezTo>
                  <a:pt x="35842" y="37056"/>
                  <a:pt x="35807" y="36907"/>
                  <a:pt x="35807" y="36722"/>
                </a:cubicBezTo>
                <a:cubicBezTo>
                  <a:pt x="36652" y="36687"/>
                  <a:pt x="37497" y="36651"/>
                  <a:pt x="38377" y="36572"/>
                </a:cubicBezTo>
                <a:close/>
                <a:moveTo>
                  <a:pt x="12036" y="35806"/>
                </a:moveTo>
                <a:lnTo>
                  <a:pt x="12036" y="35806"/>
                </a:lnTo>
                <a:cubicBezTo>
                  <a:pt x="11886" y="36132"/>
                  <a:pt x="11781" y="36502"/>
                  <a:pt x="11666" y="36836"/>
                </a:cubicBezTo>
                <a:cubicBezTo>
                  <a:pt x="10786" y="37056"/>
                  <a:pt x="9941" y="37277"/>
                  <a:pt x="9104" y="37532"/>
                </a:cubicBezTo>
                <a:cubicBezTo>
                  <a:pt x="9210" y="37162"/>
                  <a:pt x="9359" y="36792"/>
                  <a:pt x="9544" y="36431"/>
                </a:cubicBezTo>
                <a:cubicBezTo>
                  <a:pt x="10346" y="36211"/>
                  <a:pt x="11191" y="35991"/>
                  <a:pt x="12036" y="35806"/>
                </a:cubicBezTo>
                <a:close/>
                <a:moveTo>
                  <a:pt x="2721" y="35146"/>
                </a:moveTo>
                <a:lnTo>
                  <a:pt x="2721" y="35146"/>
                </a:lnTo>
                <a:cubicBezTo>
                  <a:pt x="2572" y="35516"/>
                  <a:pt x="2387" y="35841"/>
                  <a:pt x="2202" y="36176"/>
                </a:cubicBezTo>
                <a:cubicBezTo>
                  <a:pt x="2131" y="36246"/>
                  <a:pt x="2061" y="36282"/>
                  <a:pt x="1982" y="36352"/>
                </a:cubicBezTo>
                <a:cubicBezTo>
                  <a:pt x="1691" y="36651"/>
                  <a:pt x="1357" y="36942"/>
                  <a:pt x="1031" y="37233"/>
                </a:cubicBezTo>
                <a:cubicBezTo>
                  <a:pt x="881" y="37347"/>
                  <a:pt x="740" y="37453"/>
                  <a:pt x="626" y="37567"/>
                </a:cubicBezTo>
                <a:cubicBezTo>
                  <a:pt x="811" y="37277"/>
                  <a:pt x="996" y="36942"/>
                  <a:pt x="1181" y="36616"/>
                </a:cubicBezTo>
                <a:cubicBezTo>
                  <a:pt x="1286" y="36502"/>
                  <a:pt x="1436" y="36396"/>
                  <a:pt x="1577" y="36246"/>
                </a:cubicBezTo>
                <a:cubicBezTo>
                  <a:pt x="1911" y="35956"/>
                  <a:pt x="2237" y="35657"/>
                  <a:pt x="2536" y="35331"/>
                </a:cubicBezTo>
                <a:cubicBezTo>
                  <a:pt x="2607" y="35296"/>
                  <a:pt x="2677" y="35216"/>
                  <a:pt x="2721" y="35146"/>
                </a:cubicBezTo>
                <a:close/>
                <a:moveTo>
                  <a:pt x="63248" y="36097"/>
                </a:moveTo>
                <a:cubicBezTo>
                  <a:pt x="63319" y="36132"/>
                  <a:pt x="63425" y="36211"/>
                  <a:pt x="63539" y="36317"/>
                </a:cubicBezTo>
                <a:cubicBezTo>
                  <a:pt x="63689" y="36396"/>
                  <a:pt x="63794" y="36502"/>
                  <a:pt x="63909" y="36616"/>
                </a:cubicBezTo>
                <a:cubicBezTo>
                  <a:pt x="63389" y="36757"/>
                  <a:pt x="62879" y="36907"/>
                  <a:pt x="62324" y="37092"/>
                </a:cubicBezTo>
                <a:cubicBezTo>
                  <a:pt x="61778" y="37233"/>
                  <a:pt x="61224" y="37417"/>
                  <a:pt x="60678" y="37602"/>
                </a:cubicBezTo>
                <a:cubicBezTo>
                  <a:pt x="60563" y="37497"/>
                  <a:pt x="60458" y="37417"/>
                  <a:pt x="60343" y="37312"/>
                </a:cubicBezTo>
                <a:cubicBezTo>
                  <a:pt x="60238" y="37233"/>
                  <a:pt x="60088" y="37127"/>
                  <a:pt x="59982" y="37092"/>
                </a:cubicBezTo>
                <a:cubicBezTo>
                  <a:pt x="60528" y="36907"/>
                  <a:pt x="61083" y="36722"/>
                  <a:pt x="61629" y="36537"/>
                </a:cubicBezTo>
                <a:cubicBezTo>
                  <a:pt x="62183" y="36396"/>
                  <a:pt x="62694" y="36246"/>
                  <a:pt x="63248" y="36097"/>
                </a:cubicBezTo>
                <a:close/>
                <a:moveTo>
                  <a:pt x="35736" y="36722"/>
                </a:moveTo>
                <a:cubicBezTo>
                  <a:pt x="35771" y="36907"/>
                  <a:pt x="35807" y="37056"/>
                  <a:pt x="35842" y="37197"/>
                </a:cubicBezTo>
                <a:cubicBezTo>
                  <a:pt x="35877" y="37312"/>
                  <a:pt x="35912" y="37417"/>
                  <a:pt x="35912" y="37497"/>
                </a:cubicBezTo>
                <a:cubicBezTo>
                  <a:pt x="35032" y="37567"/>
                  <a:pt x="34116" y="37602"/>
                  <a:pt x="33236" y="37637"/>
                </a:cubicBezTo>
                <a:cubicBezTo>
                  <a:pt x="33201" y="37382"/>
                  <a:pt x="33130" y="37127"/>
                  <a:pt x="33095" y="36836"/>
                </a:cubicBezTo>
                <a:cubicBezTo>
                  <a:pt x="33975" y="36836"/>
                  <a:pt x="34856" y="36792"/>
                  <a:pt x="35736" y="36722"/>
                </a:cubicBezTo>
                <a:close/>
                <a:moveTo>
                  <a:pt x="58767" y="36537"/>
                </a:moveTo>
                <a:cubicBezTo>
                  <a:pt x="58882" y="36616"/>
                  <a:pt x="58987" y="36687"/>
                  <a:pt x="59137" y="36722"/>
                </a:cubicBezTo>
                <a:lnTo>
                  <a:pt x="57156" y="37382"/>
                </a:lnTo>
                <a:cubicBezTo>
                  <a:pt x="56901" y="37453"/>
                  <a:pt x="56646" y="37567"/>
                  <a:pt x="56346" y="37637"/>
                </a:cubicBezTo>
                <a:cubicBezTo>
                  <a:pt x="56311" y="37602"/>
                  <a:pt x="56241" y="37602"/>
                  <a:pt x="56161" y="37567"/>
                </a:cubicBezTo>
                <a:cubicBezTo>
                  <a:pt x="56126" y="37532"/>
                  <a:pt x="56056" y="37532"/>
                  <a:pt x="56020" y="37497"/>
                </a:cubicBezTo>
                <a:cubicBezTo>
                  <a:pt x="56936" y="37162"/>
                  <a:pt x="57852" y="36836"/>
                  <a:pt x="58767" y="36537"/>
                </a:cubicBezTo>
                <a:close/>
                <a:moveTo>
                  <a:pt x="44206" y="36572"/>
                </a:moveTo>
                <a:cubicBezTo>
                  <a:pt x="44320" y="36792"/>
                  <a:pt x="44461" y="37012"/>
                  <a:pt x="44611" y="37233"/>
                </a:cubicBezTo>
                <a:cubicBezTo>
                  <a:pt x="43765" y="37417"/>
                  <a:pt x="42920" y="37532"/>
                  <a:pt x="42040" y="37673"/>
                </a:cubicBezTo>
                <a:cubicBezTo>
                  <a:pt x="42040" y="37637"/>
                  <a:pt x="42005" y="37567"/>
                  <a:pt x="41969" y="37532"/>
                </a:cubicBezTo>
                <a:cubicBezTo>
                  <a:pt x="41899" y="37347"/>
                  <a:pt x="41784" y="37162"/>
                  <a:pt x="41714" y="36977"/>
                </a:cubicBezTo>
                <a:cubicBezTo>
                  <a:pt x="42515" y="36872"/>
                  <a:pt x="43360" y="36722"/>
                  <a:pt x="44206" y="36572"/>
                </a:cubicBezTo>
                <a:close/>
                <a:moveTo>
                  <a:pt x="51143" y="36431"/>
                </a:moveTo>
                <a:cubicBezTo>
                  <a:pt x="51249" y="36572"/>
                  <a:pt x="51363" y="36687"/>
                  <a:pt x="51469" y="36836"/>
                </a:cubicBezTo>
                <a:cubicBezTo>
                  <a:pt x="50439" y="37127"/>
                  <a:pt x="49417" y="37417"/>
                  <a:pt x="48352" y="37673"/>
                </a:cubicBezTo>
                <a:cubicBezTo>
                  <a:pt x="48317" y="37602"/>
                  <a:pt x="48238" y="37532"/>
                  <a:pt x="48203" y="37497"/>
                </a:cubicBezTo>
                <a:cubicBezTo>
                  <a:pt x="48132" y="37417"/>
                  <a:pt x="48097" y="37347"/>
                  <a:pt x="48018" y="37277"/>
                </a:cubicBezTo>
                <a:cubicBezTo>
                  <a:pt x="49083" y="37012"/>
                  <a:pt x="50113" y="36757"/>
                  <a:pt x="51143" y="36431"/>
                </a:cubicBezTo>
                <a:close/>
                <a:moveTo>
                  <a:pt x="33051" y="36836"/>
                </a:moveTo>
                <a:cubicBezTo>
                  <a:pt x="33095" y="37127"/>
                  <a:pt x="33165" y="37382"/>
                  <a:pt x="33201" y="37637"/>
                </a:cubicBezTo>
                <a:cubicBezTo>
                  <a:pt x="32215" y="37673"/>
                  <a:pt x="31255" y="37717"/>
                  <a:pt x="30269" y="37752"/>
                </a:cubicBezTo>
                <a:cubicBezTo>
                  <a:pt x="30269" y="37453"/>
                  <a:pt x="30269" y="37162"/>
                  <a:pt x="30234" y="36907"/>
                </a:cubicBezTo>
                <a:cubicBezTo>
                  <a:pt x="31149" y="36872"/>
                  <a:pt x="32100" y="36872"/>
                  <a:pt x="33051" y="36836"/>
                </a:cubicBezTo>
                <a:close/>
                <a:moveTo>
                  <a:pt x="30190" y="36907"/>
                </a:moveTo>
                <a:cubicBezTo>
                  <a:pt x="30234" y="37162"/>
                  <a:pt x="30234" y="37453"/>
                  <a:pt x="30234" y="37752"/>
                </a:cubicBezTo>
                <a:cubicBezTo>
                  <a:pt x="29309" y="37787"/>
                  <a:pt x="28394" y="37787"/>
                  <a:pt x="27513" y="37787"/>
                </a:cubicBezTo>
                <a:lnTo>
                  <a:pt x="27513" y="36907"/>
                </a:lnTo>
                <a:close/>
                <a:moveTo>
                  <a:pt x="27478" y="36907"/>
                </a:moveTo>
                <a:lnTo>
                  <a:pt x="27478" y="37787"/>
                </a:lnTo>
                <a:cubicBezTo>
                  <a:pt x="26967" y="37822"/>
                  <a:pt x="26448" y="37822"/>
                  <a:pt x="25973" y="37822"/>
                </a:cubicBezTo>
                <a:lnTo>
                  <a:pt x="24907" y="37822"/>
                </a:lnTo>
                <a:cubicBezTo>
                  <a:pt x="24907" y="37532"/>
                  <a:pt x="24951" y="37197"/>
                  <a:pt x="24951" y="36907"/>
                </a:cubicBezTo>
                <a:close/>
                <a:moveTo>
                  <a:pt x="6604" y="35736"/>
                </a:moveTo>
                <a:lnTo>
                  <a:pt x="6604" y="35736"/>
                </a:lnTo>
                <a:cubicBezTo>
                  <a:pt x="6349" y="35991"/>
                  <a:pt x="6128" y="36282"/>
                  <a:pt x="5908" y="36537"/>
                </a:cubicBezTo>
                <a:cubicBezTo>
                  <a:pt x="5213" y="36942"/>
                  <a:pt x="4517" y="37382"/>
                  <a:pt x="3822" y="37858"/>
                </a:cubicBezTo>
                <a:cubicBezTo>
                  <a:pt x="4042" y="37567"/>
                  <a:pt x="4262" y="37233"/>
                  <a:pt x="4482" y="36977"/>
                </a:cubicBezTo>
                <a:cubicBezTo>
                  <a:pt x="5178" y="36537"/>
                  <a:pt x="5873" y="36097"/>
                  <a:pt x="6604" y="35736"/>
                </a:cubicBezTo>
                <a:close/>
                <a:moveTo>
                  <a:pt x="4517" y="35516"/>
                </a:moveTo>
                <a:lnTo>
                  <a:pt x="4517" y="35516"/>
                </a:lnTo>
                <a:cubicBezTo>
                  <a:pt x="4332" y="35806"/>
                  <a:pt x="4112" y="36097"/>
                  <a:pt x="3892" y="36396"/>
                </a:cubicBezTo>
                <a:cubicBezTo>
                  <a:pt x="3267" y="36872"/>
                  <a:pt x="2642" y="37382"/>
                  <a:pt x="2061" y="37893"/>
                </a:cubicBezTo>
                <a:cubicBezTo>
                  <a:pt x="2237" y="37602"/>
                  <a:pt x="2457" y="37277"/>
                  <a:pt x="2642" y="36977"/>
                </a:cubicBezTo>
                <a:cubicBezTo>
                  <a:pt x="3232" y="36467"/>
                  <a:pt x="3857" y="35956"/>
                  <a:pt x="4517" y="35516"/>
                </a:cubicBezTo>
                <a:close/>
                <a:moveTo>
                  <a:pt x="24907" y="36907"/>
                </a:moveTo>
                <a:cubicBezTo>
                  <a:pt x="24872" y="37197"/>
                  <a:pt x="24872" y="37532"/>
                  <a:pt x="24872" y="37822"/>
                </a:cubicBezTo>
                <a:cubicBezTo>
                  <a:pt x="23992" y="37858"/>
                  <a:pt x="23076" y="37858"/>
                  <a:pt x="22196" y="37893"/>
                </a:cubicBezTo>
                <a:cubicBezTo>
                  <a:pt x="22231" y="37567"/>
                  <a:pt x="22266" y="37233"/>
                  <a:pt x="22310" y="36907"/>
                </a:cubicBezTo>
                <a:close/>
                <a:moveTo>
                  <a:pt x="47507" y="36687"/>
                </a:moveTo>
                <a:cubicBezTo>
                  <a:pt x="47657" y="36872"/>
                  <a:pt x="47798" y="37092"/>
                  <a:pt x="47947" y="37277"/>
                </a:cubicBezTo>
                <a:cubicBezTo>
                  <a:pt x="46996" y="37497"/>
                  <a:pt x="46037" y="37717"/>
                  <a:pt x="45086" y="37893"/>
                </a:cubicBezTo>
                <a:cubicBezTo>
                  <a:pt x="44936" y="37673"/>
                  <a:pt x="44795" y="37497"/>
                  <a:pt x="44681" y="37277"/>
                </a:cubicBezTo>
                <a:cubicBezTo>
                  <a:pt x="45641" y="37092"/>
                  <a:pt x="46556" y="36907"/>
                  <a:pt x="47507" y="36687"/>
                </a:cubicBezTo>
                <a:close/>
                <a:moveTo>
                  <a:pt x="54585" y="36396"/>
                </a:moveTo>
                <a:cubicBezTo>
                  <a:pt x="54805" y="36616"/>
                  <a:pt x="55026" y="36872"/>
                  <a:pt x="55246" y="37056"/>
                </a:cubicBezTo>
                <a:cubicBezTo>
                  <a:pt x="54841" y="37162"/>
                  <a:pt x="54480" y="37277"/>
                  <a:pt x="54110" y="37417"/>
                </a:cubicBezTo>
                <a:cubicBezTo>
                  <a:pt x="53855" y="37497"/>
                  <a:pt x="53635" y="37567"/>
                  <a:pt x="53379" y="37637"/>
                </a:cubicBezTo>
                <a:cubicBezTo>
                  <a:pt x="53080" y="37752"/>
                  <a:pt x="52825" y="37822"/>
                  <a:pt x="52534" y="37937"/>
                </a:cubicBezTo>
                <a:cubicBezTo>
                  <a:pt x="52349" y="37717"/>
                  <a:pt x="52164" y="37532"/>
                  <a:pt x="51979" y="37312"/>
                </a:cubicBezTo>
                <a:cubicBezTo>
                  <a:pt x="52244" y="37233"/>
                  <a:pt x="52499" y="37162"/>
                  <a:pt x="52754" y="37092"/>
                </a:cubicBezTo>
                <a:cubicBezTo>
                  <a:pt x="53300" y="36907"/>
                  <a:pt x="53855" y="36687"/>
                  <a:pt x="54365" y="36467"/>
                </a:cubicBezTo>
                <a:cubicBezTo>
                  <a:pt x="54445" y="36431"/>
                  <a:pt x="54515" y="36396"/>
                  <a:pt x="54585" y="36396"/>
                </a:cubicBezTo>
                <a:close/>
                <a:moveTo>
                  <a:pt x="14272" y="36431"/>
                </a:moveTo>
                <a:lnTo>
                  <a:pt x="14272" y="36431"/>
                </a:lnTo>
                <a:cubicBezTo>
                  <a:pt x="14202" y="36757"/>
                  <a:pt x="14122" y="37127"/>
                  <a:pt x="14052" y="37453"/>
                </a:cubicBezTo>
                <a:cubicBezTo>
                  <a:pt x="13761" y="37497"/>
                  <a:pt x="13506" y="37567"/>
                  <a:pt x="13242" y="37602"/>
                </a:cubicBezTo>
                <a:cubicBezTo>
                  <a:pt x="12626" y="37717"/>
                  <a:pt x="12001" y="37822"/>
                  <a:pt x="11411" y="37972"/>
                </a:cubicBezTo>
                <a:cubicBezTo>
                  <a:pt x="11481" y="37602"/>
                  <a:pt x="11596" y="37233"/>
                  <a:pt x="11701" y="36872"/>
                </a:cubicBezTo>
                <a:cubicBezTo>
                  <a:pt x="12546" y="36687"/>
                  <a:pt x="13392" y="36537"/>
                  <a:pt x="14272" y="36431"/>
                </a:cubicBezTo>
                <a:close/>
                <a:moveTo>
                  <a:pt x="22266" y="36907"/>
                </a:moveTo>
                <a:cubicBezTo>
                  <a:pt x="22231" y="37233"/>
                  <a:pt x="22196" y="37567"/>
                  <a:pt x="22160" y="37893"/>
                </a:cubicBezTo>
                <a:cubicBezTo>
                  <a:pt x="21210" y="37937"/>
                  <a:pt x="20285" y="37972"/>
                  <a:pt x="19334" y="38042"/>
                </a:cubicBezTo>
                <a:cubicBezTo>
                  <a:pt x="19405" y="37673"/>
                  <a:pt x="19484" y="37347"/>
                  <a:pt x="19554" y="37012"/>
                </a:cubicBezTo>
                <a:cubicBezTo>
                  <a:pt x="20435" y="36977"/>
                  <a:pt x="21350" y="36942"/>
                  <a:pt x="22266" y="36907"/>
                </a:cubicBezTo>
                <a:close/>
                <a:moveTo>
                  <a:pt x="41635" y="36977"/>
                </a:moveTo>
                <a:cubicBezTo>
                  <a:pt x="41749" y="37162"/>
                  <a:pt x="41855" y="37347"/>
                  <a:pt x="41934" y="37532"/>
                </a:cubicBezTo>
                <a:cubicBezTo>
                  <a:pt x="41969" y="37602"/>
                  <a:pt x="41969" y="37637"/>
                  <a:pt x="42005" y="37673"/>
                </a:cubicBezTo>
                <a:cubicBezTo>
                  <a:pt x="41018" y="37822"/>
                  <a:pt x="39988" y="37937"/>
                  <a:pt x="38994" y="38042"/>
                </a:cubicBezTo>
                <a:cubicBezTo>
                  <a:pt x="38888" y="37822"/>
                  <a:pt x="38773" y="37567"/>
                  <a:pt x="38703" y="37312"/>
                </a:cubicBezTo>
                <a:cubicBezTo>
                  <a:pt x="39698" y="37233"/>
                  <a:pt x="40684" y="37127"/>
                  <a:pt x="41635" y="36977"/>
                </a:cubicBezTo>
                <a:close/>
                <a:moveTo>
                  <a:pt x="59172" y="36757"/>
                </a:moveTo>
                <a:cubicBezTo>
                  <a:pt x="59287" y="36792"/>
                  <a:pt x="59357" y="36836"/>
                  <a:pt x="59428" y="36872"/>
                </a:cubicBezTo>
                <a:cubicBezTo>
                  <a:pt x="59577" y="36942"/>
                  <a:pt x="59727" y="36977"/>
                  <a:pt x="59868" y="37056"/>
                </a:cubicBezTo>
                <a:cubicBezTo>
                  <a:pt x="59207" y="37277"/>
                  <a:pt x="58547" y="37497"/>
                  <a:pt x="57922" y="37717"/>
                </a:cubicBezTo>
                <a:cubicBezTo>
                  <a:pt x="57561" y="37858"/>
                  <a:pt x="57227" y="37972"/>
                  <a:pt x="56866" y="38078"/>
                </a:cubicBezTo>
                <a:cubicBezTo>
                  <a:pt x="56646" y="37858"/>
                  <a:pt x="56531" y="37752"/>
                  <a:pt x="56381" y="37673"/>
                </a:cubicBezTo>
                <a:cubicBezTo>
                  <a:pt x="56681" y="37602"/>
                  <a:pt x="56936" y="37497"/>
                  <a:pt x="57191" y="37417"/>
                </a:cubicBezTo>
                <a:lnTo>
                  <a:pt x="59172" y="36757"/>
                </a:lnTo>
                <a:close/>
                <a:moveTo>
                  <a:pt x="51504" y="36872"/>
                </a:moveTo>
                <a:cubicBezTo>
                  <a:pt x="51654" y="37012"/>
                  <a:pt x="51803" y="37162"/>
                  <a:pt x="51909" y="37312"/>
                </a:cubicBezTo>
                <a:cubicBezTo>
                  <a:pt x="50879" y="37602"/>
                  <a:pt x="49858" y="37893"/>
                  <a:pt x="48792" y="38157"/>
                </a:cubicBezTo>
                <a:cubicBezTo>
                  <a:pt x="48643" y="38007"/>
                  <a:pt x="48537" y="37858"/>
                  <a:pt x="48387" y="37717"/>
                </a:cubicBezTo>
                <a:cubicBezTo>
                  <a:pt x="49453" y="37453"/>
                  <a:pt x="50483" y="37162"/>
                  <a:pt x="51504" y="36872"/>
                </a:cubicBezTo>
                <a:close/>
                <a:moveTo>
                  <a:pt x="63979" y="36616"/>
                </a:moveTo>
                <a:cubicBezTo>
                  <a:pt x="64164" y="36792"/>
                  <a:pt x="64384" y="36977"/>
                  <a:pt x="64569" y="37127"/>
                </a:cubicBezTo>
                <a:cubicBezTo>
                  <a:pt x="63504" y="37497"/>
                  <a:pt x="62439" y="37858"/>
                  <a:pt x="61373" y="38227"/>
                </a:cubicBezTo>
                <a:cubicBezTo>
                  <a:pt x="61153" y="38007"/>
                  <a:pt x="60933" y="37822"/>
                  <a:pt x="60713" y="37637"/>
                </a:cubicBezTo>
                <a:cubicBezTo>
                  <a:pt x="61268" y="37453"/>
                  <a:pt x="61813" y="37277"/>
                  <a:pt x="62368" y="37127"/>
                </a:cubicBezTo>
                <a:cubicBezTo>
                  <a:pt x="62879" y="36977"/>
                  <a:pt x="63425" y="36792"/>
                  <a:pt x="63979" y="36616"/>
                </a:cubicBezTo>
                <a:close/>
                <a:moveTo>
                  <a:pt x="19484" y="37012"/>
                </a:moveTo>
                <a:cubicBezTo>
                  <a:pt x="19449" y="37347"/>
                  <a:pt x="19370" y="37717"/>
                  <a:pt x="19299" y="38042"/>
                </a:cubicBezTo>
                <a:cubicBezTo>
                  <a:pt x="18384" y="38078"/>
                  <a:pt x="17468" y="38157"/>
                  <a:pt x="16588" y="38263"/>
                </a:cubicBezTo>
                <a:cubicBezTo>
                  <a:pt x="16623" y="37893"/>
                  <a:pt x="16658" y="37532"/>
                  <a:pt x="16728" y="37197"/>
                </a:cubicBezTo>
                <a:cubicBezTo>
                  <a:pt x="17644" y="37127"/>
                  <a:pt x="18568" y="37056"/>
                  <a:pt x="19484" y="37012"/>
                </a:cubicBezTo>
                <a:close/>
                <a:moveTo>
                  <a:pt x="38668" y="37347"/>
                </a:moveTo>
                <a:cubicBezTo>
                  <a:pt x="38738" y="37567"/>
                  <a:pt x="38853" y="37822"/>
                  <a:pt x="38923" y="38078"/>
                </a:cubicBezTo>
                <a:cubicBezTo>
                  <a:pt x="38043" y="38157"/>
                  <a:pt x="37162" y="38227"/>
                  <a:pt x="36247" y="38298"/>
                </a:cubicBezTo>
                <a:lnTo>
                  <a:pt x="36247" y="38263"/>
                </a:lnTo>
                <a:cubicBezTo>
                  <a:pt x="36176" y="38042"/>
                  <a:pt x="36062" y="37787"/>
                  <a:pt x="35991" y="37532"/>
                </a:cubicBezTo>
                <a:cubicBezTo>
                  <a:pt x="36872" y="37497"/>
                  <a:pt x="37752" y="37417"/>
                  <a:pt x="38668" y="37347"/>
                </a:cubicBezTo>
                <a:close/>
                <a:moveTo>
                  <a:pt x="47982" y="37312"/>
                </a:moveTo>
                <a:cubicBezTo>
                  <a:pt x="48062" y="37382"/>
                  <a:pt x="48097" y="37453"/>
                  <a:pt x="48167" y="37497"/>
                </a:cubicBezTo>
                <a:cubicBezTo>
                  <a:pt x="48203" y="37567"/>
                  <a:pt x="48238" y="37602"/>
                  <a:pt x="48317" y="37673"/>
                </a:cubicBezTo>
                <a:cubicBezTo>
                  <a:pt x="47322" y="37893"/>
                  <a:pt x="46371" y="38113"/>
                  <a:pt x="45376" y="38298"/>
                </a:cubicBezTo>
                <a:cubicBezTo>
                  <a:pt x="45341" y="38263"/>
                  <a:pt x="45306" y="38192"/>
                  <a:pt x="45271" y="38157"/>
                </a:cubicBezTo>
                <a:cubicBezTo>
                  <a:pt x="45200" y="38078"/>
                  <a:pt x="45156" y="38007"/>
                  <a:pt x="45121" y="37937"/>
                </a:cubicBezTo>
                <a:cubicBezTo>
                  <a:pt x="46081" y="37752"/>
                  <a:pt x="47032" y="37532"/>
                  <a:pt x="47982" y="37312"/>
                </a:cubicBezTo>
                <a:close/>
                <a:moveTo>
                  <a:pt x="5142" y="36062"/>
                </a:moveTo>
                <a:cubicBezTo>
                  <a:pt x="4922" y="36352"/>
                  <a:pt x="4702" y="36651"/>
                  <a:pt x="4482" y="36942"/>
                </a:cubicBezTo>
                <a:cubicBezTo>
                  <a:pt x="4218" y="37092"/>
                  <a:pt x="3998" y="37233"/>
                  <a:pt x="3743" y="37417"/>
                </a:cubicBezTo>
                <a:cubicBezTo>
                  <a:pt x="3338" y="37717"/>
                  <a:pt x="2977" y="38007"/>
                  <a:pt x="2572" y="38333"/>
                </a:cubicBezTo>
                <a:cubicBezTo>
                  <a:pt x="2756" y="38078"/>
                  <a:pt x="2941" y="37787"/>
                  <a:pt x="3117" y="37532"/>
                </a:cubicBezTo>
                <a:cubicBezTo>
                  <a:pt x="3161" y="37497"/>
                  <a:pt x="3232" y="37417"/>
                  <a:pt x="3267" y="37382"/>
                </a:cubicBezTo>
                <a:cubicBezTo>
                  <a:pt x="3522" y="37162"/>
                  <a:pt x="3822" y="36942"/>
                  <a:pt x="4148" y="36722"/>
                </a:cubicBezTo>
                <a:lnTo>
                  <a:pt x="5142" y="36062"/>
                </a:lnTo>
                <a:close/>
                <a:moveTo>
                  <a:pt x="44646" y="37277"/>
                </a:moveTo>
                <a:cubicBezTo>
                  <a:pt x="44760" y="37497"/>
                  <a:pt x="44901" y="37673"/>
                  <a:pt x="45015" y="37893"/>
                </a:cubicBezTo>
                <a:cubicBezTo>
                  <a:pt x="44170" y="38078"/>
                  <a:pt x="43290" y="38227"/>
                  <a:pt x="42410" y="38333"/>
                </a:cubicBezTo>
                <a:cubicBezTo>
                  <a:pt x="42295" y="38157"/>
                  <a:pt x="42189" y="37937"/>
                  <a:pt x="42075" y="37717"/>
                </a:cubicBezTo>
                <a:cubicBezTo>
                  <a:pt x="42920" y="37602"/>
                  <a:pt x="43801" y="37453"/>
                  <a:pt x="44646" y="37277"/>
                </a:cubicBezTo>
                <a:close/>
                <a:moveTo>
                  <a:pt x="3197" y="35956"/>
                </a:moveTo>
                <a:lnTo>
                  <a:pt x="3197" y="35956"/>
                </a:lnTo>
                <a:cubicBezTo>
                  <a:pt x="3012" y="36317"/>
                  <a:pt x="2827" y="36572"/>
                  <a:pt x="2756" y="36722"/>
                </a:cubicBezTo>
                <a:cubicBezTo>
                  <a:pt x="2721" y="36792"/>
                  <a:pt x="2642" y="36872"/>
                  <a:pt x="2607" y="36942"/>
                </a:cubicBezTo>
                <a:cubicBezTo>
                  <a:pt x="2167" y="37347"/>
                  <a:pt x="1762" y="37717"/>
                  <a:pt x="1321" y="38078"/>
                </a:cubicBezTo>
                <a:cubicBezTo>
                  <a:pt x="1216" y="38192"/>
                  <a:pt x="1066" y="38298"/>
                  <a:pt x="960" y="38447"/>
                </a:cubicBezTo>
                <a:cubicBezTo>
                  <a:pt x="960" y="38412"/>
                  <a:pt x="996" y="38377"/>
                  <a:pt x="996" y="38333"/>
                </a:cubicBezTo>
                <a:cubicBezTo>
                  <a:pt x="1181" y="38042"/>
                  <a:pt x="1401" y="37717"/>
                  <a:pt x="1577" y="37382"/>
                </a:cubicBezTo>
                <a:cubicBezTo>
                  <a:pt x="2131" y="36907"/>
                  <a:pt x="2642" y="36431"/>
                  <a:pt x="3197" y="35956"/>
                </a:cubicBezTo>
                <a:close/>
                <a:moveTo>
                  <a:pt x="7484" y="36431"/>
                </a:moveTo>
                <a:lnTo>
                  <a:pt x="7484" y="36431"/>
                </a:lnTo>
                <a:cubicBezTo>
                  <a:pt x="7343" y="36651"/>
                  <a:pt x="7194" y="36907"/>
                  <a:pt x="7079" y="37127"/>
                </a:cubicBezTo>
                <a:cubicBezTo>
                  <a:pt x="7044" y="37197"/>
                  <a:pt x="7009" y="37277"/>
                  <a:pt x="7009" y="37347"/>
                </a:cubicBezTo>
                <a:cubicBezTo>
                  <a:pt x="6243" y="37673"/>
                  <a:pt x="5468" y="38042"/>
                  <a:pt x="4737" y="38447"/>
                </a:cubicBezTo>
                <a:cubicBezTo>
                  <a:pt x="4922" y="38157"/>
                  <a:pt x="5063" y="37822"/>
                  <a:pt x="5283" y="37532"/>
                </a:cubicBezTo>
                <a:cubicBezTo>
                  <a:pt x="6023" y="37127"/>
                  <a:pt x="6753" y="36757"/>
                  <a:pt x="7484" y="36431"/>
                </a:cubicBezTo>
                <a:close/>
                <a:moveTo>
                  <a:pt x="9465" y="36467"/>
                </a:moveTo>
                <a:lnTo>
                  <a:pt x="9465" y="36467"/>
                </a:lnTo>
                <a:cubicBezTo>
                  <a:pt x="9324" y="36836"/>
                  <a:pt x="9175" y="37162"/>
                  <a:pt x="9060" y="37532"/>
                </a:cubicBezTo>
                <a:cubicBezTo>
                  <a:pt x="8180" y="37822"/>
                  <a:pt x="7343" y="38113"/>
                  <a:pt x="6569" y="38483"/>
                </a:cubicBezTo>
                <a:cubicBezTo>
                  <a:pt x="6718" y="38113"/>
                  <a:pt x="6859" y="37717"/>
                  <a:pt x="7044" y="37347"/>
                </a:cubicBezTo>
                <a:cubicBezTo>
                  <a:pt x="7819" y="37012"/>
                  <a:pt x="8664" y="36722"/>
                  <a:pt x="9465" y="36467"/>
                </a:cubicBezTo>
                <a:close/>
                <a:moveTo>
                  <a:pt x="35956" y="37567"/>
                </a:moveTo>
                <a:cubicBezTo>
                  <a:pt x="36027" y="37822"/>
                  <a:pt x="36097" y="38042"/>
                  <a:pt x="36212" y="38298"/>
                </a:cubicBezTo>
                <a:cubicBezTo>
                  <a:pt x="35296" y="38377"/>
                  <a:pt x="34372" y="38447"/>
                  <a:pt x="33421" y="38483"/>
                </a:cubicBezTo>
                <a:cubicBezTo>
                  <a:pt x="33385" y="38227"/>
                  <a:pt x="33315" y="37972"/>
                  <a:pt x="33271" y="37673"/>
                </a:cubicBezTo>
                <a:cubicBezTo>
                  <a:pt x="34151" y="37637"/>
                  <a:pt x="35032" y="37602"/>
                  <a:pt x="35956" y="37567"/>
                </a:cubicBezTo>
                <a:close/>
                <a:moveTo>
                  <a:pt x="55281" y="37056"/>
                </a:moveTo>
                <a:cubicBezTo>
                  <a:pt x="55281" y="37092"/>
                  <a:pt x="55325" y="37127"/>
                  <a:pt x="55360" y="37127"/>
                </a:cubicBezTo>
                <a:cubicBezTo>
                  <a:pt x="55580" y="37312"/>
                  <a:pt x="55765" y="37382"/>
                  <a:pt x="55906" y="37453"/>
                </a:cubicBezTo>
                <a:cubicBezTo>
                  <a:pt x="55325" y="37673"/>
                  <a:pt x="54735" y="37893"/>
                  <a:pt x="54145" y="38078"/>
                </a:cubicBezTo>
                <a:cubicBezTo>
                  <a:pt x="53740" y="38227"/>
                  <a:pt x="53379" y="38377"/>
                  <a:pt x="53009" y="38483"/>
                </a:cubicBezTo>
                <a:cubicBezTo>
                  <a:pt x="52860" y="38298"/>
                  <a:pt x="52719" y="38157"/>
                  <a:pt x="52569" y="37972"/>
                </a:cubicBezTo>
                <a:cubicBezTo>
                  <a:pt x="52825" y="37858"/>
                  <a:pt x="53124" y="37787"/>
                  <a:pt x="53379" y="37673"/>
                </a:cubicBezTo>
                <a:cubicBezTo>
                  <a:pt x="53635" y="37602"/>
                  <a:pt x="53890" y="37532"/>
                  <a:pt x="54110" y="37453"/>
                </a:cubicBezTo>
                <a:cubicBezTo>
                  <a:pt x="54515" y="37312"/>
                  <a:pt x="54885" y="37197"/>
                  <a:pt x="55281" y="37056"/>
                </a:cubicBezTo>
                <a:close/>
                <a:moveTo>
                  <a:pt x="16693" y="37197"/>
                </a:moveTo>
                <a:cubicBezTo>
                  <a:pt x="16623" y="37567"/>
                  <a:pt x="16588" y="37893"/>
                  <a:pt x="16508" y="38263"/>
                </a:cubicBezTo>
                <a:cubicBezTo>
                  <a:pt x="15628" y="38333"/>
                  <a:pt x="14747" y="38447"/>
                  <a:pt x="13867" y="38597"/>
                </a:cubicBezTo>
                <a:cubicBezTo>
                  <a:pt x="13946" y="38227"/>
                  <a:pt x="13982" y="37858"/>
                  <a:pt x="14087" y="37497"/>
                </a:cubicBezTo>
                <a:cubicBezTo>
                  <a:pt x="14932" y="37382"/>
                  <a:pt x="15813" y="37277"/>
                  <a:pt x="16693" y="37197"/>
                </a:cubicBezTo>
                <a:close/>
                <a:moveTo>
                  <a:pt x="11666" y="36907"/>
                </a:moveTo>
                <a:lnTo>
                  <a:pt x="11666" y="36907"/>
                </a:lnTo>
                <a:cubicBezTo>
                  <a:pt x="11560" y="37233"/>
                  <a:pt x="11446" y="37602"/>
                  <a:pt x="11376" y="37972"/>
                </a:cubicBezTo>
                <a:cubicBezTo>
                  <a:pt x="10460" y="38157"/>
                  <a:pt x="9580" y="38412"/>
                  <a:pt x="8734" y="38668"/>
                </a:cubicBezTo>
                <a:cubicBezTo>
                  <a:pt x="8840" y="38298"/>
                  <a:pt x="8954" y="37937"/>
                  <a:pt x="9060" y="37567"/>
                </a:cubicBezTo>
                <a:cubicBezTo>
                  <a:pt x="9941" y="37312"/>
                  <a:pt x="10786" y="37092"/>
                  <a:pt x="11666" y="36907"/>
                </a:cubicBezTo>
                <a:close/>
                <a:moveTo>
                  <a:pt x="33201" y="37717"/>
                </a:moveTo>
                <a:cubicBezTo>
                  <a:pt x="33271" y="37972"/>
                  <a:pt x="33315" y="38227"/>
                  <a:pt x="33385" y="38518"/>
                </a:cubicBezTo>
                <a:cubicBezTo>
                  <a:pt x="32355" y="38553"/>
                  <a:pt x="31369" y="38597"/>
                  <a:pt x="30339" y="38668"/>
                </a:cubicBezTo>
                <a:cubicBezTo>
                  <a:pt x="30304" y="38377"/>
                  <a:pt x="30304" y="38113"/>
                  <a:pt x="30304" y="37822"/>
                </a:cubicBezTo>
                <a:cubicBezTo>
                  <a:pt x="30269" y="37822"/>
                  <a:pt x="30269" y="37822"/>
                  <a:pt x="30269" y="37787"/>
                </a:cubicBezTo>
                <a:cubicBezTo>
                  <a:pt x="31255" y="37787"/>
                  <a:pt x="32215" y="37752"/>
                  <a:pt x="33201" y="37717"/>
                </a:cubicBezTo>
                <a:close/>
                <a:moveTo>
                  <a:pt x="55941" y="37497"/>
                </a:moveTo>
                <a:cubicBezTo>
                  <a:pt x="56020" y="37532"/>
                  <a:pt x="56091" y="37567"/>
                  <a:pt x="56161" y="37602"/>
                </a:cubicBezTo>
                <a:cubicBezTo>
                  <a:pt x="56205" y="37637"/>
                  <a:pt x="56241" y="37637"/>
                  <a:pt x="56311" y="37673"/>
                </a:cubicBezTo>
                <a:cubicBezTo>
                  <a:pt x="55615" y="37893"/>
                  <a:pt x="54885" y="38113"/>
                  <a:pt x="54180" y="38333"/>
                </a:cubicBezTo>
                <a:cubicBezTo>
                  <a:pt x="53855" y="38447"/>
                  <a:pt x="53485" y="38553"/>
                  <a:pt x="53124" y="38668"/>
                </a:cubicBezTo>
                <a:cubicBezTo>
                  <a:pt x="53080" y="38632"/>
                  <a:pt x="53045" y="38553"/>
                  <a:pt x="53009" y="38518"/>
                </a:cubicBezTo>
                <a:cubicBezTo>
                  <a:pt x="53414" y="38412"/>
                  <a:pt x="53784" y="38263"/>
                  <a:pt x="54145" y="38157"/>
                </a:cubicBezTo>
                <a:cubicBezTo>
                  <a:pt x="54735" y="37937"/>
                  <a:pt x="55360" y="37717"/>
                  <a:pt x="55941" y="37497"/>
                </a:cubicBezTo>
                <a:close/>
                <a:moveTo>
                  <a:pt x="59903" y="37092"/>
                </a:moveTo>
                <a:cubicBezTo>
                  <a:pt x="60053" y="37162"/>
                  <a:pt x="60202" y="37233"/>
                  <a:pt x="60308" y="37347"/>
                </a:cubicBezTo>
                <a:cubicBezTo>
                  <a:pt x="60422" y="37417"/>
                  <a:pt x="60528" y="37532"/>
                  <a:pt x="60643" y="37602"/>
                </a:cubicBezTo>
                <a:cubicBezTo>
                  <a:pt x="59868" y="37858"/>
                  <a:pt x="59137" y="38113"/>
                  <a:pt x="58406" y="38377"/>
                </a:cubicBezTo>
                <a:lnTo>
                  <a:pt x="57411" y="38703"/>
                </a:lnTo>
                <a:cubicBezTo>
                  <a:pt x="57306" y="38597"/>
                  <a:pt x="57227" y="38483"/>
                  <a:pt x="57156" y="38412"/>
                </a:cubicBezTo>
                <a:cubicBezTo>
                  <a:pt x="57042" y="38298"/>
                  <a:pt x="56971" y="38192"/>
                  <a:pt x="56901" y="38113"/>
                </a:cubicBezTo>
                <a:cubicBezTo>
                  <a:pt x="57227" y="38007"/>
                  <a:pt x="57596" y="37893"/>
                  <a:pt x="57922" y="37787"/>
                </a:cubicBezTo>
                <a:cubicBezTo>
                  <a:pt x="58582" y="37532"/>
                  <a:pt x="59243" y="37312"/>
                  <a:pt x="59903" y="37092"/>
                </a:cubicBezTo>
                <a:close/>
                <a:moveTo>
                  <a:pt x="30234" y="37787"/>
                </a:moveTo>
                <a:lnTo>
                  <a:pt x="30234" y="37858"/>
                </a:lnTo>
                <a:cubicBezTo>
                  <a:pt x="30269" y="38113"/>
                  <a:pt x="30269" y="38377"/>
                  <a:pt x="30269" y="38668"/>
                </a:cubicBezTo>
                <a:cubicBezTo>
                  <a:pt x="29388" y="38703"/>
                  <a:pt x="28473" y="38703"/>
                  <a:pt x="27513" y="38738"/>
                </a:cubicBezTo>
                <a:lnTo>
                  <a:pt x="27513" y="37893"/>
                </a:lnTo>
                <a:lnTo>
                  <a:pt x="27513" y="37858"/>
                </a:lnTo>
                <a:cubicBezTo>
                  <a:pt x="28394" y="37822"/>
                  <a:pt x="29309" y="37822"/>
                  <a:pt x="30234" y="37787"/>
                </a:cubicBezTo>
                <a:close/>
                <a:moveTo>
                  <a:pt x="42040" y="37717"/>
                </a:moveTo>
                <a:lnTo>
                  <a:pt x="42374" y="38377"/>
                </a:lnTo>
                <a:cubicBezTo>
                  <a:pt x="41344" y="38518"/>
                  <a:pt x="40314" y="38668"/>
                  <a:pt x="39293" y="38773"/>
                </a:cubicBezTo>
                <a:cubicBezTo>
                  <a:pt x="39178" y="38553"/>
                  <a:pt x="39108" y="38333"/>
                  <a:pt x="38994" y="38113"/>
                </a:cubicBezTo>
                <a:cubicBezTo>
                  <a:pt x="40024" y="38007"/>
                  <a:pt x="41018" y="37858"/>
                  <a:pt x="42040" y="37717"/>
                </a:cubicBezTo>
                <a:close/>
                <a:moveTo>
                  <a:pt x="64604" y="37162"/>
                </a:moveTo>
                <a:cubicBezTo>
                  <a:pt x="64824" y="37347"/>
                  <a:pt x="65009" y="37497"/>
                  <a:pt x="65185" y="37673"/>
                </a:cubicBezTo>
                <a:cubicBezTo>
                  <a:pt x="64085" y="38042"/>
                  <a:pt x="63028" y="38412"/>
                  <a:pt x="61928" y="38773"/>
                </a:cubicBezTo>
                <a:cubicBezTo>
                  <a:pt x="61743" y="38632"/>
                  <a:pt x="61558" y="38447"/>
                  <a:pt x="61408" y="38263"/>
                </a:cubicBezTo>
                <a:cubicBezTo>
                  <a:pt x="62474" y="37893"/>
                  <a:pt x="63539" y="37532"/>
                  <a:pt x="64604" y="37162"/>
                </a:cubicBezTo>
                <a:close/>
                <a:moveTo>
                  <a:pt x="8664" y="38703"/>
                </a:moveTo>
                <a:lnTo>
                  <a:pt x="8664" y="38703"/>
                </a:lnTo>
                <a:cubicBezTo>
                  <a:pt x="8588" y="38729"/>
                  <a:pt x="8512" y="38755"/>
                  <a:pt x="8436" y="38781"/>
                </a:cubicBezTo>
                <a:lnTo>
                  <a:pt x="8436" y="38781"/>
                </a:lnTo>
                <a:cubicBezTo>
                  <a:pt x="8511" y="38758"/>
                  <a:pt x="8586" y="38736"/>
                  <a:pt x="8661" y="38714"/>
                </a:cubicBezTo>
                <a:lnTo>
                  <a:pt x="8661" y="38714"/>
                </a:lnTo>
                <a:cubicBezTo>
                  <a:pt x="8662" y="38710"/>
                  <a:pt x="8663" y="38707"/>
                  <a:pt x="8664" y="38703"/>
                </a:cubicBezTo>
                <a:close/>
                <a:moveTo>
                  <a:pt x="3822" y="36502"/>
                </a:moveTo>
                <a:cubicBezTo>
                  <a:pt x="3637" y="36792"/>
                  <a:pt x="3417" y="37092"/>
                  <a:pt x="3232" y="37347"/>
                </a:cubicBezTo>
                <a:cubicBezTo>
                  <a:pt x="2607" y="37822"/>
                  <a:pt x="2061" y="38333"/>
                  <a:pt x="1471" y="38817"/>
                </a:cubicBezTo>
                <a:cubicBezTo>
                  <a:pt x="1656" y="38553"/>
                  <a:pt x="1797" y="38298"/>
                  <a:pt x="1982" y="38042"/>
                </a:cubicBezTo>
                <a:cubicBezTo>
                  <a:pt x="2572" y="37497"/>
                  <a:pt x="3197" y="36977"/>
                  <a:pt x="3822" y="36502"/>
                </a:cubicBezTo>
                <a:close/>
                <a:moveTo>
                  <a:pt x="27478" y="37858"/>
                </a:moveTo>
                <a:lnTo>
                  <a:pt x="27478" y="37893"/>
                </a:lnTo>
                <a:lnTo>
                  <a:pt x="27478" y="38738"/>
                </a:lnTo>
                <a:cubicBezTo>
                  <a:pt x="26853" y="38773"/>
                  <a:pt x="26272" y="38773"/>
                  <a:pt x="25647" y="38817"/>
                </a:cubicBezTo>
                <a:lnTo>
                  <a:pt x="24872" y="38817"/>
                </a:lnTo>
                <a:cubicBezTo>
                  <a:pt x="24872" y="38518"/>
                  <a:pt x="24907" y="38192"/>
                  <a:pt x="24907" y="37893"/>
                </a:cubicBezTo>
                <a:cubicBezTo>
                  <a:pt x="25277" y="37858"/>
                  <a:pt x="25612" y="37858"/>
                  <a:pt x="25973" y="37858"/>
                </a:cubicBezTo>
                <a:close/>
                <a:moveTo>
                  <a:pt x="45051" y="37937"/>
                </a:moveTo>
                <a:cubicBezTo>
                  <a:pt x="45121" y="38007"/>
                  <a:pt x="45156" y="38078"/>
                  <a:pt x="45236" y="38157"/>
                </a:cubicBezTo>
                <a:cubicBezTo>
                  <a:pt x="45271" y="38227"/>
                  <a:pt x="45306" y="38263"/>
                  <a:pt x="45341" y="38333"/>
                </a:cubicBezTo>
                <a:cubicBezTo>
                  <a:pt x="44426" y="38518"/>
                  <a:pt x="43545" y="38668"/>
                  <a:pt x="42630" y="38817"/>
                </a:cubicBezTo>
                <a:cubicBezTo>
                  <a:pt x="42594" y="38703"/>
                  <a:pt x="42515" y="38597"/>
                  <a:pt x="42445" y="38483"/>
                </a:cubicBezTo>
                <a:cubicBezTo>
                  <a:pt x="42445" y="38447"/>
                  <a:pt x="42445" y="38412"/>
                  <a:pt x="42410" y="38412"/>
                </a:cubicBezTo>
                <a:cubicBezTo>
                  <a:pt x="43290" y="38263"/>
                  <a:pt x="44170" y="38113"/>
                  <a:pt x="45051" y="37937"/>
                </a:cubicBezTo>
                <a:close/>
                <a:moveTo>
                  <a:pt x="51944" y="37347"/>
                </a:moveTo>
                <a:cubicBezTo>
                  <a:pt x="52129" y="37532"/>
                  <a:pt x="52314" y="37752"/>
                  <a:pt x="52499" y="37937"/>
                </a:cubicBezTo>
                <a:cubicBezTo>
                  <a:pt x="51469" y="38263"/>
                  <a:pt x="50439" y="38553"/>
                  <a:pt x="49417" y="38817"/>
                </a:cubicBezTo>
                <a:lnTo>
                  <a:pt x="49083" y="38483"/>
                </a:lnTo>
                <a:cubicBezTo>
                  <a:pt x="49012" y="38377"/>
                  <a:pt x="48898" y="38263"/>
                  <a:pt x="48828" y="38192"/>
                </a:cubicBezTo>
                <a:cubicBezTo>
                  <a:pt x="49858" y="37937"/>
                  <a:pt x="50923" y="37637"/>
                  <a:pt x="51944" y="37347"/>
                </a:cubicBezTo>
                <a:close/>
                <a:moveTo>
                  <a:pt x="5838" y="36651"/>
                </a:moveTo>
                <a:cubicBezTo>
                  <a:pt x="5653" y="36907"/>
                  <a:pt x="5433" y="37197"/>
                  <a:pt x="5248" y="37497"/>
                </a:cubicBezTo>
                <a:cubicBezTo>
                  <a:pt x="4517" y="37893"/>
                  <a:pt x="3822" y="38377"/>
                  <a:pt x="3117" y="38852"/>
                </a:cubicBezTo>
                <a:cubicBezTo>
                  <a:pt x="3338" y="38553"/>
                  <a:pt x="3522" y="38263"/>
                  <a:pt x="3743" y="37972"/>
                </a:cubicBezTo>
                <a:cubicBezTo>
                  <a:pt x="4438" y="37497"/>
                  <a:pt x="5142" y="37056"/>
                  <a:pt x="5838" y="36651"/>
                </a:cubicBezTo>
                <a:close/>
                <a:moveTo>
                  <a:pt x="48352" y="37717"/>
                </a:moveTo>
                <a:cubicBezTo>
                  <a:pt x="48458" y="37858"/>
                  <a:pt x="48608" y="38007"/>
                  <a:pt x="48757" y="38157"/>
                </a:cubicBezTo>
                <a:cubicBezTo>
                  <a:pt x="47762" y="38412"/>
                  <a:pt x="46776" y="38632"/>
                  <a:pt x="45746" y="38852"/>
                </a:cubicBezTo>
                <a:cubicBezTo>
                  <a:pt x="45641" y="38668"/>
                  <a:pt x="45526" y="38518"/>
                  <a:pt x="45420" y="38377"/>
                </a:cubicBezTo>
                <a:cubicBezTo>
                  <a:pt x="46407" y="38157"/>
                  <a:pt x="47357" y="37937"/>
                  <a:pt x="48352" y="37717"/>
                </a:cubicBezTo>
                <a:close/>
                <a:moveTo>
                  <a:pt x="24872" y="37893"/>
                </a:moveTo>
                <a:cubicBezTo>
                  <a:pt x="24837" y="38192"/>
                  <a:pt x="24837" y="38518"/>
                  <a:pt x="24837" y="38817"/>
                </a:cubicBezTo>
                <a:cubicBezTo>
                  <a:pt x="23956" y="38852"/>
                  <a:pt x="23041" y="38888"/>
                  <a:pt x="22090" y="38923"/>
                </a:cubicBezTo>
                <a:cubicBezTo>
                  <a:pt x="22125" y="38597"/>
                  <a:pt x="22160" y="38263"/>
                  <a:pt x="22196" y="37937"/>
                </a:cubicBezTo>
                <a:cubicBezTo>
                  <a:pt x="23076" y="37937"/>
                  <a:pt x="23956" y="37893"/>
                  <a:pt x="24872" y="37893"/>
                </a:cubicBezTo>
                <a:close/>
                <a:moveTo>
                  <a:pt x="38958" y="38113"/>
                </a:moveTo>
                <a:cubicBezTo>
                  <a:pt x="39038" y="38333"/>
                  <a:pt x="39143" y="38553"/>
                  <a:pt x="39214" y="38773"/>
                </a:cubicBezTo>
                <a:cubicBezTo>
                  <a:pt x="38333" y="38888"/>
                  <a:pt x="37418" y="38993"/>
                  <a:pt x="36537" y="39073"/>
                </a:cubicBezTo>
                <a:cubicBezTo>
                  <a:pt x="36467" y="38852"/>
                  <a:pt x="36396" y="38597"/>
                  <a:pt x="36282" y="38333"/>
                </a:cubicBezTo>
                <a:cubicBezTo>
                  <a:pt x="37162" y="38263"/>
                  <a:pt x="38078" y="38192"/>
                  <a:pt x="38958" y="38113"/>
                </a:cubicBezTo>
                <a:close/>
                <a:moveTo>
                  <a:pt x="14017" y="37497"/>
                </a:moveTo>
                <a:lnTo>
                  <a:pt x="14017" y="37497"/>
                </a:lnTo>
                <a:cubicBezTo>
                  <a:pt x="13946" y="37858"/>
                  <a:pt x="13867" y="38227"/>
                  <a:pt x="13797" y="38597"/>
                </a:cubicBezTo>
                <a:cubicBezTo>
                  <a:pt x="13462" y="38668"/>
                  <a:pt x="13172" y="38703"/>
                  <a:pt x="12846" y="38773"/>
                </a:cubicBezTo>
                <a:cubicBezTo>
                  <a:pt x="12256" y="38888"/>
                  <a:pt x="11701" y="38993"/>
                  <a:pt x="11120" y="39108"/>
                </a:cubicBezTo>
                <a:cubicBezTo>
                  <a:pt x="11226" y="38738"/>
                  <a:pt x="11305" y="38377"/>
                  <a:pt x="11411" y="38007"/>
                </a:cubicBezTo>
                <a:cubicBezTo>
                  <a:pt x="12256" y="37787"/>
                  <a:pt x="13136" y="37637"/>
                  <a:pt x="14017" y="37497"/>
                </a:cubicBezTo>
                <a:close/>
                <a:moveTo>
                  <a:pt x="22160" y="37937"/>
                </a:moveTo>
                <a:cubicBezTo>
                  <a:pt x="22125" y="38263"/>
                  <a:pt x="22090" y="38597"/>
                  <a:pt x="22046" y="38923"/>
                </a:cubicBezTo>
                <a:cubicBezTo>
                  <a:pt x="21095" y="38958"/>
                  <a:pt x="20144" y="39037"/>
                  <a:pt x="19149" y="39108"/>
                </a:cubicBezTo>
                <a:cubicBezTo>
                  <a:pt x="19229" y="38773"/>
                  <a:pt x="19264" y="38412"/>
                  <a:pt x="19334" y="38078"/>
                </a:cubicBezTo>
                <a:cubicBezTo>
                  <a:pt x="20250" y="38042"/>
                  <a:pt x="21210" y="37972"/>
                  <a:pt x="22160" y="37937"/>
                </a:cubicBezTo>
                <a:close/>
                <a:moveTo>
                  <a:pt x="56346" y="37673"/>
                </a:moveTo>
                <a:cubicBezTo>
                  <a:pt x="56461" y="37752"/>
                  <a:pt x="56602" y="37858"/>
                  <a:pt x="56822" y="38113"/>
                </a:cubicBezTo>
                <a:cubicBezTo>
                  <a:pt x="56091" y="38333"/>
                  <a:pt x="55395" y="38597"/>
                  <a:pt x="54665" y="38817"/>
                </a:cubicBezTo>
                <a:cubicBezTo>
                  <a:pt x="54295" y="38923"/>
                  <a:pt x="53890" y="39037"/>
                  <a:pt x="53520" y="39143"/>
                </a:cubicBezTo>
                <a:cubicBezTo>
                  <a:pt x="53414" y="38993"/>
                  <a:pt x="53265" y="38852"/>
                  <a:pt x="53159" y="38703"/>
                </a:cubicBezTo>
                <a:cubicBezTo>
                  <a:pt x="53520" y="38597"/>
                  <a:pt x="53855" y="38483"/>
                  <a:pt x="54224" y="38377"/>
                </a:cubicBezTo>
                <a:cubicBezTo>
                  <a:pt x="54920" y="38157"/>
                  <a:pt x="55651" y="37937"/>
                  <a:pt x="56346" y="37673"/>
                </a:cubicBezTo>
                <a:close/>
                <a:moveTo>
                  <a:pt x="42374" y="38412"/>
                </a:moveTo>
                <a:cubicBezTo>
                  <a:pt x="42410" y="38447"/>
                  <a:pt x="42410" y="38447"/>
                  <a:pt x="42410" y="38483"/>
                </a:cubicBezTo>
                <a:cubicBezTo>
                  <a:pt x="42480" y="38597"/>
                  <a:pt x="42515" y="38703"/>
                  <a:pt x="42594" y="38817"/>
                </a:cubicBezTo>
                <a:cubicBezTo>
                  <a:pt x="41564" y="38993"/>
                  <a:pt x="40534" y="39143"/>
                  <a:pt x="39513" y="39293"/>
                </a:cubicBezTo>
                <a:cubicBezTo>
                  <a:pt x="39434" y="39178"/>
                  <a:pt x="39399" y="39073"/>
                  <a:pt x="39363" y="38993"/>
                </a:cubicBezTo>
                <a:cubicBezTo>
                  <a:pt x="39328" y="38923"/>
                  <a:pt x="39328" y="38888"/>
                  <a:pt x="39293" y="38817"/>
                </a:cubicBezTo>
                <a:cubicBezTo>
                  <a:pt x="40314" y="38703"/>
                  <a:pt x="41344" y="38553"/>
                  <a:pt x="42374" y="38412"/>
                </a:cubicBezTo>
                <a:close/>
                <a:moveTo>
                  <a:pt x="19299" y="38078"/>
                </a:moveTo>
                <a:lnTo>
                  <a:pt x="19299" y="38078"/>
                </a:lnTo>
                <a:cubicBezTo>
                  <a:pt x="19229" y="38412"/>
                  <a:pt x="19185" y="38773"/>
                  <a:pt x="19114" y="39108"/>
                </a:cubicBezTo>
                <a:cubicBezTo>
                  <a:pt x="18234" y="39178"/>
                  <a:pt x="17318" y="39257"/>
                  <a:pt x="16403" y="39328"/>
                </a:cubicBezTo>
                <a:cubicBezTo>
                  <a:pt x="16438" y="39178"/>
                  <a:pt x="16473" y="39037"/>
                  <a:pt x="16473" y="38888"/>
                </a:cubicBezTo>
                <a:cubicBezTo>
                  <a:pt x="16508" y="38703"/>
                  <a:pt x="16543" y="38483"/>
                  <a:pt x="16543" y="38298"/>
                </a:cubicBezTo>
                <a:cubicBezTo>
                  <a:pt x="17468" y="38227"/>
                  <a:pt x="18384" y="38157"/>
                  <a:pt x="19299" y="38078"/>
                </a:cubicBezTo>
                <a:close/>
                <a:moveTo>
                  <a:pt x="36247" y="38377"/>
                </a:moveTo>
                <a:cubicBezTo>
                  <a:pt x="36317" y="38597"/>
                  <a:pt x="36432" y="38852"/>
                  <a:pt x="36502" y="39073"/>
                </a:cubicBezTo>
                <a:cubicBezTo>
                  <a:pt x="35516" y="39178"/>
                  <a:pt x="34556" y="39257"/>
                  <a:pt x="33570" y="39328"/>
                </a:cubicBezTo>
                <a:cubicBezTo>
                  <a:pt x="33535" y="39073"/>
                  <a:pt x="33456" y="38817"/>
                  <a:pt x="33421" y="38553"/>
                </a:cubicBezTo>
                <a:cubicBezTo>
                  <a:pt x="34372" y="38483"/>
                  <a:pt x="35296" y="38447"/>
                  <a:pt x="36247" y="38377"/>
                </a:cubicBezTo>
                <a:close/>
                <a:moveTo>
                  <a:pt x="65229" y="37717"/>
                </a:moveTo>
                <a:cubicBezTo>
                  <a:pt x="65335" y="37787"/>
                  <a:pt x="65405" y="37858"/>
                  <a:pt x="65485" y="37937"/>
                </a:cubicBezTo>
                <a:cubicBezTo>
                  <a:pt x="65590" y="38007"/>
                  <a:pt x="65705" y="38113"/>
                  <a:pt x="65775" y="38192"/>
                </a:cubicBezTo>
                <a:cubicBezTo>
                  <a:pt x="64930" y="38483"/>
                  <a:pt x="64085" y="38773"/>
                  <a:pt x="63248" y="39073"/>
                </a:cubicBezTo>
                <a:cubicBezTo>
                  <a:pt x="62984" y="39143"/>
                  <a:pt x="62729" y="39257"/>
                  <a:pt x="62474" y="39328"/>
                </a:cubicBezTo>
                <a:cubicBezTo>
                  <a:pt x="62403" y="39257"/>
                  <a:pt x="62289" y="39178"/>
                  <a:pt x="62218" y="39108"/>
                </a:cubicBezTo>
                <a:cubicBezTo>
                  <a:pt x="62148" y="38993"/>
                  <a:pt x="62034" y="38923"/>
                  <a:pt x="61963" y="38817"/>
                </a:cubicBezTo>
                <a:cubicBezTo>
                  <a:pt x="63064" y="38447"/>
                  <a:pt x="64129" y="38078"/>
                  <a:pt x="65229" y="37717"/>
                </a:cubicBezTo>
                <a:close/>
                <a:moveTo>
                  <a:pt x="45376" y="38377"/>
                </a:moveTo>
                <a:cubicBezTo>
                  <a:pt x="45491" y="38518"/>
                  <a:pt x="45597" y="38703"/>
                  <a:pt x="45711" y="38852"/>
                </a:cubicBezTo>
                <a:cubicBezTo>
                  <a:pt x="44795" y="39037"/>
                  <a:pt x="43836" y="39213"/>
                  <a:pt x="42920" y="39363"/>
                </a:cubicBezTo>
                <a:cubicBezTo>
                  <a:pt x="42815" y="39213"/>
                  <a:pt x="42735" y="39037"/>
                  <a:pt x="42665" y="38852"/>
                </a:cubicBezTo>
                <a:cubicBezTo>
                  <a:pt x="43545" y="38703"/>
                  <a:pt x="44461" y="38553"/>
                  <a:pt x="45376" y="38377"/>
                </a:cubicBezTo>
                <a:close/>
                <a:moveTo>
                  <a:pt x="60678" y="37637"/>
                </a:moveTo>
                <a:cubicBezTo>
                  <a:pt x="60898" y="37822"/>
                  <a:pt x="61118" y="38042"/>
                  <a:pt x="61303" y="38227"/>
                </a:cubicBezTo>
                <a:cubicBezTo>
                  <a:pt x="60387" y="38553"/>
                  <a:pt x="59428" y="38852"/>
                  <a:pt x="58512" y="39178"/>
                </a:cubicBezTo>
                <a:cubicBezTo>
                  <a:pt x="58327" y="39213"/>
                  <a:pt x="58142" y="39293"/>
                  <a:pt x="57966" y="39363"/>
                </a:cubicBezTo>
                <a:cubicBezTo>
                  <a:pt x="57852" y="39257"/>
                  <a:pt x="57781" y="39143"/>
                  <a:pt x="57702" y="39037"/>
                </a:cubicBezTo>
                <a:cubicBezTo>
                  <a:pt x="57596" y="38923"/>
                  <a:pt x="57526" y="38852"/>
                  <a:pt x="57447" y="38738"/>
                </a:cubicBezTo>
                <a:lnTo>
                  <a:pt x="58442" y="38412"/>
                </a:lnTo>
                <a:cubicBezTo>
                  <a:pt x="59172" y="38157"/>
                  <a:pt x="59903" y="37893"/>
                  <a:pt x="60678" y="37637"/>
                </a:cubicBezTo>
                <a:close/>
                <a:moveTo>
                  <a:pt x="52499" y="37972"/>
                </a:moveTo>
                <a:cubicBezTo>
                  <a:pt x="52640" y="38157"/>
                  <a:pt x="52789" y="38333"/>
                  <a:pt x="52939" y="38518"/>
                </a:cubicBezTo>
                <a:cubicBezTo>
                  <a:pt x="51979" y="38852"/>
                  <a:pt x="50958" y="39143"/>
                  <a:pt x="49963" y="39433"/>
                </a:cubicBezTo>
                <a:cubicBezTo>
                  <a:pt x="49778" y="39213"/>
                  <a:pt x="49638" y="39037"/>
                  <a:pt x="49453" y="38852"/>
                </a:cubicBezTo>
                <a:cubicBezTo>
                  <a:pt x="50483" y="38597"/>
                  <a:pt x="51504" y="38298"/>
                  <a:pt x="52499" y="37972"/>
                </a:cubicBezTo>
                <a:close/>
                <a:moveTo>
                  <a:pt x="2536" y="37092"/>
                </a:moveTo>
                <a:lnTo>
                  <a:pt x="2536" y="37092"/>
                </a:lnTo>
                <a:cubicBezTo>
                  <a:pt x="2352" y="37382"/>
                  <a:pt x="2131" y="37717"/>
                  <a:pt x="1947" y="38007"/>
                </a:cubicBezTo>
                <a:cubicBezTo>
                  <a:pt x="1656" y="38298"/>
                  <a:pt x="1321" y="38553"/>
                  <a:pt x="1031" y="38852"/>
                </a:cubicBezTo>
                <a:cubicBezTo>
                  <a:pt x="776" y="39073"/>
                  <a:pt x="520" y="39293"/>
                  <a:pt x="256" y="39513"/>
                </a:cubicBezTo>
                <a:cubicBezTo>
                  <a:pt x="476" y="39213"/>
                  <a:pt x="661" y="38888"/>
                  <a:pt x="846" y="38553"/>
                </a:cubicBezTo>
                <a:cubicBezTo>
                  <a:pt x="1031" y="38412"/>
                  <a:pt x="1216" y="38263"/>
                  <a:pt x="1357" y="38113"/>
                </a:cubicBezTo>
                <a:cubicBezTo>
                  <a:pt x="1762" y="37787"/>
                  <a:pt x="2131" y="37417"/>
                  <a:pt x="2536" y="37092"/>
                </a:cubicBezTo>
                <a:close/>
                <a:moveTo>
                  <a:pt x="52974" y="38553"/>
                </a:moveTo>
                <a:cubicBezTo>
                  <a:pt x="53009" y="38597"/>
                  <a:pt x="53045" y="38632"/>
                  <a:pt x="53080" y="38668"/>
                </a:cubicBezTo>
                <a:cubicBezTo>
                  <a:pt x="52059" y="38958"/>
                  <a:pt x="51064" y="39257"/>
                  <a:pt x="50043" y="39513"/>
                </a:cubicBezTo>
                <a:lnTo>
                  <a:pt x="49999" y="39478"/>
                </a:lnTo>
                <a:cubicBezTo>
                  <a:pt x="50993" y="39178"/>
                  <a:pt x="51979" y="38888"/>
                  <a:pt x="52974" y="38553"/>
                </a:cubicBezTo>
                <a:close/>
                <a:moveTo>
                  <a:pt x="33385" y="38553"/>
                </a:moveTo>
                <a:cubicBezTo>
                  <a:pt x="33421" y="38817"/>
                  <a:pt x="33456" y="39108"/>
                  <a:pt x="33535" y="39328"/>
                </a:cubicBezTo>
                <a:cubicBezTo>
                  <a:pt x="32470" y="39398"/>
                  <a:pt x="31440" y="39478"/>
                  <a:pt x="30375" y="39548"/>
                </a:cubicBezTo>
                <a:cubicBezTo>
                  <a:pt x="30375" y="39257"/>
                  <a:pt x="30339" y="38958"/>
                  <a:pt x="30339" y="38703"/>
                </a:cubicBezTo>
                <a:cubicBezTo>
                  <a:pt x="31369" y="38668"/>
                  <a:pt x="32355" y="38597"/>
                  <a:pt x="33385" y="38553"/>
                </a:cubicBezTo>
                <a:close/>
                <a:moveTo>
                  <a:pt x="48792" y="38192"/>
                </a:moveTo>
                <a:cubicBezTo>
                  <a:pt x="48863" y="38298"/>
                  <a:pt x="48977" y="38412"/>
                  <a:pt x="49048" y="38518"/>
                </a:cubicBezTo>
                <a:lnTo>
                  <a:pt x="49382" y="38852"/>
                </a:lnTo>
                <a:cubicBezTo>
                  <a:pt x="48352" y="39108"/>
                  <a:pt x="47322" y="39328"/>
                  <a:pt x="46301" y="39583"/>
                </a:cubicBezTo>
                <a:cubicBezTo>
                  <a:pt x="46222" y="39478"/>
                  <a:pt x="46151" y="39363"/>
                  <a:pt x="46081" y="39257"/>
                </a:cubicBezTo>
                <a:cubicBezTo>
                  <a:pt x="45966" y="39108"/>
                  <a:pt x="45896" y="38993"/>
                  <a:pt x="45781" y="38888"/>
                </a:cubicBezTo>
                <a:cubicBezTo>
                  <a:pt x="46776" y="38668"/>
                  <a:pt x="47798" y="38447"/>
                  <a:pt x="48792" y="38192"/>
                </a:cubicBezTo>
                <a:close/>
                <a:moveTo>
                  <a:pt x="39258" y="38852"/>
                </a:moveTo>
                <a:cubicBezTo>
                  <a:pt x="39293" y="38888"/>
                  <a:pt x="39293" y="38958"/>
                  <a:pt x="39328" y="38993"/>
                </a:cubicBezTo>
                <a:cubicBezTo>
                  <a:pt x="39363" y="39108"/>
                  <a:pt x="39399" y="39178"/>
                  <a:pt x="39434" y="39293"/>
                </a:cubicBezTo>
                <a:cubicBezTo>
                  <a:pt x="38518" y="39398"/>
                  <a:pt x="37603" y="39513"/>
                  <a:pt x="36687" y="39618"/>
                </a:cubicBezTo>
                <a:cubicBezTo>
                  <a:pt x="36652" y="39478"/>
                  <a:pt x="36617" y="39328"/>
                  <a:pt x="36572" y="39178"/>
                </a:cubicBezTo>
                <a:cubicBezTo>
                  <a:pt x="36537" y="39143"/>
                  <a:pt x="36537" y="39143"/>
                  <a:pt x="36537" y="39108"/>
                </a:cubicBezTo>
                <a:cubicBezTo>
                  <a:pt x="37453" y="39037"/>
                  <a:pt x="38333" y="38923"/>
                  <a:pt x="39258" y="38852"/>
                </a:cubicBezTo>
                <a:close/>
                <a:moveTo>
                  <a:pt x="6974" y="37382"/>
                </a:moveTo>
                <a:cubicBezTo>
                  <a:pt x="6789" y="37752"/>
                  <a:pt x="6639" y="38113"/>
                  <a:pt x="6498" y="38518"/>
                </a:cubicBezTo>
                <a:cubicBezTo>
                  <a:pt x="5688" y="38852"/>
                  <a:pt x="4922" y="39257"/>
                  <a:pt x="4183" y="39654"/>
                </a:cubicBezTo>
                <a:cubicBezTo>
                  <a:pt x="4368" y="39293"/>
                  <a:pt x="4553" y="38888"/>
                  <a:pt x="4702" y="38518"/>
                </a:cubicBezTo>
                <a:cubicBezTo>
                  <a:pt x="5468" y="38113"/>
                  <a:pt x="6199" y="37717"/>
                  <a:pt x="6974" y="37382"/>
                </a:cubicBezTo>
                <a:close/>
                <a:moveTo>
                  <a:pt x="30269" y="38703"/>
                </a:moveTo>
                <a:cubicBezTo>
                  <a:pt x="30304" y="38958"/>
                  <a:pt x="30304" y="39257"/>
                  <a:pt x="30339" y="39548"/>
                </a:cubicBezTo>
                <a:cubicBezTo>
                  <a:pt x="29424" y="39583"/>
                  <a:pt x="28473" y="39654"/>
                  <a:pt x="27548" y="39698"/>
                </a:cubicBezTo>
                <a:cubicBezTo>
                  <a:pt x="27548" y="39398"/>
                  <a:pt x="27513" y="39073"/>
                  <a:pt x="27513" y="38773"/>
                </a:cubicBezTo>
                <a:cubicBezTo>
                  <a:pt x="28473" y="38773"/>
                  <a:pt x="29388" y="38738"/>
                  <a:pt x="30269" y="38703"/>
                </a:cubicBezTo>
                <a:close/>
                <a:moveTo>
                  <a:pt x="16508" y="38298"/>
                </a:moveTo>
                <a:lnTo>
                  <a:pt x="16508" y="38298"/>
                </a:lnTo>
                <a:cubicBezTo>
                  <a:pt x="16473" y="38483"/>
                  <a:pt x="16473" y="38703"/>
                  <a:pt x="16438" y="38888"/>
                </a:cubicBezTo>
                <a:cubicBezTo>
                  <a:pt x="16403" y="39037"/>
                  <a:pt x="16403" y="39178"/>
                  <a:pt x="16367" y="39363"/>
                </a:cubicBezTo>
                <a:cubicBezTo>
                  <a:pt x="15443" y="39433"/>
                  <a:pt x="14527" y="39583"/>
                  <a:pt x="13647" y="39733"/>
                </a:cubicBezTo>
                <a:cubicBezTo>
                  <a:pt x="13682" y="39513"/>
                  <a:pt x="13726" y="39293"/>
                  <a:pt x="13761" y="39108"/>
                </a:cubicBezTo>
                <a:cubicBezTo>
                  <a:pt x="13797" y="38958"/>
                  <a:pt x="13832" y="38817"/>
                  <a:pt x="13832" y="38668"/>
                </a:cubicBezTo>
                <a:cubicBezTo>
                  <a:pt x="14712" y="38518"/>
                  <a:pt x="15628" y="38412"/>
                  <a:pt x="16508" y="38298"/>
                </a:cubicBezTo>
                <a:close/>
                <a:moveTo>
                  <a:pt x="56866" y="38157"/>
                </a:moveTo>
                <a:cubicBezTo>
                  <a:pt x="56936" y="38227"/>
                  <a:pt x="57006" y="38298"/>
                  <a:pt x="57121" y="38412"/>
                </a:cubicBezTo>
                <a:cubicBezTo>
                  <a:pt x="57191" y="38518"/>
                  <a:pt x="57262" y="38632"/>
                  <a:pt x="57341" y="38703"/>
                </a:cubicBezTo>
                <a:cubicBezTo>
                  <a:pt x="56716" y="38923"/>
                  <a:pt x="56020" y="39143"/>
                  <a:pt x="55360" y="39363"/>
                </a:cubicBezTo>
                <a:cubicBezTo>
                  <a:pt x="54920" y="39513"/>
                  <a:pt x="54480" y="39654"/>
                  <a:pt x="54040" y="39768"/>
                </a:cubicBezTo>
                <a:cubicBezTo>
                  <a:pt x="53855" y="39583"/>
                  <a:pt x="53705" y="39363"/>
                  <a:pt x="53564" y="39178"/>
                </a:cubicBezTo>
                <a:cubicBezTo>
                  <a:pt x="53925" y="39073"/>
                  <a:pt x="54295" y="38958"/>
                  <a:pt x="54665" y="38852"/>
                </a:cubicBezTo>
                <a:cubicBezTo>
                  <a:pt x="55395" y="38632"/>
                  <a:pt x="56126" y="38377"/>
                  <a:pt x="56866" y="38157"/>
                </a:cubicBezTo>
                <a:close/>
                <a:moveTo>
                  <a:pt x="27478" y="38773"/>
                </a:moveTo>
                <a:cubicBezTo>
                  <a:pt x="27478" y="39073"/>
                  <a:pt x="27478" y="39398"/>
                  <a:pt x="27513" y="39698"/>
                </a:cubicBezTo>
                <a:cubicBezTo>
                  <a:pt x="26967" y="39733"/>
                  <a:pt x="26448" y="39733"/>
                  <a:pt x="25902" y="39768"/>
                </a:cubicBezTo>
                <a:cubicBezTo>
                  <a:pt x="25568" y="39768"/>
                  <a:pt x="25207" y="39803"/>
                  <a:pt x="24872" y="39803"/>
                </a:cubicBezTo>
                <a:lnTo>
                  <a:pt x="24872" y="38852"/>
                </a:lnTo>
                <a:lnTo>
                  <a:pt x="25647" y="38852"/>
                </a:lnTo>
                <a:cubicBezTo>
                  <a:pt x="26272" y="38817"/>
                  <a:pt x="26853" y="38817"/>
                  <a:pt x="27478" y="38773"/>
                </a:cubicBezTo>
                <a:close/>
                <a:moveTo>
                  <a:pt x="11340" y="38007"/>
                </a:moveTo>
                <a:lnTo>
                  <a:pt x="11340" y="38007"/>
                </a:lnTo>
                <a:cubicBezTo>
                  <a:pt x="11261" y="38377"/>
                  <a:pt x="11155" y="38738"/>
                  <a:pt x="11085" y="39108"/>
                </a:cubicBezTo>
                <a:cubicBezTo>
                  <a:pt x="10161" y="39328"/>
                  <a:pt x="9280" y="39583"/>
                  <a:pt x="8400" y="39838"/>
                </a:cubicBezTo>
                <a:cubicBezTo>
                  <a:pt x="8514" y="39478"/>
                  <a:pt x="8620" y="39073"/>
                  <a:pt x="8734" y="38703"/>
                </a:cubicBezTo>
                <a:cubicBezTo>
                  <a:pt x="9580" y="38412"/>
                  <a:pt x="10460" y="38192"/>
                  <a:pt x="11340" y="38007"/>
                </a:cubicBezTo>
                <a:close/>
                <a:moveTo>
                  <a:pt x="42630" y="38852"/>
                </a:moveTo>
                <a:cubicBezTo>
                  <a:pt x="42700" y="39037"/>
                  <a:pt x="42779" y="39213"/>
                  <a:pt x="42885" y="39398"/>
                </a:cubicBezTo>
                <a:cubicBezTo>
                  <a:pt x="41820" y="39583"/>
                  <a:pt x="40798" y="39733"/>
                  <a:pt x="39733" y="39874"/>
                </a:cubicBezTo>
                <a:cubicBezTo>
                  <a:pt x="39654" y="39698"/>
                  <a:pt x="39583" y="39513"/>
                  <a:pt x="39513" y="39328"/>
                </a:cubicBezTo>
                <a:cubicBezTo>
                  <a:pt x="40534" y="39178"/>
                  <a:pt x="41564" y="39037"/>
                  <a:pt x="42630" y="38852"/>
                </a:cubicBezTo>
                <a:close/>
                <a:moveTo>
                  <a:pt x="4368" y="37056"/>
                </a:moveTo>
                <a:cubicBezTo>
                  <a:pt x="4148" y="37347"/>
                  <a:pt x="3927" y="37637"/>
                  <a:pt x="3707" y="37937"/>
                </a:cubicBezTo>
                <a:cubicBezTo>
                  <a:pt x="3382" y="38157"/>
                  <a:pt x="3082" y="38377"/>
                  <a:pt x="2756" y="38632"/>
                </a:cubicBezTo>
                <a:cubicBezTo>
                  <a:pt x="2457" y="38888"/>
                  <a:pt x="2131" y="39143"/>
                  <a:pt x="1841" y="39398"/>
                </a:cubicBezTo>
                <a:cubicBezTo>
                  <a:pt x="2061" y="39073"/>
                  <a:pt x="2281" y="38773"/>
                  <a:pt x="2457" y="38447"/>
                </a:cubicBezTo>
                <a:lnTo>
                  <a:pt x="2457" y="38447"/>
                </a:lnTo>
                <a:cubicBezTo>
                  <a:pt x="1876" y="38923"/>
                  <a:pt x="1321" y="39398"/>
                  <a:pt x="811" y="39918"/>
                </a:cubicBezTo>
                <a:cubicBezTo>
                  <a:pt x="996" y="39583"/>
                  <a:pt x="1216" y="39293"/>
                  <a:pt x="1401" y="38958"/>
                </a:cubicBezTo>
                <a:cubicBezTo>
                  <a:pt x="1947" y="38447"/>
                  <a:pt x="2536" y="37937"/>
                  <a:pt x="3117" y="37497"/>
                </a:cubicBezTo>
                <a:lnTo>
                  <a:pt x="3117" y="37497"/>
                </a:lnTo>
                <a:lnTo>
                  <a:pt x="3082" y="37532"/>
                </a:lnTo>
                <a:cubicBezTo>
                  <a:pt x="2862" y="37822"/>
                  <a:pt x="2677" y="38113"/>
                  <a:pt x="2457" y="38447"/>
                </a:cubicBezTo>
                <a:cubicBezTo>
                  <a:pt x="2897" y="38113"/>
                  <a:pt x="3338" y="37752"/>
                  <a:pt x="3778" y="37453"/>
                </a:cubicBezTo>
                <a:cubicBezTo>
                  <a:pt x="3963" y="37312"/>
                  <a:pt x="4183" y="37162"/>
                  <a:pt x="4368" y="37056"/>
                </a:cubicBezTo>
                <a:close/>
                <a:moveTo>
                  <a:pt x="5178" y="37567"/>
                </a:moveTo>
                <a:cubicBezTo>
                  <a:pt x="4993" y="37858"/>
                  <a:pt x="4843" y="38157"/>
                  <a:pt x="4702" y="38483"/>
                </a:cubicBezTo>
                <a:lnTo>
                  <a:pt x="4658" y="38483"/>
                </a:lnTo>
                <a:cubicBezTo>
                  <a:pt x="3927" y="38923"/>
                  <a:pt x="3197" y="39398"/>
                  <a:pt x="2501" y="39918"/>
                </a:cubicBezTo>
                <a:cubicBezTo>
                  <a:pt x="2677" y="39583"/>
                  <a:pt x="2862" y="39257"/>
                  <a:pt x="3047" y="38958"/>
                </a:cubicBezTo>
                <a:cubicBezTo>
                  <a:pt x="3778" y="38447"/>
                  <a:pt x="4482" y="38007"/>
                  <a:pt x="5178" y="37567"/>
                </a:cubicBezTo>
                <a:close/>
                <a:moveTo>
                  <a:pt x="36502" y="39143"/>
                </a:moveTo>
                <a:lnTo>
                  <a:pt x="36502" y="39178"/>
                </a:lnTo>
                <a:cubicBezTo>
                  <a:pt x="36537" y="39328"/>
                  <a:pt x="36572" y="39478"/>
                  <a:pt x="36617" y="39618"/>
                </a:cubicBezTo>
                <a:cubicBezTo>
                  <a:pt x="35622" y="39733"/>
                  <a:pt x="34636" y="39838"/>
                  <a:pt x="33641" y="39918"/>
                </a:cubicBezTo>
                <a:cubicBezTo>
                  <a:pt x="33641" y="39803"/>
                  <a:pt x="33606" y="39654"/>
                  <a:pt x="33606" y="39548"/>
                </a:cubicBezTo>
                <a:cubicBezTo>
                  <a:pt x="33606" y="39478"/>
                  <a:pt x="33570" y="39433"/>
                  <a:pt x="33570" y="39363"/>
                </a:cubicBezTo>
                <a:cubicBezTo>
                  <a:pt x="34556" y="39293"/>
                  <a:pt x="35516" y="39213"/>
                  <a:pt x="36502" y="39143"/>
                </a:cubicBezTo>
                <a:close/>
                <a:moveTo>
                  <a:pt x="24837" y="38852"/>
                </a:moveTo>
                <a:cubicBezTo>
                  <a:pt x="24837" y="39178"/>
                  <a:pt x="24802" y="39513"/>
                  <a:pt x="24802" y="39803"/>
                </a:cubicBezTo>
                <a:cubicBezTo>
                  <a:pt x="23886" y="39874"/>
                  <a:pt x="22926" y="39918"/>
                  <a:pt x="22011" y="39953"/>
                </a:cubicBezTo>
                <a:cubicBezTo>
                  <a:pt x="22011" y="39618"/>
                  <a:pt x="22046" y="39293"/>
                  <a:pt x="22090" y="38958"/>
                </a:cubicBezTo>
                <a:cubicBezTo>
                  <a:pt x="23006" y="38923"/>
                  <a:pt x="23921" y="38888"/>
                  <a:pt x="24837" y="38852"/>
                </a:cubicBezTo>
                <a:close/>
                <a:moveTo>
                  <a:pt x="61338" y="38263"/>
                </a:moveTo>
                <a:cubicBezTo>
                  <a:pt x="61523" y="38447"/>
                  <a:pt x="61708" y="38632"/>
                  <a:pt x="61884" y="38817"/>
                </a:cubicBezTo>
                <a:cubicBezTo>
                  <a:pt x="61664" y="38888"/>
                  <a:pt x="61488" y="38923"/>
                  <a:pt x="61303" y="38993"/>
                </a:cubicBezTo>
                <a:cubicBezTo>
                  <a:pt x="60387" y="39328"/>
                  <a:pt x="59428" y="39618"/>
                  <a:pt x="58477" y="39953"/>
                </a:cubicBezTo>
                <a:cubicBezTo>
                  <a:pt x="58327" y="39768"/>
                  <a:pt x="58142" y="39583"/>
                  <a:pt x="58001" y="39398"/>
                </a:cubicBezTo>
                <a:cubicBezTo>
                  <a:pt x="58186" y="39328"/>
                  <a:pt x="58362" y="39257"/>
                  <a:pt x="58512" y="39213"/>
                </a:cubicBezTo>
                <a:cubicBezTo>
                  <a:pt x="59463" y="38888"/>
                  <a:pt x="60422" y="38597"/>
                  <a:pt x="61338" y="38263"/>
                </a:cubicBezTo>
                <a:close/>
                <a:moveTo>
                  <a:pt x="53124" y="38703"/>
                </a:moveTo>
                <a:cubicBezTo>
                  <a:pt x="53230" y="38852"/>
                  <a:pt x="53344" y="38993"/>
                  <a:pt x="53485" y="39143"/>
                </a:cubicBezTo>
                <a:cubicBezTo>
                  <a:pt x="52464" y="39433"/>
                  <a:pt x="51434" y="39733"/>
                  <a:pt x="50404" y="39988"/>
                </a:cubicBezTo>
                <a:cubicBezTo>
                  <a:pt x="50298" y="39838"/>
                  <a:pt x="50183" y="39698"/>
                  <a:pt x="50078" y="39548"/>
                </a:cubicBezTo>
                <a:cubicBezTo>
                  <a:pt x="51099" y="39293"/>
                  <a:pt x="52094" y="38993"/>
                  <a:pt x="53124" y="38703"/>
                </a:cubicBezTo>
                <a:close/>
                <a:moveTo>
                  <a:pt x="22046" y="38958"/>
                </a:moveTo>
                <a:lnTo>
                  <a:pt x="22046" y="38958"/>
                </a:lnTo>
                <a:cubicBezTo>
                  <a:pt x="22011" y="39293"/>
                  <a:pt x="21976" y="39618"/>
                  <a:pt x="21940" y="39953"/>
                </a:cubicBezTo>
                <a:cubicBezTo>
                  <a:pt x="20945" y="40023"/>
                  <a:pt x="19959" y="40094"/>
                  <a:pt x="19009" y="40173"/>
                </a:cubicBezTo>
                <a:cubicBezTo>
                  <a:pt x="19044" y="39838"/>
                  <a:pt x="19114" y="39513"/>
                  <a:pt x="19149" y="39143"/>
                </a:cubicBezTo>
                <a:cubicBezTo>
                  <a:pt x="20109" y="39073"/>
                  <a:pt x="21060" y="39037"/>
                  <a:pt x="22046" y="38958"/>
                </a:cubicBezTo>
                <a:close/>
                <a:moveTo>
                  <a:pt x="33535" y="39363"/>
                </a:moveTo>
                <a:cubicBezTo>
                  <a:pt x="33535" y="39433"/>
                  <a:pt x="33535" y="39478"/>
                  <a:pt x="33570" y="39548"/>
                </a:cubicBezTo>
                <a:cubicBezTo>
                  <a:pt x="33570" y="39654"/>
                  <a:pt x="33606" y="39803"/>
                  <a:pt x="33606" y="39918"/>
                </a:cubicBezTo>
                <a:cubicBezTo>
                  <a:pt x="32540" y="40023"/>
                  <a:pt x="31510" y="40094"/>
                  <a:pt x="30489" y="40173"/>
                </a:cubicBezTo>
                <a:cubicBezTo>
                  <a:pt x="30454" y="40138"/>
                  <a:pt x="30454" y="40094"/>
                  <a:pt x="30454" y="40023"/>
                </a:cubicBezTo>
                <a:cubicBezTo>
                  <a:pt x="30410" y="39874"/>
                  <a:pt x="30410" y="39733"/>
                  <a:pt x="30410" y="39583"/>
                </a:cubicBezTo>
                <a:cubicBezTo>
                  <a:pt x="31440" y="39513"/>
                  <a:pt x="32505" y="39433"/>
                  <a:pt x="33535" y="39363"/>
                </a:cubicBezTo>
                <a:close/>
                <a:moveTo>
                  <a:pt x="45746" y="38888"/>
                </a:moveTo>
                <a:cubicBezTo>
                  <a:pt x="45817" y="38993"/>
                  <a:pt x="45931" y="39143"/>
                  <a:pt x="46037" y="39257"/>
                </a:cubicBezTo>
                <a:cubicBezTo>
                  <a:pt x="46116" y="39363"/>
                  <a:pt x="46186" y="39478"/>
                  <a:pt x="46257" y="39583"/>
                </a:cubicBezTo>
                <a:cubicBezTo>
                  <a:pt x="45271" y="39803"/>
                  <a:pt x="44276" y="39988"/>
                  <a:pt x="43290" y="40173"/>
                </a:cubicBezTo>
                <a:cubicBezTo>
                  <a:pt x="43175" y="39918"/>
                  <a:pt x="43070" y="39654"/>
                  <a:pt x="42920" y="39433"/>
                </a:cubicBezTo>
                <a:cubicBezTo>
                  <a:pt x="43880" y="39257"/>
                  <a:pt x="44795" y="39073"/>
                  <a:pt x="45746" y="38888"/>
                </a:cubicBezTo>
                <a:close/>
                <a:moveTo>
                  <a:pt x="13797" y="38668"/>
                </a:moveTo>
                <a:lnTo>
                  <a:pt x="13797" y="38668"/>
                </a:lnTo>
                <a:cubicBezTo>
                  <a:pt x="13761" y="38817"/>
                  <a:pt x="13761" y="38958"/>
                  <a:pt x="13726" y="39073"/>
                </a:cubicBezTo>
                <a:cubicBezTo>
                  <a:pt x="13682" y="39293"/>
                  <a:pt x="13647" y="39513"/>
                  <a:pt x="13612" y="39733"/>
                </a:cubicBezTo>
                <a:cubicBezTo>
                  <a:pt x="13207" y="39803"/>
                  <a:pt x="12846" y="39838"/>
                  <a:pt x="12441" y="39918"/>
                </a:cubicBezTo>
                <a:cubicBezTo>
                  <a:pt x="11921" y="40023"/>
                  <a:pt x="11411" y="40138"/>
                  <a:pt x="10900" y="40243"/>
                </a:cubicBezTo>
                <a:cubicBezTo>
                  <a:pt x="10935" y="40023"/>
                  <a:pt x="10971" y="39838"/>
                  <a:pt x="11006" y="39618"/>
                </a:cubicBezTo>
                <a:cubicBezTo>
                  <a:pt x="11041" y="39478"/>
                  <a:pt x="11085" y="39328"/>
                  <a:pt x="11120" y="39178"/>
                </a:cubicBezTo>
                <a:cubicBezTo>
                  <a:pt x="12001" y="38958"/>
                  <a:pt x="12881" y="38817"/>
                  <a:pt x="13797" y="38668"/>
                </a:cubicBezTo>
                <a:close/>
                <a:moveTo>
                  <a:pt x="49417" y="38888"/>
                </a:moveTo>
                <a:cubicBezTo>
                  <a:pt x="49558" y="39073"/>
                  <a:pt x="49743" y="39257"/>
                  <a:pt x="49928" y="39433"/>
                </a:cubicBezTo>
                <a:cubicBezTo>
                  <a:pt x="48898" y="39733"/>
                  <a:pt x="47842" y="39988"/>
                  <a:pt x="46812" y="40243"/>
                </a:cubicBezTo>
                <a:cubicBezTo>
                  <a:pt x="46662" y="40023"/>
                  <a:pt x="46477" y="39803"/>
                  <a:pt x="46336" y="39618"/>
                </a:cubicBezTo>
                <a:cubicBezTo>
                  <a:pt x="47357" y="39363"/>
                  <a:pt x="48387" y="39143"/>
                  <a:pt x="49417" y="38888"/>
                </a:cubicBezTo>
                <a:close/>
                <a:moveTo>
                  <a:pt x="39478" y="39328"/>
                </a:moveTo>
                <a:cubicBezTo>
                  <a:pt x="39548" y="39513"/>
                  <a:pt x="39619" y="39698"/>
                  <a:pt x="39698" y="39874"/>
                </a:cubicBezTo>
                <a:cubicBezTo>
                  <a:pt x="38738" y="40023"/>
                  <a:pt x="37787" y="40173"/>
                  <a:pt x="36837" y="40279"/>
                </a:cubicBezTo>
                <a:cubicBezTo>
                  <a:pt x="36793" y="40059"/>
                  <a:pt x="36722" y="39874"/>
                  <a:pt x="36687" y="39654"/>
                </a:cubicBezTo>
                <a:cubicBezTo>
                  <a:pt x="37603" y="39583"/>
                  <a:pt x="38518" y="39478"/>
                  <a:pt x="39478" y="39328"/>
                </a:cubicBezTo>
                <a:close/>
                <a:moveTo>
                  <a:pt x="49928" y="39478"/>
                </a:moveTo>
                <a:cubicBezTo>
                  <a:pt x="49963" y="39513"/>
                  <a:pt x="49963" y="39513"/>
                  <a:pt x="49999" y="39548"/>
                </a:cubicBezTo>
                <a:cubicBezTo>
                  <a:pt x="48942" y="39803"/>
                  <a:pt x="47912" y="40059"/>
                  <a:pt x="46847" y="40314"/>
                </a:cubicBezTo>
                <a:cubicBezTo>
                  <a:pt x="46847" y="40314"/>
                  <a:pt x="46847" y="40279"/>
                  <a:pt x="46812" y="40279"/>
                </a:cubicBezTo>
                <a:cubicBezTo>
                  <a:pt x="47877" y="40023"/>
                  <a:pt x="48898" y="39768"/>
                  <a:pt x="49928" y="39478"/>
                </a:cubicBezTo>
                <a:close/>
                <a:moveTo>
                  <a:pt x="30339" y="39583"/>
                </a:moveTo>
                <a:cubicBezTo>
                  <a:pt x="30375" y="39733"/>
                  <a:pt x="30375" y="39874"/>
                  <a:pt x="30410" y="40023"/>
                </a:cubicBezTo>
                <a:lnTo>
                  <a:pt x="30410" y="40208"/>
                </a:lnTo>
                <a:cubicBezTo>
                  <a:pt x="29459" y="40243"/>
                  <a:pt x="28508" y="40314"/>
                  <a:pt x="27592" y="40393"/>
                </a:cubicBezTo>
                <a:cubicBezTo>
                  <a:pt x="27592" y="40279"/>
                  <a:pt x="27592" y="40173"/>
                  <a:pt x="27548" y="40059"/>
                </a:cubicBezTo>
                <a:lnTo>
                  <a:pt x="27548" y="39733"/>
                </a:lnTo>
                <a:cubicBezTo>
                  <a:pt x="28508" y="39698"/>
                  <a:pt x="29424" y="39618"/>
                  <a:pt x="30339" y="39583"/>
                </a:cubicBezTo>
                <a:close/>
                <a:moveTo>
                  <a:pt x="3637" y="38042"/>
                </a:moveTo>
                <a:lnTo>
                  <a:pt x="3637" y="38042"/>
                </a:lnTo>
                <a:cubicBezTo>
                  <a:pt x="3417" y="38333"/>
                  <a:pt x="3232" y="38632"/>
                  <a:pt x="3047" y="38923"/>
                </a:cubicBezTo>
                <a:lnTo>
                  <a:pt x="3012" y="38923"/>
                </a:lnTo>
                <a:cubicBezTo>
                  <a:pt x="2352" y="39398"/>
                  <a:pt x="1726" y="39953"/>
                  <a:pt x="1101" y="40464"/>
                </a:cubicBezTo>
                <a:cubicBezTo>
                  <a:pt x="1321" y="40173"/>
                  <a:pt x="1506" y="39838"/>
                  <a:pt x="1726" y="39548"/>
                </a:cubicBezTo>
                <a:cubicBezTo>
                  <a:pt x="2096" y="39213"/>
                  <a:pt x="2422" y="38923"/>
                  <a:pt x="2792" y="38668"/>
                </a:cubicBezTo>
                <a:cubicBezTo>
                  <a:pt x="3082" y="38447"/>
                  <a:pt x="3338" y="38227"/>
                  <a:pt x="3637" y="38042"/>
                </a:cubicBezTo>
                <a:close/>
                <a:moveTo>
                  <a:pt x="19114" y="39143"/>
                </a:moveTo>
                <a:cubicBezTo>
                  <a:pt x="19044" y="39513"/>
                  <a:pt x="19009" y="39838"/>
                  <a:pt x="18929" y="40173"/>
                </a:cubicBezTo>
                <a:cubicBezTo>
                  <a:pt x="18049" y="40279"/>
                  <a:pt x="17133" y="40358"/>
                  <a:pt x="16253" y="40464"/>
                </a:cubicBezTo>
                <a:cubicBezTo>
                  <a:pt x="16288" y="40094"/>
                  <a:pt x="16367" y="39768"/>
                  <a:pt x="16403" y="39398"/>
                </a:cubicBezTo>
                <a:cubicBezTo>
                  <a:pt x="17318" y="39293"/>
                  <a:pt x="18199" y="39213"/>
                  <a:pt x="19114" y="39143"/>
                </a:cubicBezTo>
                <a:close/>
                <a:moveTo>
                  <a:pt x="57376" y="38738"/>
                </a:moveTo>
                <a:cubicBezTo>
                  <a:pt x="57482" y="38852"/>
                  <a:pt x="57561" y="38958"/>
                  <a:pt x="57667" y="39073"/>
                </a:cubicBezTo>
                <a:cubicBezTo>
                  <a:pt x="57746" y="39178"/>
                  <a:pt x="57816" y="39257"/>
                  <a:pt x="57922" y="39363"/>
                </a:cubicBezTo>
                <a:cubicBezTo>
                  <a:pt x="57156" y="39618"/>
                  <a:pt x="56381" y="39874"/>
                  <a:pt x="55615" y="40138"/>
                </a:cubicBezTo>
                <a:cubicBezTo>
                  <a:pt x="55281" y="40243"/>
                  <a:pt x="54920" y="40358"/>
                  <a:pt x="54550" y="40464"/>
                </a:cubicBezTo>
                <a:cubicBezTo>
                  <a:pt x="54401" y="40243"/>
                  <a:pt x="54224" y="40023"/>
                  <a:pt x="54075" y="39803"/>
                </a:cubicBezTo>
                <a:cubicBezTo>
                  <a:pt x="54515" y="39698"/>
                  <a:pt x="54955" y="39548"/>
                  <a:pt x="55395" y="39398"/>
                </a:cubicBezTo>
                <a:cubicBezTo>
                  <a:pt x="56056" y="39213"/>
                  <a:pt x="56716" y="38958"/>
                  <a:pt x="57376" y="38738"/>
                </a:cubicBezTo>
                <a:close/>
                <a:moveTo>
                  <a:pt x="61928" y="38852"/>
                </a:moveTo>
                <a:cubicBezTo>
                  <a:pt x="61998" y="38923"/>
                  <a:pt x="62104" y="39037"/>
                  <a:pt x="62183" y="39143"/>
                </a:cubicBezTo>
                <a:cubicBezTo>
                  <a:pt x="62254" y="39213"/>
                  <a:pt x="62324" y="39293"/>
                  <a:pt x="62403" y="39363"/>
                </a:cubicBezTo>
                <a:cubicBezTo>
                  <a:pt x="61303" y="39768"/>
                  <a:pt x="60167" y="40138"/>
                  <a:pt x="59023" y="40534"/>
                </a:cubicBezTo>
                <a:cubicBezTo>
                  <a:pt x="58847" y="40358"/>
                  <a:pt x="58697" y="40173"/>
                  <a:pt x="58512" y="39988"/>
                </a:cubicBezTo>
                <a:cubicBezTo>
                  <a:pt x="59463" y="39654"/>
                  <a:pt x="60387" y="39363"/>
                  <a:pt x="61303" y="39037"/>
                </a:cubicBezTo>
                <a:cubicBezTo>
                  <a:pt x="61523" y="38958"/>
                  <a:pt x="61708" y="38923"/>
                  <a:pt x="61928" y="38852"/>
                </a:cubicBezTo>
                <a:close/>
                <a:moveTo>
                  <a:pt x="27513" y="39733"/>
                </a:moveTo>
                <a:lnTo>
                  <a:pt x="27513" y="40059"/>
                </a:lnTo>
                <a:cubicBezTo>
                  <a:pt x="27513" y="40173"/>
                  <a:pt x="27548" y="40279"/>
                  <a:pt x="27548" y="40393"/>
                </a:cubicBezTo>
                <a:cubicBezTo>
                  <a:pt x="26967" y="40428"/>
                  <a:pt x="26378" y="40464"/>
                  <a:pt x="25832" y="40499"/>
                </a:cubicBezTo>
                <a:cubicBezTo>
                  <a:pt x="25497" y="40534"/>
                  <a:pt x="25171" y="40534"/>
                  <a:pt x="24837" y="40578"/>
                </a:cubicBezTo>
                <a:cubicBezTo>
                  <a:pt x="24837" y="40428"/>
                  <a:pt x="24872" y="40279"/>
                  <a:pt x="24872" y="40138"/>
                </a:cubicBezTo>
                <a:lnTo>
                  <a:pt x="24872" y="39838"/>
                </a:lnTo>
                <a:cubicBezTo>
                  <a:pt x="25207" y="39838"/>
                  <a:pt x="25568" y="39838"/>
                  <a:pt x="25902" y="39803"/>
                </a:cubicBezTo>
                <a:cubicBezTo>
                  <a:pt x="26448" y="39768"/>
                  <a:pt x="26967" y="39768"/>
                  <a:pt x="27513" y="39733"/>
                </a:cubicBezTo>
                <a:close/>
                <a:moveTo>
                  <a:pt x="36652" y="39698"/>
                </a:moveTo>
                <a:cubicBezTo>
                  <a:pt x="36687" y="39874"/>
                  <a:pt x="36722" y="40094"/>
                  <a:pt x="36793" y="40279"/>
                </a:cubicBezTo>
                <a:cubicBezTo>
                  <a:pt x="35771" y="40393"/>
                  <a:pt x="34776" y="40534"/>
                  <a:pt x="33755" y="40613"/>
                </a:cubicBezTo>
                <a:cubicBezTo>
                  <a:pt x="33755" y="40393"/>
                  <a:pt x="33711" y="40208"/>
                  <a:pt x="33676" y="39988"/>
                </a:cubicBezTo>
                <a:cubicBezTo>
                  <a:pt x="34636" y="39874"/>
                  <a:pt x="35622" y="39768"/>
                  <a:pt x="36652" y="39698"/>
                </a:cubicBezTo>
                <a:close/>
                <a:moveTo>
                  <a:pt x="53485" y="39178"/>
                </a:moveTo>
                <a:cubicBezTo>
                  <a:pt x="53670" y="39398"/>
                  <a:pt x="53819" y="39583"/>
                  <a:pt x="54004" y="39803"/>
                </a:cubicBezTo>
                <a:cubicBezTo>
                  <a:pt x="52974" y="40094"/>
                  <a:pt x="51944" y="40393"/>
                  <a:pt x="50923" y="40648"/>
                </a:cubicBezTo>
                <a:cubicBezTo>
                  <a:pt x="50808" y="40534"/>
                  <a:pt x="50738" y="40428"/>
                  <a:pt x="50659" y="40314"/>
                </a:cubicBezTo>
                <a:cubicBezTo>
                  <a:pt x="50588" y="40208"/>
                  <a:pt x="50518" y="40138"/>
                  <a:pt x="50439" y="40023"/>
                </a:cubicBezTo>
                <a:cubicBezTo>
                  <a:pt x="51469" y="39768"/>
                  <a:pt x="52499" y="39478"/>
                  <a:pt x="53485" y="39178"/>
                </a:cubicBezTo>
                <a:close/>
                <a:moveTo>
                  <a:pt x="42885" y="39433"/>
                </a:moveTo>
                <a:cubicBezTo>
                  <a:pt x="42999" y="39698"/>
                  <a:pt x="43105" y="39918"/>
                  <a:pt x="43255" y="40173"/>
                </a:cubicBezTo>
                <a:cubicBezTo>
                  <a:pt x="42189" y="40358"/>
                  <a:pt x="41124" y="40534"/>
                  <a:pt x="40059" y="40719"/>
                </a:cubicBezTo>
                <a:cubicBezTo>
                  <a:pt x="39953" y="40464"/>
                  <a:pt x="39874" y="40173"/>
                  <a:pt x="39768" y="39918"/>
                </a:cubicBezTo>
                <a:cubicBezTo>
                  <a:pt x="40798" y="39768"/>
                  <a:pt x="41855" y="39618"/>
                  <a:pt x="42885" y="39433"/>
                </a:cubicBezTo>
                <a:close/>
                <a:moveTo>
                  <a:pt x="9025" y="37602"/>
                </a:moveTo>
                <a:lnTo>
                  <a:pt x="8699" y="38703"/>
                </a:lnTo>
                <a:cubicBezTo>
                  <a:pt x="8686" y="38706"/>
                  <a:pt x="8674" y="38710"/>
                  <a:pt x="8661" y="38714"/>
                </a:cubicBezTo>
                <a:lnTo>
                  <a:pt x="8661" y="38714"/>
                </a:lnTo>
                <a:cubicBezTo>
                  <a:pt x="8548" y="39115"/>
                  <a:pt x="8478" y="39481"/>
                  <a:pt x="8365" y="39838"/>
                </a:cubicBezTo>
                <a:cubicBezTo>
                  <a:pt x="7449" y="40138"/>
                  <a:pt x="6604" y="40464"/>
                  <a:pt x="5759" y="40798"/>
                </a:cubicBezTo>
                <a:cubicBezTo>
                  <a:pt x="5873" y="40428"/>
                  <a:pt x="5979" y="40059"/>
                  <a:pt x="6128" y="39654"/>
                </a:cubicBezTo>
                <a:cubicBezTo>
                  <a:pt x="6898" y="39325"/>
                  <a:pt x="7667" y="39048"/>
                  <a:pt x="8436" y="38781"/>
                </a:cubicBezTo>
                <a:lnTo>
                  <a:pt x="8436" y="38781"/>
                </a:lnTo>
                <a:cubicBezTo>
                  <a:pt x="7644" y="39025"/>
                  <a:pt x="6858" y="39325"/>
                  <a:pt x="6128" y="39618"/>
                </a:cubicBezTo>
                <a:cubicBezTo>
                  <a:pt x="6243" y="39257"/>
                  <a:pt x="6384" y="38888"/>
                  <a:pt x="6533" y="38553"/>
                </a:cubicBezTo>
                <a:cubicBezTo>
                  <a:pt x="7343" y="38192"/>
                  <a:pt x="8180" y="37858"/>
                  <a:pt x="9025" y="37602"/>
                </a:cubicBezTo>
                <a:close/>
                <a:moveTo>
                  <a:pt x="24802" y="39838"/>
                </a:moveTo>
                <a:lnTo>
                  <a:pt x="24802" y="40138"/>
                </a:lnTo>
                <a:lnTo>
                  <a:pt x="24802" y="40578"/>
                </a:lnTo>
                <a:cubicBezTo>
                  <a:pt x="23851" y="40648"/>
                  <a:pt x="22891" y="40719"/>
                  <a:pt x="21940" y="40798"/>
                </a:cubicBezTo>
                <a:cubicBezTo>
                  <a:pt x="21940" y="40613"/>
                  <a:pt x="21976" y="40428"/>
                  <a:pt x="21976" y="40279"/>
                </a:cubicBezTo>
                <a:cubicBezTo>
                  <a:pt x="21976" y="40173"/>
                  <a:pt x="21976" y="40094"/>
                  <a:pt x="22011" y="40023"/>
                </a:cubicBezTo>
                <a:cubicBezTo>
                  <a:pt x="22926" y="39953"/>
                  <a:pt x="23851" y="39918"/>
                  <a:pt x="24802" y="39838"/>
                </a:cubicBezTo>
                <a:close/>
                <a:moveTo>
                  <a:pt x="50043" y="39583"/>
                </a:moveTo>
                <a:cubicBezTo>
                  <a:pt x="50148" y="39698"/>
                  <a:pt x="50263" y="39838"/>
                  <a:pt x="50368" y="39988"/>
                </a:cubicBezTo>
                <a:cubicBezTo>
                  <a:pt x="49303" y="40279"/>
                  <a:pt x="48238" y="40534"/>
                  <a:pt x="47181" y="40798"/>
                </a:cubicBezTo>
                <a:cubicBezTo>
                  <a:pt x="47067" y="40648"/>
                  <a:pt x="46996" y="40499"/>
                  <a:pt x="46882" y="40358"/>
                </a:cubicBezTo>
                <a:cubicBezTo>
                  <a:pt x="47947" y="40094"/>
                  <a:pt x="48977" y="39838"/>
                  <a:pt x="50043" y="39583"/>
                </a:cubicBezTo>
                <a:close/>
                <a:moveTo>
                  <a:pt x="6463" y="38553"/>
                </a:moveTo>
                <a:lnTo>
                  <a:pt x="6463" y="38553"/>
                </a:lnTo>
                <a:cubicBezTo>
                  <a:pt x="6349" y="38923"/>
                  <a:pt x="6199" y="39293"/>
                  <a:pt x="6093" y="39654"/>
                </a:cubicBezTo>
                <a:cubicBezTo>
                  <a:pt x="5248" y="40023"/>
                  <a:pt x="4482" y="40393"/>
                  <a:pt x="3707" y="40833"/>
                </a:cubicBezTo>
                <a:cubicBezTo>
                  <a:pt x="3857" y="40464"/>
                  <a:pt x="3998" y="40094"/>
                  <a:pt x="4148" y="39733"/>
                </a:cubicBezTo>
                <a:cubicBezTo>
                  <a:pt x="4922" y="39293"/>
                  <a:pt x="5688" y="38923"/>
                  <a:pt x="6463" y="38553"/>
                </a:cubicBezTo>
                <a:close/>
                <a:moveTo>
                  <a:pt x="16367" y="39398"/>
                </a:moveTo>
                <a:cubicBezTo>
                  <a:pt x="16323" y="39768"/>
                  <a:pt x="16253" y="40138"/>
                  <a:pt x="16183" y="40464"/>
                </a:cubicBezTo>
                <a:cubicBezTo>
                  <a:pt x="15267" y="40578"/>
                  <a:pt x="14343" y="40719"/>
                  <a:pt x="13392" y="40869"/>
                </a:cubicBezTo>
                <a:cubicBezTo>
                  <a:pt x="13506" y="40499"/>
                  <a:pt x="13577" y="40138"/>
                  <a:pt x="13647" y="39768"/>
                </a:cubicBezTo>
                <a:cubicBezTo>
                  <a:pt x="14527" y="39618"/>
                  <a:pt x="15443" y="39513"/>
                  <a:pt x="16367" y="39398"/>
                </a:cubicBezTo>
                <a:close/>
                <a:moveTo>
                  <a:pt x="46301" y="39618"/>
                </a:moveTo>
                <a:cubicBezTo>
                  <a:pt x="46442" y="39838"/>
                  <a:pt x="46591" y="40023"/>
                  <a:pt x="46741" y="40243"/>
                </a:cubicBezTo>
                <a:cubicBezTo>
                  <a:pt x="45711" y="40499"/>
                  <a:pt x="44681" y="40719"/>
                  <a:pt x="43616" y="40904"/>
                </a:cubicBezTo>
                <a:cubicBezTo>
                  <a:pt x="43510" y="40684"/>
                  <a:pt x="43396" y="40428"/>
                  <a:pt x="43290" y="40208"/>
                </a:cubicBezTo>
                <a:cubicBezTo>
                  <a:pt x="44320" y="40023"/>
                  <a:pt x="45306" y="39838"/>
                  <a:pt x="46301" y="39618"/>
                </a:cubicBezTo>
                <a:close/>
                <a:moveTo>
                  <a:pt x="2352" y="38553"/>
                </a:moveTo>
                <a:lnTo>
                  <a:pt x="2352" y="38553"/>
                </a:lnTo>
                <a:cubicBezTo>
                  <a:pt x="2131" y="38888"/>
                  <a:pt x="1911" y="39178"/>
                  <a:pt x="1691" y="39513"/>
                </a:cubicBezTo>
                <a:cubicBezTo>
                  <a:pt x="1181" y="39988"/>
                  <a:pt x="661" y="40464"/>
                  <a:pt x="151" y="40939"/>
                </a:cubicBezTo>
                <a:cubicBezTo>
                  <a:pt x="335" y="40648"/>
                  <a:pt x="520" y="40358"/>
                  <a:pt x="696" y="40059"/>
                </a:cubicBezTo>
                <a:cubicBezTo>
                  <a:pt x="1251" y="39548"/>
                  <a:pt x="1762" y="39073"/>
                  <a:pt x="2352" y="38553"/>
                </a:cubicBezTo>
                <a:close/>
                <a:moveTo>
                  <a:pt x="33606" y="39988"/>
                </a:moveTo>
                <a:cubicBezTo>
                  <a:pt x="33641" y="40208"/>
                  <a:pt x="33676" y="40428"/>
                  <a:pt x="33711" y="40648"/>
                </a:cubicBezTo>
                <a:cubicBezTo>
                  <a:pt x="32655" y="40754"/>
                  <a:pt x="31625" y="40833"/>
                  <a:pt x="30559" y="40939"/>
                </a:cubicBezTo>
                <a:cubicBezTo>
                  <a:pt x="30559" y="40719"/>
                  <a:pt x="30524" y="40464"/>
                  <a:pt x="30489" y="40243"/>
                </a:cubicBezTo>
                <a:cubicBezTo>
                  <a:pt x="31510" y="40173"/>
                  <a:pt x="32540" y="40059"/>
                  <a:pt x="33606" y="39988"/>
                </a:cubicBezTo>
                <a:close/>
                <a:moveTo>
                  <a:pt x="11085" y="39178"/>
                </a:moveTo>
                <a:cubicBezTo>
                  <a:pt x="11041" y="39328"/>
                  <a:pt x="11006" y="39478"/>
                  <a:pt x="10971" y="39618"/>
                </a:cubicBezTo>
                <a:cubicBezTo>
                  <a:pt x="10935" y="39803"/>
                  <a:pt x="10900" y="40023"/>
                  <a:pt x="10821" y="40243"/>
                </a:cubicBezTo>
                <a:cubicBezTo>
                  <a:pt x="9905" y="40464"/>
                  <a:pt x="8990" y="40719"/>
                  <a:pt x="8109" y="40974"/>
                </a:cubicBezTo>
                <a:cubicBezTo>
                  <a:pt x="8180" y="40798"/>
                  <a:pt x="8224" y="40578"/>
                  <a:pt x="8259" y="40393"/>
                </a:cubicBezTo>
                <a:cubicBezTo>
                  <a:pt x="8329" y="40208"/>
                  <a:pt x="8365" y="40059"/>
                  <a:pt x="8400" y="39874"/>
                </a:cubicBezTo>
                <a:cubicBezTo>
                  <a:pt x="9280" y="39618"/>
                  <a:pt x="10161" y="39363"/>
                  <a:pt x="11085" y="39178"/>
                </a:cubicBezTo>
                <a:close/>
                <a:moveTo>
                  <a:pt x="46776" y="40279"/>
                </a:moveTo>
                <a:lnTo>
                  <a:pt x="46812" y="40314"/>
                </a:lnTo>
                <a:cubicBezTo>
                  <a:pt x="45746" y="40578"/>
                  <a:pt x="44716" y="40798"/>
                  <a:pt x="43660" y="41018"/>
                </a:cubicBezTo>
                <a:cubicBezTo>
                  <a:pt x="43660" y="41018"/>
                  <a:pt x="43660" y="40974"/>
                  <a:pt x="43616" y="40939"/>
                </a:cubicBezTo>
                <a:cubicBezTo>
                  <a:pt x="44681" y="40754"/>
                  <a:pt x="45746" y="40534"/>
                  <a:pt x="46776" y="40279"/>
                </a:cubicBezTo>
                <a:close/>
                <a:moveTo>
                  <a:pt x="21940" y="40023"/>
                </a:moveTo>
                <a:lnTo>
                  <a:pt x="21940" y="40243"/>
                </a:lnTo>
                <a:cubicBezTo>
                  <a:pt x="21940" y="40428"/>
                  <a:pt x="21905" y="40613"/>
                  <a:pt x="21905" y="40798"/>
                </a:cubicBezTo>
                <a:cubicBezTo>
                  <a:pt x="20875" y="40869"/>
                  <a:pt x="19845" y="40974"/>
                  <a:pt x="18859" y="41089"/>
                </a:cubicBezTo>
                <a:cubicBezTo>
                  <a:pt x="18894" y="40904"/>
                  <a:pt x="18894" y="40719"/>
                  <a:pt x="18929" y="40534"/>
                </a:cubicBezTo>
                <a:cubicBezTo>
                  <a:pt x="18929" y="40428"/>
                  <a:pt x="18965" y="40314"/>
                  <a:pt x="18965" y="40243"/>
                </a:cubicBezTo>
                <a:cubicBezTo>
                  <a:pt x="19959" y="40138"/>
                  <a:pt x="20945" y="40059"/>
                  <a:pt x="21940" y="40023"/>
                </a:cubicBezTo>
                <a:close/>
                <a:moveTo>
                  <a:pt x="4658" y="38553"/>
                </a:moveTo>
                <a:cubicBezTo>
                  <a:pt x="4482" y="38923"/>
                  <a:pt x="4297" y="39328"/>
                  <a:pt x="4112" y="39698"/>
                </a:cubicBezTo>
                <a:cubicBezTo>
                  <a:pt x="3382" y="40138"/>
                  <a:pt x="2642" y="40613"/>
                  <a:pt x="1911" y="41124"/>
                </a:cubicBezTo>
                <a:cubicBezTo>
                  <a:pt x="2061" y="40798"/>
                  <a:pt x="2237" y="40428"/>
                  <a:pt x="2422" y="40059"/>
                </a:cubicBezTo>
                <a:cubicBezTo>
                  <a:pt x="2422" y="40059"/>
                  <a:pt x="2457" y="40023"/>
                  <a:pt x="2457" y="39988"/>
                </a:cubicBezTo>
                <a:cubicBezTo>
                  <a:pt x="3197" y="39478"/>
                  <a:pt x="3892" y="38993"/>
                  <a:pt x="4658" y="38553"/>
                </a:cubicBezTo>
                <a:close/>
                <a:moveTo>
                  <a:pt x="39733" y="39953"/>
                </a:moveTo>
                <a:cubicBezTo>
                  <a:pt x="39804" y="40208"/>
                  <a:pt x="39918" y="40464"/>
                  <a:pt x="40024" y="40719"/>
                </a:cubicBezTo>
                <a:cubicBezTo>
                  <a:pt x="39038" y="40869"/>
                  <a:pt x="38043" y="41018"/>
                  <a:pt x="37013" y="41124"/>
                </a:cubicBezTo>
                <a:cubicBezTo>
                  <a:pt x="36977" y="40869"/>
                  <a:pt x="36907" y="40578"/>
                  <a:pt x="36837" y="40314"/>
                </a:cubicBezTo>
                <a:cubicBezTo>
                  <a:pt x="37787" y="40208"/>
                  <a:pt x="38738" y="40059"/>
                  <a:pt x="39733" y="39953"/>
                </a:cubicBezTo>
                <a:close/>
                <a:moveTo>
                  <a:pt x="57922" y="39398"/>
                </a:moveTo>
                <a:cubicBezTo>
                  <a:pt x="58107" y="39583"/>
                  <a:pt x="58257" y="39768"/>
                  <a:pt x="58442" y="39988"/>
                </a:cubicBezTo>
                <a:cubicBezTo>
                  <a:pt x="57746" y="40208"/>
                  <a:pt x="57042" y="40428"/>
                  <a:pt x="56381" y="40684"/>
                </a:cubicBezTo>
                <a:cubicBezTo>
                  <a:pt x="55941" y="40833"/>
                  <a:pt x="55501" y="40974"/>
                  <a:pt x="55061" y="41124"/>
                </a:cubicBezTo>
                <a:cubicBezTo>
                  <a:pt x="54920" y="40904"/>
                  <a:pt x="54770" y="40719"/>
                  <a:pt x="54585" y="40499"/>
                </a:cubicBezTo>
                <a:cubicBezTo>
                  <a:pt x="54955" y="40393"/>
                  <a:pt x="55281" y="40279"/>
                  <a:pt x="55651" y="40173"/>
                </a:cubicBezTo>
                <a:cubicBezTo>
                  <a:pt x="56425" y="39918"/>
                  <a:pt x="57191" y="39654"/>
                  <a:pt x="57922" y="39398"/>
                </a:cubicBezTo>
                <a:close/>
                <a:moveTo>
                  <a:pt x="62439" y="39398"/>
                </a:moveTo>
                <a:cubicBezTo>
                  <a:pt x="62623" y="39583"/>
                  <a:pt x="62808" y="39768"/>
                  <a:pt x="62984" y="39953"/>
                </a:cubicBezTo>
                <a:cubicBezTo>
                  <a:pt x="61849" y="40358"/>
                  <a:pt x="60713" y="40754"/>
                  <a:pt x="59577" y="41159"/>
                </a:cubicBezTo>
                <a:cubicBezTo>
                  <a:pt x="59392" y="40974"/>
                  <a:pt x="59207" y="40798"/>
                  <a:pt x="59023" y="40578"/>
                </a:cubicBezTo>
                <a:cubicBezTo>
                  <a:pt x="60202" y="40173"/>
                  <a:pt x="61338" y="39803"/>
                  <a:pt x="62439" y="39398"/>
                </a:cubicBezTo>
                <a:close/>
                <a:moveTo>
                  <a:pt x="30454" y="40243"/>
                </a:moveTo>
                <a:cubicBezTo>
                  <a:pt x="30454" y="40464"/>
                  <a:pt x="30489" y="40719"/>
                  <a:pt x="30524" y="40939"/>
                </a:cubicBezTo>
                <a:cubicBezTo>
                  <a:pt x="29529" y="41053"/>
                  <a:pt x="28579" y="41124"/>
                  <a:pt x="27628" y="41194"/>
                </a:cubicBezTo>
                <a:cubicBezTo>
                  <a:pt x="27628" y="40939"/>
                  <a:pt x="27592" y="40684"/>
                  <a:pt x="27592" y="40428"/>
                </a:cubicBezTo>
                <a:cubicBezTo>
                  <a:pt x="28508" y="40358"/>
                  <a:pt x="29459" y="40314"/>
                  <a:pt x="30454" y="40243"/>
                </a:cubicBezTo>
                <a:close/>
                <a:moveTo>
                  <a:pt x="13577" y="39768"/>
                </a:moveTo>
                <a:lnTo>
                  <a:pt x="13577" y="39768"/>
                </a:lnTo>
                <a:cubicBezTo>
                  <a:pt x="13506" y="40138"/>
                  <a:pt x="13427" y="40499"/>
                  <a:pt x="13356" y="40869"/>
                </a:cubicBezTo>
                <a:cubicBezTo>
                  <a:pt x="12987" y="40939"/>
                  <a:pt x="12626" y="41018"/>
                  <a:pt x="12291" y="41053"/>
                </a:cubicBezTo>
                <a:cubicBezTo>
                  <a:pt x="11701" y="41159"/>
                  <a:pt x="11155" y="41309"/>
                  <a:pt x="10601" y="41414"/>
                </a:cubicBezTo>
                <a:cubicBezTo>
                  <a:pt x="10715" y="41053"/>
                  <a:pt x="10786" y="40684"/>
                  <a:pt x="10865" y="40314"/>
                </a:cubicBezTo>
                <a:cubicBezTo>
                  <a:pt x="11781" y="40094"/>
                  <a:pt x="12661" y="39918"/>
                  <a:pt x="13577" y="39768"/>
                </a:cubicBezTo>
                <a:close/>
                <a:moveTo>
                  <a:pt x="18929" y="40243"/>
                </a:moveTo>
                <a:cubicBezTo>
                  <a:pt x="18929" y="40314"/>
                  <a:pt x="18894" y="40428"/>
                  <a:pt x="18894" y="40534"/>
                </a:cubicBezTo>
                <a:cubicBezTo>
                  <a:pt x="18859" y="40719"/>
                  <a:pt x="18824" y="40904"/>
                  <a:pt x="18824" y="41089"/>
                </a:cubicBezTo>
                <a:cubicBezTo>
                  <a:pt x="17908" y="41159"/>
                  <a:pt x="16984" y="41274"/>
                  <a:pt x="16068" y="41414"/>
                </a:cubicBezTo>
                <a:cubicBezTo>
                  <a:pt x="16103" y="41194"/>
                  <a:pt x="16147" y="40974"/>
                  <a:pt x="16183" y="40798"/>
                </a:cubicBezTo>
                <a:cubicBezTo>
                  <a:pt x="16218" y="40684"/>
                  <a:pt x="16218" y="40613"/>
                  <a:pt x="16253" y="40499"/>
                </a:cubicBezTo>
                <a:cubicBezTo>
                  <a:pt x="17133" y="40393"/>
                  <a:pt x="18014" y="40314"/>
                  <a:pt x="18929" y="40243"/>
                </a:cubicBezTo>
                <a:close/>
                <a:moveTo>
                  <a:pt x="54004" y="39838"/>
                </a:moveTo>
                <a:cubicBezTo>
                  <a:pt x="54180" y="40059"/>
                  <a:pt x="54365" y="40243"/>
                  <a:pt x="54515" y="40464"/>
                </a:cubicBezTo>
                <a:cubicBezTo>
                  <a:pt x="53485" y="40798"/>
                  <a:pt x="52420" y="41124"/>
                  <a:pt x="51363" y="41414"/>
                </a:cubicBezTo>
                <a:cubicBezTo>
                  <a:pt x="51249" y="41159"/>
                  <a:pt x="51064" y="40939"/>
                  <a:pt x="50923" y="40684"/>
                </a:cubicBezTo>
                <a:cubicBezTo>
                  <a:pt x="51944" y="40428"/>
                  <a:pt x="52974" y="40138"/>
                  <a:pt x="54004" y="39838"/>
                </a:cubicBezTo>
                <a:close/>
                <a:moveTo>
                  <a:pt x="27548" y="40428"/>
                </a:moveTo>
                <a:cubicBezTo>
                  <a:pt x="27548" y="40684"/>
                  <a:pt x="27592" y="40939"/>
                  <a:pt x="27592" y="41194"/>
                </a:cubicBezTo>
                <a:cubicBezTo>
                  <a:pt x="27073" y="41274"/>
                  <a:pt x="26562" y="41309"/>
                  <a:pt x="26052" y="41344"/>
                </a:cubicBezTo>
                <a:cubicBezTo>
                  <a:pt x="25612" y="41379"/>
                  <a:pt x="25207" y="41414"/>
                  <a:pt x="24802" y="41458"/>
                </a:cubicBezTo>
                <a:cubicBezTo>
                  <a:pt x="24837" y="41159"/>
                  <a:pt x="24837" y="40904"/>
                  <a:pt x="24837" y="40613"/>
                </a:cubicBezTo>
                <a:cubicBezTo>
                  <a:pt x="25171" y="40578"/>
                  <a:pt x="25497" y="40578"/>
                  <a:pt x="25832" y="40534"/>
                </a:cubicBezTo>
                <a:cubicBezTo>
                  <a:pt x="26378" y="40499"/>
                  <a:pt x="26967" y="40464"/>
                  <a:pt x="27548" y="40428"/>
                </a:cubicBezTo>
                <a:close/>
                <a:moveTo>
                  <a:pt x="36793" y="40314"/>
                </a:moveTo>
                <a:cubicBezTo>
                  <a:pt x="36872" y="40613"/>
                  <a:pt x="36942" y="40869"/>
                  <a:pt x="36977" y="41124"/>
                </a:cubicBezTo>
                <a:cubicBezTo>
                  <a:pt x="35956" y="41274"/>
                  <a:pt x="34926" y="41379"/>
                  <a:pt x="33896" y="41494"/>
                </a:cubicBezTo>
                <a:cubicBezTo>
                  <a:pt x="33861" y="41238"/>
                  <a:pt x="33826" y="40939"/>
                  <a:pt x="33790" y="40684"/>
                </a:cubicBezTo>
                <a:cubicBezTo>
                  <a:pt x="34776" y="40578"/>
                  <a:pt x="35771" y="40464"/>
                  <a:pt x="36793" y="40314"/>
                </a:cubicBezTo>
                <a:close/>
                <a:moveTo>
                  <a:pt x="43255" y="40208"/>
                </a:moveTo>
                <a:cubicBezTo>
                  <a:pt x="43360" y="40464"/>
                  <a:pt x="43475" y="40684"/>
                  <a:pt x="43580" y="40904"/>
                </a:cubicBezTo>
                <a:cubicBezTo>
                  <a:pt x="42515" y="41124"/>
                  <a:pt x="41415" y="41309"/>
                  <a:pt x="40358" y="41494"/>
                </a:cubicBezTo>
                <a:cubicBezTo>
                  <a:pt x="40244" y="41238"/>
                  <a:pt x="40173" y="40974"/>
                  <a:pt x="40059" y="40754"/>
                </a:cubicBezTo>
                <a:cubicBezTo>
                  <a:pt x="41124" y="40578"/>
                  <a:pt x="42189" y="40428"/>
                  <a:pt x="43255" y="40208"/>
                </a:cubicBezTo>
                <a:close/>
                <a:moveTo>
                  <a:pt x="50404" y="40023"/>
                </a:moveTo>
                <a:cubicBezTo>
                  <a:pt x="50483" y="40138"/>
                  <a:pt x="50553" y="40243"/>
                  <a:pt x="50624" y="40358"/>
                </a:cubicBezTo>
                <a:cubicBezTo>
                  <a:pt x="50703" y="40464"/>
                  <a:pt x="50773" y="40578"/>
                  <a:pt x="50844" y="40684"/>
                </a:cubicBezTo>
                <a:cubicBezTo>
                  <a:pt x="49778" y="40974"/>
                  <a:pt x="48678" y="41238"/>
                  <a:pt x="47621" y="41494"/>
                </a:cubicBezTo>
                <a:cubicBezTo>
                  <a:pt x="47542" y="41379"/>
                  <a:pt x="47472" y="41274"/>
                  <a:pt x="47437" y="41194"/>
                </a:cubicBezTo>
                <a:cubicBezTo>
                  <a:pt x="47357" y="41053"/>
                  <a:pt x="47287" y="40939"/>
                  <a:pt x="47216" y="40833"/>
                </a:cubicBezTo>
                <a:cubicBezTo>
                  <a:pt x="48282" y="40578"/>
                  <a:pt x="49338" y="40314"/>
                  <a:pt x="50404" y="40023"/>
                </a:cubicBezTo>
                <a:close/>
                <a:moveTo>
                  <a:pt x="46847" y="40358"/>
                </a:moveTo>
                <a:cubicBezTo>
                  <a:pt x="46917" y="40499"/>
                  <a:pt x="47032" y="40648"/>
                  <a:pt x="47137" y="40798"/>
                </a:cubicBezTo>
                <a:cubicBezTo>
                  <a:pt x="46037" y="41053"/>
                  <a:pt x="44980" y="41274"/>
                  <a:pt x="43880" y="41529"/>
                </a:cubicBezTo>
                <a:cubicBezTo>
                  <a:pt x="43801" y="41379"/>
                  <a:pt x="43730" y="41238"/>
                  <a:pt x="43695" y="41053"/>
                </a:cubicBezTo>
                <a:cubicBezTo>
                  <a:pt x="44716" y="40833"/>
                  <a:pt x="45781" y="40613"/>
                  <a:pt x="46847" y="40358"/>
                </a:cubicBezTo>
                <a:close/>
                <a:moveTo>
                  <a:pt x="2977" y="39037"/>
                </a:moveTo>
                <a:cubicBezTo>
                  <a:pt x="2792" y="39328"/>
                  <a:pt x="2607" y="39654"/>
                  <a:pt x="2422" y="39988"/>
                </a:cubicBezTo>
                <a:cubicBezTo>
                  <a:pt x="2387" y="39988"/>
                  <a:pt x="2352" y="40023"/>
                  <a:pt x="2316" y="40059"/>
                </a:cubicBezTo>
                <a:cubicBezTo>
                  <a:pt x="1691" y="40534"/>
                  <a:pt x="1066" y="41053"/>
                  <a:pt x="476" y="41599"/>
                </a:cubicBezTo>
                <a:cubicBezTo>
                  <a:pt x="476" y="41529"/>
                  <a:pt x="520" y="41494"/>
                  <a:pt x="556" y="41458"/>
                </a:cubicBezTo>
                <a:cubicBezTo>
                  <a:pt x="696" y="41159"/>
                  <a:pt x="881" y="40869"/>
                  <a:pt x="1031" y="40613"/>
                </a:cubicBezTo>
                <a:cubicBezTo>
                  <a:pt x="1656" y="40059"/>
                  <a:pt x="2316" y="39513"/>
                  <a:pt x="2977" y="39037"/>
                </a:cubicBezTo>
                <a:close/>
                <a:moveTo>
                  <a:pt x="43580" y="40974"/>
                </a:moveTo>
                <a:cubicBezTo>
                  <a:pt x="43580" y="40974"/>
                  <a:pt x="43616" y="41018"/>
                  <a:pt x="43616" y="41053"/>
                </a:cubicBezTo>
                <a:cubicBezTo>
                  <a:pt x="42559" y="41274"/>
                  <a:pt x="41494" y="41458"/>
                  <a:pt x="40429" y="41678"/>
                </a:cubicBezTo>
                <a:cubicBezTo>
                  <a:pt x="40393" y="41634"/>
                  <a:pt x="40393" y="41564"/>
                  <a:pt x="40358" y="41529"/>
                </a:cubicBezTo>
                <a:cubicBezTo>
                  <a:pt x="41459" y="41344"/>
                  <a:pt x="42515" y="41159"/>
                  <a:pt x="43580" y="40974"/>
                </a:cubicBezTo>
                <a:close/>
                <a:moveTo>
                  <a:pt x="24802" y="40613"/>
                </a:moveTo>
                <a:cubicBezTo>
                  <a:pt x="24802" y="40904"/>
                  <a:pt x="24766" y="41159"/>
                  <a:pt x="24766" y="41458"/>
                </a:cubicBezTo>
                <a:cubicBezTo>
                  <a:pt x="23772" y="41529"/>
                  <a:pt x="22821" y="41634"/>
                  <a:pt x="21870" y="41714"/>
                </a:cubicBezTo>
                <a:cubicBezTo>
                  <a:pt x="21905" y="41414"/>
                  <a:pt x="21905" y="41124"/>
                  <a:pt x="21940" y="40833"/>
                </a:cubicBezTo>
                <a:cubicBezTo>
                  <a:pt x="22891" y="40754"/>
                  <a:pt x="23851" y="40684"/>
                  <a:pt x="24802" y="40613"/>
                </a:cubicBezTo>
                <a:close/>
                <a:moveTo>
                  <a:pt x="58477" y="40023"/>
                </a:moveTo>
                <a:cubicBezTo>
                  <a:pt x="58626" y="40208"/>
                  <a:pt x="58802" y="40393"/>
                  <a:pt x="58952" y="40578"/>
                </a:cubicBezTo>
                <a:cubicBezTo>
                  <a:pt x="58327" y="40798"/>
                  <a:pt x="57746" y="41018"/>
                  <a:pt x="57121" y="41238"/>
                </a:cubicBezTo>
                <a:cubicBezTo>
                  <a:pt x="56602" y="41414"/>
                  <a:pt x="56091" y="41599"/>
                  <a:pt x="55580" y="41749"/>
                </a:cubicBezTo>
                <a:cubicBezTo>
                  <a:pt x="55431" y="41564"/>
                  <a:pt x="55281" y="41344"/>
                  <a:pt x="55105" y="41159"/>
                </a:cubicBezTo>
                <a:cubicBezTo>
                  <a:pt x="55545" y="41018"/>
                  <a:pt x="55941" y="40869"/>
                  <a:pt x="56381" y="40719"/>
                </a:cubicBezTo>
                <a:cubicBezTo>
                  <a:pt x="57086" y="40499"/>
                  <a:pt x="57781" y="40243"/>
                  <a:pt x="58477" y="40023"/>
                </a:cubicBezTo>
                <a:close/>
                <a:moveTo>
                  <a:pt x="63028" y="39988"/>
                </a:moveTo>
                <a:cubicBezTo>
                  <a:pt x="63204" y="40173"/>
                  <a:pt x="63425" y="40358"/>
                  <a:pt x="63609" y="40534"/>
                </a:cubicBezTo>
                <a:cubicBezTo>
                  <a:pt x="63469" y="40578"/>
                  <a:pt x="63319" y="40648"/>
                  <a:pt x="63169" y="40684"/>
                </a:cubicBezTo>
                <a:cubicBezTo>
                  <a:pt x="62183" y="41053"/>
                  <a:pt x="61153" y="41414"/>
                  <a:pt x="60123" y="41749"/>
                </a:cubicBezTo>
                <a:cubicBezTo>
                  <a:pt x="59947" y="41564"/>
                  <a:pt x="59762" y="41379"/>
                  <a:pt x="59612" y="41194"/>
                </a:cubicBezTo>
                <a:cubicBezTo>
                  <a:pt x="60748" y="40798"/>
                  <a:pt x="61884" y="40393"/>
                  <a:pt x="63028" y="39988"/>
                </a:cubicBezTo>
                <a:close/>
                <a:moveTo>
                  <a:pt x="16183" y="40499"/>
                </a:moveTo>
                <a:cubicBezTo>
                  <a:pt x="16183" y="40613"/>
                  <a:pt x="16183" y="40684"/>
                  <a:pt x="16147" y="40754"/>
                </a:cubicBezTo>
                <a:cubicBezTo>
                  <a:pt x="16103" y="40974"/>
                  <a:pt x="16068" y="41194"/>
                  <a:pt x="16033" y="41414"/>
                </a:cubicBezTo>
                <a:cubicBezTo>
                  <a:pt x="15082" y="41564"/>
                  <a:pt x="14122" y="41714"/>
                  <a:pt x="13172" y="41855"/>
                </a:cubicBezTo>
                <a:cubicBezTo>
                  <a:pt x="13242" y="41678"/>
                  <a:pt x="13286" y="41458"/>
                  <a:pt x="13321" y="41238"/>
                </a:cubicBezTo>
                <a:cubicBezTo>
                  <a:pt x="13356" y="41124"/>
                  <a:pt x="13392" y="41018"/>
                  <a:pt x="13392" y="40904"/>
                </a:cubicBezTo>
                <a:cubicBezTo>
                  <a:pt x="14307" y="40754"/>
                  <a:pt x="15267" y="40613"/>
                  <a:pt x="16183" y="40499"/>
                </a:cubicBezTo>
                <a:close/>
                <a:moveTo>
                  <a:pt x="33711" y="40684"/>
                </a:moveTo>
                <a:cubicBezTo>
                  <a:pt x="33790" y="40939"/>
                  <a:pt x="33826" y="41238"/>
                  <a:pt x="33861" y="41494"/>
                </a:cubicBezTo>
                <a:cubicBezTo>
                  <a:pt x="32796" y="41634"/>
                  <a:pt x="31730" y="41749"/>
                  <a:pt x="30674" y="41855"/>
                </a:cubicBezTo>
                <a:cubicBezTo>
                  <a:pt x="30630" y="41564"/>
                  <a:pt x="30595" y="41274"/>
                  <a:pt x="30559" y="40974"/>
                </a:cubicBezTo>
                <a:cubicBezTo>
                  <a:pt x="31625" y="40904"/>
                  <a:pt x="32690" y="40798"/>
                  <a:pt x="33711" y="40684"/>
                </a:cubicBezTo>
                <a:close/>
                <a:moveTo>
                  <a:pt x="8365" y="39918"/>
                </a:moveTo>
                <a:lnTo>
                  <a:pt x="8365" y="39918"/>
                </a:lnTo>
                <a:cubicBezTo>
                  <a:pt x="8294" y="40059"/>
                  <a:pt x="8259" y="40208"/>
                  <a:pt x="8224" y="40358"/>
                </a:cubicBezTo>
                <a:cubicBezTo>
                  <a:pt x="8180" y="40578"/>
                  <a:pt x="8109" y="40798"/>
                  <a:pt x="8074" y="41018"/>
                </a:cubicBezTo>
                <a:cubicBezTo>
                  <a:pt x="7158" y="41274"/>
                  <a:pt x="6243" y="41599"/>
                  <a:pt x="5398" y="41969"/>
                </a:cubicBezTo>
                <a:cubicBezTo>
                  <a:pt x="5433" y="41819"/>
                  <a:pt x="5468" y="41714"/>
                  <a:pt x="5503" y="41564"/>
                </a:cubicBezTo>
                <a:cubicBezTo>
                  <a:pt x="5583" y="41344"/>
                  <a:pt x="5653" y="41089"/>
                  <a:pt x="5723" y="40869"/>
                </a:cubicBezTo>
                <a:cubicBezTo>
                  <a:pt x="6604" y="40499"/>
                  <a:pt x="7449" y="40173"/>
                  <a:pt x="8365" y="39918"/>
                </a:cubicBezTo>
                <a:close/>
                <a:moveTo>
                  <a:pt x="40024" y="40754"/>
                </a:moveTo>
                <a:cubicBezTo>
                  <a:pt x="40138" y="41018"/>
                  <a:pt x="40209" y="41238"/>
                  <a:pt x="40314" y="41494"/>
                </a:cubicBezTo>
                <a:cubicBezTo>
                  <a:pt x="39293" y="41678"/>
                  <a:pt x="38263" y="41819"/>
                  <a:pt x="37233" y="41969"/>
                </a:cubicBezTo>
                <a:cubicBezTo>
                  <a:pt x="37162" y="41714"/>
                  <a:pt x="37092" y="41414"/>
                  <a:pt x="37057" y="41159"/>
                </a:cubicBezTo>
                <a:cubicBezTo>
                  <a:pt x="38043" y="41053"/>
                  <a:pt x="39038" y="40904"/>
                  <a:pt x="40024" y="40754"/>
                </a:cubicBezTo>
                <a:close/>
                <a:moveTo>
                  <a:pt x="6058" y="39698"/>
                </a:moveTo>
                <a:cubicBezTo>
                  <a:pt x="5944" y="40059"/>
                  <a:pt x="5803" y="40464"/>
                  <a:pt x="5688" y="40833"/>
                </a:cubicBezTo>
                <a:cubicBezTo>
                  <a:pt x="4843" y="41194"/>
                  <a:pt x="4042" y="41564"/>
                  <a:pt x="3232" y="42004"/>
                </a:cubicBezTo>
                <a:cubicBezTo>
                  <a:pt x="3382" y="41634"/>
                  <a:pt x="3522" y="41238"/>
                  <a:pt x="3672" y="40869"/>
                </a:cubicBezTo>
                <a:cubicBezTo>
                  <a:pt x="4482" y="40428"/>
                  <a:pt x="5248" y="40023"/>
                  <a:pt x="6058" y="39698"/>
                </a:cubicBezTo>
                <a:close/>
                <a:moveTo>
                  <a:pt x="21905" y="40833"/>
                </a:moveTo>
                <a:lnTo>
                  <a:pt x="21905" y="40833"/>
                </a:lnTo>
                <a:cubicBezTo>
                  <a:pt x="21870" y="41124"/>
                  <a:pt x="21870" y="41414"/>
                  <a:pt x="21826" y="41714"/>
                </a:cubicBezTo>
                <a:cubicBezTo>
                  <a:pt x="20769" y="41819"/>
                  <a:pt x="19739" y="41934"/>
                  <a:pt x="18709" y="42075"/>
                </a:cubicBezTo>
                <a:cubicBezTo>
                  <a:pt x="18744" y="41749"/>
                  <a:pt x="18789" y="41414"/>
                  <a:pt x="18859" y="41124"/>
                </a:cubicBezTo>
                <a:cubicBezTo>
                  <a:pt x="19845" y="41018"/>
                  <a:pt x="20875" y="40904"/>
                  <a:pt x="21905" y="40833"/>
                </a:cubicBezTo>
                <a:close/>
                <a:moveTo>
                  <a:pt x="54550" y="40499"/>
                </a:moveTo>
                <a:lnTo>
                  <a:pt x="54550" y="40534"/>
                </a:lnTo>
                <a:cubicBezTo>
                  <a:pt x="54735" y="40719"/>
                  <a:pt x="54885" y="40939"/>
                  <a:pt x="55026" y="41124"/>
                </a:cubicBezTo>
                <a:cubicBezTo>
                  <a:pt x="53960" y="41494"/>
                  <a:pt x="52904" y="41819"/>
                  <a:pt x="51803" y="42119"/>
                </a:cubicBezTo>
                <a:cubicBezTo>
                  <a:pt x="51654" y="41899"/>
                  <a:pt x="51539" y="41678"/>
                  <a:pt x="51398" y="41458"/>
                </a:cubicBezTo>
                <a:cubicBezTo>
                  <a:pt x="52464" y="41159"/>
                  <a:pt x="53520" y="40833"/>
                  <a:pt x="54550" y="40499"/>
                </a:cubicBezTo>
                <a:close/>
                <a:moveTo>
                  <a:pt x="10821" y="40314"/>
                </a:moveTo>
                <a:cubicBezTo>
                  <a:pt x="10750" y="40684"/>
                  <a:pt x="10645" y="41053"/>
                  <a:pt x="10566" y="41414"/>
                </a:cubicBezTo>
                <a:cubicBezTo>
                  <a:pt x="9615" y="41634"/>
                  <a:pt x="8699" y="41899"/>
                  <a:pt x="7784" y="42154"/>
                </a:cubicBezTo>
                <a:cubicBezTo>
                  <a:pt x="7889" y="41784"/>
                  <a:pt x="8004" y="41414"/>
                  <a:pt x="8109" y="41053"/>
                </a:cubicBezTo>
                <a:cubicBezTo>
                  <a:pt x="8990" y="40754"/>
                  <a:pt x="9905" y="40534"/>
                  <a:pt x="10821" y="40314"/>
                </a:cubicBezTo>
                <a:close/>
                <a:moveTo>
                  <a:pt x="30524" y="40974"/>
                </a:moveTo>
                <a:cubicBezTo>
                  <a:pt x="30559" y="41274"/>
                  <a:pt x="30595" y="41564"/>
                  <a:pt x="30630" y="41855"/>
                </a:cubicBezTo>
                <a:cubicBezTo>
                  <a:pt x="29644" y="41969"/>
                  <a:pt x="28649" y="42039"/>
                  <a:pt x="27663" y="42154"/>
                </a:cubicBezTo>
                <a:cubicBezTo>
                  <a:pt x="27663" y="41855"/>
                  <a:pt x="27628" y="41564"/>
                  <a:pt x="27628" y="41238"/>
                </a:cubicBezTo>
                <a:cubicBezTo>
                  <a:pt x="28579" y="41159"/>
                  <a:pt x="29573" y="41089"/>
                  <a:pt x="30524" y="40974"/>
                </a:cubicBezTo>
                <a:close/>
                <a:moveTo>
                  <a:pt x="43616" y="41089"/>
                </a:moveTo>
                <a:cubicBezTo>
                  <a:pt x="43695" y="41238"/>
                  <a:pt x="43765" y="41379"/>
                  <a:pt x="43836" y="41529"/>
                </a:cubicBezTo>
                <a:cubicBezTo>
                  <a:pt x="42779" y="41749"/>
                  <a:pt x="41679" y="41969"/>
                  <a:pt x="40614" y="42189"/>
                </a:cubicBezTo>
                <a:cubicBezTo>
                  <a:pt x="40534" y="42039"/>
                  <a:pt x="40499" y="41855"/>
                  <a:pt x="40429" y="41714"/>
                </a:cubicBezTo>
                <a:cubicBezTo>
                  <a:pt x="41494" y="41529"/>
                  <a:pt x="42559" y="41309"/>
                  <a:pt x="43616" y="41089"/>
                </a:cubicBezTo>
                <a:close/>
                <a:moveTo>
                  <a:pt x="40314" y="41529"/>
                </a:moveTo>
                <a:cubicBezTo>
                  <a:pt x="40358" y="41599"/>
                  <a:pt x="40358" y="41634"/>
                  <a:pt x="40393" y="41678"/>
                </a:cubicBezTo>
                <a:cubicBezTo>
                  <a:pt x="39328" y="41899"/>
                  <a:pt x="38298" y="42075"/>
                  <a:pt x="37277" y="42260"/>
                </a:cubicBezTo>
                <a:cubicBezTo>
                  <a:pt x="37277" y="42154"/>
                  <a:pt x="37233" y="42075"/>
                  <a:pt x="37233" y="42004"/>
                </a:cubicBezTo>
                <a:cubicBezTo>
                  <a:pt x="38263" y="41855"/>
                  <a:pt x="39293" y="41714"/>
                  <a:pt x="40314" y="41529"/>
                </a:cubicBezTo>
                <a:close/>
                <a:moveTo>
                  <a:pt x="4112" y="39768"/>
                </a:moveTo>
                <a:cubicBezTo>
                  <a:pt x="3927" y="40138"/>
                  <a:pt x="3778" y="40499"/>
                  <a:pt x="3637" y="40869"/>
                </a:cubicBezTo>
                <a:cubicBezTo>
                  <a:pt x="2862" y="41309"/>
                  <a:pt x="2096" y="41784"/>
                  <a:pt x="1357" y="42295"/>
                </a:cubicBezTo>
                <a:cubicBezTo>
                  <a:pt x="1506" y="41934"/>
                  <a:pt x="1691" y="41564"/>
                  <a:pt x="1876" y="41238"/>
                </a:cubicBezTo>
                <a:cubicBezTo>
                  <a:pt x="1876" y="41194"/>
                  <a:pt x="1911" y="41159"/>
                  <a:pt x="1947" y="41159"/>
                </a:cubicBezTo>
                <a:cubicBezTo>
                  <a:pt x="2642" y="40648"/>
                  <a:pt x="3382" y="40173"/>
                  <a:pt x="4112" y="39768"/>
                </a:cubicBezTo>
                <a:close/>
                <a:moveTo>
                  <a:pt x="47137" y="40833"/>
                </a:moveTo>
                <a:cubicBezTo>
                  <a:pt x="47252" y="40939"/>
                  <a:pt x="47322" y="41089"/>
                  <a:pt x="47401" y="41194"/>
                </a:cubicBezTo>
                <a:cubicBezTo>
                  <a:pt x="47437" y="41309"/>
                  <a:pt x="47507" y="41414"/>
                  <a:pt x="47542" y="41529"/>
                </a:cubicBezTo>
                <a:cubicBezTo>
                  <a:pt x="46442" y="41784"/>
                  <a:pt x="45306" y="42039"/>
                  <a:pt x="44206" y="42295"/>
                </a:cubicBezTo>
                <a:cubicBezTo>
                  <a:pt x="44100" y="42039"/>
                  <a:pt x="43985" y="41784"/>
                  <a:pt x="43880" y="41564"/>
                </a:cubicBezTo>
                <a:cubicBezTo>
                  <a:pt x="44980" y="41344"/>
                  <a:pt x="46081" y="41089"/>
                  <a:pt x="47137" y="40833"/>
                </a:cubicBezTo>
                <a:close/>
                <a:moveTo>
                  <a:pt x="50879" y="40719"/>
                </a:moveTo>
                <a:cubicBezTo>
                  <a:pt x="51029" y="40939"/>
                  <a:pt x="51178" y="41194"/>
                  <a:pt x="51319" y="41414"/>
                </a:cubicBezTo>
                <a:cubicBezTo>
                  <a:pt x="50219" y="41749"/>
                  <a:pt x="49118" y="42039"/>
                  <a:pt x="48018" y="42295"/>
                </a:cubicBezTo>
                <a:cubicBezTo>
                  <a:pt x="47912" y="42039"/>
                  <a:pt x="47762" y="41784"/>
                  <a:pt x="47621" y="41529"/>
                </a:cubicBezTo>
                <a:cubicBezTo>
                  <a:pt x="48722" y="41274"/>
                  <a:pt x="49822" y="41018"/>
                  <a:pt x="50879" y="40719"/>
                </a:cubicBezTo>
                <a:close/>
                <a:moveTo>
                  <a:pt x="63645" y="40578"/>
                </a:moveTo>
                <a:cubicBezTo>
                  <a:pt x="63724" y="40613"/>
                  <a:pt x="63759" y="40648"/>
                  <a:pt x="63830" y="40719"/>
                </a:cubicBezTo>
                <a:cubicBezTo>
                  <a:pt x="63944" y="40833"/>
                  <a:pt x="64085" y="40939"/>
                  <a:pt x="64270" y="41089"/>
                </a:cubicBezTo>
                <a:cubicBezTo>
                  <a:pt x="63504" y="41344"/>
                  <a:pt x="62729" y="41599"/>
                  <a:pt x="61963" y="41899"/>
                </a:cubicBezTo>
                <a:cubicBezTo>
                  <a:pt x="61558" y="42039"/>
                  <a:pt x="61118" y="42189"/>
                  <a:pt x="60713" y="42339"/>
                </a:cubicBezTo>
                <a:cubicBezTo>
                  <a:pt x="60607" y="42224"/>
                  <a:pt x="60528" y="42154"/>
                  <a:pt x="60422" y="42039"/>
                </a:cubicBezTo>
                <a:cubicBezTo>
                  <a:pt x="60343" y="41969"/>
                  <a:pt x="60273" y="41899"/>
                  <a:pt x="60167" y="41784"/>
                </a:cubicBezTo>
                <a:cubicBezTo>
                  <a:pt x="61188" y="41458"/>
                  <a:pt x="62183" y="41089"/>
                  <a:pt x="63169" y="40719"/>
                </a:cubicBezTo>
                <a:cubicBezTo>
                  <a:pt x="63354" y="40684"/>
                  <a:pt x="63504" y="40613"/>
                  <a:pt x="63645" y="40578"/>
                </a:cubicBezTo>
                <a:close/>
                <a:moveTo>
                  <a:pt x="61849" y="1"/>
                </a:moveTo>
                <a:lnTo>
                  <a:pt x="61813" y="36"/>
                </a:lnTo>
                <a:cubicBezTo>
                  <a:pt x="61642" y="30"/>
                  <a:pt x="61472" y="28"/>
                  <a:pt x="61302" y="28"/>
                </a:cubicBezTo>
                <a:cubicBezTo>
                  <a:pt x="60383" y="28"/>
                  <a:pt x="59494" y="107"/>
                  <a:pt x="58662" y="256"/>
                </a:cubicBezTo>
                <a:cubicBezTo>
                  <a:pt x="56161" y="740"/>
                  <a:pt x="54260" y="1911"/>
                  <a:pt x="53124" y="3637"/>
                </a:cubicBezTo>
                <a:cubicBezTo>
                  <a:pt x="52939" y="3892"/>
                  <a:pt x="52789" y="4183"/>
                  <a:pt x="52684" y="4438"/>
                </a:cubicBezTo>
                <a:lnTo>
                  <a:pt x="52640" y="4482"/>
                </a:lnTo>
                <a:lnTo>
                  <a:pt x="52684" y="4482"/>
                </a:lnTo>
                <a:cubicBezTo>
                  <a:pt x="51979" y="6093"/>
                  <a:pt x="52059" y="7924"/>
                  <a:pt x="52164" y="9685"/>
                </a:cubicBezTo>
                <a:cubicBezTo>
                  <a:pt x="52244" y="11481"/>
                  <a:pt x="52349" y="13356"/>
                  <a:pt x="51618" y="15047"/>
                </a:cubicBezTo>
                <a:cubicBezTo>
                  <a:pt x="51029" y="16367"/>
                  <a:pt x="50043" y="17468"/>
                  <a:pt x="48792" y="18269"/>
                </a:cubicBezTo>
                <a:lnTo>
                  <a:pt x="48757" y="18269"/>
                </a:lnTo>
                <a:lnTo>
                  <a:pt x="48757" y="18304"/>
                </a:lnTo>
                <a:cubicBezTo>
                  <a:pt x="48203" y="18639"/>
                  <a:pt x="47657" y="18929"/>
                  <a:pt x="47067" y="19149"/>
                </a:cubicBezTo>
                <a:lnTo>
                  <a:pt x="47032" y="19184"/>
                </a:lnTo>
                <a:cubicBezTo>
                  <a:pt x="45497" y="19813"/>
                  <a:pt x="43756" y="20147"/>
                  <a:pt x="42202" y="20147"/>
                </a:cubicBezTo>
                <a:cubicBezTo>
                  <a:pt x="42124" y="20147"/>
                  <a:pt x="42046" y="20146"/>
                  <a:pt x="41969" y="20144"/>
                </a:cubicBezTo>
                <a:lnTo>
                  <a:pt x="41564" y="20144"/>
                </a:lnTo>
                <a:cubicBezTo>
                  <a:pt x="41529" y="20144"/>
                  <a:pt x="41494" y="20144"/>
                  <a:pt x="41415" y="20109"/>
                </a:cubicBezTo>
                <a:cubicBezTo>
                  <a:pt x="40754" y="20109"/>
                  <a:pt x="40279" y="20109"/>
                  <a:pt x="39619" y="20285"/>
                </a:cubicBezTo>
                <a:cubicBezTo>
                  <a:pt x="39619" y="20250"/>
                  <a:pt x="39583" y="20215"/>
                  <a:pt x="39583" y="20179"/>
                </a:cubicBezTo>
                <a:lnTo>
                  <a:pt x="39548" y="20215"/>
                </a:lnTo>
                <a:cubicBezTo>
                  <a:pt x="39548" y="20250"/>
                  <a:pt x="39548" y="20250"/>
                  <a:pt x="39583" y="20285"/>
                </a:cubicBezTo>
                <a:cubicBezTo>
                  <a:pt x="39478" y="20329"/>
                  <a:pt x="39363" y="20329"/>
                  <a:pt x="39258" y="20399"/>
                </a:cubicBezTo>
                <a:cubicBezTo>
                  <a:pt x="38888" y="20505"/>
                  <a:pt x="38553" y="20655"/>
                  <a:pt x="38228" y="20804"/>
                </a:cubicBezTo>
                <a:cubicBezTo>
                  <a:pt x="37752" y="21024"/>
                  <a:pt x="37277" y="21280"/>
                  <a:pt x="36722" y="21350"/>
                </a:cubicBezTo>
                <a:cubicBezTo>
                  <a:pt x="36314" y="21430"/>
                  <a:pt x="35890" y="21469"/>
                  <a:pt x="35449" y="21469"/>
                </a:cubicBezTo>
                <a:cubicBezTo>
                  <a:pt x="34228" y="21469"/>
                  <a:pt x="32877" y="21164"/>
                  <a:pt x="31369" y="20549"/>
                </a:cubicBezTo>
                <a:lnTo>
                  <a:pt x="30964" y="20399"/>
                </a:lnTo>
                <a:cubicBezTo>
                  <a:pt x="30815" y="20329"/>
                  <a:pt x="30674" y="20285"/>
                  <a:pt x="30524" y="20215"/>
                </a:cubicBezTo>
                <a:lnTo>
                  <a:pt x="30524" y="20179"/>
                </a:lnTo>
                <a:lnTo>
                  <a:pt x="30489" y="20215"/>
                </a:lnTo>
                <a:cubicBezTo>
                  <a:pt x="29934" y="19994"/>
                  <a:pt x="29353" y="19774"/>
                  <a:pt x="28799" y="19554"/>
                </a:cubicBezTo>
                <a:cubicBezTo>
                  <a:pt x="28799" y="19484"/>
                  <a:pt x="28763" y="19449"/>
                  <a:pt x="28728" y="19405"/>
                </a:cubicBezTo>
                <a:lnTo>
                  <a:pt x="28693" y="19405"/>
                </a:lnTo>
                <a:cubicBezTo>
                  <a:pt x="28728" y="19449"/>
                  <a:pt x="28728" y="19484"/>
                  <a:pt x="28763" y="19519"/>
                </a:cubicBezTo>
                <a:cubicBezTo>
                  <a:pt x="28174" y="19264"/>
                  <a:pt x="27592" y="19044"/>
                  <a:pt x="27003" y="18788"/>
                </a:cubicBezTo>
                <a:cubicBezTo>
                  <a:pt x="27003" y="18709"/>
                  <a:pt x="26967" y="18674"/>
                  <a:pt x="26967" y="18639"/>
                </a:cubicBezTo>
                <a:lnTo>
                  <a:pt x="26888" y="18674"/>
                </a:lnTo>
                <a:cubicBezTo>
                  <a:pt x="26932" y="18674"/>
                  <a:pt x="26932" y="18709"/>
                  <a:pt x="26967" y="18744"/>
                </a:cubicBezTo>
                <a:cubicBezTo>
                  <a:pt x="25022" y="17864"/>
                  <a:pt x="23146" y="16843"/>
                  <a:pt x="21500" y="15522"/>
                </a:cubicBezTo>
                <a:cubicBezTo>
                  <a:pt x="21166" y="15267"/>
                  <a:pt x="20840" y="15003"/>
                  <a:pt x="20470" y="14712"/>
                </a:cubicBezTo>
                <a:cubicBezTo>
                  <a:pt x="20435" y="14712"/>
                  <a:pt x="20435" y="14677"/>
                  <a:pt x="20435" y="14642"/>
                </a:cubicBezTo>
                <a:lnTo>
                  <a:pt x="20400" y="14677"/>
                </a:lnTo>
                <a:cubicBezTo>
                  <a:pt x="19924" y="14342"/>
                  <a:pt x="19449" y="14017"/>
                  <a:pt x="18929" y="13682"/>
                </a:cubicBezTo>
                <a:cubicBezTo>
                  <a:pt x="18894" y="13647"/>
                  <a:pt x="18859" y="13612"/>
                  <a:pt x="18824" y="13541"/>
                </a:cubicBezTo>
                <a:lnTo>
                  <a:pt x="18789" y="13576"/>
                </a:lnTo>
                <a:cubicBezTo>
                  <a:pt x="18824" y="13612"/>
                  <a:pt x="18824" y="13612"/>
                  <a:pt x="18859" y="13647"/>
                </a:cubicBezTo>
                <a:cubicBezTo>
                  <a:pt x="18304" y="13321"/>
                  <a:pt x="17723" y="13022"/>
                  <a:pt x="17133" y="12766"/>
                </a:cubicBezTo>
                <a:cubicBezTo>
                  <a:pt x="17133" y="12766"/>
                  <a:pt x="17098" y="12731"/>
                  <a:pt x="17098" y="12696"/>
                </a:cubicBezTo>
                <a:lnTo>
                  <a:pt x="17063" y="12731"/>
                </a:lnTo>
                <a:lnTo>
                  <a:pt x="17063" y="12766"/>
                </a:lnTo>
                <a:cubicBezTo>
                  <a:pt x="16473" y="12511"/>
                  <a:pt x="15883" y="12291"/>
                  <a:pt x="15267" y="12185"/>
                </a:cubicBezTo>
                <a:cubicBezTo>
                  <a:pt x="14598" y="12025"/>
                  <a:pt x="13914" y="11934"/>
                  <a:pt x="13215" y="11934"/>
                </a:cubicBezTo>
                <a:cubicBezTo>
                  <a:pt x="12451" y="11934"/>
                  <a:pt x="11669" y="12043"/>
                  <a:pt x="10865" y="12291"/>
                </a:cubicBezTo>
                <a:cubicBezTo>
                  <a:pt x="8805" y="12916"/>
                  <a:pt x="7784" y="14122"/>
                  <a:pt x="7079" y="15592"/>
                </a:cubicBezTo>
                <a:cubicBezTo>
                  <a:pt x="7079" y="15557"/>
                  <a:pt x="7044" y="15557"/>
                  <a:pt x="7009" y="15522"/>
                </a:cubicBezTo>
                <a:lnTo>
                  <a:pt x="7009" y="15557"/>
                </a:lnTo>
                <a:cubicBezTo>
                  <a:pt x="7009" y="15592"/>
                  <a:pt x="7044" y="15628"/>
                  <a:pt x="7079" y="15628"/>
                </a:cubicBezTo>
                <a:cubicBezTo>
                  <a:pt x="6789" y="16218"/>
                  <a:pt x="6604" y="16843"/>
                  <a:pt x="6384" y="17468"/>
                </a:cubicBezTo>
                <a:cubicBezTo>
                  <a:pt x="6349" y="17424"/>
                  <a:pt x="6313" y="17353"/>
                  <a:pt x="6278" y="17283"/>
                </a:cubicBezTo>
                <a:lnTo>
                  <a:pt x="6243" y="17318"/>
                </a:lnTo>
                <a:cubicBezTo>
                  <a:pt x="6278" y="17388"/>
                  <a:pt x="6313" y="17468"/>
                  <a:pt x="6384" y="17538"/>
                </a:cubicBezTo>
                <a:cubicBezTo>
                  <a:pt x="6278" y="17829"/>
                  <a:pt x="6199" y="18128"/>
                  <a:pt x="6093" y="18454"/>
                </a:cubicBezTo>
                <a:cubicBezTo>
                  <a:pt x="6023" y="18709"/>
                  <a:pt x="5944" y="18964"/>
                  <a:pt x="5873" y="19264"/>
                </a:cubicBezTo>
                <a:cubicBezTo>
                  <a:pt x="5838" y="19228"/>
                  <a:pt x="5838" y="19184"/>
                  <a:pt x="5803" y="19184"/>
                </a:cubicBezTo>
                <a:lnTo>
                  <a:pt x="5759" y="19184"/>
                </a:lnTo>
                <a:cubicBezTo>
                  <a:pt x="5803" y="19228"/>
                  <a:pt x="5838" y="19264"/>
                  <a:pt x="5838" y="19299"/>
                </a:cubicBezTo>
                <a:cubicBezTo>
                  <a:pt x="5503" y="20364"/>
                  <a:pt x="5142" y="21429"/>
                  <a:pt x="4553" y="22380"/>
                </a:cubicBezTo>
                <a:cubicBezTo>
                  <a:pt x="3602" y="23886"/>
                  <a:pt x="2061" y="25206"/>
                  <a:pt x="1" y="26272"/>
                </a:cubicBezTo>
                <a:lnTo>
                  <a:pt x="1" y="26307"/>
                </a:lnTo>
                <a:cubicBezTo>
                  <a:pt x="80" y="26272"/>
                  <a:pt x="186" y="26228"/>
                  <a:pt x="256" y="26157"/>
                </a:cubicBezTo>
                <a:cubicBezTo>
                  <a:pt x="441" y="26448"/>
                  <a:pt x="591" y="26782"/>
                  <a:pt x="696" y="27152"/>
                </a:cubicBezTo>
                <a:cubicBezTo>
                  <a:pt x="520" y="27222"/>
                  <a:pt x="371" y="27328"/>
                  <a:pt x="186" y="27407"/>
                </a:cubicBezTo>
                <a:cubicBezTo>
                  <a:pt x="115" y="27443"/>
                  <a:pt x="36" y="27478"/>
                  <a:pt x="1" y="27478"/>
                </a:cubicBezTo>
                <a:lnTo>
                  <a:pt x="1" y="27548"/>
                </a:lnTo>
                <a:cubicBezTo>
                  <a:pt x="80" y="27513"/>
                  <a:pt x="115" y="27478"/>
                  <a:pt x="186" y="27443"/>
                </a:cubicBezTo>
                <a:cubicBezTo>
                  <a:pt x="371" y="27372"/>
                  <a:pt x="556" y="27258"/>
                  <a:pt x="696" y="27187"/>
                </a:cubicBezTo>
                <a:cubicBezTo>
                  <a:pt x="811" y="27513"/>
                  <a:pt x="881" y="27918"/>
                  <a:pt x="881" y="28323"/>
                </a:cubicBezTo>
                <a:cubicBezTo>
                  <a:pt x="696" y="28429"/>
                  <a:pt x="476" y="28543"/>
                  <a:pt x="256" y="28649"/>
                </a:cubicBezTo>
                <a:cubicBezTo>
                  <a:pt x="186" y="28693"/>
                  <a:pt x="80" y="28728"/>
                  <a:pt x="1" y="28763"/>
                </a:cubicBezTo>
                <a:lnTo>
                  <a:pt x="1" y="28834"/>
                </a:lnTo>
                <a:cubicBezTo>
                  <a:pt x="80" y="28798"/>
                  <a:pt x="186" y="28728"/>
                  <a:pt x="300" y="28693"/>
                </a:cubicBezTo>
                <a:cubicBezTo>
                  <a:pt x="476" y="28578"/>
                  <a:pt x="696" y="28508"/>
                  <a:pt x="881" y="28393"/>
                </a:cubicBezTo>
                <a:lnTo>
                  <a:pt x="881" y="28393"/>
                </a:lnTo>
                <a:cubicBezTo>
                  <a:pt x="881" y="28798"/>
                  <a:pt x="846" y="29239"/>
                  <a:pt x="776" y="29679"/>
                </a:cubicBezTo>
                <a:cubicBezTo>
                  <a:pt x="556" y="29793"/>
                  <a:pt x="335" y="29934"/>
                  <a:pt x="80" y="30049"/>
                </a:cubicBezTo>
                <a:cubicBezTo>
                  <a:pt x="36" y="30049"/>
                  <a:pt x="1" y="30049"/>
                  <a:pt x="1" y="30084"/>
                </a:cubicBezTo>
                <a:lnTo>
                  <a:pt x="1" y="30119"/>
                </a:lnTo>
                <a:cubicBezTo>
                  <a:pt x="36" y="30119"/>
                  <a:pt x="80" y="30084"/>
                  <a:pt x="80" y="30084"/>
                </a:cubicBezTo>
                <a:cubicBezTo>
                  <a:pt x="335" y="29969"/>
                  <a:pt x="556" y="29864"/>
                  <a:pt x="776" y="29749"/>
                </a:cubicBezTo>
                <a:lnTo>
                  <a:pt x="776" y="29749"/>
                </a:lnTo>
                <a:cubicBezTo>
                  <a:pt x="696" y="30154"/>
                  <a:pt x="591" y="30594"/>
                  <a:pt x="441" y="31035"/>
                </a:cubicBezTo>
                <a:cubicBezTo>
                  <a:pt x="300" y="31114"/>
                  <a:pt x="151" y="31184"/>
                  <a:pt x="1" y="31255"/>
                </a:cubicBezTo>
                <a:lnTo>
                  <a:pt x="1" y="31334"/>
                </a:lnTo>
                <a:cubicBezTo>
                  <a:pt x="151" y="31255"/>
                  <a:pt x="300" y="31184"/>
                  <a:pt x="406" y="31114"/>
                </a:cubicBezTo>
                <a:lnTo>
                  <a:pt x="406" y="31114"/>
                </a:lnTo>
                <a:cubicBezTo>
                  <a:pt x="300" y="31475"/>
                  <a:pt x="151" y="31880"/>
                  <a:pt x="1" y="32285"/>
                </a:cubicBezTo>
                <a:lnTo>
                  <a:pt x="1" y="32390"/>
                </a:lnTo>
                <a:cubicBezTo>
                  <a:pt x="591" y="32065"/>
                  <a:pt x="1137" y="31774"/>
                  <a:pt x="1656" y="31475"/>
                </a:cubicBezTo>
                <a:lnTo>
                  <a:pt x="1656" y="31475"/>
                </a:lnTo>
                <a:cubicBezTo>
                  <a:pt x="1506" y="31845"/>
                  <a:pt x="1321" y="32285"/>
                  <a:pt x="1137" y="32690"/>
                </a:cubicBezTo>
                <a:cubicBezTo>
                  <a:pt x="776" y="32910"/>
                  <a:pt x="406" y="33130"/>
                  <a:pt x="1" y="33350"/>
                </a:cubicBezTo>
                <a:lnTo>
                  <a:pt x="1" y="33385"/>
                </a:lnTo>
                <a:cubicBezTo>
                  <a:pt x="371" y="33200"/>
                  <a:pt x="740" y="32980"/>
                  <a:pt x="1101" y="32760"/>
                </a:cubicBezTo>
                <a:lnTo>
                  <a:pt x="1101" y="32760"/>
                </a:lnTo>
                <a:cubicBezTo>
                  <a:pt x="881" y="33165"/>
                  <a:pt x="696" y="33605"/>
                  <a:pt x="476" y="34010"/>
                </a:cubicBezTo>
                <a:cubicBezTo>
                  <a:pt x="300" y="34116"/>
                  <a:pt x="151" y="34230"/>
                  <a:pt x="1" y="34301"/>
                </a:cubicBezTo>
                <a:lnTo>
                  <a:pt x="1" y="34371"/>
                </a:lnTo>
                <a:cubicBezTo>
                  <a:pt x="151" y="34266"/>
                  <a:pt x="300" y="34195"/>
                  <a:pt x="406" y="34116"/>
                </a:cubicBezTo>
                <a:lnTo>
                  <a:pt x="406" y="34116"/>
                </a:lnTo>
                <a:cubicBezTo>
                  <a:pt x="300" y="34336"/>
                  <a:pt x="186" y="34556"/>
                  <a:pt x="36" y="34776"/>
                </a:cubicBezTo>
                <a:cubicBezTo>
                  <a:pt x="36" y="34811"/>
                  <a:pt x="1" y="34855"/>
                  <a:pt x="1" y="34891"/>
                </a:cubicBezTo>
                <a:lnTo>
                  <a:pt x="1" y="34961"/>
                </a:lnTo>
                <a:cubicBezTo>
                  <a:pt x="36" y="34926"/>
                  <a:pt x="36" y="34855"/>
                  <a:pt x="80" y="34811"/>
                </a:cubicBezTo>
                <a:cubicBezTo>
                  <a:pt x="221" y="34556"/>
                  <a:pt x="371" y="34301"/>
                  <a:pt x="476" y="34045"/>
                </a:cubicBezTo>
                <a:cubicBezTo>
                  <a:pt x="1066" y="33711"/>
                  <a:pt x="1621" y="33350"/>
                  <a:pt x="2096" y="32945"/>
                </a:cubicBezTo>
                <a:lnTo>
                  <a:pt x="2096" y="32945"/>
                </a:lnTo>
                <a:cubicBezTo>
                  <a:pt x="2061" y="33095"/>
                  <a:pt x="1982" y="33236"/>
                  <a:pt x="1911" y="33350"/>
                </a:cubicBezTo>
                <a:cubicBezTo>
                  <a:pt x="1762" y="33641"/>
                  <a:pt x="1656" y="33896"/>
                  <a:pt x="1506" y="34151"/>
                </a:cubicBezTo>
                <a:cubicBezTo>
                  <a:pt x="1031" y="34521"/>
                  <a:pt x="520" y="34855"/>
                  <a:pt x="1" y="35181"/>
                </a:cubicBezTo>
                <a:lnTo>
                  <a:pt x="1" y="35252"/>
                </a:lnTo>
                <a:cubicBezTo>
                  <a:pt x="520" y="34926"/>
                  <a:pt x="996" y="34591"/>
                  <a:pt x="1436" y="34266"/>
                </a:cubicBezTo>
                <a:lnTo>
                  <a:pt x="1436" y="34266"/>
                </a:lnTo>
                <a:cubicBezTo>
                  <a:pt x="1251" y="34635"/>
                  <a:pt x="1031" y="35032"/>
                  <a:pt x="811" y="35437"/>
                </a:cubicBezTo>
                <a:cubicBezTo>
                  <a:pt x="556" y="35621"/>
                  <a:pt x="256" y="35806"/>
                  <a:pt x="1" y="36026"/>
                </a:cubicBezTo>
                <a:lnTo>
                  <a:pt x="1" y="36062"/>
                </a:lnTo>
                <a:cubicBezTo>
                  <a:pt x="256" y="35877"/>
                  <a:pt x="520" y="35692"/>
                  <a:pt x="740" y="35516"/>
                </a:cubicBezTo>
                <a:lnTo>
                  <a:pt x="740" y="35516"/>
                </a:lnTo>
                <a:cubicBezTo>
                  <a:pt x="520" y="35956"/>
                  <a:pt x="256" y="36396"/>
                  <a:pt x="1" y="36836"/>
                </a:cubicBezTo>
                <a:lnTo>
                  <a:pt x="1" y="36907"/>
                </a:lnTo>
                <a:cubicBezTo>
                  <a:pt x="1" y="36907"/>
                  <a:pt x="1" y="36872"/>
                  <a:pt x="36" y="36872"/>
                </a:cubicBezTo>
                <a:cubicBezTo>
                  <a:pt x="661" y="36396"/>
                  <a:pt x="1216" y="35912"/>
                  <a:pt x="1762" y="35437"/>
                </a:cubicBezTo>
                <a:lnTo>
                  <a:pt x="1762" y="35437"/>
                </a:lnTo>
                <a:cubicBezTo>
                  <a:pt x="1542" y="35841"/>
                  <a:pt x="1357" y="36211"/>
                  <a:pt x="1137" y="36572"/>
                </a:cubicBezTo>
                <a:cubicBezTo>
                  <a:pt x="776" y="36907"/>
                  <a:pt x="406" y="37197"/>
                  <a:pt x="1" y="37497"/>
                </a:cubicBezTo>
                <a:lnTo>
                  <a:pt x="1" y="37567"/>
                </a:lnTo>
                <a:cubicBezTo>
                  <a:pt x="371" y="37277"/>
                  <a:pt x="740" y="36977"/>
                  <a:pt x="1066" y="36687"/>
                </a:cubicBezTo>
                <a:lnTo>
                  <a:pt x="1066" y="36687"/>
                </a:lnTo>
                <a:cubicBezTo>
                  <a:pt x="881" y="37012"/>
                  <a:pt x="696" y="37347"/>
                  <a:pt x="520" y="37673"/>
                </a:cubicBezTo>
                <a:cubicBezTo>
                  <a:pt x="335" y="37787"/>
                  <a:pt x="186" y="37937"/>
                  <a:pt x="1" y="38078"/>
                </a:cubicBezTo>
                <a:lnTo>
                  <a:pt x="1" y="38157"/>
                </a:lnTo>
                <a:cubicBezTo>
                  <a:pt x="151" y="38007"/>
                  <a:pt x="300" y="37893"/>
                  <a:pt x="441" y="37787"/>
                </a:cubicBezTo>
                <a:lnTo>
                  <a:pt x="441" y="37787"/>
                </a:lnTo>
                <a:cubicBezTo>
                  <a:pt x="300" y="38007"/>
                  <a:pt x="151" y="38263"/>
                  <a:pt x="1" y="38518"/>
                </a:cubicBezTo>
                <a:lnTo>
                  <a:pt x="1" y="38597"/>
                </a:lnTo>
                <a:cubicBezTo>
                  <a:pt x="186" y="38298"/>
                  <a:pt x="371" y="38007"/>
                  <a:pt x="556" y="37673"/>
                </a:cubicBezTo>
                <a:cubicBezTo>
                  <a:pt x="740" y="37532"/>
                  <a:pt x="881" y="37382"/>
                  <a:pt x="1066" y="37233"/>
                </a:cubicBezTo>
                <a:cubicBezTo>
                  <a:pt x="1401" y="36977"/>
                  <a:pt x="1726" y="36687"/>
                  <a:pt x="2017" y="36396"/>
                </a:cubicBezTo>
                <a:cubicBezTo>
                  <a:pt x="2061" y="36352"/>
                  <a:pt x="2096" y="36317"/>
                  <a:pt x="2131" y="36282"/>
                </a:cubicBezTo>
                <a:lnTo>
                  <a:pt x="2131" y="36282"/>
                </a:lnTo>
                <a:cubicBezTo>
                  <a:pt x="1947" y="36651"/>
                  <a:pt x="1726" y="37012"/>
                  <a:pt x="1542" y="37382"/>
                </a:cubicBezTo>
                <a:lnTo>
                  <a:pt x="1506" y="37382"/>
                </a:lnTo>
                <a:cubicBezTo>
                  <a:pt x="1216" y="37673"/>
                  <a:pt x="881" y="37937"/>
                  <a:pt x="591" y="38227"/>
                </a:cubicBezTo>
                <a:cubicBezTo>
                  <a:pt x="406" y="38377"/>
                  <a:pt x="186" y="38553"/>
                  <a:pt x="1" y="38703"/>
                </a:cubicBezTo>
                <a:lnTo>
                  <a:pt x="1" y="38773"/>
                </a:lnTo>
                <a:cubicBezTo>
                  <a:pt x="186" y="38597"/>
                  <a:pt x="406" y="38412"/>
                  <a:pt x="626" y="38263"/>
                </a:cubicBezTo>
                <a:cubicBezTo>
                  <a:pt x="881" y="38007"/>
                  <a:pt x="1181" y="37752"/>
                  <a:pt x="1471" y="37497"/>
                </a:cubicBezTo>
                <a:lnTo>
                  <a:pt x="1471" y="37497"/>
                </a:lnTo>
                <a:cubicBezTo>
                  <a:pt x="1286" y="37787"/>
                  <a:pt x="1137" y="38042"/>
                  <a:pt x="960" y="38333"/>
                </a:cubicBezTo>
                <a:cubicBezTo>
                  <a:pt x="916" y="38412"/>
                  <a:pt x="881" y="38483"/>
                  <a:pt x="846" y="38518"/>
                </a:cubicBezTo>
                <a:cubicBezTo>
                  <a:pt x="556" y="38773"/>
                  <a:pt x="256" y="39037"/>
                  <a:pt x="1" y="39257"/>
                </a:cubicBezTo>
                <a:lnTo>
                  <a:pt x="1" y="39328"/>
                </a:lnTo>
                <a:cubicBezTo>
                  <a:pt x="256" y="39108"/>
                  <a:pt x="520" y="38888"/>
                  <a:pt x="740" y="38668"/>
                </a:cubicBezTo>
                <a:lnTo>
                  <a:pt x="740" y="38668"/>
                </a:lnTo>
                <a:cubicBezTo>
                  <a:pt x="556" y="38993"/>
                  <a:pt x="335" y="39328"/>
                  <a:pt x="151" y="39618"/>
                </a:cubicBezTo>
                <a:cubicBezTo>
                  <a:pt x="115" y="39698"/>
                  <a:pt x="36" y="39733"/>
                  <a:pt x="1" y="39768"/>
                </a:cubicBezTo>
                <a:lnTo>
                  <a:pt x="1" y="39838"/>
                </a:lnTo>
                <a:cubicBezTo>
                  <a:pt x="1" y="39803"/>
                  <a:pt x="36" y="39803"/>
                  <a:pt x="80" y="39768"/>
                </a:cubicBezTo>
                <a:lnTo>
                  <a:pt x="80" y="39768"/>
                </a:lnTo>
                <a:cubicBezTo>
                  <a:pt x="36" y="39803"/>
                  <a:pt x="1" y="39838"/>
                  <a:pt x="1" y="39874"/>
                </a:cubicBezTo>
                <a:lnTo>
                  <a:pt x="1" y="39953"/>
                </a:lnTo>
                <a:cubicBezTo>
                  <a:pt x="36" y="39838"/>
                  <a:pt x="115" y="39768"/>
                  <a:pt x="186" y="39654"/>
                </a:cubicBezTo>
                <a:cubicBezTo>
                  <a:pt x="476" y="39398"/>
                  <a:pt x="776" y="39143"/>
                  <a:pt x="1066" y="38888"/>
                </a:cubicBezTo>
                <a:cubicBezTo>
                  <a:pt x="1321" y="38632"/>
                  <a:pt x="1577" y="38377"/>
                  <a:pt x="1876" y="38157"/>
                </a:cubicBezTo>
                <a:lnTo>
                  <a:pt x="1876" y="38157"/>
                </a:lnTo>
                <a:cubicBezTo>
                  <a:pt x="1691" y="38412"/>
                  <a:pt x="1542" y="38668"/>
                  <a:pt x="1357" y="38923"/>
                </a:cubicBezTo>
                <a:cubicBezTo>
                  <a:pt x="1066" y="39213"/>
                  <a:pt x="776" y="39478"/>
                  <a:pt x="476" y="39768"/>
                </a:cubicBezTo>
                <a:cubicBezTo>
                  <a:pt x="335" y="39918"/>
                  <a:pt x="151" y="40059"/>
                  <a:pt x="1" y="40208"/>
                </a:cubicBezTo>
                <a:lnTo>
                  <a:pt x="1" y="40279"/>
                </a:lnTo>
                <a:cubicBezTo>
                  <a:pt x="151" y="40094"/>
                  <a:pt x="335" y="39953"/>
                  <a:pt x="520" y="39803"/>
                </a:cubicBezTo>
                <a:cubicBezTo>
                  <a:pt x="776" y="39548"/>
                  <a:pt x="1031" y="39328"/>
                  <a:pt x="1286" y="39073"/>
                </a:cubicBezTo>
                <a:lnTo>
                  <a:pt x="1286" y="39073"/>
                </a:lnTo>
                <a:cubicBezTo>
                  <a:pt x="1066" y="39398"/>
                  <a:pt x="881" y="39733"/>
                  <a:pt x="661" y="40023"/>
                </a:cubicBezTo>
                <a:cubicBezTo>
                  <a:pt x="520" y="40208"/>
                  <a:pt x="335" y="40358"/>
                  <a:pt x="186" y="40499"/>
                </a:cubicBezTo>
                <a:cubicBezTo>
                  <a:pt x="115" y="40578"/>
                  <a:pt x="36" y="40613"/>
                  <a:pt x="1" y="40684"/>
                </a:cubicBezTo>
                <a:lnTo>
                  <a:pt x="1" y="40754"/>
                </a:lnTo>
                <a:cubicBezTo>
                  <a:pt x="80" y="40684"/>
                  <a:pt x="151" y="40613"/>
                  <a:pt x="221" y="40534"/>
                </a:cubicBezTo>
                <a:cubicBezTo>
                  <a:pt x="335" y="40428"/>
                  <a:pt x="441" y="40314"/>
                  <a:pt x="591" y="40173"/>
                </a:cubicBezTo>
                <a:lnTo>
                  <a:pt x="591" y="40173"/>
                </a:lnTo>
                <a:cubicBezTo>
                  <a:pt x="406" y="40464"/>
                  <a:pt x="221" y="40719"/>
                  <a:pt x="80" y="41018"/>
                </a:cubicBezTo>
                <a:cubicBezTo>
                  <a:pt x="36" y="41053"/>
                  <a:pt x="36" y="41053"/>
                  <a:pt x="1" y="41089"/>
                </a:cubicBezTo>
                <a:lnTo>
                  <a:pt x="1" y="41194"/>
                </a:lnTo>
                <a:cubicBezTo>
                  <a:pt x="1" y="41159"/>
                  <a:pt x="36" y="41124"/>
                  <a:pt x="36" y="41124"/>
                </a:cubicBezTo>
                <a:cubicBezTo>
                  <a:pt x="556" y="40613"/>
                  <a:pt x="1066" y="40138"/>
                  <a:pt x="1621" y="39654"/>
                </a:cubicBezTo>
                <a:lnTo>
                  <a:pt x="1621" y="39654"/>
                </a:lnTo>
                <a:cubicBezTo>
                  <a:pt x="1401" y="39953"/>
                  <a:pt x="1216" y="40279"/>
                  <a:pt x="996" y="40578"/>
                </a:cubicBezTo>
                <a:cubicBezTo>
                  <a:pt x="661" y="40869"/>
                  <a:pt x="335" y="41194"/>
                  <a:pt x="1" y="41494"/>
                </a:cubicBezTo>
                <a:lnTo>
                  <a:pt x="1" y="41564"/>
                </a:lnTo>
                <a:cubicBezTo>
                  <a:pt x="300" y="41274"/>
                  <a:pt x="626" y="40974"/>
                  <a:pt x="916" y="40719"/>
                </a:cubicBezTo>
                <a:lnTo>
                  <a:pt x="916" y="40719"/>
                </a:lnTo>
                <a:cubicBezTo>
                  <a:pt x="776" y="40939"/>
                  <a:pt x="626" y="41159"/>
                  <a:pt x="520" y="41414"/>
                </a:cubicBezTo>
                <a:cubicBezTo>
                  <a:pt x="441" y="41494"/>
                  <a:pt x="406" y="41599"/>
                  <a:pt x="371" y="41678"/>
                </a:cubicBezTo>
                <a:cubicBezTo>
                  <a:pt x="221" y="41784"/>
                  <a:pt x="115" y="41899"/>
                  <a:pt x="1" y="42004"/>
                </a:cubicBezTo>
                <a:lnTo>
                  <a:pt x="1" y="42075"/>
                </a:lnTo>
                <a:cubicBezTo>
                  <a:pt x="115" y="41969"/>
                  <a:pt x="186" y="41899"/>
                  <a:pt x="300" y="41784"/>
                </a:cubicBezTo>
                <a:lnTo>
                  <a:pt x="300" y="41784"/>
                </a:lnTo>
                <a:cubicBezTo>
                  <a:pt x="186" y="41969"/>
                  <a:pt x="115" y="42154"/>
                  <a:pt x="1" y="42339"/>
                </a:cubicBezTo>
                <a:lnTo>
                  <a:pt x="1" y="42374"/>
                </a:lnTo>
                <a:lnTo>
                  <a:pt x="36" y="42374"/>
                </a:lnTo>
                <a:cubicBezTo>
                  <a:pt x="151" y="42154"/>
                  <a:pt x="256" y="41934"/>
                  <a:pt x="406" y="41714"/>
                </a:cubicBezTo>
                <a:cubicBezTo>
                  <a:pt x="1031" y="41124"/>
                  <a:pt x="1656" y="40578"/>
                  <a:pt x="2352" y="40094"/>
                </a:cubicBezTo>
                <a:cubicBezTo>
                  <a:pt x="2352" y="40059"/>
                  <a:pt x="2352" y="40059"/>
                  <a:pt x="2387" y="40059"/>
                </a:cubicBezTo>
                <a:cubicBezTo>
                  <a:pt x="2202" y="40428"/>
                  <a:pt x="2017" y="40798"/>
                  <a:pt x="1841" y="41194"/>
                </a:cubicBezTo>
                <a:cubicBezTo>
                  <a:pt x="1321" y="41564"/>
                  <a:pt x="811" y="41969"/>
                  <a:pt x="335" y="42374"/>
                </a:cubicBezTo>
                <a:lnTo>
                  <a:pt x="406" y="42374"/>
                </a:lnTo>
                <a:cubicBezTo>
                  <a:pt x="846" y="42004"/>
                  <a:pt x="1321" y="41634"/>
                  <a:pt x="1762" y="41274"/>
                </a:cubicBezTo>
                <a:lnTo>
                  <a:pt x="1762" y="41274"/>
                </a:lnTo>
                <a:cubicBezTo>
                  <a:pt x="1621" y="41634"/>
                  <a:pt x="1471" y="41969"/>
                  <a:pt x="1286" y="42339"/>
                </a:cubicBezTo>
                <a:lnTo>
                  <a:pt x="1251" y="42374"/>
                </a:lnTo>
                <a:lnTo>
                  <a:pt x="1321" y="42374"/>
                </a:lnTo>
                <a:cubicBezTo>
                  <a:pt x="2096" y="41819"/>
                  <a:pt x="2827" y="41344"/>
                  <a:pt x="3602" y="40904"/>
                </a:cubicBezTo>
                <a:lnTo>
                  <a:pt x="3602" y="40904"/>
                </a:lnTo>
                <a:cubicBezTo>
                  <a:pt x="3452" y="41274"/>
                  <a:pt x="3302" y="41678"/>
                  <a:pt x="3161" y="42039"/>
                </a:cubicBezTo>
                <a:cubicBezTo>
                  <a:pt x="2977" y="42154"/>
                  <a:pt x="2756" y="42260"/>
                  <a:pt x="2572" y="42374"/>
                </a:cubicBezTo>
                <a:lnTo>
                  <a:pt x="2642" y="42374"/>
                </a:lnTo>
                <a:cubicBezTo>
                  <a:pt x="2827" y="42260"/>
                  <a:pt x="2977" y="42189"/>
                  <a:pt x="3161" y="42075"/>
                </a:cubicBezTo>
                <a:lnTo>
                  <a:pt x="3161" y="42075"/>
                </a:lnTo>
                <a:cubicBezTo>
                  <a:pt x="3117" y="42189"/>
                  <a:pt x="3082" y="42260"/>
                  <a:pt x="3047" y="42374"/>
                </a:cubicBezTo>
                <a:lnTo>
                  <a:pt x="3082" y="42374"/>
                </a:lnTo>
                <a:cubicBezTo>
                  <a:pt x="3117" y="42260"/>
                  <a:pt x="3161" y="42154"/>
                  <a:pt x="3197" y="42039"/>
                </a:cubicBezTo>
                <a:cubicBezTo>
                  <a:pt x="3998" y="41634"/>
                  <a:pt x="4843" y="41238"/>
                  <a:pt x="5688" y="40869"/>
                </a:cubicBezTo>
                <a:lnTo>
                  <a:pt x="5688" y="40869"/>
                </a:lnTo>
                <a:cubicBezTo>
                  <a:pt x="5618" y="41124"/>
                  <a:pt x="5539" y="41344"/>
                  <a:pt x="5468" y="41564"/>
                </a:cubicBezTo>
                <a:cubicBezTo>
                  <a:pt x="5433" y="41714"/>
                  <a:pt x="5398" y="41819"/>
                  <a:pt x="5318" y="41969"/>
                </a:cubicBezTo>
                <a:cubicBezTo>
                  <a:pt x="5028" y="42119"/>
                  <a:pt x="4702" y="42224"/>
                  <a:pt x="4403" y="42374"/>
                </a:cubicBezTo>
                <a:lnTo>
                  <a:pt x="4517" y="42374"/>
                </a:lnTo>
                <a:cubicBezTo>
                  <a:pt x="4773" y="42260"/>
                  <a:pt x="5063" y="42154"/>
                  <a:pt x="5318" y="42039"/>
                </a:cubicBezTo>
                <a:lnTo>
                  <a:pt x="5318" y="42039"/>
                </a:lnTo>
                <a:cubicBezTo>
                  <a:pt x="5283" y="42154"/>
                  <a:pt x="5248" y="42260"/>
                  <a:pt x="5213" y="42374"/>
                </a:cubicBezTo>
                <a:lnTo>
                  <a:pt x="5248" y="42374"/>
                </a:lnTo>
                <a:cubicBezTo>
                  <a:pt x="5283" y="42260"/>
                  <a:pt x="5318" y="42119"/>
                  <a:pt x="5362" y="42004"/>
                </a:cubicBezTo>
                <a:cubicBezTo>
                  <a:pt x="6243" y="41634"/>
                  <a:pt x="7158" y="41344"/>
                  <a:pt x="8039" y="41053"/>
                </a:cubicBezTo>
                <a:lnTo>
                  <a:pt x="8039" y="41053"/>
                </a:lnTo>
                <a:cubicBezTo>
                  <a:pt x="7960" y="41414"/>
                  <a:pt x="7854" y="41819"/>
                  <a:pt x="7740" y="42189"/>
                </a:cubicBezTo>
                <a:cubicBezTo>
                  <a:pt x="7519" y="42260"/>
                  <a:pt x="7343" y="42295"/>
                  <a:pt x="7158" y="42374"/>
                </a:cubicBezTo>
                <a:lnTo>
                  <a:pt x="7229" y="42374"/>
                </a:lnTo>
                <a:cubicBezTo>
                  <a:pt x="7414" y="42339"/>
                  <a:pt x="7563" y="42260"/>
                  <a:pt x="7704" y="42224"/>
                </a:cubicBezTo>
                <a:lnTo>
                  <a:pt x="7704" y="42224"/>
                </a:lnTo>
                <a:cubicBezTo>
                  <a:pt x="7704" y="42260"/>
                  <a:pt x="7704" y="42339"/>
                  <a:pt x="7669" y="42374"/>
                </a:cubicBezTo>
                <a:lnTo>
                  <a:pt x="7704" y="42374"/>
                </a:lnTo>
                <a:cubicBezTo>
                  <a:pt x="7740" y="42295"/>
                  <a:pt x="7740" y="42260"/>
                  <a:pt x="7784" y="42189"/>
                </a:cubicBezTo>
                <a:cubicBezTo>
                  <a:pt x="8699" y="41934"/>
                  <a:pt x="9615" y="41678"/>
                  <a:pt x="10530" y="41458"/>
                </a:cubicBezTo>
                <a:lnTo>
                  <a:pt x="10530" y="41458"/>
                </a:lnTo>
                <a:cubicBezTo>
                  <a:pt x="10530" y="41599"/>
                  <a:pt x="10495" y="41714"/>
                  <a:pt x="10460" y="41855"/>
                </a:cubicBezTo>
                <a:cubicBezTo>
                  <a:pt x="10381" y="42004"/>
                  <a:pt x="10346" y="42189"/>
                  <a:pt x="10310" y="42374"/>
                </a:cubicBezTo>
                <a:lnTo>
                  <a:pt x="10346" y="42374"/>
                </a:lnTo>
                <a:cubicBezTo>
                  <a:pt x="10381" y="42189"/>
                  <a:pt x="10460" y="42039"/>
                  <a:pt x="10495" y="41855"/>
                </a:cubicBezTo>
                <a:cubicBezTo>
                  <a:pt x="10530" y="41714"/>
                  <a:pt x="10566" y="41599"/>
                  <a:pt x="10601" y="41458"/>
                </a:cubicBezTo>
                <a:cubicBezTo>
                  <a:pt x="11481" y="41238"/>
                  <a:pt x="12406" y="41089"/>
                  <a:pt x="13356" y="40904"/>
                </a:cubicBezTo>
                <a:lnTo>
                  <a:pt x="13356" y="40904"/>
                </a:lnTo>
                <a:cubicBezTo>
                  <a:pt x="13321" y="41018"/>
                  <a:pt x="13321" y="41124"/>
                  <a:pt x="13286" y="41238"/>
                </a:cubicBezTo>
                <a:cubicBezTo>
                  <a:pt x="13242" y="41458"/>
                  <a:pt x="13172" y="41678"/>
                  <a:pt x="13136" y="41855"/>
                </a:cubicBezTo>
                <a:cubicBezTo>
                  <a:pt x="12326" y="42039"/>
                  <a:pt x="11525" y="42189"/>
                  <a:pt x="10715" y="42374"/>
                </a:cubicBezTo>
                <a:lnTo>
                  <a:pt x="10935" y="42374"/>
                </a:lnTo>
                <a:cubicBezTo>
                  <a:pt x="11631" y="42224"/>
                  <a:pt x="12362" y="42039"/>
                  <a:pt x="13136" y="41934"/>
                </a:cubicBezTo>
                <a:lnTo>
                  <a:pt x="13136" y="41934"/>
                </a:lnTo>
                <a:cubicBezTo>
                  <a:pt x="13101" y="42075"/>
                  <a:pt x="13066" y="42224"/>
                  <a:pt x="13022" y="42374"/>
                </a:cubicBezTo>
                <a:lnTo>
                  <a:pt x="13066" y="42374"/>
                </a:lnTo>
                <a:cubicBezTo>
                  <a:pt x="13101" y="42224"/>
                  <a:pt x="13136" y="42075"/>
                  <a:pt x="13172" y="41934"/>
                </a:cubicBezTo>
                <a:cubicBezTo>
                  <a:pt x="14122" y="41749"/>
                  <a:pt x="15047" y="41599"/>
                  <a:pt x="16033" y="41458"/>
                </a:cubicBezTo>
                <a:lnTo>
                  <a:pt x="16033" y="41458"/>
                </a:lnTo>
                <a:cubicBezTo>
                  <a:pt x="15962" y="41749"/>
                  <a:pt x="15927" y="42075"/>
                  <a:pt x="15848" y="42374"/>
                </a:cubicBezTo>
                <a:lnTo>
                  <a:pt x="15883" y="42374"/>
                </a:lnTo>
                <a:cubicBezTo>
                  <a:pt x="15962" y="42075"/>
                  <a:pt x="15998" y="41749"/>
                  <a:pt x="16068" y="41458"/>
                </a:cubicBezTo>
                <a:cubicBezTo>
                  <a:pt x="16984" y="41344"/>
                  <a:pt x="17864" y="41238"/>
                  <a:pt x="18789" y="41124"/>
                </a:cubicBezTo>
                <a:lnTo>
                  <a:pt x="18789" y="41124"/>
                </a:lnTo>
                <a:cubicBezTo>
                  <a:pt x="18744" y="41458"/>
                  <a:pt x="18709" y="41749"/>
                  <a:pt x="18639" y="42075"/>
                </a:cubicBezTo>
                <a:cubicBezTo>
                  <a:pt x="17908" y="42154"/>
                  <a:pt x="17169" y="42260"/>
                  <a:pt x="16403" y="42374"/>
                </a:cubicBezTo>
                <a:lnTo>
                  <a:pt x="16658" y="42374"/>
                </a:lnTo>
                <a:cubicBezTo>
                  <a:pt x="17318" y="42260"/>
                  <a:pt x="17979" y="42189"/>
                  <a:pt x="18639" y="42119"/>
                </a:cubicBezTo>
                <a:lnTo>
                  <a:pt x="18639" y="42119"/>
                </a:lnTo>
                <a:cubicBezTo>
                  <a:pt x="18639" y="42189"/>
                  <a:pt x="18639" y="42295"/>
                  <a:pt x="18604" y="42374"/>
                </a:cubicBezTo>
                <a:lnTo>
                  <a:pt x="18639" y="42374"/>
                </a:lnTo>
                <a:cubicBezTo>
                  <a:pt x="18674" y="42295"/>
                  <a:pt x="18674" y="42189"/>
                  <a:pt x="18709" y="42119"/>
                </a:cubicBezTo>
                <a:cubicBezTo>
                  <a:pt x="19739" y="41969"/>
                  <a:pt x="20805" y="41855"/>
                  <a:pt x="21826" y="41749"/>
                </a:cubicBezTo>
                <a:lnTo>
                  <a:pt x="21826" y="41749"/>
                </a:lnTo>
                <a:cubicBezTo>
                  <a:pt x="21791" y="41969"/>
                  <a:pt x="21791" y="42154"/>
                  <a:pt x="21755" y="42374"/>
                </a:cubicBezTo>
                <a:lnTo>
                  <a:pt x="21791" y="42374"/>
                </a:lnTo>
                <a:cubicBezTo>
                  <a:pt x="21826" y="42154"/>
                  <a:pt x="21826" y="41969"/>
                  <a:pt x="21870" y="41749"/>
                </a:cubicBezTo>
                <a:cubicBezTo>
                  <a:pt x="22856" y="41678"/>
                  <a:pt x="23807" y="41564"/>
                  <a:pt x="24766" y="41494"/>
                </a:cubicBezTo>
                <a:lnTo>
                  <a:pt x="24766" y="41494"/>
                </a:lnTo>
                <a:cubicBezTo>
                  <a:pt x="24766" y="41714"/>
                  <a:pt x="24731" y="41969"/>
                  <a:pt x="24731" y="42189"/>
                </a:cubicBezTo>
                <a:cubicBezTo>
                  <a:pt x="24731" y="42224"/>
                  <a:pt x="24731" y="42295"/>
                  <a:pt x="24687" y="42374"/>
                </a:cubicBezTo>
                <a:lnTo>
                  <a:pt x="24766" y="42374"/>
                </a:lnTo>
                <a:lnTo>
                  <a:pt x="24766" y="42189"/>
                </a:lnTo>
                <a:cubicBezTo>
                  <a:pt x="24766" y="41969"/>
                  <a:pt x="24802" y="41714"/>
                  <a:pt x="24802" y="41494"/>
                </a:cubicBezTo>
                <a:cubicBezTo>
                  <a:pt x="25207" y="41458"/>
                  <a:pt x="25647" y="41414"/>
                  <a:pt x="26052" y="41379"/>
                </a:cubicBezTo>
                <a:cubicBezTo>
                  <a:pt x="26562" y="41344"/>
                  <a:pt x="27073" y="41309"/>
                  <a:pt x="27592" y="41274"/>
                </a:cubicBezTo>
                <a:cubicBezTo>
                  <a:pt x="27592" y="41564"/>
                  <a:pt x="27628" y="41855"/>
                  <a:pt x="27628" y="42154"/>
                </a:cubicBezTo>
                <a:cubicBezTo>
                  <a:pt x="27293" y="42189"/>
                  <a:pt x="26967" y="42224"/>
                  <a:pt x="26633" y="42224"/>
                </a:cubicBezTo>
                <a:lnTo>
                  <a:pt x="25832" y="42339"/>
                </a:lnTo>
                <a:cubicBezTo>
                  <a:pt x="25647" y="42339"/>
                  <a:pt x="25462" y="42374"/>
                  <a:pt x="25242" y="42374"/>
                </a:cubicBezTo>
                <a:lnTo>
                  <a:pt x="25832" y="42374"/>
                </a:lnTo>
                <a:lnTo>
                  <a:pt x="26668" y="42295"/>
                </a:lnTo>
                <a:cubicBezTo>
                  <a:pt x="26967" y="42260"/>
                  <a:pt x="27293" y="42224"/>
                  <a:pt x="27628" y="42189"/>
                </a:cubicBezTo>
                <a:lnTo>
                  <a:pt x="27628" y="42374"/>
                </a:lnTo>
                <a:lnTo>
                  <a:pt x="27663" y="42374"/>
                </a:lnTo>
                <a:lnTo>
                  <a:pt x="27663" y="42189"/>
                </a:lnTo>
                <a:cubicBezTo>
                  <a:pt x="28649" y="42075"/>
                  <a:pt x="29644" y="42004"/>
                  <a:pt x="30630" y="41899"/>
                </a:cubicBezTo>
                <a:cubicBezTo>
                  <a:pt x="30630" y="42039"/>
                  <a:pt x="30674" y="42224"/>
                  <a:pt x="30674" y="42374"/>
                </a:cubicBezTo>
                <a:lnTo>
                  <a:pt x="30744" y="42374"/>
                </a:lnTo>
                <a:cubicBezTo>
                  <a:pt x="30709" y="42224"/>
                  <a:pt x="30709" y="42039"/>
                  <a:pt x="30674" y="41899"/>
                </a:cubicBezTo>
                <a:cubicBezTo>
                  <a:pt x="31730" y="41784"/>
                  <a:pt x="32796" y="41678"/>
                  <a:pt x="33861" y="41564"/>
                </a:cubicBezTo>
                <a:cubicBezTo>
                  <a:pt x="33896" y="41819"/>
                  <a:pt x="33931" y="42119"/>
                  <a:pt x="33975" y="42374"/>
                </a:cubicBezTo>
                <a:lnTo>
                  <a:pt x="34011" y="42374"/>
                </a:lnTo>
                <a:cubicBezTo>
                  <a:pt x="33975" y="42119"/>
                  <a:pt x="33931" y="41819"/>
                  <a:pt x="33896" y="41564"/>
                </a:cubicBezTo>
                <a:cubicBezTo>
                  <a:pt x="34926" y="41414"/>
                  <a:pt x="35956" y="41309"/>
                  <a:pt x="36977" y="41159"/>
                </a:cubicBezTo>
                <a:cubicBezTo>
                  <a:pt x="37057" y="41458"/>
                  <a:pt x="37127" y="41714"/>
                  <a:pt x="37162" y="41969"/>
                </a:cubicBezTo>
                <a:cubicBezTo>
                  <a:pt x="36132" y="42119"/>
                  <a:pt x="35076" y="42260"/>
                  <a:pt x="34011" y="42374"/>
                </a:cubicBezTo>
                <a:lnTo>
                  <a:pt x="34372" y="42374"/>
                </a:lnTo>
                <a:cubicBezTo>
                  <a:pt x="35331" y="42260"/>
                  <a:pt x="36247" y="42154"/>
                  <a:pt x="37198" y="42004"/>
                </a:cubicBezTo>
                <a:cubicBezTo>
                  <a:pt x="37198" y="42075"/>
                  <a:pt x="37233" y="42189"/>
                  <a:pt x="37233" y="42260"/>
                </a:cubicBezTo>
                <a:cubicBezTo>
                  <a:pt x="37013" y="42295"/>
                  <a:pt x="36757" y="42339"/>
                  <a:pt x="36537" y="42374"/>
                </a:cubicBezTo>
                <a:lnTo>
                  <a:pt x="36793" y="42374"/>
                </a:lnTo>
                <a:cubicBezTo>
                  <a:pt x="36942" y="42339"/>
                  <a:pt x="37092" y="42339"/>
                  <a:pt x="37233" y="42295"/>
                </a:cubicBezTo>
                <a:cubicBezTo>
                  <a:pt x="37277" y="42339"/>
                  <a:pt x="37277" y="42339"/>
                  <a:pt x="37277" y="42374"/>
                </a:cubicBezTo>
                <a:lnTo>
                  <a:pt x="37312" y="42374"/>
                </a:lnTo>
                <a:lnTo>
                  <a:pt x="37312" y="42295"/>
                </a:lnTo>
                <a:cubicBezTo>
                  <a:pt x="38333" y="42119"/>
                  <a:pt x="39363" y="41934"/>
                  <a:pt x="40393" y="41714"/>
                </a:cubicBezTo>
                <a:cubicBezTo>
                  <a:pt x="40429" y="41899"/>
                  <a:pt x="40499" y="42039"/>
                  <a:pt x="40534" y="42189"/>
                </a:cubicBezTo>
                <a:cubicBezTo>
                  <a:pt x="40209" y="42260"/>
                  <a:pt x="39874" y="42295"/>
                  <a:pt x="39548" y="42374"/>
                </a:cubicBezTo>
                <a:lnTo>
                  <a:pt x="39804" y="42374"/>
                </a:lnTo>
                <a:cubicBezTo>
                  <a:pt x="40059" y="42339"/>
                  <a:pt x="40314" y="42260"/>
                  <a:pt x="40578" y="42224"/>
                </a:cubicBezTo>
                <a:cubicBezTo>
                  <a:pt x="40578" y="42260"/>
                  <a:pt x="40614" y="42339"/>
                  <a:pt x="40614" y="42374"/>
                </a:cubicBezTo>
                <a:lnTo>
                  <a:pt x="40649" y="42374"/>
                </a:lnTo>
                <a:cubicBezTo>
                  <a:pt x="40649" y="42339"/>
                  <a:pt x="40614" y="42260"/>
                  <a:pt x="40614" y="42224"/>
                </a:cubicBezTo>
                <a:cubicBezTo>
                  <a:pt x="41714" y="42004"/>
                  <a:pt x="42779" y="41784"/>
                  <a:pt x="43836" y="41564"/>
                </a:cubicBezTo>
                <a:cubicBezTo>
                  <a:pt x="43950" y="41819"/>
                  <a:pt x="44056" y="42039"/>
                  <a:pt x="44170" y="42295"/>
                </a:cubicBezTo>
                <a:cubicBezTo>
                  <a:pt x="44021" y="42339"/>
                  <a:pt x="43915" y="42339"/>
                  <a:pt x="43801" y="42374"/>
                </a:cubicBezTo>
                <a:lnTo>
                  <a:pt x="43985" y="42374"/>
                </a:lnTo>
                <a:cubicBezTo>
                  <a:pt x="44056" y="42374"/>
                  <a:pt x="44135" y="42339"/>
                  <a:pt x="44170" y="42339"/>
                </a:cubicBezTo>
                <a:cubicBezTo>
                  <a:pt x="44170" y="42339"/>
                  <a:pt x="44170" y="42374"/>
                  <a:pt x="44206" y="42374"/>
                </a:cubicBezTo>
                <a:lnTo>
                  <a:pt x="44241" y="42374"/>
                </a:lnTo>
                <a:cubicBezTo>
                  <a:pt x="44241" y="42374"/>
                  <a:pt x="44241" y="42339"/>
                  <a:pt x="44206" y="42339"/>
                </a:cubicBezTo>
                <a:cubicBezTo>
                  <a:pt x="45341" y="42075"/>
                  <a:pt x="46477" y="41819"/>
                  <a:pt x="47577" y="41564"/>
                </a:cubicBezTo>
                <a:cubicBezTo>
                  <a:pt x="47727" y="41784"/>
                  <a:pt x="47877" y="42039"/>
                  <a:pt x="47982" y="42295"/>
                </a:cubicBezTo>
                <a:cubicBezTo>
                  <a:pt x="47912" y="42339"/>
                  <a:pt x="47842" y="42339"/>
                  <a:pt x="47727" y="42374"/>
                </a:cubicBezTo>
                <a:lnTo>
                  <a:pt x="47912" y="42374"/>
                </a:lnTo>
                <a:cubicBezTo>
                  <a:pt x="47947" y="42374"/>
                  <a:pt x="47982" y="42374"/>
                  <a:pt x="48018" y="42339"/>
                </a:cubicBezTo>
                <a:lnTo>
                  <a:pt x="48018" y="42374"/>
                </a:lnTo>
                <a:lnTo>
                  <a:pt x="48062" y="42374"/>
                </a:lnTo>
                <a:lnTo>
                  <a:pt x="48062" y="42339"/>
                </a:lnTo>
                <a:cubicBezTo>
                  <a:pt x="49162" y="42075"/>
                  <a:pt x="50263" y="41784"/>
                  <a:pt x="51363" y="41458"/>
                </a:cubicBezTo>
                <a:cubicBezTo>
                  <a:pt x="51504" y="41678"/>
                  <a:pt x="51618" y="41934"/>
                  <a:pt x="51759" y="42154"/>
                </a:cubicBezTo>
                <a:cubicBezTo>
                  <a:pt x="51469" y="42224"/>
                  <a:pt x="51213" y="42295"/>
                  <a:pt x="50923" y="42374"/>
                </a:cubicBezTo>
                <a:lnTo>
                  <a:pt x="51099" y="42374"/>
                </a:lnTo>
                <a:cubicBezTo>
                  <a:pt x="51319" y="42295"/>
                  <a:pt x="51539" y="42260"/>
                  <a:pt x="51759" y="42189"/>
                </a:cubicBezTo>
                <a:cubicBezTo>
                  <a:pt x="51803" y="42224"/>
                  <a:pt x="51874" y="42295"/>
                  <a:pt x="51909" y="42374"/>
                </a:cubicBezTo>
                <a:lnTo>
                  <a:pt x="51944" y="42374"/>
                </a:lnTo>
                <a:cubicBezTo>
                  <a:pt x="51909" y="42295"/>
                  <a:pt x="51874" y="42224"/>
                  <a:pt x="51839" y="42154"/>
                </a:cubicBezTo>
                <a:cubicBezTo>
                  <a:pt x="52904" y="41855"/>
                  <a:pt x="54004" y="41529"/>
                  <a:pt x="55061" y="41159"/>
                </a:cubicBezTo>
                <a:cubicBezTo>
                  <a:pt x="55210" y="41379"/>
                  <a:pt x="55395" y="41564"/>
                  <a:pt x="55545" y="41784"/>
                </a:cubicBezTo>
                <a:cubicBezTo>
                  <a:pt x="54955" y="41969"/>
                  <a:pt x="54330" y="42189"/>
                  <a:pt x="53705" y="42374"/>
                </a:cubicBezTo>
                <a:lnTo>
                  <a:pt x="53855" y="42374"/>
                </a:lnTo>
                <a:cubicBezTo>
                  <a:pt x="54445" y="42189"/>
                  <a:pt x="54990" y="42004"/>
                  <a:pt x="55580" y="41819"/>
                </a:cubicBezTo>
                <a:cubicBezTo>
                  <a:pt x="55721" y="42004"/>
                  <a:pt x="55871" y="42189"/>
                  <a:pt x="56020" y="42374"/>
                </a:cubicBezTo>
                <a:lnTo>
                  <a:pt x="56091" y="42374"/>
                </a:lnTo>
                <a:cubicBezTo>
                  <a:pt x="55941" y="42189"/>
                  <a:pt x="55765" y="42004"/>
                  <a:pt x="55615" y="41784"/>
                </a:cubicBezTo>
                <a:cubicBezTo>
                  <a:pt x="56126" y="41634"/>
                  <a:pt x="56646" y="41458"/>
                  <a:pt x="57121" y="41274"/>
                </a:cubicBezTo>
                <a:cubicBezTo>
                  <a:pt x="57746" y="41053"/>
                  <a:pt x="58362" y="40833"/>
                  <a:pt x="58987" y="40613"/>
                </a:cubicBezTo>
                <a:cubicBezTo>
                  <a:pt x="59172" y="40798"/>
                  <a:pt x="59357" y="40974"/>
                  <a:pt x="59542" y="41159"/>
                </a:cubicBezTo>
                <a:cubicBezTo>
                  <a:pt x="58847" y="41414"/>
                  <a:pt x="58186" y="41678"/>
                  <a:pt x="57526" y="41899"/>
                </a:cubicBezTo>
                <a:cubicBezTo>
                  <a:pt x="57086" y="42075"/>
                  <a:pt x="56602" y="42224"/>
                  <a:pt x="56161" y="42374"/>
                </a:cubicBezTo>
                <a:lnTo>
                  <a:pt x="56311" y="42374"/>
                </a:lnTo>
                <a:cubicBezTo>
                  <a:pt x="56716" y="42224"/>
                  <a:pt x="57121" y="42075"/>
                  <a:pt x="57526" y="41934"/>
                </a:cubicBezTo>
                <a:cubicBezTo>
                  <a:pt x="58186" y="41714"/>
                  <a:pt x="58882" y="41458"/>
                  <a:pt x="59542" y="41194"/>
                </a:cubicBezTo>
                <a:cubicBezTo>
                  <a:pt x="59727" y="41414"/>
                  <a:pt x="59903" y="41599"/>
                  <a:pt x="60088" y="41784"/>
                </a:cubicBezTo>
                <a:cubicBezTo>
                  <a:pt x="59542" y="41969"/>
                  <a:pt x="58987" y="42189"/>
                  <a:pt x="58442" y="42374"/>
                </a:cubicBezTo>
                <a:lnTo>
                  <a:pt x="58582" y="42374"/>
                </a:lnTo>
                <a:cubicBezTo>
                  <a:pt x="59102" y="42189"/>
                  <a:pt x="59612" y="42004"/>
                  <a:pt x="60123" y="41819"/>
                </a:cubicBezTo>
                <a:cubicBezTo>
                  <a:pt x="60238" y="41899"/>
                  <a:pt x="60308" y="42004"/>
                  <a:pt x="60422" y="42075"/>
                </a:cubicBezTo>
                <a:cubicBezTo>
                  <a:pt x="60493" y="42189"/>
                  <a:pt x="60563" y="42260"/>
                  <a:pt x="60678" y="42339"/>
                </a:cubicBezTo>
                <a:cubicBezTo>
                  <a:pt x="60643" y="42374"/>
                  <a:pt x="60607" y="42374"/>
                  <a:pt x="60607" y="42374"/>
                </a:cubicBezTo>
                <a:lnTo>
                  <a:pt x="60748" y="42374"/>
                </a:lnTo>
                <a:cubicBezTo>
                  <a:pt x="61153" y="42224"/>
                  <a:pt x="61558" y="42075"/>
                  <a:pt x="61963" y="41934"/>
                </a:cubicBezTo>
                <a:cubicBezTo>
                  <a:pt x="62729" y="41678"/>
                  <a:pt x="63504" y="41379"/>
                  <a:pt x="64305" y="41124"/>
                </a:cubicBezTo>
                <a:cubicBezTo>
                  <a:pt x="64490" y="41274"/>
                  <a:pt x="64710" y="41458"/>
                  <a:pt x="64930" y="41599"/>
                </a:cubicBezTo>
                <a:cubicBezTo>
                  <a:pt x="64569" y="41749"/>
                  <a:pt x="64199" y="41855"/>
                  <a:pt x="63865" y="42004"/>
                </a:cubicBezTo>
                <a:cubicBezTo>
                  <a:pt x="63504" y="42119"/>
                  <a:pt x="63134" y="42260"/>
                  <a:pt x="62808" y="42374"/>
                </a:cubicBezTo>
                <a:lnTo>
                  <a:pt x="62914" y="42374"/>
                </a:lnTo>
                <a:cubicBezTo>
                  <a:pt x="63248" y="42260"/>
                  <a:pt x="63574" y="42154"/>
                  <a:pt x="63865" y="42039"/>
                </a:cubicBezTo>
                <a:cubicBezTo>
                  <a:pt x="64235" y="41899"/>
                  <a:pt x="64604" y="41784"/>
                  <a:pt x="64965" y="41634"/>
                </a:cubicBezTo>
                <a:cubicBezTo>
                  <a:pt x="65150" y="41784"/>
                  <a:pt x="65335" y="41934"/>
                  <a:pt x="65520" y="42075"/>
                </a:cubicBezTo>
                <a:cubicBezTo>
                  <a:pt x="65229" y="42154"/>
                  <a:pt x="64930" y="42260"/>
                  <a:pt x="64675" y="42374"/>
                </a:cubicBezTo>
                <a:lnTo>
                  <a:pt x="64789" y="42374"/>
                </a:lnTo>
                <a:cubicBezTo>
                  <a:pt x="65044" y="42260"/>
                  <a:pt x="65300" y="42189"/>
                  <a:pt x="65555" y="42075"/>
                </a:cubicBezTo>
                <a:cubicBezTo>
                  <a:pt x="65670" y="42189"/>
                  <a:pt x="65810" y="42260"/>
                  <a:pt x="65925" y="42374"/>
                </a:cubicBezTo>
                <a:lnTo>
                  <a:pt x="65995" y="42374"/>
                </a:lnTo>
                <a:cubicBezTo>
                  <a:pt x="65846" y="42260"/>
                  <a:pt x="65740" y="42189"/>
                  <a:pt x="65590" y="42075"/>
                </a:cubicBezTo>
                <a:cubicBezTo>
                  <a:pt x="65740" y="42039"/>
                  <a:pt x="65846" y="41969"/>
                  <a:pt x="65995" y="41934"/>
                </a:cubicBezTo>
                <a:lnTo>
                  <a:pt x="65995" y="41899"/>
                </a:lnTo>
                <a:cubicBezTo>
                  <a:pt x="65846" y="41934"/>
                  <a:pt x="65705" y="42004"/>
                  <a:pt x="65555" y="42039"/>
                </a:cubicBezTo>
                <a:cubicBezTo>
                  <a:pt x="65370" y="41899"/>
                  <a:pt x="65185" y="41749"/>
                  <a:pt x="65009" y="41634"/>
                </a:cubicBezTo>
                <a:cubicBezTo>
                  <a:pt x="65335" y="41494"/>
                  <a:pt x="65670" y="41379"/>
                  <a:pt x="65995" y="41274"/>
                </a:cubicBezTo>
                <a:lnTo>
                  <a:pt x="65995" y="41238"/>
                </a:lnTo>
                <a:cubicBezTo>
                  <a:pt x="65670" y="41344"/>
                  <a:pt x="65300" y="41458"/>
                  <a:pt x="64965" y="41599"/>
                </a:cubicBezTo>
                <a:cubicBezTo>
                  <a:pt x="64745" y="41414"/>
                  <a:pt x="64569" y="41274"/>
                  <a:pt x="64349" y="41089"/>
                </a:cubicBezTo>
                <a:cubicBezTo>
                  <a:pt x="64895" y="40904"/>
                  <a:pt x="65449" y="40719"/>
                  <a:pt x="65995" y="40499"/>
                </a:cubicBezTo>
                <a:lnTo>
                  <a:pt x="65995" y="40464"/>
                </a:lnTo>
                <a:cubicBezTo>
                  <a:pt x="65449" y="40648"/>
                  <a:pt x="64860" y="40869"/>
                  <a:pt x="64305" y="41053"/>
                </a:cubicBezTo>
                <a:cubicBezTo>
                  <a:pt x="64164" y="40939"/>
                  <a:pt x="63979" y="40798"/>
                  <a:pt x="63830" y="40684"/>
                </a:cubicBezTo>
                <a:cubicBezTo>
                  <a:pt x="63794" y="40648"/>
                  <a:pt x="63759" y="40578"/>
                  <a:pt x="63689" y="40534"/>
                </a:cubicBezTo>
                <a:cubicBezTo>
                  <a:pt x="64455" y="40279"/>
                  <a:pt x="65229" y="40023"/>
                  <a:pt x="65995" y="39733"/>
                </a:cubicBezTo>
                <a:lnTo>
                  <a:pt x="65995" y="39698"/>
                </a:lnTo>
                <a:cubicBezTo>
                  <a:pt x="65229" y="39953"/>
                  <a:pt x="64455" y="40243"/>
                  <a:pt x="63645" y="40499"/>
                </a:cubicBezTo>
                <a:cubicBezTo>
                  <a:pt x="63469" y="40358"/>
                  <a:pt x="63284" y="40173"/>
                  <a:pt x="63064" y="39953"/>
                </a:cubicBezTo>
                <a:cubicBezTo>
                  <a:pt x="63204" y="39918"/>
                  <a:pt x="63319" y="39874"/>
                  <a:pt x="63469" y="39838"/>
                </a:cubicBezTo>
                <a:cubicBezTo>
                  <a:pt x="64305" y="39548"/>
                  <a:pt x="65150" y="39257"/>
                  <a:pt x="65995" y="38923"/>
                </a:cubicBezTo>
                <a:lnTo>
                  <a:pt x="65995" y="38888"/>
                </a:lnTo>
                <a:cubicBezTo>
                  <a:pt x="65150" y="39178"/>
                  <a:pt x="64270" y="39513"/>
                  <a:pt x="63425" y="39803"/>
                </a:cubicBezTo>
                <a:cubicBezTo>
                  <a:pt x="63319" y="39838"/>
                  <a:pt x="63169" y="39874"/>
                  <a:pt x="63064" y="39918"/>
                </a:cubicBezTo>
                <a:cubicBezTo>
                  <a:pt x="62844" y="39768"/>
                  <a:pt x="62694" y="39548"/>
                  <a:pt x="62509" y="39363"/>
                </a:cubicBezTo>
                <a:cubicBezTo>
                  <a:pt x="62764" y="39293"/>
                  <a:pt x="63028" y="39213"/>
                  <a:pt x="63284" y="39108"/>
                </a:cubicBezTo>
                <a:cubicBezTo>
                  <a:pt x="64129" y="38817"/>
                  <a:pt x="64965" y="38518"/>
                  <a:pt x="65810" y="38227"/>
                </a:cubicBezTo>
                <a:cubicBezTo>
                  <a:pt x="65890" y="38263"/>
                  <a:pt x="65925" y="38333"/>
                  <a:pt x="65995" y="38377"/>
                </a:cubicBezTo>
                <a:lnTo>
                  <a:pt x="65995" y="38298"/>
                </a:lnTo>
                <a:cubicBezTo>
                  <a:pt x="65960" y="38263"/>
                  <a:pt x="65925" y="38227"/>
                  <a:pt x="65846" y="38192"/>
                </a:cubicBezTo>
                <a:cubicBezTo>
                  <a:pt x="65925" y="38192"/>
                  <a:pt x="65960" y="38192"/>
                  <a:pt x="65995" y="38157"/>
                </a:cubicBezTo>
                <a:lnTo>
                  <a:pt x="65995" y="38113"/>
                </a:lnTo>
                <a:cubicBezTo>
                  <a:pt x="65925" y="38157"/>
                  <a:pt x="65890" y="38157"/>
                  <a:pt x="65810" y="38192"/>
                </a:cubicBezTo>
                <a:cubicBezTo>
                  <a:pt x="65740" y="38078"/>
                  <a:pt x="65626" y="38007"/>
                  <a:pt x="65520" y="37893"/>
                </a:cubicBezTo>
                <a:cubicBezTo>
                  <a:pt x="65449" y="37822"/>
                  <a:pt x="65370" y="37752"/>
                  <a:pt x="65300" y="37673"/>
                </a:cubicBezTo>
                <a:cubicBezTo>
                  <a:pt x="65520" y="37602"/>
                  <a:pt x="65740" y="37532"/>
                  <a:pt x="65995" y="37453"/>
                </a:cubicBezTo>
                <a:lnTo>
                  <a:pt x="65995" y="37417"/>
                </a:lnTo>
                <a:cubicBezTo>
                  <a:pt x="65740" y="37497"/>
                  <a:pt x="65485" y="37567"/>
                  <a:pt x="65265" y="37673"/>
                </a:cubicBezTo>
                <a:cubicBezTo>
                  <a:pt x="65044" y="37497"/>
                  <a:pt x="64860" y="37312"/>
                  <a:pt x="64675" y="37162"/>
                </a:cubicBezTo>
                <a:cubicBezTo>
                  <a:pt x="65115" y="37012"/>
                  <a:pt x="65555" y="36872"/>
                  <a:pt x="65995" y="36687"/>
                </a:cubicBezTo>
                <a:lnTo>
                  <a:pt x="65995" y="36651"/>
                </a:lnTo>
                <a:cubicBezTo>
                  <a:pt x="65555" y="36792"/>
                  <a:pt x="65080" y="36977"/>
                  <a:pt x="64640" y="37127"/>
                </a:cubicBezTo>
                <a:cubicBezTo>
                  <a:pt x="64419" y="36942"/>
                  <a:pt x="64235" y="36792"/>
                  <a:pt x="64014" y="36616"/>
                </a:cubicBezTo>
                <a:cubicBezTo>
                  <a:pt x="64675" y="36396"/>
                  <a:pt x="65335" y="36211"/>
                  <a:pt x="65995" y="35991"/>
                </a:cubicBezTo>
                <a:lnTo>
                  <a:pt x="65995" y="35912"/>
                </a:lnTo>
                <a:cubicBezTo>
                  <a:pt x="65335" y="36132"/>
                  <a:pt x="64640" y="36352"/>
                  <a:pt x="63979" y="36572"/>
                </a:cubicBezTo>
                <a:cubicBezTo>
                  <a:pt x="63830" y="36467"/>
                  <a:pt x="63724" y="36352"/>
                  <a:pt x="63574" y="36282"/>
                </a:cubicBezTo>
                <a:cubicBezTo>
                  <a:pt x="63469" y="36176"/>
                  <a:pt x="63389" y="36132"/>
                  <a:pt x="63284" y="36062"/>
                </a:cubicBezTo>
                <a:cubicBezTo>
                  <a:pt x="64199" y="35806"/>
                  <a:pt x="65080" y="35516"/>
                  <a:pt x="65995" y="35181"/>
                </a:cubicBezTo>
                <a:lnTo>
                  <a:pt x="65995" y="35146"/>
                </a:lnTo>
                <a:cubicBezTo>
                  <a:pt x="65080" y="35437"/>
                  <a:pt x="64164" y="35771"/>
                  <a:pt x="63248" y="36026"/>
                </a:cubicBezTo>
                <a:cubicBezTo>
                  <a:pt x="62984" y="35877"/>
                  <a:pt x="62808" y="35806"/>
                  <a:pt x="62623" y="35736"/>
                </a:cubicBezTo>
                <a:cubicBezTo>
                  <a:pt x="63609" y="35437"/>
                  <a:pt x="64569" y="35111"/>
                  <a:pt x="65555" y="34776"/>
                </a:cubicBezTo>
                <a:cubicBezTo>
                  <a:pt x="65626" y="34776"/>
                  <a:pt x="65670" y="34811"/>
                  <a:pt x="65740" y="34811"/>
                </a:cubicBezTo>
                <a:cubicBezTo>
                  <a:pt x="65810" y="34855"/>
                  <a:pt x="65925" y="34855"/>
                  <a:pt x="65995" y="34891"/>
                </a:cubicBezTo>
                <a:lnTo>
                  <a:pt x="65995" y="34855"/>
                </a:lnTo>
                <a:cubicBezTo>
                  <a:pt x="65925" y="34811"/>
                  <a:pt x="65810" y="34811"/>
                  <a:pt x="65740" y="34776"/>
                </a:cubicBezTo>
                <a:cubicBezTo>
                  <a:pt x="65705" y="34776"/>
                  <a:pt x="65670" y="34776"/>
                  <a:pt x="65626" y="34741"/>
                </a:cubicBezTo>
                <a:cubicBezTo>
                  <a:pt x="65740" y="34706"/>
                  <a:pt x="65890" y="34671"/>
                  <a:pt x="65995" y="34635"/>
                </a:cubicBezTo>
                <a:lnTo>
                  <a:pt x="65995" y="34591"/>
                </a:lnTo>
                <a:cubicBezTo>
                  <a:pt x="65846" y="34635"/>
                  <a:pt x="65705" y="34671"/>
                  <a:pt x="65555" y="34741"/>
                </a:cubicBezTo>
                <a:cubicBezTo>
                  <a:pt x="65370" y="34706"/>
                  <a:pt x="65185" y="34635"/>
                  <a:pt x="65009" y="34556"/>
                </a:cubicBezTo>
                <a:cubicBezTo>
                  <a:pt x="64965" y="34521"/>
                  <a:pt x="64930" y="34521"/>
                  <a:pt x="64930" y="34521"/>
                </a:cubicBezTo>
                <a:cubicBezTo>
                  <a:pt x="65300" y="34415"/>
                  <a:pt x="65626" y="34266"/>
                  <a:pt x="65995" y="34151"/>
                </a:cubicBezTo>
                <a:lnTo>
                  <a:pt x="65995" y="34116"/>
                </a:lnTo>
                <a:cubicBezTo>
                  <a:pt x="65626" y="34230"/>
                  <a:pt x="65265" y="34371"/>
                  <a:pt x="64860" y="34486"/>
                </a:cubicBezTo>
                <a:cubicBezTo>
                  <a:pt x="64745" y="34415"/>
                  <a:pt x="64640" y="34336"/>
                  <a:pt x="64525" y="34266"/>
                </a:cubicBezTo>
                <a:cubicBezTo>
                  <a:pt x="65009" y="34081"/>
                  <a:pt x="65485" y="33931"/>
                  <a:pt x="65995" y="33755"/>
                </a:cubicBezTo>
                <a:lnTo>
                  <a:pt x="65995" y="33711"/>
                </a:lnTo>
                <a:cubicBezTo>
                  <a:pt x="65485" y="33861"/>
                  <a:pt x="64965" y="34045"/>
                  <a:pt x="64455" y="34230"/>
                </a:cubicBezTo>
                <a:cubicBezTo>
                  <a:pt x="64270" y="34081"/>
                  <a:pt x="64050" y="33896"/>
                  <a:pt x="63865" y="33755"/>
                </a:cubicBezTo>
                <a:cubicBezTo>
                  <a:pt x="63830" y="33711"/>
                  <a:pt x="63830" y="33711"/>
                  <a:pt x="63794" y="33676"/>
                </a:cubicBezTo>
                <a:cubicBezTo>
                  <a:pt x="64525" y="33456"/>
                  <a:pt x="65265" y="33200"/>
                  <a:pt x="65995" y="32910"/>
                </a:cubicBezTo>
                <a:lnTo>
                  <a:pt x="65995" y="32875"/>
                </a:lnTo>
                <a:cubicBezTo>
                  <a:pt x="65265" y="33165"/>
                  <a:pt x="64490" y="33420"/>
                  <a:pt x="63759" y="33676"/>
                </a:cubicBezTo>
                <a:cubicBezTo>
                  <a:pt x="63609" y="33535"/>
                  <a:pt x="63469" y="33420"/>
                  <a:pt x="63319" y="33315"/>
                </a:cubicBezTo>
                <a:cubicBezTo>
                  <a:pt x="64199" y="33015"/>
                  <a:pt x="65080" y="32725"/>
                  <a:pt x="65925" y="32390"/>
                </a:cubicBezTo>
                <a:cubicBezTo>
                  <a:pt x="65960" y="32390"/>
                  <a:pt x="65960" y="32355"/>
                  <a:pt x="65995" y="32355"/>
                </a:cubicBezTo>
                <a:lnTo>
                  <a:pt x="65995" y="32320"/>
                </a:lnTo>
                <a:cubicBezTo>
                  <a:pt x="65960" y="32320"/>
                  <a:pt x="65960" y="32320"/>
                  <a:pt x="65925" y="32355"/>
                </a:cubicBezTo>
                <a:cubicBezTo>
                  <a:pt x="65044" y="32690"/>
                  <a:pt x="64164" y="32980"/>
                  <a:pt x="63284" y="33271"/>
                </a:cubicBezTo>
                <a:cubicBezTo>
                  <a:pt x="63169" y="33200"/>
                  <a:pt x="63028" y="33095"/>
                  <a:pt x="62914" y="33015"/>
                </a:cubicBezTo>
                <a:cubicBezTo>
                  <a:pt x="62879" y="33015"/>
                  <a:pt x="62844" y="32980"/>
                  <a:pt x="62764" y="32980"/>
                </a:cubicBezTo>
                <a:cubicBezTo>
                  <a:pt x="63609" y="32690"/>
                  <a:pt x="64419" y="32390"/>
                  <a:pt x="65265" y="32100"/>
                </a:cubicBezTo>
                <a:cubicBezTo>
                  <a:pt x="65300" y="32065"/>
                  <a:pt x="65335" y="32065"/>
                  <a:pt x="65370" y="32029"/>
                </a:cubicBezTo>
                <a:cubicBezTo>
                  <a:pt x="65485" y="32100"/>
                  <a:pt x="65626" y="32135"/>
                  <a:pt x="65740" y="32170"/>
                </a:cubicBezTo>
                <a:cubicBezTo>
                  <a:pt x="65810" y="32214"/>
                  <a:pt x="65925" y="32249"/>
                  <a:pt x="65995" y="32285"/>
                </a:cubicBezTo>
                <a:lnTo>
                  <a:pt x="65995" y="32249"/>
                </a:lnTo>
                <a:cubicBezTo>
                  <a:pt x="65925" y="32214"/>
                  <a:pt x="65810" y="32170"/>
                  <a:pt x="65740" y="32135"/>
                </a:cubicBezTo>
                <a:cubicBezTo>
                  <a:pt x="65626" y="32100"/>
                  <a:pt x="65555" y="32065"/>
                  <a:pt x="65449" y="32029"/>
                </a:cubicBezTo>
                <a:cubicBezTo>
                  <a:pt x="65626" y="31950"/>
                  <a:pt x="65810" y="31880"/>
                  <a:pt x="65995" y="31809"/>
                </a:cubicBezTo>
                <a:lnTo>
                  <a:pt x="65995" y="31730"/>
                </a:lnTo>
                <a:cubicBezTo>
                  <a:pt x="65775" y="31845"/>
                  <a:pt x="65590" y="31915"/>
                  <a:pt x="65370" y="31994"/>
                </a:cubicBezTo>
                <a:cubicBezTo>
                  <a:pt x="65115" y="31880"/>
                  <a:pt x="64860" y="31774"/>
                  <a:pt x="64604" y="31624"/>
                </a:cubicBezTo>
                <a:cubicBezTo>
                  <a:pt x="65080" y="31440"/>
                  <a:pt x="65555" y="31255"/>
                  <a:pt x="65995" y="31070"/>
                </a:cubicBezTo>
                <a:lnTo>
                  <a:pt x="65995" y="31035"/>
                </a:lnTo>
                <a:cubicBezTo>
                  <a:pt x="65520" y="31219"/>
                  <a:pt x="65044" y="31404"/>
                  <a:pt x="64569" y="31589"/>
                </a:cubicBezTo>
                <a:cubicBezTo>
                  <a:pt x="64305" y="31475"/>
                  <a:pt x="64050" y="31334"/>
                  <a:pt x="63794" y="31184"/>
                </a:cubicBezTo>
                <a:cubicBezTo>
                  <a:pt x="64569" y="30894"/>
                  <a:pt x="65300" y="30594"/>
                  <a:pt x="65995" y="30304"/>
                </a:cubicBezTo>
                <a:lnTo>
                  <a:pt x="65995" y="30233"/>
                </a:lnTo>
                <a:cubicBezTo>
                  <a:pt x="65265" y="30559"/>
                  <a:pt x="64525" y="30850"/>
                  <a:pt x="63724" y="31149"/>
                </a:cubicBezTo>
                <a:cubicBezTo>
                  <a:pt x="63504" y="30999"/>
                  <a:pt x="63248" y="30850"/>
                  <a:pt x="63028" y="30709"/>
                </a:cubicBezTo>
                <a:cubicBezTo>
                  <a:pt x="63909" y="30374"/>
                  <a:pt x="64789" y="30013"/>
                  <a:pt x="65626" y="29644"/>
                </a:cubicBezTo>
                <a:cubicBezTo>
                  <a:pt x="65740" y="29714"/>
                  <a:pt x="65890" y="29749"/>
                  <a:pt x="65995" y="29828"/>
                </a:cubicBezTo>
                <a:lnTo>
                  <a:pt x="65995" y="29793"/>
                </a:lnTo>
                <a:cubicBezTo>
                  <a:pt x="65890" y="29714"/>
                  <a:pt x="65775" y="29679"/>
                  <a:pt x="65670" y="29608"/>
                </a:cubicBezTo>
                <a:cubicBezTo>
                  <a:pt x="65775" y="29573"/>
                  <a:pt x="65890" y="29529"/>
                  <a:pt x="65995" y="29459"/>
                </a:cubicBezTo>
                <a:lnTo>
                  <a:pt x="65995" y="29423"/>
                </a:lnTo>
                <a:cubicBezTo>
                  <a:pt x="65890" y="29459"/>
                  <a:pt x="65740" y="29529"/>
                  <a:pt x="65626" y="29573"/>
                </a:cubicBezTo>
                <a:cubicBezTo>
                  <a:pt x="65405" y="29459"/>
                  <a:pt x="65185" y="29309"/>
                  <a:pt x="64965" y="29168"/>
                </a:cubicBezTo>
                <a:cubicBezTo>
                  <a:pt x="65300" y="29018"/>
                  <a:pt x="65670" y="28834"/>
                  <a:pt x="65995" y="28693"/>
                </a:cubicBezTo>
                <a:lnTo>
                  <a:pt x="65995" y="28613"/>
                </a:lnTo>
                <a:cubicBezTo>
                  <a:pt x="65626" y="28798"/>
                  <a:pt x="65300" y="28983"/>
                  <a:pt x="64895" y="29133"/>
                </a:cubicBezTo>
                <a:cubicBezTo>
                  <a:pt x="64640" y="28948"/>
                  <a:pt x="64349" y="28763"/>
                  <a:pt x="64050" y="28543"/>
                </a:cubicBezTo>
                <a:cubicBezTo>
                  <a:pt x="64710" y="28253"/>
                  <a:pt x="65370" y="27918"/>
                  <a:pt x="65995" y="27548"/>
                </a:cubicBezTo>
                <a:lnTo>
                  <a:pt x="65995" y="27513"/>
                </a:lnTo>
                <a:cubicBezTo>
                  <a:pt x="65370" y="27883"/>
                  <a:pt x="64710" y="28208"/>
                  <a:pt x="64014" y="28508"/>
                </a:cubicBezTo>
                <a:cubicBezTo>
                  <a:pt x="63574" y="28208"/>
                  <a:pt x="63169" y="27883"/>
                  <a:pt x="62764" y="27548"/>
                </a:cubicBezTo>
                <a:cubicBezTo>
                  <a:pt x="63539" y="27152"/>
                  <a:pt x="64270" y="26782"/>
                  <a:pt x="64965" y="26342"/>
                </a:cubicBezTo>
                <a:cubicBezTo>
                  <a:pt x="65300" y="26597"/>
                  <a:pt x="65626" y="26853"/>
                  <a:pt x="65995" y="27073"/>
                </a:cubicBezTo>
                <a:lnTo>
                  <a:pt x="65995" y="27038"/>
                </a:lnTo>
                <a:cubicBezTo>
                  <a:pt x="65670" y="26817"/>
                  <a:pt x="65335" y="26562"/>
                  <a:pt x="65009" y="26342"/>
                </a:cubicBezTo>
                <a:cubicBezTo>
                  <a:pt x="65335" y="26122"/>
                  <a:pt x="65670" y="25937"/>
                  <a:pt x="65995" y="25717"/>
                </a:cubicBezTo>
                <a:lnTo>
                  <a:pt x="65995" y="25682"/>
                </a:lnTo>
                <a:cubicBezTo>
                  <a:pt x="65670" y="25902"/>
                  <a:pt x="65335" y="26087"/>
                  <a:pt x="64965" y="26307"/>
                </a:cubicBezTo>
                <a:cubicBezTo>
                  <a:pt x="64569" y="25972"/>
                  <a:pt x="64164" y="25647"/>
                  <a:pt x="63794" y="25312"/>
                </a:cubicBezTo>
                <a:cubicBezTo>
                  <a:pt x="64419" y="24907"/>
                  <a:pt x="65080" y="24467"/>
                  <a:pt x="65740" y="24027"/>
                </a:cubicBezTo>
                <a:cubicBezTo>
                  <a:pt x="65810" y="24106"/>
                  <a:pt x="65890" y="24141"/>
                  <a:pt x="65995" y="24212"/>
                </a:cubicBezTo>
                <a:lnTo>
                  <a:pt x="65995" y="24176"/>
                </a:lnTo>
                <a:cubicBezTo>
                  <a:pt x="65925" y="24106"/>
                  <a:pt x="65846" y="24071"/>
                  <a:pt x="65775" y="23991"/>
                </a:cubicBezTo>
                <a:cubicBezTo>
                  <a:pt x="65846" y="23921"/>
                  <a:pt x="65925" y="23886"/>
                  <a:pt x="65995" y="23807"/>
                </a:cubicBezTo>
                <a:lnTo>
                  <a:pt x="65995" y="23771"/>
                </a:lnTo>
                <a:cubicBezTo>
                  <a:pt x="65925" y="23851"/>
                  <a:pt x="65810" y="23886"/>
                  <a:pt x="65740" y="23956"/>
                </a:cubicBezTo>
                <a:cubicBezTo>
                  <a:pt x="65300" y="23630"/>
                  <a:pt x="64860" y="23261"/>
                  <a:pt x="64455" y="22891"/>
                </a:cubicBezTo>
                <a:cubicBezTo>
                  <a:pt x="64525" y="22820"/>
                  <a:pt x="64640" y="22750"/>
                  <a:pt x="64710" y="22706"/>
                </a:cubicBezTo>
                <a:cubicBezTo>
                  <a:pt x="65150" y="22416"/>
                  <a:pt x="65555" y="22090"/>
                  <a:pt x="65995" y="21755"/>
                </a:cubicBezTo>
                <a:lnTo>
                  <a:pt x="65995" y="21720"/>
                </a:lnTo>
                <a:cubicBezTo>
                  <a:pt x="65555" y="22046"/>
                  <a:pt x="65115" y="22380"/>
                  <a:pt x="64710" y="22671"/>
                </a:cubicBezTo>
                <a:cubicBezTo>
                  <a:pt x="64604" y="22706"/>
                  <a:pt x="64525" y="22785"/>
                  <a:pt x="64419" y="22856"/>
                </a:cubicBezTo>
                <a:cubicBezTo>
                  <a:pt x="63979" y="22486"/>
                  <a:pt x="63574" y="22125"/>
                  <a:pt x="63169" y="21720"/>
                </a:cubicBezTo>
                <a:cubicBezTo>
                  <a:pt x="63319" y="21650"/>
                  <a:pt x="63425" y="21535"/>
                  <a:pt x="63574" y="21465"/>
                </a:cubicBezTo>
                <a:lnTo>
                  <a:pt x="64235" y="20989"/>
                </a:lnTo>
                <a:cubicBezTo>
                  <a:pt x="64455" y="20840"/>
                  <a:pt x="64675" y="20690"/>
                  <a:pt x="64895" y="20549"/>
                </a:cubicBezTo>
                <a:cubicBezTo>
                  <a:pt x="65265" y="20840"/>
                  <a:pt x="65626" y="21130"/>
                  <a:pt x="65995" y="21385"/>
                </a:cubicBezTo>
                <a:lnTo>
                  <a:pt x="65995" y="21350"/>
                </a:lnTo>
                <a:cubicBezTo>
                  <a:pt x="65626" y="21060"/>
                  <a:pt x="65300" y="20804"/>
                  <a:pt x="64930" y="20505"/>
                </a:cubicBezTo>
                <a:cubicBezTo>
                  <a:pt x="65300" y="20285"/>
                  <a:pt x="65626" y="20065"/>
                  <a:pt x="65995" y="19810"/>
                </a:cubicBezTo>
                <a:lnTo>
                  <a:pt x="65995" y="19774"/>
                </a:lnTo>
                <a:cubicBezTo>
                  <a:pt x="65626" y="19994"/>
                  <a:pt x="65265" y="20250"/>
                  <a:pt x="64895" y="20505"/>
                </a:cubicBezTo>
                <a:cubicBezTo>
                  <a:pt x="64745" y="20364"/>
                  <a:pt x="64569" y="20215"/>
                  <a:pt x="64384" y="20065"/>
                </a:cubicBezTo>
                <a:cubicBezTo>
                  <a:pt x="64129" y="19889"/>
                  <a:pt x="63865" y="19669"/>
                  <a:pt x="63574" y="19449"/>
                </a:cubicBezTo>
                <a:cubicBezTo>
                  <a:pt x="64014" y="19149"/>
                  <a:pt x="64419" y="18894"/>
                  <a:pt x="64824" y="18603"/>
                </a:cubicBezTo>
                <a:cubicBezTo>
                  <a:pt x="64895" y="18524"/>
                  <a:pt x="65009" y="18489"/>
                  <a:pt x="65080" y="18419"/>
                </a:cubicBezTo>
                <a:cubicBezTo>
                  <a:pt x="65370" y="18639"/>
                  <a:pt x="65705" y="18859"/>
                  <a:pt x="65995" y="19079"/>
                </a:cubicBezTo>
                <a:lnTo>
                  <a:pt x="65995" y="19008"/>
                </a:lnTo>
                <a:cubicBezTo>
                  <a:pt x="65705" y="18824"/>
                  <a:pt x="65405" y="18603"/>
                  <a:pt x="65115" y="18419"/>
                </a:cubicBezTo>
                <a:cubicBezTo>
                  <a:pt x="65405" y="18198"/>
                  <a:pt x="65705" y="18014"/>
                  <a:pt x="65995" y="17793"/>
                </a:cubicBezTo>
                <a:lnTo>
                  <a:pt x="65995" y="17758"/>
                </a:lnTo>
                <a:cubicBezTo>
                  <a:pt x="65705" y="17978"/>
                  <a:pt x="65370" y="18163"/>
                  <a:pt x="65080" y="18383"/>
                </a:cubicBezTo>
                <a:cubicBezTo>
                  <a:pt x="64640" y="18084"/>
                  <a:pt x="64199" y="17758"/>
                  <a:pt x="63794" y="17503"/>
                </a:cubicBezTo>
                <a:cubicBezTo>
                  <a:pt x="64305" y="17168"/>
                  <a:pt x="64824" y="16878"/>
                  <a:pt x="65370" y="16543"/>
                </a:cubicBezTo>
                <a:lnTo>
                  <a:pt x="65740" y="16763"/>
                </a:lnTo>
                <a:cubicBezTo>
                  <a:pt x="65810" y="16807"/>
                  <a:pt x="65925" y="16878"/>
                  <a:pt x="65995" y="16913"/>
                </a:cubicBezTo>
                <a:lnTo>
                  <a:pt x="65995" y="16843"/>
                </a:lnTo>
                <a:cubicBezTo>
                  <a:pt x="65925" y="16807"/>
                  <a:pt x="65846" y="16763"/>
                  <a:pt x="65775" y="16728"/>
                </a:cubicBezTo>
                <a:lnTo>
                  <a:pt x="65405" y="16543"/>
                </a:lnTo>
                <a:cubicBezTo>
                  <a:pt x="65590" y="16438"/>
                  <a:pt x="65810" y="16323"/>
                  <a:pt x="65995" y="16218"/>
                </a:cubicBezTo>
                <a:lnTo>
                  <a:pt x="65995" y="16147"/>
                </a:lnTo>
                <a:cubicBezTo>
                  <a:pt x="65775" y="16253"/>
                  <a:pt x="65555" y="16402"/>
                  <a:pt x="65370" y="16508"/>
                </a:cubicBezTo>
                <a:lnTo>
                  <a:pt x="65150" y="16402"/>
                </a:lnTo>
                <a:cubicBezTo>
                  <a:pt x="64895" y="16253"/>
                  <a:pt x="64604" y="16103"/>
                  <a:pt x="64349" y="15962"/>
                </a:cubicBezTo>
                <a:cubicBezTo>
                  <a:pt x="64270" y="15927"/>
                  <a:pt x="64235" y="15883"/>
                  <a:pt x="64199" y="15848"/>
                </a:cubicBezTo>
                <a:cubicBezTo>
                  <a:pt x="64384" y="15777"/>
                  <a:pt x="64569" y="15707"/>
                  <a:pt x="64745" y="15592"/>
                </a:cubicBezTo>
                <a:cubicBezTo>
                  <a:pt x="65080" y="15443"/>
                  <a:pt x="65405" y="15302"/>
                  <a:pt x="65740" y="15117"/>
                </a:cubicBezTo>
                <a:cubicBezTo>
                  <a:pt x="65810" y="15152"/>
                  <a:pt x="65925" y="15187"/>
                  <a:pt x="65995" y="15223"/>
                </a:cubicBezTo>
                <a:lnTo>
                  <a:pt x="65995" y="15187"/>
                </a:lnTo>
                <a:cubicBezTo>
                  <a:pt x="65925" y="15152"/>
                  <a:pt x="65846" y="15117"/>
                  <a:pt x="65775" y="15082"/>
                </a:cubicBezTo>
                <a:cubicBezTo>
                  <a:pt x="65846" y="15047"/>
                  <a:pt x="65925" y="15003"/>
                  <a:pt x="65995" y="14967"/>
                </a:cubicBezTo>
                <a:lnTo>
                  <a:pt x="65995" y="14932"/>
                </a:lnTo>
                <a:cubicBezTo>
                  <a:pt x="65925" y="14967"/>
                  <a:pt x="65810" y="15047"/>
                  <a:pt x="65740" y="15082"/>
                </a:cubicBezTo>
                <a:cubicBezTo>
                  <a:pt x="65265" y="14862"/>
                  <a:pt x="64789" y="14642"/>
                  <a:pt x="64305" y="14457"/>
                </a:cubicBezTo>
                <a:cubicBezTo>
                  <a:pt x="64824" y="14201"/>
                  <a:pt x="65335" y="13946"/>
                  <a:pt x="65846" y="13682"/>
                </a:cubicBezTo>
                <a:cubicBezTo>
                  <a:pt x="65890" y="13726"/>
                  <a:pt x="65960" y="13726"/>
                  <a:pt x="65995" y="13761"/>
                </a:cubicBezTo>
                <a:lnTo>
                  <a:pt x="65995" y="13682"/>
                </a:lnTo>
                <a:lnTo>
                  <a:pt x="65890" y="13682"/>
                </a:lnTo>
                <a:cubicBezTo>
                  <a:pt x="65925" y="13647"/>
                  <a:pt x="65960" y="13647"/>
                  <a:pt x="65995" y="13612"/>
                </a:cubicBezTo>
                <a:lnTo>
                  <a:pt x="65995" y="13576"/>
                </a:lnTo>
                <a:cubicBezTo>
                  <a:pt x="65960" y="13612"/>
                  <a:pt x="65890" y="13612"/>
                  <a:pt x="65846" y="13647"/>
                </a:cubicBezTo>
                <a:cubicBezTo>
                  <a:pt x="65405" y="13506"/>
                  <a:pt x="64965" y="13356"/>
                  <a:pt x="64525" y="13171"/>
                </a:cubicBezTo>
                <a:cubicBezTo>
                  <a:pt x="65009" y="12951"/>
                  <a:pt x="65520" y="12731"/>
                  <a:pt x="65995" y="12511"/>
                </a:cubicBezTo>
                <a:lnTo>
                  <a:pt x="65995" y="12476"/>
                </a:lnTo>
                <a:cubicBezTo>
                  <a:pt x="65485" y="12696"/>
                  <a:pt x="64965" y="12951"/>
                  <a:pt x="64455" y="13171"/>
                </a:cubicBezTo>
                <a:cubicBezTo>
                  <a:pt x="64014" y="13022"/>
                  <a:pt x="63539" y="12846"/>
                  <a:pt x="63099" y="12696"/>
                </a:cubicBezTo>
                <a:cubicBezTo>
                  <a:pt x="63645" y="12476"/>
                  <a:pt x="64164" y="12221"/>
                  <a:pt x="64675" y="12000"/>
                </a:cubicBezTo>
                <a:cubicBezTo>
                  <a:pt x="65115" y="12141"/>
                  <a:pt x="65555" y="12291"/>
                  <a:pt x="65995" y="12405"/>
                </a:cubicBezTo>
                <a:lnTo>
                  <a:pt x="65995" y="12361"/>
                </a:lnTo>
                <a:cubicBezTo>
                  <a:pt x="65555" y="12256"/>
                  <a:pt x="65150" y="12106"/>
                  <a:pt x="64710" y="11965"/>
                </a:cubicBezTo>
                <a:cubicBezTo>
                  <a:pt x="65080" y="11816"/>
                  <a:pt x="65405" y="11666"/>
                  <a:pt x="65705" y="11481"/>
                </a:cubicBezTo>
                <a:cubicBezTo>
                  <a:pt x="65810" y="11446"/>
                  <a:pt x="65890" y="11411"/>
                  <a:pt x="65995" y="11375"/>
                </a:cubicBezTo>
                <a:lnTo>
                  <a:pt x="65995" y="11305"/>
                </a:lnTo>
                <a:cubicBezTo>
                  <a:pt x="65890" y="11375"/>
                  <a:pt x="65775" y="11411"/>
                  <a:pt x="65705" y="11446"/>
                </a:cubicBezTo>
                <a:cubicBezTo>
                  <a:pt x="65370" y="11631"/>
                  <a:pt x="65009" y="11780"/>
                  <a:pt x="64675" y="11965"/>
                </a:cubicBezTo>
                <a:cubicBezTo>
                  <a:pt x="64164" y="11816"/>
                  <a:pt x="63689" y="11631"/>
                  <a:pt x="63204" y="11481"/>
                </a:cubicBezTo>
                <a:cubicBezTo>
                  <a:pt x="63425" y="11375"/>
                  <a:pt x="63609" y="11261"/>
                  <a:pt x="63830" y="11155"/>
                </a:cubicBezTo>
                <a:cubicBezTo>
                  <a:pt x="64164" y="11006"/>
                  <a:pt x="64455" y="10865"/>
                  <a:pt x="64789" y="10680"/>
                </a:cubicBezTo>
                <a:cubicBezTo>
                  <a:pt x="65185" y="10821"/>
                  <a:pt x="65590" y="10935"/>
                  <a:pt x="65995" y="11085"/>
                </a:cubicBezTo>
                <a:lnTo>
                  <a:pt x="65995" y="11006"/>
                </a:lnTo>
                <a:cubicBezTo>
                  <a:pt x="65590" y="10900"/>
                  <a:pt x="65229" y="10786"/>
                  <a:pt x="64860" y="10680"/>
                </a:cubicBezTo>
                <a:cubicBezTo>
                  <a:pt x="65229" y="10495"/>
                  <a:pt x="65590" y="10310"/>
                  <a:pt x="65995" y="10125"/>
                </a:cubicBezTo>
                <a:lnTo>
                  <a:pt x="65995" y="10090"/>
                </a:lnTo>
                <a:cubicBezTo>
                  <a:pt x="65590" y="10275"/>
                  <a:pt x="65185" y="10460"/>
                  <a:pt x="64789" y="10645"/>
                </a:cubicBezTo>
                <a:cubicBezTo>
                  <a:pt x="64305" y="10495"/>
                  <a:pt x="63830" y="10310"/>
                  <a:pt x="63354" y="10160"/>
                </a:cubicBezTo>
                <a:cubicBezTo>
                  <a:pt x="64014" y="9799"/>
                  <a:pt x="64675" y="9500"/>
                  <a:pt x="65300" y="9210"/>
                </a:cubicBezTo>
                <a:cubicBezTo>
                  <a:pt x="65520" y="9280"/>
                  <a:pt x="65775" y="9359"/>
                  <a:pt x="65995" y="9430"/>
                </a:cubicBezTo>
                <a:lnTo>
                  <a:pt x="65995" y="9394"/>
                </a:lnTo>
                <a:cubicBezTo>
                  <a:pt x="65775" y="9324"/>
                  <a:pt x="65590" y="9245"/>
                  <a:pt x="65370" y="9174"/>
                </a:cubicBezTo>
                <a:cubicBezTo>
                  <a:pt x="65590" y="9104"/>
                  <a:pt x="65775" y="8990"/>
                  <a:pt x="65995" y="8919"/>
                </a:cubicBezTo>
                <a:lnTo>
                  <a:pt x="65995" y="8840"/>
                </a:lnTo>
                <a:cubicBezTo>
                  <a:pt x="65775" y="8954"/>
                  <a:pt x="65520" y="9060"/>
                  <a:pt x="65300" y="9174"/>
                </a:cubicBezTo>
                <a:cubicBezTo>
                  <a:pt x="65044" y="9060"/>
                  <a:pt x="64824" y="8990"/>
                  <a:pt x="64569" y="8919"/>
                </a:cubicBezTo>
                <a:cubicBezTo>
                  <a:pt x="64305" y="8840"/>
                  <a:pt x="64050" y="8734"/>
                  <a:pt x="63830" y="8664"/>
                </a:cubicBezTo>
                <a:cubicBezTo>
                  <a:pt x="64419" y="8364"/>
                  <a:pt x="65044" y="8109"/>
                  <a:pt x="65626" y="7889"/>
                </a:cubicBezTo>
                <a:cubicBezTo>
                  <a:pt x="65775" y="7924"/>
                  <a:pt x="65890" y="7959"/>
                  <a:pt x="65995" y="8003"/>
                </a:cubicBezTo>
                <a:lnTo>
                  <a:pt x="65995" y="7959"/>
                </a:lnTo>
                <a:cubicBezTo>
                  <a:pt x="65890" y="7924"/>
                  <a:pt x="65810" y="7889"/>
                  <a:pt x="65705" y="7854"/>
                </a:cubicBezTo>
                <a:cubicBezTo>
                  <a:pt x="65810" y="7819"/>
                  <a:pt x="65890" y="7783"/>
                  <a:pt x="65995" y="7783"/>
                </a:cubicBezTo>
                <a:lnTo>
                  <a:pt x="65995" y="7704"/>
                </a:lnTo>
                <a:cubicBezTo>
                  <a:pt x="65890" y="7739"/>
                  <a:pt x="65775" y="7819"/>
                  <a:pt x="65670" y="7854"/>
                </a:cubicBezTo>
                <a:cubicBezTo>
                  <a:pt x="65150" y="7669"/>
                  <a:pt x="64604" y="7484"/>
                  <a:pt x="64050" y="7264"/>
                </a:cubicBezTo>
                <a:cubicBezTo>
                  <a:pt x="64640" y="7079"/>
                  <a:pt x="65265" y="6903"/>
                  <a:pt x="65890" y="6753"/>
                </a:cubicBezTo>
                <a:cubicBezTo>
                  <a:pt x="65925" y="6753"/>
                  <a:pt x="65960" y="6753"/>
                  <a:pt x="65995" y="6789"/>
                </a:cubicBezTo>
                <a:lnTo>
                  <a:pt x="65995" y="6753"/>
                </a:lnTo>
                <a:cubicBezTo>
                  <a:pt x="65995" y="6718"/>
                  <a:pt x="65960" y="6718"/>
                  <a:pt x="65960" y="6718"/>
                </a:cubicBezTo>
                <a:lnTo>
                  <a:pt x="65995" y="6718"/>
                </a:lnTo>
                <a:lnTo>
                  <a:pt x="65995" y="6683"/>
                </a:lnTo>
                <a:cubicBezTo>
                  <a:pt x="65960" y="6683"/>
                  <a:pt x="65925" y="6683"/>
                  <a:pt x="65890" y="6718"/>
                </a:cubicBezTo>
                <a:cubicBezTo>
                  <a:pt x="65405" y="6533"/>
                  <a:pt x="64895" y="6313"/>
                  <a:pt x="64419" y="6093"/>
                </a:cubicBezTo>
                <a:cubicBezTo>
                  <a:pt x="64930" y="6023"/>
                  <a:pt x="65449" y="5943"/>
                  <a:pt x="65995" y="5873"/>
                </a:cubicBezTo>
                <a:lnTo>
                  <a:pt x="65995" y="5873"/>
                </a:lnTo>
                <a:cubicBezTo>
                  <a:pt x="65555" y="5908"/>
                  <a:pt x="65080" y="5943"/>
                  <a:pt x="64640" y="6023"/>
                </a:cubicBezTo>
                <a:cubicBezTo>
                  <a:pt x="64569" y="6023"/>
                  <a:pt x="64455" y="6058"/>
                  <a:pt x="64349" y="6093"/>
                </a:cubicBezTo>
                <a:cubicBezTo>
                  <a:pt x="63865" y="5873"/>
                  <a:pt x="63389" y="5618"/>
                  <a:pt x="62914" y="5398"/>
                </a:cubicBezTo>
                <a:cubicBezTo>
                  <a:pt x="62914" y="5362"/>
                  <a:pt x="62879" y="5362"/>
                  <a:pt x="62844" y="5318"/>
                </a:cubicBezTo>
                <a:cubicBezTo>
                  <a:pt x="63469" y="5213"/>
                  <a:pt x="64129" y="5142"/>
                  <a:pt x="64789" y="5142"/>
                </a:cubicBezTo>
                <a:cubicBezTo>
                  <a:pt x="65185" y="5362"/>
                  <a:pt x="65590" y="5538"/>
                  <a:pt x="65995" y="5723"/>
                </a:cubicBezTo>
                <a:lnTo>
                  <a:pt x="65995" y="5688"/>
                </a:lnTo>
                <a:cubicBezTo>
                  <a:pt x="65590" y="5503"/>
                  <a:pt x="65229" y="5318"/>
                  <a:pt x="64860" y="5142"/>
                </a:cubicBezTo>
                <a:cubicBezTo>
                  <a:pt x="65044" y="5120"/>
                  <a:pt x="65236" y="5109"/>
                  <a:pt x="65427" y="5109"/>
                </a:cubicBezTo>
                <a:cubicBezTo>
                  <a:pt x="65619" y="5109"/>
                  <a:pt x="65810" y="5120"/>
                  <a:pt x="65995" y="5142"/>
                </a:cubicBezTo>
                <a:lnTo>
                  <a:pt x="65995" y="5063"/>
                </a:lnTo>
                <a:cubicBezTo>
                  <a:pt x="65590" y="5063"/>
                  <a:pt x="65185" y="5063"/>
                  <a:pt x="64789" y="5098"/>
                </a:cubicBezTo>
                <a:cubicBezTo>
                  <a:pt x="64745" y="5063"/>
                  <a:pt x="64745" y="5063"/>
                  <a:pt x="64710" y="5063"/>
                </a:cubicBezTo>
                <a:cubicBezTo>
                  <a:pt x="64270" y="4808"/>
                  <a:pt x="63830" y="4517"/>
                  <a:pt x="63425" y="4183"/>
                </a:cubicBezTo>
                <a:cubicBezTo>
                  <a:pt x="64085" y="4183"/>
                  <a:pt x="64710" y="4183"/>
                  <a:pt x="65335" y="4262"/>
                </a:cubicBezTo>
                <a:cubicBezTo>
                  <a:pt x="65555" y="4403"/>
                  <a:pt x="65775" y="4588"/>
                  <a:pt x="65995" y="4737"/>
                </a:cubicBezTo>
                <a:lnTo>
                  <a:pt x="65995" y="4658"/>
                </a:lnTo>
                <a:cubicBezTo>
                  <a:pt x="65775" y="4552"/>
                  <a:pt x="65590" y="4403"/>
                  <a:pt x="65405" y="4262"/>
                </a:cubicBezTo>
                <a:cubicBezTo>
                  <a:pt x="65590" y="4262"/>
                  <a:pt x="65810" y="4297"/>
                  <a:pt x="65995" y="4332"/>
                </a:cubicBezTo>
                <a:lnTo>
                  <a:pt x="65995" y="4297"/>
                </a:lnTo>
                <a:cubicBezTo>
                  <a:pt x="65775" y="4262"/>
                  <a:pt x="65555" y="4218"/>
                  <a:pt x="65370" y="4218"/>
                </a:cubicBezTo>
                <a:cubicBezTo>
                  <a:pt x="64895" y="3822"/>
                  <a:pt x="64455" y="3381"/>
                  <a:pt x="64050" y="2941"/>
                </a:cubicBezTo>
                <a:lnTo>
                  <a:pt x="64050" y="2941"/>
                </a:lnTo>
                <a:cubicBezTo>
                  <a:pt x="64640" y="2976"/>
                  <a:pt x="65185" y="3047"/>
                  <a:pt x="65775" y="3161"/>
                </a:cubicBezTo>
                <a:cubicBezTo>
                  <a:pt x="65846" y="3232"/>
                  <a:pt x="65925" y="3302"/>
                  <a:pt x="65995" y="3381"/>
                </a:cubicBezTo>
                <a:lnTo>
                  <a:pt x="65995" y="3337"/>
                </a:lnTo>
                <a:cubicBezTo>
                  <a:pt x="65960" y="3267"/>
                  <a:pt x="65890" y="3232"/>
                  <a:pt x="65846" y="3161"/>
                </a:cubicBezTo>
                <a:cubicBezTo>
                  <a:pt x="65890" y="3161"/>
                  <a:pt x="65960" y="3197"/>
                  <a:pt x="65995" y="3197"/>
                </a:cubicBezTo>
                <a:lnTo>
                  <a:pt x="65995" y="3161"/>
                </a:lnTo>
                <a:cubicBezTo>
                  <a:pt x="65925" y="3117"/>
                  <a:pt x="65846" y="3117"/>
                  <a:pt x="65810" y="3117"/>
                </a:cubicBezTo>
                <a:cubicBezTo>
                  <a:pt x="65405" y="2677"/>
                  <a:pt x="65080" y="2202"/>
                  <a:pt x="64745" y="1761"/>
                </a:cubicBezTo>
                <a:lnTo>
                  <a:pt x="64745" y="1761"/>
                </a:lnTo>
                <a:cubicBezTo>
                  <a:pt x="65150" y="1841"/>
                  <a:pt x="65590" y="1911"/>
                  <a:pt x="65995" y="2017"/>
                </a:cubicBezTo>
                <a:lnTo>
                  <a:pt x="65995" y="1982"/>
                </a:lnTo>
                <a:cubicBezTo>
                  <a:pt x="65555" y="1876"/>
                  <a:pt x="65150" y="1761"/>
                  <a:pt x="64710" y="1691"/>
                </a:cubicBezTo>
                <a:cubicBezTo>
                  <a:pt x="64419" y="1286"/>
                  <a:pt x="64129" y="881"/>
                  <a:pt x="63865" y="476"/>
                </a:cubicBezTo>
                <a:cubicBezTo>
                  <a:pt x="63794" y="406"/>
                  <a:pt x="63759" y="335"/>
                  <a:pt x="63724" y="256"/>
                </a:cubicBezTo>
                <a:lnTo>
                  <a:pt x="63724" y="256"/>
                </a:lnTo>
                <a:cubicBezTo>
                  <a:pt x="64235" y="335"/>
                  <a:pt x="64789" y="441"/>
                  <a:pt x="65300" y="591"/>
                </a:cubicBezTo>
                <a:cubicBezTo>
                  <a:pt x="65370" y="696"/>
                  <a:pt x="65449" y="811"/>
                  <a:pt x="65520" y="916"/>
                </a:cubicBezTo>
                <a:cubicBezTo>
                  <a:pt x="65670" y="1180"/>
                  <a:pt x="65810" y="1401"/>
                  <a:pt x="65995" y="1656"/>
                </a:cubicBezTo>
                <a:lnTo>
                  <a:pt x="65995" y="1577"/>
                </a:lnTo>
                <a:cubicBezTo>
                  <a:pt x="65846" y="1357"/>
                  <a:pt x="65705" y="1136"/>
                  <a:pt x="65555" y="916"/>
                </a:cubicBezTo>
                <a:cubicBezTo>
                  <a:pt x="65485" y="775"/>
                  <a:pt x="65405" y="661"/>
                  <a:pt x="65335" y="555"/>
                </a:cubicBezTo>
                <a:lnTo>
                  <a:pt x="65300" y="555"/>
                </a:lnTo>
                <a:cubicBezTo>
                  <a:pt x="64789" y="406"/>
                  <a:pt x="64235" y="300"/>
                  <a:pt x="63689" y="221"/>
                </a:cubicBezTo>
                <a:cubicBezTo>
                  <a:pt x="63689" y="186"/>
                  <a:pt x="63645" y="186"/>
                  <a:pt x="63645" y="150"/>
                </a:cubicBezTo>
                <a:lnTo>
                  <a:pt x="63609" y="186"/>
                </a:lnTo>
                <a:cubicBezTo>
                  <a:pt x="63028" y="115"/>
                  <a:pt x="62439" y="80"/>
                  <a:pt x="61849" y="36"/>
                </a:cubicBezTo>
                <a:lnTo>
                  <a:pt x="61849" y="1"/>
                </a:ln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ctrTitle"/>
          </p:nvPr>
        </p:nvSpPr>
        <p:spPr>
          <a:xfrm>
            <a:off x="1014635" y="892950"/>
            <a:ext cx="2275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1"/>
          </p:nvPr>
        </p:nvSpPr>
        <p:spPr>
          <a:xfrm>
            <a:off x="1014634" y="2982500"/>
            <a:ext cx="2189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DESIGN 2" type="blank">
  <p:cSld name="BLANK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/>
        </p:nvSpPr>
        <p:spPr>
          <a:xfrm rot="10800000">
            <a:off x="-54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1"/>
          <p:cNvSpPr/>
          <p:nvPr/>
        </p:nvSpPr>
        <p:spPr>
          <a:xfrm rot="5400000" flipH="1">
            <a:off x="-919397" y="919911"/>
            <a:ext cx="5140098" cy="3300483"/>
          </a:xfrm>
          <a:custGeom>
            <a:avLst/>
            <a:gdLst/>
            <a:ahLst/>
            <a:cxnLst/>
            <a:rect l="l" t="t" r="r" b="b"/>
            <a:pathLst>
              <a:path w="65996" h="42375" extrusionOk="0">
                <a:moveTo>
                  <a:pt x="61849" y="80"/>
                </a:moveTo>
                <a:lnTo>
                  <a:pt x="61963" y="256"/>
                </a:lnTo>
                <a:cubicBezTo>
                  <a:pt x="62254" y="661"/>
                  <a:pt x="62544" y="1066"/>
                  <a:pt x="62844" y="1506"/>
                </a:cubicBezTo>
                <a:cubicBezTo>
                  <a:pt x="62531" y="1489"/>
                  <a:pt x="62227" y="1480"/>
                  <a:pt x="61923" y="1480"/>
                </a:cubicBezTo>
                <a:cubicBezTo>
                  <a:pt x="61620" y="1480"/>
                  <a:pt x="61316" y="1489"/>
                  <a:pt x="61003" y="1506"/>
                </a:cubicBezTo>
                <a:cubicBezTo>
                  <a:pt x="60678" y="1066"/>
                  <a:pt x="60387" y="626"/>
                  <a:pt x="60053" y="186"/>
                </a:cubicBezTo>
                <a:lnTo>
                  <a:pt x="60017" y="115"/>
                </a:lnTo>
                <a:cubicBezTo>
                  <a:pt x="60643" y="80"/>
                  <a:pt x="61224" y="80"/>
                  <a:pt x="61849" y="80"/>
                </a:cubicBezTo>
                <a:close/>
                <a:moveTo>
                  <a:pt x="61884" y="80"/>
                </a:moveTo>
                <a:cubicBezTo>
                  <a:pt x="62474" y="115"/>
                  <a:pt x="63064" y="150"/>
                  <a:pt x="63645" y="256"/>
                </a:cubicBezTo>
                <a:cubicBezTo>
                  <a:pt x="63724" y="335"/>
                  <a:pt x="63759" y="406"/>
                  <a:pt x="63830" y="476"/>
                </a:cubicBezTo>
                <a:cubicBezTo>
                  <a:pt x="64085" y="881"/>
                  <a:pt x="64349" y="1286"/>
                  <a:pt x="64640" y="1691"/>
                </a:cubicBezTo>
                <a:cubicBezTo>
                  <a:pt x="64085" y="1621"/>
                  <a:pt x="63504" y="1541"/>
                  <a:pt x="62914" y="1506"/>
                </a:cubicBezTo>
                <a:cubicBezTo>
                  <a:pt x="62588" y="1066"/>
                  <a:pt x="62289" y="661"/>
                  <a:pt x="61998" y="221"/>
                </a:cubicBezTo>
                <a:lnTo>
                  <a:pt x="61884" y="80"/>
                </a:lnTo>
                <a:close/>
                <a:moveTo>
                  <a:pt x="59982" y="150"/>
                </a:moveTo>
                <a:lnTo>
                  <a:pt x="60017" y="221"/>
                </a:lnTo>
                <a:cubicBezTo>
                  <a:pt x="60308" y="661"/>
                  <a:pt x="60643" y="1066"/>
                  <a:pt x="60968" y="1506"/>
                </a:cubicBezTo>
                <a:cubicBezTo>
                  <a:pt x="60528" y="1541"/>
                  <a:pt x="60088" y="1621"/>
                  <a:pt x="59648" y="1691"/>
                </a:cubicBezTo>
                <a:cubicBezTo>
                  <a:pt x="59463" y="1691"/>
                  <a:pt x="59322" y="1726"/>
                  <a:pt x="59137" y="1761"/>
                </a:cubicBezTo>
                <a:cubicBezTo>
                  <a:pt x="58809" y="1329"/>
                  <a:pt x="58488" y="897"/>
                  <a:pt x="58202" y="431"/>
                </a:cubicBezTo>
                <a:lnTo>
                  <a:pt x="58202" y="431"/>
                </a:lnTo>
                <a:cubicBezTo>
                  <a:pt x="58780" y="297"/>
                  <a:pt x="59377" y="205"/>
                  <a:pt x="59982" y="150"/>
                </a:cubicBezTo>
                <a:close/>
                <a:moveTo>
                  <a:pt x="58145" y="445"/>
                </a:moveTo>
                <a:cubicBezTo>
                  <a:pt x="58443" y="884"/>
                  <a:pt x="58768" y="1323"/>
                  <a:pt x="59102" y="1797"/>
                </a:cubicBezTo>
                <a:cubicBezTo>
                  <a:pt x="58477" y="1911"/>
                  <a:pt x="57922" y="2096"/>
                  <a:pt x="57376" y="2316"/>
                </a:cubicBezTo>
                <a:cubicBezTo>
                  <a:pt x="57042" y="1876"/>
                  <a:pt x="56752" y="1436"/>
                  <a:pt x="56461" y="997"/>
                </a:cubicBezTo>
                <a:lnTo>
                  <a:pt x="56461" y="997"/>
                </a:lnTo>
                <a:cubicBezTo>
                  <a:pt x="56996" y="766"/>
                  <a:pt x="57561" y="584"/>
                  <a:pt x="58145" y="445"/>
                </a:cubicBezTo>
                <a:close/>
                <a:moveTo>
                  <a:pt x="61947" y="1515"/>
                </a:moveTo>
                <a:cubicBezTo>
                  <a:pt x="62254" y="1515"/>
                  <a:pt x="62566" y="1524"/>
                  <a:pt x="62879" y="1541"/>
                </a:cubicBezTo>
                <a:cubicBezTo>
                  <a:pt x="63204" y="2017"/>
                  <a:pt x="63574" y="2457"/>
                  <a:pt x="63944" y="2897"/>
                </a:cubicBezTo>
                <a:cubicBezTo>
                  <a:pt x="63502" y="2872"/>
                  <a:pt x="63060" y="2847"/>
                  <a:pt x="62630" y="2847"/>
                </a:cubicBezTo>
                <a:cubicBezTo>
                  <a:pt x="62453" y="2847"/>
                  <a:pt x="62277" y="2852"/>
                  <a:pt x="62104" y="2862"/>
                </a:cubicBezTo>
                <a:cubicBezTo>
                  <a:pt x="61743" y="2457"/>
                  <a:pt x="61373" y="2017"/>
                  <a:pt x="61047" y="1541"/>
                </a:cubicBezTo>
                <a:cubicBezTo>
                  <a:pt x="61338" y="1524"/>
                  <a:pt x="61640" y="1515"/>
                  <a:pt x="61947" y="1515"/>
                </a:cubicBezTo>
                <a:close/>
                <a:moveTo>
                  <a:pt x="62949" y="1541"/>
                </a:moveTo>
                <a:lnTo>
                  <a:pt x="62949" y="1541"/>
                </a:lnTo>
                <a:cubicBezTo>
                  <a:pt x="63539" y="1577"/>
                  <a:pt x="64085" y="1656"/>
                  <a:pt x="64675" y="1726"/>
                </a:cubicBezTo>
                <a:cubicBezTo>
                  <a:pt x="65009" y="2202"/>
                  <a:pt x="65370" y="2642"/>
                  <a:pt x="65740" y="3082"/>
                </a:cubicBezTo>
                <a:cubicBezTo>
                  <a:pt x="65150" y="3012"/>
                  <a:pt x="64569" y="2941"/>
                  <a:pt x="64014" y="2897"/>
                </a:cubicBezTo>
                <a:cubicBezTo>
                  <a:pt x="63609" y="2457"/>
                  <a:pt x="63284" y="2017"/>
                  <a:pt x="62949" y="1541"/>
                </a:cubicBezTo>
                <a:close/>
                <a:moveTo>
                  <a:pt x="61003" y="1577"/>
                </a:moveTo>
                <a:cubicBezTo>
                  <a:pt x="61338" y="2017"/>
                  <a:pt x="61664" y="2457"/>
                  <a:pt x="62034" y="2862"/>
                </a:cubicBezTo>
                <a:cubicBezTo>
                  <a:pt x="61593" y="2897"/>
                  <a:pt x="61153" y="2941"/>
                  <a:pt x="60748" y="3012"/>
                </a:cubicBezTo>
                <a:cubicBezTo>
                  <a:pt x="60563" y="3047"/>
                  <a:pt x="60387" y="3082"/>
                  <a:pt x="60202" y="3117"/>
                </a:cubicBezTo>
                <a:cubicBezTo>
                  <a:pt x="59833" y="2677"/>
                  <a:pt x="59507" y="2237"/>
                  <a:pt x="59172" y="1797"/>
                </a:cubicBezTo>
                <a:cubicBezTo>
                  <a:pt x="59322" y="1761"/>
                  <a:pt x="59507" y="1726"/>
                  <a:pt x="59648" y="1726"/>
                </a:cubicBezTo>
                <a:cubicBezTo>
                  <a:pt x="60088" y="1656"/>
                  <a:pt x="60528" y="1577"/>
                  <a:pt x="61003" y="1577"/>
                </a:cubicBezTo>
                <a:close/>
                <a:moveTo>
                  <a:pt x="59137" y="1841"/>
                </a:moveTo>
                <a:cubicBezTo>
                  <a:pt x="59463" y="2281"/>
                  <a:pt x="59797" y="2721"/>
                  <a:pt x="60167" y="3117"/>
                </a:cubicBezTo>
                <a:cubicBezTo>
                  <a:pt x="59542" y="3232"/>
                  <a:pt x="58952" y="3417"/>
                  <a:pt x="58442" y="3602"/>
                </a:cubicBezTo>
                <a:cubicBezTo>
                  <a:pt x="58072" y="3197"/>
                  <a:pt x="57746" y="2756"/>
                  <a:pt x="57411" y="2351"/>
                </a:cubicBezTo>
                <a:cubicBezTo>
                  <a:pt x="57922" y="2131"/>
                  <a:pt x="58512" y="1946"/>
                  <a:pt x="59137" y="1841"/>
                </a:cubicBezTo>
                <a:close/>
                <a:moveTo>
                  <a:pt x="56458" y="998"/>
                </a:moveTo>
                <a:lnTo>
                  <a:pt x="56425" y="1031"/>
                </a:lnTo>
                <a:cubicBezTo>
                  <a:pt x="56716" y="1436"/>
                  <a:pt x="57006" y="1876"/>
                  <a:pt x="57341" y="2316"/>
                </a:cubicBezTo>
                <a:cubicBezTo>
                  <a:pt x="56786" y="2536"/>
                  <a:pt x="56276" y="2827"/>
                  <a:pt x="55836" y="3117"/>
                </a:cubicBezTo>
                <a:cubicBezTo>
                  <a:pt x="55545" y="2721"/>
                  <a:pt x="55246" y="2281"/>
                  <a:pt x="54955" y="1841"/>
                </a:cubicBezTo>
                <a:lnTo>
                  <a:pt x="54920" y="1876"/>
                </a:lnTo>
                <a:cubicBezTo>
                  <a:pt x="55210" y="2316"/>
                  <a:pt x="55501" y="2721"/>
                  <a:pt x="55800" y="3161"/>
                </a:cubicBezTo>
                <a:cubicBezTo>
                  <a:pt x="55325" y="3452"/>
                  <a:pt x="54920" y="3822"/>
                  <a:pt x="54550" y="4218"/>
                </a:cubicBezTo>
                <a:cubicBezTo>
                  <a:pt x="54260" y="3822"/>
                  <a:pt x="53960" y="3381"/>
                  <a:pt x="53705" y="2976"/>
                </a:cubicBezTo>
                <a:cubicBezTo>
                  <a:pt x="54451" y="2104"/>
                  <a:pt x="55396" y="1456"/>
                  <a:pt x="56458" y="998"/>
                </a:cubicBezTo>
                <a:close/>
                <a:moveTo>
                  <a:pt x="62148" y="2897"/>
                </a:moveTo>
                <a:cubicBezTo>
                  <a:pt x="62729" y="2897"/>
                  <a:pt x="63354" y="2897"/>
                  <a:pt x="63979" y="2941"/>
                </a:cubicBezTo>
                <a:cubicBezTo>
                  <a:pt x="64384" y="3381"/>
                  <a:pt x="64824" y="3822"/>
                  <a:pt x="65300" y="4218"/>
                </a:cubicBezTo>
                <a:cubicBezTo>
                  <a:pt x="64640" y="4147"/>
                  <a:pt x="64014" y="4147"/>
                  <a:pt x="63389" y="4147"/>
                </a:cubicBezTo>
                <a:cubicBezTo>
                  <a:pt x="62949" y="3778"/>
                  <a:pt x="62544" y="3381"/>
                  <a:pt x="62148" y="2897"/>
                </a:cubicBezTo>
                <a:close/>
                <a:moveTo>
                  <a:pt x="62069" y="2941"/>
                </a:moveTo>
                <a:cubicBezTo>
                  <a:pt x="62474" y="3381"/>
                  <a:pt x="62879" y="3778"/>
                  <a:pt x="63354" y="4147"/>
                </a:cubicBezTo>
                <a:cubicBezTo>
                  <a:pt x="62879" y="4183"/>
                  <a:pt x="62403" y="4218"/>
                  <a:pt x="61928" y="4297"/>
                </a:cubicBezTo>
                <a:cubicBezTo>
                  <a:pt x="61778" y="4297"/>
                  <a:pt x="61629" y="4332"/>
                  <a:pt x="61444" y="4367"/>
                </a:cubicBezTo>
                <a:cubicBezTo>
                  <a:pt x="61047" y="3998"/>
                  <a:pt x="60643" y="3557"/>
                  <a:pt x="60238" y="3161"/>
                </a:cubicBezTo>
                <a:cubicBezTo>
                  <a:pt x="60863" y="3047"/>
                  <a:pt x="61444" y="2976"/>
                  <a:pt x="62069" y="2941"/>
                </a:cubicBezTo>
                <a:close/>
                <a:moveTo>
                  <a:pt x="57376" y="2351"/>
                </a:moveTo>
                <a:cubicBezTo>
                  <a:pt x="57667" y="2792"/>
                  <a:pt x="58037" y="3232"/>
                  <a:pt x="58362" y="3637"/>
                </a:cubicBezTo>
                <a:cubicBezTo>
                  <a:pt x="57816" y="3857"/>
                  <a:pt x="57306" y="4112"/>
                  <a:pt x="56822" y="4403"/>
                </a:cubicBezTo>
                <a:cubicBezTo>
                  <a:pt x="56496" y="3998"/>
                  <a:pt x="56161" y="3602"/>
                  <a:pt x="55871" y="3161"/>
                </a:cubicBezTo>
                <a:cubicBezTo>
                  <a:pt x="56311" y="2862"/>
                  <a:pt x="56822" y="2571"/>
                  <a:pt x="57376" y="2351"/>
                </a:cubicBezTo>
                <a:close/>
                <a:moveTo>
                  <a:pt x="60202" y="3161"/>
                </a:moveTo>
                <a:cubicBezTo>
                  <a:pt x="60563" y="3602"/>
                  <a:pt x="60968" y="3998"/>
                  <a:pt x="61408" y="4367"/>
                </a:cubicBezTo>
                <a:cubicBezTo>
                  <a:pt x="60783" y="4482"/>
                  <a:pt x="60167" y="4623"/>
                  <a:pt x="59612" y="4843"/>
                </a:cubicBezTo>
                <a:cubicBezTo>
                  <a:pt x="59207" y="4482"/>
                  <a:pt x="58802" y="4077"/>
                  <a:pt x="58477" y="3672"/>
                </a:cubicBezTo>
                <a:cubicBezTo>
                  <a:pt x="59023" y="3452"/>
                  <a:pt x="59612" y="3267"/>
                  <a:pt x="60202" y="3161"/>
                </a:cubicBezTo>
                <a:close/>
                <a:moveTo>
                  <a:pt x="63389" y="4183"/>
                </a:moveTo>
                <a:cubicBezTo>
                  <a:pt x="63794" y="4552"/>
                  <a:pt x="64235" y="4843"/>
                  <a:pt x="64675" y="5098"/>
                </a:cubicBezTo>
                <a:cubicBezTo>
                  <a:pt x="64050" y="5098"/>
                  <a:pt x="63425" y="5177"/>
                  <a:pt x="62764" y="5283"/>
                </a:cubicBezTo>
                <a:cubicBezTo>
                  <a:pt x="62324" y="5028"/>
                  <a:pt x="61884" y="4737"/>
                  <a:pt x="61488" y="4367"/>
                </a:cubicBezTo>
                <a:cubicBezTo>
                  <a:pt x="62104" y="4262"/>
                  <a:pt x="62729" y="4218"/>
                  <a:pt x="63389" y="4183"/>
                </a:cubicBezTo>
                <a:close/>
                <a:moveTo>
                  <a:pt x="55836" y="3197"/>
                </a:moveTo>
                <a:cubicBezTo>
                  <a:pt x="56126" y="3602"/>
                  <a:pt x="56461" y="4042"/>
                  <a:pt x="56786" y="4438"/>
                </a:cubicBezTo>
                <a:cubicBezTo>
                  <a:pt x="56311" y="4737"/>
                  <a:pt x="55871" y="5063"/>
                  <a:pt x="55466" y="5468"/>
                </a:cubicBezTo>
                <a:cubicBezTo>
                  <a:pt x="55175" y="5098"/>
                  <a:pt x="54841" y="4658"/>
                  <a:pt x="54550" y="4262"/>
                </a:cubicBezTo>
                <a:cubicBezTo>
                  <a:pt x="54920" y="3857"/>
                  <a:pt x="55360" y="3487"/>
                  <a:pt x="55836" y="3197"/>
                </a:cubicBezTo>
                <a:close/>
                <a:moveTo>
                  <a:pt x="58406" y="3672"/>
                </a:moveTo>
                <a:cubicBezTo>
                  <a:pt x="58767" y="4077"/>
                  <a:pt x="59172" y="4482"/>
                  <a:pt x="59577" y="4843"/>
                </a:cubicBezTo>
                <a:cubicBezTo>
                  <a:pt x="58987" y="5063"/>
                  <a:pt x="58442" y="5283"/>
                  <a:pt x="57966" y="5582"/>
                </a:cubicBezTo>
                <a:cubicBezTo>
                  <a:pt x="57561" y="5213"/>
                  <a:pt x="57191" y="4843"/>
                  <a:pt x="56866" y="4438"/>
                </a:cubicBezTo>
                <a:cubicBezTo>
                  <a:pt x="57341" y="4147"/>
                  <a:pt x="57852" y="3892"/>
                  <a:pt x="58406" y="3672"/>
                </a:cubicBezTo>
                <a:close/>
                <a:moveTo>
                  <a:pt x="53670" y="2976"/>
                </a:moveTo>
                <a:cubicBezTo>
                  <a:pt x="53925" y="3417"/>
                  <a:pt x="54224" y="3857"/>
                  <a:pt x="54515" y="4262"/>
                </a:cubicBezTo>
                <a:cubicBezTo>
                  <a:pt x="54330" y="4482"/>
                  <a:pt x="54145" y="4702"/>
                  <a:pt x="53960" y="4922"/>
                </a:cubicBezTo>
                <a:cubicBezTo>
                  <a:pt x="53819" y="5177"/>
                  <a:pt x="53670" y="5433"/>
                  <a:pt x="53520" y="5688"/>
                </a:cubicBezTo>
                <a:cubicBezTo>
                  <a:pt x="53300" y="5362"/>
                  <a:pt x="53045" y="4993"/>
                  <a:pt x="52825" y="4658"/>
                </a:cubicBezTo>
                <a:lnTo>
                  <a:pt x="52719" y="4482"/>
                </a:lnTo>
                <a:cubicBezTo>
                  <a:pt x="52825" y="4218"/>
                  <a:pt x="52974" y="3927"/>
                  <a:pt x="53159" y="3672"/>
                </a:cubicBezTo>
                <a:cubicBezTo>
                  <a:pt x="53300" y="3417"/>
                  <a:pt x="53485" y="3197"/>
                  <a:pt x="53670" y="2976"/>
                </a:cubicBezTo>
                <a:close/>
                <a:moveTo>
                  <a:pt x="61444" y="4403"/>
                </a:moveTo>
                <a:cubicBezTo>
                  <a:pt x="61849" y="4737"/>
                  <a:pt x="62254" y="5063"/>
                  <a:pt x="62694" y="5318"/>
                </a:cubicBezTo>
                <a:cubicBezTo>
                  <a:pt x="62069" y="5433"/>
                  <a:pt x="61488" y="5582"/>
                  <a:pt x="60898" y="5758"/>
                </a:cubicBezTo>
                <a:cubicBezTo>
                  <a:pt x="60458" y="5503"/>
                  <a:pt x="60017" y="5213"/>
                  <a:pt x="59648" y="4843"/>
                </a:cubicBezTo>
                <a:cubicBezTo>
                  <a:pt x="60238" y="4658"/>
                  <a:pt x="60827" y="4517"/>
                  <a:pt x="61444" y="4403"/>
                </a:cubicBezTo>
                <a:close/>
                <a:moveTo>
                  <a:pt x="59612" y="4878"/>
                </a:moveTo>
                <a:cubicBezTo>
                  <a:pt x="59982" y="5213"/>
                  <a:pt x="60387" y="5538"/>
                  <a:pt x="60827" y="5802"/>
                </a:cubicBezTo>
                <a:cubicBezTo>
                  <a:pt x="60238" y="5979"/>
                  <a:pt x="59683" y="6243"/>
                  <a:pt x="59137" y="6533"/>
                </a:cubicBezTo>
                <a:cubicBezTo>
                  <a:pt x="58732" y="6243"/>
                  <a:pt x="58327" y="5943"/>
                  <a:pt x="57966" y="5618"/>
                </a:cubicBezTo>
                <a:cubicBezTo>
                  <a:pt x="58477" y="5318"/>
                  <a:pt x="59023" y="5063"/>
                  <a:pt x="59612" y="4878"/>
                </a:cubicBezTo>
                <a:close/>
                <a:moveTo>
                  <a:pt x="62764" y="5362"/>
                </a:moveTo>
                <a:cubicBezTo>
                  <a:pt x="62808" y="5362"/>
                  <a:pt x="62879" y="5398"/>
                  <a:pt x="62914" y="5433"/>
                </a:cubicBezTo>
                <a:cubicBezTo>
                  <a:pt x="63354" y="5653"/>
                  <a:pt x="63794" y="5873"/>
                  <a:pt x="64270" y="6093"/>
                </a:cubicBezTo>
                <a:cubicBezTo>
                  <a:pt x="63609" y="6199"/>
                  <a:pt x="62984" y="6384"/>
                  <a:pt x="62403" y="6568"/>
                </a:cubicBezTo>
                <a:cubicBezTo>
                  <a:pt x="61998" y="6384"/>
                  <a:pt x="61593" y="6163"/>
                  <a:pt x="61188" y="5943"/>
                </a:cubicBezTo>
                <a:cubicBezTo>
                  <a:pt x="61083" y="5908"/>
                  <a:pt x="61003" y="5873"/>
                  <a:pt x="60933" y="5802"/>
                </a:cubicBezTo>
                <a:cubicBezTo>
                  <a:pt x="61523" y="5618"/>
                  <a:pt x="62148" y="5468"/>
                  <a:pt x="62764" y="5362"/>
                </a:cubicBezTo>
                <a:close/>
                <a:moveTo>
                  <a:pt x="56822" y="4482"/>
                </a:moveTo>
                <a:cubicBezTo>
                  <a:pt x="57156" y="4878"/>
                  <a:pt x="57526" y="5248"/>
                  <a:pt x="57887" y="5618"/>
                </a:cubicBezTo>
                <a:cubicBezTo>
                  <a:pt x="57411" y="5908"/>
                  <a:pt x="56936" y="6243"/>
                  <a:pt x="56531" y="6604"/>
                </a:cubicBezTo>
                <a:cubicBezTo>
                  <a:pt x="56161" y="6278"/>
                  <a:pt x="55836" y="5908"/>
                  <a:pt x="55501" y="5503"/>
                </a:cubicBezTo>
                <a:cubicBezTo>
                  <a:pt x="55906" y="5098"/>
                  <a:pt x="56346" y="4772"/>
                  <a:pt x="56822" y="4482"/>
                </a:cubicBezTo>
                <a:close/>
                <a:moveTo>
                  <a:pt x="54550" y="4297"/>
                </a:moveTo>
                <a:cubicBezTo>
                  <a:pt x="54841" y="4702"/>
                  <a:pt x="55140" y="5098"/>
                  <a:pt x="55466" y="5503"/>
                </a:cubicBezTo>
                <a:cubicBezTo>
                  <a:pt x="55246" y="5688"/>
                  <a:pt x="55061" y="5908"/>
                  <a:pt x="54920" y="6128"/>
                </a:cubicBezTo>
                <a:cubicBezTo>
                  <a:pt x="54735" y="6384"/>
                  <a:pt x="54585" y="6639"/>
                  <a:pt x="54445" y="6903"/>
                </a:cubicBezTo>
                <a:cubicBezTo>
                  <a:pt x="54110" y="6533"/>
                  <a:pt x="53855" y="6128"/>
                  <a:pt x="53564" y="5723"/>
                </a:cubicBezTo>
                <a:cubicBezTo>
                  <a:pt x="53705" y="5468"/>
                  <a:pt x="53855" y="5213"/>
                  <a:pt x="54004" y="4957"/>
                </a:cubicBezTo>
                <a:cubicBezTo>
                  <a:pt x="54180" y="4702"/>
                  <a:pt x="54330" y="4482"/>
                  <a:pt x="54550" y="4297"/>
                </a:cubicBezTo>
                <a:close/>
                <a:moveTo>
                  <a:pt x="64349" y="6128"/>
                </a:moveTo>
                <a:cubicBezTo>
                  <a:pt x="64824" y="6348"/>
                  <a:pt x="65335" y="6533"/>
                  <a:pt x="65810" y="6718"/>
                </a:cubicBezTo>
                <a:cubicBezTo>
                  <a:pt x="65185" y="6859"/>
                  <a:pt x="64604" y="7044"/>
                  <a:pt x="64014" y="7264"/>
                </a:cubicBezTo>
                <a:cubicBezTo>
                  <a:pt x="63504" y="7044"/>
                  <a:pt x="62984" y="6859"/>
                  <a:pt x="62474" y="6604"/>
                </a:cubicBezTo>
                <a:cubicBezTo>
                  <a:pt x="63064" y="6419"/>
                  <a:pt x="63689" y="6243"/>
                  <a:pt x="64349" y="6128"/>
                </a:cubicBezTo>
                <a:close/>
                <a:moveTo>
                  <a:pt x="52684" y="4552"/>
                </a:moveTo>
                <a:lnTo>
                  <a:pt x="52789" y="4658"/>
                </a:lnTo>
                <a:cubicBezTo>
                  <a:pt x="53009" y="5028"/>
                  <a:pt x="53265" y="5398"/>
                  <a:pt x="53520" y="5723"/>
                </a:cubicBezTo>
                <a:cubicBezTo>
                  <a:pt x="53265" y="6243"/>
                  <a:pt x="53124" y="6789"/>
                  <a:pt x="53009" y="7343"/>
                </a:cubicBezTo>
                <a:cubicBezTo>
                  <a:pt x="52754" y="7009"/>
                  <a:pt x="52534" y="6683"/>
                  <a:pt x="52279" y="6313"/>
                </a:cubicBezTo>
                <a:lnTo>
                  <a:pt x="52244" y="6243"/>
                </a:lnTo>
                <a:cubicBezTo>
                  <a:pt x="52314" y="5653"/>
                  <a:pt x="52464" y="5098"/>
                  <a:pt x="52684" y="4552"/>
                </a:cubicBezTo>
                <a:close/>
                <a:moveTo>
                  <a:pt x="60863" y="5838"/>
                </a:moveTo>
                <a:cubicBezTo>
                  <a:pt x="60968" y="5873"/>
                  <a:pt x="61083" y="5943"/>
                  <a:pt x="61153" y="5979"/>
                </a:cubicBezTo>
                <a:cubicBezTo>
                  <a:pt x="61558" y="6199"/>
                  <a:pt x="61963" y="6419"/>
                  <a:pt x="62368" y="6604"/>
                </a:cubicBezTo>
                <a:cubicBezTo>
                  <a:pt x="61743" y="6824"/>
                  <a:pt x="61153" y="7044"/>
                  <a:pt x="60607" y="7343"/>
                </a:cubicBezTo>
                <a:cubicBezTo>
                  <a:pt x="60123" y="7123"/>
                  <a:pt x="59648" y="6859"/>
                  <a:pt x="59207" y="6568"/>
                </a:cubicBezTo>
                <a:cubicBezTo>
                  <a:pt x="59727" y="6278"/>
                  <a:pt x="60273" y="6023"/>
                  <a:pt x="60863" y="5838"/>
                </a:cubicBezTo>
                <a:close/>
                <a:moveTo>
                  <a:pt x="57922" y="5618"/>
                </a:moveTo>
                <a:cubicBezTo>
                  <a:pt x="58292" y="5979"/>
                  <a:pt x="58697" y="6278"/>
                  <a:pt x="59102" y="6533"/>
                </a:cubicBezTo>
                <a:cubicBezTo>
                  <a:pt x="58582" y="6824"/>
                  <a:pt x="58107" y="7158"/>
                  <a:pt x="57667" y="7519"/>
                </a:cubicBezTo>
                <a:cubicBezTo>
                  <a:pt x="57262" y="7264"/>
                  <a:pt x="56901" y="6973"/>
                  <a:pt x="56566" y="6639"/>
                </a:cubicBezTo>
                <a:cubicBezTo>
                  <a:pt x="56971" y="6243"/>
                  <a:pt x="57447" y="5908"/>
                  <a:pt x="57922" y="5618"/>
                </a:cubicBezTo>
                <a:close/>
                <a:moveTo>
                  <a:pt x="55466" y="5538"/>
                </a:moveTo>
                <a:cubicBezTo>
                  <a:pt x="55800" y="5908"/>
                  <a:pt x="56126" y="6278"/>
                  <a:pt x="56496" y="6639"/>
                </a:cubicBezTo>
                <a:cubicBezTo>
                  <a:pt x="56311" y="6789"/>
                  <a:pt x="56126" y="6973"/>
                  <a:pt x="55941" y="7158"/>
                </a:cubicBezTo>
                <a:cubicBezTo>
                  <a:pt x="55721" y="7414"/>
                  <a:pt x="55545" y="7634"/>
                  <a:pt x="55395" y="7889"/>
                </a:cubicBezTo>
                <a:cubicBezTo>
                  <a:pt x="55061" y="7598"/>
                  <a:pt x="54770" y="7264"/>
                  <a:pt x="54480" y="6938"/>
                </a:cubicBezTo>
                <a:cubicBezTo>
                  <a:pt x="54585" y="6639"/>
                  <a:pt x="54770" y="6384"/>
                  <a:pt x="54955" y="6163"/>
                </a:cubicBezTo>
                <a:cubicBezTo>
                  <a:pt x="55105" y="5943"/>
                  <a:pt x="55281" y="5723"/>
                  <a:pt x="55466" y="5538"/>
                </a:cubicBezTo>
                <a:close/>
                <a:moveTo>
                  <a:pt x="62403" y="6639"/>
                </a:moveTo>
                <a:cubicBezTo>
                  <a:pt x="62914" y="6859"/>
                  <a:pt x="63425" y="7079"/>
                  <a:pt x="63944" y="7264"/>
                </a:cubicBezTo>
                <a:cubicBezTo>
                  <a:pt x="63319" y="7484"/>
                  <a:pt x="62729" y="7739"/>
                  <a:pt x="62148" y="8039"/>
                </a:cubicBezTo>
                <a:cubicBezTo>
                  <a:pt x="61629" y="7854"/>
                  <a:pt x="61118" y="7634"/>
                  <a:pt x="60643" y="7378"/>
                </a:cubicBezTo>
                <a:cubicBezTo>
                  <a:pt x="61188" y="7079"/>
                  <a:pt x="61778" y="6824"/>
                  <a:pt x="62403" y="6639"/>
                </a:cubicBezTo>
                <a:close/>
                <a:moveTo>
                  <a:pt x="59137" y="6568"/>
                </a:moveTo>
                <a:cubicBezTo>
                  <a:pt x="59612" y="6859"/>
                  <a:pt x="60053" y="7123"/>
                  <a:pt x="60528" y="7378"/>
                </a:cubicBezTo>
                <a:cubicBezTo>
                  <a:pt x="60017" y="7669"/>
                  <a:pt x="59507" y="7959"/>
                  <a:pt x="58987" y="8329"/>
                </a:cubicBezTo>
                <a:cubicBezTo>
                  <a:pt x="58626" y="8144"/>
                  <a:pt x="58257" y="7924"/>
                  <a:pt x="57887" y="7669"/>
                </a:cubicBezTo>
                <a:cubicBezTo>
                  <a:pt x="57816" y="7634"/>
                  <a:pt x="57746" y="7598"/>
                  <a:pt x="57702" y="7563"/>
                </a:cubicBezTo>
                <a:cubicBezTo>
                  <a:pt x="58142" y="7194"/>
                  <a:pt x="58626" y="6859"/>
                  <a:pt x="59137" y="6568"/>
                </a:cubicBezTo>
                <a:close/>
                <a:moveTo>
                  <a:pt x="53520" y="5802"/>
                </a:moveTo>
                <a:cubicBezTo>
                  <a:pt x="53819" y="6163"/>
                  <a:pt x="54110" y="6568"/>
                  <a:pt x="54401" y="6938"/>
                </a:cubicBezTo>
                <a:cubicBezTo>
                  <a:pt x="54180" y="7414"/>
                  <a:pt x="54004" y="7889"/>
                  <a:pt x="53855" y="8400"/>
                </a:cubicBezTo>
                <a:cubicBezTo>
                  <a:pt x="53564" y="8109"/>
                  <a:pt x="53300" y="7739"/>
                  <a:pt x="53045" y="7414"/>
                </a:cubicBezTo>
                <a:cubicBezTo>
                  <a:pt x="53159" y="6824"/>
                  <a:pt x="53300" y="6313"/>
                  <a:pt x="53520" y="5802"/>
                </a:cubicBezTo>
                <a:close/>
                <a:moveTo>
                  <a:pt x="64014" y="7299"/>
                </a:moveTo>
                <a:cubicBezTo>
                  <a:pt x="64525" y="7519"/>
                  <a:pt x="65080" y="7704"/>
                  <a:pt x="65590" y="7854"/>
                </a:cubicBezTo>
                <a:cubicBezTo>
                  <a:pt x="64965" y="8074"/>
                  <a:pt x="64384" y="8364"/>
                  <a:pt x="63759" y="8620"/>
                </a:cubicBezTo>
                <a:cubicBezTo>
                  <a:pt x="63248" y="8444"/>
                  <a:pt x="62729" y="8259"/>
                  <a:pt x="62218" y="8074"/>
                </a:cubicBezTo>
                <a:cubicBezTo>
                  <a:pt x="62764" y="7783"/>
                  <a:pt x="63389" y="7519"/>
                  <a:pt x="64014" y="7299"/>
                </a:cubicBezTo>
                <a:close/>
                <a:moveTo>
                  <a:pt x="56531" y="6683"/>
                </a:moveTo>
                <a:cubicBezTo>
                  <a:pt x="56866" y="6973"/>
                  <a:pt x="57227" y="7299"/>
                  <a:pt x="57632" y="7563"/>
                </a:cubicBezTo>
                <a:cubicBezTo>
                  <a:pt x="57341" y="7783"/>
                  <a:pt x="57086" y="8039"/>
                  <a:pt x="56866" y="8294"/>
                </a:cubicBezTo>
                <a:cubicBezTo>
                  <a:pt x="56716" y="8444"/>
                  <a:pt x="56602" y="8585"/>
                  <a:pt x="56496" y="8734"/>
                </a:cubicBezTo>
                <a:cubicBezTo>
                  <a:pt x="56461" y="8699"/>
                  <a:pt x="56425" y="8699"/>
                  <a:pt x="56381" y="8664"/>
                </a:cubicBezTo>
                <a:cubicBezTo>
                  <a:pt x="56056" y="8444"/>
                  <a:pt x="55721" y="8180"/>
                  <a:pt x="55431" y="7924"/>
                </a:cubicBezTo>
                <a:cubicBezTo>
                  <a:pt x="55580" y="7669"/>
                  <a:pt x="55765" y="7414"/>
                  <a:pt x="55985" y="7194"/>
                </a:cubicBezTo>
                <a:cubicBezTo>
                  <a:pt x="56161" y="7009"/>
                  <a:pt x="56346" y="6824"/>
                  <a:pt x="56531" y="6683"/>
                </a:cubicBezTo>
                <a:close/>
                <a:moveTo>
                  <a:pt x="60607" y="7414"/>
                </a:moveTo>
                <a:cubicBezTo>
                  <a:pt x="61083" y="7634"/>
                  <a:pt x="61593" y="7854"/>
                  <a:pt x="62104" y="8074"/>
                </a:cubicBezTo>
                <a:cubicBezTo>
                  <a:pt x="61523" y="8364"/>
                  <a:pt x="60968" y="8664"/>
                  <a:pt x="60422" y="9025"/>
                </a:cubicBezTo>
                <a:cubicBezTo>
                  <a:pt x="59947" y="8805"/>
                  <a:pt x="59507" y="8585"/>
                  <a:pt x="59067" y="8364"/>
                </a:cubicBezTo>
                <a:cubicBezTo>
                  <a:pt x="59542" y="8003"/>
                  <a:pt x="60053" y="7669"/>
                  <a:pt x="60607" y="7414"/>
                </a:cubicBezTo>
                <a:close/>
                <a:moveTo>
                  <a:pt x="54445" y="6973"/>
                </a:moveTo>
                <a:cubicBezTo>
                  <a:pt x="54735" y="7299"/>
                  <a:pt x="55026" y="7634"/>
                  <a:pt x="55360" y="7924"/>
                </a:cubicBezTo>
                <a:cubicBezTo>
                  <a:pt x="55105" y="8364"/>
                  <a:pt x="54885" y="8805"/>
                  <a:pt x="54735" y="9280"/>
                </a:cubicBezTo>
                <a:cubicBezTo>
                  <a:pt x="54445" y="9025"/>
                  <a:pt x="54145" y="8734"/>
                  <a:pt x="53890" y="8444"/>
                </a:cubicBezTo>
                <a:cubicBezTo>
                  <a:pt x="54040" y="7924"/>
                  <a:pt x="54180" y="7449"/>
                  <a:pt x="54445" y="6973"/>
                </a:cubicBezTo>
                <a:close/>
                <a:moveTo>
                  <a:pt x="57667" y="7598"/>
                </a:moveTo>
                <a:cubicBezTo>
                  <a:pt x="57702" y="7634"/>
                  <a:pt x="57781" y="7669"/>
                  <a:pt x="57852" y="7704"/>
                </a:cubicBezTo>
                <a:cubicBezTo>
                  <a:pt x="58221" y="7959"/>
                  <a:pt x="58582" y="8144"/>
                  <a:pt x="58952" y="8364"/>
                </a:cubicBezTo>
                <a:cubicBezTo>
                  <a:pt x="58697" y="8549"/>
                  <a:pt x="58477" y="8769"/>
                  <a:pt x="58221" y="8954"/>
                </a:cubicBezTo>
                <a:cubicBezTo>
                  <a:pt x="58072" y="9104"/>
                  <a:pt x="57922" y="9245"/>
                  <a:pt x="57781" y="9430"/>
                </a:cubicBezTo>
                <a:cubicBezTo>
                  <a:pt x="57341" y="9210"/>
                  <a:pt x="56936" y="8990"/>
                  <a:pt x="56531" y="8734"/>
                </a:cubicBezTo>
                <a:cubicBezTo>
                  <a:pt x="56646" y="8585"/>
                  <a:pt x="56751" y="8479"/>
                  <a:pt x="56866" y="8329"/>
                </a:cubicBezTo>
                <a:cubicBezTo>
                  <a:pt x="57121" y="8074"/>
                  <a:pt x="57376" y="7819"/>
                  <a:pt x="57667" y="7598"/>
                </a:cubicBezTo>
                <a:close/>
                <a:moveTo>
                  <a:pt x="62148" y="8109"/>
                </a:moveTo>
                <a:cubicBezTo>
                  <a:pt x="62659" y="8294"/>
                  <a:pt x="63169" y="8479"/>
                  <a:pt x="63724" y="8664"/>
                </a:cubicBezTo>
                <a:cubicBezTo>
                  <a:pt x="63099" y="8954"/>
                  <a:pt x="62509" y="9280"/>
                  <a:pt x="61928" y="9650"/>
                </a:cubicBezTo>
                <a:cubicBezTo>
                  <a:pt x="61444" y="9430"/>
                  <a:pt x="60933" y="9245"/>
                  <a:pt x="60493" y="9025"/>
                </a:cubicBezTo>
                <a:cubicBezTo>
                  <a:pt x="61003" y="8699"/>
                  <a:pt x="61558" y="8400"/>
                  <a:pt x="62148" y="8109"/>
                </a:cubicBezTo>
                <a:close/>
                <a:moveTo>
                  <a:pt x="53045" y="7449"/>
                </a:moveTo>
                <a:cubicBezTo>
                  <a:pt x="53300" y="7819"/>
                  <a:pt x="53564" y="8144"/>
                  <a:pt x="53855" y="8479"/>
                </a:cubicBezTo>
                <a:cubicBezTo>
                  <a:pt x="53705" y="8954"/>
                  <a:pt x="53635" y="9465"/>
                  <a:pt x="53564" y="9984"/>
                </a:cubicBezTo>
                <a:cubicBezTo>
                  <a:pt x="53344" y="9685"/>
                  <a:pt x="53080" y="9394"/>
                  <a:pt x="52904" y="9104"/>
                </a:cubicBezTo>
                <a:cubicBezTo>
                  <a:pt x="52904" y="8549"/>
                  <a:pt x="52939" y="8003"/>
                  <a:pt x="53045" y="7449"/>
                </a:cubicBezTo>
                <a:close/>
                <a:moveTo>
                  <a:pt x="55395" y="7959"/>
                </a:moveTo>
                <a:cubicBezTo>
                  <a:pt x="55686" y="8224"/>
                  <a:pt x="56020" y="8479"/>
                  <a:pt x="56346" y="8699"/>
                </a:cubicBezTo>
                <a:cubicBezTo>
                  <a:pt x="56381" y="8734"/>
                  <a:pt x="56425" y="8734"/>
                  <a:pt x="56461" y="8769"/>
                </a:cubicBezTo>
                <a:cubicBezTo>
                  <a:pt x="56161" y="9139"/>
                  <a:pt x="55906" y="9544"/>
                  <a:pt x="55686" y="9984"/>
                </a:cubicBezTo>
                <a:cubicBezTo>
                  <a:pt x="55360" y="9764"/>
                  <a:pt x="55026" y="9544"/>
                  <a:pt x="54770" y="9280"/>
                </a:cubicBezTo>
                <a:cubicBezTo>
                  <a:pt x="54920" y="8840"/>
                  <a:pt x="55140" y="8400"/>
                  <a:pt x="55395" y="7959"/>
                </a:cubicBezTo>
                <a:close/>
                <a:moveTo>
                  <a:pt x="59023" y="8400"/>
                </a:moveTo>
                <a:cubicBezTo>
                  <a:pt x="59463" y="8620"/>
                  <a:pt x="59903" y="8840"/>
                  <a:pt x="60387" y="9060"/>
                </a:cubicBezTo>
                <a:cubicBezTo>
                  <a:pt x="60202" y="9174"/>
                  <a:pt x="59982" y="9324"/>
                  <a:pt x="59797" y="9465"/>
                </a:cubicBezTo>
                <a:cubicBezTo>
                  <a:pt x="59542" y="9615"/>
                  <a:pt x="59322" y="9799"/>
                  <a:pt x="59067" y="9984"/>
                </a:cubicBezTo>
                <a:cubicBezTo>
                  <a:pt x="58662" y="9835"/>
                  <a:pt x="58221" y="9615"/>
                  <a:pt x="57816" y="9430"/>
                </a:cubicBezTo>
                <a:cubicBezTo>
                  <a:pt x="57966" y="9280"/>
                  <a:pt x="58107" y="9139"/>
                  <a:pt x="58257" y="8990"/>
                </a:cubicBezTo>
                <a:cubicBezTo>
                  <a:pt x="58477" y="8769"/>
                  <a:pt x="58732" y="8585"/>
                  <a:pt x="59023" y="8400"/>
                </a:cubicBezTo>
                <a:close/>
                <a:moveTo>
                  <a:pt x="63759" y="8699"/>
                </a:moveTo>
                <a:cubicBezTo>
                  <a:pt x="64014" y="8769"/>
                  <a:pt x="64270" y="8884"/>
                  <a:pt x="64569" y="8954"/>
                </a:cubicBezTo>
                <a:lnTo>
                  <a:pt x="65229" y="9174"/>
                </a:lnTo>
                <a:cubicBezTo>
                  <a:pt x="64604" y="9465"/>
                  <a:pt x="63979" y="9799"/>
                  <a:pt x="63319" y="10125"/>
                </a:cubicBezTo>
                <a:cubicBezTo>
                  <a:pt x="62984" y="10020"/>
                  <a:pt x="62659" y="9905"/>
                  <a:pt x="62324" y="9799"/>
                </a:cubicBezTo>
                <a:cubicBezTo>
                  <a:pt x="62218" y="9720"/>
                  <a:pt x="62104" y="9685"/>
                  <a:pt x="61998" y="9650"/>
                </a:cubicBezTo>
                <a:cubicBezTo>
                  <a:pt x="62588" y="9280"/>
                  <a:pt x="63169" y="8990"/>
                  <a:pt x="63759" y="8699"/>
                </a:cubicBezTo>
                <a:close/>
                <a:moveTo>
                  <a:pt x="56496" y="8769"/>
                </a:moveTo>
                <a:cubicBezTo>
                  <a:pt x="56901" y="9025"/>
                  <a:pt x="57306" y="9245"/>
                  <a:pt x="57746" y="9430"/>
                </a:cubicBezTo>
                <a:cubicBezTo>
                  <a:pt x="57411" y="9799"/>
                  <a:pt x="57121" y="10125"/>
                  <a:pt x="56822" y="10530"/>
                </a:cubicBezTo>
                <a:cubicBezTo>
                  <a:pt x="56496" y="10381"/>
                  <a:pt x="56161" y="10240"/>
                  <a:pt x="55871" y="10055"/>
                </a:cubicBezTo>
                <a:cubicBezTo>
                  <a:pt x="55836" y="10055"/>
                  <a:pt x="55765" y="10020"/>
                  <a:pt x="55721" y="9984"/>
                </a:cubicBezTo>
                <a:cubicBezTo>
                  <a:pt x="55941" y="9579"/>
                  <a:pt x="56205" y="9174"/>
                  <a:pt x="56496" y="8769"/>
                </a:cubicBezTo>
                <a:close/>
                <a:moveTo>
                  <a:pt x="60458" y="9060"/>
                </a:moveTo>
                <a:cubicBezTo>
                  <a:pt x="60898" y="9280"/>
                  <a:pt x="61373" y="9465"/>
                  <a:pt x="61884" y="9650"/>
                </a:cubicBezTo>
                <a:cubicBezTo>
                  <a:pt x="61743" y="9764"/>
                  <a:pt x="61593" y="9835"/>
                  <a:pt x="61444" y="9940"/>
                </a:cubicBezTo>
                <a:cubicBezTo>
                  <a:pt x="61153" y="10125"/>
                  <a:pt x="60827" y="10345"/>
                  <a:pt x="60493" y="10530"/>
                </a:cubicBezTo>
                <a:cubicBezTo>
                  <a:pt x="60053" y="10381"/>
                  <a:pt x="59577" y="10204"/>
                  <a:pt x="59137" y="10020"/>
                </a:cubicBezTo>
                <a:cubicBezTo>
                  <a:pt x="59357" y="9835"/>
                  <a:pt x="59577" y="9650"/>
                  <a:pt x="59797" y="9500"/>
                </a:cubicBezTo>
                <a:lnTo>
                  <a:pt x="60458" y="9060"/>
                </a:lnTo>
                <a:close/>
                <a:moveTo>
                  <a:pt x="53890" y="8514"/>
                </a:moveTo>
                <a:cubicBezTo>
                  <a:pt x="54145" y="8805"/>
                  <a:pt x="54401" y="9060"/>
                  <a:pt x="54700" y="9324"/>
                </a:cubicBezTo>
                <a:cubicBezTo>
                  <a:pt x="54550" y="9764"/>
                  <a:pt x="54401" y="10240"/>
                  <a:pt x="54260" y="10680"/>
                </a:cubicBezTo>
                <a:cubicBezTo>
                  <a:pt x="54040" y="10495"/>
                  <a:pt x="53819" y="10275"/>
                  <a:pt x="53599" y="10020"/>
                </a:cubicBezTo>
                <a:cubicBezTo>
                  <a:pt x="53670" y="9500"/>
                  <a:pt x="53740" y="8990"/>
                  <a:pt x="53890" y="8514"/>
                </a:cubicBezTo>
                <a:close/>
                <a:moveTo>
                  <a:pt x="57781" y="9465"/>
                </a:moveTo>
                <a:cubicBezTo>
                  <a:pt x="58186" y="9650"/>
                  <a:pt x="58626" y="9835"/>
                  <a:pt x="59023" y="10020"/>
                </a:cubicBezTo>
                <a:cubicBezTo>
                  <a:pt x="58662" y="10310"/>
                  <a:pt x="58327" y="10645"/>
                  <a:pt x="57966" y="10970"/>
                </a:cubicBezTo>
                <a:cubicBezTo>
                  <a:pt x="57596" y="10821"/>
                  <a:pt x="57227" y="10680"/>
                  <a:pt x="56866" y="10530"/>
                </a:cubicBezTo>
                <a:cubicBezTo>
                  <a:pt x="57156" y="10160"/>
                  <a:pt x="57447" y="9799"/>
                  <a:pt x="57781" y="9465"/>
                </a:cubicBezTo>
                <a:close/>
                <a:moveTo>
                  <a:pt x="61963" y="9685"/>
                </a:moveTo>
                <a:cubicBezTo>
                  <a:pt x="62069" y="9720"/>
                  <a:pt x="62183" y="9764"/>
                  <a:pt x="62324" y="9835"/>
                </a:cubicBezTo>
                <a:cubicBezTo>
                  <a:pt x="62623" y="9940"/>
                  <a:pt x="62949" y="10055"/>
                  <a:pt x="63248" y="10160"/>
                </a:cubicBezTo>
                <a:cubicBezTo>
                  <a:pt x="63028" y="10275"/>
                  <a:pt x="62808" y="10425"/>
                  <a:pt x="62588" y="10530"/>
                </a:cubicBezTo>
                <a:cubicBezTo>
                  <a:pt x="62324" y="10680"/>
                  <a:pt x="62034" y="10821"/>
                  <a:pt x="61778" y="11006"/>
                </a:cubicBezTo>
                <a:cubicBezTo>
                  <a:pt x="61558" y="10935"/>
                  <a:pt x="61373" y="10865"/>
                  <a:pt x="61153" y="10786"/>
                </a:cubicBezTo>
                <a:cubicBezTo>
                  <a:pt x="60968" y="10715"/>
                  <a:pt x="60748" y="10645"/>
                  <a:pt x="60563" y="10565"/>
                </a:cubicBezTo>
                <a:cubicBezTo>
                  <a:pt x="60863" y="10345"/>
                  <a:pt x="61153" y="10160"/>
                  <a:pt x="61444" y="9984"/>
                </a:cubicBezTo>
                <a:cubicBezTo>
                  <a:pt x="61629" y="9870"/>
                  <a:pt x="61778" y="9764"/>
                  <a:pt x="61963" y="9685"/>
                </a:cubicBezTo>
                <a:close/>
                <a:moveTo>
                  <a:pt x="54735" y="9359"/>
                </a:moveTo>
                <a:cubicBezTo>
                  <a:pt x="55026" y="9579"/>
                  <a:pt x="55325" y="9799"/>
                  <a:pt x="55651" y="10020"/>
                </a:cubicBezTo>
                <a:cubicBezTo>
                  <a:pt x="55466" y="10425"/>
                  <a:pt x="55281" y="10821"/>
                  <a:pt x="55105" y="11226"/>
                </a:cubicBezTo>
                <a:cubicBezTo>
                  <a:pt x="54805" y="11085"/>
                  <a:pt x="54550" y="10935"/>
                  <a:pt x="54295" y="10715"/>
                </a:cubicBezTo>
                <a:cubicBezTo>
                  <a:pt x="54445" y="10240"/>
                  <a:pt x="54585" y="9799"/>
                  <a:pt x="54735" y="9359"/>
                </a:cubicBezTo>
                <a:close/>
                <a:moveTo>
                  <a:pt x="59102" y="10055"/>
                </a:moveTo>
                <a:cubicBezTo>
                  <a:pt x="59542" y="10240"/>
                  <a:pt x="59982" y="10381"/>
                  <a:pt x="60458" y="10565"/>
                </a:cubicBezTo>
                <a:cubicBezTo>
                  <a:pt x="60053" y="10821"/>
                  <a:pt x="59648" y="11120"/>
                  <a:pt x="59243" y="11375"/>
                </a:cubicBezTo>
                <a:cubicBezTo>
                  <a:pt x="58802" y="11261"/>
                  <a:pt x="58406" y="11120"/>
                  <a:pt x="58001" y="10970"/>
                </a:cubicBezTo>
                <a:cubicBezTo>
                  <a:pt x="58362" y="10645"/>
                  <a:pt x="58732" y="10345"/>
                  <a:pt x="59102" y="10055"/>
                </a:cubicBezTo>
                <a:close/>
                <a:moveTo>
                  <a:pt x="63319" y="10204"/>
                </a:moveTo>
                <a:cubicBezTo>
                  <a:pt x="63794" y="10345"/>
                  <a:pt x="64235" y="10530"/>
                  <a:pt x="64710" y="10680"/>
                </a:cubicBezTo>
                <a:cubicBezTo>
                  <a:pt x="64419" y="10821"/>
                  <a:pt x="64129" y="10970"/>
                  <a:pt x="63830" y="11120"/>
                </a:cubicBezTo>
                <a:cubicBezTo>
                  <a:pt x="63574" y="11226"/>
                  <a:pt x="63354" y="11340"/>
                  <a:pt x="63134" y="11446"/>
                </a:cubicBezTo>
                <a:cubicBezTo>
                  <a:pt x="62694" y="11340"/>
                  <a:pt x="62289" y="11155"/>
                  <a:pt x="61849" y="11006"/>
                </a:cubicBezTo>
                <a:cubicBezTo>
                  <a:pt x="62104" y="10865"/>
                  <a:pt x="62368" y="10715"/>
                  <a:pt x="62623" y="10565"/>
                </a:cubicBezTo>
                <a:cubicBezTo>
                  <a:pt x="62844" y="10425"/>
                  <a:pt x="63099" y="10310"/>
                  <a:pt x="63319" y="10204"/>
                </a:cubicBezTo>
                <a:close/>
                <a:moveTo>
                  <a:pt x="52860" y="9139"/>
                </a:moveTo>
                <a:cubicBezTo>
                  <a:pt x="53080" y="9465"/>
                  <a:pt x="53300" y="9764"/>
                  <a:pt x="53564" y="10055"/>
                </a:cubicBezTo>
                <a:cubicBezTo>
                  <a:pt x="53520" y="10530"/>
                  <a:pt x="53450" y="11006"/>
                  <a:pt x="53414" y="11481"/>
                </a:cubicBezTo>
                <a:lnTo>
                  <a:pt x="53414" y="11631"/>
                </a:lnTo>
                <a:cubicBezTo>
                  <a:pt x="53230" y="11375"/>
                  <a:pt x="53045" y="11155"/>
                  <a:pt x="52860" y="10865"/>
                </a:cubicBezTo>
                <a:lnTo>
                  <a:pt x="52860" y="10715"/>
                </a:lnTo>
                <a:lnTo>
                  <a:pt x="52860" y="9139"/>
                </a:lnTo>
                <a:close/>
                <a:moveTo>
                  <a:pt x="55721" y="10020"/>
                </a:moveTo>
                <a:cubicBezTo>
                  <a:pt x="55765" y="10055"/>
                  <a:pt x="55800" y="10090"/>
                  <a:pt x="55836" y="10090"/>
                </a:cubicBezTo>
                <a:cubicBezTo>
                  <a:pt x="56161" y="10275"/>
                  <a:pt x="56461" y="10425"/>
                  <a:pt x="56786" y="10565"/>
                </a:cubicBezTo>
                <a:cubicBezTo>
                  <a:pt x="56531" y="10900"/>
                  <a:pt x="56276" y="11261"/>
                  <a:pt x="56020" y="11631"/>
                </a:cubicBezTo>
                <a:cubicBezTo>
                  <a:pt x="55721" y="11525"/>
                  <a:pt x="55431" y="11411"/>
                  <a:pt x="55175" y="11305"/>
                </a:cubicBezTo>
                <a:cubicBezTo>
                  <a:pt x="55175" y="11261"/>
                  <a:pt x="55140" y="11261"/>
                  <a:pt x="55140" y="11261"/>
                </a:cubicBezTo>
                <a:cubicBezTo>
                  <a:pt x="55325" y="10821"/>
                  <a:pt x="55501" y="10425"/>
                  <a:pt x="55721" y="10020"/>
                </a:cubicBezTo>
                <a:close/>
                <a:moveTo>
                  <a:pt x="60528" y="10601"/>
                </a:moveTo>
                <a:cubicBezTo>
                  <a:pt x="60713" y="10680"/>
                  <a:pt x="60933" y="10750"/>
                  <a:pt x="61153" y="10821"/>
                </a:cubicBezTo>
                <a:cubicBezTo>
                  <a:pt x="61338" y="10900"/>
                  <a:pt x="61523" y="10970"/>
                  <a:pt x="61743" y="11041"/>
                </a:cubicBezTo>
                <a:cubicBezTo>
                  <a:pt x="61488" y="11190"/>
                  <a:pt x="61224" y="11340"/>
                  <a:pt x="61003" y="11481"/>
                </a:cubicBezTo>
                <a:cubicBezTo>
                  <a:pt x="60827" y="11595"/>
                  <a:pt x="60643" y="11701"/>
                  <a:pt x="60493" y="11816"/>
                </a:cubicBezTo>
                <a:cubicBezTo>
                  <a:pt x="60308" y="11745"/>
                  <a:pt x="60167" y="11701"/>
                  <a:pt x="59982" y="11631"/>
                </a:cubicBezTo>
                <a:cubicBezTo>
                  <a:pt x="59762" y="11560"/>
                  <a:pt x="59507" y="11481"/>
                  <a:pt x="59287" y="11411"/>
                </a:cubicBezTo>
                <a:cubicBezTo>
                  <a:pt x="59683" y="11120"/>
                  <a:pt x="60123" y="10865"/>
                  <a:pt x="60528" y="10601"/>
                </a:cubicBezTo>
                <a:close/>
                <a:moveTo>
                  <a:pt x="56822" y="10565"/>
                </a:moveTo>
                <a:cubicBezTo>
                  <a:pt x="57191" y="10715"/>
                  <a:pt x="57561" y="10865"/>
                  <a:pt x="57922" y="11006"/>
                </a:cubicBezTo>
                <a:cubicBezTo>
                  <a:pt x="57596" y="11305"/>
                  <a:pt x="57262" y="11595"/>
                  <a:pt x="56971" y="11921"/>
                </a:cubicBezTo>
                <a:cubicBezTo>
                  <a:pt x="56646" y="11851"/>
                  <a:pt x="56346" y="11745"/>
                  <a:pt x="56056" y="11631"/>
                </a:cubicBezTo>
                <a:cubicBezTo>
                  <a:pt x="56311" y="11261"/>
                  <a:pt x="56566" y="10935"/>
                  <a:pt x="56822" y="10565"/>
                </a:cubicBezTo>
                <a:close/>
                <a:moveTo>
                  <a:pt x="53599" y="10090"/>
                </a:moveTo>
                <a:lnTo>
                  <a:pt x="54260" y="10750"/>
                </a:lnTo>
                <a:cubicBezTo>
                  <a:pt x="54145" y="11190"/>
                  <a:pt x="54040" y="11666"/>
                  <a:pt x="53925" y="12141"/>
                </a:cubicBezTo>
                <a:cubicBezTo>
                  <a:pt x="53740" y="12000"/>
                  <a:pt x="53599" y="11816"/>
                  <a:pt x="53450" y="11666"/>
                </a:cubicBezTo>
                <a:lnTo>
                  <a:pt x="53450" y="11525"/>
                </a:lnTo>
                <a:cubicBezTo>
                  <a:pt x="53485" y="11041"/>
                  <a:pt x="53564" y="10565"/>
                  <a:pt x="53599" y="10090"/>
                </a:cubicBezTo>
                <a:close/>
                <a:moveTo>
                  <a:pt x="57966" y="11006"/>
                </a:moveTo>
                <a:cubicBezTo>
                  <a:pt x="58362" y="11155"/>
                  <a:pt x="58767" y="11305"/>
                  <a:pt x="59172" y="11411"/>
                </a:cubicBezTo>
                <a:cubicBezTo>
                  <a:pt x="58802" y="11666"/>
                  <a:pt x="58406" y="11921"/>
                  <a:pt x="58001" y="12221"/>
                </a:cubicBezTo>
                <a:cubicBezTo>
                  <a:pt x="57922" y="12185"/>
                  <a:pt x="57852" y="12141"/>
                  <a:pt x="57781" y="12141"/>
                </a:cubicBezTo>
                <a:cubicBezTo>
                  <a:pt x="57526" y="12071"/>
                  <a:pt x="57262" y="12000"/>
                  <a:pt x="57006" y="11921"/>
                </a:cubicBezTo>
                <a:cubicBezTo>
                  <a:pt x="57341" y="11631"/>
                  <a:pt x="57632" y="11305"/>
                  <a:pt x="57966" y="11006"/>
                </a:cubicBezTo>
                <a:close/>
                <a:moveTo>
                  <a:pt x="61778" y="11041"/>
                </a:moveTo>
                <a:cubicBezTo>
                  <a:pt x="62218" y="11190"/>
                  <a:pt x="62659" y="11340"/>
                  <a:pt x="63099" y="11481"/>
                </a:cubicBezTo>
                <a:cubicBezTo>
                  <a:pt x="62914" y="11595"/>
                  <a:pt x="62764" y="11666"/>
                  <a:pt x="62623" y="11745"/>
                </a:cubicBezTo>
                <a:cubicBezTo>
                  <a:pt x="62324" y="11886"/>
                  <a:pt x="61998" y="12071"/>
                  <a:pt x="61708" y="12221"/>
                </a:cubicBezTo>
                <a:cubicBezTo>
                  <a:pt x="61338" y="12071"/>
                  <a:pt x="60933" y="11965"/>
                  <a:pt x="60528" y="11816"/>
                </a:cubicBezTo>
                <a:cubicBezTo>
                  <a:pt x="60713" y="11701"/>
                  <a:pt x="60863" y="11631"/>
                  <a:pt x="61003" y="11525"/>
                </a:cubicBezTo>
                <a:cubicBezTo>
                  <a:pt x="61268" y="11375"/>
                  <a:pt x="61523" y="11190"/>
                  <a:pt x="61778" y="11041"/>
                </a:cubicBezTo>
                <a:close/>
                <a:moveTo>
                  <a:pt x="54295" y="10786"/>
                </a:moveTo>
                <a:cubicBezTo>
                  <a:pt x="54550" y="10970"/>
                  <a:pt x="54805" y="11120"/>
                  <a:pt x="55061" y="11261"/>
                </a:cubicBezTo>
                <a:cubicBezTo>
                  <a:pt x="54920" y="11666"/>
                  <a:pt x="54770" y="12036"/>
                  <a:pt x="54621" y="12405"/>
                </a:cubicBezTo>
                <a:cubicBezTo>
                  <a:pt x="54621" y="12441"/>
                  <a:pt x="54585" y="12476"/>
                  <a:pt x="54585" y="12511"/>
                </a:cubicBezTo>
                <a:cubicBezTo>
                  <a:pt x="54585" y="12511"/>
                  <a:pt x="54550" y="12511"/>
                  <a:pt x="54550" y="12476"/>
                </a:cubicBezTo>
                <a:cubicBezTo>
                  <a:pt x="54330" y="12405"/>
                  <a:pt x="54145" y="12291"/>
                  <a:pt x="53960" y="12141"/>
                </a:cubicBezTo>
                <a:cubicBezTo>
                  <a:pt x="54075" y="11701"/>
                  <a:pt x="54180" y="11226"/>
                  <a:pt x="54295" y="10786"/>
                </a:cubicBezTo>
                <a:close/>
                <a:moveTo>
                  <a:pt x="59243" y="11446"/>
                </a:moveTo>
                <a:cubicBezTo>
                  <a:pt x="59463" y="11525"/>
                  <a:pt x="59727" y="11595"/>
                  <a:pt x="59982" y="11666"/>
                </a:cubicBezTo>
                <a:cubicBezTo>
                  <a:pt x="60123" y="11745"/>
                  <a:pt x="60273" y="11780"/>
                  <a:pt x="60422" y="11816"/>
                </a:cubicBezTo>
                <a:cubicBezTo>
                  <a:pt x="60053" y="12071"/>
                  <a:pt x="59612" y="12326"/>
                  <a:pt x="59207" y="12546"/>
                </a:cubicBezTo>
                <a:cubicBezTo>
                  <a:pt x="59102" y="12511"/>
                  <a:pt x="58952" y="12476"/>
                  <a:pt x="58847" y="12441"/>
                </a:cubicBezTo>
                <a:cubicBezTo>
                  <a:pt x="58582" y="12361"/>
                  <a:pt x="58327" y="12291"/>
                  <a:pt x="58072" y="12221"/>
                </a:cubicBezTo>
                <a:cubicBezTo>
                  <a:pt x="58477" y="11965"/>
                  <a:pt x="58847" y="11701"/>
                  <a:pt x="59243" y="11446"/>
                </a:cubicBezTo>
                <a:close/>
                <a:moveTo>
                  <a:pt x="63134" y="11525"/>
                </a:moveTo>
                <a:cubicBezTo>
                  <a:pt x="63645" y="11666"/>
                  <a:pt x="64129" y="11816"/>
                  <a:pt x="64604" y="12000"/>
                </a:cubicBezTo>
                <a:cubicBezTo>
                  <a:pt x="64129" y="12221"/>
                  <a:pt x="63574" y="12441"/>
                  <a:pt x="63028" y="12661"/>
                </a:cubicBezTo>
                <a:cubicBezTo>
                  <a:pt x="62623" y="12511"/>
                  <a:pt x="62183" y="12361"/>
                  <a:pt x="61778" y="12221"/>
                </a:cubicBezTo>
                <a:cubicBezTo>
                  <a:pt x="62069" y="12071"/>
                  <a:pt x="62324" y="11921"/>
                  <a:pt x="62623" y="11780"/>
                </a:cubicBezTo>
                <a:cubicBezTo>
                  <a:pt x="62808" y="11701"/>
                  <a:pt x="62984" y="11595"/>
                  <a:pt x="63134" y="11525"/>
                </a:cubicBezTo>
                <a:close/>
                <a:moveTo>
                  <a:pt x="55105" y="11305"/>
                </a:moveTo>
                <a:cubicBezTo>
                  <a:pt x="55140" y="11305"/>
                  <a:pt x="55140" y="11305"/>
                  <a:pt x="55140" y="11340"/>
                </a:cubicBezTo>
                <a:cubicBezTo>
                  <a:pt x="55431" y="11446"/>
                  <a:pt x="55686" y="11560"/>
                  <a:pt x="55985" y="11666"/>
                </a:cubicBezTo>
                <a:cubicBezTo>
                  <a:pt x="55800" y="12000"/>
                  <a:pt x="55580" y="12291"/>
                  <a:pt x="55360" y="12626"/>
                </a:cubicBezTo>
                <a:cubicBezTo>
                  <a:pt x="55360" y="12661"/>
                  <a:pt x="55325" y="12696"/>
                  <a:pt x="55325" y="12696"/>
                </a:cubicBezTo>
                <a:cubicBezTo>
                  <a:pt x="55061" y="12661"/>
                  <a:pt x="54841" y="12582"/>
                  <a:pt x="54621" y="12511"/>
                </a:cubicBezTo>
                <a:cubicBezTo>
                  <a:pt x="54621" y="12476"/>
                  <a:pt x="54665" y="12441"/>
                  <a:pt x="54665" y="12405"/>
                </a:cubicBezTo>
                <a:cubicBezTo>
                  <a:pt x="54805" y="12036"/>
                  <a:pt x="54955" y="11666"/>
                  <a:pt x="55105" y="11305"/>
                </a:cubicBezTo>
                <a:close/>
                <a:moveTo>
                  <a:pt x="56056" y="11666"/>
                </a:moveTo>
                <a:cubicBezTo>
                  <a:pt x="56311" y="11780"/>
                  <a:pt x="56602" y="11886"/>
                  <a:pt x="56936" y="11965"/>
                </a:cubicBezTo>
                <a:cubicBezTo>
                  <a:pt x="56646" y="12256"/>
                  <a:pt x="56346" y="12546"/>
                  <a:pt x="56056" y="12802"/>
                </a:cubicBezTo>
                <a:cubicBezTo>
                  <a:pt x="55836" y="12802"/>
                  <a:pt x="55580" y="12766"/>
                  <a:pt x="55360" y="12731"/>
                </a:cubicBezTo>
                <a:cubicBezTo>
                  <a:pt x="55360" y="12696"/>
                  <a:pt x="55395" y="12661"/>
                  <a:pt x="55395" y="12661"/>
                </a:cubicBezTo>
                <a:lnTo>
                  <a:pt x="56056" y="11666"/>
                </a:lnTo>
                <a:close/>
                <a:moveTo>
                  <a:pt x="60493" y="11851"/>
                </a:moveTo>
                <a:cubicBezTo>
                  <a:pt x="60863" y="12000"/>
                  <a:pt x="61268" y="12106"/>
                  <a:pt x="61664" y="12256"/>
                </a:cubicBezTo>
                <a:cubicBezTo>
                  <a:pt x="61188" y="12476"/>
                  <a:pt x="60748" y="12696"/>
                  <a:pt x="60273" y="12881"/>
                </a:cubicBezTo>
                <a:lnTo>
                  <a:pt x="59287" y="12546"/>
                </a:lnTo>
                <a:cubicBezTo>
                  <a:pt x="59683" y="12326"/>
                  <a:pt x="60088" y="12106"/>
                  <a:pt x="60493" y="11851"/>
                </a:cubicBezTo>
                <a:close/>
                <a:moveTo>
                  <a:pt x="56971" y="11965"/>
                </a:moveTo>
                <a:cubicBezTo>
                  <a:pt x="57227" y="12036"/>
                  <a:pt x="57482" y="12106"/>
                  <a:pt x="57746" y="12185"/>
                </a:cubicBezTo>
                <a:cubicBezTo>
                  <a:pt x="57816" y="12185"/>
                  <a:pt x="57887" y="12221"/>
                  <a:pt x="57966" y="12221"/>
                </a:cubicBezTo>
                <a:cubicBezTo>
                  <a:pt x="57632" y="12476"/>
                  <a:pt x="57306" y="12696"/>
                  <a:pt x="56936" y="12916"/>
                </a:cubicBezTo>
                <a:cubicBezTo>
                  <a:pt x="56751" y="12881"/>
                  <a:pt x="56531" y="12881"/>
                  <a:pt x="56346" y="12846"/>
                </a:cubicBezTo>
                <a:lnTo>
                  <a:pt x="56126" y="12846"/>
                </a:lnTo>
                <a:cubicBezTo>
                  <a:pt x="56381" y="12546"/>
                  <a:pt x="56681" y="12256"/>
                  <a:pt x="56971" y="11965"/>
                </a:cubicBezTo>
                <a:close/>
                <a:moveTo>
                  <a:pt x="58037" y="12256"/>
                </a:moveTo>
                <a:cubicBezTo>
                  <a:pt x="58292" y="12326"/>
                  <a:pt x="58547" y="12405"/>
                  <a:pt x="58847" y="12476"/>
                </a:cubicBezTo>
                <a:cubicBezTo>
                  <a:pt x="58952" y="12511"/>
                  <a:pt x="59067" y="12546"/>
                  <a:pt x="59172" y="12582"/>
                </a:cubicBezTo>
                <a:cubicBezTo>
                  <a:pt x="58917" y="12696"/>
                  <a:pt x="58662" y="12846"/>
                  <a:pt x="58406" y="12951"/>
                </a:cubicBezTo>
                <a:cubicBezTo>
                  <a:pt x="58257" y="13022"/>
                  <a:pt x="58142" y="13101"/>
                  <a:pt x="58001" y="13136"/>
                </a:cubicBezTo>
                <a:cubicBezTo>
                  <a:pt x="57781" y="13101"/>
                  <a:pt x="57561" y="13022"/>
                  <a:pt x="57341" y="12987"/>
                </a:cubicBezTo>
                <a:cubicBezTo>
                  <a:pt x="57227" y="12951"/>
                  <a:pt x="57121" y="12951"/>
                  <a:pt x="57006" y="12951"/>
                </a:cubicBezTo>
                <a:cubicBezTo>
                  <a:pt x="57341" y="12696"/>
                  <a:pt x="57667" y="12476"/>
                  <a:pt x="58037" y="12256"/>
                </a:cubicBezTo>
                <a:close/>
                <a:moveTo>
                  <a:pt x="13356" y="12000"/>
                </a:moveTo>
                <a:cubicBezTo>
                  <a:pt x="13982" y="12000"/>
                  <a:pt x="14607" y="12071"/>
                  <a:pt x="15223" y="12221"/>
                </a:cubicBezTo>
                <a:cubicBezTo>
                  <a:pt x="15408" y="12511"/>
                  <a:pt x="15593" y="12881"/>
                  <a:pt x="15778" y="13207"/>
                </a:cubicBezTo>
                <a:cubicBezTo>
                  <a:pt x="15302" y="13121"/>
                  <a:pt x="14803" y="13053"/>
                  <a:pt x="14323" y="13053"/>
                </a:cubicBezTo>
                <a:cubicBezTo>
                  <a:pt x="14208" y="13053"/>
                  <a:pt x="14094" y="13057"/>
                  <a:pt x="13982" y="13066"/>
                </a:cubicBezTo>
                <a:cubicBezTo>
                  <a:pt x="13797" y="12696"/>
                  <a:pt x="13577" y="12326"/>
                  <a:pt x="13356" y="12000"/>
                </a:cubicBezTo>
                <a:close/>
                <a:moveTo>
                  <a:pt x="13014" y="11992"/>
                </a:moveTo>
                <a:cubicBezTo>
                  <a:pt x="13118" y="11992"/>
                  <a:pt x="13221" y="11994"/>
                  <a:pt x="13321" y="12000"/>
                </a:cubicBezTo>
                <a:cubicBezTo>
                  <a:pt x="13541" y="12326"/>
                  <a:pt x="13726" y="12696"/>
                  <a:pt x="13946" y="13066"/>
                </a:cubicBezTo>
                <a:cubicBezTo>
                  <a:pt x="13321" y="13066"/>
                  <a:pt x="12731" y="13136"/>
                  <a:pt x="12106" y="13286"/>
                </a:cubicBezTo>
                <a:cubicBezTo>
                  <a:pt x="11921" y="12916"/>
                  <a:pt x="11701" y="12546"/>
                  <a:pt x="11446" y="12185"/>
                </a:cubicBezTo>
                <a:cubicBezTo>
                  <a:pt x="11965" y="12061"/>
                  <a:pt x="12508" y="11992"/>
                  <a:pt x="13014" y="11992"/>
                </a:cubicBezTo>
                <a:close/>
                <a:moveTo>
                  <a:pt x="52860" y="10970"/>
                </a:moveTo>
                <a:cubicBezTo>
                  <a:pt x="53045" y="11190"/>
                  <a:pt x="53194" y="11446"/>
                  <a:pt x="53414" y="11666"/>
                </a:cubicBezTo>
                <a:cubicBezTo>
                  <a:pt x="53344" y="12221"/>
                  <a:pt x="53300" y="12766"/>
                  <a:pt x="53230" y="13286"/>
                </a:cubicBezTo>
                <a:cubicBezTo>
                  <a:pt x="53080" y="13136"/>
                  <a:pt x="52939" y="12951"/>
                  <a:pt x="52825" y="12766"/>
                </a:cubicBezTo>
                <a:cubicBezTo>
                  <a:pt x="52860" y="12185"/>
                  <a:pt x="52860" y="11560"/>
                  <a:pt x="52860" y="10970"/>
                </a:cubicBezTo>
                <a:close/>
                <a:moveTo>
                  <a:pt x="61708" y="12256"/>
                </a:moveTo>
                <a:cubicBezTo>
                  <a:pt x="62148" y="12405"/>
                  <a:pt x="62544" y="12546"/>
                  <a:pt x="62984" y="12696"/>
                </a:cubicBezTo>
                <a:cubicBezTo>
                  <a:pt x="62474" y="12916"/>
                  <a:pt x="61928" y="13101"/>
                  <a:pt x="61373" y="13286"/>
                </a:cubicBezTo>
                <a:cubicBezTo>
                  <a:pt x="61047" y="13136"/>
                  <a:pt x="60713" y="13022"/>
                  <a:pt x="60343" y="12916"/>
                </a:cubicBezTo>
                <a:cubicBezTo>
                  <a:pt x="60827" y="12696"/>
                  <a:pt x="61268" y="12476"/>
                  <a:pt x="61708" y="12256"/>
                </a:cubicBezTo>
                <a:close/>
                <a:moveTo>
                  <a:pt x="59207" y="12582"/>
                </a:moveTo>
                <a:cubicBezTo>
                  <a:pt x="59542" y="12696"/>
                  <a:pt x="59903" y="12802"/>
                  <a:pt x="60238" y="12916"/>
                </a:cubicBezTo>
                <a:cubicBezTo>
                  <a:pt x="60053" y="12987"/>
                  <a:pt x="59833" y="13066"/>
                  <a:pt x="59648" y="13136"/>
                </a:cubicBezTo>
                <a:cubicBezTo>
                  <a:pt x="59392" y="13207"/>
                  <a:pt x="59137" y="13321"/>
                  <a:pt x="58882" y="13391"/>
                </a:cubicBezTo>
                <a:cubicBezTo>
                  <a:pt x="58626" y="13321"/>
                  <a:pt x="58362" y="13242"/>
                  <a:pt x="58072" y="13171"/>
                </a:cubicBezTo>
                <a:cubicBezTo>
                  <a:pt x="58186" y="13101"/>
                  <a:pt x="58292" y="13066"/>
                  <a:pt x="58406" y="12987"/>
                </a:cubicBezTo>
                <a:cubicBezTo>
                  <a:pt x="58697" y="12881"/>
                  <a:pt x="58952" y="12731"/>
                  <a:pt x="59207" y="12582"/>
                </a:cubicBezTo>
                <a:close/>
                <a:moveTo>
                  <a:pt x="53450" y="11701"/>
                </a:moveTo>
                <a:cubicBezTo>
                  <a:pt x="53599" y="11886"/>
                  <a:pt x="53740" y="12036"/>
                  <a:pt x="53925" y="12185"/>
                </a:cubicBezTo>
                <a:cubicBezTo>
                  <a:pt x="53819" y="12626"/>
                  <a:pt x="53705" y="13101"/>
                  <a:pt x="53599" y="13576"/>
                </a:cubicBezTo>
                <a:cubicBezTo>
                  <a:pt x="53485" y="13506"/>
                  <a:pt x="53379" y="13427"/>
                  <a:pt x="53265" y="13321"/>
                </a:cubicBezTo>
                <a:cubicBezTo>
                  <a:pt x="53344" y="12802"/>
                  <a:pt x="53414" y="12256"/>
                  <a:pt x="53450" y="11701"/>
                </a:cubicBezTo>
                <a:close/>
                <a:moveTo>
                  <a:pt x="53960" y="12221"/>
                </a:moveTo>
                <a:cubicBezTo>
                  <a:pt x="54145" y="12326"/>
                  <a:pt x="54330" y="12441"/>
                  <a:pt x="54550" y="12546"/>
                </a:cubicBezTo>
                <a:cubicBezTo>
                  <a:pt x="54401" y="12951"/>
                  <a:pt x="54260" y="13356"/>
                  <a:pt x="54075" y="13726"/>
                </a:cubicBezTo>
                <a:cubicBezTo>
                  <a:pt x="53925" y="13726"/>
                  <a:pt x="53784" y="13647"/>
                  <a:pt x="53635" y="13576"/>
                </a:cubicBezTo>
                <a:cubicBezTo>
                  <a:pt x="53784" y="13136"/>
                  <a:pt x="53855" y="12661"/>
                  <a:pt x="53960" y="12221"/>
                </a:cubicBezTo>
                <a:close/>
                <a:moveTo>
                  <a:pt x="56311" y="12881"/>
                </a:moveTo>
                <a:cubicBezTo>
                  <a:pt x="56531" y="12916"/>
                  <a:pt x="56716" y="12951"/>
                  <a:pt x="56901" y="12951"/>
                </a:cubicBezTo>
                <a:cubicBezTo>
                  <a:pt x="56566" y="13207"/>
                  <a:pt x="56205" y="13427"/>
                  <a:pt x="55871" y="13682"/>
                </a:cubicBezTo>
                <a:cubicBezTo>
                  <a:pt x="55686" y="13682"/>
                  <a:pt x="55501" y="13726"/>
                  <a:pt x="55325" y="13726"/>
                </a:cubicBezTo>
                <a:lnTo>
                  <a:pt x="55210" y="13726"/>
                </a:lnTo>
                <a:lnTo>
                  <a:pt x="55871" y="13066"/>
                </a:lnTo>
                <a:cubicBezTo>
                  <a:pt x="55941" y="12987"/>
                  <a:pt x="56020" y="12951"/>
                  <a:pt x="56091" y="12881"/>
                </a:cubicBezTo>
                <a:close/>
                <a:moveTo>
                  <a:pt x="56971" y="12987"/>
                </a:moveTo>
                <a:cubicBezTo>
                  <a:pt x="57086" y="12987"/>
                  <a:pt x="57227" y="13022"/>
                  <a:pt x="57341" y="13022"/>
                </a:cubicBezTo>
                <a:cubicBezTo>
                  <a:pt x="57561" y="13066"/>
                  <a:pt x="57746" y="13136"/>
                  <a:pt x="57922" y="13171"/>
                </a:cubicBezTo>
                <a:cubicBezTo>
                  <a:pt x="57816" y="13242"/>
                  <a:pt x="57667" y="13286"/>
                  <a:pt x="57561" y="13356"/>
                </a:cubicBezTo>
                <a:cubicBezTo>
                  <a:pt x="57262" y="13462"/>
                  <a:pt x="57006" y="13612"/>
                  <a:pt x="56716" y="13726"/>
                </a:cubicBezTo>
                <a:cubicBezTo>
                  <a:pt x="56646" y="13726"/>
                  <a:pt x="56531" y="13682"/>
                  <a:pt x="56425" y="13682"/>
                </a:cubicBezTo>
                <a:lnTo>
                  <a:pt x="55941" y="13682"/>
                </a:lnTo>
                <a:cubicBezTo>
                  <a:pt x="56311" y="13427"/>
                  <a:pt x="56646" y="13207"/>
                  <a:pt x="56971" y="12987"/>
                </a:cubicBezTo>
                <a:close/>
                <a:moveTo>
                  <a:pt x="60273" y="12951"/>
                </a:moveTo>
                <a:cubicBezTo>
                  <a:pt x="60643" y="13066"/>
                  <a:pt x="60968" y="13171"/>
                  <a:pt x="61338" y="13321"/>
                </a:cubicBezTo>
                <a:cubicBezTo>
                  <a:pt x="61047" y="13391"/>
                  <a:pt x="60748" y="13462"/>
                  <a:pt x="60458" y="13576"/>
                </a:cubicBezTo>
                <a:cubicBezTo>
                  <a:pt x="60238" y="13612"/>
                  <a:pt x="60017" y="13682"/>
                  <a:pt x="59833" y="13726"/>
                </a:cubicBezTo>
                <a:cubicBezTo>
                  <a:pt x="59542" y="13612"/>
                  <a:pt x="59243" y="13506"/>
                  <a:pt x="58952" y="13427"/>
                </a:cubicBezTo>
                <a:cubicBezTo>
                  <a:pt x="59207" y="13356"/>
                  <a:pt x="59428" y="13242"/>
                  <a:pt x="59683" y="13171"/>
                </a:cubicBezTo>
                <a:cubicBezTo>
                  <a:pt x="59868" y="13101"/>
                  <a:pt x="60088" y="13022"/>
                  <a:pt x="60273" y="12951"/>
                </a:cubicBezTo>
                <a:close/>
                <a:moveTo>
                  <a:pt x="15267" y="12221"/>
                </a:moveTo>
                <a:lnTo>
                  <a:pt x="15267" y="12221"/>
                </a:lnTo>
                <a:cubicBezTo>
                  <a:pt x="15927" y="12361"/>
                  <a:pt x="16508" y="12582"/>
                  <a:pt x="17098" y="12802"/>
                </a:cubicBezTo>
                <a:cubicBezTo>
                  <a:pt x="17283" y="13136"/>
                  <a:pt x="17468" y="13427"/>
                  <a:pt x="17609" y="13761"/>
                </a:cubicBezTo>
                <a:cubicBezTo>
                  <a:pt x="17468" y="13726"/>
                  <a:pt x="17318" y="13647"/>
                  <a:pt x="17169" y="13612"/>
                </a:cubicBezTo>
                <a:cubicBezTo>
                  <a:pt x="16728" y="13427"/>
                  <a:pt x="16288" y="13321"/>
                  <a:pt x="15848" y="13242"/>
                </a:cubicBezTo>
                <a:cubicBezTo>
                  <a:pt x="15663" y="12881"/>
                  <a:pt x="15487" y="12546"/>
                  <a:pt x="15267" y="12221"/>
                </a:cubicBezTo>
                <a:close/>
                <a:moveTo>
                  <a:pt x="55325" y="12766"/>
                </a:moveTo>
                <a:cubicBezTo>
                  <a:pt x="55545" y="12802"/>
                  <a:pt x="55800" y="12846"/>
                  <a:pt x="56020" y="12881"/>
                </a:cubicBezTo>
                <a:cubicBezTo>
                  <a:pt x="55985" y="12916"/>
                  <a:pt x="55906" y="12987"/>
                  <a:pt x="55836" y="13022"/>
                </a:cubicBezTo>
                <a:cubicBezTo>
                  <a:pt x="55615" y="13286"/>
                  <a:pt x="55395" y="13506"/>
                  <a:pt x="55175" y="13726"/>
                </a:cubicBezTo>
                <a:cubicBezTo>
                  <a:pt x="54990" y="13761"/>
                  <a:pt x="54805" y="13761"/>
                  <a:pt x="54665" y="13761"/>
                </a:cubicBezTo>
                <a:lnTo>
                  <a:pt x="55325" y="12766"/>
                </a:lnTo>
                <a:close/>
                <a:moveTo>
                  <a:pt x="54585" y="12546"/>
                </a:moveTo>
                <a:cubicBezTo>
                  <a:pt x="54805" y="12661"/>
                  <a:pt x="55026" y="12696"/>
                  <a:pt x="55281" y="12731"/>
                </a:cubicBezTo>
                <a:cubicBezTo>
                  <a:pt x="55061" y="13101"/>
                  <a:pt x="54841" y="13427"/>
                  <a:pt x="54585" y="13761"/>
                </a:cubicBezTo>
                <a:cubicBezTo>
                  <a:pt x="54538" y="13773"/>
                  <a:pt x="54491" y="13777"/>
                  <a:pt x="54442" y="13777"/>
                </a:cubicBezTo>
                <a:cubicBezTo>
                  <a:pt x="54345" y="13777"/>
                  <a:pt x="54245" y="13761"/>
                  <a:pt x="54145" y="13761"/>
                </a:cubicBezTo>
                <a:lnTo>
                  <a:pt x="54110" y="13761"/>
                </a:lnTo>
                <a:cubicBezTo>
                  <a:pt x="54295" y="13356"/>
                  <a:pt x="54445" y="12951"/>
                  <a:pt x="54585" y="12546"/>
                </a:cubicBezTo>
                <a:close/>
                <a:moveTo>
                  <a:pt x="63028" y="12731"/>
                </a:moveTo>
                <a:cubicBezTo>
                  <a:pt x="63504" y="12881"/>
                  <a:pt x="63944" y="13022"/>
                  <a:pt x="64384" y="13207"/>
                </a:cubicBezTo>
                <a:cubicBezTo>
                  <a:pt x="63865" y="13427"/>
                  <a:pt x="63354" y="13647"/>
                  <a:pt x="62808" y="13832"/>
                </a:cubicBezTo>
                <a:cubicBezTo>
                  <a:pt x="62368" y="13647"/>
                  <a:pt x="61928" y="13462"/>
                  <a:pt x="61444" y="13321"/>
                </a:cubicBezTo>
                <a:cubicBezTo>
                  <a:pt x="61998" y="13136"/>
                  <a:pt x="62509" y="12916"/>
                  <a:pt x="63028" y="12731"/>
                </a:cubicBezTo>
                <a:close/>
                <a:moveTo>
                  <a:pt x="58001" y="13171"/>
                </a:moveTo>
                <a:cubicBezTo>
                  <a:pt x="58292" y="13242"/>
                  <a:pt x="58547" y="13356"/>
                  <a:pt x="58847" y="13427"/>
                </a:cubicBezTo>
                <a:cubicBezTo>
                  <a:pt x="58697" y="13462"/>
                  <a:pt x="58547" y="13506"/>
                  <a:pt x="58442" y="13541"/>
                </a:cubicBezTo>
                <a:lnTo>
                  <a:pt x="57447" y="13867"/>
                </a:lnTo>
                <a:cubicBezTo>
                  <a:pt x="57262" y="13832"/>
                  <a:pt x="57042" y="13796"/>
                  <a:pt x="56822" y="13726"/>
                </a:cubicBezTo>
                <a:cubicBezTo>
                  <a:pt x="57042" y="13612"/>
                  <a:pt x="57306" y="13506"/>
                  <a:pt x="57561" y="13391"/>
                </a:cubicBezTo>
                <a:cubicBezTo>
                  <a:pt x="57702" y="13321"/>
                  <a:pt x="57852" y="13242"/>
                  <a:pt x="58001" y="13171"/>
                </a:cubicBezTo>
                <a:close/>
                <a:moveTo>
                  <a:pt x="11411" y="12185"/>
                </a:moveTo>
                <a:cubicBezTo>
                  <a:pt x="11631" y="12546"/>
                  <a:pt x="11851" y="12916"/>
                  <a:pt x="12071" y="13321"/>
                </a:cubicBezTo>
                <a:cubicBezTo>
                  <a:pt x="11921" y="13356"/>
                  <a:pt x="11781" y="13391"/>
                  <a:pt x="11631" y="13427"/>
                </a:cubicBezTo>
                <a:cubicBezTo>
                  <a:pt x="11155" y="13576"/>
                  <a:pt x="10715" y="13761"/>
                  <a:pt x="10346" y="13981"/>
                </a:cubicBezTo>
                <a:cubicBezTo>
                  <a:pt x="10125" y="13576"/>
                  <a:pt x="9870" y="13207"/>
                  <a:pt x="9615" y="12846"/>
                </a:cubicBezTo>
                <a:cubicBezTo>
                  <a:pt x="9985" y="12661"/>
                  <a:pt x="10425" y="12476"/>
                  <a:pt x="10865" y="12326"/>
                </a:cubicBezTo>
                <a:cubicBezTo>
                  <a:pt x="11041" y="12291"/>
                  <a:pt x="11226" y="12256"/>
                  <a:pt x="11411" y="12185"/>
                </a:cubicBezTo>
                <a:close/>
                <a:moveTo>
                  <a:pt x="58882" y="13427"/>
                </a:moveTo>
                <a:cubicBezTo>
                  <a:pt x="59172" y="13541"/>
                  <a:pt x="59463" y="13647"/>
                  <a:pt x="59762" y="13761"/>
                </a:cubicBezTo>
                <a:cubicBezTo>
                  <a:pt x="59683" y="13761"/>
                  <a:pt x="59612" y="13796"/>
                  <a:pt x="59542" y="13796"/>
                </a:cubicBezTo>
                <a:cubicBezTo>
                  <a:pt x="59102" y="13902"/>
                  <a:pt x="58697" y="14017"/>
                  <a:pt x="58257" y="14122"/>
                </a:cubicBezTo>
                <a:cubicBezTo>
                  <a:pt x="58037" y="14052"/>
                  <a:pt x="57781" y="13981"/>
                  <a:pt x="57526" y="13902"/>
                </a:cubicBezTo>
                <a:cubicBezTo>
                  <a:pt x="57852" y="13796"/>
                  <a:pt x="58142" y="13682"/>
                  <a:pt x="58442" y="13612"/>
                </a:cubicBezTo>
                <a:cubicBezTo>
                  <a:pt x="58582" y="13541"/>
                  <a:pt x="58732" y="13506"/>
                  <a:pt x="58882" y="13427"/>
                </a:cubicBezTo>
                <a:close/>
                <a:moveTo>
                  <a:pt x="61373" y="13321"/>
                </a:moveTo>
                <a:cubicBezTo>
                  <a:pt x="61849" y="13506"/>
                  <a:pt x="62289" y="13682"/>
                  <a:pt x="62764" y="13867"/>
                </a:cubicBezTo>
                <a:cubicBezTo>
                  <a:pt x="62544" y="13946"/>
                  <a:pt x="62324" y="14017"/>
                  <a:pt x="62104" y="14052"/>
                </a:cubicBezTo>
                <a:cubicBezTo>
                  <a:pt x="61813" y="14166"/>
                  <a:pt x="61523" y="14237"/>
                  <a:pt x="61268" y="14342"/>
                </a:cubicBezTo>
                <a:cubicBezTo>
                  <a:pt x="60783" y="14122"/>
                  <a:pt x="60343" y="13946"/>
                  <a:pt x="59903" y="13761"/>
                </a:cubicBezTo>
                <a:cubicBezTo>
                  <a:pt x="60088" y="13682"/>
                  <a:pt x="60273" y="13647"/>
                  <a:pt x="60458" y="13612"/>
                </a:cubicBezTo>
                <a:cubicBezTo>
                  <a:pt x="60748" y="13541"/>
                  <a:pt x="61083" y="13427"/>
                  <a:pt x="61373" y="13321"/>
                </a:cubicBezTo>
                <a:close/>
                <a:moveTo>
                  <a:pt x="56425" y="13726"/>
                </a:moveTo>
                <a:cubicBezTo>
                  <a:pt x="56496" y="13726"/>
                  <a:pt x="56566" y="13761"/>
                  <a:pt x="56681" y="13761"/>
                </a:cubicBezTo>
                <a:cubicBezTo>
                  <a:pt x="56276" y="13946"/>
                  <a:pt x="55871" y="14166"/>
                  <a:pt x="55466" y="14342"/>
                </a:cubicBezTo>
                <a:cubicBezTo>
                  <a:pt x="55325" y="14342"/>
                  <a:pt x="55175" y="14386"/>
                  <a:pt x="55026" y="14386"/>
                </a:cubicBezTo>
                <a:lnTo>
                  <a:pt x="54955" y="14386"/>
                </a:lnTo>
                <a:cubicBezTo>
                  <a:pt x="55246" y="14166"/>
                  <a:pt x="55580" y="13946"/>
                  <a:pt x="55906" y="13726"/>
                </a:cubicBezTo>
                <a:close/>
                <a:moveTo>
                  <a:pt x="56751" y="13761"/>
                </a:moveTo>
                <a:cubicBezTo>
                  <a:pt x="56971" y="13796"/>
                  <a:pt x="57191" y="13867"/>
                  <a:pt x="57376" y="13902"/>
                </a:cubicBezTo>
                <a:cubicBezTo>
                  <a:pt x="56971" y="14052"/>
                  <a:pt x="56531" y="14237"/>
                  <a:pt x="56126" y="14422"/>
                </a:cubicBezTo>
                <a:cubicBezTo>
                  <a:pt x="55941" y="14386"/>
                  <a:pt x="55765" y="14342"/>
                  <a:pt x="55580" y="14342"/>
                </a:cubicBezTo>
                <a:cubicBezTo>
                  <a:pt x="55941" y="14166"/>
                  <a:pt x="56346" y="13981"/>
                  <a:pt x="56751" y="13761"/>
                </a:cubicBezTo>
                <a:close/>
                <a:moveTo>
                  <a:pt x="64455" y="13207"/>
                </a:moveTo>
                <a:cubicBezTo>
                  <a:pt x="64895" y="13356"/>
                  <a:pt x="65335" y="13541"/>
                  <a:pt x="65775" y="13682"/>
                </a:cubicBezTo>
                <a:cubicBezTo>
                  <a:pt x="65300" y="13946"/>
                  <a:pt x="64789" y="14201"/>
                  <a:pt x="64270" y="14422"/>
                </a:cubicBezTo>
                <a:cubicBezTo>
                  <a:pt x="63794" y="14237"/>
                  <a:pt x="63319" y="14052"/>
                  <a:pt x="62879" y="13867"/>
                </a:cubicBezTo>
                <a:cubicBezTo>
                  <a:pt x="63389" y="13647"/>
                  <a:pt x="63944" y="13427"/>
                  <a:pt x="64455" y="13207"/>
                </a:cubicBezTo>
                <a:close/>
                <a:moveTo>
                  <a:pt x="52244" y="6313"/>
                </a:moveTo>
                <a:lnTo>
                  <a:pt x="52244" y="6348"/>
                </a:lnTo>
                <a:cubicBezTo>
                  <a:pt x="52499" y="6718"/>
                  <a:pt x="52754" y="7044"/>
                  <a:pt x="53009" y="7414"/>
                </a:cubicBezTo>
                <a:cubicBezTo>
                  <a:pt x="52904" y="7924"/>
                  <a:pt x="52860" y="8479"/>
                  <a:pt x="52825" y="9025"/>
                </a:cubicBezTo>
                <a:cubicBezTo>
                  <a:pt x="52719" y="8840"/>
                  <a:pt x="52605" y="8664"/>
                  <a:pt x="52464" y="8479"/>
                </a:cubicBezTo>
                <a:cubicBezTo>
                  <a:pt x="52384" y="8364"/>
                  <a:pt x="52314" y="8259"/>
                  <a:pt x="52244" y="8144"/>
                </a:cubicBezTo>
                <a:lnTo>
                  <a:pt x="52200" y="8180"/>
                </a:lnTo>
                <a:cubicBezTo>
                  <a:pt x="52279" y="8294"/>
                  <a:pt x="52349" y="8400"/>
                  <a:pt x="52420" y="8479"/>
                </a:cubicBezTo>
                <a:cubicBezTo>
                  <a:pt x="52569" y="8699"/>
                  <a:pt x="52719" y="8884"/>
                  <a:pt x="52825" y="9104"/>
                </a:cubicBezTo>
                <a:lnTo>
                  <a:pt x="52825" y="10715"/>
                </a:lnTo>
                <a:lnTo>
                  <a:pt x="52825" y="10821"/>
                </a:lnTo>
                <a:cubicBezTo>
                  <a:pt x="52754" y="10715"/>
                  <a:pt x="52684" y="10601"/>
                  <a:pt x="52605" y="10460"/>
                </a:cubicBezTo>
                <a:cubicBezTo>
                  <a:pt x="52499" y="10345"/>
                  <a:pt x="52420" y="10204"/>
                  <a:pt x="52314" y="10055"/>
                </a:cubicBezTo>
                <a:lnTo>
                  <a:pt x="52279" y="10090"/>
                </a:lnTo>
                <a:cubicBezTo>
                  <a:pt x="52384" y="10204"/>
                  <a:pt x="52464" y="10345"/>
                  <a:pt x="52569" y="10495"/>
                </a:cubicBezTo>
                <a:cubicBezTo>
                  <a:pt x="52640" y="10645"/>
                  <a:pt x="52719" y="10750"/>
                  <a:pt x="52825" y="10900"/>
                </a:cubicBezTo>
                <a:cubicBezTo>
                  <a:pt x="52825" y="11481"/>
                  <a:pt x="52825" y="12106"/>
                  <a:pt x="52789" y="12696"/>
                </a:cubicBezTo>
                <a:cubicBezTo>
                  <a:pt x="52719" y="12582"/>
                  <a:pt x="52640" y="12476"/>
                  <a:pt x="52569" y="12361"/>
                </a:cubicBezTo>
                <a:cubicBezTo>
                  <a:pt x="52499" y="12221"/>
                  <a:pt x="52384" y="12071"/>
                  <a:pt x="52314" y="11921"/>
                </a:cubicBezTo>
                <a:lnTo>
                  <a:pt x="52279" y="11965"/>
                </a:lnTo>
                <a:cubicBezTo>
                  <a:pt x="52349" y="12106"/>
                  <a:pt x="52464" y="12256"/>
                  <a:pt x="52534" y="12405"/>
                </a:cubicBezTo>
                <a:cubicBezTo>
                  <a:pt x="52605" y="12511"/>
                  <a:pt x="52684" y="12661"/>
                  <a:pt x="52789" y="12766"/>
                </a:cubicBezTo>
                <a:cubicBezTo>
                  <a:pt x="52754" y="13356"/>
                  <a:pt x="52684" y="13902"/>
                  <a:pt x="52534" y="14457"/>
                </a:cubicBezTo>
                <a:cubicBezTo>
                  <a:pt x="52384" y="14307"/>
                  <a:pt x="52244" y="14087"/>
                  <a:pt x="52059" y="13796"/>
                </a:cubicBezTo>
                <a:cubicBezTo>
                  <a:pt x="52349" y="12476"/>
                  <a:pt x="52279" y="11041"/>
                  <a:pt x="52200" y="9685"/>
                </a:cubicBezTo>
                <a:cubicBezTo>
                  <a:pt x="52129" y="8549"/>
                  <a:pt x="52094" y="7414"/>
                  <a:pt x="52244" y="6313"/>
                </a:cubicBezTo>
                <a:close/>
                <a:moveTo>
                  <a:pt x="55800" y="13726"/>
                </a:moveTo>
                <a:cubicBezTo>
                  <a:pt x="55501" y="13946"/>
                  <a:pt x="55175" y="14201"/>
                  <a:pt x="54841" y="14422"/>
                </a:cubicBezTo>
                <a:cubicBezTo>
                  <a:pt x="54700" y="14457"/>
                  <a:pt x="54585" y="14457"/>
                  <a:pt x="54445" y="14492"/>
                </a:cubicBezTo>
                <a:cubicBezTo>
                  <a:pt x="54700" y="14272"/>
                  <a:pt x="54955" y="14017"/>
                  <a:pt x="55175" y="13796"/>
                </a:cubicBezTo>
                <a:cubicBezTo>
                  <a:pt x="55210" y="13761"/>
                  <a:pt x="55281" y="13761"/>
                  <a:pt x="55325" y="13761"/>
                </a:cubicBezTo>
                <a:cubicBezTo>
                  <a:pt x="55466" y="13761"/>
                  <a:pt x="55651" y="13726"/>
                  <a:pt x="55800" y="13726"/>
                </a:cubicBezTo>
                <a:close/>
                <a:moveTo>
                  <a:pt x="17169" y="12846"/>
                </a:moveTo>
                <a:lnTo>
                  <a:pt x="17169" y="12846"/>
                </a:lnTo>
                <a:cubicBezTo>
                  <a:pt x="17758" y="13101"/>
                  <a:pt x="18348" y="13391"/>
                  <a:pt x="18894" y="13726"/>
                </a:cubicBezTo>
                <a:cubicBezTo>
                  <a:pt x="19044" y="14017"/>
                  <a:pt x="19185" y="14307"/>
                  <a:pt x="19334" y="14606"/>
                </a:cubicBezTo>
                <a:cubicBezTo>
                  <a:pt x="18744" y="14272"/>
                  <a:pt x="18199" y="14017"/>
                  <a:pt x="17688" y="13796"/>
                </a:cubicBezTo>
                <a:cubicBezTo>
                  <a:pt x="17503" y="13462"/>
                  <a:pt x="17353" y="13136"/>
                  <a:pt x="17169" y="12846"/>
                </a:cubicBezTo>
                <a:close/>
                <a:moveTo>
                  <a:pt x="57447" y="13946"/>
                </a:moveTo>
                <a:cubicBezTo>
                  <a:pt x="57702" y="13981"/>
                  <a:pt x="57966" y="14052"/>
                  <a:pt x="58186" y="14166"/>
                </a:cubicBezTo>
                <a:cubicBezTo>
                  <a:pt x="57746" y="14272"/>
                  <a:pt x="57262" y="14422"/>
                  <a:pt x="56866" y="14606"/>
                </a:cubicBezTo>
                <a:cubicBezTo>
                  <a:pt x="56646" y="14527"/>
                  <a:pt x="56425" y="14457"/>
                  <a:pt x="56205" y="14422"/>
                </a:cubicBezTo>
                <a:cubicBezTo>
                  <a:pt x="56602" y="14237"/>
                  <a:pt x="57042" y="14087"/>
                  <a:pt x="57447" y="13946"/>
                </a:cubicBezTo>
                <a:close/>
                <a:moveTo>
                  <a:pt x="55105" y="13796"/>
                </a:moveTo>
                <a:cubicBezTo>
                  <a:pt x="54841" y="14052"/>
                  <a:pt x="54621" y="14272"/>
                  <a:pt x="54365" y="14527"/>
                </a:cubicBezTo>
                <a:cubicBezTo>
                  <a:pt x="54224" y="14562"/>
                  <a:pt x="54145" y="14606"/>
                  <a:pt x="54040" y="14642"/>
                </a:cubicBezTo>
                <a:cubicBezTo>
                  <a:pt x="54224" y="14386"/>
                  <a:pt x="54445" y="14087"/>
                  <a:pt x="54621" y="13832"/>
                </a:cubicBezTo>
                <a:cubicBezTo>
                  <a:pt x="54770" y="13832"/>
                  <a:pt x="54955" y="13796"/>
                  <a:pt x="55105" y="13796"/>
                </a:cubicBezTo>
                <a:close/>
                <a:moveTo>
                  <a:pt x="14017" y="13101"/>
                </a:moveTo>
                <a:cubicBezTo>
                  <a:pt x="14642" y="13101"/>
                  <a:pt x="15223" y="13136"/>
                  <a:pt x="15813" y="13242"/>
                </a:cubicBezTo>
                <a:cubicBezTo>
                  <a:pt x="16033" y="13726"/>
                  <a:pt x="16253" y="14237"/>
                  <a:pt x="16473" y="14747"/>
                </a:cubicBezTo>
                <a:cubicBezTo>
                  <a:pt x="15927" y="14642"/>
                  <a:pt x="15337" y="14562"/>
                  <a:pt x="14712" y="14562"/>
                </a:cubicBezTo>
                <a:cubicBezTo>
                  <a:pt x="14492" y="14052"/>
                  <a:pt x="14272" y="13576"/>
                  <a:pt x="14017" y="13101"/>
                </a:cubicBezTo>
                <a:close/>
                <a:moveTo>
                  <a:pt x="59833" y="13761"/>
                </a:moveTo>
                <a:cubicBezTo>
                  <a:pt x="60273" y="13946"/>
                  <a:pt x="60748" y="14122"/>
                  <a:pt x="61188" y="14342"/>
                </a:cubicBezTo>
                <a:cubicBezTo>
                  <a:pt x="61083" y="14386"/>
                  <a:pt x="60968" y="14422"/>
                  <a:pt x="60863" y="14457"/>
                </a:cubicBezTo>
                <a:cubicBezTo>
                  <a:pt x="60458" y="14562"/>
                  <a:pt x="60088" y="14677"/>
                  <a:pt x="59683" y="14783"/>
                </a:cubicBezTo>
                <a:cubicBezTo>
                  <a:pt x="59243" y="14562"/>
                  <a:pt x="58802" y="14342"/>
                  <a:pt x="58327" y="14166"/>
                </a:cubicBezTo>
                <a:cubicBezTo>
                  <a:pt x="58732" y="14052"/>
                  <a:pt x="59137" y="13946"/>
                  <a:pt x="59542" y="13832"/>
                </a:cubicBezTo>
                <a:cubicBezTo>
                  <a:pt x="59612" y="13832"/>
                  <a:pt x="59727" y="13796"/>
                  <a:pt x="59833" y="13761"/>
                </a:cubicBezTo>
                <a:close/>
                <a:moveTo>
                  <a:pt x="13946" y="13101"/>
                </a:moveTo>
                <a:cubicBezTo>
                  <a:pt x="14237" y="13576"/>
                  <a:pt x="14457" y="14052"/>
                  <a:pt x="14677" y="14562"/>
                </a:cubicBezTo>
                <a:cubicBezTo>
                  <a:pt x="14087" y="14606"/>
                  <a:pt x="13506" y="14677"/>
                  <a:pt x="12881" y="14827"/>
                </a:cubicBezTo>
                <a:cubicBezTo>
                  <a:pt x="12661" y="14307"/>
                  <a:pt x="12406" y="13796"/>
                  <a:pt x="12142" y="13321"/>
                </a:cubicBezTo>
                <a:cubicBezTo>
                  <a:pt x="12767" y="13171"/>
                  <a:pt x="13356" y="13101"/>
                  <a:pt x="13946" y="13101"/>
                </a:cubicBezTo>
                <a:close/>
                <a:moveTo>
                  <a:pt x="52825" y="12846"/>
                </a:moveTo>
                <a:cubicBezTo>
                  <a:pt x="52939" y="13022"/>
                  <a:pt x="53080" y="13207"/>
                  <a:pt x="53230" y="13356"/>
                </a:cubicBezTo>
                <a:cubicBezTo>
                  <a:pt x="53159" y="13832"/>
                  <a:pt x="53045" y="14342"/>
                  <a:pt x="52939" y="14827"/>
                </a:cubicBezTo>
                <a:cubicBezTo>
                  <a:pt x="52825" y="14747"/>
                  <a:pt x="52719" y="14677"/>
                  <a:pt x="52569" y="14492"/>
                </a:cubicBezTo>
                <a:cubicBezTo>
                  <a:pt x="52719" y="13981"/>
                  <a:pt x="52789" y="13391"/>
                  <a:pt x="52825" y="12846"/>
                </a:cubicBezTo>
                <a:close/>
                <a:moveTo>
                  <a:pt x="54145" y="13796"/>
                </a:moveTo>
                <a:cubicBezTo>
                  <a:pt x="54295" y="13832"/>
                  <a:pt x="54445" y="13832"/>
                  <a:pt x="54585" y="13832"/>
                </a:cubicBezTo>
                <a:cubicBezTo>
                  <a:pt x="54365" y="14122"/>
                  <a:pt x="54145" y="14386"/>
                  <a:pt x="53960" y="14677"/>
                </a:cubicBezTo>
                <a:cubicBezTo>
                  <a:pt x="53890" y="14712"/>
                  <a:pt x="53819" y="14747"/>
                  <a:pt x="53784" y="14747"/>
                </a:cubicBezTo>
                <a:cubicBezTo>
                  <a:pt x="53705" y="14783"/>
                  <a:pt x="53670" y="14783"/>
                  <a:pt x="53599" y="14827"/>
                </a:cubicBezTo>
                <a:cubicBezTo>
                  <a:pt x="53784" y="14492"/>
                  <a:pt x="53960" y="14122"/>
                  <a:pt x="54110" y="13796"/>
                </a:cubicBezTo>
                <a:close/>
                <a:moveTo>
                  <a:pt x="53265" y="13391"/>
                </a:moveTo>
                <a:cubicBezTo>
                  <a:pt x="53379" y="13462"/>
                  <a:pt x="53485" y="13541"/>
                  <a:pt x="53599" y="13612"/>
                </a:cubicBezTo>
                <a:cubicBezTo>
                  <a:pt x="53485" y="14052"/>
                  <a:pt x="53344" y="14492"/>
                  <a:pt x="53194" y="14932"/>
                </a:cubicBezTo>
                <a:cubicBezTo>
                  <a:pt x="53124" y="14932"/>
                  <a:pt x="53045" y="14897"/>
                  <a:pt x="52974" y="14862"/>
                </a:cubicBezTo>
                <a:cubicBezTo>
                  <a:pt x="53080" y="14386"/>
                  <a:pt x="53194" y="13867"/>
                  <a:pt x="53265" y="13391"/>
                </a:cubicBezTo>
                <a:close/>
                <a:moveTo>
                  <a:pt x="53635" y="13647"/>
                </a:moveTo>
                <a:cubicBezTo>
                  <a:pt x="53740" y="13682"/>
                  <a:pt x="53890" y="13761"/>
                  <a:pt x="54075" y="13796"/>
                </a:cubicBezTo>
                <a:cubicBezTo>
                  <a:pt x="53890" y="14122"/>
                  <a:pt x="53740" y="14492"/>
                  <a:pt x="53564" y="14862"/>
                </a:cubicBezTo>
                <a:cubicBezTo>
                  <a:pt x="53450" y="14897"/>
                  <a:pt x="53344" y="14932"/>
                  <a:pt x="53230" y="14932"/>
                </a:cubicBezTo>
                <a:cubicBezTo>
                  <a:pt x="53379" y="14492"/>
                  <a:pt x="53520" y="14087"/>
                  <a:pt x="53635" y="13647"/>
                </a:cubicBezTo>
                <a:close/>
                <a:moveTo>
                  <a:pt x="62808" y="13867"/>
                </a:moveTo>
                <a:cubicBezTo>
                  <a:pt x="63284" y="14052"/>
                  <a:pt x="63724" y="14272"/>
                  <a:pt x="64199" y="14457"/>
                </a:cubicBezTo>
                <a:cubicBezTo>
                  <a:pt x="63830" y="14642"/>
                  <a:pt x="63469" y="14783"/>
                  <a:pt x="63064" y="14932"/>
                </a:cubicBezTo>
                <a:cubicBezTo>
                  <a:pt x="62949" y="14967"/>
                  <a:pt x="62844" y="15003"/>
                  <a:pt x="62694" y="15082"/>
                </a:cubicBezTo>
                <a:cubicBezTo>
                  <a:pt x="62254" y="14827"/>
                  <a:pt x="61778" y="14562"/>
                  <a:pt x="61303" y="14342"/>
                </a:cubicBezTo>
                <a:cubicBezTo>
                  <a:pt x="61593" y="14272"/>
                  <a:pt x="61849" y="14201"/>
                  <a:pt x="62148" y="14122"/>
                </a:cubicBezTo>
                <a:cubicBezTo>
                  <a:pt x="62368" y="14052"/>
                  <a:pt x="62588" y="13946"/>
                  <a:pt x="62808" y="13867"/>
                </a:cubicBezTo>
                <a:close/>
                <a:moveTo>
                  <a:pt x="9580" y="12881"/>
                </a:moveTo>
                <a:cubicBezTo>
                  <a:pt x="9835" y="13242"/>
                  <a:pt x="10090" y="13612"/>
                  <a:pt x="10275" y="14017"/>
                </a:cubicBezTo>
                <a:cubicBezTo>
                  <a:pt x="9720" y="14307"/>
                  <a:pt x="9245" y="14712"/>
                  <a:pt x="8884" y="15152"/>
                </a:cubicBezTo>
                <a:cubicBezTo>
                  <a:pt x="8664" y="14747"/>
                  <a:pt x="8400" y="14386"/>
                  <a:pt x="8145" y="14017"/>
                </a:cubicBezTo>
                <a:cubicBezTo>
                  <a:pt x="8550" y="13576"/>
                  <a:pt x="8990" y="13171"/>
                  <a:pt x="9580" y="12881"/>
                </a:cubicBezTo>
                <a:close/>
                <a:moveTo>
                  <a:pt x="55628" y="14407"/>
                </a:moveTo>
                <a:cubicBezTo>
                  <a:pt x="55759" y="14407"/>
                  <a:pt x="55890" y="14432"/>
                  <a:pt x="56020" y="14457"/>
                </a:cubicBezTo>
                <a:cubicBezTo>
                  <a:pt x="55651" y="14606"/>
                  <a:pt x="55246" y="14827"/>
                  <a:pt x="54885" y="15047"/>
                </a:cubicBezTo>
                <a:cubicBezTo>
                  <a:pt x="54805" y="15082"/>
                  <a:pt x="54770" y="15117"/>
                  <a:pt x="54700" y="15152"/>
                </a:cubicBezTo>
                <a:lnTo>
                  <a:pt x="54224" y="15152"/>
                </a:lnTo>
                <a:cubicBezTo>
                  <a:pt x="54260" y="15152"/>
                  <a:pt x="54330" y="15117"/>
                  <a:pt x="54365" y="15082"/>
                </a:cubicBezTo>
                <a:cubicBezTo>
                  <a:pt x="54735" y="14827"/>
                  <a:pt x="55105" y="14606"/>
                  <a:pt x="55466" y="14422"/>
                </a:cubicBezTo>
                <a:cubicBezTo>
                  <a:pt x="55520" y="14411"/>
                  <a:pt x="55574" y="14407"/>
                  <a:pt x="55628" y="14407"/>
                </a:cubicBezTo>
                <a:close/>
                <a:moveTo>
                  <a:pt x="15848" y="13286"/>
                </a:moveTo>
                <a:lnTo>
                  <a:pt x="15848" y="13286"/>
                </a:lnTo>
                <a:cubicBezTo>
                  <a:pt x="16473" y="13391"/>
                  <a:pt x="17063" y="13576"/>
                  <a:pt x="17644" y="13832"/>
                </a:cubicBezTo>
                <a:cubicBezTo>
                  <a:pt x="17864" y="14272"/>
                  <a:pt x="18049" y="14747"/>
                  <a:pt x="18234" y="15267"/>
                </a:cubicBezTo>
                <a:cubicBezTo>
                  <a:pt x="17688" y="15047"/>
                  <a:pt x="17133" y="14862"/>
                  <a:pt x="16508" y="14747"/>
                </a:cubicBezTo>
                <a:cubicBezTo>
                  <a:pt x="16323" y="14237"/>
                  <a:pt x="16103" y="13726"/>
                  <a:pt x="15848" y="13286"/>
                </a:cubicBezTo>
                <a:close/>
                <a:moveTo>
                  <a:pt x="55395" y="14422"/>
                </a:moveTo>
                <a:cubicBezTo>
                  <a:pt x="55026" y="14606"/>
                  <a:pt x="54700" y="14783"/>
                  <a:pt x="54330" y="15047"/>
                </a:cubicBezTo>
                <a:cubicBezTo>
                  <a:pt x="54260" y="15082"/>
                  <a:pt x="54180" y="15117"/>
                  <a:pt x="54145" y="15187"/>
                </a:cubicBezTo>
                <a:lnTo>
                  <a:pt x="54004" y="15187"/>
                </a:lnTo>
                <a:cubicBezTo>
                  <a:pt x="53925" y="15223"/>
                  <a:pt x="53855" y="15223"/>
                  <a:pt x="53819" y="15267"/>
                </a:cubicBezTo>
                <a:cubicBezTo>
                  <a:pt x="53855" y="15223"/>
                  <a:pt x="53890" y="15187"/>
                  <a:pt x="53925" y="15152"/>
                </a:cubicBezTo>
                <a:cubicBezTo>
                  <a:pt x="54260" y="14932"/>
                  <a:pt x="54550" y="14677"/>
                  <a:pt x="54885" y="14457"/>
                </a:cubicBezTo>
                <a:cubicBezTo>
                  <a:pt x="54920" y="14457"/>
                  <a:pt x="54990" y="14457"/>
                  <a:pt x="55026" y="14422"/>
                </a:cubicBezTo>
                <a:close/>
                <a:moveTo>
                  <a:pt x="56126" y="14457"/>
                </a:moveTo>
                <a:cubicBezTo>
                  <a:pt x="56346" y="14492"/>
                  <a:pt x="56566" y="14527"/>
                  <a:pt x="56786" y="14606"/>
                </a:cubicBezTo>
                <a:cubicBezTo>
                  <a:pt x="56311" y="14783"/>
                  <a:pt x="55836" y="15003"/>
                  <a:pt x="55395" y="15302"/>
                </a:cubicBezTo>
                <a:cubicBezTo>
                  <a:pt x="55175" y="15223"/>
                  <a:pt x="54955" y="15187"/>
                  <a:pt x="54770" y="15152"/>
                </a:cubicBezTo>
                <a:cubicBezTo>
                  <a:pt x="54805" y="15152"/>
                  <a:pt x="54841" y="15117"/>
                  <a:pt x="54920" y="15082"/>
                </a:cubicBezTo>
                <a:cubicBezTo>
                  <a:pt x="55281" y="14827"/>
                  <a:pt x="55686" y="14642"/>
                  <a:pt x="56126" y="14457"/>
                </a:cubicBezTo>
                <a:close/>
                <a:moveTo>
                  <a:pt x="58257" y="14166"/>
                </a:moveTo>
                <a:cubicBezTo>
                  <a:pt x="58732" y="14342"/>
                  <a:pt x="59172" y="14562"/>
                  <a:pt x="59612" y="14827"/>
                </a:cubicBezTo>
                <a:cubicBezTo>
                  <a:pt x="59172" y="14967"/>
                  <a:pt x="58732" y="15117"/>
                  <a:pt x="58292" y="15302"/>
                </a:cubicBezTo>
                <a:cubicBezTo>
                  <a:pt x="57816" y="15003"/>
                  <a:pt x="57376" y="14783"/>
                  <a:pt x="56901" y="14606"/>
                </a:cubicBezTo>
                <a:cubicBezTo>
                  <a:pt x="57341" y="14457"/>
                  <a:pt x="57816" y="14307"/>
                  <a:pt x="58257" y="14166"/>
                </a:cubicBezTo>
                <a:close/>
                <a:moveTo>
                  <a:pt x="54295" y="14606"/>
                </a:moveTo>
                <a:cubicBezTo>
                  <a:pt x="54040" y="14862"/>
                  <a:pt x="53784" y="15082"/>
                  <a:pt x="53520" y="15337"/>
                </a:cubicBezTo>
                <a:cubicBezTo>
                  <a:pt x="53485" y="15337"/>
                  <a:pt x="53450" y="15372"/>
                  <a:pt x="53414" y="15408"/>
                </a:cubicBezTo>
                <a:cubicBezTo>
                  <a:pt x="53599" y="15187"/>
                  <a:pt x="53784" y="14967"/>
                  <a:pt x="53960" y="14712"/>
                </a:cubicBezTo>
                <a:cubicBezTo>
                  <a:pt x="54075" y="14677"/>
                  <a:pt x="54180" y="14642"/>
                  <a:pt x="54295" y="14606"/>
                </a:cubicBezTo>
                <a:close/>
                <a:moveTo>
                  <a:pt x="54770" y="14492"/>
                </a:moveTo>
                <a:cubicBezTo>
                  <a:pt x="54480" y="14677"/>
                  <a:pt x="54180" y="14897"/>
                  <a:pt x="53890" y="15117"/>
                </a:cubicBezTo>
                <a:cubicBezTo>
                  <a:pt x="53819" y="15187"/>
                  <a:pt x="53740" y="15267"/>
                  <a:pt x="53670" y="15302"/>
                </a:cubicBezTo>
                <a:cubicBezTo>
                  <a:pt x="53599" y="15337"/>
                  <a:pt x="53564" y="15372"/>
                  <a:pt x="53485" y="15408"/>
                </a:cubicBezTo>
                <a:cubicBezTo>
                  <a:pt x="53485" y="15372"/>
                  <a:pt x="53520" y="15372"/>
                  <a:pt x="53564" y="15337"/>
                </a:cubicBezTo>
                <a:cubicBezTo>
                  <a:pt x="53819" y="15117"/>
                  <a:pt x="54110" y="14827"/>
                  <a:pt x="54365" y="14562"/>
                </a:cubicBezTo>
                <a:cubicBezTo>
                  <a:pt x="54515" y="14527"/>
                  <a:pt x="54621" y="14492"/>
                  <a:pt x="54770" y="14492"/>
                </a:cubicBezTo>
                <a:close/>
                <a:moveTo>
                  <a:pt x="12106" y="13356"/>
                </a:moveTo>
                <a:cubicBezTo>
                  <a:pt x="12362" y="13832"/>
                  <a:pt x="12582" y="14307"/>
                  <a:pt x="12846" y="14827"/>
                </a:cubicBezTo>
                <a:cubicBezTo>
                  <a:pt x="12626" y="14862"/>
                  <a:pt x="12441" y="14932"/>
                  <a:pt x="12256" y="14967"/>
                </a:cubicBezTo>
                <a:cubicBezTo>
                  <a:pt x="11851" y="15117"/>
                  <a:pt x="11446" y="15267"/>
                  <a:pt x="11041" y="15487"/>
                </a:cubicBezTo>
                <a:cubicBezTo>
                  <a:pt x="10865" y="14967"/>
                  <a:pt x="10601" y="14492"/>
                  <a:pt x="10346" y="14017"/>
                </a:cubicBezTo>
                <a:cubicBezTo>
                  <a:pt x="10715" y="13796"/>
                  <a:pt x="11155" y="13612"/>
                  <a:pt x="11631" y="13462"/>
                </a:cubicBezTo>
                <a:cubicBezTo>
                  <a:pt x="11781" y="13427"/>
                  <a:pt x="11965" y="13391"/>
                  <a:pt x="12106" y="13356"/>
                </a:cubicBezTo>
                <a:close/>
                <a:moveTo>
                  <a:pt x="18965" y="13761"/>
                </a:moveTo>
                <a:lnTo>
                  <a:pt x="18965" y="13761"/>
                </a:lnTo>
                <a:cubicBezTo>
                  <a:pt x="19484" y="14087"/>
                  <a:pt x="19959" y="14422"/>
                  <a:pt x="20435" y="14747"/>
                </a:cubicBezTo>
                <a:cubicBezTo>
                  <a:pt x="20549" y="15003"/>
                  <a:pt x="20690" y="15267"/>
                  <a:pt x="20805" y="15557"/>
                </a:cubicBezTo>
                <a:cubicBezTo>
                  <a:pt x="20329" y="15187"/>
                  <a:pt x="19845" y="14897"/>
                  <a:pt x="19370" y="14642"/>
                </a:cubicBezTo>
                <a:cubicBezTo>
                  <a:pt x="19264" y="14342"/>
                  <a:pt x="19114" y="14052"/>
                  <a:pt x="18965" y="13761"/>
                </a:cubicBezTo>
                <a:close/>
                <a:moveTo>
                  <a:pt x="53890" y="14747"/>
                </a:moveTo>
                <a:cubicBezTo>
                  <a:pt x="53673" y="15078"/>
                  <a:pt x="53421" y="15365"/>
                  <a:pt x="53135" y="15652"/>
                </a:cubicBezTo>
                <a:lnTo>
                  <a:pt x="53135" y="15652"/>
                </a:lnTo>
                <a:cubicBezTo>
                  <a:pt x="53295" y="15385"/>
                  <a:pt x="53433" y="15127"/>
                  <a:pt x="53599" y="14897"/>
                </a:cubicBezTo>
                <a:cubicBezTo>
                  <a:pt x="53635" y="14862"/>
                  <a:pt x="53705" y="14827"/>
                  <a:pt x="53784" y="14783"/>
                </a:cubicBezTo>
                <a:cubicBezTo>
                  <a:pt x="53819" y="14783"/>
                  <a:pt x="53855" y="14747"/>
                  <a:pt x="53890" y="14747"/>
                </a:cubicBezTo>
                <a:close/>
                <a:moveTo>
                  <a:pt x="61268" y="14386"/>
                </a:moveTo>
                <a:cubicBezTo>
                  <a:pt x="61708" y="14606"/>
                  <a:pt x="62183" y="14827"/>
                  <a:pt x="62659" y="15082"/>
                </a:cubicBezTo>
                <a:cubicBezTo>
                  <a:pt x="62588" y="15117"/>
                  <a:pt x="62474" y="15152"/>
                  <a:pt x="62403" y="15187"/>
                </a:cubicBezTo>
                <a:cubicBezTo>
                  <a:pt x="61963" y="15337"/>
                  <a:pt x="61523" y="15487"/>
                  <a:pt x="61083" y="15663"/>
                </a:cubicBezTo>
                <a:cubicBezTo>
                  <a:pt x="60643" y="15372"/>
                  <a:pt x="60202" y="15082"/>
                  <a:pt x="59727" y="14827"/>
                </a:cubicBezTo>
                <a:cubicBezTo>
                  <a:pt x="60123" y="14712"/>
                  <a:pt x="60493" y="14606"/>
                  <a:pt x="60863" y="14492"/>
                </a:cubicBezTo>
                <a:cubicBezTo>
                  <a:pt x="60968" y="14457"/>
                  <a:pt x="61118" y="14422"/>
                  <a:pt x="61268" y="14386"/>
                </a:cubicBezTo>
                <a:close/>
                <a:moveTo>
                  <a:pt x="64270" y="14492"/>
                </a:moveTo>
                <a:cubicBezTo>
                  <a:pt x="64745" y="14677"/>
                  <a:pt x="65185" y="14897"/>
                  <a:pt x="65670" y="15082"/>
                </a:cubicBezTo>
                <a:cubicBezTo>
                  <a:pt x="65370" y="15267"/>
                  <a:pt x="65044" y="15408"/>
                  <a:pt x="64745" y="15557"/>
                </a:cubicBezTo>
                <a:cubicBezTo>
                  <a:pt x="64525" y="15663"/>
                  <a:pt x="64349" y="15742"/>
                  <a:pt x="64129" y="15848"/>
                </a:cubicBezTo>
                <a:cubicBezTo>
                  <a:pt x="63689" y="15592"/>
                  <a:pt x="63204" y="15337"/>
                  <a:pt x="62764" y="15082"/>
                </a:cubicBezTo>
                <a:cubicBezTo>
                  <a:pt x="62879" y="15047"/>
                  <a:pt x="62984" y="15003"/>
                  <a:pt x="63099" y="14967"/>
                </a:cubicBezTo>
                <a:cubicBezTo>
                  <a:pt x="63504" y="14827"/>
                  <a:pt x="63865" y="14642"/>
                  <a:pt x="64270" y="14492"/>
                </a:cubicBezTo>
                <a:close/>
                <a:moveTo>
                  <a:pt x="53485" y="15443"/>
                </a:moveTo>
                <a:lnTo>
                  <a:pt x="53485" y="15443"/>
                </a:lnTo>
                <a:cubicBezTo>
                  <a:pt x="53300" y="15592"/>
                  <a:pt x="53124" y="15777"/>
                  <a:pt x="52939" y="15927"/>
                </a:cubicBezTo>
                <a:cubicBezTo>
                  <a:pt x="53080" y="15777"/>
                  <a:pt x="53265" y="15592"/>
                  <a:pt x="53485" y="15443"/>
                </a:cubicBezTo>
                <a:close/>
                <a:moveTo>
                  <a:pt x="17688" y="13832"/>
                </a:moveTo>
                <a:lnTo>
                  <a:pt x="17688" y="13832"/>
                </a:lnTo>
                <a:cubicBezTo>
                  <a:pt x="18269" y="14087"/>
                  <a:pt x="18824" y="14342"/>
                  <a:pt x="19334" y="14642"/>
                </a:cubicBezTo>
                <a:cubicBezTo>
                  <a:pt x="19554" y="15082"/>
                  <a:pt x="19739" y="15557"/>
                  <a:pt x="19889" y="16033"/>
                </a:cubicBezTo>
                <a:cubicBezTo>
                  <a:pt x="19370" y="15742"/>
                  <a:pt x="18859" y="15487"/>
                  <a:pt x="18304" y="15267"/>
                </a:cubicBezTo>
                <a:cubicBezTo>
                  <a:pt x="18128" y="14747"/>
                  <a:pt x="17908" y="14272"/>
                  <a:pt x="17688" y="13832"/>
                </a:cubicBezTo>
                <a:close/>
                <a:moveTo>
                  <a:pt x="53520" y="14897"/>
                </a:moveTo>
                <a:lnTo>
                  <a:pt x="53520" y="14897"/>
                </a:lnTo>
                <a:cubicBezTo>
                  <a:pt x="53344" y="15223"/>
                  <a:pt x="53159" y="15557"/>
                  <a:pt x="52939" y="15883"/>
                </a:cubicBezTo>
                <a:cubicBezTo>
                  <a:pt x="52860" y="15927"/>
                  <a:pt x="52789" y="15997"/>
                  <a:pt x="52754" y="16033"/>
                </a:cubicBezTo>
                <a:cubicBezTo>
                  <a:pt x="52939" y="15707"/>
                  <a:pt x="53080" y="15337"/>
                  <a:pt x="53230" y="14967"/>
                </a:cubicBezTo>
                <a:cubicBezTo>
                  <a:pt x="53300" y="14967"/>
                  <a:pt x="53414" y="14932"/>
                  <a:pt x="53520" y="14897"/>
                </a:cubicBezTo>
                <a:close/>
                <a:moveTo>
                  <a:pt x="56866" y="14642"/>
                </a:moveTo>
                <a:cubicBezTo>
                  <a:pt x="57306" y="14783"/>
                  <a:pt x="57781" y="15047"/>
                  <a:pt x="58221" y="15302"/>
                </a:cubicBezTo>
                <a:cubicBezTo>
                  <a:pt x="57816" y="15487"/>
                  <a:pt x="57447" y="15663"/>
                  <a:pt x="57042" y="15848"/>
                </a:cubicBezTo>
                <a:cubicBezTo>
                  <a:pt x="56971" y="15927"/>
                  <a:pt x="56866" y="15962"/>
                  <a:pt x="56786" y="16033"/>
                </a:cubicBezTo>
                <a:cubicBezTo>
                  <a:pt x="56346" y="15707"/>
                  <a:pt x="55871" y="15487"/>
                  <a:pt x="55431" y="15302"/>
                </a:cubicBezTo>
                <a:cubicBezTo>
                  <a:pt x="55871" y="15047"/>
                  <a:pt x="56346" y="14827"/>
                  <a:pt x="56866" y="14642"/>
                </a:cubicBezTo>
                <a:close/>
                <a:moveTo>
                  <a:pt x="52023" y="13867"/>
                </a:moveTo>
                <a:cubicBezTo>
                  <a:pt x="52244" y="14122"/>
                  <a:pt x="52384" y="14342"/>
                  <a:pt x="52534" y="14527"/>
                </a:cubicBezTo>
                <a:cubicBezTo>
                  <a:pt x="52420" y="14932"/>
                  <a:pt x="52314" y="15372"/>
                  <a:pt x="52129" y="15777"/>
                </a:cubicBezTo>
                <a:cubicBezTo>
                  <a:pt x="52059" y="15927"/>
                  <a:pt x="51979" y="16068"/>
                  <a:pt x="51909" y="16182"/>
                </a:cubicBezTo>
                <a:cubicBezTo>
                  <a:pt x="51759" y="16033"/>
                  <a:pt x="51618" y="15813"/>
                  <a:pt x="51434" y="15522"/>
                </a:cubicBezTo>
                <a:cubicBezTo>
                  <a:pt x="51504" y="15372"/>
                  <a:pt x="51583" y="15223"/>
                  <a:pt x="51654" y="15047"/>
                </a:cubicBezTo>
                <a:cubicBezTo>
                  <a:pt x="51839" y="14677"/>
                  <a:pt x="51944" y="14272"/>
                  <a:pt x="52023" y="13867"/>
                </a:cubicBezTo>
                <a:close/>
                <a:moveTo>
                  <a:pt x="59683" y="14862"/>
                </a:moveTo>
                <a:cubicBezTo>
                  <a:pt x="60167" y="15117"/>
                  <a:pt x="60607" y="15372"/>
                  <a:pt x="61047" y="15663"/>
                </a:cubicBezTo>
                <a:cubicBezTo>
                  <a:pt x="60563" y="15848"/>
                  <a:pt x="60088" y="16068"/>
                  <a:pt x="59648" y="16288"/>
                </a:cubicBezTo>
                <a:cubicBezTo>
                  <a:pt x="59207" y="15927"/>
                  <a:pt x="58767" y="15592"/>
                  <a:pt x="58327" y="15337"/>
                </a:cubicBezTo>
                <a:cubicBezTo>
                  <a:pt x="58767" y="15152"/>
                  <a:pt x="59207" y="15003"/>
                  <a:pt x="59683" y="14862"/>
                </a:cubicBezTo>
                <a:close/>
                <a:moveTo>
                  <a:pt x="52569" y="14562"/>
                </a:moveTo>
                <a:cubicBezTo>
                  <a:pt x="52684" y="14712"/>
                  <a:pt x="52789" y="14783"/>
                  <a:pt x="52904" y="14862"/>
                </a:cubicBezTo>
                <a:cubicBezTo>
                  <a:pt x="52789" y="15302"/>
                  <a:pt x="52640" y="15742"/>
                  <a:pt x="52420" y="16147"/>
                </a:cubicBezTo>
                <a:cubicBezTo>
                  <a:pt x="52384" y="16218"/>
                  <a:pt x="52314" y="16323"/>
                  <a:pt x="52244" y="16438"/>
                </a:cubicBezTo>
                <a:cubicBezTo>
                  <a:pt x="52164" y="16438"/>
                  <a:pt x="52059" y="16367"/>
                  <a:pt x="51944" y="16218"/>
                </a:cubicBezTo>
                <a:cubicBezTo>
                  <a:pt x="52023" y="16068"/>
                  <a:pt x="52094" y="15927"/>
                  <a:pt x="52164" y="15777"/>
                </a:cubicBezTo>
                <a:cubicBezTo>
                  <a:pt x="52349" y="15372"/>
                  <a:pt x="52464" y="14967"/>
                  <a:pt x="52569" y="14562"/>
                </a:cubicBezTo>
                <a:close/>
                <a:moveTo>
                  <a:pt x="52939" y="14897"/>
                </a:moveTo>
                <a:cubicBezTo>
                  <a:pt x="53009" y="14932"/>
                  <a:pt x="53124" y="14967"/>
                  <a:pt x="53194" y="14967"/>
                </a:cubicBezTo>
                <a:cubicBezTo>
                  <a:pt x="53009" y="15372"/>
                  <a:pt x="52860" y="15777"/>
                  <a:pt x="52640" y="16147"/>
                </a:cubicBezTo>
                <a:cubicBezTo>
                  <a:pt x="52534" y="16253"/>
                  <a:pt x="52464" y="16323"/>
                  <a:pt x="52349" y="16438"/>
                </a:cubicBezTo>
                <a:lnTo>
                  <a:pt x="52314" y="16438"/>
                </a:lnTo>
                <a:cubicBezTo>
                  <a:pt x="52349" y="16323"/>
                  <a:pt x="52420" y="16253"/>
                  <a:pt x="52464" y="16147"/>
                </a:cubicBezTo>
                <a:cubicBezTo>
                  <a:pt x="52684" y="15742"/>
                  <a:pt x="52825" y="15337"/>
                  <a:pt x="52939" y="14897"/>
                </a:cubicBezTo>
                <a:close/>
                <a:moveTo>
                  <a:pt x="54621" y="15187"/>
                </a:moveTo>
                <a:cubicBezTo>
                  <a:pt x="54075" y="15557"/>
                  <a:pt x="53564" y="15997"/>
                  <a:pt x="53080" y="16438"/>
                </a:cubicBezTo>
                <a:cubicBezTo>
                  <a:pt x="52939" y="16438"/>
                  <a:pt x="52789" y="16438"/>
                  <a:pt x="52684" y="16473"/>
                </a:cubicBezTo>
                <a:cubicBezTo>
                  <a:pt x="53124" y="16033"/>
                  <a:pt x="53635" y="15592"/>
                  <a:pt x="54145" y="15223"/>
                </a:cubicBezTo>
                <a:cubicBezTo>
                  <a:pt x="54295" y="15187"/>
                  <a:pt x="54480" y="15187"/>
                  <a:pt x="54621" y="15187"/>
                </a:cubicBezTo>
                <a:close/>
                <a:moveTo>
                  <a:pt x="10310" y="14052"/>
                </a:moveTo>
                <a:cubicBezTo>
                  <a:pt x="10566" y="14492"/>
                  <a:pt x="10821" y="15003"/>
                  <a:pt x="11006" y="15487"/>
                </a:cubicBezTo>
                <a:cubicBezTo>
                  <a:pt x="10495" y="15777"/>
                  <a:pt x="9985" y="16147"/>
                  <a:pt x="9544" y="16543"/>
                </a:cubicBezTo>
                <a:cubicBezTo>
                  <a:pt x="9359" y="16068"/>
                  <a:pt x="9139" y="15628"/>
                  <a:pt x="8884" y="15187"/>
                </a:cubicBezTo>
                <a:cubicBezTo>
                  <a:pt x="9280" y="14747"/>
                  <a:pt x="9764" y="14342"/>
                  <a:pt x="10310" y="14052"/>
                </a:cubicBezTo>
                <a:close/>
                <a:moveTo>
                  <a:pt x="15061" y="14632"/>
                </a:moveTo>
                <a:cubicBezTo>
                  <a:pt x="15546" y="14632"/>
                  <a:pt x="16030" y="14696"/>
                  <a:pt x="16508" y="14783"/>
                </a:cubicBezTo>
                <a:cubicBezTo>
                  <a:pt x="16728" y="15337"/>
                  <a:pt x="16913" y="15927"/>
                  <a:pt x="17098" y="16543"/>
                </a:cubicBezTo>
                <a:cubicBezTo>
                  <a:pt x="16543" y="16438"/>
                  <a:pt x="15998" y="16402"/>
                  <a:pt x="15443" y="16402"/>
                </a:cubicBezTo>
                <a:cubicBezTo>
                  <a:pt x="15223" y="15813"/>
                  <a:pt x="15003" y="15187"/>
                  <a:pt x="14747" y="14642"/>
                </a:cubicBezTo>
                <a:cubicBezTo>
                  <a:pt x="14852" y="14635"/>
                  <a:pt x="14956" y="14632"/>
                  <a:pt x="15061" y="14632"/>
                </a:cubicBezTo>
                <a:close/>
                <a:moveTo>
                  <a:pt x="52314" y="16473"/>
                </a:moveTo>
                <a:cubicBezTo>
                  <a:pt x="52279" y="16508"/>
                  <a:pt x="52279" y="16508"/>
                  <a:pt x="52244" y="16543"/>
                </a:cubicBezTo>
                <a:cubicBezTo>
                  <a:pt x="52244" y="16508"/>
                  <a:pt x="52279" y="16508"/>
                  <a:pt x="52279" y="16473"/>
                </a:cubicBezTo>
                <a:close/>
                <a:moveTo>
                  <a:pt x="53983" y="15267"/>
                </a:moveTo>
                <a:cubicBezTo>
                  <a:pt x="53485" y="15657"/>
                  <a:pt x="53027" y="16050"/>
                  <a:pt x="52569" y="16508"/>
                </a:cubicBezTo>
                <a:cubicBezTo>
                  <a:pt x="52534" y="16508"/>
                  <a:pt x="52499" y="16508"/>
                  <a:pt x="52464" y="16543"/>
                </a:cubicBezTo>
                <a:cubicBezTo>
                  <a:pt x="52569" y="16438"/>
                  <a:pt x="52640" y="16323"/>
                  <a:pt x="52719" y="16218"/>
                </a:cubicBezTo>
                <a:lnTo>
                  <a:pt x="52754" y="16182"/>
                </a:lnTo>
                <a:cubicBezTo>
                  <a:pt x="53045" y="15883"/>
                  <a:pt x="53379" y="15628"/>
                  <a:pt x="53705" y="15337"/>
                </a:cubicBezTo>
                <a:cubicBezTo>
                  <a:pt x="53779" y="15304"/>
                  <a:pt x="53877" y="15271"/>
                  <a:pt x="53983" y="15267"/>
                </a:cubicBezTo>
                <a:close/>
                <a:moveTo>
                  <a:pt x="54700" y="15187"/>
                </a:moveTo>
                <a:cubicBezTo>
                  <a:pt x="54920" y="15223"/>
                  <a:pt x="55140" y="15267"/>
                  <a:pt x="55325" y="15337"/>
                </a:cubicBezTo>
                <a:cubicBezTo>
                  <a:pt x="54735" y="15663"/>
                  <a:pt x="54224" y="16103"/>
                  <a:pt x="53740" y="16543"/>
                </a:cubicBezTo>
                <a:cubicBezTo>
                  <a:pt x="53564" y="16473"/>
                  <a:pt x="53414" y="16473"/>
                  <a:pt x="53230" y="16438"/>
                </a:cubicBezTo>
                <a:lnTo>
                  <a:pt x="53159" y="16438"/>
                </a:lnTo>
                <a:cubicBezTo>
                  <a:pt x="53635" y="15997"/>
                  <a:pt x="54145" y="15557"/>
                  <a:pt x="54700" y="15187"/>
                </a:cubicBezTo>
                <a:close/>
                <a:moveTo>
                  <a:pt x="20505" y="14827"/>
                </a:moveTo>
                <a:lnTo>
                  <a:pt x="20505" y="14827"/>
                </a:lnTo>
                <a:cubicBezTo>
                  <a:pt x="20840" y="15082"/>
                  <a:pt x="21166" y="15302"/>
                  <a:pt x="21465" y="15557"/>
                </a:cubicBezTo>
                <a:cubicBezTo>
                  <a:pt x="21606" y="15663"/>
                  <a:pt x="21755" y="15777"/>
                  <a:pt x="21870" y="15883"/>
                </a:cubicBezTo>
                <a:cubicBezTo>
                  <a:pt x="22011" y="16103"/>
                  <a:pt x="22125" y="16367"/>
                  <a:pt x="22231" y="16587"/>
                </a:cubicBezTo>
                <a:cubicBezTo>
                  <a:pt x="22160" y="16543"/>
                  <a:pt x="22090" y="16508"/>
                  <a:pt x="22046" y="16438"/>
                </a:cubicBezTo>
                <a:cubicBezTo>
                  <a:pt x="21650" y="16147"/>
                  <a:pt x="21245" y="15848"/>
                  <a:pt x="20875" y="15592"/>
                </a:cubicBezTo>
                <a:cubicBezTo>
                  <a:pt x="20769" y="15337"/>
                  <a:pt x="20655" y="15082"/>
                  <a:pt x="20505" y="14827"/>
                </a:cubicBezTo>
                <a:close/>
                <a:moveTo>
                  <a:pt x="52420" y="16508"/>
                </a:moveTo>
                <a:lnTo>
                  <a:pt x="52384" y="16543"/>
                </a:lnTo>
                <a:cubicBezTo>
                  <a:pt x="52384" y="16587"/>
                  <a:pt x="52349" y="16587"/>
                  <a:pt x="52349" y="16587"/>
                </a:cubicBezTo>
                <a:cubicBezTo>
                  <a:pt x="52384" y="16543"/>
                  <a:pt x="52384" y="16508"/>
                  <a:pt x="52420" y="16508"/>
                </a:cubicBezTo>
                <a:close/>
                <a:moveTo>
                  <a:pt x="62694" y="15117"/>
                </a:moveTo>
                <a:cubicBezTo>
                  <a:pt x="63169" y="15337"/>
                  <a:pt x="63609" y="15592"/>
                  <a:pt x="64085" y="15848"/>
                </a:cubicBezTo>
                <a:cubicBezTo>
                  <a:pt x="63865" y="15962"/>
                  <a:pt x="63689" y="16033"/>
                  <a:pt x="63504" y="16147"/>
                </a:cubicBezTo>
                <a:cubicBezTo>
                  <a:pt x="63134" y="16288"/>
                  <a:pt x="62808" y="16438"/>
                  <a:pt x="62474" y="16587"/>
                </a:cubicBezTo>
                <a:cubicBezTo>
                  <a:pt x="62368" y="16508"/>
                  <a:pt x="62254" y="16438"/>
                  <a:pt x="62148" y="16402"/>
                </a:cubicBezTo>
                <a:cubicBezTo>
                  <a:pt x="61813" y="16147"/>
                  <a:pt x="61488" y="15927"/>
                  <a:pt x="61153" y="15707"/>
                </a:cubicBezTo>
                <a:cubicBezTo>
                  <a:pt x="61558" y="15522"/>
                  <a:pt x="61998" y="15372"/>
                  <a:pt x="62403" y="15223"/>
                </a:cubicBezTo>
                <a:cubicBezTo>
                  <a:pt x="62509" y="15187"/>
                  <a:pt x="62623" y="15152"/>
                  <a:pt x="62694" y="15117"/>
                </a:cubicBezTo>
                <a:close/>
                <a:moveTo>
                  <a:pt x="14712" y="14642"/>
                </a:moveTo>
                <a:cubicBezTo>
                  <a:pt x="14968" y="15187"/>
                  <a:pt x="15188" y="15813"/>
                  <a:pt x="15373" y="16402"/>
                </a:cubicBezTo>
                <a:cubicBezTo>
                  <a:pt x="14783" y="16402"/>
                  <a:pt x="14166" y="16473"/>
                  <a:pt x="13577" y="16623"/>
                </a:cubicBezTo>
                <a:cubicBezTo>
                  <a:pt x="13356" y="15997"/>
                  <a:pt x="13136" y="15408"/>
                  <a:pt x="12881" y="14862"/>
                </a:cubicBezTo>
                <a:cubicBezTo>
                  <a:pt x="13506" y="14712"/>
                  <a:pt x="14122" y="14642"/>
                  <a:pt x="14712" y="14642"/>
                </a:cubicBezTo>
                <a:close/>
                <a:moveTo>
                  <a:pt x="52384" y="16473"/>
                </a:moveTo>
                <a:cubicBezTo>
                  <a:pt x="52349" y="16508"/>
                  <a:pt x="52314" y="16543"/>
                  <a:pt x="52244" y="16623"/>
                </a:cubicBezTo>
                <a:lnTo>
                  <a:pt x="52244" y="16658"/>
                </a:lnTo>
                <a:lnTo>
                  <a:pt x="52200" y="16658"/>
                </a:lnTo>
                <a:cubicBezTo>
                  <a:pt x="52279" y="16587"/>
                  <a:pt x="52314" y="16508"/>
                  <a:pt x="52384" y="16473"/>
                </a:cubicBezTo>
                <a:close/>
                <a:moveTo>
                  <a:pt x="8109" y="14052"/>
                </a:moveTo>
                <a:cubicBezTo>
                  <a:pt x="8365" y="14422"/>
                  <a:pt x="8620" y="14783"/>
                  <a:pt x="8840" y="15187"/>
                </a:cubicBezTo>
                <a:cubicBezTo>
                  <a:pt x="8400" y="15663"/>
                  <a:pt x="8074" y="16182"/>
                  <a:pt x="7784" y="16763"/>
                </a:cubicBezTo>
                <a:cubicBezTo>
                  <a:pt x="7599" y="16367"/>
                  <a:pt x="7379" y="15997"/>
                  <a:pt x="7123" y="15628"/>
                </a:cubicBezTo>
                <a:cubicBezTo>
                  <a:pt x="7379" y="15082"/>
                  <a:pt x="7704" y="14527"/>
                  <a:pt x="8109" y="14052"/>
                </a:cubicBezTo>
                <a:close/>
                <a:moveTo>
                  <a:pt x="52512" y="16566"/>
                </a:moveTo>
                <a:cubicBezTo>
                  <a:pt x="52406" y="16672"/>
                  <a:pt x="52309" y="16771"/>
                  <a:pt x="52244" y="16878"/>
                </a:cubicBezTo>
                <a:cubicBezTo>
                  <a:pt x="52279" y="16763"/>
                  <a:pt x="52349" y="16693"/>
                  <a:pt x="52420" y="16587"/>
                </a:cubicBezTo>
                <a:cubicBezTo>
                  <a:pt x="52454" y="16587"/>
                  <a:pt x="52484" y="16587"/>
                  <a:pt x="52512" y="16566"/>
                </a:cubicBezTo>
                <a:close/>
                <a:moveTo>
                  <a:pt x="19405" y="14677"/>
                </a:moveTo>
                <a:lnTo>
                  <a:pt x="19405" y="14677"/>
                </a:lnTo>
                <a:cubicBezTo>
                  <a:pt x="19924" y="14967"/>
                  <a:pt x="20400" y="15302"/>
                  <a:pt x="20840" y="15592"/>
                </a:cubicBezTo>
                <a:cubicBezTo>
                  <a:pt x="21025" y="16033"/>
                  <a:pt x="21210" y="16473"/>
                  <a:pt x="21350" y="16913"/>
                </a:cubicBezTo>
                <a:cubicBezTo>
                  <a:pt x="20910" y="16623"/>
                  <a:pt x="20435" y="16323"/>
                  <a:pt x="19959" y="16068"/>
                </a:cubicBezTo>
                <a:cubicBezTo>
                  <a:pt x="19775" y="15592"/>
                  <a:pt x="19590" y="15117"/>
                  <a:pt x="19405" y="14677"/>
                </a:cubicBezTo>
                <a:close/>
                <a:moveTo>
                  <a:pt x="16543" y="14783"/>
                </a:moveTo>
                <a:lnTo>
                  <a:pt x="16543" y="14783"/>
                </a:lnTo>
                <a:cubicBezTo>
                  <a:pt x="17133" y="14932"/>
                  <a:pt x="17723" y="15082"/>
                  <a:pt x="18269" y="15302"/>
                </a:cubicBezTo>
                <a:cubicBezTo>
                  <a:pt x="18454" y="15848"/>
                  <a:pt x="18639" y="16402"/>
                  <a:pt x="18824" y="17028"/>
                </a:cubicBezTo>
                <a:cubicBezTo>
                  <a:pt x="18269" y="16807"/>
                  <a:pt x="17723" y="16658"/>
                  <a:pt x="17169" y="16543"/>
                </a:cubicBezTo>
                <a:cubicBezTo>
                  <a:pt x="16984" y="15927"/>
                  <a:pt x="16764" y="15337"/>
                  <a:pt x="16543" y="14783"/>
                </a:cubicBezTo>
                <a:close/>
                <a:moveTo>
                  <a:pt x="58257" y="15337"/>
                </a:moveTo>
                <a:cubicBezTo>
                  <a:pt x="58732" y="15628"/>
                  <a:pt x="59172" y="15962"/>
                  <a:pt x="59577" y="16288"/>
                </a:cubicBezTo>
                <a:cubicBezTo>
                  <a:pt x="59067" y="16543"/>
                  <a:pt x="58582" y="16807"/>
                  <a:pt x="58072" y="17098"/>
                </a:cubicBezTo>
                <a:cubicBezTo>
                  <a:pt x="57667" y="16728"/>
                  <a:pt x="57262" y="16367"/>
                  <a:pt x="56822" y="16068"/>
                </a:cubicBezTo>
                <a:cubicBezTo>
                  <a:pt x="56901" y="15997"/>
                  <a:pt x="56971" y="15962"/>
                  <a:pt x="57086" y="15883"/>
                </a:cubicBezTo>
                <a:cubicBezTo>
                  <a:pt x="57447" y="15707"/>
                  <a:pt x="57852" y="15522"/>
                  <a:pt x="58257" y="15337"/>
                </a:cubicBezTo>
                <a:close/>
                <a:moveTo>
                  <a:pt x="51908" y="16951"/>
                </a:moveTo>
                <a:cubicBezTo>
                  <a:pt x="51872" y="17029"/>
                  <a:pt x="51803" y="17098"/>
                  <a:pt x="51759" y="17133"/>
                </a:cubicBezTo>
                <a:cubicBezTo>
                  <a:pt x="51752" y="17141"/>
                  <a:pt x="51744" y="17147"/>
                  <a:pt x="51736" y="17152"/>
                </a:cubicBezTo>
                <a:lnTo>
                  <a:pt x="51736" y="17152"/>
                </a:lnTo>
                <a:cubicBezTo>
                  <a:pt x="51750" y="17134"/>
                  <a:pt x="51759" y="17116"/>
                  <a:pt x="51759" y="17098"/>
                </a:cubicBezTo>
                <a:cubicBezTo>
                  <a:pt x="51817" y="17047"/>
                  <a:pt x="51870" y="16991"/>
                  <a:pt x="51908" y="16951"/>
                </a:cubicBezTo>
                <a:close/>
                <a:moveTo>
                  <a:pt x="12846" y="14862"/>
                </a:moveTo>
                <a:cubicBezTo>
                  <a:pt x="13101" y="15443"/>
                  <a:pt x="13321" y="16033"/>
                  <a:pt x="13541" y="16623"/>
                </a:cubicBezTo>
                <a:cubicBezTo>
                  <a:pt x="13207" y="16693"/>
                  <a:pt x="12916" y="16763"/>
                  <a:pt x="12582" y="16878"/>
                </a:cubicBezTo>
                <a:cubicBezTo>
                  <a:pt x="12291" y="16983"/>
                  <a:pt x="12001" y="17098"/>
                  <a:pt x="11701" y="17248"/>
                </a:cubicBezTo>
                <a:cubicBezTo>
                  <a:pt x="11525" y="16658"/>
                  <a:pt x="11305" y="16068"/>
                  <a:pt x="11085" y="15522"/>
                </a:cubicBezTo>
                <a:cubicBezTo>
                  <a:pt x="11446" y="15302"/>
                  <a:pt x="11851" y="15152"/>
                  <a:pt x="12256" y="15003"/>
                </a:cubicBezTo>
                <a:cubicBezTo>
                  <a:pt x="12476" y="14967"/>
                  <a:pt x="12661" y="14897"/>
                  <a:pt x="12846" y="14862"/>
                </a:cubicBezTo>
                <a:close/>
                <a:moveTo>
                  <a:pt x="52314" y="16658"/>
                </a:moveTo>
                <a:cubicBezTo>
                  <a:pt x="52121" y="16850"/>
                  <a:pt x="51929" y="17070"/>
                  <a:pt x="51736" y="17293"/>
                </a:cubicBezTo>
                <a:lnTo>
                  <a:pt x="51736" y="17293"/>
                </a:lnTo>
                <a:cubicBezTo>
                  <a:pt x="51805" y="17204"/>
                  <a:pt x="51868" y="17104"/>
                  <a:pt x="51944" y="17028"/>
                </a:cubicBezTo>
                <a:cubicBezTo>
                  <a:pt x="52059" y="16913"/>
                  <a:pt x="52129" y="16807"/>
                  <a:pt x="52244" y="16693"/>
                </a:cubicBezTo>
                <a:cubicBezTo>
                  <a:pt x="52279" y="16658"/>
                  <a:pt x="52279" y="16658"/>
                  <a:pt x="52314" y="16658"/>
                </a:cubicBezTo>
                <a:close/>
                <a:moveTo>
                  <a:pt x="61083" y="15707"/>
                </a:moveTo>
                <a:cubicBezTo>
                  <a:pt x="61444" y="15962"/>
                  <a:pt x="61778" y="16182"/>
                  <a:pt x="62148" y="16438"/>
                </a:cubicBezTo>
                <a:cubicBezTo>
                  <a:pt x="62218" y="16473"/>
                  <a:pt x="62324" y="16543"/>
                  <a:pt x="62403" y="16623"/>
                </a:cubicBezTo>
                <a:cubicBezTo>
                  <a:pt x="61928" y="16843"/>
                  <a:pt x="61408" y="17098"/>
                  <a:pt x="60933" y="17353"/>
                </a:cubicBezTo>
                <a:cubicBezTo>
                  <a:pt x="60827" y="17248"/>
                  <a:pt x="60713" y="17168"/>
                  <a:pt x="60643" y="17098"/>
                </a:cubicBezTo>
                <a:cubicBezTo>
                  <a:pt x="60308" y="16843"/>
                  <a:pt x="60017" y="16587"/>
                  <a:pt x="59683" y="16288"/>
                </a:cubicBezTo>
                <a:cubicBezTo>
                  <a:pt x="60123" y="16103"/>
                  <a:pt x="60607" y="15883"/>
                  <a:pt x="61083" y="15707"/>
                </a:cubicBezTo>
                <a:close/>
                <a:moveTo>
                  <a:pt x="64129" y="15883"/>
                </a:moveTo>
                <a:cubicBezTo>
                  <a:pt x="64199" y="15927"/>
                  <a:pt x="64235" y="15962"/>
                  <a:pt x="64305" y="15997"/>
                </a:cubicBezTo>
                <a:cubicBezTo>
                  <a:pt x="64569" y="16147"/>
                  <a:pt x="64860" y="16288"/>
                  <a:pt x="65150" y="16438"/>
                </a:cubicBezTo>
                <a:lnTo>
                  <a:pt x="65300" y="16543"/>
                </a:lnTo>
                <a:cubicBezTo>
                  <a:pt x="64789" y="16843"/>
                  <a:pt x="64270" y="17133"/>
                  <a:pt x="63724" y="17468"/>
                </a:cubicBezTo>
                <a:cubicBezTo>
                  <a:pt x="63645" y="17388"/>
                  <a:pt x="63539" y="17318"/>
                  <a:pt x="63425" y="17248"/>
                </a:cubicBezTo>
                <a:cubicBezTo>
                  <a:pt x="63134" y="17063"/>
                  <a:pt x="62808" y="16843"/>
                  <a:pt x="62509" y="16623"/>
                </a:cubicBezTo>
                <a:cubicBezTo>
                  <a:pt x="62844" y="16473"/>
                  <a:pt x="63169" y="16323"/>
                  <a:pt x="63504" y="16182"/>
                </a:cubicBezTo>
                <a:cubicBezTo>
                  <a:pt x="63724" y="16068"/>
                  <a:pt x="63909" y="15997"/>
                  <a:pt x="64129" y="15883"/>
                </a:cubicBezTo>
                <a:close/>
                <a:moveTo>
                  <a:pt x="51499" y="17484"/>
                </a:moveTo>
                <a:cubicBezTo>
                  <a:pt x="51489" y="17501"/>
                  <a:pt x="51479" y="17518"/>
                  <a:pt x="51469" y="17538"/>
                </a:cubicBezTo>
                <a:lnTo>
                  <a:pt x="51469" y="17503"/>
                </a:lnTo>
                <a:cubicBezTo>
                  <a:pt x="51480" y="17498"/>
                  <a:pt x="51490" y="17491"/>
                  <a:pt x="51499" y="17484"/>
                </a:cubicBezTo>
                <a:close/>
                <a:moveTo>
                  <a:pt x="51398" y="15592"/>
                </a:moveTo>
                <a:cubicBezTo>
                  <a:pt x="51583" y="15883"/>
                  <a:pt x="51724" y="16103"/>
                  <a:pt x="51874" y="16253"/>
                </a:cubicBezTo>
                <a:cubicBezTo>
                  <a:pt x="51583" y="16763"/>
                  <a:pt x="51213" y="17248"/>
                  <a:pt x="50773" y="17688"/>
                </a:cubicBezTo>
                <a:cubicBezTo>
                  <a:pt x="50624" y="17503"/>
                  <a:pt x="50439" y="17283"/>
                  <a:pt x="50333" y="17063"/>
                </a:cubicBezTo>
                <a:cubicBezTo>
                  <a:pt x="50773" y="16623"/>
                  <a:pt x="51099" y="16103"/>
                  <a:pt x="51398" y="15592"/>
                </a:cubicBezTo>
                <a:close/>
                <a:moveTo>
                  <a:pt x="18304" y="15337"/>
                </a:moveTo>
                <a:cubicBezTo>
                  <a:pt x="18859" y="15557"/>
                  <a:pt x="19405" y="15813"/>
                  <a:pt x="19924" y="16068"/>
                </a:cubicBezTo>
                <a:cubicBezTo>
                  <a:pt x="20065" y="16623"/>
                  <a:pt x="20250" y="17168"/>
                  <a:pt x="20364" y="17723"/>
                </a:cubicBezTo>
                <a:cubicBezTo>
                  <a:pt x="19889" y="17468"/>
                  <a:pt x="19370" y="17204"/>
                  <a:pt x="18859" y="17028"/>
                </a:cubicBezTo>
                <a:cubicBezTo>
                  <a:pt x="18674" y="16438"/>
                  <a:pt x="18524" y="15848"/>
                  <a:pt x="18304" y="15337"/>
                </a:cubicBezTo>
                <a:close/>
                <a:moveTo>
                  <a:pt x="51909" y="16288"/>
                </a:moveTo>
                <a:cubicBezTo>
                  <a:pt x="52023" y="16402"/>
                  <a:pt x="52129" y="16438"/>
                  <a:pt x="52244" y="16473"/>
                </a:cubicBezTo>
                <a:cubicBezTo>
                  <a:pt x="52200" y="16543"/>
                  <a:pt x="52129" y="16623"/>
                  <a:pt x="52094" y="16693"/>
                </a:cubicBezTo>
                <a:cubicBezTo>
                  <a:pt x="52059" y="16728"/>
                  <a:pt x="52023" y="16763"/>
                  <a:pt x="51979" y="16807"/>
                </a:cubicBezTo>
                <a:cubicBezTo>
                  <a:pt x="51909" y="16878"/>
                  <a:pt x="51803" y="16948"/>
                  <a:pt x="51724" y="17063"/>
                </a:cubicBezTo>
                <a:cubicBezTo>
                  <a:pt x="51469" y="17318"/>
                  <a:pt x="51213" y="17609"/>
                  <a:pt x="50958" y="17864"/>
                </a:cubicBezTo>
                <a:cubicBezTo>
                  <a:pt x="50923" y="17829"/>
                  <a:pt x="50844" y="17758"/>
                  <a:pt x="50808" y="17723"/>
                </a:cubicBezTo>
                <a:cubicBezTo>
                  <a:pt x="51213" y="17283"/>
                  <a:pt x="51618" y="16807"/>
                  <a:pt x="51909" y="16288"/>
                </a:cubicBezTo>
                <a:close/>
                <a:moveTo>
                  <a:pt x="51428" y="17455"/>
                </a:moveTo>
                <a:cubicBezTo>
                  <a:pt x="51326" y="17610"/>
                  <a:pt x="51191" y="17740"/>
                  <a:pt x="51029" y="17864"/>
                </a:cubicBezTo>
                <a:cubicBezTo>
                  <a:pt x="51173" y="17726"/>
                  <a:pt x="51297" y="17583"/>
                  <a:pt x="51428" y="17455"/>
                </a:cubicBezTo>
                <a:close/>
                <a:moveTo>
                  <a:pt x="51284" y="17723"/>
                </a:moveTo>
                <a:lnTo>
                  <a:pt x="51284" y="17723"/>
                </a:lnTo>
                <a:cubicBezTo>
                  <a:pt x="51249" y="17793"/>
                  <a:pt x="51213" y="17829"/>
                  <a:pt x="51143" y="17864"/>
                </a:cubicBezTo>
                <a:cubicBezTo>
                  <a:pt x="51201" y="17806"/>
                  <a:pt x="51235" y="17772"/>
                  <a:pt x="51284" y="17723"/>
                </a:cubicBezTo>
                <a:close/>
                <a:moveTo>
                  <a:pt x="8840" y="15223"/>
                </a:moveTo>
                <a:cubicBezTo>
                  <a:pt x="9104" y="15663"/>
                  <a:pt x="9324" y="16103"/>
                  <a:pt x="9500" y="16587"/>
                </a:cubicBezTo>
                <a:cubicBezTo>
                  <a:pt x="9060" y="16983"/>
                  <a:pt x="8664" y="17424"/>
                  <a:pt x="8294" y="17943"/>
                </a:cubicBezTo>
                <a:cubicBezTo>
                  <a:pt x="8145" y="17538"/>
                  <a:pt x="8004" y="17168"/>
                  <a:pt x="7819" y="16807"/>
                </a:cubicBezTo>
                <a:cubicBezTo>
                  <a:pt x="8109" y="16218"/>
                  <a:pt x="8444" y="15707"/>
                  <a:pt x="8840" y="15223"/>
                </a:cubicBezTo>
                <a:close/>
                <a:moveTo>
                  <a:pt x="20910" y="15663"/>
                </a:moveTo>
                <a:lnTo>
                  <a:pt x="20910" y="15663"/>
                </a:lnTo>
                <a:cubicBezTo>
                  <a:pt x="21280" y="15927"/>
                  <a:pt x="21650" y="16218"/>
                  <a:pt x="22011" y="16473"/>
                </a:cubicBezTo>
                <a:cubicBezTo>
                  <a:pt x="22090" y="16543"/>
                  <a:pt x="22196" y="16623"/>
                  <a:pt x="22266" y="16693"/>
                </a:cubicBezTo>
                <a:cubicBezTo>
                  <a:pt x="22451" y="17098"/>
                  <a:pt x="22636" y="17538"/>
                  <a:pt x="22785" y="17943"/>
                </a:cubicBezTo>
                <a:cubicBezTo>
                  <a:pt x="22671" y="17864"/>
                  <a:pt x="22530" y="17793"/>
                  <a:pt x="22416" y="17723"/>
                </a:cubicBezTo>
                <a:cubicBezTo>
                  <a:pt x="22090" y="17468"/>
                  <a:pt x="21755" y="17204"/>
                  <a:pt x="21386" y="16948"/>
                </a:cubicBezTo>
                <a:cubicBezTo>
                  <a:pt x="21245" y="16508"/>
                  <a:pt x="21095" y="16068"/>
                  <a:pt x="20910" y="15663"/>
                </a:cubicBezTo>
                <a:close/>
                <a:moveTo>
                  <a:pt x="51064" y="17908"/>
                </a:moveTo>
                <a:lnTo>
                  <a:pt x="51029" y="17943"/>
                </a:lnTo>
                <a:cubicBezTo>
                  <a:pt x="51029" y="17908"/>
                  <a:pt x="51064" y="17908"/>
                  <a:pt x="51064" y="17908"/>
                </a:cubicBezTo>
                <a:close/>
                <a:moveTo>
                  <a:pt x="51143" y="17978"/>
                </a:moveTo>
                <a:lnTo>
                  <a:pt x="51099" y="18014"/>
                </a:lnTo>
                <a:cubicBezTo>
                  <a:pt x="51099" y="17978"/>
                  <a:pt x="51143" y="17978"/>
                  <a:pt x="51143" y="17978"/>
                </a:cubicBezTo>
                <a:close/>
                <a:moveTo>
                  <a:pt x="52129" y="16913"/>
                </a:moveTo>
                <a:cubicBezTo>
                  <a:pt x="52059" y="17028"/>
                  <a:pt x="51944" y="17168"/>
                  <a:pt x="51839" y="17283"/>
                </a:cubicBezTo>
                <a:cubicBezTo>
                  <a:pt x="51724" y="17424"/>
                  <a:pt x="51618" y="17538"/>
                  <a:pt x="51504" y="17688"/>
                </a:cubicBezTo>
                <a:lnTo>
                  <a:pt x="51178" y="18014"/>
                </a:lnTo>
                <a:lnTo>
                  <a:pt x="51143" y="18014"/>
                </a:lnTo>
                <a:cubicBezTo>
                  <a:pt x="51213" y="17943"/>
                  <a:pt x="51249" y="17908"/>
                  <a:pt x="51284" y="17829"/>
                </a:cubicBezTo>
                <a:cubicBezTo>
                  <a:pt x="51583" y="17538"/>
                  <a:pt x="51874" y="17248"/>
                  <a:pt x="52129" y="16913"/>
                </a:cubicBezTo>
                <a:close/>
                <a:moveTo>
                  <a:pt x="50993" y="17978"/>
                </a:moveTo>
                <a:cubicBezTo>
                  <a:pt x="50993" y="18014"/>
                  <a:pt x="50958" y="18014"/>
                  <a:pt x="50923" y="18049"/>
                </a:cubicBezTo>
                <a:cubicBezTo>
                  <a:pt x="50923" y="18014"/>
                  <a:pt x="50958" y="18014"/>
                  <a:pt x="50993" y="17978"/>
                </a:cubicBezTo>
                <a:close/>
                <a:moveTo>
                  <a:pt x="53045" y="16473"/>
                </a:moveTo>
                <a:cubicBezTo>
                  <a:pt x="52569" y="16983"/>
                  <a:pt x="52094" y="17503"/>
                  <a:pt x="51689" y="18049"/>
                </a:cubicBezTo>
                <a:cubicBezTo>
                  <a:pt x="51539" y="18014"/>
                  <a:pt x="51398" y="18014"/>
                  <a:pt x="51284" y="18014"/>
                </a:cubicBezTo>
                <a:cubicBezTo>
                  <a:pt x="51363" y="17908"/>
                  <a:pt x="51434" y="17793"/>
                  <a:pt x="51539" y="17723"/>
                </a:cubicBezTo>
                <a:cubicBezTo>
                  <a:pt x="51654" y="17573"/>
                  <a:pt x="51759" y="17424"/>
                  <a:pt x="51874" y="17318"/>
                </a:cubicBezTo>
                <a:cubicBezTo>
                  <a:pt x="52129" y="17028"/>
                  <a:pt x="52349" y="16807"/>
                  <a:pt x="52605" y="16543"/>
                </a:cubicBezTo>
                <a:cubicBezTo>
                  <a:pt x="52754" y="16508"/>
                  <a:pt x="52904" y="16473"/>
                  <a:pt x="53045" y="16473"/>
                </a:cubicBezTo>
                <a:close/>
                <a:moveTo>
                  <a:pt x="11041" y="15557"/>
                </a:moveTo>
                <a:cubicBezTo>
                  <a:pt x="11261" y="16103"/>
                  <a:pt x="11481" y="16658"/>
                  <a:pt x="11666" y="17248"/>
                </a:cubicBezTo>
                <a:cubicBezTo>
                  <a:pt x="11120" y="17503"/>
                  <a:pt x="10601" y="17829"/>
                  <a:pt x="10125" y="18198"/>
                </a:cubicBezTo>
                <a:cubicBezTo>
                  <a:pt x="9941" y="17644"/>
                  <a:pt x="9764" y="17098"/>
                  <a:pt x="9544" y="16587"/>
                </a:cubicBezTo>
                <a:cubicBezTo>
                  <a:pt x="10020" y="16182"/>
                  <a:pt x="10495" y="15813"/>
                  <a:pt x="11041" y="15557"/>
                </a:cubicBezTo>
                <a:close/>
                <a:moveTo>
                  <a:pt x="53230" y="16473"/>
                </a:moveTo>
                <a:cubicBezTo>
                  <a:pt x="53379" y="16508"/>
                  <a:pt x="53564" y="16543"/>
                  <a:pt x="53705" y="16587"/>
                </a:cubicBezTo>
                <a:cubicBezTo>
                  <a:pt x="53194" y="17098"/>
                  <a:pt x="52719" y="17644"/>
                  <a:pt x="52244" y="18198"/>
                </a:cubicBezTo>
                <a:cubicBezTo>
                  <a:pt x="52094" y="18128"/>
                  <a:pt x="51909" y="18084"/>
                  <a:pt x="51724" y="18049"/>
                </a:cubicBezTo>
                <a:cubicBezTo>
                  <a:pt x="52164" y="17503"/>
                  <a:pt x="52605" y="16983"/>
                  <a:pt x="53124" y="16473"/>
                </a:cubicBezTo>
                <a:close/>
                <a:moveTo>
                  <a:pt x="15443" y="16438"/>
                </a:moveTo>
                <a:cubicBezTo>
                  <a:pt x="15998" y="16438"/>
                  <a:pt x="16588" y="16473"/>
                  <a:pt x="17133" y="16587"/>
                </a:cubicBezTo>
                <a:cubicBezTo>
                  <a:pt x="17283" y="17133"/>
                  <a:pt x="17424" y="17688"/>
                  <a:pt x="17574" y="18269"/>
                </a:cubicBezTo>
                <a:cubicBezTo>
                  <a:pt x="17063" y="18163"/>
                  <a:pt x="16508" y="18128"/>
                  <a:pt x="15962" y="18128"/>
                </a:cubicBezTo>
                <a:cubicBezTo>
                  <a:pt x="15813" y="17573"/>
                  <a:pt x="15628" y="16983"/>
                  <a:pt x="15443" y="16438"/>
                </a:cubicBezTo>
                <a:close/>
                <a:moveTo>
                  <a:pt x="59612" y="16323"/>
                </a:moveTo>
                <a:cubicBezTo>
                  <a:pt x="59947" y="16587"/>
                  <a:pt x="60273" y="16878"/>
                  <a:pt x="60607" y="17133"/>
                </a:cubicBezTo>
                <a:cubicBezTo>
                  <a:pt x="60678" y="17204"/>
                  <a:pt x="60783" y="17283"/>
                  <a:pt x="60863" y="17353"/>
                </a:cubicBezTo>
                <a:cubicBezTo>
                  <a:pt x="60493" y="17573"/>
                  <a:pt x="60123" y="17758"/>
                  <a:pt x="59762" y="17978"/>
                </a:cubicBezTo>
                <a:cubicBezTo>
                  <a:pt x="59612" y="18084"/>
                  <a:pt x="59463" y="18163"/>
                  <a:pt x="59322" y="18269"/>
                </a:cubicBezTo>
                <a:cubicBezTo>
                  <a:pt x="59243" y="18198"/>
                  <a:pt x="59172" y="18128"/>
                  <a:pt x="59102" y="18084"/>
                </a:cubicBezTo>
                <a:cubicBezTo>
                  <a:pt x="58802" y="17758"/>
                  <a:pt x="58477" y="17424"/>
                  <a:pt x="58107" y="17133"/>
                </a:cubicBezTo>
                <a:cubicBezTo>
                  <a:pt x="58626" y="16843"/>
                  <a:pt x="59102" y="16543"/>
                  <a:pt x="59612" y="16323"/>
                </a:cubicBezTo>
                <a:close/>
                <a:moveTo>
                  <a:pt x="15408" y="16438"/>
                </a:moveTo>
                <a:cubicBezTo>
                  <a:pt x="15593" y="16983"/>
                  <a:pt x="15778" y="17573"/>
                  <a:pt x="15927" y="18128"/>
                </a:cubicBezTo>
                <a:cubicBezTo>
                  <a:pt x="15337" y="18128"/>
                  <a:pt x="14712" y="18198"/>
                  <a:pt x="14087" y="18348"/>
                </a:cubicBezTo>
                <a:cubicBezTo>
                  <a:pt x="13946" y="17793"/>
                  <a:pt x="13761" y="17204"/>
                  <a:pt x="13577" y="16658"/>
                </a:cubicBezTo>
                <a:cubicBezTo>
                  <a:pt x="14202" y="16508"/>
                  <a:pt x="14783" y="16438"/>
                  <a:pt x="15408" y="16438"/>
                </a:cubicBezTo>
                <a:close/>
                <a:moveTo>
                  <a:pt x="62439" y="16658"/>
                </a:moveTo>
                <a:cubicBezTo>
                  <a:pt x="62764" y="16878"/>
                  <a:pt x="63099" y="17098"/>
                  <a:pt x="63389" y="17283"/>
                </a:cubicBezTo>
                <a:cubicBezTo>
                  <a:pt x="63504" y="17353"/>
                  <a:pt x="63609" y="17424"/>
                  <a:pt x="63689" y="17468"/>
                </a:cubicBezTo>
                <a:cubicBezTo>
                  <a:pt x="63204" y="17793"/>
                  <a:pt x="62694" y="18084"/>
                  <a:pt x="62218" y="18383"/>
                </a:cubicBezTo>
                <a:cubicBezTo>
                  <a:pt x="62104" y="18269"/>
                  <a:pt x="61998" y="18198"/>
                  <a:pt x="61884" y="18128"/>
                </a:cubicBezTo>
                <a:cubicBezTo>
                  <a:pt x="61593" y="17908"/>
                  <a:pt x="61268" y="17644"/>
                  <a:pt x="60968" y="17388"/>
                </a:cubicBezTo>
                <a:cubicBezTo>
                  <a:pt x="61444" y="17133"/>
                  <a:pt x="61963" y="16878"/>
                  <a:pt x="62439" y="16658"/>
                </a:cubicBezTo>
                <a:close/>
                <a:moveTo>
                  <a:pt x="56786" y="16068"/>
                </a:moveTo>
                <a:cubicBezTo>
                  <a:pt x="57191" y="16402"/>
                  <a:pt x="57632" y="16728"/>
                  <a:pt x="58037" y="17133"/>
                </a:cubicBezTo>
                <a:cubicBezTo>
                  <a:pt x="57411" y="17503"/>
                  <a:pt x="56822" y="17943"/>
                  <a:pt x="56311" y="18419"/>
                </a:cubicBezTo>
                <a:cubicBezTo>
                  <a:pt x="56276" y="18419"/>
                  <a:pt x="56276" y="18383"/>
                  <a:pt x="56241" y="18383"/>
                </a:cubicBezTo>
                <a:cubicBezTo>
                  <a:pt x="55871" y="18014"/>
                  <a:pt x="55501" y="17644"/>
                  <a:pt x="55061" y="17318"/>
                </a:cubicBezTo>
                <a:cubicBezTo>
                  <a:pt x="55615" y="16878"/>
                  <a:pt x="56161" y="16438"/>
                  <a:pt x="56786" y="16068"/>
                </a:cubicBezTo>
                <a:close/>
                <a:moveTo>
                  <a:pt x="19959" y="16103"/>
                </a:moveTo>
                <a:cubicBezTo>
                  <a:pt x="20435" y="16402"/>
                  <a:pt x="20910" y="16693"/>
                  <a:pt x="21350" y="16983"/>
                </a:cubicBezTo>
                <a:cubicBezTo>
                  <a:pt x="21535" y="17503"/>
                  <a:pt x="21650" y="18014"/>
                  <a:pt x="21791" y="18568"/>
                </a:cubicBezTo>
                <a:cubicBezTo>
                  <a:pt x="21315" y="18269"/>
                  <a:pt x="20875" y="17978"/>
                  <a:pt x="20435" y="17758"/>
                </a:cubicBezTo>
                <a:cubicBezTo>
                  <a:pt x="20285" y="17204"/>
                  <a:pt x="20144" y="16658"/>
                  <a:pt x="19959" y="16103"/>
                </a:cubicBezTo>
                <a:close/>
                <a:moveTo>
                  <a:pt x="50879" y="18128"/>
                </a:moveTo>
                <a:cubicBezTo>
                  <a:pt x="50844" y="18163"/>
                  <a:pt x="50808" y="18198"/>
                  <a:pt x="50773" y="18234"/>
                </a:cubicBezTo>
                <a:cubicBezTo>
                  <a:pt x="50624" y="18383"/>
                  <a:pt x="50483" y="18489"/>
                  <a:pt x="50333" y="18603"/>
                </a:cubicBezTo>
                <a:cubicBezTo>
                  <a:pt x="50518" y="18454"/>
                  <a:pt x="50659" y="18269"/>
                  <a:pt x="50844" y="18128"/>
                </a:cubicBezTo>
                <a:close/>
                <a:moveTo>
                  <a:pt x="7079" y="15707"/>
                </a:moveTo>
                <a:cubicBezTo>
                  <a:pt x="7343" y="16033"/>
                  <a:pt x="7563" y="16402"/>
                  <a:pt x="7784" y="16807"/>
                </a:cubicBezTo>
                <a:cubicBezTo>
                  <a:pt x="7484" y="17388"/>
                  <a:pt x="7264" y="18014"/>
                  <a:pt x="7044" y="18639"/>
                </a:cubicBezTo>
                <a:cubicBezTo>
                  <a:pt x="6859" y="18234"/>
                  <a:pt x="6683" y="17864"/>
                  <a:pt x="6419" y="17503"/>
                </a:cubicBezTo>
                <a:cubicBezTo>
                  <a:pt x="6604" y="16878"/>
                  <a:pt x="6824" y="16253"/>
                  <a:pt x="7079" y="15707"/>
                </a:cubicBezTo>
                <a:close/>
                <a:moveTo>
                  <a:pt x="51099" y="18049"/>
                </a:moveTo>
                <a:lnTo>
                  <a:pt x="51099" y="18084"/>
                </a:lnTo>
                <a:lnTo>
                  <a:pt x="51143" y="18049"/>
                </a:lnTo>
                <a:lnTo>
                  <a:pt x="51143" y="18049"/>
                </a:lnTo>
                <a:cubicBezTo>
                  <a:pt x="51143" y="18049"/>
                  <a:pt x="51143" y="18084"/>
                  <a:pt x="51099" y="18084"/>
                </a:cubicBezTo>
                <a:cubicBezTo>
                  <a:pt x="50879" y="18304"/>
                  <a:pt x="50659" y="18489"/>
                  <a:pt x="50404" y="18709"/>
                </a:cubicBezTo>
                <a:cubicBezTo>
                  <a:pt x="50518" y="18603"/>
                  <a:pt x="50624" y="18454"/>
                  <a:pt x="50738" y="18348"/>
                </a:cubicBezTo>
                <a:cubicBezTo>
                  <a:pt x="50844" y="18269"/>
                  <a:pt x="50923" y="18163"/>
                  <a:pt x="51029" y="18084"/>
                </a:cubicBezTo>
                <a:cubicBezTo>
                  <a:pt x="51029" y="18084"/>
                  <a:pt x="51064" y="18084"/>
                  <a:pt x="51099" y="18049"/>
                </a:cubicBezTo>
                <a:close/>
                <a:moveTo>
                  <a:pt x="17169" y="16623"/>
                </a:moveTo>
                <a:lnTo>
                  <a:pt x="17169" y="16623"/>
                </a:lnTo>
                <a:cubicBezTo>
                  <a:pt x="17723" y="16693"/>
                  <a:pt x="18269" y="16878"/>
                  <a:pt x="18824" y="17063"/>
                </a:cubicBezTo>
                <a:cubicBezTo>
                  <a:pt x="18965" y="17609"/>
                  <a:pt x="19114" y="18163"/>
                  <a:pt x="19229" y="18744"/>
                </a:cubicBezTo>
                <a:cubicBezTo>
                  <a:pt x="18965" y="18639"/>
                  <a:pt x="18744" y="18568"/>
                  <a:pt x="18489" y="18489"/>
                </a:cubicBezTo>
                <a:cubicBezTo>
                  <a:pt x="18199" y="18419"/>
                  <a:pt x="17943" y="18348"/>
                  <a:pt x="17644" y="18269"/>
                </a:cubicBezTo>
                <a:cubicBezTo>
                  <a:pt x="17503" y="17688"/>
                  <a:pt x="17353" y="17133"/>
                  <a:pt x="17169" y="16623"/>
                </a:cubicBezTo>
                <a:close/>
                <a:moveTo>
                  <a:pt x="22345" y="16728"/>
                </a:moveTo>
                <a:cubicBezTo>
                  <a:pt x="22785" y="17063"/>
                  <a:pt x="23261" y="17353"/>
                  <a:pt x="23701" y="17644"/>
                </a:cubicBezTo>
                <a:cubicBezTo>
                  <a:pt x="23886" y="18049"/>
                  <a:pt x="24027" y="18454"/>
                  <a:pt x="24177" y="18859"/>
                </a:cubicBezTo>
                <a:cubicBezTo>
                  <a:pt x="23701" y="18603"/>
                  <a:pt x="23261" y="18304"/>
                  <a:pt x="22821" y="18014"/>
                </a:cubicBezTo>
                <a:cubicBezTo>
                  <a:pt x="22671" y="17573"/>
                  <a:pt x="22530" y="17133"/>
                  <a:pt x="22345" y="16728"/>
                </a:cubicBezTo>
                <a:close/>
                <a:moveTo>
                  <a:pt x="50298" y="17098"/>
                </a:moveTo>
                <a:cubicBezTo>
                  <a:pt x="50439" y="17318"/>
                  <a:pt x="50588" y="17503"/>
                  <a:pt x="50738" y="17723"/>
                </a:cubicBezTo>
                <a:cubicBezTo>
                  <a:pt x="50298" y="18163"/>
                  <a:pt x="49822" y="18524"/>
                  <a:pt x="49268" y="18894"/>
                </a:cubicBezTo>
                <a:cubicBezTo>
                  <a:pt x="49118" y="18788"/>
                  <a:pt x="48977" y="18568"/>
                  <a:pt x="48792" y="18304"/>
                </a:cubicBezTo>
                <a:cubicBezTo>
                  <a:pt x="49382" y="17943"/>
                  <a:pt x="49858" y="17538"/>
                  <a:pt x="50298" y="17098"/>
                </a:cubicBezTo>
                <a:close/>
                <a:moveTo>
                  <a:pt x="55395" y="15337"/>
                </a:moveTo>
                <a:cubicBezTo>
                  <a:pt x="55836" y="15487"/>
                  <a:pt x="56276" y="15742"/>
                  <a:pt x="56751" y="16033"/>
                </a:cubicBezTo>
                <a:cubicBezTo>
                  <a:pt x="56126" y="16402"/>
                  <a:pt x="55580" y="16843"/>
                  <a:pt x="55026" y="17318"/>
                </a:cubicBezTo>
                <a:cubicBezTo>
                  <a:pt x="54480" y="17829"/>
                  <a:pt x="53960" y="18348"/>
                  <a:pt x="53485" y="18894"/>
                </a:cubicBezTo>
                <a:cubicBezTo>
                  <a:pt x="53080" y="18639"/>
                  <a:pt x="52684" y="18383"/>
                  <a:pt x="52314" y="18234"/>
                </a:cubicBezTo>
                <a:cubicBezTo>
                  <a:pt x="52754" y="17644"/>
                  <a:pt x="53230" y="17098"/>
                  <a:pt x="53740" y="16587"/>
                </a:cubicBezTo>
                <a:cubicBezTo>
                  <a:pt x="54180" y="16728"/>
                  <a:pt x="54585" y="17028"/>
                  <a:pt x="55026" y="17318"/>
                </a:cubicBezTo>
                <a:cubicBezTo>
                  <a:pt x="54621" y="16983"/>
                  <a:pt x="54224" y="16693"/>
                  <a:pt x="53784" y="16543"/>
                </a:cubicBezTo>
                <a:cubicBezTo>
                  <a:pt x="54260" y="16103"/>
                  <a:pt x="54805" y="15707"/>
                  <a:pt x="55395" y="15337"/>
                </a:cubicBezTo>
                <a:close/>
                <a:moveTo>
                  <a:pt x="13541" y="16658"/>
                </a:moveTo>
                <a:cubicBezTo>
                  <a:pt x="13726" y="17204"/>
                  <a:pt x="13902" y="17793"/>
                  <a:pt x="14052" y="18348"/>
                </a:cubicBezTo>
                <a:cubicBezTo>
                  <a:pt x="13832" y="18419"/>
                  <a:pt x="13577" y="18454"/>
                  <a:pt x="13356" y="18524"/>
                </a:cubicBezTo>
                <a:cubicBezTo>
                  <a:pt x="12951" y="18639"/>
                  <a:pt x="12582" y="18788"/>
                  <a:pt x="12221" y="18929"/>
                </a:cubicBezTo>
                <a:cubicBezTo>
                  <a:pt x="12071" y="18383"/>
                  <a:pt x="11886" y="17829"/>
                  <a:pt x="11745" y="17283"/>
                </a:cubicBezTo>
                <a:cubicBezTo>
                  <a:pt x="12001" y="17133"/>
                  <a:pt x="12291" y="17028"/>
                  <a:pt x="12626" y="16913"/>
                </a:cubicBezTo>
                <a:cubicBezTo>
                  <a:pt x="12916" y="16807"/>
                  <a:pt x="13242" y="16728"/>
                  <a:pt x="13541" y="16658"/>
                </a:cubicBezTo>
                <a:close/>
                <a:moveTo>
                  <a:pt x="50773" y="17758"/>
                </a:moveTo>
                <a:cubicBezTo>
                  <a:pt x="50844" y="17793"/>
                  <a:pt x="50879" y="17864"/>
                  <a:pt x="50923" y="17908"/>
                </a:cubicBezTo>
                <a:cubicBezTo>
                  <a:pt x="50923" y="17943"/>
                  <a:pt x="50923" y="17943"/>
                  <a:pt x="50879" y="17943"/>
                </a:cubicBezTo>
                <a:cubicBezTo>
                  <a:pt x="50844" y="18014"/>
                  <a:pt x="50808" y="18049"/>
                  <a:pt x="50738" y="18128"/>
                </a:cubicBezTo>
                <a:cubicBezTo>
                  <a:pt x="50368" y="18269"/>
                  <a:pt x="50113" y="18524"/>
                  <a:pt x="49928" y="18744"/>
                </a:cubicBezTo>
                <a:cubicBezTo>
                  <a:pt x="49778" y="18929"/>
                  <a:pt x="49673" y="19044"/>
                  <a:pt x="49523" y="19044"/>
                </a:cubicBezTo>
                <a:cubicBezTo>
                  <a:pt x="49453" y="19044"/>
                  <a:pt x="49382" y="19008"/>
                  <a:pt x="49303" y="18929"/>
                </a:cubicBezTo>
                <a:cubicBezTo>
                  <a:pt x="49822" y="18603"/>
                  <a:pt x="50298" y="18198"/>
                  <a:pt x="50773" y="17758"/>
                </a:cubicBezTo>
                <a:close/>
                <a:moveTo>
                  <a:pt x="50483" y="18568"/>
                </a:moveTo>
                <a:lnTo>
                  <a:pt x="50483" y="18568"/>
                </a:lnTo>
                <a:cubicBezTo>
                  <a:pt x="50404" y="18674"/>
                  <a:pt x="50298" y="18788"/>
                  <a:pt x="50219" y="18859"/>
                </a:cubicBezTo>
                <a:cubicBezTo>
                  <a:pt x="50043" y="19044"/>
                  <a:pt x="49858" y="19149"/>
                  <a:pt x="49673" y="19299"/>
                </a:cubicBezTo>
                <a:cubicBezTo>
                  <a:pt x="49708" y="19264"/>
                  <a:pt x="49778" y="19184"/>
                  <a:pt x="49822" y="19149"/>
                </a:cubicBezTo>
                <a:cubicBezTo>
                  <a:pt x="50043" y="18964"/>
                  <a:pt x="50263" y="18788"/>
                  <a:pt x="50483" y="18568"/>
                </a:cubicBezTo>
                <a:close/>
                <a:moveTo>
                  <a:pt x="60898" y="17388"/>
                </a:moveTo>
                <a:cubicBezTo>
                  <a:pt x="61224" y="17688"/>
                  <a:pt x="61558" y="17908"/>
                  <a:pt x="61849" y="18163"/>
                </a:cubicBezTo>
                <a:cubicBezTo>
                  <a:pt x="61963" y="18234"/>
                  <a:pt x="62069" y="18304"/>
                  <a:pt x="62183" y="18419"/>
                </a:cubicBezTo>
                <a:cubicBezTo>
                  <a:pt x="61708" y="18674"/>
                  <a:pt x="61224" y="18964"/>
                  <a:pt x="60748" y="19299"/>
                </a:cubicBezTo>
                <a:cubicBezTo>
                  <a:pt x="60713" y="19334"/>
                  <a:pt x="60643" y="19369"/>
                  <a:pt x="60563" y="19405"/>
                </a:cubicBezTo>
                <a:cubicBezTo>
                  <a:pt x="60458" y="19299"/>
                  <a:pt x="60343" y="19228"/>
                  <a:pt x="60202" y="19114"/>
                </a:cubicBezTo>
                <a:cubicBezTo>
                  <a:pt x="59947" y="18894"/>
                  <a:pt x="59648" y="18603"/>
                  <a:pt x="59357" y="18304"/>
                </a:cubicBezTo>
                <a:cubicBezTo>
                  <a:pt x="59507" y="18198"/>
                  <a:pt x="59648" y="18128"/>
                  <a:pt x="59797" y="18014"/>
                </a:cubicBezTo>
                <a:cubicBezTo>
                  <a:pt x="60167" y="17793"/>
                  <a:pt x="60528" y="17573"/>
                  <a:pt x="60898" y="17388"/>
                </a:cubicBezTo>
                <a:close/>
                <a:moveTo>
                  <a:pt x="63724" y="17503"/>
                </a:moveTo>
                <a:cubicBezTo>
                  <a:pt x="64164" y="17793"/>
                  <a:pt x="64604" y="18084"/>
                  <a:pt x="65044" y="18383"/>
                </a:cubicBezTo>
                <a:cubicBezTo>
                  <a:pt x="64965" y="18454"/>
                  <a:pt x="64895" y="18489"/>
                  <a:pt x="64789" y="18568"/>
                </a:cubicBezTo>
                <a:cubicBezTo>
                  <a:pt x="64384" y="18859"/>
                  <a:pt x="63979" y="19114"/>
                  <a:pt x="63539" y="19405"/>
                </a:cubicBezTo>
                <a:cubicBezTo>
                  <a:pt x="63134" y="19079"/>
                  <a:pt x="62694" y="18744"/>
                  <a:pt x="62254" y="18419"/>
                </a:cubicBezTo>
                <a:cubicBezTo>
                  <a:pt x="62764" y="18084"/>
                  <a:pt x="63248" y="17793"/>
                  <a:pt x="63724" y="17503"/>
                </a:cubicBezTo>
                <a:close/>
                <a:moveTo>
                  <a:pt x="18859" y="17098"/>
                </a:moveTo>
                <a:lnTo>
                  <a:pt x="18859" y="17098"/>
                </a:lnTo>
                <a:cubicBezTo>
                  <a:pt x="19370" y="17283"/>
                  <a:pt x="19889" y="17503"/>
                  <a:pt x="20400" y="17793"/>
                </a:cubicBezTo>
                <a:cubicBezTo>
                  <a:pt x="20505" y="18304"/>
                  <a:pt x="20655" y="18859"/>
                  <a:pt x="20725" y="19449"/>
                </a:cubicBezTo>
                <a:cubicBezTo>
                  <a:pt x="20250" y="19149"/>
                  <a:pt x="19739" y="18929"/>
                  <a:pt x="19264" y="18744"/>
                </a:cubicBezTo>
                <a:cubicBezTo>
                  <a:pt x="19149" y="18163"/>
                  <a:pt x="19009" y="17609"/>
                  <a:pt x="18859" y="17098"/>
                </a:cubicBezTo>
                <a:close/>
                <a:moveTo>
                  <a:pt x="9500" y="16623"/>
                </a:moveTo>
                <a:cubicBezTo>
                  <a:pt x="9720" y="17133"/>
                  <a:pt x="9905" y="17688"/>
                  <a:pt x="10090" y="18234"/>
                </a:cubicBezTo>
                <a:cubicBezTo>
                  <a:pt x="9615" y="18603"/>
                  <a:pt x="9175" y="19008"/>
                  <a:pt x="8770" y="19484"/>
                </a:cubicBezTo>
                <a:cubicBezTo>
                  <a:pt x="8664" y="18964"/>
                  <a:pt x="8514" y="18454"/>
                  <a:pt x="8329" y="17978"/>
                </a:cubicBezTo>
                <a:cubicBezTo>
                  <a:pt x="8664" y="17468"/>
                  <a:pt x="9060" y="17028"/>
                  <a:pt x="9500" y="16623"/>
                </a:cubicBezTo>
                <a:close/>
                <a:moveTo>
                  <a:pt x="21940" y="15927"/>
                </a:moveTo>
                <a:lnTo>
                  <a:pt x="21940" y="15927"/>
                </a:lnTo>
                <a:cubicBezTo>
                  <a:pt x="23481" y="17098"/>
                  <a:pt x="25207" y="18014"/>
                  <a:pt x="26967" y="18788"/>
                </a:cubicBezTo>
                <a:cubicBezTo>
                  <a:pt x="27108" y="19008"/>
                  <a:pt x="27187" y="19264"/>
                  <a:pt x="27293" y="19484"/>
                </a:cubicBezTo>
                <a:cubicBezTo>
                  <a:pt x="26668" y="19184"/>
                  <a:pt x="26052" y="18894"/>
                  <a:pt x="25462" y="18603"/>
                </a:cubicBezTo>
                <a:lnTo>
                  <a:pt x="25127" y="17943"/>
                </a:lnTo>
                <a:lnTo>
                  <a:pt x="25092" y="17978"/>
                </a:lnTo>
                <a:cubicBezTo>
                  <a:pt x="25207" y="18163"/>
                  <a:pt x="25312" y="18348"/>
                  <a:pt x="25391" y="18568"/>
                </a:cubicBezTo>
                <a:cubicBezTo>
                  <a:pt x="24837" y="18269"/>
                  <a:pt x="24291" y="17978"/>
                  <a:pt x="23736" y="17644"/>
                </a:cubicBezTo>
                <a:cubicBezTo>
                  <a:pt x="23666" y="17424"/>
                  <a:pt x="23551" y="17204"/>
                  <a:pt x="23446" y="17028"/>
                </a:cubicBezTo>
                <a:lnTo>
                  <a:pt x="23411" y="17063"/>
                </a:lnTo>
                <a:cubicBezTo>
                  <a:pt x="23516" y="17204"/>
                  <a:pt x="23587" y="17388"/>
                  <a:pt x="23666" y="17573"/>
                </a:cubicBezTo>
                <a:cubicBezTo>
                  <a:pt x="23226" y="17283"/>
                  <a:pt x="22750" y="16983"/>
                  <a:pt x="22310" y="16658"/>
                </a:cubicBezTo>
                <a:cubicBezTo>
                  <a:pt x="22196" y="16402"/>
                  <a:pt x="22090" y="16182"/>
                  <a:pt x="21940" y="15927"/>
                </a:cubicBezTo>
                <a:close/>
                <a:moveTo>
                  <a:pt x="7819" y="16878"/>
                </a:moveTo>
                <a:cubicBezTo>
                  <a:pt x="7960" y="17204"/>
                  <a:pt x="8145" y="17573"/>
                  <a:pt x="8294" y="17978"/>
                </a:cubicBezTo>
                <a:cubicBezTo>
                  <a:pt x="8109" y="18198"/>
                  <a:pt x="7924" y="18454"/>
                  <a:pt x="7784" y="18744"/>
                </a:cubicBezTo>
                <a:cubicBezTo>
                  <a:pt x="7634" y="19008"/>
                  <a:pt x="7519" y="19299"/>
                  <a:pt x="7414" y="19554"/>
                </a:cubicBezTo>
                <a:cubicBezTo>
                  <a:pt x="7299" y="19264"/>
                  <a:pt x="7194" y="18964"/>
                  <a:pt x="7079" y="18709"/>
                </a:cubicBezTo>
                <a:cubicBezTo>
                  <a:pt x="7299" y="18049"/>
                  <a:pt x="7519" y="17424"/>
                  <a:pt x="7819" y="16878"/>
                </a:cubicBezTo>
                <a:close/>
                <a:moveTo>
                  <a:pt x="21430" y="17028"/>
                </a:moveTo>
                <a:lnTo>
                  <a:pt x="21430" y="17028"/>
                </a:lnTo>
                <a:cubicBezTo>
                  <a:pt x="21755" y="17283"/>
                  <a:pt x="22090" y="17503"/>
                  <a:pt x="22416" y="17758"/>
                </a:cubicBezTo>
                <a:cubicBezTo>
                  <a:pt x="22530" y="17829"/>
                  <a:pt x="22671" y="17943"/>
                  <a:pt x="22785" y="18014"/>
                </a:cubicBezTo>
                <a:cubicBezTo>
                  <a:pt x="22970" y="18524"/>
                  <a:pt x="23111" y="19044"/>
                  <a:pt x="23226" y="19554"/>
                </a:cubicBezTo>
                <a:cubicBezTo>
                  <a:pt x="22970" y="19369"/>
                  <a:pt x="22706" y="19184"/>
                  <a:pt x="22451" y="19008"/>
                </a:cubicBezTo>
                <a:cubicBezTo>
                  <a:pt x="22231" y="18859"/>
                  <a:pt x="22046" y="18744"/>
                  <a:pt x="21826" y="18603"/>
                </a:cubicBezTo>
                <a:cubicBezTo>
                  <a:pt x="21720" y="18049"/>
                  <a:pt x="21571" y="17538"/>
                  <a:pt x="21430" y="17028"/>
                </a:cubicBezTo>
                <a:close/>
                <a:moveTo>
                  <a:pt x="58072" y="17133"/>
                </a:moveTo>
                <a:cubicBezTo>
                  <a:pt x="58442" y="17468"/>
                  <a:pt x="58767" y="17793"/>
                  <a:pt x="59067" y="18084"/>
                </a:cubicBezTo>
                <a:cubicBezTo>
                  <a:pt x="59137" y="18163"/>
                  <a:pt x="59207" y="18234"/>
                  <a:pt x="59287" y="18304"/>
                </a:cubicBezTo>
                <a:cubicBezTo>
                  <a:pt x="58697" y="18674"/>
                  <a:pt x="58107" y="19114"/>
                  <a:pt x="57561" y="19554"/>
                </a:cubicBezTo>
                <a:cubicBezTo>
                  <a:pt x="57306" y="19334"/>
                  <a:pt x="57086" y="19114"/>
                  <a:pt x="56786" y="18894"/>
                </a:cubicBezTo>
                <a:cubicBezTo>
                  <a:pt x="56646" y="18744"/>
                  <a:pt x="56496" y="18603"/>
                  <a:pt x="56311" y="18454"/>
                </a:cubicBezTo>
                <a:cubicBezTo>
                  <a:pt x="56866" y="17978"/>
                  <a:pt x="57447" y="17538"/>
                  <a:pt x="58072" y="17133"/>
                </a:cubicBezTo>
                <a:close/>
                <a:moveTo>
                  <a:pt x="49515" y="19378"/>
                </a:moveTo>
                <a:cubicBezTo>
                  <a:pt x="49488" y="19412"/>
                  <a:pt x="49485" y="19451"/>
                  <a:pt x="49453" y="19484"/>
                </a:cubicBezTo>
                <a:cubicBezTo>
                  <a:pt x="49382" y="19519"/>
                  <a:pt x="49338" y="19554"/>
                  <a:pt x="49268" y="19589"/>
                </a:cubicBezTo>
                <a:cubicBezTo>
                  <a:pt x="49268" y="19554"/>
                  <a:pt x="49303" y="19554"/>
                  <a:pt x="49303" y="19519"/>
                </a:cubicBezTo>
                <a:cubicBezTo>
                  <a:pt x="49379" y="19485"/>
                  <a:pt x="49447" y="19451"/>
                  <a:pt x="49515" y="19378"/>
                </a:cubicBezTo>
                <a:close/>
                <a:moveTo>
                  <a:pt x="50078" y="19044"/>
                </a:moveTo>
                <a:lnTo>
                  <a:pt x="50078" y="19044"/>
                </a:lnTo>
                <a:cubicBezTo>
                  <a:pt x="49893" y="19264"/>
                  <a:pt x="49708" y="19449"/>
                  <a:pt x="49523" y="19669"/>
                </a:cubicBezTo>
                <a:lnTo>
                  <a:pt x="49303" y="19669"/>
                </a:lnTo>
                <a:cubicBezTo>
                  <a:pt x="49338" y="19625"/>
                  <a:pt x="49417" y="19554"/>
                  <a:pt x="49488" y="19484"/>
                </a:cubicBezTo>
                <a:cubicBezTo>
                  <a:pt x="49673" y="19334"/>
                  <a:pt x="49893" y="19184"/>
                  <a:pt x="50078" y="19044"/>
                </a:cubicBezTo>
                <a:close/>
                <a:moveTo>
                  <a:pt x="49268" y="19625"/>
                </a:moveTo>
                <a:cubicBezTo>
                  <a:pt x="49267" y="19625"/>
                  <a:pt x="49233" y="19669"/>
                  <a:pt x="49233" y="19704"/>
                </a:cubicBezTo>
                <a:lnTo>
                  <a:pt x="49197" y="19704"/>
                </a:lnTo>
                <a:cubicBezTo>
                  <a:pt x="49232" y="19669"/>
                  <a:pt x="49267" y="19625"/>
                  <a:pt x="49268" y="19625"/>
                </a:cubicBezTo>
                <a:close/>
                <a:moveTo>
                  <a:pt x="51143" y="18128"/>
                </a:moveTo>
                <a:lnTo>
                  <a:pt x="51143" y="18128"/>
                </a:lnTo>
                <a:cubicBezTo>
                  <a:pt x="50773" y="18568"/>
                  <a:pt x="50439" y="19008"/>
                  <a:pt x="50078" y="19449"/>
                </a:cubicBezTo>
                <a:cubicBezTo>
                  <a:pt x="50043" y="19519"/>
                  <a:pt x="49963" y="19625"/>
                  <a:pt x="49893" y="19704"/>
                </a:cubicBezTo>
                <a:cubicBezTo>
                  <a:pt x="49822" y="19669"/>
                  <a:pt x="49743" y="19669"/>
                  <a:pt x="49638" y="19669"/>
                </a:cubicBezTo>
                <a:lnTo>
                  <a:pt x="49602" y="19669"/>
                </a:lnTo>
                <a:cubicBezTo>
                  <a:pt x="49822" y="19405"/>
                  <a:pt x="50043" y="19149"/>
                  <a:pt x="50263" y="18894"/>
                </a:cubicBezTo>
                <a:cubicBezTo>
                  <a:pt x="50553" y="18639"/>
                  <a:pt x="50844" y="18383"/>
                  <a:pt x="51143" y="18128"/>
                </a:cubicBezTo>
                <a:close/>
                <a:moveTo>
                  <a:pt x="23772" y="17723"/>
                </a:moveTo>
                <a:lnTo>
                  <a:pt x="23772" y="17723"/>
                </a:lnTo>
                <a:cubicBezTo>
                  <a:pt x="24326" y="18049"/>
                  <a:pt x="24872" y="18348"/>
                  <a:pt x="25427" y="18639"/>
                </a:cubicBezTo>
                <a:cubicBezTo>
                  <a:pt x="25568" y="18964"/>
                  <a:pt x="25717" y="19369"/>
                  <a:pt x="25832" y="19739"/>
                </a:cubicBezTo>
                <a:cubicBezTo>
                  <a:pt x="25277" y="19484"/>
                  <a:pt x="24731" y="19184"/>
                  <a:pt x="24212" y="18894"/>
                </a:cubicBezTo>
                <a:cubicBezTo>
                  <a:pt x="24106" y="18489"/>
                  <a:pt x="23956" y="18084"/>
                  <a:pt x="23772" y="17723"/>
                </a:cubicBezTo>
                <a:close/>
                <a:moveTo>
                  <a:pt x="48757" y="18348"/>
                </a:moveTo>
                <a:cubicBezTo>
                  <a:pt x="48942" y="18603"/>
                  <a:pt x="49083" y="18788"/>
                  <a:pt x="49233" y="18929"/>
                </a:cubicBezTo>
                <a:cubicBezTo>
                  <a:pt x="48722" y="19228"/>
                  <a:pt x="48167" y="19519"/>
                  <a:pt x="47577" y="19774"/>
                </a:cubicBezTo>
                <a:cubicBezTo>
                  <a:pt x="47472" y="19669"/>
                  <a:pt x="47287" y="19484"/>
                  <a:pt x="47102" y="19228"/>
                </a:cubicBezTo>
                <a:cubicBezTo>
                  <a:pt x="47287" y="19149"/>
                  <a:pt x="47437" y="19079"/>
                  <a:pt x="47577" y="19008"/>
                </a:cubicBezTo>
                <a:cubicBezTo>
                  <a:pt x="48018" y="18788"/>
                  <a:pt x="48387" y="18568"/>
                  <a:pt x="48757" y="18348"/>
                </a:cubicBezTo>
                <a:close/>
                <a:moveTo>
                  <a:pt x="51249" y="18049"/>
                </a:moveTo>
                <a:cubicBezTo>
                  <a:pt x="51398" y="18049"/>
                  <a:pt x="51504" y="18049"/>
                  <a:pt x="51654" y="18084"/>
                </a:cubicBezTo>
                <a:cubicBezTo>
                  <a:pt x="51213" y="18639"/>
                  <a:pt x="50808" y="19228"/>
                  <a:pt x="50368" y="19774"/>
                </a:cubicBezTo>
                <a:cubicBezTo>
                  <a:pt x="50263" y="19739"/>
                  <a:pt x="50113" y="19704"/>
                  <a:pt x="49963" y="19704"/>
                </a:cubicBezTo>
                <a:cubicBezTo>
                  <a:pt x="49999" y="19625"/>
                  <a:pt x="50078" y="19554"/>
                  <a:pt x="50113" y="19484"/>
                </a:cubicBezTo>
                <a:cubicBezTo>
                  <a:pt x="50483" y="19008"/>
                  <a:pt x="50844" y="18524"/>
                  <a:pt x="51249" y="18049"/>
                </a:cubicBezTo>
                <a:close/>
                <a:moveTo>
                  <a:pt x="11666" y="17283"/>
                </a:moveTo>
                <a:cubicBezTo>
                  <a:pt x="11851" y="17829"/>
                  <a:pt x="12036" y="18419"/>
                  <a:pt x="12142" y="18964"/>
                </a:cubicBezTo>
                <a:cubicBezTo>
                  <a:pt x="11596" y="19184"/>
                  <a:pt x="11041" y="19484"/>
                  <a:pt x="10530" y="19845"/>
                </a:cubicBezTo>
                <a:cubicBezTo>
                  <a:pt x="10425" y="19299"/>
                  <a:pt x="10275" y="18788"/>
                  <a:pt x="10125" y="18234"/>
                </a:cubicBezTo>
                <a:cubicBezTo>
                  <a:pt x="10601" y="17864"/>
                  <a:pt x="11155" y="17538"/>
                  <a:pt x="11666" y="17283"/>
                </a:cubicBezTo>
                <a:close/>
                <a:moveTo>
                  <a:pt x="15998" y="18163"/>
                </a:moveTo>
                <a:cubicBezTo>
                  <a:pt x="16543" y="18163"/>
                  <a:pt x="17063" y="18234"/>
                  <a:pt x="17609" y="18304"/>
                </a:cubicBezTo>
                <a:cubicBezTo>
                  <a:pt x="17723" y="18824"/>
                  <a:pt x="17829" y="19334"/>
                  <a:pt x="17943" y="19845"/>
                </a:cubicBezTo>
                <a:cubicBezTo>
                  <a:pt x="17563" y="19793"/>
                  <a:pt x="17188" y="19761"/>
                  <a:pt x="16813" y="19761"/>
                </a:cubicBezTo>
                <a:cubicBezTo>
                  <a:pt x="16676" y="19761"/>
                  <a:pt x="16539" y="19765"/>
                  <a:pt x="16403" y="19774"/>
                </a:cubicBezTo>
                <a:cubicBezTo>
                  <a:pt x="16253" y="19228"/>
                  <a:pt x="16147" y="18709"/>
                  <a:pt x="15998" y="18163"/>
                </a:cubicBezTo>
                <a:close/>
                <a:moveTo>
                  <a:pt x="49638" y="19184"/>
                </a:moveTo>
                <a:cubicBezTo>
                  <a:pt x="49523" y="19299"/>
                  <a:pt x="49382" y="19449"/>
                  <a:pt x="49233" y="19554"/>
                </a:cubicBezTo>
                <a:cubicBezTo>
                  <a:pt x="49162" y="19625"/>
                  <a:pt x="49083" y="19669"/>
                  <a:pt x="49012" y="19739"/>
                </a:cubicBezTo>
                <a:cubicBezTo>
                  <a:pt x="48792" y="19774"/>
                  <a:pt x="48643" y="19845"/>
                  <a:pt x="48502" y="19889"/>
                </a:cubicBezTo>
                <a:cubicBezTo>
                  <a:pt x="48494" y="19889"/>
                  <a:pt x="48487" y="19890"/>
                  <a:pt x="48482" y="19892"/>
                </a:cubicBezTo>
                <a:lnTo>
                  <a:pt x="48482" y="19892"/>
                </a:lnTo>
                <a:cubicBezTo>
                  <a:pt x="48867" y="19682"/>
                  <a:pt x="49252" y="19469"/>
                  <a:pt x="49638" y="19184"/>
                </a:cubicBezTo>
                <a:close/>
                <a:moveTo>
                  <a:pt x="48466" y="19900"/>
                </a:moveTo>
                <a:cubicBezTo>
                  <a:pt x="48453" y="19911"/>
                  <a:pt x="48444" y="19924"/>
                  <a:pt x="48423" y="19924"/>
                </a:cubicBezTo>
                <a:cubicBezTo>
                  <a:pt x="48437" y="19916"/>
                  <a:pt x="48452" y="19908"/>
                  <a:pt x="48466" y="19900"/>
                </a:cubicBezTo>
                <a:close/>
                <a:moveTo>
                  <a:pt x="55061" y="17353"/>
                </a:moveTo>
                <a:cubicBezTo>
                  <a:pt x="55466" y="17688"/>
                  <a:pt x="55871" y="18049"/>
                  <a:pt x="56205" y="18419"/>
                </a:cubicBezTo>
                <a:cubicBezTo>
                  <a:pt x="56241" y="18419"/>
                  <a:pt x="56241" y="18419"/>
                  <a:pt x="56276" y="18454"/>
                </a:cubicBezTo>
                <a:cubicBezTo>
                  <a:pt x="55721" y="18929"/>
                  <a:pt x="55210" y="19405"/>
                  <a:pt x="54735" y="19959"/>
                </a:cubicBezTo>
                <a:cubicBezTo>
                  <a:pt x="54330" y="19589"/>
                  <a:pt x="53925" y="19228"/>
                  <a:pt x="53520" y="18929"/>
                </a:cubicBezTo>
                <a:cubicBezTo>
                  <a:pt x="54004" y="18383"/>
                  <a:pt x="54515" y="17829"/>
                  <a:pt x="55061" y="17353"/>
                </a:cubicBezTo>
                <a:close/>
                <a:moveTo>
                  <a:pt x="15927" y="18163"/>
                </a:moveTo>
                <a:cubicBezTo>
                  <a:pt x="16068" y="18709"/>
                  <a:pt x="16218" y="19228"/>
                  <a:pt x="16323" y="19774"/>
                </a:cubicBezTo>
                <a:cubicBezTo>
                  <a:pt x="15742" y="19774"/>
                  <a:pt x="15152" y="19845"/>
                  <a:pt x="14527" y="19994"/>
                </a:cubicBezTo>
                <a:cubicBezTo>
                  <a:pt x="14387" y="19449"/>
                  <a:pt x="14272" y="18929"/>
                  <a:pt x="14122" y="18383"/>
                </a:cubicBezTo>
                <a:cubicBezTo>
                  <a:pt x="14747" y="18234"/>
                  <a:pt x="15337" y="18198"/>
                  <a:pt x="15927" y="18163"/>
                </a:cubicBezTo>
                <a:close/>
                <a:moveTo>
                  <a:pt x="50659" y="18198"/>
                </a:moveTo>
                <a:lnTo>
                  <a:pt x="50659" y="18198"/>
                </a:lnTo>
                <a:cubicBezTo>
                  <a:pt x="50553" y="18348"/>
                  <a:pt x="50404" y="18489"/>
                  <a:pt x="50263" y="18639"/>
                </a:cubicBezTo>
                <a:cubicBezTo>
                  <a:pt x="50148" y="18709"/>
                  <a:pt x="50043" y="18824"/>
                  <a:pt x="49963" y="18894"/>
                </a:cubicBezTo>
                <a:cubicBezTo>
                  <a:pt x="49382" y="19334"/>
                  <a:pt x="48792" y="19704"/>
                  <a:pt x="48167" y="19994"/>
                </a:cubicBezTo>
                <a:cubicBezTo>
                  <a:pt x="48126" y="20002"/>
                  <a:pt x="48087" y="20007"/>
                  <a:pt x="48049" y="20007"/>
                </a:cubicBezTo>
                <a:cubicBezTo>
                  <a:pt x="47916" y="20007"/>
                  <a:pt x="47793" y="19953"/>
                  <a:pt x="47621" y="19810"/>
                </a:cubicBezTo>
                <a:cubicBezTo>
                  <a:pt x="47762" y="19739"/>
                  <a:pt x="47947" y="19669"/>
                  <a:pt x="48097" y="19589"/>
                </a:cubicBezTo>
                <a:cubicBezTo>
                  <a:pt x="48458" y="19449"/>
                  <a:pt x="48863" y="19228"/>
                  <a:pt x="49268" y="18964"/>
                </a:cubicBezTo>
                <a:cubicBezTo>
                  <a:pt x="49338" y="19044"/>
                  <a:pt x="49453" y="19079"/>
                  <a:pt x="49523" y="19079"/>
                </a:cubicBezTo>
                <a:cubicBezTo>
                  <a:pt x="49542" y="19082"/>
                  <a:pt x="49559" y="19084"/>
                  <a:pt x="49576" y="19084"/>
                </a:cubicBezTo>
                <a:cubicBezTo>
                  <a:pt x="49731" y="19084"/>
                  <a:pt x="49836" y="18947"/>
                  <a:pt x="49963" y="18788"/>
                </a:cubicBezTo>
                <a:cubicBezTo>
                  <a:pt x="50148" y="18568"/>
                  <a:pt x="50333" y="18348"/>
                  <a:pt x="50659" y="18198"/>
                </a:cubicBezTo>
                <a:close/>
                <a:moveTo>
                  <a:pt x="51689" y="18084"/>
                </a:moveTo>
                <a:cubicBezTo>
                  <a:pt x="51874" y="18128"/>
                  <a:pt x="52059" y="18163"/>
                  <a:pt x="52244" y="18234"/>
                </a:cubicBezTo>
                <a:cubicBezTo>
                  <a:pt x="51759" y="18824"/>
                  <a:pt x="51363" y="19405"/>
                  <a:pt x="50958" y="20030"/>
                </a:cubicBezTo>
                <a:cubicBezTo>
                  <a:pt x="50773" y="19924"/>
                  <a:pt x="50588" y="19845"/>
                  <a:pt x="50439" y="19810"/>
                </a:cubicBezTo>
                <a:cubicBezTo>
                  <a:pt x="50844" y="19228"/>
                  <a:pt x="51249" y="18639"/>
                  <a:pt x="51689" y="18084"/>
                </a:cubicBezTo>
                <a:close/>
                <a:moveTo>
                  <a:pt x="27038" y="18824"/>
                </a:moveTo>
                <a:lnTo>
                  <a:pt x="27038" y="18824"/>
                </a:lnTo>
                <a:cubicBezTo>
                  <a:pt x="27628" y="19079"/>
                  <a:pt x="28209" y="19334"/>
                  <a:pt x="28799" y="19589"/>
                </a:cubicBezTo>
                <a:cubicBezTo>
                  <a:pt x="28913" y="19774"/>
                  <a:pt x="29019" y="19994"/>
                  <a:pt x="29089" y="20215"/>
                </a:cubicBezTo>
                <a:cubicBezTo>
                  <a:pt x="28508" y="19994"/>
                  <a:pt x="27953" y="19739"/>
                  <a:pt x="27372" y="19484"/>
                </a:cubicBezTo>
                <a:lnTo>
                  <a:pt x="27038" y="18824"/>
                </a:lnTo>
                <a:close/>
                <a:moveTo>
                  <a:pt x="17644" y="18348"/>
                </a:moveTo>
                <a:cubicBezTo>
                  <a:pt x="18199" y="18454"/>
                  <a:pt x="18709" y="18603"/>
                  <a:pt x="19229" y="18788"/>
                </a:cubicBezTo>
                <a:cubicBezTo>
                  <a:pt x="19334" y="19264"/>
                  <a:pt x="19449" y="19739"/>
                  <a:pt x="19519" y="20250"/>
                </a:cubicBezTo>
                <a:cubicBezTo>
                  <a:pt x="19299" y="20179"/>
                  <a:pt x="19044" y="20109"/>
                  <a:pt x="18824" y="20030"/>
                </a:cubicBezTo>
                <a:cubicBezTo>
                  <a:pt x="18524" y="19959"/>
                  <a:pt x="18269" y="19924"/>
                  <a:pt x="17979" y="19845"/>
                </a:cubicBezTo>
                <a:cubicBezTo>
                  <a:pt x="17864" y="19334"/>
                  <a:pt x="17758" y="18824"/>
                  <a:pt x="17644" y="18348"/>
                </a:cubicBezTo>
                <a:close/>
                <a:moveTo>
                  <a:pt x="20435" y="17793"/>
                </a:moveTo>
                <a:cubicBezTo>
                  <a:pt x="20875" y="18049"/>
                  <a:pt x="21350" y="18304"/>
                  <a:pt x="21791" y="18639"/>
                </a:cubicBezTo>
                <a:cubicBezTo>
                  <a:pt x="21940" y="19149"/>
                  <a:pt x="22011" y="19704"/>
                  <a:pt x="22125" y="20250"/>
                </a:cubicBezTo>
                <a:cubicBezTo>
                  <a:pt x="21650" y="19959"/>
                  <a:pt x="21210" y="19704"/>
                  <a:pt x="20805" y="19449"/>
                </a:cubicBezTo>
                <a:cubicBezTo>
                  <a:pt x="20690" y="18894"/>
                  <a:pt x="20585" y="18348"/>
                  <a:pt x="20435" y="17793"/>
                </a:cubicBezTo>
                <a:close/>
                <a:moveTo>
                  <a:pt x="22856" y="18084"/>
                </a:moveTo>
                <a:cubicBezTo>
                  <a:pt x="23296" y="18383"/>
                  <a:pt x="23736" y="18674"/>
                  <a:pt x="24177" y="18929"/>
                </a:cubicBezTo>
                <a:cubicBezTo>
                  <a:pt x="24326" y="19369"/>
                  <a:pt x="24432" y="19845"/>
                  <a:pt x="24546" y="20329"/>
                </a:cubicBezTo>
                <a:cubicBezTo>
                  <a:pt x="24106" y="20109"/>
                  <a:pt x="23701" y="19845"/>
                  <a:pt x="23261" y="19589"/>
                </a:cubicBezTo>
                <a:cubicBezTo>
                  <a:pt x="23146" y="19079"/>
                  <a:pt x="23006" y="18568"/>
                  <a:pt x="22856" y="18084"/>
                </a:cubicBezTo>
                <a:close/>
                <a:moveTo>
                  <a:pt x="6419" y="17573"/>
                </a:moveTo>
                <a:cubicBezTo>
                  <a:pt x="6639" y="17943"/>
                  <a:pt x="6859" y="18304"/>
                  <a:pt x="7044" y="18709"/>
                </a:cubicBezTo>
                <a:cubicBezTo>
                  <a:pt x="6938" y="18964"/>
                  <a:pt x="6859" y="19228"/>
                  <a:pt x="6789" y="19484"/>
                </a:cubicBezTo>
                <a:cubicBezTo>
                  <a:pt x="6683" y="19774"/>
                  <a:pt x="6604" y="20065"/>
                  <a:pt x="6498" y="20399"/>
                </a:cubicBezTo>
                <a:cubicBezTo>
                  <a:pt x="6313" y="19994"/>
                  <a:pt x="6128" y="19625"/>
                  <a:pt x="5908" y="19299"/>
                </a:cubicBezTo>
                <a:cubicBezTo>
                  <a:pt x="5979" y="19008"/>
                  <a:pt x="6058" y="18744"/>
                  <a:pt x="6164" y="18454"/>
                </a:cubicBezTo>
                <a:cubicBezTo>
                  <a:pt x="6243" y="18163"/>
                  <a:pt x="6313" y="17864"/>
                  <a:pt x="6419" y="17573"/>
                </a:cubicBezTo>
                <a:close/>
                <a:moveTo>
                  <a:pt x="47067" y="19228"/>
                </a:moveTo>
                <a:cubicBezTo>
                  <a:pt x="47252" y="19484"/>
                  <a:pt x="47401" y="19669"/>
                  <a:pt x="47542" y="19774"/>
                </a:cubicBezTo>
                <a:cubicBezTo>
                  <a:pt x="46961" y="20030"/>
                  <a:pt x="46371" y="20250"/>
                  <a:pt x="45746" y="20399"/>
                </a:cubicBezTo>
                <a:cubicBezTo>
                  <a:pt x="45676" y="20329"/>
                  <a:pt x="45597" y="20215"/>
                  <a:pt x="45526" y="20144"/>
                </a:cubicBezTo>
                <a:cubicBezTo>
                  <a:pt x="45456" y="20030"/>
                  <a:pt x="45376" y="19924"/>
                  <a:pt x="45271" y="19810"/>
                </a:cubicBezTo>
                <a:cubicBezTo>
                  <a:pt x="45896" y="19669"/>
                  <a:pt x="46477" y="19449"/>
                  <a:pt x="47067" y="19228"/>
                </a:cubicBezTo>
                <a:close/>
                <a:moveTo>
                  <a:pt x="14087" y="18383"/>
                </a:moveTo>
                <a:cubicBezTo>
                  <a:pt x="14237" y="18929"/>
                  <a:pt x="14343" y="19484"/>
                  <a:pt x="14457" y="19994"/>
                </a:cubicBezTo>
                <a:cubicBezTo>
                  <a:pt x="14343" y="20030"/>
                  <a:pt x="14202" y="20065"/>
                  <a:pt x="14052" y="20065"/>
                </a:cubicBezTo>
                <a:cubicBezTo>
                  <a:pt x="13541" y="20215"/>
                  <a:pt x="13066" y="20364"/>
                  <a:pt x="12546" y="20549"/>
                </a:cubicBezTo>
                <a:cubicBezTo>
                  <a:pt x="12476" y="20030"/>
                  <a:pt x="12326" y="19519"/>
                  <a:pt x="12221" y="18964"/>
                </a:cubicBezTo>
                <a:cubicBezTo>
                  <a:pt x="12582" y="18824"/>
                  <a:pt x="12951" y="18674"/>
                  <a:pt x="13356" y="18568"/>
                </a:cubicBezTo>
                <a:cubicBezTo>
                  <a:pt x="13612" y="18489"/>
                  <a:pt x="13832" y="18454"/>
                  <a:pt x="14087" y="18383"/>
                </a:cubicBezTo>
                <a:close/>
                <a:moveTo>
                  <a:pt x="25462" y="18674"/>
                </a:moveTo>
                <a:lnTo>
                  <a:pt x="25462" y="18674"/>
                </a:lnTo>
                <a:cubicBezTo>
                  <a:pt x="26087" y="18964"/>
                  <a:pt x="26712" y="19264"/>
                  <a:pt x="27328" y="19519"/>
                </a:cubicBezTo>
                <a:cubicBezTo>
                  <a:pt x="27478" y="19845"/>
                  <a:pt x="27592" y="20215"/>
                  <a:pt x="27698" y="20549"/>
                </a:cubicBezTo>
                <a:cubicBezTo>
                  <a:pt x="27073" y="20329"/>
                  <a:pt x="26448" y="20030"/>
                  <a:pt x="25867" y="19774"/>
                </a:cubicBezTo>
                <a:cubicBezTo>
                  <a:pt x="25752" y="19369"/>
                  <a:pt x="25647" y="19008"/>
                  <a:pt x="25462" y="18674"/>
                </a:cubicBezTo>
                <a:close/>
                <a:moveTo>
                  <a:pt x="62218" y="18419"/>
                </a:moveTo>
                <a:cubicBezTo>
                  <a:pt x="62659" y="18744"/>
                  <a:pt x="63099" y="19114"/>
                  <a:pt x="63504" y="19449"/>
                </a:cubicBezTo>
                <a:cubicBezTo>
                  <a:pt x="63099" y="19739"/>
                  <a:pt x="62659" y="19994"/>
                  <a:pt x="62254" y="20285"/>
                </a:cubicBezTo>
                <a:cubicBezTo>
                  <a:pt x="62104" y="20364"/>
                  <a:pt x="61998" y="20470"/>
                  <a:pt x="61849" y="20549"/>
                </a:cubicBezTo>
                <a:cubicBezTo>
                  <a:pt x="61444" y="20179"/>
                  <a:pt x="61003" y="19810"/>
                  <a:pt x="60607" y="19449"/>
                </a:cubicBezTo>
                <a:cubicBezTo>
                  <a:pt x="60678" y="19405"/>
                  <a:pt x="60713" y="19369"/>
                  <a:pt x="60783" y="19334"/>
                </a:cubicBezTo>
                <a:cubicBezTo>
                  <a:pt x="61268" y="19008"/>
                  <a:pt x="61743" y="18709"/>
                  <a:pt x="62218" y="18419"/>
                </a:cubicBezTo>
                <a:close/>
                <a:moveTo>
                  <a:pt x="59322" y="18304"/>
                </a:moveTo>
                <a:cubicBezTo>
                  <a:pt x="59612" y="18639"/>
                  <a:pt x="59903" y="18929"/>
                  <a:pt x="60202" y="19149"/>
                </a:cubicBezTo>
                <a:cubicBezTo>
                  <a:pt x="60308" y="19228"/>
                  <a:pt x="60422" y="19334"/>
                  <a:pt x="60528" y="19449"/>
                </a:cubicBezTo>
                <a:cubicBezTo>
                  <a:pt x="59947" y="19810"/>
                  <a:pt x="59357" y="20250"/>
                  <a:pt x="58802" y="20690"/>
                </a:cubicBezTo>
                <a:cubicBezTo>
                  <a:pt x="58406" y="20329"/>
                  <a:pt x="58001" y="19959"/>
                  <a:pt x="57596" y="19589"/>
                </a:cubicBezTo>
                <a:cubicBezTo>
                  <a:pt x="58142" y="19149"/>
                  <a:pt x="58697" y="18709"/>
                  <a:pt x="59322" y="18304"/>
                </a:cubicBezTo>
                <a:close/>
                <a:moveTo>
                  <a:pt x="45236" y="19810"/>
                </a:moveTo>
                <a:cubicBezTo>
                  <a:pt x="45341" y="19924"/>
                  <a:pt x="45420" y="20030"/>
                  <a:pt x="45491" y="20144"/>
                </a:cubicBezTo>
                <a:cubicBezTo>
                  <a:pt x="45561" y="20250"/>
                  <a:pt x="45641" y="20329"/>
                  <a:pt x="45711" y="20399"/>
                </a:cubicBezTo>
                <a:cubicBezTo>
                  <a:pt x="45121" y="20584"/>
                  <a:pt x="44496" y="20690"/>
                  <a:pt x="43950" y="20725"/>
                </a:cubicBezTo>
                <a:cubicBezTo>
                  <a:pt x="43765" y="20549"/>
                  <a:pt x="43580" y="20364"/>
                  <a:pt x="43396" y="20144"/>
                </a:cubicBezTo>
                <a:cubicBezTo>
                  <a:pt x="44021" y="20065"/>
                  <a:pt x="44611" y="19959"/>
                  <a:pt x="45236" y="19810"/>
                </a:cubicBezTo>
                <a:close/>
                <a:moveTo>
                  <a:pt x="52279" y="18269"/>
                </a:moveTo>
                <a:cubicBezTo>
                  <a:pt x="52684" y="18419"/>
                  <a:pt x="53080" y="18639"/>
                  <a:pt x="53450" y="18929"/>
                </a:cubicBezTo>
                <a:cubicBezTo>
                  <a:pt x="52974" y="19519"/>
                  <a:pt x="52499" y="20109"/>
                  <a:pt x="52059" y="20725"/>
                </a:cubicBezTo>
                <a:cubicBezTo>
                  <a:pt x="51724" y="20435"/>
                  <a:pt x="51363" y="20215"/>
                  <a:pt x="50993" y="20030"/>
                </a:cubicBezTo>
                <a:cubicBezTo>
                  <a:pt x="51398" y="19449"/>
                  <a:pt x="51839" y="18824"/>
                  <a:pt x="52279" y="18269"/>
                </a:cubicBezTo>
                <a:close/>
                <a:moveTo>
                  <a:pt x="47577" y="19810"/>
                </a:moveTo>
                <a:cubicBezTo>
                  <a:pt x="47762" y="19994"/>
                  <a:pt x="47912" y="20065"/>
                  <a:pt x="48062" y="20065"/>
                </a:cubicBezTo>
                <a:cubicBezTo>
                  <a:pt x="47437" y="20364"/>
                  <a:pt x="46812" y="20620"/>
                  <a:pt x="46186" y="20804"/>
                </a:cubicBezTo>
                <a:cubicBezTo>
                  <a:pt x="46037" y="20690"/>
                  <a:pt x="45896" y="20584"/>
                  <a:pt x="45781" y="20435"/>
                </a:cubicBezTo>
                <a:cubicBezTo>
                  <a:pt x="46407" y="20285"/>
                  <a:pt x="46996" y="20065"/>
                  <a:pt x="47577" y="19810"/>
                </a:cubicBezTo>
                <a:close/>
                <a:moveTo>
                  <a:pt x="43325" y="20144"/>
                </a:moveTo>
                <a:cubicBezTo>
                  <a:pt x="43510" y="20364"/>
                  <a:pt x="43695" y="20584"/>
                  <a:pt x="43880" y="20769"/>
                </a:cubicBezTo>
                <a:cubicBezTo>
                  <a:pt x="43440" y="20804"/>
                  <a:pt x="42999" y="20840"/>
                  <a:pt x="42594" y="20840"/>
                </a:cubicBezTo>
                <a:lnTo>
                  <a:pt x="42515" y="20840"/>
                </a:lnTo>
                <a:cubicBezTo>
                  <a:pt x="42374" y="20840"/>
                  <a:pt x="42260" y="20804"/>
                  <a:pt x="42154" y="20804"/>
                </a:cubicBezTo>
                <a:lnTo>
                  <a:pt x="42005" y="20804"/>
                </a:lnTo>
                <a:cubicBezTo>
                  <a:pt x="41820" y="20620"/>
                  <a:pt x="41635" y="20399"/>
                  <a:pt x="41459" y="20179"/>
                </a:cubicBezTo>
                <a:lnTo>
                  <a:pt x="41969" y="20179"/>
                </a:lnTo>
                <a:cubicBezTo>
                  <a:pt x="42410" y="20179"/>
                  <a:pt x="42885" y="20179"/>
                  <a:pt x="43325" y="20144"/>
                </a:cubicBezTo>
                <a:close/>
                <a:moveTo>
                  <a:pt x="19299" y="18824"/>
                </a:moveTo>
                <a:cubicBezTo>
                  <a:pt x="19775" y="19008"/>
                  <a:pt x="20250" y="19228"/>
                  <a:pt x="20769" y="19484"/>
                </a:cubicBezTo>
                <a:cubicBezTo>
                  <a:pt x="20840" y="19959"/>
                  <a:pt x="20910" y="20399"/>
                  <a:pt x="20989" y="20875"/>
                </a:cubicBezTo>
                <a:cubicBezTo>
                  <a:pt x="20505" y="20620"/>
                  <a:pt x="20030" y="20435"/>
                  <a:pt x="19554" y="20250"/>
                </a:cubicBezTo>
                <a:cubicBezTo>
                  <a:pt x="19484" y="19774"/>
                  <a:pt x="19370" y="19264"/>
                  <a:pt x="19299" y="18824"/>
                </a:cubicBezTo>
                <a:close/>
                <a:moveTo>
                  <a:pt x="28834" y="19589"/>
                </a:moveTo>
                <a:cubicBezTo>
                  <a:pt x="29388" y="19810"/>
                  <a:pt x="29970" y="20030"/>
                  <a:pt x="30524" y="20250"/>
                </a:cubicBezTo>
                <a:cubicBezTo>
                  <a:pt x="30630" y="20470"/>
                  <a:pt x="30744" y="20655"/>
                  <a:pt x="30850" y="20875"/>
                </a:cubicBezTo>
                <a:cubicBezTo>
                  <a:pt x="30304" y="20655"/>
                  <a:pt x="29714" y="20470"/>
                  <a:pt x="29168" y="20250"/>
                </a:cubicBezTo>
                <a:lnTo>
                  <a:pt x="28834" y="19589"/>
                </a:lnTo>
                <a:close/>
                <a:moveTo>
                  <a:pt x="8294" y="18014"/>
                </a:moveTo>
                <a:cubicBezTo>
                  <a:pt x="8479" y="18489"/>
                  <a:pt x="8620" y="19008"/>
                  <a:pt x="8734" y="19519"/>
                </a:cubicBezTo>
                <a:cubicBezTo>
                  <a:pt x="8479" y="19845"/>
                  <a:pt x="8259" y="20144"/>
                  <a:pt x="8039" y="20505"/>
                </a:cubicBezTo>
                <a:cubicBezTo>
                  <a:pt x="7924" y="20655"/>
                  <a:pt x="7819" y="20840"/>
                  <a:pt x="7740" y="20989"/>
                </a:cubicBezTo>
                <a:cubicBezTo>
                  <a:pt x="7669" y="20549"/>
                  <a:pt x="7563" y="20065"/>
                  <a:pt x="7414" y="19625"/>
                </a:cubicBezTo>
                <a:cubicBezTo>
                  <a:pt x="7563" y="19334"/>
                  <a:pt x="7669" y="19044"/>
                  <a:pt x="7819" y="18744"/>
                </a:cubicBezTo>
                <a:cubicBezTo>
                  <a:pt x="7960" y="18489"/>
                  <a:pt x="8145" y="18269"/>
                  <a:pt x="8294" y="18014"/>
                </a:cubicBezTo>
                <a:close/>
                <a:moveTo>
                  <a:pt x="40855" y="20161"/>
                </a:moveTo>
                <a:cubicBezTo>
                  <a:pt x="41031" y="20161"/>
                  <a:pt x="41214" y="20169"/>
                  <a:pt x="41415" y="20179"/>
                </a:cubicBezTo>
                <a:cubicBezTo>
                  <a:pt x="41600" y="20399"/>
                  <a:pt x="41784" y="20620"/>
                  <a:pt x="41969" y="20804"/>
                </a:cubicBezTo>
                <a:cubicBezTo>
                  <a:pt x="41274" y="20804"/>
                  <a:pt x="40798" y="20804"/>
                  <a:pt x="40173" y="20989"/>
                </a:cubicBezTo>
                <a:cubicBezTo>
                  <a:pt x="40094" y="20875"/>
                  <a:pt x="40024" y="20804"/>
                  <a:pt x="39988" y="20725"/>
                </a:cubicBezTo>
                <a:cubicBezTo>
                  <a:pt x="39874" y="20584"/>
                  <a:pt x="39768" y="20435"/>
                  <a:pt x="39654" y="20329"/>
                </a:cubicBezTo>
                <a:cubicBezTo>
                  <a:pt x="40089" y="20200"/>
                  <a:pt x="40452" y="20161"/>
                  <a:pt x="40855" y="20161"/>
                </a:cubicBezTo>
                <a:close/>
                <a:moveTo>
                  <a:pt x="10090" y="18269"/>
                </a:moveTo>
                <a:cubicBezTo>
                  <a:pt x="10240" y="18824"/>
                  <a:pt x="10381" y="19334"/>
                  <a:pt x="10495" y="19845"/>
                </a:cubicBezTo>
                <a:cubicBezTo>
                  <a:pt x="9985" y="20215"/>
                  <a:pt x="9500" y="20620"/>
                  <a:pt x="9104" y="21060"/>
                </a:cubicBezTo>
                <a:cubicBezTo>
                  <a:pt x="9060" y="20989"/>
                  <a:pt x="9060" y="20910"/>
                  <a:pt x="9060" y="20840"/>
                </a:cubicBezTo>
                <a:cubicBezTo>
                  <a:pt x="8990" y="20399"/>
                  <a:pt x="8884" y="19959"/>
                  <a:pt x="8805" y="19554"/>
                </a:cubicBezTo>
                <a:cubicBezTo>
                  <a:pt x="9175" y="19079"/>
                  <a:pt x="9615" y="18639"/>
                  <a:pt x="10090" y="18269"/>
                </a:cubicBezTo>
                <a:close/>
                <a:moveTo>
                  <a:pt x="48898" y="19774"/>
                </a:moveTo>
                <a:cubicBezTo>
                  <a:pt x="48828" y="19845"/>
                  <a:pt x="48757" y="19924"/>
                  <a:pt x="48678" y="19959"/>
                </a:cubicBezTo>
                <a:cubicBezTo>
                  <a:pt x="48018" y="20364"/>
                  <a:pt x="47287" y="20725"/>
                  <a:pt x="46591" y="21060"/>
                </a:cubicBezTo>
                <a:cubicBezTo>
                  <a:pt x="46442" y="20989"/>
                  <a:pt x="46336" y="20910"/>
                  <a:pt x="46222" y="20840"/>
                </a:cubicBezTo>
                <a:cubicBezTo>
                  <a:pt x="46882" y="20620"/>
                  <a:pt x="47542" y="20364"/>
                  <a:pt x="48203" y="20030"/>
                </a:cubicBezTo>
                <a:cubicBezTo>
                  <a:pt x="48282" y="20030"/>
                  <a:pt x="48387" y="19994"/>
                  <a:pt x="48502" y="19924"/>
                </a:cubicBezTo>
                <a:cubicBezTo>
                  <a:pt x="48643" y="19889"/>
                  <a:pt x="48757" y="19845"/>
                  <a:pt x="48898" y="19774"/>
                </a:cubicBezTo>
                <a:close/>
                <a:moveTo>
                  <a:pt x="24247" y="18964"/>
                </a:moveTo>
                <a:cubicBezTo>
                  <a:pt x="24766" y="19264"/>
                  <a:pt x="25277" y="19519"/>
                  <a:pt x="25832" y="19810"/>
                </a:cubicBezTo>
                <a:cubicBezTo>
                  <a:pt x="25973" y="20215"/>
                  <a:pt x="26052" y="20655"/>
                  <a:pt x="26157" y="21095"/>
                </a:cubicBezTo>
                <a:cubicBezTo>
                  <a:pt x="25612" y="20875"/>
                  <a:pt x="25092" y="20620"/>
                  <a:pt x="24582" y="20364"/>
                </a:cubicBezTo>
                <a:cubicBezTo>
                  <a:pt x="24511" y="19889"/>
                  <a:pt x="24361" y="19405"/>
                  <a:pt x="24247" y="18964"/>
                </a:cubicBezTo>
                <a:close/>
                <a:moveTo>
                  <a:pt x="56276" y="18489"/>
                </a:moveTo>
                <a:cubicBezTo>
                  <a:pt x="56461" y="18639"/>
                  <a:pt x="56646" y="18788"/>
                  <a:pt x="56786" y="18929"/>
                </a:cubicBezTo>
                <a:cubicBezTo>
                  <a:pt x="57042" y="19149"/>
                  <a:pt x="57306" y="19369"/>
                  <a:pt x="57526" y="19589"/>
                </a:cubicBezTo>
                <a:cubicBezTo>
                  <a:pt x="56971" y="20065"/>
                  <a:pt x="56425" y="20584"/>
                  <a:pt x="55871" y="21095"/>
                </a:cubicBezTo>
                <a:cubicBezTo>
                  <a:pt x="55545" y="20725"/>
                  <a:pt x="55175" y="20364"/>
                  <a:pt x="54770" y="19959"/>
                </a:cubicBezTo>
                <a:cubicBezTo>
                  <a:pt x="55246" y="19449"/>
                  <a:pt x="55765" y="18929"/>
                  <a:pt x="56276" y="18489"/>
                </a:cubicBezTo>
                <a:close/>
                <a:moveTo>
                  <a:pt x="48203" y="20285"/>
                </a:moveTo>
                <a:cubicBezTo>
                  <a:pt x="47762" y="20584"/>
                  <a:pt x="47287" y="20875"/>
                  <a:pt x="46812" y="21130"/>
                </a:cubicBezTo>
                <a:cubicBezTo>
                  <a:pt x="46776" y="21130"/>
                  <a:pt x="46776" y="21130"/>
                  <a:pt x="46741" y="21095"/>
                </a:cubicBezTo>
                <a:cubicBezTo>
                  <a:pt x="46697" y="21095"/>
                  <a:pt x="46662" y="21095"/>
                  <a:pt x="46627" y="21060"/>
                </a:cubicBezTo>
                <a:cubicBezTo>
                  <a:pt x="47181" y="20840"/>
                  <a:pt x="47692" y="20584"/>
                  <a:pt x="48203" y="20285"/>
                </a:cubicBezTo>
                <a:close/>
                <a:moveTo>
                  <a:pt x="21870" y="18674"/>
                </a:moveTo>
                <a:lnTo>
                  <a:pt x="21870" y="18674"/>
                </a:lnTo>
                <a:cubicBezTo>
                  <a:pt x="22046" y="18788"/>
                  <a:pt x="22231" y="18929"/>
                  <a:pt x="22416" y="19044"/>
                </a:cubicBezTo>
                <a:cubicBezTo>
                  <a:pt x="22671" y="19264"/>
                  <a:pt x="22970" y="19449"/>
                  <a:pt x="23226" y="19589"/>
                </a:cubicBezTo>
                <a:cubicBezTo>
                  <a:pt x="23331" y="20144"/>
                  <a:pt x="23446" y="20655"/>
                  <a:pt x="23516" y="21209"/>
                </a:cubicBezTo>
                <a:cubicBezTo>
                  <a:pt x="23367" y="21130"/>
                  <a:pt x="23226" y="21024"/>
                  <a:pt x="23076" y="20910"/>
                </a:cubicBezTo>
                <a:cubicBezTo>
                  <a:pt x="22750" y="20690"/>
                  <a:pt x="22451" y="20470"/>
                  <a:pt x="22160" y="20285"/>
                </a:cubicBezTo>
                <a:cubicBezTo>
                  <a:pt x="22090" y="19739"/>
                  <a:pt x="21976" y="19184"/>
                  <a:pt x="21870" y="18674"/>
                </a:cubicBezTo>
                <a:close/>
                <a:moveTo>
                  <a:pt x="27372" y="19554"/>
                </a:moveTo>
                <a:lnTo>
                  <a:pt x="27372" y="19554"/>
                </a:lnTo>
                <a:cubicBezTo>
                  <a:pt x="27953" y="19810"/>
                  <a:pt x="28543" y="20030"/>
                  <a:pt x="29133" y="20285"/>
                </a:cubicBezTo>
                <a:cubicBezTo>
                  <a:pt x="29239" y="20584"/>
                  <a:pt x="29388" y="20875"/>
                  <a:pt x="29459" y="21209"/>
                </a:cubicBezTo>
                <a:cubicBezTo>
                  <a:pt x="28913" y="21024"/>
                  <a:pt x="28323" y="20804"/>
                  <a:pt x="27733" y="20584"/>
                </a:cubicBezTo>
                <a:cubicBezTo>
                  <a:pt x="27628" y="20215"/>
                  <a:pt x="27513" y="19889"/>
                  <a:pt x="27372" y="19554"/>
                </a:cubicBezTo>
                <a:close/>
                <a:moveTo>
                  <a:pt x="48757" y="19994"/>
                </a:moveTo>
                <a:cubicBezTo>
                  <a:pt x="48203" y="20399"/>
                  <a:pt x="47692" y="20804"/>
                  <a:pt x="47137" y="21209"/>
                </a:cubicBezTo>
                <a:cubicBezTo>
                  <a:pt x="47032" y="21165"/>
                  <a:pt x="46961" y="21165"/>
                  <a:pt x="46882" y="21130"/>
                </a:cubicBezTo>
                <a:cubicBezTo>
                  <a:pt x="47472" y="20840"/>
                  <a:pt x="48062" y="20470"/>
                  <a:pt x="48608" y="20065"/>
                </a:cubicBezTo>
                <a:cubicBezTo>
                  <a:pt x="48643" y="20030"/>
                  <a:pt x="48643" y="20030"/>
                  <a:pt x="48678" y="20030"/>
                </a:cubicBezTo>
                <a:cubicBezTo>
                  <a:pt x="48678" y="19994"/>
                  <a:pt x="48722" y="19994"/>
                  <a:pt x="48757" y="19994"/>
                </a:cubicBezTo>
                <a:close/>
                <a:moveTo>
                  <a:pt x="7044" y="18788"/>
                </a:moveTo>
                <a:cubicBezTo>
                  <a:pt x="7194" y="19044"/>
                  <a:pt x="7264" y="19334"/>
                  <a:pt x="7379" y="19625"/>
                </a:cubicBezTo>
                <a:cubicBezTo>
                  <a:pt x="7158" y="20144"/>
                  <a:pt x="6974" y="20690"/>
                  <a:pt x="6789" y="21245"/>
                </a:cubicBezTo>
                <a:cubicBezTo>
                  <a:pt x="6718" y="20945"/>
                  <a:pt x="6639" y="20690"/>
                  <a:pt x="6533" y="20435"/>
                </a:cubicBezTo>
                <a:cubicBezTo>
                  <a:pt x="6604" y="20144"/>
                  <a:pt x="6718" y="19810"/>
                  <a:pt x="6824" y="19484"/>
                </a:cubicBezTo>
                <a:cubicBezTo>
                  <a:pt x="6903" y="19264"/>
                  <a:pt x="6974" y="19008"/>
                  <a:pt x="7044" y="18788"/>
                </a:cubicBezTo>
                <a:close/>
                <a:moveTo>
                  <a:pt x="45746" y="20435"/>
                </a:moveTo>
                <a:cubicBezTo>
                  <a:pt x="45861" y="20584"/>
                  <a:pt x="45966" y="20725"/>
                  <a:pt x="46116" y="20840"/>
                </a:cubicBezTo>
                <a:cubicBezTo>
                  <a:pt x="45561" y="21024"/>
                  <a:pt x="45015" y="21130"/>
                  <a:pt x="44461" y="21245"/>
                </a:cubicBezTo>
                <a:cubicBezTo>
                  <a:pt x="44320" y="21095"/>
                  <a:pt x="44135" y="20945"/>
                  <a:pt x="43985" y="20769"/>
                </a:cubicBezTo>
                <a:cubicBezTo>
                  <a:pt x="44575" y="20725"/>
                  <a:pt x="45156" y="20620"/>
                  <a:pt x="45746" y="20435"/>
                </a:cubicBezTo>
                <a:close/>
                <a:moveTo>
                  <a:pt x="49162" y="19739"/>
                </a:moveTo>
                <a:cubicBezTo>
                  <a:pt x="48643" y="20250"/>
                  <a:pt x="48097" y="20769"/>
                  <a:pt x="47542" y="21245"/>
                </a:cubicBezTo>
                <a:lnTo>
                  <a:pt x="47507" y="21245"/>
                </a:lnTo>
                <a:cubicBezTo>
                  <a:pt x="47401" y="21209"/>
                  <a:pt x="47287" y="21209"/>
                  <a:pt x="47216" y="21209"/>
                </a:cubicBezTo>
                <a:cubicBezTo>
                  <a:pt x="47842" y="20769"/>
                  <a:pt x="48423" y="20285"/>
                  <a:pt x="49012" y="19810"/>
                </a:cubicBezTo>
                <a:cubicBezTo>
                  <a:pt x="49048" y="19774"/>
                  <a:pt x="49083" y="19774"/>
                  <a:pt x="49083" y="19739"/>
                </a:cubicBezTo>
                <a:close/>
                <a:moveTo>
                  <a:pt x="49488" y="19704"/>
                </a:moveTo>
                <a:cubicBezTo>
                  <a:pt x="49048" y="20250"/>
                  <a:pt x="48537" y="20804"/>
                  <a:pt x="48062" y="21280"/>
                </a:cubicBezTo>
                <a:cubicBezTo>
                  <a:pt x="47912" y="21280"/>
                  <a:pt x="47762" y="21245"/>
                  <a:pt x="47621" y="21245"/>
                </a:cubicBezTo>
                <a:cubicBezTo>
                  <a:pt x="48167" y="20769"/>
                  <a:pt x="48722" y="20250"/>
                  <a:pt x="49233" y="19739"/>
                </a:cubicBezTo>
                <a:cubicBezTo>
                  <a:pt x="49303" y="19704"/>
                  <a:pt x="49417" y="19704"/>
                  <a:pt x="49488" y="19704"/>
                </a:cubicBezTo>
                <a:close/>
                <a:moveTo>
                  <a:pt x="12186" y="19008"/>
                </a:moveTo>
                <a:cubicBezTo>
                  <a:pt x="12291" y="19519"/>
                  <a:pt x="12406" y="20065"/>
                  <a:pt x="12511" y="20584"/>
                </a:cubicBezTo>
                <a:cubicBezTo>
                  <a:pt x="11921" y="20804"/>
                  <a:pt x="11340" y="21095"/>
                  <a:pt x="10821" y="21385"/>
                </a:cubicBezTo>
                <a:cubicBezTo>
                  <a:pt x="10750" y="20910"/>
                  <a:pt x="10645" y="20399"/>
                  <a:pt x="10530" y="19889"/>
                </a:cubicBezTo>
                <a:cubicBezTo>
                  <a:pt x="11041" y="19554"/>
                  <a:pt x="11596" y="19264"/>
                  <a:pt x="12186" y="19008"/>
                </a:cubicBezTo>
                <a:close/>
                <a:moveTo>
                  <a:pt x="43915" y="20804"/>
                </a:moveTo>
                <a:cubicBezTo>
                  <a:pt x="44100" y="20945"/>
                  <a:pt x="44241" y="21130"/>
                  <a:pt x="44390" y="21245"/>
                </a:cubicBezTo>
                <a:cubicBezTo>
                  <a:pt x="43915" y="21350"/>
                  <a:pt x="43440" y="21385"/>
                  <a:pt x="42955" y="21429"/>
                </a:cubicBezTo>
                <a:lnTo>
                  <a:pt x="42594" y="21429"/>
                </a:lnTo>
                <a:cubicBezTo>
                  <a:pt x="42410" y="21245"/>
                  <a:pt x="42225" y="21060"/>
                  <a:pt x="42040" y="20875"/>
                </a:cubicBezTo>
                <a:lnTo>
                  <a:pt x="42515" y="20875"/>
                </a:lnTo>
                <a:cubicBezTo>
                  <a:pt x="42955" y="20875"/>
                  <a:pt x="43440" y="20840"/>
                  <a:pt x="43915" y="20804"/>
                </a:cubicBezTo>
                <a:close/>
                <a:moveTo>
                  <a:pt x="49638" y="19704"/>
                </a:moveTo>
                <a:cubicBezTo>
                  <a:pt x="49708" y="19704"/>
                  <a:pt x="49778" y="19704"/>
                  <a:pt x="49858" y="19739"/>
                </a:cubicBezTo>
                <a:cubicBezTo>
                  <a:pt x="49417" y="20285"/>
                  <a:pt x="48977" y="20875"/>
                  <a:pt x="48502" y="21429"/>
                </a:cubicBezTo>
                <a:cubicBezTo>
                  <a:pt x="48458" y="21385"/>
                  <a:pt x="48387" y="21385"/>
                  <a:pt x="48317" y="21350"/>
                </a:cubicBezTo>
                <a:cubicBezTo>
                  <a:pt x="48238" y="21350"/>
                  <a:pt x="48167" y="21315"/>
                  <a:pt x="48097" y="21315"/>
                </a:cubicBezTo>
                <a:cubicBezTo>
                  <a:pt x="48608" y="20804"/>
                  <a:pt x="49083" y="20250"/>
                  <a:pt x="49558" y="19704"/>
                </a:cubicBezTo>
                <a:close/>
                <a:moveTo>
                  <a:pt x="30595" y="20285"/>
                </a:moveTo>
                <a:lnTo>
                  <a:pt x="30595" y="20285"/>
                </a:lnTo>
                <a:cubicBezTo>
                  <a:pt x="30709" y="20329"/>
                  <a:pt x="30815" y="20399"/>
                  <a:pt x="30964" y="20435"/>
                </a:cubicBezTo>
                <a:lnTo>
                  <a:pt x="31369" y="20620"/>
                </a:lnTo>
                <a:cubicBezTo>
                  <a:pt x="31660" y="20725"/>
                  <a:pt x="31950" y="20840"/>
                  <a:pt x="32285" y="20910"/>
                </a:cubicBezTo>
                <a:lnTo>
                  <a:pt x="32250" y="20945"/>
                </a:lnTo>
                <a:cubicBezTo>
                  <a:pt x="32391" y="21130"/>
                  <a:pt x="32540" y="21315"/>
                  <a:pt x="32655" y="21500"/>
                </a:cubicBezTo>
                <a:cubicBezTo>
                  <a:pt x="32435" y="21429"/>
                  <a:pt x="32171" y="21350"/>
                  <a:pt x="31915" y="21245"/>
                </a:cubicBezTo>
                <a:lnTo>
                  <a:pt x="30929" y="20910"/>
                </a:lnTo>
                <a:cubicBezTo>
                  <a:pt x="30815" y="20690"/>
                  <a:pt x="30709" y="20505"/>
                  <a:pt x="30595" y="20285"/>
                </a:cubicBezTo>
                <a:close/>
                <a:moveTo>
                  <a:pt x="16806" y="19796"/>
                </a:moveTo>
                <a:cubicBezTo>
                  <a:pt x="17182" y="19796"/>
                  <a:pt x="17560" y="19830"/>
                  <a:pt x="17943" y="19889"/>
                </a:cubicBezTo>
                <a:cubicBezTo>
                  <a:pt x="18049" y="20435"/>
                  <a:pt x="18163" y="21024"/>
                  <a:pt x="18234" y="21606"/>
                </a:cubicBezTo>
                <a:cubicBezTo>
                  <a:pt x="17758" y="21535"/>
                  <a:pt x="17248" y="21535"/>
                  <a:pt x="16764" y="21535"/>
                </a:cubicBezTo>
                <a:cubicBezTo>
                  <a:pt x="16658" y="20989"/>
                  <a:pt x="16508" y="20399"/>
                  <a:pt x="16403" y="19810"/>
                </a:cubicBezTo>
                <a:cubicBezTo>
                  <a:pt x="16537" y="19800"/>
                  <a:pt x="16671" y="19796"/>
                  <a:pt x="16806" y="19796"/>
                </a:cubicBezTo>
                <a:close/>
                <a:moveTo>
                  <a:pt x="46151" y="20875"/>
                </a:moveTo>
                <a:cubicBezTo>
                  <a:pt x="46257" y="20945"/>
                  <a:pt x="46371" y="21024"/>
                  <a:pt x="46521" y="21060"/>
                </a:cubicBezTo>
                <a:cubicBezTo>
                  <a:pt x="46002" y="21280"/>
                  <a:pt x="45456" y="21465"/>
                  <a:pt x="44901" y="21606"/>
                </a:cubicBezTo>
                <a:cubicBezTo>
                  <a:pt x="44795" y="21500"/>
                  <a:pt x="44646" y="21385"/>
                  <a:pt x="44496" y="21280"/>
                </a:cubicBezTo>
                <a:cubicBezTo>
                  <a:pt x="45051" y="21165"/>
                  <a:pt x="45597" y="21060"/>
                  <a:pt x="46151" y="20875"/>
                </a:cubicBezTo>
                <a:close/>
                <a:moveTo>
                  <a:pt x="20805" y="19519"/>
                </a:moveTo>
                <a:lnTo>
                  <a:pt x="20805" y="19519"/>
                </a:lnTo>
                <a:cubicBezTo>
                  <a:pt x="21245" y="19774"/>
                  <a:pt x="21685" y="20030"/>
                  <a:pt x="22125" y="20329"/>
                </a:cubicBezTo>
                <a:cubicBezTo>
                  <a:pt x="22196" y="20769"/>
                  <a:pt x="22266" y="21209"/>
                  <a:pt x="22310" y="21650"/>
                </a:cubicBezTo>
                <a:cubicBezTo>
                  <a:pt x="21870" y="21385"/>
                  <a:pt x="21430" y="21130"/>
                  <a:pt x="21025" y="20910"/>
                </a:cubicBezTo>
                <a:cubicBezTo>
                  <a:pt x="20945" y="20435"/>
                  <a:pt x="20875" y="19994"/>
                  <a:pt x="20805" y="19519"/>
                </a:cubicBezTo>
                <a:close/>
                <a:moveTo>
                  <a:pt x="41549" y="20862"/>
                </a:moveTo>
                <a:cubicBezTo>
                  <a:pt x="41692" y="20862"/>
                  <a:pt x="41842" y="20867"/>
                  <a:pt x="42005" y="20875"/>
                </a:cubicBezTo>
                <a:cubicBezTo>
                  <a:pt x="42154" y="21060"/>
                  <a:pt x="42339" y="21245"/>
                  <a:pt x="42515" y="21429"/>
                </a:cubicBezTo>
                <a:cubicBezTo>
                  <a:pt x="41820" y="21465"/>
                  <a:pt x="41309" y="21500"/>
                  <a:pt x="40684" y="21650"/>
                </a:cubicBezTo>
                <a:cubicBezTo>
                  <a:pt x="40499" y="21429"/>
                  <a:pt x="40358" y="21245"/>
                  <a:pt x="40173" y="21024"/>
                </a:cubicBezTo>
                <a:cubicBezTo>
                  <a:pt x="40680" y="20910"/>
                  <a:pt x="41077" y="20862"/>
                  <a:pt x="41549" y="20862"/>
                </a:cubicBezTo>
                <a:close/>
                <a:moveTo>
                  <a:pt x="49928" y="19739"/>
                </a:moveTo>
                <a:cubicBezTo>
                  <a:pt x="50078" y="19739"/>
                  <a:pt x="50219" y="19774"/>
                  <a:pt x="50368" y="19810"/>
                </a:cubicBezTo>
                <a:cubicBezTo>
                  <a:pt x="50333" y="19845"/>
                  <a:pt x="50298" y="19889"/>
                  <a:pt x="50298" y="19924"/>
                </a:cubicBezTo>
                <a:cubicBezTo>
                  <a:pt x="49893" y="20505"/>
                  <a:pt x="49453" y="21095"/>
                  <a:pt x="49012" y="21650"/>
                </a:cubicBezTo>
                <a:cubicBezTo>
                  <a:pt x="48863" y="21570"/>
                  <a:pt x="48722" y="21500"/>
                  <a:pt x="48537" y="21429"/>
                </a:cubicBezTo>
                <a:cubicBezTo>
                  <a:pt x="49012" y="20875"/>
                  <a:pt x="49488" y="20329"/>
                  <a:pt x="49928" y="19739"/>
                </a:cubicBezTo>
                <a:close/>
                <a:moveTo>
                  <a:pt x="53485" y="18964"/>
                </a:moveTo>
                <a:cubicBezTo>
                  <a:pt x="53890" y="19264"/>
                  <a:pt x="54295" y="19625"/>
                  <a:pt x="54700" y="19959"/>
                </a:cubicBezTo>
                <a:cubicBezTo>
                  <a:pt x="54180" y="20549"/>
                  <a:pt x="53670" y="21130"/>
                  <a:pt x="53159" y="21685"/>
                </a:cubicBezTo>
                <a:cubicBezTo>
                  <a:pt x="52825" y="21350"/>
                  <a:pt x="52464" y="21024"/>
                  <a:pt x="52094" y="20725"/>
                </a:cubicBezTo>
                <a:cubicBezTo>
                  <a:pt x="52534" y="20144"/>
                  <a:pt x="53009" y="19554"/>
                  <a:pt x="53485" y="18964"/>
                </a:cubicBezTo>
                <a:close/>
                <a:moveTo>
                  <a:pt x="63539" y="19484"/>
                </a:moveTo>
                <a:cubicBezTo>
                  <a:pt x="63830" y="19704"/>
                  <a:pt x="64085" y="19889"/>
                  <a:pt x="64349" y="20109"/>
                </a:cubicBezTo>
                <a:cubicBezTo>
                  <a:pt x="64525" y="20250"/>
                  <a:pt x="64710" y="20399"/>
                  <a:pt x="64860" y="20505"/>
                </a:cubicBezTo>
                <a:cubicBezTo>
                  <a:pt x="64640" y="20655"/>
                  <a:pt x="64419" y="20804"/>
                  <a:pt x="64235" y="20945"/>
                </a:cubicBezTo>
                <a:lnTo>
                  <a:pt x="63539" y="21429"/>
                </a:lnTo>
                <a:cubicBezTo>
                  <a:pt x="63425" y="21500"/>
                  <a:pt x="63284" y="21606"/>
                  <a:pt x="63134" y="21720"/>
                </a:cubicBezTo>
                <a:cubicBezTo>
                  <a:pt x="62949" y="21535"/>
                  <a:pt x="62808" y="21385"/>
                  <a:pt x="62623" y="21245"/>
                </a:cubicBezTo>
                <a:cubicBezTo>
                  <a:pt x="62368" y="21024"/>
                  <a:pt x="62148" y="20804"/>
                  <a:pt x="61884" y="20584"/>
                </a:cubicBezTo>
                <a:cubicBezTo>
                  <a:pt x="61998" y="20505"/>
                  <a:pt x="62148" y="20399"/>
                  <a:pt x="62254" y="20329"/>
                </a:cubicBezTo>
                <a:cubicBezTo>
                  <a:pt x="62694" y="20030"/>
                  <a:pt x="63134" y="19774"/>
                  <a:pt x="63539" y="19484"/>
                </a:cubicBezTo>
                <a:close/>
                <a:moveTo>
                  <a:pt x="16367" y="19810"/>
                </a:moveTo>
                <a:cubicBezTo>
                  <a:pt x="16473" y="20399"/>
                  <a:pt x="16588" y="20989"/>
                  <a:pt x="16693" y="21535"/>
                </a:cubicBezTo>
                <a:cubicBezTo>
                  <a:pt x="16103" y="21570"/>
                  <a:pt x="15522" y="21650"/>
                  <a:pt x="14897" y="21755"/>
                </a:cubicBezTo>
                <a:cubicBezTo>
                  <a:pt x="14783" y="21209"/>
                  <a:pt x="14677" y="20620"/>
                  <a:pt x="14527" y="20030"/>
                </a:cubicBezTo>
                <a:cubicBezTo>
                  <a:pt x="15152" y="19889"/>
                  <a:pt x="15778" y="19810"/>
                  <a:pt x="16367" y="19810"/>
                </a:cubicBezTo>
                <a:close/>
                <a:moveTo>
                  <a:pt x="29168" y="20285"/>
                </a:moveTo>
                <a:lnTo>
                  <a:pt x="29168" y="20285"/>
                </a:lnTo>
                <a:cubicBezTo>
                  <a:pt x="29749" y="20505"/>
                  <a:pt x="30339" y="20725"/>
                  <a:pt x="30894" y="20945"/>
                </a:cubicBezTo>
                <a:cubicBezTo>
                  <a:pt x="31035" y="21209"/>
                  <a:pt x="31184" y="21500"/>
                  <a:pt x="31334" y="21790"/>
                </a:cubicBezTo>
                <a:cubicBezTo>
                  <a:pt x="30709" y="21606"/>
                  <a:pt x="30119" y="21429"/>
                  <a:pt x="29529" y="21245"/>
                </a:cubicBezTo>
                <a:cubicBezTo>
                  <a:pt x="29424" y="20910"/>
                  <a:pt x="29309" y="20584"/>
                  <a:pt x="29168" y="20285"/>
                </a:cubicBezTo>
                <a:close/>
                <a:moveTo>
                  <a:pt x="25902" y="19810"/>
                </a:moveTo>
                <a:cubicBezTo>
                  <a:pt x="26492" y="20109"/>
                  <a:pt x="27108" y="20364"/>
                  <a:pt x="27698" y="20620"/>
                </a:cubicBezTo>
                <a:cubicBezTo>
                  <a:pt x="27848" y="21024"/>
                  <a:pt x="27953" y="21429"/>
                  <a:pt x="28033" y="21826"/>
                </a:cubicBezTo>
                <a:cubicBezTo>
                  <a:pt x="27408" y="21606"/>
                  <a:pt x="26818" y="21385"/>
                  <a:pt x="26193" y="21130"/>
                </a:cubicBezTo>
                <a:cubicBezTo>
                  <a:pt x="26122" y="20690"/>
                  <a:pt x="26008" y="20250"/>
                  <a:pt x="25902" y="19810"/>
                </a:cubicBezTo>
                <a:close/>
                <a:moveTo>
                  <a:pt x="60563" y="19484"/>
                </a:moveTo>
                <a:cubicBezTo>
                  <a:pt x="60968" y="19810"/>
                  <a:pt x="61408" y="20179"/>
                  <a:pt x="61813" y="20584"/>
                </a:cubicBezTo>
                <a:cubicBezTo>
                  <a:pt x="61224" y="20989"/>
                  <a:pt x="60643" y="21385"/>
                  <a:pt x="60053" y="21826"/>
                </a:cubicBezTo>
                <a:cubicBezTo>
                  <a:pt x="59648" y="21465"/>
                  <a:pt x="59243" y="21095"/>
                  <a:pt x="58847" y="20725"/>
                </a:cubicBezTo>
                <a:cubicBezTo>
                  <a:pt x="59392" y="20285"/>
                  <a:pt x="59982" y="19845"/>
                  <a:pt x="60563" y="19484"/>
                </a:cubicBezTo>
                <a:close/>
                <a:moveTo>
                  <a:pt x="46556" y="21095"/>
                </a:moveTo>
                <a:cubicBezTo>
                  <a:pt x="46627" y="21095"/>
                  <a:pt x="46662" y="21130"/>
                  <a:pt x="46697" y="21130"/>
                </a:cubicBezTo>
                <a:cubicBezTo>
                  <a:pt x="46741" y="21165"/>
                  <a:pt x="46741" y="21165"/>
                  <a:pt x="46776" y="21165"/>
                </a:cubicBezTo>
                <a:cubicBezTo>
                  <a:pt x="46257" y="21429"/>
                  <a:pt x="45781" y="21650"/>
                  <a:pt x="45271" y="21870"/>
                </a:cubicBezTo>
                <a:cubicBezTo>
                  <a:pt x="45156" y="21790"/>
                  <a:pt x="45051" y="21720"/>
                  <a:pt x="44980" y="21650"/>
                </a:cubicBezTo>
                <a:cubicBezTo>
                  <a:pt x="45491" y="21500"/>
                  <a:pt x="46037" y="21315"/>
                  <a:pt x="46556" y="21095"/>
                </a:cubicBezTo>
                <a:close/>
                <a:moveTo>
                  <a:pt x="17979" y="19924"/>
                </a:moveTo>
                <a:lnTo>
                  <a:pt x="17979" y="19924"/>
                </a:lnTo>
                <a:cubicBezTo>
                  <a:pt x="18524" y="19994"/>
                  <a:pt x="19044" y="20109"/>
                  <a:pt x="19519" y="20285"/>
                </a:cubicBezTo>
                <a:cubicBezTo>
                  <a:pt x="19625" y="20804"/>
                  <a:pt x="19704" y="21350"/>
                  <a:pt x="19775" y="21905"/>
                </a:cubicBezTo>
                <a:cubicBezTo>
                  <a:pt x="19264" y="21755"/>
                  <a:pt x="18789" y="21650"/>
                  <a:pt x="18269" y="21606"/>
                </a:cubicBezTo>
                <a:cubicBezTo>
                  <a:pt x="18199" y="21024"/>
                  <a:pt x="18084" y="20435"/>
                  <a:pt x="17979" y="19924"/>
                </a:cubicBezTo>
                <a:close/>
                <a:moveTo>
                  <a:pt x="5873" y="19369"/>
                </a:moveTo>
                <a:cubicBezTo>
                  <a:pt x="6093" y="19704"/>
                  <a:pt x="6313" y="20065"/>
                  <a:pt x="6463" y="20435"/>
                </a:cubicBezTo>
                <a:cubicBezTo>
                  <a:pt x="6313" y="20945"/>
                  <a:pt x="6128" y="21429"/>
                  <a:pt x="5908" y="21940"/>
                </a:cubicBezTo>
                <a:cubicBezTo>
                  <a:pt x="5723" y="21570"/>
                  <a:pt x="5539" y="21280"/>
                  <a:pt x="5283" y="21060"/>
                </a:cubicBezTo>
                <a:cubicBezTo>
                  <a:pt x="5503" y="20505"/>
                  <a:pt x="5688" y="19924"/>
                  <a:pt x="5873" y="19369"/>
                </a:cubicBezTo>
                <a:close/>
                <a:moveTo>
                  <a:pt x="32320" y="20945"/>
                </a:moveTo>
                <a:lnTo>
                  <a:pt x="32320" y="20945"/>
                </a:lnTo>
                <a:cubicBezTo>
                  <a:pt x="32980" y="21165"/>
                  <a:pt x="33570" y="21315"/>
                  <a:pt x="34151" y="21385"/>
                </a:cubicBezTo>
                <a:cubicBezTo>
                  <a:pt x="34301" y="21570"/>
                  <a:pt x="34416" y="21755"/>
                  <a:pt x="34556" y="21940"/>
                </a:cubicBezTo>
                <a:cubicBezTo>
                  <a:pt x="33975" y="21870"/>
                  <a:pt x="33350" y="21720"/>
                  <a:pt x="32725" y="21535"/>
                </a:cubicBezTo>
                <a:cubicBezTo>
                  <a:pt x="32575" y="21315"/>
                  <a:pt x="32470" y="21130"/>
                  <a:pt x="32320" y="20945"/>
                </a:cubicBezTo>
                <a:close/>
                <a:moveTo>
                  <a:pt x="23261" y="19625"/>
                </a:moveTo>
                <a:lnTo>
                  <a:pt x="23261" y="19625"/>
                </a:lnTo>
                <a:cubicBezTo>
                  <a:pt x="23701" y="19889"/>
                  <a:pt x="24106" y="20144"/>
                  <a:pt x="24546" y="20364"/>
                </a:cubicBezTo>
                <a:cubicBezTo>
                  <a:pt x="24652" y="20910"/>
                  <a:pt x="24731" y="21429"/>
                  <a:pt x="24802" y="21975"/>
                </a:cubicBezTo>
                <a:cubicBezTo>
                  <a:pt x="24397" y="21755"/>
                  <a:pt x="23956" y="21500"/>
                  <a:pt x="23551" y="21245"/>
                </a:cubicBezTo>
                <a:cubicBezTo>
                  <a:pt x="23481" y="20690"/>
                  <a:pt x="23411" y="20179"/>
                  <a:pt x="23261" y="19625"/>
                </a:cubicBezTo>
                <a:close/>
                <a:moveTo>
                  <a:pt x="44461" y="21280"/>
                </a:moveTo>
                <a:cubicBezTo>
                  <a:pt x="44575" y="21429"/>
                  <a:pt x="44716" y="21535"/>
                  <a:pt x="44866" y="21650"/>
                </a:cubicBezTo>
                <a:cubicBezTo>
                  <a:pt x="44320" y="21790"/>
                  <a:pt x="43765" y="21905"/>
                  <a:pt x="43255" y="21940"/>
                </a:cubicBezTo>
                <a:cubicBezTo>
                  <a:pt x="43175" y="21940"/>
                  <a:pt x="43140" y="21975"/>
                  <a:pt x="43105" y="21975"/>
                </a:cubicBezTo>
                <a:cubicBezTo>
                  <a:pt x="42920" y="21790"/>
                  <a:pt x="42779" y="21650"/>
                  <a:pt x="42630" y="21465"/>
                </a:cubicBezTo>
                <a:lnTo>
                  <a:pt x="42955" y="21465"/>
                </a:lnTo>
                <a:cubicBezTo>
                  <a:pt x="43440" y="21429"/>
                  <a:pt x="43950" y="21385"/>
                  <a:pt x="44461" y="21280"/>
                </a:cubicBezTo>
                <a:close/>
                <a:moveTo>
                  <a:pt x="50404" y="19845"/>
                </a:moveTo>
                <a:cubicBezTo>
                  <a:pt x="50588" y="19889"/>
                  <a:pt x="50773" y="19959"/>
                  <a:pt x="50923" y="20065"/>
                </a:cubicBezTo>
                <a:cubicBezTo>
                  <a:pt x="50844" y="20179"/>
                  <a:pt x="50773" y="20329"/>
                  <a:pt x="50659" y="20435"/>
                </a:cubicBezTo>
                <a:cubicBezTo>
                  <a:pt x="50333" y="20945"/>
                  <a:pt x="49963" y="21465"/>
                  <a:pt x="49602" y="21975"/>
                </a:cubicBezTo>
                <a:cubicBezTo>
                  <a:pt x="49453" y="21870"/>
                  <a:pt x="49268" y="21755"/>
                  <a:pt x="49083" y="21685"/>
                </a:cubicBezTo>
                <a:cubicBezTo>
                  <a:pt x="49488" y="21095"/>
                  <a:pt x="49928" y="20549"/>
                  <a:pt x="50333" y="19959"/>
                </a:cubicBezTo>
                <a:cubicBezTo>
                  <a:pt x="50333" y="19924"/>
                  <a:pt x="50368" y="19889"/>
                  <a:pt x="50404" y="19845"/>
                </a:cubicBezTo>
                <a:close/>
                <a:moveTo>
                  <a:pt x="39619" y="20329"/>
                </a:moveTo>
                <a:cubicBezTo>
                  <a:pt x="39733" y="20470"/>
                  <a:pt x="39839" y="20620"/>
                  <a:pt x="39953" y="20769"/>
                </a:cubicBezTo>
                <a:cubicBezTo>
                  <a:pt x="39988" y="20840"/>
                  <a:pt x="40059" y="20910"/>
                  <a:pt x="40094" y="20989"/>
                </a:cubicBezTo>
                <a:cubicBezTo>
                  <a:pt x="40024" y="21024"/>
                  <a:pt x="39918" y="21024"/>
                  <a:pt x="39804" y="21060"/>
                </a:cubicBezTo>
                <a:cubicBezTo>
                  <a:pt x="39434" y="21165"/>
                  <a:pt x="39073" y="21315"/>
                  <a:pt x="38738" y="21465"/>
                </a:cubicBezTo>
                <a:cubicBezTo>
                  <a:pt x="38597" y="21535"/>
                  <a:pt x="38448" y="21570"/>
                  <a:pt x="38298" y="21650"/>
                </a:cubicBezTo>
                <a:cubicBezTo>
                  <a:pt x="38157" y="21465"/>
                  <a:pt x="38008" y="21280"/>
                  <a:pt x="37858" y="21060"/>
                </a:cubicBezTo>
                <a:lnTo>
                  <a:pt x="37823" y="21095"/>
                </a:lnTo>
                <a:cubicBezTo>
                  <a:pt x="37972" y="21280"/>
                  <a:pt x="38113" y="21465"/>
                  <a:pt x="38263" y="21650"/>
                </a:cubicBezTo>
                <a:cubicBezTo>
                  <a:pt x="37937" y="21790"/>
                  <a:pt x="37603" y="21905"/>
                  <a:pt x="37233" y="21940"/>
                </a:cubicBezTo>
                <a:cubicBezTo>
                  <a:pt x="37013" y="22011"/>
                  <a:pt x="36757" y="22011"/>
                  <a:pt x="36502" y="22046"/>
                </a:cubicBezTo>
                <a:cubicBezTo>
                  <a:pt x="36396" y="21870"/>
                  <a:pt x="36247" y="21685"/>
                  <a:pt x="36097" y="21500"/>
                </a:cubicBezTo>
                <a:cubicBezTo>
                  <a:pt x="36317" y="21465"/>
                  <a:pt x="36537" y="21429"/>
                  <a:pt x="36722" y="21385"/>
                </a:cubicBezTo>
                <a:cubicBezTo>
                  <a:pt x="37277" y="21315"/>
                  <a:pt x="37787" y="21060"/>
                  <a:pt x="38228" y="20840"/>
                </a:cubicBezTo>
                <a:cubicBezTo>
                  <a:pt x="38553" y="20690"/>
                  <a:pt x="38923" y="20549"/>
                  <a:pt x="39258" y="20435"/>
                </a:cubicBezTo>
                <a:cubicBezTo>
                  <a:pt x="39399" y="20399"/>
                  <a:pt x="39513" y="20364"/>
                  <a:pt x="39619" y="20329"/>
                </a:cubicBezTo>
                <a:close/>
                <a:moveTo>
                  <a:pt x="34231" y="21385"/>
                </a:moveTo>
                <a:cubicBezTo>
                  <a:pt x="34702" y="21472"/>
                  <a:pt x="35168" y="21513"/>
                  <a:pt x="35607" y="21513"/>
                </a:cubicBezTo>
                <a:cubicBezTo>
                  <a:pt x="35750" y="21513"/>
                  <a:pt x="35890" y="21509"/>
                  <a:pt x="36027" y="21500"/>
                </a:cubicBezTo>
                <a:cubicBezTo>
                  <a:pt x="36176" y="21685"/>
                  <a:pt x="36317" y="21870"/>
                  <a:pt x="36467" y="22046"/>
                </a:cubicBezTo>
                <a:cubicBezTo>
                  <a:pt x="36313" y="22057"/>
                  <a:pt x="36158" y="22063"/>
                  <a:pt x="35999" y="22063"/>
                </a:cubicBezTo>
                <a:cubicBezTo>
                  <a:pt x="35549" y="22063"/>
                  <a:pt x="35080" y="22018"/>
                  <a:pt x="34592" y="21940"/>
                </a:cubicBezTo>
                <a:cubicBezTo>
                  <a:pt x="34486" y="21755"/>
                  <a:pt x="34336" y="21570"/>
                  <a:pt x="34231" y="21385"/>
                </a:cubicBezTo>
                <a:close/>
                <a:moveTo>
                  <a:pt x="46812" y="21165"/>
                </a:moveTo>
                <a:cubicBezTo>
                  <a:pt x="46882" y="21209"/>
                  <a:pt x="46996" y="21209"/>
                  <a:pt x="47067" y="21245"/>
                </a:cubicBezTo>
                <a:cubicBezTo>
                  <a:pt x="46591" y="21535"/>
                  <a:pt x="46116" y="21870"/>
                  <a:pt x="45641" y="22125"/>
                </a:cubicBezTo>
                <a:cubicBezTo>
                  <a:pt x="45526" y="22046"/>
                  <a:pt x="45420" y="21975"/>
                  <a:pt x="45306" y="21905"/>
                </a:cubicBezTo>
                <a:cubicBezTo>
                  <a:pt x="45781" y="21685"/>
                  <a:pt x="46301" y="21465"/>
                  <a:pt x="46812" y="21165"/>
                </a:cubicBezTo>
                <a:close/>
                <a:moveTo>
                  <a:pt x="57561" y="19625"/>
                </a:moveTo>
                <a:cubicBezTo>
                  <a:pt x="57966" y="19994"/>
                  <a:pt x="58362" y="20364"/>
                  <a:pt x="58767" y="20690"/>
                </a:cubicBezTo>
                <a:cubicBezTo>
                  <a:pt x="58142" y="21165"/>
                  <a:pt x="57561" y="21685"/>
                  <a:pt x="56971" y="22195"/>
                </a:cubicBezTo>
                <a:cubicBezTo>
                  <a:pt x="56936" y="22160"/>
                  <a:pt x="56901" y="22125"/>
                  <a:pt x="56866" y="22090"/>
                </a:cubicBezTo>
                <a:cubicBezTo>
                  <a:pt x="56646" y="21870"/>
                  <a:pt x="56346" y="21570"/>
                  <a:pt x="56020" y="21245"/>
                </a:cubicBezTo>
                <a:cubicBezTo>
                  <a:pt x="55985" y="21209"/>
                  <a:pt x="55941" y="21165"/>
                  <a:pt x="55906" y="21130"/>
                </a:cubicBezTo>
                <a:cubicBezTo>
                  <a:pt x="56461" y="20620"/>
                  <a:pt x="57006" y="20109"/>
                  <a:pt x="57561" y="19625"/>
                </a:cubicBezTo>
                <a:close/>
                <a:moveTo>
                  <a:pt x="14492" y="20030"/>
                </a:moveTo>
                <a:cubicBezTo>
                  <a:pt x="14607" y="20620"/>
                  <a:pt x="14747" y="21209"/>
                  <a:pt x="14827" y="21755"/>
                </a:cubicBezTo>
                <a:cubicBezTo>
                  <a:pt x="14563" y="21826"/>
                  <a:pt x="14272" y="21905"/>
                  <a:pt x="13982" y="21975"/>
                </a:cubicBezTo>
                <a:cubicBezTo>
                  <a:pt x="13577" y="22046"/>
                  <a:pt x="13207" y="22160"/>
                  <a:pt x="12846" y="22266"/>
                </a:cubicBezTo>
                <a:cubicBezTo>
                  <a:pt x="12767" y="21755"/>
                  <a:pt x="12696" y="21165"/>
                  <a:pt x="12582" y="20584"/>
                </a:cubicBezTo>
                <a:cubicBezTo>
                  <a:pt x="13066" y="20399"/>
                  <a:pt x="13541" y="20250"/>
                  <a:pt x="14087" y="20144"/>
                </a:cubicBezTo>
                <a:cubicBezTo>
                  <a:pt x="14202" y="20109"/>
                  <a:pt x="14343" y="20065"/>
                  <a:pt x="14492" y="20030"/>
                </a:cubicBezTo>
                <a:close/>
                <a:moveTo>
                  <a:pt x="40138" y="21024"/>
                </a:moveTo>
                <a:cubicBezTo>
                  <a:pt x="40314" y="21245"/>
                  <a:pt x="40464" y="21465"/>
                  <a:pt x="40614" y="21650"/>
                </a:cubicBezTo>
                <a:cubicBezTo>
                  <a:pt x="40499" y="21685"/>
                  <a:pt x="40393" y="21720"/>
                  <a:pt x="40244" y="21755"/>
                </a:cubicBezTo>
                <a:cubicBezTo>
                  <a:pt x="39918" y="21870"/>
                  <a:pt x="39583" y="21975"/>
                  <a:pt x="39258" y="22125"/>
                </a:cubicBezTo>
                <a:cubicBezTo>
                  <a:pt x="39108" y="22195"/>
                  <a:pt x="38958" y="22231"/>
                  <a:pt x="38818" y="22310"/>
                </a:cubicBezTo>
                <a:cubicBezTo>
                  <a:pt x="38668" y="22090"/>
                  <a:pt x="38518" y="21905"/>
                  <a:pt x="38333" y="21685"/>
                </a:cubicBezTo>
                <a:cubicBezTo>
                  <a:pt x="38483" y="21606"/>
                  <a:pt x="38633" y="21570"/>
                  <a:pt x="38773" y="21500"/>
                </a:cubicBezTo>
                <a:cubicBezTo>
                  <a:pt x="39108" y="21350"/>
                  <a:pt x="39434" y="21209"/>
                  <a:pt x="39804" y="21095"/>
                </a:cubicBezTo>
                <a:cubicBezTo>
                  <a:pt x="39918" y="21060"/>
                  <a:pt x="40024" y="21060"/>
                  <a:pt x="40138" y="21024"/>
                </a:cubicBezTo>
                <a:close/>
                <a:moveTo>
                  <a:pt x="30964" y="20945"/>
                </a:moveTo>
                <a:cubicBezTo>
                  <a:pt x="31290" y="21060"/>
                  <a:pt x="31589" y="21165"/>
                  <a:pt x="31915" y="21315"/>
                </a:cubicBezTo>
                <a:cubicBezTo>
                  <a:pt x="32171" y="21385"/>
                  <a:pt x="32435" y="21500"/>
                  <a:pt x="32690" y="21570"/>
                </a:cubicBezTo>
                <a:cubicBezTo>
                  <a:pt x="32875" y="21826"/>
                  <a:pt x="33016" y="22090"/>
                  <a:pt x="33165" y="22345"/>
                </a:cubicBezTo>
                <a:cubicBezTo>
                  <a:pt x="32875" y="22266"/>
                  <a:pt x="32611" y="22195"/>
                  <a:pt x="32320" y="22125"/>
                </a:cubicBezTo>
                <a:cubicBezTo>
                  <a:pt x="32030" y="22011"/>
                  <a:pt x="31695" y="21940"/>
                  <a:pt x="31369" y="21826"/>
                </a:cubicBezTo>
                <a:cubicBezTo>
                  <a:pt x="31255" y="21535"/>
                  <a:pt x="31114" y="21245"/>
                  <a:pt x="30964" y="20945"/>
                </a:cubicBezTo>
                <a:close/>
                <a:moveTo>
                  <a:pt x="47137" y="21245"/>
                </a:moveTo>
                <a:cubicBezTo>
                  <a:pt x="47252" y="21245"/>
                  <a:pt x="47401" y="21280"/>
                  <a:pt x="47507" y="21280"/>
                </a:cubicBezTo>
                <a:cubicBezTo>
                  <a:pt x="47032" y="21685"/>
                  <a:pt x="46521" y="22011"/>
                  <a:pt x="46037" y="22345"/>
                </a:cubicBezTo>
                <a:cubicBezTo>
                  <a:pt x="45896" y="22266"/>
                  <a:pt x="45781" y="22195"/>
                  <a:pt x="45676" y="22125"/>
                </a:cubicBezTo>
                <a:cubicBezTo>
                  <a:pt x="46151" y="21870"/>
                  <a:pt x="46662" y="21570"/>
                  <a:pt x="47137" y="21245"/>
                </a:cubicBezTo>
                <a:close/>
                <a:moveTo>
                  <a:pt x="27769" y="20620"/>
                </a:moveTo>
                <a:cubicBezTo>
                  <a:pt x="28323" y="20840"/>
                  <a:pt x="28913" y="21060"/>
                  <a:pt x="29494" y="21245"/>
                </a:cubicBezTo>
                <a:cubicBezTo>
                  <a:pt x="29609" y="21606"/>
                  <a:pt x="29714" y="21975"/>
                  <a:pt x="29793" y="22380"/>
                </a:cubicBezTo>
                <a:cubicBezTo>
                  <a:pt x="29239" y="22195"/>
                  <a:pt x="28649" y="22046"/>
                  <a:pt x="28103" y="21826"/>
                </a:cubicBezTo>
                <a:cubicBezTo>
                  <a:pt x="27989" y="21429"/>
                  <a:pt x="27883" y="21024"/>
                  <a:pt x="27769" y="20620"/>
                </a:cubicBezTo>
                <a:close/>
                <a:moveTo>
                  <a:pt x="42559" y="21465"/>
                </a:moveTo>
                <a:cubicBezTo>
                  <a:pt x="42700" y="21650"/>
                  <a:pt x="42885" y="21790"/>
                  <a:pt x="43035" y="21975"/>
                </a:cubicBezTo>
                <a:cubicBezTo>
                  <a:pt x="42410" y="22046"/>
                  <a:pt x="41820" y="22195"/>
                  <a:pt x="41239" y="22380"/>
                </a:cubicBezTo>
                <a:cubicBezTo>
                  <a:pt x="41054" y="22160"/>
                  <a:pt x="40869" y="21940"/>
                  <a:pt x="40684" y="21685"/>
                </a:cubicBezTo>
                <a:cubicBezTo>
                  <a:pt x="41344" y="21535"/>
                  <a:pt x="41855" y="21500"/>
                  <a:pt x="42559" y="21465"/>
                </a:cubicBezTo>
                <a:close/>
                <a:moveTo>
                  <a:pt x="44901" y="21685"/>
                </a:moveTo>
                <a:cubicBezTo>
                  <a:pt x="45015" y="21755"/>
                  <a:pt x="45121" y="21826"/>
                  <a:pt x="45200" y="21870"/>
                </a:cubicBezTo>
                <a:cubicBezTo>
                  <a:pt x="44646" y="22090"/>
                  <a:pt x="44100" y="22266"/>
                  <a:pt x="43580" y="22380"/>
                </a:cubicBezTo>
                <a:lnTo>
                  <a:pt x="43545" y="22380"/>
                </a:lnTo>
                <a:cubicBezTo>
                  <a:pt x="43396" y="22266"/>
                  <a:pt x="43255" y="22125"/>
                  <a:pt x="43140" y="22011"/>
                </a:cubicBezTo>
                <a:cubicBezTo>
                  <a:pt x="43175" y="22011"/>
                  <a:pt x="43219" y="21975"/>
                  <a:pt x="43255" y="21975"/>
                </a:cubicBezTo>
                <a:cubicBezTo>
                  <a:pt x="43801" y="21940"/>
                  <a:pt x="44355" y="21826"/>
                  <a:pt x="44901" y="21685"/>
                </a:cubicBezTo>
                <a:close/>
                <a:moveTo>
                  <a:pt x="7379" y="19704"/>
                </a:moveTo>
                <a:cubicBezTo>
                  <a:pt x="7519" y="20144"/>
                  <a:pt x="7634" y="20584"/>
                  <a:pt x="7704" y="21060"/>
                </a:cubicBezTo>
                <a:cubicBezTo>
                  <a:pt x="7449" y="21500"/>
                  <a:pt x="7264" y="21975"/>
                  <a:pt x="7079" y="22451"/>
                </a:cubicBezTo>
                <a:cubicBezTo>
                  <a:pt x="7009" y="22090"/>
                  <a:pt x="6938" y="21685"/>
                  <a:pt x="6824" y="21315"/>
                </a:cubicBezTo>
                <a:cubicBezTo>
                  <a:pt x="7009" y="20769"/>
                  <a:pt x="7158" y="20215"/>
                  <a:pt x="7379" y="19704"/>
                </a:cubicBezTo>
                <a:close/>
                <a:moveTo>
                  <a:pt x="19554" y="20329"/>
                </a:moveTo>
                <a:lnTo>
                  <a:pt x="19554" y="20329"/>
                </a:lnTo>
                <a:cubicBezTo>
                  <a:pt x="20065" y="20470"/>
                  <a:pt x="20505" y="20690"/>
                  <a:pt x="20989" y="20910"/>
                </a:cubicBezTo>
                <a:cubicBezTo>
                  <a:pt x="21060" y="21429"/>
                  <a:pt x="21130" y="21940"/>
                  <a:pt x="21166" y="22451"/>
                </a:cubicBezTo>
                <a:cubicBezTo>
                  <a:pt x="20725" y="22231"/>
                  <a:pt x="20250" y="22046"/>
                  <a:pt x="19810" y="21940"/>
                </a:cubicBezTo>
                <a:cubicBezTo>
                  <a:pt x="19739" y="21350"/>
                  <a:pt x="19669" y="20840"/>
                  <a:pt x="19554" y="20329"/>
                </a:cubicBezTo>
                <a:close/>
                <a:moveTo>
                  <a:pt x="8770" y="19554"/>
                </a:moveTo>
                <a:cubicBezTo>
                  <a:pt x="8884" y="20065"/>
                  <a:pt x="8990" y="20584"/>
                  <a:pt x="9060" y="21095"/>
                </a:cubicBezTo>
                <a:cubicBezTo>
                  <a:pt x="8840" y="21280"/>
                  <a:pt x="8620" y="21535"/>
                  <a:pt x="8444" y="21755"/>
                </a:cubicBezTo>
                <a:cubicBezTo>
                  <a:pt x="8259" y="21975"/>
                  <a:pt x="8074" y="22231"/>
                  <a:pt x="7924" y="22486"/>
                </a:cubicBezTo>
                <a:cubicBezTo>
                  <a:pt x="7889" y="22011"/>
                  <a:pt x="7854" y="21535"/>
                  <a:pt x="7740" y="21060"/>
                </a:cubicBezTo>
                <a:cubicBezTo>
                  <a:pt x="7854" y="20875"/>
                  <a:pt x="7960" y="20690"/>
                  <a:pt x="8074" y="20549"/>
                </a:cubicBezTo>
                <a:cubicBezTo>
                  <a:pt x="8294" y="20179"/>
                  <a:pt x="8514" y="19889"/>
                  <a:pt x="8770" y="19554"/>
                </a:cubicBezTo>
                <a:close/>
                <a:moveTo>
                  <a:pt x="10495" y="19924"/>
                </a:moveTo>
                <a:cubicBezTo>
                  <a:pt x="10601" y="20435"/>
                  <a:pt x="10715" y="20910"/>
                  <a:pt x="10786" y="21429"/>
                </a:cubicBezTo>
                <a:cubicBezTo>
                  <a:pt x="10240" y="21755"/>
                  <a:pt x="9720" y="22125"/>
                  <a:pt x="9245" y="22530"/>
                </a:cubicBezTo>
                <a:cubicBezTo>
                  <a:pt x="9210" y="22046"/>
                  <a:pt x="9175" y="21570"/>
                  <a:pt x="9104" y="21095"/>
                </a:cubicBezTo>
                <a:cubicBezTo>
                  <a:pt x="9544" y="20655"/>
                  <a:pt x="9985" y="20250"/>
                  <a:pt x="10495" y="19924"/>
                </a:cubicBezTo>
                <a:close/>
                <a:moveTo>
                  <a:pt x="22160" y="20364"/>
                </a:moveTo>
                <a:lnTo>
                  <a:pt x="22160" y="20364"/>
                </a:lnTo>
                <a:cubicBezTo>
                  <a:pt x="22451" y="20549"/>
                  <a:pt x="22750" y="20725"/>
                  <a:pt x="23041" y="20945"/>
                </a:cubicBezTo>
                <a:cubicBezTo>
                  <a:pt x="23226" y="21060"/>
                  <a:pt x="23367" y="21165"/>
                  <a:pt x="23516" y="21280"/>
                </a:cubicBezTo>
                <a:cubicBezTo>
                  <a:pt x="23587" y="21720"/>
                  <a:pt x="23631" y="22160"/>
                  <a:pt x="23666" y="22600"/>
                </a:cubicBezTo>
                <a:cubicBezTo>
                  <a:pt x="23481" y="22451"/>
                  <a:pt x="23261" y="22310"/>
                  <a:pt x="23076" y="22160"/>
                </a:cubicBezTo>
                <a:cubicBezTo>
                  <a:pt x="22821" y="22011"/>
                  <a:pt x="22601" y="21826"/>
                  <a:pt x="22345" y="21685"/>
                </a:cubicBezTo>
                <a:cubicBezTo>
                  <a:pt x="22310" y="21245"/>
                  <a:pt x="22231" y="20804"/>
                  <a:pt x="22160" y="20364"/>
                </a:cubicBezTo>
                <a:close/>
                <a:moveTo>
                  <a:pt x="47542" y="21280"/>
                </a:moveTo>
                <a:cubicBezTo>
                  <a:pt x="47692" y="21280"/>
                  <a:pt x="47842" y="21315"/>
                  <a:pt x="48018" y="21315"/>
                </a:cubicBezTo>
                <a:cubicBezTo>
                  <a:pt x="47542" y="21790"/>
                  <a:pt x="47032" y="22231"/>
                  <a:pt x="46521" y="22636"/>
                </a:cubicBezTo>
                <a:lnTo>
                  <a:pt x="46477" y="22636"/>
                </a:lnTo>
                <a:cubicBezTo>
                  <a:pt x="46336" y="22530"/>
                  <a:pt x="46186" y="22451"/>
                  <a:pt x="46081" y="22380"/>
                </a:cubicBezTo>
                <a:cubicBezTo>
                  <a:pt x="46591" y="22046"/>
                  <a:pt x="47067" y="21685"/>
                  <a:pt x="47542" y="21280"/>
                </a:cubicBezTo>
                <a:close/>
                <a:moveTo>
                  <a:pt x="24617" y="20399"/>
                </a:moveTo>
                <a:lnTo>
                  <a:pt x="24617" y="20399"/>
                </a:lnTo>
                <a:cubicBezTo>
                  <a:pt x="25127" y="20690"/>
                  <a:pt x="25647" y="20910"/>
                  <a:pt x="26157" y="21165"/>
                </a:cubicBezTo>
                <a:cubicBezTo>
                  <a:pt x="26272" y="21650"/>
                  <a:pt x="26342" y="22160"/>
                  <a:pt x="26378" y="22671"/>
                </a:cubicBezTo>
                <a:cubicBezTo>
                  <a:pt x="25867" y="22451"/>
                  <a:pt x="25347" y="22231"/>
                  <a:pt x="24872" y="21975"/>
                </a:cubicBezTo>
                <a:cubicBezTo>
                  <a:pt x="24802" y="21465"/>
                  <a:pt x="24687" y="20910"/>
                  <a:pt x="24617" y="20399"/>
                </a:cubicBezTo>
                <a:close/>
                <a:moveTo>
                  <a:pt x="32760" y="21570"/>
                </a:moveTo>
                <a:lnTo>
                  <a:pt x="32760" y="21570"/>
                </a:lnTo>
                <a:cubicBezTo>
                  <a:pt x="33385" y="21755"/>
                  <a:pt x="34011" y="21905"/>
                  <a:pt x="34592" y="22011"/>
                </a:cubicBezTo>
                <a:cubicBezTo>
                  <a:pt x="34741" y="22231"/>
                  <a:pt x="34891" y="22451"/>
                  <a:pt x="35032" y="22671"/>
                </a:cubicBezTo>
                <a:cubicBezTo>
                  <a:pt x="34451" y="22636"/>
                  <a:pt x="33861" y="22530"/>
                  <a:pt x="33201" y="22345"/>
                </a:cubicBezTo>
                <a:cubicBezTo>
                  <a:pt x="33051" y="22090"/>
                  <a:pt x="32910" y="21826"/>
                  <a:pt x="32760" y="21570"/>
                </a:cubicBezTo>
                <a:close/>
                <a:moveTo>
                  <a:pt x="50958" y="20065"/>
                </a:moveTo>
                <a:cubicBezTo>
                  <a:pt x="51319" y="20250"/>
                  <a:pt x="51689" y="20470"/>
                  <a:pt x="52023" y="20769"/>
                </a:cubicBezTo>
                <a:cubicBezTo>
                  <a:pt x="51944" y="20840"/>
                  <a:pt x="51874" y="20945"/>
                  <a:pt x="51803" y="21060"/>
                </a:cubicBezTo>
                <a:cubicBezTo>
                  <a:pt x="51398" y="21606"/>
                  <a:pt x="50993" y="22160"/>
                  <a:pt x="50553" y="22671"/>
                </a:cubicBezTo>
                <a:cubicBezTo>
                  <a:pt x="50263" y="22416"/>
                  <a:pt x="49963" y="22195"/>
                  <a:pt x="49638" y="22011"/>
                </a:cubicBezTo>
                <a:cubicBezTo>
                  <a:pt x="49999" y="21500"/>
                  <a:pt x="50368" y="20989"/>
                  <a:pt x="50703" y="20470"/>
                </a:cubicBezTo>
                <a:cubicBezTo>
                  <a:pt x="50808" y="20329"/>
                  <a:pt x="50879" y="20215"/>
                  <a:pt x="50958" y="20065"/>
                </a:cubicBezTo>
                <a:close/>
                <a:moveTo>
                  <a:pt x="38298" y="21685"/>
                </a:moveTo>
                <a:cubicBezTo>
                  <a:pt x="38448" y="21905"/>
                  <a:pt x="38633" y="22125"/>
                  <a:pt x="38773" y="22310"/>
                </a:cubicBezTo>
                <a:cubicBezTo>
                  <a:pt x="38448" y="22451"/>
                  <a:pt x="38078" y="22565"/>
                  <a:pt x="37717" y="22636"/>
                </a:cubicBezTo>
                <a:cubicBezTo>
                  <a:pt x="37453" y="22671"/>
                  <a:pt x="37233" y="22671"/>
                  <a:pt x="36977" y="22706"/>
                </a:cubicBezTo>
                <a:cubicBezTo>
                  <a:pt x="36837" y="22486"/>
                  <a:pt x="36687" y="22266"/>
                  <a:pt x="36537" y="22090"/>
                </a:cubicBezTo>
                <a:cubicBezTo>
                  <a:pt x="36793" y="22046"/>
                  <a:pt x="37013" y="22046"/>
                  <a:pt x="37277" y="22011"/>
                </a:cubicBezTo>
                <a:cubicBezTo>
                  <a:pt x="37638" y="21940"/>
                  <a:pt x="37972" y="21826"/>
                  <a:pt x="38298" y="21685"/>
                </a:cubicBezTo>
                <a:close/>
                <a:moveTo>
                  <a:pt x="34636" y="22011"/>
                </a:moveTo>
                <a:cubicBezTo>
                  <a:pt x="35122" y="22069"/>
                  <a:pt x="35585" y="22103"/>
                  <a:pt x="36031" y="22103"/>
                </a:cubicBezTo>
                <a:cubicBezTo>
                  <a:pt x="36190" y="22103"/>
                  <a:pt x="36347" y="22099"/>
                  <a:pt x="36502" y="22090"/>
                </a:cubicBezTo>
                <a:cubicBezTo>
                  <a:pt x="36652" y="22310"/>
                  <a:pt x="36793" y="22486"/>
                  <a:pt x="36942" y="22706"/>
                </a:cubicBezTo>
                <a:cubicBezTo>
                  <a:pt x="36690" y="22725"/>
                  <a:pt x="36434" y="22736"/>
                  <a:pt x="36171" y="22736"/>
                </a:cubicBezTo>
                <a:cubicBezTo>
                  <a:pt x="35818" y="22736"/>
                  <a:pt x="35454" y="22716"/>
                  <a:pt x="35076" y="22671"/>
                </a:cubicBezTo>
                <a:cubicBezTo>
                  <a:pt x="34961" y="22451"/>
                  <a:pt x="34812" y="22231"/>
                  <a:pt x="34636" y="22011"/>
                </a:cubicBezTo>
                <a:close/>
                <a:moveTo>
                  <a:pt x="54735" y="19994"/>
                </a:moveTo>
                <a:cubicBezTo>
                  <a:pt x="55140" y="20399"/>
                  <a:pt x="55501" y="20769"/>
                  <a:pt x="55871" y="21130"/>
                </a:cubicBezTo>
                <a:cubicBezTo>
                  <a:pt x="55431" y="21535"/>
                  <a:pt x="55026" y="21940"/>
                  <a:pt x="54665" y="22310"/>
                </a:cubicBezTo>
                <a:cubicBezTo>
                  <a:pt x="54515" y="22451"/>
                  <a:pt x="54365" y="22600"/>
                  <a:pt x="54224" y="22750"/>
                </a:cubicBezTo>
                <a:cubicBezTo>
                  <a:pt x="53890" y="22416"/>
                  <a:pt x="53564" y="22090"/>
                  <a:pt x="53194" y="21720"/>
                </a:cubicBezTo>
                <a:cubicBezTo>
                  <a:pt x="53705" y="21130"/>
                  <a:pt x="54180" y="20584"/>
                  <a:pt x="54735" y="19994"/>
                </a:cubicBezTo>
                <a:close/>
                <a:moveTo>
                  <a:pt x="45236" y="21905"/>
                </a:moveTo>
                <a:cubicBezTo>
                  <a:pt x="45341" y="21975"/>
                  <a:pt x="45456" y="22046"/>
                  <a:pt x="45561" y="22125"/>
                </a:cubicBezTo>
                <a:cubicBezTo>
                  <a:pt x="45156" y="22345"/>
                  <a:pt x="44760" y="22530"/>
                  <a:pt x="44355" y="22671"/>
                </a:cubicBezTo>
                <a:cubicBezTo>
                  <a:pt x="44206" y="22706"/>
                  <a:pt x="44100" y="22785"/>
                  <a:pt x="43950" y="22820"/>
                </a:cubicBezTo>
                <a:cubicBezTo>
                  <a:pt x="43836" y="22671"/>
                  <a:pt x="43695" y="22565"/>
                  <a:pt x="43580" y="22416"/>
                </a:cubicBezTo>
                <a:cubicBezTo>
                  <a:pt x="44135" y="22310"/>
                  <a:pt x="44681" y="22125"/>
                  <a:pt x="45236" y="21905"/>
                </a:cubicBezTo>
                <a:close/>
                <a:moveTo>
                  <a:pt x="29529" y="21280"/>
                </a:moveTo>
                <a:lnTo>
                  <a:pt x="29529" y="21280"/>
                </a:lnTo>
                <a:cubicBezTo>
                  <a:pt x="30119" y="21465"/>
                  <a:pt x="30744" y="21685"/>
                  <a:pt x="31334" y="21870"/>
                </a:cubicBezTo>
                <a:cubicBezTo>
                  <a:pt x="31475" y="22195"/>
                  <a:pt x="31589" y="22530"/>
                  <a:pt x="31730" y="22856"/>
                </a:cubicBezTo>
                <a:cubicBezTo>
                  <a:pt x="31114" y="22706"/>
                  <a:pt x="30489" y="22565"/>
                  <a:pt x="29864" y="22380"/>
                </a:cubicBezTo>
                <a:cubicBezTo>
                  <a:pt x="29749" y="22011"/>
                  <a:pt x="29644" y="21650"/>
                  <a:pt x="29529" y="21280"/>
                </a:cubicBezTo>
                <a:close/>
                <a:moveTo>
                  <a:pt x="43070" y="22011"/>
                </a:moveTo>
                <a:cubicBezTo>
                  <a:pt x="43219" y="22160"/>
                  <a:pt x="43325" y="22266"/>
                  <a:pt x="43475" y="22416"/>
                </a:cubicBezTo>
                <a:cubicBezTo>
                  <a:pt x="43360" y="22416"/>
                  <a:pt x="43290" y="22451"/>
                  <a:pt x="43219" y="22451"/>
                </a:cubicBezTo>
                <a:cubicBezTo>
                  <a:pt x="42515" y="22600"/>
                  <a:pt x="42154" y="22671"/>
                  <a:pt x="41635" y="22891"/>
                </a:cubicBezTo>
                <a:cubicBezTo>
                  <a:pt x="41529" y="22750"/>
                  <a:pt x="41379" y="22565"/>
                  <a:pt x="41274" y="22416"/>
                </a:cubicBezTo>
                <a:cubicBezTo>
                  <a:pt x="41855" y="22231"/>
                  <a:pt x="42445" y="22090"/>
                  <a:pt x="43070" y="22011"/>
                </a:cubicBezTo>
                <a:close/>
                <a:moveTo>
                  <a:pt x="6498" y="20505"/>
                </a:moveTo>
                <a:cubicBezTo>
                  <a:pt x="6604" y="20769"/>
                  <a:pt x="6718" y="21024"/>
                  <a:pt x="6789" y="21315"/>
                </a:cubicBezTo>
                <a:cubicBezTo>
                  <a:pt x="6753" y="21350"/>
                  <a:pt x="6753" y="21385"/>
                  <a:pt x="6753" y="21429"/>
                </a:cubicBezTo>
                <a:cubicBezTo>
                  <a:pt x="6569" y="21940"/>
                  <a:pt x="6419" y="22416"/>
                  <a:pt x="6243" y="22926"/>
                </a:cubicBezTo>
                <a:cubicBezTo>
                  <a:pt x="6164" y="22565"/>
                  <a:pt x="6058" y="22266"/>
                  <a:pt x="5944" y="21975"/>
                </a:cubicBezTo>
                <a:cubicBezTo>
                  <a:pt x="6128" y="21500"/>
                  <a:pt x="6313" y="20989"/>
                  <a:pt x="6498" y="20505"/>
                </a:cubicBezTo>
                <a:close/>
                <a:moveTo>
                  <a:pt x="48062" y="21350"/>
                </a:moveTo>
                <a:cubicBezTo>
                  <a:pt x="48132" y="21350"/>
                  <a:pt x="48238" y="21385"/>
                  <a:pt x="48317" y="21385"/>
                </a:cubicBezTo>
                <a:cubicBezTo>
                  <a:pt x="48352" y="21429"/>
                  <a:pt x="48423" y="21429"/>
                  <a:pt x="48458" y="21465"/>
                </a:cubicBezTo>
                <a:cubicBezTo>
                  <a:pt x="48018" y="21975"/>
                  <a:pt x="47542" y="22486"/>
                  <a:pt x="47032" y="22926"/>
                </a:cubicBezTo>
                <a:lnTo>
                  <a:pt x="46996" y="22926"/>
                </a:lnTo>
                <a:cubicBezTo>
                  <a:pt x="46847" y="22856"/>
                  <a:pt x="46697" y="22750"/>
                  <a:pt x="46556" y="22671"/>
                </a:cubicBezTo>
                <a:cubicBezTo>
                  <a:pt x="47067" y="22266"/>
                  <a:pt x="47577" y="21826"/>
                  <a:pt x="48062" y="21350"/>
                </a:cubicBezTo>
                <a:close/>
                <a:moveTo>
                  <a:pt x="40649" y="21685"/>
                </a:moveTo>
                <a:cubicBezTo>
                  <a:pt x="40834" y="21940"/>
                  <a:pt x="41018" y="22160"/>
                  <a:pt x="41195" y="22380"/>
                </a:cubicBezTo>
                <a:cubicBezTo>
                  <a:pt x="40904" y="22486"/>
                  <a:pt x="40614" y="22600"/>
                  <a:pt x="40314" y="22671"/>
                </a:cubicBezTo>
                <a:lnTo>
                  <a:pt x="39328" y="23005"/>
                </a:lnTo>
                <a:cubicBezTo>
                  <a:pt x="39293" y="22970"/>
                  <a:pt x="39258" y="22891"/>
                  <a:pt x="39258" y="22856"/>
                </a:cubicBezTo>
                <a:cubicBezTo>
                  <a:pt x="39108" y="22671"/>
                  <a:pt x="38958" y="22530"/>
                  <a:pt x="38853" y="22345"/>
                </a:cubicBezTo>
                <a:cubicBezTo>
                  <a:pt x="38994" y="22266"/>
                  <a:pt x="39108" y="22231"/>
                  <a:pt x="39258" y="22160"/>
                </a:cubicBezTo>
                <a:cubicBezTo>
                  <a:pt x="39583" y="22046"/>
                  <a:pt x="39918" y="21905"/>
                  <a:pt x="40279" y="21790"/>
                </a:cubicBezTo>
                <a:cubicBezTo>
                  <a:pt x="40393" y="21755"/>
                  <a:pt x="40534" y="21720"/>
                  <a:pt x="40649" y="21685"/>
                </a:cubicBezTo>
                <a:close/>
                <a:moveTo>
                  <a:pt x="61849" y="20620"/>
                </a:moveTo>
                <a:cubicBezTo>
                  <a:pt x="62104" y="20840"/>
                  <a:pt x="62368" y="21060"/>
                  <a:pt x="62588" y="21280"/>
                </a:cubicBezTo>
                <a:cubicBezTo>
                  <a:pt x="62764" y="21429"/>
                  <a:pt x="62914" y="21570"/>
                  <a:pt x="63099" y="21720"/>
                </a:cubicBezTo>
                <a:cubicBezTo>
                  <a:pt x="62474" y="22160"/>
                  <a:pt x="61884" y="22565"/>
                  <a:pt x="61268" y="23005"/>
                </a:cubicBezTo>
                <a:cubicBezTo>
                  <a:pt x="61268" y="23005"/>
                  <a:pt x="61268" y="22970"/>
                  <a:pt x="61224" y="22970"/>
                </a:cubicBezTo>
                <a:cubicBezTo>
                  <a:pt x="61003" y="22750"/>
                  <a:pt x="60783" y="22530"/>
                  <a:pt x="60563" y="22345"/>
                </a:cubicBezTo>
                <a:cubicBezTo>
                  <a:pt x="60422" y="22160"/>
                  <a:pt x="60238" y="22011"/>
                  <a:pt x="60088" y="21870"/>
                </a:cubicBezTo>
                <a:cubicBezTo>
                  <a:pt x="60678" y="21429"/>
                  <a:pt x="61268" y="21024"/>
                  <a:pt x="61849" y="20620"/>
                </a:cubicBezTo>
                <a:close/>
                <a:moveTo>
                  <a:pt x="12511" y="20620"/>
                </a:moveTo>
                <a:cubicBezTo>
                  <a:pt x="12661" y="21209"/>
                  <a:pt x="12731" y="21755"/>
                  <a:pt x="12802" y="22310"/>
                </a:cubicBezTo>
                <a:cubicBezTo>
                  <a:pt x="12186" y="22530"/>
                  <a:pt x="11596" y="22750"/>
                  <a:pt x="11041" y="23041"/>
                </a:cubicBezTo>
                <a:cubicBezTo>
                  <a:pt x="10971" y="22530"/>
                  <a:pt x="10900" y="22011"/>
                  <a:pt x="10821" y="21429"/>
                </a:cubicBezTo>
                <a:cubicBezTo>
                  <a:pt x="11376" y="21130"/>
                  <a:pt x="11921" y="20840"/>
                  <a:pt x="12511" y="20620"/>
                </a:cubicBezTo>
                <a:close/>
                <a:moveTo>
                  <a:pt x="21025" y="20945"/>
                </a:moveTo>
                <a:lnTo>
                  <a:pt x="21025" y="20945"/>
                </a:lnTo>
                <a:cubicBezTo>
                  <a:pt x="21465" y="21165"/>
                  <a:pt x="21905" y="21429"/>
                  <a:pt x="22310" y="21720"/>
                </a:cubicBezTo>
                <a:cubicBezTo>
                  <a:pt x="22381" y="22195"/>
                  <a:pt x="22416" y="22671"/>
                  <a:pt x="22451" y="23111"/>
                </a:cubicBezTo>
                <a:cubicBezTo>
                  <a:pt x="22046" y="22856"/>
                  <a:pt x="21606" y="22671"/>
                  <a:pt x="21210" y="22451"/>
                </a:cubicBezTo>
                <a:cubicBezTo>
                  <a:pt x="21166" y="21975"/>
                  <a:pt x="21095" y="21465"/>
                  <a:pt x="21025" y="20945"/>
                </a:cubicBezTo>
                <a:close/>
                <a:moveTo>
                  <a:pt x="45641" y="22160"/>
                </a:moveTo>
                <a:cubicBezTo>
                  <a:pt x="45746" y="22231"/>
                  <a:pt x="45861" y="22310"/>
                  <a:pt x="45966" y="22380"/>
                </a:cubicBezTo>
                <a:cubicBezTo>
                  <a:pt x="45561" y="22636"/>
                  <a:pt x="45121" y="22891"/>
                  <a:pt x="44681" y="23076"/>
                </a:cubicBezTo>
                <a:cubicBezTo>
                  <a:pt x="44611" y="23111"/>
                  <a:pt x="44496" y="23146"/>
                  <a:pt x="44390" y="23225"/>
                </a:cubicBezTo>
                <a:cubicBezTo>
                  <a:pt x="44276" y="23076"/>
                  <a:pt x="44135" y="22970"/>
                  <a:pt x="43985" y="22856"/>
                </a:cubicBezTo>
                <a:cubicBezTo>
                  <a:pt x="44135" y="22785"/>
                  <a:pt x="44241" y="22750"/>
                  <a:pt x="44355" y="22706"/>
                </a:cubicBezTo>
                <a:cubicBezTo>
                  <a:pt x="44795" y="22565"/>
                  <a:pt x="45200" y="22380"/>
                  <a:pt x="45641" y="22160"/>
                </a:cubicBezTo>
                <a:close/>
                <a:moveTo>
                  <a:pt x="23587" y="21315"/>
                </a:moveTo>
                <a:cubicBezTo>
                  <a:pt x="23992" y="21570"/>
                  <a:pt x="24397" y="21790"/>
                  <a:pt x="24802" y="22011"/>
                </a:cubicBezTo>
                <a:cubicBezTo>
                  <a:pt x="24872" y="22451"/>
                  <a:pt x="24907" y="22856"/>
                  <a:pt x="24951" y="23296"/>
                </a:cubicBezTo>
                <a:cubicBezTo>
                  <a:pt x="24546" y="23076"/>
                  <a:pt x="24141" y="22856"/>
                  <a:pt x="23736" y="22600"/>
                </a:cubicBezTo>
                <a:cubicBezTo>
                  <a:pt x="23701" y="22160"/>
                  <a:pt x="23631" y="21755"/>
                  <a:pt x="23587" y="21315"/>
                </a:cubicBezTo>
                <a:close/>
                <a:moveTo>
                  <a:pt x="26193" y="21165"/>
                </a:moveTo>
                <a:lnTo>
                  <a:pt x="26193" y="21165"/>
                </a:lnTo>
                <a:cubicBezTo>
                  <a:pt x="26818" y="21429"/>
                  <a:pt x="27443" y="21685"/>
                  <a:pt x="28033" y="21870"/>
                </a:cubicBezTo>
                <a:cubicBezTo>
                  <a:pt x="28138" y="22345"/>
                  <a:pt x="28253" y="22820"/>
                  <a:pt x="28323" y="23296"/>
                </a:cubicBezTo>
                <a:cubicBezTo>
                  <a:pt x="27663" y="23111"/>
                  <a:pt x="27038" y="22891"/>
                  <a:pt x="26413" y="22671"/>
                </a:cubicBezTo>
                <a:cubicBezTo>
                  <a:pt x="26378" y="22160"/>
                  <a:pt x="26307" y="21685"/>
                  <a:pt x="26193" y="21165"/>
                </a:cubicBezTo>
                <a:close/>
                <a:moveTo>
                  <a:pt x="31405" y="21870"/>
                </a:moveTo>
                <a:lnTo>
                  <a:pt x="31405" y="21870"/>
                </a:lnTo>
                <a:cubicBezTo>
                  <a:pt x="31695" y="21975"/>
                  <a:pt x="32030" y="22046"/>
                  <a:pt x="32320" y="22160"/>
                </a:cubicBezTo>
                <a:cubicBezTo>
                  <a:pt x="32611" y="22231"/>
                  <a:pt x="32910" y="22345"/>
                  <a:pt x="33165" y="22380"/>
                </a:cubicBezTo>
                <a:cubicBezTo>
                  <a:pt x="33350" y="22706"/>
                  <a:pt x="33491" y="23005"/>
                  <a:pt x="33641" y="23296"/>
                </a:cubicBezTo>
                <a:cubicBezTo>
                  <a:pt x="33315" y="23261"/>
                  <a:pt x="33016" y="23190"/>
                  <a:pt x="32690" y="23111"/>
                </a:cubicBezTo>
                <a:cubicBezTo>
                  <a:pt x="32355" y="23041"/>
                  <a:pt x="32065" y="22970"/>
                  <a:pt x="31774" y="22891"/>
                </a:cubicBezTo>
                <a:cubicBezTo>
                  <a:pt x="31660" y="22530"/>
                  <a:pt x="31510" y="22195"/>
                  <a:pt x="31405" y="21870"/>
                </a:cubicBezTo>
                <a:close/>
                <a:moveTo>
                  <a:pt x="48502" y="21465"/>
                </a:moveTo>
                <a:cubicBezTo>
                  <a:pt x="48678" y="21535"/>
                  <a:pt x="48828" y="21606"/>
                  <a:pt x="49012" y="21685"/>
                </a:cubicBezTo>
                <a:cubicBezTo>
                  <a:pt x="48572" y="22266"/>
                  <a:pt x="48097" y="22820"/>
                  <a:pt x="47577" y="23296"/>
                </a:cubicBezTo>
                <a:cubicBezTo>
                  <a:pt x="47401" y="23190"/>
                  <a:pt x="47252" y="23076"/>
                  <a:pt x="47067" y="22970"/>
                </a:cubicBezTo>
                <a:cubicBezTo>
                  <a:pt x="47577" y="22530"/>
                  <a:pt x="48062" y="22011"/>
                  <a:pt x="48502" y="21465"/>
                </a:cubicBezTo>
                <a:close/>
                <a:moveTo>
                  <a:pt x="58802" y="20725"/>
                </a:moveTo>
                <a:cubicBezTo>
                  <a:pt x="59207" y="21130"/>
                  <a:pt x="59612" y="21500"/>
                  <a:pt x="60017" y="21870"/>
                </a:cubicBezTo>
                <a:cubicBezTo>
                  <a:pt x="59428" y="22310"/>
                  <a:pt x="58847" y="22750"/>
                  <a:pt x="58257" y="23225"/>
                </a:cubicBezTo>
                <a:cubicBezTo>
                  <a:pt x="58221" y="23225"/>
                  <a:pt x="58186" y="23261"/>
                  <a:pt x="58142" y="23296"/>
                </a:cubicBezTo>
                <a:cubicBezTo>
                  <a:pt x="57781" y="22926"/>
                  <a:pt x="57376" y="22565"/>
                  <a:pt x="57006" y="22231"/>
                </a:cubicBezTo>
                <a:cubicBezTo>
                  <a:pt x="57596" y="21720"/>
                  <a:pt x="58186" y="21209"/>
                  <a:pt x="58802" y="20725"/>
                </a:cubicBezTo>
                <a:close/>
                <a:moveTo>
                  <a:pt x="16764" y="21570"/>
                </a:moveTo>
                <a:cubicBezTo>
                  <a:pt x="17283" y="21570"/>
                  <a:pt x="17758" y="21570"/>
                  <a:pt x="18234" y="21650"/>
                </a:cubicBezTo>
                <a:cubicBezTo>
                  <a:pt x="18304" y="22195"/>
                  <a:pt x="18419" y="22785"/>
                  <a:pt x="18454" y="23366"/>
                </a:cubicBezTo>
                <a:cubicBezTo>
                  <a:pt x="18014" y="23331"/>
                  <a:pt x="17538" y="23331"/>
                  <a:pt x="17063" y="23331"/>
                </a:cubicBezTo>
                <a:cubicBezTo>
                  <a:pt x="16948" y="22785"/>
                  <a:pt x="16878" y="22195"/>
                  <a:pt x="16764" y="21570"/>
                </a:cubicBezTo>
                <a:close/>
                <a:moveTo>
                  <a:pt x="38818" y="22345"/>
                </a:moveTo>
                <a:cubicBezTo>
                  <a:pt x="38923" y="22530"/>
                  <a:pt x="39073" y="22706"/>
                  <a:pt x="39214" y="22891"/>
                </a:cubicBezTo>
                <a:cubicBezTo>
                  <a:pt x="39214" y="22926"/>
                  <a:pt x="39258" y="22970"/>
                  <a:pt x="39293" y="23005"/>
                </a:cubicBezTo>
                <a:cubicBezTo>
                  <a:pt x="38888" y="23146"/>
                  <a:pt x="38483" y="23261"/>
                  <a:pt x="38043" y="23331"/>
                </a:cubicBezTo>
                <a:cubicBezTo>
                  <a:pt x="37858" y="23366"/>
                  <a:pt x="37673" y="23410"/>
                  <a:pt x="37453" y="23446"/>
                </a:cubicBezTo>
                <a:cubicBezTo>
                  <a:pt x="37312" y="23190"/>
                  <a:pt x="37162" y="22970"/>
                  <a:pt x="37013" y="22750"/>
                </a:cubicBezTo>
                <a:cubicBezTo>
                  <a:pt x="37277" y="22750"/>
                  <a:pt x="37497" y="22706"/>
                  <a:pt x="37717" y="22671"/>
                </a:cubicBezTo>
                <a:cubicBezTo>
                  <a:pt x="38078" y="22600"/>
                  <a:pt x="38448" y="22486"/>
                  <a:pt x="38818" y="22345"/>
                </a:cubicBezTo>
                <a:close/>
                <a:moveTo>
                  <a:pt x="43510" y="22451"/>
                </a:moveTo>
                <a:cubicBezTo>
                  <a:pt x="43660" y="22565"/>
                  <a:pt x="43801" y="22706"/>
                  <a:pt x="43915" y="22820"/>
                </a:cubicBezTo>
                <a:cubicBezTo>
                  <a:pt x="43580" y="22926"/>
                  <a:pt x="43290" y="23076"/>
                  <a:pt x="42955" y="23190"/>
                </a:cubicBezTo>
                <a:cubicBezTo>
                  <a:pt x="42700" y="23296"/>
                  <a:pt x="42410" y="23366"/>
                  <a:pt x="42154" y="23481"/>
                </a:cubicBezTo>
                <a:cubicBezTo>
                  <a:pt x="41969" y="23296"/>
                  <a:pt x="41820" y="23111"/>
                  <a:pt x="41679" y="22926"/>
                </a:cubicBezTo>
                <a:cubicBezTo>
                  <a:pt x="42189" y="22706"/>
                  <a:pt x="42559" y="22636"/>
                  <a:pt x="43219" y="22486"/>
                </a:cubicBezTo>
                <a:cubicBezTo>
                  <a:pt x="43290" y="22486"/>
                  <a:pt x="43396" y="22451"/>
                  <a:pt x="43510" y="22451"/>
                </a:cubicBezTo>
                <a:close/>
                <a:moveTo>
                  <a:pt x="33236" y="22416"/>
                </a:moveTo>
                <a:cubicBezTo>
                  <a:pt x="33861" y="22565"/>
                  <a:pt x="34486" y="22671"/>
                  <a:pt x="35076" y="22750"/>
                </a:cubicBezTo>
                <a:cubicBezTo>
                  <a:pt x="35217" y="23005"/>
                  <a:pt x="35366" y="23261"/>
                  <a:pt x="35516" y="23516"/>
                </a:cubicBezTo>
                <a:cubicBezTo>
                  <a:pt x="34926" y="23481"/>
                  <a:pt x="34336" y="23410"/>
                  <a:pt x="33711" y="23296"/>
                </a:cubicBezTo>
                <a:cubicBezTo>
                  <a:pt x="33570" y="23005"/>
                  <a:pt x="33385" y="22706"/>
                  <a:pt x="33236" y="22416"/>
                </a:cubicBezTo>
                <a:close/>
                <a:moveTo>
                  <a:pt x="36977" y="22750"/>
                </a:moveTo>
                <a:cubicBezTo>
                  <a:pt x="37127" y="22970"/>
                  <a:pt x="37277" y="23225"/>
                  <a:pt x="37418" y="23446"/>
                </a:cubicBezTo>
                <a:cubicBezTo>
                  <a:pt x="36992" y="23497"/>
                  <a:pt x="36543" y="23530"/>
                  <a:pt x="36074" y="23530"/>
                </a:cubicBezTo>
                <a:cubicBezTo>
                  <a:pt x="35903" y="23530"/>
                  <a:pt x="35728" y="23525"/>
                  <a:pt x="35551" y="23516"/>
                </a:cubicBezTo>
                <a:cubicBezTo>
                  <a:pt x="35437" y="23261"/>
                  <a:pt x="35252" y="23005"/>
                  <a:pt x="35111" y="22750"/>
                </a:cubicBezTo>
                <a:lnTo>
                  <a:pt x="35111" y="22750"/>
                </a:lnTo>
                <a:cubicBezTo>
                  <a:pt x="35492" y="22770"/>
                  <a:pt x="35862" y="22791"/>
                  <a:pt x="36218" y="22791"/>
                </a:cubicBezTo>
                <a:cubicBezTo>
                  <a:pt x="36478" y="22791"/>
                  <a:pt x="36732" y="22780"/>
                  <a:pt x="36977" y="22750"/>
                </a:cubicBezTo>
                <a:close/>
                <a:moveTo>
                  <a:pt x="16728" y="21570"/>
                </a:moveTo>
                <a:cubicBezTo>
                  <a:pt x="16843" y="22195"/>
                  <a:pt x="16913" y="22785"/>
                  <a:pt x="16984" y="23331"/>
                </a:cubicBezTo>
                <a:cubicBezTo>
                  <a:pt x="16438" y="23366"/>
                  <a:pt x="15813" y="23446"/>
                  <a:pt x="15188" y="23551"/>
                </a:cubicBezTo>
                <a:cubicBezTo>
                  <a:pt x="15082" y="23005"/>
                  <a:pt x="15003" y="22416"/>
                  <a:pt x="14897" y="21790"/>
                </a:cubicBezTo>
                <a:cubicBezTo>
                  <a:pt x="15522" y="21685"/>
                  <a:pt x="16147" y="21606"/>
                  <a:pt x="16728" y="21570"/>
                </a:cubicBezTo>
                <a:close/>
                <a:moveTo>
                  <a:pt x="52059" y="20769"/>
                </a:moveTo>
                <a:cubicBezTo>
                  <a:pt x="52420" y="21060"/>
                  <a:pt x="52789" y="21385"/>
                  <a:pt x="53124" y="21720"/>
                </a:cubicBezTo>
                <a:cubicBezTo>
                  <a:pt x="52605" y="22345"/>
                  <a:pt x="52059" y="22970"/>
                  <a:pt x="51504" y="23551"/>
                </a:cubicBezTo>
                <a:cubicBezTo>
                  <a:pt x="51213" y="23261"/>
                  <a:pt x="50879" y="22970"/>
                  <a:pt x="50588" y="22706"/>
                </a:cubicBezTo>
                <a:cubicBezTo>
                  <a:pt x="51029" y="22160"/>
                  <a:pt x="51434" y="21606"/>
                  <a:pt x="51839" y="21095"/>
                </a:cubicBezTo>
                <a:cubicBezTo>
                  <a:pt x="51909" y="20989"/>
                  <a:pt x="51979" y="20875"/>
                  <a:pt x="52059" y="20769"/>
                </a:cubicBezTo>
                <a:close/>
                <a:moveTo>
                  <a:pt x="5248" y="21095"/>
                </a:moveTo>
                <a:cubicBezTo>
                  <a:pt x="5503" y="21350"/>
                  <a:pt x="5723" y="21650"/>
                  <a:pt x="5873" y="21975"/>
                </a:cubicBezTo>
                <a:cubicBezTo>
                  <a:pt x="5688" y="22451"/>
                  <a:pt x="5433" y="22891"/>
                  <a:pt x="5142" y="23331"/>
                </a:cubicBezTo>
                <a:cubicBezTo>
                  <a:pt x="5098" y="23410"/>
                  <a:pt x="5028" y="23516"/>
                  <a:pt x="4993" y="23586"/>
                </a:cubicBezTo>
                <a:cubicBezTo>
                  <a:pt x="4843" y="23261"/>
                  <a:pt x="4623" y="22970"/>
                  <a:pt x="4368" y="22706"/>
                </a:cubicBezTo>
                <a:cubicBezTo>
                  <a:pt x="4438" y="22600"/>
                  <a:pt x="4517" y="22486"/>
                  <a:pt x="4588" y="22416"/>
                </a:cubicBezTo>
                <a:cubicBezTo>
                  <a:pt x="4843" y="21975"/>
                  <a:pt x="5063" y="21535"/>
                  <a:pt x="5248" y="21095"/>
                </a:cubicBezTo>
                <a:close/>
                <a:moveTo>
                  <a:pt x="18269" y="21650"/>
                </a:moveTo>
                <a:lnTo>
                  <a:pt x="18269" y="21650"/>
                </a:lnTo>
                <a:cubicBezTo>
                  <a:pt x="18789" y="21720"/>
                  <a:pt x="19264" y="21826"/>
                  <a:pt x="19775" y="21975"/>
                </a:cubicBezTo>
                <a:cubicBezTo>
                  <a:pt x="19845" y="22486"/>
                  <a:pt x="19889" y="23076"/>
                  <a:pt x="19959" y="23630"/>
                </a:cubicBezTo>
                <a:cubicBezTo>
                  <a:pt x="19484" y="23516"/>
                  <a:pt x="19009" y="23410"/>
                  <a:pt x="18524" y="23366"/>
                </a:cubicBezTo>
                <a:cubicBezTo>
                  <a:pt x="18454" y="22785"/>
                  <a:pt x="18384" y="22195"/>
                  <a:pt x="18269" y="21650"/>
                </a:cubicBezTo>
                <a:close/>
                <a:moveTo>
                  <a:pt x="41239" y="22416"/>
                </a:moveTo>
                <a:cubicBezTo>
                  <a:pt x="41344" y="22600"/>
                  <a:pt x="41459" y="22750"/>
                  <a:pt x="41600" y="22891"/>
                </a:cubicBezTo>
                <a:cubicBezTo>
                  <a:pt x="41415" y="22970"/>
                  <a:pt x="41195" y="23076"/>
                  <a:pt x="40974" y="23190"/>
                </a:cubicBezTo>
                <a:cubicBezTo>
                  <a:pt x="40614" y="23331"/>
                  <a:pt x="40244" y="23516"/>
                  <a:pt x="39839" y="23666"/>
                </a:cubicBezTo>
                <a:cubicBezTo>
                  <a:pt x="39698" y="23446"/>
                  <a:pt x="39513" y="23261"/>
                  <a:pt x="39363" y="23041"/>
                </a:cubicBezTo>
                <a:cubicBezTo>
                  <a:pt x="39698" y="22926"/>
                  <a:pt x="40024" y="22820"/>
                  <a:pt x="40314" y="22706"/>
                </a:cubicBezTo>
                <a:cubicBezTo>
                  <a:pt x="40614" y="22636"/>
                  <a:pt x="40904" y="22530"/>
                  <a:pt x="41239" y="22416"/>
                </a:cubicBezTo>
                <a:close/>
                <a:moveTo>
                  <a:pt x="46037" y="22416"/>
                </a:moveTo>
                <a:cubicBezTo>
                  <a:pt x="46151" y="22486"/>
                  <a:pt x="46301" y="22565"/>
                  <a:pt x="46477" y="22671"/>
                </a:cubicBezTo>
                <a:cubicBezTo>
                  <a:pt x="46037" y="23005"/>
                  <a:pt x="45561" y="23296"/>
                  <a:pt x="45051" y="23551"/>
                </a:cubicBezTo>
                <a:cubicBezTo>
                  <a:pt x="45015" y="23586"/>
                  <a:pt x="44936" y="23630"/>
                  <a:pt x="44901" y="23666"/>
                </a:cubicBezTo>
                <a:cubicBezTo>
                  <a:pt x="44760" y="23516"/>
                  <a:pt x="44575" y="23366"/>
                  <a:pt x="44426" y="23225"/>
                </a:cubicBezTo>
                <a:cubicBezTo>
                  <a:pt x="44540" y="23190"/>
                  <a:pt x="44611" y="23146"/>
                  <a:pt x="44716" y="23111"/>
                </a:cubicBezTo>
                <a:cubicBezTo>
                  <a:pt x="45156" y="22926"/>
                  <a:pt x="45597" y="22671"/>
                  <a:pt x="46037" y="22416"/>
                </a:cubicBezTo>
                <a:close/>
                <a:moveTo>
                  <a:pt x="28103" y="21905"/>
                </a:moveTo>
                <a:cubicBezTo>
                  <a:pt x="28649" y="22090"/>
                  <a:pt x="29239" y="22266"/>
                  <a:pt x="29829" y="22416"/>
                </a:cubicBezTo>
                <a:cubicBezTo>
                  <a:pt x="29899" y="22856"/>
                  <a:pt x="30014" y="23261"/>
                  <a:pt x="30084" y="23701"/>
                </a:cubicBezTo>
                <a:cubicBezTo>
                  <a:pt x="29494" y="23586"/>
                  <a:pt x="28913" y="23446"/>
                  <a:pt x="28358" y="23296"/>
                </a:cubicBezTo>
                <a:cubicBezTo>
                  <a:pt x="28288" y="22820"/>
                  <a:pt x="28209" y="22345"/>
                  <a:pt x="28103" y="21905"/>
                </a:cubicBezTo>
                <a:close/>
                <a:moveTo>
                  <a:pt x="49048" y="21720"/>
                </a:moveTo>
                <a:cubicBezTo>
                  <a:pt x="49233" y="21790"/>
                  <a:pt x="49417" y="21905"/>
                  <a:pt x="49602" y="22011"/>
                </a:cubicBezTo>
                <a:cubicBezTo>
                  <a:pt x="49162" y="22600"/>
                  <a:pt x="48678" y="23190"/>
                  <a:pt x="48203" y="23736"/>
                </a:cubicBezTo>
                <a:cubicBezTo>
                  <a:pt x="48018" y="23586"/>
                  <a:pt x="47798" y="23481"/>
                  <a:pt x="47621" y="23331"/>
                </a:cubicBezTo>
                <a:cubicBezTo>
                  <a:pt x="48132" y="22820"/>
                  <a:pt x="48608" y="22266"/>
                  <a:pt x="49048" y="21720"/>
                </a:cubicBezTo>
                <a:close/>
                <a:moveTo>
                  <a:pt x="55871" y="21165"/>
                </a:moveTo>
                <a:cubicBezTo>
                  <a:pt x="55906" y="21209"/>
                  <a:pt x="55941" y="21245"/>
                  <a:pt x="55985" y="21280"/>
                </a:cubicBezTo>
                <a:cubicBezTo>
                  <a:pt x="56311" y="21606"/>
                  <a:pt x="56602" y="21905"/>
                  <a:pt x="56822" y="22125"/>
                </a:cubicBezTo>
                <a:cubicBezTo>
                  <a:pt x="56866" y="22160"/>
                  <a:pt x="56901" y="22195"/>
                  <a:pt x="56936" y="22195"/>
                </a:cubicBezTo>
                <a:cubicBezTo>
                  <a:pt x="56646" y="22451"/>
                  <a:pt x="56381" y="22706"/>
                  <a:pt x="56091" y="22926"/>
                </a:cubicBezTo>
                <a:cubicBezTo>
                  <a:pt x="55800" y="23225"/>
                  <a:pt x="55466" y="23481"/>
                  <a:pt x="55175" y="23736"/>
                </a:cubicBezTo>
                <a:cubicBezTo>
                  <a:pt x="55140" y="23701"/>
                  <a:pt x="55105" y="23701"/>
                  <a:pt x="55061" y="23666"/>
                </a:cubicBezTo>
                <a:cubicBezTo>
                  <a:pt x="54805" y="23410"/>
                  <a:pt x="54550" y="23111"/>
                  <a:pt x="54224" y="22785"/>
                </a:cubicBezTo>
                <a:cubicBezTo>
                  <a:pt x="54365" y="22636"/>
                  <a:pt x="54515" y="22486"/>
                  <a:pt x="54665" y="22345"/>
                </a:cubicBezTo>
                <a:cubicBezTo>
                  <a:pt x="55061" y="21975"/>
                  <a:pt x="55466" y="21570"/>
                  <a:pt x="55871" y="21165"/>
                </a:cubicBezTo>
                <a:close/>
                <a:moveTo>
                  <a:pt x="7704" y="21130"/>
                </a:moveTo>
                <a:cubicBezTo>
                  <a:pt x="7819" y="21606"/>
                  <a:pt x="7854" y="22046"/>
                  <a:pt x="7889" y="22530"/>
                </a:cubicBezTo>
                <a:cubicBezTo>
                  <a:pt x="7634" y="22970"/>
                  <a:pt x="7379" y="23366"/>
                  <a:pt x="7158" y="23807"/>
                </a:cubicBezTo>
                <a:cubicBezTo>
                  <a:pt x="7158" y="23366"/>
                  <a:pt x="7123" y="22970"/>
                  <a:pt x="7079" y="22565"/>
                </a:cubicBezTo>
                <a:cubicBezTo>
                  <a:pt x="7264" y="22090"/>
                  <a:pt x="7484" y="21570"/>
                  <a:pt x="7704" y="21130"/>
                </a:cubicBezTo>
                <a:close/>
                <a:moveTo>
                  <a:pt x="9060" y="21130"/>
                </a:moveTo>
                <a:cubicBezTo>
                  <a:pt x="9139" y="21606"/>
                  <a:pt x="9175" y="22090"/>
                  <a:pt x="9210" y="22565"/>
                </a:cubicBezTo>
                <a:cubicBezTo>
                  <a:pt x="9060" y="22671"/>
                  <a:pt x="8954" y="22785"/>
                  <a:pt x="8805" y="22926"/>
                </a:cubicBezTo>
                <a:cubicBezTo>
                  <a:pt x="8514" y="23225"/>
                  <a:pt x="8224" y="23551"/>
                  <a:pt x="7960" y="23886"/>
                </a:cubicBezTo>
                <a:cubicBezTo>
                  <a:pt x="7960" y="23446"/>
                  <a:pt x="7960" y="23005"/>
                  <a:pt x="7924" y="22565"/>
                </a:cubicBezTo>
                <a:cubicBezTo>
                  <a:pt x="8109" y="22310"/>
                  <a:pt x="8294" y="22046"/>
                  <a:pt x="8479" y="21790"/>
                </a:cubicBezTo>
                <a:cubicBezTo>
                  <a:pt x="8664" y="21570"/>
                  <a:pt x="8840" y="21350"/>
                  <a:pt x="9060" y="21130"/>
                </a:cubicBezTo>
                <a:close/>
                <a:moveTo>
                  <a:pt x="24872" y="22046"/>
                </a:moveTo>
                <a:lnTo>
                  <a:pt x="24872" y="22046"/>
                </a:lnTo>
                <a:cubicBezTo>
                  <a:pt x="25347" y="22310"/>
                  <a:pt x="25867" y="22530"/>
                  <a:pt x="26378" y="22706"/>
                </a:cubicBezTo>
                <a:cubicBezTo>
                  <a:pt x="26413" y="23111"/>
                  <a:pt x="26448" y="23516"/>
                  <a:pt x="26492" y="23921"/>
                </a:cubicBezTo>
                <a:cubicBezTo>
                  <a:pt x="26008" y="23736"/>
                  <a:pt x="25497" y="23551"/>
                  <a:pt x="24986" y="23296"/>
                </a:cubicBezTo>
                <a:cubicBezTo>
                  <a:pt x="24951" y="22891"/>
                  <a:pt x="24907" y="22451"/>
                  <a:pt x="24872" y="22046"/>
                </a:cubicBezTo>
                <a:close/>
                <a:moveTo>
                  <a:pt x="22381" y="21755"/>
                </a:moveTo>
                <a:lnTo>
                  <a:pt x="22381" y="21755"/>
                </a:lnTo>
                <a:cubicBezTo>
                  <a:pt x="22601" y="21905"/>
                  <a:pt x="22821" y="22046"/>
                  <a:pt x="23041" y="22195"/>
                </a:cubicBezTo>
                <a:cubicBezTo>
                  <a:pt x="23261" y="22380"/>
                  <a:pt x="23481" y="22486"/>
                  <a:pt x="23701" y="22636"/>
                </a:cubicBezTo>
                <a:cubicBezTo>
                  <a:pt x="23736" y="23076"/>
                  <a:pt x="23772" y="23516"/>
                  <a:pt x="23807" y="23956"/>
                </a:cubicBezTo>
                <a:cubicBezTo>
                  <a:pt x="23701" y="23886"/>
                  <a:pt x="23551" y="23807"/>
                  <a:pt x="23446" y="23736"/>
                </a:cubicBezTo>
                <a:cubicBezTo>
                  <a:pt x="23146" y="23516"/>
                  <a:pt x="22821" y="23331"/>
                  <a:pt x="22530" y="23146"/>
                </a:cubicBezTo>
                <a:cubicBezTo>
                  <a:pt x="22451" y="22671"/>
                  <a:pt x="22416" y="22231"/>
                  <a:pt x="22381" y="21755"/>
                </a:cubicBezTo>
                <a:close/>
                <a:moveTo>
                  <a:pt x="43950" y="22856"/>
                </a:moveTo>
                <a:cubicBezTo>
                  <a:pt x="44100" y="22970"/>
                  <a:pt x="44206" y="23111"/>
                  <a:pt x="44355" y="23225"/>
                </a:cubicBezTo>
                <a:cubicBezTo>
                  <a:pt x="43765" y="23481"/>
                  <a:pt x="43175" y="23771"/>
                  <a:pt x="42594" y="23991"/>
                </a:cubicBezTo>
                <a:cubicBezTo>
                  <a:pt x="42445" y="23851"/>
                  <a:pt x="42295" y="23666"/>
                  <a:pt x="42189" y="23516"/>
                </a:cubicBezTo>
                <a:cubicBezTo>
                  <a:pt x="42445" y="23410"/>
                  <a:pt x="42700" y="23331"/>
                  <a:pt x="42999" y="23225"/>
                </a:cubicBezTo>
                <a:cubicBezTo>
                  <a:pt x="43290" y="23111"/>
                  <a:pt x="43616" y="22970"/>
                  <a:pt x="43950" y="22856"/>
                </a:cubicBezTo>
                <a:close/>
                <a:moveTo>
                  <a:pt x="14862" y="21826"/>
                </a:moveTo>
                <a:cubicBezTo>
                  <a:pt x="14968" y="22416"/>
                  <a:pt x="15047" y="23005"/>
                  <a:pt x="15117" y="23551"/>
                </a:cubicBezTo>
                <a:cubicBezTo>
                  <a:pt x="15003" y="23586"/>
                  <a:pt x="14897" y="23630"/>
                  <a:pt x="14783" y="23630"/>
                </a:cubicBezTo>
                <a:cubicBezTo>
                  <a:pt x="14202" y="23736"/>
                  <a:pt x="13612" y="23886"/>
                  <a:pt x="13101" y="24027"/>
                </a:cubicBezTo>
                <a:cubicBezTo>
                  <a:pt x="13022" y="23516"/>
                  <a:pt x="12951" y="22926"/>
                  <a:pt x="12881" y="22345"/>
                </a:cubicBezTo>
                <a:cubicBezTo>
                  <a:pt x="13242" y="22195"/>
                  <a:pt x="13612" y="22090"/>
                  <a:pt x="13982" y="22011"/>
                </a:cubicBezTo>
                <a:cubicBezTo>
                  <a:pt x="14272" y="21940"/>
                  <a:pt x="14563" y="21870"/>
                  <a:pt x="14862" y="21826"/>
                </a:cubicBezTo>
                <a:close/>
                <a:moveTo>
                  <a:pt x="29864" y="22451"/>
                </a:moveTo>
                <a:lnTo>
                  <a:pt x="29864" y="22451"/>
                </a:lnTo>
                <a:cubicBezTo>
                  <a:pt x="30489" y="22600"/>
                  <a:pt x="31114" y="22785"/>
                  <a:pt x="31730" y="22926"/>
                </a:cubicBezTo>
                <a:cubicBezTo>
                  <a:pt x="31880" y="23296"/>
                  <a:pt x="31994" y="23666"/>
                  <a:pt x="32100" y="24027"/>
                </a:cubicBezTo>
                <a:cubicBezTo>
                  <a:pt x="31440" y="23956"/>
                  <a:pt x="30779" y="23851"/>
                  <a:pt x="30119" y="23701"/>
                </a:cubicBezTo>
                <a:cubicBezTo>
                  <a:pt x="30049" y="23261"/>
                  <a:pt x="29970" y="22856"/>
                  <a:pt x="29864" y="22451"/>
                </a:cubicBezTo>
                <a:close/>
                <a:moveTo>
                  <a:pt x="10786" y="21465"/>
                </a:moveTo>
                <a:cubicBezTo>
                  <a:pt x="10865" y="22011"/>
                  <a:pt x="10935" y="22565"/>
                  <a:pt x="10971" y="23076"/>
                </a:cubicBezTo>
                <a:cubicBezTo>
                  <a:pt x="10381" y="23366"/>
                  <a:pt x="9835" y="23701"/>
                  <a:pt x="9359" y="24071"/>
                </a:cubicBezTo>
                <a:cubicBezTo>
                  <a:pt x="9324" y="23586"/>
                  <a:pt x="9324" y="23076"/>
                  <a:pt x="9245" y="22565"/>
                </a:cubicBezTo>
                <a:cubicBezTo>
                  <a:pt x="9720" y="22160"/>
                  <a:pt x="10240" y="21790"/>
                  <a:pt x="10786" y="21465"/>
                </a:cubicBezTo>
                <a:close/>
                <a:moveTo>
                  <a:pt x="19810" y="21975"/>
                </a:moveTo>
                <a:lnTo>
                  <a:pt x="19810" y="21975"/>
                </a:lnTo>
                <a:cubicBezTo>
                  <a:pt x="20250" y="22125"/>
                  <a:pt x="20725" y="22310"/>
                  <a:pt x="21166" y="22486"/>
                </a:cubicBezTo>
                <a:cubicBezTo>
                  <a:pt x="21245" y="23041"/>
                  <a:pt x="21280" y="23551"/>
                  <a:pt x="21350" y="24106"/>
                </a:cubicBezTo>
                <a:cubicBezTo>
                  <a:pt x="20875" y="23921"/>
                  <a:pt x="20435" y="23771"/>
                  <a:pt x="19995" y="23666"/>
                </a:cubicBezTo>
                <a:cubicBezTo>
                  <a:pt x="19959" y="23076"/>
                  <a:pt x="19889" y="22530"/>
                  <a:pt x="19810" y="21975"/>
                </a:cubicBezTo>
                <a:close/>
                <a:moveTo>
                  <a:pt x="46521" y="22706"/>
                </a:moveTo>
                <a:cubicBezTo>
                  <a:pt x="46662" y="22785"/>
                  <a:pt x="46812" y="22891"/>
                  <a:pt x="46996" y="22970"/>
                </a:cubicBezTo>
                <a:cubicBezTo>
                  <a:pt x="46591" y="23296"/>
                  <a:pt x="46222" y="23630"/>
                  <a:pt x="45781" y="23886"/>
                </a:cubicBezTo>
                <a:cubicBezTo>
                  <a:pt x="45676" y="23956"/>
                  <a:pt x="45561" y="24027"/>
                  <a:pt x="45420" y="24106"/>
                </a:cubicBezTo>
                <a:cubicBezTo>
                  <a:pt x="45271" y="23956"/>
                  <a:pt x="45086" y="23851"/>
                  <a:pt x="44936" y="23701"/>
                </a:cubicBezTo>
                <a:cubicBezTo>
                  <a:pt x="44980" y="23666"/>
                  <a:pt x="45015" y="23630"/>
                  <a:pt x="45086" y="23586"/>
                </a:cubicBezTo>
                <a:cubicBezTo>
                  <a:pt x="45597" y="23331"/>
                  <a:pt x="46037" y="23041"/>
                  <a:pt x="46521" y="22706"/>
                </a:cubicBezTo>
                <a:close/>
                <a:moveTo>
                  <a:pt x="63134" y="21755"/>
                </a:moveTo>
                <a:cubicBezTo>
                  <a:pt x="63539" y="22125"/>
                  <a:pt x="63944" y="22530"/>
                  <a:pt x="64384" y="22891"/>
                </a:cubicBezTo>
                <a:cubicBezTo>
                  <a:pt x="63759" y="23296"/>
                  <a:pt x="63134" y="23736"/>
                  <a:pt x="62474" y="24141"/>
                </a:cubicBezTo>
                <a:cubicBezTo>
                  <a:pt x="62104" y="23771"/>
                  <a:pt x="61708" y="23410"/>
                  <a:pt x="61303" y="23041"/>
                </a:cubicBezTo>
                <a:cubicBezTo>
                  <a:pt x="61928" y="22600"/>
                  <a:pt x="62509" y="22160"/>
                  <a:pt x="63134" y="21755"/>
                </a:cubicBezTo>
                <a:close/>
                <a:moveTo>
                  <a:pt x="39328" y="23041"/>
                </a:moveTo>
                <a:cubicBezTo>
                  <a:pt x="39478" y="23261"/>
                  <a:pt x="39619" y="23481"/>
                  <a:pt x="39804" y="23666"/>
                </a:cubicBezTo>
                <a:cubicBezTo>
                  <a:pt x="39363" y="23807"/>
                  <a:pt x="38923" y="23956"/>
                  <a:pt x="38413" y="24071"/>
                </a:cubicBezTo>
                <a:cubicBezTo>
                  <a:pt x="38263" y="24106"/>
                  <a:pt x="38113" y="24141"/>
                  <a:pt x="37972" y="24176"/>
                </a:cubicBezTo>
                <a:cubicBezTo>
                  <a:pt x="37937" y="24141"/>
                  <a:pt x="37893" y="24106"/>
                  <a:pt x="37893" y="24071"/>
                </a:cubicBezTo>
                <a:cubicBezTo>
                  <a:pt x="37752" y="23886"/>
                  <a:pt x="37638" y="23666"/>
                  <a:pt x="37497" y="23481"/>
                </a:cubicBezTo>
                <a:cubicBezTo>
                  <a:pt x="37673" y="23446"/>
                  <a:pt x="37893" y="23410"/>
                  <a:pt x="38078" y="23366"/>
                </a:cubicBezTo>
                <a:cubicBezTo>
                  <a:pt x="38518" y="23296"/>
                  <a:pt x="38923" y="23190"/>
                  <a:pt x="39328" y="23041"/>
                </a:cubicBezTo>
                <a:close/>
                <a:moveTo>
                  <a:pt x="41635" y="22926"/>
                </a:moveTo>
                <a:cubicBezTo>
                  <a:pt x="41784" y="23111"/>
                  <a:pt x="41934" y="23331"/>
                  <a:pt x="42119" y="23516"/>
                </a:cubicBezTo>
                <a:cubicBezTo>
                  <a:pt x="41494" y="23736"/>
                  <a:pt x="40869" y="23956"/>
                  <a:pt x="40209" y="24176"/>
                </a:cubicBezTo>
                <a:cubicBezTo>
                  <a:pt x="40094" y="23991"/>
                  <a:pt x="39988" y="23851"/>
                  <a:pt x="39874" y="23701"/>
                </a:cubicBezTo>
                <a:cubicBezTo>
                  <a:pt x="40279" y="23551"/>
                  <a:pt x="40649" y="23366"/>
                  <a:pt x="40974" y="23225"/>
                </a:cubicBezTo>
                <a:cubicBezTo>
                  <a:pt x="41239" y="23111"/>
                  <a:pt x="41459" y="23005"/>
                  <a:pt x="41635" y="22926"/>
                </a:cubicBezTo>
                <a:close/>
                <a:moveTo>
                  <a:pt x="6789" y="21385"/>
                </a:moveTo>
                <a:cubicBezTo>
                  <a:pt x="6903" y="21755"/>
                  <a:pt x="6974" y="22160"/>
                  <a:pt x="7044" y="22530"/>
                </a:cubicBezTo>
                <a:cubicBezTo>
                  <a:pt x="6974" y="22750"/>
                  <a:pt x="6903" y="22926"/>
                  <a:pt x="6824" y="23111"/>
                </a:cubicBezTo>
                <a:cubicBezTo>
                  <a:pt x="6683" y="23516"/>
                  <a:pt x="6498" y="23886"/>
                  <a:pt x="6349" y="24247"/>
                </a:cubicBezTo>
                <a:cubicBezTo>
                  <a:pt x="6349" y="23807"/>
                  <a:pt x="6313" y="23366"/>
                  <a:pt x="6243" y="23005"/>
                </a:cubicBezTo>
                <a:cubicBezTo>
                  <a:pt x="6463" y="22486"/>
                  <a:pt x="6604" y="21975"/>
                  <a:pt x="6789" y="21465"/>
                </a:cubicBezTo>
                <a:lnTo>
                  <a:pt x="6789" y="21385"/>
                </a:lnTo>
                <a:close/>
                <a:moveTo>
                  <a:pt x="31810" y="22926"/>
                </a:moveTo>
                <a:lnTo>
                  <a:pt x="31810" y="22926"/>
                </a:lnTo>
                <a:cubicBezTo>
                  <a:pt x="32100" y="23005"/>
                  <a:pt x="32355" y="23076"/>
                  <a:pt x="32655" y="23146"/>
                </a:cubicBezTo>
                <a:cubicBezTo>
                  <a:pt x="33016" y="23225"/>
                  <a:pt x="33350" y="23296"/>
                  <a:pt x="33676" y="23331"/>
                </a:cubicBezTo>
                <a:cubicBezTo>
                  <a:pt x="33826" y="23666"/>
                  <a:pt x="33975" y="23991"/>
                  <a:pt x="34116" y="24326"/>
                </a:cubicBezTo>
                <a:cubicBezTo>
                  <a:pt x="33711" y="24291"/>
                  <a:pt x="33350" y="24212"/>
                  <a:pt x="32945" y="24176"/>
                </a:cubicBezTo>
                <a:cubicBezTo>
                  <a:pt x="32690" y="24141"/>
                  <a:pt x="32435" y="24106"/>
                  <a:pt x="32135" y="24071"/>
                </a:cubicBezTo>
                <a:cubicBezTo>
                  <a:pt x="32030" y="23666"/>
                  <a:pt x="31915" y="23296"/>
                  <a:pt x="31810" y="22926"/>
                </a:cubicBezTo>
                <a:close/>
                <a:moveTo>
                  <a:pt x="37453" y="23481"/>
                </a:moveTo>
                <a:cubicBezTo>
                  <a:pt x="37603" y="23666"/>
                  <a:pt x="37717" y="23886"/>
                  <a:pt x="37858" y="24106"/>
                </a:cubicBezTo>
                <a:cubicBezTo>
                  <a:pt x="37858" y="24106"/>
                  <a:pt x="37893" y="24141"/>
                  <a:pt x="37893" y="24176"/>
                </a:cubicBezTo>
                <a:cubicBezTo>
                  <a:pt x="37312" y="24291"/>
                  <a:pt x="36687" y="24361"/>
                  <a:pt x="36027" y="24361"/>
                </a:cubicBezTo>
                <a:cubicBezTo>
                  <a:pt x="35877" y="24106"/>
                  <a:pt x="35736" y="23807"/>
                  <a:pt x="35586" y="23551"/>
                </a:cubicBezTo>
                <a:lnTo>
                  <a:pt x="35586" y="23551"/>
                </a:lnTo>
                <a:cubicBezTo>
                  <a:pt x="35763" y="23561"/>
                  <a:pt x="35938" y="23565"/>
                  <a:pt x="36109" y="23565"/>
                </a:cubicBezTo>
                <a:cubicBezTo>
                  <a:pt x="36579" y="23565"/>
                  <a:pt x="37028" y="23532"/>
                  <a:pt x="37453" y="23481"/>
                </a:cubicBezTo>
                <a:close/>
                <a:moveTo>
                  <a:pt x="33711" y="23366"/>
                </a:moveTo>
                <a:lnTo>
                  <a:pt x="33711" y="23366"/>
                </a:lnTo>
                <a:cubicBezTo>
                  <a:pt x="34336" y="23481"/>
                  <a:pt x="34961" y="23516"/>
                  <a:pt x="35551" y="23551"/>
                </a:cubicBezTo>
                <a:cubicBezTo>
                  <a:pt x="35692" y="23807"/>
                  <a:pt x="35842" y="24106"/>
                  <a:pt x="35991" y="24361"/>
                </a:cubicBezTo>
                <a:cubicBezTo>
                  <a:pt x="35819" y="24371"/>
                  <a:pt x="35643" y="24376"/>
                  <a:pt x="35465" y="24376"/>
                </a:cubicBezTo>
                <a:cubicBezTo>
                  <a:pt x="35035" y="24376"/>
                  <a:pt x="34593" y="24351"/>
                  <a:pt x="34151" y="24326"/>
                </a:cubicBezTo>
                <a:cubicBezTo>
                  <a:pt x="34011" y="23991"/>
                  <a:pt x="33861" y="23666"/>
                  <a:pt x="33711" y="23366"/>
                </a:cubicBezTo>
                <a:close/>
                <a:moveTo>
                  <a:pt x="49638" y="22046"/>
                </a:moveTo>
                <a:cubicBezTo>
                  <a:pt x="49928" y="22231"/>
                  <a:pt x="50219" y="22451"/>
                  <a:pt x="50518" y="22706"/>
                </a:cubicBezTo>
                <a:cubicBezTo>
                  <a:pt x="50043" y="23296"/>
                  <a:pt x="49558" y="23851"/>
                  <a:pt x="49012" y="24396"/>
                </a:cubicBezTo>
                <a:cubicBezTo>
                  <a:pt x="48757" y="24176"/>
                  <a:pt x="48502" y="23956"/>
                  <a:pt x="48238" y="23771"/>
                </a:cubicBezTo>
                <a:cubicBezTo>
                  <a:pt x="48722" y="23225"/>
                  <a:pt x="49197" y="22636"/>
                  <a:pt x="49638" y="22046"/>
                </a:cubicBezTo>
                <a:close/>
                <a:moveTo>
                  <a:pt x="60053" y="21905"/>
                </a:moveTo>
                <a:cubicBezTo>
                  <a:pt x="60202" y="22046"/>
                  <a:pt x="60387" y="22195"/>
                  <a:pt x="60528" y="22345"/>
                </a:cubicBezTo>
                <a:cubicBezTo>
                  <a:pt x="60748" y="22565"/>
                  <a:pt x="60968" y="22785"/>
                  <a:pt x="61224" y="23005"/>
                </a:cubicBezTo>
                <a:lnTo>
                  <a:pt x="61224" y="23041"/>
                </a:lnTo>
                <a:cubicBezTo>
                  <a:pt x="61153" y="23076"/>
                  <a:pt x="61083" y="23146"/>
                  <a:pt x="61003" y="23190"/>
                </a:cubicBezTo>
                <a:cubicBezTo>
                  <a:pt x="60422" y="23586"/>
                  <a:pt x="59868" y="23991"/>
                  <a:pt x="59287" y="24396"/>
                </a:cubicBezTo>
                <a:cubicBezTo>
                  <a:pt x="59137" y="24247"/>
                  <a:pt x="58987" y="24141"/>
                  <a:pt x="58847" y="23991"/>
                </a:cubicBezTo>
                <a:lnTo>
                  <a:pt x="58186" y="23331"/>
                </a:lnTo>
                <a:cubicBezTo>
                  <a:pt x="58221" y="23296"/>
                  <a:pt x="58257" y="23261"/>
                  <a:pt x="58292" y="23261"/>
                </a:cubicBezTo>
                <a:cubicBezTo>
                  <a:pt x="58882" y="22785"/>
                  <a:pt x="59463" y="22345"/>
                  <a:pt x="60053" y="21905"/>
                </a:cubicBezTo>
                <a:close/>
                <a:moveTo>
                  <a:pt x="26448" y="22706"/>
                </a:moveTo>
                <a:lnTo>
                  <a:pt x="26448" y="22706"/>
                </a:lnTo>
                <a:cubicBezTo>
                  <a:pt x="27038" y="22970"/>
                  <a:pt x="27663" y="23146"/>
                  <a:pt x="28323" y="23331"/>
                </a:cubicBezTo>
                <a:cubicBezTo>
                  <a:pt x="28358" y="23701"/>
                  <a:pt x="28429" y="24106"/>
                  <a:pt x="28473" y="24467"/>
                </a:cubicBezTo>
                <a:cubicBezTo>
                  <a:pt x="27813" y="24326"/>
                  <a:pt x="27187" y="24141"/>
                  <a:pt x="26562" y="23956"/>
                </a:cubicBezTo>
                <a:cubicBezTo>
                  <a:pt x="26527" y="23516"/>
                  <a:pt x="26492" y="23111"/>
                  <a:pt x="26448" y="22706"/>
                </a:cubicBezTo>
                <a:close/>
                <a:moveTo>
                  <a:pt x="53159" y="21755"/>
                </a:moveTo>
                <a:cubicBezTo>
                  <a:pt x="53520" y="22090"/>
                  <a:pt x="53855" y="22451"/>
                  <a:pt x="54180" y="22785"/>
                </a:cubicBezTo>
                <a:cubicBezTo>
                  <a:pt x="53599" y="23366"/>
                  <a:pt x="53009" y="23921"/>
                  <a:pt x="52420" y="24467"/>
                </a:cubicBezTo>
                <a:cubicBezTo>
                  <a:pt x="52314" y="24361"/>
                  <a:pt x="52164" y="24247"/>
                  <a:pt x="52059" y="24106"/>
                </a:cubicBezTo>
                <a:cubicBezTo>
                  <a:pt x="51874" y="23956"/>
                  <a:pt x="51724" y="23771"/>
                  <a:pt x="51539" y="23586"/>
                </a:cubicBezTo>
                <a:cubicBezTo>
                  <a:pt x="52094" y="23005"/>
                  <a:pt x="52640" y="22380"/>
                  <a:pt x="53159" y="21755"/>
                </a:cubicBezTo>
                <a:close/>
                <a:moveTo>
                  <a:pt x="44390" y="23261"/>
                </a:moveTo>
                <a:cubicBezTo>
                  <a:pt x="44540" y="23410"/>
                  <a:pt x="44681" y="23551"/>
                  <a:pt x="44866" y="23666"/>
                </a:cubicBezTo>
                <a:cubicBezTo>
                  <a:pt x="44540" y="23851"/>
                  <a:pt x="44206" y="24027"/>
                  <a:pt x="43880" y="24176"/>
                </a:cubicBezTo>
                <a:cubicBezTo>
                  <a:pt x="43660" y="24326"/>
                  <a:pt x="43396" y="24467"/>
                  <a:pt x="43140" y="24581"/>
                </a:cubicBezTo>
                <a:cubicBezTo>
                  <a:pt x="42955" y="24396"/>
                  <a:pt x="42815" y="24212"/>
                  <a:pt x="42630" y="24027"/>
                </a:cubicBezTo>
                <a:cubicBezTo>
                  <a:pt x="43219" y="23771"/>
                  <a:pt x="43801" y="23516"/>
                  <a:pt x="44390" y="23261"/>
                </a:cubicBezTo>
                <a:close/>
                <a:moveTo>
                  <a:pt x="23736" y="22671"/>
                </a:moveTo>
                <a:lnTo>
                  <a:pt x="23736" y="22671"/>
                </a:lnTo>
                <a:cubicBezTo>
                  <a:pt x="24141" y="22926"/>
                  <a:pt x="24546" y="23146"/>
                  <a:pt x="24951" y="23331"/>
                </a:cubicBezTo>
                <a:cubicBezTo>
                  <a:pt x="24986" y="23771"/>
                  <a:pt x="25022" y="24176"/>
                  <a:pt x="25057" y="24616"/>
                </a:cubicBezTo>
                <a:cubicBezTo>
                  <a:pt x="24652" y="24432"/>
                  <a:pt x="24247" y="24212"/>
                  <a:pt x="23851" y="23956"/>
                </a:cubicBezTo>
                <a:cubicBezTo>
                  <a:pt x="23807" y="23551"/>
                  <a:pt x="23772" y="23111"/>
                  <a:pt x="23736" y="22671"/>
                </a:cubicBezTo>
                <a:close/>
                <a:moveTo>
                  <a:pt x="47032" y="23005"/>
                </a:moveTo>
                <a:cubicBezTo>
                  <a:pt x="47216" y="23111"/>
                  <a:pt x="47357" y="23225"/>
                  <a:pt x="47542" y="23331"/>
                </a:cubicBezTo>
                <a:cubicBezTo>
                  <a:pt x="47252" y="23666"/>
                  <a:pt x="46917" y="23956"/>
                  <a:pt x="46556" y="24212"/>
                </a:cubicBezTo>
                <a:cubicBezTo>
                  <a:pt x="46371" y="24361"/>
                  <a:pt x="46186" y="24511"/>
                  <a:pt x="46002" y="24616"/>
                </a:cubicBezTo>
                <a:cubicBezTo>
                  <a:pt x="45817" y="24467"/>
                  <a:pt x="45641" y="24326"/>
                  <a:pt x="45456" y="24141"/>
                </a:cubicBezTo>
                <a:cubicBezTo>
                  <a:pt x="45561" y="24071"/>
                  <a:pt x="45711" y="23991"/>
                  <a:pt x="45817" y="23921"/>
                </a:cubicBezTo>
                <a:cubicBezTo>
                  <a:pt x="46222" y="23630"/>
                  <a:pt x="46627" y="23331"/>
                  <a:pt x="47032" y="23005"/>
                </a:cubicBezTo>
                <a:close/>
                <a:moveTo>
                  <a:pt x="21210" y="22530"/>
                </a:moveTo>
                <a:lnTo>
                  <a:pt x="21210" y="22530"/>
                </a:lnTo>
                <a:cubicBezTo>
                  <a:pt x="21650" y="22706"/>
                  <a:pt x="22046" y="22926"/>
                  <a:pt x="22486" y="23190"/>
                </a:cubicBezTo>
                <a:cubicBezTo>
                  <a:pt x="22530" y="23701"/>
                  <a:pt x="22565" y="24212"/>
                  <a:pt x="22601" y="24687"/>
                </a:cubicBezTo>
                <a:cubicBezTo>
                  <a:pt x="22196" y="24467"/>
                  <a:pt x="21791" y="24291"/>
                  <a:pt x="21386" y="24141"/>
                </a:cubicBezTo>
                <a:cubicBezTo>
                  <a:pt x="21350" y="23586"/>
                  <a:pt x="21280" y="23041"/>
                  <a:pt x="21210" y="22530"/>
                </a:cubicBezTo>
                <a:close/>
                <a:moveTo>
                  <a:pt x="5908" y="22011"/>
                </a:moveTo>
                <a:cubicBezTo>
                  <a:pt x="6058" y="22345"/>
                  <a:pt x="6128" y="22671"/>
                  <a:pt x="6199" y="23005"/>
                </a:cubicBezTo>
                <a:cubicBezTo>
                  <a:pt x="5979" y="23586"/>
                  <a:pt x="5723" y="24141"/>
                  <a:pt x="5362" y="24652"/>
                </a:cubicBezTo>
                <a:cubicBezTo>
                  <a:pt x="5318" y="24687"/>
                  <a:pt x="5318" y="24731"/>
                  <a:pt x="5283" y="24731"/>
                </a:cubicBezTo>
                <a:cubicBezTo>
                  <a:pt x="5248" y="24326"/>
                  <a:pt x="5178" y="23956"/>
                  <a:pt x="5028" y="23630"/>
                </a:cubicBezTo>
                <a:cubicBezTo>
                  <a:pt x="5063" y="23551"/>
                  <a:pt x="5142" y="23446"/>
                  <a:pt x="5178" y="23366"/>
                </a:cubicBezTo>
                <a:cubicBezTo>
                  <a:pt x="5468" y="22926"/>
                  <a:pt x="5688" y="22486"/>
                  <a:pt x="5908" y="22011"/>
                </a:cubicBezTo>
                <a:close/>
                <a:moveTo>
                  <a:pt x="12846" y="22345"/>
                </a:moveTo>
                <a:cubicBezTo>
                  <a:pt x="12916" y="22970"/>
                  <a:pt x="12987" y="23516"/>
                  <a:pt x="13022" y="24071"/>
                </a:cubicBezTo>
                <a:cubicBezTo>
                  <a:pt x="12362" y="24247"/>
                  <a:pt x="11745" y="24467"/>
                  <a:pt x="11155" y="24731"/>
                </a:cubicBezTo>
                <a:cubicBezTo>
                  <a:pt x="11120" y="24212"/>
                  <a:pt x="11085" y="23666"/>
                  <a:pt x="11041" y="23076"/>
                </a:cubicBezTo>
                <a:cubicBezTo>
                  <a:pt x="11596" y="22820"/>
                  <a:pt x="12186" y="22565"/>
                  <a:pt x="12846" y="22345"/>
                </a:cubicBezTo>
                <a:close/>
                <a:moveTo>
                  <a:pt x="39804" y="23701"/>
                </a:moveTo>
                <a:cubicBezTo>
                  <a:pt x="39953" y="23851"/>
                  <a:pt x="40059" y="24027"/>
                  <a:pt x="40173" y="24176"/>
                </a:cubicBezTo>
                <a:cubicBezTo>
                  <a:pt x="39548" y="24361"/>
                  <a:pt x="38923" y="24546"/>
                  <a:pt x="38298" y="24731"/>
                </a:cubicBezTo>
                <a:cubicBezTo>
                  <a:pt x="38192" y="24546"/>
                  <a:pt x="38078" y="24361"/>
                  <a:pt x="37972" y="24212"/>
                </a:cubicBezTo>
                <a:cubicBezTo>
                  <a:pt x="38113" y="24176"/>
                  <a:pt x="38263" y="24141"/>
                  <a:pt x="38413" y="24106"/>
                </a:cubicBezTo>
                <a:cubicBezTo>
                  <a:pt x="38923" y="23991"/>
                  <a:pt x="39399" y="23851"/>
                  <a:pt x="39804" y="23701"/>
                </a:cubicBezTo>
                <a:close/>
                <a:moveTo>
                  <a:pt x="42119" y="23551"/>
                </a:moveTo>
                <a:cubicBezTo>
                  <a:pt x="42260" y="23701"/>
                  <a:pt x="42410" y="23851"/>
                  <a:pt x="42559" y="24027"/>
                </a:cubicBezTo>
                <a:cubicBezTo>
                  <a:pt x="41934" y="24291"/>
                  <a:pt x="41309" y="24546"/>
                  <a:pt x="40684" y="24766"/>
                </a:cubicBezTo>
                <a:cubicBezTo>
                  <a:pt x="40534" y="24581"/>
                  <a:pt x="40393" y="24396"/>
                  <a:pt x="40244" y="24212"/>
                </a:cubicBezTo>
                <a:cubicBezTo>
                  <a:pt x="40869" y="23991"/>
                  <a:pt x="41494" y="23771"/>
                  <a:pt x="42119" y="23551"/>
                </a:cubicBezTo>
                <a:close/>
                <a:moveTo>
                  <a:pt x="56971" y="22231"/>
                </a:moveTo>
                <a:cubicBezTo>
                  <a:pt x="57341" y="22600"/>
                  <a:pt x="57746" y="22970"/>
                  <a:pt x="58107" y="23331"/>
                </a:cubicBezTo>
                <a:cubicBezTo>
                  <a:pt x="57482" y="23807"/>
                  <a:pt x="56866" y="24291"/>
                  <a:pt x="56205" y="24766"/>
                </a:cubicBezTo>
                <a:lnTo>
                  <a:pt x="55210" y="23771"/>
                </a:lnTo>
                <a:cubicBezTo>
                  <a:pt x="55501" y="23516"/>
                  <a:pt x="55800" y="23261"/>
                  <a:pt x="56126" y="22970"/>
                </a:cubicBezTo>
                <a:cubicBezTo>
                  <a:pt x="56381" y="22750"/>
                  <a:pt x="56681" y="22486"/>
                  <a:pt x="56971" y="22231"/>
                </a:cubicBezTo>
                <a:close/>
                <a:moveTo>
                  <a:pt x="28358" y="23331"/>
                </a:moveTo>
                <a:cubicBezTo>
                  <a:pt x="28948" y="23481"/>
                  <a:pt x="29494" y="23630"/>
                  <a:pt x="30084" y="23736"/>
                </a:cubicBezTo>
                <a:cubicBezTo>
                  <a:pt x="30154" y="24106"/>
                  <a:pt x="30234" y="24432"/>
                  <a:pt x="30269" y="24801"/>
                </a:cubicBezTo>
                <a:cubicBezTo>
                  <a:pt x="29679" y="24731"/>
                  <a:pt x="29089" y="24616"/>
                  <a:pt x="28508" y="24467"/>
                </a:cubicBezTo>
                <a:cubicBezTo>
                  <a:pt x="28473" y="24106"/>
                  <a:pt x="28429" y="23736"/>
                  <a:pt x="28358" y="23331"/>
                </a:cubicBezTo>
                <a:close/>
                <a:moveTo>
                  <a:pt x="4368" y="22750"/>
                </a:moveTo>
                <a:cubicBezTo>
                  <a:pt x="4623" y="23005"/>
                  <a:pt x="4808" y="23296"/>
                  <a:pt x="4957" y="23630"/>
                </a:cubicBezTo>
                <a:cubicBezTo>
                  <a:pt x="4623" y="24106"/>
                  <a:pt x="4218" y="24546"/>
                  <a:pt x="3778" y="24951"/>
                </a:cubicBezTo>
                <a:cubicBezTo>
                  <a:pt x="3637" y="24616"/>
                  <a:pt x="3452" y="24326"/>
                  <a:pt x="3232" y="24071"/>
                </a:cubicBezTo>
                <a:cubicBezTo>
                  <a:pt x="3672" y="23630"/>
                  <a:pt x="4042" y="23190"/>
                  <a:pt x="4368" y="22750"/>
                </a:cubicBezTo>
                <a:close/>
                <a:moveTo>
                  <a:pt x="17063" y="23366"/>
                </a:moveTo>
                <a:cubicBezTo>
                  <a:pt x="17538" y="23366"/>
                  <a:pt x="18014" y="23366"/>
                  <a:pt x="18489" y="23410"/>
                </a:cubicBezTo>
                <a:cubicBezTo>
                  <a:pt x="18524" y="23736"/>
                  <a:pt x="18524" y="24027"/>
                  <a:pt x="18568" y="24361"/>
                </a:cubicBezTo>
                <a:cubicBezTo>
                  <a:pt x="18604" y="24581"/>
                  <a:pt x="18639" y="24837"/>
                  <a:pt x="18639" y="25057"/>
                </a:cubicBezTo>
                <a:cubicBezTo>
                  <a:pt x="18419" y="25039"/>
                  <a:pt x="18190" y="25030"/>
                  <a:pt x="17957" y="25030"/>
                </a:cubicBezTo>
                <a:cubicBezTo>
                  <a:pt x="17723" y="25030"/>
                  <a:pt x="17486" y="25039"/>
                  <a:pt x="17248" y="25057"/>
                </a:cubicBezTo>
                <a:cubicBezTo>
                  <a:pt x="17248" y="24731"/>
                  <a:pt x="17169" y="24361"/>
                  <a:pt x="17133" y="24027"/>
                </a:cubicBezTo>
                <a:cubicBezTo>
                  <a:pt x="17098" y="23807"/>
                  <a:pt x="17098" y="23586"/>
                  <a:pt x="17063" y="23366"/>
                </a:cubicBezTo>
                <a:close/>
                <a:moveTo>
                  <a:pt x="30119" y="23736"/>
                </a:moveTo>
                <a:lnTo>
                  <a:pt x="30119" y="23736"/>
                </a:lnTo>
                <a:cubicBezTo>
                  <a:pt x="30779" y="23886"/>
                  <a:pt x="31440" y="23991"/>
                  <a:pt x="32100" y="24106"/>
                </a:cubicBezTo>
                <a:cubicBezTo>
                  <a:pt x="32215" y="24396"/>
                  <a:pt x="32285" y="24731"/>
                  <a:pt x="32391" y="25057"/>
                </a:cubicBezTo>
                <a:cubicBezTo>
                  <a:pt x="31695" y="24986"/>
                  <a:pt x="31000" y="24907"/>
                  <a:pt x="30339" y="24801"/>
                </a:cubicBezTo>
                <a:cubicBezTo>
                  <a:pt x="30269" y="24467"/>
                  <a:pt x="30190" y="24106"/>
                  <a:pt x="30119" y="23736"/>
                </a:cubicBezTo>
                <a:close/>
                <a:moveTo>
                  <a:pt x="37937" y="24212"/>
                </a:moveTo>
                <a:cubicBezTo>
                  <a:pt x="38043" y="24396"/>
                  <a:pt x="38157" y="24546"/>
                  <a:pt x="38263" y="24731"/>
                </a:cubicBezTo>
                <a:cubicBezTo>
                  <a:pt x="37638" y="24872"/>
                  <a:pt x="37013" y="24986"/>
                  <a:pt x="36396" y="25057"/>
                </a:cubicBezTo>
                <a:cubicBezTo>
                  <a:pt x="36352" y="24986"/>
                  <a:pt x="36317" y="24907"/>
                  <a:pt x="36282" y="24837"/>
                </a:cubicBezTo>
                <a:cubicBezTo>
                  <a:pt x="36212" y="24687"/>
                  <a:pt x="36132" y="24546"/>
                  <a:pt x="36062" y="24396"/>
                </a:cubicBezTo>
                <a:cubicBezTo>
                  <a:pt x="36687" y="24396"/>
                  <a:pt x="37312" y="24326"/>
                  <a:pt x="37937" y="24212"/>
                </a:cubicBezTo>
                <a:close/>
                <a:moveTo>
                  <a:pt x="50553" y="22750"/>
                </a:moveTo>
                <a:cubicBezTo>
                  <a:pt x="50879" y="23005"/>
                  <a:pt x="51178" y="23296"/>
                  <a:pt x="51469" y="23586"/>
                </a:cubicBezTo>
                <a:cubicBezTo>
                  <a:pt x="50958" y="24106"/>
                  <a:pt x="50439" y="24616"/>
                  <a:pt x="49893" y="25092"/>
                </a:cubicBezTo>
                <a:cubicBezTo>
                  <a:pt x="49602" y="24872"/>
                  <a:pt x="49338" y="24616"/>
                  <a:pt x="49048" y="24396"/>
                </a:cubicBezTo>
                <a:cubicBezTo>
                  <a:pt x="49602" y="23886"/>
                  <a:pt x="50078" y="23331"/>
                  <a:pt x="50553" y="22750"/>
                </a:cubicBezTo>
                <a:close/>
                <a:moveTo>
                  <a:pt x="44901" y="23701"/>
                </a:moveTo>
                <a:cubicBezTo>
                  <a:pt x="45051" y="23851"/>
                  <a:pt x="45236" y="23991"/>
                  <a:pt x="45376" y="24141"/>
                </a:cubicBezTo>
                <a:cubicBezTo>
                  <a:pt x="44831" y="24511"/>
                  <a:pt x="44276" y="24801"/>
                  <a:pt x="43695" y="25127"/>
                </a:cubicBezTo>
                <a:cubicBezTo>
                  <a:pt x="43616" y="25057"/>
                  <a:pt x="43580" y="24986"/>
                  <a:pt x="43510" y="24951"/>
                </a:cubicBezTo>
                <a:lnTo>
                  <a:pt x="43175" y="24616"/>
                </a:lnTo>
                <a:cubicBezTo>
                  <a:pt x="43440" y="24511"/>
                  <a:pt x="43660" y="24361"/>
                  <a:pt x="43915" y="24247"/>
                </a:cubicBezTo>
                <a:cubicBezTo>
                  <a:pt x="44241" y="24071"/>
                  <a:pt x="44575" y="23886"/>
                  <a:pt x="44901" y="23701"/>
                </a:cubicBezTo>
                <a:close/>
                <a:moveTo>
                  <a:pt x="47577" y="23366"/>
                </a:moveTo>
                <a:cubicBezTo>
                  <a:pt x="47798" y="23516"/>
                  <a:pt x="47982" y="23630"/>
                  <a:pt x="48167" y="23771"/>
                </a:cubicBezTo>
                <a:cubicBezTo>
                  <a:pt x="47762" y="24176"/>
                  <a:pt x="47357" y="24581"/>
                  <a:pt x="46917" y="24907"/>
                </a:cubicBezTo>
                <a:cubicBezTo>
                  <a:pt x="46847" y="24986"/>
                  <a:pt x="46741" y="25057"/>
                  <a:pt x="46627" y="25127"/>
                </a:cubicBezTo>
                <a:cubicBezTo>
                  <a:pt x="46442" y="24986"/>
                  <a:pt x="46257" y="24801"/>
                  <a:pt x="46037" y="24652"/>
                </a:cubicBezTo>
                <a:cubicBezTo>
                  <a:pt x="46222" y="24511"/>
                  <a:pt x="46407" y="24396"/>
                  <a:pt x="46591" y="24247"/>
                </a:cubicBezTo>
                <a:cubicBezTo>
                  <a:pt x="46917" y="23991"/>
                  <a:pt x="47287" y="23701"/>
                  <a:pt x="47577" y="23366"/>
                </a:cubicBezTo>
                <a:close/>
                <a:moveTo>
                  <a:pt x="7889" y="22600"/>
                </a:moveTo>
                <a:cubicBezTo>
                  <a:pt x="7924" y="23076"/>
                  <a:pt x="7924" y="23516"/>
                  <a:pt x="7924" y="23956"/>
                </a:cubicBezTo>
                <a:cubicBezTo>
                  <a:pt x="7634" y="24361"/>
                  <a:pt x="7379" y="24766"/>
                  <a:pt x="7123" y="25171"/>
                </a:cubicBezTo>
                <a:cubicBezTo>
                  <a:pt x="7158" y="24766"/>
                  <a:pt x="7158" y="24326"/>
                  <a:pt x="7158" y="23921"/>
                </a:cubicBezTo>
                <a:cubicBezTo>
                  <a:pt x="7379" y="23481"/>
                  <a:pt x="7634" y="23041"/>
                  <a:pt x="7889" y="22600"/>
                </a:cubicBezTo>
                <a:close/>
                <a:moveTo>
                  <a:pt x="25022" y="23366"/>
                </a:moveTo>
                <a:lnTo>
                  <a:pt x="25022" y="23366"/>
                </a:lnTo>
                <a:cubicBezTo>
                  <a:pt x="25497" y="23586"/>
                  <a:pt x="26008" y="23807"/>
                  <a:pt x="26492" y="23956"/>
                </a:cubicBezTo>
                <a:cubicBezTo>
                  <a:pt x="26527" y="24361"/>
                  <a:pt x="26562" y="24766"/>
                  <a:pt x="26598" y="25171"/>
                </a:cubicBezTo>
                <a:cubicBezTo>
                  <a:pt x="26087" y="25021"/>
                  <a:pt x="25612" y="24837"/>
                  <a:pt x="25092" y="24616"/>
                </a:cubicBezTo>
                <a:cubicBezTo>
                  <a:pt x="25092" y="24212"/>
                  <a:pt x="25057" y="23771"/>
                  <a:pt x="25022" y="23366"/>
                </a:cubicBezTo>
                <a:close/>
                <a:moveTo>
                  <a:pt x="32135" y="24106"/>
                </a:moveTo>
                <a:lnTo>
                  <a:pt x="32135" y="24106"/>
                </a:lnTo>
                <a:cubicBezTo>
                  <a:pt x="32435" y="24141"/>
                  <a:pt x="32690" y="24176"/>
                  <a:pt x="32945" y="24212"/>
                </a:cubicBezTo>
                <a:cubicBezTo>
                  <a:pt x="33350" y="24291"/>
                  <a:pt x="33755" y="24326"/>
                  <a:pt x="34116" y="24361"/>
                </a:cubicBezTo>
                <a:cubicBezTo>
                  <a:pt x="34231" y="24616"/>
                  <a:pt x="34372" y="24907"/>
                  <a:pt x="34486" y="25171"/>
                </a:cubicBezTo>
                <a:cubicBezTo>
                  <a:pt x="34081" y="25171"/>
                  <a:pt x="33711" y="25171"/>
                  <a:pt x="33315" y="25127"/>
                </a:cubicBezTo>
                <a:cubicBezTo>
                  <a:pt x="33016" y="25092"/>
                  <a:pt x="32725" y="25092"/>
                  <a:pt x="32435" y="25057"/>
                </a:cubicBezTo>
                <a:cubicBezTo>
                  <a:pt x="32320" y="24731"/>
                  <a:pt x="32250" y="24432"/>
                  <a:pt x="32135" y="24106"/>
                </a:cubicBezTo>
                <a:close/>
                <a:moveTo>
                  <a:pt x="34195" y="24361"/>
                </a:moveTo>
                <a:lnTo>
                  <a:pt x="34195" y="24361"/>
                </a:lnTo>
                <a:cubicBezTo>
                  <a:pt x="34631" y="24386"/>
                  <a:pt x="35054" y="24411"/>
                  <a:pt x="35472" y="24411"/>
                </a:cubicBezTo>
                <a:cubicBezTo>
                  <a:pt x="35646" y="24411"/>
                  <a:pt x="35819" y="24407"/>
                  <a:pt x="35991" y="24396"/>
                </a:cubicBezTo>
                <a:cubicBezTo>
                  <a:pt x="36062" y="24546"/>
                  <a:pt x="36176" y="24731"/>
                  <a:pt x="36247" y="24872"/>
                </a:cubicBezTo>
                <a:cubicBezTo>
                  <a:pt x="36282" y="24951"/>
                  <a:pt x="36317" y="24986"/>
                  <a:pt x="36352" y="25057"/>
                </a:cubicBezTo>
                <a:cubicBezTo>
                  <a:pt x="35771" y="25127"/>
                  <a:pt x="35146" y="25171"/>
                  <a:pt x="34521" y="25171"/>
                </a:cubicBezTo>
                <a:cubicBezTo>
                  <a:pt x="34416" y="24907"/>
                  <a:pt x="34301" y="24616"/>
                  <a:pt x="34195" y="24361"/>
                </a:cubicBezTo>
                <a:close/>
                <a:moveTo>
                  <a:pt x="18524" y="23410"/>
                </a:moveTo>
                <a:lnTo>
                  <a:pt x="18524" y="23410"/>
                </a:lnTo>
                <a:cubicBezTo>
                  <a:pt x="19009" y="23481"/>
                  <a:pt x="19484" y="23551"/>
                  <a:pt x="19959" y="23666"/>
                </a:cubicBezTo>
                <a:cubicBezTo>
                  <a:pt x="19995" y="24106"/>
                  <a:pt x="20030" y="24511"/>
                  <a:pt x="20065" y="24951"/>
                </a:cubicBezTo>
                <a:cubicBezTo>
                  <a:pt x="20065" y="25057"/>
                  <a:pt x="20065" y="25127"/>
                  <a:pt x="20109" y="25242"/>
                </a:cubicBezTo>
                <a:cubicBezTo>
                  <a:pt x="19625" y="25127"/>
                  <a:pt x="19149" y="25092"/>
                  <a:pt x="18674" y="25057"/>
                </a:cubicBezTo>
                <a:cubicBezTo>
                  <a:pt x="18674" y="24837"/>
                  <a:pt x="18639" y="24581"/>
                  <a:pt x="18639" y="24361"/>
                </a:cubicBezTo>
                <a:cubicBezTo>
                  <a:pt x="18604" y="24027"/>
                  <a:pt x="18568" y="23736"/>
                  <a:pt x="18524" y="23410"/>
                </a:cubicBezTo>
                <a:close/>
                <a:moveTo>
                  <a:pt x="17028" y="23410"/>
                </a:moveTo>
                <a:cubicBezTo>
                  <a:pt x="17028" y="23586"/>
                  <a:pt x="17063" y="23807"/>
                  <a:pt x="17098" y="24027"/>
                </a:cubicBezTo>
                <a:cubicBezTo>
                  <a:pt x="17133" y="24361"/>
                  <a:pt x="17169" y="24731"/>
                  <a:pt x="17204" y="25057"/>
                </a:cubicBezTo>
                <a:cubicBezTo>
                  <a:pt x="16623" y="25092"/>
                  <a:pt x="16033" y="25171"/>
                  <a:pt x="15373" y="25277"/>
                </a:cubicBezTo>
                <a:cubicBezTo>
                  <a:pt x="15337" y="24837"/>
                  <a:pt x="15302" y="24396"/>
                  <a:pt x="15223" y="23956"/>
                </a:cubicBezTo>
                <a:cubicBezTo>
                  <a:pt x="15223" y="23851"/>
                  <a:pt x="15188" y="23736"/>
                  <a:pt x="15188" y="23586"/>
                </a:cubicBezTo>
                <a:cubicBezTo>
                  <a:pt x="15813" y="23481"/>
                  <a:pt x="16438" y="23410"/>
                  <a:pt x="17028" y="23410"/>
                </a:cubicBezTo>
                <a:close/>
                <a:moveTo>
                  <a:pt x="64419" y="22891"/>
                </a:moveTo>
                <a:cubicBezTo>
                  <a:pt x="64824" y="23261"/>
                  <a:pt x="65265" y="23630"/>
                  <a:pt x="65705" y="23991"/>
                </a:cubicBezTo>
                <a:cubicBezTo>
                  <a:pt x="65044" y="24432"/>
                  <a:pt x="64419" y="24872"/>
                  <a:pt x="63759" y="25277"/>
                </a:cubicBezTo>
                <a:cubicBezTo>
                  <a:pt x="63319" y="24907"/>
                  <a:pt x="62914" y="24546"/>
                  <a:pt x="62509" y="24176"/>
                </a:cubicBezTo>
                <a:cubicBezTo>
                  <a:pt x="63169" y="23771"/>
                  <a:pt x="63794" y="23331"/>
                  <a:pt x="64419" y="22891"/>
                </a:cubicBezTo>
                <a:close/>
                <a:moveTo>
                  <a:pt x="54224" y="22820"/>
                </a:moveTo>
                <a:cubicBezTo>
                  <a:pt x="54515" y="23146"/>
                  <a:pt x="54805" y="23446"/>
                  <a:pt x="55026" y="23701"/>
                </a:cubicBezTo>
                <a:cubicBezTo>
                  <a:pt x="55061" y="23701"/>
                  <a:pt x="55105" y="23736"/>
                  <a:pt x="55140" y="23771"/>
                </a:cubicBezTo>
                <a:cubicBezTo>
                  <a:pt x="54515" y="24291"/>
                  <a:pt x="53890" y="24801"/>
                  <a:pt x="53265" y="25312"/>
                </a:cubicBezTo>
                <a:cubicBezTo>
                  <a:pt x="53194" y="25206"/>
                  <a:pt x="53080" y="25092"/>
                  <a:pt x="52974" y="25021"/>
                </a:cubicBezTo>
                <a:cubicBezTo>
                  <a:pt x="52789" y="24837"/>
                  <a:pt x="52640" y="24687"/>
                  <a:pt x="52464" y="24511"/>
                </a:cubicBezTo>
                <a:cubicBezTo>
                  <a:pt x="53045" y="23956"/>
                  <a:pt x="53635" y="23410"/>
                  <a:pt x="54224" y="22820"/>
                </a:cubicBezTo>
                <a:close/>
                <a:moveTo>
                  <a:pt x="9210" y="22600"/>
                </a:moveTo>
                <a:cubicBezTo>
                  <a:pt x="9245" y="23111"/>
                  <a:pt x="9280" y="23630"/>
                  <a:pt x="9280" y="24106"/>
                </a:cubicBezTo>
                <a:cubicBezTo>
                  <a:pt x="9060" y="24291"/>
                  <a:pt x="8840" y="24467"/>
                  <a:pt x="8620" y="24652"/>
                </a:cubicBezTo>
                <a:cubicBezTo>
                  <a:pt x="8365" y="24872"/>
                  <a:pt x="8145" y="25092"/>
                  <a:pt x="7924" y="25347"/>
                </a:cubicBezTo>
                <a:cubicBezTo>
                  <a:pt x="7960" y="24907"/>
                  <a:pt x="7960" y="24432"/>
                  <a:pt x="7960" y="23956"/>
                </a:cubicBezTo>
                <a:cubicBezTo>
                  <a:pt x="8224" y="23630"/>
                  <a:pt x="8514" y="23261"/>
                  <a:pt x="8840" y="22970"/>
                </a:cubicBezTo>
                <a:cubicBezTo>
                  <a:pt x="8954" y="22856"/>
                  <a:pt x="9104" y="22706"/>
                  <a:pt x="9210" y="22600"/>
                </a:cubicBezTo>
                <a:close/>
                <a:moveTo>
                  <a:pt x="40209" y="24212"/>
                </a:moveTo>
                <a:cubicBezTo>
                  <a:pt x="40358" y="24396"/>
                  <a:pt x="40499" y="24581"/>
                  <a:pt x="40649" y="24766"/>
                </a:cubicBezTo>
                <a:cubicBezTo>
                  <a:pt x="40024" y="24986"/>
                  <a:pt x="39363" y="25206"/>
                  <a:pt x="38738" y="25391"/>
                </a:cubicBezTo>
                <a:cubicBezTo>
                  <a:pt x="38597" y="25171"/>
                  <a:pt x="38448" y="24951"/>
                  <a:pt x="38333" y="24766"/>
                </a:cubicBezTo>
                <a:cubicBezTo>
                  <a:pt x="38958" y="24581"/>
                  <a:pt x="39583" y="24396"/>
                  <a:pt x="40209" y="24212"/>
                </a:cubicBezTo>
                <a:close/>
                <a:moveTo>
                  <a:pt x="22530" y="23190"/>
                </a:moveTo>
                <a:lnTo>
                  <a:pt x="22530" y="23190"/>
                </a:lnTo>
                <a:cubicBezTo>
                  <a:pt x="22821" y="23366"/>
                  <a:pt x="23111" y="23551"/>
                  <a:pt x="23446" y="23771"/>
                </a:cubicBezTo>
                <a:cubicBezTo>
                  <a:pt x="23551" y="23851"/>
                  <a:pt x="23666" y="23921"/>
                  <a:pt x="23807" y="23991"/>
                </a:cubicBezTo>
                <a:cubicBezTo>
                  <a:pt x="23851" y="24467"/>
                  <a:pt x="23851" y="24951"/>
                  <a:pt x="23886" y="25426"/>
                </a:cubicBezTo>
                <a:cubicBezTo>
                  <a:pt x="23851" y="25426"/>
                  <a:pt x="23807" y="25391"/>
                  <a:pt x="23772" y="25391"/>
                </a:cubicBezTo>
                <a:cubicBezTo>
                  <a:pt x="23367" y="25127"/>
                  <a:pt x="23006" y="24907"/>
                  <a:pt x="22636" y="24731"/>
                </a:cubicBezTo>
                <a:cubicBezTo>
                  <a:pt x="22601" y="24212"/>
                  <a:pt x="22565" y="23736"/>
                  <a:pt x="22530" y="23190"/>
                </a:cubicBezTo>
                <a:close/>
                <a:moveTo>
                  <a:pt x="42594" y="24071"/>
                </a:moveTo>
                <a:cubicBezTo>
                  <a:pt x="42779" y="24247"/>
                  <a:pt x="42920" y="24432"/>
                  <a:pt x="43105" y="24616"/>
                </a:cubicBezTo>
                <a:cubicBezTo>
                  <a:pt x="42515" y="24907"/>
                  <a:pt x="41934" y="25242"/>
                  <a:pt x="41309" y="25462"/>
                </a:cubicBezTo>
                <a:cubicBezTo>
                  <a:pt x="41124" y="25242"/>
                  <a:pt x="40904" y="25021"/>
                  <a:pt x="40719" y="24801"/>
                </a:cubicBezTo>
                <a:cubicBezTo>
                  <a:pt x="41344" y="24581"/>
                  <a:pt x="41969" y="24326"/>
                  <a:pt x="42594" y="24071"/>
                </a:cubicBezTo>
                <a:close/>
                <a:moveTo>
                  <a:pt x="61268" y="23041"/>
                </a:moveTo>
                <a:cubicBezTo>
                  <a:pt x="61664" y="23446"/>
                  <a:pt x="62069" y="23807"/>
                  <a:pt x="62439" y="24176"/>
                </a:cubicBezTo>
                <a:cubicBezTo>
                  <a:pt x="61778" y="24616"/>
                  <a:pt x="61118" y="25057"/>
                  <a:pt x="60422" y="25497"/>
                </a:cubicBezTo>
                <a:cubicBezTo>
                  <a:pt x="60053" y="25127"/>
                  <a:pt x="59683" y="24801"/>
                  <a:pt x="59322" y="24432"/>
                </a:cubicBezTo>
                <a:cubicBezTo>
                  <a:pt x="59868" y="24027"/>
                  <a:pt x="60458" y="23630"/>
                  <a:pt x="61003" y="23225"/>
                </a:cubicBezTo>
                <a:cubicBezTo>
                  <a:pt x="61118" y="23190"/>
                  <a:pt x="61188" y="23111"/>
                  <a:pt x="61268" y="23041"/>
                </a:cubicBezTo>
                <a:close/>
                <a:moveTo>
                  <a:pt x="11006" y="23111"/>
                </a:moveTo>
                <a:cubicBezTo>
                  <a:pt x="11041" y="23701"/>
                  <a:pt x="11085" y="24247"/>
                  <a:pt x="11120" y="24731"/>
                </a:cubicBezTo>
                <a:cubicBezTo>
                  <a:pt x="10495" y="25021"/>
                  <a:pt x="9905" y="25312"/>
                  <a:pt x="9324" y="25647"/>
                </a:cubicBezTo>
                <a:cubicBezTo>
                  <a:pt x="9359" y="25171"/>
                  <a:pt x="9359" y="24652"/>
                  <a:pt x="9359" y="24141"/>
                </a:cubicBezTo>
                <a:cubicBezTo>
                  <a:pt x="9835" y="23736"/>
                  <a:pt x="10425" y="23410"/>
                  <a:pt x="11006" y="23111"/>
                </a:cubicBezTo>
                <a:close/>
                <a:moveTo>
                  <a:pt x="19995" y="23701"/>
                </a:moveTo>
                <a:lnTo>
                  <a:pt x="19995" y="23701"/>
                </a:lnTo>
                <a:cubicBezTo>
                  <a:pt x="20435" y="23807"/>
                  <a:pt x="20875" y="23956"/>
                  <a:pt x="21350" y="24141"/>
                </a:cubicBezTo>
                <a:cubicBezTo>
                  <a:pt x="21350" y="24247"/>
                  <a:pt x="21350" y="24361"/>
                  <a:pt x="21386" y="24467"/>
                </a:cubicBezTo>
                <a:lnTo>
                  <a:pt x="21386" y="24731"/>
                </a:lnTo>
                <a:cubicBezTo>
                  <a:pt x="21430" y="25021"/>
                  <a:pt x="21465" y="25347"/>
                  <a:pt x="21500" y="25647"/>
                </a:cubicBezTo>
                <a:cubicBezTo>
                  <a:pt x="21025" y="25497"/>
                  <a:pt x="20585" y="25347"/>
                  <a:pt x="20144" y="25242"/>
                </a:cubicBezTo>
                <a:cubicBezTo>
                  <a:pt x="20144" y="25127"/>
                  <a:pt x="20109" y="25057"/>
                  <a:pt x="20109" y="24951"/>
                </a:cubicBezTo>
                <a:cubicBezTo>
                  <a:pt x="20065" y="24511"/>
                  <a:pt x="20030" y="24106"/>
                  <a:pt x="19995" y="23701"/>
                </a:cubicBezTo>
                <a:close/>
                <a:moveTo>
                  <a:pt x="26562" y="23991"/>
                </a:moveTo>
                <a:cubicBezTo>
                  <a:pt x="27187" y="24212"/>
                  <a:pt x="27848" y="24361"/>
                  <a:pt x="28473" y="24511"/>
                </a:cubicBezTo>
                <a:cubicBezTo>
                  <a:pt x="28543" y="24907"/>
                  <a:pt x="28579" y="25277"/>
                  <a:pt x="28614" y="25647"/>
                </a:cubicBezTo>
                <a:cubicBezTo>
                  <a:pt x="27953" y="25532"/>
                  <a:pt x="27293" y="25391"/>
                  <a:pt x="26633" y="25206"/>
                </a:cubicBezTo>
                <a:cubicBezTo>
                  <a:pt x="26598" y="24801"/>
                  <a:pt x="26598" y="24396"/>
                  <a:pt x="26562" y="23991"/>
                </a:cubicBezTo>
                <a:close/>
                <a:moveTo>
                  <a:pt x="7044" y="22636"/>
                </a:moveTo>
                <a:cubicBezTo>
                  <a:pt x="7079" y="23041"/>
                  <a:pt x="7123" y="23481"/>
                  <a:pt x="7123" y="23886"/>
                </a:cubicBezTo>
                <a:cubicBezTo>
                  <a:pt x="7009" y="24141"/>
                  <a:pt x="6903" y="24396"/>
                  <a:pt x="6753" y="24652"/>
                </a:cubicBezTo>
                <a:cubicBezTo>
                  <a:pt x="6604" y="24986"/>
                  <a:pt x="6419" y="25347"/>
                  <a:pt x="6243" y="25717"/>
                </a:cubicBezTo>
                <a:cubicBezTo>
                  <a:pt x="6313" y="25242"/>
                  <a:pt x="6349" y="24801"/>
                  <a:pt x="6349" y="24361"/>
                </a:cubicBezTo>
                <a:cubicBezTo>
                  <a:pt x="6533" y="23956"/>
                  <a:pt x="6683" y="23551"/>
                  <a:pt x="6859" y="23146"/>
                </a:cubicBezTo>
                <a:cubicBezTo>
                  <a:pt x="6903" y="22970"/>
                  <a:pt x="6974" y="22820"/>
                  <a:pt x="7044" y="22636"/>
                </a:cubicBezTo>
                <a:close/>
                <a:moveTo>
                  <a:pt x="15152" y="23630"/>
                </a:moveTo>
                <a:cubicBezTo>
                  <a:pt x="15152" y="23736"/>
                  <a:pt x="15152" y="23851"/>
                  <a:pt x="15188" y="23956"/>
                </a:cubicBezTo>
                <a:cubicBezTo>
                  <a:pt x="15223" y="24396"/>
                  <a:pt x="15302" y="24837"/>
                  <a:pt x="15337" y="25312"/>
                </a:cubicBezTo>
                <a:cubicBezTo>
                  <a:pt x="15047" y="25347"/>
                  <a:pt x="14747" y="25391"/>
                  <a:pt x="14457" y="25462"/>
                </a:cubicBezTo>
                <a:cubicBezTo>
                  <a:pt x="14017" y="25532"/>
                  <a:pt x="13612" y="25647"/>
                  <a:pt x="13207" y="25717"/>
                </a:cubicBezTo>
                <a:cubicBezTo>
                  <a:pt x="13207" y="25426"/>
                  <a:pt x="13172" y="25092"/>
                  <a:pt x="13136" y="24766"/>
                </a:cubicBezTo>
                <a:cubicBezTo>
                  <a:pt x="13136" y="24546"/>
                  <a:pt x="13101" y="24326"/>
                  <a:pt x="13101" y="24106"/>
                </a:cubicBezTo>
                <a:cubicBezTo>
                  <a:pt x="13612" y="23921"/>
                  <a:pt x="14202" y="23807"/>
                  <a:pt x="14783" y="23666"/>
                </a:cubicBezTo>
                <a:cubicBezTo>
                  <a:pt x="14897" y="23666"/>
                  <a:pt x="15003" y="23630"/>
                  <a:pt x="15152" y="23630"/>
                </a:cubicBezTo>
                <a:close/>
                <a:moveTo>
                  <a:pt x="45420" y="24176"/>
                </a:moveTo>
                <a:cubicBezTo>
                  <a:pt x="45597" y="24326"/>
                  <a:pt x="45781" y="24511"/>
                  <a:pt x="45966" y="24652"/>
                </a:cubicBezTo>
                <a:cubicBezTo>
                  <a:pt x="45456" y="25021"/>
                  <a:pt x="44901" y="25391"/>
                  <a:pt x="44320" y="25717"/>
                </a:cubicBezTo>
                <a:cubicBezTo>
                  <a:pt x="44100" y="25532"/>
                  <a:pt x="43915" y="25347"/>
                  <a:pt x="43730" y="25171"/>
                </a:cubicBezTo>
                <a:cubicBezTo>
                  <a:pt x="44320" y="24837"/>
                  <a:pt x="44866" y="24511"/>
                  <a:pt x="45420" y="24176"/>
                </a:cubicBezTo>
                <a:close/>
                <a:moveTo>
                  <a:pt x="48203" y="23807"/>
                </a:moveTo>
                <a:cubicBezTo>
                  <a:pt x="48458" y="23991"/>
                  <a:pt x="48722" y="24212"/>
                  <a:pt x="48977" y="24396"/>
                </a:cubicBezTo>
                <a:cubicBezTo>
                  <a:pt x="48643" y="24766"/>
                  <a:pt x="48238" y="25092"/>
                  <a:pt x="47877" y="25391"/>
                </a:cubicBezTo>
                <a:cubicBezTo>
                  <a:pt x="47692" y="25532"/>
                  <a:pt x="47507" y="25647"/>
                  <a:pt x="47357" y="25752"/>
                </a:cubicBezTo>
                <a:cubicBezTo>
                  <a:pt x="47137" y="25567"/>
                  <a:pt x="46917" y="25391"/>
                  <a:pt x="46697" y="25206"/>
                </a:cubicBezTo>
                <a:cubicBezTo>
                  <a:pt x="46662" y="25206"/>
                  <a:pt x="46662" y="25171"/>
                  <a:pt x="46662" y="25171"/>
                </a:cubicBezTo>
                <a:cubicBezTo>
                  <a:pt x="46776" y="25092"/>
                  <a:pt x="46847" y="25021"/>
                  <a:pt x="46961" y="24951"/>
                </a:cubicBezTo>
                <a:cubicBezTo>
                  <a:pt x="47401" y="24616"/>
                  <a:pt x="47798" y="24212"/>
                  <a:pt x="48203" y="23807"/>
                </a:cubicBezTo>
                <a:close/>
                <a:moveTo>
                  <a:pt x="38298" y="24766"/>
                </a:moveTo>
                <a:cubicBezTo>
                  <a:pt x="38413" y="24986"/>
                  <a:pt x="38553" y="25171"/>
                  <a:pt x="38703" y="25391"/>
                </a:cubicBezTo>
                <a:cubicBezTo>
                  <a:pt x="38078" y="25567"/>
                  <a:pt x="37418" y="25682"/>
                  <a:pt x="36793" y="25787"/>
                </a:cubicBezTo>
                <a:cubicBezTo>
                  <a:pt x="36652" y="25567"/>
                  <a:pt x="36537" y="25347"/>
                  <a:pt x="36396" y="25092"/>
                </a:cubicBezTo>
                <a:cubicBezTo>
                  <a:pt x="37057" y="25021"/>
                  <a:pt x="37673" y="24907"/>
                  <a:pt x="38298" y="24766"/>
                </a:cubicBezTo>
                <a:close/>
                <a:moveTo>
                  <a:pt x="58142" y="23366"/>
                </a:moveTo>
                <a:lnTo>
                  <a:pt x="58802" y="24027"/>
                </a:lnTo>
                <a:cubicBezTo>
                  <a:pt x="58952" y="24141"/>
                  <a:pt x="59102" y="24291"/>
                  <a:pt x="59243" y="24432"/>
                </a:cubicBezTo>
                <a:cubicBezTo>
                  <a:pt x="58582" y="24872"/>
                  <a:pt x="57922" y="25347"/>
                  <a:pt x="57227" y="25787"/>
                </a:cubicBezTo>
                <a:cubicBezTo>
                  <a:pt x="57086" y="25611"/>
                  <a:pt x="56901" y="25462"/>
                  <a:pt x="56751" y="25277"/>
                </a:cubicBezTo>
                <a:cubicBezTo>
                  <a:pt x="56566" y="25127"/>
                  <a:pt x="56425" y="24951"/>
                  <a:pt x="56241" y="24801"/>
                </a:cubicBezTo>
                <a:cubicBezTo>
                  <a:pt x="56901" y="24326"/>
                  <a:pt x="57526" y="23851"/>
                  <a:pt x="58142" y="23366"/>
                </a:cubicBezTo>
                <a:close/>
                <a:moveTo>
                  <a:pt x="28543" y="24546"/>
                </a:moveTo>
                <a:lnTo>
                  <a:pt x="28543" y="24546"/>
                </a:lnTo>
                <a:cubicBezTo>
                  <a:pt x="29089" y="24652"/>
                  <a:pt x="29679" y="24766"/>
                  <a:pt x="30269" y="24837"/>
                </a:cubicBezTo>
                <a:cubicBezTo>
                  <a:pt x="30304" y="24907"/>
                  <a:pt x="30304" y="24986"/>
                  <a:pt x="30339" y="25092"/>
                </a:cubicBezTo>
                <a:cubicBezTo>
                  <a:pt x="30375" y="25347"/>
                  <a:pt x="30410" y="25611"/>
                  <a:pt x="30454" y="25867"/>
                </a:cubicBezTo>
                <a:cubicBezTo>
                  <a:pt x="29864" y="25831"/>
                  <a:pt x="29239" y="25752"/>
                  <a:pt x="28649" y="25647"/>
                </a:cubicBezTo>
                <a:cubicBezTo>
                  <a:pt x="28614" y="25277"/>
                  <a:pt x="28579" y="24907"/>
                  <a:pt x="28543" y="24546"/>
                </a:cubicBezTo>
                <a:close/>
                <a:moveTo>
                  <a:pt x="51504" y="23630"/>
                </a:moveTo>
                <a:cubicBezTo>
                  <a:pt x="51689" y="23807"/>
                  <a:pt x="51874" y="23956"/>
                  <a:pt x="52023" y="24141"/>
                </a:cubicBezTo>
                <a:cubicBezTo>
                  <a:pt x="52164" y="24247"/>
                  <a:pt x="52279" y="24396"/>
                  <a:pt x="52384" y="24511"/>
                </a:cubicBezTo>
                <a:cubicBezTo>
                  <a:pt x="51839" y="24986"/>
                  <a:pt x="51284" y="25462"/>
                  <a:pt x="50703" y="25867"/>
                </a:cubicBezTo>
                <a:cubicBezTo>
                  <a:pt x="50439" y="25611"/>
                  <a:pt x="50183" y="25391"/>
                  <a:pt x="49893" y="25127"/>
                </a:cubicBezTo>
                <a:cubicBezTo>
                  <a:pt x="50483" y="24652"/>
                  <a:pt x="50993" y="24141"/>
                  <a:pt x="51504" y="23630"/>
                </a:cubicBezTo>
                <a:close/>
                <a:moveTo>
                  <a:pt x="30339" y="24837"/>
                </a:moveTo>
                <a:lnTo>
                  <a:pt x="30339" y="24837"/>
                </a:lnTo>
                <a:cubicBezTo>
                  <a:pt x="31000" y="24951"/>
                  <a:pt x="31695" y="25021"/>
                  <a:pt x="32391" y="25092"/>
                </a:cubicBezTo>
                <a:cubicBezTo>
                  <a:pt x="32435" y="25206"/>
                  <a:pt x="32435" y="25277"/>
                  <a:pt x="32470" y="25391"/>
                </a:cubicBezTo>
                <a:cubicBezTo>
                  <a:pt x="32540" y="25611"/>
                  <a:pt x="32575" y="25787"/>
                  <a:pt x="32655" y="26008"/>
                </a:cubicBezTo>
                <a:cubicBezTo>
                  <a:pt x="31915" y="25972"/>
                  <a:pt x="31220" y="25937"/>
                  <a:pt x="30524" y="25902"/>
                </a:cubicBezTo>
                <a:cubicBezTo>
                  <a:pt x="30454" y="25611"/>
                  <a:pt x="30410" y="25347"/>
                  <a:pt x="30375" y="25057"/>
                </a:cubicBezTo>
                <a:cubicBezTo>
                  <a:pt x="30339" y="24986"/>
                  <a:pt x="30339" y="24907"/>
                  <a:pt x="30339" y="24837"/>
                </a:cubicBezTo>
                <a:close/>
                <a:moveTo>
                  <a:pt x="36352" y="25092"/>
                </a:moveTo>
                <a:cubicBezTo>
                  <a:pt x="36502" y="25347"/>
                  <a:pt x="36617" y="25567"/>
                  <a:pt x="36722" y="25831"/>
                </a:cubicBezTo>
                <a:cubicBezTo>
                  <a:pt x="36132" y="25902"/>
                  <a:pt x="35516" y="25972"/>
                  <a:pt x="34856" y="26008"/>
                </a:cubicBezTo>
                <a:cubicBezTo>
                  <a:pt x="34812" y="25902"/>
                  <a:pt x="34776" y="25787"/>
                  <a:pt x="34741" y="25682"/>
                </a:cubicBezTo>
                <a:cubicBezTo>
                  <a:pt x="34671" y="25532"/>
                  <a:pt x="34592" y="25391"/>
                  <a:pt x="34556" y="25242"/>
                </a:cubicBezTo>
                <a:cubicBezTo>
                  <a:pt x="35181" y="25242"/>
                  <a:pt x="35771" y="25171"/>
                  <a:pt x="36352" y="25092"/>
                </a:cubicBezTo>
                <a:close/>
                <a:moveTo>
                  <a:pt x="43140" y="24652"/>
                </a:moveTo>
                <a:cubicBezTo>
                  <a:pt x="43255" y="24766"/>
                  <a:pt x="43360" y="24872"/>
                  <a:pt x="43475" y="24951"/>
                </a:cubicBezTo>
                <a:cubicBezTo>
                  <a:pt x="43545" y="25021"/>
                  <a:pt x="43580" y="25092"/>
                  <a:pt x="43660" y="25127"/>
                </a:cubicBezTo>
                <a:cubicBezTo>
                  <a:pt x="43070" y="25462"/>
                  <a:pt x="42445" y="25752"/>
                  <a:pt x="41820" y="26008"/>
                </a:cubicBezTo>
                <a:cubicBezTo>
                  <a:pt x="41635" y="25831"/>
                  <a:pt x="41494" y="25682"/>
                  <a:pt x="41344" y="25497"/>
                </a:cubicBezTo>
                <a:cubicBezTo>
                  <a:pt x="41969" y="25242"/>
                  <a:pt x="42559" y="24951"/>
                  <a:pt x="43140" y="24652"/>
                </a:cubicBezTo>
                <a:close/>
                <a:moveTo>
                  <a:pt x="32435" y="25092"/>
                </a:moveTo>
                <a:lnTo>
                  <a:pt x="32435" y="25092"/>
                </a:lnTo>
                <a:cubicBezTo>
                  <a:pt x="32725" y="25127"/>
                  <a:pt x="33016" y="25127"/>
                  <a:pt x="33315" y="25171"/>
                </a:cubicBezTo>
                <a:cubicBezTo>
                  <a:pt x="33711" y="25206"/>
                  <a:pt x="34116" y="25206"/>
                  <a:pt x="34486" y="25242"/>
                </a:cubicBezTo>
                <a:cubicBezTo>
                  <a:pt x="34556" y="25391"/>
                  <a:pt x="34636" y="25532"/>
                  <a:pt x="34706" y="25717"/>
                </a:cubicBezTo>
                <a:cubicBezTo>
                  <a:pt x="34741" y="25831"/>
                  <a:pt x="34776" y="25902"/>
                  <a:pt x="34812" y="26008"/>
                </a:cubicBezTo>
                <a:cubicBezTo>
                  <a:pt x="34571" y="26008"/>
                  <a:pt x="34327" y="26027"/>
                  <a:pt x="34081" y="26027"/>
                </a:cubicBezTo>
                <a:cubicBezTo>
                  <a:pt x="33958" y="26027"/>
                  <a:pt x="33834" y="26022"/>
                  <a:pt x="33711" y="26008"/>
                </a:cubicBezTo>
                <a:lnTo>
                  <a:pt x="32690" y="26008"/>
                </a:lnTo>
                <a:cubicBezTo>
                  <a:pt x="32611" y="25787"/>
                  <a:pt x="32575" y="25611"/>
                  <a:pt x="32505" y="25391"/>
                </a:cubicBezTo>
                <a:cubicBezTo>
                  <a:pt x="32505" y="25277"/>
                  <a:pt x="32470" y="25206"/>
                  <a:pt x="32435" y="25092"/>
                </a:cubicBezTo>
                <a:close/>
                <a:moveTo>
                  <a:pt x="23851" y="24027"/>
                </a:moveTo>
                <a:lnTo>
                  <a:pt x="23851" y="24027"/>
                </a:lnTo>
                <a:cubicBezTo>
                  <a:pt x="24247" y="24247"/>
                  <a:pt x="24652" y="24467"/>
                  <a:pt x="25057" y="24652"/>
                </a:cubicBezTo>
                <a:cubicBezTo>
                  <a:pt x="25092" y="24872"/>
                  <a:pt x="25092" y="25092"/>
                  <a:pt x="25127" y="25312"/>
                </a:cubicBezTo>
                <a:cubicBezTo>
                  <a:pt x="25127" y="25567"/>
                  <a:pt x="25171" y="25831"/>
                  <a:pt x="25171" y="26087"/>
                </a:cubicBezTo>
                <a:cubicBezTo>
                  <a:pt x="24766" y="25902"/>
                  <a:pt x="24326" y="25717"/>
                  <a:pt x="23921" y="25462"/>
                </a:cubicBezTo>
                <a:cubicBezTo>
                  <a:pt x="23921" y="24986"/>
                  <a:pt x="23886" y="24511"/>
                  <a:pt x="23851" y="24027"/>
                </a:cubicBezTo>
                <a:close/>
                <a:moveTo>
                  <a:pt x="3197" y="24071"/>
                </a:moveTo>
                <a:cubicBezTo>
                  <a:pt x="3417" y="24361"/>
                  <a:pt x="3602" y="24652"/>
                  <a:pt x="3743" y="24986"/>
                </a:cubicBezTo>
                <a:cubicBezTo>
                  <a:pt x="3338" y="25391"/>
                  <a:pt x="2862" y="25752"/>
                  <a:pt x="2352" y="26122"/>
                </a:cubicBezTo>
                <a:cubicBezTo>
                  <a:pt x="2237" y="25787"/>
                  <a:pt x="2061" y="25462"/>
                  <a:pt x="1841" y="25206"/>
                </a:cubicBezTo>
                <a:cubicBezTo>
                  <a:pt x="2352" y="24837"/>
                  <a:pt x="2792" y="24467"/>
                  <a:pt x="3197" y="24071"/>
                </a:cubicBezTo>
                <a:close/>
                <a:moveTo>
                  <a:pt x="4993" y="23666"/>
                </a:moveTo>
                <a:cubicBezTo>
                  <a:pt x="5142" y="23991"/>
                  <a:pt x="5213" y="24396"/>
                  <a:pt x="5248" y="24801"/>
                </a:cubicBezTo>
                <a:cubicBezTo>
                  <a:pt x="4922" y="25277"/>
                  <a:pt x="4517" y="25717"/>
                  <a:pt x="4042" y="26157"/>
                </a:cubicBezTo>
                <a:cubicBezTo>
                  <a:pt x="3998" y="25752"/>
                  <a:pt x="3927" y="25347"/>
                  <a:pt x="3778" y="25021"/>
                </a:cubicBezTo>
                <a:cubicBezTo>
                  <a:pt x="4262" y="24581"/>
                  <a:pt x="4658" y="24141"/>
                  <a:pt x="4993" y="23666"/>
                </a:cubicBezTo>
                <a:close/>
                <a:moveTo>
                  <a:pt x="6199" y="23076"/>
                </a:moveTo>
                <a:cubicBezTo>
                  <a:pt x="6278" y="23481"/>
                  <a:pt x="6313" y="23921"/>
                  <a:pt x="6313" y="24361"/>
                </a:cubicBezTo>
                <a:cubicBezTo>
                  <a:pt x="6023" y="24986"/>
                  <a:pt x="5723" y="25611"/>
                  <a:pt x="5318" y="26157"/>
                </a:cubicBezTo>
                <a:cubicBezTo>
                  <a:pt x="5362" y="25682"/>
                  <a:pt x="5362" y="25242"/>
                  <a:pt x="5318" y="24801"/>
                </a:cubicBezTo>
                <a:cubicBezTo>
                  <a:pt x="5318" y="24766"/>
                  <a:pt x="5362" y="24731"/>
                  <a:pt x="5398" y="24687"/>
                </a:cubicBezTo>
                <a:cubicBezTo>
                  <a:pt x="5723" y="24176"/>
                  <a:pt x="5979" y="23630"/>
                  <a:pt x="6199" y="23076"/>
                </a:cubicBezTo>
                <a:close/>
                <a:moveTo>
                  <a:pt x="40684" y="24801"/>
                </a:moveTo>
                <a:cubicBezTo>
                  <a:pt x="40869" y="25021"/>
                  <a:pt x="41089" y="25277"/>
                  <a:pt x="41274" y="25497"/>
                </a:cubicBezTo>
                <a:cubicBezTo>
                  <a:pt x="40904" y="25647"/>
                  <a:pt x="40499" y="25787"/>
                  <a:pt x="40094" y="25902"/>
                </a:cubicBezTo>
                <a:cubicBezTo>
                  <a:pt x="39839" y="26008"/>
                  <a:pt x="39548" y="26087"/>
                  <a:pt x="39293" y="26157"/>
                </a:cubicBezTo>
                <a:cubicBezTo>
                  <a:pt x="39108" y="25902"/>
                  <a:pt x="38923" y="25647"/>
                  <a:pt x="38773" y="25426"/>
                </a:cubicBezTo>
                <a:cubicBezTo>
                  <a:pt x="39399" y="25242"/>
                  <a:pt x="40024" y="25021"/>
                  <a:pt x="40684" y="24801"/>
                </a:cubicBezTo>
                <a:close/>
                <a:moveTo>
                  <a:pt x="55175" y="23807"/>
                </a:moveTo>
                <a:lnTo>
                  <a:pt x="56161" y="24801"/>
                </a:lnTo>
                <a:cubicBezTo>
                  <a:pt x="55501" y="25277"/>
                  <a:pt x="54841" y="25752"/>
                  <a:pt x="54180" y="26192"/>
                </a:cubicBezTo>
                <a:cubicBezTo>
                  <a:pt x="53890" y="25902"/>
                  <a:pt x="53599" y="25611"/>
                  <a:pt x="53300" y="25312"/>
                </a:cubicBezTo>
                <a:cubicBezTo>
                  <a:pt x="53925" y="24837"/>
                  <a:pt x="54550" y="24326"/>
                  <a:pt x="55175" y="23807"/>
                </a:cubicBezTo>
                <a:close/>
                <a:moveTo>
                  <a:pt x="21386" y="24176"/>
                </a:moveTo>
                <a:lnTo>
                  <a:pt x="21386" y="24176"/>
                </a:lnTo>
                <a:cubicBezTo>
                  <a:pt x="21791" y="24326"/>
                  <a:pt x="22196" y="24546"/>
                  <a:pt x="22601" y="24766"/>
                </a:cubicBezTo>
                <a:cubicBezTo>
                  <a:pt x="22636" y="25092"/>
                  <a:pt x="22636" y="25426"/>
                  <a:pt x="22671" y="25752"/>
                </a:cubicBezTo>
                <a:lnTo>
                  <a:pt x="22671" y="25787"/>
                </a:lnTo>
                <a:cubicBezTo>
                  <a:pt x="22671" y="25937"/>
                  <a:pt x="22706" y="26087"/>
                  <a:pt x="22706" y="26228"/>
                </a:cubicBezTo>
                <a:cubicBezTo>
                  <a:pt x="22310" y="26008"/>
                  <a:pt x="21905" y="25831"/>
                  <a:pt x="21535" y="25682"/>
                </a:cubicBezTo>
                <a:cubicBezTo>
                  <a:pt x="21500" y="25347"/>
                  <a:pt x="21465" y="25057"/>
                  <a:pt x="21430" y="24731"/>
                </a:cubicBezTo>
                <a:lnTo>
                  <a:pt x="21430" y="24467"/>
                </a:lnTo>
                <a:cubicBezTo>
                  <a:pt x="21430" y="24361"/>
                  <a:pt x="21386" y="24247"/>
                  <a:pt x="21386" y="24176"/>
                </a:cubicBezTo>
                <a:close/>
                <a:moveTo>
                  <a:pt x="46002" y="24687"/>
                </a:moveTo>
                <a:cubicBezTo>
                  <a:pt x="46222" y="24837"/>
                  <a:pt x="46407" y="25021"/>
                  <a:pt x="46591" y="25171"/>
                </a:cubicBezTo>
                <a:cubicBezTo>
                  <a:pt x="46037" y="25567"/>
                  <a:pt x="45491" y="25937"/>
                  <a:pt x="44901" y="26307"/>
                </a:cubicBezTo>
                <a:cubicBezTo>
                  <a:pt x="44716" y="26122"/>
                  <a:pt x="44540" y="25937"/>
                  <a:pt x="44320" y="25752"/>
                </a:cubicBezTo>
                <a:cubicBezTo>
                  <a:pt x="44936" y="25426"/>
                  <a:pt x="45491" y="25057"/>
                  <a:pt x="46002" y="24687"/>
                </a:cubicBezTo>
                <a:close/>
                <a:moveTo>
                  <a:pt x="13022" y="24106"/>
                </a:moveTo>
                <a:cubicBezTo>
                  <a:pt x="13066" y="24326"/>
                  <a:pt x="13101" y="24546"/>
                  <a:pt x="13101" y="24766"/>
                </a:cubicBezTo>
                <a:cubicBezTo>
                  <a:pt x="13136" y="25092"/>
                  <a:pt x="13172" y="25426"/>
                  <a:pt x="13172" y="25752"/>
                </a:cubicBezTo>
                <a:cubicBezTo>
                  <a:pt x="12476" y="25902"/>
                  <a:pt x="11816" y="26122"/>
                  <a:pt x="11191" y="26342"/>
                </a:cubicBezTo>
                <a:lnTo>
                  <a:pt x="11191" y="25902"/>
                </a:lnTo>
                <a:cubicBezTo>
                  <a:pt x="11191" y="25567"/>
                  <a:pt x="11191" y="25206"/>
                  <a:pt x="11155" y="24766"/>
                </a:cubicBezTo>
                <a:cubicBezTo>
                  <a:pt x="11745" y="24511"/>
                  <a:pt x="12362" y="24291"/>
                  <a:pt x="13022" y="24106"/>
                </a:cubicBezTo>
                <a:close/>
                <a:moveTo>
                  <a:pt x="49012" y="24432"/>
                </a:moveTo>
                <a:cubicBezTo>
                  <a:pt x="49303" y="24652"/>
                  <a:pt x="49558" y="24907"/>
                  <a:pt x="49858" y="25127"/>
                </a:cubicBezTo>
                <a:cubicBezTo>
                  <a:pt x="49382" y="25497"/>
                  <a:pt x="48898" y="25867"/>
                  <a:pt x="48423" y="26192"/>
                </a:cubicBezTo>
                <a:cubicBezTo>
                  <a:pt x="48317" y="26272"/>
                  <a:pt x="48203" y="26307"/>
                  <a:pt x="48097" y="26377"/>
                </a:cubicBezTo>
                <a:cubicBezTo>
                  <a:pt x="47842" y="26192"/>
                  <a:pt x="47621" y="25972"/>
                  <a:pt x="47401" y="25787"/>
                </a:cubicBezTo>
                <a:cubicBezTo>
                  <a:pt x="47542" y="25682"/>
                  <a:pt x="47727" y="25532"/>
                  <a:pt x="47877" y="25426"/>
                </a:cubicBezTo>
                <a:cubicBezTo>
                  <a:pt x="48282" y="25127"/>
                  <a:pt x="48643" y="24801"/>
                  <a:pt x="49012" y="24432"/>
                </a:cubicBezTo>
                <a:close/>
                <a:moveTo>
                  <a:pt x="52420" y="24546"/>
                </a:moveTo>
                <a:cubicBezTo>
                  <a:pt x="52605" y="24731"/>
                  <a:pt x="52789" y="24872"/>
                  <a:pt x="52939" y="25057"/>
                </a:cubicBezTo>
                <a:cubicBezTo>
                  <a:pt x="53045" y="25127"/>
                  <a:pt x="53159" y="25242"/>
                  <a:pt x="53230" y="25312"/>
                </a:cubicBezTo>
                <a:cubicBezTo>
                  <a:pt x="52684" y="25752"/>
                  <a:pt x="52094" y="26192"/>
                  <a:pt x="51469" y="26562"/>
                </a:cubicBezTo>
                <a:cubicBezTo>
                  <a:pt x="51213" y="26342"/>
                  <a:pt x="50993" y="26122"/>
                  <a:pt x="50738" y="25902"/>
                </a:cubicBezTo>
                <a:cubicBezTo>
                  <a:pt x="51319" y="25462"/>
                  <a:pt x="51874" y="25021"/>
                  <a:pt x="52420" y="24546"/>
                </a:cubicBezTo>
                <a:close/>
                <a:moveTo>
                  <a:pt x="62474" y="24212"/>
                </a:moveTo>
                <a:cubicBezTo>
                  <a:pt x="62879" y="24581"/>
                  <a:pt x="63284" y="24951"/>
                  <a:pt x="63724" y="25312"/>
                </a:cubicBezTo>
                <a:cubicBezTo>
                  <a:pt x="63028" y="25752"/>
                  <a:pt x="62289" y="26157"/>
                  <a:pt x="61593" y="26562"/>
                </a:cubicBezTo>
                <a:cubicBezTo>
                  <a:pt x="61224" y="26228"/>
                  <a:pt x="60827" y="25867"/>
                  <a:pt x="60458" y="25532"/>
                </a:cubicBezTo>
                <a:cubicBezTo>
                  <a:pt x="61118" y="25092"/>
                  <a:pt x="61813" y="24652"/>
                  <a:pt x="62474" y="24212"/>
                </a:cubicBezTo>
                <a:close/>
                <a:moveTo>
                  <a:pt x="7924" y="24027"/>
                </a:moveTo>
                <a:cubicBezTo>
                  <a:pt x="7924" y="24511"/>
                  <a:pt x="7889" y="24951"/>
                  <a:pt x="7854" y="25391"/>
                </a:cubicBezTo>
                <a:cubicBezTo>
                  <a:pt x="7519" y="25787"/>
                  <a:pt x="7194" y="26192"/>
                  <a:pt x="6903" y="26597"/>
                </a:cubicBezTo>
                <a:cubicBezTo>
                  <a:pt x="7009" y="26157"/>
                  <a:pt x="7044" y="25717"/>
                  <a:pt x="7079" y="25277"/>
                </a:cubicBezTo>
                <a:cubicBezTo>
                  <a:pt x="7343" y="24872"/>
                  <a:pt x="7634" y="24432"/>
                  <a:pt x="7924" y="24027"/>
                </a:cubicBezTo>
                <a:close/>
                <a:moveTo>
                  <a:pt x="25127" y="24687"/>
                </a:moveTo>
                <a:lnTo>
                  <a:pt x="25127" y="24687"/>
                </a:lnTo>
                <a:cubicBezTo>
                  <a:pt x="25612" y="24907"/>
                  <a:pt x="26087" y="25092"/>
                  <a:pt x="26598" y="25242"/>
                </a:cubicBezTo>
                <a:cubicBezTo>
                  <a:pt x="26598" y="25391"/>
                  <a:pt x="26598" y="25532"/>
                  <a:pt x="26633" y="25682"/>
                </a:cubicBezTo>
                <a:cubicBezTo>
                  <a:pt x="26633" y="26008"/>
                  <a:pt x="26668" y="26307"/>
                  <a:pt x="26668" y="26597"/>
                </a:cubicBezTo>
                <a:cubicBezTo>
                  <a:pt x="26193" y="26448"/>
                  <a:pt x="25682" y="26307"/>
                  <a:pt x="25207" y="26122"/>
                </a:cubicBezTo>
                <a:cubicBezTo>
                  <a:pt x="25207" y="25867"/>
                  <a:pt x="25171" y="25567"/>
                  <a:pt x="25171" y="25312"/>
                </a:cubicBezTo>
                <a:cubicBezTo>
                  <a:pt x="25127" y="25092"/>
                  <a:pt x="25127" y="24907"/>
                  <a:pt x="25127" y="24687"/>
                </a:cubicBezTo>
                <a:close/>
                <a:moveTo>
                  <a:pt x="38738" y="25426"/>
                </a:moveTo>
                <a:cubicBezTo>
                  <a:pt x="38888" y="25682"/>
                  <a:pt x="39073" y="25902"/>
                  <a:pt x="39258" y="26157"/>
                </a:cubicBezTo>
                <a:cubicBezTo>
                  <a:pt x="38553" y="26342"/>
                  <a:pt x="37893" y="26492"/>
                  <a:pt x="37233" y="26597"/>
                </a:cubicBezTo>
                <a:cubicBezTo>
                  <a:pt x="37092" y="26342"/>
                  <a:pt x="36942" y="26087"/>
                  <a:pt x="36793" y="25831"/>
                </a:cubicBezTo>
                <a:cubicBezTo>
                  <a:pt x="37453" y="25752"/>
                  <a:pt x="38078" y="25611"/>
                  <a:pt x="38738" y="25426"/>
                </a:cubicBezTo>
                <a:close/>
                <a:moveTo>
                  <a:pt x="17961" y="25065"/>
                </a:moveTo>
                <a:cubicBezTo>
                  <a:pt x="18190" y="25065"/>
                  <a:pt x="18419" y="25074"/>
                  <a:pt x="18639" y="25092"/>
                </a:cubicBezTo>
                <a:cubicBezTo>
                  <a:pt x="18674" y="25611"/>
                  <a:pt x="18709" y="26157"/>
                  <a:pt x="18709" y="26633"/>
                </a:cubicBezTo>
                <a:cubicBezTo>
                  <a:pt x="18269" y="26633"/>
                  <a:pt x="17829" y="26633"/>
                  <a:pt x="17353" y="26668"/>
                </a:cubicBezTo>
                <a:cubicBezTo>
                  <a:pt x="17353" y="26157"/>
                  <a:pt x="17318" y="25647"/>
                  <a:pt x="17283" y="25092"/>
                </a:cubicBezTo>
                <a:cubicBezTo>
                  <a:pt x="17503" y="25074"/>
                  <a:pt x="17732" y="25065"/>
                  <a:pt x="17961" y="25065"/>
                </a:cubicBezTo>
                <a:close/>
                <a:moveTo>
                  <a:pt x="43695" y="25171"/>
                </a:moveTo>
                <a:cubicBezTo>
                  <a:pt x="43880" y="25347"/>
                  <a:pt x="44056" y="25532"/>
                  <a:pt x="44241" y="25717"/>
                </a:cubicBezTo>
                <a:cubicBezTo>
                  <a:pt x="43695" y="26052"/>
                  <a:pt x="43070" y="26377"/>
                  <a:pt x="42445" y="26668"/>
                </a:cubicBezTo>
                <a:cubicBezTo>
                  <a:pt x="42225" y="26448"/>
                  <a:pt x="42040" y="26272"/>
                  <a:pt x="41855" y="26052"/>
                </a:cubicBezTo>
                <a:cubicBezTo>
                  <a:pt x="42480" y="25787"/>
                  <a:pt x="43070" y="25497"/>
                  <a:pt x="43695" y="25171"/>
                </a:cubicBezTo>
                <a:close/>
                <a:moveTo>
                  <a:pt x="41309" y="25532"/>
                </a:moveTo>
                <a:cubicBezTo>
                  <a:pt x="41459" y="25717"/>
                  <a:pt x="41600" y="25867"/>
                  <a:pt x="41784" y="26052"/>
                </a:cubicBezTo>
                <a:cubicBezTo>
                  <a:pt x="41124" y="26307"/>
                  <a:pt x="40464" y="26562"/>
                  <a:pt x="39804" y="26782"/>
                </a:cubicBezTo>
                <a:cubicBezTo>
                  <a:pt x="39698" y="26668"/>
                  <a:pt x="39583" y="26562"/>
                  <a:pt x="39513" y="26412"/>
                </a:cubicBezTo>
                <a:cubicBezTo>
                  <a:pt x="39434" y="26342"/>
                  <a:pt x="39363" y="26272"/>
                  <a:pt x="39328" y="26192"/>
                </a:cubicBezTo>
                <a:cubicBezTo>
                  <a:pt x="39583" y="26122"/>
                  <a:pt x="39839" y="26052"/>
                  <a:pt x="40138" y="25937"/>
                </a:cubicBezTo>
                <a:cubicBezTo>
                  <a:pt x="40534" y="25831"/>
                  <a:pt x="40939" y="25682"/>
                  <a:pt x="41309" y="25532"/>
                </a:cubicBezTo>
                <a:close/>
                <a:moveTo>
                  <a:pt x="59287" y="24467"/>
                </a:moveTo>
                <a:cubicBezTo>
                  <a:pt x="59648" y="24801"/>
                  <a:pt x="60017" y="25171"/>
                  <a:pt x="60387" y="25532"/>
                </a:cubicBezTo>
                <a:cubicBezTo>
                  <a:pt x="59683" y="25972"/>
                  <a:pt x="58952" y="26377"/>
                  <a:pt x="58257" y="26782"/>
                </a:cubicBezTo>
                <a:cubicBezTo>
                  <a:pt x="57922" y="26448"/>
                  <a:pt x="57596" y="26122"/>
                  <a:pt x="57262" y="25831"/>
                </a:cubicBezTo>
                <a:cubicBezTo>
                  <a:pt x="57922" y="25391"/>
                  <a:pt x="58626" y="24907"/>
                  <a:pt x="59287" y="24467"/>
                </a:cubicBezTo>
                <a:close/>
                <a:moveTo>
                  <a:pt x="9280" y="24176"/>
                </a:moveTo>
                <a:cubicBezTo>
                  <a:pt x="9324" y="24687"/>
                  <a:pt x="9324" y="25206"/>
                  <a:pt x="9280" y="25682"/>
                </a:cubicBezTo>
                <a:cubicBezTo>
                  <a:pt x="9104" y="25787"/>
                  <a:pt x="8884" y="25937"/>
                  <a:pt x="8699" y="26087"/>
                </a:cubicBezTo>
                <a:cubicBezTo>
                  <a:pt x="8365" y="26307"/>
                  <a:pt x="8074" y="26562"/>
                  <a:pt x="7784" y="26817"/>
                </a:cubicBezTo>
                <a:cubicBezTo>
                  <a:pt x="7819" y="26377"/>
                  <a:pt x="7889" y="25902"/>
                  <a:pt x="7924" y="25426"/>
                </a:cubicBezTo>
                <a:cubicBezTo>
                  <a:pt x="8145" y="25171"/>
                  <a:pt x="8365" y="24907"/>
                  <a:pt x="8664" y="24687"/>
                </a:cubicBezTo>
                <a:cubicBezTo>
                  <a:pt x="8840" y="24511"/>
                  <a:pt x="9060" y="24326"/>
                  <a:pt x="9280" y="24176"/>
                </a:cubicBezTo>
                <a:close/>
                <a:moveTo>
                  <a:pt x="18674" y="25092"/>
                </a:moveTo>
                <a:cubicBezTo>
                  <a:pt x="19149" y="25127"/>
                  <a:pt x="19625" y="25206"/>
                  <a:pt x="20109" y="25277"/>
                </a:cubicBezTo>
                <a:cubicBezTo>
                  <a:pt x="20144" y="25787"/>
                  <a:pt x="20144" y="26307"/>
                  <a:pt x="20180" y="26817"/>
                </a:cubicBezTo>
                <a:cubicBezTo>
                  <a:pt x="19704" y="26712"/>
                  <a:pt x="19229" y="26668"/>
                  <a:pt x="18744" y="26633"/>
                </a:cubicBezTo>
                <a:cubicBezTo>
                  <a:pt x="18744" y="26157"/>
                  <a:pt x="18744" y="25611"/>
                  <a:pt x="18674" y="25092"/>
                </a:cubicBezTo>
                <a:close/>
                <a:moveTo>
                  <a:pt x="36757" y="25867"/>
                </a:moveTo>
                <a:cubicBezTo>
                  <a:pt x="36907" y="26122"/>
                  <a:pt x="37057" y="26377"/>
                  <a:pt x="37198" y="26633"/>
                </a:cubicBezTo>
                <a:cubicBezTo>
                  <a:pt x="36537" y="26747"/>
                  <a:pt x="35877" y="26817"/>
                  <a:pt x="35252" y="26888"/>
                </a:cubicBezTo>
                <a:cubicBezTo>
                  <a:pt x="35111" y="26597"/>
                  <a:pt x="34997" y="26342"/>
                  <a:pt x="34891" y="26052"/>
                </a:cubicBezTo>
                <a:cubicBezTo>
                  <a:pt x="35516" y="26008"/>
                  <a:pt x="36132" y="25937"/>
                  <a:pt x="36757" y="25867"/>
                </a:cubicBezTo>
                <a:close/>
                <a:moveTo>
                  <a:pt x="46627" y="25206"/>
                </a:moveTo>
                <a:cubicBezTo>
                  <a:pt x="46627" y="25206"/>
                  <a:pt x="46662" y="25206"/>
                  <a:pt x="46662" y="25242"/>
                </a:cubicBezTo>
                <a:cubicBezTo>
                  <a:pt x="46882" y="25426"/>
                  <a:pt x="47102" y="25611"/>
                  <a:pt x="47322" y="25787"/>
                </a:cubicBezTo>
                <a:cubicBezTo>
                  <a:pt x="46741" y="26192"/>
                  <a:pt x="46151" y="26562"/>
                  <a:pt x="45526" y="26888"/>
                </a:cubicBezTo>
                <a:cubicBezTo>
                  <a:pt x="45341" y="26712"/>
                  <a:pt x="45121" y="26527"/>
                  <a:pt x="44936" y="26307"/>
                </a:cubicBezTo>
                <a:cubicBezTo>
                  <a:pt x="45526" y="25972"/>
                  <a:pt x="46081" y="25611"/>
                  <a:pt x="46627" y="25206"/>
                </a:cubicBezTo>
                <a:close/>
                <a:moveTo>
                  <a:pt x="17204" y="25092"/>
                </a:moveTo>
                <a:cubicBezTo>
                  <a:pt x="17283" y="25647"/>
                  <a:pt x="17318" y="26157"/>
                  <a:pt x="17283" y="26668"/>
                </a:cubicBezTo>
                <a:cubicBezTo>
                  <a:pt x="16728" y="26747"/>
                  <a:pt x="16103" y="26817"/>
                  <a:pt x="15443" y="26932"/>
                </a:cubicBezTo>
                <a:cubicBezTo>
                  <a:pt x="15443" y="26377"/>
                  <a:pt x="15443" y="25867"/>
                  <a:pt x="15373" y="25347"/>
                </a:cubicBezTo>
                <a:cubicBezTo>
                  <a:pt x="16033" y="25242"/>
                  <a:pt x="16658" y="25171"/>
                  <a:pt x="17204" y="25092"/>
                </a:cubicBezTo>
                <a:close/>
                <a:moveTo>
                  <a:pt x="22636" y="24766"/>
                </a:moveTo>
                <a:cubicBezTo>
                  <a:pt x="23006" y="24986"/>
                  <a:pt x="23367" y="25171"/>
                  <a:pt x="23736" y="25426"/>
                </a:cubicBezTo>
                <a:cubicBezTo>
                  <a:pt x="23807" y="25426"/>
                  <a:pt x="23851" y="25462"/>
                  <a:pt x="23886" y="25497"/>
                </a:cubicBezTo>
                <a:cubicBezTo>
                  <a:pt x="23886" y="25611"/>
                  <a:pt x="23921" y="25752"/>
                  <a:pt x="23921" y="25867"/>
                </a:cubicBezTo>
                <a:cubicBezTo>
                  <a:pt x="23921" y="26228"/>
                  <a:pt x="23956" y="26597"/>
                  <a:pt x="23992" y="26932"/>
                </a:cubicBezTo>
                <a:cubicBezTo>
                  <a:pt x="23807" y="26853"/>
                  <a:pt x="23631" y="26747"/>
                  <a:pt x="23446" y="26633"/>
                </a:cubicBezTo>
                <a:cubicBezTo>
                  <a:pt x="23190" y="26492"/>
                  <a:pt x="22970" y="26377"/>
                  <a:pt x="22750" y="26228"/>
                </a:cubicBezTo>
                <a:cubicBezTo>
                  <a:pt x="22750" y="26087"/>
                  <a:pt x="22750" y="25937"/>
                  <a:pt x="22706" y="25787"/>
                </a:cubicBezTo>
                <a:lnTo>
                  <a:pt x="22706" y="25717"/>
                </a:lnTo>
                <a:cubicBezTo>
                  <a:pt x="22706" y="25426"/>
                  <a:pt x="22671" y="25092"/>
                  <a:pt x="22636" y="24766"/>
                </a:cubicBezTo>
                <a:close/>
                <a:moveTo>
                  <a:pt x="26633" y="25242"/>
                </a:moveTo>
                <a:lnTo>
                  <a:pt x="26633" y="25242"/>
                </a:lnTo>
                <a:cubicBezTo>
                  <a:pt x="27293" y="25426"/>
                  <a:pt x="27953" y="25567"/>
                  <a:pt x="28614" y="25682"/>
                </a:cubicBezTo>
                <a:cubicBezTo>
                  <a:pt x="28614" y="25787"/>
                  <a:pt x="28649" y="25867"/>
                  <a:pt x="28649" y="25937"/>
                </a:cubicBezTo>
                <a:cubicBezTo>
                  <a:pt x="28693" y="26272"/>
                  <a:pt x="28728" y="26633"/>
                  <a:pt x="28763" y="26967"/>
                </a:cubicBezTo>
                <a:cubicBezTo>
                  <a:pt x="28068" y="26888"/>
                  <a:pt x="27372" y="26782"/>
                  <a:pt x="26712" y="26597"/>
                </a:cubicBezTo>
                <a:cubicBezTo>
                  <a:pt x="26712" y="26307"/>
                  <a:pt x="26668" y="26008"/>
                  <a:pt x="26668" y="25682"/>
                </a:cubicBezTo>
                <a:cubicBezTo>
                  <a:pt x="26633" y="25532"/>
                  <a:pt x="26633" y="25391"/>
                  <a:pt x="26633" y="25242"/>
                </a:cubicBezTo>
                <a:close/>
                <a:moveTo>
                  <a:pt x="34856" y="26052"/>
                </a:moveTo>
                <a:cubicBezTo>
                  <a:pt x="34961" y="26342"/>
                  <a:pt x="35076" y="26633"/>
                  <a:pt x="35181" y="26888"/>
                </a:cubicBezTo>
                <a:cubicBezTo>
                  <a:pt x="34812" y="26932"/>
                  <a:pt x="34451" y="26967"/>
                  <a:pt x="34081" y="27002"/>
                </a:cubicBezTo>
                <a:cubicBezTo>
                  <a:pt x="33711" y="27002"/>
                  <a:pt x="33350" y="27038"/>
                  <a:pt x="32980" y="27038"/>
                </a:cubicBezTo>
                <a:cubicBezTo>
                  <a:pt x="32875" y="26712"/>
                  <a:pt x="32796" y="26377"/>
                  <a:pt x="32690" y="26052"/>
                </a:cubicBezTo>
                <a:cubicBezTo>
                  <a:pt x="33016" y="26052"/>
                  <a:pt x="33385" y="26052"/>
                  <a:pt x="33711" y="26087"/>
                </a:cubicBezTo>
                <a:lnTo>
                  <a:pt x="34011" y="26087"/>
                </a:lnTo>
                <a:cubicBezTo>
                  <a:pt x="34301" y="26087"/>
                  <a:pt x="34556" y="26052"/>
                  <a:pt x="34856" y="26052"/>
                </a:cubicBezTo>
                <a:close/>
                <a:moveTo>
                  <a:pt x="49893" y="25171"/>
                </a:moveTo>
                <a:cubicBezTo>
                  <a:pt x="50148" y="25391"/>
                  <a:pt x="50404" y="25647"/>
                  <a:pt x="50659" y="25902"/>
                </a:cubicBezTo>
                <a:cubicBezTo>
                  <a:pt x="50113" y="26307"/>
                  <a:pt x="49523" y="26668"/>
                  <a:pt x="48942" y="27002"/>
                </a:cubicBezTo>
                <a:cubicBezTo>
                  <a:pt x="48898" y="27002"/>
                  <a:pt x="48863" y="27038"/>
                  <a:pt x="48828" y="27038"/>
                </a:cubicBezTo>
                <a:cubicBezTo>
                  <a:pt x="48608" y="26817"/>
                  <a:pt x="48352" y="26633"/>
                  <a:pt x="48132" y="26412"/>
                </a:cubicBezTo>
                <a:cubicBezTo>
                  <a:pt x="48238" y="26342"/>
                  <a:pt x="48317" y="26307"/>
                  <a:pt x="48423" y="26228"/>
                </a:cubicBezTo>
                <a:cubicBezTo>
                  <a:pt x="48942" y="25902"/>
                  <a:pt x="49417" y="25532"/>
                  <a:pt x="49893" y="25171"/>
                </a:cubicBezTo>
                <a:close/>
                <a:moveTo>
                  <a:pt x="28649" y="25717"/>
                </a:moveTo>
                <a:cubicBezTo>
                  <a:pt x="29274" y="25787"/>
                  <a:pt x="29864" y="25867"/>
                  <a:pt x="30489" y="25937"/>
                </a:cubicBezTo>
                <a:cubicBezTo>
                  <a:pt x="30524" y="26307"/>
                  <a:pt x="30595" y="26712"/>
                  <a:pt x="30674" y="27073"/>
                </a:cubicBezTo>
                <a:cubicBezTo>
                  <a:pt x="30049" y="27073"/>
                  <a:pt x="29424" y="27038"/>
                  <a:pt x="28799" y="26967"/>
                </a:cubicBezTo>
                <a:cubicBezTo>
                  <a:pt x="28763" y="26633"/>
                  <a:pt x="28728" y="26272"/>
                  <a:pt x="28693" y="25937"/>
                </a:cubicBezTo>
                <a:cubicBezTo>
                  <a:pt x="28693" y="25867"/>
                  <a:pt x="28693" y="25787"/>
                  <a:pt x="28649" y="25717"/>
                </a:cubicBezTo>
                <a:close/>
                <a:moveTo>
                  <a:pt x="56205" y="24837"/>
                </a:moveTo>
                <a:cubicBezTo>
                  <a:pt x="56381" y="24986"/>
                  <a:pt x="56531" y="25171"/>
                  <a:pt x="56716" y="25312"/>
                </a:cubicBezTo>
                <a:cubicBezTo>
                  <a:pt x="56866" y="25497"/>
                  <a:pt x="57042" y="25647"/>
                  <a:pt x="57191" y="25787"/>
                </a:cubicBezTo>
                <a:cubicBezTo>
                  <a:pt x="56496" y="26272"/>
                  <a:pt x="55800" y="26668"/>
                  <a:pt x="55105" y="27073"/>
                </a:cubicBezTo>
                <a:cubicBezTo>
                  <a:pt x="55026" y="27038"/>
                  <a:pt x="54990" y="27002"/>
                  <a:pt x="54955" y="26932"/>
                </a:cubicBezTo>
                <a:cubicBezTo>
                  <a:pt x="54700" y="26712"/>
                  <a:pt x="54480" y="26448"/>
                  <a:pt x="54224" y="26228"/>
                </a:cubicBezTo>
                <a:cubicBezTo>
                  <a:pt x="54885" y="25787"/>
                  <a:pt x="55545" y="25312"/>
                  <a:pt x="56205" y="24837"/>
                </a:cubicBezTo>
                <a:close/>
                <a:moveTo>
                  <a:pt x="30524" y="25937"/>
                </a:moveTo>
                <a:lnTo>
                  <a:pt x="30524" y="25937"/>
                </a:lnTo>
                <a:cubicBezTo>
                  <a:pt x="31220" y="25972"/>
                  <a:pt x="31915" y="26008"/>
                  <a:pt x="32655" y="26052"/>
                </a:cubicBezTo>
                <a:cubicBezTo>
                  <a:pt x="32760" y="26377"/>
                  <a:pt x="32831" y="26712"/>
                  <a:pt x="32945" y="27038"/>
                </a:cubicBezTo>
                <a:cubicBezTo>
                  <a:pt x="32397" y="27062"/>
                  <a:pt x="31872" y="27087"/>
                  <a:pt x="31365" y="27087"/>
                </a:cubicBezTo>
                <a:cubicBezTo>
                  <a:pt x="31155" y="27087"/>
                  <a:pt x="30948" y="27083"/>
                  <a:pt x="30744" y="27073"/>
                </a:cubicBezTo>
                <a:cubicBezTo>
                  <a:pt x="30674" y="26712"/>
                  <a:pt x="30595" y="26307"/>
                  <a:pt x="30524" y="25937"/>
                </a:cubicBezTo>
                <a:close/>
                <a:moveTo>
                  <a:pt x="1797" y="25206"/>
                </a:moveTo>
                <a:cubicBezTo>
                  <a:pt x="2017" y="25497"/>
                  <a:pt x="2202" y="25787"/>
                  <a:pt x="2316" y="26157"/>
                </a:cubicBezTo>
                <a:cubicBezTo>
                  <a:pt x="1841" y="26492"/>
                  <a:pt x="1286" y="26817"/>
                  <a:pt x="740" y="27108"/>
                </a:cubicBezTo>
                <a:cubicBezTo>
                  <a:pt x="626" y="26782"/>
                  <a:pt x="476" y="26448"/>
                  <a:pt x="300" y="26157"/>
                </a:cubicBezTo>
                <a:cubicBezTo>
                  <a:pt x="846" y="25867"/>
                  <a:pt x="1357" y="25532"/>
                  <a:pt x="1797" y="25206"/>
                </a:cubicBezTo>
                <a:close/>
                <a:moveTo>
                  <a:pt x="7123" y="23991"/>
                </a:moveTo>
                <a:cubicBezTo>
                  <a:pt x="7123" y="24396"/>
                  <a:pt x="7123" y="24837"/>
                  <a:pt x="7044" y="25242"/>
                </a:cubicBezTo>
                <a:cubicBezTo>
                  <a:pt x="6903" y="25532"/>
                  <a:pt x="6718" y="25831"/>
                  <a:pt x="6569" y="26122"/>
                </a:cubicBezTo>
                <a:cubicBezTo>
                  <a:pt x="6349" y="26448"/>
                  <a:pt x="6164" y="26817"/>
                  <a:pt x="5944" y="27152"/>
                </a:cubicBezTo>
                <a:cubicBezTo>
                  <a:pt x="6058" y="26712"/>
                  <a:pt x="6128" y="26272"/>
                  <a:pt x="6199" y="25867"/>
                </a:cubicBezTo>
                <a:cubicBezTo>
                  <a:pt x="6419" y="25462"/>
                  <a:pt x="6604" y="25057"/>
                  <a:pt x="6789" y="24652"/>
                </a:cubicBezTo>
                <a:lnTo>
                  <a:pt x="7123" y="23991"/>
                </a:lnTo>
                <a:close/>
                <a:moveTo>
                  <a:pt x="11120" y="24766"/>
                </a:moveTo>
                <a:cubicBezTo>
                  <a:pt x="11120" y="25206"/>
                  <a:pt x="11155" y="25611"/>
                  <a:pt x="11155" y="25902"/>
                </a:cubicBezTo>
                <a:lnTo>
                  <a:pt x="11155" y="26342"/>
                </a:lnTo>
                <a:cubicBezTo>
                  <a:pt x="10460" y="26597"/>
                  <a:pt x="9835" y="26853"/>
                  <a:pt x="9245" y="27152"/>
                </a:cubicBezTo>
                <a:cubicBezTo>
                  <a:pt x="9280" y="26967"/>
                  <a:pt x="9280" y="26782"/>
                  <a:pt x="9280" y="26597"/>
                </a:cubicBezTo>
                <a:cubicBezTo>
                  <a:pt x="9324" y="26342"/>
                  <a:pt x="9324" y="26008"/>
                  <a:pt x="9324" y="25717"/>
                </a:cubicBezTo>
                <a:cubicBezTo>
                  <a:pt x="9905" y="25347"/>
                  <a:pt x="10495" y="25057"/>
                  <a:pt x="11120" y="24766"/>
                </a:cubicBezTo>
                <a:close/>
                <a:moveTo>
                  <a:pt x="20144" y="25312"/>
                </a:moveTo>
                <a:lnTo>
                  <a:pt x="20144" y="25312"/>
                </a:lnTo>
                <a:cubicBezTo>
                  <a:pt x="20585" y="25391"/>
                  <a:pt x="21025" y="25532"/>
                  <a:pt x="21500" y="25717"/>
                </a:cubicBezTo>
                <a:cubicBezTo>
                  <a:pt x="21535" y="26192"/>
                  <a:pt x="21571" y="26668"/>
                  <a:pt x="21571" y="27187"/>
                </a:cubicBezTo>
                <a:cubicBezTo>
                  <a:pt x="21095" y="27002"/>
                  <a:pt x="20655" y="26888"/>
                  <a:pt x="20215" y="26817"/>
                </a:cubicBezTo>
                <a:cubicBezTo>
                  <a:pt x="20215" y="26307"/>
                  <a:pt x="20180" y="25787"/>
                  <a:pt x="20144" y="25312"/>
                </a:cubicBezTo>
                <a:close/>
                <a:moveTo>
                  <a:pt x="44276" y="25752"/>
                </a:moveTo>
                <a:cubicBezTo>
                  <a:pt x="44461" y="25937"/>
                  <a:pt x="44681" y="26122"/>
                  <a:pt x="44866" y="26307"/>
                </a:cubicBezTo>
                <a:cubicBezTo>
                  <a:pt x="44241" y="26668"/>
                  <a:pt x="43616" y="26967"/>
                  <a:pt x="42999" y="27258"/>
                </a:cubicBezTo>
                <a:cubicBezTo>
                  <a:pt x="42815" y="27073"/>
                  <a:pt x="42630" y="26888"/>
                  <a:pt x="42445" y="26712"/>
                </a:cubicBezTo>
                <a:cubicBezTo>
                  <a:pt x="43105" y="26412"/>
                  <a:pt x="43730" y="26087"/>
                  <a:pt x="44276" y="25752"/>
                </a:cubicBezTo>
                <a:close/>
                <a:moveTo>
                  <a:pt x="3743" y="25057"/>
                </a:moveTo>
                <a:cubicBezTo>
                  <a:pt x="3892" y="25391"/>
                  <a:pt x="3963" y="25787"/>
                  <a:pt x="3998" y="26192"/>
                </a:cubicBezTo>
                <a:cubicBezTo>
                  <a:pt x="3558" y="26597"/>
                  <a:pt x="3082" y="26967"/>
                  <a:pt x="2572" y="27328"/>
                </a:cubicBezTo>
                <a:cubicBezTo>
                  <a:pt x="2536" y="26888"/>
                  <a:pt x="2457" y="26527"/>
                  <a:pt x="2352" y="26157"/>
                </a:cubicBezTo>
                <a:cubicBezTo>
                  <a:pt x="2862" y="25787"/>
                  <a:pt x="3338" y="25426"/>
                  <a:pt x="3743" y="25057"/>
                </a:cubicBezTo>
                <a:close/>
                <a:moveTo>
                  <a:pt x="15337" y="25347"/>
                </a:moveTo>
                <a:cubicBezTo>
                  <a:pt x="15373" y="25867"/>
                  <a:pt x="15408" y="26412"/>
                  <a:pt x="15408" y="26932"/>
                </a:cubicBezTo>
                <a:cubicBezTo>
                  <a:pt x="15267" y="26932"/>
                  <a:pt x="15152" y="26967"/>
                  <a:pt x="15047" y="27002"/>
                </a:cubicBezTo>
                <a:cubicBezTo>
                  <a:pt x="14422" y="27073"/>
                  <a:pt x="13832" y="27222"/>
                  <a:pt x="13207" y="27328"/>
                </a:cubicBezTo>
                <a:cubicBezTo>
                  <a:pt x="13242" y="26853"/>
                  <a:pt x="13242" y="26342"/>
                  <a:pt x="13207" y="25752"/>
                </a:cubicBezTo>
                <a:cubicBezTo>
                  <a:pt x="13612" y="25682"/>
                  <a:pt x="14017" y="25567"/>
                  <a:pt x="14457" y="25497"/>
                </a:cubicBezTo>
                <a:cubicBezTo>
                  <a:pt x="14747" y="25462"/>
                  <a:pt x="15047" y="25391"/>
                  <a:pt x="15337" y="25347"/>
                </a:cubicBezTo>
                <a:close/>
                <a:moveTo>
                  <a:pt x="53265" y="25347"/>
                </a:moveTo>
                <a:cubicBezTo>
                  <a:pt x="53564" y="25647"/>
                  <a:pt x="53855" y="25937"/>
                  <a:pt x="54145" y="26228"/>
                </a:cubicBezTo>
                <a:cubicBezTo>
                  <a:pt x="53520" y="26633"/>
                  <a:pt x="52904" y="27002"/>
                  <a:pt x="52279" y="27328"/>
                </a:cubicBezTo>
                <a:cubicBezTo>
                  <a:pt x="52023" y="27108"/>
                  <a:pt x="51759" y="26853"/>
                  <a:pt x="51504" y="26597"/>
                </a:cubicBezTo>
                <a:cubicBezTo>
                  <a:pt x="52094" y="26228"/>
                  <a:pt x="52684" y="25787"/>
                  <a:pt x="53265" y="25347"/>
                </a:cubicBezTo>
                <a:close/>
                <a:moveTo>
                  <a:pt x="39293" y="26192"/>
                </a:moveTo>
                <a:cubicBezTo>
                  <a:pt x="39328" y="26272"/>
                  <a:pt x="39399" y="26377"/>
                  <a:pt x="39478" y="26448"/>
                </a:cubicBezTo>
                <a:cubicBezTo>
                  <a:pt x="39548" y="26562"/>
                  <a:pt x="39654" y="26668"/>
                  <a:pt x="39733" y="26817"/>
                </a:cubicBezTo>
                <a:cubicBezTo>
                  <a:pt x="39073" y="27038"/>
                  <a:pt x="38413" y="27222"/>
                  <a:pt x="37717" y="27372"/>
                </a:cubicBezTo>
                <a:cubicBezTo>
                  <a:pt x="37603" y="27222"/>
                  <a:pt x="37532" y="27073"/>
                  <a:pt x="37418" y="26932"/>
                </a:cubicBezTo>
                <a:cubicBezTo>
                  <a:pt x="37382" y="26853"/>
                  <a:pt x="37312" y="26747"/>
                  <a:pt x="37233" y="26633"/>
                </a:cubicBezTo>
                <a:cubicBezTo>
                  <a:pt x="37937" y="26527"/>
                  <a:pt x="38597" y="26377"/>
                  <a:pt x="39293" y="26192"/>
                </a:cubicBezTo>
                <a:close/>
                <a:moveTo>
                  <a:pt x="41820" y="26087"/>
                </a:moveTo>
                <a:cubicBezTo>
                  <a:pt x="42005" y="26272"/>
                  <a:pt x="42189" y="26492"/>
                  <a:pt x="42374" y="26668"/>
                </a:cubicBezTo>
                <a:cubicBezTo>
                  <a:pt x="41749" y="26967"/>
                  <a:pt x="41054" y="27222"/>
                  <a:pt x="40358" y="27478"/>
                </a:cubicBezTo>
                <a:cubicBezTo>
                  <a:pt x="40173" y="27258"/>
                  <a:pt x="39988" y="27038"/>
                  <a:pt x="39804" y="26817"/>
                </a:cubicBezTo>
                <a:cubicBezTo>
                  <a:pt x="40499" y="26597"/>
                  <a:pt x="41159" y="26342"/>
                  <a:pt x="41820" y="26087"/>
                </a:cubicBezTo>
                <a:close/>
                <a:moveTo>
                  <a:pt x="47357" y="25831"/>
                </a:moveTo>
                <a:cubicBezTo>
                  <a:pt x="47577" y="26008"/>
                  <a:pt x="47798" y="26192"/>
                  <a:pt x="48062" y="26412"/>
                </a:cubicBezTo>
                <a:cubicBezTo>
                  <a:pt x="47437" y="26782"/>
                  <a:pt x="46776" y="27152"/>
                  <a:pt x="46116" y="27478"/>
                </a:cubicBezTo>
                <a:cubicBezTo>
                  <a:pt x="45931" y="27293"/>
                  <a:pt x="45746" y="27108"/>
                  <a:pt x="45561" y="26932"/>
                </a:cubicBezTo>
                <a:cubicBezTo>
                  <a:pt x="46186" y="26597"/>
                  <a:pt x="46776" y="26228"/>
                  <a:pt x="47357" y="25831"/>
                </a:cubicBezTo>
                <a:close/>
                <a:moveTo>
                  <a:pt x="6313" y="24511"/>
                </a:moveTo>
                <a:lnTo>
                  <a:pt x="6313" y="24511"/>
                </a:lnTo>
                <a:cubicBezTo>
                  <a:pt x="6278" y="24951"/>
                  <a:pt x="6243" y="25391"/>
                  <a:pt x="6164" y="25831"/>
                </a:cubicBezTo>
                <a:cubicBezTo>
                  <a:pt x="5908" y="26307"/>
                  <a:pt x="5653" y="26782"/>
                  <a:pt x="5318" y="27222"/>
                </a:cubicBezTo>
                <a:cubicBezTo>
                  <a:pt x="5248" y="27328"/>
                  <a:pt x="5178" y="27407"/>
                  <a:pt x="5098" y="27513"/>
                </a:cubicBezTo>
                <a:cubicBezTo>
                  <a:pt x="5178" y="27073"/>
                  <a:pt x="5248" y="26633"/>
                  <a:pt x="5318" y="26228"/>
                </a:cubicBezTo>
                <a:cubicBezTo>
                  <a:pt x="5723" y="25682"/>
                  <a:pt x="6023" y="25092"/>
                  <a:pt x="6313" y="24511"/>
                </a:cubicBezTo>
                <a:close/>
                <a:moveTo>
                  <a:pt x="23956" y="25532"/>
                </a:moveTo>
                <a:cubicBezTo>
                  <a:pt x="24361" y="25752"/>
                  <a:pt x="24766" y="25972"/>
                  <a:pt x="25171" y="26122"/>
                </a:cubicBezTo>
                <a:cubicBezTo>
                  <a:pt x="25207" y="26342"/>
                  <a:pt x="25207" y="26527"/>
                  <a:pt x="25207" y="26712"/>
                </a:cubicBezTo>
                <a:cubicBezTo>
                  <a:pt x="25242" y="26967"/>
                  <a:pt x="25277" y="27258"/>
                  <a:pt x="25277" y="27513"/>
                </a:cubicBezTo>
                <a:cubicBezTo>
                  <a:pt x="24837" y="27372"/>
                  <a:pt x="24432" y="27187"/>
                  <a:pt x="24027" y="26967"/>
                </a:cubicBezTo>
                <a:cubicBezTo>
                  <a:pt x="23992" y="26597"/>
                  <a:pt x="23992" y="26228"/>
                  <a:pt x="23956" y="25867"/>
                </a:cubicBezTo>
                <a:lnTo>
                  <a:pt x="23956" y="25532"/>
                </a:lnTo>
                <a:close/>
                <a:moveTo>
                  <a:pt x="63759" y="25347"/>
                </a:moveTo>
                <a:cubicBezTo>
                  <a:pt x="64129" y="25682"/>
                  <a:pt x="64525" y="26008"/>
                  <a:pt x="64930" y="26307"/>
                </a:cubicBezTo>
                <a:cubicBezTo>
                  <a:pt x="64235" y="26747"/>
                  <a:pt x="63504" y="27152"/>
                  <a:pt x="62729" y="27513"/>
                </a:cubicBezTo>
                <a:cubicBezTo>
                  <a:pt x="62368" y="27222"/>
                  <a:pt x="61998" y="26932"/>
                  <a:pt x="61629" y="26597"/>
                </a:cubicBezTo>
                <a:cubicBezTo>
                  <a:pt x="62324" y="26192"/>
                  <a:pt x="63064" y="25787"/>
                  <a:pt x="63759" y="25347"/>
                </a:cubicBezTo>
                <a:close/>
                <a:moveTo>
                  <a:pt x="5283" y="24837"/>
                </a:moveTo>
                <a:lnTo>
                  <a:pt x="5283" y="24837"/>
                </a:lnTo>
                <a:cubicBezTo>
                  <a:pt x="5318" y="25277"/>
                  <a:pt x="5318" y="25752"/>
                  <a:pt x="5248" y="26192"/>
                </a:cubicBezTo>
                <a:cubicBezTo>
                  <a:pt x="4922" y="26668"/>
                  <a:pt x="4482" y="27152"/>
                  <a:pt x="3998" y="27592"/>
                </a:cubicBezTo>
                <a:cubicBezTo>
                  <a:pt x="4042" y="27073"/>
                  <a:pt x="4077" y="26633"/>
                  <a:pt x="4042" y="26228"/>
                </a:cubicBezTo>
                <a:cubicBezTo>
                  <a:pt x="4517" y="25787"/>
                  <a:pt x="4922" y="25312"/>
                  <a:pt x="5283" y="24837"/>
                </a:cubicBezTo>
                <a:close/>
                <a:moveTo>
                  <a:pt x="21535" y="25717"/>
                </a:moveTo>
                <a:lnTo>
                  <a:pt x="21535" y="25717"/>
                </a:lnTo>
                <a:cubicBezTo>
                  <a:pt x="21905" y="25867"/>
                  <a:pt x="22310" y="26052"/>
                  <a:pt x="22706" y="26272"/>
                </a:cubicBezTo>
                <a:cubicBezTo>
                  <a:pt x="22750" y="26747"/>
                  <a:pt x="22785" y="27222"/>
                  <a:pt x="22785" y="27663"/>
                </a:cubicBezTo>
                <a:cubicBezTo>
                  <a:pt x="22381" y="27478"/>
                  <a:pt x="22011" y="27328"/>
                  <a:pt x="21606" y="27187"/>
                </a:cubicBezTo>
                <a:cubicBezTo>
                  <a:pt x="21606" y="26712"/>
                  <a:pt x="21571" y="26192"/>
                  <a:pt x="21535" y="25717"/>
                </a:cubicBezTo>
                <a:close/>
                <a:moveTo>
                  <a:pt x="50703" y="25937"/>
                </a:moveTo>
                <a:cubicBezTo>
                  <a:pt x="50958" y="26157"/>
                  <a:pt x="51178" y="26377"/>
                  <a:pt x="51434" y="26597"/>
                </a:cubicBezTo>
                <a:cubicBezTo>
                  <a:pt x="51029" y="26853"/>
                  <a:pt x="50659" y="27073"/>
                  <a:pt x="50263" y="27293"/>
                </a:cubicBezTo>
                <a:cubicBezTo>
                  <a:pt x="49999" y="27407"/>
                  <a:pt x="49743" y="27548"/>
                  <a:pt x="49523" y="27663"/>
                </a:cubicBezTo>
                <a:cubicBezTo>
                  <a:pt x="49303" y="27478"/>
                  <a:pt x="49083" y="27258"/>
                  <a:pt x="48863" y="27073"/>
                </a:cubicBezTo>
                <a:cubicBezTo>
                  <a:pt x="48898" y="27038"/>
                  <a:pt x="48898" y="27038"/>
                  <a:pt x="48942" y="27038"/>
                </a:cubicBezTo>
                <a:cubicBezTo>
                  <a:pt x="49558" y="26712"/>
                  <a:pt x="50148" y="26342"/>
                  <a:pt x="50703" y="25937"/>
                </a:cubicBezTo>
                <a:close/>
                <a:moveTo>
                  <a:pt x="60422" y="25532"/>
                </a:moveTo>
                <a:cubicBezTo>
                  <a:pt x="60783" y="25902"/>
                  <a:pt x="61188" y="26272"/>
                  <a:pt x="61558" y="26597"/>
                </a:cubicBezTo>
                <a:cubicBezTo>
                  <a:pt x="60827" y="27002"/>
                  <a:pt x="60053" y="27407"/>
                  <a:pt x="59322" y="27768"/>
                </a:cubicBezTo>
                <a:cubicBezTo>
                  <a:pt x="58952" y="27478"/>
                  <a:pt x="58626" y="27152"/>
                  <a:pt x="58292" y="26817"/>
                </a:cubicBezTo>
                <a:cubicBezTo>
                  <a:pt x="58987" y="26412"/>
                  <a:pt x="59727" y="25972"/>
                  <a:pt x="60422" y="25532"/>
                </a:cubicBezTo>
                <a:close/>
                <a:moveTo>
                  <a:pt x="37198" y="26668"/>
                </a:moveTo>
                <a:cubicBezTo>
                  <a:pt x="37277" y="26747"/>
                  <a:pt x="37312" y="26853"/>
                  <a:pt x="37382" y="26967"/>
                </a:cubicBezTo>
                <a:cubicBezTo>
                  <a:pt x="37497" y="27108"/>
                  <a:pt x="37567" y="27258"/>
                  <a:pt x="37638" y="27407"/>
                </a:cubicBezTo>
                <a:cubicBezTo>
                  <a:pt x="36977" y="27548"/>
                  <a:pt x="36317" y="27698"/>
                  <a:pt x="35657" y="27812"/>
                </a:cubicBezTo>
                <a:cubicBezTo>
                  <a:pt x="35516" y="27513"/>
                  <a:pt x="35402" y="27222"/>
                  <a:pt x="35252" y="26932"/>
                </a:cubicBezTo>
                <a:cubicBezTo>
                  <a:pt x="35912" y="26888"/>
                  <a:pt x="36537" y="26782"/>
                  <a:pt x="37198" y="26668"/>
                </a:cubicBezTo>
                <a:close/>
                <a:moveTo>
                  <a:pt x="13172" y="25787"/>
                </a:moveTo>
                <a:cubicBezTo>
                  <a:pt x="13207" y="26307"/>
                  <a:pt x="13207" y="26817"/>
                  <a:pt x="13172" y="27328"/>
                </a:cubicBezTo>
                <a:cubicBezTo>
                  <a:pt x="12476" y="27478"/>
                  <a:pt x="11781" y="27663"/>
                  <a:pt x="11120" y="27883"/>
                </a:cubicBezTo>
                <a:cubicBezTo>
                  <a:pt x="11155" y="27407"/>
                  <a:pt x="11191" y="26888"/>
                  <a:pt x="11191" y="26377"/>
                </a:cubicBezTo>
                <a:cubicBezTo>
                  <a:pt x="11816" y="26157"/>
                  <a:pt x="12476" y="25937"/>
                  <a:pt x="13172" y="25787"/>
                </a:cubicBezTo>
                <a:close/>
                <a:moveTo>
                  <a:pt x="44901" y="26342"/>
                </a:moveTo>
                <a:cubicBezTo>
                  <a:pt x="45086" y="26527"/>
                  <a:pt x="45306" y="26747"/>
                  <a:pt x="45491" y="26932"/>
                </a:cubicBezTo>
                <a:cubicBezTo>
                  <a:pt x="44866" y="27258"/>
                  <a:pt x="44206" y="27592"/>
                  <a:pt x="43580" y="27883"/>
                </a:cubicBezTo>
                <a:cubicBezTo>
                  <a:pt x="43396" y="27698"/>
                  <a:pt x="43219" y="27478"/>
                  <a:pt x="43035" y="27293"/>
                </a:cubicBezTo>
                <a:cubicBezTo>
                  <a:pt x="43660" y="27002"/>
                  <a:pt x="44276" y="26712"/>
                  <a:pt x="44901" y="26342"/>
                </a:cubicBezTo>
                <a:close/>
                <a:moveTo>
                  <a:pt x="25207" y="26157"/>
                </a:moveTo>
                <a:lnTo>
                  <a:pt x="25207" y="26157"/>
                </a:lnTo>
                <a:cubicBezTo>
                  <a:pt x="25682" y="26342"/>
                  <a:pt x="26193" y="26527"/>
                  <a:pt x="26668" y="26633"/>
                </a:cubicBezTo>
                <a:cubicBezTo>
                  <a:pt x="26712" y="27002"/>
                  <a:pt x="26712" y="27372"/>
                  <a:pt x="26747" y="27698"/>
                </a:cubicBezTo>
                <a:cubicBezTo>
                  <a:pt x="26782" y="27768"/>
                  <a:pt x="26782" y="27883"/>
                  <a:pt x="26782" y="27953"/>
                </a:cubicBezTo>
                <a:cubicBezTo>
                  <a:pt x="26307" y="27848"/>
                  <a:pt x="25788" y="27698"/>
                  <a:pt x="25312" y="27513"/>
                </a:cubicBezTo>
                <a:cubicBezTo>
                  <a:pt x="25312" y="27258"/>
                  <a:pt x="25277" y="26967"/>
                  <a:pt x="25277" y="26712"/>
                </a:cubicBezTo>
                <a:cubicBezTo>
                  <a:pt x="25242" y="26527"/>
                  <a:pt x="25242" y="26342"/>
                  <a:pt x="25207" y="26157"/>
                </a:cubicBezTo>
                <a:close/>
                <a:moveTo>
                  <a:pt x="57227" y="25831"/>
                </a:moveTo>
                <a:lnTo>
                  <a:pt x="58221" y="26817"/>
                </a:lnTo>
                <a:cubicBezTo>
                  <a:pt x="57482" y="27222"/>
                  <a:pt x="56751" y="27627"/>
                  <a:pt x="55985" y="27988"/>
                </a:cubicBezTo>
                <a:cubicBezTo>
                  <a:pt x="55686" y="27698"/>
                  <a:pt x="55395" y="27407"/>
                  <a:pt x="55105" y="27108"/>
                </a:cubicBezTo>
                <a:cubicBezTo>
                  <a:pt x="55836" y="26712"/>
                  <a:pt x="56531" y="26272"/>
                  <a:pt x="57227" y="25831"/>
                </a:cubicBezTo>
                <a:close/>
                <a:moveTo>
                  <a:pt x="7854" y="25462"/>
                </a:moveTo>
                <a:cubicBezTo>
                  <a:pt x="7819" y="25972"/>
                  <a:pt x="7784" y="26412"/>
                  <a:pt x="7704" y="26853"/>
                </a:cubicBezTo>
                <a:cubicBezTo>
                  <a:pt x="7299" y="27222"/>
                  <a:pt x="6938" y="27627"/>
                  <a:pt x="6604" y="28032"/>
                </a:cubicBezTo>
                <a:cubicBezTo>
                  <a:pt x="6718" y="27592"/>
                  <a:pt x="6824" y="27108"/>
                  <a:pt x="6903" y="26668"/>
                </a:cubicBezTo>
                <a:cubicBezTo>
                  <a:pt x="7194" y="26272"/>
                  <a:pt x="7519" y="25867"/>
                  <a:pt x="7854" y="25462"/>
                </a:cubicBezTo>
                <a:close/>
                <a:moveTo>
                  <a:pt x="48097" y="26448"/>
                </a:moveTo>
                <a:cubicBezTo>
                  <a:pt x="48317" y="26633"/>
                  <a:pt x="48537" y="26853"/>
                  <a:pt x="48792" y="27073"/>
                </a:cubicBezTo>
                <a:cubicBezTo>
                  <a:pt x="48097" y="27407"/>
                  <a:pt x="47401" y="27733"/>
                  <a:pt x="46741" y="28068"/>
                </a:cubicBezTo>
                <a:cubicBezTo>
                  <a:pt x="46556" y="27883"/>
                  <a:pt x="46371" y="27733"/>
                  <a:pt x="46186" y="27548"/>
                </a:cubicBezTo>
                <a:cubicBezTo>
                  <a:pt x="46186" y="27513"/>
                  <a:pt x="46151" y="27513"/>
                  <a:pt x="46151" y="27513"/>
                </a:cubicBezTo>
                <a:cubicBezTo>
                  <a:pt x="46812" y="27187"/>
                  <a:pt x="47472" y="26817"/>
                  <a:pt x="48097" y="26448"/>
                </a:cubicBezTo>
                <a:close/>
                <a:moveTo>
                  <a:pt x="18045" y="26679"/>
                </a:moveTo>
                <a:cubicBezTo>
                  <a:pt x="18269" y="26679"/>
                  <a:pt x="18489" y="26690"/>
                  <a:pt x="18709" y="26712"/>
                </a:cubicBezTo>
                <a:cubicBezTo>
                  <a:pt x="18709" y="27152"/>
                  <a:pt x="18709" y="27592"/>
                  <a:pt x="18639" y="28032"/>
                </a:cubicBezTo>
                <a:cubicBezTo>
                  <a:pt x="18199" y="28032"/>
                  <a:pt x="17723" y="28032"/>
                  <a:pt x="17248" y="28103"/>
                </a:cubicBezTo>
                <a:cubicBezTo>
                  <a:pt x="17318" y="27627"/>
                  <a:pt x="17353" y="27187"/>
                  <a:pt x="17353" y="26712"/>
                </a:cubicBezTo>
                <a:cubicBezTo>
                  <a:pt x="17591" y="26690"/>
                  <a:pt x="17820" y="26679"/>
                  <a:pt x="18045" y="26679"/>
                </a:cubicBezTo>
                <a:close/>
                <a:moveTo>
                  <a:pt x="18744" y="26712"/>
                </a:moveTo>
                <a:cubicBezTo>
                  <a:pt x="19229" y="26712"/>
                  <a:pt x="19704" y="26747"/>
                  <a:pt x="20180" y="26853"/>
                </a:cubicBezTo>
                <a:cubicBezTo>
                  <a:pt x="20180" y="27293"/>
                  <a:pt x="20144" y="27698"/>
                  <a:pt x="20109" y="28103"/>
                </a:cubicBezTo>
                <a:cubicBezTo>
                  <a:pt x="19669" y="28032"/>
                  <a:pt x="19185" y="28032"/>
                  <a:pt x="18674" y="28032"/>
                </a:cubicBezTo>
                <a:cubicBezTo>
                  <a:pt x="18744" y="27592"/>
                  <a:pt x="18744" y="27152"/>
                  <a:pt x="18744" y="26712"/>
                </a:cubicBezTo>
                <a:close/>
                <a:moveTo>
                  <a:pt x="35217" y="26967"/>
                </a:moveTo>
                <a:cubicBezTo>
                  <a:pt x="35331" y="27222"/>
                  <a:pt x="35472" y="27513"/>
                  <a:pt x="35586" y="27812"/>
                </a:cubicBezTo>
                <a:cubicBezTo>
                  <a:pt x="35217" y="27883"/>
                  <a:pt x="34812" y="27918"/>
                  <a:pt x="34451" y="27953"/>
                </a:cubicBezTo>
                <a:cubicBezTo>
                  <a:pt x="34081" y="28032"/>
                  <a:pt x="33711" y="28068"/>
                  <a:pt x="33350" y="28103"/>
                </a:cubicBezTo>
                <a:cubicBezTo>
                  <a:pt x="33201" y="27768"/>
                  <a:pt x="33095" y="27443"/>
                  <a:pt x="32980" y="27073"/>
                </a:cubicBezTo>
                <a:cubicBezTo>
                  <a:pt x="33350" y="27073"/>
                  <a:pt x="33711" y="27038"/>
                  <a:pt x="34081" y="27038"/>
                </a:cubicBezTo>
                <a:cubicBezTo>
                  <a:pt x="34451" y="27002"/>
                  <a:pt x="34856" y="27002"/>
                  <a:pt x="35217" y="26967"/>
                </a:cubicBezTo>
                <a:close/>
                <a:moveTo>
                  <a:pt x="42410" y="26712"/>
                </a:moveTo>
                <a:cubicBezTo>
                  <a:pt x="42594" y="26888"/>
                  <a:pt x="42779" y="27073"/>
                  <a:pt x="42955" y="27293"/>
                </a:cubicBezTo>
                <a:cubicBezTo>
                  <a:pt x="42295" y="27592"/>
                  <a:pt x="41600" y="27883"/>
                  <a:pt x="40904" y="28103"/>
                </a:cubicBezTo>
                <a:cubicBezTo>
                  <a:pt x="40719" y="27918"/>
                  <a:pt x="40534" y="27698"/>
                  <a:pt x="40393" y="27513"/>
                </a:cubicBezTo>
                <a:cubicBezTo>
                  <a:pt x="41089" y="27258"/>
                  <a:pt x="41784" y="27002"/>
                  <a:pt x="42410" y="26712"/>
                </a:cubicBezTo>
                <a:close/>
                <a:moveTo>
                  <a:pt x="39768" y="26853"/>
                </a:moveTo>
                <a:cubicBezTo>
                  <a:pt x="39953" y="27073"/>
                  <a:pt x="40138" y="27258"/>
                  <a:pt x="40314" y="27478"/>
                </a:cubicBezTo>
                <a:cubicBezTo>
                  <a:pt x="39619" y="27733"/>
                  <a:pt x="38923" y="27918"/>
                  <a:pt x="38192" y="28138"/>
                </a:cubicBezTo>
                <a:cubicBezTo>
                  <a:pt x="38043" y="27918"/>
                  <a:pt x="37893" y="27663"/>
                  <a:pt x="37717" y="27443"/>
                </a:cubicBezTo>
                <a:cubicBezTo>
                  <a:pt x="38413" y="27258"/>
                  <a:pt x="39108" y="27073"/>
                  <a:pt x="39768" y="26853"/>
                </a:cubicBezTo>
                <a:close/>
                <a:moveTo>
                  <a:pt x="54180" y="26228"/>
                </a:moveTo>
                <a:cubicBezTo>
                  <a:pt x="54445" y="26492"/>
                  <a:pt x="54665" y="26747"/>
                  <a:pt x="54920" y="26967"/>
                </a:cubicBezTo>
                <a:cubicBezTo>
                  <a:pt x="54955" y="27038"/>
                  <a:pt x="54990" y="27073"/>
                  <a:pt x="55061" y="27108"/>
                </a:cubicBezTo>
                <a:cubicBezTo>
                  <a:pt x="54401" y="27478"/>
                  <a:pt x="53740" y="27848"/>
                  <a:pt x="53045" y="28138"/>
                </a:cubicBezTo>
                <a:cubicBezTo>
                  <a:pt x="52789" y="27883"/>
                  <a:pt x="52569" y="27627"/>
                  <a:pt x="52314" y="27372"/>
                </a:cubicBezTo>
                <a:cubicBezTo>
                  <a:pt x="52939" y="27038"/>
                  <a:pt x="53564" y="26633"/>
                  <a:pt x="54180" y="26228"/>
                </a:cubicBezTo>
                <a:close/>
                <a:moveTo>
                  <a:pt x="9280" y="25717"/>
                </a:moveTo>
                <a:cubicBezTo>
                  <a:pt x="9280" y="26052"/>
                  <a:pt x="9280" y="26342"/>
                  <a:pt x="9245" y="26597"/>
                </a:cubicBezTo>
                <a:cubicBezTo>
                  <a:pt x="9245" y="26817"/>
                  <a:pt x="9210" y="27002"/>
                  <a:pt x="9210" y="27187"/>
                </a:cubicBezTo>
                <a:cubicBezTo>
                  <a:pt x="9025" y="27293"/>
                  <a:pt x="8840" y="27372"/>
                  <a:pt x="8664" y="27478"/>
                </a:cubicBezTo>
                <a:cubicBezTo>
                  <a:pt x="8259" y="27698"/>
                  <a:pt x="7889" y="27953"/>
                  <a:pt x="7563" y="28208"/>
                </a:cubicBezTo>
                <a:cubicBezTo>
                  <a:pt x="7599" y="27988"/>
                  <a:pt x="7634" y="27768"/>
                  <a:pt x="7669" y="27548"/>
                </a:cubicBezTo>
                <a:cubicBezTo>
                  <a:pt x="7704" y="27372"/>
                  <a:pt x="7740" y="27108"/>
                  <a:pt x="7784" y="26888"/>
                </a:cubicBezTo>
                <a:cubicBezTo>
                  <a:pt x="8074" y="26597"/>
                  <a:pt x="8365" y="26342"/>
                  <a:pt x="8699" y="26122"/>
                </a:cubicBezTo>
                <a:cubicBezTo>
                  <a:pt x="8919" y="25972"/>
                  <a:pt x="9104" y="25867"/>
                  <a:pt x="9280" y="25717"/>
                </a:cubicBezTo>
                <a:close/>
                <a:moveTo>
                  <a:pt x="26712" y="26633"/>
                </a:moveTo>
                <a:lnTo>
                  <a:pt x="26712" y="26633"/>
                </a:lnTo>
                <a:cubicBezTo>
                  <a:pt x="27408" y="26817"/>
                  <a:pt x="28068" y="26932"/>
                  <a:pt x="28763" y="27002"/>
                </a:cubicBezTo>
                <a:cubicBezTo>
                  <a:pt x="28834" y="27372"/>
                  <a:pt x="28869" y="27733"/>
                  <a:pt x="28913" y="28103"/>
                </a:cubicBezTo>
                <a:cubicBezTo>
                  <a:pt x="28913" y="28138"/>
                  <a:pt x="28948" y="28208"/>
                  <a:pt x="28948" y="28253"/>
                </a:cubicBezTo>
                <a:cubicBezTo>
                  <a:pt x="28209" y="28208"/>
                  <a:pt x="27513" y="28103"/>
                  <a:pt x="26818" y="27953"/>
                </a:cubicBezTo>
                <a:lnTo>
                  <a:pt x="26818" y="27698"/>
                </a:lnTo>
                <a:cubicBezTo>
                  <a:pt x="26782" y="27372"/>
                  <a:pt x="26747" y="27002"/>
                  <a:pt x="26712" y="26633"/>
                </a:cubicBezTo>
                <a:close/>
                <a:moveTo>
                  <a:pt x="28834" y="27038"/>
                </a:moveTo>
                <a:lnTo>
                  <a:pt x="28834" y="27038"/>
                </a:lnTo>
                <a:cubicBezTo>
                  <a:pt x="29424" y="27073"/>
                  <a:pt x="30049" y="27108"/>
                  <a:pt x="30709" y="27108"/>
                </a:cubicBezTo>
                <a:cubicBezTo>
                  <a:pt x="30779" y="27513"/>
                  <a:pt x="30850" y="27883"/>
                  <a:pt x="30964" y="28288"/>
                </a:cubicBezTo>
                <a:cubicBezTo>
                  <a:pt x="30304" y="28288"/>
                  <a:pt x="29644" y="28288"/>
                  <a:pt x="28983" y="28253"/>
                </a:cubicBezTo>
                <a:cubicBezTo>
                  <a:pt x="28983" y="28208"/>
                  <a:pt x="28983" y="28138"/>
                  <a:pt x="28948" y="28103"/>
                </a:cubicBezTo>
                <a:cubicBezTo>
                  <a:pt x="28913" y="27733"/>
                  <a:pt x="28869" y="27372"/>
                  <a:pt x="28834" y="27038"/>
                </a:cubicBezTo>
                <a:close/>
                <a:moveTo>
                  <a:pt x="32945" y="27073"/>
                </a:moveTo>
                <a:cubicBezTo>
                  <a:pt x="33051" y="27443"/>
                  <a:pt x="33165" y="27768"/>
                  <a:pt x="33271" y="28103"/>
                </a:cubicBezTo>
                <a:cubicBezTo>
                  <a:pt x="32505" y="28173"/>
                  <a:pt x="31774" y="28253"/>
                  <a:pt x="31000" y="28288"/>
                </a:cubicBezTo>
                <a:cubicBezTo>
                  <a:pt x="30929" y="27883"/>
                  <a:pt x="30815" y="27513"/>
                  <a:pt x="30744" y="27152"/>
                </a:cubicBezTo>
                <a:cubicBezTo>
                  <a:pt x="31475" y="27152"/>
                  <a:pt x="32215" y="27108"/>
                  <a:pt x="32945" y="27073"/>
                </a:cubicBezTo>
                <a:close/>
                <a:moveTo>
                  <a:pt x="2316" y="26192"/>
                </a:moveTo>
                <a:cubicBezTo>
                  <a:pt x="2422" y="26562"/>
                  <a:pt x="2501" y="26932"/>
                  <a:pt x="2536" y="27372"/>
                </a:cubicBezTo>
                <a:cubicBezTo>
                  <a:pt x="2017" y="27698"/>
                  <a:pt x="1506" y="27988"/>
                  <a:pt x="916" y="28323"/>
                </a:cubicBezTo>
                <a:cubicBezTo>
                  <a:pt x="916" y="27883"/>
                  <a:pt x="846" y="27513"/>
                  <a:pt x="740" y="27152"/>
                </a:cubicBezTo>
                <a:cubicBezTo>
                  <a:pt x="1321" y="26853"/>
                  <a:pt x="1841" y="26527"/>
                  <a:pt x="2316" y="26192"/>
                </a:cubicBezTo>
                <a:close/>
                <a:moveTo>
                  <a:pt x="22750" y="26307"/>
                </a:moveTo>
                <a:lnTo>
                  <a:pt x="22750" y="26307"/>
                </a:lnTo>
                <a:cubicBezTo>
                  <a:pt x="22970" y="26412"/>
                  <a:pt x="23190" y="26527"/>
                  <a:pt x="23411" y="26668"/>
                </a:cubicBezTo>
                <a:cubicBezTo>
                  <a:pt x="23587" y="26782"/>
                  <a:pt x="23772" y="26888"/>
                  <a:pt x="23992" y="27002"/>
                </a:cubicBezTo>
                <a:cubicBezTo>
                  <a:pt x="23992" y="27443"/>
                  <a:pt x="24027" y="27883"/>
                  <a:pt x="24071" y="28323"/>
                </a:cubicBezTo>
                <a:cubicBezTo>
                  <a:pt x="23956" y="28253"/>
                  <a:pt x="23807" y="28173"/>
                  <a:pt x="23666" y="28103"/>
                </a:cubicBezTo>
                <a:cubicBezTo>
                  <a:pt x="23367" y="27953"/>
                  <a:pt x="23111" y="27812"/>
                  <a:pt x="22821" y="27698"/>
                </a:cubicBezTo>
                <a:cubicBezTo>
                  <a:pt x="22821" y="27258"/>
                  <a:pt x="22785" y="26782"/>
                  <a:pt x="22750" y="26307"/>
                </a:cubicBezTo>
                <a:close/>
                <a:moveTo>
                  <a:pt x="51469" y="26633"/>
                </a:moveTo>
                <a:cubicBezTo>
                  <a:pt x="51724" y="26853"/>
                  <a:pt x="51979" y="27108"/>
                  <a:pt x="52244" y="27372"/>
                </a:cubicBezTo>
                <a:cubicBezTo>
                  <a:pt x="51689" y="27663"/>
                  <a:pt x="51178" y="27918"/>
                  <a:pt x="50624" y="28138"/>
                </a:cubicBezTo>
                <a:cubicBezTo>
                  <a:pt x="50483" y="28208"/>
                  <a:pt x="50333" y="28288"/>
                  <a:pt x="50183" y="28323"/>
                </a:cubicBezTo>
                <a:cubicBezTo>
                  <a:pt x="50043" y="28173"/>
                  <a:pt x="49893" y="28032"/>
                  <a:pt x="49708" y="27848"/>
                </a:cubicBezTo>
                <a:cubicBezTo>
                  <a:pt x="49673" y="27812"/>
                  <a:pt x="49602" y="27733"/>
                  <a:pt x="49523" y="27698"/>
                </a:cubicBezTo>
                <a:cubicBezTo>
                  <a:pt x="49778" y="27592"/>
                  <a:pt x="50043" y="27443"/>
                  <a:pt x="50263" y="27328"/>
                </a:cubicBezTo>
                <a:cubicBezTo>
                  <a:pt x="50659" y="27108"/>
                  <a:pt x="51064" y="26888"/>
                  <a:pt x="51469" y="26633"/>
                </a:cubicBezTo>
                <a:close/>
                <a:moveTo>
                  <a:pt x="17283" y="26747"/>
                </a:moveTo>
                <a:cubicBezTo>
                  <a:pt x="17283" y="27187"/>
                  <a:pt x="17283" y="27663"/>
                  <a:pt x="17204" y="28103"/>
                </a:cubicBezTo>
                <a:cubicBezTo>
                  <a:pt x="16623" y="28173"/>
                  <a:pt x="15998" y="28253"/>
                  <a:pt x="15337" y="28393"/>
                </a:cubicBezTo>
                <a:cubicBezTo>
                  <a:pt x="15408" y="27918"/>
                  <a:pt x="15443" y="27443"/>
                  <a:pt x="15443" y="26967"/>
                </a:cubicBezTo>
                <a:cubicBezTo>
                  <a:pt x="16103" y="26853"/>
                  <a:pt x="16728" y="26782"/>
                  <a:pt x="17283" y="26747"/>
                </a:cubicBezTo>
                <a:close/>
                <a:moveTo>
                  <a:pt x="20215" y="26853"/>
                </a:moveTo>
                <a:cubicBezTo>
                  <a:pt x="20655" y="26932"/>
                  <a:pt x="21095" y="27073"/>
                  <a:pt x="21571" y="27222"/>
                </a:cubicBezTo>
                <a:lnTo>
                  <a:pt x="21571" y="28429"/>
                </a:lnTo>
                <a:cubicBezTo>
                  <a:pt x="21095" y="28288"/>
                  <a:pt x="20620" y="28208"/>
                  <a:pt x="20180" y="28138"/>
                </a:cubicBezTo>
                <a:cubicBezTo>
                  <a:pt x="20215" y="27698"/>
                  <a:pt x="20215" y="27293"/>
                  <a:pt x="20215" y="26853"/>
                </a:cubicBezTo>
                <a:close/>
                <a:moveTo>
                  <a:pt x="45526" y="26967"/>
                </a:moveTo>
                <a:cubicBezTo>
                  <a:pt x="45711" y="27152"/>
                  <a:pt x="45896" y="27328"/>
                  <a:pt x="46081" y="27513"/>
                </a:cubicBezTo>
                <a:cubicBezTo>
                  <a:pt x="45456" y="27812"/>
                  <a:pt x="44760" y="28138"/>
                  <a:pt x="44100" y="28429"/>
                </a:cubicBezTo>
                <a:cubicBezTo>
                  <a:pt x="43915" y="28253"/>
                  <a:pt x="43765" y="28068"/>
                  <a:pt x="43616" y="27918"/>
                </a:cubicBezTo>
                <a:cubicBezTo>
                  <a:pt x="44241" y="27627"/>
                  <a:pt x="44901" y="27293"/>
                  <a:pt x="45526" y="26967"/>
                </a:cubicBezTo>
                <a:close/>
                <a:moveTo>
                  <a:pt x="7044" y="25347"/>
                </a:moveTo>
                <a:lnTo>
                  <a:pt x="7044" y="25347"/>
                </a:lnTo>
                <a:cubicBezTo>
                  <a:pt x="7009" y="25787"/>
                  <a:pt x="6938" y="26228"/>
                  <a:pt x="6859" y="26668"/>
                </a:cubicBezTo>
                <a:cubicBezTo>
                  <a:pt x="6604" y="27002"/>
                  <a:pt x="6349" y="27372"/>
                  <a:pt x="6128" y="27733"/>
                </a:cubicBezTo>
                <a:cubicBezTo>
                  <a:pt x="5944" y="27988"/>
                  <a:pt x="5759" y="28253"/>
                  <a:pt x="5583" y="28508"/>
                </a:cubicBezTo>
                <a:cubicBezTo>
                  <a:pt x="5688" y="28103"/>
                  <a:pt x="5838" y="27698"/>
                  <a:pt x="5908" y="27293"/>
                </a:cubicBezTo>
                <a:cubicBezTo>
                  <a:pt x="6164" y="26888"/>
                  <a:pt x="6384" y="26527"/>
                  <a:pt x="6604" y="26122"/>
                </a:cubicBezTo>
                <a:cubicBezTo>
                  <a:pt x="6753" y="25867"/>
                  <a:pt x="6903" y="25611"/>
                  <a:pt x="7044" y="25347"/>
                </a:cubicBezTo>
                <a:close/>
                <a:moveTo>
                  <a:pt x="11155" y="26377"/>
                </a:moveTo>
                <a:cubicBezTo>
                  <a:pt x="11155" y="26932"/>
                  <a:pt x="11120" y="27407"/>
                  <a:pt x="11085" y="27883"/>
                </a:cubicBezTo>
                <a:cubicBezTo>
                  <a:pt x="10381" y="28103"/>
                  <a:pt x="9720" y="28323"/>
                  <a:pt x="9060" y="28613"/>
                </a:cubicBezTo>
                <a:cubicBezTo>
                  <a:pt x="9139" y="28173"/>
                  <a:pt x="9210" y="27698"/>
                  <a:pt x="9245" y="27222"/>
                </a:cubicBezTo>
                <a:cubicBezTo>
                  <a:pt x="9835" y="26888"/>
                  <a:pt x="10460" y="26633"/>
                  <a:pt x="11155" y="26377"/>
                </a:cubicBezTo>
                <a:close/>
                <a:moveTo>
                  <a:pt x="37673" y="27443"/>
                </a:moveTo>
                <a:cubicBezTo>
                  <a:pt x="37823" y="27663"/>
                  <a:pt x="38008" y="27918"/>
                  <a:pt x="38157" y="28138"/>
                </a:cubicBezTo>
                <a:cubicBezTo>
                  <a:pt x="37497" y="28323"/>
                  <a:pt x="36793" y="28508"/>
                  <a:pt x="36062" y="28649"/>
                </a:cubicBezTo>
                <a:cubicBezTo>
                  <a:pt x="35912" y="28358"/>
                  <a:pt x="35807" y="28103"/>
                  <a:pt x="35657" y="27848"/>
                </a:cubicBezTo>
                <a:cubicBezTo>
                  <a:pt x="36352" y="27733"/>
                  <a:pt x="37013" y="27592"/>
                  <a:pt x="37673" y="27443"/>
                </a:cubicBezTo>
                <a:close/>
                <a:moveTo>
                  <a:pt x="48828" y="27073"/>
                </a:moveTo>
                <a:cubicBezTo>
                  <a:pt x="49048" y="27293"/>
                  <a:pt x="49268" y="27478"/>
                  <a:pt x="49453" y="27698"/>
                </a:cubicBezTo>
                <a:cubicBezTo>
                  <a:pt x="48757" y="28032"/>
                  <a:pt x="48062" y="28358"/>
                  <a:pt x="47357" y="28649"/>
                </a:cubicBezTo>
                <a:lnTo>
                  <a:pt x="47322" y="28649"/>
                </a:lnTo>
                <a:cubicBezTo>
                  <a:pt x="47137" y="28473"/>
                  <a:pt x="46961" y="28288"/>
                  <a:pt x="46776" y="28103"/>
                </a:cubicBezTo>
                <a:cubicBezTo>
                  <a:pt x="47437" y="27768"/>
                  <a:pt x="48132" y="27443"/>
                  <a:pt x="48828" y="27073"/>
                </a:cubicBezTo>
                <a:close/>
                <a:moveTo>
                  <a:pt x="61593" y="26633"/>
                </a:moveTo>
                <a:cubicBezTo>
                  <a:pt x="61963" y="26932"/>
                  <a:pt x="62324" y="27258"/>
                  <a:pt x="62659" y="27548"/>
                </a:cubicBezTo>
                <a:cubicBezTo>
                  <a:pt x="61928" y="27918"/>
                  <a:pt x="61118" y="28288"/>
                  <a:pt x="60308" y="28649"/>
                </a:cubicBezTo>
                <a:cubicBezTo>
                  <a:pt x="59982" y="28393"/>
                  <a:pt x="59648" y="28103"/>
                  <a:pt x="59357" y="27812"/>
                </a:cubicBezTo>
                <a:cubicBezTo>
                  <a:pt x="60088" y="27443"/>
                  <a:pt x="60863" y="27038"/>
                  <a:pt x="61593" y="26633"/>
                </a:cubicBezTo>
                <a:close/>
                <a:moveTo>
                  <a:pt x="3998" y="26272"/>
                </a:moveTo>
                <a:lnTo>
                  <a:pt x="3998" y="26272"/>
                </a:lnTo>
                <a:cubicBezTo>
                  <a:pt x="4042" y="26668"/>
                  <a:pt x="3998" y="27152"/>
                  <a:pt x="3927" y="27627"/>
                </a:cubicBezTo>
                <a:cubicBezTo>
                  <a:pt x="3487" y="27988"/>
                  <a:pt x="3012" y="28358"/>
                  <a:pt x="2501" y="28728"/>
                </a:cubicBezTo>
                <a:cubicBezTo>
                  <a:pt x="2572" y="28253"/>
                  <a:pt x="2572" y="27812"/>
                  <a:pt x="2572" y="27372"/>
                </a:cubicBezTo>
                <a:cubicBezTo>
                  <a:pt x="3082" y="27038"/>
                  <a:pt x="3558" y="26633"/>
                  <a:pt x="3998" y="26272"/>
                </a:cubicBezTo>
                <a:close/>
                <a:moveTo>
                  <a:pt x="42999" y="27328"/>
                </a:moveTo>
                <a:cubicBezTo>
                  <a:pt x="43175" y="27513"/>
                  <a:pt x="43360" y="27698"/>
                  <a:pt x="43545" y="27883"/>
                </a:cubicBezTo>
                <a:cubicBezTo>
                  <a:pt x="42850" y="28208"/>
                  <a:pt x="42154" y="28473"/>
                  <a:pt x="41415" y="28728"/>
                </a:cubicBezTo>
                <a:cubicBezTo>
                  <a:pt x="41274" y="28543"/>
                  <a:pt x="41089" y="28323"/>
                  <a:pt x="40939" y="28138"/>
                </a:cubicBezTo>
                <a:cubicBezTo>
                  <a:pt x="41635" y="27883"/>
                  <a:pt x="42295" y="27627"/>
                  <a:pt x="42999" y="27328"/>
                </a:cubicBezTo>
                <a:close/>
                <a:moveTo>
                  <a:pt x="6128" y="25972"/>
                </a:moveTo>
                <a:lnTo>
                  <a:pt x="6128" y="25972"/>
                </a:lnTo>
                <a:cubicBezTo>
                  <a:pt x="6058" y="26412"/>
                  <a:pt x="5979" y="26853"/>
                  <a:pt x="5873" y="27258"/>
                </a:cubicBezTo>
                <a:cubicBezTo>
                  <a:pt x="5618" y="27698"/>
                  <a:pt x="5318" y="28138"/>
                  <a:pt x="4993" y="28543"/>
                </a:cubicBezTo>
                <a:cubicBezTo>
                  <a:pt x="4922" y="28649"/>
                  <a:pt x="4843" y="28728"/>
                  <a:pt x="4737" y="28834"/>
                </a:cubicBezTo>
                <a:cubicBezTo>
                  <a:pt x="4878" y="28429"/>
                  <a:pt x="4993" y="28032"/>
                  <a:pt x="5063" y="27592"/>
                </a:cubicBezTo>
                <a:cubicBezTo>
                  <a:pt x="5178" y="27478"/>
                  <a:pt x="5248" y="27372"/>
                  <a:pt x="5362" y="27258"/>
                </a:cubicBezTo>
                <a:cubicBezTo>
                  <a:pt x="5653" y="26853"/>
                  <a:pt x="5908" y="26412"/>
                  <a:pt x="6128" y="25972"/>
                </a:cubicBezTo>
                <a:close/>
                <a:moveTo>
                  <a:pt x="15408" y="26967"/>
                </a:moveTo>
                <a:cubicBezTo>
                  <a:pt x="15408" y="27443"/>
                  <a:pt x="15373" y="27918"/>
                  <a:pt x="15267" y="28393"/>
                </a:cubicBezTo>
                <a:lnTo>
                  <a:pt x="15152" y="28393"/>
                </a:lnTo>
                <a:cubicBezTo>
                  <a:pt x="14457" y="28543"/>
                  <a:pt x="13726" y="28693"/>
                  <a:pt x="13022" y="28834"/>
                </a:cubicBezTo>
                <a:cubicBezTo>
                  <a:pt x="13101" y="28358"/>
                  <a:pt x="13172" y="27883"/>
                  <a:pt x="13207" y="27372"/>
                </a:cubicBezTo>
                <a:cubicBezTo>
                  <a:pt x="13832" y="27258"/>
                  <a:pt x="14422" y="27152"/>
                  <a:pt x="15047" y="27038"/>
                </a:cubicBezTo>
                <a:cubicBezTo>
                  <a:pt x="15152" y="27002"/>
                  <a:pt x="15267" y="27002"/>
                  <a:pt x="15408" y="26967"/>
                </a:cubicBezTo>
                <a:close/>
                <a:moveTo>
                  <a:pt x="40358" y="27513"/>
                </a:moveTo>
                <a:cubicBezTo>
                  <a:pt x="40499" y="27733"/>
                  <a:pt x="40684" y="27918"/>
                  <a:pt x="40869" y="28138"/>
                </a:cubicBezTo>
                <a:cubicBezTo>
                  <a:pt x="40138" y="28393"/>
                  <a:pt x="39399" y="28613"/>
                  <a:pt x="38703" y="28834"/>
                </a:cubicBezTo>
                <a:cubicBezTo>
                  <a:pt x="38553" y="28613"/>
                  <a:pt x="38377" y="28393"/>
                  <a:pt x="38228" y="28173"/>
                </a:cubicBezTo>
                <a:cubicBezTo>
                  <a:pt x="38958" y="27953"/>
                  <a:pt x="39654" y="27768"/>
                  <a:pt x="40358" y="27513"/>
                </a:cubicBezTo>
                <a:close/>
                <a:moveTo>
                  <a:pt x="18674" y="28068"/>
                </a:moveTo>
                <a:cubicBezTo>
                  <a:pt x="19185" y="28068"/>
                  <a:pt x="19625" y="28103"/>
                  <a:pt x="20109" y="28173"/>
                </a:cubicBezTo>
                <a:cubicBezTo>
                  <a:pt x="20109" y="28393"/>
                  <a:pt x="20065" y="28649"/>
                  <a:pt x="20030" y="28869"/>
                </a:cubicBezTo>
                <a:cubicBezTo>
                  <a:pt x="19924" y="28869"/>
                  <a:pt x="19810" y="28834"/>
                  <a:pt x="19704" y="28834"/>
                </a:cubicBezTo>
                <a:lnTo>
                  <a:pt x="18524" y="28834"/>
                </a:lnTo>
                <a:cubicBezTo>
                  <a:pt x="18604" y="28578"/>
                  <a:pt x="18639" y="28323"/>
                  <a:pt x="18674" y="28068"/>
                </a:cubicBezTo>
                <a:close/>
                <a:moveTo>
                  <a:pt x="24027" y="27002"/>
                </a:moveTo>
                <a:lnTo>
                  <a:pt x="24027" y="27002"/>
                </a:lnTo>
                <a:cubicBezTo>
                  <a:pt x="24432" y="27222"/>
                  <a:pt x="24872" y="27407"/>
                  <a:pt x="25277" y="27548"/>
                </a:cubicBezTo>
                <a:lnTo>
                  <a:pt x="25277" y="27663"/>
                </a:lnTo>
                <a:cubicBezTo>
                  <a:pt x="25312" y="28068"/>
                  <a:pt x="25347" y="28473"/>
                  <a:pt x="25391" y="28869"/>
                </a:cubicBezTo>
                <a:cubicBezTo>
                  <a:pt x="24951" y="28728"/>
                  <a:pt x="24546" y="28543"/>
                  <a:pt x="24141" y="28358"/>
                </a:cubicBezTo>
                <a:cubicBezTo>
                  <a:pt x="24106" y="27918"/>
                  <a:pt x="24071" y="27443"/>
                  <a:pt x="24027" y="27002"/>
                </a:cubicBezTo>
                <a:close/>
                <a:moveTo>
                  <a:pt x="58257" y="26853"/>
                </a:moveTo>
                <a:cubicBezTo>
                  <a:pt x="58582" y="27187"/>
                  <a:pt x="58917" y="27478"/>
                  <a:pt x="59287" y="27812"/>
                </a:cubicBezTo>
                <a:cubicBezTo>
                  <a:pt x="58477" y="28173"/>
                  <a:pt x="57702" y="28543"/>
                  <a:pt x="56901" y="28869"/>
                </a:cubicBezTo>
                <a:cubicBezTo>
                  <a:pt x="56602" y="28578"/>
                  <a:pt x="56311" y="28323"/>
                  <a:pt x="56020" y="28032"/>
                </a:cubicBezTo>
                <a:cubicBezTo>
                  <a:pt x="56786" y="27663"/>
                  <a:pt x="57526" y="27258"/>
                  <a:pt x="58257" y="26853"/>
                </a:cubicBezTo>
                <a:close/>
                <a:moveTo>
                  <a:pt x="21606" y="27258"/>
                </a:moveTo>
                <a:lnTo>
                  <a:pt x="21606" y="27258"/>
                </a:lnTo>
                <a:cubicBezTo>
                  <a:pt x="22011" y="27372"/>
                  <a:pt x="22381" y="27513"/>
                  <a:pt x="22785" y="27733"/>
                </a:cubicBezTo>
                <a:cubicBezTo>
                  <a:pt x="22821" y="28138"/>
                  <a:pt x="22821" y="28543"/>
                  <a:pt x="22821" y="28913"/>
                </a:cubicBezTo>
                <a:cubicBezTo>
                  <a:pt x="22416" y="28728"/>
                  <a:pt x="22011" y="28578"/>
                  <a:pt x="21606" y="28473"/>
                </a:cubicBezTo>
                <a:cubicBezTo>
                  <a:pt x="21650" y="28068"/>
                  <a:pt x="21650" y="27663"/>
                  <a:pt x="21606" y="27258"/>
                </a:cubicBezTo>
                <a:close/>
                <a:moveTo>
                  <a:pt x="5248" y="26307"/>
                </a:moveTo>
                <a:cubicBezTo>
                  <a:pt x="5213" y="26712"/>
                  <a:pt x="5142" y="27152"/>
                  <a:pt x="5028" y="27592"/>
                </a:cubicBezTo>
                <a:cubicBezTo>
                  <a:pt x="4658" y="28068"/>
                  <a:pt x="4218" y="28508"/>
                  <a:pt x="3707" y="28948"/>
                </a:cubicBezTo>
                <a:cubicBezTo>
                  <a:pt x="3743" y="28869"/>
                  <a:pt x="3743" y="28798"/>
                  <a:pt x="3778" y="28728"/>
                </a:cubicBezTo>
                <a:cubicBezTo>
                  <a:pt x="3857" y="28358"/>
                  <a:pt x="3927" y="27988"/>
                  <a:pt x="3963" y="27627"/>
                </a:cubicBezTo>
                <a:cubicBezTo>
                  <a:pt x="4482" y="27222"/>
                  <a:pt x="4878" y="26747"/>
                  <a:pt x="5248" y="26307"/>
                </a:cubicBezTo>
                <a:close/>
                <a:moveTo>
                  <a:pt x="55061" y="27152"/>
                </a:moveTo>
                <a:cubicBezTo>
                  <a:pt x="55360" y="27443"/>
                  <a:pt x="55651" y="27733"/>
                  <a:pt x="55941" y="27988"/>
                </a:cubicBezTo>
                <a:cubicBezTo>
                  <a:pt x="55246" y="28358"/>
                  <a:pt x="54550" y="28649"/>
                  <a:pt x="53855" y="28948"/>
                </a:cubicBezTo>
                <a:cubicBezTo>
                  <a:pt x="53784" y="28869"/>
                  <a:pt x="53740" y="28834"/>
                  <a:pt x="53670" y="28763"/>
                </a:cubicBezTo>
                <a:cubicBezTo>
                  <a:pt x="53485" y="28578"/>
                  <a:pt x="53300" y="28393"/>
                  <a:pt x="53080" y="28173"/>
                </a:cubicBezTo>
                <a:cubicBezTo>
                  <a:pt x="53784" y="27848"/>
                  <a:pt x="54445" y="27513"/>
                  <a:pt x="55061" y="27152"/>
                </a:cubicBezTo>
                <a:close/>
                <a:moveTo>
                  <a:pt x="18639" y="28068"/>
                </a:moveTo>
                <a:cubicBezTo>
                  <a:pt x="18604" y="28323"/>
                  <a:pt x="18568" y="28578"/>
                  <a:pt x="18489" y="28869"/>
                </a:cubicBezTo>
                <a:cubicBezTo>
                  <a:pt x="18014" y="28869"/>
                  <a:pt x="17503" y="28948"/>
                  <a:pt x="17028" y="29054"/>
                </a:cubicBezTo>
                <a:cubicBezTo>
                  <a:pt x="17133" y="28763"/>
                  <a:pt x="17169" y="28429"/>
                  <a:pt x="17248" y="28138"/>
                </a:cubicBezTo>
                <a:cubicBezTo>
                  <a:pt x="17723" y="28103"/>
                  <a:pt x="18199" y="28068"/>
                  <a:pt x="18639" y="28068"/>
                </a:cubicBezTo>
                <a:close/>
                <a:moveTo>
                  <a:pt x="35622" y="27848"/>
                </a:moveTo>
                <a:cubicBezTo>
                  <a:pt x="35736" y="28103"/>
                  <a:pt x="35877" y="28393"/>
                  <a:pt x="36027" y="28649"/>
                </a:cubicBezTo>
                <a:cubicBezTo>
                  <a:pt x="35622" y="28728"/>
                  <a:pt x="35217" y="28798"/>
                  <a:pt x="34812" y="28869"/>
                </a:cubicBezTo>
                <a:cubicBezTo>
                  <a:pt x="34451" y="28948"/>
                  <a:pt x="34081" y="29018"/>
                  <a:pt x="33711" y="29054"/>
                </a:cubicBezTo>
                <a:cubicBezTo>
                  <a:pt x="33570" y="28763"/>
                  <a:pt x="33456" y="28473"/>
                  <a:pt x="33350" y="28138"/>
                </a:cubicBezTo>
                <a:cubicBezTo>
                  <a:pt x="33711" y="28103"/>
                  <a:pt x="34081" y="28068"/>
                  <a:pt x="34451" y="28032"/>
                </a:cubicBezTo>
                <a:cubicBezTo>
                  <a:pt x="34856" y="27953"/>
                  <a:pt x="35217" y="27918"/>
                  <a:pt x="35622" y="27848"/>
                </a:cubicBezTo>
                <a:close/>
                <a:moveTo>
                  <a:pt x="52279" y="27407"/>
                </a:moveTo>
                <a:cubicBezTo>
                  <a:pt x="52499" y="27663"/>
                  <a:pt x="52754" y="27918"/>
                  <a:pt x="53009" y="28173"/>
                </a:cubicBezTo>
                <a:cubicBezTo>
                  <a:pt x="52534" y="28393"/>
                  <a:pt x="52059" y="28613"/>
                  <a:pt x="51539" y="28798"/>
                </a:cubicBezTo>
                <a:cubicBezTo>
                  <a:pt x="51319" y="28869"/>
                  <a:pt x="51099" y="28948"/>
                  <a:pt x="50879" y="29054"/>
                </a:cubicBezTo>
                <a:cubicBezTo>
                  <a:pt x="50659" y="28798"/>
                  <a:pt x="50439" y="28578"/>
                  <a:pt x="50219" y="28358"/>
                </a:cubicBezTo>
                <a:cubicBezTo>
                  <a:pt x="50368" y="28323"/>
                  <a:pt x="50518" y="28253"/>
                  <a:pt x="50659" y="28173"/>
                </a:cubicBezTo>
                <a:cubicBezTo>
                  <a:pt x="51213" y="27953"/>
                  <a:pt x="51724" y="27698"/>
                  <a:pt x="52279" y="27407"/>
                </a:cubicBezTo>
                <a:close/>
                <a:moveTo>
                  <a:pt x="20180" y="28173"/>
                </a:moveTo>
                <a:cubicBezTo>
                  <a:pt x="20620" y="28253"/>
                  <a:pt x="21095" y="28358"/>
                  <a:pt x="21571" y="28508"/>
                </a:cubicBezTo>
                <a:cubicBezTo>
                  <a:pt x="21535" y="28728"/>
                  <a:pt x="21535" y="28983"/>
                  <a:pt x="21500" y="29203"/>
                </a:cubicBezTo>
                <a:cubicBezTo>
                  <a:pt x="21060" y="29054"/>
                  <a:pt x="20585" y="28948"/>
                  <a:pt x="20065" y="28869"/>
                </a:cubicBezTo>
                <a:cubicBezTo>
                  <a:pt x="20109" y="28649"/>
                  <a:pt x="20144" y="28393"/>
                  <a:pt x="20180" y="28173"/>
                </a:cubicBezTo>
                <a:close/>
                <a:moveTo>
                  <a:pt x="25312" y="27592"/>
                </a:moveTo>
                <a:cubicBezTo>
                  <a:pt x="25788" y="27733"/>
                  <a:pt x="26307" y="27883"/>
                  <a:pt x="26782" y="27988"/>
                </a:cubicBezTo>
                <a:lnTo>
                  <a:pt x="26782" y="28103"/>
                </a:lnTo>
                <a:cubicBezTo>
                  <a:pt x="26818" y="28473"/>
                  <a:pt x="26853" y="28869"/>
                  <a:pt x="26888" y="29239"/>
                </a:cubicBezTo>
                <a:cubicBezTo>
                  <a:pt x="26413" y="29168"/>
                  <a:pt x="25902" y="29018"/>
                  <a:pt x="25427" y="28869"/>
                </a:cubicBezTo>
                <a:cubicBezTo>
                  <a:pt x="25391" y="28473"/>
                  <a:pt x="25347" y="28068"/>
                  <a:pt x="25312" y="27663"/>
                </a:cubicBezTo>
                <a:lnTo>
                  <a:pt x="25312" y="27592"/>
                </a:lnTo>
                <a:close/>
                <a:moveTo>
                  <a:pt x="43545" y="27918"/>
                </a:moveTo>
                <a:cubicBezTo>
                  <a:pt x="43730" y="28103"/>
                  <a:pt x="43880" y="28288"/>
                  <a:pt x="44021" y="28429"/>
                </a:cubicBezTo>
                <a:cubicBezTo>
                  <a:pt x="43360" y="28728"/>
                  <a:pt x="42630" y="28983"/>
                  <a:pt x="41899" y="29239"/>
                </a:cubicBezTo>
                <a:cubicBezTo>
                  <a:pt x="41749" y="29089"/>
                  <a:pt x="41600" y="28913"/>
                  <a:pt x="41459" y="28763"/>
                </a:cubicBezTo>
                <a:cubicBezTo>
                  <a:pt x="42154" y="28508"/>
                  <a:pt x="42885" y="28208"/>
                  <a:pt x="43545" y="27918"/>
                </a:cubicBezTo>
                <a:close/>
                <a:moveTo>
                  <a:pt x="49488" y="27698"/>
                </a:moveTo>
                <a:cubicBezTo>
                  <a:pt x="49558" y="27768"/>
                  <a:pt x="49638" y="27848"/>
                  <a:pt x="49673" y="27883"/>
                </a:cubicBezTo>
                <a:cubicBezTo>
                  <a:pt x="49858" y="28032"/>
                  <a:pt x="49999" y="28208"/>
                  <a:pt x="50148" y="28358"/>
                </a:cubicBezTo>
                <a:cubicBezTo>
                  <a:pt x="49417" y="28649"/>
                  <a:pt x="48678" y="28983"/>
                  <a:pt x="47947" y="29274"/>
                </a:cubicBezTo>
                <a:cubicBezTo>
                  <a:pt x="47762" y="29054"/>
                  <a:pt x="47577" y="28869"/>
                  <a:pt x="47401" y="28693"/>
                </a:cubicBezTo>
                <a:cubicBezTo>
                  <a:pt x="48097" y="28393"/>
                  <a:pt x="48792" y="28068"/>
                  <a:pt x="49488" y="27698"/>
                </a:cubicBezTo>
                <a:close/>
                <a:moveTo>
                  <a:pt x="13172" y="27407"/>
                </a:moveTo>
                <a:lnTo>
                  <a:pt x="13172" y="27407"/>
                </a:lnTo>
                <a:cubicBezTo>
                  <a:pt x="13136" y="27883"/>
                  <a:pt x="13066" y="28358"/>
                  <a:pt x="12987" y="28834"/>
                </a:cubicBezTo>
                <a:cubicBezTo>
                  <a:pt x="12256" y="28983"/>
                  <a:pt x="11560" y="29133"/>
                  <a:pt x="10865" y="29309"/>
                </a:cubicBezTo>
                <a:cubicBezTo>
                  <a:pt x="10971" y="28869"/>
                  <a:pt x="11041" y="28393"/>
                  <a:pt x="11120" y="27918"/>
                </a:cubicBezTo>
                <a:cubicBezTo>
                  <a:pt x="11781" y="27698"/>
                  <a:pt x="12476" y="27548"/>
                  <a:pt x="13172" y="27407"/>
                </a:cubicBezTo>
                <a:close/>
                <a:moveTo>
                  <a:pt x="33315" y="28138"/>
                </a:moveTo>
                <a:cubicBezTo>
                  <a:pt x="33421" y="28473"/>
                  <a:pt x="33535" y="28763"/>
                  <a:pt x="33676" y="29054"/>
                </a:cubicBezTo>
                <a:cubicBezTo>
                  <a:pt x="32910" y="29203"/>
                  <a:pt x="32135" y="29309"/>
                  <a:pt x="31369" y="29353"/>
                </a:cubicBezTo>
                <a:cubicBezTo>
                  <a:pt x="31220" y="29018"/>
                  <a:pt x="31114" y="28693"/>
                  <a:pt x="31035" y="28323"/>
                </a:cubicBezTo>
                <a:cubicBezTo>
                  <a:pt x="31774" y="28288"/>
                  <a:pt x="32540" y="28208"/>
                  <a:pt x="33315" y="28138"/>
                </a:cubicBezTo>
                <a:close/>
                <a:moveTo>
                  <a:pt x="38192" y="28173"/>
                </a:moveTo>
                <a:cubicBezTo>
                  <a:pt x="38333" y="28393"/>
                  <a:pt x="38483" y="28613"/>
                  <a:pt x="38668" y="28834"/>
                </a:cubicBezTo>
                <a:cubicBezTo>
                  <a:pt x="37937" y="29054"/>
                  <a:pt x="37198" y="29239"/>
                  <a:pt x="36467" y="29388"/>
                </a:cubicBezTo>
                <a:cubicBezTo>
                  <a:pt x="36317" y="29168"/>
                  <a:pt x="36212" y="28913"/>
                  <a:pt x="36062" y="28693"/>
                </a:cubicBezTo>
                <a:cubicBezTo>
                  <a:pt x="36793" y="28543"/>
                  <a:pt x="37497" y="28358"/>
                  <a:pt x="38192" y="28173"/>
                </a:cubicBezTo>
                <a:close/>
                <a:moveTo>
                  <a:pt x="17169" y="28138"/>
                </a:moveTo>
                <a:lnTo>
                  <a:pt x="17169" y="28138"/>
                </a:lnTo>
                <a:cubicBezTo>
                  <a:pt x="17133" y="28429"/>
                  <a:pt x="17063" y="28763"/>
                  <a:pt x="16984" y="29054"/>
                </a:cubicBezTo>
                <a:cubicBezTo>
                  <a:pt x="16508" y="29133"/>
                  <a:pt x="16068" y="29239"/>
                  <a:pt x="15593" y="29309"/>
                </a:cubicBezTo>
                <a:cubicBezTo>
                  <a:pt x="15408" y="29353"/>
                  <a:pt x="15223" y="29388"/>
                  <a:pt x="15082" y="29423"/>
                </a:cubicBezTo>
                <a:cubicBezTo>
                  <a:pt x="15188" y="29089"/>
                  <a:pt x="15267" y="28763"/>
                  <a:pt x="15302" y="28429"/>
                </a:cubicBezTo>
                <a:cubicBezTo>
                  <a:pt x="15998" y="28288"/>
                  <a:pt x="16623" y="28208"/>
                  <a:pt x="17169" y="28138"/>
                </a:cubicBezTo>
                <a:close/>
                <a:moveTo>
                  <a:pt x="40904" y="28173"/>
                </a:moveTo>
                <a:cubicBezTo>
                  <a:pt x="41054" y="28358"/>
                  <a:pt x="41195" y="28543"/>
                  <a:pt x="41379" y="28728"/>
                </a:cubicBezTo>
                <a:cubicBezTo>
                  <a:pt x="40649" y="28983"/>
                  <a:pt x="39918" y="29203"/>
                  <a:pt x="39178" y="29423"/>
                </a:cubicBezTo>
                <a:cubicBezTo>
                  <a:pt x="39038" y="29239"/>
                  <a:pt x="38888" y="29054"/>
                  <a:pt x="38738" y="28869"/>
                </a:cubicBezTo>
                <a:cubicBezTo>
                  <a:pt x="39434" y="28649"/>
                  <a:pt x="40173" y="28429"/>
                  <a:pt x="40904" y="28173"/>
                </a:cubicBezTo>
                <a:close/>
                <a:moveTo>
                  <a:pt x="7704" y="26932"/>
                </a:moveTo>
                <a:cubicBezTo>
                  <a:pt x="7669" y="27152"/>
                  <a:pt x="7669" y="27372"/>
                  <a:pt x="7634" y="27548"/>
                </a:cubicBezTo>
                <a:cubicBezTo>
                  <a:pt x="7599" y="27812"/>
                  <a:pt x="7563" y="28032"/>
                  <a:pt x="7484" y="28288"/>
                </a:cubicBezTo>
                <a:cubicBezTo>
                  <a:pt x="7044" y="28649"/>
                  <a:pt x="6604" y="29018"/>
                  <a:pt x="6199" y="29459"/>
                </a:cubicBezTo>
                <a:cubicBezTo>
                  <a:pt x="6313" y="29018"/>
                  <a:pt x="6463" y="28578"/>
                  <a:pt x="6569" y="28138"/>
                </a:cubicBezTo>
                <a:cubicBezTo>
                  <a:pt x="6938" y="27698"/>
                  <a:pt x="7299" y="27293"/>
                  <a:pt x="7704" y="26932"/>
                </a:cubicBezTo>
                <a:close/>
                <a:moveTo>
                  <a:pt x="26818" y="27988"/>
                </a:moveTo>
                <a:cubicBezTo>
                  <a:pt x="27513" y="28173"/>
                  <a:pt x="28253" y="28253"/>
                  <a:pt x="28948" y="28288"/>
                </a:cubicBezTo>
                <a:cubicBezTo>
                  <a:pt x="29019" y="28693"/>
                  <a:pt x="29054" y="29089"/>
                  <a:pt x="29133" y="29459"/>
                </a:cubicBezTo>
                <a:cubicBezTo>
                  <a:pt x="28394" y="29459"/>
                  <a:pt x="27663" y="29388"/>
                  <a:pt x="26967" y="29239"/>
                </a:cubicBezTo>
                <a:cubicBezTo>
                  <a:pt x="26888" y="28869"/>
                  <a:pt x="26853" y="28508"/>
                  <a:pt x="26818" y="28103"/>
                </a:cubicBezTo>
                <a:lnTo>
                  <a:pt x="26818" y="27988"/>
                </a:lnTo>
                <a:close/>
                <a:moveTo>
                  <a:pt x="28983" y="28288"/>
                </a:moveTo>
                <a:cubicBezTo>
                  <a:pt x="29370" y="28329"/>
                  <a:pt x="29757" y="28346"/>
                  <a:pt x="30144" y="28346"/>
                </a:cubicBezTo>
                <a:cubicBezTo>
                  <a:pt x="30417" y="28346"/>
                  <a:pt x="30691" y="28338"/>
                  <a:pt x="30964" y="28323"/>
                </a:cubicBezTo>
                <a:cubicBezTo>
                  <a:pt x="31070" y="28693"/>
                  <a:pt x="31184" y="29018"/>
                  <a:pt x="31334" y="29388"/>
                </a:cubicBezTo>
                <a:cubicBezTo>
                  <a:pt x="30595" y="29423"/>
                  <a:pt x="29899" y="29459"/>
                  <a:pt x="29204" y="29459"/>
                </a:cubicBezTo>
                <a:cubicBezTo>
                  <a:pt x="29089" y="29089"/>
                  <a:pt x="29054" y="28693"/>
                  <a:pt x="28983" y="28288"/>
                </a:cubicBezTo>
                <a:close/>
                <a:moveTo>
                  <a:pt x="22821" y="27733"/>
                </a:moveTo>
                <a:lnTo>
                  <a:pt x="22821" y="27733"/>
                </a:lnTo>
                <a:cubicBezTo>
                  <a:pt x="23111" y="27883"/>
                  <a:pt x="23367" y="27988"/>
                  <a:pt x="23666" y="28138"/>
                </a:cubicBezTo>
                <a:cubicBezTo>
                  <a:pt x="23807" y="28253"/>
                  <a:pt x="23921" y="28323"/>
                  <a:pt x="24071" y="28358"/>
                </a:cubicBezTo>
                <a:cubicBezTo>
                  <a:pt x="24106" y="28763"/>
                  <a:pt x="24141" y="29133"/>
                  <a:pt x="24177" y="29529"/>
                </a:cubicBezTo>
                <a:cubicBezTo>
                  <a:pt x="24027" y="29459"/>
                  <a:pt x="23851" y="29388"/>
                  <a:pt x="23666" y="29274"/>
                </a:cubicBezTo>
                <a:cubicBezTo>
                  <a:pt x="23411" y="29168"/>
                  <a:pt x="23146" y="29018"/>
                  <a:pt x="22891" y="28913"/>
                </a:cubicBezTo>
                <a:cubicBezTo>
                  <a:pt x="22856" y="28543"/>
                  <a:pt x="22856" y="28138"/>
                  <a:pt x="22821" y="27733"/>
                </a:cubicBezTo>
                <a:close/>
                <a:moveTo>
                  <a:pt x="19704" y="28869"/>
                </a:moveTo>
                <a:cubicBezTo>
                  <a:pt x="19810" y="28913"/>
                  <a:pt x="19924" y="28913"/>
                  <a:pt x="20030" y="28913"/>
                </a:cubicBezTo>
                <a:cubicBezTo>
                  <a:pt x="19959" y="29133"/>
                  <a:pt x="19924" y="29353"/>
                  <a:pt x="19845" y="29573"/>
                </a:cubicBezTo>
                <a:lnTo>
                  <a:pt x="19810" y="29573"/>
                </a:lnTo>
                <a:cubicBezTo>
                  <a:pt x="19554" y="29551"/>
                  <a:pt x="19308" y="29540"/>
                  <a:pt x="19066" y="29540"/>
                </a:cubicBezTo>
                <a:cubicBezTo>
                  <a:pt x="18824" y="29540"/>
                  <a:pt x="18586" y="29551"/>
                  <a:pt x="18348" y="29573"/>
                </a:cubicBezTo>
                <a:cubicBezTo>
                  <a:pt x="18419" y="29353"/>
                  <a:pt x="18489" y="29133"/>
                  <a:pt x="18524" y="28913"/>
                </a:cubicBezTo>
                <a:cubicBezTo>
                  <a:pt x="18929" y="28869"/>
                  <a:pt x="19299" y="28869"/>
                  <a:pt x="19704" y="28869"/>
                </a:cubicBezTo>
                <a:close/>
                <a:moveTo>
                  <a:pt x="46116" y="27513"/>
                </a:moveTo>
                <a:cubicBezTo>
                  <a:pt x="46116" y="27548"/>
                  <a:pt x="46151" y="27548"/>
                  <a:pt x="46151" y="27592"/>
                </a:cubicBezTo>
                <a:cubicBezTo>
                  <a:pt x="46336" y="27733"/>
                  <a:pt x="46521" y="27918"/>
                  <a:pt x="46697" y="28103"/>
                </a:cubicBezTo>
                <a:cubicBezTo>
                  <a:pt x="46917" y="28323"/>
                  <a:pt x="47102" y="28508"/>
                  <a:pt x="47322" y="28693"/>
                </a:cubicBezTo>
                <a:cubicBezTo>
                  <a:pt x="46591" y="28983"/>
                  <a:pt x="45861" y="29274"/>
                  <a:pt x="45156" y="29573"/>
                </a:cubicBezTo>
                <a:cubicBezTo>
                  <a:pt x="44980" y="29388"/>
                  <a:pt x="44795" y="29203"/>
                  <a:pt x="44646" y="29018"/>
                </a:cubicBezTo>
                <a:cubicBezTo>
                  <a:pt x="45341" y="28728"/>
                  <a:pt x="46037" y="28429"/>
                  <a:pt x="46697" y="28103"/>
                </a:cubicBezTo>
                <a:lnTo>
                  <a:pt x="46697" y="28103"/>
                </a:lnTo>
                <a:cubicBezTo>
                  <a:pt x="46002" y="28393"/>
                  <a:pt x="45306" y="28693"/>
                  <a:pt x="44611" y="28983"/>
                </a:cubicBezTo>
                <a:cubicBezTo>
                  <a:pt x="44426" y="28798"/>
                  <a:pt x="44276" y="28613"/>
                  <a:pt x="44135" y="28473"/>
                </a:cubicBezTo>
                <a:cubicBezTo>
                  <a:pt x="44795" y="28173"/>
                  <a:pt x="45456" y="27848"/>
                  <a:pt x="46116" y="27513"/>
                </a:cubicBezTo>
                <a:close/>
                <a:moveTo>
                  <a:pt x="9210" y="27222"/>
                </a:moveTo>
                <a:lnTo>
                  <a:pt x="9210" y="27222"/>
                </a:lnTo>
                <a:cubicBezTo>
                  <a:pt x="9175" y="27733"/>
                  <a:pt x="9104" y="28173"/>
                  <a:pt x="9025" y="28649"/>
                </a:cubicBezTo>
                <a:cubicBezTo>
                  <a:pt x="8699" y="28798"/>
                  <a:pt x="8400" y="28948"/>
                  <a:pt x="8074" y="29089"/>
                </a:cubicBezTo>
                <a:cubicBezTo>
                  <a:pt x="7784" y="29239"/>
                  <a:pt x="7519" y="29423"/>
                  <a:pt x="7229" y="29608"/>
                </a:cubicBezTo>
                <a:cubicBezTo>
                  <a:pt x="7343" y="29168"/>
                  <a:pt x="7449" y="28728"/>
                  <a:pt x="7519" y="28288"/>
                </a:cubicBezTo>
                <a:cubicBezTo>
                  <a:pt x="7889" y="28032"/>
                  <a:pt x="8259" y="27768"/>
                  <a:pt x="8664" y="27513"/>
                </a:cubicBezTo>
                <a:cubicBezTo>
                  <a:pt x="8840" y="27407"/>
                  <a:pt x="9025" y="27328"/>
                  <a:pt x="9210" y="27222"/>
                </a:cubicBezTo>
                <a:close/>
                <a:moveTo>
                  <a:pt x="62694" y="27592"/>
                </a:moveTo>
                <a:cubicBezTo>
                  <a:pt x="63134" y="27918"/>
                  <a:pt x="63539" y="28253"/>
                  <a:pt x="63979" y="28543"/>
                </a:cubicBezTo>
                <a:cubicBezTo>
                  <a:pt x="63169" y="28913"/>
                  <a:pt x="62324" y="29274"/>
                  <a:pt x="61444" y="29608"/>
                </a:cubicBezTo>
                <a:cubicBezTo>
                  <a:pt x="61083" y="29309"/>
                  <a:pt x="60713" y="29018"/>
                  <a:pt x="60343" y="28693"/>
                </a:cubicBezTo>
                <a:cubicBezTo>
                  <a:pt x="61153" y="28323"/>
                  <a:pt x="61963" y="27953"/>
                  <a:pt x="62694" y="27592"/>
                </a:cubicBezTo>
                <a:close/>
                <a:moveTo>
                  <a:pt x="2536" y="27407"/>
                </a:moveTo>
                <a:cubicBezTo>
                  <a:pt x="2536" y="27812"/>
                  <a:pt x="2501" y="28253"/>
                  <a:pt x="2422" y="28728"/>
                </a:cubicBezTo>
                <a:cubicBezTo>
                  <a:pt x="1947" y="29054"/>
                  <a:pt x="1401" y="29388"/>
                  <a:pt x="811" y="29679"/>
                </a:cubicBezTo>
                <a:cubicBezTo>
                  <a:pt x="881" y="29203"/>
                  <a:pt x="916" y="28763"/>
                  <a:pt x="916" y="28358"/>
                </a:cubicBezTo>
                <a:cubicBezTo>
                  <a:pt x="1506" y="28068"/>
                  <a:pt x="2017" y="27733"/>
                  <a:pt x="2536" y="27407"/>
                </a:cubicBezTo>
                <a:close/>
                <a:moveTo>
                  <a:pt x="59322" y="27848"/>
                </a:moveTo>
                <a:cubicBezTo>
                  <a:pt x="59612" y="28138"/>
                  <a:pt x="59947" y="28393"/>
                  <a:pt x="60273" y="28693"/>
                </a:cubicBezTo>
                <a:cubicBezTo>
                  <a:pt x="60202" y="28728"/>
                  <a:pt x="60123" y="28763"/>
                  <a:pt x="60053" y="28798"/>
                </a:cubicBezTo>
                <a:cubicBezTo>
                  <a:pt x="59322" y="29089"/>
                  <a:pt x="58547" y="29388"/>
                  <a:pt x="57781" y="29679"/>
                </a:cubicBezTo>
                <a:cubicBezTo>
                  <a:pt x="57482" y="29423"/>
                  <a:pt x="57227" y="29168"/>
                  <a:pt x="56936" y="28913"/>
                </a:cubicBezTo>
                <a:cubicBezTo>
                  <a:pt x="57746" y="28578"/>
                  <a:pt x="58512" y="28208"/>
                  <a:pt x="59322" y="27848"/>
                </a:cubicBezTo>
                <a:close/>
                <a:moveTo>
                  <a:pt x="21606" y="28508"/>
                </a:moveTo>
                <a:cubicBezTo>
                  <a:pt x="22011" y="28613"/>
                  <a:pt x="22416" y="28763"/>
                  <a:pt x="22821" y="28948"/>
                </a:cubicBezTo>
                <a:cubicBezTo>
                  <a:pt x="22821" y="29203"/>
                  <a:pt x="22856" y="29459"/>
                  <a:pt x="22856" y="29714"/>
                </a:cubicBezTo>
                <a:cubicBezTo>
                  <a:pt x="22416" y="29529"/>
                  <a:pt x="21976" y="29353"/>
                  <a:pt x="21535" y="29203"/>
                </a:cubicBezTo>
                <a:cubicBezTo>
                  <a:pt x="21571" y="28983"/>
                  <a:pt x="21606" y="28728"/>
                  <a:pt x="21606" y="28508"/>
                </a:cubicBezTo>
                <a:close/>
                <a:moveTo>
                  <a:pt x="53045" y="28208"/>
                </a:moveTo>
                <a:cubicBezTo>
                  <a:pt x="53230" y="28393"/>
                  <a:pt x="53450" y="28613"/>
                  <a:pt x="53635" y="28798"/>
                </a:cubicBezTo>
                <a:cubicBezTo>
                  <a:pt x="53705" y="28869"/>
                  <a:pt x="53740" y="28913"/>
                  <a:pt x="53784" y="28948"/>
                </a:cubicBezTo>
                <a:cubicBezTo>
                  <a:pt x="53300" y="29168"/>
                  <a:pt x="52825" y="29309"/>
                  <a:pt x="52349" y="29494"/>
                </a:cubicBezTo>
                <a:cubicBezTo>
                  <a:pt x="52094" y="29573"/>
                  <a:pt x="51803" y="29679"/>
                  <a:pt x="51539" y="29749"/>
                </a:cubicBezTo>
                <a:cubicBezTo>
                  <a:pt x="51319" y="29529"/>
                  <a:pt x="51143" y="29309"/>
                  <a:pt x="50923" y="29089"/>
                </a:cubicBezTo>
                <a:cubicBezTo>
                  <a:pt x="51143" y="28983"/>
                  <a:pt x="51363" y="28913"/>
                  <a:pt x="51539" y="28834"/>
                </a:cubicBezTo>
                <a:cubicBezTo>
                  <a:pt x="52059" y="28649"/>
                  <a:pt x="52569" y="28429"/>
                  <a:pt x="53045" y="28208"/>
                </a:cubicBezTo>
                <a:close/>
                <a:moveTo>
                  <a:pt x="55985" y="28032"/>
                </a:moveTo>
                <a:cubicBezTo>
                  <a:pt x="56276" y="28323"/>
                  <a:pt x="56566" y="28613"/>
                  <a:pt x="56866" y="28913"/>
                </a:cubicBezTo>
                <a:cubicBezTo>
                  <a:pt x="56091" y="29203"/>
                  <a:pt x="55360" y="29494"/>
                  <a:pt x="54621" y="29749"/>
                </a:cubicBezTo>
                <a:cubicBezTo>
                  <a:pt x="54365" y="29494"/>
                  <a:pt x="54110" y="29239"/>
                  <a:pt x="53855" y="28983"/>
                </a:cubicBezTo>
                <a:cubicBezTo>
                  <a:pt x="54585" y="28693"/>
                  <a:pt x="55281" y="28393"/>
                  <a:pt x="55985" y="28032"/>
                </a:cubicBezTo>
                <a:close/>
                <a:moveTo>
                  <a:pt x="18489" y="28913"/>
                </a:moveTo>
                <a:cubicBezTo>
                  <a:pt x="18419" y="29133"/>
                  <a:pt x="18348" y="29353"/>
                  <a:pt x="18269" y="29608"/>
                </a:cubicBezTo>
                <a:cubicBezTo>
                  <a:pt x="17758" y="29644"/>
                  <a:pt x="17248" y="29714"/>
                  <a:pt x="16764" y="29793"/>
                </a:cubicBezTo>
                <a:cubicBezTo>
                  <a:pt x="16843" y="29573"/>
                  <a:pt x="16948" y="29353"/>
                  <a:pt x="17028" y="29089"/>
                </a:cubicBezTo>
                <a:cubicBezTo>
                  <a:pt x="17503" y="29018"/>
                  <a:pt x="17979" y="28948"/>
                  <a:pt x="18489" y="28913"/>
                </a:cubicBezTo>
                <a:close/>
                <a:moveTo>
                  <a:pt x="44056" y="28473"/>
                </a:moveTo>
                <a:cubicBezTo>
                  <a:pt x="44241" y="28649"/>
                  <a:pt x="44390" y="28834"/>
                  <a:pt x="44575" y="28983"/>
                </a:cubicBezTo>
                <a:cubicBezTo>
                  <a:pt x="43836" y="29274"/>
                  <a:pt x="43140" y="29573"/>
                  <a:pt x="42410" y="29793"/>
                </a:cubicBezTo>
                <a:cubicBezTo>
                  <a:pt x="42260" y="29644"/>
                  <a:pt x="42119" y="29459"/>
                  <a:pt x="41934" y="29274"/>
                </a:cubicBezTo>
                <a:cubicBezTo>
                  <a:pt x="42665" y="29018"/>
                  <a:pt x="43396" y="28763"/>
                  <a:pt x="44056" y="28473"/>
                </a:cubicBezTo>
                <a:close/>
                <a:moveTo>
                  <a:pt x="6824" y="26747"/>
                </a:moveTo>
                <a:lnTo>
                  <a:pt x="6824" y="26747"/>
                </a:lnTo>
                <a:cubicBezTo>
                  <a:pt x="6753" y="27222"/>
                  <a:pt x="6639" y="27663"/>
                  <a:pt x="6533" y="28103"/>
                </a:cubicBezTo>
                <a:cubicBezTo>
                  <a:pt x="6199" y="28508"/>
                  <a:pt x="5838" y="28948"/>
                  <a:pt x="5503" y="29388"/>
                </a:cubicBezTo>
                <a:cubicBezTo>
                  <a:pt x="5398" y="29529"/>
                  <a:pt x="5248" y="29679"/>
                  <a:pt x="5142" y="29864"/>
                </a:cubicBezTo>
                <a:cubicBezTo>
                  <a:pt x="5283" y="29459"/>
                  <a:pt x="5398" y="29054"/>
                  <a:pt x="5539" y="28649"/>
                </a:cubicBezTo>
                <a:cubicBezTo>
                  <a:pt x="5759" y="28358"/>
                  <a:pt x="5944" y="28068"/>
                  <a:pt x="6164" y="27768"/>
                </a:cubicBezTo>
                <a:cubicBezTo>
                  <a:pt x="6384" y="27443"/>
                  <a:pt x="6604" y="27073"/>
                  <a:pt x="6824" y="26747"/>
                </a:cubicBezTo>
                <a:close/>
                <a:moveTo>
                  <a:pt x="20065" y="28913"/>
                </a:moveTo>
                <a:cubicBezTo>
                  <a:pt x="20585" y="28983"/>
                  <a:pt x="21025" y="29089"/>
                  <a:pt x="21500" y="29239"/>
                </a:cubicBezTo>
                <a:cubicBezTo>
                  <a:pt x="21465" y="29459"/>
                  <a:pt x="21465" y="29644"/>
                  <a:pt x="21430" y="29864"/>
                </a:cubicBezTo>
                <a:cubicBezTo>
                  <a:pt x="20910" y="29714"/>
                  <a:pt x="20435" y="29608"/>
                  <a:pt x="19924" y="29573"/>
                </a:cubicBezTo>
                <a:cubicBezTo>
                  <a:pt x="19959" y="29353"/>
                  <a:pt x="20030" y="29133"/>
                  <a:pt x="20065" y="28913"/>
                </a:cubicBezTo>
                <a:close/>
                <a:moveTo>
                  <a:pt x="36027" y="28693"/>
                </a:moveTo>
                <a:cubicBezTo>
                  <a:pt x="36176" y="28948"/>
                  <a:pt x="36282" y="29168"/>
                  <a:pt x="36432" y="29423"/>
                </a:cubicBezTo>
                <a:cubicBezTo>
                  <a:pt x="36027" y="29494"/>
                  <a:pt x="35622" y="29608"/>
                  <a:pt x="35217" y="29679"/>
                </a:cubicBezTo>
                <a:cubicBezTo>
                  <a:pt x="34856" y="29749"/>
                  <a:pt x="34486" y="29828"/>
                  <a:pt x="34116" y="29899"/>
                </a:cubicBezTo>
                <a:cubicBezTo>
                  <a:pt x="33975" y="29644"/>
                  <a:pt x="33861" y="29388"/>
                  <a:pt x="33711" y="29089"/>
                </a:cubicBezTo>
                <a:cubicBezTo>
                  <a:pt x="34081" y="29054"/>
                  <a:pt x="34451" y="28983"/>
                  <a:pt x="34812" y="28913"/>
                </a:cubicBezTo>
                <a:cubicBezTo>
                  <a:pt x="35217" y="28834"/>
                  <a:pt x="35622" y="28763"/>
                  <a:pt x="36027" y="28693"/>
                </a:cubicBezTo>
                <a:close/>
                <a:moveTo>
                  <a:pt x="50183" y="28393"/>
                </a:moveTo>
                <a:lnTo>
                  <a:pt x="50844" y="29054"/>
                </a:lnTo>
                <a:cubicBezTo>
                  <a:pt x="50113" y="29353"/>
                  <a:pt x="49338" y="29644"/>
                  <a:pt x="48572" y="29899"/>
                </a:cubicBezTo>
                <a:cubicBezTo>
                  <a:pt x="48352" y="29714"/>
                  <a:pt x="48167" y="29494"/>
                  <a:pt x="47982" y="29309"/>
                </a:cubicBezTo>
                <a:cubicBezTo>
                  <a:pt x="48722" y="29018"/>
                  <a:pt x="49453" y="28693"/>
                  <a:pt x="50183" y="28393"/>
                </a:cubicBezTo>
                <a:close/>
                <a:moveTo>
                  <a:pt x="41415" y="28763"/>
                </a:moveTo>
                <a:cubicBezTo>
                  <a:pt x="41564" y="28948"/>
                  <a:pt x="41714" y="29089"/>
                  <a:pt x="41855" y="29274"/>
                </a:cubicBezTo>
                <a:cubicBezTo>
                  <a:pt x="41124" y="29529"/>
                  <a:pt x="40393" y="29749"/>
                  <a:pt x="39619" y="29969"/>
                </a:cubicBezTo>
                <a:cubicBezTo>
                  <a:pt x="39478" y="29793"/>
                  <a:pt x="39328" y="29644"/>
                  <a:pt x="39178" y="29459"/>
                </a:cubicBezTo>
                <a:cubicBezTo>
                  <a:pt x="39953" y="29239"/>
                  <a:pt x="40684" y="29018"/>
                  <a:pt x="41415" y="28763"/>
                </a:cubicBezTo>
                <a:close/>
                <a:moveTo>
                  <a:pt x="24141" y="28393"/>
                </a:moveTo>
                <a:lnTo>
                  <a:pt x="24141" y="28393"/>
                </a:lnTo>
                <a:cubicBezTo>
                  <a:pt x="24546" y="28578"/>
                  <a:pt x="24951" y="28763"/>
                  <a:pt x="25391" y="28913"/>
                </a:cubicBezTo>
                <a:cubicBezTo>
                  <a:pt x="25427" y="29274"/>
                  <a:pt x="25462" y="29644"/>
                  <a:pt x="25532" y="30013"/>
                </a:cubicBezTo>
                <a:cubicBezTo>
                  <a:pt x="25092" y="29864"/>
                  <a:pt x="24652" y="29714"/>
                  <a:pt x="24247" y="29529"/>
                </a:cubicBezTo>
                <a:cubicBezTo>
                  <a:pt x="24212" y="29168"/>
                  <a:pt x="24177" y="28798"/>
                  <a:pt x="24141" y="28393"/>
                </a:cubicBezTo>
                <a:close/>
                <a:moveTo>
                  <a:pt x="38668" y="28869"/>
                </a:moveTo>
                <a:cubicBezTo>
                  <a:pt x="38818" y="29054"/>
                  <a:pt x="38958" y="29239"/>
                  <a:pt x="39108" y="29423"/>
                </a:cubicBezTo>
                <a:cubicBezTo>
                  <a:pt x="38333" y="29644"/>
                  <a:pt x="37603" y="29828"/>
                  <a:pt x="36837" y="30013"/>
                </a:cubicBezTo>
                <a:cubicBezTo>
                  <a:pt x="36722" y="29828"/>
                  <a:pt x="36617" y="29644"/>
                  <a:pt x="36502" y="29423"/>
                </a:cubicBezTo>
                <a:cubicBezTo>
                  <a:pt x="37198" y="29274"/>
                  <a:pt x="37937" y="29089"/>
                  <a:pt x="38668" y="28869"/>
                </a:cubicBezTo>
                <a:close/>
                <a:moveTo>
                  <a:pt x="11041" y="27918"/>
                </a:moveTo>
                <a:lnTo>
                  <a:pt x="11041" y="27918"/>
                </a:lnTo>
                <a:cubicBezTo>
                  <a:pt x="11006" y="28429"/>
                  <a:pt x="10935" y="28913"/>
                  <a:pt x="10821" y="29353"/>
                </a:cubicBezTo>
                <a:cubicBezTo>
                  <a:pt x="10125" y="29529"/>
                  <a:pt x="9430" y="29749"/>
                  <a:pt x="8734" y="30049"/>
                </a:cubicBezTo>
                <a:cubicBezTo>
                  <a:pt x="8840" y="29608"/>
                  <a:pt x="8954" y="29133"/>
                  <a:pt x="9060" y="28693"/>
                </a:cubicBezTo>
                <a:cubicBezTo>
                  <a:pt x="9720" y="28393"/>
                  <a:pt x="10381" y="28138"/>
                  <a:pt x="11041" y="27918"/>
                </a:cubicBezTo>
                <a:close/>
                <a:moveTo>
                  <a:pt x="3927" y="27698"/>
                </a:moveTo>
                <a:cubicBezTo>
                  <a:pt x="3857" y="28103"/>
                  <a:pt x="3778" y="28543"/>
                  <a:pt x="3672" y="28983"/>
                </a:cubicBezTo>
                <a:cubicBezTo>
                  <a:pt x="3197" y="29353"/>
                  <a:pt x="2721" y="29714"/>
                  <a:pt x="2167" y="30084"/>
                </a:cubicBezTo>
                <a:cubicBezTo>
                  <a:pt x="2316" y="29608"/>
                  <a:pt x="2422" y="29168"/>
                  <a:pt x="2457" y="28763"/>
                </a:cubicBezTo>
                <a:cubicBezTo>
                  <a:pt x="3012" y="28429"/>
                  <a:pt x="3487" y="28068"/>
                  <a:pt x="3927" y="27698"/>
                </a:cubicBezTo>
                <a:close/>
                <a:moveTo>
                  <a:pt x="5838" y="27407"/>
                </a:moveTo>
                <a:lnTo>
                  <a:pt x="5838" y="27407"/>
                </a:lnTo>
                <a:cubicBezTo>
                  <a:pt x="5723" y="27848"/>
                  <a:pt x="5618" y="28253"/>
                  <a:pt x="5503" y="28649"/>
                </a:cubicBezTo>
                <a:cubicBezTo>
                  <a:pt x="5283" y="28948"/>
                  <a:pt x="5028" y="29274"/>
                  <a:pt x="4808" y="29573"/>
                </a:cubicBezTo>
                <a:cubicBezTo>
                  <a:pt x="4623" y="29749"/>
                  <a:pt x="4482" y="29934"/>
                  <a:pt x="4297" y="30119"/>
                </a:cubicBezTo>
                <a:cubicBezTo>
                  <a:pt x="4438" y="29749"/>
                  <a:pt x="4588" y="29353"/>
                  <a:pt x="4737" y="28948"/>
                </a:cubicBezTo>
                <a:cubicBezTo>
                  <a:pt x="4808" y="28834"/>
                  <a:pt x="4922" y="28693"/>
                  <a:pt x="5028" y="28578"/>
                </a:cubicBezTo>
                <a:cubicBezTo>
                  <a:pt x="5318" y="28208"/>
                  <a:pt x="5583" y="27812"/>
                  <a:pt x="5838" y="27407"/>
                </a:cubicBezTo>
                <a:close/>
                <a:moveTo>
                  <a:pt x="47322" y="28728"/>
                </a:moveTo>
                <a:cubicBezTo>
                  <a:pt x="47542" y="28913"/>
                  <a:pt x="47727" y="29089"/>
                  <a:pt x="47912" y="29274"/>
                </a:cubicBezTo>
                <a:cubicBezTo>
                  <a:pt x="47181" y="29573"/>
                  <a:pt x="46407" y="29864"/>
                  <a:pt x="45676" y="30119"/>
                </a:cubicBezTo>
                <a:lnTo>
                  <a:pt x="45341" y="29793"/>
                </a:lnTo>
                <a:cubicBezTo>
                  <a:pt x="45306" y="29714"/>
                  <a:pt x="45236" y="29644"/>
                  <a:pt x="45156" y="29608"/>
                </a:cubicBezTo>
                <a:cubicBezTo>
                  <a:pt x="45896" y="29309"/>
                  <a:pt x="46627" y="29018"/>
                  <a:pt x="47322" y="28728"/>
                </a:cubicBezTo>
                <a:close/>
                <a:moveTo>
                  <a:pt x="5028" y="27663"/>
                </a:moveTo>
                <a:cubicBezTo>
                  <a:pt x="4922" y="28103"/>
                  <a:pt x="4808" y="28508"/>
                  <a:pt x="4702" y="28913"/>
                </a:cubicBezTo>
                <a:cubicBezTo>
                  <a:pt x="4297" y="29388"/>
                  <a:pt x="3822" y="29828"/>
                  <a:pt x="3302" y="30233"/>
                </a:cubicBezTo>
                <a:cubicBezTo>
                  <a:pt x="3452" y="29793"/>
                  <a:pt x="3602" y="29388"/>
                  <a:pt x="3707" y="29018"/>
                </a:cubicBezTo>
                <a:cubicBezTo>
                  <a:pt x="4183" y="28578"/>
                  <a:pt x="4623" y="28138"/>
                  <a:pt x="5028" y="27663"/>
                </a:cubicBezTo>
                <a:close/>
                <a:moveTo>
                  <a:pt x="16948" y="29089"/>
                </a:moveTo>
                <a:lnTo>
                  <a:pt x="16948" y="29089"/>
                </a:lnTo>
                <a:cubicBezTo>
                  <a:pt x="16878" y="29353"/>
                  <a:pt x="16808" y="29573"/>
                  <a:pt x="16693" y="29828"/>
                </a:cubicBezTo>
                <a:cubicBezTo>
                  <a:pt x="16288" y="29899"/>
                  <a:pt x="15848" y="29969"/>
                  <a:pt x="15443" y="30084"/>
                </a:cubicBezTo>
                <a:cubicBezTo>
                  <a:pt x="15223" y="30119"/>
                  <a:pt x="14968" y="30154"/>
                  <a:pt x="14747" y="30233"/>
                </a:cubicBezTo>
                <a:cubicBezTo>
                  <a:pt x="14862" y="29969"/>
                  <a:pt x="14968" y="29714"/>
                  <a:pt x="15047" y="29494"/>
                </a:cubicBezTo>
                <a:cubicBezTo>
                  <a:pt x="15223" y="29459"/>
                  <a:pt x="15408" y="29423"/>
                  <a:pt x="15593" y="29388"/>
                </a:cubicBezTo>
                <a:cubicBezTo>
                  <a:pt x="16068" y="29274"/>
                  <a:pt x="16508" y="29168"/>
                  <a:pt x="16948" y="29089"/>
                </a:cubicBezTo>
                <a:close/>
                <a:moveTo>
                  <a:pt x="64014" y="28578"/>
                </a:moveTo>
                <a:cubicBezTo>
                  <a:pt x="64270" y="28763"/>
                  <a:pt x="64569" y="28983"/>
                  <a:pt x="64860" y="29168"/>
                </a:cubicBezTo>
                <a:cubicBezTo>
                  <a:pt x="64050" y="29529"/>
                  <a:pt x="63169" y="29899"/>
                  <a:pt x="62289" y="30233"/>
                </a:cubicBezTo>
                <a:cubicBezTo>
                  <a:pt x="62034" y="30049"/>
                  <a:pt x="61743" y="29828"/>
                  <a:pt x="61488" y="29644"/>
                </a:cubicBezTo>
                <a:cubicBezTo>
                  <a:pt x="62368" y="29309"/>
                  <a:pt x="63204" y="28948"/>
                  <a:pt x="64014" y="28578"/>
                </a:cubicBezTo>
                <a:close/>
                <a:moveTo>
                  <a:pt x="21535" y="29274"/>
                </a:moveTo>
                <a:cubicBezTo>
                  <a:pt x="21976" y="29388"/>
                  <a:pt x="22416" y="29573"/>
                  <a:pt x="22856" y="29749"/>
                </a:cubicBezTo>
                <a:lnTo>
                  <a:pt x="22856" y="30304"/>
                </a:lnTo>
                <a:cubicBezTo>
                  <a:pt x="22381" y="30154"/>
                  <a:pt x="21905" y="30013"/>
                  <a:pt x="21465" y="29864"/>
                </a:cubicBezTo>
                <a:cubicBezTo>
                  <a:pt x="21500" y="29679"/>
                  <a:pt x="21535" y="29459"/>
                  <a:pt x="21535" y="29274"/>
                </a:cubicBezTo>
                <a:close/>
                <a:moveTo>
                  <a:pt x="22891" y="28983"/>
                </a:moveTo>
                <a:cubicBezTo>
                  <a:pt x="23111" y="29089"/>
                  <a:pt x="23367" y="29203"/>
                  <a:pt x="23666" y="29309"/>
                </a:cubicBezTo>
                <a:cubicBezTo>
                  <a:pt x="23851" y="29423"/>
                  <a:pt x="24027" y="29494"/>
                  <a:pt x="24212" y="29573"/>
                </a:cubicBezTo>
                <a:cubicBezTo>
                  <a:pt x="24212" y="29828"/>
                  <a:pt x="24247" y="30049"/>
                  <a:pt x="24291" y="30304"/>
                </a:cubicBezTo>
                <a:cubicBezTo>
                  <a:pt x="24141" y="30269"/>
                  <a:pt x="24027" y="30189"/>
                  <a:pt x="23886" y="30154"/>
                </a:cubicBezTo>
                <a:cubicBezTo>
                  <a:pt x="23666" y="30049"/>
                  <a:pt x="23446" y="29969"/>
                  <a:pt x="23261" y="29864"/>
                </a:cubicBezTo>
                <a:cubicBezTo>
                  <a:pt x="23111" y="29828"/>
                  <a:pt x="23006" y="29793"/>
                  <a:pt x="22891" y="29714"/>
                </a:cubicBezTo>
                <a:lnTo>
                  <a:pt x="22891" y="28983"/>
                </a:lnTo>
                <a:close/>
                <a:moveTo>
                  <a:pt x="33676" y="29089"/>
                </a:moveTo>
                <a:cubicBezTo>
                  <a:pt x="33790" y="29388"/>
                  <a:pt x="33931" y="29644"/>
                  <a:pt x="34081" y="29934"/>
                </a:cubicBezTo>
                <a:cubicBezTo>
                  <a:pt x="33315" y="30084"/>
                  <a:pt x="32540" y="30189"/>
                  <a:pt x="31774" y="30304"/>
                </a:cubicBezTo>
                <a:cubicBezTo>
                  <a:pt x="31625" y="30013"/>
                  <a:pt x="31475" y="29714"/>
                  <a:pt x="31369" y="29423"/>
                </a:cubicBezTo>
                <a:cubicBezTo>
                  <a:pt x="32135" y="29353"/>
                  <a:pt x="32910" y="29239"/>
                  <a:pt x="33676" y="29089"/>
                </a:cubicBezTo>
                <a:close/>
                <a:moveTo>
                  <a:pt x="25427" y="28913"/>
                </a:moveTo>
                <a:lnTo>
                  <a:pt x="25427" y="28913"/>
                </a:lnTo>
                <a:cubicBezTo>
                  <a:pt x="25902" y="29089"/>
                  <a:pt x="26413" y="29203"/>
                  <a:pt x="26888" y="29274"/>
                </a:cubicBezTo>
                <a:cubicBezTo>
                  <a:pt x="26967" y="29644"/>
                  <a:pt x="27003" y="30013"/>
                  <a:pt x="27073" y="30339"/>
                </a:cubicBezTo>
                <a:cubicBezTo>
                  <a:pt x="26598" y="30269"/>
                  <a:pt x="26087" y="30154"/>
                  <a:pt x="25568" y="30013"/>
                </a:cubicBezTo>
                <a:cubicBezTo>
                  <a:pt x="25497" y="29644"/>
                  <a:pt x="25462" y="29274"/>
                  <a:pt x="25427" y="28913"/>
                </a:cubicBezTo>
                <a:close/>
                <a:moveTo>
                  <a:pt x="44611" y="29018"/>
                </a:moveTo>
                <a:cubicBezTo>
                  <a:pt x="44760" y="29203"/>
                  <a:pt x="44936" y="29388"/>
                  <a:pt x="45086" y="29573"/>
                </a:cubicBezTo>
                <a:cubicBezTo>
                  <a:pt x="44355" y="29828"/>
                  <a:pt x="43616" y="30084"/>
                  <a:pt x="42885" y="30339"/>
                </a:cubicBezTo>
                <a:lnTo>
                  <a:pt x="42594" y="30013"/>
                </a:lnTo>
                <a:cubicBezTo>
                  <a:pt x="42559" y="29934"/>
                  <a:pt x="42480" y="29899"/>
                  <a:pt x="42445" y="29828"/>
                </a:cubicBezTo>
                <a:cubicBezTo>
                  <a:pt x="43140" y="29608"/>
                  <a:pt x="43880" y="29309"/>
                  <a:pt x="44611" y="29018"/>
                </a:cubicBezTo>
                <a:close/>
                <a:moveTo>
                  <a:pt x="19188" y="29585"/>
                </a:moveTo>
                <a:cubicBezTo>
                  <a:pt x="19393" y="29585"/>
                  <a:pt x="19598" y="29594"/>
                  <a:pt x="19810" y="29608"/>
                </a:cubicBezTo>
                <a:lnTo>
                  <a:pt x="19845" y="29608"/>
                </a:lnTo>
                <a:cubicBezTo>
                  <a:pt x="19775" y="29864"/>
                  <a:pt x="19704" y="30119"/>
                  <a:pt x="19590" y="30339"/>
                </a:cubicBezTo>
                <a:lnTo>
                  <a:pt x="19044" y="30339"/>
                </a:lnTo>
                <a:cubicBezTo>
                  <a:pt x="18674" y="30339"/>
                  <a:pt x="18304" y="30339"/>
                  <a:pt x="17979" y="30374"/>
                </a:cubicBezTo>
                <a:cubicBezTo>
                  <a:pt x="18084" y="30119"/>
                  <a:pt x="18199" y="29899"/>
                  <a:pt x="18304" y="29644"/>
                </a:cubicBezTo>
                <a:cubicBezTo>
                  <a:pt x="18609" y="29602"/>
                  <a:pt x="18898" y="29585"/>
                  <a:pt x="19188" y="29585"/>
                </a:cubicBezTo>
                <a:close/>
                <a:moveTo>
                  <a:pt x="15267" y="28429"/>
                </a:moveTo>
                <a:cubicBezTo>
                  <a:pt x="15223" y="28763"/>
                  <a:pt x="15117" y="29133"/>
                  <a:pt x="15003" y="29459"/>
                </a:cubicBezTo>
                <a:cubicBezTo>
                  <a:pt x="14827" y="29494"/>
                  <a:pt x="14607" y="29529"/>
                  <a:pt x="14422" y="29573"/>
                </a:cubicBezTo>
                <a:cubicBezTo>
                  <a:pt x="13867" y="29679"/>
                  <a:pt x="13286" y="29793"/>
                  <a:pt x="12731" y="29899"/>
                </a:cubicBezTo>
                <a:cubicBezTo>
                  <a:pt x="12846" y="29573"/>
                  <a:pt x="12916" y="29239"/>
                  <a:pt x="12987" y="28869"/>
                </a:cubicBezTo>
                <a:lnTo>
                  <a:pt x="12987" y="28869"/>
                </a:lnTo>
                <a:cubicBezTo>
                  <a:pt x="12881" y="29239"/>
                  <a:pt x="12802" y="29573"/>
                  <a:pt x="12696" y="29899"/>
                </a:cubicBezTo>
                <a:cubicBezTo>
                  <a:pt x="11965" y="30049"/>
                  <a:pt x="11226" y="30233"/>
                  <a:pt x="10530" y="30453"/>
                </a:cubicBezTo>
                <a:cubicBezTo>
                  <a:pt x="10645" y="30084"/>
                  <a:pt x="10750" y="29749"/>
                  <a:pt x="10865" y="29388"/>
                </a:cubicBezTo>
                <a:cubicBezTo>
                  <a:pt x="11560" y="29203"/>
                  <a:pt x="12256" y="29018"/>
                  <a:pt x="12987" y="28869"/>
                </a:cubicBezTo>
                <a:lnTo>
                  <a:pt x="12987" y="28869"/>
                </a:lnTo>
                <a:cubicBezTo>
                  <a:pt x="12987" y="28869"/>
                  <a:pt x="12987" y="28869"/>
                  <a:pt x="12987" y="28869"/>
                </a:cubicBezTo>
                <a:lnTo>
                  <a:pt x="13022" y="28869"/>
                </a:lnTo>
                <a:cubicBezTo>
                  <a:pt x="13726" y="28728"/>
                  <a:pt x="14457" y="28578"/>
                  <a:pt x="15188" y="28473"/>
                </a:cubicBezTo>
                <a:lnTo>
                  <a:pt x="15188" y="28429"/>
                </a:lnTo>
                <a:close/>
                <a:moveTo>
                  <a:pt x="53819" y="28983"/>
                </a:moveTo>
                <a:cubicBezTo>
                  <a:pt x="54075" y="29239"/>
                  <a:pt x="54330" y="29494"/>
                  <a:pt x="54550" y="29749"/>
                </a:cubicBezTo>
                <a:cubicBezTo>
                  <a:pt x="53960" y="29934"/>
                  <a:pt x="53414" y="30119"/>
                  <a:pt x="52825" y="30269"/>
                </a:cubicBezTo>
                <a:cubicBezTo>
                  <a:pt x="52605" y="30339"/>
                  <a:pt x="52384" y="30409"/>
                  <a:pt x="52200" y="30453"/>
                </a:cubicBezTo>
                <a:cubicBezTo>
                  <a:pt x="52023" y="30269"/>
                  <a:pt x="51839" y="30049"/>
                  <a:pt x="51654" y="29864"/>
                </a:cubicBezTo>
                <a:cubicBezTo>
                  <a:pt x="51618" y="29828"/>
                  <a:pt x="51618" y="29828"/>
                  <a:pt x="51583" y="29793"/>
                </a:cubicBezTo>
                <a:cubicBezTo>
                  <a:pt x="51839" y="29714"/>
                  <a:pt x="52094" y="29608"/>
                  <a:pt x="52349" y="29529"/>
                </a:cubicBezTo>
                <a:cubicBezTo>
                  <a:pt x="52860" y="29388"/>
                  <a:pt x="53344" y="29203"/>
                  <a:pt x="53819" y="28983"/>
                </a:cubicBezTo>
                <a:close/>
                <a:moveTo>
                  <a:pt x="56901" y="28913"/>
                </a:moveTo>
                <a:cubicBezTo>
                  <a:pt x="57191" y="29168"/>
                  <a:pt x="57447" y="29423"/>
                  <a:pt x="57746" y="29679"/>
                </a:cubicBezTo>
                <a:cubicBezTo>
                  <a:pt x="56936" y="29969"/>
                  <a:pt x="56126" y="30233"/>
                  <a:pt x="55325" y="30453"/>
                </a:cubicBezTo>
                <a:cubicBezTo>
                  <a:pt x="55105" y="30233"/>
                  <a:pt x="54885" y="30013"/>
                  <a:pt x="54665" y="29749"/>
                </a:cubicBezTo>
                <a:cubicBezTo>
                  <a:pt x="55395" y="29529"/>
                  <a:pt x="56126" y="29239"/>
                  <a:pt x="56901" y="28913"/>
                </a:cubicBezTo>
                <a:close/>
                <a:moveTo>
                  <a:pt x="26967" y="29309"/>
                </a:moveTo>
                <a:cubicBezTo>
                  <a:pt x="27663" y="29423"/>
                  <a:pt x="28394" y="29494"/>
                  <a:pt x="29168" y="29494"/>
                </a:cubicBezTo>
                <a:cubicBezTo>
                  <a:pt x="29204" y="29828"/>
                  <a:pt x="29309" y="30154"/>
                  <a:pt x="29424" y="30489"/>
                </a:cubicBezTo>
                <a:cubicBezTo>
                  <a:pt x="28649" y="30489"/>
                  <a:pt x="27883" y="30453"/>
                  <a:pt x="27152" y="30339"/>
                </a:cubicBezTo>
                <a:cubicBezTo>
                  <a:pt x="27038" y="30013"/>
                  <a:pt x="27003" y="29644"/>
                  <a:pt x="26967" y="29309"/>
                </a:cubicBezTo>
                <a:close/>
                <a:moveTo>
                  <a:pt x="31334" y="29423"/>
                </a:moveTo>
                <a:cubicBezTo>
                  <a:pt x="31440" y="29714"/>
                  <a:pt x="31589" y="30013"/>
                  <a:pt x="31730" y="30304"/>
                </a:cubicBezTo>
                <a:cubicBezTo>
                  <a:pt x="30964" y="30409"/>
                  <a:pt x="30234" y="30489"/>
                  <a:pt x="29459" y="30489"/>
                </a:cubicBezTo>
                <a:cubicBezTo>
                  <a:pt x="29353" y="30154"/>
                  <a:pt x="29274" y="29864"/>
                  <a:pt x="29204" y="29494"/>
                </a:cubicBezTo>
                <a:lnTo>
                  <a:pt x="29204" y="29494"/>
                </a:lnTo>
                <a:cubicBezTo>
                  <a:pt x="29390" y="29503"/>
                  <a:pt x="29576" y="29508"/>
                  <a:pt x="29764" y="29508"/>
                </a:cubicBezTo>
                <a:cubicBezTo>
                  <a:pt x="30275" y="29508"/>
                  <a:pt x="30793" y="29475"/>
                  <a:pt x="31334" y="29423"/>
                </a:cubicBezTo>
                <a:close/>
                <a:moveTo>
                  <a:pt x="36467" y="29459"/>
                </a:moveTo>
                <a:cubicBezTo>
                  <a:pt x="36572" y="29644"/>
                  <a:pt x="36687" y="29828"/>
                  <a:pt x="36793" y="30013"/>
                </a:cubicBezTo>
                <a:cubicBezTo>
                  <a:pt x="36396" y="30119"/>
                  <a:pt x="35991" y="30189"/>
                  <a:pt x="35586" y="30269"/>
                </a:cubicBezTo>
                <a:cubicBezTo>
                  <a:pt x="35217" y="30374"/>
                  <a:pt x="34856" y="30453"/>
                  <a:pt x="34486" y="30524"/>
                </a:cubicBezTo>
                <a:cubicBezTo>
                  <a:pt x="34336" y="30339"/>
                  <a:pt x="34266" y="30154"/>
                  <a:pt x="34151" y="29934"/>
                </a:cubicBezTo>
                <a:cubicBezTo>
                  <a:pt x="34521" y="29864"/>
                  <a:pt x="34856" y="29793"/>
                  <a:pt x="35217" y="29714"/>
                </a:cubicBezTo>
                <a:cubicBezTo>
                  <a:pt x="35622" y="29644"/>
                  <a:pt x="36027" y="29529"/>
                  <a:pt x="36467" y="29459"/>
                </a:cubicBezTo>
                <a:close/>
                <a:moveTo>
                  <a:pt x="41899" y="29309"/>
                </a:moveTo>
                <a:cubicBezTo>
                  <a:pt x="42040" y="29459"/>
                  <a:pt x="42225" y="29644"/>
                  <a:pt x="42374" y="29828"/>
                </a:cubicBezTo>
                <a:cubicBezTo>
                  <a:pt x="41600" y="30084"/>
                  <a:pt x="40869" y="30304"/>
                  <a:pt x="40094" y="30524"/>
                </a:cubicBezTo>
                <a:cubicBezTo>
                  <a:pt x="39953" y="30339"/>
                  <a:pt x="39804" y="30189"/>
                  <a:pt x="39654" y="30013"/>
                </a:cubicBezTo>
                <a:cubicBezTo>
                  <a:pt x="40429" y="29793"/>
                  <a:pt x="41159" y="29573"/>
                  <a:pt x="41899" y="29309"/>
                </a:cubicBezTo>
                <a:close/>
                <a:moveTo>
                  <a:pt x="60308" y="28728"/>
                </a:moveTo>
                <a:cubicBezTo>
                  <a:pt x="60678" y="29018"/>
                  <a:pt x="61047" y="29353"/>
                  <a:pt x="61408" y="29644"/>
                </a:cubicBezTo>
                <a:cubicBezTo>
                  <a:pt x="61338" y="29679"/>
                  <a:pt x="61224" y="29714"/>
                  <a:pt x="61153" y="29714"/>
                </a:cubicBezTo>
                <a:cubicBezTo>
                  <a:pt x="60387" y="30013"/>
                  <a:pt x="59612" y="30304"/>
                  <a:pt x="58847" y="30524"/>
                </a:cubicBezTo>
                <a:cubicBezTo>
                  <a:pt x="58477" y="30269"/>
                  <a:pt x="58142" y="29969"/>
                  <a:pt x="57816" y="29714"/>
                </a:cubicBezTo>
                <a:cubicBezTo>
                  <a:pt x="58582" y="29423"/>
                  <a:pt x="59322" y="29133"/>
                  <a:pt x="60053" y="28834"/>
                </a:cubicBezTo>
                <a:cubicBezTo>
                  <a:pt x="60123" y="28798"/>
                  <a:pt x="60238" y="28763"/>
                  <a:pt x="60308" y="28728"/>
                </a:cubicBezTo>
                <a:close/>
                <a:moveTo>
                  <a:pt x="39143" y="29459"/>
                </a:moveTo>
                <a:cubicBezTo>
                  <a:pt x="39293" y="29644"/>
                  <a:pt x="39434" y="29828"/>
                  <a:pt x="39583" y="29969"/>
                </a:cubicBezTo>
                <a:cubicBezTo>
                  <a:pt x="38818" y="30189"/>
                  <a:pt x="38043" y="30374"/>
                  <a:pt x="37233" y="30559"/>
                </a:cubicBezTo>
                <a:cubicBezTo>
                  <a:pt x="37127" y="30374"/>
                  <a:pt x="36977" y="30233"/>
                  <a:pt x="36872" y="30049"/>
                </a:cubicBezTo>
                <a:cubicBezTo>
                  <a:pt x="37603" y="29864"/>
                  <a:pt x="38377" y="29679"/>
                  <a:pt x="39143" y="29459"/>
                </a:cubicBezTo>
                <a:close/>
                <a:moveTo>
                  <a:pt x="50879" y="29089"/>
                </a:moveTo>
                <a:cubicBezTo>
                  <a:pt x="51064" y="29309"/>
                  <a:pt x="51284" y="29529"/>
                  <a:pt x="51504" y="29793"/>
                </a:cubicBezTo>
                <a:cubicBezTo>
                  <a:pt x="51143" y="29899"/>
                  <a:pt x="50773" y="30013"/>
                  <a:pt x="50439" y="30119"/>
                </a:cubicBezTo>
                <a:cubicBezTo>
                  <a:pt x="49999" y="30269"/>
                  <a:pt x="49558" y="30409"/>
                  <a:pt x="49162" y="30559"/>
                </a:cubicBezTo>
                <a:cubicBezTo>
                  <a:pt x="48977" y="30374"/>
                  <a:pt x="48757" y="30154"/>
                  <a:pt x="48572" y="29934"/>
                </a:cubicBezTo>
                <a:cubicBezTo>
                  <a:pt x="49382" y="29679"/>
                  <a:pt x="50113" y="29388"/>
                  <a:pt x="50879" y="29089"/>
                </a:cubicBezTo>
                <a:close/>
                <a:moveTo>
                  <a:pt x="18269" y="29644"/>
                </a:moveTo>
                <a:cubicBezTo>
                  <a:pt x="18163" y="29899"/>
                  <a:pt x="18049" y="30119"/>
                  <a:pt x="17908" y="30374"/>
                </a:cubicBezTo>
                <a:cubicBezTo>
                  <a:pt x="17389" y="30409"/>
                  <a:pt x="16843" y="30524"/>
                  <a:pt x="16323" y="30594"/>
                </a:cubicBezTo>
                <a:cubicBezTo>
                  <a:pt x="16473" y="30374"/>
                  <a:pt x="16623" y="30119"/>
                  <a:pt x="16728" y="29864"/>
                </a:cubicBezTo>
                <a:cubicBezTo>
                  <a:pt x="17248" y="29749"/>
                  <a:pt x="17758" y="29679"/>
                  <a:pt x="18269" y="29644"/>
                </a:cubicBezTo>
                <a:close/>
                <a:moveTo>
                  <a:pt x="19889" y="29608"/>
                </a:moveTo>
                <a:cubicBezTo>
                  <a:pt x="20435" y="29679"/>
                  <a:pt x="20910" y="29749"/>
                  <a:pt x="21386" y="29899"/>
                </a:cubicBezTo>
                <a:cubicBezTo>
                  <a:pt x="21350" y="30119"/>
                  <a:pt x="21315" y="30339"/>
                  <a:pt x="21245" y="30594"/>
                </a:cubicBezTo>
                <a:cubicBezTo>
                  <a:pt x="20725" y="30453"/>
                  <a:pt x="20180" y="30374"/>
                  <a:pt x="19669" y="30339"/>
                </a:cubicBezTo>
                <a:cubicBezTo>
                  <a:pt x="19739" y="30119"/>
                  <a:pt x="19810" y="29864"/>
                  <a:pt x="19889" y="29608"/>
                </a:cubicBezTo>
                <a:close/>
                <a:moveTo>
                  <a:pt x="64895" y="29203"/>
                </a:moveTo>
                <a:cubicBezTo>
                  <a:pt x="65115" y="29353"/>
                  <a:pt x="65370" y="29459"/>
                  <a:pt x="65590" y="29608"/>
                </a:cubicBezTo>
                <a:cubicBezTo>
                  <a:pt x="64745" y="29969"/>
                  <a:pt x="63865" y="30339"/>
                  <a:pt x="62949" y="30674"/>
                </a:cubicBezTo>
                <a:cubicBezTo>
                  <a:pt x="62729" y="30524"/>
                  <a:pt x="62544" y="30409"/>
                  <a:pt x="62324" y="30269"/>
                </a:cubicBezTo>
                <a:cubicBezTo>
                  <a:pt x="63248" y="29899"/>
                  <a:pt x="64085" y="29573"/>
                  <a:pt x="64895" y="29203"/>
                </a:cubicBezTo>
                <a:close/>
                <a:moveTo>
                  <a:pt x="15003" y="29494"/>
                </a:moveTo>
                <a:lnTo>
                  <a:pt x="15003" y="29494"/>
                </a:lnTo>
                <a:cubicBezTo>
                  <a:pt x="14932" y="29749"/>
                  <a:pt x="14827" y="29969"/>
                  <a:pt x="14712" y="30233"/>
                </a:cubicBezTo>
                <a:lnTo>
                  <a:pt x="14607" y="30233"/>
                </a:lnTo>
                <a:cubicBezTo>
                  <a:pt x="13867" y="30374"/>
                  <a:pt x="13136" y="30559"/>
                  <a:pt x="12362" y="30744"/>
                </a:cubicBezTo>
                <a:cubicBezTo>
                  <a:pt x="12511" y="30489"/>
                  <a:pt x="12626" y="30233"/>
                  <a:pt x="12696" y="29934"/>
                </a:cubicBezTo>
                <a:cubicBezTo>
                  <a:pt x="13286" y="29828"/>
                  <a:pt x="13867" y="29714"/>
                  <a:pt x="14422" y="29608"/>
                </a:cubicBezTo>
                <a:cubicBezTo>
                  <a:pt x="14607" y="29573"/>
                  <a:pt x="14827" y="29529"/>
                  <a:pt x="15003" y="29494"/>
                </a:cubicBezTo>
                <a:close/>
                <a:moveTo>
                  <a:pt x="24247" y="29608"/>
                </a:moveTo>
                <a:lnTo>
                  <a:pt x="24247" y="29608"/>
                </a:lnTo>
                <a:cubicBezTo>
                  <a:pt x="24652" y="29793"/>
                  <a:pt x="25092" y="29934"/>
                  <a:pt x="25532" y="30049"/>
                </a:cubicBezTo>
                <a:cubicBezTo>
                  <a:pt x="25568" y="30269"/>
                  <a:pt x="25647" y="30524"/>
                  <a:pt x="25682" y="30744"/>
                </a:cubicBezTo>
                <a:cubicBezTo>
                  <a:pt x="25242" y="30630"/>
                  <a:pt x="24802" y="30489"/>
                  <a:pt x="24326" y="30304"/>
                </a:cubicBezTo>
                <a:cubicBezTo>
                  <a:pt x="24291" y="30084"/>
                  <a:pt x="24291" y="29828"/>
                  <a:pt x="24247" y="29608"/>
                </a:cubicBezTo>
                <a:close/>
                <a:moveTo>
                  <a:pt x="47947" y="29309"/>
                </a:moveTo>
                <a:cubicBezTo>
                  <a:pt x="48132" y="29529"/>
                  <a:pt x="48317" y="29714"/>
                  <a:pt x="48502" y="29934"/>
                </a:cubicBezTo>
                <a:cubicBezTo>
                  <a:pt x="47762" y="30189"/>
                  <a:pt x="46996" y="30489"/>
                  <a:pt x="46222" y="30744"/>
                </a:cubicBezTo>
                <a:cubicBezTo>
                  <a:pt x="46037" y="30524"/>
                  <a:pt x="45861" y="30339"/>
                  <a:pt x="45711" y="30154"/>
                </a:cubicBezTo>
                <a:cubicBezTo>
                  <a:pt x="46442" y="29899"/>
                  <a:pt x="47216" y="29608"/>
                  <a:pt x="47947" y="29309"/>
                </a:cubicBezTo>
                <a:close/>
                <a:moveTo>
                  <a:pt x="7484" y="28323"/>
                </a:moveTo>
                <a:lnTo>
                  <a:pt x="7484" y="28323"/>
                </a:lnTo>
                <a:cubicBezTo>
                  <a:pt x="7414" y="28763"/>
                  <a:pt x="7299" y="29203"/>
                  <a:pt x="7194" y="29644"/>
                </a:cubicBezTo>
                <a:cubicBezTo>
                  <a:pt x="6683" y="29969"/>
                  <a:pt x="6199" y="30374"/>
                  <a:pt x="5723" y="30779"/>
                </a:cubicBezTo>
                <a:cubicBezTo>
                  <a:pt x="5873" y="30374"/>
                  <a:pt x="6023" y="29969"/>
                  <a:pt x="6164" y="29529"/>
                </a:cubicBezTo>
                <a:cubicBezTo>
                  <a:pt x="6569" y="29133"/>
                  <a:pt x="7009" y="28728"/>
                  <a:pt x="7484" y="28323"/>
                </a:cubicBezTo>
                <a:close/>
                <a:moveTo>
                  <a:pt x="22891" y="29749"/>
                </a:moveTo>
                <a:cubicBezTo>
                  <a:pt x="23006" y="29828"/>
                  <a:pt x="23111" y="29864"/>
                  <a:pt x="23226" y="29899"/>
                </a:cubicBezTo>
                <a:cubicBezTo>
                  <a:pt x="23446" y="30013"/>
                  <a:pt x="23666" y="30084"/>
                  <a:pt x="23886" y="30189"/>
                </a:cubicBezTo>
                <a:cubicBezTo>
                  <a:pt x="24027" y="30233"/>
                  <a:pt x="24141" y="30304"/>
                  <a:pt x="24291" y="30339"/>
                </a:cubicBezTo>
                <a:cubicBezTo>
                  <a:pt x="24326" y="30524"/>
                  <a:pt x="24361" y="30709"/>
                  <a:pt x="24361" y="30894"/>
                </a:cubicBezTo>
                <a:cubicBezTo>
                  <a:pt x="24291" y="30850"/>
                  <a:pt x="24212" y="30814"/>
                  <a:pt x="24141" y="30779"/>
                </a:cubicBezTo>
                <a:cubicBezTo>
                  <a:pt x="23851" y="30709"/>
                  <a:pt x="23587" y="30594"/>
                  <a:pt x="23331" y="30489"/>
                </a:cubicBezTo>
                <a:cubicBezTo>
                  <a:pt x="23190" y="30453"/>
                  <a:pt x="23041" y="30374"/>
                  <a:pt x="22891" y="30339"/>
                </a:cubicBezTo>
                <a:lnTo>
                  <a:pt x="22891" y="29749"/>
                </a:lnTo>
                <a:close/>
                <a:moveTo>
                  <a:pt x="45121" y="29608"/>
                </a:moveTo>
                <a:cubicBezTo>
                  <a:pt x="45200" y="29679"/>
                  <a:pt x="45271" y="29749"/>
                  <a:pt x="45341" y="29828"/>
                </a:cubicBezTo>
                <a:cubicBezTo>
                  <a:pt x="45420" y="29934"/>
                  <a:pt x="45526" y="30049"/>
                  <a:pt x="45641" y="30119"/>
                </a:cubicBezTo>
                <a:cubicBezTo>
                  <a:pt x="44866" y="30409"/>
                  <a:pt x="44135" y="30630"/>
                  <a:pt x="43360" y="30894"/>
                </a:cubicBezTo>
                <a:cubicBezTo>
                  <a:pt x="43219" y="30709"/>
                  <a:pt x="43070" y="30524"/>
                  <a:pt x="42920" y="30374"/>
                </a:cubicBezTo>
                <a:cubicBezTo>
                  <a:pt x="43660" y="30119"/>
                  <a:pt x="44390" y="29864"/>
                  <a:pt x="45121" y="29608"/>
                </a:cubicBezTo>
                <a:close/>
                <a:moveTo>
                  <a:pt x="34081" y="29969"/>
                </a:moveTo>
                <a:cubicBezTo>
                  <a:pt x="34195" y="30154"/>
                  <a:pt x="34301" y="30339"/>
                  <a:pt x="34416" y="30524"/>
                </a:cubicBezTo>
                <a:cubicBezTo>
                  <a:pt x="33641" y="30674"/>
                  <a:pt x="32875" y="30814"/>
                  <a:pt x="32100" y="30929"/>
                </a:cubicBezTo>
                <a:cubicBezTo>
                  <a:pt x="31994" y="30744"/>
                  <a:pt x="31880" y="30559"/>
                  <a:pt x="31774" y="30339"/>
                </a:cubicBezTo>
                <a:cubicBezTo>
                  <a:pt x="32575" y="30269"/>
                  <a:pt x="33350" y="30119"/>
                  <a:pt x="34081" y="29969"/>
                </a:cubicBezTo>
                <a:close/>
                <a:moveTo>
                  <a:pt x="8990" y="28693"/>
                </a:moveTo>
                <a:lnTo>
                  <a:pt x="8990" y="28693"/>
                </a:lnTo>
                <a:cubicBezTo>
                  <a:pt x="8919" y="29168"/>
                  <a:pt x="8805" y="29608"/>
                  <a:pt x="8699" y="30049"/>
                </a:cubicBezTo>
                <a:cubicBezTo>
                  <a:pt x="8514" y="30119"/>
                  <a:pt x="8329" y="30189"/>
                  <a:pt x="8145" y="30269"/>
                </a:cubicBezTo>
                <a:cubicBezTo>
                  <a:pt x="7704" y="30489"/>
                  <a:pt x="7264" y="30709"/>
                  <a:pt x="6824" y="30964"/>
                </a:cubicBezTo>
                <a:cubicBezTo>
                  <a:pt x="6974" y="30559"/>
                  <a:pt x="7123" y="30119"/>
                  <a:pt x="7229" y="29679"/>
                </a:cubicBezTo>
                <a:cubicBezTo>
                  <a:pt x="7519" y="29494"/>
                  <a:pt x="7819" y="29309"/>
                  <a:pt x="8109" y="29133"/>
                </a:cubicBezTo>
                <a:cubicBezTo>
                  <a:pt x="8400" y="28983"/>
                  <a:pt x="8699" y="28834"/>
                  <a:pt x="8990" y="28693"/>
                </a:cubicBezTo>
                <a:close/>
                <a:moveTo>
                  <a:pt x="21465" y="29899"/>
                </a:moveTo>
                <a:cubicBezTo>
                  <a:pt x="21905" y="30049"/>
                  <a:pt x="22381" y="30189"/>
                  <a:pt x="22856" y="30374"/>
                </a:cubicBezTo>
                <a:cubicBezTo>
                  <a:pt x="22821" y="30594"/>
                  <a:pt x="22821" y="30779"/>
                  <a:pt x="22821" y="30999"/>
                </a:cubicBezTo>
                <a:cubicBezTo>
                  <a:pt x="22310" y="30850"/>
                  <a:pt x="21791" y="30709"/>
                  <a:pt x="21280" y="30594"/>
                </a:cubicBezTo>
                <a:cubicBezTo>
                  <a:pt x="21350" y="30374"/>
                  <a:pt x="21386" y="30119"/>
                  <a:pt x="21465" y="29899"/>
                </a:cubicBezTo>
                <a:close/>
                <a:moveTo>
                  <a:pt x="25568" y="30049"/>
                </a:moveTo>
                <a:cubicBezTo>
                  <a:pt x="26087" y="30189"/>
                  <a:pt x="26598" y="30304"/>
                  <a:pt x="27108" y="30374"/>
                </a:cubicBezTo>
                <a:cubicBezTo>
                  <a:pt x="27152" y="30594"/>
                  <a:pt x="27223" y="30814"/>
                  <a:pt x="27293" y="30999"/>
                </a:cubicBezTo>
                <a:cubicBezTo>
                  <a:pt x="26782" y="30964"/>
                  <a:pt x="26272" y="30850"/>
                  <a:pt x="25752" y="30744"/>
                </a:cubicBezTo>
                <a:cubicBezTo>
                  <a:pt x="25682" y="30524"/>
                  <a:pt x="25612" y="30304"/>
                  <a:pt x="25568" y="30049"/>
                </a:cubicBezTo>
                <a:close/>
                <a:moveTo>
                  <a:pt x="42410" y="29864"/>
                </a:moveTo>
                <a:cubicBezTo>
                  <a:pt x="42445" y="29899"/>
                  <a:pt x="42515" y="29969"/>
                  <a:pt x="42559" y="30049"/>
                </a:cubicBezTo>
                <a:lnTo>
                  <a:pt x="42850" y="30339"/>
                </a:lnTo>
                <a:cubicBezTo>
                  <a:pt x="42075" y="30559"/>
                  <a:pt x="41274" y="30779"/>
                  <a:pt x="40499" y="30999"/>
                </a:cubicBezTo>
                <a:cubicBezTo>
                  <a:pt x="40393" y="30850"/>
                  <a:pt x="40244" y="30709"/>
                  <a:pt x="40138" y="30559"/>
                </a:cubicBezTo>
                <a:cubicBezTo>
                  <a:pt x="40869" y="30339"/>
                  <a:pt x="41635" y="30119"/>
                  <a:pt x="42410" y="29864"/>
                </a:cubicBezTo>
                <a:close/>
                <a:moveTo>
                  <a:pt x="2422" y="28798"/>
                </a:moveTo>
                <a:lnTo>
                  <a:pt x="2422" y="28798"/>
                </a:lnTo>
                <a:cubicBezTo>
                  <a:pt x="2352" y="29203"/>
                  <a:pt x="2237" y="29644"/>
                  <a:pt x="2131" y="30119"/>
                </a:cubicBezTo>
                <a:cubicBezTo>
                  <a:pt x="1621" y="30409"/>
                  <a:pt x="1066" y="30744"/>
                  <a:pt x="476" y="31035"/>
                </a:cubicBezTo>
                <a:cubicBezTo>
                  <a:pt x="626" y="30559"/>
                  <a:pt x="740" y="30119"/>
                  <a:pt x="811" y="29714"/>
                </a:cubicBezTo>
                <a:cubicBezTo>
                  <a:pt x="1401" y="29423"/>
                  <a:pt x="1947" y="29133"/>
                  <a:pt x="2422" y="28798"/>
                </a:cubicBezTo>
                <a:close/>
                <a:moveTo>
                  <a:pt x="36837" y="30049"/>
                </a:moveTo>
                <a:cubicBezTo>
                  <a:pt x="36942" y="30233"/>
                  <a:pt x="37057" y="30409"/>
                  <a:pt x="37198" y="30559"/>
                </a:cubicBezTo>
                <a:cubicBezTo>
                  <a:pt x="36793" y="30674"/>
                  <a:pt x="36396" y="30744"/>
                  <a:pt x="35991" y="30814"/>
                </a:cubicBezTo>
                <a:cubicBezTo>
                  <a:pt x="35586" y="30894"/>
                  <a:pt x="35217" y="30964"/>
                  <a:pt x="34856" y="31035"/>
                </a:cubicBezTo>
                <a:cubicBezTo>
                  <a:pt x="34706" y="30894"/>
                  <a:pt x="34592" y="30709"/>
                  <a:pt x="34486" y="30559"/>
                </a:cubicBezTo>
                <a:cubicBezTo>
                  <a:pt x="34891" y="30489"/>
                  <a:pt x="35252" y="30409"/>
                  <a:pt x="35586" y="30339"/>
                </a:cubicBezTo>
                <a:cubicBezTo>
                  <a:pt x="35991" y="30233"/>
                  <a:pt x="36432" y="30154"/>
                  <a:pt x="36837" y="30049"/>
                </a:cubicBezTo>
                <a:close/>
                <a:moveTo>
                  <a:pt x="16658" y="29864"/>
                </a:moveTo>
                <a:cubicBezTo>
                  <a:pt x="16543" y="30119"/>
                  <a:pt x="16403" y="30374"/>
                  <a:pt x="16253" y="30630"/>
                </a:cubicBezTo>
                <a:cubicBezTo>
                  <a:pt x="15628" y="30744"/>
                  <a:pt x="15047" y="30894"/>
                  <a:pt x="14457" y="30999"/>
                </a:cubicBezTo>
                <a:cubicBezTo>
                  <a:pt x="14387" y="31035"/>
                  <a:pt x="14307" y="31035"/>
                  <a:pt x="14272" y="31070"/>
                </a:cubicBezTo>
                <a:cubicBezTo>
                  <a:pt x="14457" y="30814"/>
                  <a:pt x="14607" y="30524"/>
                  <a:pt x="14712" y="30269"/>
                </a:cubicBezTo>
                <a:cubicBezTo>
                  <a:pt x="14968" y="30233"/>
                  <a:pt x="15223" y="30154"/>
                  <a:pt x="15443" y="30119"/>
                </a:cubicBezTo>
                <a:cubicBezTo>
                  <a:pt x="15848" y="30049"/>
                  <a:pt x="16253" y="29934"/>
                  <a:pt x="16658" y="29864"/>
                </a:cubicBezTo>
                <a:close/>
                <a:moveTo>
                  <a:pt x="31730" y="30374"/>
                </a:moveTo>
                <a:cubicBezTo>
                  <a:pt x="31845" y="30559"/>
                  <a:pt x="31950" y="30744"/>
                  <a:pt x="32065" y="30929"/>
                </a:cubicBezTo>
                <a:cubicBezTo>
                  <a:pt x="31290" y="31035"/>
                  <a:pt x="30489" y="31114"/>
                  <a:pt x="29714" y="31114"/>
                </a:cubicBezTo>
                <a:cubicBezTo>
                  <a:pt x="29609" y="30929"/>
                  <a:pt x="29529" y="30744"/>
                  <a:pt x="29459" y="30524"/>
                </a:cubicBezTo>
                <a:cubicBezTo>
                  <a:pt x="30234" y="30524"/>
                  <a:pt x="31000" y="30453"/>
                  <a:pt x="31730" y="30374"/>
                </a:cubicBezTo>
                <a:close/>
                <a:moveTo>
                  <a:pt x="39619" y="30013"/>
                </a:moveTo>
                <a:cubicBezTo>
                  <a:pt x="39768" y="30189"/>
                  <a:pt x="39918" y="30374"/>
                  <a:pt x="40059" y="30524"/>
                </a:cubicBezTo>
                <a:cubicBezTo>
                  <a:pt x="39258" y="30744"/>
                  <a:pt x="38483" y="30964"/>
                  <a:pt x="37673" y="31114"/>
                </a:cubicBezTo>
                <a:cubicBezTo>
                  <a:pt x="37532" y="30964"/>
                  <a:pt x="37382" y="30779"/>
                  <a:pt x="37277" y="30594"/>
                </a:cubicBezTo>
                <a:cubicBezTo>
                  <a:pt x="38078" y="30409"/>
                  <a:pt x="38853" y="30233"/>
                  <a:pt x="39619" y="30013"/>
                </a:cubicBezTo>
                <a:close/>
                <a:moveTo>
                  <a:pt x="61444" y="29644"/>
                </a:moveTo>
                <a:cubicBezTo>
                  <a:pt x="61708" y="29864"/>
                  <a:pt x="61963" y="30049"/>
                  <a:pt x="62218" y="30233"/>
                </a:cubicBezTo>
                <a:cubicBezTo>
                  <a:pt x="62218" y="30269"/>
                  <a:pt x="62183" y="30269"/>
                  <a:pt x="62148" y="30269"/>
                </a:cubicBezTo>
                <a:cubicBezTo>
                  <a:pt x="61303" y="30594"/>
                  <a:pt x="60458" y="30850"/>
                  <a:pt x="59577" y="31114"/>
                </a:cubicBezTo>
                <a:cubicBezTo>
                  <a:pt x="59428" y="30964"/>
                  <a:pt x="59243" y="30850"/>
                  <a:pt x="59067" y="30744"/>
                </a:cubicBezTo>
                <a:cubicBezTo>
                  <a:pt x="59023" y="30674"/>
                  <a:pt x="58952" y="30630"/>
                  <a:pt x="58882" y="30559"/>
                </a:cubicBezTo>
                <a:cubicBezTo>
                  <a:pt x="59648" y="30339"/>
                  <a:pt x="60387" y="30049"/>
                  <a:pt x="61153" y="29793"/>
                </a:cubicBezTo>
                <a:cubicBezTo>
                  <a:pt x="61268" y="29749"/>
                  <a:pt x="61338" y="29714"/>
                  <a:pt x="61444" y="29644"/>
                </a:cubicBezTo>
                <a:close/>
                <a:moveTo>
                  <a:pt x="27152" y="30374"/>
                </a:moveTo>
                <a:cubicBezTo>
                  <a:pt x="27784" y="30469"/>
                  <a:pt x="28391" y="30533"/>
                  <a:pt x="29019" y="30533"/>
                </a:cubicBezTo>
                <a:cubicBezTo>
                  <a:pt x="29153" y="30533"/>
                  <a:pt x="29288" y="30530"/>
                  <a:pt x="29424" y="30524"/>
                </a:cubicBezTo>
                <a:cubicBezTo>
                  <a:pt x="29494" y="30744"/>
                  <a:pt x="29573" y="30929"/>
                  <a:pt x="29679" y="31114"/>
                </a:cubicBezTo>
                <a:cubicBezTo>
                  <a:pt x="29478" y="31123"/>
                  <a:pt x="29273" y="31127"/>
                  <a:pt x="29067" y="31127"/>
                </a:cubicBezTo>
                <a:cubicBezTo>
                  <a:pt x="28490" y="31127"/>
                  <a:pt x="27899" y="31093"/>
                  <a:pt x="27328" y="31035"/>
                </a:cubicBezTo>
                <a:cubicBezTo>
                  <a:pt x="27258" y="30814"/>
                  <a:pt x="27187" y="30594"/>
                  <a:pt x="27152" y="30374"/>
                </a:cubicBezTo>
                <a:close/>
                <a:moveTo>
                  <a:pt x="6498" y="28208"/>
                </a:moveTo>
                <a:lnTo>
                  <a:pt x="6498" y="28208"/>
                </a:lnTo>
                <a:cubicBezTo>
                  <a:pt x="6384" y="28649"/>
                  <a:pt x="6243" y="29089"/>
                  <a:pt x="6128" y="29529"/>
                </a:cubicBezTo>
                <a:cubicBezTo>
                  <a:pt x="5653" y="30013"/>
                  <a:pt x="5213" y="30489"/>
                  <a:pt x="4737" y="30999"/>
                </a:cubicBezTo>
                <a:cubicBezTo>
                  <a:pt x="4702" y="31070"/>
                  <a:pt x="4658" y="31114"/>
                  <a:pt x="4623" y="31149"/>
                </a:cubicBezTo>
                <a:cubicBezTo>
                  <a:pt x="4658" y="31035"/>
                  <a:pt x="4737" y="30894"/>
                  <a:pt x="4773" y="30779"/>
                </a:cubicBezTo>
                <a:cubicBezTo>
                  <a:pt x="4878" y="30524"/>
                  <a:pt x="4993" y="30269"/>
                  <a:pt x="5098" y="29969"/>
                </a:cubicBezTo>
                <a:cubicBezTo>
                  <a:pt x="5248" y="29793"/>
                  <a:pt x="5398" y="29608"/>
                  <a:pt x="5539" y="29388"/>
                </a:cubicBezTo>
                <a:cubicBezTo>
                  <a:pt x="5873" y="28983"/>
                  <a:pt x="6164" y="28578"/>
                  <a:pt x="6498" y="28208"/>
                </a:cubicBezTo>
                <a:close/>
                <a:moveTo>
                  <a:pt x="19590" y="30374"/>
                </a:moveTo>
                <a:cubicBezTo>
                  <a:pt x="19484" y="30594"/>
                  <a:pt x="19370" y="30814"/>
                  <a:pt x="19264" y="30999"/>
                </a:cubicBezTo>
                <a:cubicBezTo>
                  <a:pt x="19264" y="31035"/>
                  <a:pt x="19229" y="31070"/>
                  <a:pt x="19229" y="31070"/>
                </a:cubicBezTo>
                <a:cubicBezTo>
                  <a:pt x="18604" y="31070"/>
                  <a:pt x="18014" y="31114"/>
                  <a:pt x="17424" y="31149"/>
                </a:cubicBezTo>
                <a:cubicBezTo>
                  <a:pt x="17503" y="31070"/>
                  <a:pt x="17609" y="30964"/>
                  <a:pt x="17688" y="30850"/>
                </a:cubicBezTo>
                <a:cubicBezTo>
                  <a:pt x="17758" y="30709"/>
                  <a:pt x="17864" y="30559"/>
                  <a:pt x="17943" y="30409"/>
                </a:cubicBezTo>
                <a:cubicBezTo>
                  <a:pt x="18304" y="30374"/>
                  <a:pt x="18674" y="30374"/>
                  <a:pt x="19044" y="30374"/>
                </a:cubicBezTo>
                <a:close/>
                <a:moveTo>
                  <a:pt x="10786" y="29388"/>
                </a:moveTo>
                <a:cubicBezTo>
                  <a:pt x="10715" y="29749"/>
                  <a:pt x="10601" y="30119"/>
                  <a:pt x="10495" y="30453"/>
                </a:cubicBezTo>
                <a:cubicBezTo>
                  <a:pt x="9764" y="30674"/>
                  <a:pt x="9025" y="30894"/>
                  <a:pt x="8365" y="31184"/>
                </a:cubicBezTo>
                <a:cubicBezTo>
                  <a:pt x="8479" y="30814"/>
                  <a:pt x="8620" y="30453"/>
                  <a:pt x="8734" y="30084"/>
                </a:cubicBezTo>
                <a:cubicBezTo>
                  <a:pt x="9395" y="29828"/>
                  <a:pt x="10090" y="29573"/>
                  <a:pt x="10786" y="29388"/>
                </a:cubicBezTo>
                <a:close/>
                <a:moveTo>
                  <a:pt x="19625" y="30374"/>
                </a:moveTo>
                <a:cubicBezTo>
                  <a:pt x="20180" y="30409"/>
                  <a:pt x="20690" y="30524"/>
                  <a:pt x="21245" y="30630"/>
                </a:cubicBezTo>
                <a:cubicBezTo>
                  <a:pt x="21210" y="30744"/>
                  <a:pt x="21166" y="30894"/>
                  <a:pt x="21095" y="31035"/>
                </a:cubicBezTo>
                <a:cubicBezTo>
                  <a:pt x="21095" y="31070"/>
                  <a:pt x="21060" y="31149"/>
                  <a:pt x="21060" y="31184"/>
                </a:cubicBezTo>
                <a:cubicBezTo>
                  <a:pt x="20435" y="31114"/>
                  <a:pt x="19845" y="31070"/>
                  <a:pt x="19264" y="31070"/>
                </a:cubicBezTo>
                <a:cubicBezTo>
                  <a:pt x="19299" y="31070"/>
                  <a:pt x="19299" y="31035"/>
                  <a:pt x="19299" y="31035"/>
                </a:cubicBezTo>
                <a:cubicBezTo>
                  <a:pt x="19449" y="30814"/>
                  <a:pt x="19519" y="30594"/>
                  <a:pt x="19625" y="30374"/>
                </a:cubicBezTo>
                <a:close/>
                <a:moveTo>
                  <a:pt x="51539" y="29828"/>
                </a:moveTo>
                <a:cubicBezTo>
                  <a:pt x="51539" y="29828"/>
                  <a:pt x="51583" y="29864"/>
                  <a:pt x="51618" y="29899"/>
                </a:cubicBezTo>
                <a:cubicBezTo>
                  <a:pt x="51803" y="30084"/>
                  <a:pt x="51944" y="30269"/>
                  <a:pt x="52129" y="30489"/>
                </a:cubicBezTo>
                <a:cubicBezTo>
                  <a:pt x="51319" y="30709"/>
                  <a:pt x="50483" y="30964"/>
                  <a:pt x="49673" y="31184"/>
                </a:cubicBezTo>
                <a:cubicBezTo>
                  <a:pt x="49523" y="30999"/>
                  <a:pt x="49338" y="30814"/>
                  <a:pt x="49162" y="30594"/>
                </a:cubicBezTo>
                <a:cubicBezTo>
                  <a:pt x="49602" y="30453"/>
                  <a:pt x="50043" y="30304"/>
                  <a:pt x="50439" y="30154"/>
                </a:cubicBezTo>
                <a:cubicBezTo>
                  <a:pt x="50808" y="30049"/>
                  <a:pt x="51178" y="29934"/>
                  <a:pt x="51539" y="29828"/>
                </a:cubicBezTo>
                <a:close/>
                <a:moveTo>
                  <a:pt x="54585" y="29793"/>
                </a:moveTo>
                <a:cubicBezTo>
                  <a:pt x="54841" y="30013"/>
                  <a:pt x="55061" y="30233"/>
                  <a:pt x="55281" y="30489"/>
                </a:cubicBezTo>
                <a:cubicBezTo>
                  <a:pt x="54585" y="30674"/>
                  <a:pt x="53890" y="30894"/>
                  <a:pt x="53194" y="31070"/>
                </a:cubicBezTo>
                <a:cubicBezTo>
                  <a:pt x="53080" y="31114"/>
                  <a:pt x="52974" y="31149"/>
                  <a:pt x="52860" y="31184"/>
                </a:cubicBezTo>
                <a:cubicBezTo>
                  <a:pt x="52640" y="30964"/>
                  <a:pt x="52420" y="30709"/>
                  <a:pt x="52244" y="30489"/>
                </a:cubicBezTo>
                <a:cubicBezTo>
                  <a:pt x="52420" y="30453"/>
                  <a:pt x="52640" y="30374"/>
                  <a:pt x="52825" y="30339"/>
                </a:cubicBezTo>
                <a:cubicBezTo>
                  <a:pt x="53414" y="30154"/>
                  <a:pt x="54004" y="29969"/>
                  <a:pt x="54585" y="29793"/>
                </a:cubicBezTo>
                <a:close/>
                <a:moveTo>
                  <a:pt x="24361" y="30374"/>
                </a:moveTo>
                <a:cubicBezTo>
                  <a:pt x="24802" y="30524"/>
                  <a:pt x="25242" y="30674"/>
                  <a:pt x="25717" y="30779"/>
                </a:cubicBezTo>
                <a:cubicBezTo>
                  <a:pt x="25752" y="30964"/>
                  <a:pt x="25788" y="31114"/>
                  <a:pt x="25867" y="31290"/>
                </a:cubicBezTo>
                <a:cubicBezTo>
                  <a:pt x="25391" y="31184"/>
                  <a:pt x="24907" y="31070"/>
                  <a:pt x="24432" y="30894"/>
                </a:cubicBezTo>
                <a:cubicBezTo>
                  <a:pt x="24397" y="30709"/>
                  <a:pt x="24361" y="30559"/>
                  <a:pt x="24361" y="30374"/>
                </a:cubicBezTo>
                <a:close/>
                <a:moveTo>
                  <a:pt x="57781" y="29714"/>
                </a:moveTo>
                <a:cubicBezTo>
                  <a:pt x="58107" y="30013"/>
                  <a:pt x="58442" y="30304"/>
                  <a:pt x="58767" y="30559"/>
                </a:cubicBezTo>
                <a:cubicBezTo>
                  <a:pt x="57922" y="30814"/>
                  <a:pt x="57042" y="31070"/>
                  <a:pt x="56205" y="31290"/>
                </a:cubicBezTo>
                <a:cubicBezTo>
                  <a:pt x="55906" y="31035"/>
                  <a:pt x="55651" y="30744"/>
                  <a:pt x="55360" y="30489"/>
                </a:cubicBezTo>
                <a:cubicBezTo>
                  <a:pt x="56161" y="30269"/>
                  <a:pt x="56971" y="30013"/>
                  <a:pt x="57781" y="29714"/>
                </a:cubicBezTo>
                <a:close/>
                <a:moveTo>
                  <a:pt x="48537" y="29969"/>
                </a:moveTo>
                <a:cubicBezTo>
                  <a:pt x="48722" y="30154"/>
                  <a:pt x="48898" y="30374"/>
                  <a:pt x="49083" y="30594"/>
                </a:cubicBezTo>
                <a:cubicBezTo>
                  <a:pt x="48317" y="30850"/>
                  <a:pt x="47542" y="31114"/>
                  <a:pt x="46741" y="31334"/>
                </a:cubicBezTo>
                <a:cubicBezTo>
                  <a:pt x="46591" y="31149"/>
                  <a:pt x="46407" y="30964"/>
                  <a:pt x="46257" y="30779"/>
                </a:cubicBezTo>
                <a:cubicBezTo>
                  <a:pt x="47032" y="30524"/>
                  <a:pt x="47798" y="30233"/>
                  <a:pt x="48537" y="29969"/>
                </a:cubicBezTo>
                <a:close/>
                <a:moveTo>
                  <a:pt x="3637" y="29054"/>
                </a:moveTo>
                <a:lnTo>
                  <a:pt x="3637" y="29054"/>
                </a:lnTo>
                <a:cubicBezTo>
                  <a:pt x="3522" y="29459"/>
                  <a:pt x="3417" y="29864"/>
                  <a:pt x="3232" y="30304"/>
                </a:cubicBezTo>
                <a:cubicBezTo>
                  <a:pt x="2792" y="30674"/>
                  <a:pt x="2281" y="30999"/>
                  <a:pt x="1726" y="31369"/>
                </a:cubicBezTo>
                <a:cubicBezTo>
                  <a:pt x="1911" y="30929"/>
                  <a:pt x="2061" y="30524"/>
                  <a:pt x="2167" y="30119"/>
                </a:cubicBezTo>
                <a:cubicBezTo>
                  <a:pt x="2677" y="29793"/>
                  <a:pt x="3197" y="29423"/>
                  <a:pt x="3637" y="29054"/>
                </a:cubicBezTo>
                <a:close/>
                <a:moveTo>
                  <a:pt x="12661" y="29969"/>
                </a:moveTo>
                <a:lnTo>
                  <a:pt x="12661" y="29969"/>
                </a:lnTo>
                <a:cubicBezTo>
                  <a:pt x="12546" y="30233"/>
                  <a:pt x="12441" y="30489"/>
                  <a:pt x="12326" y="30744"/>
                </a:cubicBezTo>
                <a:cubicBezTo>
                  <a:pt x="11596" y="30929"/>
                  <a:pt x="10865" y="31114"/>
                  <a:pt x="10125" y="31369"/>
                </a:cubicBezTo>
                <a:cubicBezTo>
                  <a:pt x="10275" y="31070"/>
                  <a:pt x="10381" y="30779"/>
                  <a:pt x="10495" y="30489"/>
                </a:cubicBezTo>
                <a:cubicBezTo>
                  <a:pt x="11226" y="30304"/>
                  <a:pt x="11965" y="30119"/>
                  <a:pt x="12661" y="29969"/>
                </a:cubicBezTo>
                <a:close/>
                <a:moveTo>
                  <a:pt x="17864" y="30409"/>
                </a:moveTo>
                <a:lnTo>
                  <a:pt x="17864" y="30409"/>
                </a:lnTo>
                <a:cubicBezTo>
                  <a:pt x="17794" y="30559"/>
                  <a:pt x="17723" y="30709"/>
                  <a:pt x="17644" y="30814"/>
                </a:cubicBezTo>
                <a:cubicBezTo>
                  <a:pt x="17538" y="30929"/>
                  <a:pt x="17468" y="31035"/>
                  <a:pt x="17389" y="31184"/>
                </a:cubicBezTo>
                <a:cubicBezTo>
                  <a:pt x="16808" y="31219"/>
                  <a:pt x="16253" y="31290"/>
                  <a:pt x="15707" y="31369"/>
                </a:cubicBezTo>
                <a:cubicBezTo>
                  <a:pt x="15927" y="31149"/>
                  <a:pt x="16103" y="30929"/>
                  <a:pt x="16288" y="30674"/>
                </a:cubicBezTo>
                <a:cubicBezTo>
                  <a:pt x="16808" y="30559"/>
                  <a:pt x="17353" y="30489"/>
                  <a:pt x="17864" y="30409"/>
                </a:cubicBezTo>
                <a:close/>
                <a:moveTo>
                  <a:pt x="5468" y="28763"/>
                </a:moveTo>
                <a:cubicBezTo>
                  <a:pt x="5318" y="29203"/>
                  <a:pt x="5178" y="29608"/>
                  <a:pt x="5028" y="29969"/>
                </a:cubicBezTo>
                <a:cubicBezTo>
                  <a:pt x="4737" y="30339"/>
                  <a:pt x="4438" y="30709"/>
                  <a:pt x="4148" y="31035"/>
                </a:cubicBezTo>
                <a:cubicBezTo>
                  <a:pt x="4042" y="31184"/>
                  <a:pt x="3927" y="31290"/>
                  <a:pt x="3778" y="31404"/>
                </a:cubicBezTo>
                <a:cubicBezTo>
                  <a:pt x="3963" y="31035"/>
                  <a:pt x="4112" y="30630"/>
                  <a:pt x="4262" y="30233"/>
                </a:cubicBezTo>
                <a:cubicBezTo>
                  <a:pt x="4482" y="30049"/>
                  <a:pt x="4658" y="29828"/>
                  <a:pt x="4808" y="29608"/>
                </a:cubicBezTo>
                <a:cubicBezTo>
                  <a:pt x="5028" y="29353"/>
                  <a:pt x="5248" y="29054"/>
                  <a:pt x="5468" y="28763"/>
                </a:cubicBezTo>
                <a:close/>
                <a:moveTo>
                  <a:pt x="21280" y="30630"/>
                </a:moveTo>
                <a:cubicBezTo>
                  <a:pt x="21791" y="30744"/>
                  <a:pt x="22310" y="30894"/>
                  <a:pt x="22821" y="31035"/>
                </a:cubicBezTo>
                <a:lnTo>
                  <a:pt x="22821" y="31255"/>
                </a:lnTo>
                <a:lnTo>
                  <a:pt x="22821" y="31440"/>
                </a:lnTo>
                <a:cubicBezTo>
                  <a:pt x="22231" y="31334"/>
                  <a:pt x="21650" y="31255"/>
                  <a:pt x="21095" y="31184"/>
                </a:cubicBezTo>
                <a:cubicBezTo>
                  <a:pt x="21095" y="31149"/>
                  <a:pt x="21130" y="31070"/>
                  <a:pt x="21130" y="31035"/>
                </a:cubicBezTo>
                <a:cubicBezTo>
                  <a:pt x="21210" y="30894"/>
                  <a:pt x="21245" y="30779"/>
                  <a:pt x="21280" y="30630"/>
                </a:cubicBezTo>
                <a:close/>
                <a:moveTo>
                  <a:pt x="34451" y="30559"/>
                </a:moveTo>
                <a:cubicBezTo>
                  <a:pt x="34556" y="30744"/>
                  <a:pt x="34671" y="30894"/>
                  <a:pt x="34776" y="31070"/>
                </a:cubicBezTo>
                <a:cubicBezTo>
                  <a:pt x="34011" y="31184"/>
                  <a:pt x="33236" y="31334"/>
                  <a:pt x="32435" y="31440"/>
                </a:cubicBezTo>
                <a:cubicBezTo>
                  <a:pt x="32320" y="31255"/>
                  <a:pt x="32215" y="31114"/>
                  <a:pt x="32135" y="30964"/>
                </a:cubicBezTo>
                <a:cubicBezTo>
                  <a:pt x="32910" y="30850"/>
                  <a:pt x="33711" y="30709"/>
                  <a:pt x="34451" y="30559"/>
                </a:cubicBezTo>
                <a:close/>
                <a:moveTo>
                  <a:pt x="45641" y="30154"/>
                </a:moveTo>
                <a:cubicBezTo>
                  <a:pt x="45817" y="30374"/>
                  <a:pt x="46002" y="30559"/>
                  <a:pt x="46186" y="30744"/>
                </a:cubicBezTo>
                <a:cubicBezTo>
                  <a:pt x="45420" y="30999"/>
                  <a:pt x="44646" y="31255"/>
                  <a:pt x="43836" y="31475"/>
                </a:cubicBezTo>
                <a:cubicBezTo>
                  <a:pt x="43695" y="31290"/>
                  <a:pt x="43545" y="31114"/>
                  <a:pt x="43396" y="30929"/>
                </a:cubicBezTo>
                <a:cubicBezTo>
                  <a:pt x="44170" y="30674"/>
                  <a:pt x="44901" y="30453"/>
                  <a:pt x="45641" y="30154"/>
                </a:cubicBezTo>
                <a:close/>
                <a:moveTo>
                  <a:pt x="4658" y="29018"/>
                </a:moveTo>
                <a:lnTo>
                  <a:pt x="4658" y="29018"/>
                </a:lnTo>
                <a:cubicBezTo>
                  <a:pt x="4517" y="29423"/>
                  <a:pt x="4368" y="29828"/>
                  <a:pt x="4218" y="30233"/>
                </a:cubicBezTo>
                <a:cubicBezTo>
                  <a:pt x="3822" y="30674"/>
                  <a:pt x="3338" y="31070"/>
                  <a:pt x="2827" y="31510"/>
                </a:cubicBezTo>
                <a:cubicBezTo>
                  <a:pt x="3012" y="31114"/>
                  <a:pt x="3161" y="30709"/>
                  <a:pt x="3302" y="30304"/>
                </a:cubicBezTo>
                <a:cubicBezTo>
                  <a:pt x="3778" y="29899"/>
                  <a:pt x="4262" y="29459"/>
                  <a:pt x="4658" y="29018"/>
                </a:cubicBezTo>
                <a:close/>
                <a:moveTo>
                  <a:pt x="22891" y="30374"/>
                </a:moveTo>
                <a:cubicBezTo>
                  <a:pt x="23041" y="30453"/>
                  <a:pt x="23146" y="30489"/>
                  <a:pt x="23296" y="30524"/>
                </a:cubicBezTo>
                <a:cubicBezTo>
                  <a:pt x="23551" y="30630"/>
                  <a:pt x="23851" y="30744"/>
                  <a:pt x="24106" y="30850"/>
                </a:cubicBezTo>
                <a:cubicBezTo>
                  <a:pt x="24212" y="30850"/>
                  <a:pt x="24291" y="30894"/>
                  <a:pt x="24397" y="30929"/>
                </a:cubicBezTo>
                <a:cubicBezTo>
                  <a:pt x="24432" y="31114"/>
                  <a:pt x="24432" y="31290"/>
                  <a:pt x="24467" y="31510"/>
                </a:cubicBezTo>
                <a:cubicBezTo>
                  <a:pt x="24432" y="31475"/>
                  <a:pt x="24397" y="31475"/>
                  <a:pt x="24326" y="31440"/>
                </a:cubicBezTo>
                <a:cubicBezTo>
                  <a:pt x="24027" y="31369"/>
                  <a:pt x="23701" y="31255"/>
                  <a:pt x="23411" y="31184"/>
                </a:cubicBezTo>
                <a:cubicBezTo>
                  <a:pt x="23226" y="31114"/>
                  <a:pt x="23041" y="31070"/>
                  <a:pt x="22856" y="30999"/>
                </a:cubicBezTo>
                <a:cubicBezTo>
                  <a:pt x="22891" y="30814"/>
                  <a:pt x="22891" y="30594"/>
                  <a:pt x="22891" y="30374"/>
                </a:cubicBezTo>
                <a:close/>
                <a:moveTo>
                  <a:pt x="40059" y="30559"/>
                </a:moveTo>
                <a:cubicBezTo>
                  <a:pt x="40209" y="30709"/>
                  <a:pt x="40314" y="30850"/>
                  <a:pt x="40464" y="30999"/>
                </a:cubicBezTo>
                <a:cubicBezTo>
                  <a:pt x="39654" y="31184"/>
                  <a:pt x="38853" y="31369"/>
                  <a:pt x="38043" y="31510"/>
                </a:cubicBezTo>
                <a:cubicBezTo>
                  <a:pt x="37937" y="31404"/>
                  <a:pt x="37823" y="31290"/>
                  <a:pt x="37717" y="31149"/>
                </a:cubicBezTo>
                <a:cubicBezTo>
                  <a:pt x="38483" y="30999"/>
                  <a:pt x="39293" y="30779"/>
                  <a:pt x="40059" y="30559"/>
                </a:cubicBezTo>
                <a:close/>
                <a:moveTo>
                  <a:pt x="42885" y="30374"/>
                </a:moveTo>
                <a:cubicBezTo>
                  <a:pt x="43035" y="30559"/>
                  <a:pt x="43175" y="30709"/>
                  <a:pt x="43325" y="30894"/>
                </a:cubicBezTo>
                <a:cubicBezTo>
                  <a:pt x="42559" y="31114"/>
                  <a:pt x="41749" y="31334"/>
                  <a:pt x="40974" y="31510"/>
                </a:cubicBezTo>
                <a:cubicBezTo>
                  <a:pt x="40834" y="31369"/>
                  <a:pt x="40684" y="31184"/>
                  <a:pt x="40534" y="31035"/>
                </a:cubicBezTo>
                <a:cubicBezTo>
                  <a:pt x="41309" y="30814"/>
                  <a:pt x="42119" y="30594"/>
                  <a:pt x="42885" y="30374"/>
                </a:cubicBezTo>
                <a:close/>
                <a:moveTo>
                  <a:pt x="25752" y="30779"/>
                </a:moveTo>
                <a:lnTo>
                  <a:pt x="25752" y="30779"/>
                </a:lnTo>
                <a:cubicBezTo>
                  <a:pt x="26272" y="30894"/>
                  <a:pt x="26782" y="30999"/>
                  <a:pt x="27293" y="31070"/>
                </a:cubicBezTo>
                <a:cubicBezTo>
                  <a:pt x="27372" y="31219"/>
                  <a:pt x="27443" y="31404"/>
                  <a:pt x="27513" y="31554"/>
                </a:cubicBezTo>
                <a:cubicBezTo>
                  <a:pt x="27003" y="31510"/>
                  <a:pt x="26448" y="31404"/>
                  <a:pt x="25937" y="31290"/>
                </a:cubicBezTo>
                <a:cubicBezTo>
                  <a:pt x="25867" y="31149"/>
                  <a:pt x="25788" y="30964"/>
                  <a:pt x="25752" y="30779"/>
                </a:cubicBezTo>
                <a:close/>
                <a:moveTo>
                  <a:pt x="37233" y="30594"/>
                </a:moveTo>
                <a:cubicBezTo>
                  <a:pt x="37347" y="30779"/>
                  <a:pt x="37497" y="30964"/>
                  <a:pt x="37638" y="31149"/>
                </a:cubicBezTo>
                <a:cubicBezTo>
                  <a:pt x="37198" y="31219"/>
                  <a:pt x="36793" y="31290"/>
                  <a:pt x="36352" y="31369"/>
                </a:cubicBezTo>
                <a:cubicBezTo>
                  <a:pt x="36027" y="31440"/>
                  <a:pt x="35657" y="31510"/>
                  <a:pt x="35252" y="31589"/>
                </a:cubicBezTo>
                <a:cubicBezTo>
                  <a:pt x="35146" y="31404"/>
                  <a:pt x="34997" y="31255"/>
                  <a:pt x="34856" y="31070"/>
                </a:cubicBezTo>
                <a:cubicBezTo>
                  <a:pt x="35252" y="31035"/>
                  <a:pt x="35622" y="30964"/>
                  <a:pt x="35991" y="30894"/>
                </a:cubicBezTo>
                <a:cubicBezTo>
                  <a:pt x="36396" y="30779"/>
                  <a:pt x="36793" y="30709"/>
                  <a:pt x="37233" y="30594"/>
                </a:cubicBezTo>
                <a:close/>
                <a:moveTo>
                  <a:pt x="62289" y="30269"/>
                </a:moveTo>
                <a:cubicBezTo>
                  <a:pt x="62474" y="30409"/>
                  <a:pt x="62694" y="30559"/>
                  <a:pt x="62914" y="30709"/>
                </a:cubicBezTo>
                <a:lnTo>
                  <a:pt x="62879" y="30709"/>
                </a:lnTo>
                <a:cubicBezTo>
                  <a:pt x="62034" y="31035"/>
                  <a:pt x="61188" y="31290"/>
                  <a:pt x="60308" y="31589"/>
                </a:cubicBezTo>
                <a:cubicBezTo>
                  <a:pt x="60088" y="31440"/>
                  <a:pt x="59868" y="31290"/>
                  <a:pt x="59648" y="31149"/>
                </a:cubicBezTo>
                <a:cubicBezTo>
                  <a:pt x="60493" y="30894"/>
                  <a:pt x="61338" y="30630"/>
                  <a:pt x="62148" y="30304"/>
                </a:cubicBezTo>
                <a:cubicBezTo>
                  <a:pt x="62218" y="30304"/>
                  <a:pt x="62254" y="30304"/>
                  <a:pt x="62289" y="30269"/>
                </a:cubicBezTo>
                <a:close/>
                <a:moveTo>
                  <a:pt x="14677" y="30269"/>
                </a:moveTo>
                <a:cubicBezTo>
                  <a:pt x="14527" y="30559"/>
                  <a:pt x="14387" y="30814"/>
                  <a:pt x="14202" y="31070"/>
                </a:cubicBezTo>
                <a:cubicBezTo>
                  <a:pt x="13982" y="31114"/>
                  <a:pt x="13761" y="31184"/>
                  <a:pt x="13506" y="31219"/>
                </a:cubicBezTo>
                <a:cubicBezTo>
                  <a:pt x="12951" y="31334"/>
                  <a:pt x="12406" y="31475"/>
                  <a:pt x="11851" y="31624"/>
                </a:cubicBezTo>
                <a:cubicBezTo>
                  <a:pt x="12036" y="31369"/>
                  <a:pt x="12221" y="31070"/>
                  <a:pt x="12362" y="30779"/>
                </a:cubicBezTo>
                <a:cubicBezTo>
                  <a:pt x="13101" y="30594"/>
                  <a:pt x="13867" y="30453"/>
                  <a:pt x="14607" y="30304"/>
                </a:cubicBezTo>
                <a:cubicBezTo>
                  <a:pt x="14642" y="30304"/>
                  <a:pt x="14642" y="30269"/>
                  <a:pt x="14677" y="30269"/>
                </a:cubicBezTo>
                <a:close/>
                <a:moveTo>
                  <a:pt x="32065" y="30964"/>
                </a:moveTo>
                <a:cubicBezTo>
                  <a:pt x="32171" y="31114"/>
                  <a:pt x="32285" y="31290"/>
                  <a:pt x="32391" y="31440"/>
                </a:cubicBezTo>
                <a:cubicBezTo>
                  <a:pt x="31589" y="31554"/>
                  <a:pt x="30815" y="31589"/>
                  <a:pt x="30014" y="31624"/>
                </a:cubicBezTo>
                <a:cubicBezTo>
                  <a:pt x="29899" y="31475"/>
                  <a:pt x="29829" y="31334"/>
                  <a:pt x="29714" y="31149"/>
                </a:cubicBezTo>
                <a:cubicBezTo>
                  <a:pt x="30524" y="31149"/>
                  <a:pt x="31290" y="31070"/>
                  <a:pt x="32065" y="30964"/>
                </a:cubicBezTo>
                <a:close/>
                <a:moveTo>
                  <a:pt x="27372" y="31070"/>
                </a:moveTo>
                <a:lnTo>
                  <a:pt x="27372" y="31070"/>
                </a:lnTo>
                <a:cubicBezTo>
                  <a:pt x="27911" y="31128"/>
                  <a:pt x="28469" y="31163"/>
                  <a:pt x="29049" y="31163"/>
                </a:cubicBezTo>
                <a:cubicBezTo>
                  <a:pt x="29256" y="31163"/>
                  <a:pt x="29466" y="31158"/>
                  <a:pt x="29679" y="31149"/>
                </a:cubicBezTo>
                <a:cubicBezTo>
                  <a:pt x="29749" y="31334"/>
                  <a:pt x="29864" y="31475"/>
                  <a:pt x="29934" y="31624"/>
                </a:cubicBezTo>
                <a:cubicBezTo>
                  <a:pt x="29729" y="31634"/>
                  <a:pt x="29521" y="31638"/>
                  <a:pt x="29311" y="31638"/>
                </a:cubicBezTo>
                <a:cubicBezTo>
                  <a:pt x="28737" y="31638"/>
                  <a:pt x="28153" y="31606"/>
                  <a:pt x="27592" y="31554"/>
                </a:cubicBezTo>
                <a:cubicBezTo>
                  <a:pt x="27478" y="31404"/>
                  <a:pt x="27408" y="31219"/>
                  <a:pt x="27372" y="31070"/>
                </a:cubicBezTo>
                <a:close/>
                <a:moveTo>
                  <a:pt x="19229" y="31149"/>
                </a:moveTo>
                <a:cubicBezTo>
                  <a:pt x="19810" y="31149"/>
                  <a:pt x="20435" y="31149"/>
                  <a:pt x="21025" y="31219"/>
                </a:cubicBezTo>
                <a:cubicBezTo>
                  <a:pt x="20989" y="31404"/>
                  <a:pt x="20910" y="31554"/>
                  <a:pt x="20875" y="31695"/>
                </a:cubicBezTo>
                <a:cubicBezTo>
                  <a:pt x="20215" y="31660"/>
                  <a:pt x="19590" y="31660"/>
                  <a:pt x="18929" y="31660"/>
                </a:cubicBezTo>
                <a:cubicBezTo>
                  <a:pt x="19044" y="31475"/>
                  <a:pt x="19149" y="31290"/>
                  <a:pt x="19229" y="31149"/>
                </a:cubicBezTo>
                <a:close/>
                <a:moveTo>
                  <a:pt x="16218" y="30674"/>
                </a:moveTo>
                <a:lnTo>
                  <a:pt x="16218" y="30674"/>
                </a:lnTo>
                <a:cubicBezTo>
                  <a:pt x="16033" y="30929"/>
                  <a:pt x="15848" y="31149"/>
                  <a:pt x="15663" y="31369"/>
                </a:cubicBezTo>
                <a:cubicBezTo>
                  <a:pt x="15628" y="31369"/>
                  <a:pt x="15628" y="31369"/>
                  <a:pt x="15628" y="31404"/>
                </a:cubicBezTo>
                <a:cubicBezTo>
                  <a:pt x="14968" y="31510"/>
                  <a:pt x="14307" y="31624"/>
                  <a:pt x="13647" y="31774"/>
                </a:cubicBezTo>
                <a:cubicBezTo>
                  <a:pt x="13726" y="31730"/>
                  <a:pt x="13761" y="31660"/>
                  <a:pt x="13797" y="31624"/>
                </a:cubicBezTo>
                <a:cubicBezTo>
                  <a:pt x="13946" y="31475"/>
                  <a:pt x="14087" y="31290"/>
                  <a:pt x="14237" y="31114"/>
                </a:cubicBezTo>
                <a:cubicBezTo>
                  <a:pt x="14307" y="31114"/>
                  <a:pt x="14387" y="31070"/>
                  <a:pt x="14457" y="31070"/>
                </a:cubicBezTo>
                <a:cubicBezTo>
                  <a:pt x="15047" y="30929"/>
                  <a:pt x="15628" y="30779"/>
                  <a:pt x="16218" y="30674"/>
                </a:cubicBezTo>
                <a:close/>
                <a:moveTo>
                  <a:pt x="19185" y="31149"/>
                </a:moveTo>
                <a:cubicBezTo>
                  <a:pt x="19079" y="31290"/>
                  <a:pt x="18965" y="31475"/>
                  <a:pt x="18859" y="31660"/>
                </a:cubicBezTo>
                <a:cubicBezTo>
                  <a:pt x="18234" y="31660"/>
                  <a:pt x="17609" y="31695"/>
                  <a:pt x="16948" y="31774"/>
                </a:cubicBezTo>
                <a:cubicBezTo>
                  <a:pt x="17098" y="31589"/>
                  <a:pt x="17248" y="31404"/>
                  <a:pt x="17389" y="31219"/>
                </a:cubicBezTo>
                <a:cubicBezTo>
                  <a:pt x="17979" y="31149"/>
                  <a:pt x="18604" y="31149"/>
                  <a:pt x="19185" y="31149"/>
                </a:cubicBezTo>
                <a:close/>
                <a:moveTo>
                  <a:pt x="22856" y="31070"/>
                </a:moveTo>
                <a:cubicBezTo>
                  <a:pt x="23041" y="31114"/>
                  <a:pt x="23226" y="31149"/>
                  <a:pt x="23367" y="31219"/>
                </a:cubicBezTo>
                <a:cubicBezTo>
                  <a:pt x="23701" y="31290"/>
                  <a:pt x="23992" y="31404"/>
                  <a:pt x="24326" y="31475"/>
                </a:cubicBezTo>
                <a:cubicBezTo>
                  <a:pt x="24361" y="31510"/>
                  <a:pt x="24432" y="31510"/>
                  <a:pt x="24511" y="31554"/>
                </a:cubicBezTo>
                <a:cubicBezTo>
                  <a:pt x="24511" y="31624"/>
                  <a:pt x="24546" y="31730"/>
                  <a:pt x="24546" y="31809"/>
                </a:cubicBezTo>
                <a:cubicBezTo>
                  <a:pt x="24326" y="31774"/>
                  <a:pt x="24141" y="31730"/>
                  <a:pt x="23921" y="31660"/>
                </a:cubicBezTo>
                <a:cubicBezTo>
                  <a:pt x="23551" y="31589"/>
                  <a:pt x="23190" y="31510"/>
                  <a:pt x="22856" y="31440"/>
                </a:cubicBezTo>
                <a:lnTo>
                  <a:pt x="22856" y="31255"/>
                </a:lnTo>
                <a:lnTo>
                  <a:pt x="22856" y="31070"/>
                </a:lnTo>
                <a:close/>
                <a:moveTo>
                  <a:pt x="55325" y="30524"/>
                </a:moveTo>
                <a:cubicBezTo>
                  <a:pt x="55580" y="30779"/>
                  <a:pt x="55871" y="31035"/>
                  <a:pt x="56126" y="31290"/>
                </a:cubicBezTo>
                <a:cubicBezTo>
                  <a:pt x="55800" y="31369"/>
                  <a:pt x="55431" y="31440"/>
                  <a:pt x="55105" y="31510"/>
                </a:cubicBezTo>
                <a:cubicBezTo>
                  <a:pt x="54621" y="31624"/>
                  <a:pt x="54145" y="31695"/>
                  <a:pt x="53670" y="31774"/>
                </a:cubicBezTo>
                <a:cubicBezTo>
                  <a:pt x="53599" y="31774"/>
                  <a:pt x="53564" y="31809"/>
                  <a:pt x="53485" y="31809"/>
                </a:cubicBezTo>
                <a:cubicBezTo>
                  <a:pt x="53300" y="31624"/>
                  <a:pt x="53080" y="31404"/>
                  <a:pt x="52904" y="31219"/>
                </a:cubicBezTo>
                <a:cubicBezTo>
                  <a:pt x="53009" y="31184"/>
                  <a:pt x="53124" y="31149"/>
                  <a:pt x="53194" y="31114"/>
                </a:cubicBezTo>
                <a:cubicBezTo>
                  <a:pt x="53925" y="30929"/>
                  <a:pt x="54621" y="30709"/>
                  <a:pt x="55325" y="30524"/>
                </a:cubicBezTo>
                <a:close/>
                <a:moveTo>
                  <a:pt x="58802" y="30594"/>
                </a:moveTo>
                <a:cubicBezTo>
                  <a:pt x="58882" y="30630"/>
                  <a:pt x="58987" y="30709"/>
                  <a:pt x="59067" y="30779"/>
                </a:cubicBezTo>
                <a:cubicBezTo>
                  <a:pt x="59207" y="30894"/>
                  <a:pt x="59357" y="30999"/>
                  <a:pt x="59542" y="31114"/>
                </a:cubicBezTo>
                <a:cubicBezTo>
                  <a:pt x="58626" y="31369"/>
                  <a:pt x="57702" y="31589"/>
                  <a:pt x="56786" y="31809"/>
                </a:cubicBezTo>
                <a:cubicBezTo>
                  <a:pt x="56602" y="31660"/>
                  <a:pt x="56425" y="31475"/>
                  <a:pt x="56241" y="31334"/>
                </a:cubicBezTo>
                <a:cubicBezTo>
                  <a:pt x="57086" y="31114"/>
                  <a:pt x="57966" y="30850"/>
                  <a:pt x="58802" y="30594"/>
                </a:cubicBezTo>
                <a:close/>
                <a:moveTo>
                  <a:pt x="24432" y="30964"/>
                </a:moveTo>
                <a:lnTo>
                  <a:pt x="24432" y="30964"/>
                </a:lnTo>
                <a:cubicBezTo>
                  <a:pt x="24907" y="31114"/>
                  <a:pt x="25391" y="31219"/>
                  <a:pt x="25902" y="31334"/>
                </a:cubicBezTo>
                <a:cubicBezTo>
                  <a:pt x="25973" y="31510"/>
                  <a:pt x="26052" y="31695"/>
                  <a:pt x="26122" y="31880"/>
                </a:cubicBezTo>
                <a:cubicBezTo>
                  <a:pt x="25612" y="31774"/>
                  <a:pt x="25057" y="31660"/>
                  <a:pt x="24546" y="31510"/>
                </a:cubicBezTo>
                <a:cubicBezTo>
                  <a:pt x="24511" y="31334"/>
                  <a:pt x="24467" y="31149"/>
                  <a:pt x="24432" y="30964"/>
                </a:cubicBezTo>
                <a:close/>
                <a:moveTo>
                  <a:pt x="21095" y="31219"/>
                </a:moveTo>
                <a:cubicBezTo>
                  <a:pt x="21650" y="31290"/>
                  <a:pt x="22231" y="31369"/>
                  <a:pt x="22821" y="31475"/>
                </a:cubicBezTo>
                <a:cubicBezTo>
                  <a:pt x="22821" y="31624"/>
                  <a:pt x="22785" y="31774"/>
                  <a:pt x="22785" y="31915"/>
                </a:cubicBezTo>
                <a:cubicBezTo>
                  <a:pt x="22160" y="31845"/>
                  <a:pt x="21535" y="31774"/>
                  <a:pt x="20910" y="31695"/>
                </a:cubicBezTo>
                <a:cubicBezTo>
                  <a:pt x="20989" y="31554"/>
                  <a:pt x="21025" y="31404"/>
                  <a:pt x="21095" y="31219"/>
                </a:cubicBezTo>
                <a:close/>
                <a:moveTo>
                  <a:pt x="34812" y="31114"/>
                </a:moveTo>
                <a:cubicBezTo>
                  <a:pt x="34961" y="31255"/>
                  <a:pt x="35076" y="31440"/>
                  <a:pt x="35217" y="31589"/>
                </a:cubicBezTo>
                <a:cubicBezTo>
                  <a:pt x="34451" y="31695"/>
                  <a:pt x="33676" y="31845"/>
                  <a:pt x="32875" y="31915"/>
                </a:cubicBezTo>
                <a:cubicBezTo>
                  <a:pt x="32725" y="31774"/>
                  <a:pt x="32611" y="31624"/>
                  <a:pt x="32470" y="31475"/>
                </a:cubicBezTo>
                <a:cubicBezTo>
                  <a:pt x="33271" y="31369"/>
                  <a:pt x="34046" y="31219"/>
                  <a:pt x="34812" y="31114"/>
                </a:cubicBezTo>
                <a:close/>
                <a:moveTo>
                  <a:pt x="37638" y="31184"/>
                </a:moveTo>
                <a:lnTo>
                  <a:pt x="37972" y="31510"/>
                </a:lnTo>
                <a:cubicBezTo>
                  <a:pt x="37603" y="31589"/>
                  <a:pt x="37233" y="31660"/>
                  <a:pt x="36872" y="31730"/>
                </a:cubicBezTo>
                <a:cubicBezTo>
                  <a:pt x="36432" y="31809"/>
                  <a:pt x="36027" y="31845"/>
                  <a:pt x="35586" y="31915"/>
                </a:cubicBezTo>
                <a:cubicBezTo>
                  <a:pt x="35472" y="31809"/>
                  <a:pt x="35402" y="31695"/>
                  <a:pt x="35296" y="31624"/>
                </a:cubicBezTo>
                <a:cubicBezTo>
                  <a:pt x="35657" y="31554"/>
                  <a:pt x="36027" y="31475"/>
                  <a:pt x="36396" y="31440"/>
                </a:cubicBezTo>
                <a:cubicBezTo>
                  <a:pt x="36793" y="31334"/>
                  <a:pt x="37233" y="31255"/>
                  <a:pt x="37638" y="31184"/>
                </a:cubicBezTo>
                <a:close/>
                <a:moveTo>
                  <a:pt x="49118" y="30630"/>
                </a:moveTo>
                <a:cubicBezTo>
                  <a:pt x="49303" y="30814"/>
                  <a:pt x="49488" y="30999"/>
                  <a:pt x="49638" y="31219"/>
                </a:cubicBezTo>
                <a:cubicBezTo>
                  <a:pt x="49382" y="31290"/>
                  <a:pt x="49083" y="31369"/>
                  <a:pt x="48828" y="31440"/>
                </a:cubicBezTo>
                <a:cubicBezTo>
                  <a:pt x="48317" y="31624"/>
                  <a:pt x="47762" y="31774"/>
                  <a:pt x="47252" y="31915"/>
                </a:cubicBezTo>
                <a:cubicBezTo>
                  <a:pt x="47102" y="31730"/>
                  <a:pt x="46961" y="31554"/>
                  <a:pt x="46776" y="31369"/>
                </a:cubicBezTo>
                <a:cubicBezTo>
                  <a:pt x="47542" y="31149"/>
                  <a:pt x="48352" y="30894"/>
                  <a:pt x="49118" y="30630"/>
                </a:cubicBezTo>
                <a:close/>
                <a:moveTo>
                  <a:pt x="52164" y="30524"/>
                </a:moveTo>
                <a:lnTo>
                  <a:pt x="52825" y="31184"/>
                </a:lnTo>
                <a:cubicBezTo>
                  <a:pt x="51979" y="31440"/>
                  <a:pt x="51178" y="31660"/>
                  <a:pt x="50333" y="31915"/>
                </a:cubicBezTo>
                <a:cubicBezTo>
                  <a:pt x="50263" y="31845"/>
                  <a:pt x="50183" y="31730"/>
                  <a:pt x="50078" y="31660"/>
                </a:cubicBezTo>
                <a:cubicBezTo>
                  <a:pt x="49963" y="31510"/>
                  <a:pt x="49858" y="31369"/>
                  <a:pt x="49708" y="31219"/>
                </a:cubicBezTo>
                <a:cubicBezTo>
                  <a:pt x="50518" y="30999"/>
                  <a:pt x="51363" y="30744"/>
                  <a:pt x="52164" y="30524"/>
                </a:cubicBezTo>
                <a:close/>
                <a:moveTo>
                  <a:pt x="17353" y="31219"/>
                </a:moveTo>
                <a:lnTo>
                  <a:pt x="17353" y="31219"/>
                </a:lnTo>
                <a:cubicBezTo>
                  <a:pt x="17204" y="31404"/>
                  <a:pt x="17063" y="31589"/>
                  <a:pt x="16913" y="31774"/>
                </a:cubicBezTo>
                <a:cubicBezTo>
                  <a:pt x="16288" y="31809"/>
                  <a:pt x="15707" y="31880"/>
                  <a:pt x="15082" y="31994"/>
                </a:cubicBezTo>
                <a:cubicBezTo>
                  <a:pt x="15267" y="31809"/>
                  <a:pt x="15487" y="31624"/>
                  <a:pt x="15663" y="31440"/>
                </a:cubicBezTo>
                <a:cubicBezTo>
                  <a:pt x="16218" y="31334"/>
                  <a:pt x="16764" y="31255"/>
                  <a:pt x="17353" y="31219"/>
                </a:cubicBezTo>
                <a:close/>
                <a:moveTo>
                  <a:pt x="40499" y="31035"/>
                </a:moveTo>
                <a:cubicBezTo>
                  <a:pt x="40649" y="31219"/>
                  <a:pt x="40798" y="31369"/>
                  <a:pt x="40904" y="31554"/>
                </a:cubicBezTo>
                <a:cubicBezTo>
                  <a:pt x="40138" y="31730"/>
                  <a:pt x="39328" y="31880"/>
                  <a:pt x="38518" y="32029"/>
                </a:cubicBezTo>
                <a:cubicBezTo>
                  <a:pt x="38413" y="31915"/>
                  <a:pt x="38333" y="31809"/>
                  <a:pt x="38228" y="31730"/>
                </a:cubicBezTo>
                <a:cubicBezTo>
                  <a:pt x="38157" y="31660"/>
                  <a:pt x="38113" y="31624"/>
                  <a:pt x="38078" y="31554"/>
                </a:cubicBezTo>
                <a:cubicBezTo>
                  <a:pt x="38888" y="31404"/>
                  <a:pt x="39698" y="31219"/>
                  <a:pt x="40499" y="31035"/>
                </a:cubicBezTo>
                <a:close/>
                <a:moveTo>
                  <a:pt x="25937" y="31369"/>
                </a:moveTo>
                <a:lnTo>
                  <a:pt x="25937" y="31369"/>
                </a:lnTo>
                <a:cubicBezTo>
                  <a:pt x="26492" y="31475"/>
                  <a:pt x="27003" y="31554"/>
                  <a:pt x="27548" y="31589"/>
                </a:cubicBezTo>
                <a:cubicBezTo>
                  <a:pt x="27628" y="31774"/>
                  <a:pt x="27733" y="31915"/>
                  <a:pt x="27848" y="32065"/>
                </a:cubicBezTo>
                <a:cubicBezTo>
                  <a:pt x="27293" y="32029"/>
                  <a:pt x="26747" y="31950"/>
                  <a:pt x="26193" y="31880"/>
                </a:cubicBezTo>
                <a:cubicBezTo>
                  <a:pt x="26087" y="31695"/>
                  <a:pt x="26008" y="31510"/>
                  <a:pt x="25937" y="31369"/>
                </a:cubicBezTo>
                <a:close/>
                <a:moveTo>
                  <a:pt x="46186" y="30779"/>
                </a:moveTo>
                <a:cubicBezTo>
                  <a:pt x="46371" y="30964"/>
                  <a:pt x="46556" y="31184"/>
                  <a:pt x="46697" y="31369"/>
                </a:cubicBezTo>
                <a:cubicBezTo>
                  <a:pt x="45896" y="31624"/>
                  <a:pt x="45086" y="31845"/>
                  <a:pt x="44320" y="32065"/>
                </a:cubicBezTo>
                <a:cubicBezTo>
                  <a:pt x="44170" y="31880"/>
                  <a:pt x="44021" y="31695"/>
                  <a:pt x="43880" y="31510"/>
                </a:cubicBezTo>
                <a:cubicBezTo>
                  <a:pt x="44646" y="31290"/>
                  <a:pt x="45456" y="31035"/>
                  <a:pt x="46186" y="30779"/>
                </a:cubicBezTo>
                <a:close/>
                <a:moveTo>
                  <a:pt x="62949" y="30744"/>
                </a:moveTo>
                <a:cubicBezTo>
                  <a:pt x="63204" y="30894"/>
                  <a:pt x="63425" y="31035"/>
                  <a:pt x="63689" y="31184"/>
                </a:cubicBezTo>
                <a:cubicBezTo>
                  <a:pt x="63645" y="31184"/>
                  <a:pt x="63609" y="31184"/>
                  <a:pt x="63609" y="31219"/>
                </a:cubicBezTo>
                <a:cubicBezTo>
                  <a:pt x="62808" y="31510"/>
                  <a:pt x="61963" y="31809"/>
                  <a:pt x="61153" y="32065"/>
                </a:cubicBezTo>
                <a:cubicBezTo>
                  <a:pt x="60898" y="31915"/>
                  <a:pt x="60643" y="31774"/>
                  <a:pt x="60387" y="31624"/>
                </a:cubicBezTo>
                <a:cubicBezTo>
                  <a:pt x="61224" y="31334"/>
                  <a:pt x="62069" y="31070"/>
                  <a:pt x="62879" y="30744"/>
                </a:cubicBezTo>
                <a:close/>
                <a:moveTo>
                  <a:pt x="24546" y="31554"/>
                </a:moveTo>
                <a:lnTo>
                  <a:pt x="24546" y="31554"/>
                </a:lnTo>
                <a:cubicBezTo>
                  <a:pt x="25092" y="31695"/>
                  <a:pt x="25612" y="31809"/>
                  <a:pt x="26157" y="31915"/>
                </a:cubicBezTo>
                <a:cubicBezTo>
                  <a:pt x="26193" y="31994"/>
                  <a:pt x="26228" y="32065"/>
                  <a:pt x="26272" y="32100"/>
                </a:cubicBezTo>
                <a:cubicBezTo>
                  <a:pt x="25717" y="32029"/>
                  <a:pt x="25171" y="31950"/>
                  <a:pt x="24617" y="31845"/>
                </a:cubicBezTo>
                <a:cubicBezTo>
                  <a:pt x="24582" y="31730"/>
                  <a:pt x="24546" y="31660"/>
                  <a:pt x="24546" y="31554"/>
                </a:cubicBezTo>
                <a:close/>
                <a:moveTo>
                  <a:pt x="43360" y="30929"/>
                </a:moveTo>
                <a:cubicBezTo>
                  <a:pt x="43510" y="31114"/>
                  <a:pt x="43660" y="31290"/>
                  <a:pt x="43801" y="31475"/>
                </a:cubicBezTo>
                <a:cubicBezTo>
                  <a:pt x="42999" y="31695"/>
                  <a:pt x="42225" y="31915"/>
                  <a:pt x="41379" y="32100"/>
                </a:cubicBezTo>
                <a:cubicBezTo>
                  <a:pt x="41274" y="31915"/>
                  <a:pt x="41124" y="31730"/>
                  <a:pt x="40974" y="31554"/>
                </a:cubicBezTo>
                <a:cubicBezTo>
                  <a:pt x="41784" y="31369"/>
                  <a:pt x="42594" y="31149"/>
                  <a:pt x="43360" y="30929"/>
                </a:cubicBezTo>
                <a:close/>
                <a:moveTo>
                  <a:pt x="8664" y="30119"/>
                </a:moveTo>
                <a:lnTo>
                  <a:pt x="8664" y="30119"/>
                </a:lnTo>
                <a:cubicBezTo>
                  <a:pt x="8550" y="30489"/>
                  <a:pt x="8444" y="30850"/>
                  <a:pt x="8294" y="31184"/>
                </a:cubicBezTo>
                <a:cubicBezTo>
                  <a:pt x="8004" y="31334"/>
                  <a:pt x="7704" y="31440"/>
                  <a:pt x="7414" y="31589"/>
                </a:cubicBezTo>
                <a:cubicBezTo>
                  <a:pt x="7044" y="31774"/>
                  <a:pt x="6718" y="31950"/>
                  <a:pt x="6384" y="32135"/>
                </a:cubicBezTo>
                <a:cubicBezTo>
                  <a:pt x="6533" y="31774"/>
                  <a:pt x="6683" y="31404"/>
                  <a:pt x="6824" y="31035"/>
                </a:cubicBezTo>
                <a:cubicBezTo>
                  <a:pt x="7229" y="30779"/>
                  <a:pt x="7704" y="30524"/>
                  <a:pt x="8180" y="30304"/>
                </a:cubicBezTo>
                <a:cubicBezTo>
                  <a:pt x="8329" y="30233"/>
                  <a:pt x="8514" y="30154"/>
                  <a:pt x="8664" y="30119"/>
                </a:cubicBezTo>
                <a:close/>
                <a:moveTo>
                  <a:pt x="27592" y="31589"/>
                </a:moveTo>
                <a:lnTo>
                  <a:pt x="27592" y="31589"/>
                </a:lnTo>
                <a:cubicBezTo>
                  <a:pt x="28100" y="31656"/>
                  <a:pt x="28612" y="31681"/>
                  <a:pt x="29113" y="31681"/>
                </a:cubicBezTo>
                <a:cubicBezTo>
                  <a:pt x="29403" y="31681"/>
                  <a:pt x="29689" y="31673"/>
                  <a:pt x="29970" y="31660"/>
                </a:cubicBezTo>
                <a:cubicBezTo>
                  <a:pt x="30084" y="31845"/>
                  <a:pt x="30190" y="31994"/>
                  <a:pt x="30339" y="32135"/>
                </a:cubicBezTo>
                <a:cubicBezTo>
                  <a:pt x="29529" y="32135"/>
                  <a:pt x="28728" y="32135"/>
                  <a:pt x="27883" y="32065"/>
                </a:cubicBezTo>
                <a:cubicBezTo>
                  <a:pt x="27769" y="31915"/>
                  <a:pt x="27698" y="31774"/>
                  <a:pt x="27592" y="31589"/>
                </a:cubicBezTo>
                <a:close/>
                <a:moveTo>
                  <a:pt x="32435" y="31475"/>
                </a:moveTo>
                <a:cubicBezTo>
                  <a:pt x="32540" y="31624"/>
                  <a:pt x="32690" y="31774"/>
                  <a:pt x="32796" y="31915"/>
                </a:cubicBezTo>
                <a:cubicBezTo>
                  <a:pt x="32030" y="32029"/>
                  <a:pt x="31184" y="32100"/>
                  <a:pt x="30375" y="32135"/>
                </a:cubicBezTo>
                <a:cubicBezTo>
                  <a:pt x="30269" y="31994"/>
                  <a:pt x="30119" y="31809"/>
                  <a:pt x="30049" y="31660"/>
                </a:cubicBezTo>
                <a:cubicBezTo>
                  <a:pt x="30850" y="31660"/>
                  <a:pt x="31625" y="31589"/>
                  <a:pt x="32435" y="31475"/>
                </a:cubicBezTo>
                <a:close/>
                <a:moveTo>
                  <a:pt x="7158" y="29714"/>
                </a:moveTo>
                <a:lnTo>
                  <a:pt x="7158" y="29714"/>
                </a:lnTo>
                <a:cubicBezTo>
                  <a:pt x="7044" y="30154"/>
                  <a:pt x="6938" y="30559"/>
                  <a:pt x="6789" y="30999"/>
                </a:cubicBezTo>
                <a:cubicBezTo>
                  <a:pt x="6199" y="31369"/>
                  <a:pt x="5688" y="31730"/>
                  <a:pt x="5178" y="32170"/>
                </a:cubicBezTo>
                <a:cubicBezTo>
                  <a:pt x="5362" y="31774"/>
                  <a:pt x="5503" y="31334"/>
                  <a:pt x="5688" y="30894"/>
                </a:cubicBezTo>
                <a:cubicBezTo>
                  <a:pt x="6164" y="30453"/>
                  <a:pt x="6639" y="30049"/>
                  <a:pt x="7158" y="29714"/>
                </a:cubicBezTo>
                <a:close/>
                <a:moveTo>
                  <a:pt x="10460" y="30524"/>
                </a:moveTo>
                <a:lnTo>
                  <a:pt x="10460" y="30524"/>
                </a:lnTo>
                <a:cubicBezTo>
                  <a:pt x="10346" y="30814"/>
                  <a:pt x="10240" y="31070"/>
                  <a:pt x="10090" y="31369"/>
                </a:cubicBezTo>
                <a:cubicBezTo>
                  <a:pt x="9359" y="31589"/>
                  <a:pt x="8620" y="31880"/>
                  <a:pt x="7924" y="32170"/>
                </a:cubicBezTo>
                <a:cubicBezTo>
                  <a:pt x="8074" y="31880"/>
                  <a:pt x="8224" y="31554"/>
                  <a:pt x="8329" y="31219"/>
                </a:cubicBezTo>
                <a:cubicBezTo>
                  <a:pt x="9025" y="30964"/>
                  <a:pt x="9720" y="30709"/>
                  <a:pt x="10460" y="30524"/>
                </a:cubicBezTo>
                <a:close/>
                <a:moveTo>
                  <a:pt x="35252" y="31624"/>
                </a:moveTo>
                <a:cubicBezTo>
                  <a:pt x="35331" y="31730"/>
                  <a:pt x="35437" y="31809"/>
                  <a:pt x="35551" y="31915"/>
                </a:cubicBezTo>
                <a:cubicBezTo>
                  <a:pt x="34741" y="32029"/>
                  <a:pt x="33975" y="32135"/>
                  <a:pt x="33130" y="32214"/>
                </a:cubicBezTo>
                <a:cubicBezTo>
                  <a:pt x="33051" y="32135"/>
                  <a:pt x="32980" y="32029"/>
                  <a:pt x="32910" y="31950"/>
                </a:cubicBezTo>
                <a:cubicBezTo>
                  <a:pt x="33711" y="31880"/>
                  <a:pt x="34486" y="31730"/>
                  <a:pt x="35252" y="31624"/>
                </a:cubicBezTo>
                <a:close/>
                <a:moveTo>
                  <a:pt x="18894" y="31695"/>
                </a:moveTo>
                <a:cubicBezTo>
                  <a:pt x="19554" y="31695"/>
                  <a:pt x="20215" y="31695"/>
                  <a:pt x="20875" y="31774"/>
                </a:cubicBezTo>
                <a:cubicBezTo>
                  <a:pt x="20805" y="31915"/>
                  <a:pt x="20769" y="32065"/>
                  <a:pt x="20690" y="32249"/>
                </a:cubicBezTo>
                <a:cubicBezTo>
                  <a:pt x="20203" y="32225"/>
                  <a:pt x="19698" y="32196"/>
                  <a:pt x="19200" y="32196"/>
                </a:cubicBezTo>
                <a:cubicBezTo>
                  <a:pt x="18988" y="32196"/>
                  <a:pt x="18777" y="32201"/>
                  <a:pt x="18568" y="32214"/>
                </a:cubicBezTo>
                <a:cubicBezTo>
                  <a:pt x="18639" y="32135"/>
                  <a:pt x="18674" y="32065"/>
                  <a:pt x="18709" y="31994"/>
                </a:cubicBezTo>
                <a:cubicBezTo>
                  <a:pt x="18789" y="31880"/>
                  <a:pt x="18824" y="31809"/>
                  <a:pt x="18894" y="31695"/>
                </a:cubicBezTo>
                <a:close/>
                <a:moveTo>
                  <a:pt x="22856" y="31475"/>
                </a:moveTo>
                <a:cubicBezTo>
                  <a:pt x="23190" y="31554"/>
                  <a:pt x="23551" y="31624"/>
                  <a:pt x="23886" y="31730"/>
                </a:cubicBezTo>
                <a:cubicBezTo>
                  <a:pt x="24106" y="31774"/>
                  <a:pt x="24326" y="31809"/>
                  <a:pt x="24582" y="31880"/>
                </a:cubicBezTo>
                <a:lnTo>
                  <a:pt x="24582" y="31950"/>
                </a:lnTo>
                <a:cubicBezTo>
                  <a:pt x="24617" y="32065"/>
                  <a:pt x="24617" y="32170"/>
                  <a:pt x="24652" y="32249"/>
                </a:cubicBezTo>
                <a:cubicBezTo>
                  <a:pt x="24397" y="32214"/>
                  <a:pt x="24141" y="32170"/>
                  <a:pt x="23886" y="32135"/>
                </a:cubicBezTo>
                <a:cubicBezTo>
                  <a:pt x="23516" y="32065"/>
                  <a:pt x="23190" y="31994"/>
                  <a:pt x="22821" y="31950"/>
                </a:cubicBezTo>
                <a:cubicBezTo>
                  <a:pt x="22856" y="31774"/>
                  <a:pt x="22856" y="31624"/>
                  <a:pt x="22856" y="31475"/>
                </a:cubicBezTo>
                <a:close/>
                <a:moveTo>
                  <a:pt x="12291" y="30814"/>
                </a:moveTo>
                <a:lnTo>
                  <a:pt x="12291" y="30814"/>
                </a:lnTo>
                <a:cubicBezTo>
                  <a:pt x="12142" y="31070"/>
                  <a:pt x="12001" y="31369"/>
                  <a:pt x="11781" y="31624"/>
                </a:cubicBezTo>
                <a:cubicBezTo>
                  <a:pt x="11006" y="31845"/>
                  <a:pt x="10275" y="32065"/>
                  <a:pt x="9580" y="32285"/>
                </a:cubicBezTo>
                <a:cubicBezTo>
                  <a:pt x="9800" y="31994"/>
                  <a:pt x="9941" y="31695"/>
                  <a:pt x="10125" y="31404"/>
                </a:cubicBezTo>
                <a:cubicBezTo>
                  <a:pt x="10821" y="31184"/>
                  <a:pt x="11560" y="30964"/>
                  <a:pt x="12291" y="30814"/>
                </a:cubicBezTo>
                <a:close/>
                <a:moveTo>
                  <a:pt x="26193" y="31915"/>
                </a:moveTo>
                <a:lnTo>
                  <a:pt x="26193" y="31915"/>
                </a:lnTo>
                <a:cubicBezTo>
                  <a:pt x="26782" y="32029"/>
                  <a:pt x="27328" y="32065"/>
                  <a:pt x="27883" y="32135"/>
                </a:cubicBezTo>
                <a:cubicBezTo>
                  <a:pt x="27918" y="32170"/>
                  <a:pt x="27953" y="32249"/>
                  <a:pt x="27989" y="32285"/>
                </a:cubicBezTo>
                <a:cubicBezTo>
                  <a:pt x="27443" y="32249"/>
                  <a:pt x="26888" y="32214"/>
                  <a:pt x="26342" y="32135"/>
                </a:cubicBezTo>
                <a:cubicBezTo>
                  <a:pt x="26307" y="32065"/>
                  <a:pt x="26228" y="31994"/>
                  <a:pt x="26193" y="31915"/>
                </a:cubicBezTo>
                <a:close/>
                <a:moveTo>
                  <a:pt x="2096" y="30154"/>
                </a:moveTo>
                <a:lnTo>
                  <a:pt x="2096" y="30154"/>
                </a:lnTo>
                <a:cubicBezTo>
                  <a:pt x="1982" y="30559"/>
                  <a:pt x="1841" y="30964"/>
                  <a:pt x="1691" y="31404"/>
                </a:cubicBezTo>
                <a:cubicBezTo>
                  <a:pt x="1181" y="31695"/>
                  <a:pt x="626" y="32029"/>
                  <a:pt x="36" y="32320"/>
                </a:cubicBezTo>
                <a:cubicBezTo>
                  <a:pt x="186" y="31915"/>
                  <a:pt x="335" y="31510"/>
                  <a:pt x="476" y="31070"/>
                </a:cubicBezTo>
                <a:cubicBezTo>
                  <a:pt x="1066" y="30779"/>
                  <a:pt x="1621" y="30489"/>
                  <a:pt x="2096" y="30154"/>
                </a:cubicBezTo>
                <a:close/>
                <a:moveTo>
                  <a:pt x="18859" y="31695"/>
                </a:moveTo>
                <a:cubicBezTo>
                  <a:pt x="18789" y="31774"/>
                  <a:pt x="18744" y="31880"/>
                  <a:pt x="18674" y="31950"/>
                </a:cubicBezTo>
                <a:cubicBezTo>
                  <a:pt x="18639" y="32029"/>
                  <a:pt x="18568" y="32100"/>
                  <a:pt x="18524" y="32214"/>
                </a:cubicBezTo>
                <a:cubicBezTo>
                  <a:pt x="17829" y="32214"/>
                  <a:pt x="17169" y="32249"/>
                  <a:pt x="16508" y="32320"/>
                </a:cubicBezTo>
                <a:cubicBezTo>
                  <a:pt x="16543" y="32285"/>
                  <a:pt x="16543" y="32249"/>
                  <a:pt x="16588" y="32214"/>
                </a:cubicBezTo>
                <a:cubicBezTo>
                  <a:pt x="16693" y="32065"/>
                  <a:pt x="16808" y="31950"/>
                  <a:pt x="16913" y="31809"/>
                </a:cubicBezTo>
                <a:cubicBezTo>
                  <a:pt x="17574" y="31730"/>
                  <a:pt x="18199" y="31695"/>
                  <a:pt x="18859" y="31695"/>
                </a:cubicBezTo>
                <a:close/>
                <a:moveTo>
                  <a:pt x="6093" y="29608"/>
                </a:moveTo>
                <a:lnTo>
                  <a:pt x="6093" y="29608"/>
                </a:lnTo>
                <a:cubicBezTo>
                  <a:pt x="5944" y="30049"/>
                  <a:pt x="5803" y="30453"/>
                  <a:pt x="5653" y="30850"/>
                </a:cubicBezTo>
                <a:cubicBezTo>
                  <a:pt x="5098" y="31334"/>
                  <a:pt x="4623" y="31845"/>
                  <a:pt x="4112" y="32355"/>
                </a:cubicBezTo>
                <a:cubicBezTo>
                  <a:pt x="4262" y="31994"/>
                  <a:pt x="4438" y="31624"/>
                  <a:pt x="4588" y="31255"/>
                </a:cubicBezTo>
                <a:cubicBezTo>
                  <a:pt x="4658" y="31184"/>
                  <a:pt x="4702" y="31114"/>
                  <a:pt x="4773" y="31035"/>
                </a:cubicBezTo>
                <a:cubicBezTo>
                  <a:pt x="5213" y="30559"/>
                  <a:pt x="5653" y="30084"/>
                  <a:pt x="6093" y="29608"/>
                </a:cubicBezTo>
                <a:close/>
                <a:moveTo>
                  <a:pt x="27918" y="32135"/>
                </a:moveTo>
                <a:lnTo>
                  <a:pt x="27918" y="32135"/>
                </a:lnTo>
                <a:cubicBezTo>
                  <a:pt x="28486" y="32160"/>
                  <a:pt x="29071" y="32189"/>
                  <a:pt x="29646" y="32189"/>
                </a:cubicBezTo>
                <a:cubicBezTo>
                  <a:pt x="29891" y="32189"/>
                  <a:pt x="30135" y="32183"/>
                  <a:pt x="30375" y="32170"/>
                </a:cubicBezTo>
                <a:cubicBezTo>
                  <a:pt x="30410" y="32214"/>
                  <a:pt x="30454" y="32285"/>
                  <a:pt x="30524" y="32355"/>
                </a:cubicBezTo>
                <a:cubicBezTo>
                  <a:pt x="29714" y="32355"/>
                  <a:pt x="28913" y="32355"/>
                  <a:pt x="28068" y="32285"/>
                </a:cubicBezTo>
                <a:cubicBezTo>
                  <a:pt x="28033" y="32249"/>
                  <a:pt x="27953" y="32170"/>
                  <a:pt x="27918" y="32135"/>
                </a:cubicBezTo>
                <a:close/>
                <a:moveTo>
                  <a:pt x="32831" y="31950"/>
                </a:moveTo>
                <a:cubicBezTo>
                  <a:pt x="32910" y="32065"/>
                  <a:pt x="32980" y="32135"/>
                  <a:pt x="33095" y="32214"/>
                </a:cubicBezTo>
                <a:cubicBezTo>
                  <a:pt x="32250" y="32285"/>
                  <a:pt x="31440" y="32320"/>
                  <a:pt x="30595" y="32355"/>
                </a:cubicBezTo>
                <a:lnTo>
                  <a:pt x="30559" y="32320"/>
                </a:lnTo>
                <a:cubicBezTo>
                  <a:pt x="30524" y="32249"/>
                  <a:pt x="30454" y="32214"/>
                  <a:pt x="30410" y="32170"/>
                </a:cubicBezTo>
                <a:cubicBezTo>
                  <a:pt x="31220" y="32135"/>
                  <a:pt x="32065" y="32065"/>
                  <a:pt x="32831" y="31950"/>
                </a:cubicBezTo>
                <a:close/>
                <a:moveTo>
                  <a:pt x="38008" y="31554"/>
                </a:moveTo>
                <a:cubicBezTo>
                  <a:pt x="38078" y="31624"/>
                  <a:pt x="38113" y="31695"/>
                  <a:pt x="38192" y="31774"/>
                </a:cubicBezTo>
                <a:cubicBezTo>
                  <a:pt x="38298" y="31845"/>
                  <a:pt x="38377" y="31950"/>
                  <a:pt x="38448" y="32029"/>
                </a:cubicBezTo>
                <a:cubicBezTo>
                  <a:pt x="38078" y="32100"/>
                  <a:pt x="37717" y="32170"/>
                  <a:pt x="37312" y="32214"/>
                </a:cubicBezTo>
                <a:cubicBezTo>
                  <a:pt x="36872" y="32285"/>
                  <a:pt x="36467" y="32320"/>
                  <a:pt x="36027" y="32355"/>
                </a:cubicBezTo>
                <a:cubicBezTo>
                  <a:pt x="35912" y="32249"/>
                  <a:pt x="35771" y="32100"/>
                  <a:pt x="35622" y="31950"/>
                </a:cubicBezTo>
                <a:cubicBezTo>
                  <a:pt x="36062" y="31880"/>
                  <a:pt x="36467" y="31845"/>
                  <a:pt x="36872" y="31774"/>
                </a:cubicBezTo>
                <a:cubicBezTo>
                  <a:pt x="37233" y="31695"/>
                  <a:pt x="37638" y="31624"/>
                  <a:pt x="38008" y="31554"/>
                </a:cubicBezTo>
                <a:close/>
                <a:moveTo>
                  <a:pt x="59577" y="31149"/>
                </a:moveTo>
                <a:cubicBezTo>
                  <a:pt x="59797" y="31290"/>
                  <a:pt x="60053" y="31440"/>
                  <a:pt x="60273" y="31589"/>
                </a:cubicBezTo>
                <a:cubicBezTo>
                  <a:pt x="59322" y="31880"/>
                  <a:pt x="58406" y="32135"/>
                  <a:pt x="57447" y="32355"/>
                </a:cubicBezTo>
                <a:cubicBezTo>
                  <a:pt x="57227" y="32214"/>
                  <a:pt x="57042" y="32029"/>
                  <a:pt x="56822" y="31845"/>
                </a:cubicBezTo>
                <a:cubicBezTo>
                  <a:pt x="57746" y="31624"/>
                  <a:pt x="58662" y="31404"/>
                  <a:pt x="59577" y="31149"/>
                </a:cubicBezTo>
                <a:close/>
                <a:moveTo>
                  <a:pt x="14166" y="31114"/>
                </a:moveTo>
                <a:cubicBezTo>
                  <a:pt x="14052" y="31290"/>
                  <a:pt x="13902" y="31440"/>
                  <a:pt x="13761" y="31589"/>
                </a:cubicBezTo>
                <a:cubicBezTo>
                  <a:pt x="13726" y="31660"/>
                  <a:pt x="13647" y="31730"/>
                  <a:pt x="13577" y="31809"/>
                </a:cubicBezTo>
                <a:cubicBezTo>
                  <a:pt x="13506" y="31809"/>
                  <a:pt x="13427" y="31845"/>
                  <a:pt x="13356" y="31845"/>
                </a:cubicBezTo>
                <a:cubicBezTo>
                  <a:pt x="12626" y="32029"/>
                  <a:pt x="11921" y="32214"/>
                  <a:pt x="11226" y="32390"/>
                </a:cubicBezTo>
                <a:cubicBezTo>
                  <a:pt x="11446" y="32170"/>
                  <a:pt x="11631" y="31915"/>
                  <a:pt x="11816" y="31660"/>
                </a:cubicBezTo>
                <a:cubicBezTo>
                  <a:pt x="12362" y="31554"/>
                  <a:pt x="12916" y="31404"/>
                  <a:pt x="13541" y="31255"/>
                </a:cubicBezTo>
                <a:cubicBezTo>
                  <a:pt x="13726" y="31219"/>
                  <a:pt x="13946" y="31184"/>
                  <a:pt x="14166" y="31114"/>
                </a:cubicBezTo>
                <a:close/>
                <a:moveTo>
                  <a:pt x="15593" y="31440"/>
                </a:moveTo>
                <a:lnTo>
                  <a:pt x="15593" y="31440"/>
                </a:lnTo>
                <a:cubicBezTo>
                  <a:pt x="15408" y="31624"/>
                  <a:pt x="15188" y="31845"/>
                  <a:pt x="15003" y="32029"/>
                </a:cubicBezTo>
                <a:cubicBezTo>
                  <a:pt x="14343" y="32135"/>
                  <a:pt x="13682" y="32249"/>
                  <a:pt x="12987" y="32434"/>
                </a:cubicBezTo>
                <a:cubicBezTo>
                  <a:pt x="13207" y="32249"/>
                  <a:pt x="13392" y="32029"/>
                  <a:pt x="13612" y="31845"/>
                </a:cubicBezTo>
                <a:cubicBezTo>
                  <a:pt x="14272" y="31695"/>
                  <a:pt x="14932" y="31554"/>
                  <a:pt x="15593" y="31440"/>
                </a:cubicBezTo>
                <a:close/>
                <a:moveTo>
                  <a:pt x="20910" y="31774"/>
                </a:moveTo>
                <a:cubicBezTo>
                  <a:pt x="21535" y="31809"/>
                  <a:pt x="22160" y="31880"/>
                  <a:pt x="22785" y="31994"/>
                </a:cubicBezTo>
                <a:cubicBezTo>
                  <a:pt x="22785" y="32135"/>
                  <a:pt x="22750" y="32285"/>
                  <a:pt x="22750" y="32434"/>
                </a:cubicBezTo>
                <a:cubicBezTo>
                  <a:pt x="22046" y="32355"/>
                  <a:pt x="21386" y="32285"/>
                  <a:pt x="20725" y="32249"/>
                </a:cubicBezTo>
                <a:cubicBezTo>
                  <a:pt x="20805" y="32100"/>
                  <a:pt x="20840" y="31915"/>
                  <a:pt x="20910" y="31774"/>
                </a:cubicBezTo>
                <a:close/>
                <a:moveTo>
                  <a:pt x="56161" y="31334"/>
                </a:moveTo>
                <a:cubicBezTo>
                  <a:pt x="56346" y="31475"/>
                  <a:pt x="56566" y="31660"/>
                  <a:pt x="56751" y="31845"/>
                </a:cubicBezTo>
                <a:cubicBezTo>
                  <a:pt x="56425" y="31880"/>
                  <a:pt x="56126" y="31950"/>
                  <a:pt x="55836" y="32029"/>
                </a:cubicBezTo>
                <a:cubicBezTo>
                  <a:pt x="55281" y="32170"/>
                  <a:pt x="54735" y="32285"/>
                  <a:pt x="54180" y="32434"/>
                </a:cubicBezTo>
                <a:cubicBezTo>
                  <a:pt x="53960" y="32249"/>
                  <a:pt x="53740" y="32029"/>
                  <a:pt x="53520" y="31845"/>
                </a:cubicBezTo>
                <a:cubicBezTo>
                  <a:pt x="53599" y="31845"/>
                  <a:pt x="53635" y="31845"/>
                  <a:pt x="53670" y="31809"/>
                </a:cubicBezTo>
                <a:cubicBezTo>
                  <a:pt x="54145" y="31730"/>
                  <a:pt x="54621" y="31660"/>
                  <a:pt x="55105" y="31589"/>
                </a:cubicBezTo>
                <a:cubicBezTo>
                  <a:pt x="55466" y="31510"/>
                  <a:pt x="55836" y="31404"/>
                  <a:pt x="56161" y="31334"/>
                </a:cubicBezTo>
                <a:close/>
                <a:moveTo>
                  <a:pt x="52860" y="31219"/>
                </a:moveTo>
                <a:cubicBezTo>
                  <a:pt x="53045" y="31404"/>
                  <a:pt x="53230" y="31624"/>
                  <a:pt x="53450" y="31809"/>
                </a:cubicBezTo>
                <a:cubicBezTo>
                  <a:pt x="53045" y="31880"/>
                  <a:pt x="52640" y="31950"/>
                  <a:pt x="52244" y="32029"/>
                </a:cubicBezTo>
                <a:cubicBezTo>
                  <a:pt x="51724" y="32135"/>
                  <a:pt x="51249" y="32285"/>
                  <a:pt x="50808" y="32470"/>
                </a:cubicBezTo>
                <a:cubicBezTo>
                  <a:pt x="50659" y="32320"/>
                  <a:pt x="50518" y="32135"/>
                  <a:pt x="50368" y="31950"/>
                </a:cubicBezTo>
                <a:cubicBezTo>
                  <a:pt x="51178" y="31695"/>
                  <a:pt x="52023" y="31475"/>
                  <a:pt x="52860" y="31219"/>
                </a:cubicBezTo>
                <a:close/>
                <a:moveTo>
                  <a:pt x="24617" y="31880"/>
                </a:moveTo>
                <a:cubicBezTo>
                  <a:pt x="25171" y="31994"/>
                  <a:pt x="25752" y="32100"/>
                  <a:pt x="26307" y="32170"/>
                </a:cubicBezTo>
                <a:cubicBezTo>
                  <a:pt x="26378" y="32285"/>
                  <a:pt x="26448" y="32390"/>
                  <a:pt x="26527" y="32505"/>
                </a:cubicBezTo>
                <a:cubicBezTo>
                  <a:pt x="25902" y="32470"/>
                  <a:pt x="25277" y="32355"/>
                  <a:pt x="24687" y="32285"/>
                </a:cubicBezTo>
                <a:cubicBezTo>
                  <a:pt x="24652" y="32170"/>
                  <a:pt x="24652" y="32065"/>
                  <a:pt x="24617" y="31950"/>
                </a:cubicBezTo>
                <a:lnTo>
                  <a:pt x="24617" y="31880"/>
                </a:lnTo>
                <a:close/>
                <a:moveTo>
                  <a:pt x="63724" y="31184"/>
                </a:moveTo>
                <a:cubicBezTo>
                  <a:pt x="63979" y="31334"/>
                  <a:pt x="64235" y="31475"/>
                  <a:pt x="64490" y="31624"/>
                </a:cubicBezTo>
                <a:cubicBezTo>
                  <a:pt x="63645" y="31950"/>
                  <a:pt x="62808" y="32249"/>
                  <a:pt x="61963" y="32505"/>
                </a:cubicBezTo>
                <a:cubicBezTo>
                  <a:pt x="61708" y="32355"/>
                  <a:pt x="61444" y="32249"/>
                  <a:pt x="61188" y="32100"/>
                </a:cubicBezTo>
                <a:cubicBezTo>
                  <a:pt x="61998" y="31809"/>
                  <a:pt x="62808" y="31554"/>
                  <a:pt x="63609" y="31255"/>
                </a:cubicBezTo>
                <a:cubicBezTo>
                  <a:pt x="63645" y="31219"/>
                  <a:pt x="63689" y="31219"/>
                  <a:pt x="63724" y="31184"/>
                </a:cubicBezTo>
                <a:close/>
                <a:moveTo>
                  <a:pt x="40939" y="31589"/>
                </a:moveTo>
                <a:cubicBezTo>
                  <a:pt x="41089" y="31730"/>
                  <a:pt x="41239" y="31915"/>
                  <a:pt x="41344" y="32100"/>
                </a:cubicBezTo>
                <a:cubicBezTo>
                  <a:pt x="40578" y="32285"/>
                  <a:pt x="39768" y="32434"/>
                  <a:pt x="38958" y="32540"/>
                </a:cubicBezTo>
                <a:cubicBezTo>
                  <a:pt x="38818" y="32390"/>
                  <a:pt x="38703" y="32214"/>
                  <a:pt x="38553" y="32065"/>
                </a:cubicBezTo>
                <a:cubicBezTo>
                  <a:pt x="39363" y="31915"/>
                  <a:pt x="40173" y="31774"/>
                  <a:pt x="40939" y="31589"/>
                </a:cubicBezTo>
                <a:close/>
                <a:moveTo>
                  <a:pt x="16878" y="31809"/>
                </a:moveTo>
                <a:lnTo>
                  <a:pt x="16878" y="31809"/>
                </a:lnTo>
                <a:cubicBezTo>
                  <a:pt x="16764" y="31915"/>
                  <a:pt x="16658" y="32065"/>
                  <a:pt x="16543" y="32170"/>
                </a:cubicBezTo>
                <a:cubicBezTo>
                  <a:pt x="16508" y="32214"/>
                  <a:pt x="16473" y="32285"/>
                  <a:pt x="16438" y="32320"/>
                </a:cubicBezTo>
                <a:cubicBezTo>
                  <a:pt x="15778" y="32390"/>
                  <a:pt x="15117" y="32470"/>
                  <a:pt x="14457" y="32575"/>
                </a:cubicBezTo>
                <a:cubicBezTo>
                  <a:pt x="14492" y="32540"/>
                  <a:pt x="14563" y="32505"/>
                  <a:pt x="14607" y="32434"/>
                </a:cubicBezTo>
                <a:cubicBezTo>
                  <a:pt x="14747" y="32320"/>
                  <a:pt x="14897" y="32170"/>
                  <a:pt x="15003" y="32065"/>
                </a:cubicBezTo>
                <a:cubicBezTo>
                  <a:pt x="15628" y="31950"/>
                  <a:pt x="16253" y="31880"/>
                  <a:pt x="16878" y="31809"/>
                </a:cubicBezTo>
                <a:close/>
                <a:moveTo>
                  <a:pt x="35586" y="31950"/>
                </a:moveTo>
                <a:cubicBezTo>
                  <a:pt x="35586" y="31950"/>
                  <a:pt x="35586" y="31994"/>
                  <a:pt x="35622" y="31994"/>
                </a:cubicBezTo>
                <a:cubicBezTo>
                  <a:pt x="35736" y="32100"/>
                  <a:pt x="35877" y="32249"/>
                  <a:pt x="35991" y="32355"/>
                </a:cubicBezTo>
                <a:cubicBezTo>
                  <a:pt x="35146" y="32470"/>
                  <a:pt x="34336" y="32540"/>
                  <a:pt x="33570" y="32610"/>
                </a:cubicBezTo>
                <a:cubicBezTo>
                  <a:pt x="33491" y="32505"/>
                  <a:pt x="33385" y="32434"/>
                  <a:pt x="33271" y="32355"/>
                </a:cubicBezTo>
                <a:cubicBezTo>
                  <a:pt x="33236" y="32320"/>
                  <a:pt x="33201" y="32285"/>
                  <a:pt x="33165" y="32249"/>
                </a:cubicBezTo>
                <a:cubicBezTo>
                  <a:pt x="34011" y="32170"/>
                  <a:pt x="34812" y="32065"/>
                  <a:pt x="35586" y="31950"/>
                </a:cubicBezTo>
                <a:close/>
                <a:moveTo>
                  <a:pt x="3232" y="30374"/>
                </a:moveTo>
                <a:lnTo>
                  <a:pt x="3232" y="30374"/>
                </a:lnTo>
                <a:cubicBezTo>
                  <a:pt x="3082" y="30744"/>
                  <a:pt x="2941" y="31149"/>
                  <a:pt x="2756" y="31554"/>
                </a:cubicBezTo>
                <a:cubicBezTo>
                  <a:pt x="2281" y="31950"/>
                  <a:pt x="1762" y="32285"/>
                  <a:pt x="1181" y="32654"/>
                </a:cubicBezTo>
                <a:cubicBezTo>
                  <a:pt x="1401" y="32249"/>
                  <a:pt x="1542" y="31809"/>
                  <a:pt x="1726" y="31440"/>
                </a:cubicBezTo>
                <a:cubicBezTo>
                  <a:pt x="2281" y="31070"/>
                  <a:pt x="2756" y="30744"/>
                  <a:pt x="3232" y="30374"/>
                </a:cubicBezTo>
                <a:close/>
                <a:moveTo>
                  <a:pt x="4993" y="30084"/>
                </a:moveTo>
                <a:lnTo>
                  <a:pt x="4993" y="30084"/>
                </a:lnTo>
                <a:cubicBezTo>
                  <a:pt x="4922" y="30339"/>
                  <a:pt x="4808" y="30559"/>
                  <a:pt x="4737" y="30779"/>
                </a:cubicBezTo>
                <a:cubicBezTo>
                  <a:pt x="4658" y="30929"/>
                  <a:pt x="4588" y="31070"/>
                  <a:pt x="4553" y="31255"/>
                </a:cubicBezTo>
                <a:cubicBezTo>
                  <a:pt x="4148" y="31660"/>
                  <a:pt x="3778" y="32100"/>
                  <a:pt x="3382" y="32505"/>
                </a:cubicBezTo>
                <a:cubicBezTo>
                  <a:pt x="3302" y="32575"/>
                  <a:pt x="3267" y="32610"/>
                  <a:pt x="3232" y="32654"/>
                </a:cubicBezTo>
                <a:cubicBezTo>
                  <a:pt x="3302" y="32540"/>
                  <a:pt x="3338" y="32390"/>
                  <a:pt x="3417" y="32249"/>
                </a:cubicBezTo>
                <a:cubicBezTo>
                  <a:pt x="3522" y="32029"/>
                  <a:pt x="3637" y="31774"/>
                  <a:pt x="3743" y="31510"/>
                </a:cubicBezTo>
                <a:cubicBezTo>
                  <a:pt x="3892" y="31369"/>
                  <a:pt x="4042" y="31219"/>
                  <a:pt x="4148" y="31070"/>
                </a:cubicBezTo>
                <a:cubicBezTo>
                  <a:pt x="4438" y="30744"/>
                  <a:pt x="4737" y="30409"/>
                  <a:pt x="4993" y="30084"/>
                </a:cubicBezTo>
                <a:close/>
                <a:moveTo>
                  <a:pt x="26342" y="32170"/>
                </a:moveTo>
                <a:cubicBezTo>
                  <a:pt x="26932" y="32249"/>
                  <a:pt x="27478" y="32285"/>
                  <a:pt x="28033" y="32320"/>
                </a:cubicBezTo>
                <a:cubicBezTo>
                  <a:pt x="28103" y="32390"/>
                  <a:pt x="28138" y="32470"/>
                  <a:pt x="28174" y="32505"/>
                </a:cubicBezTo>
                <a:cubicBezTo>
                  <a:pt x="28253" y="32575"/>
                  <a:pt x="28288" y="32610"/>
                  <a:pt x="28323" y="32654"/>
                </a:cubicBezTo>
                <a:cubicBezTo>
                  <a:pt x="27733" y="32654"/>
                  <a:pt x="27152" y="32575"/>
                  <a:pt x="26562" y="32540"/>
                </a:cubicBezTo>
                <a:cubicBezTo>
                  <a:pt x="26492" y="32390"/>
                  <a:pt x="26413" y="32285"/>
                  <a:pt x="26342" y="32170"/>
                </a:cubicBezTo>
                <a:close/>
                <a:moveTo>
                  <a:pt x="43836" y="31510"/>
                </a:moveTo>
                <a:cubicBezTo>
                  <a:pt x="43985" y="31695"/>
                  <a:pt x="44100" y="31880"/>
                  <a:pt x="44241" y="32065"/>
                </a:cubicBezTo>
                <a:cubicBezTo>
                  <a:pt x="43440" y="32285"/>
                  <a:pt x="42630" y="32505"/>
                  <a:pt x="41820" y="32654"/>
                </a:cubicBezTo>
                <a:cubicBezTo>
                  <a:pt x="41679" y="32470"/>
                  <a:pt x="41564" y="32285"/>
                  <a:pt x="41415" y="32135"/>
                </a:cubicBezTo>
                <a:cubicBezTo>
                  <a:pt x="42225" y="31950"/>
                  <a:pt x="43035" y="31730"/>
                  <a:pt x="43836" y="31510"/>
                </a:cubicBezTo>
                <a:close/>
                <a:moveTo>
                  <a:pt x="46741" y="31404"/>
                </a:moveTo>
                <a:cubicBezTo>
                  <a:pt x="46882" y="31589"/>
                  <a:pt x="47067" y="31774"/>
                  <a:pt x="47216" y="31950"/>
                </a:cubicBezTo>
                <a:cubicBezTo>
                  <a:pt x="46371" y="32214"/>
                  <a:pt x="45561" y="32434"/>
                  <a:pt x="44716" y="32654"/>
                </a:cubicBezTo>
                <a:cubicBezTo>
                  <a:pt x="44611" y="32470"/>
                  <a:pt x="44461" y="32285"/>
                  <a:pt x="44320" y="32100"/>
                </a:cubicBezTo>
                <a:cubicBezTo>
                  <a:pt x="45121" y="31880"/>
                  <a:pt x="45931" y="31660"/>
                  <a:pt x="46741" y="31404"/>
                </a:cubicBezTo>
                <a:close/>
                <a:moveTo>
                  <a:pt x="22821" y="31994"/>
                </a:moveTo>
                <a:cubicBezTo>
                  <a:pt x="23190" y="32029"/>
                  <a:pt x="23516" y="32100"/>
                  <a:pt x="23886" y="32170"/>
                </a:cubicBezTo>
                <a:cubicBezTo>
                  <a:pt x="24141" y="32214"/>
                  <a:pt x="24397" y="32249"/>
                  <a:pt x="24652" y="32320"/>
                </a:cubicBezTo>
                <a:cubicBezTo>
                  <a:pt x="24687" y="32434"/>
                  <a:pt x="24687" y="32575"/>
                  <a:pt x="24731" y="32690"/>
                </a:cubicBezTo>
                <a:cubicBezTo>
                  <a:pt x="24546" y="32690"/>
                  <a:pt x="24326" y="32654"/>
                  <a:pt x="24141" y="32610"/>
                </a:cubicBezTo>
                <a:cubicBezTo>
                  <a:pt x="23701" y="32540"/>
                  <a:pt x="23226" y="32505"/>
                  <a:pt x="22785" y="32434"/>
                </a:cubicBezTo>
                <a:cubicBezTo>
                  <a:pt x="22821" y="32285"/>
                  <a:pt x="22821" y="32135"/>
                  <a:pt x="22821" y="31994"/>
                </a:cubicBezTo>
                <a:close/>
                <a:moveTo>
                  <a:pt x="28103" y="32355"/>
                </a:moveTo>
                <a:cubicBezTo>
                  <a:pt x="28948" y="32390"/>
                  <a:pt x="29749" y="32390"/>
                  <a:pt x="30559" y="32390"/>
                </a:cubicBezTo>
                <a:lnTo>
                  <a:pt x="30894" y="32725"/>
                </a:lnTo>
                <a:cubicBezTo>
                  <a:pt x="30049" y="32725"/>
                  <a:pt x="29204" y="32725"/>
                  <a:pt x="28394" y="32690"/>
                </a:cubicBezTo>
                <a:cubicBezTo>
                  <a:pt x="28358" y="32610"/>
                  <a:pt x="28288" y="32540"/>
                  <a:pt x="28209" y="32505"/>
                </a:cubicBezTo>
                <a:cubicBezTo>
                  <a:pt x="28174" y="32434"/>
                  <a:pt x="28138" y="32390"/>
                  <a:pt x="28103" y="32355"/>
                </a:cubicBezTo>
                <a:close/>
                <a:moveTo>
                  <a:pt x="33130" y="32249"/>
                </a:moveTo>
                <a:cubicBezTo>
                  <a:pt x="33165" y="32285"/>
                  <a:pt x="33201" y="32320"/>
                  <a:pt x="33236" y="32355"/>
                </a:cubicBezTo>
                <a:cubicBezTo>
                  <a:pt x="33350" y="32470"/>
                  <a:pt x="33421" y="32540"/>
                  <a:pt x="33491" y="32610"/>
                </a:cubicBezTo>
                <a:cubicBezTo>
                  <a:pt x="32655" y="32654"/>
                  <a:pt x="31774" y="32690"/>
                  <a:pt x="30964" y="32725"/>
                </a:cubicBezTo>
                <a:lnTo>
                  <a:pt x="30630" y="32390"/>
                </a:lnTo>
                <a:cubicBezTo>
                  <a:pt x="31475" y="32355"/>
                  <a:pt x="32320" y="32320"/>
                  <a:pt x="33130" y="32249"/>
                </a:cubicBezTo>
                <a:close/>
                <a:moveTo>
                  <a:pt x="49673" y="31255"/>
                </a:moveTo>
                <a:cubicBezTo>
                  <a:pt x="49822" y="31404"/>
                  <a:pt x="49928" y="31554"/>
                  <a:pt x="50078" y="31695"/>
                </a:cubicBezTo>
                <a:cubicBezTo>
                  <a:pt x="50148" y="31774"/>
                  <a:pt x="50219" y="31845"/>
                  <a:pt x="50298" y="31950"/>
                </a:cubicBezTo>
                <a:cubicBezTo>
                  <a:pt x="49778" y="32100"/>
                  <a:pt x="49268" y="32249"/>
                  <a:pt x="48792" y="32434"/>
                </a:cubicBezTo>
                <a:cubicBezTo>
                  <a:pt x="48502" y="32540"/>
                  <a:pt x="48203" y="32610"/>
                  <a:pt x="47912" y="32725"/>
                </a:cubicBezTo>
                <a:cubicBezTo>
                  <a:pt x="47692" y="32470"/>
                  <a:pt x="47472" y="32214"/>
                  <a:pt x="47287" y="31950"/>
                </a:cubicBezTo>
                <a:cubicBezTo>
                  <a:pt x="47798" y="31809"/>
                  <a:pt x="48317" y="31660"/>
                  <a:pt x="48863" y="31475"/>
                </a:cubicBezTo>
                <a:cubicBezTo>
                  <a:pt x="49118" y="31404"/>
                  <a:pt x="49382" y="31334"/>
                  <a:pt x="49673" y="31255"/>
                </a:cubicBezTo>
                <a:close/>
                <a:moveTo>
                  <a:pt x="4183" y="30304"/>
                </a:moveTo>
                <a:lnTo>
                  <a:pt x="4183" y="30304"/>
                </a:lnTo>
                <a:cubicBezTo>
                  <a:pt x="4042" y="30744"/>
                  <a:pt x="3892" y="31114"/>
                  <a:pt x="3707" y="31475"/>
                </a:cubicBezTo>
                <a:cubicBezTo>
                  <a:pt x="3267" y="31950"/>
                  <a:pt x="2792" y="32390"/>
                  <a:pt x="2237" y="32795"/>
                </a:cubicBezTo>
                <a:cubicBezTo>
                  <a:pt x="2422" y="32390"/>
                  <a:pt x="2607" y="31994"/>
                  <a:pt x="2792" y="31589"/>
                </a:cubicBezTo>
                <a:cubicBezTo>
                  <a:pt x="3302" y="31184"/>
                  <a:pt x="3778" y="30744"/>
                  <a:pt x="4183" y="30304"/>
                </a:cubicBezTo>
                <a:close/>
                <a:moveTo>
                  <a:pt x="19180" y="32235"/>
                </a:moveTo>
                <a:cubicBezTo>
                  <a:pt x="19674" y="32235"/>
                  <a:pt x="20173" y="32260"/>
                  <a:pt x="20690" y="32285"/>
                </a:cubicBezTo>
                <a:cubicBezTo>
                  <a:pt x="20620" y="32470"/>
                  <a:pt x="20585" y="32654"/>
                  <a:pt x="20549" y="32795"/>
                </a:cubicBezTo>
                <a:cubicBezTo>
                  <a:pt x="20144" y="32778"/>
                  <a:pt x="19748" y="32769"/>
                  <a:pt x="19362" y="32769"/>
                </a:cubicBezTo>
                <a:cubicBezTo>
                  <a:pt x="18976" y="32769"/>
                  <a:pt x="18599" y="32778"/>
                  <a:pt x="18234" y="32795"/>
                </a:cubicBezTo>
                <a:cubicBezTo>
                  <a:pt x="18348" y="32610"/>
                  <a:pt x="18454" y="32434"/>
                  <a:pt x="18568" y="32249"/>
                </a:cubicBezTo>
                <a:cubicBezTo>
                  <a:pt x="18772" y="32239"/>
                  <a:pt x="18976" y="32235"/>
                  <a:pt x="19180" y="32235"/>
                </a:cubicBezTo>
                <a:close/>
                <a:moveTo>
                  <a:pt x="38483" y="32065"/>
                </a:moveTo>
                <a:cubicBezTo>
                  <a:pt x="38633" y="32249"/>
                  <a:pt x="38773" y="32390"/>
                  <a:pt x="38923" y="32540"/>
                </a:cubicBezTo>
                <a:cubicBezTo>
                  <a:pt x="38553" y="32610"/>
                  <a:pt x="38192" y="32654"/>
                  <a:pt x="37787" y="32690"/>
                </a:cubicBezTo>
                <a:cubicBezTo>
                  <a:pt x="37347" y="32725"/>
                  <a:pt x="36872" y="32795"/>
                  <a:pt x="36432" y="32831"/>
                </a:cubicBezTo>
                <a:cubicBezTo>
                  <a:pt x="36317" y="32690"/>
                  <a:pt x="36212" y="32540"/>
                  <a:pt x="36062" y="32390"/>
                </a:cubicBezTo>
                <a:cubicBezTo>
                  <a:pt x="36502" y="32355"/>
                  <a:pt x="36907" y="32320"/>
                  <a:pt x="37312" y="32249"/>
                </a:cubicBezTo>
                <a:cubicBezTo>
                  <a:pt x="37717" y="32214"/>
                  <a:pt x="38113" y="32135"/>
                  <a:pt x="38483" y="32065"/>
                </a:cubicBezTo>
                <a:close/>
                <a:moveTo>
                  <a:pt x="18489" y="32249"/>
                </a:moveTo>
                <a:cubicBezTo>
                  <a:pt x="18384" y="32434"/>
                  <a:pt x="18269" y="32610"/>
                  <a:pt x="18163" y="32795"/>
                </a:cubicBezTo>
                <a:cubicBezTo>
                  <a:pt x="17424" y="32795"/>
                  <a:pt x="16693" y="32831"/>
                  <a:pt x="15998" y="32910"/>
                </a:cubicBezTo>
                <a:cubicBezTo>
                  <a:pt x="16147" y="32725"/>
                  <a:pt x="16323" y="32540"/>
                  <a:pt x="16473" y="32355"/>
                </a:cubicBezTo>
                <a:cubicBezTo>
                  <a:pt x="17133" y="32285"/>
                  <a:pt x="17829" y="32249"/>
                  <a:pt x="18489" y="32249"/>
                </a:cubicBezTo>
                <a:close/>
                <a:moveTo>
                  <a:pt x="56786" y="31845"/>
                </a:moveTo>
                <a:cubicBezTo>
                  <a:pt x="56971" y="32029"/>
                  <a:pt x="57191" y="32214"/>
                  <a:pt x="57376" y="32390"/>
                </a:cubicBezTo>
                <a:cubicBezTo>
                  <a:pt x="57006" y="32470"/>
                  <a:pt x="56646" y="32575"/>
                  <a:pt x="56276" y="32654"/>
                </a:cubicBezTo>
                <a:cubicBezTo>
                  <a:pt x="55800" y="32725"/>
                  <a:pt x="55325" y="32831"/>
                  <a:pt x="54885" y="32910"/>
                </a:cubicBezTo>
                <a:lnTo>
                  <a:pt x="54770" y="32910"/>
                </a:lnTo>
                <a:cubicBezTo>
                  <a:pt x="54585" y="32760"/>
                  <a:pt x="54401" y="32610"/>
                  <a:pt x="54224" y="32470"/>
                </a:cubicBezTo>
                <a:cubicBezTo>
                  <a:pt x="54770" y="32320"/>
                  <a:pt x="55325" y="32214"/>
                  <a:pt x="55871" y="32065"/>
                </a:cubicBezTo>
                <a:cubicBezTo>
                  <a:pt x="56161" y="31994"/>
                  <a:pt x="56461" y="31915"/>
                  <a:pt x="56786" y="31845"/>
                </a:cubicBezTo>
                <a:close/>
                <a:moveTo>
                  <a:pt x="60308" y="31624"/>
                </a:moveTo>
                <a:cubicBezTo>
                  <a:pt x="60563" y="31774"/>
                  <a:pt x="60827" y="31915"/>
                  <a:pt x="61083" y="32065"/>
                </a:cubicBezTo>
                <a:cubicBezTo>
                  <a:pt x="60088" y="32390"/>
                  <a:pt x="59102" y="32654"/>
                  <a:pt x="58142" y="32910"/>
                </a:cubicBezTo>
                <a:cubicBezTo>
                  <a:pt x="57922" y="32760"/>
                  <a:pt x="57702" y="32575"/>
                  <a:pt x="57482" y="32390"/>
                </a:cubicBezTo>
                <a:cubicBezTo>
                  <a:pt x="58442" y="32170"/>
                  <a:pt x="59392" y="31915"/>
                  <a:pt x="60308" y="31624"/>
                </a:cubicBezTo>
                <a:close/>
                <a:moveTo>
                  <a:pt x="24687" y="32320"/>
                </a:moveTo>
                <a:lnTo>
                  <a:pt x="24687" y="32320"/>
                </a:lnTo>
                <a:cubicBezTo>
                  <a:pt x="25312" y="32434"/>
                  <a:pt x="25902" y="32505"/>
                  <a:pt x="26527" y="32575"/>
                </a:cubicBezTo>
                <a:cubicBezTo>
                  <a:pt x="26598" y="32690"/>
                  <a:pt x="26668" y="32795"/>
                  <a:pt x="26712" y="32945"/>
                </a:cubicBezTo>
                <a:cubicBezTo>
                  <a:pt x="26052" y="32875"/>
                  <a:pt x="25427" y="32795"/>
                  <a:pt x="24766" y="32725"/>
                </a:cubicBezTo>
                <a:cubicBezTo>
                  <a:pt x="24766" y="32575"/>
                  <a:pt x="24731" y="32434"/>
                  <a:pt x="24687" y="32320"/>
                </a:cubicBezTo>
                <a:close/>
                <a:moveTo>
                  <a:pt x="64569" y="31660"/>
                </a:moveTo>
                <a:cubicBezTo>
                  <a:pt x="64824" y="31774"/>
                  <a:pt x="65080" y="31880"/>
                  <a:pt x="65335" y="31994"/>
                </a:cubicBezTo>
                <a:cubicBezTo>
                  <a:pt x="65300" y="32029"/>
                  <a:pt x="65265" y="32029"/>
                  <a:pt x="65229" y="32029"/>
                </a:cubicBezTo>
                <a:cubicBezTo>
                  <a:pt x="64419" y="32355"/>
                  <a:pt x="63574" y="32654"/>
                  <a:pt x="62729" y="32945"/>
                </a:cubicBezTo>
                <a:cubicBezTo>
                  <a:pt x="62509" y="32831"/>
                  <a:pt x="62289" y="32690"/>
                  <a:pt x="62069" y="32575"/>
                </a:cubicBezTo>
                <a:lnTo>
                  <a:pt x="62034" y="32540"/>
                </a:lnTo>
                <a:cubicBezTo>
                  <a:pt x="62844" y="32285"/>
                  <a:pt x="63689" y="31994"/>
                  <a:pt x="64490" y="31660"/>
                </a:cubicBezTo>
                <a:close/>
                <a:moveTo>
                  <a:pt x="20725" y="32285"/>
                </a:moveTo>
                <a:cubicBezTo>
                  <a:pt x="21386" y="32320"/>
                  <a:pt x="22046" y="32390"/>
                  <a:pt x="22750" y="32470"/>
                </a:cubicBezTo>
                <a:cubicBezTo>
                  <a:pt x="22750" y="32654"/>
                  <a:pt x="22706" y="32795"/>
                  <a:pt x="22706" y="32980"/>
                </a:cubicBezTo>
                <a:cubicBezTo>
                  <a:pt x="21976" y="32910"/>
                  <a:pt x="21280" y="32831"/>
                  <a:pt x="20585" y="32795"/>
                </a:cubicBezTo>
                <a:cubicBezTo>
                  <a:pt x="20620" y="32654"/>
                  <a:pt x="20690" y="32470"/>
                  <a:pt x="20725" y="32285"/>
                </a:cubicBezTo>
                <a:close/>
                <a:moveTo>
                  <a:pt x="36027" y="32434"/>
                </a:moveTo>
                <a:cubicBezTo>
                  <a:pt x="36132" y="32540"/>
                  <a:pt x="36282" y="32690"/>
                  <a:pt x="36396" y="32831"/>
                </a:cubicBezTo>
                <a:cubicBezTo>
                  <a:pt x="35586" y="32910"/>
                  <a:pt x="34776" y="32980"/>
                  <a:pt x="34011" y="33015"/>
                </a:cubicBezTo>
                <a:cubicBezTo>
                  <a:pt x="33861" y="32910"/>
                  <a:pt x="33755" y="32760"/>
                  <a:pt x="33606" y="32654"/>
                </a:cubicBezTo>
                <a:cubicBezTo>
                  <a:pt x="34372" y="32575"/>
                  <a:pt x="35181" y="32505"/>
                  <a:pt x="36027" y="32434"/>
                </a:cubicBezTo>
                <a:close/>
                <a:moveTo>
                  <a:pt x="14932" y="32065"/>
                </a:moveTo>
                <a:lnTo>
                  <a:pt x="14932" y="32065"/>
                </a:lnTo>
                <a:cubicBezTo>
                  <a:pt x="14827" y="32170"/>
                  <a:pt x="14712" y="32285"/>
                  <a:pt x="14563" y="32390"/>
                </a:cubicBezTo>
                <a:cubicBezTo>
                  <a:pt x="14492" y="32470"/>
                  <a:pt x="14457" y="32540"/>
                  <a:pt x="14387" y="32610"/>
                </a:cubicBezTo>
                <a:cubicBezTo>
                  <a:pt x="13682" y="32725"/>
                  <a:pt x="12987" y="32875"/>
                  <a:pt x="12291" y="33051"/>
                </a:cubicBezTo>
                <a:cubicBezTo>
                  <a:pt x="12511" y="32875"/>
                  <a:pt x="12731" y="32690"/>
                  <a:pt x="12916" y="32505"/>
                </a:cubicBezTo>
                <a:cubicBezTo>
                  <a:pt x="13612" y="32320"/>
                  <a:pt x="14272" y="32170"/>
                  <a:pt x="14932" y="32065"/>
                </a:cubicBezTo>
                <a:close/>
                <a:moveTo>
                  <a:pt x="26598" y="32575"/>
                </a:moveTo>
                <a:cubicBezTo>
                  <a:pt x="27187" y="32654"/>
                  <a:pt x="27769" y="32690"/>
                  <a:pt x="28394" y="32725"/>
                </a:cubicBezTo>
                <a:cubicBezTo>
                  <a:pt x="28473" y="32831"/>
                  <a:pt x="28579" y="32910"/>
                  <a:pt x="28693" y="33015"/>
                </a:cubicBezTo>
                <a:lnTo>
                  <a:pt x="28728" y="33051"/>
                </a:lnTo>
                <a:cubicBezTo>
                  <a:pt x="28068" y="33051"/>
                  <a:pt x="27408" y="32980"/>
                  <a:pt x="26782" y="32945"/>
                </a:cubicBezTo>
                <a:cubicBezTo>
                  <a:pt x="26712" y="32831"/>
                  <a:pt x="26668" y="32690"/>
                  <a:pt x="26598" y="32575"/>
                </a:cubicBezTo>
                <a:close/>
                <a:moveTo>
                  <a:pt x="13541" y="31845"/>
                </a:moveTo>
                <a:cubicBezTo>
                  <a:pt x="13321" y="32065"/>
                  <a:pt x="13101" y="32249"/>
                  <a:pt x="12916" y="32470"/>
                </a:cubicBezTo>
                <a:cubicBezTo>
                  <a:pt x="12546" y="32540"/>
                  <a:pt x="12221" y="32610"/>
                  <a:pt x="11886" y="32725"/>
                </a:cubicBezTo>
                <a:cubicBezTo>
                  <a:pt x="11411" y="32831"/>
                  <a:pt x="11006" y="32980"/>
                  <a:pt x="10566" y="33095"/>
                </a:cubicBezTo>
                <a:cubicBezTo>
                  <a:pt x="10750" y="32910"/>
                  <a:pt x="10971" y="32690"/>
                  <a:pt x="11155" y="32505"/>
                </a:cubicBezTo>
                <a:cubicBezTo>
                  <a:pt x="11155" y="32470"/>
                  <a:pt x="11155" y="32470"/>
                  <a:pt x="11191" y="32470"/>
                </a:cubicBezTo>
                <a:cubicBezTo>
                  <a:pt x="11886" y="32249"/>
                  <a:pt x="12626" y="32065"/>
                  <a:pt x="13392" y="31880"/>
                </a:cubicBezTo>
                <a:cubicBezTo>
                  <a:pt x="13427" y="31880"/>
                  <a:pt x="13462" y="31880"/>
                  <a:pt x="13541" y="31845"/>
                </a:cubicBezTo>
                <a:close/>
                <a:moveTo>
                  <a:pt x="41379" y="32135"/>
                </a:moveTo>
                <a:cubicBezTo>
                  <a:pt x="41529" y="32320"/>
                  <a:pt x="41635" y="32505"/>
                  <a:pt x="41784" y="32690"/>
                </a:cubicBezTo>
                <a:cubicBezTo>
                  <a:pt x="40974" y="32831"/>
                  <a:pt x="40209" y="32980"/>
                  <a:pt x="39399" y="33095"/>
                </a:cubicBezTo>
                <a:cubicBezTo>
                  <a:pt x="39258" y="32910"/>
                  <a:pt x="39108" y="32725"/>
                  <a:pt x="38994" y="32575"/>
                </a:cubicBezTo>
                <a:cubicBezTo>
                  <a:pt x="39804" y="32470"/>
                  <a:pt x="40614" y="32320"/>
                  <a:pt x="41379" y="32135"/>
                </a:cubicBezTo>
                <a:close/>
                <a:moveTo>
                  <a:pt x="28429" y="32725"/>
                </a:moveTo>
                <a:lnTo>
                  <a:pt x="28429" y="32725"/>
                </a:lnTo>
                <a:cubicBezTo>
                  <a:pt x="29239" y="32760"/>
                  <a:pt x="30084" y="32760"/>
                  <a:pt x="30964" y="32760"/>
                </a:cubicBezTo>
                <a:cubicBezTo>
                  <a:pt x="30964" y="32795"/>
                  <a:pt x="31000" y="32831"/>
                  <a:pt x="31035" y="32831"/>
                </a:cubicBezTo>
                <a:cubicBezTo>
                  <a:pt x="31114" y="32945"/>
                  <a:pt x="31220" y="33015"/>
                  <a:pt x="31290" y="33130"/>
                </a:cubicBezTo>
                <a:cubicBezTo>
                  <a:pt x="30454" y="33130"/>
                  <a:pt x="29609" y="33095"/>
                  <a:pt x="28799" y="33051"/>
                </a:cubicBezTo>
                <a:cubicBezTo>
                  <a:pt x="28763" y="33051"/>
                  <a:pt x="28728" y="33015"/>
                  <a:pt x="28728" y="32980"/>
                </a:cubicBezTo>
                <a:cubicBezTo>
                  <a:pt x="28614" y="32910"/>
                  <a:pt x="28543" y="32795"/>
                  <a:pt x="28429" y="32725"/>
                </a:cubicBezTo>
                <a:close/>
                <a:moveTo>
                  <a:pt x="33570" y="32654"/>
                </a:moveTo>
                <a:cubicBezTo>
                  <a:pt x="33676" y="32760"/>
                  <a:pt x="33826" y="32910"/>
                  <a:pt x="33931" y="33015"/>
                </a:cubicBezTo>
                <a:cubicBezTo>
                  <a:pt x="33051" y="33051"/>
                  <a:pt x="32215" y="33095"/>
                  <a:pt x="31369" y="33130"/>
                </a:cubicBezTo>
                <a:cubicBezTo>
                  <a:pt x="31255" y="33015"/>
                  <a:pt x="31184" y="32910"/>
                  <a:pt x="31070" y="32795"/>
                </a:cubicBezTo>
                <a:cubicBezTo>
                  <a:pt x="31035" y="32795"/>
                  <a:pt x="31035" y="32760"/>
                  <a:pt x="31000" y="32760"/>
                </a:cubicBezTo>
                <a:cubicBezTo>
                  <a:pt x="31845" y="32760"/>
                  <a:pt x="32690" y="32725"/>
                  <a:pt x="33570" y="32654"/>
                </a:cubicBezTo>
                <a:close/>
                <a:moveTo>
                  <a:pt x="11745" y="31695"/>
                </a:moveTo>
                <a:cubicBezTo>
                  <a:pt x="11560" y="31950"/>
                  <a:pt x="11376" y="32170"/>
                  <a:pt x="11155" y="32434"/>
                </a:cubicBezTo>
                <a:cubicBezTo>
                  <a:pt x="10381" y="32654"/>
                  <a:pt x="9650" y="32910"/>
                  <a:pt x="8954" y="33165"/>
                </a:cubicBezTo>
                <a:lnTo>
                  <a:pt x="8990" y="33130"/>
                </a:lnTo>
                <a:cubicBezTo>
                  <a:pt x="9210" y="32875"/>
                  <a:pt x="9395" y="32610"/>
                  <a:pt x="9544" y="32355"/>
                </a:cubicBezTo>
                <a:cubicBezTo>
                  <a:pt x="10240" y="32135"/>
                  <a:pt x="10971" y="31915"/>
                  <a:pt x="11745" y="31695"/>
                </a:cubicBezTo>
                <a:close/>
                <a:moveTo>
                  <a:pt x="53485" y="31845"/>
                </a:moveTo>
                <a:lnTo>
                  <a:pt x="53520" y="31880"/>
                </a:lnTo>
                <a:cubicBezTo>
                  <a:pt x="53705" y="32065"/>
                  <a:pt x="53925" y="32249"/>
                  <a:pt x="54145" y="32434"/>
                </a:cubicBezTo>
                <a:cubicBezTo>
                  <a:pt x="53230" y="32654"/>
                  <a:pt x="52314" y="32910"/>
                  <a:pt x="51434" y="33165"/>
                </a:cubicBezTo>
                <a:cubicBezTo>
                  <a:pt x="51213" y="32945"/>
                  <a:pt x="51029" y="32725"/>
                  <a:pt x="50844" y="32505"/>
                </a:cubicBezTo>
                <a:cubicBezTo>
                  <a:pt x="51284" y="32320"/>
                  <a:pt x="51759" y="32170"/>
                  <a:pt x="52244" y="32065"/>
                </a:cubicBezTo>
                <a:cubicBezTo>
                  <a:pt x="52640" y="31994"/>
                  <a:pt x="53080" y="31915"/>
                  <a:pt x="53485" y="31845"/>
                </a:cubicBezTo>
                <a:close/>
                <a:moveTo>
                  <a:pt x="10055" y="31440"/>
                </a:moveTo>
                <a:cubicBezTo>
                  <a:pt x="9905" y="31730"/>
                  <a:pt x="9720" y="32029"/>
                  <a:pt x="9544" y="32320"/>
                </a:cubicBezTo>
                <a:cubicBezTo>
                  <a:pt x="8734" y="32575"/>
                  <a:pt x="8039" y="32875"/>
                  <a:pt x="7343" y="33200"/>
                </a:cubicBezTo>
                <a:cubicBezTo>
                  <a:pt x="7519" y="32875"/>
                  <a:pt x="7704" y="32575"/>
                  <a:pt x="7889" y="32249"/>
                </a:cubicBezTo>
                <a:cubicBezTo>
                  <a:pt x="8585" y="31915"/>
                  <a:pt x="9324" y="31660"/>
                  <a:pt x="10055" y="31440"/>
                </a:cubicBezTo>
                <a:close/>
                <a:moveTo>
                  <a:pt x="22785" y="32470"/>
                </a:moveTo>
                <a:cubicBezTo>
                  <a:pt x="23226" y="32540"/>
                  <a:pt x="23666" y="32575"/>
                  <a:pt x="24141" y="32654"/>
                </a:cubicBezTo>
                <a:cubicBezTo>
                  <a:pt x="24326" y="32690"/>
                  <a:pt x="24546" y="32725"/>
                  <a:pt x="24731" y="32760"/>
                </a:cubicBezTo>
                <a:cubicBezTo>
                  <a:pt x="24766" y="32910"/>
                  <a:pt x="24766" y="33051"/>
                  <a:pt x="24802" y="33200"/>
                </a:cubicBezTo>
                <a:cubicBezTo>
                  <a:pt x="24546" y="33165"/>
                  <a:pt x="24326" y="33165"/>
                  <a:pt x="24071" y="33130"/>
                </a:cubicBezTo>
                <a:cubicBezTo>
                  <a:pt x="23631" y="33051"/>
                  <a:pt x="23190" y="33015"/>
                  <a:pt x="22750" y="32980"/>
                </a:cubicBezTo>
                <a:cubicBezTo>
                  <a:pt x="22785" y="32795"/>
                  <a:pt x="22785" y="32654"/>
                  <a:pt x="22785" y="32470"/>
                </a:cubicBezTo>
                <a:close/>
                <a:moveTo>
                  <a:pt x="8259" y="31255"/>
                </a:moveTo>
                <a:lnTo>
                  <a:pt x="8259" y="31255"/>
                </a:lnTo>
                <a:cubicBezTo>
                  <a:pt x="8145" y="31589"/>
                  <a:pt x="8004" y="31880"/>
                  <a:pt x="7854" y="32214"/>
                </a:cubicBezTo>
                <a:cubicBezTo>
                  <a:pt x="7740" y="32249"/>
                  <a:pt x="7634" y="32285"/>
                  <a:pt x="7519" y="32355"/>
                </a:cubicBezTo>
                <a:cubicBezTo>
                  <a:pt x="6938" y="32610"/>
                  <a:pt x="6384" y="32910"/>
                  <a:pt x="5908" y="33236"/>
                </a:cubicBezTo>
                <a:cubicBezTo>
                  <a:pt x="6058" y="32910"/>
                  <a:pt x="6199" y="32540"/>
                  <a:pt x="6349" y="32214"/>
                </a:cubicBezTo>
                <a:cubicBezTo>
                  <a:pt x="6718" y="31994"/>
                  <a:pt x="7044" y="31809"/>
                  <a:pt x="7414" y="31624"/>
                </a:cubicBezTo>
                <a:cubicBezTo>
                  <a:pt x="7704" y="31510"/>
                  <a:pt x="8004" y="31369"/>
                  <a:pt x="8259" y="31255"/>
                </a:cubicBezTo>
                <a:close/>
                <a:moveTo>
                  <a:pt x="16403" y="32355"/>
                </a:moveTo>
                <a:lnTo>
                  <a:pt x="16403" y="32355"/>
                </a:lnTo>
                <a:cubicBezTo>
                  <a:pt x="16253" y="32540"/>
                  <a:pt x="16103" y="32725"/>
                  <a:pt x="15962" y="32910"/>
                </a:cubicBezTo>
                <a:cubicBezTo>
                  <a:pt x="15188" y="32980"/>
                  <a:pt x="14492" y="33095"/>
                  <a:pt x="13761" y="33236"/>
                </a:cubicBezTo>
                <a:cubicBezTo>
                  <a:pt x="13982" y="33015"/>
                  <a:pt x="14202" y="32831"/>
                  <a:pt x="14387" y="32654"/>
                </a:cubicBezTo>
                <a:cubicBezTo>
                  <a:pt x="15082" y="32505"/>
                  <a:pt x="15742" y="32434"/>
                  <a:pt x="16403" y="32355"/>
                </a:cubicBezTo>
                <a:close/>
                <a:moveTo>
                  <a:pt x="44276" y="32100"/>
                </a:moveTo>
                <a:cubicBezTo>
                  <a:pt x="44426" y="32285"/>
                  <a:pt x="44540" y="32470"/>
                  <a:pt x="44681" y="32654"/>
                </a:cubicBezTo>
                <a:cubicBezTo>
                  <a:pt x="43880" y="32875"/>
                  <a:pt x="43035" y="33095"/>
                  <a:pt x="42225" y="33236"/>
                </a:cubicBezTo>
                <a:cubicBezTo>
                  <a:pt x="42075" y="33051"/>
                  <a:pt x="41969" y="32875"/>
                  <a:pt x="41855" y="32690"/>
                </a:cubicBezTo>
                <a:cubicBezTo>
                  <a:pt x="42665" y="32540"/>
                  <a:pt x="43475" y="32320"/>
                  <a:pt x="44276" y="32100"/>
                </a:cubicBezTo>
                <a:close/>
                <a:moveTo>
                  <a:pt x="38923" y="32575"/>
                </a:moveTo>
                <a:cubicBezTo>
                  <a:pt x="39073" y="32760"/>
                  <a:pt x="39214" y="32910"/>
                  <a:pt x="39328" y="33095"/>
                </a:cubicBezTo>
                <a:cubicBezTo>
                  <a:pt x="38958" y="33130"/>
                  <a:pt x="38633" y="33165"/>
                  <a:pt x="38263" y="33200"/>
                </a:cubicBezTo>
                <a:cubicBezTo>
                  <a:pt x="37752" y="33236"/>
                  <a:pt x="37277" y="33315"/>
                  <a:pt x="36837" y="33350"/>
                </a:cubicBezTo>
                <a:cubicBezTo>
                  <a:pt x="36722" y="33165"/>
                  <a:pt x="36572" y="33015"/>
                  <a:pt x="36467" y="32875"/>
                </a:cubicBezTo>
                <a:cubicBezTo>
                  <a:pt x="36907" y="32831"/>
                  <a:pt x="37347" y="32795"/>
                  <a:pt x="37823" y="32725"/>
                </a:cubicBezTo>
                <a:cubicBezTo>
                  <a:pt x="38192" y="32690"/>
                  <a:pt x="38553" y="32654"/>
                  <a:pt x="38923" y="32575"/>
                </a:cubicBezTo>
                <a:close/>
                <a:moveTo>
                  <a:pt x="50298" y="31994"/>
                </a:moveTo>
                <a:cubicBezTo>
                  <a:pt x="50439" y="32135"/>
                  <a:pt x="50624" y="32320"/>
                  <a:pt x="50773" y="32505"/>
                </a:cubicBezTo>
                <a:cubicBezTo>
                  <a:pt x="50624" y="32540"/>
                  <a:pt x="50483" y="32610"/>
                  <a:pt x="50298" y="32690"/>
                </a:cubicBezTo>
                <a:cubicBezTo>
                  <a:pt x="49928" y="32831"/>
                  <a:pt x="49523" y="32980"/>
                  <a:pt x="49083" y="33130"/>
                </a:cubicBezTo>
                <a:cubicBezTo>
                  <a:pt x="48863" y="33200"/>
                  <a:pt x="48643" y="33271"/>
                  <a:pt x="48387" y="33350"/>
                </a:cubicBezTo>
                <a:cubicBezTo>
                  <a:pt x="48352" y="33271"/>
                  <a:pt x="48282" y="33200"/>
                  <a:pt x="48203" y="33130"/>
                </a:cubicBezTo>
                <a:cubicBezTo>
                  <a:pt x="48132" y="32980"/>
                  <a:pt x="48018" y="32875"/>
                  <a:pt x="47947" y="32760"/>
                </a:cubicBezTo>
                <a:cubicBezTo>
                  <a:pt x="48238" y="32654"/>
                  <a:pt x="48537" y="32575"/>
                  <a:pt x="48792" y="32470"/>
                </a:cubicBezTo>
                <a:cubicBezTo>
                  <a:pt x="49303" y="32285"/>
                  <a:pt x="49822" y="32135"/>
                  <a:pt x="50298" y="31994"/>
                </a:cubicBezTo>
                <a:close/>
                <a:moveTo>
                  <a:pt x="24766" y="32760"/>
                </a:moveTo>
                <a:lnTo>
                  <a:pt x="24766" y="32760"/>
                </a:lnTo>
                <a:cubicBezTo>
                  <a:pt x="25427" y="32831"/>
                  <a:pt x="26087" y="32910"/>
                  <a:pt x="26747" y="32980"/>
                </a:cubicBezTo>
                <a:cubicBezTo>
                  <a:pt x="26818" y="33130"/>
                  <a:pt x="26853" y="33271"/>
                  <a:pt x="26932" y="33385"/>
                </a:cubicBezTo>
                <a:cubicBezTo>
                  <a:pt x="26228" y="33350"/>
                  <a:pt x="25532" y="33271"/>
                  <a:pt x="24837" y="33200"/>
                </a:cubicBezTo>
                <a:cubicBezTo>
                  <a:pt x="24802" y="33051"/>
                  <a:pt x="24802" y="32910"/>
                  <a:pt x="24766" y="32760"/>
                </a:cubicBezTo>
                <a:close/>
                <a:moveTo>
                  <a:pt x="6753" y="31070"/>
                </a:moveTo>
                <a:lnTo>
                  <a:pt x="6753" y="31070"/>
                </a:lnTo>
                <a:cubicBezTo>
                  <a:pt x="6604" y="31440"/>
                  <a:pt x="6498" y="31809"/>
                  <a:pt x="6313" y="32170"/>
                </a:cubicBezTo>
                <a:cubicBezTo>
                  <a:pt x="5723" y="32540"/>
                  <a:pt x="5142" y="32980"/>
                  <a:pt x="4588" y="33420"/>
                </a:cubicBezTo>
                <a:cubicBezTo>
                  <a:pt x="4773" y="33051"/>
                  <a:pt x="4957" y="32654"/>
                  <a:pt x="5142" y="32249"/>
                </a:cubicBezTo>
                <a:cubicBezTo>
                  <a:pt x="5653" y="31845"/>
                  <a:pt x="6164" y="31440"/>
                  <a:pt x="6753" y="31070"/>
                </a:cubicBezTo>
                <a:close/>
                <a:moveTo>
                  <a:pt x="61118" y="32100"/>
                </a:moveTo>
                <a:cubicBezTo>
                  <a:pt x="61408" y="32249"/>
                  <a:pt x="61664" y="32390"/>
                  <a:pt x="61928" y="32540"/>
                </a:cubicBezTo>
                <a:cubicBezTo>
                  <a:pt x="60898" y="32875"/>
                  <a:pt x="59868" y="33165"/>
                  <a:pt x="58847" y="33420"/>
                </a:cubicBezTo>
                <a:cubicBezTo>
                  <a:pt x="58626" y="33271"/>
                  <a:pt x="58406" y="33130"/>
                  <a:pt x="58186" y="32945"/>
                </a:cubicBezTo>
                <a:cubicBezTo>
                  <a:pt x="59172" y="32690"/>
                  <a:pt x="60167" y="32434"/>
                  <a:pt x="61118" y="32100"/>
                </a:cubicBezTo>
                <a:close/>
                <a:moveTo>
                  <a:pt x="18943" y="32815"/>
                </a:moveTo>
                <a:cubicBezTo>
                  <a:pt x="19449" y="32815"/>
                  <a:pt x="19971" y="32831"/>
                  <a:pt x="20505" y="32831"/>
                </a:cubicBezTo>
                <a:cubicBezTo>
                  <a:pt x="20470" y="33051"/>
                  <a:pt x="20400" y="33236"/>
                  <a:pt x="20364" y="33456"/>
                </a:cubicBezTo>
                <a:cubicBezTo>
                  <a:pt x="19942" y="33438"/>
                  <a:pt x="19528" y="33429"/>
                  <a:pt x="19110" y="33429"/>
                </a:cubicBezTo>
                <a:cubicBezTo>
                  <a:pt x="18692" y="33429"/>
                  <a:pt x="18269" y="33438"/>
                  <a:pt x="17829" y="33456"/>
                </a:cubicBezTo>
                <a:cubicBezTo>
                  <a:pt x="17943" y="33236"/>
                  <a:pt x="18084" y="33015"/>
                  <a:pt x="18199" y="32831"/>
                </a:cubicBezTo>
                <a:cubicBezTo>
                  <a:pt x="18442" y="32819"/>
                  <a:pt x="18691" y="32815"/>
                  <a:pt x="18943" y="32815"/>
                </a:cubicBezTo>
                <a:close/>
                <a:moveTo>
                  <a:pt x="47252" y="31994"/>
                </a:moveTo>
                <a:cubicBezTo>
                  <a:pt x="47437" y="32249"/>
                  <a:pt x="47657" y="32470"/>
                  <a:pt x="47842" y="32725"/>
                </a:cubicBezTo>
                <a:cubicBezTo>
                  <a:pt x="46996" y="33015"/>
                  <a:pt x="46151" y="33236"/>
                  <a:pt x="45271" y="33456"/>
                </a:cubicBezTo>
                <a:cubicBezTo>
                  <a:pt x="45086" y="33200"/>
                  <a:pt x="44936" y="32945"/>
                  <a:pt x="44760" y="32690"/>
                </a:cubicBezTo>
                <a:cubicBezTo>
                  <a:pt x="45561" y="32470"/>
                  <a:pt x="46407" y="32249"/>
                  <a:pt x="47252" y="31994"/>
                </a:cubicBezTo>
                <a:close/>
                <a:moveTo>
                  <a:pt x="57447" y="32434"/>
                </a:moveTo>
                <a:cubicBezTo>
                  <a:pt x="57632" y="32575"/>
                  <a:pt x="57852" y="32760"/>
                  <a:pt x="58072" y="32910"/>
                </a:cubicBezTo>
                <a:cubicBezTo>
                  <a:pt x="57702" y="33015"/>
                  <a:pt x="57341" y="33095"/>
                  <a:pt x="57006" y="33200"/>
                </a:cubicBezTo>
                <a:cubicBezTo>
                  <a:pt x="56496" y="33315"/>
                  <a:pt x="55985" y="33385"/>
                  <a:pt x="55501" y="33456"/>
                </a:cubicBezTo>
                <a:lnTo>
                  <a:pt x="55431" y="33456"/>
                </a:lnTo>
                <a:cubicBezTo>
                  <a:pt x="55246" y="33315"/>
                  <a:pt x="55026" y="33130"/>
                  <a:pt x="54805" y="32945"/>
                </a:cubicBezTo>
                <a:lnTo>
                  <a:pt x="54885" y="32945"/>
                </a:lnTo>
                <a:cubicBezTo>
                  <a:pt x="55360" y="32875"/>
                  <a:pt x="55800" y="32795"/>
                  <a:pt x="56276" y="32690"/>
                </a:cubicBezTo>
                <a:cubicBezTo>
                  <a:pt x="56646" y="32610"/>
                  <a:pt x="57042" y="32505"/>
                  <a:pt x="57447" y="32434"/>
                </a:cubicBezTo>
                <a:close/>
                <a:moveTo>
                  <a:pt x="36432" y="32875"/>
                </a:moveTo>
                <a:cubicBezTo>
                  <a:pt x="36537" y="33015"/>
                  <a:pt x="36652" y="33200"/>
                  <a:pt x="36757" y="33350"/>
                </a:cubicBezTo>
                <a:cubicBezTo>
                  <a:pt x="35956" y="33385"/>
                  <a:pt x="35181" y="33456"/>
                  <a:pt x="34416" y="33491"/>
                </a:cubicBezTo>
                <a:cubicBezTo>
                  <a:pt x="34301" y="33350"/>
                  <a:pt x="34195" y="33200"/>
                  <a:pt x="34046" y="33051"/>
                </a:cubicBezTo>
                <a:cubicBezTo>
                  <a:pt x="34812" y="33015"/>
                  <a:pt x="35622" y="32945"/>
                  <a:pt x="36432" y="32875"/>
                </a:cubicBezTo>
                <a:close/>
                <a:moveTo>
                  <a:pt x="26782" y="32980"/>
                </a:moveTo>
                <a:lnTo>
                  <a:pt x="26782" y="32980"/>
                </a:lnTo>
                <a:cubicBezTo>
                  <a:pt x="27443" y="33051"/>
                  <a:pt x="28103" y="33095"/>
                  <a:pt x="28763" y="33130"/>
                </a:cubicBezTo>
                <a:cubicBezTo>
                  <a:pt x="28913" y="33236"/>
                  <a:pt x="29054" y="33385"/>
                  <a:pt x="29168" y="33535"/>
                </a:cubicBezTo>
                <a:cubicBezTo>
                  <a:pt x="28429" y="33491"/>
                  <a:pt x="27698" y="33456"/>
                  <a:pt x="26967" y="33420"/>
                </a:cubicBezTo>
                <a:cubicBezTo>
                  <a:pt x="26932" y="33271"/>
                  <a:pt x="26853" y="33130"/>
                  <a:pt x="26782" y="32980"/>
                </a:cubicBezTo>
                <a:close/>
                <a:moveTo>
                  <a:pt x="20549" y="32875"/>
                </a:moveTo>
                <a:cubicBezTo>
                  <a:pt x="21245" y="32875"/>
                  <a:pt x="21976" y="32945"/>
                  <a:pt x="22706" y="33015"/>
                </a:cubicBezTo>
                <a:cubicBezTo>
                  <a:pt x="22671" y="33200"/>
                  <a:pt x="22671" y="33385"/>
                  <a:pt x="22636" y="33570"/>
                </a:cubicBezTo>
                <a:cubicBezTo>
                  <a:pt x="21905" y="33535"/>
                  <a:pt x="21166" y="33456"/>
                  <a:pt x="20400" y="33456"/>
                </a:cubicBezTo>
                <a:cubicBezTo>
                  <a:pt x="20435" y="33236"/>
                  <a:pt x="20505" y="33051"/>
                  <a:pt x="20549" y="32875"/>
                </a:cubicBezTo>
                <a:close/>
                <a:moveTo>
                  <a:pt x="28834" y="33130"/>
                </a:moveTo>
                <a:lnTo>
                  <a:pt x="28834" y="33130"/>
                </a:lnTo>
                <a:cubicBezTo>
                  <a:pt x="29644" y="33165"/>
                  <a:pt x="30489" y="33165"/>
                  <a:pt x="31334" y="33165"/>
                </a:cubicBezTo>
                <a:cubicBezTo>
                  <a:pt x="31475" y="33271"/>
                  <a:pt x="31625" y="33420"/>
                  <a:pt x="31730" y="33570"/>
                </a:cubicBezTo>
                <a:cubicBezTo>
                  <a:pt x="30894" y="33570"/>
                  <a:pt x="30049" y="33570"/>
                  <a:pt x="29239" y="33535"/>
                </a:cubicBezTo>
                <a:cubicBezTo>
                  <a:pt x="29089" y="33385"/>
                  <a:pt x="28983" y="33236"/>
                  <a:pt x="28834" y="33130"/>
                </a:cubicBezTo>
                <a:close/>
                <a:moveTo>
                  <a:pt x="33975" y="33051"/>
                </a:moveTo>
                <a:cubicBezTo>
                  <a:pt x="34116" y="33200"/>
                  <a:pt x="34266" y="33350"/>
                  <a:pt x="34372" y="33491"/>
                </a:cubicBezTo>
                <a:cubicBezTo>
                  <a:pt x="33491" y="33535"/>
                  <a:pt x="32655" y="33570"/>
                  <a:pt x="31810" y="33570"/>
                </a:cubicBezTo>
                <a:cubicBezTo>
                  <a:pt x="31660" y="33420"/>
                  <a:pt x="31554" y="33271"/>
                  <a:pt x="31405" y="33165"/>
                </a:cubicBezTo>
                <a:cubicBezTo>
                  <a:pt x="32250" y="33130"/>
                  <a:pt x="33095" y="33130"/>
                  <a:pt x="33975" y="33051"/>
                </a:cubicBezTo>
                <a:close/>
                <a:moveTo>
                  <a:pt x="18128" y="32831"/>
                </a:moveTo>
                <a:cubicBezTo>
                  <a:pt x="18014" y="33015"/>
                  <a:pt x="17908" y="33236"/>
                  <a:pt x="17794" y="33456"/>
                </a:cubicBezTo>
                <a:cubicBezTo>
                  <a:pt x="17028" y="33456"/>
                  <a:pt x="16253" y="33535"/>
                  <a:pt x="15487" y="33605"/>
                </a:cubicBezTo>
                <a:cubicBezTo>
                  <a:pt x="15628" y="33385"/>
                  <a:pt x="15813" y="33165"/>
                  <a:pt x="15962" y="32980"/>
                </a:cubicBezTo>
                <a:cubicBezTo>
                  <a:pt x="16658" y="32910"/>
                  <a:pt x="17389" y="32831"/>
                  <a:pt x="18128" y="32831"/>
                </a:cubicBezTo>
                <a:close/>
                <a:moveTo>
                  <a:pt x="41784" y="32725"/>
                </a:moveTo>
                <a:cubicBezTo>
                  <a:pt x="41934" y="32910"/>
                  <a:pt x="42040" y="33095"/>
                  <a:pt x="42154" y="33271"/>
                </a:cubicBezTo>
                <a:cubicBezTo>
                  <a:pt x="41379" y="33420"/>
                  <a:pt x="40614" y="33570"/>
                  <a:pt x="39804" y="33641"/>
                </a:cubicBezTo>
                <a:cubicBezTo>
                  <a:pt x="39654" y="33456"/>
                  <a:pt x="39548" y="33315"/>
                  <a:pt x="39399" y="33130"/>
                </a:cubicBezTo>
                <a:cubicBezTo>
                  <a:pt x="40209" y="33015"/>
                  <a:pt x="41018" y="32875"/>
                  <a:pt x="41784" y="32725"/>
                </a:cubicBezTo>
                <a:close/>
                <a:moveTo>
                  <a:pt x="5618" y="30964"/>
                </a:moveTo>
                <a:cubicBezTo>
                  <a:pt x="5433" y="31404"/>
                  <a:pt x="5248" y="31845"/>
                  <a:pt x="5063" y="32249"/>
                </a:cubicBezTo>
                <a:cubicBezTo>
                  <a:pt x="4517" y="32725"/>
                  <a:pt x="3998" y="33200"/>
                  <a:pt x="3522" y="33676"/>
                </a:cubicBezTo>
                <a:cubicBezTo>
                  <a:pt x="3707" y="33315"/>
                  <a:pt x="3892" y="32875"/>
                  <a:pt x="4077" y="32470"/>
                </a:cubicBezTo>
                <a:cubicBezTo>
                  <a:pt x="4553" y="31950"/>
                  <a:pt x="5063" y="31440"/>
                  <a:pt x="5618" y="30964"/>
                </a:cubicBezTo>
                <a:close/>
                <a:moveTo>
                  <a:pt x="54180" y="32470"/>
                </a:moveTo>
                <a:cubicBezTo>
                  <a:pt x="54365" y="32610"/>
                  <a:pt x="54515" y="32760"/>
                  <a:pt x="54700" y="32910"/>
                </a:cubicBezTo>
                <a:cubicBezTo>
                  <a:pt x="54260" y="32980"/>
                  <a:pt x="53819" y="33095"/>
                  <a:pt x="53379" y="33165"/>
                </a:cubicBezTo>
                <a:cubicBezTo>
                  <a:pt x="52860" y="33271"/>
                  <a:pt x="52349" y="33456"/>
                  <a:pt x="51874" y="33676"/>
                </a:cubicBezTo>
                <a:cubicBezTo>
                  <a:pt x="51724" y="33535"/>
                  <a:pt x="51583" y="33350"/>
                  <a:pt x="51469" y="33200"/>
                </a:cubicBezTo>
                <a:cubicBezTo>
                  <a:pt x="52349" y="32945"/>
                  <a:pt x="53265" y="32690"/>
                  <a:pt x="54180" y="32470"/>
                </a:cubicBezTo>
                <a:close/>
                <a:moveTo>
                  <a:pt x="14307" y="32654"/>
                </a:moveTo>
                <a:lnTo>
                  <a:pt x="14307" y="32654"/>
                </a:lnTo>
                <a:cubicBezTo>
                  <a:pt x="14087" y="32831"/>
                  <a:pt x="13902" y="33051"/>
                  <a:pt x="13682" y="33236"/>
                </a:cubicBezTo>
                <a:cubicBezTo>
                  <a:pt x="12951" y="33385"/>
                  <a:pt x="12221" y="33570"/>
                  <a:pt x="11525" y="33755"/>
                </a:cubicBezTo>
                <a:cubicBezTo>
                  <a:pt x="11745" y="33535"/>
                  <a:pt x="12001" y="33350"/>
                  <a:pt x="12221" y="33130"/>
                </a:cubicBezTo>
                <a:cubicBezTo>
                  <a:pt x="12916" y="32945"/>
                  <a:pt x="13612" y="32795"/>
                  <a:pt x="14307" y="32654"/>
                </a:cubicBezTo>
                <a:close/>
                <a:moveTo>
                  <a:pt x="22750" y="33015"/>
                </a:moveTo>
                <a:cubicBezTo>
                  <a:pt x="23190" y="33051"/>
                  <a:pt x="23631" y="33095"/>
                  <a:pt x="24071" y="33165"/>
                </a:cubicBezTo>
                <a:cubicBezTo>
                  <a:pt x="24326" y="33200"/>
                  <a:pt x="24546" y="33236"/>
                  <a:pt x="24802" y="33236"/>
                </a:cubicBezTo>
                <a:cubicBezTo>
                  <a:pt x="24802" y="33420"/>
                  <a:pt x="24837" y="33605"/>
                  <a:pt x="24837" y="33790"/>
                </a:cubicBezTo>
                <a:cubicBezTo>
                  <a:pt x="24687" y="33755"/>
                  <a:pt x="24511" y="33755"/>
                  <a:pt x="24326" y="33711"/>
                </a:cubicBezTo>
                <a:cubicBezTo>
                  <a:pt x="23772" y="33676"/>
                  <a:pt x="23261" y="33605"/>
                  <a:pt x="22706" y="33570"/>
                </a:cubicBezTo>
                <a:cubicBezTo>
                  <a:pt x="22706" y="33385"/>
                  <a:pt x="22750" y="33200"/>
                  <a:pt x="22750" y="33015"/>
                </a:cubicBezTo>
                <a:close/>
                <a:moveTo>
                  <a:pt x="12846" y="32505"/>
                </a:moveTo>
                <a:lnTo>
                  <a:pt x="12846" y="32505"/>
                </a:lnTo>
                <a:cubicBezTo>
                  <a:pt x="12661" y="32690"/>
                  <a:pt x="12441" y="32875"/>
                  <a:pt x="12256" y="33015"/>
                </a:cubicBezTo>
                <a:cubicBezTo>
                  <a:pt x="12256" y="33051"/>
                  <a:pt x="12221" y="33051"/>
                  <a:pt x="12221" y="33095"/>
                </a:cubicBezTo>
                <a:cubicBezTo>
                  <a:pt x="12001" y="33130"/>
                  <a:pt x="11781" y="33200"/>
                  <a:pt x="11560" y="33271"/>
                </a:cubicBezTo>
                <a:cubicBezTo>
                  <a:pt x="10971" y="33420"/>
                  <a:pt x="10381" y="33605"/>
                  <a:pt x="9835" y="33825"/>
                </a:cubicBezTo>
                <a:cubicBezTo>
                  <a:pt x="9870" y="33790"/>
                  <a:pt x="9905" y="33755"/>
                  <a:pt x="9905" y="33711"/>
                </a:cubicBezTo>
                <a:cubicBezTo>
                  <a:pt x="10125" y="33535"/>
                  <a:pt x="10310" y="33350"/>
                  <a:pt x="10495" y="33165"/>
                </a:cubicBezTo>
                <a:cubicBezTo>
                  <a:pt x="10935" y="33015"/>
                  <a:pt x="11411" y="32875"/>
                  <a:pt x="11886" y="32760"/>
                </a:cubicBezTo>
                <a:cubicBezTo>
                  <a:pt x="12221" y="32690"/>
                  <a:pt x="12511" y="32575"/>
                  <a:pt x="12846" y="32505"/>
                </a:cubicBezTo>
                <a:close/>
                <a:moveTo>
                  <a:pt x="39363" y="33130"/>
                </a:moveTo>
                <a:cubicBezTo>
                  <a:pt x="39513" y="33315"/>
                  <a:pt x="39619" y="33456"/>
                  <a:pt x="39733" y="33641"/>
                </a:cubicBezTo>
                <a:cubicBezTo>
                  <a:pt x="39363" y="33711"/>
                  <a:pt x="39038" y="33755"/>
                  <a:pt x="38668" y="33755"/>
                </a:cubicBezTo>
                <a:cubicBezTo>
                  <a:pt x="38157" y="33825"/>
                  <a:pt x="37673" y="33825"/>
                  <a:pt x="37162" y="33861"/>
                </a:cubicBezTo>
                <a:cubicBezTo>
                  <a:pt x="37092" y="33711"/>
                  <a:pt x="36977" y="33535"/>
                  <a:pt x="36837" y="33385"/>
                </a:cubicBezTo>
                <a:cubicBezTo>
                  <a:pt x="37312" y="33350"/>
                  <a:pt x="37787" y="33315"/>
                  <a:pt x="38263" y="33236"/>
                </a:cubicBezTo>
                <a:cubicBezTo>
                  <a:pt x="38633" y="33200"/>
                  <a:pt x="38994" y="33165"/>
                  <a:pt x="39363" y="33130"/>
                </a:cubicBezTo>
                <a:close/>
                <a:moveTo>
                  <a:pt x="4482" y="31369"/>
                </a:moveTo>
                <a:cubicBezTo>
                  <a:pt x="4332" y="31730"/>
                  <a:pt x="4183" y="32100"/>
                  <a:pt x="4042" y="32470"/>
                </a:cubicBezTo>
                <a:cubicBezTo>
                  <a:pt x="3892" y="32575"/>
                  <a:pt x="3743" y="32725"/>
                  <a:pt x="3637" y="32875"/>
                </a:cubicBezTo>
                <a:lnTo>
                  <a:pt x="3302" y="33200"/>
                </a:lnTo>
                <a:cubicBezTo>
                  <a:pt x="3082" y="33420"/>
                  <a:pt x="2862" y="33641"/>
                  <a:pt x="2642" y="33896"/>
                </a:cubicBezTo>
                <a:cubicBezTo>
                  <a:pt x="2792" y="33535"/>
                  <a:pt x="2977" y="33165"/>
                  <a:pt x="3161" y="32795"/>
                </a:cubicBezTo>
                <a:cubicBezTo>
                  <a:pt x="3232" y="32725"/>
                  <a:pt x="3302" y="32610"/>
                  <a:pt x="3382" y="32540"/>
                </a:cubicBezTo>
                <a:cubicBezTo>
                  <a:pt x="3778" y="32170"/>
                  <a:pt x="4148" y="31774"/>
                  <a:pt x="4482" y="31369"/>
                </a:cubicBezTo>
                <a:close/>
                <a:moveTo>
                  <a:pt x="61963" y="32575"/>
                </a:moveTo>
                <a:cubicBezTo>
                  <a:pt x="61998" y="32575"/>
                  <a:pt x="62034" y="32610"/>
                  <a:pt x="62069" y="32610"/>
                </a:cubicBezTo>
                <a:cubicBezTo>
                  <a:pt x="62254" y="32725"/>
                  <a:pt x="62474" y="32831"/>
                  <a:pt x="62659" y="32945"/>
                </a:cubicBezTo>
                <a:cubicBezTo>
                  <a:pt x="61629" y="33315"/>
                  <a:pt x="60607" y="33605"/>
                  <a:pt x="59577" y="33896"/>
                </a:cubicBezTo>
                <a:cubicBezTo>
                  <a:pt x="59357" y="33755"/>
                  <a:pt x="59137" y="33605"/>
                  <a:pt x="58917" y="33456"/>
                </a:cubicBezTo>
                <a:cubicBezTo>
                  <a:pt x="59947" y="33200"/>
                  <a:pt x="60933" y="32910"/>
                  <a:pt x="61963" y="32575"/>
                </a:cubicBezTo>
                <a:close/>
                <a:moveTo>
                  <a:pt x="11120" y="32470"/>
                </a:moveTo>
                <a:lnTo>
                  <a:pt x="10460" y="33130"/>
                </a:lnTo>
                <a:cubicBezTo>
                  <a:pt x="9720" y="33385"/>
                  <a:pt x="8990" y="33641"/>
                  <a:pt x="8294" y="33931"/>
                </a:cubicBezTo>
                <a:cubicBezTo>
                  <a:pt x="8479" y="33711"/>
                  <a:pt x="8699" y="33456"/>
                  <a:pt x="8919" y="33236"/>
                </a:cubicBezTo>
                <a:cubicBezTo>
                  <a:pt x="9615" y="32945"/>
                  <a:pt x="10310" y="32725"/>
                  <a:pt x="11120" y="32470"/>
                </a:cubicBezTo>
                <a:close/>
                <a:moveTo>
                  <a:pt x="24837" y="33236"/>
                </a:moveTo>
                <a:lnTo>
                  <a:pt x="24837" y="33236"/>
                </a:lnTo>
                <a:cubicBezTo>
                  <a:pt x="25532" y="33350"/>
                  <a:pt x="26228" y="33385"/>
                  <a:pt x="26932" y="33456"/>
                </a:cubicBezTo>
                <a:cubicBezTo>
                  <a:pt x="27003" y="33605"/>
                  <a:pt x="27038" y="33790"/>
                  <a:pt x="27108" y="33931"/>
                </a:cubicBezTo>
                <a:cubicBezTo>
                  <a:pt x="26342" y="33896"/>
                  <a:pt x="25612" y="33861"/>
                  <a:pt x="24907" y="33790"/>
                </a:cubicBezTo>
                <a:cubicBezTo>
                  <a:pt x="24872" y="33605"/>
                  <a:pt x="24872" y="33420"/>
                  <a:pt x="24837" y="33236"/>
                </a:cubicBezTo>
                <a:close/>
                <a:moveTo>
                  <a:pt x="2721" y="31660"/>
                </a:moveTo>
                <a:lnTo>
                  <a:pt x="2721" y="31660"/>
                </a:lnTo>
                <a:cubicBezTo>
                  <a:pt x="2536" y="32029"/>
                  <a:pt x="2352" y="32434"/>
                  <a:pt x="2167" y="32875"/>
                </a:cubicBezTo>
                <a:cubicBezTo>
                  <a:pt x="1656" y="33236"/>
                  <a:pt x="1101" y="33605"/>
                  <a:pt x="556" y="33975"/>
                </a:cubicBezTo>
                <a:cubicBezTo>
                  <a:pt x="776" y="33535"/>
                  <a:pt x="960" y="33130"/>
                  <a:pt x="1181" y="32725"/>
                </a:cubicBezTo>
                <a:cubicBezTo>
                  <a:pt x="1726" y="32390"/>
                  <a:pt x="2237" y="32029"/>
                  <a:pt x="2721" y="31660"/>
                </a:cubicBezTo>
                <a:close/>
                <a:moveTo>
                  <a:pt x="15883" y="32980"/>
                </a:moveTo>
                <a:lnTo>
                  <a:pt x="15883" y="32980"/>
                </a:lnTo>
                <a:cubicBezTo>
                  <a:pt x="15742" y="33165"/>
                  <a:pt x="15593" y="33385"/>
                  <a:pt x="15443" y="33605"/>
                </a:cubicBezTo>
                <a:cubicBezTo>
                  <a:pt x="14677" y="33676"/>
                  <a:pt x="13902" y="33825"/>
                  <a:pt x="13101" y="33975"/>
                </a:cubicBezTo>
                <a:cubicBezTo>
                  <a:pt x="13321" y="33711"/>
                  <a:pt x="13506" y="33491"/>
                  <a:pt x="13726" y="33271"/>
                </a:cubicBezTo>
                <a:cubicBezTo>
                  <a:pt x="14422" y="33165"/>
                  <a:pt x="15152" y="33051"/>
                  <a:pt x="15883" y="32980"/>
                </a:cubicBezTo>
                <a:close/>
                <a:moveTo>
                  <a:pt x="44716" y="32725"/>
                </a:moveTo>
                <a:cubicBezTo>
                  <a:pt x="44866" y="32945"/>
                  <a:pt x="45051" y="33200"/>
                  <a:pt x="45236" y="33456"/>
                </a:cubicBezTo>
                <a:cubicBezTo>
                  <a:pt x="44390" y="33641"/>
                  <a:pt x="43510" y="33825"/>
                  <a:pt x="42665" y="33975"/>
                </a:cubicBezTo>
                <a:cubicBezTo>
                  <a:pt x="42515" y="33711"/>
                  <a:pt x="42374" y="33491"/>
                  <a:pt x="42225" y="33271"/>
                </a:cubicBezTo>
                <a:cubicBezTo>
                  <a:pt x="43070" y="33130"/>
                  <a:pt x="43880" y="32910"/>
                  <a:pt x="44716" y="32725"/>
                </a:cubicBezTo>
                <a:close/>
                <a:moveTo>
                  <a:pt x="36793" y="33385"/>
                </a:moveTo>
                <a:cubicBezTo>
                  <a:pt x="36907" y="33535"/>
                  <a:pt x="37013" y="33711"/>
                  <a:pt x="37127" y="33861"/>
                </a:cubicBezTo>
                <a:cubicBezTo>
                  <a:pt x="36352" y="33931"/>
                  <a:pt x="35551" y="33975"/>
                  <a:pt x="34812" y="34010"/>
                </a:cubicBezTo>
                <a:cubicBezTo>
                  <a:pt x="34706" y="33825"/>
                  <a:pt x="34592" y="33676"/>
                  <a:pt x="34451" y="33535"/>
                </a:cubicBezTo>
                <a:cubicBezTo>
                  <a:pt x="35217" y="33491"/>
                  <a:pt x="35991" y="33456"/>
                  <a:pt x="36793" y="33385"/>
                </a:cubicBezTo>
                <a:close/>
                <a:moveTo>
                  <a:pt x="50773" y="32540"/>
                </a:moveTo>
                <a:cubicBezTo>
                  <a:pt x="50993" y="32760"/>
                  <a:pt x="51178" y="32980"/>
                  <a:pt x="51398" y="33200"/>
                </a:cubicBezTo>
                <a:cubicBezTo>
                  <a:pt x="50879" y="33350"/>
                  <a:pt x="50404" y="33491"/>
                  <a:pt x="49893" y="33676"/>
                </a:cubicBezTo>
                <a:cubicBezTo>
                  <a:pt x="49602" y="33790"/>
                  <a:pt x="49268" y="33896"/>
                  <a:pt x="48942" y="34010"/>
                </a:cubicBezTo>
                <a:cubicBezTo>
                  <a:pt x="48757" y="33790"/>
                  <a:pt x="48608" y="33605"/>
                  <a:pt x="48423" y="33385"/>
                </a:cubicBezTo>
                <a:cubicBezTo>
                  <a:pt x="48643" y="33315"/>
                  <a:pt x="48898" y="33236"/>
                  <a:pt x="49118" y="33165"/>
                </a:cubicBezTo>
                <a:cubicBezTo>
                  <a:pt x="49523" y="33015"/>
                  <a:pt x="49928" y="32875"/>
                  <a:pt x="50333" y="32725"/>
                </a:cubicBezTo>
                <a:cubicBezTo>
                  <a:pt x="50483" y="32654"/>
                  <a:pt x="50624" y="32575"/>
                  <a:pt x="50773" y="32540"/>
                </a:cubicBezTo>
                <a:close/>
                <a:moveTo>
                  <a:pt x="27003" y="33456"/>
                </a:moveTo>
                <a:cubicBezTo>
                  <a:pt x="27733" y="33491"/>
                  <a:pt x="28473" y="33535"/>
                  <a:pt x="29204" y="33570"/>
                </a:cubicBezTo>
                <a:cubicBezTo>
                  <a:pt x="29353" y="33711"/>
                  <a:pt x="29459" y="33861"/>
                  <a:pt x="29573" y="34045"/>
                </a:cubicBezTo>
                <a:cubicBezTo>
                  <a:pt x="28763" y="34045"/>
                  <a:pt x="27953" y="34010"/>
                  <a:pt x="27152" y="33931"/>
                </a:cubicBezTo>
                <a:cubicBezTo>
                  <a:pt x="27108" y="33790"/>
                  <a:pt x="27038" y="33605"/>
                  <a:pt x="27003" y="33456"/>
                </a:cubicBezTo>
                <a:close/>
                <a:moveTo>
                  <a:pt x="47877" y="32760"/>
                </a:moveTo>
                <a:cubicBezTo>
                  <a:pt x="47982" y="32910"/>
                  <a:pt x="48097" y="33015"/>
                  <a:pt x="48167" y="33130"/>
                </a:cubicBezTo>
                <a:cubicBezTo>
                  <a:pt x="48238" y="33200"/>
                  <a:pt x="48317" y="33271"/>
                  <a:pt x="48352" y="33350"/>
                </a:cubicBezTo>
                <a:cubicBezTo>
                  <a:pt x="47472" y="33641"/>
                  <a:pt x="46591" y="33861"/>
                  <a:pt x="45676" y="34045"/>
                </a:cubicBezTo>
                <a:cubicBezTo>
                  <a:pt x="45561" y="33861"/>
                  <a:pt x="45420" y="33676"/>
                  <a:pt x="45306" y="33491"/>
                </a:cubicBezTo>
                <a:cubicBezTo>
                  <a:pt x="46151" y="33271"/>
                  <a:pt x="47032" y="33051"/>
                  <a:pt x="47877" y="32760"/>
                </a:cubicBezTo>
                <a:close/>
                <a:moveTo>
                  <a:pt x="58107" y="32945"/>
                </a:moveTo>
                <a:cubicBezTo>
                  <a:pt x="58327" y="33130"/>
                  <a:pt x="58582" y="33271"/>
                  <a:pt x="58802" y="33456"/>
                </a:cubicBezTo>
                <a:cubicBezTo>
                  <a:pt x="58327" y="33570"/>
                  <a:pt x="57852" y="33676"/>
                  <a:pt x="57376" y="33825"/>
                </a:cubicBezTo>
                <a:cubicBezTo>
                  <a:pt x="56971" y="33896"/>
                  <a:pt x="56566" y="33975"/>
                  <a:pt x="56161" y="34045"/>
                </a:cubicBezTo>
                <a:cubicBezTo>
                  <a:pt x="55941" y="33861"/>
                  <a:pt x="55721" y="33676"/>
                  <a:pt x="55501" y="33491"/>
                </a:cubicBezTo>
                <a:cubicBezTo>
                  <a:pt x="55985" y="33420"/>
                  <a:pt x="56496" y="33350"/>
                  <a:pt x="57006" y="33236"/>
                </a:cubicBezTo>
                <a:cubicBezTo>
                  <a:pt x="57376" y="33130"/>
                  <a:pt x="57746" y="33051"/>
                  <a:pt x="58107" y="32945"/>
                </a:cubicBezTo>
                <a:close/>
                <a:moveTo>
                  <a:pt x="3672" y="31589"/>
                </a:moveTo>
                <a:lnTo>
                  <a:pt x="3672" y="31589"/>
                </a:lnTo>
                <a:cubicBezTo>
                  <a:pt x="3558" y="31809"/>
                  <a:pt x="3487" y="32029"/>
                  <a:pt x="3382" y="32214"/>
                </a:cubicBezTo>
                <a:cubicBezTo>
                  <a:pt x="3302" y="32390"/>
                  <a:pt x="3197" y="32575"/>
                  <a:pt x="3117" y="32760"/>
                </a:cubicBezTo>
                <a:cubicBezTo>
                  <a:pt x="2642" y="33236"/>
                  <a:pt x="2131" y="33676"/>
                  <a:pt x="1577" y="34081"/>
                </a:cubicBezTo>
                <a:cubicBezTo>
                  <a:pt x="1691" y="33861"/>
                  <a:pt x="1841" y="33605"/>
                  <a:pt x="1947" y="33385"/>
                </a:cubicBezTo>
                <a:cubicBezTo>
                  <a:pt x="2017" y="33200"/>
                  <a:pt x="2096" y="33051"/>
                  <a:pt x="2202" y="32910"/>
                </a:cubicBezTo>
                <a:cubicBezTo>
                  <a:pt x="2721" y="32470"/>
                  <a:pt x="3232" y="32065"/>
                  <a:pt x="3672" y="31589"/>
                </a:cubicBezTo>
                <a:close/>
                <a:moveTo>
                  <a:pt x="29274" y="33570"/>
                </a:moveTo>
                <a:cubicBezTo>
                  <a:pt x="30084" y="33605"/>
                  <a:pt x="30929" y="33605"/>
                  <a:pt x="31774" y="33605"/>
                </a:cubicBezTo>
                <a:cubicBezTo>
                  <a:pt x="31915" y="33755"/>
                  <a:pt x="32030" y="33896"/>
                  <a:pt x="32135" y="34081"/>
                </a:cubicBezTo>
                <a:cubicBezTo>
                  <a:pt x="31290" y="34081"/>
                  <a:pt x="30454" y="34081"/>
                  <a:pt x="29609" y="34045"/>
                </a:cubicBezTo>
                <a:cubicBezTo>
                  <a:pt x="29494" y="33861"/>
                  <a:pt x="29388" y="33711"/>
                  <a:pt x="29274" y="33570"/>
                </a:cubicBezTo>
                <a:close/>
                <a:moveTo>
                  <a:pt x="34416" y="33535"/>
                </a:moveTo>
                <a:cubicBezTo>
                  <a:pt x="34521" y="33676"/>
                  <a:pt x="34636" y="33825"/>
                  <a:pt x="34741" y="34010"/>
                </a:cubicBezTo>
                <a:cubicBezTo>
                  <a:pt x="33896" y="34045"/>
                  <a:pt x="33016" y="34045"/>
                  <a:pt x="32171" y="34081"/>
                </a:cubicBezTo>
                <a:cubicBezTo>
                  <a:pt x="32065" y="33896"/>
                  <a:pt x="31950" y="33755"/>
                  <a:pt x="31845" y="33605"/>
                </a:cubicBezTo>
                <a:cubicBezTo>
                  <a:pt x="32690" y="33605"/>
                  <a:pt x="33535" y="33570"/>
                  <a:pt x="34416" y="33535"/>
                </a:cubicBezTo>
                <a:close/>
                <a:moveTo>
                  <a:pt x="9465" y="32390"/>
                </a:moveTo>
                <a:lnTo>
                  <a:pt x="9465" y="32390"/>
                </a:lnTo>
                <a:cubicBezTo>
                  <a:pt x="9324" y="32610"/>
                  <a:pt x="9139" y="32875"/>
                  <a:pt x="8954" y="33095"/>
                </a:cubicBezTo>
                <a:cubicBezTo>
                  <a:pt x="8919" y="33130"/>
                  <a:pt x="8919" y="33165"/>
                  <a:pt x="8884" y="33200"/>
                </a:cubicBezTo>
                <a:cubicBezTo>
                  <a:pt x="8109" y="33456"/>
                  <a:pt x="7414" y="33790"/>
                  <a:pt x="6718" y="34116"/>
                </a:cubicBezTo>
                <a:cubicBezTo>
                  <a:pt x="6938" y="33861"/>
                  <a:pt x="7123" y="33570"/>
                  <a:pt x="7299" y="33271"/>
                </a:cubicBezTo>
                <a:cubicBezTo>
                  <a:pt x="8004" y="32945"/>
                  <a:pt x="8699" y="32654"/>
                  <a:pt x="9465" y="32390"/>
                </a:cubicBezTo>
                <a:close/>
                <a:moveTo>
                  <a:pt x="19092" y="33464"/>
                </a:moveTo>
                <a:cubicBezTo>
                  <a:pt x="19510" y="33464"/>
                  <a:pt x="19924" y="33473"/>
                  <a:pt x="20329" y="33491"/>
                </a:cubicBezTo>
                <a:cubicBezTo>
                  <a:pt x="20250" y="33711"/>
                  <a:pt x="20215" y="33975"/>
                  <a:pt x="20144" y="34195"/>
                </a:cubicBezTo>
                <a:cubicBezTo>
                  <a:pt x="19264" y="34195"/>
                  <a:pt x="18348" y="34195"/>
                  <a:pt x="17468" y="34230"/>
                </a:cubicBezTo>
                <a:cubicBezTo>
                  <a:pt x="17574" y="33975"/>
                  <a:pt x="17688" y="33711"/>
                  <a:pt x="17829" y="33491"/>
                </a:cubicBezTo>
                <a:cubicBezTo>
                  <a:pt x="18251" y="33473"/>
                  <a:pt x="18674" y="33464"/>
                  <a:pt x="19092" y="33464"/>
                </a:cubicBezTo>
                <a:close/>
                <a:moveTo>
                  <a:pt x="20364" y="33491"/>
                </a:moveTo>
                <a:cubicBezTo>
                  <a:pt x="21166" y="33535"/>
                  <a:pt x="21905" y="33570"/>
                  <a:pt x="22636" y="33605"/>
                </a:cubicBezTo>
                <a:cubicBezTo>
                  <a:pt x="22636" y="33825"/>
                  <a:pt x="22601" y="34045"/>
                  <a:pt x="22601" y="34230"/>
                </a:cubicBezTo>
                <a:cubicBezTo>
                  <a:pt x="21791" y="34195"/>
                  <a:pt x="20989" y="34195"/>
                  <a:pt x="20180" y="34195"/>
                </a:cubicBezTo>
                <a:cubicBezTo>
                  <a:pt x="20250" y="33975"/>
                  <a:pt x="20329" y="33711"/>
                  <a:pt x="20364" y="33491"/>
                </a:cubicBezTo>
                <a:close/>
                <a:moveTo>
                  <a:pt x="62729" y="32980"/>
                </a:moveTo>
                <a:cubicBezTo>
                  <a:pt x="62764" y="33015"/>
                  <a:pt x="62844" y="33051"/>
                  <a:pt x="62879" y="33095"/>
                </a:cubicBezTo>
                <a:cubicBezTo>
                  <a:pt x="62984" y="33130"/>
                  <a:pt x="63134" y="33200"/>
                  <a:pt x="63248" y="33315"/>
                </a:cubicBezTo>
                <a:cubicBezTo>
                  <a:pt x="62218" y="33641"/>
                  <a:pt x="61188" y="33975"/>
                  <a:pt x="60123" y="34230"/>
                </a:cubicBezTo>
                <a:cubicBezTo>
                  <a:pt x="60053" y="34195"/>
                  <a:pt x="59982" y="34116"/>
                  <a:pt x="59868" y="34081"/>
                </a:cubicBezTo>
                <a:cubicBezTo>
                  <a:pt x="59797" y="34045"/>
                  <a:pt x="59727" y="33975"/>
                  <a:pt x="59612" y="33931"/>
                </a:cubicBezTo>
                <a:cubicBezTo>
                  <a:pt x="60678" y="33641"/>
                  <a:pt x="61708" y="33315"/>
                  <a:pt x="62729" y="32980"/>
                </a:cubicBezTo>
                <a:close/>
                <a:moveTo>
                  <a:pt x="54735" y="32945"/>
                </a:moveTo>
                <a:cubicBezTo>
                  <a:pt x="54955" y="33130"/>
                  <a:pt x="55175" y="33315"/>
                  <a:pt x="55395" y="33491"/>
                </a:cubicBezTo>
                <a:cubicBezTo>
                  <a:pt x="54805" y="33570"/>
                  <a:pt x="54224" y="33676"/>
                  <a:pt x="53635" y="33825"/>
                </a:cubicBezTo>
                <a:cubicBezTo>
                  <a:pt x="53230" y="33931"/>
                  <a:pt x="52825" y="34081"/>
                  <a:pt x="52464" y="34266"/>
                </a:cubicBezTo>
                <a:cubicBezTo>
                  <a:pt x="52279" y="34081"/>
                  <a:pt x="52094" y="33896"/>
                  <a:pt x="51909" y="33711"/>
                </a:cubicBezTo>
                <a:cubicBezTo>
                  <a:pt x="52384" y="33535"/>
                  <a:pt x="52860" y="33350"/>
                  <a:pt x="53414" y="33200"/>
                </a:cubicBezTo>
                <a:cubicBezTo>
                  <a:pt x="53855" y="33130"/>
                  <a:pt x="54295" y="33015"/>
                  <a:pt x="54735" y="32945"/>
                </a:cubicBezTo>
                <a:close/>
                <a:moveTo>
                  <a:pt x="7819" y="32249"/>
                </a:moveTo>
                <a:lnTo>
                  <a:pt x="7819" y="32249"/>
                </a:lnTo>
                <a:cubicBezTo>
                  <a:pt x="7669" y="32575"/>
                  <a:pt x="7484" y="32910"/>
                  <a:pt x="7264" y="33236"/>
                </a:cubicBezTo>
                <a:cubicBezTo>
                  <a:pt x="7044" y="33350"/>
                  <a:pt x="6789" y="33456"/>
                  <a:pt x="6569" y="33605"/>
                </a:cubicBezTo>
                <a:cubicBezTo>
                  <a:pt x="6128" y="33825"/>
                  <a:pt x="5723" y="34045"/>
                  <a:pt x="5318" y="34301"/>
                </a:cubicBezTo>
                <a:cubicBezTo>
                  <a:pt x="5503" y="33975"/>
                  <a:pt x="5688" y="33641"/>
                  <a:pt x="5873" y="33315"/>
                </a:cubicBezTo>
                <a:cubicBezTo>
                  <a:pt x="6384" y="32980"/>
                  <a:pt x="6938" y="32654"/>
                  <a:pt x="7519" y="32390"/>
                </a:cubicBezTo>
                <a:cubicBezTo>
                  <a:pt x="7634" y="32355"/>
                  <a:pt x="7704" y="32320"/>
                  <a:pt x="7819" y="32249"/>
                </a:cubicBezTo>
                <a:close/>
                <a:moveTo>
                  <a:pt x="42189" y="33315"/>
                </a:moveTo>
                <a:cubicBezTo>
                  <a:pt x="42339" y="33535"/>
                  <a:pt x="42480" y="33755"/>
                  <a:pt x="42630" y="33975"/>
                </a:cubicBezTo>
                <a:cubicBezTo>
                  <a:pt x="41820" y="34081"/>
                  <a:pt x="41018" y="34195"/>
                  <a:pt x="40209" y="34301"/>
                </a:cubicBezTo>
                <a:cubicBezTo>
                  <a:pt x="40094" y="34081"/>
                  <a:pt x="39953" y="33896"/>
                  <a:pt x="39804" y="33676"/>
                </a:cubicBezTo>
                <a:cubicBezTo>
                  <a:pt x="40614" y="33605"/>
                  <a:pt x="41415" y="33456"/>
                  <a:pt x="42189" y="33315"/>
                </a:cubicBezTo>
                <a:close/>
                <a:moveTo>
                  <a:pt x="22706" y="33605"/>
                </a:moveTo>
                <a:cubicBezTo>
                  <a:pt x="23261" y="33676"/>
                  <a:pt x="23772" y="33711"/>
                  <a:pt x="24326" y="33755"/>
                </a:cubicBezTo>
                <a:cubicBezTo>
                  <a:pt x="24511" y="33790"/>
                  <a:pt x="24687" y="33790"/>
                  <a:pt x="24837" y="33825"/>
                </a:cubicBezTo>
                <a:cubicBezTo>
                  <a:pt x="24872" y="34010"/>
                  <a:pt x="24872" y="34151"/>
                  <a:pt x="24872" y="34336"/>
                </a:cubicBezTo>
                <a:cubicBezTo>
                  <a:pt x="24141" y="34301"/>
                  <a:pt x="23367" y="34266"/>
                  <a:pt x="22636" y="34230"/>
                </a:cubicBezTo>
                <a:cubicBezTo>
                  <a:pt x="22636" y="34045"/>
                  <a:pt x="22671" y="33825"/>
                  <a:pt x="22706" y="33605"/>
                </a:cubicBezTo>
                <a:close/>
                <a:moveTo>
                  <a:pt x="17758" y="33491"/>
                </a:moveTo>
                <a:lnTo>
                  <a:pt x="17758" y="33491"/>
                </a:lnTo>
                <a:cubicBezTo>
                  <a:pt x="17644" y="33755"/>
                  <a:pt x="17538" y="33975"/>
                  <a:pt x="17424" y="34266"/>
                </a:cubicBezTo>
                <a:cubicBezTo>
                  <a:pt x="16623" y="34301"/>
                  <a:pt x="15778" y="34336"/>
                  <a:pt x="15003" y="34450"/>
                </a:cubicBezTo>
                <a:cubicBezTo>
                  <a:pt x="15117" y="34151"/>
                  <a:pt x="15302" y="33896"/>
                  <a:pt x="15443" y="33641"/>
                </a:cubicBezTo>
                <a:cubicBezTo>
                  <a:pt x="16253" y="33570"/>
                  <a:pt x="17028" y="33535"/>
                  <a:pt x="17758" y="33491"/>
                </a:cubicBezTo>
                <a:close/>
                <a:moveTo>
                  <a:pt x="24907" y="33825"/>
                </a:moveTo>
                <a:lnTo>
                  <a:pt x="24907" y="33825"/>
                </a:lnTo>
                <a:cubicBezTo>
                  <a:pt x="25647" y="33896"/>
                  <a:pt x="26378" y="33931"/>
                  <a:pt x="27108" y="34010"/>
                </a:cubicBezTo>
                <a:cubicBezTo>
                  <a:pt x="27152" y="34151"/>
                  <a:pt x="27187" y="34336"/>
                  <a:pt x="27223" y="34486"/>
                </a:cubicBezTo>
                <a:cubicBezTo>
                  <a:pt x="26782" y="34450"/>
                  <a:pt x="26307" y="34450"/>
                  <a:pt x="25832" y="34415"/>
                </a:cubicBezTo>
                <a:cubicBezTo>
                  <a:pt x="25532" y="34371"/>
                  <a:pt x="25242" y="34371"/>
                  <a:pt x="24951" y="34336"/>
                </a:cubicBezTo>
                <a:cubicBezTo>
                  <a:pt x="24907" y="34195"/>
                  <a:pt x="24907" y="34010"/>
                  <a:pt x="24907" y="33825"/>
                </a:cubicBezTo>
                <a:close/>
                <a:moveTo>
                  <a:pt x="13647" y="33315"/>
                </a:moveTo>
                <a:cubicBezTo>
                  <a:pt x="13427" y="33535"/>
                  <a:pt x="13242" y="33755"/>
                  <a:pt x="13066" y="33975"/>
                </a:cubicBezTo>
                <a:cubicBezTo>
                  <a:pt x="12291" y="34116"/>
                  <a:pt x="11525" y="34301"/>
                  <a:pt x="10750" y="34521"/>
                </a:cubicBezTo>
                <a:cubicBezTo>
                  <a:pt x="10971" y="34301"/>
                  <a:pt x="11191" y="34045"/>
                  <a:pt x="11446" y="33825"/>
                </a:cubicBezTo>
                <a:cubicBezTo>
                  <a:pt x="12186" y="33605"/>
                  <a:pt x="12916" y="33456"/>
                  <a:pt x="13647" y="33315"/>
                </a:cubicBezTo>
                <a:close/>
                <a:moveTo>
                  <a:pt x="39768" y="33676"/>
                </a:moveTo>
                <a:cubicBezTo>
                  <a:pt x="39918" y="33896"/>
                  <a:pt x="40024" y="34081"/>
                  <a:pt x="40173" y="34301"/>
                </a:cubicBezTo>
                <a:cubicBezTo>
                  <a:pt x="39293" y="34415"/>
                  <a:pt x="38413" y="34486"/>
                  <a:pt x="37532" y="34521"/>
                </a:cubicBezTo>
                <a:cubicBezTo>
                  <a:pt x="37418" y="34336"/>
                  <a:pt x="37312" y="34116"/>
                  <a:pt x="37198" y="33931"/>
                </a:cubicBezTo>
                <a:cubicBezTo>
                  <a:pt x="37673" y="33896"/>
                  <a:pt x="38157" y="33861"/>
                  <a:pt x="38668" y="33825"/>
                </a:cubicBezTo>
                <a:cubicBezTo>
                  <a:pt x="39038" y="33790"/>
                  <a:pt x="39399" y="33755"/>
                  <a:pt x="39768" y="33676"/>
                </a:cubicBezTo>
                <a:close/>
                <a:moveTo>
                  <a:pt x="45236" y="33491"/>
                </a:moveTo>
                <a:cubicBezTo>
                  <a:pt x="45376" y="33676"/>
                  <a:pt x="45526" y="33861"/>
                  <a:pt x="45641" y="34081"/>
                </a:cubicBezTo>
                <a:cubicBezTo>
                  <a:pt x="44795" y="34266"/>
                  <a:pt x="43915" y="34415"/>
                  <a:pt x="43035" y="34556"/>
                </a:cubicBezTo>
                <a:cubicBezTo>
                  <a:pt x="42920" y="34371"/>
                  <a:pt x="42815" y="34195"/>
                  <a:pt x="42700" y="34010"/>
                </a:cubicBezTo>
                <a:cubicBezTo>
                  <a:pt x="43545" y="33861"/>
                  <a:pt x="44390" y="33676"/>
                  <a:pt x="45236" y="33491"/>
                </a:cubicBezTo>
                <a:close/>
                <a:moveTo>
                  <a:pt x="51398" y="33236"/>
                </a:moveTo>
                <a:cubicBezTo>
                  <a:pt x="51539" y="33385"/>
                  <a:pt x="51689" y="33535"/>
                  <a:pt x="51839" y="33676"/>
                </a:cubicBezTo>
                <a:cubicBezTo>
                  <a:pt x="51724" y="33755"/>
                  <a:pt x="51618" y="33790"/>
                  <a:pt x="51504" y="33825"/>
                </a:cubicBezTo>
                <a:cubicBezTo>
                  <a:pt x="51064" y="34010"/>
                  <a:pt x="50659" y="34195"/>
                  <a:pt x="50219" y="34336"/>
                </a:cubicBezTo>
                <a:cubicBezTo>
                  <a:pt x="49963" y="34415"/>
                  <a:pt x="49708" y="34486"/>
                  <a:pt x="49453" y="34556"/>
                </a:cubicBezTo>
                <a:cubicBezTo>
                  <a:pt x="49268" y="34371"/>
                  <a:pt x="49118" y="34195"/>
                  <a:pt x="48977" y="34045"/>
                </a:cubicBezTo>
                <a:cubicBezTo>
                  <a:pt x="49303" y="33931"/>
                  <a:pt x="49602" y="33825"/>
                  <a:pt x="49928" y="33711"/>
                </a:cubicBezTo>
                <a:cubicBezTo>
                  <a:pt x="50404" y="33535"/>
                  <a:pt x="50923" y="33385"/>
                  <a:pt x="51398" y="33236"/>
                </a:cubicBezTo>
                <a:close/>
                <a:moveTo>
                  <a:pt x="58847" y="33491"/>
                </a:moveTo>
                <a:cubicBezTo>
                  <a:pt x="59067" y="33641"/>
                  <a:pt x="59287" y="33790"/>
                  <a:pt x="59507" y="33896"/>
                </a:cubicBezTo>
                <a:cubicBezTo>
                  <a:pt x="59067" y="34045"/>
                  <a:pt x="58582" y="34151"/>
                  <a:pt x="58142" y="34266"/>
                </a:cubicBezTo>
                <a:cubicBezTo>
                  <a:pt x="57702" y="34371"/>
                  <a:pt x="57262" y="34450"/>
                  <a:pt x="56822" y="34556"/>
                </a:cubicBezTo>
                <a:cubicBezTo>
                  <a:pt x="56646" y="34415"/>
                  <a:pt x="56461" y="34266"/>
                  <a:pt x="56276" y="34116"/>
                </a:cubicBezTo>
                <a:cubicBezTo>
                  <a:pt x="56241" y="34116"/>
                  <a:pt x="56241" y="34081"/>
                  <a:pt x="56241" y="34081"/>
                </a:cubicBezTo>
                <a:cubicBezTo>
                  <a:pt x="56602" y="34010"/>
                  <a:pt x="57006" y="33931"/>
                  <a:pt x="57376" y="33861"/>
                </a:cubicBezTo>
                <a:cubicBezTo>
                  <a:pt x="57852" y="33755"/>
                  <a:pt x="58362" y="33605"/>
                  <a:pt x="58847" y="33491"/>
                </a:cubicBezTo>
                <a:close/>
                <a:moveTo>
                  <a:pt x="6313" y="32249"/>
                </a:moveTo>
                <a:lnTo>
                  <a:pt x="6313" y="32249"/>
                </a:lnTo>
                <a:cubicBezTo>
                  <a:pt x="6128" y="32610"/>
                  <a:pt x="5979" y="32945"/>
                  <a:pt x="5838" y="33271"/>
                </a:cubicBezTo>
                <a:cubicBezTo>
                  <a:pt x="5178" y="33676"/>
                  <a:pt x="4588" y="34116"/>
                  <a:pt x="3998" y="34591"/>
                </a:cubicBezTo>
                <a:cubicBezTo>
                  <a:pt x="4183" y="34266"/>
                  <a:pt x="4368" y="33896"/>
                  <a:pt x="4553" y="33535"/>
                </a:cubicBezTo>
                <a:cubicBezTo>
                  <a:pt x="5098" y="33051"/>
                  <a:pt x="5688" y="32654"/>
                  <a:pt x="6313" y="32249"/>
                </a:cubicBezTo>
                <a:close/>
                <a:moveTo>
                  <a:pt x="12142" y="33130"/>
                </a:moveTo>
                <a:cubicBezTo>
                  <a:pt x="11886" y="33350"/>
                  <a:pt x="11631" y="33570"/>
                  <a:pt x="11411" y="33790"/>
                </a:cubicBezTo>
                <a:cubicBezTo>
                  <a:pt x="11305" y="33825"/>
                  <a:pt x="11155" y="33861"/>
                  <a:pt x="11041" y="33896"/>
                </a:cubicBezTo>
                <a:cubicBezTo>
                  <a:pt x="10346" y="34116"/>
                  <a:pt x="9685" y="34336"/>
                  <a:pt x="9060" y="34591"/>
                </a:cubicBezTo>
                <a:cubicBezTo>
                  <a:pt x="9280" y="34336"/>
                  <a:pt x="9544" y="34116"/>
                  <a:pt x="9764" y="33896"/>
                </a:cubicBezTo>
                <a:cubicBezTo>
                  <a:pt x="10346" y="33676"/>
                  <a:pt x="10935" y="33491"/>
                  <a:pt x="11560" y="33315"/>
                </a:cubicBezTo>
                <a:cubicBezTo>
                  <a:pt x="11745" y="33236"/>
                  <a:pt x="11921" y="33200"/>
                  <a:pt x="12142" y="33130"/>
                </a:cubicBezTo>
                <a:close/>
                <a:moveTo>
                  <a:pt x="27152" y="34010"/>
                </a:moveTo>
                <a:lnTo>
                  <a:pt x="27152" y="34010"/>
                </a:lnTo>
                <a:cubicBezTo>
                  <a:pt x="27953" y="34045"/>
                  <a:pt x="28763" y="34081"/>
                  <a:pt x="29609" y="34081"/>
                </a:cubicBezTo>
                <a:cubicBezTo>
                  <a:pt x="29679" y="34266"/>
                  <a:pt x="29749" y="34415"/>
                  <a:pt x="29829" y="34591"/>
                </a:cubicBezTo>
                <a:cubicBezTo>
                  <a:pt x="28983" y="34591"/>
                  <a:pt x="28138" y="34521"/>
                  <a:pt x="27293" y="34486"/>
                </a:cubicBezTo>
                <a:cubicBezTo>
                  <a:pt x="27258" y="34336"/>
                  <a:pt x="27223" y="34151"/>
                  <a:pt x="27152" y="34010"/>
                </a:cubicBezTo>
                <a:close/>
                <a:moveTo>
                  <a:pt x="37162" y="33931"/>
                </a:moveTo>
                <a:cubicBezTo>
                  <a:pt x="37277" y="34116"/>
                  <a:pt x="37382" y="34336"/>
                  <a:pt x="37497" y="34521"/>
                </a:cubicBezTo>
                <a:cubicBezTo>
                  <a:pt x="36722" y="34591"/>
                  <a:pt x="35956" y="34635"/>
                  <a:pt x="35146" y="34635"/>
                </a:cubicBezTo>
                <a:cubicBezTo>
                  <a:pt x="35076" y="34415"/>
                  <a:pt x="34961" y="34230"/>
                  <a:pt x="34812" y="34045"/>
                </a:cubicBezTo>
                <a:cubicBezTo>
                  <a:pt x="35586" y="34010"/>
                  <a:pt x="36352" y="33975"/>
                  <a:pt x="37162" y="33931"/>
                </a:cubicBezTo>
                <a:close/>
                <a:moveTo>
                  <a:pt x="63284" y="33350"/>
                </a:moveTo>
                <a:cubicBezTo>
                  <a:pt x="63425" y="33456"/>
                  <a:pt x="63574" y="33570"/>
                  <a:pt x="63724" y="33676"/>
                </a:cubicBezTo>
                <a:cubicBezTo>
                  <a:pt x="62694" y="34010"/>
                  <a:pt x="61664" y="34336"/>
                  <a:pt x="60643" y="34635"/>
                </a:cubicBezTo>
                <a:cubicBezTo>
                  <a:pt x="60493" y="34486"/>
                  <a:pt x="60343" y="34371"/>
                  <a:pt x="60202" y="34266"/>
                </a:cubicBezTo>
                <a:cubicBezTo>
                  <a:pt x="61224" y="33975"/>
                  <a:pt x="62254" y="33676"/>
                  <a:pt x="63284" y="33350"/>
                </a:cubicBezTo>
                <a:close/>
                <a:moveTo>
                  <a:pt x="29644" y="34081"/>
                </a:moveTo>
                <a:cubicBezTo>
                  <a:pt x="30489" y="34116"/>
                  <a:pt x="31290" y="34116"/>
                  <a:pt x="32171" y="34116"/>
                </a:cubicBezTo>
                <a:cubicBezTo>
                  <a:pt x="32285" y="34266"/>
                  <a:pt x="32355" y="34450"/>
                  <a:pt x="32470" y="34671"/>
                </a:cubicBezTo>
                <a:cubicBezTo>
                  <a:pt x="31589" y="34671"/>
                  <a:pt x="30744" y="34635"/>
                  <a:pt x="29899" y="34591"/>
                </a:cubicBezTo>
                <a:cubicBezTo>
                  <a:pt x="29829" y="34415"/>
                  <a:pt x="29714" y="34266"/>
                  <a:pt x="29644" y="34081"/>
                </a:cubicBezTo>
                <a:close/>
                <a:moveTo>
                  <a:pt x="34776" y="34045"/>
                </a:moveTo>
                <a:cubicBezTo>
                  <a:pt x="34891" y="34230"/>
                  <a:pt x="34997" y="34450"/>
                  <a:pt x="35111" y="34635"/>
                </a:cubicBezTo>
                <a:cubicBezTo>
                  <a:pt x="34231" y="34671"/>
                  <a:pt x="33350" y="34671"/>
                  <a:pt x="32505" y="34671"/>
                </a:cubicBezTo>
                <a:cubicBezTo>
                  <a:pt x="32435" y="34450"/>
                  <a:pt x="32320" y="34266"/>
                  <a:pt x="32215" y="34116"/>
                </a:cubicBezTo>
                <a:cubicBezTo>
                  <a:pt x="33051" y="34116"/>
                  <a:pt x="33896" y="34081"/>
                  <a:pt x="34776" y="34045"/>
                </a:cubicBezTo>
                <a:close/>
                <a:moveTo>
                  <a:pt x="10381" y="33200"/>
                </a:moveTo>
                <a:lnTo>
                  <a:pt x="10381" y="33200"/>
                </a:lnTo>
                <a:cubicBezTo>
                  <a:pt x="10240" y="33385"/>
                  <a:pt x="10055" y="33535"/>
                  <a:pt x="9905" y="33676"/>
                </a:cubicBezTo>
                <a:cubicBezTo>
                  <a:pt x="9835" y="33755"/>
                  <a:pt x="9800" y="33790"/>
                  <a:pt x="9720" y="33825"/>
                </a:cubicBezTo>
                <a:cubicBezTo>
                  <a:pt x="8990" y="34116"/>
                  <a:pt x="8259" y="34415"/>
                  <a:pt x="7563" y="34741"/>
                </a:cubicBezTo>
                <a:cubicBezTo>
                  <a:pt x="7784" y="34486"/>
                  <a:pt x="8004" y="34266"/>
                  <a:pt x="8224" y="34010"/>
                </a:cubicBezTo>
                <a:cubicBezTo>
                  <a:pt x="8919" y="33711"/>
                  <a:pt x="9650" y="33456"/>
                  <a:pt x="10381" y="33200"/>
                </a:cubicBezTo>
                <a:close/>
                <a:moveTo>
                  <a:pt x="48387" y="33385"/>
                </a:moveTo>
                <a:cubicBezTo>
                  <a:pt x="48572" y="33605"/>
                  <a:pt x="48722" y="33790"/>
                  <a:pt x="48898" y="34010"/>
                </a:cubicBezTo>
                <a:cubicBezTo>
                  <a:pt x="47982" y="34301"/>
                  <a:pt x="47102" y="34556"/>
                  <a:pt x="46151" y="34776"/>
                </a:cubicBezTo>
                <a:cubicBezTo>
                  <a:pt x="46002" y="34556"/>
                  <a:pt x="45861" y="34336"/>
                  <a:pt x="45711" y="34116"/>
                </a:cubicBezTo>
                <a:lnTo>
                  <a:pt x="45711" y="34081"/>
                </a:lnTo>
                <a:cubicBezTo>
                  <a:pt x="46627" y="33896"/>
                  <a:pt x="47507" y="33676"/>
                  <a:pt x="48387" y="33385"/>
                </a:cubicBezTo>
                <a:close/>
                <a:moveTo>
                  <a:pt x="15408" y="33641"/>
                </a:moveTo>
                <a:lnTo>
                  <a:pt x="15408" y="33641"/>
                </a:lnTo>
                <a:cubicBezTo>
                  <a:pt x="15223" y="33896"/>
                  <a:pt x="15082" y="34195"/>
                  <a:pt x="14932" y="34450"/>
                </a:cubicBezTo>
                <a:cubicBezTo>
                  <a:pt x="14122" y="34556"/>
                  <a:pt x="13321" y="34671"/>
                  <a:pt x="12511" y="34855"/>
                </a:cubicBezTo>
                <a:cubicBezTo>
                  <a:pt x="12696" y="34521"/>
                  <a:pt x="12881" y="34266"/>
                  <a:pt x="13066" y="34010"/>
                </a:cubicBezTo>
                <a:cubicBezTo>
                  <a:pt x="13867" y="33861"/>
                  <a:pt x="14642" y="33755"/>
                  <a:pt x="15408" y="33641"/>
                </a:cubicBezTo>
                <a:close/>
                <a:moveTo>
                  <a:pt x="42630" y="34010"/>
                </a:moveTo>
                <a:cubicBezTo>
                  <a:pt x="42735" y="34195"/>
                  <a:pt x="42885" y="34371"/>
                  <a:pt x="42999" y="34556"/>
                </a:cubicBezTo>
                <a:cubicBezTo>
                  <a:pt x="42189" y="34671"/>
                  <a:pt x="41379" y="34776"/>
                  <a:pt x="40578" y="34891"/>
                </a:cubicBezTo>
                <a:cubicBezTo>
                  <a:pt x="40464" y="34706"/>
                  <a:pt x="40358" y="34521"/>
                  <a:pt x="40244" y="34336"/>
                </a:cubicBezTo>
                <a:cubicBezTo>
                  <a:pt x="41054" y="34230"/>
                  <a:pt x="41855" y="34116"/>
                  <a:pt x="42630" y="34010"/>
                </a:cubicBezTo>
                <a:close/>
                <a:moveTo>
                  <a:pt x="55431" y="33535"/>
                </a:moveTo>
                <a:cubicBezTo>
                  <a:pt x="55651" y="33711"/>
                  <a:pt x="55906" y="33896"/>
                  <a:pt x="56126" y="34045"/>
                </a:cubicBezTo>
                <a:cubicBezTo>
                  <a:pt x="56091" y="34081"/>
                  <a:pt x="56056" y="34081"/>
                  <a:pt x="56020" y="34081"/>
                </a:cubicBezTo>
                <a:cubicBezTo>
                  <a:pt x="55501" y="34151"/>
                  <a:pt x="54990" y="34266"/>
                  <a:pt x="54480" y="34415"/>
                </a:cubicBezTo>
                <a:cubicBezTo>
                  <a:pt x="54004" y="34521"/>
                  <a:pt x="53520" y="34706"/>
                  <a:pt x="53080" y="34891"/>
                </a:cubicBezTo>
                <a:cubicBezTo>
                  <a:pt x="52860" y="34706"/>
                  <a:pt x="52684" y="34486"/>
                  <a:pt x="52499" y="34301"/>
                </a:cubicBezTo>
                <a:cubicBezTo>
                  <a:pt x="52860" y="34116"/>
                  <a:pt x="53265" y="33975"/>
                  <a:pt x="53670" y="33861"/>
                </a:cubicBezTo>
                <a:cubicBezTo>
                  <a:pt x="54224" y="33711"/>
                  <a:pt x="54841" y="33605"/>
                  <a:pt x="55431" y="33535"/>
                </a:cubicBezTo>
                <a:close/>
                <a:moveTo>
                  <a:pt x="59577" y="33931"/>
                </a:moveTo>
                <a:cubicBezTo>
                  <a:pt x="59648" y="34010"/>
                  <a:pt x="59762" y="34045"/>
                  <a:pt x="59868" y="34116"/>
                </a:cubicBezTo>
                <a:cubicBezTo>
                  <a:pt x="59947" y="34151"/>
                  <a:pt x="60017" y="34195"/>
                  <a:pt x="60088" y="34266"/>
                </a:cubicBezTo>
                <a:cubicBezTo>
                  <a:pt x="59648" y="34371"/>
                  <a:pt x="59243" y="34486"/>
                  <a:pt x="58847" y="34591"/>
                </a:cubicBezTo>
                <a:cubicBezTo>
                  <a:pt x="58327" y="34706"/>
                  <a:pt x="57781" y="34811"/>
                  <a:pt x="57262" y="34926"/>
                </a:cubicBezTo>
                <a:cubicBezTo>
                  <a:pt x="57156" y="34855"/>
                  <a:pt x="57086" y="34741"/>
                  <a:pt x="56971" y="34671"/>
                </a:cubicBezTo>
                <a:cubicBezTo>
                  <a:pt x="56936" y="34635"/>
                  <a:pt x="56901" y="34591"/>
                  <a:pt x="56866" y="34591"/>
                </a:cubicBezTo>
                <a:cubicBezTo>
                  <a:pt x="57306" y="34486"/>
                  <a:pt x="57702" y="34415"/>
                  <a:pt x="58142" y="34301"/>
                </a:cubicBezTo>
                <a:cubicBezTo>
                  <a:pt x="58626" y="34195"/>
                  <a:pt x="59102" y="34081"/>
                  <a:pt x="59577" y="33931"/>
                </a:cubicBezTo>
                <a:close/>
                <a:moveTo>
                  <a:pt x="5028" y="32355"/>
                </a:moveTo>
                <a:cubicBezTo>
                  <a:pt x="4843" y="32760"/>
                  <a:pt x="4658" y="33165"/>
                  <a:pt x="4482" y="33535"/>
                </a:cubicBezTo>
                <a:cubicBezTo>
                  <a:pt x="3927" y="33975"/>
                  <a:pt x="3417" y="34450"/>
                  <a:pt x="2897" y="34961"/>
                </a:cubicBezTo>
                <a:cubicBezTo>
                  <a:pt x="3082" y="34591"/>
                  <a:pt x="3267" y="34195"/>
                  <a:pt x="3452" y="33825"/>
                </a:cubicBezTo>
                <a:cubicBezTo>
                  <a:pt x="3963" y="33315"/>
                  <a:pt x="4482" y="32795"/>
                  <a:pt x="5028" y="32355"/>
                </a:cubicBezTo>
                <a:close/>
                <a:moveTo>
                  <a:pt x="20180" y="34230"/>
                </a:moveTo>
                <a:cubicBezTo>
                  <a:pt x="20989" y="34230"/>
                  <a:pt x="21791" y="34266"/>
                  <a:pt x="22565" y="34266"/>
                </a:cubicBezTo>
                <a:cubicBezTo>
                  <a:pt x="22565" y="34521"/>
                  <a:pt x="22530" y="34741"/>
                  <a:pt x="22486" y="34996"/>
                </a:cubicBezTo>
                <a:cubicBezTo>
                  <a:pt x="21685" y="34961"/>
                  <a:pt x="20840" y="34961"/>
                  <a:pt x="19995" y="34961"/>
                </a:cubicBezTo>
                <a:cubicBezTo>
                  <a:pt x="20065" y="34741"/>
                  <a:pt x="20109" y="34486"/>
                  <a:pt x="20180" y="34230"/>
                </a:cubicBezTo>
                <a:close/>
                <a:moveTo>
                  <a:pt x="8805" y="33236"/>
                </a:moveTo>
                <a:lnTo>
                  <a:pt x="8805" y="33236"/>
                </a:lnTo>
                <a:cubicBezTo>
                  <a:pt x="8620" y="33491"/>
                  <a:pt x="8400" y="33755"/>
                  <a:pt x="8180" y="33975"/>
                </a:cubicBezTo>
                <a:cubicBezTo>
                  <a:pt x="7449" y="34301"/>
                  <a:pt x="6718" y="34671"/>
                  <a:pt x="6023" y="35032"/>
                </a:cubicBezTo>
                <a:cubicBezTo>
                  <a:pt x="6243" y="34776"/>
                  <a:pt x="6419" y="34521"/>
                  <a:pt x="6604" y="34266"/>
                </a:cubicBezTo>
                <a:cubicBezTo>
                  <a:pt x="6639" y="34266"/>
                  <a:pt x="6639" y="34230"/>
                  <a:pt x="6683" y="34230"/>
                </a:cubicBezTo>
                <a:cubicBezTo>
                  <a:pt x="7343" y="33861"/>
                  <a:pt x="8074" y="33535"/>
                  <a:pt x="8805" y="33236"/>
                </a:cubicBezTo>
                <a:close/>
                <a:moveTo>
                  <a:pt x="22636" y="34266"/>
                </a:moveTo>
                <a:cubicBezTo>
                  <a:pt x="23367" y="34301"/>
                  <a:pt x="24141" y="34336"/>
                  <a:pt x="24872" y="34371"/>
                </a:cubicBezTo>
                <a:cubicBezTo>
                  <a:pt x="24907" y="34591"/>
                  <a:pt x="24907" y="34811"/>
                  <a:pt x="24907" y="35032"/>
                </a:cubicBezTo>
                <a:cubicBezTo>
                  <a:pt x="24141" y="34996"/>
                  <a:pt x="23331" y="34996"/>
                  <a:pt x="22530" y="34996"/>
                </a:cubicBezTo>
                <a:cubicBezTo>
                  <a:pt x="22565" y="34741"/>
                  <a:pt x="22601" y="34521"/>
                  <a:pt x="22636" y="34266"/>
                </a:cubicBezTo>
                <a:close/>
                <a:moveTo>
                  <a:pt x="20144" y="34230"/>
                </a:moveTo>
                <a:cubicBezTo>
                  <a:pt x="20065" y="34486"/>
                  <a:pt x="19995" y="34741"/>
                  <a:pt x="19959" y="34961"/>
                </a:cubicBezTo>
                <a:cubicBezTo>
                  <a:pt x="19044" y="34996"/>
                  <a:pt x="18084" y="35032"/>
                  <a:pt x="17204" y="35076"/>
                </a:cubicBezTo>
                <a:cubicBezTo>
                  <a:pt x="17204" y="34996"/>
                  <a:pt x="17248" y="34926"/>
                  <a:pt x="17248" y="34855"/>
                </a:cubicBezTo>
                <a:cubicBezTo>
                  <a:pt x="17318" y="34671"/>
                  <a:pt x="17389" y="34486"/>
                  <a:pt x="17468" y="34301"/>
                </a:cubicBezTo>
                <a:cubicBezTo>
                  <a:pt x="18348" y="34230"/>
                  <a:pt x="19229" y="34230"/>
                  <a:pt x="20144" y="34230"/>
                </a:cubicBezTo>
                <a:close/>
                <a:moveTo>
                  <a:pt x="40209" y="34336"/>
                </a:moveTo>
                <a:cubicBezTo>
                  <a:pt x="40314" y="34521"/>
                  <a:pt x="40429" y="34706"/>
                  <a:pt x="40499" y="34891"/>
                </a:cubicBezTo>
                <a:cubicBezTo>
                  <a:pt x="39619" y="34961"/>
                  <a:pt x="38703" y="35032"/>
                  <a:pt x="37823" y="35111"/>
                </a:cubicBezTo>
                <a:cubicBezTo>
                  <a:pt x="37752" y="34926"/>
                  <a:pt x="37638" y="34741"/>
                  <a:pt x="37567" y="34556"/>
                </a:cubicBezTo>
                <a:cubicBezTo>
                  <a:pt x="38448" y="34521"/>
                  <a:pt x="39328" y="34450"/>
                  <a:pt x="40209" y="34336"/>
                </a:cubicBezTo>
                <a:close/>
                <a:moveTo>
                  <a:pt x="24951" y="34415"/>
                </a:moveTo>
                <a:cubicBezTo>
                  <a:pt x="25242" y="34415"/>
                  <a:pt x="25532" y="34450"/>
                  <a:pt x="25832" y="34450"/>
                </a:cubicBezTo>
                <a:cubicBezTo>
                  <a:pt x="26307" y="34486"/>
                  <a:pt x="26782" y="34521"/>
                  <a:pt x="27258" y="34521"/>
                </a:cubicBezTo>
                <a:cubicBezTo>
                  <a:pt x="27293" y="34741"/>
                  <a:pt x="27328" y="34926"/>
                  <a:pt x="27372" y="35146"/>
                </a:cubicBezTo>
                <a:cubicBezTo>
                  <a:pt x="26932" y="35111"/>
                  <a:pt x="26527" y="35111"/>
                  <a:pt x="26122" y="35076"/>
                </a:cubicBezTo>
                <a:cubicBezTo>
                  <a:pt x="25717" y="35076"/>
                  <a:pt x="25347" y="35076"/>
                  <a:pt x="24951" y="35032"/>
                </a:cubicBezTo>
                <a:lnTo>
                  <a:pt x="24951" y="34415"/>
                </a:lnTo>
                <a:close/>
                <a:moveTo>
                  <a:pt x="51874" y="33711"/>
                </a:moveTo>
                <a:cubicBezTo>
                  <a:pt x="52059" y="33896"/>
                  <a:pt x="52244" y="34081"/>
                  <a:pt x="52384" y="34266"/>
                </a:cubicBezTo>
                <a:cubicBezTo>
                  <a:pt x="52314" y="34336"/>
                  <a:pt x="52200" y="34371"/>
                  <a:pt x="52129" y="34415"/>
                </a:cubicBezTo>
                <a:cubicBezTo>
                  <a:pt x="51724" y="34556"/>
                  <a:pt x="51363" y="34741"/>
                  <a:pt x="50958" y="34891"/>
                </a:cubicBezTo>
                <a:cubicBezTo>
                  <a:pt x="50624" y="34996"/>
                  <a:pt x="50298" y="35076"/>
                  <a:pt x="49999" y="35181"/>
                </a:cubicBezTo>
                <a:cubicBezTo>
                  <a:pt x="49822" y="34996"/>
                  <a:pt x="49638" y="34776"/>
                  <a:pt x="49453" y="34591"/>
                </a:cubicBezTo>
                <a:cubicBezTo>
                  <a:pt x="49708" y="34521"/>
                  <a:pt x="49963" y="34450"/>
                  <a:pt x="50219" y="34371"/>
                </a:cubicBezTo>
                <a:cubicBezTo>
                  <a:pt x="50659" y="34230"/>
                  <a:pt x="51099" y="34045"/>
                  <a:pt x="51504" y="33861"/>
                </a:cubicBezTo>
                <a:cubicBezTo>
                  <a:pt x="51618" y="33825"/>
                  <a:pt x="51759" y="33790"/>
                  <a:pt x="51874" y="33711"/>
                </a:cubicBezTo>
                <a:close/>
                <a:moveTo>
                  <a:pt x="63759" y="33711"/>
                </a:moveTo>
                <a:lnTo>
                  <a:pt x="63830" y="33790"/>
                </a:lnTo>
                <a:cubicBezTo>
                  <a:pt x="64014" y="33931"/>
                  <a:pt x="64235" y="34116"/>
                  <a:pt x="64419" y="34230"/>
                </a:cubicBezTo>
                <a:cubicBezTo>
                  <a:pt x="63425" y="34591"/>
                  <a:pt x="62403" y="34891"/>
                  <a:pt x="61408" y="35181"/>
                </a:cubicBezTo>
                <a:cubicBezTo>
                  <a:pt x="61188" y="35032"/>
                  <a:pt x="60968" y="34855"/>
                  <a:pt x="60713" y="34671"/>
                </a:cubicBezTo>
                <a:lnTo>
                  <a:pt x="60678" y="34671"/>
                </a:lnTo>
                <a:cubicBezTo>
                  <a:pt x="61708" y="34371"/>
                  <a:pt x="62729" y="34045"/>
                  <a:pt x="63759" y="33711"/>
                </a:cubicBezTo>
                <a:close/>
                <a:moveTo>
                  <a:pt x="27293" y="34521"/>
                </a:moveTo>
                <a:cubicBezTo>
                  <a:pt x="28138" y="34591"/>
                  <a:pt x="28983" y="34635"/>
                  <a:pt x="29864" y="34671"/>
                </a:cubicBezTo>
                <a:cubicBezTo>
                  <a:pt x="29899" y="34811"/>
                  <a:pt x="29970" y="34996"/>
                  <a:pt x="30014" y="35216"/>
                </a:cubicBezTo>
                <a:cubicBezTo>
                  <a:pt x="29133" y="35181"/>
                  <a:pt x="28253" y="35181"/>
                  <a:pt x="27408" y="35146"/>
                </a:cubicBezTo>
                <a:cubicBezTo>
                  <a:pt x="27372" y="34926"/>
                  <a:pt x="27328" y="34741"/>
                  <a:pt x="27293" y="34521"/>
                </a:cubicBezTo>
                <a:close/>
                <a:moveTo>
                  <a:pt x="37532" y="34556"/>
                </a:moveTo>
                <a:cubicBezTo>
                  <a:pt x="37603" y="34741"/>
                  <a:pt x="37673" y="34926"/>
                  <a:pt x="37787" y="35111"/>
                </a:cubicBezTo>
                <a:cubicBezTo>
                  <a:pt x="36977" y="35146"/>
                  <a:pt x="36176" y="35181"/>
                  <a:pt x="35402" y="35216"/>
                </a:cubicBezTo>
                <a:cubicBezTo>
                  <a:pt x="35366" y="35146"/>
                  <a:pt x="35366" y="35111"/>
                  <a:pt x="35366" y="35076"/>
                </a:cubicBezTo>
                <a:cubicBezTo>
                  <a:pt x="35296" y="34926"/>
                  <a:pt x="35252" y="34811"/>
                  <a:pt x="35181" y="34671"/>
                </a:cubicBezTo>
                <a:cubicBezTo>
                  <a:pt x="35956" y="34671"/>
                  <a:pt x="36722" y="34635"/>
                  <a:pt x="37532" y="34556"/>
                </a:cubicBezTo>
                <a:close/>
                <a:moveTo>
                  <a:pt x="3963" y="32575"/>
                </a:moveTo>
                <a:lnTo>
                  <a:pt x="3963" y="32575"/>
                </a:lnTo>
                <a:cubicBezTo>
                  <a:pt x="3778" y="32980"/>
                  <a:pt x="3602" y="33385"/>
                  <a:pt x="3417" y="33790"/>
                </a:cubicBezTo>
                <a:cubicBezTo>
                  <a:pt x="3232" y="33975"/>
                  <a:pt x="3012" y="34195"/>
                  <a:pt x="2827" y="34371"/>
                </a:cubicBezTo>
                <a:cubicBezTo>
                  <a:pt x="2677" y="34521"/>
                  <a:pt x="2501" y="34671"/>
                  <a:pt x="2352" y="34811"/>
                </a:cubicBezTo>
                <a:cubicBezTo>
                  <a:pt x="2202" y="34961"/>
                  <a:pt x="2061" y="35111"/>
                  <a:pt x="1911" y="35252"/>
                </a:cubicBezTo>
                <a:cubicBezTo>
                  <a:pt x="2131" y="34811"/>
                  <a:pt x="2352" y="34415"/>
                  <a:pt x="2572" y="34010"/>
                </a:cubicBezTo>
                <a:cubicBezTo>
                  <a:pt x="2827" y="33755"/>
                  <a:pt x="3082" y="33491"/>
                  <a:pt x="3338" y="33236"/>
                </a:cubicBezTo>
                <a:cubicBezTo>
                  <a:pt x="3452" y="33130"/>
                  <a:pt x="3558" y="33015"/>
                  <a:pt x="3637" y="32910"/>
                </a:cubicBezTo>
                <a:lnTo>
                  <a:pt x="3963" y="32575"/>
                </a:lnTo>
                <a:close/>
                <a:moveTo>
                  <a:pt x="29899" y="34671"/>
                </a:moveTo>
                <a:cubicBezTo>
                  <a:pt x="30744" y="34671"/>
                  <a:pt x="31625" y="34706"/>
                  <a:pt x="32470" y="34706"/>
                </a:cubicBezTo>
                <a:cubicBezTo>
                  <a:pt x="32540" y="34855"/>
                  <a:pt x="32611" y="35032"/>
                  <a:pt x="32655" y="35252"/>
                </a:cubicBezTo>
                <a:cubicBezTo>
                  <a:pt x="31774" y="35252"/>
                  <a:pt x="30929" y="35216"/>
                  <a:pt x="30049" y="35216"/>
                </a:cubicBezTo>
                <a:cubicBezTo>
                  <a:pt x="30014" y="34996"/>
                  <a:pt x="29970" y="34811"/>
                  <a:pt x="29899" y="34671"/>
                </a:cubicBezTo>
                <a:close/>
                <a:moveTo>
                  <a:pt x="35146" y="34671"/>
                </a:moveTo>
                <a:cubicBezTo>
                  <a:pt x="35181" y="34811"/>
                  <a:pt x="35252" y="34961"/>
                  <a:pt x="35296" y="35111"/>
                </a:cubicBezTo>
                <a:cubicBezTo>
                  <a:pt x="35331" y="35146"/>
                  <a:pt x="35331" y="35181"/>
                  <a:pt x="35331" y="35216"/>
                </a:cubicBezTo>
                <a:cubicBezTo>
                  <a:pt x="34451" y="35216"/>
                  <a:pt x="33570" y="35252"/>
                  <a:pt x="32690" y="35252"/>
                </a:cubicBezTo>
                <a:cubicBezTo>
                  <a:pt x="32655" y="35032"/>
                  <a:pt x="32575" y="34891"/>
                  <a:pt x="32505" y="34706"/>
                </a:cubicBezTo>
                <a:cubicBezTo>
                  <a:pt x="33385" y="34706"/>
                  <a:pt x="34266" y="34706"/>
                  <a:pt x="35146" y="34671"/>
                </a:cubicBezTo>
                <a:close/>
                <a:moveTo>
                  <a:pt x="45676" y="34116"/>
                </a:moveTo>
                <a:lnTo>
                  <a:pt x="45676" y="34151"/>
                </a:lnTo>
                <a:cubicBezTo>
                  <a:pt x="45817" y="34336"/>
                  <a:pt x="45966" y="34556"/>
                  <a:pt x="46116" y="34776"/>
                </a:cubicBezTo>
                <a:cubicBezTo>
                  <a:pt x="45236" y="34961"/>
                  <a:pt x="44355" y="35146"/>
                  <a:pt x="43475" y="35296"/>
                </a:cubicBezTo>
                <a:cubicBezTo>
                  <a:pt x="43325" y="35076"/>
                  <a:pt x="43175" y="34811"/>
                  <a:pt x="43070" y="34591"/>
                </a:cubicBezTo>
                <a:cubicBezTo>
                  <a:pt x="43915" y="34450"/>
                  <a:pt x="44795" y="34301"/>
                  <a:pt x="45676" y="34116"/>
                </a:cubicBezTo>
                <a:close/>
                <a:moveTo>
                  <a:pt x="7229" y="33315"/>
                </a:moveTo>
                <a:lnTo>
                  <a:pt x="7229" y="33315"/>
                </a:lnTo>
                <a:cubicBezTo>
                  <a:pt x="7044" y="33605"/>
                  <a:pt x="6859" y="33896"/>
                  <a:pt x="6639" y="34195"/>
                </a:cubicBezTo>
                <a:cubicBezTo>
                  <a:pt x="6278" y="34371"/>
                  <a:pt x="5908" y="34556"/>
                  <a:pt x="5539" y="34776"/>
                </a:cubicBezTo>
                <a:cubicBezTo>
                  <a:pt x="5248" y="34961"/>
                  <a:pt x="4957" y="35146"/>
                  <a:pt x="4702" y="35331"/>
                </a:cubicBezTo>
                <a:cubicBezTo>
                  <a:pt x="4702" y="35296"/>
                  <a:pt x="4702" y="35296"/>
                  <a:pt x="4737" y="35296"/>
                </a:cubicBezTo>
                <a:cubicBezTo>
                  <a:pt x="4922" y="34996"/>
                  <a:pt x="5098" y="34706"/>
                  <a:pt x="5248" y="34415"/>
                </a:cubicBezTo>
                <a:cubicBezTo>
                  <a:pt x="5688" y="34116"/>
                  <a:pt x="6128" y="33861"/>
                  <a:pt x="6569" y="33641"/>
                </a:cubicBezTo>
                <a:lnTo>
                  <a:pt x="7229" y="33315"/>
                </a:lnTo>
                <a:close/>
                <a:moveTo>
                  <a:pt x="17389" y="34301"/>
                </a:moveTo>
                <a:cubicBezTo>
                  <a:pt x="17318" y="34486"/>
                  <a:pt x="17283" y="34671"/>
                  <a:pt x="17204" y="34855"/>
                </a:cubicBezTo>
                <a:cubicBezTo>
                  <a:pt x="17169" y="34926"/>
                  <a:pt x="17169" y="34996"/>
                  <a:pt x="17133" y="35076"/>
                </a:cubicBezTo>
                <a:cubicBezTo>
                  <a:pt x="16288" y="35146"/>
                  <a:pt x="15443" y="35216"/>
                  <a:pt x="14642" y="35331"/>
                </a:cubicBezTo>
                <a:cubicBezTo>
                  <a:pt x="14712" y="35032"/>
                  <a:pt x="14862" y="34741"/>
                  <a:pt x="14968" y="34486"/>
                </a:cubicBezTo>
                <a:cubicBezTo>
                  <a:pt x="15778" y="34415"/>
                  <a:pt x="16588" y="34336"/>
                  <a:pt x="17389" y="34301"/>
                </a:cubicBezTo>
                <a:close/>
                <a:moveTo>
                  <a:pt x="48942" y="34045"/>
                </a:moveTo>
                <a:cubicBezTo>
                  <a:pt x="49083" y="34230"/>
                  <a:pt x="49233" y="34415"/>
                  <a:pt x="49382" y="34591"/>
                </a:cubicBezTo>
                <a:cubicBezTo>
                  <a:pt x="48458" y="34855"/>
                  <a:pt x="47507" y="35111"/>
                  <a:pt x="46556" y="35331"/>
                </a:cubicBezTo>
                <a:cubicBezTo>
                  <a:pt x="46442" y="35146"/>
                  <a:pt x="46301" y="34961"/>
                  <a:pt x="46186" y="34811"/>
                </a:cubicBezTo>
                <a:cubicBezTo>
                  <a:pt x="47137" y="34591"/>
                  <a:pt x="48062" y="34336"/>
                  <a:pt x="48942" y="34045"/>
                </a:cubicBezTo>
                <a:close/>
                <a:moveTo>
                  <a:pt x="3082" y="32875"/>
                </a:moveTo>
                <a:lnTo>
                  <a:pt x="3082" y="32875"/>
                </a:lnTo>
                <a:cubicBezTo>
                  <a:pt x="2897" y="33236"/>
                  <a:pt x="2721" y="33605"/>
                  <a:pt x="2536" y="33975"/>
                </a:cubicBezTo>
                <a:cubicBezTo>
                  <a:pt x="2017" y="34450"/>
                  <a:pt x="1471" y="34926"/>
                  <a:pt x="881" y="35366"/>
                </a:cubicBezTo>
                <a:cubicBezTo>
                  <a:pt x="1101" y="34961"/>
                  <a:pt x="1321" y="34556"/>
                  <a:pt x="1542" y="34195"/>
                </a:cubicBezTo>
                <a:cubicBezTo>
                  <a:pt x="2096" y="33755"/>
                  <a:pt x="2607" y="33315"/>
                  <a:pt x="3082" y="32875"/>
                </a:cubicBezTo>
                <a:close/>
                <a:moveTo>
                  <a:pt x="60123" y="34301"/>
                </a:moveTo>
                <a:cubicBezTo>
                  <a:pt x="60273" y="34415"/>
                  <a:pt x="60458" y="34521"/>
                  <a:pt x="60607" y="34635"/>
                </a:cubicBezTo>
                <a:cubicBezTo>
                  <a:pt x="60167" y="34741"/>
                  <a:pt x="59727" y="34891"/>
                  <a:pt x="59243" y="34996"/>
                </a:cubicBezTo>
                <a:cubicBezTo>
                  <a:pt x="58767" y="35111"/>
                  <a:pt x="58292" y="35252"/>
                  <a:pt x="57781" y="35366"/>
                </a:cubicBezTo>
                <a:lnTo>
                  <a:pt x="57667" y="35366"/>
                </a:lnTo>
                <a:cubicBezTo>
                  <a:pt x="57561" y="35252"/>
                  <a:pt x="57411" y="35111"/>
                  <a:pt x="57306" y="34961"/>
                </a:cubicBezTo>
                <a:cubicBezTo>
                  <a:pt x="57816" y="34855"/>
                  <a:pt x="58327" y="34776"/>
                  <a:pt x="58847" y="34635"/>
                </a:cubicBezTo>
                <a:cubicBezTo>
                  <a:pt x="59287" y="34521"/>
                  <a:pt x="59683" y="34415"/>
                  <a:pt x="60123" y="34301"/>
                </a:cubicBezTo>
                <a:close/>
                <a:moveTo>
                  <a:pt x="11340" y="33861"/>
                </a:moveTo>
                <a:lnTo>
                  <a:pt x="11340" y="33861"/>
                </a:lnTo>
                <a:cubicBezTo>
                  <a:pt x="11120" y="34081"/>
                  <a:pt x="10900" y="34301"/>
                  <a:pt x="10680" y="34556"/>
                </a:cubicBezTo>
                <a:cubicBezTo>
                  <a:pt x="10425" y="34635"/>
                  <a:pt x="10161" y="34706"/>
                  <a:pt x="9905" y="34776"/>
                </a:cubicBezTo>
                <a:cubicBezTo>
                  <a:pt x="9359" y="34961"/>
                  <a:pt x="8840" y="35181"/>
                  <a:pt x="8294" y="35401"/>
                </a:cubicBezTo>
                <a:cubicBezTo>
                  <a:pt x="8514" y="35146"/>
                  <a:pt x="8734" y="34891"/>
                  <a:pt x="8990" y="34671"/>
                </a:cubicBezTo>
                <a:cubicBezTo>
                  <a:pt x="9650" y="34415"/>
                  <a:pt x="10346" y="34151"/>
                  <a:pt x="11041" y="33931"/>
                </a:cubicBezTo>
                <a:cubicBezTo>
                  <a:pt x="11155" y="33896"/>
                  <a:pt x="11261" y="33896"/>
                  <a:pt x="11340" y="33861"/>
                </a:cubicBezTo>
                <a:close/>
                <a:moveTo>
                  <a:pt x="56161" y="34081"/>
                </a:moveTo>
                <a:cubicBezTo>
                  <a:pt x="56205" y="34116"/>
                  <a:pt x="56205" y="34116"/>
                  <a:pt x="56241" y="34151"/>
                </a:cubicBezTo>
                <a:cubicBezTo>
                  <a:pt x="56425" y="34266"/>
                  <a:pt x="56566" y="34415"/>
                  <a:pt x="56751" y="34556"/>
                </a:cubicBezTo>
                <a:cubicBezTo>
                  <a:pt x="56716" y="34556"/>
                  <a:pt x="56681" y="34556"/>
                  <a:pt x="56646" y="34591"/>
                </a:cubicBezTo>
                <a:cubicBezTo>
                  <a:pt x="56020" y="34706"/>
                  <a:pt x="55395" y="34811"/>
                  <a:pt x="54770" y="34996"/>
                </a:cubicBezTo>
                <a:cubicBezTo>
                  <a:pt x="54401" y="35111"/>
                  <a:pt x="54040" y="35252"/>
                  <a:pt x="53670" y="35401"/>
                </a:cubicBezTo>
                <a:cubicBezTo>
                  <a:pt x="53485" y="35252"/>
                  <a:pt x="53300" y="35076"/>
                  <a:pt x="53124" y="34926"/>
                </a:cubicBezTo>
                <a:cubicBezTo>
                  <a:pt x="53564" y="34741"/>
                  <a:pt x="54004" y="34556"/>
                  <a:pt x="54480" y="34450"/>
                </a:cubicBezTo>
                <a:cubicBezTo>
                  <a:pt x="54990" y="34301"/>
                  <a:pt x="55545" y="34230"/>
                  <a:pt x="56056" y="34116"/>
                </a:cubicBezTo>
                <a:cubicBezTo>
                  <a:pt x="56091" y="34116"/>
                  <a:pt x="56126" y="34116"/>
                  <a:pt x="56161" y="34081"/>
                </a:cubicBezTo>
                <a:close/>
                <a:moveTo>
                  <a:pt x="12987" y="34010"/>
                </a:moveTo>
                <a:lnTo>
                  <a:pt x="12987" y="34010"/>
                </a:lnTo>
                <a:cubicBezTo>
                  <a:pt x="12802" y="34266"/>
                  <a:pt x="12626" y="34556"/>
                  <a:pt x="12476" y="34855"/>
                </a:cubicBezTo>
                <a:cubicBezTo>
                  <a:pt x="11666" y="34996"/>
                  <a:pt x="10865" y="35216"/>
                  <a:pt x="10055" y="35437"/>
                </a:cubicBezTo>
                <a:cubicBezTo>
                  <a:pt x="10240" y="35146"/>
                  <a:pt x="10460" y="34855"/>
                  <a:pt x="10715" y="34591"/>
                </a:cubicBezTo>
                <a:cubicBezTo>
                  <a:pt x="11481" y="34371"/>
                  <a:pt x="12256" y="34195"/>
                  <a:pt x="12987" y="34010"/>
                </a:cubicBezTo>
                <a:close/>
                <a:moveTo>
                  <a:pt x="64455" y="34266"/>
                </a:moveTo>
                <a:cubicBezTo>
                  <a:pt x="64569" y="34371"/>
                  <a:pt x="64710" y="34450"/>
                  <a:pt x="64824" y="34521"/>
                </a:cubicBezTo>
                <a:cubicBezTo>
                  <a:pt x="63865" y="34811"/>
                  <a:pt x="62914" y="35146"/>
                  <a:pt x="61963" y="35472"/>
                </a:cubicBezTo>
                <a:cubicBezTo>
                  <a:pt x="61849" y="35401"/>
                  <a:pt x="61708" y="35366"/>
                  <a:pt x="61593" y="35296"/>
                </a:cubicBezTo>
                <a:cubicBezTo>
                  <a:pt x="61558" y="35252"/>
                  <a:pt x="61488" y="35252"/>
                  <a:pt x="61444" y="35216"/>
                </a:cubicBezTo>
                <a:cubicBezTo>
                  <a:pt x="62474" y="34926"/>
                  <a:pt x="63469" y="34591"/>
                  <a:pt x="64455" y="34266"/>
                </a:cubicBezTo>
                <a:close/>
                <a:moveTo>
                  <a:pt x="9650" y="33931"/>
                </a:moveTo>
                <a:lnTo>
                  <a:pt x="9650" y="33931"/>
                </a:lnTo>
                <a:cubicBezTo>
                  <a:pt x="9430" y="34151"/>
                  <a:pt x="9175" y="34371"/>
                  <a:pt x="8954" y="34635"/>
                </a:cubicBezTo>
                <a:cubicBezTo>
                  <a:pt x="8224" y="34926"/>
                  <a:pt x="7484" y="35252"/>
                  <a:pt x="6789" y="35586"/>
                </a:cubicBezTo>
                <a:cubicBezTo>
                  <a:pt x="7009" y="35331"/>
                  <a:pt x="7264" y="35076"/>
                  <a:pt x="7484" y="34811"/>
                </a:cubicBezTo>
                <a:cubicBezTo>
                  <a:pt x="8180" y="34486"/>
                  <a:pt x="8919" y="34195"/>
                  <a:pt x="9650" y="33931"/>
                </a:cubicBezTo>
                <a:close/>
                <a:moveTo>
                  <a:pt x="64860" y="34521"/>
                </a:moveTo>
                <a:cubicBezTo>
                  <a:pt x="64895" y="34556"/>
                  <a:pt x="64930" y="34556"/>
                  <a:pt x="64965" y="34591"/>
                </a:cubicBezTo>
                <a:cubicBezTo>
                  <a:pt x="65150" y="34671"/>
                  <a:pt x="65300" y="34706"/>
                  <a:pt x="65485" y="34741"/>
                </a:cubicBezTo>
                <a:cubicBezTo>
                  <a:pt x="64490" y="35111"/>
                  <a:pt x="63539" y="35401"/>
                  <a:pt x="62544" y="35692"/>
                </a:cubicBezTo>
                <a:cubicBezTo>
                  <a:pt x="62509" y="35692"/>
                  <a:pt x="62474" y="35657"/>
                  <a:pt x="62439" y="35657"/>
                </a:cubicBezTo>
                <a:cubicBezTo>
                  <a:pt x="62324" y="35621"/>
                  <a:pt x="62183" y="35551"/>
                  <a:pt x="61998" y="35472"/>
                </a:cubicBezTo>
                <a:cubicBezTo>
                  <a:pt x="62949" y="35181"/>
                  <a:pt x="63909" y="34855"/>
                  <a:pt x="64860" y="34521"/>
                </a:cubicBezTo>
                <a:close/>
                <a:moveTo>
                  <a:pt x="14932" y="34486"/>
                </a:moveTo>
                <a:lnTo>
                  <a:pt x="14932" y="34486"/>
                </a:lnTo>
                <a:cubicBezTo>
                  <a:pt x="14783" y="34741"/>
                  <a:pt x="14677" y="34996"/>
                  <a:pt x="14607" y="35296"/>
                </a:cubicBezTo>
                <a:lnTo>
                  <a:pt x="14607" y="35331"/>
                </a:lnTo>
                <a:cubicBezTo>
                  <a:pt x="14307" y="35366"/>
                  <a:pt x="14017" y="35401"/>
                  <a:pt x="13726" y="35437"/>
                </a:cubicBezTo>
                <a:cubicBezTo>
                  <a:pt x="13172" y="35551"/>
                  <a:pt x="12626" y="35621"/>
                  <a:pt x="12106" y="35736"/>
                </a:cubicBezTo>
                <a:cubicBezTo>
                  <a:pt x="12186" y="35551"/>
                  <a:pt x="12256" y="35366"/>
                  <a:pt x="12326" y="35216"/>
                </a:cubicBezTo>
                <a:cubicBezTo>
                  <a:pt x="12362" y="35111"/>
                  <a:pt x="12441" y="34996"/>
                  <a:pt x="12476" y="34891"/>
                </a:cubicBezTo>
                <a:cubicBezTo>
                  <a:pt x="13286" y="34741"/>
                  <a:pt x="14087" y="34591"/>
                  <a:pt x="14932" y="34486"/>
                </a:cubicBezTo>
                <a:close/>
                <a:moveTo>
                  <a:pt x="5803" y="33350"/>
                </a:moveTo>
                <a:lnTo>
                  <a:pt x="5803" y="33350"/>
                </a:lnTo>
                <a:cubicBezTo>
                  <a:pt x="5618" y="33711"/>
                  <a:pt x="5433" y="34045"/>
                  <a:pt x="5248" y="34371"/>
                </a:cubicBezTo>
                <a:cubicBezTo>
                  <a:pt x="4588" y="34776"/>
                  <a:pt x="3963" y="35252"/>
                  <a:pt x="3382" y="35771"/>
                </a:cubicBezTo>
                <a:cubicBezTo>
                  <a:pt x="3558" y="35437"/>
                  <a:pt x="3743" y="35111"/>
                  <a:pt x="3963" y="34706"/>
                </a:cubicBezTo>
                <a:cubicBezTo>
                  <a:pt x="4553" y="34230"/>
                  <a:pt x="5142" y="33790"/>
                  <a:pt x="5803" y="33350"/>
                </a:cubicBezTo>
                <a:close/>
                <a:moveTo>
                  <a:pt x="52420" y="34301"/>
                </a:moveTo>
                <a:cubicBezTo>
                  <a:pt x="52640" y="34521"/>
                  <a:pt x="52825" y="34706"/>
                  <a:pt x="53045" y="34891"/>
                </a:cubicBezTo>
                <a:cubicBezTo>
                  <a:pt x="52904" y="34961"/>
                  <a:pt x="52754" y="34996"/>
                  <a:pt x="52640" y="35076"/>
                </a:cubicBezTo>
                <a:cubicBezTo>
                  <a:pt x="52200" y="35252"/>
                  <a:pt x="51759" y="35437"/>
                  <a:pt x="51284" y="35586"/>
                </a:cubicBezTo>
                <a:cubicBezTo>
                  <a:pt x="51064" y="35657"/>
                  <a:pt x="50808" y="35736"/>
                  <a:pt x="50588" y="35806"/>
                </a:cubicBezTo>
                <a:cubicBezTo>
                  <a:pt x="50368" y="35586"/>
                  <a:pt x="50183" y="35401"/>
                  <a:pt x="50043" y="35216"/>
                </a:cubicBezTo>
                <a:cubicBezTo>
                  <a:pt x="50333" y="35111"/>
                  <a:pt x="50659" y="35032"/>
                  <a:pt x="50958" y="34926"/>
                </a:cubicBezTo>
                <a:cubicBezTo>
                  <a:pt x="51363" y="34776"/>
                  <a:pt x="51759" y="34591"/>
                  <a:pt x="52129" y="34450"/>
                </a:cubicBezTo>
                <a:cubicBezTo>
                  <a:pt x="52244" y="34415"/>
                  <a:pt x="52349" y="34371"/>
                  <a:pt x="52420" y="34301"/>
                </a:cubicBezTo>
                <a:close/>
                <a:moveTo>
                  <a:pt x="46151" y="34811"/>
                </a:moveTo>
                <a:cubicBezTo>
                  <a:pt x="46257" y="34996"/>
                  <a:pt x="46371" y="35146"/>
                  <a:pt x="46521" y="35331"/>
                </a:cubicBezTo>
                <a:cubicBezTo>
                  <a:pt x="45597" y="35551"/>
                  <a:pt x="44716" y="35692"/>
                  <a:pt x="43801" y="35841"/>
                </a:cubicBezTo>
                <a:cubicBezTo>
                  <a:pt x="43695" y="35692"/>
                  <a:pt x="43580" y="35516"/>
                  <a:pt x="43510" y="35331"/>
                </a:cubicBezTo>
                <a:cubicBezTo>
                  <a:pt x="44426" y="35181"/>
                  <a:pt x="45306" y="34996"/>
                  <a:pt x="46151" y="34811"/>
                </a:cubicBezTo>
                <a:close/>
                <a:moveTo>
                  <a:pt x="56786" y="34591"/>
                </a:moveTo>
                <a:cubicBezTo>
                  <a:pt x="56866" y="34635"/>
                  <a:pt x="56901" y="34671"/>
                  <a:pt x="56936" y="34706"/>
                </a:cubicBezTo>
                <a:cubicBezTo>
                  <a:pt x="57042" y="34776"/>
                  <a:pt x="57121" y="34855"/>
                  <a:pt x="57227" y="34961"/>
                </a:cubicBezTo>
                <a:cubicBezTo>
                  <a:pt x="56646" y="35076"/>
                  <a:pt x="56056" y="35181"/>
                  <a:pt x="55501" y="35331"/>
                </a:cubicBezTo>
                <a:cubicBezTo>
                  <a:pt x="55026" y="35472"/>
                  <a:pt x="54585" y="35657"/>
                  <a:pt x="54145" y="35841"/>
                </a:cubicBezTo>
                <a:cubicBezTo>
                  <a:pt x="54075" y="35771"/>
                  <a:pt x="53960" y="35692"/>
                  <a:pt x="53890" y="35621"/>
                </a:cubicBezTo>
                <a:cubicBezTo>
                  <a:pt x="53819" y="35551"/>
                  <a:pt x="53740" y="35516"/>
                  <a:pt x="53705" y="35437"/>
                </a:cubicBezTo>
                <a:cubicBezTo>
                  <a:pt x="54040" y="35296"/>
                  <a:pt x="54401" y="35146"/>
                  <a:pt x="54805" y="35032"/>
                </a:cubicBezTo>
                <a:cubicBezTo>
                  <a:pt x="55395" y="34855"/>
                  <a:pt x="56056" y="34741"/>
                  <a:pt x="56646" y="34635"/>
                </a:cubicBezTo>
                <a:cubicBezTo>
                  <a:pt x="56716" y="34635"/>
                  <a:pt x="56751" y="34591"/>
                  <a:pt x="56786" y="34591"/>
                </a:cubicBezTo>
                <a:close/>
                <a:moveTo>
                  <a:pt x="40534" y="34926"/>
                </a:moveTo>
                <a:cubicBezTo>
                  <a:pt x="40684" y="35146"/>
                  <a:pt x="40834" y="35401"/>
                  <a:pt x="40939" y="35657"/>
                </a:cubicBezTo>
                <a:cubicBezTo>
                  <a:pt x="40024" y="35771"/>
                  <a:pt x="39108" y="35841"/>
                  <a:pt x="38157" y="35877"/>
                </a:cubicBezTo>
                <a:cubicBezTo>
                  <a:pt x="38043" y="35621"/>
                  <a:pt x="37937" y="35401"/>
                  <a:pt x="37823" y="35146"/>
                </a:cubicBezTo>
                <a:cubicBezTo>
                  <a:pt x="38738" y="35076"/>
                  <a:pt x="39654" y="34996"/>
                  <a:pt x="40534" y="34926"/>
                </a:cubicBezTo>
                <a:close/>
                <a:moveTo>
                  <a:pt x="8109" y="34081"/>
                </a:moveTo>
                <a:lnTo>
                  <a:pt x="8109" y="34081"/>
                </a:lnTo>
                <a:cubicBezTo>
                  <a:pt x="7924" y="34266"/>
                  <a:pt x="7740" y="34486"/>
                  <a:pt x="7519" y="34706"/>
                </a:cubicBezTo>
                <a:cubicBezTo>
                  <a:pt x="7519" y="34741"/>
                  <a:pt x="7484" y="34741"/>
                  <a:pt x="7449" y="34776"/>
                </a:cubicBezTo>
                <a:cubicBezTo>
                  <a:pt x="6718" y="35111"/>
                  <a:pt x="6023" y="35516"/>
                  <a:pt x="5318" y="35912"/>
                </a:cubicBezTo>
                <a:cubicBezTo>
                  <a:pt x="5539" y="35657"/>
                  <a:pt x="5759" y="35366"/>
                  <a:pt x="5979" y="35111"/>
                </a:cubicBezTo>
                <a:cubicBezTo>
                  <a:pt x="6639" y="34741"/>
                  <a:pt x="7379" y="34371"/>
                  <a:pt x="8109" y="34081"/>
                </a:cubicBezTo>
                <a:close/>
                <a:moveTo>
                  <a:pt x="21230" y="35005"/>
                </a:moveTo>
                <a:cubicBezTo>
                  <a:pt x="21648" y="35005"/>
                  <a:pt x="22068" y="35014"/>
                  <a:pt x="22486" y="35032"/>
                </a:cubicBezTo>
                <a:cubicBezTo>
                  <a:pt x="22451" y="35331"/>
                  <a:pt x="22416" y="35621"/>
                  <a:pt x="22381" y="35912"/>
                </a:cubicBezTo>
                <a:cubicBezTo>
                  <a:pt x="21535" y="35912"/>
                  <a:pt x="20655" y="35912"/>
                  <a:pt x="19775" y="35956"/>
                </a:cubicBezTo>
                <a:cubicBezTo>
                  <a:pt x="19845" y="35621"/>
                  <a:pt x="19924" y="35331"/>
                  <a:pt x="19995" y="35032"/>
                </a:cubicBezTo>
                <a:cubicBezTo>
                  <a:pt x="20400" y="35014"/>
                  <a:pt x="20813" y="35005"/>
                  <a:pt x="21230" y="35005"/>
                </a:cubicBezTo>
                <a:close/>
                <a:moveTo>
                  <a:pt x="22530" y="35032"/>
                </a:moveTo>
                <a:cubicBezTo>
                  <a:pt x="23331" y="35032"/>
                  <a:pt x="24106" y="35076"/>
                  <a:pt x="24907" y="35076"/>
                </a:cubicBezTo>
                <a:lnTo>
                  <a:pt x="24907" y="35956"/>
                </a:lnTo>
                <a:cubicBezTo>
                  <a:pt x="24106" y="35912"/>
                  <a:pt x="23296" y="35912"/>
                  <a:pt x="22416" y="35912"/>
                </a:cubicBezTo>
                <a:cubicBezTo>
                  <a:pt x="22451" y="35621"/>
                  <a:pt x="22486" y="35331"/>
                  <a:pt x="22530" y="35032"/>
                </a:cubicBezTo>
                <a:close/>
                <a:moveTo>
                  <a:pt x="24951" y="35076"/>
                </a:moveTo>
                <a:cubicBezTo>
                  <a:pt x="25347" y="35111"/>
                  <a:pt x="25717" y="35111"/>
                  <a:pt x="26122" y="35146"/>
                </a:cubicBezTo>
                <a:cubicBezTo>
                  <a:pt x="26527" y="35146"/>
                  <a:pt x="26932" y="35146"/>
                  <a:pt x="27372" y="35181"/>
                </a:cubicBezTo>
                <a:cubicBezTo>
                  <a:pt x="27408" y="35437"/>
                  <a:pt x="27408" y="35736"/>
                  <a:pt x="27443" y="35991"/>
                </a:cubicBezTo>
                <a:cubicBezTo>
                  <a:pt x="26888" y="35991"/>
                  <a:pt x="26378" y="35991"/>
                  <a:pt x="25867" y="35956"/>
                </a:cubicBezTo>
                <a:lnTo>
                  <a:pt x="24951" y="35956"/>
                </a:lnTo>
                <a:lnTo>
                  <a:pt x="24951" y="35076"/>
                </a:lnTo>
                <a:close/>
                <a:moveTo>
                  <a:pt x="49417" y="34635"/>
                </a:moveTo>
                <a:cubicBezTo>
                  <a:pt x="49602" y="34811"/>
                  <a:pt x="49743" y="34996"/>
                  <a:pt x="49928" y="35181"/>
                </a:cubicBezTo>
                <a:cubicBezTo>
                  <a:pt x="48977" y="35472"/>
                  <a:pt x="47982" y="35736"/>
                  <a:pt x="47032" y="35991"/>
                </a:cubicBezTo>
                <a:cubicBezTo>
                  <a:pt x="46882" y="35771"/>
                  <a:pt x="46741" y="35551"/>
                  <a:pt x="46591" y="35366"/>
                </a:cubicBezTo>
                <a:cubicBezTo>
                  <a:pt x="47542" y="35146"/>
                  <a:pt x="48502" y="34891"/>
                  <a:pt x="49417" y="34635"/>
                </a:cubicBezTo>
                <a:close/>
                <a:moveTo>
                  <a:pt x="27408" y="35181"/>
                </a:moveTo>
                <a:lnTo>
                  <a:pt x="27408" y="35181"/>
                </a:lnTo>
                <a:cubicBezTo>
                  <a:pt x="28288" y="35216"/>
                  <a:pt x="29133" y="35216"/>
                  <a:pt x="30014" y="35252"/>
                </a:cubicBezTo>
                <a:cubicBezTo>
                  <a:pt x="30049" y="35516"/>
                  <a:pt x="30084" y="35771"/>
                  <a:pt x="30119" y="36062"/>
                </a:cubicBezTo>
                <a:cubicBezTo>
                  <a:pt x="29239" y="36026"/>
                  <a:pt x="28358" y="36026"/>
                  <a:pt x="27478" y="35991"/>
                </a:cubicBezTo>
                <a:cubicBezTo>
                  <a:pt x="27478" y="35736"/>
                  <a:pt x="27443" y="35437"/>
                  <a:pt x="27408" y="35181"/>
                </a:cubicBezTo>
                <a:close/>
                <a:moveTo>
                  <a:pt x="30049" y="35252"/>
                </a:moveTo>
                <a:cubicBezTo>
                  <a:pt x="30929" y="35252"/>
                  <a:pt x="31810" y="35296"/>
                  <a:pt x="32690" y="35296"/>
                </a:cubicBezTo>
                <a:lnTo>
                  <a:pt x="32690" y="35366"/>
                </a:lnTo>
                <a:cubicBezTo>
                  <a:pt x="32760" y="35586"/>
                  <a:pt x="32796" y="35841"/>
                  <a:pt x="32875" y="36062"/>
                </a:cubicBezTo>
                <a:lnTo>
                  <a:pt x="30154" y="36062"/>
                </a:lnTo>
                <a:cubicBezTo>
                  <a:pt x="30154" y="35771"/>
                  <a:pt x="30119" y="35516"/>
                  <a:pt x="30049" y="35252"/>
                </a:cubicBezTo>
                <a:close/>
                <a:moveTo>
                  <a:pt x="35366" y="35252"/>
                </a:moveTo>
                <a:cubicBezTo>
                  <a:pt x="35437" y="35516"/>
                  <a:pt x="35516" y="35771"/>
                  <a:pt x="35586" y="36026"/>
                </a:cubicBezTo>
                <a:cubicBezTo>
                  <a:pt x="34706" y="36062"/>
                  <a:pt x="33790" y="36062"/>
                  <a:pt x="32910" y="36062"/>
                </a:cubicBezTo>
                <a:cubicBezTo>
                  <a:pt x="32875" y="35841"/>
                  <a:pt x="32796" y="35586"/>
                  <a:pt x="32725" y="35366"/>
                </a:cubicBezTo>
                <a:lnTo>
                  <a:pt x="32725" y="35296"/>
                </a:lnTo>
                <a:cubicBezTo>
                  <a:pt x="33606" y="35296"/>
                  <a:pt x="34486" y="35296"/>
                  <a:pt x="35366" y="35252"/>
                </a:cubicBezTo>
                <a:close/>
                <a:moveTo>
                  <a:pt x="60643" y="34671"/>
                </a:moveTo>
                <a:cubicBezTo>
                  <a:pt x="60678" y="34671"/>
                  <a:pt x="60678" y="34706"/>
                  <a:pt x="60713" y="34706"/>
                </a:cubicBezTo>
                <a:cubicBezTo>
                  <a:pt x="60933" y="34891"/>
                  <a:pt x="61153" y="35076"/>
                  <a:pt x="61373" y="35216"/>
                </a:cubicBezTo>
                <a:cubicBezTo>
                  <a:pt x="60863" y="35331"/>
                  <a:pt x="60387" y="35472"/>
                  <a:pt x="59903" y="35621"/>
                </a:cubicBezTo>
                <a:cubicBezTo>
                  <a:pt x="59357" y="35771"/>
                  <a:pt x="58802" y="35912"/>
                  <a:pt x="58292" y="36062"/>
                </a:cubicBezTo>
                <a:cubicBezTo>
                  <a:pt x="58107" y="35877"/>
                  <a:pt x="57966" y="35692"/>
                  <a:pt x="57816" y="35516"/>
                </a:cubicBezTo>
                <a:cubicBezTo>
                  <a:pt x="57781" y="35472"/>
                  <a:pt x="57746" y="35437"/>
                  <a:pt x="57702" y="35401"/>
                </a:cubicBezTo>
                <a:lnTo>
                  <a:pt x="57816" y="35401"/>
                </a:lnTo>
                <a:cubicBezTo>
                  <a:pt x="58292" y="35296"/>
                  <a:pt x="58767" y="35181"/>
                  <a:pt x="59287" y="35032"/>
                </a:cubicBezTo>
                <a:cubicBezTo>
                  <a:pt x="59727" y="34926"/>
                  <a:pt x="60202" y="34776"/>
                  <a:pt x="60643" y="34671"/>
                </a:cubicBezTo>
                <a:close/>
                <a:moveTo>
                  <a:pt x="4438" y="33605"/>
                </a:moveTo>
                <a:lnTo>
                  <a:pt x="4438" y="33605"/>
                </a:lnTo>
                <a:cubicBezTo>
                  <a:pt x="4262" y="34010"/>
                  <a:pt x="4077" y="34371"/>
                  <a:pt x="3892" y="34706"/>
                </a:cubicBezTo>
                <a:cubicBezTo>
                  <a:pt x="3338" y="35146"/>
                  <a:pt x="2827" y="35621"/>
                  <a:pt x="2316" y="36097"/>
                </a:cubicBezTo>
                <a:cubicBezTo>
                  <a:pt x="2501" y="35771"/>
                  <a:pt x="2642" y="35401"/>
                  <a:pt x="2827" y="35076"/>
                </a:cubicBezTo>
                <a:cubicBezTo>
                  <a:pt x="3382" y="34556"/>
                  <a:pt x="3892" y="34081"/>
                  <a:pt x="4438" y="33605"/>
                </a:cubicBezTo>
                <a:close/>
                <a:moveTo>
                  <a:pt x="19924" y="35032"/>
                </a:moveTo>
                <a:cubicBezTo>
                  <a:pt x="19845" y="35331"/>
                  <a:pt x="19775" y="35621"/>
                  <a:pt x="19739" y="35956"/>
                </a:cubicBezTo>
                <a:cubicBezTo>
                  <a:pt x="18789" y="35956"/>
                  <a:pt x="17864" y="36026"/>
                  <a:pt x="16948" y="36097"/>
                </a:cubicBezTo>
                <a:cubicBezTo>
                  <a:pt x="17028" y="35771"/>
                  <a:pt x="17098" y="35437"/>
                  <a:pt x="17169" y="35146"/>
                </a:cubicBezTo>
                <a:cubicBezTo>
                  <a:pt x="18084" y="35076"/>
                  <a:pt x="19009" y="35032"/>
                  <a:pt x="19924" y="35032"/>
                </a:cubicBezTo>
                <a:close/>
                <a:moveTo>
                  <a:pt x="42999" y="34591"/>
                </a:moveTo>
                <a:cubicBezTo>
                  <a:pt x="43140" y="34855"/>
                  <a:pt x="43290" y="35076"/>
                  <a:pt x="43440" y="35296"/>
                </a:cubicBezTo>
                <a:cubicBezTo>
                  <a:pt x="42630" y="35437"/>
                  <a:pt x="41820" y="35551"/>
                  <a:pt x="41018" y="35657"/>
                </a:cubicBezTo>
                <a:cubicBezTo>
                  <a:pt x="41855" y="35586"/>
                  <a:pt x="42665" y="35472"/>
                  <a:pt x="43440" y="35331"/>
                </a:cubicBezTo>
                <a:cubicBezTo>
                  <a:pt x="43440" y="35366"/>
                  <a:pt x="43475" y="35366"/>
                  <a:pt x="43475" y="35366"/>
                </a:cubicBezTo>
                <a:cubicBezTo>
                  <a:pt x="43545" y="35551"/>
                  <a:pt x="43660" y="35692"/>
                  <a:pt x="43765" y="35877"/>
                </a:cubicBezTo>
                <a:cubicBezTo>
                  <a:pt x="42955" y="35991"/>
                  <a:pt x="42119" y="36132"/>
                  <a:pt x="41309" y="36211"/>
                </a:cubicBezTo>
                <a:cubicBezTo>
                  <a:pt x="41195" y="36026"/>
                  <a:pt x="41124" y="35841"/>
                  <a:pt x="41018" y="35657"/>
                </a:cubicBezTo>
                <a:cubicBezTo>
                  <a:pt x="40869" y="35401"/>
                  <a:pt x="40719" y="35146"/>
                  <a:pt x="40578" y="34926"/>
                </a:cubicBezTo>
                <a:cubicBezTo>
                  <a:pt x="41379" y="34811"/>
                  <a:pt x="42189" y="34741"/>
                  <a:pt x="42999" y="34591"/>
                </a:cubicBezTo>
                <a:close/>
                <a:moveTo>
                  <a:pt x="6569" y="34266"/>
                </a:moveTo>
                <a:lnTo>
                  <a:pt x="6569" y="34266"/>
                </a:lnTo>
                <a:cubicBezTo>
                  <a:pt x="6384" y="34521"/>
                  <a:pt x="6164" y="34811"/>
                  <a:pt x="5944" y="35076"/>
                </a:cubicBezTo>
                <a:cubicBezTo>
                  <a:pt x="5688" y="35216"/>
                  <a:pt x="5433" y="35366"/>
                  <a:pt x="5213" y="35516"/>
                </a:cubicBezTo>
                <a:cubicBezTo>
                  <a:pt x="4773" y="35771"/>
                  <a:pt x="4403" y="36026"/>
                  <a:pt x="3998" y="36317"/>
                </a:cubicBezTo>
                <a:cubicBezTo>
                  <a:pt x="4218" y="36026"/>
                  <a:pt x="4403" y="35736"/>
                  <a:pt x="4623" y="35437"/>
                </a:cubicBezTo>
                <a:cubicBezTo>
                  <a:pt x="4922" y="35216"/>
                  <a:pt x="5248" y="34996"/>
                  <a:pt x="5583" y="34811"/>
                </a:cubicBezTo>
                <a:cubicBezTo>
                  <a:pt x="5908" y="34635"/>
                  <a:pt x="6243" y="34450"/>
                  <a:pt x="6569" y="34266"/>
                </a:cubicBezTo>
                <a:close/>
                <a:moveTo>
                  <a:pt x="10601" y="34635"/>
                </a:moveTo>
                <a:cubicBezTo>
                  <a:pt x="10381" y="34891"/>
                  <a:pt x="10161" y="35146"/>
                  <a:pt x="9985" y="35472"/>
                </a:cubicBezTo>
                <a:cubicBezTo>
                  <a:pt x="9175" y="35692"/>
                  <a:pt x="8400" y="35991"/>
                  <a:pt x="7599" y="36317"/>
                </a:cubicBezTo>
                <a:cubicBezTo>
                  <a:pt x="7819" y="36026"/>
                  <a:pt x="8004" y="35736"/>
                  <a:pt x="8259" y="35472"/>
                </a:cubicBezTo>
                <a:cubicBezTo>
                  <a:pt x="8805" y="35216"/>
                  <a:pt x="9359" y="35032"/>
                  <a:pt x="9905" y="34855"/>
                </a:cubicBezTo>
                <a:cubicBezTo>
                  <a:pt x="10161" y="34741"/>
                  <a:pt x="10381" y="34671"/>
                  <a:pt x="10601" y="34635"/>
                </a:cubicBezTo>
                <a:close/>
                <a:moveTo>
                  <a:pt x="57262" y="34996"/>
                </a:moveTo>
                <a:cubicBezTo>
                  <a:pt x="57376" y="35111"/>
                  <a:pt x="57482" y="35252"/>
                  <a:pt x="57632" y="35401"/>
                </a:cubicBezTo>
                <a:cubicBezTo>
                  <a:pt x="57227" y="35472"/>
                  <a:pt x="56786" y="35586"/>
                  <a:pt x="56381" y="35692"/>
                </a:cubicBezTo>
                <a:cubicBezTo>
                  <a:pt x="55765" y="35841"/>
                  <a:pt x="55175" y="36097"/>
                  <a:pt x="54585" y="36317"/>
                </a:cubicBezTo>
                <a:cubicBezTo>
                  <a:pt x="54445" y="36176"/>
                  <a:pt x="54295" y="35991"/>
                  <a:pt x="54180" y="35877"/>
                </a:cubicBezTo>
                <a:cubicBezTo>
                  <a:pt x="54585" y="35692"/>
                  <a:pt x="55026" y="35516"/>
                  <a:pt x="55501" y="35401"/>
                </a:cubicBezTo>
                <a:cubicBezTo>
                  <a:pt x="56091" y="35216"/>
                  <a:pt x="56681" y="35111"/>
                  <a:pt x="57262" y="34996"/>
                </a:cubicBezTo>
                <a:close/>
                <a:moveTo>
                  <a:pt x="17133" y="35146"/>
                </a:moveTo>
                <a:lnTo>
                  <a:pt x="17133" y="35146"/>
                </a:lnTo>
                <a:cubicBezTo>
                  <a:pt x="17028" y="35437"/>
                  <a:pt x="16948" y="35771"/>
                  <a:pt x="16878" y="36097"/>
                </a:cubicBezTo>
                <a:cubicBezTo>
                  <a:pt x="16033" y="36176"/>
                  <a:pt x="15188" y="36246"/>
                  <a:pt x="14343" y="36352"/>
                </a:cubicBezTo>
                <a:cubicBezTo>
                  <a:pt x="14422" y="36026"/>
                  <a:pt x="14527" y="35692"/>
                  <a:pt x="14607" y="35366"/>
                </a:cubicBezTo>
                <a:cubicBezTo>
                  <a:pt x="15443" y="35252"/>
                  <a:pt x="16288" y="35181"/>
                  <a:pt x="17133" y="35146"/>
                </a:cubicBezTo>
                <a:close/>
                <a:moveTo>
                  <a:pt x="12441" y="34891"/>
                </a:moveTo>
                <a:lnTo>
                  <a:pt x="12441" y="34891"/>
                </a:lnTo>
                <a:cubicBezTo>
                  <a:pt x="12362" y="34996"/>
                  <a:pt x="12326" y="35076"/>
                  <a:pt x="12291" y="35181"/>
                </a:cubicBezTo>
                <a:cubicBezTo>
                  <a:pt x="12221" y="35366"/>
                  <a:pt x="12106" y="35551"/>
                  <a:pt x="12036" y="35771"/>
                </a:cubicBezTo>
                <a:cubicBezTo>
                  <a:pt x="11191" y="35912"/>
                  <a:pt x="10346" y="36132"/>
                  <a:pt x="9544" y="36396"/>
                </a:cubicBezTo>
                <a:cubicBezTo>
                  <a:pt x="9615" y="36282"/>
                  <a:pt x="9650" y="36176"/>
                  <a:pt x="9720" y="36062"/>
                </a:cubicBezTo>
                <a:cubicBezTo>
                  <a:pt x="9800" y="35841"/>
                  <a:pt x="9905" y="35692"/>
                  <a:pt x="10020" y="35516"/>
                </a:cubicBezTo>
                <a:cubicBezTo>
                  <a:pt x="10821" y="35252"/>
                  <a:pt x="11631" y="35076"/>
                  <a:pt x="12441" y="34891"/>
                </a:cubicBezTo>
                <a:close/>
                <a:moveTo>
                  <a:pt x="53080" y="34926"/>
                </a:moveTo>
                <a:cubicBezTo>
                  <a:pt x="53230" y="35111"/>
                  <a:pt x="53414" y="35252"/>
                  <a:pt x="53599" y="35437"/>
                </a:cubicBezTo>
                <a:cubicBezTo>
                  <a:pt x="53450" y="35516"/>
                  <a:pt x="53265" y="35586"/>
                  <a:pt x="53080" y="35657"/>
                </a:cubicBezTo>
                <a:cubicBezTo>
                  <a:pt x="52605" y="35877"/>
                  <a:pt x="52129" y="36097"/>
                  <a:pt x="51618" y="36246"/>
                </a:cubicBezTo>
                <a:cubicBezTo>
                  <a:pt x="51469" y="36282"/>
                  <a:pt x="51284" y="36352"/>
                  <a:pt x="51143" y="36396"/>
                </a:cubicBezTo>
                <a:cubicBezTo>
                  <a:pt x="50958" y="36211"/>
                  <a:pt x="50773" y="36026"/>
                  <a:pt x="50624" y="35841"/>
                </a:cubicBezTo>
                <a:cubicBezTo>
                  <a:pt x="50844" y="35771"/>
                  <a:pt x="51064" y="35692"/>
                  <a:pt x="51284" y="35621"/>
                </a:cubicBezTo>
                <a:cubicBezTo>
                  <a:pt x="51759" y="35472"/>
                  <a:pt x="52200" y="35296"/>
                  <a:pt x="52640" y="35111"/>
                </a:cubicBezTo>
                <a:cubicBezTo>
                  <a:pt x="52789" y="35032"/>
                  <a:pt x="52939" y="34996"/>
                  <a:pt x="53080" y="34926"/>
                </a:cubicBezTo>
                <a:close/>
                <a:moveTo>
                  <a:pt x="3382" y="33896"/>
                </a:moveTo>
                <a:lnTo>
                  <a:pt x="3382" y="33896"/>
                </a:lnTo>
                <a:cubicBezTo>
                  <a:pt x="3161" y="34301"/>
                  <a:pt x="2977" y="34671"/>
                  <a:pt x="2792" y="35032"/>
                </a:cubicBezTo>
                <a:cubicBezTo>
                  <a:pt x="2721" y="35146"/>
                  <a:pt x="2607" y="35216"/>
                  <a:pt x="2501" y="35331"/>
                </a:cubicBezTo>
                <a:cubicBezTo>
                  <a:pt x="2202" y="35621"/>
                  <a:pt x="1876" y="35912"/>
                  <a:pt x="1542" y="36211"/>
                </a:cubicBezTo>
                <a:cubicBezTo>
                  <a:pt x="1436" y="36317"/>
                  <a:pt x="1321" y="36396"/>
                  <a:pt x="1251" y="36502"/>
                </a:cubicBezTo>
                <a:cubicBezTo>
                  <a:pt x="1436" y="36132"/>
                  <a:pt x="1656" y="35736"/>
                  <a:pt x="1876" y="35366"/>
                </a:cubicBezTo>
                <a:cubicBezTo>
                  <a:pt x="2061" y="35181"/>
                  <a:pt x="2202" y="35032"/>
                  <a:pt x="2387" y="34855"/>
                </a:cubicBezTo>
                <a:cubicBezTo>
                  <a:pt x="2536" y="34706"/>
                  <a:pt x="2677" y="34556"/>
                  <a:pt x="2827" y="34415"/>
                </a:cubicBezTo>
                <a:cubicBezTo>
                  <a:pt x="3012" y="34230"/>
                  <a:pt x="3197" y="34081"/>
                  <a:pt x="3382" y="33896"/>
                </a:cubicBezTo>
                <a:close/>
                <a:moveTo>
                  <a:pt x="8884" y="34706"/>
                </a:moveTo>
                <a:cubicBezTo>
                  <a:pt x="8664" y="34926"/>
                  <a:pt x="8444" y="35181"/>
                  <a:pt x="8224" y="35437"/>
                </a:cubicBezTo>
                <a:cubicBezTo>
                  <a:pt x="7484" y="35736"/>
                  <a:pt x="6753" y="36097"/>
                  <a:pt x="6023" y="36502"/>
                </a:cubicBezTo>
                <a:cubicBezTo>
                  <a:pt x="6243" y="36211"/>
                  <a:pt x="6463" y="35956"/>
                  <a:pt x="6718" y="35692"/>
                </a:cubicBezTo>
                <a:cubicBezTo>
                  <a:pt x="7414" y="35331"/>
                  <a:pt x="8145" y="34996"/>
                  <a:pt x="8884" y="34706"/>
                </a:cubicBezTo>
                <a:close/>
                <a:moveTo>
                  <a:pt x="40974" y="35692"/>
                </a:moveTo>
                <a:cubicBezTo>
                  <a:pt x="41054" y="35877"/>
                  <a:pt x="41159" y="36062"/>
                  <a:pt x="41274" y="36211"/>
                </a:cubicBezTo>
                <a:cubicBezTo>
                  <a:pt x="40314" y="36352"/>
                  <a:pt x="39363" y="36431"/>
                  <a:pt x="38413" y="36502"/>
                </a:cubicBezTo>
                <a:cubicBezTo>
                  <a:pt x="38333" y="36317"/>
                  <a:pt x="38263" y="36132"/>
                  <a:pt x="38157" y="35912"/>
                </a:cubicBezTo>
                <a:cubicBezTo>
                  <a:pt x="39143" y="35877"/>
                  <a:pt x="40059" y="35771"/>
                  <a:pt x="40974" y="35692"/>
                </a:cubicBezTo>
                <a:close/>
                <a:moveTo>
                  <a:pt x="61408" y="35216"/>
                </a:moveTo>
                <a:cubicBezTo>
                  <a:pt x="61444" y="35252"/>
                  <a:pt x="61523" y="35296"/>
                  <a:pt x="61558" y="35331"/>
                </a:cubicBezTo>
                <a:cubicBezTo>
                  <a:pt x="61664" y="35401"/>
                  <a:pt x="61778" y="35437"/>
                  <a:pt x="61884" y="35472"/>
                </a:cubicBezTo>
                <a:cubicBezTo>
                  <a:pt x="61558" y="35586"/>
                  <a:pt x="61268" y="35692"/>
                  <a:pt x="60933" y="35806"/>
                </a:cubicBezTo>
                <a:cubicBezTo>
                  <a:pt x="60238" y="36026"/>
                  <a:pt x="59507" y="36246"/>
                  <a:pt x="58802" y="36502"/>
                </a:cubicBezTo>
                <a:lnTo>
                  <a:pt x="58767" y="36502"/>
                </a:lnTo>
                <a:cubicBezTo>
                  <a:pt x="58626" y="36396"/>
                  <a:pt x="58477" y="36246"/>
                  <a:pt x="58327" y="36097"/>
                </a:cubicBezTo>
                <a:cubicBezTo>
                  <a:pt x="58847" y="35956"/>
                  <a:pt x="59392" y="35806"/>
                  <a:pt x="59947" y="35657"/>
                </a:cubicBezTo>
                <a:cubicBezTo>
                  <a:pt x="60422" y="35516"/>
                  <a:pt x="60898" y="35366"/>
                  <a:pt x="61408" y="35216"/>
                </a:cubicBezTo>
                <a:close/>
                <a:moveTo>
                  <a:pt x="46521" y="35366"/>
                </a:moveTo>
                <a:cubicBezTo>
                  <a:pt x="46662" y="35586"/>
                  <a:pt x="46812" y="35771"/>
                  <a:pt x="46961" y="35991"/>
                </a:cubicBezTo>
                <a:cubicBezTo>
                  <a:pt x="46037" y="36211"/>
                  <a:pt x="45121" y="36396"/>
                  <a:pt x="44206" y="36537"/>
                </a:cubicBezTo>
                <a:cubicBezTo>
                  <a:pt x="44100" y="36317"/>
                  <a:pt x="43950" y="36097"/>
                  <a:pt x="43836" y="35912"/>
                </a:cubicBezTo>
                <a:cubicBezTo>
                  <a:pt x="44716" y="35736"/>
                  <a:pt x="45641" y="35586"/>
                  <a:pt x="46521" y="35366"/>
                </a:cubicBezTo>
                <a:close/>
                <a:moveTo>
                  <a:pt x="49963" y="35216"/>
                </a:moveTo>
                <a:cubicBezTo>
                  <a:pt x="50148" y="35437"/>
                  <a:pt x="50333" y="35621"/>
                  <a:pt x="50518" y="35806"/>
                </a:cubicBezTo>
                <a:cubicBezTo>
                  <a:pt x="49523" y="36132"/>
                  <a:pt x="48537" y="36396"/>
                  <a:pt x="47507" y="36651"/>
                </a:cubicBezTo>
                <a:cubicBezTo>
                  <a:pt x="47357" y="36431"/>
                  <a:pt x="47181" y="36211"/>
                  <a:pt x="47032" y="36026"/>
                </a:cubicBezTo>
                <a:cubicBezTo>
                  <a:pt x="48018" y="35771"/>
                  <a:pt x="49012" y="35516"/>
                  <a:pt x="49963" y="35216"/>
                </a:cubicBezTo>
                <a:close/>
                <a:moveTo>
                  <a:pt x="37787" y="35146"/>
                </a:moveTo>
                <a:cubicBezTo>
                  <a:pt x="37893" y="35401"/>
                  <a:pt x="38008" y="35657"/>
                  <a:pt x="38113" y="35912"/>
                </a:cubicBezTo>
                <a:cubicBezTo>
                  <a:pt x="38192" y="36132"/>
                  <a:pt x="38263" y="36317"/>
                  <a:pt x="38333" y="36537"/>
                </a:cubicBezTo>
                <a:cubicBezTo>
                  <a:pt x="37497" y="36572"/>
                  <a:pt x="36652" y="36651"/>
                  <a:pt x="35771" y="36687"/>
                </a:cubicBezTo>
                <a:cubicBezTo>
                  <a:pt x="35736" y="36467"/>
                  <a:pt x="35692" y="36282"/>
                  <a:pt x="35622" y="36062"/>
                </a:cubicBezTo>
                <a:cubicBezTo>
                  <a:pt x="36432" y="36026"/>
                  <a:pt x="37233" y="35991"/>
                  <a:pt x="38008" y="35956"/>
                </a:cubicBezTo>
                <a:cubicBezTo>
                  <a:pt x="38043" y="35956"/>
                  <a:pt x="38078" y="35956"/>
                  <a:pt x="38113" y="35912"/>
                </a:cubicBezTo>
                <a:lnTo>
                  <a:pt x="38113" y="35912"/>
                </a:lnTo>
                <a:cubicBezTo>
                  <a:pt x="37277" y="35956"/>
                  <a:pt x="36467" y="35991"/>
                  <a:pt x="35622" y="36026"/>
                </a:cubicBezTo>
                <a:cubicBezTo>
                  <a:pt x="35551" y="35771"/>
                  <a:pt x="35472" y="35516"/>
                  <a:pt x="35402" y="35252"/>
                </a:cubicBezTo>
                <a:cubicBezTo>
                  <a:pt x="36212" y="35216"/>
                  <a:pt x="36977" y="35181"/>
                  <a:pt x="37787" y="35146"/>
                </a:cubicBezTo>
                <a:close/>
                <a:moveTo>
                  <a:pt x="61928" y="35516"/>
                </a:moveTo>
                <a:cubicBezTo>
                  <a:pt x="62148" y="35586"/>
                  <a:pt x="62289" y="35657"/>
                  <a:pt x="62439" y="35692"/>
                </a:cubicBezTo>
                <a:cubicBezTo>
                  <a:pt x="62439" y="35692"/>
                  <a:pt x="62474" y="35692"/>
                  <a:pt x="62474" y="35736"/>
                </a:cubicBezTo>
                <a:cubicBezTo>
                  <a:pt x="62034" y="35841"/>
                  <a:pt x="61593" y="35991"/>
                  <a:pt x="61153" y="36097"/>
                </a:cubicBezTo>
                <a:cubicBezTo>
                  <a:pt x="60493" y="36282"/>
                  <a:pt x="59833" y="36502"/>
                  <a:pt x="59172" y="36722"/>
                </a:cubicBezTo>
                <a:cubicBezTo>
                  <a:pt x="59067" y="36651"/>
                  <a:pt x="58952" y="36616"/>
                  <a:pt x="58847" y="36537"/>
                </a:cubicBezTo>
                <a:cubicBezTo>
                  <a:pt x="59542" y="36282"/>
                  <a:pt x="60273" y="36062"/>
                  <a:pt x="60968" y="35841"/>
                </a:cubicBezTo>
                <a:cubicBezTo>
                  <a:pt x="61303" y="35736"/>
                  <a:pt x="61629" y="35621"/>
                  <a:pt x="61928" y="35516"/>
                </a:cubicBezTo>
                <a:close/>
                <a:moveTo>
                  <a:pt x="2457" y="34081"/>
                </a:moveTo>
                <a:lnTo>
                  <a:pt x="2457" y="34081"/>
                </a:lnTo>
                <a:cubicBezTo>
                  <a:pt x="2281" y="34486"/>
                  <a:pt x="2061" y="34926"/>
                  <a:pt x="1841" y="35331"/>
                </a:cubicBezTo>
                <a:cubicBezTo>
                  <a:pt x="1286" y="35806"/>
                  <a:pt x="696" y="36282"/>
                  <a:pt x="80" y="36757"/>
                </a:cubicBezTo>
                <a:cubicBezTo>
                  <a:pt x="335" y="36317"/>
                  <a:pt x="591" y="35877"/>
                  <a:pt x="846" y="35437"/>
                </a:cubicBezTo>
                <a:cubicBezTo>
                  <a:pt x="1436" y="34996"/>
                  <a:pt x="1947" y="34556"/>
                  <a:pt x="2457" y="34081"/>
                </a:cubicBezTo>
                <a:close/>
                <a:moveTo>
                  <a:pt x="35586" y="36062"/>
                </a:moveTo>
                <a:cubicBezTo>
                  <a:pt x="35657" y="36282"/>
                  <a:pt x="35692" y="36467"/>
                  <a:pt x="35736" y="36687"/>
                </a:cubicBezTo>
                <a:cubicBezTo>
                  <a:pt x="34856" y="36722"/>
                  <a:pt x="33931" y="36757"/>
                  <a:pt x="33095" y="36792"/>
                </a:cubicBezTo>
                <a:cubicBezTo>
                  <a:pt x="33016" y="36572"/>
                  <a:pt x="32980" y="36317"/>
                  <a:pt x="32910" y="36097"/>
                </a:cubicBezTo>
                <a:cubicBezTo>
                  <a:pt x="33790" y="36097"/>
                  <a:pt x="34706" y="36097"/>
                  <a:pt x="35586" y="36062"/>
                </a:cubicBezTo>
                <a:close/>
                <a:moveTo>
                  <a:pt x="53635" y="35437"/>
                </a:moveTo>
                <a:cubicBezTo>
                  <a:pt x="53705" y="35516"/>
                  <a:pt x="53784" y="35586"/>
                  <a:pt x="53855" y="35657"/>
                </a:cubicBezTo>
                <a:cubicBezTo>
                  <a:pt x="53925" y="35692"/>
                  <a:pt x="54004" y="35771"/>
                  <a:pt x="54075" y="35841"/>
                </a:cubicBezTo>
                <a:cubicBezTo>
                  <a:pt x="53960" y="35912"/>
                  <a:pt x="53855" y="35956"/>
                  <a:pt x="53740" y="35991"/>
                </a:cubicBezTo>
                <a:cubicBezTo>
                  <a:pt x="53300" y="36211"/>
                  <a:pt x="52825" y="36396"/>
                  <a:pt x="52314" y="36572"/>
                </a:cubicBezTo>
                <a:cubicBezTo>
                  <a:pt x="52059" y="36651"/>
                  <a:pt x="51803" y="36722"/>
                  <a:pt x="51539" y="36792"/>
                </a:cubicBezTo>
                <a:cubicBezTo>
                  <a:pt x="51398" y="36687"/>
                  <a:pt x="51284" y="36537"/>
                  <a:pt x="51178" y="36431"/>
                </a:cubicBezTo>
                <a:cubicBezTo>
                  <a:pt x="51319" y="36396"/>
                  <a:pt x="51469" y="36317"/>
                  <a:pt x="51618" y="36282"/>
                </a:cubicBezTo>
                <a:cubicBezTo>
                  <a:pt x="52129" y="36132"/>
                  <a:pt x="52640" y="35912"/>
                  <a:pt x="53124" y="35692"/>
                </a:cubicBezTo>
                <a:cubicBezTo>
                  <a:pt x="53300" y="35621"/>
                  <a:pt x="53450" y="35551"/>
                  <a:pt x="53635" y="35437"/>
                </a:cubicBezTo>
                <a:close/>
                <a:moveTo>
                  <a:pt x="14563" y="35366"/>
                </a:moveTo>
                <a:lnTo>
                  <a:pt x="14563" y="35366"/>
                </a:lnTo>
                <a:cubicBezTo>
                  <a:pt x="14457" y="35692"/>
                  <a:pt x="14387" y="36026"/>
                  <a:pt x="14272" y="36352"/>
                </a:cubicBezTo>
                <a:cubicBezTo>
                  <a:pt x="13982" y="36431"/>
                  <a:pt x="13682" y="36467"/>
                  <a:pt x="13392" y="36502"/>
                </a:cubicBezTo>
                <a:cubicBezTo>
                  <a:pt x="12846" y="36616"/>
                  <a:pt x="12256" y="36722"/>
                  <a:pt x="11701" y="36836"/>
                </a:cubicBezTo>
                <a:cubicBezTo>
                  <a:pt x="11816" y="36467"/>
                  <a:pt x="11921" y="36132"/>
                  <a:pt x="12071" y="35806"/>
                </a:cubicBezTo>
                <a:cubicBezTo>
                  <a:pt x="12881" y="35621"/>
                  <a:pt x="13726" y="35472"/>
                  <a:pt x="14563" y="35366"/>
                </a:cubicBezTo>
                <a:close/>
                <a:moveTo>
                  <a:pt x="32875" y="36097"/>
                </a:moveTo>
                <a:cubicBezTo>
                  <a:pt x="32945" y="36317"/>
                  <a:pt x="32980" y="36572"/>
                  <a:pt x="33016" y="36792"/>
                </a:cubicBezTo>
                <a:cubicBezTo>
                  <a:pt x="32100" y="36836"/>
                  <a:pt x="31149" y="36836"/>
                  <a:pt x="30234" y="36836"/>
                </a:cubicBezTo>
                <a:cubicBezTo>
                  <a:pt x="30234" y="36616"/>
                  <a:pt x="30190" y="36352"/>
                  <a:pt x="30154" y="36097"/>
                </a:cubicBezTo>
                <a:close/>
                <a:moveTo>
                  <a:pt x="5178" y="34450"/>
                </a:moveTo>
                <a:lnTo>
                  <a:pt x="5178" y="34450"/>
                </a:lnTo>
                <a:cubicBezTo>
                  <a:pt x="5028" y="34741"/>
                  <a:pt x="4843" y="34996"/>
                  <a:pt x="4702" y="35252"/>
                </a:cubicBezTo>
                <a:cubicBezTo>
                  <a:pt x="4658" y="35296"/>
                  <a:pt x="4623" y="35331"/>
                  <a:pt x="4588" y="35401"/>
                </a:cubicBezTo>
                <a:cubicBezTo>
                  <a:pt x="3927" y="35841"/>
                  <a:pt x="3302" y="36352"/>
                  <a:pt x="2721" y="36872"/>
                </a:cubicBezTo>
                <a:cubicBezTo>
                  <a:pt x="2756" y="36836"/>
                  <a:pt x="2756" y="36792"/>
                  <a:pt x="2792" y="36757"/>
                </a:cubicBezTo>
                <a:cubicBezTo>
                  <a:pt x="2941" y="36502"/>
                  <a:pt x="3117" y="36211"/>
                  <a:pt x="3302" y="35877"/>
                </a:cubicBezTo>
                <a:cubicBezTo>
                  <a:pt x="3927" y="35366"/>
                  <a:pt x="4517" y="34891"/>
                  <a:pt x="5178" y="34450"/>
                </a:cubicBezTo>
                <a:close/>
                <a:moveTo>
                  <a:pt x="7379" y="34855"/>
                </a:moveTo>
                <a:lnTo>
                  <a:pt x="7379" y="34855"/>
                </a:lnTo>
                <a:cubicBezTo>
                  <a:pt x="7158" y="35111"/>
                  <a:pt x="6903" y="35401"/>
                  <a:pt x="6683" y="35657"/>
                </a:cubicBezTo>
                <a:cubicBezTo>
                  <a:pt x="5944" y="36026"/>
                  <a:pt x="5248" y="36431"/>
                  <a:pt x="4588" y="36872"/>
                </a:cubicBezTo>
                <a:cubicBezTo>
                  <a:pt x="4808" y="36572"/>
                  <a:pt x="5028" y="36282"/>
                  <a:pt x="5248" y="35991"/>
                </a:cubicBezTo>
                <a:cubicBezTo>
                  <a:pt x="5944" y="35586"/>
                  <a:pt x="6639" y="35216"/>
                  <a:pt x="7379" y="34855"/>
                </a:cubicBezTo>
                <a:close/>
                <a:moveTo>
                  <a:pt x="22416" y="35956"/>
                </a:moveTo>
                <a:cubicBezTo>
                  <a:pt x="23261" y="35956"/>
                  <a:pt x="24071" y="35956"/>
                  <a:pt x="24907" y="35991"/>
                </a:cubicBezTo>
                <a:lnTo>
                  <a:pt x="24907" y="36872"/>
                </a:lnTo>
                <a:lnTo>
                  <a:pt x="22310" y="36872"/>
                </a:lnTo>
                <a:cubicBezTo>
                  <a:pt x="22345" y="36616"/>
                  <a:pt x="22381" y="36396"/>
                  <a:pt x="22416" y="36132"/>
                </a:cubicBezTo>
                <a:lnTo>
                  <a:pt x="22416" y="35956"/>
                </a:lnTo>
                <a:close/>
                <a:moveTo>
                  <a:pt x="25867" y="35991"/>
                </a:moveTo>
                <a:cubicBezTo>
                  <a:pt x="26378" y="36026"/>
                  <a:pt x="26888" y="36026"/>
                  <a:pt x="27443" y="36026"/>
                </a:cubicBezTo>
                <a:cubicBezTo>
                  <a:pt x="27443" y="36317"/>
                  <a:pt x="27478" y="36572"/>
                  <a:pt x="27478" y="36872"/>
                </a:cubicBezTo>
                <a:lnTo>
                  <a:pt x="26157" y="36872"/>
                </a:lnTo>
                <a:cubicBezTo>
                  <a:pt x="25887" y="36872"/>
                  <a:pt x="25617" y="36856"/>
                  <a:pt x="25350" y="36856"/>
                </a:cubicBezTo>
                <a:cubicBezTo>
                  <a:pt x="25216" y="36856"/>
                  <a:pt x="25083" y="36860"/>
                  <a:pt x="24951" y="36872"/>
                </a:cubicBezTo>
                <a:lnTo>
                  <a:pt x="24951" y="35991"/>
                </a:lnTo>
                <a:close/>
                <a:moveTo>
                  <a:pt x="27478" y="36062"/>
                </a:moveTo>
                <a:cubicBezTo>
                  <a:pt x="28323" y="36062"/>
                  <a:pt x="29204" y="36097"/>
                  <a:pt x="30119" y="36097"/>
                </a:cubicBezTo>
                <a:cubicBezTo>
                  <a:pt x="30154" y="36352"/>
                  <a:pt x="30190" y="36616"/>
                  <a:pt x="30190" y="36836"/>
                </a:cubicBezTo>
                <a:cubicBezTo>
                  <a:pt x="29274" y="36872"/>
                  <a:pt x="28394" y="36872"/>
                  <a:pt x="27513" y="36872"/>
                </a:cubicBezTo>
                <a:cubicBezTo>
                  <a:pt x="27513" y="36572"/>
                  <a:pt x="27513" y="36317"/>
                  <a:pt x="27478" y="36062"/>
                </a:cubicBezTo>
                <a:close/>
                <a:moveTo>
                  <a:pt x="22381" y="35956"/>
                </a:moveTo>
                <a:cubicBezTo>
                  <a:pt x="22381" y="36026"/>
                  <a:pt x="22381" y="36062"/>
                  <a:pt x="22345" y="36132"/>
                </a:cubicBezTo>
                <a:cubicBezTo>
                  <a:pt x="22345" y="36396"/>
                  <a:pt x="22310" y="36616"/>
                  <a:pt x="22266" y="36872"/>
                </a:cubicBezTo>
                <a:cubicBezTo>
                  <a:pt x="21350" y="36907"/>
                  <a:pt x="20435" y="36907"/>
                  <a:pt x="19554" y="36942"/>
                </a:cubicBezTo>
                <a:cubicBezTo>
                  <a:pt x="19625" y="36651"/>
                  <a:pt x="19704" y="36317"/>
                  <a:pt x="19739" y="35991"/>
                </a:cubicBezTo>
                <a:cubicBezTo>
                  <a:pt x="20620" y="35956"/>
                  <a:pt x="21500" y="35956"/>
                  <a:pt x="22381" y="35956"/>
                </a:cubicBezTo>
                <a:close/>
                <a:moveTo>
                  <a:pt x="43765" y="35912"/>
                </a:moveTo>
                <a:cubicBezTo>
                  <a:pt x="43915" y="36132"/>
                  <a:pt x="44021" y="36317"/>
                  <a:pt x="44170" y="36537"/>
                </a:cubicBezTo>
                <a:cubicBezTo>
                  <a:pt x="43325" y="36687"/>
                  <a:pt x="42515" y="36836"/>
                  <a:pt x="41679" y="36942"/>
                </a:cubicBezTo>
                <a:cubicBezTo>
                  <a:pt x="41564" y="36722"/>
                  <a:pt x="41459" y="36502"/>
                  <a:pt x="41344" y="36246"/>
                </a:cubicBezTo>
                <a:cubicBezTo>
                  <a:pt x="42154" y="36176"/>
                  <a:pt x="42955" y="36026"/>
                  <a:pt x="43765" y="35912"/>
                </a:cubicBezTo>
                <a:close/>
                <a:moveTo>
                  <a:pt x="57667" y="35437"/>
                </a:moveTo>
                <a:cubicBezTo>
                  <a:pt x="57702" y="35472"/>
                  <a:pt x="57746" y="35516"/>
                  <a:pt x="57781" y="35551"/>
                </a:cubicBezTo>
                <a:cubicBezTo>
                  <a:pt x="57922" y="35736"/>
                  <a:pt x="58072" y="35912"/>
                  <a:pt x="58257" y="36097"/>
                </a:cubicBezTo>
                <a:cubicBezTo>
                  <a:pt x="57227" y="36396"/>
                  <a:pt x="56276" y="36687"/>
                  <a:pt x="55281" y="37012"/>
                </a:cubicBezTo>
                <a:cubicBezTo>
                  <a:pt x="55061" y="36836"/>
                  <a:pt x="54841" y="36616"/>
                  <a:pt x="54621" y="36352"/>
                </a:cubicBezTo>
                <a:cubicBezTo>
                  <a:pt x="55175" y="36132"/>
                  <a:pt x="55765" y="35877"/>
                  <a:pt x="56381" y="35736"/>
                </a:cubicBezTo>
                <a:cubicBezTo>
                  <a:pt x="56822" y="35621"/>
                  <a:pt x="57227" y="35516"/>
                  <a:pt x="57667" y="35437"/>
                </a:cubicBezTo>
                <a:close/>
                <a:moveTo>
                  <a:pt x="62544" y="35736"/>
                </a:moveTo>
                <a:cubicBezTo>
                  <a:pt x="62729" y="35806"/>
                  <a:pt x="62949" y="35877"/>
                  <a:pt x="63169" y="36062"/>
                </a:cubicBezTo>
                <a:cubicBezTo>
                  <a:pt x="62659" y="36211"/>
                  <a:pt x="62148" y="36352"/>
                  <a:pt x="61629" y="36502"/>
                </a:cubicBezTo>
                <a:cubicBezTo>
                  <a:pt x="61047" y="36687"/>
                  <a:pt x="60493" y="36872"/>
                  <a:pt x="59947" y="37056"/>
                </a:cubicBezTo>
                <a:cubicBezTo>
                  <a:pt x="59762" y="36977"/>
                  <a:pt x="59612" y="36907"/>
                  <a:pt x="59463" y="36836"/>
                </a:cubicBezTo>
                <a:cubicBezTo>
                  <a:pt x="59392" y="36792"/>
                  <a:pt x="59322" y="36757"/>
                  <a:pt x="59243" y="36722"/>
                </a:cubicBezTo>
                <a:cubicBezTo>
                  <a:pt x="59868" y="36537"/>
                  <a:pt x="60528" y="36317"/>
                  <a:pt x="61153" y="36132"/>
                </a:cubicBezTo>
                <a:cubicBezTo>
                  <a:pt x="61629" y="36026"/>
                  <a:pt x="62104" y="35877"/>
                  <a:pt x="62544" y="35736"/>
                </a:cubicBezTo>
                <a:close/>
                <a:moveTo>
                  <a:pt x="19704" y="35991"/>
                </a:moveTo>
                <a:lnTo>
                  <a:pt x="19704" y="35991"/>
                </a:lnTo>
                <a:cubicBezTo>
                  <a:pt x="19625" y="36317"/>
                  <a:pt x="19554" y="36651"/>
                  <a:pt x="19519" y="36942"/>
                </a:cubicBezTo>
                <a:cubicBezTo>
                  <a:pt x="18568" y="37012"/>
                  <a:pt x="17644" y="37056"/>
                  <a:pt x="16728" y="37162"/>
                </a:cubicBezTo>
                <a:cubicBezTo>
                  <a:pt x="16808" y="36792"/>
                  <a:pt x="16878" y="36467"/>
                  <a:pt x="16913" y="36132"/>
                </a:cubicBezTo>
                <a:cubicBezTo>
                  <a:pt x="17864" y="36062"/>
                  <a:pt x="18789" y="36026"/>
                  <a:pt x="19704" y="35991"/>
                </a:cubicBezTo>
                <a:close/>
                <a:moveTo>
                  <a:pt x="46996" y="36026"/>
                </a:moveTo>
                <a:cubicBezTo>
                  <a:pt x="47137" y="36246"/>
                  <a:pt x="47287" y="36431"/>
                  <a:pt x="47472" y="36651"/>
                </a:cubicBezTo>
                <a:cubicBezTo>
                  <a:pt x="46521" y="36872"/>
                  <a:pt x="45597" y="37056"/>
                  <a:pt x="44646" y="37233"/>
                </a:cubicBezTo>
                <a:cubicBezTo>
                  <a:pt x="44496" y="37012"/>
                  <a:pt x="44390" y="36792"/>
                  <a:pt x="44241" y="36572"/>
                </a:cubicBezTo>
                <a:cubicBezTo>
                  <a:pt x="45156" y="36431"/>
                  <a:pt x="46081" y="36246"/>
                  <a:pt x="46996" y="36026"/>
                </a:cubicBezTo>
                <a:close/>
                <a:moveTo>
                  <a:pt x="50553" y="35841"/>
                </a:moveTo>
                <a:cubicBezTo>
                  <a:pt x="50738" y="36026"/>
                  <a:pt x="50923" y="36211"/>
                  <a:pt x="51099" y="36396"/>
                </a:cubicBezTo>
                <a:cubicBezTo>
                  <a:pt x="50078" y="36722"/>
                  <a:pt x="49048" y="36977"/>
                  <a:pt x="47982" y="37233"/>
                </a:cubicBezTo>
                <a:cubicBezTo>
                  <a:pt x="47842" y="37056"/>
                  <a:pt x="47692" y="36872"/>
                  <a:pt x="47542" y="36687"/>
                </a:cubicBezTo>
                <a:cubicBezTo>
                  <a:pt x="48572" y="36431"/>
                  <a:pt x="49558" y="36176"/>
                  <a:pt x="50553" y="35841"/>
                </a:cubicBezTo>
                <a:close/>
                <a:moveTo>
                  <a:pt x="3857" y="34811"/>
                </a:moveTo>
                <a:lnTo>
                  <a:pt x="3857" y="34811"/>
                </a:lnTo>
                <a:cubicBezTo>
                  <a:pt x="3637" y="35216"/>
                  <a:pt x="3452" y="35551"/>
                  <a:pt x="3267" y="35841"/>
                </a:cubicBezTo>
                <a:cubicBezTo>
                  <a:pt x="2721" y="36317"/>
                  <a:pt x="2167" y="36792"/>
                  <a:pt x="1656" y="37277"/>
                </a:cubicBezTo>
                <a:cubicBezTo>
                  <a:pt x="1841" y="36907"/>
                  <a:pt x="2061" y="36572"/>
                  <a:pt x="2237" y="36211"/>
                </a:cubicBezTo>
                <a:cubicBezTo>
                  <a:pt x="2792" y="35736"/>
                  <a:pt x="3302" y="35252"/>
                  <a:pt x="3857" y="34811"/>
                </a:cubicBezTo>
                <a:close/>
                <a:moveTo>
                  <a:pt x="5873" y="35181"/>
                </a:moveTo>
                <a:lnTo>
                  <a:pt x="5873" y="35181"/>
                </a:lnTo>
                <a:cubicBezTo>
                  <a:pt x="5688" y="35401"/>
                  <a:pt x="5468" y="35657"/>
                  <a:pt x="5283" y="35877"/>
                </a:cubicBezTo>
                <a:cubicBezTo>
                  <a:pt x="5283" y="35912"/>
                  <a:pt x="5248" y="35956"/>
                  <a:pt x="5213" y="35991"/>
                </a:cubicBezTo>
                <a:cubicBezTo>
                  <a:pt x="4843" y="36211"/>
                  <a:pt x="4482" y="36431"/>
                  <a:pt x="4112" y="36687"/>
                </a:cubicBezTo>
                <a:cubicBezTo>
                  <a:pt x="3857" y="36872"/>
                  <a:pt x="3602" y="37056"/>
                  <a:pt x="3338" y="37277"/>
                </a:cubicBezTo>
                <a:cubicBezTo>
                  <a:pt x="3522" y="36977"/>
                  <a:pt x="3743" y="36722"/>
                  <a:pt x="3927" y="36431"/>
                </a:cubicBezTo>
                <a:cubicBezTo>
                  <a:pt x="4332" y="36097"/>
                  <a:pt x="4773" y="35806"/>
                  <a:pt x="5213" y="35551"/>
                </a:cubicBezTo>
                <a:cubicBezTo>
                  <a:pt x="5433" y="35437"/>
                  <a:pt x="5653" y="35296"/>
                  <a:pt x="5873" y="35181"/>
                </a:cubicBezTo>
                <a:close/>
                <a:moveTo>
                  <a:pt x="41274" y="36282"/>
                </a:moveTo>
                <a:cubicBezTo>
                  <a:pt x="41415" y="36502"/>
                  <a:pt x="41529" y="36722"/>
                  <a:pt x="41635" y="36942"/>
                </a:cubicBezTo>
                <a:cubicBezTo>
                  <a:pt x="40649" y="37092"/>
                  <a:pt x="39654" y="37197"/>
                  <a:pt x="38703" y="37277"/>
                </a:cubicBezTo>
                <a:cubicBezTo>
                  <a:pt x="38668" y="37197"/>
                  <a:pt x="38633" y="37092"/>
                  <a:pt x="38597" y="36977"/>
                </a:cubicBezTo>
                <a:cubicBezTo>
                  <a:pt x="38518" y="36836"/>
                  <a:pt x="38483" y="36722"/>
                  <a:pt x="38413" y="36572"/>
                </a:cubicBezTo>
                <a:cubicBezTo>
                  <a:pt x="39363" y="36467"/>
                  <a:pt x="40314" y="36396"/>
                  <a:pt x="41274" y="36282"/>
                </a:cubicBezTo>
                <a:close/>
                <a:moveTo>
                  <a:pt x="54110" y="35877"/>
                </a:moveTo>
                <a:cubicBezTo>
                  <a:pt x="54260" y="36026"/>
                  <a:pt x="54401" y="36176"/>
                  <a:pt x="54550" y="36352"/>
                </a:cubicBezTo>
                <a:cubicBezTo>
                  <a:pt x="54480" y="36352"/>
                  <a:pt x="54445" y="36396"/>
                  <a:pt x="54365" y="36431"/>
                </a:cubicBezTo>
                <a:cubicBezTo>
                  <a:pt x="53855" y="36651"/>
                  <a:pt x="53300" y="36872"/>
                  <a:pt x="52719" y="37056"/>
                </a:cubicBezTo>
                <a:cubicBezTo>
                  <a:pt x="52464" y="37127"/>
                  <a:pt x="52200" y="37197"/>
                  <a:pt x="51944" y="37277"/>
                </a:cubicBezTo>
                <a:cubicBezTo>
                  <a:pt x="51839" y="37127"/>
                  <a:pt x="51689" y="36977"/>
                  <a:pt x="51539" y="36836"/>
                </a:cubicBezTo>
                <a:cubicBezTo>
                  <a:pt x="51839" y="36757"/>
                  <a:pt x="52094" y="36687"/>
                  <a:pt x="52314" y="36616"/>
                </a:cubicBezTo>
                <a:cubicBezTo>
                  <a:pt x="52825" y="36431"/>
                  <a:pt x="53300" y="36246"/>
                  <a:pt x="53784" y="36026"/>
                </a:cubicBezTo>
                <a:cubicBezTo>
                  <a:pt x="53890" y="35991"/>
                  <a:pt x="54004" y="35956"/>
                  <a:pt x="54110" y="35877"/>
                </a:cubicBezTo>
                <a:close/>
                <a:moveTo>
                  <a:pt x="9941" y="35516"/>
                </a:moveTo>
                <a:cubicBezTo>
                  <a:pt x="9870" y="35692"/>
                  <a:pt x="9764" y="35841"/>
                  <a:pt x="9685" y="36026"/>
                </a:cubicBezTo>
                <a:cubicBezTo>
                  <a:pt x="9615" y="36132"/>
                  <a:pt x="9544" y="36282"/>
                  <a:pt x="9500" y="36431"/>
                </a:cubicBezTo>
                <a:cubicBezTo>
                  <a:pt x="8664" y="36687"/>
                  <a:pt x="7854" y="36977"/>
                  <a:pt x="7044" y="37312"/>
                </a:cubicBezTo>
                <a:cubicBezTo>
                  <a:pt x="7079" y="37277"/>
                  <a:pt x="7123" y="37197"/>
                  <a:pt x="7123" y="37162"/>
                </a:cubicBezTo>
                <a:cubicBezTo>
                  <a:pt x="7264" y="36907"/>
                  <a:pt x="7414" y="36651"/>
                  <a:pt x="7563" y="36396"/>
                </a:cubicBezTo>
                <a:cubicBezTo>
                  <a:pt x="8329" y="36062"/>
                  <a:pt x="9139" y="35771"/>
                  <a:pt x="9941" y="35516"/>
                </a:cubicBezTo>
                <a:close/>
                <a:moveTo>
                  <a:pt x="8145" y="35516"/>
                </a:moveTo>
                <a:cubicBezTo>
                  <a:pt x="7924" y="35771"/>
                  <a:pt x="7704" y="36062"/>
                  <a:pt x="7519" y="36352"/>
                </a:cubicBezTo>
                <a:cubicBezTo>
                  <a:pt x="6789" y="36687"/>
                  <a:pt x="6058" y="37056"/>
                  <a:pt x="5318" y="37453"/>
                </a:cubicBezTo>
                <a:cubicBezTo>
                  <a:pt x="5503" y="37162"/>
                  <a:pt x="5723" y="36872"/>
                  <a:pt x="5944" y="36572"/>
                </a:cubicBezTo>
                <a:cubicBezTo>
                  <a:pt x="6683" y="36176"/>
                  <a:pt x="7414" y="35806"/>
                  <a:pt x="8145" y="35516"/>
                </a:cubicBezTo>
                <a:close/>
                <a:moveTo>
                  <a:pt x="16878" y="36132"/>
                </a:moveTo>
                <a:lnTo>
                  <a:pt x="16878" y="36132"/>
                </a:lnTo>
                <a:cubicBezTo>
                  <a:pt x="16808" y="36467"/>
                  <a:pt x="16764" y="36792"/>
                  <a:pt x="16693" y="37162"/>
                </a:cubicBezTo>
                <a:cubicBezTo>
                  <a:pt x="15813" y="37233"/>
                  <a:pt x="14932" y="37347"/>
                  <a:pt x="14087" y="37453"/>
                </a:cubicBezTo>
                <a:cubicBezTo>
                  <a:pt x="14166" y="37127"/>
                  <a:pt x="14237" y="36757"/>
                  <a:pt x="14307" y="36431"/>
                </a:cubicBezTo>
                <a:cubicBezTo>
                  <a:pt x="15152" y="36282"/>
                  <a:pt x="16033" y="36211"/>
                  <a:pt x="16878" y="36132"/>
                </a:cubicBezTo>
                <a:close/>
                <a:moveTo>
                  <a:pt x="58292" y="36097"/>
                </a:moveTo>
                <a:cubicBezTo>
                  <a:pt x="58442" y="36282"/>
                  <a:pt x="58582" y="36396"/>
                  <a:pt x="58732" y="36502"/>
                </a:cubicBezTo>
                <a:cubicBezTo>
                  <a:pt x="57816" y="36836"/>
                  <a:pt x="56901" y="37127"/>
                  <a:pt x="55941" y="37453"/>
                </a:cubicBezTo>
                <a:cubicBezTo>
                  <a:pt x="55800" y="37382"/>
                  <a:pt x="55615" y="37277"/>
                  <a:pt x="55360" y="37092"/>
                </a:cubicBezTo>
                <a:cubicBezTo>
                  <a:pt x="55360" y="37092"/>
                  <a:pt x="55360" y="37056"/>
                  <a:pt x="55325" y="37056"/>
                </a:cubicBezTo>
                <a:cubicBezTo>
                  <a:pt x="56311" y="36722"/>
                  <a:pt x="57262" y="36431"/>
                  <a:pt x="58292" y="36097"/>
                </a:cubicBezTo>
                <a:close/>
                <a:moveTo>
                  <a:pt x="38377" y="36572"/>
                </a:moveTo>
                <a:cubicBezTo>
                  <a:pt x="38413" y="36722"/>
                  <a:pt x="38483" y="36872"/>
                  <a:pt x="38518" y="37012"/>
                </a:cubicBezTo>
                <a:cubicBezTo>
                  <a:pt x="38553" y="37092"/>
                  <a:pt x="38597" y="37197"/>
                  <a:pt x="38633" y="37277"/>
                </a:cubicBezTo>
                <a:cubicBezTo>
                  <a:pt x="37752" y="37382"/>
                  <a:pt x="36872" y="37453"/>
                  <a:pt x="35991" y="37497"/>
                </a:cubicBezTo>
                <a:cubicBezTo>
                  <a:pt x="35956" y="37417"/>
                  <a:pt x="35912" y="37312"/>
                  <a:pt x="35877" y="37197"/>
                </a:cubicBezTo>
                <a:cubicBezTo>
                  <a:pt x="35842" y="37056"/>
                  <a:pt x="35807" y="36907"/>
                  <a:pt x="35807" y="36722"/>
                </a:cubicBezTo>
                <a:cubicBezTo>
                  <a:pt x="36652" y="36687"/>
                  <a:pt x="37497" y="36651"/>
                  <a:pt x="38377" y="36572"/>
                </a:cubicBezTo>
                <a:close/>
                <a:moveTo>
                  <a:pt x="12036" y="35806"/>
                </a:moveTo>
                <a:lnTo>
                  <a:pt x="12036" y="35806"/>
                </a:lnTo>
                <a:cubicBezTo>
                  <a:pt x="11886" y="36132"/>
                  <a:pt x="11781" y="36502"/>
                  <a:pt x="11666" y="36836"/>
                </a:cubicBezTo>
                <a:cubicBezTo>
                  <a:pt x="10786" y="37056"/>
                  <a:pt x="9941" y="37277"/>
                  <a:pt x="9104" y="37532"/>
                </a:cubicBezTo>
                <a:cubicBezTo>
                  <a:pt x="9210" y="37162"/>
                  <a:pt x="9359" y="36792"/>
                  <a:pt x="9544" y="36431"/>
                </a:cubicBezTo>
                <a:cubicBezTo>
                  <a:pt x="10346" y="36211"/>
                  <a:pt x="11191" y="35991"/>
                  <a:pt x="12036" y="35806"/>
                </a:cubicBezTo>
                <a:close/>
                <a:moveTo>
                  <a:pt x="2721" y="35146"/>
                </a:moveTo>
                <a:lnTo>
                  <a:pt x="2721" y="35146"/>
                </a:lnTo>
                <a:cubicBezTo>
                  <a:pt x="2572" y="35516"/>
                  <a:pt x="2387" y="35841"/>
                  <a:pt x="2202" y="36176"/>
                </a:cubicBezTo>
                <a:cubicBezTo>
                  <a:pt x="2131" y="36246"/>
                  <a:pt x="2061" y="36282"/>
                  <a:pt x="1982" y="36352"/>
                </a:cubicBezTo>
                <a:cubicBezTo>
                  <a:pt x="1691" y="36651"/>
                  <a:pt x="1357" y="36942"/>
                  <a:pt x="1031" y="37233"/>
                </a:cubicBezTo>
                <a:cubicBezTo>
                  <a:pt x="881" y="37347"/>
                  <a:pt x="740" y="37453"/>
                  <a:pt x="626" y="37567"/>
                </a:cubicBezTo>
                <a:cubicBezTo>
                  <a:pt x="811" y="37277"/>
                  <a:pt x="996" y="36942"/>
                  <a:pt x="1181" y="36616"/>
                </a:cubicBezTo>
                <a:cubicBezTo>
                  <a:pt x="1286" y="36502"/>
                  <a:pt x="1436" y="36396"/>
                  <a:pt x="1577" y="36246"/>
                </a:cubicBezTo>
                <a:cubicBezTo>
                  <a:pt x="1911" y="35956"/>
                  <a:pt x="2237" y="35657"/>
                  <a:pt x="2536" y="35331"/>
                </a:cubicBezTo>
                <a:cubicBezTo>
                  <a:pt x="2607" y="35296"/>
                  <a:pt x="2677" y="35216"/>
                  <a:pt x="2721" y="35146"/>
                </a:cubicBezTo>
                <a:close/>
                <a:moveTo>
                  <a:pt x="63248" y="36097"/>
                </a:moveTo>
                <a:cubicBezTo>
                  <a:pt x="63319" y="36132"/>
                  <a:pt x="63425" y="36211"/>
                  <a:pt x="63539" y="36317"/>
                </a:cubicBezTo>
                <a:cubicBezTo>
                  <a:pt x="63689" y="36396"/>
                  <a:pt x="63794" y="36502"/>
                  <a:pt x="63909" y="36616"/>
                </a:cubicBezTo>
                <a:cubicBezTo>
                  <a:pt x="63389" y="36757"/>
                  <a:pt x="62879" y="36907"/>
                  <a:pt x="62324" y="37092"/>
                </a:cubicBezTo>
                <a:cubicBezTo>
                  <a:pt x="61778" y="37233"/>
                  <a:pt x="61224" y="37417"/>
                  <a:pt x="60678" y="37602"/>
                </a:cubicBezTo>
                <a:cubicBezTo>
                  <a:pt x="60563" y="37497"/>
                  <a:pt x="60458" y="37417"/>
                  <a:pt x="60343" y="37312"/>
                </a:cubicBezTo>
                <a:cubicBezTo>
                  <a:pt x="60238" y="37233"/>
                  <a:pt x="60088" y="37127"/>
                  <a:pt x="59982" y="37092"/>
                </a:cubicBezTo>
                <a:cubicBezTo>
                  <a:pt x="60528" y="36907"/>
                  <a:pt x="61083" y="36722"/>
                  <a:pt x="61629" y="36537"/>
                </a:cubicBezTo>
                <a:cubicBezTo>
                  <a:pt x="62183" y="36396"/>
                  <a:pt x="62694" y="36246"/>
                  <a:pt x="63248" y="36097"/>
                </a:cubicBezTo>
                <a:close/>
                <a:moveTo>
                  <a:pt x="35736" y="36722"/>
                </a:moveTo>
                <a:cubicBezTo>
                  <a:pt x="35771" y="36907"/>
                  <a:pt x="35807" y="37056"/>
                  <a:pt x="35842" y="37197"/>
                </a:cubicBezTo>
                <a:cubicBezTo>
                  <a:pt x="35877" y="37312"/>
                  <a:pt x="35912" y="37417"/>
                  <a:pt x="35912" y="37497"/>
                </a:cubicBezTo>
                <a:cubicBezTo>
                  <a:pt x="35032" y="37567"/>
                  <a:pt x="34116" y="37602"/>
                  <a:pt x="33236" y="37637"/>
                </a:cubicBezTo>
                <a:cubicBezTo>
                  <a:pt x="33201" y="37382"/>
                  <a:pt x="33130" y="37127"/>
                  <a:pt x="33095" y="36836"/>
                </a:cubicBezTo>
                <a:cubicBezTo>
                  <a:pt x="33975" y="36836"/>
                  <a:pt x="34856" y="36792"/>
                  <a:pt x="35736" y="36722"/>
                </a:cubicBezTo>
                <a:close/>
                <a:moveTo>
                  <a:pt x="58767" y="36537"/>
                </a:moveTo>
                <a:cubicBezTo>
                  <a:pt x="58882" y="36616"/>
                  <a:pt x="58987" y="36687"/>
                  <a:pt x="59137" y="36722"/>
                </a:cubicBezTo>
                <a:lnTo>
                  <a:pt x="57156" y="37382"/>
                </a:lnTo>
                <a:cubicBezTo>
                  <a:pt x="56901" y="37453"/>
                  <a:pt x="56646" y="37567"/>
                  <a:pt x="56346" y="37637"/>
                </a:cubicBezTo>
                <a:cubicBezTo>
                  <a:pt x="56311" y="37602"/>
                  <a:pt x="56241" y="37602"/>
                  <a:pt x="56161" y="37567"/>
                </a:cubicBezTo>
                <a:cubicBezTo>
                  <a:pt x="56126" y="37532"/>
                  <a:pt x="56056" y="37532"/>
                  <a:pt x="56020" y="37497"/>
                </a:cubicBezTo>
                <a:cubicBezTo>
                  <a:pt x="56936" y="37162"/>
                  <a:pt x="57852" y="36836"/>
                  <a:pt x="58767" y="36537"/>
                </a:cubicBezTo>
                <a:close/>
                <a:moveTo>
                  <a:pt x="44206" y="36572"/>
                </a:moveTo>
                <a:cubicBezTo>
                  <a:pt x="44320" y="36792"/>
                  <a:pt x="44461" y="37012"/>
                  <a:pt x="44611" y="37233"/>
                </a:cubicBezTo>
                <a:cubicBezTo>
                  <a:pt x="43765" y="37417"/>
                  <a:pt x="42920" y="37532"/>
                  <a:pt x="42040" y="37673"/>
                </a:cubicBezTo>
                <a:cubicBezTo>
                  <a:pt x="42040" y="37637"/>
                  <a:pt x="42005" y="37567"/>
                  <a:pt x="41969" y="37532"/>
                </a:cubicBezTo>
                <a:cubicBezTo>
                  <a:pt x="41899" y="37347"/>
                  <a:pt x="41784" y="37162"/>
                  <a:pt x="41714" y="36977"/>
                </a:cubicBezTo>
                <a:cubicBezTo>
                  <a:pt x="42515" y="36872"/>
                  <a:pt x="43360" y="36722"/>
                  <a:pt x="44206" y="36572"/>
                </a:cubicBezTo>
                <a:close/>
                <a:moveTo>
                  <a:pt x="51143" y="36431"/>
                </a:moveTo>
                <a:cubicBezTo>
                  <a:pt x="51249" y="36572"/>
                  <a:pt x="51363" y="36687"/>
                  <a:pt x="51469" y="36836"/>
                </a:cubicBezTo>
                <a:cubicBezTo>
                  <a:pt x="50439" y="37127"/>
                  <a:pt x="49417" y="37417"/>
                  <a:pt x="48352" y="37673"/>
                </a:cubicBezTo>
                <a:cubicBezTo>
                  <a:pt x="48317" y="37602"/>
                  <a:pt x="48238" y="37532"/>
                  <a:pt x="48203" y="37497"/>
                </a:cubicBezTo>
                <a:cubicBezTo>
                  <a:pt x="48132" y="37417"/>
                  <a:pt x="48097" y="37347"/>
                  <a:pt x="48018" y="37277"/>
                </a:cubicBezTo>
                <a:cubicBezTo>
                  <a:pt x="49083" y="37012"/>
                  <a:pt x="50113" y="36757"/>
                  <a:pt x="51143" y="36431"/>
                </a:cubicBezTo>
                <a:close/>
                <a:moveTo>
                  <a:pt x="33051" y="36836"/>
                </a:moveTo>
                <a:cubicBezTo>
                  <a:pt x="33095" y="37127"/>
                  <a:pt x="33165" y="37382"/>
                  <a:pt x="33201" y="37637"/>
                </a:cubicBezTo>
                <a:cubicBezTo>
                  <a:pt x="32215" y="37673"/>
                  <a:pt x="31255" y="37717"/>
                  <a:pt x="30269" y="37752"/>
                </a:cubicBezTo>
                <a:cubicBezTo>
                  <a:pt x="30269" y="37453"/>
                  <a:pt x="30269" y="37162"/>
                  <a:pt x="30234" y="36907"/>
                </a:cubicBezTo>
                <a:cubicBezTo>
                  <a:pt x="31149" y="36872"/>
                  <a:pt x="32100" y="36872"/>
                  <a:pt x="33051" y="36836"/>
                </a:cubicBezTo>
                <a:close/>
                <a:moveTo>
                  <a:pt x="30190" y="36907"/>
                </a:moveTo>
                <a:cubicBezTo>
                  <a:pt x="30234" y="37162"/>
                  <a:pt x="30234" y="37453"/>
                  <a:pt x="30234" y="37752"/>
                </a:cubicBezTo>
                <a:cubicBezTo>
                  <a:pt x="29309" y="37787"/>
                  <a:pt x="28394" y="37787"/>
                  <a:pt x="27513" y="37787"/>
                </a:cubicBezTo>
                <a:lnTo>
                  <a:pt x="27513" y="36907"/>
                </a:lnTo>
                <a:close/>
                <a:moveTo>
                  <a:pt x="27478" y="36907"/>
                </a:moveTo>
                <a:lnTo>
                  <a:pt x="27478" y="37787"/>
                </a:lnTo>
                <a:cubicBezTo>
                  <a:pt x="26967" y="37822"/>
                  <a:pt x="26448" y="37822"/>
                  <a:pt x="25973" y="37822"/>
                </a:cubicBezTo>
                <a:lnTo>
                  <a:pt x="24907" y="37822"/>
                </a:lnTo>
                <a:cubicBezTo>
                  <a:pt x="24907" y="37532"/>
                  <a:pt x="24951" y="37197"/>
                  <a:pt x="24951" y="36907"/>
                </a:cubicBezTo>
                <a:close/>
                <a:moveTo>
                  <a:pt x="6604" y="35736"/>
                </a:moveTo>
                <a:lnTo>
                  <a:pt x="6604" y="35736"/>
                </a:lnTo>
                <a:cubicBezTo>
                  <a:pt x="6349" y="35991"/>
                  <a:pt x="6128" y="36282"/>
                  <a:pt x="5908" y="36537"/>
                </a:cubicBezTo>
                <a:cubicBezTo>
                  <a:pt x="5213" y="36942"/>
                  <a:pt x="4517" y="37382"/>
                  <a:pt x="3822" y="37858"/>
                </a:cubicBezTo>
                <a:cubicBezTo>
                  <a:pt x="4042" y="37567"/>
                  <a:pt x="4262" y="37233"/>
                  <a:pt x="4482" y="36977"/>
                </a:cubicBezTo>
                <a:cubicBezTo>
                  <a:pt x="5178" y="36537"/>
                  <a:pt x="5873" y="36097"/>
                  <a:pt x="6604" y="35736"/>
                </a:cubicBezTo>
                <a:close/>
                <a:moveTo>
                  <a:pt x="4517" y="35516"/>
                </a:moveTo>
                <a:lnTo>
                  <a:pt x="4517" y="35516"/>
                </a:lnTo>
                <a:cubicBezTo>
                  <a:pt x="4332" y="35806"/>
                  <a:pt x="4112" y="36097"/>
                  <a:pt x="3892" y="36396"/>
                </a:cubicBezTo>
                <a:cubicBezTo>
                  <a:pt x="3267" y="36872"/>
                  <a:pt x="2642" y="37382"/>
                  <a:pt x="2061" y="37893"/>
                </a:cubicBezTo>
                <a:cubicBezTo>
                  <a:pt x="2237" y="37602"/>
                  <a:pt x="2457" y="37277"/>
                  <a:pt x="2642" y="36977"/>
                </a:cubicBezTo>
                <a:cubicBezTo>
                  <a:pt x="3232" y="36467"/>
                  <a:pt x="3857" y="35956"/>
                  <a:pt x="4517" y="35516"/>
                </a:cubicBezTo>
                <a:close/>
                <a:moveTo>
                  <a:pt x="24907" y="36907"/>
                </a:moveTo>
                <a:cubicBezTo>
                  <a:pt x="24872" y="37197"/>
                  <a:pt x="24872" y="37532"/>
                  <a:pt x="24872" y="37822"/>
                </a:cubicBezTo>
                <a:cubicBezTo>
                  <a:pt x="23992" y="37858"/>
                  <a:pt x="23076" y="37858"/>
                  <a:pt x="22196" y="37893"/>
                </a:cubicBezTo>
                <a:cubicBezTo>
                  <a:pt x="22231" y="37567"/>
                  <a:pt x="22266" y="37233"/>
                  <a:pt x="22310" y="36907"/>
                </a:cubicBezTo>
                <a:close/>
                <a:moveTo>
                  <a:pt x="47507" y="36687"/>
                </a:moveTo>
                <a:cubicBezTo>
                  <a:pt x="47657" y="36872"/>
                  <a:pt x="47798" y="37092"/>
                  <a:pt x="47947" y="37277"/>
                </a:cubicBezTo>
                <a:cubicBezTo>
                  <a:pt x="46996" y="37497"/>
                  <a:pt x="46037" y="37717"/>
                  <a:pt x="45086" y="37893"/>
                </a:cubicBezTo>
                <a:cubicBezTo>
                  <a:pt x="44936" y="37673"/>
                  <a:pt x="44795" y="37497"/>
                  <a:pt x="44681" y="37277"/>
                </a:cubicBezTo>
                <a:cubicBezTo>
                  <a:pt x="45641" y="37092"/>
                  <a:pt x="46556" y="36907"/>
                  <a:pt x="47507" y="36687"/>
                </a:cubicBezTo>
                <a:close/>
                <a:moveTo>
                  <a:pt x="54585" y="36396"/>
                </a:moveTo>
                <a:cubicBezTo>
                  <a:pt x="54805" y="36616"/>
                  <a:pt x="55026" y="36872"/>
                  <a:pt x="55246" y="37056"/>
                </a:cubicBezTo>
                <a:cubicBezTo>
                  <a:pt x="54841" y="37162"/>
                  <a:pt x="54480" y="37277"/>
                  <a:pt x="54110" y="37417"/>
                </a:cubicBezTo>
                <a:cubicBezTo>
                  <a:pt x="53855" y="37497"/>
                  <a:pt x="53635" y="37567"/>
                  <a:pt x="53379" y="37637"/>
                </a:cubicBezTo>
                <a:cubicBezTo>
                  <a:pt x="53080" y="37752"/>
                  <a:pt x="52825" y="37822"/>
                  <a:pt x="52534" y="37937"/>
                </a:cubicBezTo>
                <a:cubicBezTo>
                  <a:pt x="52349" y="37717"/>
                  <a:pt x="52164" y="37532"/>
                  <a:pt x="51979" y="37312"/>
                </a:cubicBezTo>
                <a:cubicBezTo>
                  <a:pt x="52244" y="37233"/>
                  <a:pt x="52499" y="37162"/>
                  <a:pt x="52754" y="37092"/>
                </a:cubicBezTo>
                <a:cubicBezTo>
                  <a:pt x="53300" y="36907"/>
                  <a:pt x="53855" y="36687"/>
                  <a:pt x="54365" y="36467"/>
                </a:cubicBezTo>
                <a:cubicBezTo>
                  <a:pt x="54445" y="36431"/>
                  <a:pt x="54515" y="36396"/>
                  <a:pt x="54585" y="36396"/>
                </a:cubicBezTo>
                <a:close/>
                <a:moveTo>
                  <a:pt x="14272" y="36431"/>
                </a:moveTo>
                <a:lnTo>
                  <a:pt x="14272" y="36431"/>
                </a:lnTo>
                <a:cubicBezTo>
                  <a:pt x="14202" y="36757"/>
                  <a:pt x="14122" y="37127"/>
                  <a:pt x="14052" y="37453"/>
                </a:cubicBezTo>
                <a:cubicBezTo>
                  <a:pt x="13761" y="37497"/>
                  <a:pt x="13506" y="37567"/>
                  <a:pt x="13242" y="37602"/>
                </a:cubicBezTo>
                <a:cubicBezTo>
                  <a:pt x="12626" y="37717"/>
                  <a:pt x="12001" y="37822"/>
                  <a:pt x="11411" y="37972"/>
                </a:cubicBezTo>
                <a:cubicBezTo>
                  <a:pt x="11481" y="37602"/>
                  <a:pt x="11596" y="37233"/>
                  <a:pt x="11701" y="36872"/>
                </a:cubicBezTo>
                <a:cubicBezTo>
                  <a:pt x="12546" y="36687"/>
                  <a:pt x="13392" y="36537"/>
                  <a:pt x="14272" y="36431"/>
                </a:cubicBezTo>
                <a:close/>
                <a:moveTo>
                  <a:pt x="22266" y="36907"/>
                </a:moveTo>
                <a:cubicBezTo>
                  <a:pt x="22231" y="37233"/>
                  <a:pt x="22196" y="37567"/>
                  <a:pt x="22160" y="37893"/>
                </a:cubicBezTo>
                <a:cubicBezTo>
                  <a:pt x="21210" y="37937"/>
                  <a:pt x="20285" y="37972"/>
                  <a:pt x="19334" y="38042"/>
                </a:cubicBezTo>
                <a:cubicBezTo>
                  <a:pt x="19405" y="37673"/>
                  <a:pt x="19484" y="37347"/>
                  <a:pt x="19554" y="37012"/>
                </a:cubicBezTo>
                <a:cubicBezTo>
                  <a:pt x="20435" y="36977"/>
                  <a:pt x="21350" y="36942"/>
                  <a:pt x="22266" y="36907"/>
                </a:cubicBezTo>
                <a:close/>
                <a:moveTo>
                  <a:pt x="41635" y="36977"/>
                </a:moveTo>
                <a:cubicBezTo>
                  <a:pt x="41749" y="37162"/>
                  <a:pt x="41855" y="37347"/>
                  <a:pt x="41934" y="37532"/>
                </a:cubicBezTo>
                <a:cubicBezTo>
                  <a:pt x="41969" y="37602"/>
                  <a:pt x="41969" y="37637"/>
                  <a:pt x="42005" y="37673"/>
                </a:cubicBezTo>
                <a:cubicBezTo>
                  <a:pt x="41018" y="37822"/>
                  <a:pt x="39988" y="37937"/>
                  <a:pt x="38994" y="38042"/>
                </a:cubicBezTo>
                <a:cubicBezTo>
                  <a:pt x="38888" y="37822"/>
                  <a:pt x="38773" y="37567"/>
                  <a:pt x="38703" y="37312"/>
                </a:cubicBezTo>
                <a:cubicBezTo>
                  <a:pt x="39698" y="37233"/>
                  <a:pt x="40684" y="37127"/>
                  <a:pt x="41635" y="36977"/>
                </a:cubicBezTo>
                <a:close/>
                <a:moveTo>
                  <a:pt x="59172" y="36757"/>
                </a:moveTo>
                <a:cubicBezTo>
                  <a:pt x="59287" y="36792"/>
                  <a:pt x="59357" y="36836"/>
                  <a:pt x="59428" y="36872"/>
                </a:cubicBezTo>
                <a:cubicBezTo>
                  <a:pt x="59577" y="36942"/>
                  <a:pt x="59727" y="36977"/>
                  <a:pt x="59868" y="37056"/>
                </a:cubicBezTo>
                <a:cubicBezTo>
                  <a:pt x="59207" y="37277"/>
                  <a:pt x="58547" y="37497"/>
                  <a:pt x="57922" y="37717"/>
                </a:cubicBezTo>
                <a:cubicBezTo>
                  <a:pt x="57561" y="37858"/>
                  <a:pt x="57227" y="37972"/>
                  <a:pt x="56866" y="38078"/>
                </a:cubicBezTo>
                <a:cubicBezTo>
                  <a:pt x="56646" y="37858"/>
                  <a:pt x="56531" y="37752"/>
                  <a:pt x="56381" y="37673"/>
                </a:cubicBezTo>
                <a:cubicBezTo>
                  <a:pt x="56681" y="37602"/>
                  <a:pt x="56936" y="37497"/>
                  <a:pt x="57191" y="37417"/>
                </a:cubicBezTo>
                <a:lnTo>
                  <a:pt x="59172" y="36757"/>
                </a:lnTo>
                <a:close/>
                <a:moveTo>
                  <a:pt x="51504" y="36872"/>
                </a:moveTo>
                <a:cubicBezTo>
                  <a:pt x="51654" y="37012"/>
                  <a:pt x="51803" y="37162"/>
                  <a:pt x="51909" y="37312"/>
                </a:cubicBezTo>
                <a:cubicBezTo>
                  <a:pt x="50879" y="37602"/>
                  <a:pt x="49858" y="37893"/>
                  <a:pt x="48792" y="38157"/>
                </a:cubicBezTo>
                <a:cubicBezTo>
                  <a:pt x="48643" y="38007"/>
                  <a:pt x="48537" y="37858"/>
                  <a:pt x="48387" y="37717"/>
                </a:cubicBezTo>
                <a:cubicBezTo>
                  <a:pt x="49453" y="37453"/>
                  <a:pt x="50483" y="37162"/>
                  <a:pt x="51504" y="36872"/>
                </a:cubicBezTo>
                <a:close/>
                <a:moveTo>
                  <a:pt x="63979" y="36616"/>
                </a:moveTo>
                <a:cubicBezTo>
                  <a:pt x="64164" y="36792"/>
                  <a:pt x="64384" y="36977"/>
                  <a:pt x="64569" y="37127"/>
                </a:cubicBezTo>
                <a:cubicBezTo>
                  <a:pt x="63504" y="37497"/>
                  <a:pt x="62439" y="37858"/>
                  <a:pt x="61373" y="38227"/>
                </a:cubicBezTo>
                <a:cubicBezTo>
                  <a:pt x="61153" y="38007"/>
                  <a:pt x="60933" y="37822"/>
                  <a:pt x="60713" y="37637"/>
                </a:cubicBezTo>
                <a:cubicBezTo>
                  <a:pt x="61268" y="37453"/>
                  <a:pt x="61813" y="37277"/>
                  <a:pt x="62368" y="37127"/>
                </a:cubicBezTo>
                <a:cubicBezTo>
                  <a:pt x="62879" y="36977"/>
                  <a:pt x="63425" y="36792"/>
                  <a:pt x="63979" y="36616"/>
                </a:cubicBezTo>
                <a:close/>
                <a:moveTo>
                  <a:pt x="19484" y="37012"/>
                </a:moveTo>
                <a:cubicBezTo>
                  <a:pt x="19449" y="37347"/>
                  <a:pt x="19370" y="37717"/>
                  <a:pt x="19299" y="38042"/>
                </a:cubicBezTo>
                <a:cubicBezTo>
                  <a:pt x="18384" y="38078"/>
                  <a:pt x="17468" y="38157"/>
                  <a:pt x="16588" y="38263"/>
                </a:cubicBezTo>
                <a:cubicBezTo>
                  <a:pt x="16623" y="37893"/>
                  <a:pt x="16658" y="37532"/>
                  <a:pt x="16728" y="37197"/>
                </a:cubicBezTo>
                <a:cubicBezTo>
                  <a:pt x="17644" y="37127"/>
                  <a:pt x="18568" y="37056"/>
                  <a:pt x="19484" y="37012"/>
                </a:cubicBezTo>
                <a:close/>
                <a:moveTo>
                  <a:pt x="38668" y="37347"/>
                </a:moveTo>
                <a:cubicBezTo>
                  <a:pt x="38738" y="37567"/>
                  <a:pt x="38853" y="37822"/>
                  <a:pt x="38923" y="38078"/>
                </a:cubicBezTo>
                <a:cubicBezTo>
                  <a:pt x="38043" y="38157"/>
                  <a:pt x="37162" y="38227"/>
                  <a:pt x="36247" y="38298"/>
                </a:cubicBezTo>
                <a:lnTo>
                  <a:pt x="36247" y="38263"/>
                </a:lnTo>
                <a:cubicBezTo>
                  <a:pt x="36176" y="38042"/>
                  <a:pt x="36062" y="37787"/>
                  <a:pt x="35991" y="37532"/>
                </a:cubicBezTo>
                <a:cubicBezTo>
                  <a:pt x="36872" y="37497"/>
                  <a:pt x="37752" y="37417"/>
                  <a:pt x="38668" y="37347"/>
                </a:cubicBezTo>
                <a:close/>
                <a:moveTo>
                  <a:pt x="47982" y="37312"/>
                </a:moveTo>
                <a:cubicBezTo>
                  <a:pt x="48062" y="37382"/>
                  <a:pt x="48097" y="37453"/>
                  <a:pt x="48167" y="37497"/>
                </a:cubicBezTo>
                <a:cubicBezTo>
                  <a:pt x="48203" y="37567"/>
                  <a:pt x="48238" y="37602"/>
                  <a:pt x="48317" y="37673"/>
                </a:cubicBezTo>
                <a:cubicBezTo>
                  <a:pt x="47322" y="37893"/>
                  <a:pt x="46371" y="38113"/>
                  <a:pt x="45376" y="38298"/>
                </a:cubicBezTo>
                <a:cubicBezTo>
                  <a:pt x="45341" y="38263"/>
                  <a:pt x="45306" y="38192"/>
                  <a:pt x="45271" y="38157"/>
                </a:cubicBezTo>
                <a:cubicBezTo>
                  <a:pt x="45200" y="38078"/>
                  <a:pt x="45156" y="38007"/>
                  <a:pt x="45121" y="37937"/>
                </a:cubicBezTo>
                <a:cubicBezTo>
                  <a:pt x="46081" y="37752"/>
                  <a:pt x="47032" y="37532"/>
                  <a:pt x="47982" y="37312"/>
                </a:cubicBezTo>
                <a:close/>
                <a:moveTo>
                  <a:pt x="5142" y="36062"/>
                </a:moveTo>
                <a:cubicBezTo>
                  <a:pt x="4922" y="36352"/>
                  <a:pt x="4702" y="36651"/>
                  <a:pt x="4482" y="36942"/>
                </a:cubicBezTo>
                <a:cubicBezTo>
                  <a:pt x="4218" y="37092"/>
                  <a:pt x="3998" y="37233"/>
                  <a:pt x="3743" y="37417"/>
                </a:cubicBezTo>
                <a:cubicBezTo>
                  <a:pt x="3338" y="37717"/>
                  <a:pt x="2977" y="38007"/>
                  <a:pt x="2572" y="38333"/>
                </a:cubicBezTo>
                <a:cubicBezTo>
                  <a:pt x="2756" y="38078"/>
                  <a:pt x="2941" y="37787"/>
                  <a:pt x="3117" y="37532"/>
                </a:cubicBezTo>
                <a:cubicBezTo>
                  <a:pt x="3161" y="37497"/>
                  <a:pt x="3232" y="37417"/>
                  <a:pt x="3267" y="37382"/>
                </a:cubicBezTo>
                <a:cubicBezTo>
                  <a:pt x="3522" y="37162"/>
                  <a:pt x="3822" y="36942"/>
                  <a:pt x="4148" y="36722"/>
                </a:cubicBezTo>
                <a:lnTo>
                  <a:pt x="5142" y="36062"/>
                </a:lnTo>
                <a:close/>
                <a:moveTo>
                  <a:pt x="44646" y="37277"/>
                </a:moveTo>
                <a:cubicBezTo>
                  <a:pt x="44760" y="37497"/>
                  <a:pt x="44901" y="37673"/>
                  <a:pt x="45015" y="37893"/>
                </a:cubicBezTo>
                <a:cubicBezTo>
                  <a:pt x="44170" y="38078"/>
                  <a:pt x="43290" y="38227"/>
                  <a:pt x="42410" y="38333"/>
                </a:cubicBezTo>
                <a:cubicBezTo>
                  <a:pt x="42295" y="38157"/>
                  <a:pt x="42189" y="37937"/>
                  <a:pt x="42075" y="37717"/>
                </a:cubicBezTo>
                <a:cubicBezTo>
                  <a:pt x="42920" y="37602"/>
                  <a:pt x="43801" y="37453"/>
                  <a:pt x="44646" y="37277"/>
                </a:cubicBezTo>
                <a:close/>
                <a:moveTo>
                  <a:pt x="3197" y="35956"/>
                </a:moveTo>
                <a:lnTo>
                  <a:pt x="3197" y="35956"/>
                </a:lnTo>
                <a:cubicBezTo>
                  <a:pt x="3012" y="36317"/>
                  <a:pt x="2827" y="36572"/>
                  <a:pt x="2756" y="36722"/>
                </a:cubicBezTo>
                <a:cubicBezTo>
                  <a:pt x="2721" y="36792"/>
                  <a:pt x="2642" y="36872"/>
                  <a:pt x="2607" y="36942"/>
                </a:cubicBezTo>
                <a:cubicBezTo>
                  <a:pt x="2167" y="37347"/>
                  <a:pt x="1762" y="37717"/>
                  <a:pt x="1321" y="38078"/>
                </a:cubicBezTo>
                <a:cubicBezTo>
                  <a:pt x="1216" y="38192"/>
                  <a:pt x="1066" y="38298"/>
                  <a:pt x="960" y="38447"/>
                </a:cubicBezTo>
                <a:cubicBezTo>
                  <a:pt x="960" y="38412"/>
                  <a:pt x="996" y="38377"/>
                  <a:pt x="996" y="38333"/>
                </a:cubicBezTo>
                <a:cubicBezTo>
                  <a:pt x="1181" y="38042"/>
                  <a:pt x="1401" y="37717"/>
                  <a:pt x="1577" y="37382"/>
                </a:cubicBezTo>
                <a:cubicBezTo>
                  <a:pt x="2131" y="36907"/>
                  <a:pt x="2642" y="36431"/>
                  <a:pt x="3197" y="35956"/>
                </a:cubicBezTo>
                <a:close/>
                <a:moveTo>
                  <a:pt x="7484" y="36431"/>
                </a:moveTo>
                <a:lnTo>
                  <a:pt x="7484" y="36431"/>
                </a:lnTo>
                <a:cubicBezTo>
                  <a:pt x="7343" y="36651"/>
                  <a:pt x="7194" y="36907"/>
                  <a:pt x="7079" y="37127"/>
                </a:cubicBezTo>
                <a:cubicBezTo>
                  <a:pt x="7044" y="37197"/>
                  <a:pt x="7009" y="37277"/>
                  <a:pt x="7009" y="37347"/>
                </a:cubicBezTo>
                <a:cubicBezTo>
                  <a:pt x="6243" y="37673"/>
                  <a:pt x="5468" y="38042"/>
                  <a:pt x="4737" y="38447"/>
                </a:cubicBezTo>
                <a:cubicBezTo>
                  <a:pt x="4922" y="38157"/>
                  <a:pt x="5063" y="37822"/>
                  <a:pt x="5283" y="37532"/>
                </a:cubicBezTo>
                <a:cubicBezTo>
                  <a:pt x="6023" y="37127"/>
                  <a:pt x="6753" y="36757"/>
                  <a:pt x="7484" y="36431"/>
                </a:cubicBezTo>
                <a:close/>
                <a:moveTo>
                  <a:pt x="9465" y="36467"/>
                </a:moveTo>
                <a:lnTo>
                  <a:pt x="9465" y="36467"/>
                </a:lnTo>
                <a:cubicBezTo>
                  <a:pt x="9324" y="36836"/>
                  <a:pt x="9175" y="37162"/>
                  <a:pt x="9060" y="37532"/>
                </a:cubicBezTo>
                <a:cubicBezTo>
                  <a:pt x="8180" y="37822"/>
                  <a:pt x="7343" y="38113"/>
                  <a:pt x="6569" y="38483"/>
                </a:cubicBezTo>
                <a:cubicBezTo>
                  <a:pt x="6718" y="38113"/>
                  <a:pt x="6859" y="37717"/>
                  <a:pt x="7044" y="37347"/>
                </a:cubicBezTo>
                <a:cubicBezTo>
                  <a:pt x="7819" y="37012"/>
                  <a:pt x="8664" y="36722"/>
                  <a:pt x="9465" y="36467"/>
                </a:cubicBezTo>
                <a:close/>
                <a:moveTo>
                  <a:pt x="35956" y="37567"/>
                </a:moveTo>
                <a:cubicBezTo>
                  <a:pt x="36027" y="37822"/>
                  <a:pt x="36097" y="38042"/>
                  <a:pt x="36212" y="38298"/>
                </a:cubicBezTo>
                <a:cubicBezTo>
                  <a:pt x="35296" y="38377"/>
                  <a:pt x="34372" y="38447"/>
                  <a:pt x="33421" y="38483"/>
                </a:cubicBezTo>
                <a:cubicBezTo>
                  <a:pt x="33385" y="38227"/>
                  <a:pt x="33315" y="37972"/>
                  <a:pt x="33271" y="37673"/>
                </a:cubicBezTo>
                <a:cubicBezTo>
                  <a:pt x="34151" y="37637"/>
                  <a:pt x="35032" y="37602"/>
                  <a:pt x="35956" y="37567"/>
                </a:cubicBezTo>
                <a:close/>
                <a:moveTo>
                  <a:pt x="55281" y="37056"/>
                </a:moveTo>
                <a:cubicBezTo>
                  <a:pt x="55281" y="37092"/>
                  <a:pt x="55325" y="37127"/>
                  <a:pt x="55360" y="37127"/>
                </a:cubicBezTo>
                <a:cubicBezTo>
                  <a:pt x="55580" y="37312"/>
                  <a:pt x="55765" y="37382"/>
                  <a:pt x="55906" y="37453"/>
                </a:cubicBezTo>
                <a:cubicBezTo>
                  <a:pt x="55325" y="37673"/>
                  <a:pt x="54735" y="37893"/>
                  <a:pt x="54145" y="38078"/>
                </a:cubicBezTo>
                <a:cubicBezTo>
                  <a:pt x="53740" y="38227"/>
                  <a:pt x="53379" y="38377"/>
                  <a:pt x="53009" y="38483"/>
                </a:cubicBezTo>
                <a:cubicBezTo>
                  <a:pt x="52860" y="38298"/>
                  <a:pt x="52719" y="38157"/>
                  <a:pt x="52569" y="37972"/>
                </a:cubicBezTo>
                <a:cubicBezTo>
                  <a:pt x="52825" y="37858"/>
                  <a:pt x="53124" y="37787"/>
                  <a:pt x="53379" y="37673"/>
                </a:cubicBezTo>
                <a:cubicBezTo>
                  <a:pt x="53635" y="37602"/>
                  <a:pt x="53890" y="37532"/>
                  <a:pt x="54110" y="37453"/>
                </a:cubicBezTo>
                <a:cubicBezTo>
                  <a:pt x="54515" y="37312"/>
                  <a:pt x="54885" y="37197"/>
                  <a:pt x="55281" y="37056"/>
                </a:cubicBezTo>
                <a:close/>
                <a:moveTo>
                  <a:pt x="16693" y="37197"/>
                </a:moveTo>
                <a:cubicBezTo>
                  <a:pt x="16623" y="37567"/>
                  <a:pt x="16588" y="37893"/>
                  <a:pt x="16508" y="38263"/>
                </a:cubicBezTo>
                <a:cubicBezTo>
                  <a:pt x="15628" y="38333"/>
                  <a:pt x="14747" y="38447"/>
                  <a:pt x="13867" y="38597"/>
                </a:cubicBezTo>
                <a:cubicBezTo>
                  <a:pt x="13946" y="38227"/>
                  <a:pt x="13982" y="37858"/>
                  <a:pt x="14087" y="37497"/>
                </a:cubicBezTo>
                <a:cubicBezTo>
                  <a:pt x="14932" y="37382"/>
                  <a:pt x="15813" y="37277"/>
                  <a:pt x="16693" y="37197"/>
                </a:cubicBezTo>
                <a:close/>
                <a:moveTo>
                  <a:pt x="11666" y="36907"/>
                </a:moveTo>
                <a:lnTo>
                  <a:pt x="11666" y="36907"/>
                </a:lnTo>
                <a:cubicBezTo>
                  <a:pt x="11560" y="37233"/>
                  <a:pt x="11446" y="37602"/>
                  <a:pt x="11376" y="37972"/>
                </a:cubicBezTo>
                <a:cubicBezTo>
                  <a:pt x="10460" y="38157"/>
                  <a:pt x="9580" y="38412"/>
                  <a:pt x="8734" y="38668"/>
                </a:cubicBezTo>
                <a:cubicBezTo>
                  <a:pt x="8840" y="38298"/>
                  <a:pt x="8954" y="37937"/>
                  <a:pt x="9060" y="37567"/>
                </a:cubicBezTo>
                <a:cubicBezTo>
                  <a:pt x="9941" y="37312"/>
                  <a:pt x="10786" y="37092"/>
                  <a:pt x="11666" y="36907"/>
                </a:cubicBezTo>
                <a:close/>
                <a:moveTo>
                  <a:pt x="33201" y="37717"/>
                </a:moveTo>
                <a:cubicBezTo>
                  <a:pt x="33271" y="37972"/>
                  <a:pt x="33315" y="38227"/>
                  <a:pt x="33385" y="38518"/>
                </a:cubicBezTo>
                <a:cubicBezTo>
                  <a:pt x="32355" y="38553"/>
                  <a:pt x="31369" y="38597"/>
                  <a:pt x="30339" y="38668"/>
                </a:cubicBezTo>
                <a:cubicBezTo>
                  <a:pt x="30304" y="38377"/>
                  <a:pt x="30304" y="38113"/>
                  <a:pt x="30304" y="37822"/>
                </a:cubicBezTo>
                <a:cubicBezTo>
                  <a:pt x="30269" y="37822"/>
                  <a:pt x="30269" y="37822"/>
                  <a:pt x="30269" y="37787"/>
                </a:cubicBezTo>
                <a:cubicBezTo>
                  <a:pt x="31255" y="37787"/>
                  <a:pt x="32215" y="37752"/>
                  <a:pt x="33201" y="37717"/>
                </a:cubicBezTo>
                <a:close/>
                <a:moveTo>
                  <a:pt x="55941" y="37497"/>
                </a:moveTo>
                <a:cubicBezTo>
                  <a:pt x="56020" y="37532"/>
                  <a:pt x="56091" y="37567"/>
                  <a:pt x="56161" y="37602"/>
                </a:cubicBezTo>
                <a:cubicBezTo>
                  <a:pt x="56205" y="37637"/>
                  <a:pt x="56241" y="37637"/>
                  <a:pt x="56311" y="37673"/>
                </a:cubicBezTo>
                <a:cubicBezTo>
                  <a:pt x="55615" y="37893"/>
                  <a:pt x="54885" y="38113"/>
                  <a:pt x="54180" y="38333"/>
                </a:cubicBezTo>
                <a:cubicBezTo>
                  <a:pt x="53855" y="38447"/>
                  <a:pt x="53485" y="38553"/>
                  <a:pt x="53124" y="38668"/>
                </a:cubicBezTo>
                <a:cubicBezTo>
                  <a:pt x="53080" y="38632"/>
                  <a:pt x="53045" y="38553"/>
                  <a:pt x="53009" y="38518"/>
                </a:cubicBezTo>
                <a:cubicBezTo>
                  <a:pt x="53414" y="38412"/>
                  <a:pt x="53784" y="38263"/>
                  <a:pt x="54145" y="38157"/>
                </a:cubicBezTo>
                <a:cubicBezTo>
                  <a:pt x="54735" y="37937"/>
                  <a:pt x="55360" y="37717"/>
                  <a:pt x="55941" y="37497"/>
                </a:cubicBezTo>
                <a:close/>
                <a:moveTo>
                  <a:pt x="59903" y="37092"/>
                </a:moveTo>
                <a:cubicBezTo>
                  <a:pt x="60053" y="37162"/>
                  <a:pt x="60202" y="37233"/>
                  <a:pt x="60308" y="37347"/>
                </a:cubicBezTo>
                <a:cubicBezTo>
                  <a:pt x="60422" y="37417"/>
                  <a:pt x="60528" y="37532"/>
                  <a:pt x="60643" y="37602"/>
                </a:cubicBezTo>
                <a:cubicBezTo>
                  <a:pt x="59868" y="37858"/>
                  <a:pt x="59137" y="38113"/>
                  <a:pt x="58406" y="38377"/>
                </a:cubicBezTo>
                <a:lnTo>
                  <a:pt x="57411" y="38703"/>
                </a:lnTo>
                <a:cubicBezTo>
                  <a:pt x="57306" y="38597"/>
                  <a:pt x="57227" y="38483"/>
                  <a:pt x="57156" y="38412"/>
                </a:cubicBezTo>
                <a:cubicBezTo>
                  <a:pt x="57042" y="38298"/>
                  <a:pt x="56971" y="38192"/>
                  <a:pt x="56901" y="38113"/>
                </a:cubicBezTo>
                <a:cubicBezTo>
                  <a:pt x="57227" y="38007"/>
                  <a:pt x="57596" y="37893"/>
                  <a:pt x="57922" y="37787"/>
                </a:cubicBezTo>
                <a:cubicBezTo>
                  <a:pt x="58582" y="37532"/>
                  <a:pt x="59243" y="37312"/>
                  <a:pt x="59903" y="37092"/>
                </a:cubicBezTo>
                <a:close/>
                <a:moveTo>
                  <a:pt x="30234" y="37787"/>
                </a:moveTo>
                <a:lnTo>
                  <a:pt x="30234" y="37858"/>
                </a:lnTo>
                <a:cubicBezTo>
                  <a:pt x="30269" y="38113"/>
                  <a:pt x="30269" y="38377"/>
                  <a:pt x="30269" y="38668"/>
                </a:cubicBezTo>
                <a:cubicBezTo>
                  <a:pt x="29388" y="38703"/>
                  <a:pt x="28473" y="38703"/>
                  <a:pt x="27513" y="38738"/>
                </a:cubicBezTo>
                <a:lnTo>
                  <a:pt x="27513" y="37893"/>
                </a:lnTo>
                <a:lnTo>
                  <a:pt x="27513" y="37858"/>
                </a:lnTo>
                <a:cubicBezTo>
                  <a:pt x="28394" y="37822"/>
                  <a:pt x="29309" y="37822"/>
                  <a:pt x="30234" y="37787"/>
                </a:cubicBezTo>
                <a:close/>
                <a:moveTo>
                  <a:pt x="42040" y="37717"/>
                </a:moveTo>
                <a:lnTo>
                  <a:pt x="42374" y="38377"/>
                </a:lnTo>
                <a:cubicBezTo>
                  <a:pt x="41344" y="38518"/>
                  <a:pt x="40314" y="38668"/>
                  <a:pt x="39293" y="38773"/>
                </a:cubicBezTo>
                <a:cubicBezTo>
                  <a:pt x="39178" y="38553"/>
                  <a:pt x="39108" y="38333"/>
                  <a:pt x="38994" y="38113"/>
                </a:cubicBezTo>
                <a:cubicBezTo>
                  <a:pt x="40024" y="38007"/>
                  <a:pt x="41018" y="37858"/>
                  <a:pt x="42040" y="37717"/>
                </a:cubicBezTo>
                <a:close/>
                <a:moveTo>
                  <a:pt x="64604" y="37162"/>
                </a:moveTo>
                <a:cubicBezTo>
                  <a:pt x="64824" y="37347"/>
                  <a:pt x="65009" y="37497"/>
                  <a:pt x="65185" y="37673"/>
                </a:cubicBezTo>
                <a:cubicBezTo>
                  <a:pt x="64085" y="38042"/>
                  <a:pt x="63028" y="38412"/>
                  <a:pt x="61928" y="38773"/>
                </a:cubicBezTo>
                <a:cubicBezTo>
                  <a:pt x="61743" y="38632"/>
                  <a:pt x="61558" y="38447"/>
                  <a:pt x="61408" y="38263"/>
                </a:cubicBezTo>
                <a:cubicBezTo>
                  <a:pt x="62474" y="37893"/>
                  <a:pt x="63539" y="37532"/>
                  <a:pt x="64604" y="37162"/>
                </a:cubicBezTo>
                <a:close/>
                <a:moveTo>
                  <a:pt x="8664" y="38703"/>
                </a:moveTo>
                <a:lnTo>
                  <a:pt x="8664" y="38703"/>
                </a:lnTo>
                <a:cubicBezTo>
                  <a:pt x="8588" y="38729"/>
                  <a:pt x="8512" y="38755"/>
                  <a:pt x="8436" y="38781"/>
                </a:cubicBezTo>
                <a:lnTo>
                  <a:pt x="8436" y="38781"/>
                </a:lnTo>
                <a:cubicBezTo>
                  <a:pt x="8511" y="38758"/>
                  <a:pt x="8586" y="38736"/>
                  <a:pt x="8661" y="38714"/>
                </a:cubicBezTo>
                <a:lnTo>
                  <a:pt x="8661" y="38714"/>
                </a:lnTo>
                <a:cubicBezTo>
                  <a:pt x="8662" y="38710"/>
                  <a:pt x="8663" y="38707"/>
                  <a:pt x="8664" y="38703"/>
                </a:cubicBezTo>
                <a:close/>
                <a:moveTo>
                  <a:pt x="3822" y="36502"/>
                </a:moveTo>
                <a:cubicBezTo>
                  <a:pt x="3637" y="36792"/>
                  <a:pt x="3417" y="37092"/>
                  <a:pt x="3232" y="37347"/>
                </a:cubicBezTo>
                <a:cubicBezTo>
                  <a:pt x="2607" y="37822"/>
                  <a:pt x="2061" y="38333"/>
                  <a:pt x="1471" y="38817"/>
                </a:cubicBezTo>
                <a:cubicBezTo>
                  <a:pt x="1656" y="38553"/>
                  <a:pt x="1797" y="38298"/>
                  <a:pt x="1982" y="38042"/>
                </a:cubicBezTo>
                <a:cubicBezTo>
                  <a:pt x="2572" y="37497"/>
                  <a:pt x="3197" y="36977"/>
                  <a:pt x="3822" y="36502"/>
                </a:cubicBezTo>
                <a:close/>
                <a:moveTo>
                  <a:pt x="27478" y="37858"/>
                </a:moveTo>
                <a:lnTo>
                  <a:pt x="27478" y="37893"/>
                </a:lnTo>
                <a:lnTo>
                  <a:pt x="27478" y="38738"/>
                </a:lnTo>
                <a:cubicBezTo>
                  <a:pt x="26853" y="38773"/>
                  <a:pt x="26272" y="38773"/>
                  <a:pt x="25647" y="38817"/>
                </a:cubicBezTo>
                <a:lnTo>
                  <a:pt x="24872" y="38817"/>
                </a:lnTo>
                <a:cubicBezTo>
                  <a:pt x="24872" y="38518"/>
                  <a:pt x="24907" y="38192"/>
                  <a:pt x="24907" y="37893"/>
                </a:cubicBezTo>
                <a:cubicBezTo>
                  <a:pt x="25277" y="37858"/>
                  <a:pt x="25612" y="37858"/>
                  <a:pt x="25973" y="37858"/>
                </a:cubicBezTo>
                <a:close/>
                <a:moveTo>
                  <a:pt x="45051" y="37937"/>
                </a:moveTo>
                <a:cubicBezTo>
                  <a:pt x="45121" y="38007"/>
                  <a:pt x="45156" y="38078"/>
                  <a:pt x="45236" y="38157"/>
                </a:cubicBezTo>
                <a:cubicBezTo>
                  <a:pt x="45271" y="38227"/>
                  <a:pt x="45306" y="38263"/>
                  <a:pt x="45341" y="38333"/>
                </a:cubicBezTo>
                <a:cubicBezTo>
                  <a:pt x="44426" y="38518"/>
                  <a:pt x="43545" y="38668"/>
                  <a:pt x="42630" y="38817"/>
                </a:cubicBezTo>
                <a:cubicBezTo>
                  <a:pt x="42594" y="38703"/>
                  <a:pt x="42515" y="38597"/>
                  <a:pt x="42445" y="38483"/>
                </a:cubicBezTo>
                <a:cubicBezTo>
                  <a:pt x="42445" y="38447"/>
                  <a:pt x="42445" y="38412"/>
                  <a:pt x="42410" y="38412"/>
                </a:cubicBezTo>
                <a:cubicBezTo>
                  <a:pt x="43290" y="38263"/>
                  <a:pt x="44170" y="38113"/>
                  <a:pt x="45051" y="37937"/>
                </a:cubicBezTo>
                <a:close/>
                <a:moveTo>
                  <a:pt x="51944" y="37347"/>
                </a:moveTo>
                <a:cubicBezTo>
                  <a:pt x="52129" y="37532"/>
                  <a:pt x="52314" y="37752"/>
                  <a:pt x="52499" y="37937"/>
                </a:cubicBezTo>
                <a:cubicBezTo>
                  <a:pt x="51469" y="38263"/>
                  <a:pt x="50439" y="38553"/>
                  <a:pt x="49417" y="38817"/>
                </a:cubicBezTo>
                <a:lnTo>
                  <a:pt x="49083" y="38483"/>
                </a:lnTo>
                <a:cubicBezTo>
                  <a:pt x="49012" y="38377"/>
                  <a:pt x="48898" y="38263"/>
                  <a:pt x="48828" y="38192"/>
                </a:cubicBezTo>
                <a:cubicBezTo>
                  <a:pt x="49858" y="37937"/>
                  <a:pt x="50923" y="37637"/>
                  <a:pt x="51944" y="37347"/>
                </a:cubicBezTo>
                <a:close/>
                <a:moveTo>
                  <a:pt x="5838" y="36651"/>
                </a:moveTo>
                <a:cubicBezTo>
                  <a:pt x="5653" y="36907"/>
                  <a:pt x="5433" y="37197"/>
                  <a:pt x="5248" y="37497"/>
                </a:cubicBezTo>
                <a:cubicBezTo>
                  <a:pt x="4517" y="37893"/>
                  <a:pt x="3822" y="38377"/>
                  <a:pt x="3117" y="38852"/>
                </a:cubicBezTo>
                <a:cubicBezTo>
                  <a:pt x="3338" y="38553"/>
                  <a:pt x="3522" y="38263"/>
                  <a:pt x="3743" y="37972"/>
                </a:cubicBezTo>
                <a:cubicBezTo>
                  <a:pt x="4438" y="37497"/>
                  <a:pt x="5142" y="37056"/>
                  <a:pt x="5838" y="36651"/>
                </a:cubicBezTo>
                <a:close/>
                <a:moveTo>
                  <a:pt x="48352" y="37717"/>
                </a:moveTo>
                <a:cubicBezTo>
                  <a:pt x="48458" y="37858"/>
                  <a:pt x="48608" y="38007"/>
                  <a:pt x="48757" y="38157"/>
                </a:cubicBezTo>
                <a:cubicBezTo>
                  <a:pt x="47762" y="38412"/>
                  <a:pt x="46776" y="38632"/>
                  <a:pt x="45746" y="38852"/>
                </a:cubicBezTo>
                <a:cubicBezTo>
                  <a:pt x="45641" y="38668"/>
                  <a:pt x="45526" y="38518"/>
                  <a:pt x="45420" y="38377"/>
                </a:cubicBezTo>
                <a:cubicBezTo>
                  <a:pt x="46407" y="38157"/>
                  <a:pt x="47357" y="37937"/>
                  <a:pt x="48352" y="37717"/>
                </a:cubicBezTo>
                <a:close/>
                <a:moveTo>
                  <a:pt x="24872" y="37893"/>
                </a:moveTo>
                <a:cubicBezTo>
                  <a:pt x="24837" y="38192"/>
                  <a:pt x="24837" y="38518"/>
                  <a:pt x="24837" y="38817"/>
                </a:cubicBezTo>
                <a:cubicBezTo>
                  <a:pt x="23956" y="38852"/>
                  <a:pt x="23041" y="38888"/>
                  <a:pt x="22090" y="38923"/>
                </a:cubicBezTo>
                <a:cubicBezTo>
                  <a:pt x="22125" y="38597"/>
                  <a:pt x="22160" y="38263"/>
                  <a:pt x="22196" y="37937"/>
                </a:cubicBezTo>
                <a:cubicBezTo>
                  <a:pt x="23076" y="37937"/>
                  <a:pt x="23956" y="37893"/>
                  <a:pt x="24872" y="37893"/>
                </a:cubicBezTo>
                <a:close/>
                <a:moveTo>
                  <a:pt x="38958" y="38113"/>
                </a:moveTo>
                <a:cubicBezTo>
                  <a:pt x="39038" y="38333"/>
                  <a:pt x="39143" y="38553"/>
                  <a:pt x="39214" y="38773"/>
                </a:cubicBezTo>
                <a:cubicBezTo>
                  <a:pt x="38333" y="38888"/>
                  <a:pt x="37418" y="38993"/>
                  <a:pt x="36537" y="39073"/>
                </a:cubicBezTo>
                <a:cubicBezTo>
                  <a:pt x="36467" y="38852"/>
                  <a:pt x="36396" y="38597"/>
                  <a:pt x="36282" y="38333"/>
                </a:cubicBezTo>
                <a:cubicBezTo>
                  <a:pt x="37162" y="38263"/>
                  <a:pt x="38078" y="38192"/>
                  <a:pt x="38958" y="38113"/>
                </a:cubicBezTo>
                <a:close/>
                <a:moveTo>
                  <a:pt x="14017" y="37497"/>
                </a:moveTo>
                <a:lnTo>
                  <a:pt x="14017" y="37497"/>
                </a:lnTo>
                <a:cubicBezTo>
                  <a:pt x="13946" y="37858"/>
                  <a:pt x="13867" y="38227"/>
                  <a:pt x="13797" y="38597"/>
                </a:cubicBezTo>
                <a:cubicBezTo>
                  <a:pt x="13462" y="38668"/>
                  <a:pt x="13172" y="38703"/>
                  <a:pt x="12846" y="38773"/>
                </a:cubicBezTo>
                <a:cubicBezTo>
                  <a:pt x="12256" y="38888"/>
                  <a:pt x="11701" y="38993"/>
                  <a:pt x="11120" y="39108"/>
                </a:cubicBezTo>
                <a:cubicBezTo>
                  <a:pt x="11226" y="38738"/>
                  <a:pt x="11305" y="38377"/>
                  <a:pt x="11411" y="38007"/>
                </a:cubicBezTo>
                <a:cubicBezTo>
                  <a:pt x="12256" y="37787"/>
                  <a:pt x="13136" y="37637"/>
                  <a:pt x="14017" y="37497"/>
                </a:cubicBezTo>
                <a:close/>
                <a:moveTo>
                  <a:pt x="22160" y="37937"/>
                </a:moveTo>
                <a:cubicBezTo>
                  <a:pt x="22125" y="38263"/>
                  <a:pt x="22090" y="38597"/>
                  <a:pt x="22046" y="38923"/>
                </a:cubicBezTo>
                <a:cubicBezTo>
                  <a:pt x="21095" y="38958"/>
                  <a:pt x="20144" y="39037"/>
                  <a:pt x="19149" y="39108"/>
                </a:cubicBezTo>
                <a:cubicBezTo>
                  <a:pt x="19229" y="38773"/>
                  <a:pt x="19264" y="38412"/>
                  <a:pt x="19334" y="38078"/>
                </a:cubicBezTo>
                <a:cubicBezTo>
                  <a:pt x="20250" y="38042"/>
                  <a:pt x="21210" y="37972"/>
                  <a:pt x="22160" y="37937"/>
                </a:cubicBezTo>
                <a:close/>
                <a:moveTo>
                  <a:pt x="56346" y="37673"/>
                </a:moveTo>
                <a:cubicBezTo>
                  <a:pt x="56461" y="37752"/>
                  <a:pt x="56602" y="37858"/>
                  <a:pt x="56822" y="38113"/>
                </a:cubicBezTo>
                <a:cubicBezTo>
                  <a:pt x="56091" y="38333"/>
                  <a:pt x="55395" y="38597"/>
                  <a:pt x="54665" y="38817"/>
                </a:cubicBezTo>
                <a:cubicBezTo>
                  <a:pt x="54295" y="38923"/>
                  <a:pt x="53890" y="39037"/>
                  <a:pt x="53520" y="39143"/>
                </a:cubicBezTo>
                <a:cubicBezTo>
                  <a:pt x="53414" y="38993"/>
                  <a:pt x="53265" y="38852"/>
                  <a:pt x="53159" y="38703"/>
                </a:cubicBezTo>
                <a:cubicBezTo>
                  <a:pt x="53520" y="38597"/>
                  <a:pt x="53855" y="38483"/>
                  <a:pt x="54224" y="38377"/>
                </a:cubicBezTo>
                <a:cubicBezTo>
                  <a:pt x="54920" y="38157"/>
                  <a:pt x="55651" y="37937"/>
                  <a:pt x="56346" y="37673"/>
                </a:cubicBezTo>
                <a:close/>
                <a:moveTo>
                  <a:pt x="42374" y="38412"/>
                </a:moveTo>
                <a:cubicBezTo>
                  <a:pt x="42410" y="38447"/>
                  <a:pt x="42410" y="38447"/>
                  <a:pt x="42410" y="38483"/>
                </a:cubicBezTo>
                <a:cubicBezTo>
                  <a:pt x="42480" y="38597"/>
                  <a:pt x="42515" y="38703"/>
                  <a:pt x="42594" y="38817"/>
                </a:cubicBezTo>
                <a:cubicBezTo>
                  <a:pt x="41564" y="38993"/>
                  <a:pt x="40534" y="39143"/>
                  <a:pt x="39513" y="39293"/>
                </a:cubicBezTo>
                <a:cubicBezTo>
                  <a:pt x="39434" y="39178"/>
                  <a:pt x="39399" y="39073"/>
                  <a:pt x="39363" y="38993"/>
                </a:cubicBezTo>
                <a:cubicBezTo>
                  <a:pt x="39328" y="38923"/>
                  <a:pt x="39328" y="38888"/>
                  <a:pt x="39293" y="38817"/>
                </a:cubicBezTo>
                <a:cubicBezTo>
                  <a:pt x="40314" y="38703"/>
                  <a:pt x="41344" y="38553"/>
                  <a:pt x="42374" y="38412"/>
                </a:cubicBezTo>
                <a:close/>
                <a:moveTo>
                  <a:pt x="19299" y="38078"/>
                </a:moveTo>
                <a:lnTo>
                  <a:pt x="19299" y="38078"/>
                </a:lnTo>
                <a:cubicBezTo>
                  <a:pt x="19229" y="38412"/>
                  <a:pt x="19185" y="38773"/>
                  <a:pt x="19114" y="39108"/>
                </a:cubicBezTo>
                <a:cubicBezTo>
                  <a:pt x="18234" y="39178"/>
                  <a:pt x="17318" y="39257"/>
                  <a:pt x="16403" y="39328"/>
                </a:cubicBezTo>
                <a:cubicBezTo>
                  <a:pt x="16438" y="39178"/>
                  <a:pt x="16473" y="39037"/>
                  <a:pt x="16473" y="38888"/>
                </a:cubicBezTo>
                <a:cubicBezTo>
                  <a:pt x="16508" y="38703"/>
                  <a:pt x="16543" y="38483"/>
                  <a:pt x="16543" y="38298"/>
                </a:cubicBezTo>
                <a:cubicBezTo>
                  <a:pt x="17468" y="38227"/>
                  <a:pt x="18384" y="38157"/>
                  <a:pt x="19299" y="38078"/>
                </a:cubicBezTo>
                <a:close/>
                <a:moveTo>
                  <a:pt x="36247" y="38377"/>
                </a:moveTo>
                <a:cubicBezTo>
                  <a:pt x="36317" y="38597"/>
                  <a:pt x="36432" y="38852"/>
                  <a:pt x="36502" y="39073"/>
                </a:cubicBezTo>
                <a:cubicBezTo>
                  <a:pt x="35516" y="39178"/>
                  <a:pt x="34556" y="39257"/>
                  <a:pt x="33570" y="39328"/>
                </a:cubicBezTo>
                <a:cubicBezTo>
                  <a:pt x="33535" y="39073"/>
                  <a:pt x="33456" y="38817"/>
                  <a:pt x="33421" y="38553"/>
                </a:cubicBezTo>
                <a:cubicBezTo>
                  <a:pt x="34372" y="38483"/>
                  <a:pt x="35296" y="38447"/>
                  <a:pt x="36247" y="38377"/>
                </a:cubicBezTo>
                <a:close/>
                <a:moveTo>
                  <a:pt x="65229" y="37717"/>
                </a:moveTo>
                <a:cubicBezTo>
                  <a:pt x="65335" y="37787"/>
                  <a:pt x="65405" y="37858"/>
                  <a:pt x="65485" y="37937"/>
                </a:cubicBezTo>
                <a:cubicBezTo>
                  <a:pt x="65590" y="38007"/>
                  <a:pt x="65705" y="38113"/>
                  <a:pt x="65775" y="38192"/>
                </a:cubicBezTo>
                <a:cubicBezTo>
                  <a:pt x="64930" y="38483"/>
                  <a:pt x="64085" y="38773"/>
                  <a:pt x="63248" y="39073"/>
                </a:cubicBezTo>
                <a:cubicBezTo>
                  <a:pt x="62984" y="39143"/>
                  <a:pt x="62729" y="39257"/>
                  <a:pt x="62474" y="39328"/>
                </a:cubicBezTo>
                <a:cubicBezTo>
                  <a:pt x="62403" y="39257"/>
                  <a:pt x="62289" y="39178"/>
                  <a:pt x="62218" y="39108"/>
                </a:cubicBezTo>
                <a:cubicBezTo>
                  <a:pt x="62148" y="38993"/>
                  <a:pt x="62034" y="38923"/>
                  <a:pt x="61963" y="38817"/>
                </a:cubicBezTo>
                <a:cubicBezTo>
                  <a:pt x="63064" y="38447"/>
                  <a:pt x="64129" y="38078"/>
                  <a:pt x="65229" y="37717"/>
                </a:cubicBezTo>
                <a:close/>
                <a:moveTo>
                  <a:pt x="45376" y="38377"/>
                </a:moveTo>
                <a:cubicBezTo>
                  <a:pt x="45491" y="38518"/>
                  <a:pt x="45597" y="38703"/>
                  <a:pt x="45711" y="38852"/>
                </a:cubicBezTo>
                <a:cubicBezTo>
                  <a:pt x="44795" y="39037"/>
                  <a:pt x="43836" y="39213"/>
                  <a:pt x="42920" y="39363"/>
                </a:cubicBezTo>
                <a:cubicBezTo>
                  <a:pt x="42815" y="39213"/>
                  <a:pt x="42735" y="39037"/>
                  <a:pt x="42665" y="38852"/>
                </a:cubicBezTo>
                <a:cubicBezTo>
                  <a:pt x="43545" y="38703"/>
                  <a:pt x="44461" y="38553"/>
                  <a:pt x="45376" y="38377"/>
                </a:cubicBezTo>
                <a:close/>
                <a:moveTo>
                  <a:pt x="60678" y="37637"/>
                </a:moveTo>
                <a:cubicBezTo>
                  <a:pt x="60898" y="37822"/>
                  <a:pt x="61118" y="38042"/>
                  <a:pt x="61303" y="38227"/>
                </a:cubicBezTo>
                <a:cubicBezTo>
                  <a:pt x="60387" y="38553"/>
                  <a:pt x="59428" y="38852"/>
                  <a:pt x="58512" y="39178"/>
                </a:cubicBezTo>
                <a:cubicBezTo>
                  <a:pt x="58327" y="39213"/>
                  <a:pt x="58142" y="39293"/>
                  <a:pt x="57966" y="39363"/>
                </a:cubicBezTo>
                <a:cubicBezTo>
                  <a:pt x="57852" y="39257"/>
                  <a:pt x="57781" y="39143"/>
                  <a:pt x="57702" y="39037"/>
                </a:cubicBezTo>
                <a:cubicBezTo>
                  <a:pt x="57596" y="38923"/>
                  <a:pt x="57526" y="38852"/>
                  <a:pt x="57447" y="38738"/>
                </a:cubicBezTo>
                <a:lnTo>
                  <a:pt x="58442" y="38412"/>
                </a:lnTo>
                <a:cubicBezTo>
                  <a:pt x="59172" y="38157"/>
                  <a:pt x="59903" y="37893"/>
                  <a:pt x="60678" y="37637"/>
                </a:cubicBezTo>
                <a:close/>
                <a:moveTo>
                  <a:pt x="52499" y="37972"/>
                </a:moveTo>
                <a:cubicBezTo>
                  <a:pt x="52640" y="38157"/>
                  <a:pt x="52789" y="38333"/>
                  <a:pt x="52939" y="38518"/>
                </a:cubicBezTo>
                <a:cubicBezTo>
                  <a:pt x="51979" y="38852"/>
                  <a:pt x="50958" y="39143"/>
                  <a:pt x="49963" y="39433"/>
                </a:cubicBezTo>
                <a:cubicBezTo>
                  <a:pt x="49778" y="39213"/>
                  <a:pt x="49638" y="39037"/>
                  <a:pt x="49453" y="38852"/>
                </a:cubicBezTo>
                <a:cubicBezTo>
                  <a:pt x="50483" y="38597"/>
                  <a:pt x="51504" y="38298"/>
                  <a:pt x="52499" y="37972"/>
                </a:cubicBezTo>
                <a:close/>
                <a:moveTo>
                  <a:pt x="2536" y="37092"/>
                </a:moveTo>
                <a:lnTo>
                  <a:pt x="2536" y="37092"/>
                </a:lnTo>
                <a:cubicBezTo>
                  <a:pt x="2352" y="37382"/>
                  <a:pt x="2131" y="37717"/>
                  <a:pt x="1947" y="38007"/>
                </a:cubicBezTo>
                <a:cubicBezTo>
                  <a:pt x="1656" y="38298"/>
                  <a:pt x="1321" y="38553"/>
                  <a:pt x="1031" y="38852"/>
                </a:cubicBezTo>
                <a:cubicBezTo>
                  <a:pt x="776" y="39073"/>
                  <a:pt x="520" y="39293"/>
                  <a:pt x="256" y="39513"/>
                </a:cubicBezTo>
                <a:cubicBezTo>
                  <a:pt x="476" y="39213"/>
                  <a:pt x="661" y="38888"/>
                  <a:pt x="846" y="38553"/>
                </a:cubicBezTo>
                <a:cubicBezTo>
                  <a:pt x="1031" y="38412"/>
                  <a:pt x="1216" y="38263"/>
                  <a:pt x="1357" y="38113"/>
                </a:cubicBezTo>
                <a:cubicBezTo>
                  <a:pt x="1762" y="37787"/>
                  <a:pt x="2131" y="37417"/>
                  <a:pt x="2536" y="37092"/>
                </a:cubicBezTo>
                <a:close/>
                <a:moveTo>
                  <a:pt x="52974" y="38553"/>
                </a:moveTo>
                <a:cubicBezTo>
                  <a:pt x="53009" y="38597"/>
                  <a:pt x="53045" y="38632"/>
                  <a:pt x="53080" y="38668"/>
                </a:cubicBezTo>
                <a:cubicBezTo>
                  <a:pt x="52059" y="38958"/>
                  <a:pt x="51064" y="39257"/>
                  <a:pt x="50043" y="39513"/>
                </a:cubicBezTo>
                <a:lnTo>
                  <a:pt x="49999" y="39478"/>
                </a:lnTo>
                <a:cubicBezTo>
                  <a:pt x="50993" y="39178"/>
                  <a:pt x="51979" y="38888"/>
                  <a:pt x="52974" y="38553"/>
                </a:cubicBezTo>
                <a:close/>
                <a:moveTo>
                  <a:pt x="33385" y="38553"/>
                </a:moveTo>
                <a:cubicBezTo>
                  <a:pt x="33421" y="38817"/>
                  <a:pt x="33456" y="39108"/>
                  <a:pt x="33535" y="39328"/>
                </a:cubicBezTo>
                <a:cubicBezTo>
                  <a:pt x="32470" y="39398"/>
                  <a:pt x="31440" y="39478"/>
                  <a:pt x="30375" y="39548"/>
                </a:cubicBezTo>
                <a:cubicBezTo>
                  <a:pt x="30375" y="39257"/>
                  <a:pt x="30339" y="38958"/>
                  <a:pt x="30339" y="38703"/>
                </a:cubicBezTo>
                <a:cubicBezTo>
                  <a:pt x="31369" y="38668"/>
                  <a:pt x="32355" y="38597"/>
                  <a:pt x="33385" y="38553"/>
                </a:cubicBezTo>
                <a:close/>
                <a:moveTo>
                  <a:pt x="48792" y="38192"/>
                </a:moveTo>
                <a:cubicBezTo>
                  <a:pt x="48863" y="38298"/>
                  <a:pt x="48977" y="38412"/>
                  <a:pt x="49048" y="38518"/>
                </a:cubicBezTo>
                <a:lnTo>
                  <a:pt x="49382" y="38852"/>
                </a:lnTo>
                <a:cubicBezTo>
                  <a:pt x="48352" y="39108"/>
                  <a:pt x="47322" y="39328"/>
                  <a:pt x="46301" y="39583"/>
                </a:cubicBezTo>
                <a:cubicBezTo>
                  <a:pt x="46222" y="39478"/>
                  <a:pt x="46151" y="39363"/>
                  <a:pt x="46081" y="39257"/>
                </a:cubicBezTo>
                <a:cubicBezTo>
                  <a:pt x="45966" y="39108"/>
                  <a:pt x="45896" y="38993"/>
                  <a:pt x="45781" y="38888"/>
                </a:cubicBezTo>
                <a:cubicBezTo>
                  <a:pt x="46776" y="38668"/>
                  <a:pt x="47798" y="38447"/>
                  <a:pt x="48792" y="38192"/>
                </a:cubicBezTo>
                <a:close/>
                <a:moveTo>
                  <a:pt x="39258" y="38852"/>
                </a:moveTo>
                <a:cubicBezTo>
                  <a:pt x="39293" y="38888"/>
                  <a:pt x="39293" y="38958"/>
                  <a:pt x="39328" y="38993"/>
                </a:cubicBezTo>
                <a:cubicBezTo>
                  <a:pt x="39363" y="39108"/>
                  <a:pt x="39399" y="39178"/>
                  <a:pt x="39434" y="39293"/>
                </a:cubicBezTo>
                <a:cubicBezTo>
                  <a:pt x="38518" y="39398"/>
                  <a:pt x="37603" y="39513"/>
                  <a:pt x="36687" y="39618"/>
                </a:cubicBezTo>
                <a:cubicBezTo>
                  <a:pt x="36652" y="39478"/>
                  <a:pt x="36617" y="39328"/>
                  <a:pt x="36572" y="39178"/>
                </a:cubicBezTo>
                <a:cubicBezTo>
                  <a:pt x="36537" y="39143"/>
                  <a:pt x="36537" y="39143"/>
                  <a:pt x="36537" y="39108"/>
                </a:cubicBezTo>
                <a:cubicBezTo>
                  <a:pt x="37453" y="39037"/>
                  <a:pt x="38333" y="38923"/>
                  <a:pt x="39258" y="38852"/>
                </a:cubicBezTo>
                <a:close/>
                <a:moveTo>
                  <a:pt x="6974" y="37382"/>
                </a:moveTo>
                <a:cubicBezTo>
                  <a:pt x="6789" y="37752"/>
                  <a:pt x="6639" y="38113"/>
                  <a:pt x="6498" y="38518"/>
                </a:cubicBezTo>
                <a:cubicBezTo>
                  <a:pt x="5688" y="38852"/>
                  <a:pt x="4922" y="39257"/>
                  <a:pt x="4183" y="39654"/>
                </a:cubicBezTo>
                <a:cubicBezTo>
                  <a:pt x="4368" y="39293"/>
                  <a:pt x="4553" y="38888"/>
                  <a:pt x="4702" y="38518"/>
                </a:cubicBezTo>
                <a:cubicBezTo>
                  <a:pt x="5468" y="38113"/>
                  <a:pt x="6199" y="37717"/>
                  <a:pt x="6974" y="37382"/>
                </a:cubicBezTo>
                <a:close/>
                <a:moveTo>
                  <a:pt x="30269" y="38703"/>
                </a:moveTo>
                <a:cubicBezTo>
                  <a:pt x="30304" y="38958"/>
                  <a:pt x="30304" y="39257"/>
                  <a:pt x="30339" y="39548"/>
                </a:cubicBezTo>
                <a:cubicBezTo>
                  <a:pt x="29424" y="39583"/>
                  <a:pt x="28473" y="39654"/>
                  <a:pt x="27548" y="39698"/>
                </a:cubicBezTo>
                <a:cubicBezTo>
                  <a:pt x="27548" y="39398"/>
                  <a:pt x="27513" y="39073"/>
                  <a:pt x="27513" y="38773"/>
                </a:cubicBezTo>
                <a:cubicBezTo>
                  <a:pt x="28473" y="38773"/>
                  <a:pt x="29388" y="38738"/>
                  <a:pt x="30269" y="38703"/>
                </a:cubicBezTo>
                <a:close/>
                <a:moveTo>
                  <a:pt x="16508" y="38298"/>
                </a:moveTo>
                <a:lnTo>
                  <a:pt x="16508" y="38298"/>
                </a:lnTo>
                <a:cubicBezTo>
                  <a:pt x="16473" y="38483"/>
                  <a:pt x="16473" y="38703"/>
                  <a:pt x="16438" y="38888"/>
                </a:cubicBezTo>
                <a:cubicBezTo>
                  <a:pt x="16403" y="39037"/>
                  <a:pt x="16403" y="39178"/>
                  <a:pt x="16367" y="39363"/>
                </a:cubicBezTo>
                <a:cubicBezTo>
                  <a:pt x="15443" y="39433"/>
                  <a:pt x="14527" y="39583"/>
                  <a:pt x="13647" y="39733"/>
                </a:cubicBezTo>
                <a:cubicBezTo>
                  <a:pt x="13682" y="39513"/>
                  <a:pt x="13726" y="39293"/>
                  <a:pt x="13761" y="39108"/>
                </a:cubicBezTo>
                <a:cubicBezTo>
                  <a:pt x="13797" y="38958"/>
                  <a:pt x="13832" y="38817"/>
                  <a:pt x="13832" y="38668"/>
                </a:cubicBezTo>
                <a:cubicBezTo>
                  <a:pt x="14712" y="38518"/>
                  <a:pt x="15628" y="38412"/>
                  <a:pt x="16508" y="38298"/>
                </a:cubicBezTo>
                <a:close/>
                <a:moveTo>
                  <a:pt x="56866" y="38157"/>
                </a:moveTo>
                <a:cubicBezTo>
                  <a:pt x="56936" y="38227"/>
                  <a:pt x="57006" y="38298"/>
                  <a:pt x="57121" y="38412"/>
                </a:cubicBezTo>
                <a:cubicBezTo>
                  <a:pt x="57191" y="38518"/>
                  <a:pt x="57262" y="38632"/>
                  <a:pt x="57341" y="38703"/>
                </a:cubicBezTo>
                <a:cubicBezTo>
                  <a:pt x="56716" y="38923"/>
                  <a:pt x="56020" y="39143"/>
                  <a:pt x="55360" y="39363"/>
                </a:cubicBezTo>
                <a:cubicBezTo>
                  <a:pt x="54920" y="39513"/>
                  <a:pt x="54480" y="39654"/>
                  <a:pt x="54040" y="39768"/>
                </a:cubicBezTo>
                <a:cubicBezTo>
                  <a:pt x="53855" y="39583"/>
                  <a:pt x="53705" y="39363"/>
                  <a:pt x="53564" y="39178"/>
                </a:cubicBezTo>
                <a:cubicBezTo>
                  <a:pt x="53925" y="39073"/>
                  <a:pt x="54295" y="38958"/>
                  <a:pt x="54665" y="38852"/>
                </a:cubicBezTo>
                <a:cubicBezTo>
                  <a:pt x="55395" y="38632"/>
                  <a:pt x="56126" y="38377"/>
                  <a:pt x="56866" y="38157"/>
                </a:cubicBezTo>
                <a:close/>
                <a:moveTo>
                  <a:pt x="27478" y="38773"/>
                </a:moveTo>
                <a:cubicBezTo>
                  <a:pt x="27478" y="39073"/>
                  <a:pt x="27478" y="39398"/>
                  <a:pt x="27513" y="39698"/>
                </a:cubicBezTo>
                <a:cubicBezTo>
                  <a:pt x="26967" y="39733"/>
                  <a:pt x="26448" y="39733"/>
                  <a:pt x="25902" y="39768"/>
                </a:cubicBezTo>
                <a:cubicBezTo>
                  <a:pt x="25568" y="39768"/>
                  <a:pt x="25207" y="39803"/>
                  <a:pt x="24872" y="39803"/>
                </a:cubicBezTo>
                <a:lnTo>
                  <a:pt x="24872" y="38852"/>
                </a:lnTo>
                <a:lnTo>
                  <a:pt x="25647" y="38852"/>
                </a:lnTo>
                <a:cubicBezTo>
                  <a:pt x="26272" y="38817"/>
                  <a:pt x="26853" y="38817"/>
                  <a:pt x="27478" y="38773"/>
                </a:cubicBezTo>
                <a:close/>
                <a:moveTo>
                  <a:pt x="11340" y="38007"/>
                </a:moveTo>
                <a:lnTo>
                  <a:pt x="11340" y="38007"/>
                </a:lnTo>
                <a:cubicBezTo>
                  <a:pt x="11261" y="38377"/>
                  <a:pt x="11155" y="38738"/>
                  <a:pt x="11085" y="39108"/>
                </a:cubicBezTo>
                <a:cubicBezTo>
                  <a:pt x="10161" y="39328"/>
                  <a:pt x="9280" y="39583"/>
                  <a:pt x="8400" y="39838"/>
                </a:cubicBezTo>
                <a:cubicBezTo>
                  <a:pt x="8514" y="39478"/>
                  <a:pt x="8620" y="39073"/>
                  <a:pt x="8734" y="38703"/>
                </a:cubicBezTo>
                <a:cubicBezTo>
                  <a:pt x="9580" y="38412"/>
                  <a:pt x="10460" y="38192"/>
                  <a:pt x="11340" y="38007"/>
                </a:cubicBezTo>
                <a:close/>
                <a:moveTo>
                  <a:pt x="42630" y="38852"/>
                </a:moveTo>
                <a:cubicBezTo>
                  <a:pt x="42700" y="39037"/>
                  <a:pt x="42779" y="39213"/>
                  <a:pt x="42885" y="39398"/>
                </a:cubicBezTo>
                <a:cubicBezTo>
                  <a:pt x="41820" y="39583"/>
                  <a:pt x="40798" y="39733"/>
                  <a:pt x="39733" y="39874"/>
                </a:cubicBezTo>
                <a:cubicBezTo>
                  <a:pt x="39654" y="39698"/>
                  <a:pt x="39583" y="39513"/>
                  <a:pt x="39513" y="39328"/>
                </a:cubicBezTo>
                <a:cubicBezTo>
                  <a:pt x="40534" y="39178"/>
                  <a:pt x="41564" y="39037"/>
                  <a:pt x="42630" y="38852"/>
                </a:cubicBezTo>
                <a:close/>
                <a:moveTo>
                  <a:pt x="4368" y="37056"/>
                </a:moveTo>
                <a:cubicBezTo>
                  <a:pt x="4148" y="37347"/>
                  <a:pt x="3927" y="37637"/>
                  <a:pt x="3707" y="37937"/>
                </a:cubicBezTo>
                <a:cubicBezTo>
                  <a:pt x="3382" y="38157"/>
                  <a:pt x="3082" y="38377"/>
                  <a:pt x="2756" y="38632"/>
                </a:cubicBezTo>
                <a:cubicBezTo>
                  <a:pt x="2457" y="38888"/>
                  <a:pt x="2131" y="39143"/>
                  <a:pt x="1841" y="39398"/>
                </a:cubicBezTo>
                <a:cubicBezTo>
                  <a:pt x="2061" y="39073"/>
                  <a:pt x="2281" y="38773"/>
                  <a:pt x="2457" y="38447"/>
                </a:cubicBezTo>
                <a:lnTo>
                  <a:pt x="2457" y="38447"/>
                </a:lnTo>
                <a:cubicBezTo>
                  <a:pt x="1876" y="38923"/>
                  <a:pt x="1321" y="39398"/>
                  <a:pt x="811" y="39918"/>
                </a:cubicBezTo>
                <a:cubicBezTo>
                  <a:pt x="996" y="39583"/>
                  <a:pt x="1216" y="39293"/>
                  <a:pt x="1401" y="38958"/>
                </a:cubicBezTo>
                <a:cubicBezTo>
                  <a:pt x="1947" y="38447"/>
                  <a:pt x="2536" y="37937"/>
                  <a:pt x="3117" y="37497"/>
                </a:cubicBezTo>
                <a:lnTo>
                  <a:pt x="3117" y="37497"/>
                </a:lnTo>
                <a:lnTo>
                  <a:pt x="3082" y="37532"/>
                </a:lnTo>
                <a:cubicBezTo>
                  <a:pt x="2862" y="37822"/>
                  <a:pt x="2677" y="38113"/>
                  <a:pt x="2457" y="38447"/>
                </a:cubicBezTo>
                <a:cubicBezTo>
                  <a:pt x="2897" y="38113"/>
                  <a:pt x="3338" y="37752"/>
                  <a:pt x="3778" y="37453"/>
                </a:cubicBezTo>
                <a:cubicBezTo>
                  <a:pt x="3963" y="37312"/>
                  <a:pt x="4183" y="37162"/>
                  <a:pt x="4368" y="37056"/>
                </a:cubicBezTo>
                <a:close/>
                <a:moveTo>
                  <a:pt x="5178" y="37567"/>
                </a:moveTo>
                <a:cubicBezTo>
                  <a:pt x="4993" y="37858"/>
                  <a:pt x="4843" y="38157"/>
                  <a:pt x="4702" y="38483"/>
                </a:cubicBezTo>
                <a:lnTo>
                  <a:pt x="4658" y="38483"/>
                </a:lnTo>
                <a:cubicBezTo>
                  <a:pt x="3927" y="38923"/>
                  <a:pt x="3197" y="39398"/>
                  <a:pt x="2501" y="39918"/>
                </a:cubicBezTo>
                <a:cubicBezTo>
                  <a:pt x="2677" y="39583"/>
                  <a:pt x="2862" y="39257"/>
                  <a:pt x="3047" y="38958"/>
                </a:cubicBezTo>
                <a:cubicBezTo>
                  <a:pt x="3778" y="38447"/>
                  <a:pt x="4482" y="38007"/>
                  <a:pt x="5178" y="37567"/>
                </a:cubicBezTo>
                <a:close/>
                <a:moveTo>
                  <a:pt x="36502" y="39143"/>
                </a:moveTo>
                <a:lnTo>
                  <a:pt x="36502" y="39178"/>
                </a:lnTo>
                <a:cubicBezTo>
                  <a:pt x="36537" y="39328"/>
                  <a:pt x="36572" y="39478"/>
                  <a:pt x="36617" y="39618"/>
                </a:cubicBezTo>
                <a:cubicBezTo>
                  <a:pt x="35622" y="39733"/>
                  <a:pt x="34636" y="39838"/>
                  <a:pt x="33641" y="39918"/>
                </a:cubicBezTo>
                <a:cubicBezTo>
                  <a:pt x="33641" y="39803"/>
                  <a:pt x="33606" y="39654"/>
                  <a:pt x="33606" y="39548"/>
                </a:cubicBezTo>
                <a:cubicBezTo>
                  <a:pt x="33606" y="39478"/>
                  <a:pt x="33570" y="39433"/>
                  <a:pt x="33570" y="39363"/>
                </a:cubicBezTo>
                <a:cubicBezTo>
                  <a:pt x="34556" y="39293"/>
                  <a:pt x="35516" y="39213"/>
                  <a:pt x="36502" y="39143"/>
                </a:cubicBezTo>
                <a:close/>
                <a:moveTo>
                  <a:pt x="24837" y="38852"/>
                </a:moveTo>
                <a:cubicBezTo>
                  <a:pt x="24837" y="39178"/>
                  <a:pt x="24802" y="39513"/>
                  <a:pt x="24802" y="39803"/>
                </a:cubicBezTo>
                <a:cubicBezTo>
                  <a:pt x="23886" y="39874"/>
                  <a:pt x="22926" y="39918"/>
                  <a:pt x="22011" y="39953"/>
                </a:cubicBezTo>
                <a:cubicBezTo>
                  <a:pt x="22011" y="39618"/>
                  <a:pt x="22046" y="39293"/>
                  <a:pt x="22090" y="38958"/>
                </a:cubicBezTo>
                <a:cubicBezTo>
                  <a:pt x="23006" y="38923"/>
                  <a:pt x="23921" y="38888"/>
                  <a:pt x="24837" y="38852"/>
                </a:cubicBezTo>
                <a:close/>
                <a:moveTo>
                  <a:pt x="61338" y="38263"/>
                </a:moveTo>
                <a:cubicBezTo>
                  <a:pt x="61523" y="38447"/>
                  <a:pt x="61708" y="38632"/>
                  <a:pt x="61884" y="38817"/>
                </a:cubicBezTo>
                <a:cubicBezTo>
                  <a:pt x="61664" y="38888"/>
                  <a:pt x="61488" y="38923"/>
                  <a:pt x="61303" y="38993"/>
                </a:cubicBezTo>
                <a:cubicBezTo>
                  <a:pt x="60387" y="39328"/>
                  <a:pt x="59428" y="39618"/>
                  <a:pt x="58477" y="39953"/>
                </a:cubicBezTo>
                <a:cubicBezTo>
                  <a:pt x="58327" y="39768"/>
                  <a:pt x="58142" y="39583"/>
                  <a:pt x="58001" y="39398"/>
                </a:cubicBezTo>
                <a:cubicBezTo>
                  <a:pt x="58186" y="39328"/>
                  <a:pt x="58362" y="39257"/>
                  <a:pt x="58512" y="39213"/>
                </a:cubicBezTo>
                <a:cubicBezTo>
                  <a:pt x="59463" y="38888"/>
                  <a:pt x="60422" y="38597"/>
                  <a:pt x="61338" y="38263"/>
                </a:cubicBezTo>
                <a:close/>
                <a:moveTo>
                  <a:pt x="53124" y="38703"/>
                </a:moveTo>
                <a:cubicBezTo>
                  <a:pt x="53230" y="38852"/>
                  <a:pt x="53344" y="38993"/>
                  <a:pt x="53485" y="39143"/>
                </a:cubicBezTo>
                <a:cubicBezTo>
                  <a:pt x="52464" y="39433"/>
                  <a:pt x="51434" y="39733"/>
                  <a:pt x="50404" y="39988"/>
                </a:cubicBezTo>
                <a:cubicBezTo>
                  <a:pt x="50298" y="39838"/>
                  <a:pt x="50183" y="39698"/>
                  <a:pt x="50078" y="39548"/>
                </a:cubicBezTo>
                <a:cubicBezTo>
                  <a:pt x="51099" y="39293"/>
                  <a:pt x="52094" y="38993"/>
                  <a:pt x="53124" y="38703"/>
                </a:cubicBezTo>
                <a:close/>
                <a:moveTo>
                  <a:pt x="22046" y="38958"/>
                </a:moveTo>
                <a:lnTo>
                  <a:pt x="22046" y="38958"/>
                </a:lnTo>
                <a:cubicBezTo>
                  <a:pt x="22011" y="39293"/>
                  <a:pt x="21976" y="39618"/>
                  <a:pt x="21940" y="39953"/>
                </a:cubicBezTo>
                <a:cubicBezTo>
                  <a:pt x="20945" y="40023"/>
                  <a:pt x="19959" y="40094"/>
                  <a:pt x="19009" y="40173"/>
                </a:cubicBezTo>
                <a:cubicBezTo>
                  <a:pt x="19044" y="39838"/>
                  <a:pt x="19114" y="39513"/>
                  <a:pt x="19149" y="39143"/>
                </a:cubicBezTo>
                <a:cubicBezTo>
                  <a:pt x="20109" y="39073"/>
                  <a:pt x="21060" y="39037"/>
                  <a:pt x="22046" y="38958"/>
                </a:cubicBezTo>
                <a:close/>
                <a:moveTo>
                  <a:pt x="33535" y="39363"/>
                </a:moveTo>
                <a:cubicBezTo>
                  <a:pt x="33535" y="39433"/>
                  <a:pt x="33535" y="39478"/>
                  <a:pt x="33570" y="39548"/>
                </a:cubicBezTo>
                <a:cubicBezTo>
                  <a:pt x="33570" y="39654"/>
                  <a:pt x="33606" y="39803"/>
                  <a:pt x="33606" y="39918"/>
                </a:cubicBezTo>
                <a:cubicBezTo>
                  <a:pt x="32540" y="40023"/>
                  <a:pt x="31510" y="40094"/>
                  <a:pt x="30489" y="40173"/>
                </a:cubicBezTo>
                <a:cubicBezTo>
                  <a:pt x="30454" y="40138"/>
                  <a:pt x="30454" y="40094"/>
                  <a:pt x="30454" y="40023"/>
                </a:cubicBezTo>
                <a:cubicBezTo>
                  <a:pt x="30410" y="39874"/>
                  <a:pt x="30410" y="39733"/>
                  <a:pt x="30410" y="39583"/>
                </a:cubicBezTo>
                <a:cubicBezTo>
                  <a:pt x="31440" y="39513"/>
                  <a:pt x="32505" y="39433"/>
                  <a:pt x="33535" y="39363"/>
                </a:cubicBezTo>
                <a:close/>
                <a:moveTo>
                  <a:pt x="45746" y="38888"/>
                </a:moveTo>
                <a:cubicBezTo>
                  <a:pt x="45817" y="38993"/>
                  <a:pt x="45931" y="39143"/>
                  <a:pt x="46037" y="39257"/>
                </a:cubicBezTo>
                <a:cubicBezTo>
                  <a:pt x="46116" y="39363"/>
                  <a:pt x="46186" y="39478"/>
                  <a:pt x="46257" y="39583"/>
                </a:cubicBezTo>
                <a:cubicBezTo>
                  <a:pt x="45271" y="39803"/>
                  <a:pt x="44276" y="39988"/>
                  <a:pt x="43290" y="40173"/>
                </a:cubicBezTo>
                <a:cubicBezTo>
                  <a:pt x="43175" y="39918"/>
                  <a:pt x="43070" y="39654"/>
                  <a:pt x="42920" y="39433"/>
                </a:cubicBezTo>
                <a:cubicBezTo>
                  <a:pt x="43880" y="39257"/>
                  <a:pt x="44795" y="39073"/>
                  <a:pt x="45746" y="38888"/>
                </a:cubicBezTo>
                <a:close/>
                <a:moveTo>
                  <a:pt x="13797" y="38668"/>
                </a:moveTo>
                <a:lnTo>
                  <a:pt x="13797" y="38668"/>
                </a:lnTo>
                <a:cubicBezTo>
                  <a:pt x="13761" y="38817"/>
                  <a:pt x="13761" y="38958"/>
                  <a:pt x="13726" y="39073"/>
                </a:cubicBezTo>
                <a:cubicBezTo>
                  <a:pt x="13682" y="39293"/>
                  <a:pt x="13647" y="39513"/>
                  <a:pt x="13612" y="39733"/>
                </a:cubicBezTo>
                <a:cubicBezTo>
                  <a:pt x="13207" y="39803"/>
                  <a:pt x="12846" y="39838"/>
                  <a:pt x="12441" y="39918"/>
                </a:cubicBezTo>
                <a:cubicBezTo>
                  <a:pt x="11921" y="40023"/>
                  <a:pt x="11411" y="40138"/>
                  <a:pt x="10900" y="40243"/>
                </a:cubicBezTo>
                <a:cubicBezTo>
                  <a:pt x="10935" y="40023"/>
                  <a:pt x="10971" y="39838"/>
                  <a:pt x="11006" y="39618"/>
                </a:cubicBezTo>
                <a:cubicBezTo>
                  <a:pt x="11041" y="39478"/>
                  <a:pt x="11085" y="39328"/>
                  <a:pt x="11120" y="39178"/>
                </a:cubicBezTo>
                <a:cubicBezTo>
                  <a:pt x="12001" y="38958"/>
                  <a:pt x="12881" y="38817"/>
                  <a:pt x="13797" y="38668"/>
                </a:cubicBezTo>
                <a:close/>
                <a:moveTo>
                  <a:pt x="49417" y="38888"/>
                </a:moveTo>
                <a:cubicBezTo>
                  <a:pt x="49558" y="39073"/>
                  <a:pt x="49743" y="39257"/>
                  <a:pt x="49928" y="39433"/>
                </a:cubicBezTo>
                <a:cubicBezTo>
                  <a:pt x="48898" y="39733"/>
                  <a:pt x="47842" y="39988"/>
                  <a:pt x="46812" y="40243"/>
                </a:cubicBezTo>
                <a:cubicBezTo>
                  <a:pt x="46662" y="40023"/>
                  <a:pt x="46477" y="39803"/>
                  <a:pt x="46336" y="39618"/>
                </a:cubicBezTo>
                <a:cubicBezTo>
                  <a:pt x="47357" y="39363"/>
                  <a:pt x="48387" y="39143"/>
                  <a:pt x="49417" y="38888"/>
                </a:cubicBezTo>
                <a:close/>
                <a:moveTo>
                  <a:pt x="39478" y="39328"/>
                </a:moveTo>
                <a:cubicBezTo>
                  <a:pt x="39548" y="39513"/>
                  <a:pt x="39619" y="39698"/>
                  <a:pt x="39698" y="39874"/>
                </a:cubicBezTo>
                <a:cubicBezTo>
                  <a:pt x="38738" y="40023"/>
                  <a:pt x="37787" y="40173"/>
                  <a:pt x="36837" y="40279"/>
                </a:cubicBezTo>
                <a:cubicBezTo>
                  <a:pt x="36793" y="40059"/>
                  <a:pt x="36722" y="39874"/>
                  <a:pt x="36687" y="39654"/>
                </a:cubicBezTo>
                <a:cubicBezTo>
                  <a:pt x="37603" y="39583"/>
                  <a:pt x="38518" y="39478"/>
                  <a:pt x="39478" y="39328"/>
                </a:cubicBezTo>
                <a:close/>
                <a:moveTo>
                  <a:pt x="49928" y="39478"/>
                </a:moveTo>
                <a:cubicBezTo>
                  <a:pt x="49963" y="39513"/>
                  <a:pt x="49963" y="39513"/>
                  <a:pt x="49999" y="39548"/>
                </a:cubicBezTo>
                <a:cubicBezTo>
                  <a:pt x="48942" y="39803"/>
                  <a:pt x="47912" y="40059"/>
                  <a:pt x="46847" y="40314"/>
                </a:cubicBezTo>
                <a:cubicBezTo>
                  <a:pt x="46847" y="40314"/>
                  <a:pt x="46847" y="40279"/>
                  <a:pt x="46812" y="40279"/>
                </a:cubicBezTo>
                <a:cubicBezTo>
                  <a:pt x="47877" y="40023"/>
                  <a:pt x="48898" y="39768"/>
                  <a:pt x="49928" y="39478"/>
                </a:cubicBezTo>
                <a:close/>
                <a:moveTo>
                  <a:pt x="30339" y="39583"/>
                </a:moveTo>
                <a:cubicBezTo>
                  <a:pt x="30375" y="39733"/>
                  <a:pt x="30375" y="39874"/>
                  <a:pt x="30410" y="40023"/>
                </a:cubicBezTo>
                <a:lnTo>
                  <a:pt x="30410" y="40208"/>
                </a:lnTo>
                <a:cubicBezTo>
                  <a:pt x="29459" y="40243"/>
                  <a:pt x="28508" y="40314"/>
                  <a:pt x="27592" y="40393"/>
                </a:cubicBezTo>
                <a:cubicBezTo>
                  <a:pt x="27592" y="40279"/>
                  <a:pt x="27592" y="40173"/>
                  <a:pt x="27548" y="40059"/>
                </a:cubicBezTo>
                <a:lnTo>
                  <a:pt x="27548" y="39733"/>
                </a:lnTo>
                <a:cubicBezTo>
                  <a:pt x="28508" y="39698"/>
                  <a:pt x="29424" y="39618"/>
                  <a:pt x="30339" y="39583"/>
                </a:cubicBezTo>
                <a:close/>
                <a:moveTo>
                  <a:pt x="3637" y="38042"/>
                </a:moveTo>
                <a:lnTo>
                  <a:pt x="3637" y="38042"/>
                </a:lnTo>
                <a:cubicBezTo>
                  <a:pt x="3417" y="38333"/>
                  <a:pt x="3232" y="38632"/>
                  <a:pt x="3047" y="38923"/>
                </a:cubicBezTo>
                <a:lnTo>
                  <a:pt x="3012" y="38923"/>
                </a:lnTo>
                <a:cubicBezTo>
                  <a:pt x="2352" y="39398"/>
                  <a:pt x="1726" y="39953"/>
                  <a:pt x="1101" y="40464"/>
                </a:cubicBezTo>
                <a:cubicBezTo>
                  <a:pt x="1321" y="40173"/>
                  <a:pt x="1506" y="39838"/>
                  <a:pt x="1726" y="39548"/>
                </a:cubicBezTo>
                <a:cubicBezTo>
                  <a:pt x="2096" y="39213"/>
                  <a:pt x="2422" y="38923"/>
                  <a:pt x="2792" y="38668"/>
                </a:cubicBezTo>
                <a:cubicBezTo>
                  <a:pt x="3082" y="38447"/>
                  <a:pt x="3338" y="38227"/>
                  <a:pt x="3637" y="38042"/>
                </a:cubicBezTo>
                <a:close/>
                <a:moveTo>
                  <a:pt x="19114" y="39143"/>
                </a:moveTo>
                <a:cubicBezTo>
                  <a:pt x="19044" y="39513"/>
                  <a:pt x="19009" y="39838"/>
                  <a:pt x="18929" y="40173"/>
                </a:cubicBezTo>
                <a:cubicBezTo>
                  <a:pt x="18049" y="40279"/>
                  <a:pt x="17133" y="40358"/>
                  <a:pt x="16253" y="40464"/>
                </a:cubicBezTo>
                <a:cubicBezTo>
                  <a:pt x="16288" y="40094"/>
                  <a:pt x="16367" y="39768"/>
                  <a:pt x="16403" y="39398"/>
                </a:cubicBezTo>
                <a:cubicBezTo>
                  <a:pt x="17318" y="39293"/>
                  <a:pt x="18199" y="39213"/>
                  <a:pt x="19114" y="39143"/>
                </a:cubicBezTo>
                <a:close/>
                <a:moveTo>
                  <a:pt x="57376" y="38738"/>
                </a:moveTo>
                <a:cubicBezTo>
                  <a:pt x="57482" y="38852"/>
                  <a:pt x="57561" y="38958"/>
                  <a:pt x="57667" y="39073"/>
                </a:cubicBezTo>
                <a:cubicBezTo>
                  <a:pt x="57746" y="39178"/>
                  <a:pt x="57816" y="39257"/>
                  <a:pt x="57922" y="39363"/>
                </a:cubicBezTo>
                <a:cubicBezTo>
                  <a:pt x="57156" y="39618"/>
                  <a:pt x="56381" y="39874"/>
                  <a:pt x="55615" y="40138"/>
                </a:cubicBezTo>
                <a:cubicBezTo>
                  <a:pt x="55281" y="40243"/>
                  <a:pt x="54920" y="40358"/>
                  <a:pt x="54550" y="40464"/>
                </a:cubicBezTo>
                <a:cubicBezTo>
                  <a:pt x="54401" y="40243"/>
                  <a:pt x="54224" y="40023"/>
                  <a:pt x="54075" y="39803"/>
                </a:cubicBezTo>
                <a:cubicBezTo>
                  <a:pt x="54515" y="39698"/>
                  <a:pt x="54955" y="39548"/>
                  <a:pt x="55395" y="39398"/>
                </a:cubicBezTo>
                <a:cubicBezTo>
                  <a:pt x="56056" y="39213"/>
                  <a:pt x="56716" y="38958"/>
                  <a:pt x="57376" y="38738"/>
                </a:cubicBezTo>
                <a:close/>
                <a:moveTo>
                  <a:pt x="61928" y="38852"/>
                </a:moveTo>
                <a:cubicBezTo>
                  <a:pt x="61998" y="38923"/>
                  <a:pt x="62104" y="39037"/>
                  <a:pt x="62183" y="39143"/>
                </a:cubicBezTo>
                <a:cubicBezTo>
                  <a:pt x="62254" y="39213"/>
                  <a:pt x="62324" y="39293"/>
                  <a:pt x="62403" y="39363"/>
                </a:cubicBezTo>
                <a:cubicBezTo>
                  <a:pt x="61303" y="39768"/>
                  <a:pt x="60167" y="40138"/>
                  <a:pt x="59023" y="40534"/>
                </a:cubicBezTo>
                <a:cubicBezTo>
                  <a:pt x="58847" y="40358"/>
                  <a:pt x="58697" y="40173"/>
                  <a:pt x="58512" y="39988"/>
                </a:cubicBezTo>
                <a:cubicBezTo>
                  <a:pt x="59463" y="39654"/>
                  <a:pt x="60387" y="39363"/>
                  <a:pt x="61303" y="39037"/>
                </a:cubicBezTo>
                <a:cubicBezTo>
                  <a:pt x="61523" y="38958"/>
                  <a:pt x="61708" y="38923"/>
                  <a:pt x="61928" y="38852"/>
                </a:cubicBezTo>
                <a:close/>
                <a:moveTo>
                  <a:pt x="27513" y="39733"/>
                </a:moveTo>
                <a:lnTo>
                  <a:pt x="27513" y="40059"/>
                </a:lnTo>
                <a:cubicBezTo>
                  <a:pt x="27513" y="40173"/>
                  <a:pt x="27548" y="40279"/>
                  <a:pt x="27548" y="40393"/>
                </a:cubicBezTo>
                <a:cubicBezTo>
                  <a:pt x="26967" y="40428"/>
                  <a:pt x="26378" y="40464"/>
                  <a:pt x="25832" y="40499"/>
                </a:cubicBezTo>
                <a:cubicBezTo>
                  <a:pt x="25497" y="40534"/>
                  <a:pt x="25171" y="40534"/>
                  <a:pt x="24837" y="40578"/>
                </a:cubicBezTo>
                <a:cubicBezTo>
                  <a:pt x="24837" y="40428"/>
                  <a:pt x="24872" y="40279"/>
                  <a:pt x="24872" y="40138"/>
                </a:cubicBezTo>
                <a:lnTo>
                  <a:pt x="24872" y="39838"/>
                </a:lnTo>
                <a:cubicBezTo>
                  <a:pt x="25207" y="39838"/>
                  <a:pt x="25568" y="39838"/>
                  <a:pt x="25902" y="39803"/>
                </a:cubicBezTo>
                <a:cubicBezTo>
                  <a:pt x="26448" y="39768"/>
                  <a:pt x="26967" y="39768"/>
                  <a:pt x="27513" y="39733"/>
                </a:cubicBezTo>
                <a:close/>
                <a:moveTo>
                  <a:pt x="36652" y="39698"/>
                </a:moveTo>
                <a:cubicBezTo>
                  <a:pt x="36687" y="39874"/>
                  <a:pt x="36722" y="40094"/>
                  <a:pt x="36793" y="40279"/>
                </a:cubicBezTo>
                <a:cubicBezTo>
                  <a:pt x="35771" y="40393"/>
                  <a:pt x="34776" y="40534"/>
                  <a:pt x="33755" y="40613"/>
                </a:cubicBezTo>
                <a:cubicBezTo>
                  <a:pt x="33755" y="40393"/>
                  <a:pt x="33711" y="40208"/>
                  <a:pt x="33676" y="39988"/>
                </a:cubicBezTo>
                <a:cubicBezTo>
                  <a:pt x="34636" y="39874"/>
                  <a:pt x="35622" y="39768"/>
                  <a:pt x="36652" y="39698"/>
                </a:cubicBezTo>
                <a:close/>
                <a:moveTo>
                  <a:pt x="53485" y="39178"/>
                </a:moveTo>
                <a:cubicBezTo>
                  <a:pt x="53670" y="39398"/>
                  <a:pt x="53819" y="39583"/>
                  <a:pt x="54004" y="39803"/>
                </a:cubicBezTo>
                <a:cubicBezTo>
                  <a:pt x="52974" y="40094"/>
                  <a:pt x="51944" y="40393"/>
                  <a:pt x="50923" y="40648"/>
                </a:cubicBezTo>
                <a:cubicBezTo>
                  <a:pt x="50808" y="40534"/>
                  <a:pt x="50738" y="40428"/>
                  <a:pt x="50659" y="40314"/>
                </a:cubicBezTo>
                <a:cubicBezTo>
                  <a:pt x="50588" y="40208"/>
                  <a:pt x="50518" y="40138"/>
                  <a:pt x="50439" y="40023"/>
                </a:cubicBezTo>
                <a:cubicBezTo>
                  <a:pt x="51469" y="39768"/>
                  <a:pt x="52499" y="39478"/>
                  <a:pt x="53485" y="39178"/>
                </a:cubicBezTo>
                <a:close/>
                <a:moveTo>
                  <a:pt x="42885" y="39433"/>
                </a:moveTo>
                <a:cubicBezTo>
                  <a:pt x="42999" y="39698"/>
                  <a:pt x="43105" y="39918"/>
                  <a:pt x="43255" y="40173"/>
                </a:cubicBezTo>
                <a:cubicBezTo>
                  <a:pt x="42189" y="40358"/>
                  <a:pt x="41124" y="40534"/>
                  <a:pt x="40059" y="40719"/>
                </a:cubicBezTo>
                <a:cubicBezTo>
                  <a:pt x="39953" y="40464"/>
                  <a:pt x="39874" y="40173"/>
                  <a:pt x="39768" y="39918"/>
                </a:cubicBezTo>
                <a:cubicBezTo>
                  <a:pt x="40798" y="39768"/>
                  <a:pt x="41855" y="39618"/>
                  <a:pt x="42885" y="39433"/>
                </a:cubicBezTo>
                <a:close/>
                <a:moveTo>
                  <a:pt x="9025" y="37602"/>
                </a:moveTo>
                <a:lnTo>
                  <a:pt x="8699" y="38703"/>
                </a:lnTo>
                <a:cubicBezTo>
                  <a:pt x="8686" y="38706"/>
                  <a:pt x="8674" y="38710"/>
                  <a:pt x="8661" y="38714"/>
                </a:cubicBezTo>
                <a:lnTo>
                  <a:pt x="8661" y="38714"/>
                </a:lnTo>
                <a:cubicBezTo>
                  <a:pt x="8548" y="39115"/>
                  <a:pt x="8478" y="39481"/>
                  <a:pt x="8365" y="39838"/>
                </a:cubicBezTo>
                <a:cubicBezTo>
                  <a:pt x="7449" y="40138"/>
                  <a:pt x="6604" y="40464"/>
                  <a:pt x="5759" y="40798"/>
                </a:cubicBezTo>
                <a:cubicBezTo>
                  <a:pt x="5873" y="40428"/>
                  <a:pt x="5979" y="40059"/>
                  <a:pt x="6128" y="39654"/>
                </a:cubicBezTo>
                <a:cubicBezTo>
                  <a:pt x="6898" y="39325"/>
                  <a:pt x="7667" y="39048"/>
                  <a:pt x="8436" y="38781"/>
                </a:cubicBezTo>
                <a:lnTo>
                  <a:pt x="8436" y="38781"/>
                </a:lnTo>
                <a:cubicBezTo>
                  <a:pt x="7644" y="39025"/>
                  <a:pt x="6858" y="39325"/>
                  <a:pt x="6128" y="39618"/>
                </a:cubicBezTo>
                <a:cubicBezTo>
                  <a:pt x="6243" y="39257"/>
                  <a:pt x="6384" y="38888"/>
                  <a:pt x="6533" y="38553"/>
                </a:cubicBezTo>
                <a:cubicBezTo>
                  <a:pt x="7343" y="38192"/>
                  <a:pt x="8180" y="37858"/>
                  <a:pt x="9025" y="37602"/>
                </a:cubicBezTo>
                <a:close/>
                <a:moveTo>
                  <a:pt x="24802" y="39838"/>
                </a:moveTo>
                <a:lnTo>
                  <a:pt x="24802" y="40138"/>
                </a:lnTo>
                <a:lnTo>
                  <a:pt x="24802" y="40578"/>
                </a:lnTo>
                <a:cubicBezTo>
                  <a:pt x="23851" y="40648"/>
                  <a:pt x="22891" y="40719"/>
                  <a:pt x="21940" y="40798"/>
                </a:cubicBezTo>
                <a:cubicBezTo>
                  <a:pt x="21940" y="40613"/>
                  <a:pt x="21976" y="40428"/>
                  <a:pt x="21976" y="40279"/>
                </a:cubicBezTo>
                <a:cubicBezTo>
                  <a:pt x="21976" y="40173"/>
                  <a:pt x="21976" y="40094"/>
                  <a:pt x="22011" y="40023"/>
                </a:cubicBezTo>
                <a:cubicBezTo>
                  <a:pt x="22926" y="39953"/>
                  <a:pt x="23851" y="39918"/>
                  <a:pt x="24802" y="39838"/>
                </a:cubicBezTo>
                <a:close/>
                <a:moveTo>
                  <a:pt x="50043" y="39583"/>
                </a:moveTo>
                <a:cubicBezTo>
                  <a:pt x="50148" y="39698"/>
                  <a:pt x="50263" y="39838"/>
                  <a:pt x="50368" y="39988"/>
                </a:cubicBezTo>
                <a:cubicBezTo>
                  <a:pt x="49303" y="40279"/>
                  <a:pt x="48238" y="40534"/>
                  <a:pt x="47181" y="40798"/>
                </a:cubicBezTo>
                <a:cubicBezTo>
                  <a:pt x="47067" y="40648"/>
                  <a:pt x="46996" y="40499"/>
                  <a:pt x="46882" y="40358"/>
                </a:cubicBezTo>
                <a:cubicBezTo>
                  <a:pt x="47947" y="40094"/>
                  <a:pt x="48977" y="39838"/>
                  <a:pt x="50043" y="39583"/>
                </a:cubicBezTo>
                <a:close/>
                <a:moveTo>
                  <a:pt x="6463" y="38553"/>
                </a:moveTo>
                <a:lnTo>
                  <a:pt x="6463" y="38553"/>
                </a:lnTo>
                <a:cubicBezTo>
                  <a:pt x="6349" y="38923"/>
                  <a:pt x="6199" y="39293"/>
                  <a:pt x="6093" y="39654"/>
                </a:cubicBezTo>
                <a:cubicBezTo>
                  <a:pt x="5248" y="40023"/>
                  <a:pt x="4482" y="40393"/>
                  <a:pt x="3707" y="40833"/>
                </a:cubicBezTo>
                <a:cubicBezTo>
                  <a:pt x="3857" y="40464"/>
                  <a:pt x="3998" y="40094"/>
                  <a:pt x="4148" y="39733"/>
                </a:cubicBezTo>
                <a:cubicBezTo>
                  <a:pt x="4922" y="39293"/>
                  <a:pt x="5688" y="38923"/>
                  <a:pt x="6463" y="38553"/>
                </a:cubicBezTo>
                <a:close/>
                <a:moveTo>
                  <a:pt x="16367" y="39398"/>
                </a:moveTo>
                <a:cubicBezTo>
                  <a:pt x="16323" y="39768"/>
                  <a:pt x="16253" y="40138"/>
                  <a:pt x="16183" y="40464"/>
                </a:cubicBezTo>
                <a:cubicBezTo>
                  <a:pt x="15267" y="40578"/>
                  <a:pt x="14343" y="40719"/>
                  <a:pt x="13392" y="40869"/>
                </a:cubicBezTo>
                <a:cubicBezTo>
                  <a:pt x="13506" y="40499"/>
                  <a:pt x="13577" y="40138"/>
                  <a:pt x="13647" y="39768"/>
                </a:cubicBezTo>
                <a:cubicBezTo>
                  <a:pt x="14527" y="39618"/>
                  <a:pt x="15443" y="39513"/>
                  <a:pt x="16367" y="39398"/>
                </a:cubicBezTo>
                <a:close/>
                <a:moveTo>
                  <a:pt x="46301" y="39618"/>
                </a:moveTo>
                <a:cubicBezTo>
                  <a:pt x="46442" y="39838"/>
                  <a:pt x="46591" y="40023"/>
                  <a:pt x="46741" y="40243"/>
                </a:cubicBezTo>
                <a:cubicBezTo>
                  <a:pt x="45711" y="40499"/>
                  <a:pt x="44681" y="40719"/>
                  <a:pt x="43616" y="40904"/>
                </a:cubicBezTo>
                <a:cubicBezTo>
                  <a:pt x="43510" y="40684"/>
                  <a:pt x="43396" y="40428"/>
                  <a:pt x="43290" y="40208"/>
                </a:cubicBezTo>
                <a:cubicBezTo>
                  <a:pt x="44320" y="40023"/>
                  <a:pt x="45306" y="39838"/>
                  <a:pt x="46301" y="39618"/>
                </a:cubicBezTo>
                <a:close/>
                <a:moveTo>
                  <a:pt x="2352" y="38553"/>
                </a:moveTo>
                <a:lnTo>
                  <a:pt x="2352" y="38553"/>
                </a:lnTo>
                <a:cubicBezTo>
                  <a:pt x="2131" y="38888"/>
                  <a:pt x="1911" y="39178"/>
                  <a:pt x="1691" y="39513"/>
                </a:cubicBezTo>
                <a:cubicBezTo>
                  <a:pt x="1181" y="39988"/>
                  <a:pt x="661" y="40464"/>
                  <a:pt x="151" y="40939"/>
                </a:cubicBezTo>
                <a:cubicBezTo>
                  <a:pt x="335" y="40648"/>
                  <a:pt x="520" y="40358"/>
                  <a:pt x="696" y="40059"/>
                </a:cubicBezTo>
                <a:cubicBezTo>
                  <a:pt x="1251" y="39548"/>
                  <a:pt x="1762" y="39073"/>
                  <a:pt x="2352" y="38553"/>
                </a:cubicBezTo>
                <a:close/>
                <a:moveTo>
                  <a:pt x="33606" y="39988"/>
                </a:moveTo>
                <a:cubicBezTo>
                  <a:pt x="33641" y="40208"/>
                  <a:pt x="33676" y="40428"/>
                  <a:pt x="33711" y="40648"/>
                </a:cubicBezTo>
                <a:cubicBezTo>
                  <a:pt x="32655" y="40754"/>
                  <a:pt x="31625" y="40833"/>
                  <a:pt x="30559" y="40939"/>
                </a:cubicBezTo>
                <a:cubicBezTo>
                  <a:pt x="30559" y="40719"/>
                  <a:pt x="30524" y="40464"/>
                  <a:pt x="30489" y="40243"/>
                </a:cubicBezTo>
                <a:cubicBezTo>
                  <a:pt x="31510" y="40173"/>
                  <a:pt x="32540" y="40059"/>
                  <a:pt x="33606" y="39988"/>
                </a:cubicBezTo>
                <a:close/>
                <a:moveTo>
                  <a:pt x="11085" y="39178"/>
                </a:moveTo>
                <a:cubicBezTo>
                  <a:pt x="11041" y="39328"/>
                  <a:pt x="11006" y="39478"/>
                  <a:pt x="10971" y="39618"/>
                </a:cubicBezTo>
                <a:cubicBezTo>
                  <a:pt x="10935" y="39803"/>
                  <a:pt x="10900" y="40023"/>
                  <a:pt x="10821" y="40243"/>
                </a:cubicBezTo>
                <a:cubicBezTo>
                  <a:pt x="9905" y="40464"/>
                  <a:pt x="8990" y="40719"/>
                  <a:pt x="8109" y="40974"/>
                </a:cubicBezTo>
                <a:cubicBezTo>
                  <a:pt x="8180" y="40798"/>
                  <a:pt x="8224" y="40578"/>
                  <a:pt x="8259" y="40393"/>
                </a:cubicBezTo>
                <a:cubicBezTo>
                  <a:pt x="8329" y="40208"/>
                  <a:pt x="8365" y="40059"/>
                  <a:pt x="8400" y="39874"/>
                </a:cubicBezTo>
                <a:cubicBezTo>
                  <a:pt x="9280" y="39618"/>
                  <a:pt x="10161" y="39363"/>
                  <a:pt x="11085" y="39178"/>
                </a:cubicBezTo>
                <a:close/>
                <a:moveTo>
                  <a:pt x="46776" y="40279"/>
                </a:moveTo>
                <a:lnTo>
                  <a:pt x="46812" y="40314"/>
                </a:lnTo>
                <a:cubicBezTo>
                  <a:pt x="45746" y="40578"/>
                  <a:pt x="44716" y="40798"/>
                  <a:pt x="43660" y="41018"/>
                </a:cubicBezTo>
                <a:cubicBezTo>
                  <a:pt x="43660" y="41018"/>
                  <a:pt x="43660" y="40974"/>
                  <a:pt x="43616" y="40939"/>
                </a:cubicBezTo>
                <a:cubicBezTo>
                  <a:pt x="44681" y="40754"/>
                  <a:pt x="45746" y="40534"/>
                  <a:pt x="46776" y="40279"/>
                </a:cubicBezTo>
                <a:close/>
                <a:moveTo>
                  <a:pt x="21940" y="40023"/>
                </a:moveTo>
                <a:lnTo>
                  <a:pt x="21940" y="40243"/>
                </a:lnTo>
                <a:cubicBezTo>
                  <a:pt x="21940" y="40428"/>
                  <a:pt x="21905" y="40613"/>
                  <a:pt x="21905" y="40798"/>
                </a:cubicBezTo>
                <a:cubicBezTo>
                  <a:pt x="20875" y="40869"/>
                  <a:pt x="19845" y="40974"/>
                  <a:pt x="18859" y="41089"/>
                </a:cubicBezTo>
                <a:cubicBezTo>
                  <a:pt x="18894" y="40904"/>
                  <a:pt x="18894" y="40719"/>
                  <a:pt x="18929" y="40534"/>
                </a:cubicBezTo>
                <a:cubicBezTo>
                  <a:pt x="18929" y="40428"/>
                  <a:pt x="18965" y="40314"/>
                  <a:pt x="18965" y="40243"/>
                </a:cubicBezTo>
                <a:cubicBezTo>
                  <a:pt x="19959" y="40138"/>
                  <a:pt x="20945" y="40059"/>
                  <a:pt x="21940" y="40023"/>
                </a:cubicBezTo>
                <a:close/>
                <a:moveTo>
                  <a:pt x="4658" y="38553"/>
                </a:moveTo>
                <a:cubicBezTo>
                  <a:pt x="4482" y="38923"/>
                  <a:pt x="4297" y="39328"/>
                  <a:pt x="4112" y="39698"/>
                </a:cubicBezTo>
                <a:cubicBezTo>
                  <a:pt x="3382" y="40138"/>
                  <a:pt x="2642" y="40613"/>
                  <a:pt x="1911" y="41124"/>
                </a:cubicBezTo>
                <a:cubicBezTo>
                  <a:pt x="2061" y="40798"/>
                  <a:pt x="2237" y="40428"/>
                  <a:pt x="2422" y="40059"/>
                </a:cubicBezTo>
                <a:cubicBezTo>
                  <a:pt x="2422" y="40059"/>
                  <a:pt x="2457" y="40023"/>
                  <a:pt x="2457" y="39988"/>
                </a:cubicBezTo>
                <a:cubicBezTo>
                  <a:pt x="3197" y="39478"/>
                  <a:pt x="3892" y="38993"/>
                  <a:pt x="4658" y="38553"/>
                </a:cubicBezTo>
                <a:close/>
                <a:moveTo>
                  <a:pt x="39733" y="39953"/>
                </a:moveTo>
                <a:cubicBezTo>
                  <a:pt x="39804" y="40208"/>
                  <a:pt x="39918" y="40464"/>
                  <a:pt x="40024" y="40719"/>
                </a:cubicBezTo>
                <a:cubicBezTo>
                  <a:pt x="39038" y="40869"/>
                  <a:pt x="38043" y="41018"/>
                  <a:pt x="37013" y="41124"/>
                </a:cubicBezTo>
                <a:cubicBezTo>
                  <a:pt x="36977" y="40869"/>
                  <a:pt x="36907" y="40578"/>
                  <a:pt x="36837" y="40314"/>
                </a:cubicBezTo>
                <a:cubicBezTo>
                  <a:pt x="37787" y="40208"/>
                  <a:pt x="38738" y="40059"/>
                  <a:pt x="39733" y="39953"/>
                </a:cubicBezTo>
                <a:close/>
                <a:moveTo>
                  <a:pt x="57922" y="39398"/>
                </a:moveTo>
                <a:cubicBezTo>
                  <a:pt x="58107" y="39583"/>
                  <a:pt x="58257" y="39768"/>
                  <a:pt x="58442" y="39988"/>
                </a:cubicBezTo>
                <a:cubicBezTo>
                  <a:pt x="57746" y="40208"/>
                  <a:pt x="57042" y="40428"/>
                  <a:pt x="56381" y="40684"/>
                </a:cubicBezTo>
                <a:cubicBezTo>
                  <a:pt x="55941" y="40833"/>
                  <a:pt x="55501" y="40974"/>
                  <a:pt x="55061" y="41124"/>
                </a:cubicBezTo>
                <a:cubicBezTo>
                  <a:pt x="54920" y="40904"/>
                  <a:pt x="54770" y="40719"/>
                  <a:pt x="54585" y="40499"/>
                </a:cubicBezTo>
                <a:cubicBezTo>
                  <a:pt x="54955" y="40393"/>
                  <a:pt x="55281" y="40279"/>
                  <a:pt x="55651" y="40173"/>
                </a:cubicBezTo>
                <a:cubicBezTo>
                  <a:pt x="56425" y="39918"/>
                  <a:pt x="57191" y="39654"/>
                  <a:pt x="57922" y="39398"/>
                </a:cubicBezTo>
                <a:close/>
                <a:moveTo>
                  <a:pt x="62439" y="39398"/>
                </a:moveTo>
                <a:cubicBezTo>
                  <a:pt x="62623" y="39583"/>
                  <a:pt x="62808" y="39768"/>
                  <a:pt x="62984" y="39953"/>
                </a:cubicBezTo>
                <a:cubicBezTo>
                  <a:pt x="61849" y="40358"/>
                  <a:pt x="60713" y="40754"/>
                  <a:pt x="59577" y="41159"/>
                </a:cubicBezTo>
                <a:cubicBezTo>
                  <a:pt x="59392" y="40974"/>
                  <a:pt x="59207" y="40798"/>
                  <a:pt x="59023" y="40578"/>
                </a:cubicBezTo>
                <a:cubicBezTo>
                  <a:pt x="60202" y="40173"/>
                  <a:pt x="61338" y="39803"/>
                  <a:pt x="62439" y="39398"/>
                </a:cubicBezTo>
                <a:close/>
                <a:moveTo>
                  <a:pt x="30454" y="40243"/>
                </a:moveTo>
                <a:cubicBezTo>
                  <a:pt x="30454" y="40464"/>
                  <a:pt x="30489" y="40719"/>
                  <a:pt x="30524" y="40939"/>
                </a:cubicBezTo>
                <a:cubicBezTo>
                  <a:pt x="29529" y="41053"/>
                  <a:pt x="28579" y="41124"/>
                  <a:pt x="27628" y="41194"/>
                </a:cubicBezTo>
                <a:cubicBezTo>
                  <a:pt x="27628" y="40939"/>
                  <a:pt x="27592" y="40684"/>
                  <a:pt x="27592" y="40428"/>
                </a:cubicBezTo>
                <a:cubicBezTo>
                  <a:pt x="28508" y="40358"/>
                  <a:pt x="29459" y="40314"/>
                  <a:pt x="30454" y="40243"/>
                </a:cubicBezTo>
                <a:close/>
                <a:moveTo>
                  <a:pt x="13577" y="39768"/>
                </a:moveTo>
                <a:lnTo>
                  <a:pt x="13577" y="39768"/>
                </a:lnTo>
                <a:cubicBezTo>
                  <a:pt x="13506" y="40138"/>
                  <a:pt x="13427" y="40499"/>
                  <a:pt x="13356" y="40869"/>
                </a:cubicBezTo>
                <a:cubicBezTo>
                  <a:pt x="12987" y="40939"/>
                  <a:pt x="12626" y="41018"/>
                  <a:pt x="12291" y="41053"/>
                </a:cubicBezTo>
                <a:cubicBezTo>
                  <a:pt x="11701" y="41159"/>
                  <a:pt x="11155" y="41309"/>
                  <a:pt x="10601" y="41414"/>
                </a:cubicBezTo>
                <a:cubicBezTo>
                  <a:pt x="10715" y="41053"/>
                  <a:pt x="10786" y="40684"/>
                  <a:pt x="10865" y="40314"/>
                </a:cubicBezTo>
                <a:cubicBezTo>
                  <a:pt x="11781" y="40094"/>
                  <a:pt x="12661" y="39918"/>
                  <a:pt x="13577" y="39768"/>
                </a:cubicBezTo>
                <a:close/>
                <a:moveTo>
                  <a:pt x="18929" y="40243"/>
                </a:moveTo>
                <a:cubicBezTo>
                  <a:pt x="18929" y="40314"/>
                  <a:pt x="18894" y="40428"/>
                  <a:pt x="18894" y="40534"/>
                </a:cubicBezTo>
                <a:cubicBezTo>
                  <a:pt x="18859" y="40719"/>
                  <a:pt x="18824" y="40904"/>
                  <a:pt x="18824" y="41089"/>
                </a:cubicBezTo>
                <a:cubicBezTo>
                  <a:pt x="17908" y="41159"/>
                  <a:pt x="16984" y="41274"/>
                  <a:pt x="16068" y="41414"/>
                </a:cubicBezTo>
                <a:cubicBezTo>
                  <a:pt x="16103" y="41194"/>
                  <a:pt x="16147" y="40974"/>
                  <a:pt x="16183" y="40798"/>
                </a:cubicBezTo>
                <a:cubicBezTo>
                  <a:pt x="16218" y="40684"/>
                  <a:pt x="16218" y="40613"/>
                  <a:pt x="16253" y="40499"/>
                </a:cubicBezTo>
                <a:cubicBezTo>
                  <a:pt x="17133" y="40393"/>
                  <a:pt x="18014" y="40314"/>
                  <a:pt x="18929" y="40243"/>
                </a:cubicBezTo>
                <a:close/>
                <a:moveTo>
                  <a:pt x="54004" y="39838"/>
                </a:moveTo>
                <a:cubicBezTo>
                  <a:pt x="54180" y="40059"/>
                  <a:pt x="54365" y="40243"/>
                  <a:pt x="54515" y="40464"/>
                </a:cubicBezTo>
                <a:cubicBezTo>
                  <a:pt x="53485" y="40798"/>
                  <a:pt x="52420" y="41124"/>
                  <a:pt x="51363" y="41414"/>
                </a:cubicBezTo>
                <a:cubicBezTo>
                  <a:pt x="51249" y="41159"/>
                  <a:pt x="51064" y="40939"/>
                  <a:pt x="50923" y="40684"/>
                </a:cubicBezTo>
                <a:cubicBezTo>
                  <a:pt x="51944" y="40428"/>
                  <a:pt x="52974" y="40138"/>
                  <a:pt x="54004" y="39838"/>
                </a:cubicBezTo>
                <a:close/>
                <a:moveTo>
                  <a:pt x="27548" y="40428"/>
                </a:moveTo>
                <a:cubicBezTo>
                  <a:pt x="27548" y="40684"/>
                  <a:pt x="27592" y="40939"/>
                  <a:pt x="27592" y="41194"/>
                </a:cubicBezTo>
                <a:cubicBezTo>
                  <a:pt x="27073" y="41274"/>
                  <a:pt x="26562" y="41309"/>
                  <a:pt x="26052" y="41344"/>
                </a:cubicBezTo>
                <a:cubicBezTo>
                  <a:pt x="25612" y="41379"/>
                  <a:pt x="25207" y="41414"/>
                  <a:pt x="24802" y="41458"/>
                </a:cubicBezTo>
                <a:cubicBezTo>
                  <a:pt x="24837" y="41159"/>
                  <a:pt x="24837" y="40904"/>
                  <a:pt x="24837" y="40613"/>
                </a:cubicBezTo>
                <a:cubicBezTo>
                  <a:pt x="25171" y="40578"/>
                  <a:pt x="25497" y="40578"/>
                  <a:pt x="25832" y="40534"/>
                </a:cubicBezTo>
                <a:cubicBezTo>
                  <a:pt x="26378" y="40499"/>
                  <a:pt x="26967" y="40464"/>
                  <a:pt x="27548" y="40428"/>
                </a:cubicBezTo>
                <a:close/>
                <a:moveTo>
                  <a:pt x="36793" y="40314"/>
                </a:moveTo>
                <a:cubicBezTo>
                  <a:pt x="36872" y="40613"/>
                  <a:pt x="36942" y="40869"/>
                  <a:pt x="36977" y="41124"/>
                </a:cubicBezTo>
                <a:cubicBezTo>
                  <a:pt x="35956" y="41274"/>
                  <a:pt x="34926" y="41379"/>
                  <a:pt x="33896" y="41494"/>
                </a:cubicBezTo>
                <a:cubicBezTo>
                  <a:pt x="33861" y="41238"/>
                  <a:pt x="33826" y="40939"/>
                  <a:pt x="33790" y="40684"/>
                </a:cubicBezTo>
                <a:cubicBezTo>
                  <a:pt x="34776" y="40578"/>
                  <a:pt x="35771" y="40464"/>
                  <a:pt x="36793" y="40314"/>
                </a:cubicBezTo>
                <a:close/>
                <a:moveTo>
                  <a:pt x="43255" y="40208"/>
                </a:moveTo>
                <a:cubicBezTo>
                  <a:pt x="43360" y="40464"/>
                  <a:pt x="43475" y="40684"/>
                  <a:pt x="43580" y="40904"/>
                </a:cubicBezTo>
                <a:cubicBezTo>
                  <a:pt x="42515" y="41124"/>
                  <a:pt x="41415" y="41309"/>
                  <a:pt x="40358" y="41494"/>
                </a:cubicBezTo>
                <a:cubicBezTo>
                  <a:pt x="40244" y="41238"/>
                  <a:pt x="40173" y="40974"/>
                  <a:pt x="40059" y="40754"/>
                </a:cubicBezTo>
                <a:cubicBezTo>
                  <a:pt x="41124" y="40578"/>
                  <a:pt x="42189" y="40428"/>
                  <a:pt x="43255" y="40208"/>
                </a:cubicBezTo>
                <a:close/>
                <a:moveTo>
                  <a:pt x="50404" y="40023"/>
                </a:moveTo>
                <a:cubicBezTo>
                  <a:pt x="50483" y="40138"/>
                  <a:pt x="50553" y="40243"/>
                  <a:pt x="50624" y="40358"/>
                </a:cubicBezTo>
                <a:cubicBezTo>
                  <a:pt x="50703" y="40464"/>
                  <a:pt x="50773" y="40578"/>
                  <a:pt x="50844" y="40684"/>
                </a:cubicBezTo>
                <a:cubicBezTo>
                  <a:pt x="49778" y="40974"/>
                  <a:pt x="48678" y="41238"/>
                  <a:pt x="47621" y="41494"/>
                </a:cubicBezTo>
                <a:cubicBezTo>
                  <a:pt x="47542" y="41379"/>
                  <a:pt x="47472" y="41274"/>
                  <a:pt x="47437" y="41194"/>
                </a:cubicBezTo>
                <a:cubicBezTo>
                  <a:pt x="47357" y="41053"/>
                  <a:pt x="47287" y="40939"/>
                  <a:pt x="47216" y="40833"/>
                </a:cubicBezTo>
                <a:cubicBezTo>
                  <a:pt x="48282" y="40578"/>
                  <a:pt x="49338" y="40314"/>
                  <a:pt x="50404" y="40023"/>
                </a:cubicBezTo>
                <a:close/>
                <a:moveTo>
                  <a:pt x="46847" y="40358"/>
                </a:moveTo>
                <a:cubicBezTo>
                  <a:pt x="46917" y="40499"/>
                  <a:pt x="47032" y="40648"/>
                  <a:pt x="47137" y="40798"/>
                </a:cubicBezTo>
                <a:cubicBezTo>
                  <a:pt x="46037" y="41053"/>
                  <a:pt x="44980" y="41274"/>
                  <a:pt x="43880" y="41529"/>
                </a:cubicBezTo>
                <a:cubicBezTo>
                  <a:pt x="43801" y="41379"/>
                  <a:pt x="43730" y="41238"/>
                  <a:pt x="43695" y="41053"/>
                </a:cubicBezTo>
                <a:cubicBezTo>
                  <a:pt x="44716" y="40833"/>
                  <a:pt x="45781" y="40613"/>
                  <a:pt x="46847" y="40358"/>
                </a:cubicBezTo>
                <a:close/>
                <a:moveTo>
                  <a:pt x="2977" y="39037"/>
                </a:moveTo>
                <a:cubicBezTo>
                  <a:pt x="2792" y="39328"/>
                  <a:pt x="2607" y="39654"/>
                  <a:pt x="2422" y="39988"/>
                </a:cubicBezTo>
                <a:cubicBezTo>
                  <a:pt x="2387" y="39988"/>
                  <a:pt x="2352" y="40023"/>
                  <a:pt x="2316" y="40059"/>
                </a:cubicBezTo>
                <a:cubicBezTo>
                  <a:pt x="1691" y="40534"/>
                  <a:pt x="1066" y="41053"/>
                  <a:pt x="476" y="41599"/>
                </a:cubicBezTo>
                <a:cubicBezTo>
                  <a:pt x="476" y="41529"/>
                  <a:pt x="520" y="41494"/>
                  <a:pt x="556" y="41458"/>
                </a:cubicBezTo>
                <a:cubicBezTo>
                  <a:pt x="696" y="41159"/>
                  <a:pt x="881" y="40869"/>
                  <a:pt x="1031" y="40613"/>
                </a:cubicBezTo>
                <a:cubicBezTo>
                  <a:pt x="1656" y="40059"/>
                  <a:pt x="2316" y="39513"/>
                  <a:pt x="2977" y="39037"/>
                </a:cubicBezTo>
                <a:close/>
                <a:moveTo>
                  <a:pt x="43580" y="40974"/>
                </a:moveTo>
                <a:cubicBezTo>
                  <a:pt x="43580" y="40974"/>
                  <a:pt x="43616" y="41018"/>
                  <a:pt x="43616" y="41053"/>
                </a:cubicBezTo>
                <a:cubicBezTo>
                  <a:pt x="42559" y="41274"/>
                  <a:pt x="41494" y="41458"/>
                  <a:pt x="40429" y="41678"/>
                </a:cubicBezTo>
                <a:cubicBezTo>
                  <a:pt x="40393" y="41634"/>
                  <a:pt x="40393" y="41564"/>
                  <a:pt x="40358" y="41529"/>
                </a:cubicBezTo>
                <a:cubicBezTo>
                  <a:pt x="41459" y="41344"/>
                  <a:pt x="42515" y="41159"/>
                  <a:pt x="43580" y="40974"/>
                </a:cubicBezTo>
                <a:close/>
                <a:moveTo>
                  <a:pt x="24802" y="40613"/>
                </a:moveTo>
                <a:cubicBezTo>
                  <a:pt x="24802" y="40904"/>
                  <a:pt x="24766" y="41159"/>
                  <a:pt x="24766" y="41458"/>
                </a:cubicBezTo>
                <a:cubicBezTo>
                  <a:pt x="23772" y="41529"/>
                  <a:pt x="22821" y="41634"/>
                  <a:pt x="21870" y="41714"/>
                </a:cubicBezTo>
                <a:cubicBezTo>
                  <a:pt x="21905" y="41414"/>
                  <a:pt x="21905" y="41124"/>
                  <a:pt x="21940" y="40833"/>
                </a:cubicBezTo>
                <a:cubicBezTo>
                  <a:pt x="22891" y="40754"/>
                  <a:pt x="23851" y="40684"/>
                  <a:pt x="24802" y="40613"/>
                </a:cubicBezTo>
                <a:close/>
                <a:moveTo>
                  <a:pt x="58477" y="40023"/>
                </a:moveTo>
                <a:cubicBezTo>
                  <a:pt x="58626" y="40208"/>
                  <a:pt x="58802" y="40393"/>
                  <a:pt x="58952" y="40578"/>
                </a:cubicBezTo>
                <a:cubicBezTo>
                  <a:pt x="58327" y="40798"/>
                  <a:pt x="57746" y="41018"/>
                  <a:pt x="57121" y="41238"/>
                </a:cubicBezTo>
                <a:cubicBezTo>
                  <a:pt x="56602" y="41414"/>
                  <a:pt x="56091" y="41599"/>
                  <a:pt x="55580" y="41749"/>
                </a:cubicBezTo>
                <a:cubicBezTo>
                  <a:pt x="55431" y="41564"/>
                  <a:pt x="55281" y="41344"/>
                  <a:pt x="55105" y="41159"/>
                </a:cubicBezTo>
                <a:cubicBezTo>
                  <a:pt x="55545" y="41018"/>
                  <a:pt x="55941" y="40869"/>
                  <a:pt x="56381" y="40719"/>
                </a:cubicBezTo>
                <a:cubicBezTo>
                  <a:pt x="57086" y="40499"/>
                  <a:pt x="57781" y="40243"/>
                  <a:pt x="58477" y="40023"/>
                </a:cubicBezTo>
                <a:close/>
                <a:moveTo>
                  <a:pt x="63028" y="39988"/>
                </a:moveTo>
                <a:cubicBezTo>
                  <a:pt x="63204" y="40173"/>
                  <a:pt x="63425" y="40358"/>
                  <a:pt x="63609" y="40534"/>
                </a:cubicBezTo>
                <a:cubicBezTo>
                  <a:pt x="63469" y="40578"/>
                  <a:pt x="63319" y="40648"/>
                  <a:pt x="63169" y="40684"/>
                </a:cubicBezTo>
                <a:cubicBezTo>
                  <a:pt x="62183" y="41053"/>
                  <a:pt x="61153" y="41414"/>
                  <a:pt x="60123" y="41749"/>
                </a:cubicBezTo>
                <a:cubicBezTo>
                  <a:pt x="59947" y="41564"/>
                  <a:pt x="59762" y="41379"/>
                  <a:pt x="59612" y="41194"/>
                </a:cubicBezTo>
                <a:cubicBezTo>
                  <a:pt x="60748" y="40798"/>
                  <a:pt x="61884" y="40393"/>
                  <a:pt x="63028" y="39988"/>
                </a:cubicBezTo>
                <a:close/>
                <a:moveTo>
                  <a:pt x="16183" y="40499"/>
                </a:moveTo>
                <a:cubicBezTo>
                  <a:pt x="16183" y="40613"/>
                  <a:pt x="16183" y="40684"/>
                  <a:pt x="16147" y="40754"/>
                </a:cubicBezTo>
                <a:cubicBezTo>
                  <a:pt x="16103" y="40974"/>
                  <a:pt x="16068" y="41194"/>
                  <a:pt x="16033" y="41414"/>
                </a:cubicBezTo>
                <a:cubicBezTo>
                  <a:pt x="15082" y="41564"/>
                  <a:pt x="14122" y="41714"/>
                  <a:pt x="13172" y="41855"/>
                </a:cubicBezTo>
                <a:cubicBezTo>
                  <a:pt x="13242" y="41678"/>
                  <a:pt x="13286" y="41458"/>
                  <a:pt x="13321" y="41238"/>
                </a:cubicBezTo>
                <a:cubicBezTo>
                  <a:pt x="13356" y="41124"/>
                  <a:pt x="13392" y="41018"/>
                  <a:pt x="13392" y="40904"/>
                </a:cubicBezTo>
                <a:cubicBezTo>
                  <a:pt x="14307" y="40754"/>
                  <a:pt x="15267" y="40613"/>
                  <a:pt x="16183" y="40499"/>
                </a:cubicBezTo>
                <a:close/>
                <a:moveTo>
                  <a:pt x="33711" y="40684"/>
                </a:moveTo>
                <a:cubicBezTo>
                  <a:pt x="33790" y="40939"/>
                  <a:pt x="33826" y="41238"/>
                  <a:pt x="33861" y="41494"/>
                </a:cubicBezTo>
                <a:cubicBezTo>
                  <a:pt x="32796" y="41634"/>
                  <a:pt x="31730" y="41749"/>
                  <a:pt x="30674" y="41855"/>
                </a:cubicBezTo>
                <a:cubicBezTo>
                  <a:pt x="30630" y="41564"/>
                  <a:pt x="30595" y="41274"/>
                  <a:pt x="30559" y="40974"/>
                </a:cubicBezTo>
                <a:cubicBezTo>
                  <a:pt x="31625" y="40904"/>
                  <a:pt x="32690" y="40798"/>
                  <a:pt x="33711" y="40684"/>
                </a:cubicBezTo>
                <a:close/>
                <a:moveTo>
                  <a:pt x="8365" y="39918"/>
                </a:moveTo>
                <a:lnTo>
                  <a:pt x="8365" y="39918"/>
                </a:lnTo>
                <a:cubicBezTo>
                  <a:pt x="8294" y="40059"/>
                  <a:pt x="8259" y="40208"/>
                  <a:pt x="8224" y="40358"/>
                </a:cubicBezTo>
                <a:cubicBezTo>
                  <a:pt x="8180" y="40578"/>
                  <a:pt x="8109" y="40798"/>
                  <a:pt x="8074" y="41018"/>
                </a:cubicBezTo>
                <a:cubicBezTo>
                  <a:pt x="7158" y="41274"/>
                  <a:pt x="6243" y="41599"/>
                  <a:pt x="5398" y="41969"/>
                </a:cubicBezTo>
                <a:cubicBezTo>
                  <a:pt x="5433" y="41819"/>
                  <a:pt x="5468" y="41714"/>
                  <a:pt x="5503" y="41564"/>
                </a:cubicBezTo>
                <a:cubicBezTo>
                  <a:pt x="5583" y="41344"/>
                  <a:pt x="5653" y="41089"/>
                  <a:pt x="5723" y="40869"/>
                </a:cubicBezTo>
                <a:cubicBezTo>
                  <a:pt x="6604" y="40499"/>
                  <a:pt x="7449" y="40173"/>
                  <a:pt x="8365" y="39918"/>
                </a:cubicBezTo>
                <a:close/>
                <a:moveTo>
                  <a:pt x="40024" y="40754"/>
                </a:moveTo>
                <a:cubicBezTo>
                  <a:pt x="40138" y="41018"/>
                  <a:pt x="40209" y="41238"/>
                  <a:pt x="40314" y="41494"/>
                </a:cubicBezTo>
                <a:cubicBezTo>
                  <a:pt x="39293" y="41678"/>
                  <a:pt x="38263" y="41819"/>
                  <a:pt x="37233" y="41969"/>
                </a:cubicBezTo>
                <a:cubicBezTo>
                  <a:pt x="37162" y="41714"/>
                  <a:pt x="37092" y="41414"/>
                  <a:pt x="37057" y="41159"/>
                </a:cubicBezTo>
                <a:cubicBezTo>
                  <a:pt x="38043" y="41053"/>
                  <a:pt x="39038" y="40904"/>
                  <a:pt x="40024" y="40754"/>
                </a:cubicBezTo>
                <a:close/>
                <a:moveTo>
                  <a:pt x="6058" y="39698"/>
                </a:moveTo>
                <a:cubicBezTo>
                  <a:pt x="5944" y="40059"/>
                  <a:pt x="5803" y="40464"/>
                  <a:pt x="5688" y="40833"/>
                </a:cubicBezTo>
                <a:cubicBezTo>
                  <a:pt x="4843" y="41194"/>
                  <a:pt x="4042" y="41564"/>
                  <a:pt x="3232" y="42004"/>
                </a:cubicBezTo>
                <a:cubicBezTo>
                  <a:pt x="3382" y="41634"/>
                  <a:pt x="3522" y="41238"/>
                  <a:pt x="3672" y="40869"/>
                </a:cubicBezTo>
                <a:cubicBezTo>
                  <a:pt x="4482" y="40428"/>
                  <a:pt x="5248" y="40023"/>
                  <a:pt x="6058" y="39698"/>
                </a:cubicBezTo>
                <a:close/>
                <a:moveTo>
                  <a:pt x="21905" y="40833"/>
                </a:moveTo>
                <a:lnTo>
                  <a:pt x="21905" y="40833"/>
                </a:lnTo>
                <a:cubicBezTo>
                  <a:pt x="21870" y="41124"/>
                  <a:pt x="21870" y="41414"/>
                  <a:pt x="21826" y="41714"/>
                </a:cubicBezTo>
                <a:cubicBezTo>
                  <a:pt x="20769" y="41819"/>
                  <a:pt x="19739" y="41934"/>
                  <a:pt x="18709" y="42075"/>
                </a:cubicBezTo>
                <a:cubicBezTo>
                  <a:pt x="18744" y="41749"/>
                  <a:pt x="18789" y="41414"/>
                  <a:pt x="18859" y="41124"/>
                </a:cubicBezTo>
                <a:cubicBezTo>
                  <a:pt x="19845" y="41018"/>
                  <a:pt x="20875" y="40904"/>
                  <a:pt x="21905" y="40833"/>
                </a:cubicBezTo>
                <a:close/>
                <a:moveTo>
                  <a:pt x="54550" y="40499"/>
                </a:moveTo>
                <a:lnTo>
                  <a:pt x="54550" y="40534"/>
                </a:lnTo>
                <a:cubicBezTo>
                  <a:pt x="54735" y="40719"/>
                  <a:pt x="54885" y="40939"/>
                  <a:pt x="55026" y="41124"/>
                </a:cubicBezTo>
                <a:cubicBezTo>
                  <a:pt x="53960" y="41494"/>
                  <a:pt x="52904" y="41819"/>
                  <a:pt x="51803" y="42119"/>
                </a:cubicBezTo>
                <a:cubicBezTo>
                  <a:pt x="51654" y="41899"/>
                  <a:pt x="51539" y="41678"/>
                  <a:pt x="51398" y="41458"/>
                </a:cubicBezTo>
                <a:cubicBezTo>
                  <a:pt x="52464" y="41159"/>
                  <a:pt x="53520" y="40833"/>
                  <a:pt x="54550" y="40499"/>
                </a:cubicBezTo>
                <a:close/>
                <a:moveTo>
                  <a:pt x="10821" y="40314"/>
                </a:moveTo>
                <a:cubicBezTo>
                  <a:pt x="10750" y="40684"/>
                  <a:pt x="10645" y="41053"/>
                  <a:pt x="10566" y="41414"/>
                </a:cubicBezTo>
                <a:cubicBezTo>
                  <a:pt x="9615" y="41634"/>
                  <a:pt x="8699" y="41899"/>
                  <a:pt x="7784" y="42154"/>
                </a:cubicBezTo>
                <a:cubicBezTo>
                  <a:pt x="7889" y="41784"/>
                  <a:pt x="8004" y="41414"/>
                  <a:pt x="8109" y="41053"/>
                </a:cubicBezTo>
                <a:cubicBezTo>
                  <a:pt x="8990" y="40754"/>
                  <a:pt x="9905" y="40534"/>
                  <a:pt x="10821" y="40314"/>
                </a:cubicBezTo>
                <a:close/>
                <a:moveTo>
                  <a:pt x="30524" y="40974"/>
                </a:moveTo>
                <a:cubicBezTo>
                  <a:pt x="30559" y="41274"/>
                  <a:pt x="30595" y="41564"/>
                  <a:pt x="30630" y="41855"/>
                </a:cubicBezTo>
                <a:cubicBezTo>
                  <a:pt x="29644" y="41969"/>
                  <a:pt x="28649" y="42039"/>
                  <a:pt x="27663" y="42154"/>
                </a:cubicBezTo>
                <a:cubicBezTo>
                  <a:pt x="27663" y="41855"/>
                  <a:pt x="27628" y="41564"/>
                  <a:pt x="27628" y="41238"/>
                </a:cubicBezTo>
                <a:cubicBezTo>
                  <a:pt x="28579" y="41159"/>
                  <a:pt x="29573" y="41089"/>
                  <a:pt x="30524" y="40974"/>
                </a:cubicBezTo>
                <a:close/>
                <a:moveTo>
                  <a:pt x="43616" y="41089"/>
                </a:moveTo>
                <a:cubicBezTo>
                  <a:pt x="43695" y="41238"/>
                  <a:pt x="43765" y="41379"/>
                  <a:pt x="43836" y="41529"/>
                </a:cubicBezTo>
                <a:cubicBezTo>
                  <a:pt x="42779" y="41749"/>
                  <a:pt x="41679" y="41969"/>
                  <a:pt x="40614" y="42189"/>
                </a:cubicBezTo>
                <a:cubicBezTo>
                  <a:pt x="40534" y="42039"/>
                  <a:pt x="40499" y="41855"/>
                  <a:pt x="40429" y="41714"/>
                </a:cubicBezTo>
                <a:cubicBezTo>
                  <a:pt x="41494" y="41529"/>
                  <a:pt x="42559" y="41309"/>
                  <a:pt x="43616" y="41089"/>
                </a:cubicBezTo>
                <a:close/>
                <a:moveTo>
                  <a:pt x="40314" y="41529"/>
                </a:moveTo>
                <a:cubicBezTo>
                  <a:pt x="40358" y="41599"/>
                  <a:pt x="40358" y="41634"/>
                  <a:pt x="40393" y="41678"/>
                </a:cubicBezTo>
                <a:cubicBezTo>
                  <a:pt x="39328" y="41899"/>
                  <a:pt x="38298" y="42075"/>
                  <a:pt x="37277" y="42260"/>
                </a:cubicBezTo>
                <a:cubicBezTo>
                  <a:pt x="37277" y="42154"/>
                  <a:pt x="37233" y="42075"/>
                  <a:pt x="37233" y="42004"/>
                </a:cubicBezTo>
                <a:cubicBezTo>
                  <a:pt x="38263" y="41855"/>
                  <a:pt x="39293" y="41714"/>
                  <a:pt x="40314" y="41529"/>
                </a:cubicBezTo>
                <a:close/>
                <a:moveTo>
                  <a:pt x="4112" y="39768"/>
                </a:moveTo>
                <a:cubicBezTo>
                  <a:pt x="3927" y="40138"/>
                  <a:pt x="3778" y="40499"/>
                  <a:pt x="3637" y="40869"/>
                </a:cubicBezTo>
                <a:cubicBezTo>
                  <a:pt x="2862" y="41309"/>
                  <a:pt x="2096" y="41784"/>
                  <a:pt x="1357" y="42295"/>
                </a:cubicBezTo>
                <a:cubicBezTo>
                  <a:pt x="1506" y="41934"/>
                  <a:pt x="1691" y="41564"/>
                  <a:pt x="1876" y="41238"/>
                </a:cubicBezTo>
                <a:cubicBezTo>
                  <a:pt x="1876" y="41194"/>
                  <a:pt x="1911" y="41159"/>
                  <a:pt x="1947" y="41159"/>
                </a:cubicBezTo>
                <a:cubicBezTo>
                  <a:pt x="2642" y="40648"/>
                  <a:pt x="3382" y="40173"/>
                  <a:pt x="4112" y="39768"/>
                </a:cubicBezTo>
                <a:close/>
                <a:moveTo>
                  <a:pt x="47137" y="40833"/>
                </a:moveTo>
                <a:cubicBezTo>
                  <a:pt x="47252" y="40939"/>
                  <a:pt x="47322" y="41089"/>
                  <a:pt x="47401" y="41194"/>
                </a:cubicBezTo>
                <a:cubicBezTo>
                  <a:pt x="47437" y="41309"/>
                  <a:pt x="47507" y="41414"/>
                  <a:pt x="47542" y="41529"/>
                </a:cubicBezTo>
                <a:cubicBezTo>
                  <a:pt x="46442" y="41784"/>
                  <a:pt x="45306" y="42039"/>
                  <a:pt x="44206" y="42295"/>
                </a:cubicBezTo>
                <a:cubicBezTo>
                  <a:pt x="44100" y="42039"/>
                  <a:pt x="43985" y="41784"/>
                  <a:pt x="43880" y="41564"/>
                </a:cubicBezTo>
                <a:cubicBezTo>
                  <a:pt x="44980" y="41344"/>
                  <a:pt x="46081" y="41089"/>
                  <a:pt x="47137" y="40833"/>
                </a:cubicBezTo>
                <a:close/>
                <a:moveTo>
                  <a:pt x="50879" y="40719"/>
                </a:moveTo>
                <a:cubicBezTo>
                  <a:pt x="51029" y="40939"/>
                  <a:pt x="51178" y="41194"/>
                  <a:pt x="51319" y="41414"/>
                </a:cubicBezTo>
                <a:cubicBezTo>
                  <a:pt x="50219" y="41749"/>
                  <a:pt x="49118" y="42039"/>
                  <a:pt x="48018" y="42295"/>
                </a:cubicBezTo>
                <a:cubicBezTo>
                  <a:pt x="47912" y="42039"/>
                  <a:pt x="47762" y="41784"/>
                  <a:pt x="47621" y="41529"/>
                </a:cubicBezTo>
                <a:cubicBezTo>
                  <a:pt x="48722" y="41274"/>
                  <a:pt x="49822" y="41018"/>
                  <a:pt x="50879" y="40719"/>
                </a:cubicBezTo>
                <a:close/>
                <a:moveTo>
                  <a:pt x="63645" y="40578"/>
                </a:moveTo>
                <a:cubicBezTo>
                  <a:pt x="63724" y="40613"/>
                  <a:pt x="63759" y="40648"/>
                  <a:pt x="63830" y="40719"/>
                </a:cubicBezTo>
                <a:cubicBezTo>
                  <a:pt x="63944" y="40833"/>
                  <a:pt x="64085" y="40939"/>
                  <a:pt x="64270" y="41089"/>
                </a:cubicBezTo>
                <a:cubicBezTo>
                  <a:pt x="63504" y="41344"/>
                  <a:pt x="62729" y="41599"/>
                  <a:pt x="61963" y="41899"/>
                </a:cubicBezTo>
                <a:cubicBezTo>
                  <a:pt x="61558" y="42039"/>
                  <a:pt x="61118" y="42189"/>
                  <a:pt x="60713" y="42339"/>
                </a:cubicBezTo>
                <a:cubicBezTo>
                  <a:pt x="60607" y="42224"/>
                  <a:pt x="60528" y="42154"/>
                  <a:pt x="60422" y="42039"/>
                </a:cubicBezTo>
                <a:cubicBezTo>
                  <a:pt x="60343" y="41969"/>
                  <a:pt x="60273" y="41899"/>
                  <a:pt x="60167" y="41784"/>
                </a:cubicBezTo>
                <a:cubicBezTo>
                  <a:pt x="61188" y="41458"/>
                  <a:pt x="62183" y="41089"/>
                  <a:pt x="63169" y="40719"/>
                </a:cubicBezTo>
                <a:cubicBezTo>
                  <a:pt x="63354" y="40684"/>
                  <a:pt x="63504" y="40613"/>
                  <a:pt x="63645" y="40578"/>
                </a:cubicBezTo>
                <a:close/>
                <a:moveTo>
                  <a:pt x="61849" y="1"/>
                </a:moveTo>
                <a:lnTo>
                  <a:pt x="61813" y="36"/>
                </a:lnTo>
                <a:cubicBezTo>
                  <a:pt x="61642" y="30"/>
                  <a:pt x="61472" y="28"/>
                  <a:pt x="61302" y="28"/>
                </a:cubicBezTo>
                <a:cubicBezTo>
                  <a:pt x="60383" y="28"/>
                  <a:pt x="59494" y="107"/>
                  <a:pt x="58662" y="256"/>
                </a:cubicBezTo>
                <a:cubicBezTo>
                  <a:pt x="56161" y="740"/>
                  <a:pt x="54260" y="1911"/>
                  <a:pt x="53124" y="3637"/>
                </a:cubicBezTo>
                <a:cubicBezTo>
                  <a:pt x="52939" y="3892"/>
                  <a:pt x="52789" y="4183"/>
                  <a:pt x="52684" y="4438"/>
                </a:cubicBezTo>
                <a:lnTo>
                  <a:pt x="52640" y="4482"/>
                </a:lnTo>
                <a:lnTo>
                  <a:pt x="52684" y="4482"/>
                </a:lnTo>
                <a:cubicBezTo>
                  <a:pt x="51979" y="6093"/>
                  <a:pt x="52059" y="7924"/>
                  <a:pt x="52164" y="9685"/>
                </a:cubicBezTo>
                <a:cubicBezTo>
                  <a:pt x="52244" y="11481"/>
                  <a:pt x="52349" y="13356"/>
                  <a:pt x="51618" y="15047"/>
                </a:cubicBezTo>
                <a:cubicBezTo>
                  <a:pt x="51029" y="16367"/>
                  <a:pt x="50043" y="17468"/>
                  <a:pt x="48792" y="18269"/>
                </a:cubicBezTo>
                <a:lnTo>
                  <a:pt x="48757" y="18269"/>
                </a:lnTo>
                <a:lnTo>
                  <a:pt x="48757" y="18304"/>
                </a:lnTo>
                <a:cubicBezTo>
                  <a:pt x="48203" y="18639"/>
                  <a:pt x="47657" y="18929"/>
                  <a:pt x="47067" y="19149"/>
                </a:cubicBezTo>
                <a:lnTo>
                  <a:pt x="47032" y="19184"/>
                </a:lnTo>
                <a:cubicBezTo>
                  <a:pt x="45497" y="19813"/>
                  <a:pt x="43756" y="20147"/>
                  <a:pt x="42202" y="20147"/>
                </a:cubicBezTo>
                <a:cubicBezTo>
                  <a:pt x="42124" y="20147"/>
                  <a:pt x="42046" y="20146"/>
                  <a:pt x="41969" y="20144"/>
                </a:cubicBezTo>
                <a:lnTo>
                  <a:pt x="41564" y="20144"/>
                </a:lnTo>
                <a:cubicBezTo>
                  <a:pt x="41529" y="20144"/>
                  <a:pt x="41494" y="20144"/>
                  <a:pt x="41415" y="20109"/>
                </a:cubicBezTo>
                <a:cubicBezTo>
                  <a:pt x="40754" y="20109"/>
                  <a:pt x="40279" y="20109"/>
                  <a:pt x="39619" y="20285"/>
                </a:cubicBezTo>
                <a:cubicBezTo>
                  <a:pt x="39619" y="20250"/>
                  <a:pt x="39583" y="20215"/>
                  <a:pt x="39583" y="20179"/>
                </a:cubicBezTo>
                <a:lnTo>
                  <a:pt x="39548" y="20215"/>
                </a:lnTo>
                <a:cubicBezTo>
                  <a:pt x="39548" y="20250"/>
                  <a:pt x="39548" y="20250"/>
                  <a:pt x="39583" y="20285"/>
                </a:cubicBezTo>
                <a:cubicBezTo>
                  <a:pt x="39478" y="20329"/>
                  <a:pt x="39363" y="20329"/>
                  <a:pt x="39258" y="20399"/>
                </a:cubicBezTo>
                <a:cubicBezTo>
                  <a:pt x="38888" y="20505"/>
                  <a:pt x="38553" y="20655"/>
                  <a:pt x="38228" y="20804"/>
                </a:cubicBezTo>
                <a:cubicBezTo>
                  <a:pt x="37752" y="21024"/>
                  <a:pt x="37277" y="21280"/>
                  <a:pt x="36722" y="21350"/>
                </a:cubicBezTo>
                <a:cubicBezTo>
                  <a:pt x="36314" y="21430"/>
                  <a:pt x="35890" y="21469"/>
                  <a:pt x="35449" y="21469"/>
                </a:cubicBezTo>
                <a:cubicBezTo>
                  <a:pt x="34228" y="21469"/>
                  <a:pt x="32877" y="21164"/>
                  <a:pt x="31369" y="20549"/>
                </a:cubicBezTo>
                <a:lnTo>
                  <a:pt x="30964" y="20399"/>
                </a:lnTo>
                <a:cubicBezTo>
                  <a:pt x="30815" y="20329"/>
                  <a:pt x="30674" y="20285"/>
                  <a:pt x="30524" y="20215"/>
                </a:cubicBezTo>
                <a:lnTo>
                  <a:pt x="30524" y="20179"/>
                </a:lnTo>
                <a:lnTo>
                  <a:pt x="30489" y="20215"/>
                </a:lnTo>
                <a:cubicBezTo>
                  <a:pt x="29934" y="19994"/>
                  <a:pt x="29353" y="19774"/>
                  <a:pt x="28799" y="19554"/>
                </a:cubicBezTo>
                <a:cubicBezTo>
                  <a:pt x="28799" y="19484"/>
                  <a:pt x="28763" y="19449"/>
                  <a:pt x="28728" y="19405"/>
                </a:cubicBezTo>
                <a:lnTo>
                  <a:pt x="28693" y="19405"/>
                </a:lnTo>
                <a:cubicBezTo>
                  <a:pt x="28728" y="19449"/>
                  <a:pt x="28728" y="19484"/>
                  <a:pt x="28763" y="19519"/>
                </a:cubicBezTo>
                <a:cubicBezTo>
                  <a:pt x="28174" y="19264"/>
                  <a:pt x="27592" y="19044"/>
                  <a:pt x="27003" y="18788"/>
                </a:cubicBezTo>
                <a:cubicBezTo>
                  <a:pt x="27003" y="18709"/>
                  <a:pt x="26967" y="18674"/>
                  <a:pt x="26967" y="18639"/>
                </a:cubicBezTo>
                <a:lnTo>
                  <a:pt x="26888" y="18674"/>
                </a:lnTo>
                <a:cubicBezTo>
                  <a:pt x="26932" y="18674"/>
                  <a:pt x="26932" y="18709"/>
                  <a:pt x="26967" y="18744"/>
                </a:cubicBezTo>
                <a:cubicBezTo>
                  <a:pt x="25022" y="17864"/>
                  <a:pt x="23146" y="16843"/>
                  <a:pt x="21500" y="15522"/>
                </a:cubicBezTo>
                <a:cubicBezTo>
                  <a:pt x="21166" y="15267"/>
                  <a:pt x="20840" y="15003"/>
                  <a:pt x="20470" y="14712"/>
                </a:cubicBezTo>
                <a:cubicBezTo>
                  <a:pt x="20435" y="14712"/>
                  <a:pt x="20435" y="14677"/>
                  <a:pt x="20435" y="14642"/>
                </a:cubicBezTo>
                <a:lnTo>
                  <a:pt x="20400" y="14677"/>
                </a:lnTo>
                <a:cubicBezTo>
                  <a:pt x="19924" y="14342"/>
                  <a:pt x="19449" y="14017"/>
                  <a:pt x="18929" y="13682"/>
                </a:cubicBezTo>
                <a:cubicBezTo>
                  <a:pt x="18894" y="13647"/>
                  <a:pt x="18859" y="13612"/>
                  <a:pt x="18824" y="13541"/>
                </a:cubicBezTo>
                <a:lnTo>
                  <a:pt x="18789" y="13576"/>
                </a:lnTo>
                <a:cubicBezTo>
                  <a:pt x="18824" y="13612"/>
                  <a:pt x="18824" y="13612"/>
                  <a:pt x="18859" y="13647"/>
                </a:cubicBezTo>
                <a:cubicBezTo>
                  <a:pt x="18304" y="13321"/>
                  <a:pt x="17723" y="13022"/>
                  <a:pt x="17133" y="12766"/>
                </a:cubicBezTo>
                <a:cubicBezTo>
                  <a:pt x="17133" y="12766"/>
                  <a:pt x="17098" y="12731"/>
                  <a:pt x="17098" y="12696"/>
                </a:cubicBezTo>
                <a:lnTo>
                  <a:pt x="17063" y="12731"/>
                </a:lnTo>
                <a:lnTo>
                  <a:pt x="17063" y="12766"/>
                </a:lnTo>
                <a:cubicBezTo>
                  <a:pt x="16473" y="12511"/>
                  <a:pt x="15883" y="12291"/>
                  <a:pt x="15267" y="12185"/>
                </a:cubicBezTo>
                <a:cubicBezTo>
                  <a:pt x="14598" y="12025"/>
                  <a:pt x="13914" y="11934"/>
                  <a:pt x="13215" y="11934"/>
                </a:cubicBezTo>
                <a:cubicBezTo>
                  <a:pt x="12451" y="11934"/>
                  <a:pt x="11669" y="12043"/>
                  <a:pt x="10865" y="12291"/>
                </a:cubicBezTo>
                <a:cubicBezTo>
                  <a:pt x="8805" y="12916"/>
                  <a:pt x="7784" y="14122"/>
                  <a:pt x="7079" y="15592"/>
                </a:cubicBezTo>
                <a:cubicBezTo>
                  <a:pt x="7079" y="15557"/>
                  <a:pt x="7044" y="15557"/>
                  <a:pt x="7009" y="15522"/>
                </a:cubicBezTo>
                <a:lnTo>
                  <a:pt x="7009" y="15557"/>
                </a:lnTo>
                <a:cubicBezTo>
                  <a:pt x="7009" y="15592"/>
                  <a:pt x="7044" y="15628"/>
                  <a:pt x="7079" y="15628"/>
                </a:cubicBezTo>
                <a:cubicBezTo>
                  <a:pt x="6789" y="16218"/>
                  <a:pt x="6604" y="16843"/>
                  <a:pt x="6384" y="17468"/>
                </a:cubicBezTo>
                <a:cubicBezTo>
                  <a:pt x="6349" y="17424"/>
                  <a:pt x="6313" y="17353"/>
                  <a:pt x="6278" y="17283"/>
                </a:cubicBezTo>
                <a:lnTo>
                  <a:pt x="6243" y="17318"/>
                </a:lnTo>
                <a:cubicBezTo>
                  <a:pt x="6278" y="17388"/>
                  <a:pt x="6313" y="17468"/>
                  <a:pt x="6384" y="17538"/>
                </a:cubicBezTo>
                <a:cubicBezTo>
                  <a:pt x="6278" y="17829"/>
                  <a:pt x="6199" y="18128"/>
                  <a:pt x="6093" y="18454"/>
                </a:cubicBezTo>
                <a:cubicBezTo>
                  <a:pt x="6023" y="18709"/>
                  <a:pt x="5944" y="18964"/>
                  <a:pt x="5873" y="19264"/>
                </a:cubicBezTo>
                <a:cubicBezTo>
                  <a:pt x="5838" y="19228"/>
                  <a:pt x="5838" y="19184"/>
                  <a:pt x="5803" y="19184"/>
                </a:cubicBezTo>
                <a:lnTo>
                  <a:pt x="5759" y="19184"/>
                </a:lnTo>
                <a:cubicBezTo>
                  <a:pt x="5803" y="19228"/>
                  <a:pt x="5838" y="19264"/>
                  <a:pt x="5838" y="19299"/>
                </a:cubicBezTo>
                <a:cubicBezTo>
                  <a:pt x="5503" y="20364"/>
                  <a:pt x="5142" y="21429"/>
                  <a:pt x="4553" y="22380"/>
                </a:cubicBezTo>
                <a:cubicBezTo>
                  <a:pt x="3602" y="23886"/>
                  <a:pt x="2061" y="25206"/>
                  <a:pt x="1" y="26272"/>
                </a:cubicBezTo>
                <a:lnTo>
                  <a:pt x="1" y="26307"/>
                </a:lnTo>
                <a:cubicBezTo>
                  <a:pt x="80" y="26272"/>
                  <a:pt x="186" y="26228"/>
                  <a:pt x="256" y="26157"/>
                </a:cubicBezTo>
                <a:cubicBezTo>
                  <a:pt x="441" y="26448"/>
                  <a:pt x="591" y="26782"/>
                  <a:pt x="696" y="27152"/>
                </a:cubicBezTo>
                <a:cubicBezTo>
                  <a:pt x="520" y="27222"/>
                  <a:pt x="371" y="27328"/>
                  <a:pt x="186" y="27407"/>
                </a:cubicBezTo>
                <a:cubicBezTo>
                  <a:pt x="115" y="27443"/>
                  <a:pt x="36" y="27478"/>
                  <a:pt x="1" y="27478"/>
                </a:cubicBezTo>
                <a:lnTo>
                  <a:pt x="1" y="27548"/>
                </a:lnTo>
                <a:cubicBezTo>
                  <a:pt x="80" y="27513"/>
                  <a:pt x="115" y="27478"/>
                  <a:pt x="186" y="27443"/>
                </a:cubicBezTo>
                <a:cubicBezTo>
                  <a:pt x="371" y="27372"/>
                  <a:pt x="556" y="27258"/>
                  <a:pt x="696" y="27187"/>
                </a:cubicBezTo>
                <a:cubicBezTo>
                  <a:pt x="811" y="27513"/>
                  <a:pt x="881" y="27918"/>
                  <a:pt x="881" y="28323"/>
                </a:cubicBezTo>
                <a:cubicBezTo>
                  <a:pt x="696" y="28429"/>
                  <a:pt x="476" y="28543"/>
                  <a:pt x="256" y="28649"/>
                </a:cubicBezTo>
                <a:cubicBezTo>
                  <a:pt x="186" y="28693"/>
                  <a:pt x="80" y="28728"/>
                  <a:pt x="1" y="28763"/>
                </a:cubicBezTo>
                <a:lnTo>
                  <a:pt x="1" y="28834"/>
                </a:lnTo>
                <a:cubicBezTo>
                  <a:pt x="80" y="28798"/>
                  <a:pt x="186" y="28728"/>
                  <a:pt x="300" y="28693"/>
                </a:cubicBezTo>
                <a:cubicBezTo>
                  <a:pt x="476" y="28578"/>
                  <a:pt x="696" y="28508"/>
                  <a:pt x="881" y="28393"/>
                </a:cubicBezTo>
                <a:lnTo>
                  <a:pt x="881" y="28393"/>
                </a:lnTo>
                <a:cubicBezTo>
                  <a:pt x="881" y="28798"/>
                  <a:pt x="846" y="29239"/>
                  <a:pt x="776" y="29679"/>
                </a:cubicBezTo>
                <a:cubicBezTo>
                  <a:pt x="556" y="29793"/>
                  <a:pt x="335" y="29934"/>
                  <a:pt x="80" y="30049"/>
                </a:cubicBezTo>
                <a:cubicBezTo>
                  <a:pt x="36" y="30049"/>
                  <a:pt x="1" y="30049"/>
                  <a:pt x="1" y="30084"/>
                </a:cubicBezTo>
                <a:lnTo>
                  <a:pt x="1" y="30119"/>
                </a:lnTo>
                <a:cubicBezTo>
                  <a:pt x="36" y="30119"/>
                  <a:pt x="80" y="30084"/>
                  <a:pt x="80" y="30084"/>
                </a:cubicBezTo>
                <a:cubicBezTo>
                  <a:pt x="335" y="29969"/>
                  <a:pt x="556" y="29864"/>
                  <a:pt x="776" y="29749"/>
                </a:cubicBezTo>
                <a:lnTo>
                  <a:pt x="776" y="29749"/>
                </a:lnTo>
                <a:cubicBezTo>
                  <a:pt x="696" y="30154"/>
                  <a:pt x="591" y="30594"/>
                  <a:pt x="441" y="31035"/>
                </a:cubicBezTo>
                <a:cubicBezTo>
                  <a:pt x="300" y="31114"/>
                  <a:pt x="151" y="31184"/>
                  <a:pt x="1" y="31255"/>
                </a:cubicBezTo>
                <a:lnTo>
                  <a:pt x="1" y="31334"/>
                </a:lnTo>
                <a:cubicBezTo>
                  <a:pt x="151" y="31255"/>
                  <a:pt x="300" y="31184"/>
                  <a:pt x="406" y="31114"/>
                </a:cubicBezTo>
                <a:lnTo>
                  <a:pt x="406" y="31114"/>
                </a:lnTo>
                <a:cubicBezTo>
                  <a:pt x="300" y="31475"/>
                  <a:pt x="151" y="31880"/>
                  <a:pt x="1" y="32285"/>
                </a:cubicBezTo>
                <a:lnTo>
                  <a:pt x="1" y="32390"/>
                </a:lnTo>
                <a:cubicBezTo>
                  <a:pt x="591" y="32065"/>
                  <a:pt x="1137" y="31774"/>
                  <a:pt x="1656" y="31475"/>
                </a:cubicBezTo>
                <a:lnTo>
                  <a:pt x="1656" y="31475"/>
                </a:lnTo>
                <a:cubicBezTo>
                  <a:pt x="1506" y="31845"/>
                  <a:pt x="1321" y="32285"/>
                  <a:pt x="1137" y="32690"/>
                </a:cubicBezTo>
                <a:cubicBezTo>
                  <a:pt x="776" y="32910"/>
                  <a:pt x="406" y="33130"/>
                  <a:pt x="1" y="33350"/>
                </a:cubicBezTo>
                <a:lnTo>
                  <a:pt x="1" y="33385"/>
                </a:lnTo>
                <a:cubicBezTo>
                  <a:pt x="371" y="33200"/>
                  <a:pt x="740" y="32980"/>
                  <a:pt x="1101" y="32760"/>
                </a:cubicBezTo>
                <a:lnTo>
                  <a:pt x="1101" y="32760"/>
                </a:lnTo>
                <a:cubicBezTo>
                  <a:pt x="881" y="33165"/>
                  <a:pt x="696" y="33605"/>
                  <a:pt x="476" y="34010"/>
                </a:cubicBezTo>
                <a:cubicBezTo>
                  <a:pt x="300" y="34116"/>
                  <a:pt x="151" y="34230"/>
                  <a:pt x="1" y="34301"/>
                </a:cubicBezTo>
                <a:lnTo>
                  <a:pt x="1" y="34371"/>
                </a:lnTo>
                <a:cubicBezTo>
                  <a:pt x="151" y="34266"/>
                  <a:pt x="300" y="34195"/>
                  <a:pt x="406" y="34116"/>
                </a:cubicBezTo>
                <a:lnTo>
                  <a:pt x="406" y="34116"/>
                </a:lnTo>
                <a:cubicBezTo>
                  <a:pt x="300" y="34336"/>
                  <a:pt x="186" y="34556"/>
                  <a:pt x="36" y="34776"/>
                </a:cubicBezTo>
                <a:cubicBezTo>
                  <a:pt x="36" y="34811"/>
                  <a:pt x="1" y="34855"/>
                  <a:pt x="1" y="34891"/>
                </a:cubicBezTo>
                <a:lnTo>
                  <a:pt x="1" y="34961"/>
                </a:lnTo>
                <a:cubicBezTo>
                  <a:pt x="36" y="34926"/>
                  <a:pt x="36" y="34855"/>
                  <a:pt x="80" y="34811"/>
                </a:cubicBezTo>
                <a:cubicBezTo>
                  <a:pt x="221" y="34556"/>
                  <a:pt x="371" y="34301"/>
                  <a:pt x="476" y="34045"/>
                </a:cubicBezTo>
                <a:cubicBezTo>
                  <a:pt x="1066" y="33711"/>
                  <a:pt x="1621" y="33350"/>
                  <a:pt x="2096" y="32945"/>
                </a:cubicBezTo>
                <a:lnTo>
                  <a:pt x="2096" y="32945"/>
                </a:lnTo>
                <a:cubicBezTo>
                  <a:pt x="2061" y="33095"/>
                  <a:pt x="1982" y="33236"/>
                  <a:pt x="1911" y="33350"/>
                </a:cubicBezTo>
                <a:cubicBezTo>
                  <a:pt x="1762" y="33641"/>
                  <a:pt x="1656" y="33896"/>
                  <a:pt x="1506" y="34151"/>
                </a:cubicBezTo>
                <a:cubicBezTo>
                  <a:pt x="1031" y="34521"/>
                  <a:pt x="520" y="34855"/>
                  <a:pt x="1" y="35181"/>
                </a:cubicBezTo>
                <a:lnTo>
                  <a:pt x="1" y="35252"/>
                </a:lnTo>
                <a:cubicBezTo>
                  <a:pt x="520" y="34926"/>
                  <a:pt x="996" y="34591"/>
                  <a:pt x="1436" y="34266"/>
                </a:cubicBezTo>
                <a:lnTo>
                  <a:pt x="1436" y="34266"/>
                </a:lnTo>
                <a:cubicBezTo>
                  <a:pt x="1251" y="34635"/>
                  <a:pt x="1031" y="35032"/>
                  <a:pt x="811" y="35437"/>
                </a:cubicBezTo>
                <a:cubicBezTo>
                  <a:pt x="556" y="35621"/>
                  <a:pt x="256" y="35806"/>
                  <a:pt x="1" y="36026"/>
                </a:cubicBezTo>
                <a:lnTo>
                  <a:pt x="1" y="36062"/>
                </a:lnTo>
                <a:cubicBezTo>
                  <a:pt x="256" y="35877"/>
                  <a:pt x="520" y="35692"/>
                  <a:pt x="740" y="35516"/>
                </a:cubicBezTo>
                <a:lnTo>
                  <a:pt x="740" y="35516"/>
                </a:lnTo>
                <a:cubicBezTo>
                  <a:pt x="520" y="35956"/>
                  <a:pt x="256" y="36396"/>
                  <a:pt x="1" y="36836"/>
                </a:cubicBezTo>
                <a:lnTo>
                  <a:pt x="1" y="36907"/>
                </a:lnTo>
                <a:cubicBezTo>
                  <a:pt x="1" y="36907"/>
                  <a:pt x="1" y="36872"/>
                  <a:pt x="36" y="36872"/>
                </a:cubicBezTo>
                <a:cubicBezTo>
                  <a:pt x="661" y="36396"/>
                  <a:pt x="1216" y="35912"/>
                  <a:pt x="1762" y="35437"/>
                </a:cubicBezTo>
                <a:lnTo>
                  <a:pt x="1762" y="35437"/>
                </a:lnTo>
                <a:cubicBezTo>
                  <a:pt x="1542" y="35841"/>
                  <a:pt x="1357" y="36211"/>
                  <a:pt x="1137" y="36572"/>
                </a:cubicBezTo>
                <a:cubicBezTo>
                  <a:pt x="776" y="36907"/>
                  <a:pt x="406" y="37197"/>
                  <a:pt x="1" y="37497"/>
                </a:cubicBezTo>
                <a:lnTo>
                  <a:pt x="1" y="37567"/>
                </a:lnTo>
                <a:cubicBezTo>
                  <a:pt x="371" y="37277"/>
                  <a:pt x="740" y="36977"/>
                  <a:pt x="1066" y="36687"/>
                </a:cubicBezTo>
                <a:lnTo>
                  <a:pt x="1066" y="36687"/>
                </a:lnTo>
                <a:cubicBezTo>
                  <a:pt x="881" y="37012"/>
                  <a:pt x="696" y="37347"/>
                  <a:pt x="520" y="37673"/>
                </a:cubicBezTo>
                <a:cubicBezTo>
                  <a:pt x="335" y="37787"/>
                  <a:pt x="186" y="37937"/>
                  <a:pt x="1" y="38078"/>
                </a:cubicBezTo>
                <a:lnTo>
                  <a:pt x="1" y="38157"/>
                </a:lnTo>
                <a:cubicBezTo>
                  <a:pt x="151" y="38007"/>
                  <a:pt x="300" y="37893"/>
                  <a:pt x="441" y="37787"/>
                </a:cubicBezTo>
                <a:lnTo>
                  <a:pt x="441" y="37787"/>
                </a:lnTo>
                <a:cubicBezTo>
                  <a:pt x="300" y="38007"/>
                  <a:pt x="151" y="38263"/>
                  <a:pt x="1" y="38518"/>
                </a:cubicBezTo>
                <a:lnTo>
                  <a:pt x="1" y="38597"/>
                </a:lnTo>
                <a:cubicBezTo>
                  <a:pt x="186" y="38298"/>
                  <a:pt x="371" y="38007"/>
                  <a:pt x="556" y="37673"/>
                </a:cubicBezTo>
                <a:cubicBezTo>
                  <a:pt x="740" y="37532"/>
                  <a:pt x="881" y="37382"/>
                  <a:pt x="1066" y="37233"/>
                </a:cubicBezTo>
                <a:cubicBezTo>
                  <a:pt x="1401" y="36977"/>
                  <a:pt x="1726" y="36687"/>
                  <a:pt x="2017" y="36396"/>
                </a:cubicBezTo>
                <a:cubicBezTo>
                  <a:pt x="2061" y="36352"/>
                  <a:pt x="2096" y="36317"/>
                  <a:pt x="2131" y="36282"/>
                </a:cubicBezTo>
                <a:lnTo>
                  <a:pt x="2131" y="36282"/>
                </a:lnTo>
                <a:cubicBezTo>
                  <a:pt x="1947" y="36651"/>
                  <a:pt x="1726" y="37012"/>
                  <a:pt x="1542" y="37382"/>
                </a:cubicBezTo>
                <a:lnTo>
                  <a:pt x="1506" y="37382"/>
                </a:lnTo>
                <a:cubicBezTo>
                  <a:pt x="1216" y="37673"/>
                  <a:pt x="881" y="37937"/>
                  <a:pt x="591" y="38227"/>
                </a:cubicBezTo>
                <a:cubicBezTo>
                  <a:pt x="406" y="38377"/>
                  <a:pt x="186" y="38553"/>
                  <a:pt x="1" y="38703"/>
                </a:cubicBezTo>
                <a:lnTo>
                  <a:pt x="1" y="38773"/>
                </a:lnTo>
                <a:cubicBezTo>
                  <a:pt x="186" y="38597"/>
                  <a:pt x="406" y="38412"/>
                  <a:pt x="626" y="38263"/>
                </a:cubicBezTo>
                <a:cubicBezTo>
                  <a:pt x="881" y="38007"/>
                  <a:pt x="1181" y="37752"/>
                  <a:pt x="1471" y="37497"/>
                </a:cubicBezTo>
                <a:lnTo>
                  <a:pt x="1471" y="37497"/>
                </a:lnTo>
                <a:cubicBezTo>
                  <a:pt x="1286" y="37787"/>
                  <a:pt x="1137" y="38042"/>
                  <a:pt x="960" y="38333"/>
                </a:cubicBezTo>
                <a:cubicBezTo>
                  <a:pt x="916" y="38412"/>
                  <a:pt x="881" y="38483"/>
                  <a:pt x="846" y="38518"/>
                </a:cubicBezTo>
                <a:cubicBezTo>
                  <a:pt x="556" y="38773"/>
                  <a:pt x="256" y="39037"/>
                  <a:pt x="1" y="39257"/>
                </a:cubicBezTo>
                <a:lnTo>
                  <a:pt x="1" y="39328"/>
                </a:lnTo>
                <a:cubicBezTo>
                  <a:pt x="256" y="39108"/>
                  <a:pt x="520" y="38888"/>
                  <a:pt x="740" y="38668"/>
                </a:cubicBezTo>
                <a:lnTo>
                  <a:pt x="740" y="38668"/>
                </a:lnTo>
                <a:cubicBezTo>
                  <a:pt x="556" y="38993"/>
                  <a:pt x="335" y="39328"/>
                  <a:pt x="151" y="39618"/>
                </a:cubicBezTo>
                <a:cubicBezTo>
                  <a:pt x="115" y="39698"/>
                  <a:pt x="36" y="39733"/>
                  <a:pt x="1" y="39768"/>
                </a:cubicBezTo>
                <a:lnTo>
                  <a:pt x="1" y="39838"/>
                </a:lnTo>
                <a:cubicBezTo>
                  <a:pt x="1" y="39803"/>
                  <a:pt x="36" y="39803"/>
                  <a:pt x="80" y="39768"/>
                </a:cubicBezTo>
                <a:lnTo>
                  <a:pt x="80" y="39768"/>
                </a:lnTo>
                <a:cubicBezTo>
                  <a:pt x="36" y="39803"/>
                  <a:pt x="1" y="39838"/>
                  <a:pt x="1" y="39874"/>
                </a:cubicBezTo>
                <a:lnTo>
                  <a:pt x="1" y="39953"/>
                </a:lnTo>
                <a:cubicBezTo>
                  <a:pt x="36" y="39838"/>
                  <a:pt x="115" y="39768"/>
                  <a:pt x="186" y="39654"/>
                </a:cubicBezTo>
                <a:cubicBezTo>
                  <a:pt x="476" y="39398"/>
                  <a:pt x="776" y="39143"/>
                  <a:pt x="1066" y="38888"/>
                </a:cubicBezTo>
                <a:cubicBezTo>
                  <a:pt x="1321" y="38632"/>
                  <a:pt x="1577" y="38377"/>
                  <a:pt x="1876" y="38157"/>
                </a:cubicBezTo>
                <a:lnTo>
                  <a:pt x="1876" y="38157"/>
                </a:lnTo>
                <a:cubicBezTo>
                  <a:pt x="1691" y="38412"/>
                  <a:pt x="1542" y="38668"/>
                  <a:pt x="1357" y="38923"/>
                </a:cubicBezTo>
                <a:cubicBezTo>
                  <a:pt x="1066" y="39213"/>
                  <a:pt x="776" y="39478"/>
                  <a:pt x="476" y="39768"/>
                </a:cubicBezTo>
                <a:cubicBezTo>
                  <a:pt x="335" y="39918"/>
                  <a:pt x="151" y="40059"/>
                  <a:pt x="1" y="40208"/>
                </a:cubicBezTo>
                <a:lnTo>
                  <a:pt x="1" y="40279"/>
                </a:lnTo>
                <a:cubicBezTo>
                  <a:pt x="151" y="40094"/>
                  <a:pt x="335" y="39953"/>
                  <a:pt x="520" y="39803"/>
                </a:cubicBezTo>
                <a:cubicBezTo>
                  <a:pt x="776" y="39548"/>
                  <a:pt x="1031" y="39328"/>
                  <a:pt x="1286" y="39073"/>
                </a:cubicBezTo>
                <a:lnTo>
                  <a:pt x="1286" y="39073"/>
                </a:lnTo>
                <a:cubicBezTo>
                  <a:pt x="1066" y="39398"/>
                  <a:pt x="881" y="39733"/>
                  <a:pt x="661" y="40023"/>
                </a:cubicBezTo>
                <a:cubicBezTo>
                  <a:pt x="520" y="40208"/>
                  <a:pt x="335" y="40358"/>
                  <a:pt x="186" y="40499"/>
                </a:cubicBezTo>
                <a:cubicBezTo>
                  <a:pt x="115" y="40578"/>
                  <a:pt x="36" y="40613"/>
                  <a:pt x="1" y="40684"/>
                </a:cubicBezTo>
                <a:lnTo>
                  <a:pt x="1" y="40754"/>
                </a:lnTo>
                <a:cubicBezTo>
                  <a:pt x="80" y="40684"/>
                  <a:pt x="151" y="40613"/>
                  <a:pt x="221" y="40534"/>
                </a:cubicBezTo>
                <a:cubicBezTo>
                  <a:pt x="335" y="40428"/>
                  <a:pt x="441" y="40314"/>
                  <a:pt x="591" y="40173"/>
                </a:cubicBezTo>
                <a:lnTo>
                  <a:pt x="591" y="40173"/>
                </a:lnTo>
                <a:cubicBezTo>
                  <a:pt x="406" y="40464"/>
                  <a:pt x="221" y="40719"/>
                  <a:pt x="80" y="41018"/>
                </a:cubicBezTo>
                <a:cubicBezTo>
                  <a:pt x="36" y="41053"/>
                  <a:pt x="36" y="41053"/>
                  <a:pt x="1" y="41089"/>
                </a:cubicBezTo>
                <a:lnTo>
                  <a:pt x="1" y="41194"/>
                </a:lnTo>
                <a:cubicBezTo>
                  <a:pt x="1" y="41159"/>
                  <a:pt x="36" y="41124"/>
                  <a:pt x="36" y="41124"/>
                </a:cubicBezTo>
                <a:cubicBezTo>
                  <a:pt x="556" y="40613"/>
                  <a:pt x="1066" y="40138"/>
                  <a:pt x="1621" y="39654"/>
                </a:cubicBezTo>
                <a:lnTo>
                  <a:pt x="1621" y="39654"/>
                </a:lnTo>
                <a:cubicBezTo>
                  <a:pt x="1401" y="39953"/>
                  <a:pt x="1216" y="40279"/>
                  <a:pt x="996" y="40578"/>
                </a:cubicBezTo>
                <a:cubicBezTo>
                  <a:pt x="661" y="40869"/>
                  <a:pt x="335" y="41194"/>
                  <a:pt x="1" y="41494"/>
                </a:cubicBezTo>
                <a:lnTo>
                  <a:pt x="1" y="41564"/>
                </a:lnTo>
                <a:cubicBezTo>
                  <a:pt x="300" y="41274"/>
                  <a:pt x="626" y="40974"/>
                  <a:pt x="916" y="40719"/>
                </a:cubicBezTo>
                <a:lnTo>
                  <a:pt x="916" y="40719"/>
                </a:lnTo>
                <a:cubicBezTo>
                  <a:pt x="776" y="40939"/>
                  <a:pt x="626" y="41159"/>
                  <a:pt x="520" y="41414"/>
                </a:cubicBezTo>
                <a:cubicBezTo>
                  <a:pt x="441" y="41494"/>
                  <a:pt x="406" y="41599"/>
                  <a:pt x="371" y="41678"/>
                </a:cubicBezTo>
                <a:cubicBezTo>
                  <a:pt x="221" y="41784"/>
                  <a:pt x="115" y="41899"/>
                  <a:pt x="1" y="42004"/>
                </a:cubicBezTo>
                <a:lnTo>
                  <a:pt x="1" y="42075"/>
                </a:lnTo>
                <a:cubicBezTo>
                  <a:pt x="115" y="41969"/>
                  <a:pt x="186" y="41899"/>
                  <a:pt x="300" y="41784"/>
                </a:cubicBezTo>
                <a:lnTo>
                  <a:pt x="300" y="41784"/>
                </a:lnTo>
                <a:cubicBezTo>
                  <a:pt x="186" y="41969"/>
                  <a:pt x="115" y="42154"/>
                  <a:pt x="1" y="42339"/>
                </a:cubicBezTo>
                <a:lnTo>
                  <a:pt x="1" y="42374"/>
                </a:lnTo>
                <a:lnTo>
                  <a:pt x="36" y="42374"/>
                </a:lnTo>
                <a:cubicBezTo>
                  <a:pt x="151" y="42154"/>
                  <a:pt x="256" y="41934"/>
                  <a:pt x="406" y="41714"/>
                </a:cubicBezTo>
                <a:cubicBezTo>
                  <a:pt x="1031" y="41124"/>
                  <a:pt x="1656" y="40578"/>
                  <a:pt x="2352" y="40094"/>
                </a:cubicBezTo>
                <a:cubicBezTo>
                  <a:pt x="2352" y="40059"/>
                  <a:pt x="2352" y="40059"/>
                  <a:pt x="2387" y="40059"/>
                </a:cubicBezTo>
                <a:cubicBezTo>
                  <a:pt x="2202" y="40428"/>
                  <a:pt x="2017" y="40798"/>
                  <a:pt x="1841" y="41194"/>
                </a:cubicBezTo>
                <a:cubicBezTo>
                  <a:pt x="1321" y="41564"/>
                  <a:pt x="811" y="41969"/>
                  <a:pt x="335" y="42374"/>
                </a:cubicBezTo>
                <a:lnTo>
                  <a:pt x="406" y="42374"/>
                </a:lnTo>
                <a:cubicBezTo>
                  <a:pt x="846" y="42004"/>
                  <a:pt x="1321" y="41634"/>
                  <a:pt x="1762" y="41274"/>
                </a:cubicBezTo>
                <a:lnTo>
                  <a:pt x="1762" y="41274"/>
                </a:lnTo>
                <a:cubicBezTo>
                  <a:pt x="1621" y="41634"/>
                  <a:pt x="1471" y="41969"/>
                  <a:pt x="1286" y="42339"/>
                </a:cubicBezTo>
                <a:lnTo>
                  <a:pt x="1251" y="42374"/>
                </a:lnTo>
                <a:lnTo>
                  <a:pt x="1321" y="42374"/>
                </a:lnTo>
                <a:cubicBezTo>
                  <a:pt x="2096" y="41819"/>
                  <a:pt x="2827" y="41344"/>
                  <a:pt x="3602" y="40904"/>
                </a:cubicBezTo>
                <a:lnTo>
                  <a:pt x="3602" y="40904"/>
                </a:lnTo>
                <a:cubicBezTo>
                  <a:pt x="3452" y="41274"/>
                  <a:pt x="3302" y="41678"/>
                  <a:pt x="3161" y="42039"/>
                </a:cubicBezTo>
                <a:cubicBezTo>
                  <a:pt x="2977" y="42154"/>
                  <a:pt x="2756" y="42260"/>
                  <a:pt x="2572" y="42374"/>
                </a:cubicBezTo>
                <a:lnTo>
                  <a:pt x="2642" y="42374"/>
                </a:lnTo>
                <a:cubicBezTo>
                  <a:pt x="2827" y="42260"/>
                  <a:pt x="2977" y="42189"/>
                  <a:pt x="3161" y="42075"/>
                </a:cubicBezTo>
                <a:lnTo>
                  <a:pt x="3161" y="42075"/>
                </a:lnTo>
                <a:cubicBezTo>
                  <a:pt x="3117" y="42189"/>
                  <a:pt x="3082" y="42260"/>
                  <a:pt x="3047" y="42374"/>
                </a:cubicBezTo>
                <a:lnTo>
                  <a:pt x="3082" y="42374"/>
                </a:lnTo>
                <a:cubicBezTo>
                  <a:pt x="3117" y="42260"/>
                  <a:pt x="3161" y="42154"/>
                  <a:pt x="3197" y="42039"/>
                </a:cubicBezTo>
                <a:cubicBezTo>
                  <a:pt x="3998" y="41634"/>
                  <a:pt x="4843" y="41238"/>
                  <a:pt x="5688" y="40869"/>
                </a:cubicBezTo>
                <a:lnTo>
                  <a:pt x="5688" y="40869"/>
                </a:lnTo>
                <a:cubicBezTo>
                  <a:pt x="5618" y="41124"/>
                  <a:pt x="5539" y="41344"/>
                  <a:pt x="5468" y="41564"/>
                </a:cubicBezTo>
                <a:cubicBezTo>
                  <a:pt x="5433" y="41714"/>
                  <a:pt x="5398" y="41819"/>
                  <a:pt x="5318" y="41969"/>
                </a:cubicBezTo>
                <a:cubicBezTo>
                  <a:pt x="5028" y="42119"/>
                  <a:pt x="4702" y="42224"/>
                  <a:pt x="4403" y="42374"/>
                </a:cubicBezTo>
                <a:lnTo>
                  <a:pt x="4517" y="42374"/>
                </a:lnTo>
                <a:cubicBezTo>
                  <a:pt x="4773" y="42260"/>
                  <a:pt x="5063" y="42154"/>
                  <a:pt x="5318" y="42039"/>
                </a:cubicBezTo>
                <a:lnTo>
                  <a:pt x="5318" y="42039"/>
                </a:lnTo>
                <a:cubicBezTo>
                  <a:pt x="5283" y="42154"/>
                  <a:pt x="5248" y="42260"/>
                  <a:pt x="5213" y="42374"/>
                </a:cubicBezTo>
                <a:lnTo>
                  <a:pt x="5248" y="42374"/>
                </a:lnTo>
                <a:cubicBezTo>
                  <a:pt x="5283" y="42260"/>
                  <a:pt x="5318" y="42119"/>
                  <a:pt x="5362" y="42004"/>
                </a:cubicBezTo>
                <a:cubicBezTo>
                  <a:pt x="6243" y="41634"/>
                  <a:pt x="7158" y="41344"/>
                  <a:pt x="8039" y="41053"/>
                </a:cubicBezTo>
                <a:lnTo>
                  <a:pt x="8039" y="41053"/>
                </a:lnTo>
                <a:cubicBezTo>
                  <a:pt x="7960" y="41414"/>
                  <a:pt x="7854" y="41819"/>
                  <a:pt x="7740" y="42189"/>
                </a:cubicBezTo>
                <a:cubicBezTo>
                  <a:pt x="7519" y="42260"/>
                  <a:pt x="7343" y="42295"/>
                  <a:pt x="7158" y="42374"/>
                </a:cubicBezTo>
                <a:lnTo>
                  <a:pt x="7229" y="42374"/>
                </a:lnTo>
                <a:cubicBezTo>
                  <a:pt x="7414" y="42339"/>
                  <a:pt x="7563" y="42260"/>
                  <a:pt x="7704" y="42224"/>
                </a:cubicBezTo>
                <a:lnTo>
                  <a:pt x="7704" y="42224"/>
                </a:lnTo>
                <a:cubicBezTo>
                  <a:pt x="7704" y="42260"/>
                  <a:pt x="7704" y="42339"/>
                  <a:pt x="7669" y="42374"/>
                </a:cubicBezTo>
                <a:lnTo>
                  <a:pt x="7704" y="42374"/>
                </a:lnTo>
                <a:cubicBezTo>
                  <a:pt x="7740" y="42295"/>
                  <a:pt x="7740" y="42260"/>
                  <a:pt x="7784" y="42189"/>
                </a:cubicBezTo>
                <a:cubicBezTo>
                  <a:pt x="8699" y="41934"/>
                  <a:pt x="9615" y="41678"/>
                  <a:pt x="10530" y="41458"/>
                </a:cubicBezTo>
                <a:lnTo>
                  <a:pt x="10530" y="41458"/>
                </a:lnTo>
                <a:cubicBezTo>
                  <a:pt x="10530" y="41599"/>
                  <a:pt x="10495" y="41714"/>
                  <a:pt x="10460" y="41855"/>
                </a:cubicBezTo>
                <a:cubicBezTo>
                  <a:pt x="10381" y="42004"/>
                  <a:pt x="10346" y="42189"/>
                  <a:pt x="10310" y="42374"/>
                </a:cubicBezTo>
                <a:lnTo>
                  <a:pt x="10346" y="42374"/>
                </a:lnTo>
                <a:cubicBezTo>
                  <a:pt x="10381" y="42189"/>
                  <a:pt x="10460" y="42039"/>
                  <a:pt x="10495" y="41855"/>
                </a:cubicBezTo>
                <a:cubicBezTo>
                  <a:pt x="10530" y="41714"/>
                  <a:pt x="10566" y="41599"/>
                  <a:pt x="10601" y="41458"/>
                </a:cubicBezTo>
                <a:cubicBezTo>
                  <a:pt x="11481" y="41238"/>
                  <a:pt x="12406" y="41089"/>
                  <a:pt x="13356" y="40904"/>
                </a:cubicBezTo>
                <a:lnTo>
                  <a:pt x="13356" y="40904"/>
                </a:lnTo>
                <a:cubicBezTo>
                  <a:pt x="13321" y="41018"/>
                  <a:pt x="13321" y="41124"/>
                  <a:pt x="13286" y="41238"/>
                </a:cubicBezTo>
                <a:cubicBezTo>
                  <a:pt x="13242" y="41458"/>
                  <a:pt x="13172" y="41678"/>
                  <a:pt x="13136" y="41855"/>
                </a:cubicBezTo>
                <a:cubicBezTo>
                  <a:pt x="12326" y="42039"/>
                  <a:pt x="11525" y="42189"/>
                  <a:pt x="10715" y="42374"/>
                </a:cubicBezTo>
                <a:lnTo>
                  <a:pt x="10935" y="42374"/>
                </a:lnTo>
                <a:cubicBezTo>
                  <a:pt x="11631" y="42224"/>
                  <a:pt x="12362" y="42039"/>
                  <a:pt x="13136" y="41934"/>
                </a:cubicBezTo>
                <a:lnTo>
                  <a:pt x="13136" y="41934"/>
                </a:lnTo>
                <a:cubicBezTo>
                  <a:pt x="13101" y="42075"/>
                  <a:pt x="13066" y="42224"/>
                  <a:pt x="13022" y="42374"/>
                </a:cubicBezTo>
                <a:lnTo>
                  <a:pt x="13066" y="42374"/>
                </a:lnTo>
                <a:cubicBezTo>
                  <a:pt x="13101" y="42224"/>
                  <a:pt x="13136" y="42075"/>
                  <a:pt x="13172" y="41934"/>
                </a:cubicBezTo>
                <a:cubicBezTo>
                  <a:pt x="14122" y="41749"/>
                  <a:pt x="15047" y="41599"/>
                  <a:pt x="16033" y="41458"/>
                </a:cubicBezTo>
                <a:lnTo>
                  <a:pt x="16033" y="41458"/>
                </a:lnTo>
                <a:cubicBezTo>
                  <a:pt x="15962" y="41749"/>
                  <a:pt x="15927" y="42075"/>
                  <a:pt x="15848" y="42374"/>
                </a:cubicBezTo>
                <a:lnTo>
                  <a:pt x="15883" y="42374"/>
                </a:lnTo>
                <a:cubicBezTo>
                  <a:pt x="15962" y="42075"/>
                  <a:pt x="15998" y="41749"/>
                  <a:pt x="16068" y="41458"/>
                </a:cubicBezTo>
                <a:cubicBezTo>
                  <a:pt x="16984" y="41344"/>
                  <a:pt x="17864" y="41238"/>
                  <a:pt x="18789" y="41124"/>
                </a:cubicBezTo>
                <a:lnTo>
                  <a:pt x="18789" y="41124"/>
                </a:lnTo>
                <a:cubicBezTo>
                  <a:pt x="18744" y="41458"/>
                  <a:pt x="18709" y="41749"/>
                  <a:pt x="18639" y="42075"/>
                </a:cubicBezTo>
                <a:cubicBezTo>
                  <a:pt x="17908" y="42154"/>
                  <a:pt x="17169" y="42260"/>
                  <a:pt x="16403" y="42374"/>
                </a:cubicBezTo>
                <a:lnTo>
                  <a:pt x="16658" y="42374"/>
                </a:lnTo>
                <a:cubicBezTo>
                  <a:pt x="17318" y="42260"/>
                  <a:pt x="17979" y="42189"/>
                  <a:pt x="18639" y="42119"/>
                </a:cubicBezTo>
                <a:lnTo>
                  <a:pt x="18639" y="42119"/>
                </a:lnTo>
                <a:cubicBezTo>
                  <a:pt x="18639" y="42189"/>
                  <a:pt x="18639" y="42295"/>
                  <a:pt x="18604" y="42374"/>
                </a:cubicBezTo>
                <a:lnTo>
                  <a:pt x="18639" y="42374"/>
                </a:lnTo>
                <a:cubicBezTo>
                  <a:pt x="18674" y="42295"/>
                  <a:pt x="18674" y="42189"/>
                  <a:pt x="18709" y="42119"/>
                </a:cubicBezTo>
                <a:cubicBezTo>
                  <a:pt x="19739" y="41969"/>
                  <a:pt x="20805" y="41855"/>
                  <a:pt x="21826" y="41749"/>
                </a:cubicBezTo>
                <a:lnTo>
                  <a:pt x="21826" y="41749"/>
                </a:lnTo>
                <a:cubicBezTo>
                  <a:pt x="21791" y="41969"/>
                  <a:pt x="21791" y="42154"/>
                  <a:pt x="21755" y="42374"/>
                </a:cubicBezTo>
                <a:lnTo>
                  <a:pt x="21791" y="42374"/>
                </a:lnTo>
                <a:cubicBezTo>
                  <a:pt x="21826" y="42154"/>
                  <a:pt x="21826" y="41969"/>
                  <a:pt x="21870" y="41749"/>
                </a:cubicBezTo>
                <a:cubicBezTo>
                  <a:pt x="22856" y="41678"/>
                  <a:pt x="23807" y="41564"/>
                  <a:pt x="24766" y="41494"/>
                </a:cubicBezTo>
                <a:lnTo>
                  <a:pt x="24766" y="41494"/>
                </a:lnTo>
                <a:cubicBezTo>
                  <a:pt x="24766" y="41714"/>
                  <a:pt x="24731" y="41969"/>
                  <a:pt x="24731" y="42189"/>
                </a:cubicBezTo>
                <a:cubicBezTo>
                  <a:pt x="24731" y="42224"/>
                  <a:pt x="24731" y="42295"/>
                  <a:pt x="24687" y="42374"/>
                </a:cubicBezTo>
                <a:lnTo>
                  <a:pt x="24766" y="42374"/>
                </a:lnTo>
                <a:lnTo>
                  <a:pt x="24766" y="42189"/>
                </a:lnTo>
                <a:cubicBezTo>
                  <a:pt x="24766" y="41969"/>
                  <a:pt x="24802" y="41714"/>
                  <a:pt x="24802" y="41494"/>
                </a:cubicBezTo>
                <a:cubicBezTo>
                  <a:pt x="25207" y="41458"/>
                  <a:pt x="25647" y="41414"/>
                  <a:pt x="26052" y="41379"/>
                </a:cubicBezTo>
                <a:cubicBezTo>
                  <a:pt x="26562" y="41344"/>
                  <a:pt x="27073" y="41309"/>
                  <a:pt x="27592" y="41274"/>
                </a:cubicBezTo>
                <a:cubicBezTo>
                  <a:pt x="27592" y="41564"/>
                  <a:pt x="27628" y="41855"/>
                  <a:pt x="27628" y="42154"/>
                </a:cubicBezTo>
                <a:cubicBezTo>
                  <a:pt x="27293" y="42189"/>
                  <a:pt x="26967" y="42224"/>
                  <a:pt x="26633" y="42224"/>
                </a:cubicBezTo>
                <a:lnTo>
                  <a:pt x="25832" y="42339"/>
                </a:lnTo>
                <a:cubicBezTo>
                  <a:pt x="25647" y="42339"/>
                  <a:pt x="25462" y="42374"/>
                  <a:pt x="25242" y="42374"/>
                </a:cubicBezTo>
                <a:lnTo>
                  <a:pt x="25832" y="42374"/>
                </a:lnTo>
                <a:lnTo>
                  <a:pt x="26668" y="42295"/>
                </a:lnTo>
                <a:cubicBezTo>
                  <a:pt x="26967" y="42260"/>
                  <a:pt x="27293" y="42224"/>
                  <a:pt x="27628" y="42189"/>
                </a:cubicBezTo>
                <a:lnTo>
                  <a:pt x="27628" y="42374"/>
                </a:lnTo>
                <a:lnTo>
                  <a:pt x="27663" y="42374"/>
                </a:lnTo>
                <a:lnTo>
                  <a:pt x="27663" y="42189"/>
                </a:lnTo>
                <a:cubicBezTo>
                  <a:pt x="28649" y="42075"/>
                  <a:pt x="29644" y="42004"/>
                  <a:pt x="30630" y="41899"/>
                </a:cubicBezTo>
                <a:cubicBezTo>
                  <a:pt x="30630" y="42039"/>
                  <a:pt x="30674" y="42224"/>
                  <a:pt x="30674" y="42374"/>
                </a:cubicBezTo>
                <a:lnTo>
                  <a:pt x="30744" y="42374"/>
                </a:lnTo>
                <a:cubicBezTo>
                  <a:pt x="30709" y="42224"/>
                  <a:pt x="30709" y="42039"/>
                  <a:pt x="30674" y="41899"/>
                </a:cubicBezTo>
                <a:cubicBezTo>
                  <a:pt x="31730" y="41784"/>
                  <a:pt x="32796" y="41678"/>
                  <a:pt x="33861" y="41564"/>
                </a:cubicBezTo>
                <a:cubicBezTo>
                  <a:pt x="33896" y="41819"/>
                  <a:pt x="33931" y="42119"/>
                  <a:pt x="33975" y="42374"/>
                </a:cubicBezTo>
                <a:lnTo>
                  <a:pt x="34011" y="42374"/>
                </a:lnTo>
                <a:cubicBezTo>
                  <a:pt x="33975" y="42119"/>
                  <a:pt x="33931" y="41819"/>
                  <a:pt x="33896" y="41564"/>
                </a:cubicBezTo>
                <a:cubicBezTo>
                  <a:pt x="34926" y="41414"/>
                  <a:pt x="35956" y="41309"/>
                  <a:pt x="36977" y="41159"/>
                </a:cubicBezTo>
                <a:cubicBezTo>
                  <a:pt x="37057" y="41458"/>
                  <a:pt x="37127" y="41714"/>
                  <a:pt x="37162" y="41969"/>
                </a:cubicBezTo>
                <a:cubicBezTo>
                  <a:pt x="36132" y="42119"/>
                  <a:pt x="35076" y="42260"/>
                  <a:pt x="34011" y="42374"/>
                </a:cubicBezTo>
                <a:lnTo>
                  <a:pt x="34372" y="42374"/>
                </a:lnTo>
                <a:cubicBezTo>
                  <a:pt x="35331" y="42260"/>
                  <a:pt x="36247" y="42154"/>
                  <a:pt x="37198" y="42004"/>
                </a:cubicBezTo>
                <a:cubicBezTo>
                  <a:pt x="37198" y="42075"/>
                  <a:pt x="37233" y="42189"/>
                  <a:pt x="37233" y="42260"/>
                </a:cubicBezTo>
                <a:cubicBezTo>
                  <a:pt x="37013" y="42295"/>
                  <a:pt x="36757" y="42339"/>
                  <a:pt x="36537" y="42374"/>
                </a:cubicBezTo>
                <a:lnTo>
                  <a:pt x="36793" y="42374"/>
                </a:lnTo>
                <a:cubicBezTo>
                  <a:pt x="36942" y="42339"/>
                  <a:pt x="37092" y="42339"/>
                  <a:pt x="37233" y="42295"/>
                </a:cubicBezTo>
                <a:cubicBezTo>
                  <a:pt x="37277" y="42339"/>
                  <a:pt x="37277" y="42339"/>
                  <a:pt x="37277" y="42374"/>
                </a:cubicBezTo>
                <a:lnTo>
                  <a:pt x="37312" y="42374"/>
                </a:lnTo>
                <a:lnTo>
                  <a:pt x="37312" y="42295"/>
                </a:lnTo>
                <a:cubicBezTo>
                  <a:pt x="38333" y="42119"/>
                  <a:pt x="39363" y="41934"/>
                  <a:pt x="40393" y="41714"/>
                </a:cubicBezTo>
                <a:cubicBezTo>
                  <a:pt x="40429" y="41899"/>
                  <a:pt x="40499" y="42039"/>
                  <a:pt x="40534" y="42189"/>
                </a:cubicBezTo>
                <a:cubicBezTo>
                  <a:pt x="40209" y="42260"/>
                  <a:pt x="39874" y="42295"/>
                  <a:pt x="39548" y="42374"/>
                </a:cubicBezTo>
                <a:lnTo>
                  <a:pt x="39804" y="42374"/>
                </a:lnTo>
                <a:cubicBezTo>
                  <a:pt x="40059" y="42339"/>
                  <a:pt x="40314" y="42260"/>
                  <a:pt x="40578" y="42224"/>
                </a:cubicBezTo>
                <a:cubicBezTo>
                  <a:pt x="40578" y="42260"/>
                  <a:pt x="40614" y="42339"/>
                  <a:pt x="40614" y="42374"/>
                </a:cubicBezTo>
                <a:lnTo>
                  <a:pt x="40649" y="42374"/>
                </a:lnTo>
                <a:cubicBezTo>
                  <a:pt x="40649" y="42339"/>
                  <a:pt x="40614" y="42260"/>
                  <a:pt x="40614" y="42224"/>
                </a:cubicBezTo>
                <a:cubicBezTo>
                  <a:pt x="41714" y="42004"/>
                  <a:pt x="42779" y="41784"/>
                  <a:pt x="43836" y="41564"/>
                </a:cubicBezTo>
                <a:cubicBezTo>
                  <a:pt x="43950" y="41819"/>
                  <a:pt x="44056" y="42039"/>
                  <a:pt x="44170" y="42295"/>
                </a:cubicBezTo>
                <a:cubicBezTo>
                  <a:pt x="44021" y="42339"/>
                  <a:pt x="43915" y="42339"/>
                  <a:pt x="43801" y="42374"/>
                </a:cubicBezTo>
                <a:lnTo>
                  <a:pt x="43985" y="42374"/>
                </a:lnTo>
                <a:cubicBezTo>
                  <a:pt x="44056" y="42374"/>
                  <a:pt x="44135" y="42339"/>
                  <a:pt x="44170" y="42339"/>
                </a:cubicBezTo>
                <a:cubicBezTo>
                  <a:pt x="44170" y="42339"/>
                  <a:pt x="44170" y="42374"/>
                  <a:pt x="44206" y="42374"/>
                </a:cubicBezTo>
                <a:lnTo>
                  <a:pt x="44241" y="42374"/>
                </a:lnTo>
                <a:cubicBezTo>
                  <a:pt x="44241" y="42374"/>
                  <a:pt x="44241" y="42339"/>
                  <a:pt x="44206" y="42339"/>
                </a:cubicBezTo>
                <a:cubicBezTo>
                  <a:pt x="45341" y="42075"/>
                  <a:pt x="46477" y="41819"/>
                  <a:pt x="47577" y="41564"/>
                </a:cubicBezTo>
                <a:cubicBezTo>
                  <a:pt x="47727" y="41784"/>
                  <a:pt x="47877" y="42039"/>
                  <a:pt x="47982" y="42295"/>
                </a:cubicBezTo>
                <a:cubicBezTo>
                  <a:pt x="47912" y="42339"/>
                  <a:pt x="47842" y="42339"/>
                  <a:pt x="47727" y="42374"/>
                </a:cubicBezTo>
                <a:lnTo>
                  <a:pt x="47912" y="42374"/>
                </a:lnTo>
                <a:cubicBezTo>
                  <a:pt x="47947" y="42374"/>
                  <a:pt x="47982" y="42374"/>
                  <a:pt x="48018" y="42339"/>
                </a:cubicBezTo>
                <a:lnTo>
                  <a:pt x="48018" y="42374"/>
                </a:lnTo>
                <a:lnTo>
                  <a:pt x="48062" y="42374"/>
                </a:lnTo>
                <a:lnTo>
                  <a:pt x="48062" y="42339"/>
                </a:lnTo>
                <a:cubicBezTo>
                  <a:pt x="49162" y="42075"/>
                  <a:pt x="50263" y="41784"/>
                  <a:pt x="51363" y="41458"/>
                </a:cubicBezTo>
                <a:cubicBezTo>
                  <a:pt x="51504" y="41678"/>
                  <a:pt x="51618" y="41934"/>
                  <a:pt x="51759" y="42154"/>
                </a:cubicBezTo>
                <a:cubicBezTo>
                  <a:pt x="51469" y="42224"/>
                  <a:pt x="51213" y="42295"/>
                  <a:pt x="50923" y="42374"/>
                </a:cubicBezTo>
                <a:lnTo>
                  <a:pt x="51099" y="42374"/>
                </a:lnTo>
                <a:cubicBezTo>
                  <a:pt x="51319" y="42295"/>
                  <a:pt x="51539" y="42260"/>
                  <a:pt x="51759" y="42189"/>
                </a:cubicBezTo>
                <a:cubicBezTo>
                  <a:pt x="51803" y="42224"/>
                  <a:pt x="51874" y="42295"/>
                  <a:pt x="51909" y="42374"/>
                </a:cubicBezTo>
                <a:lnTo>
                  <a:pt x="51944" y="42374"/>
                </a:lnTo>
                <a:cubicBezTo>
                  <a:pt x="51909" y="42295"/>
                  <a:pt x="51874" y="42224"/>
                  <a:pt x="51839" y="42154"/>
                </a:cubicBezTo>
                <a:cubicBezTo>
                  <a:pt x="52904" y="41855"/>
                  <a:pt x="54004" y="41529"/>
                  <a:pt x="55061" y="41159"/>
                </a:cubicBezTo>
                <a:cubicBezTo>
                  <a:pt x="55210" y="41379"/>
                  <a:pt x="55395" y="41564"/>
                  <a:pt x="55545" y="41784"/>
                </a:cubicBezTo>
                <a:cubicBezTo>
                  <a:pt x="54955" y="41969"/>
                  <a:pt x="54330" y="42189"/>
                  <a:pt x="53705" y="42374"/>
                </a:cubicBezTo>
                <a:lnTo>
                  <a:pt x="53855" y="42374"/>
                </a:lnTo>
                <a:cubicBezTo>
                  <a:pt x="54445" y="42189"/>
                  <a:pt x="54990" y="42004"/>
                  <a:pt x="55580" y="41819"/>
                </a:cubicBezTo>
                <a:cubicBezTo>
                  <a:pt x="55721" y="42004"/>
                  <a:pt x="55871" y="42189"/>
                  <a:pt x="56020" y="42374"/>
                </a:cubicBezTo>
                <a:lnTo>
                  <a:pt x="56091" y="42374"/>
                </a:lnTo>
                <a:cubicBezTo>
                  <a:pt x="55941" y="42189"/>
                  <a:pt x="55765" y="42004"/>
                  <a:pt x="55615" y="41784"/>
                </a:cubicBezTo>
                <a:cubicBezTo>
                  <a:pt x="56126" y="41634"/>
                  <a:pt x="56646" y="41458"/>
                  <a:pt x="57121" y="41274"/>
                </a:cubicBezTo>
                <a:cubicBezTo>
                  <a:pt x="57746" y="41053"/>
                  <a:pt x="58362" y="40833"/>
                  <a:pt x="58987" y="40613"/>
                </a:cubicBezTo>
                <a:cubicBezTo>
                  <a:pt x="59172" y="40798"/>
                  <a:pt x="59357" y="40974"/>
                  <a:pt x="59542" y="41159"/>
                </a:cubicBezTo>
                <a:cubicBezTo>
                  <a:pt x="58847" y="41414"/>
                  <a:pt x="58186" y="41678"/>
                  <a:pt x="57526" y="41899"/>
                </a:cubicBezTo>
                <a:cubicBezTo>
                  <a:pt x="57086" y="42075"/>
                  <a:pt x="56602" y="42224"/>
                  <a:pt x="56161" y="42374"/>
                </a:cubicBezTo>
                <a:lnTo>
                  <a:pt x="56311" y="42374"/>
                </a:lnTo>
                <a:cubicBezTo>
                  <a:pt x="56716" y="42224"/>
                  <a:pt x="57121" y="42075"/>
                  <a:pt x="57526" y="41934"/>
                </a:cubicBezTo>
                <a:cubicBezTo>
                  <a:pt x="58186" y="41714"/>
                  <a:pt x="58882" y="41458"/>
                  <a:pt x="59542" y="41194"/>
                </a:cubicBezTo>
                <a:cubicBezTo>
                  <a:pt x="59727" y="41414"/>
                  <a:pt x="59903" y="41599"/>
                  <a:pt x="60088" y="41784"/>
                </a:cubicBezTo>
                <a:cubicBezTo>
                  <a:pt x="59542" y="41969"/>
                  <a:pt x="58987" y="42189"/>
                  <a:pt x="58442" y="42374"/>
                </a:cubicBezTo>
                <a:lnTo>
                  <a:pt x="58582" y="42374"/>
                </a:lnTo>
                <a:cubicBezTo>
                  <a:pt x="59102" y="42189"/>
                  <a:pt x="59612" y="42004"/>
                  <a:pt x="60123" y="41819"/>
                </a:cubicBezTo>
                <a:cubicBezTo>
                  <a:pt x="60238" y="41899"/>
                  <a:pt x="60308" y="42004"/>
                  <a:pt x="60422" y="42075"/>
                </a:cubicBezTo>
                <a:cubicBezTo>
                  <a:pt x="60493" y="42189"/>
                  <a:pt x="60563" y="42260"/>
                  <a:pt x="60678" y="42339"/>
                </a:cubicBezTo>
                <a:cubicBezTo>
                  <a:pt x="60643" y="42374"/>
                  <a:pt x="60607" y="42374"/>
                  <a:pt x="60607" y="42374"/>
                </a:cubicBezTo>
                <a:lnTo>
                  <a:pt x="60748" y="42374"/>
                </a:lnTo>
                <a:cubicBezTo>
                  <a:pt x="61153" y="42224"/>
                  <a:pt x="61558" y="42075"/>
                  <a:pt x="61963" y="41934"/>
                </a:cubicBezTo>
                <a:cubicBezTo>
                  <a:pt x="62729" y="41678"/>
                  <a:pt x="63504" y="41379"/>
                  <a:pt x="64305" y="41124"/>
                </a:cubicBezTo>
                <a:cubicBezTo>
                  <a:pt x="64490" y="41274"/>
                  <a:pt x="64710" y="41458"/>
                  <a:pt x="64930" y="41599"/>
                </a:cubicBezTo>
                <a:cubicBezTo>
                  <a:pt x="64569" y="41749"/>
                  <a:pt x="64199" y="41855"/>
                  <a:pt x="63865" y="42004"/>
                </a:cubicBezTo>
                <a:cubicBezTo>
                  <a:pt x="63504" y="42119"/>
                  <a:pt x="63134" y="42260"/>
                  <a:pt x="62808" y="42374"/>
                </a:cubicBezTo>
                <a:lnTo>
                  <a:pt x="62914" y="42374"/>
                </a:lnTo>
                <a:cubicBezTo>
                  <a:pt x="63248" y="42260"/>
                  <a:pt x="63574" y="42154"/>
                  <a:pt x="63865" y="42039"/>
                </a:cubicBezTo>
                <a:cubicBezTo>
                  <a:pt x="64235" y="41899"/>
                  <a:pt x="64604" y="41784"/>
                  <a:pt x="64965" y="41634"/>
                </a:cubicBezTo>
                <a:cubicBezTo>
                  <a:pt x="65150" y="41784"/>
                  <a:pt x="65335" y="41934"/>
                  <a:pt x="65520" y="42075"/>
                </a:cubicBezTo>
                <a:cubicBezTo>
                  <a:pt x="65229" y="42154"/>
                  <a:pt x="64930" y="42260"/>
                  <a:pt x="64675" y="42374"/>
                </a:cubicBezTo>
                <a:lnTo>
                  <a:pt x="64789" y="42374"/>
                </a:lnTo>
                <a:cubicBezTo>
                  <a:pt x="65044" y="42260"/>
                  <a:pt x="65300" y="42189"/>
                  <a:pt x="65555" y="42075"/>
                </a:cubicBezTo>
                <a:cubicBezTo>
                  <a:pt x="65670" y="42189"/>
                  <a:pt x="65810" y="42260"/>
                  <a:pt x="65925" y="42374"/>
                </a:cubicBezTo>
                <a:lnTo>
                  <a:pt x="65995" y="42374"/>
                </a:lnTo>
                <a:cubicBezTo>
                  <a:pt x="65846" y="42260"/>
                  <a:pt x="65740" y="42189"/>
                  <a:pt x="65590" y="42075"/>
                </a:cubicBezTo>
                <a:cubicBezTo>
                  <a:pt x="65740" y="42039"/>
                  <a:pt x="65846" y="41969"/>
                  <a:pt x="65995" y="41934"/>
                </a:cubicBezTo>
                <a:lnTo>
                  <a:pt x="65995" y="41899"/>
                </a:lnTo>
                <a:cubicBezTo>
                  <a:pt x="65846" y="41934"/>
                  <a:pt x="65705" y="42004"/>
                  <a:pt x="65555" y="42039"/>
                </a:cubicBezTo>
                <a:cubicBezTo>
                  <a:pt x="65370" y="41899"/>
                  <a:pt x="65185" y="41749"/>
                  <a:pt x="65009" y="41634"/>
                </a:cubicBezTo>
                <a:cubicBezTo>
                  <a:pt x="65335" y="41494"/>
                  <a:pt x="65670" y="41379"/>
                  <a:pt x="65995" y="41274"/>
                </a:cubicBezTo>
                <a:lnTo>
                  <a:pt x="65995" y="41238"/>
                </a:lnTo>
                <a:cubicBezTo>
                  <a:pt x="65670" y="41344"/>
                  <a:pt x="65300" y="41458"/>
                  <a:pt x="64965" y="41599"/>
                </a:cubicBezTo>
                <a:cubicBezTo>
                  <a:pt x="64745" y="41414"/>
                  <a:pt x="64569" y="41274"/>
                  <a:pt x="64349" y="41089"/>
                </a:cubicBezTo>
                <a:cubicBezTo>
                  <a:pt x="64895" y="40904"/>
                  <a:pt x="65449" y="40719"/>
                  <a:pt x="65995" y="40499"/>
                </a:cubicBezTo>
                <a:lnTo>
                  <a:pt x="65995" y="40464"/>
                </a:lnTo>
                <a:cubicBezTo>
                  <a:pt x="65449" y="40648"/>
                  <a:pt x="64860" y="40869"/>
                  <a:pt x="64305" y="41053"/>
                </a:cubicBezTo>
                <a:cubicBezTo>
                  <a:pt x="64164" y="40939"/>
                  <a:pt x="63979" y="40798"/>
                  <a:pt x="63830" y="40684"/>
                </a:cubicBezTo>
                <a:cubicBezTo>
                  <a:pt x="63794" y="40648"/>
                  <a:pt x="63759" y="40578"/>
                  <a:pt x="63689" y="40534"/>
                </a:cubicBezTo>
                <a:cubicBezTo>
                  <a:pt x="64455" y="40279"/>
                  <a:pt x="65229" y="40023"/>
                  <a:pt x="65995" y="39733"/>
                </a:cubicBezTo>
                <a:lnTo>
                  <a:pt x="65995" y="39698"/>
                </a:lnTo>
                <a:cubicBezTo>
                  <a:pt x="65229" y="39953"/>
                  <a:pt x="64455" y="40243"/>
                  <a:pt x="63645" y="40499"/>
                </a:cubicBezTo>
                <a:cubicBezTo>
                  <a:pt x="63469" y="40358"/>
                  <a:pt x="63284" y="40173"/>
                  <a:pt x="63064" y="39953"/>
                </a:cubicBezTo>
                <a:cubicBezTo>
                  <a:pt x="63204" y="39918"/>
                  <a:pt x="63319" y="39874"/>
                  <a:pt x="63469" y="39838"/>
                </a:cubicBezTo>
                <a:cubicBezTo>
                  <a:pt x="64305" y="39548"/>
                  <a:pt x="65150" y="39257"/>
                  <a:pt x="65995" y="38923"/>
                </a:cubicBezTo>
                <a:lnTo>
                  <a:pt x="65995" y="38888"/>
                </a:lnTo>
                <a:cubicBezTo>
                  <a:pt x="65150" y="39178"/>
                  <a:pt x="64270" y="39513"/>
                  <a:pt x="63425" y="39803"/>
                </a:cubicBezTo>
                <a:cubicBezTo>
                  <a:pt x="63319" y="39838"/>
                  <a:pt x="63169" y="39874"/>
                  <a:pt x="63064" y="39918"/>
                </a:cubicBezTo>
                <a:cubicBezTo>
                  <a:pt x="62844" y="39768"/>
                  <a:pt x="62694" y="39548"/>
                  <a:pt x="62509" y="39363"/>
                </a:cubicBezTo>
                <a:cubicBezTo>
                  <a:pt x="62764" y="39293"/>
                  <a:pt x="63028" y="39213"/>
                  <a:pt x="63284" y="39108"/>
                </a:cubicBezTo>
                <a:cubicBezTo>
                  <a:pt x="64129" y="38817"/>
                  <a:pt x="64965" y="38518"/>
                  <a:pt x="65810" y="38227"/>
                </a:cubicBezTo>
                <a:cubicBezTo>
                  <a:pt x="65890" y="38263"/>
                  <a:pt x="65925" y="38333"/>
                  <a:pt x="65995" y="38377"/>
                </a:cubicBezTo>
                <a:lnTo>
                  <a:pt x="65995" y="38298"/>
                </a:lnTo>
                <a:cubicBezTo>
                  <a:pt x="65960" y="38263"/>
                  <a:pt x="65925" y="38227"/>
                  <a:pt x="65846" y="38192"/>
                </a:cubicBezTo>
                <a:cubicBezTo>
                  <a:pt x="65925" y="38192"/>
                  <a:pt x="65960" y="38192"/>
                  <a:pt x="65995" y="38157"/>
                </a:cubicBezTo>
                <a:lnTo>
                  <a:pt x="65995" y="38113"/>
                </a:lnTo>
                <a:cubicBezTo>
                  <a:pt x="65925" y="38157"/>
                  <a:pt x="65890" y="38157"/>
                  <a:pt x="65810" y="38192"/>
                </a:cubicBezTo>
                <a:cubicBezTo>
                  <a:pt x="65740" y="38078"/>
                  <a:pt x="65626" y="38007"/>
                  <a:pt x="65520" y="37893"/>
                </a:cubicBezTo>
                <a:cubicBezTo>
                  <a:pt x="65449" y="37822"/>
                  <a:pt x="65370" y="37752"/>
                  <a:pt x="65300" y="37673"/>
                </a:cubicBezTo>
                <a:cubicBezTo>
                  <a:pt x="65520" y="37602"/>
                  <a:pt x="65740" y="37532"/>
                  <a:pt x="65995" y="37453"/>
                </a:cubicBezTo>
                <a:lnTo>
                  <a:pt x="65995" y="37417"/>
                </a:lnTo>
                <a:cubicBezTo>
                  <a:pt x="65740" y="37497"/>
                  <a:pt x="65485" y="37567"/>
                  <a:pt x="65265" y="37673"/>
                </a:cubicBezTo>
                <a:cubicBezTo>
                  <a:pt x="65044" y="37497"/>
                  <a:pt x="64860" y="37312"/>
                  <a:pt x="64675" y="37162"/>
                </a:cubicBezTo>
                <a:cubicBezTo>
                  <a:pt x="65115" y="37012"/>
                  <a:pt x="65555" y="36872"/>
                  <a:pt x="65995" y="36687"/>
                </a:cubicBezTo>
                <a:lnTo>
                  <a:pt x="65995" y="36651"/>
                </a:lnTo>
                <a:cubicBezTo>
                  <a:pt x="65555" y="36792"/>
                  <a:pt x="65080" y="36977"/>
                  <a:pt x="64640" y="37127"/>
                </a:cubicBezTo>
                <a:cubicBezTo>
                  <a:pt x="64419" y="36942"/>
                  <a:pt x="64235" y="36792"/>
                  <a:pt x="64014" y="36616"/>
                </a:cubicBezTo>
                <a:cubicBezTo>
                  <a:pt x="64675" y="36396"/>
                  <a:pt x="65335" y="36211"/>
                  <a:pt x="65995" y="35991"/>
                </a:cubicBezTo>
                <a:lnTo>
                  <a:pt x="65995" y="35912"/>
                </a:lnTo>
                <a:cubicBezTo>
                  <a:pt x="65335" y="36132"/>
                  <a:pt x="64640" y="36352"/>
                  <a:pt x="63979" y="36572"/>
                </a:cubicBezTo>
                <a:cubicBezTo>
                  <a:pt x="63830" y="36467"/>
                  <a:pt x="63724" y="36352"/>
                  <a:pt x="63574" y="36282"/>
                </a:cubicBezTo>
                <a:cubicBezTo>
                  <a:pt x="63469" y="36176"/>
                  <a:pt x="63389" y="36132"/>
                  <a:pt x="63284" y="36062"/>
                </a:cubicBezTo>
                <a:cubicBezTo>
                  <a:pt x="64199" y="35806"/>
                  <a:pt x="65080" y="35516"/>
                  <a:pt x="65995" y="35181"/>
                </a:cubicBezTo>
                <a:lnTo>
                  <a:pt x="65995" y="35146"/>
                </a:lnTo>
                <a:cubicBezTo>
                  <a:pt x="65080" y="35437"/>
                  <a:pt x="64164" y="35771"/>
                  <a:pt x="63248" y="36026"/>
                </a:cubicBezTo>
                <a:cubicBezTo>
                  <a:pt x="62984" y="35877"/>
                  <a:pt x="62808" y="35806"/>
                  <a:pt x="62623" y="35736"/>
                </a:cubicBezTo>
                <a:cubicBezTo>
                  <a:pt x="63609" y="35437"/>
                  <a:pt x="64569" y="35111"/>
                  <a:pt x="65555" y="34776"/>
                </a:cubicBezTo>
                <a:cubicBezTo>
                  <a:pt x="65626" y="34776"/>
                  <a:pt x="65670" y="34811"/>
                  <a:pt x="65740" y="34811"/>
                </a:cubicBezTo>
                <a:cubicBezTo>
                  <a:pt x="65810" y="34855"/>
                  <a:pt x="65925" y="34855"/>
                  <a:pt x="65995" y="34891"/>
                </a:cubicBezTo>
                <a:lnTo>
                  <a:pt x="65995" y="34855"/>
                </a:lnTo>
                <a:cubicBezTo>
                  <a:pt x="65925" y="34811"/>
                  <a:pt x="65810" y="34811"/>
                  <a:pt x="65740" y="34776"/>
                </a:cubicBezTo>
                <a:cubicBezTo>
                  <a:pt x="65705" y="34776"/>
                  <a:pt x="65670" y="34776"/>
                  <a:pt x="65626" y="34741"/>
                </a:cubicBezTo>
                <a:cubicBezTo>
                  <a:pt x="65740" y="34706"/>
                  <a:pt x="65890" y="34671"/>
                  <a:pt x="65995" y="34635"/>
                </a:cubicBezTo>
                <a:lnTo>
                  <a:pt x="65995" y="34591"/>
                </a:lnTo>
                <a:cubicBezTo>
                  <a:pt x="65846" y="34635"/>
                  <a:pt x="65705" y="34671"/>
                  <a:pt x="65555" y="34741"/>
                </a:cubicBezTo>
                <a:cubicBezTo>
                  <a:pt x="65370" y="34706"/>
                  <a:pt x="65185" y="34635"/>
                  <a:pt x="65009" y="34556"/>
                </a:cubicBezTo>
                <a:cubicBezTo>
                  <a:pt x="64965" y="34521"/>
                  <a:pt x="64930" y="34521"/>
                  <a:pt x="64930" y="34521"/>
                </a:cubicBezTo>
                <a:cubicBezTo>
                  <a:pt x="65300" y="34415"/>
                  <a:pt x="65626" y="34266"/>
                  <a:pt x="65995" y="34151"/>
                </a:cubicBezTo>
                <a:lnTo>
                  <a:pt x="65995" y="34116"/>
                </a:lnTo>
                <a:cubicBezTo>
                  <a:pt x="65626" y="34230"/>
                  <a:pt x="65265" y="34371"/>
                  <a:pt x="64860" y="34486"/>
                </a:cubicBezTo>
                <a:cubicBezTo>
                  <a:pt x="64745" y="34415"/>
                  <a:pt x="64640" y="34336"/>
                  <a:pt x="64525" y="34266"/>
                </a:cubicBezTo>
                <a:cubicBezTo>
                  <a:pt x="65009" y="34081"/>
                  <a:pt x="65485" y="33931"/>
                  <a:pt x="65995" y="33755"/>
                </a:cubicBezTo>
                <a:lnTo>
                  <a:pt x="65995" y="33711"/>
                </a:lnTo>
                <a:cubicBezTo>
                  <a:pt x="65485" y="33861"/>
                  <a:pt x="64965" y="34045"/>
                  <a:pt x="64455" y="34230"/>
                </a:cubicBezTo>
                <a:cubicBezTo>
                  <a:pt x="64270" y="34081"/>
                  <a:pt x="64050" y="33896"/>
                  <a:pt x="63865" y="33755"/>
                </a:cubicBezTo>
                <a:cubicBezTo>
                  <a:pt x="63830" y="33711"/>
                  <a:pt x="63830" y="33711"/>
                  <a:pt x="63794" y="33676"/>
                </a:cubicBezTo>
                <a:cubicBezTo>
                  <a:pt x="64525" y="33456"/>
                  <a:pt x="65265" y="33200"/>
                  <a:pt x="65995" y="32910"/>
                </a:cubicBezTo>
                <a:lnTo>
                  <a:pt x="65995" y="32875"/>
                </a:lnTo>
                <a:cubicBezTo>
                  <a:pt x="65265" y="33165"/>
                  <a:pt x="64490" y="33420"/>
                  <a:pt x="63759" y="33676"/>
                </a:cubicBezTo>
                <a:cubicBezTo>
                  <a:pt x="63609" y="33535"/>
                  <a:pt x="63469" y="33420"/>
                  <a:pt x="63319" y="33315"/>
                </a:cubicBezTo>
                <a:cubicBezTo>
                  <a:pt x="64199" y="33015"/>
                  <a:pt x="65080" y="32725"/>
                  <a:pt x="65925" y="32390"/>
                </a:cubicBezTo>
                <a:cubicBezTo>
                  <a:pt x="65960" y="32390"/>
                  <a:pt x="65960" y="32355"/>
                  <a:pt x="65995" y="32355"/>
                </a:cubicBezTo>
                <a:lnTo>
                  <a:pt x="65995" y="32320"/>
                </a:lnTo>
                <a:cubicBezTo>
                  <a:pt x="65960" y="32320"/>
                  <a:pt x="65960" y="32320"/>
                  <a:pt x="65925" y="32355"/>
                </a:cubicBezTo>
                <a:cubicBezTo>
                  <a:pt x="65044" y="32690"/>
                  <a:pt x="64164" y="32980"/>
                  <a:pt x="63284" y="33271"/>
                </a:cubicBezTo>
                <a:cubicBezTo>
                  <a:pt x="63169" y="33200"/>
                  <a:pt x="63028" y="33095"/>
                  <a:pt x="62914" y="33015"/>
                </a:cubicBezTo>
                <a:cubicBezTo>
                  <a:pt x="62879" y="33015"/>
                  <a:pt x="62844" y="32980"/>
                  <a:pt x="62764" y="32980"/>
                </a:cubicBezTo>
                <a:cubicBezTo>
                  <a:pt x="63609" y="32690"/>
                  <a:pt x="64419" y="32390"/>
                  <a:pt x="65265" y="32100"/>
                </a:cubicBezTo>
                <a:cubicBezTo>
                  <a:pt x="65300" y="32065"/>
                  <a:pt x="65335" y="32065"/>
                  <a:pt x="65370" y="32029"/>
                </a:cubicBezTo>
                <a:cubicBezTo>
                  <a:pt x="65485" y="32100"/>
                  <a:pt x="65626" y="32135"/>
                  <a:pt x="65740" y="32170"/>
                </a:cubicBezTo>
                <a:cubicBezTo>
                  <a:pt x="65810" y="32214"/>
                  <a:pt x="65925" y="32249"/>
                  <a:pt x="65995" y="32285"/>
                </a:cubicBezTo>
                <a:lnTo>
                  <a:pt x="65995" y="32249"/>
                </a:lnTo>
                <a:cubicBezTo>
                  <a:pt x="65925" y="32214"/>
                  <a:pt x="65810" y="32170"/>
                  <a:pt x="65740" y="32135"/>
                </a:cubicBezTo>
                <a:cubicBezTo>
                  <a:pt x="65626" y="32100"/>
                  <a:pt x="65555" y="32065"/>
                  <a:pt x="65449" y="32029"/>
                </a:cubicBezTo>
                <a:cubicBezTo>
                  <a:pt x="65626" y="31950"/>
                  <a:pt x="65810" y="31880"/>
                  <a:pt x="65995" y="31809"/>
                </a:cubicBezTo>
                <a:lnTo>
                  <a:pt x="65995" y="31730"/>
                </a:lnTo>
                <a:cubicBezTo>
                  <a:pt x="65775" y="31845"/>
                  <a:pt x="65590" y="31915"/>
                  <a:pt x="65370" y="31994"/>
                </a:cubicBezTo>
                <a:cubicBezTo>
                  <a:pt x="65115" y="31880"/>
                  <a:pt x="64860" y="31774"/>
                  <a:pt x="64604" y="31624"/>
                </a:cubicBezTo>
                <a:cubicBezTo>
                  <a:pt x="65080" y="31440"/>
                  <a:pt x="65555" y="31255"/>
                  <a:pt x="65995" y="31070"/>
                </a:cubicBezTo>
                <a:lnTo>
                  <a:pt x="65995" y="31035"/>
                </a:lnTo>
                <a:cubicBezTo>
                  <a:pt x="65520" y="31219"/>
                  <a:pt x="65044" y="31404"/>
                  <a:pt x="64569" y="31589"/>
                </a:cubicBezTo>
                <a:cubicBezTo>
                  <a:pt x="64305" y="31475"/>
                  <a:pt x="64050" y="31334"/>
                  <a:pt x="63794" y="31184"/>
                </a:cubicBezTo>
                <a:cubicBezTo>
                  <a:pt x="64569" y="30894"/>
                  <a:pt x="65300" y="30594"/>
                  <a:pt x="65995" y="30304"/>
                </a:cubicBezTo>
                <a:lnTo>
                  <a:pt x="65995" y="30233"/>
                </a:lnTo>
                <a:cubicBezTo>
                  <a:pt x="65265" y="30559"/>
                  <a:pt x="64525" y="30850"/>
                  <a:pt x="63724" y="31149"/>
                </a:cubicBezTo>
                <a:cubicBezTo>
                  <a:pt x="63504" y="30999"/>
                  <a:pt x="63248" y="30850"/>
                  <a:pt x="63028" y="30709"/>
                </a:cubicBezTo>
                <a:cubicBezTo>
                  <a:pt x="63909" y="30374"/>
                  <a:pt x="64789" y="30013"/>
                  <a:pt x="65626" y="29644"/>
                </a:cubicBezTo>
                <a:cubicBezTo>
                  <a:pt x="65740" y="29714"/>
                  <a:pt x="65890" y="29749"/>
                  <a:pt x="65995" y="29828"/>
                </a:cubicBezTo>
                <a:lnTo>
                  <a:pt x="65995" y="29793"/>
                </a:lnTo>
                <a:cubicBezTo>
                  <a:pt x="65890" y="29714"/>
                  <a:pt x="65775" y="29679"/>
                  <a:pt x="65670" y="29608"/>
                </a:cubicBezTo>
                <a:cubicBezTo>
                  <a:pt x="65775" y="29573"/>
                  <a:pt x="65890" y="29529"/>
                  <a:pt x="65995" y="29459"/>
                </a:cubicBezTo>
                <a:lnTo>
                  <a:pt x="65995" y="29423"/>
                </a:lnTo>
                <a:cubicBezTo>
                  <a:pt x="65890" y="29459"/>
                  <a:pt x="65740" y="29529"/>
                  <a:pt x="65626" y="29573"/>
                </a:cubicBezTo>
                <a:cubicBezTo>
                  <a:pt x="65405" y="29459"/>
                  <a:pt x="65185" y="29309"/>
                  <a:pt x="64965" y="29168"/>
                </a:cubicBezTo>
                <a:cubicBezTo>
                  <a:pt x="65300" y="29018"/>
                  <a:pt x="65670" y="28834"/>
                  <a:pt x="65995" y="28693"/>
                </a:cubicBezTo>
                <a:lnTo>
                  <a:pt x="65995" y="28613"/>
                </a:lnTo>
                <a:cubicBezTo>
                  <a:pt x="65626" y="28798"/>
                  <a:pt x="65300" y="28983"/>
                  <a:pt x="64895" y="29133"/>
                </a:cubicBezTo>
                <a:cubicBezTo>
                  <a:pt x="64640" y="28948"/>
                  <a:pt x="64349" y="28763"/>
                  <a:pt x="64050" y="28543"/>
                </a:cubicBezTo>
                <a:cubicBezTo>
                  <a:pt x="64710" y="28253"/>
                  <a:pt x="65370" y="27918"/>
                  <a:pt x="65995" y="27548"/>
                </a:cubicBezTo>
                <a:lnTo>
                  <a:pt x="65995" y="27513"/>
                </a:lnTo>
                <a:cubicBezTo>
                  <a:pt x="65370" y="27883"/>
                  <a:pt x="64710" y="28208"/>
                  <a:pt x="64014" y="28508"/>
                </a:cubicBezTo>
                <a:cubicBezTo>
                  <a:pt x="63574" y="28208"/>
                  <a:pt x="63169" y="27883"/>
                  <a:pt x="62764" y="27548"/>
                </a:cubicBezTo>
                <a:cubicBezTo>
                  <a:pt x="63539" y="27152"/>
                  <a:pt x="64270" y="26782"/>
                  <a:pt x="64965" y="26342"/>
                </a:cubicBezTo>
                <a:cubicBezTo>
                  <a:pt x="65300" y="26597"/>
                  <a:pt x="65626" y="26853"/>
                  <a:pt x="65995" y="27073"/>
                </a:cubicBezTo>
                <a:lnTo>
                  <a:pt x="65995" y="27038"/>
                </a:lnTo>
                <a:cubicBezTo>
                  <a:pt x="65670" y="26817"/>
                  <a:pt x="65335" y="26562"/>
                  <a:pt x="65009" y="26342"/>
                </a:cubicBezTo>
                <a:cubicBezTo>
                  <a:pt x="65335" y="26122"/>
                  <a:pt x="65670" y="25937"/>
                  <a:pt x="65995" y="25717"/>
                </a:cubicBezTo>
                <a:lnTo>
                  <a:pt x="65995" y="25682"/>
                </a:lnTo>
                <a:cubicBezTo>
                  <a:pt x="65670" y="25902"/>
                  <a:pt x="65335" y="26087"/>
                  <a:pt x="64965" y="26307"/>
                </a:cubicBezTo>
                <a:cubicBezTo>
                  <a:pt x="64569" y="25972"/>
                  <a:pt x="64164" y="25647"/>
                  <a:pt x="63794" y="25312"/>
                </a:cubicBezTo>
                <a:cubicBezTo>
                  <a:pt x="64419" y="24907"/>
                  <a:pt x="65080" y="24467"/>
                  <a:pt x="65740" y="24027"/>
                </a:cubicBezTo>
                <a:cubicBezTo>
                  <a:pt x="65810" y="24106"/>
                  <a:pt x="65890" y="24141"/>
                  <a:pt x="65995" y="24212"/>
                </a:cubicBezTo>
                <a:lnTo>
                  <a:pt x="65995" y="24176"/>
                </a:lnTo>
                <a:cubicBezTo>
                  <a:pt x="65925" y="24106"/>
                  <a:pt x="65846" y="24071"/>
                  <a:pt x="65775" y="23991"/>
                </a:cubicBezTo>
                <a:cubicBezTo>
                  <a:pt x="65846" y="23921"/>
                  <a:pt x="65925" y="23886"/>
                  <a:pt x="65995" y="23807"/>
                </a:cubicBezTo>
                <a:lnTo>
                  <a:pt x="65995" y="23771"/>
                </a:lnTo>
                <a:cubicBezTo>
                  <a:pt x="65925" y="23851"/>
                  <a:pt x="65810" y="23886"/>
                  <a:pt x="65740" y="23956"/>
                </a:cubicBezTo>
                <a:cubicBezTo>
                  <a:pt x="65300" y="23630"/>
                  <a:pt x="64860" y="23261"/>
                  <a:pt x="64455" y="22891"/>
                </a:cubicBezTo>
                <a:cubicBezTo>
                  <a:pt x="64525" y="22820"/>
                  <a:pt x="64640" y="22750"/>
                  <a:pt x="64710" y="22706"/>
                </a:cubicBezTo>
                <a:cubicBezTo>
                  <a:pt x="65150" y="22416"/>
                  <a:pt x="65555" y="22090"/>
                  <a:pt x="65995" y="21755"/>
                </a:cubicBezTo>
                <a:lnTo>
                  <a:pt x="65995" y="21720"/>
                </a:lnTo>
                <a:cubicBezTo>
                  <a:pt x="65555" y="22046"/>
                  <a:pt x="65115" y="22380"/>
                  <a:pt x="64710" y="22671"/>
                </a:cubicBezTo>
                <a:cubicBezTo>
                  <a:pt x="64604" y="22706"/>
                  <a:pt x="64525" y="22785"/>
                  <a:pt x="64419" y="22856"/>
                </a:cubicBezTo>
                <a:cubicBezTo>
                  <a:pt x="63979" y="22486"/>
                  <a:pt x="63574" y="22125"/>
                  <a:pt x="63169" y="21720"/>
                </a:cubicBezTo>
                <a:cubicBezTo>
                  <a:pt x="63319" y="21650"/>
                  <a:pt x="63425" y="21535"/>
                  <a:pt x="63574" y="21465"/>
                </a:cubicBezTo>
                <a:lnTo>
                  <a:pt x="64235" y="20989"/>
                </a:lnTo>
                <a:cubicBezTo>
                  <a:pt x="64455" y="20840"/>
                  <a:pt x="64675" y="20690"/>
                  <a:pt x="64895" y="20549"/>
                </a:cubicBezTo>
                <a:cubicBezTo>
                  <a:pt x="65265" y="20840"/>
                  <a:pt x="65626" y="21130"/>
                  <a:pt x="65995" y="21385"/>
                </a:cubicBezTo>
                <a:lnTo>
                  <a:pt x="65995" y="21350"/>
                </a:lnTo>
                <a:cubicBezTo>
                  <a:pt x="65626" y="21060"/>
                  <a:pt x="65300" y="20804"/>
                  <a:pt x="64930" y="20505"/>
                </a:cubicBezTo>
                <a:cubicBezTo>
                  <a:pt x="65300" y="20285"/>
                  <a:pt x="65626" y="20065"/>
                  <a:pt x="65995" y="19810"/>
                </a:cubicBezTo>
                <a:lnTo>
                  <a:pt x="65995" y="19774"/>
                </a:lnTo>
                <a:cubicBezTo>
                  <a:pt x="65626" y="19994"/>
                  <a:pt x="65265" y="20250"/>
                  <a:pt x="64895" y="20505"/>
                </a:cubicBezTo>
                <a:cubicBezTo>
                  <a:pt x="64745" y="20364"/>
                  <a:pt x="64569" y="20215"/>
                  <a:pt x="64384" y="20065"/>
                </a:cubicBezTo>
                <a:cubicBezTo>
                  <a:pt x="64129" y="19889"/>
                  <a:pt x="63865" y="19669"/>
                  <a:pt x="63574" y="19449"/>
                </a:cubicBezTo>
                <a:cubicBezTo>
                  <a:pt x="64014" y="19149"/>
                  <a:pt x="64419" y="18894"/>
                  <a:pt x="64824" y="18603"/>
                </a:cubicBezTo>
                <a:cubicBezTo>
                  <a:pt x="64895" y="18524"/>
                  <a:pt x="65009" y="18489"/>
                  <a:pt x="65080" y="18419"/>
                </a:cubicBezTo>
                <a:cubicBezTo>
                  <a:pt x="65370" y="18639"/>
                  <a:pt x="65705" y="18859"/>
                  <a:pt x="65995" y="19079"/>
                </a:cubicBezTo>
                <a:lnTo>
                  <a:pt x="65995" y="19008"/>
                </a:lnTo>
                <a:cubicBezTo>
                  <a:pt x="65705" y="18824"/>
                  <a:pt x="65405" y="18603"/>
                  <a:pt x="65115" y="18419"/>
                </a:cubicBezTo>
                <a:cubicBezTo>
                  <a:pt x="65405" y="18198"/>
                  <a:pt x="65705" y="18014"/>
                  <a:pt x="65995" y="17793"/>
                </a:cubicBezTo>
                <a:lnTo>
                  <a:pt x="65995" y="17758"/>
                </a:lnTo>
                <a:cubicBezTo>
                  <a:pt x="65705" y="17978"/>
                  <a:pt x="65370" y="18163"/>
                  <a:pt x="65080" y="18383"/>
                </a:cubicBezTo>
                <a:cubicBezTo>
                  <a:pt x="64640" y="18084"/>
                  <a:pt x="64199" y="17758"/>
                  <a:pt x="63794" y="17503"/>
                </a:cubicBezTo>
                <a:cubicBezTo>
                  <a:pt x="64305" y="17168"/>
                  <a:pt x="64824" y="16878"/>
                  <a:pt x="65370" y="16543"/>
                </a:cubicBezTo>
                <a:lnTo>
                  <a:pt x="65740" y="16763"/>
                </a:lnTo>
                <a:cubicBezTo>
                  <a:pt x="65810" y="16807"/>
                  <a:pt x="65925" y="16878"/>
                  <a:pt x="65995" y="16913"/>
                </a:cubicBezTo>
                <a:lnTo>
                  <a:pt x="65995" y="16843"/>
                </a:lnTo>
                <a:cubicBezTo>
                  <a:pt x="65925" y="16807"/>
                  <a:pt x="65846" y="16763"/>
                  <a:pt x="65775" y="16728"/>
                </a:cubicBezTo>
                <a:lnTo>
                  <a:pt x="65405" y="16543"/>
                </a:lnTo>
                <a:cubicBezTo>
                  <a:pt x="65590" y="16438"/>
                  <a:pt x="65810" y="16323"/>
                  <a:pt x="65995" y="16218"/>
                </a:cubicBezTo>
                <a:lnTo>
                  <a:pt x="65995" y="16147"/>
                </a:lnTo>
                <a:cubicBezTo>
                  <a:pt x="65775" y="16253"/>
                  <a:pt x="65555" y="16402"/>
                  <a:pt x="65370" y="16508"/>
                </a:cubicBezTo>
                <a:lnTo>
                  <a:pt x="65150" y="16402"/>
                </a:lnTo>
                <a:cubicBezTo>
                  <a:pt x="64895" y="16253"/>
                  <a:pt x="64604" y="16103"/>
                  <a:pt x="64349" y="15962"/>
                </a:cubicBezTo>
                <a:cubicBezTo>
                  <a:pt x="64270" y="15927"/>
                  <a:pt x="64235" y="15883"/>
                  <a:pt x="64199" y="15848"/>
                </a:cubicBezTo>
                <a:cubicBezTo>
                  <a:pt x="64384" y="15777"/>
                  <a:pt x="64569" y="15707"/>
                  <a:pt x="64745" y="15592"/>
                </a:cubicBezTo>
                <a:cubicBezTo>
                  <a:pt x="65080" y="15443"/>
                  <a:pt x="65405" y="15302"/>
                  <a:pt x="65740" y="15117"/>
                </a:cubicBezTo>
                <a:cubicBezTo>
                  <a:pt x="65810" y="15152"/>
                  <a:pt x="65925" y="15187"/>
                  <a:pt x="65995" y="15223"/>
                </a:cubicBezTo>
                <a:lnTo>
                  <a:pt x="65995" y="15187"/>
                </a:lnTo>
                <a:cubicBezTo>
                  <a:pt x="65925" y="15152"/>
                  <a:pt x="65846" y="15117"/>
                  <a:pt x="65775" y="15082"/>
                </a:cubicBezTo>
                <a:cubicBezTo>
                  <a:pt x="65846" y="15047"/>
                  <a:pt x="65925" y="15003"/>
                  <a:pt x="65995" y="14967"/>
                </a:cubicBezTo>
                <a:lnTo>
                  <a:pt x="65995" y="14932"/>
                </a:lnTo>
                <a:cubicBezTo>
                  <a:pt x="65925" y="14967"/>
                  <a:pt x="65810" y="15047"/>
                  <a:pt x="65740" y="15082"/>
                </a:cubicBezTo>
                <a:cubicBezTo>
                  <a:pt x="65265" y="14862"/>
                  <a:pt x="64789" y="14642"/>
                  <a:pt x="64305" y="14457"/>
                </a:cubicBezTo>
                <a:cubicBezTo>
                  <a:pt x="64824" y="14201"/>
                  <a:pt x="65335" y="13946"/>
                  <a:pt x="65846" y="13682"/>
                </a:cubicBezTo>
                <a:cubicBezTo>
                  <a:pt x="65890" y="13726"/>
                  <a:pt x="65960" y="13726"/>
                  <a:pt x="65995" y="13761"/>
                </a:cubicBezTo>
                <a:lnTo>
                  <a:pt x="65995" y="13682"/>
                </a:lnTo>
                <a:lnTo>
                  <a:pt x="65890" y="13682"/>
                </a:lnTo>
                <a:cubicBezTo>
                  <a:pt x="65925" y="13647"/>
                  <a:pt x="65960" y="13647"/>
                  <a:pt x="65995" y="13612"/>
                </a:cubicBezTo>
                <a:lnTo>
                  <a:pt x="65995" y="13576"/>
                </a:lnTo>
                <a:cubicBezTo>
                  <a:pt x="65960" y="13612"/>
                  <a:pt x="65890" y="13612"/>
                  <a:pt x="65846" y="13647"/>
                </a:cubicBezTo>
                <a:cubicBezTo>
                  <a:pt x="65405" y="13506"/>
                  <a:pt x="64965" y="13356"/>
                  <a:pt x="64525" y="13171"/>
                </a:cubicBezTo>
                <a:cubicBezTo>
                  <a:pt x="65009" y="12951"/>
                  <a:pt x="65520" y="12731"/>
                  <a:pt x="65995" y="12511"/>
                </a:cubicBezTo>
                <a:lnTo>
                  <a:pt x="65995" y="12476"/>
                </a:lnTo>
                <a:cubicBezTo>
                  <a:pt x="65485" y="12696"/>
                  <a:pt x="64965" y="12951"/>
                  <a:pt x="64455" y="13171"/>
                </a:cubicBezTo>
                <a:cubicBezTo>
                  <a:pt x="64014" y="13022"/>
                  <a:pt x="63539" y="12846"/>
                  <a:pt x="63099" y="12696"/>
                </a:cubicBezTo>
                <a:cubicBezTo>
                  <a:pt x="63645" y="12476"/>
                  <a:pt x="64164" y="12221"/>
                  <a:pt x="64675" y="12000"/>
                </a:cubicBezTo>
                <a:cubicBezTo>
                  <a:pt x="65115" y="12141"/>
                  <a:pt x="65555" y="12291"/>
                  <a:pt x="65995" y="12405"/>
                </a:cubicBezTo>
                <a:lnTo>
                  <a:pt x="65995" y="12361"/>
                </a:lnTo>
                <a:cubicBezTo>
                  <a:pt x="65555" y="12256"/>
                  <a:pt x="65150" y="12106"/>
                  <a:pt x="64710" y="11965"/>
                </a:cubicBezTo>
                <a:cubicBezTo>
                  <a:pt x="65080" y="11816"/>
                  <a:pt x="65405" y="11666"/>
                  <a:pt x="65705" y="11481"/>
                </a:cubicBezTo>
                <a:cubicBezTo>
                  <a:pt x="65810" y="11446"/>
                  <a:pt x="65890" y="11411"/>
                  <a:pt x="65995" y="11375"/>
                </a:cubicBezTo>
                <a:lnTo>
                  <a:pt x="65995" y="11305"/>
                </a:lnTo>
                <a:cubicBezTo>
                  <a:pt x="65890" y="11375"/>
                  <a:pt x="65775" y="11411"/>
                  <a:pt x="65705" y="11446"/>
                </a:cubicBezTo>
                <a:cubicBezTo>
                  <a:pt x="65370" y="11631"/>
                  <a:pt x="65009" y="11780"/>
                  <a:pt x="64675" y="11965"/>
                </a:cubicBezTo>
                <a:cubicBezTo>
                  <a:pt x="64164" y="11816"/>
                  <a:pt x="63689" y="11631"/>
                  <a:pt x="63204" y="11481"/>
                </a:cubicBezTo>
                <a:cubicBezTo>
                  <a:pt x="63425" y="11375"/>
                  <a:pt x="63609" y="11261"/>
                  <a:pt x="63830" y="11155"/>
                </a:cubicBezTo>
                <a:cubicBezTo>
                  <a:pt x="64164" y="11006"/>
                  <a:pt x="64455" y="10865"/>
                  <a:pt x="64789" y="10680"/>
                </a:cubicBezTo>
                <a:cubicBezTo>
                  <a:pt x="65185" y="10821"/>
                  <a:pt x="65590" y="10935"/>
                  <a:pt x="65995" y="11085"/>
                </a:cubicBezTo>
                <a:lnTo>
                  <a:pt x="65995" y="11006"/>
                </a:lnTo>
                <a:cubicBezTo>
                  <a:pt x="65590" y="10900"/>
                  <a:pt x="65229" y="10786"/>
                  <a:pt x="64860" y="10680"/>
                </a:cubicBezTo>
                <a:cubicBezTo>
                  <a:pt x="65229" y="10495"/>
                  <a:pt x="65590" y="10310"/>
                  <a:pt x="65995" y="10125"/>
                </a:cubicBezTo>
                <a:lnTo>
                  <a:pt x="65995" y="10090"/>
                </a:lnTo>
                <a:cubicBezTo>
                  <a:pt x="65590" y="10275"/>
                  <a:pt x="65185" y="10460"/>
                  <a:pt x="64789" y="10645"/>
                </a:cubicBezTo>
                <a:cubicBezTo>
                  <a:pt x="64305" y="10495"/>
                  <a:pt x="63830" y="10310"/>
                  <a:pt x="63354" y="10160"/>
                </a:cubicBezTo>
                <a:cubicBezTo>
                  <a:pt x="64014" y="9799"/>
                  <a:pt x="64675" y="9500"/>
                  <a:pt x="65300" y="9210"/>
                </a:cubicBezTo>
                <a:cubicBezTo>
                  <a:pt x="65520" y="9280"/>
                  <a:pt x="65775" y="9359"/>
                  <a:pt x="65995" y="9430"/>
                </a:cubicBezTo>
                <a:lnTo>
                  <a:pt x="65995" y="9394"/>
                </a:lnTo>
                <a:cubicBezTo>
                  <a:pt x="65775" y="9324"/>
                  <a:pt x="65590" y="9245"/>
                  <a:pt x="65370" y="9174"/>
                </a:cubicBezTo>
                <a:cubicBezTo>
                  <a:pt x="65590" y="9104"/>
                  <a:pt x="65775" y="8990"/>
                  <a:pt x="65995" y="8919"/>
                </a:cubicBezTo>
                <a:lnTo>
                  <a:pt x="65995" y="8840"/>
                </a:lnTo>
                <a:cubicBezTo>
                  <a:pt x="65775" y="8954"/>
                  <a:pt x="65520" y="9060"/>
                  <a:pt x="65300" y="9174"/>
                </a:cubicBezTo>
                <a:cubicBezTo>
                  <a:pt x="65044" y="9060"/>
                  <a:pt x="64824" y="8990"/>
                  <a:pt x="64569" y="8919"/>
                </a:cubicBezTo>
                <a:cubicBezTo>
                  <a:pt x="64305" y="8840"/>
                  <a:pt x="64050" y="8734"/>
                  <a:pt x="63830" y="8664"/>
                </a:cubicBezTo>
                <a:cubicBezTo>
                  <a:pt x="64419" y="8364"/>
                  <a:pt x="65044" y="8109"/>
                  <a:pt x="65626" y="7889"/>
                </a:cubicBezTo>
                <a:cubicBezTo>
                  <a:pt x="65775" y="7924"/>
                  <a:pt x="65890" y="7959"/>
                  <a:pt x="65995" y="8003"/>
                </a:cubicBezTo>
                <a:lnTo>
                  <a:pt x="65995" y="7959"/>
                </a:lnTo>
                <a:cubicBezTo>
                  <a:pt x="65890" y="7924"/>
                  <a:pt x="65810" y="7889"/>
                  <a:pt x="65705" y="7854"/>
                </a:cubicBezTo>
                <a:cubicBezTo>
                  <a:pt x="65810" y="7819"/>
                  <a:pt x="65890" y="7783"/>
                  <a:pt x="65995" y="7783"/>
                </a:cubicBezTo>
                <a:lnTo>
                  <a:pt x="65995" y="7704"/>
                </a:lnTo>
                <a:cubicBezTo>
                  <a:pt x="65890" y="7739"/>
                  <a:pt x="65775" y="7819"/>
                  <a:pt x="65670" y="7854"/>
                </a:cubicBezTo>
                <a:cubicBezTo>
                  <a:pt x="65150" y="7669"/>
                  <a:pt x="64604" y="7484"/>
                  <a:pt x="64050" y="7264"/>
                </a:cubicBezTo>
                <a:cubicBezTo>
                  <a:pt x="64640" y="7079"/>
                  <a:pt x="65265" y="6903"/>
                  <a:pt x="65890" y="6753"/>
                </a:cubicBezTo>
                <a:cubicBezTo>
                  <a:pt x="65925" y="6753"/>
                  <a:pt x="65960" y="6753"/>
                  <a:pt x="65995" y="6789"/>
                </a:cubicBezTo>
                <a:lnTo>
                  <a:pt x="65995" y="6753"/>
                </a:lnTo>
                <a:cubicBezTo>
                  <a:pt x="65995" y="6718"/>
                  <a:pt x="65960" y="6718"/>
                  <a:pt x="65960" y="6718"/>
                </a:cubicBezTo>
                <a:lnTo>
                  <a:pt x="65995" y="6718"/>
                </a:lnTo>
                <a:lnTo>
                  <a:pt x="65995" y="6683"/>
                </a:lnTo>
                <a:cubicBezTo>
                  <a:pt x="65960" y="6683"/>
                  <a:pt x="65925" y="6683"/>
                  <a:pt x="65890" y="6718"/>
                </a:cubicBezTo>
                <a:cubicBezTo>
                  <a:pt x="65405" y="6533"/>
                  <a:pt x="64895" y="6313"/>
                  <a:pt x="64419" y="6093"/>
                </a:cubicBezTo>
                <a:cubicBezTo>
                  <a:pt x="64930" y="6023"/>
                  <a:pt x="65449" y="5943"/>
                  <a:pt x="65995" y="5873"/>
                </a:cubicBezTo>
                <a:lnTo>
                  <a:pt x="65995" y="5873"/>
                </a:lnTo>
                <a:cubicBezTo>
                  <a:pt x="65555" y="5908"/>
                  <a:pt x="65080" y="5943"/>
                  <a:pt x="64640" y="6023"/>
                </a:cubicBezTo>
                <a:cubicBezTo>
                  <a:pt x="64569" y="6023"/>
                  <a:pt x="64455" y="6058"/>
                  <a:pt x="64349" y="6093"/>
                </a:cubicBezTo>
                <a:cubicBezTo>
                  <a:pt x="63865" y="5873"/>
                  <a:pt x="63389" y="5618"/>
                  <a:pt x="62914" y="5398"/>
                </a:cubicBezTo>
                <a:cubicBezTo>
                  <a:pt x="62914" y="5362"/>
                  <a:pt x="62879" y="5362"/>
                  <a:pt x="62844" y="5318"/>
                </a:cubicBezTo>
                <a:cubicBezTo>
                  <a:pt x="63469" y="5213"/>
                  <a:pt x="64129" y="5142"/>
                  <a:pt x="64789" y="5142"/>
                </a:cubicBezTo>
                <a:cubicBezTo>
                  <a:pt x="65185" y="5362"/>
                  <a:pt x="65590" y="5538"/>
                  <a:pt x="65995" y="5723"/>
                </a:cubicBezTo>
                <a:lnTo>
                  <a:pt x="65995" y="5688"/>
                </a:lnTo>
                <a:cubicBezTo>
                  <a:pt x="65590" y="5503"/>
                  <a:pt x="65229" y="5318"/>
                  <a:pt x="64860" y="5142"/>
                </a:cubicBezTo>
                <a:cubicBezTo>
                  <a:pt x="65044" y="5120"/>
                  <a:pt x="65236" y="5109"/>
                  <a:pt x="65427" y="5109"/>
                </a:cubicBezTo>
                <a:cubicBezTo>
                  <a:pt x="65619" y="5109"/>
                  <a:pt x="65810" y="5120"/>
                  <a:pt x="65995" y="5142"/>
                </a:cubicBezTo>
                <a:lnTo>
                  <a:pt x="65995" y="5063"/>
                </a:lnTo>
                <a:cubicBezTo>
                  <a:pt x="65590" y="5063"/>
                  <a:pt x="65185" y="5063"/>
                  <a:pt x="64789" y="5098"/>
                </a:cubicBezTo>
                <a:cubicBezTo>
                  <a:pt x="64745" y="5063"/>
                  <a:pt x="64745" y="5063"/>
                  <a:pt x="64710" y="5063"/>
                </a:cubicBezTo>
                <a:cubicBezTo>
                  <a:pt x="64270" y="4808"/>
                  <a:pt x="63830" y="4517"/>
                  <a:pt x="63425" y="4183"/>
                </a:cubicBezTo>
                <a:cubicBezTo>
                  <a:pt x="64085" y="4183"/>
                  <a:pt x="64710" y="4183"/>
                  <a:pt x="65335" y="4262"/>
                </a:cubicBezTo>
                <a:cubicBezTo>
                  <a:pt x="65555" y="4403"/>
                  <a:pt x="65775" y="4588"/>
                  <a:pt x="65995" y="4737"/>
                </a:cubicBezTo>
                <a:lnTo>
                  <a:pt x="65995" y="4658"/>
                </a:lnTo>
                <a:cubicBezTo>
                  <a:pt x="65775" y="4552"/>
                  <a:pt x="65590" y="4403"/>
                  <a:pt x="65405" y="4262"/>
                </a:cubicBezTo>
                <a:cubicBezTo>
                  <a:pt x="65590" y="4262"/>
                  <a:pt x="65810" y="4297"/>
                  <a:pt x="65995" y="4332"/>
                </a:cubicBezTo>
                <a:lnTo>
                  <a:pt x="65995" y="4297"/>
                </a:lnTo>
                <a:cubicBezTo>
                  <a:pt x="65775" y="4262"/>
                  <a:pt x="65555" y="4218"/>
                  <a:pt x="65370" y="4218"/>
                </a:cubicBezTo>
                <a:cubicBezTo>
                  <a:pt x="64895" y="3822"/>
                  <a:pt x="64455" y="3381"/>
                  <a:pt x="64050" y="2941"/>
                </a:cubicBezTo>
                <a:lnTo>
                  <a:pt x="64050" y="2941"/>
                </a:lnTo>
                <a:cubicBezTo>
                  <a:pt x="64640" y="2976"/>
                  <a:pt x="65185" y="3047"/>
                  <a:pt x="65775" y="3161"/>
                </a:cubicBezTo>
                <a:cubicBezTo>
                  <a:pt x="65846" y="3232"/>
                  <a:pt x="65925" y="3302"/>
                  <a:pt x="65995" y="3381"/>
                </a:cubicBezTo>
                <a:lnTo>
                  <a:pt x="65995" y="3337"/>
                </a:lnTo>
                <a:cubicBezTo>
                  <a:pt x="65960" y="3267"/>
                  <a:pt x="65890" y="3232"/>
                  <a:pt x="65846" y="3161"/>
                </a:cubicBezTo>
                <a:cubicBezTo>
                  <a:pt x="65890" y="3161"/>
                  <a:pt x="65960" y="3197"/>
                  <a:pt x="65995" y="3197"/>
                </a:cubicBezTo>
                <a:lnTo>
                  <a:pt x="65995" y="3161"/>
                </a:lnTo>
                <a:cubicBezTo>
                  <a:pt x="65925" y="3117"/>
                  <a:pt x="65846" y="3117"/>
                  <a:pt x="65810" y="3117"/>
                </a:cubicBezTo>
                <a:cubicBezTo>
                  <a:pt x="65405" y="2677"/>
                  <a:pt x="65080" y="2202"/>
                  <a:pt x="64745" y="1761"/>
                </a:cubicBezTo>
                <a:lnTo>
                  <a:pt x="64745" y="1761"/>
                </a:lnTo>
                <a:cubicBezTo>
                  <a:pt x="65150" y="1841"/>
                  <a:pt x="65590" y="1911"/>
                  <a:pt x="65995" y="2017"/>
                </a:cubicBezTo>
                <a:lnTo>
                  <a:pt x="65995" y="1982"/>
                </a:lnTo>
                <a:cubicBezTo>
                  <a:pt x="65555" y="1876"/>
                  <a:pt x="65150" y="1761"/>
                  <a:pt x="64710" y="1691"/>
                </a:cubicBezTo>
                <a:cubicBezTo>
                  <a:pt x="64419" y="1286"/>
                  <a:pt x="64129" y="881"/>
                  <a:pt x="63865" y="476"/>
                </a:cubicBezTo>
                <a:cubicBezTo>
                  <a:pt x="63794" y="406"/>
                  <a:pt x="63759" y="335"/>
                  <a:pt x="63724" y="256"/>
                </a:cubicBezTo>
                <a:lnTo>
                  <a:pt x="63724" y="256"/>
                </a:lnTo>
                <a:cubicBezTo>
                  <a:pt x="64235" y="335"/>
                  <a:pt x="64789" y="441"/>
                  <a:pt x="65300" y="591"/>
                </a:cubicBezTo>
                <a:cubicBezTo>
                  <a:pt x="65370" y="696"/>
                  <a:pt x="65449" y="811"/>
                  <a:pt x="65520" y="916"/>
                </a:cubicBezTo>
                <a:cubicBezTo>
                  <a:pt x="65670" y="1180"/>
                  <a:pt x="65810" y="1401"/>
                  <a:pt x="65995" y="1656"/>
                </a:cubicBezTo>
                <a:lnTo>
                  <a:pt x="65995" y="1577"/>
                </a:lnTo>
                <a:cubicBezTo>
                  <a:pt x="65846" y="1357"/>
                  <a:pt x="65705" y="1136"/>
                  <a:pt x="65555" y="916"/>
                </a:cubicBezTo>
                <a:cubicBezTo>
                  <a:pt x="65485" y="775"/>
                  <a:pt x="65405" y="661"/>
                  <a:pt x="65335" y="555"/>
                </a:cubicBezTo>
                <a:lnTo>
                  <a:pt x="65300" y="555"/>
                </a:lnTo>
                <a:cubicBezTo>
                  <a:pt x="64789" y="406"/>
                  <a:pt x="64235" y="300"/>
                  <a:pt x="63689" y="221"/>
                </a:cubicBezTo>
                <a:cubicBezTo>
                  <a:pt x="63689" y="186"/>
                  <a:pt x="63645" y="186"/>
                  <a:pt x="63645" y="150"/>
                </a:cubicBezTo>
                <a:lnTo>
                  <a:pt x="63609" y="186"/>
                </a:lnTo>
                <a:cubicBezTo>
                  <a:pt x="63028" y="115"/>
                  <a:pt x="62439" y="80"/>
                  <a:pt x="61849" y="36"/>
                </a:cubicBezTo>
                <a:lnTo>
                  <a:pt x="61849" y="1"/>
                </a:ln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471" y="2564566"/>
            <a:ext cx="9144055" cy="2581025"/>
          </a:xfrm>
          <a:custGeom>
            <a:avLst/>
            <a:gdLst/>
            <a:ahLst/>
            <a:cxnLst/>
            <a:rect l="l" t="t" r="r" b="b"/>
            <a:pathLst>
              <a:path w="110050" h="31063" extrusionOk="0">
                <a:moveTo>
                  <a:pt x="83462" y="76"/>
                </a:moveTo>
                <a:cubicBezTo>
                  <a:pt x="83882" y="76"/>
                  <a:pt x="84281" y="93"/>
                  <a:pt x="84668" y="134"/>
                </a:cubicBezTo>
                <a:cubicBezTo>
                  <a:pt x="84483" y="724"/>
                  <a:pt x="84333" y="1349"/>
                  <a:pt x="84192" y="1974"/>
                </a:cubicBezTo>
                <a:cubicBezTo>
                  <a:pt x="83768" y="1900"/>
                  <a:pt x="83310" y="1874"/>
                  <a:pt x="82824" y="1874"/>
                </a:cubicBezTo>
                <a:cubicBezTo>
                  <a:pt x="82555" y="1874"/>
                  <a:pt x="82277" y="1882"/>
                  <a:pt x="81991" y="1895"/>
                </a:cubicBezTo>
                <a:cubicBezTo>
                  <a:pt x="81736" y="1895"/>
                  <a:pt x="81472" y="1930"/>
                  <a:pt x="81252" y="1930"/>
                </a:cubicBezTo>
                <a:cubicBezTo>
                  <a:pt x="81366" y="1349"/>
                  <a:pt x="81516" y="759"/>
                  <a:pt x="81692" y="169"/>
                </a:cubicBezTo>
                <a:cubicBezTo>
                  <a:pt x="81991" y="134"/>
                  <a:pt x="82247" y="99"/>
                  <a:pt x="82537" y="99"/>
                </a:cubicBezTo>
                <a:cubicBezTo>
                  <a:pt x="82858" y="84"/>
                  <a:pt x="83165" y="76"/>
                  <a:pt x="83462" y="76"/>
                </a:cubicBezTo>
                <a:close/>
                <a:moveTo>
                  <a:pt x="81586" y="169"/>
                </a:moveTo>
                <a:lnTo>
                  <a:pt x="81586" y="169"/>
                </a:lnTo>
                <a:cubicBezTo>
                  <a:pt x="81401" y="759"/>
                  <a:pt x="81296" y="1349"/>
                  <a:pt x="81146" y="1930"/>
                </a:cubicBezTo>
                <a:cubicBezTo>
                  <a:pt x="80195" y="2044"/>
                  <a:pt x="79236" y="2229"/>
                  <a:pt x="78320" y="2520"/>
                </a:cubicBezTo>
                <a:cubicBezTo>
                  <a:pt x="78434" y="1974"/>
                  <a:pt x="78575" y="1384"/>
                  <a:pt x="78725" y="830"/>
                </a:cubicBezTo>
                <a:cubicBezTo>
                  <a:pt x="79605" y="539"/>
                  <a:pt x="80591" y="319"/>
                  <a:pt x="81586" y="169"/>
                </a:cubicBezTo>
                <a:close/>
                <a:moveTo>
                  <a:pt x="84773" y="169"/>
                </a:moveTo>
                <a:cubicBezTo>
                  <a:pt x="85768" y="284"/>
                  <a:pt x="86684" y="574"/>
                  <a:pt x="87494" y="944"/>
                </a:cubicBezTo>
                <a:cubicBezTo>
                  <a:pt x="87274" y="1534"/>
                  <a:pt x="87089" y="2150"/>
                  <a:pt x="86974" y="2775"/>
                </a:cubicBezTo>
                <a:cubicBezTo>
                  <a:pt x="86173" y="2370"/>
                  <a:pt x="85293" y="2115"/>
                  <a:pt x="84263" y="1974"/>
                </a:cubicBezTo>
                <a:cubicBezTo>
                  <a:pt x="84412" y="1349"/>
                  <a:pt x="84553" y="759"/>
                  <a:pt x="84773" y="169"/>
                </a:cubicBezTo>
                <a:close/>
                <a:moveTo>
                  <a:pt x="78655" y="874"/>
                </a:moveTo>
                <a:cubicBezTo>
                  <a:pt x="78470" y="1419"/>
                  <a:pt x="78355" y="1974"/>
                  <a:pt x="78250" y="2555"/>
                </a:cubicBezTo>
                <a:cubicBezTo>
                  <a:pt x="77334" y="2810"/>
                  <a:pt x="76489" y="3180"/>
                  <a:pt x="75644" y="3656"/>
                </a:cubicBezTo>
                <a:cubicBezTo>
                  <a:pt x="75714" y="3110"/>
                  <a:pt x="75829" y="2590"/>
                  <a:pt x="75969" y="2080"/>
                </a:cubicBezTo>
                <a:cubicBezTo>
                  <a:pt x="76815" y="1604"/>
                  <a:pt x="77695" y="1199"/>
                  <a:pt x="78655" y="874"/>
                </a:cubicBezTo>
                <a:close/>
                <a:moveTo>
                  <a:pt x="82621" y="1956"/>
                </a:moveTo>
                <a:cubicBezTo>
                  <a:pt x="83163" y="1956"/>
                  <a:pt x="83689" y="1994"/>
                  <a:pt x="84192" y="2044"/>
                </a:cubicBezTo>
                <a:cubicBezTo>
                  <a:pt x="84043" y="2775"/>
                  <a:pt x="83937" y="3550"/>
                  <a:pt x="83858" y="4281"/>
                </a:cubicBezTo>
                <a:cubicBezTo>
                  <a:pt x="83450" y="4239"/>
                  <a:pt x="83055" y="4222"/>
                  <a:pt x="82658" y="4222"/>
                </a:cubicBezTo>
                <a:cubicBezTo>
                  <a:pt x="82377" y="4222"/>
                  <a:pt x="82095" y="4231"/>
                  <a:pt x="81806" y="4245"/>
                </a:cubicBezTo>
                <a:cubicBezTo>
                  <a:pt x="81516" y="4245"/>
                  <a:pt x="81181" y="4281"/>
                  <a:pt x="80891" y="4316"/>
                </a:cubicBezTo>
                <a:cubicBezTo>
                  <a:pt x="80961" y="3550"/>
                  <a:pt x="81076" y="2775"/>
                  <a:pt x="81217" y="2044"/>
                </a:cubicBezTo>
                <a:cubicBezTo>
                  <a:pt x="81472" y="2009"/>
                  <a:pt x="81736" y="1974"/>
                  <a:pt x="81991" y="1974"/>
                </a:cubicBezTo>
                <a:cubicBezTo>
                  <a:pt x="82203" y="1962"/>
                  <a:pt x="82413" y="1956"/>
                  <a:pt x="82621" y="1956"/>
                </a:cubicBezTo>
                <a:close/>
                <a:moveTo>
                  <a:pt x="87564" y="979"/>
                </a:moveTo>
                <a:cubicBezTo>
                  <a:pt x="88409" y="1419"/>
                  <a:pt x="89175" y="1974"/>
                  <a:pt x="89836" y="2590"/>
                </a:cubicBezTo>
                <a:cubicBezTo>
                  <a:pt x="89660" y="3145"/>
                  <a:pt x="89510" y="3770"/>
                  <a:pt x="89395" y="4351"/>
                </a:cubicBezTo>
                <a:cubicBezTo>
                  <a:pt x="88700" y="3770"/>
                  <a:pt x="87934" y="3215"/>
                  <a:pt x="87054" y="2810"/>
                </a:cubicBezTo>
                <a:cubicBezTo>
                  <a:pt x="87194" y="2194"/>
                  <a:pt x="87344" y="1569"/>
                  <a:pt x="87564" y="979"/>
                </a:cubicBezTo>
                <a:close/>
                <a:moveTo>
                  <a:pt x="81146" y="2044"/>
                </a:moveTo>
                <a:lnTo>
                  <a:pt x="81146" y="2044"/>
                </a:lnTo>
                <a:cubicBezTo>
                  <a:pt x="80996" y="2775"/>
                  <a:pt x="80891" y="3550"/>
                  <a:pt x="80812" y="4316"/>
                </a:cubicBezTo>
                <a:cubicBezTo>
                  <a:pt x="79790" y="4430"/>
                  <a:pt x="78875" y="4615"/>
                  <a:pt x="77994" y="4906"/>
                </a:cubicBezTo>
                <a:cubicBezTo>
                  <a:pt x="78065" y="4131"/>
                  <a:pt x="78170" y="3365"/>
                  <a:pt x="78320" y="2634"/>
                </a:cubicBezTo>
                <a:cubicBezTo>
                  <a:pt x="79200" y="2335"/>
                  <a:pt x="80151" y="2150"/>
                  <a:pt x="81146" y="2044"/>
                </a:cubicBezTo>
                <a:close/>
                <a:moveTo>
                  <a:pt x="84263" y="2044"/>
                </a:moveTo>
                <a:cubicBezTo>
                  <a:pt x="85293" y="2194"/>
                  <a:pt x="86173" y="2485"/>
                  <a:pt x="86974" y="2854"/>
                </a:cubicBezTo>
                <a:cubicBezTo>
                  <a:pt x="86833" y="3550"/>
                  <a:pt x="86719" y="4245"/>
                  <a:pt x="86684" y="4941"/>
                </a:cubicBezTo>
                <a:cubicBezTo>
                  <a:pt x="85803" y="4615"/>
                  <a:pt x="84888" y="4430"/>
                  <a:pt x="83937" y="4316"/>
                </a:cubicBezTo>
                <a:cubicBezTo>
                  <a:pt x="84007" y="3550"/>
                  <a:pt x="84113" y="2775"/>
                  <a:pt x="84263" y="2044"/>
                </a:cubicBezTo>
                <a:close/>
                <a:moveTo>
                  <a:pt x="75864" y="2115"/>
                </a:moveTo>
                <a:lnTo>
                  <a:pt x="75864" y="2115"/>
                </a:lnTo>
                <a:cubicBezTo>
                  <a:pt x="75749" y="2634"/>
                  <a:pt x="75644" y="3180"/>
                  <a:pt x="75529" y="3691"/>
                </a:cubicBezTo>
                <a:cubicBezTo>
                  <a:pt x="74913" y="4061"/>
                  <a:pt x="74323" y="4430"/>
                  <a:pt x="73733" y="4871"/>
                </a:cubicBezTo>
                <a:cubicBezTo>
                  <a:pt x="73548" y="4976"/>
                  <a:pt x="73372" y="5126"/>
                  <a:pt x="73187" y="5275"/>
                </a:cubicBezTo>
                <a:cubicBezTo>
                  <a:pt x="73258" y="4756"/>
                  <a:pt x="73328" y="4281"/>
                  <a:pt x="73443" y="3805"/>
                </a:cubicBezTo>
                <a:cubicBezTo>
                  <a:pt x="74209" y="3180"/>
                  <a:pt x="74983" y="2634"/>
                  <a:pt x="75864" y="2115"/>
                </a:cubicBezTo>
                <a:close/>
                <a:moveTo>
                  <a:pt x="78214" y="2634"/>
                </a:moveTo>
                <a:lnTo>
                  <a:pt x="78214" y="2634"/>
                </a:lnTo>
                <a:cubicBezTo>
                  <a:pt x="78065" y="3400"/>
                  <a:pt x="77950" y="4175"/>
                  <a:pt x="77880" y="4941"/>
                </a:cubicBezTo>
                <a:cubicBezTo>
                  <a:pt x="76999" y="5196"/>
                  <a:pt x="76154" y="5566"/>
                  <a:pt x="75388" y="6006"/>
                </a:cubicBezTo>
                <a:lnTo>
                  <a:pt x="75388" y="6006"/>
                </a:lnTo>
                <a:cubicBezTo>
                  <a:pt x="75424" y="5196"/>
                  <a:pt x="75494" y="4466"/>
                  <a:pt x="75608" y="3770"/>
                </a:cubicBezTo>
                <a:cubicBezTo>
                  <a:pt x="76410" y="3330"/>
                  <a:pt x="77290" y="2925"/>
                  <a:pt x="78214" y="2634"/>
                </a:cubicBezTo>
                <a:close/>
                <a:moveTo>
                  <a:pt x="87054" y="2890"/>
                </a:moveTo>
                <a:cubicBezTo>
                  <a:pt x="87899" y="3330"/>
                  <a:pt x="88665" y="3840"/>
                  <a:pt x="89395" y="4466"/>
                </a:cubicBezTo>
                <a:cubicBezTo>
                  <a:pt x="89290" y="5011"/>
                  <a:pt x="89255" y="5566"/>
                  <a:pt x="89219" y="6156"/>
                </a:cubicBezTo>
                <a:cubicBezTo>
                  <a:pt x="88445" y="5672"/>
                  <a:pt x="87599" y="5275"/>
                  <a:pt x="86754" y="4976"/>
                </a:cubicBezTo>
                <a:cubicBezTo>
                  <a:pt x="86833" y="4281"/>
                  <a:pt x="86904" y="3585"/>
                  <a:pt x="87054" y="2890"/>
                </a:cubicBezTo>
                <a:close/>
                <a:moveTo>
                  <a:pt x="89915" y="2634"/>
                </a:moveTo>
                <a:cubicBezTo>
                  <a:pt x="90610" y="3251"/>
                  <a:pt x="91235" y="3955"/>
                  <a:pt x="91817" y="4686"/>
                </a:cubicBezTo>
                <a:cubicBezTo>
                  <a:pt x="91640" y="5275"/>
                  <a:pt x="91526" y="5857"/>
                  <a:pt x="91491" y="6482"/>
                </a:cubicBezTo>
                <a:cubicBezTo>
                  <a:pt x="90830" y="5751"/>
                  <a:pt x="90205" y="5055"/>
                  <a:pt x="89475" y="4430"/>
                </a:cubicBezTo>
                <a:cubicBezTo>
                  <a:pt x="89580" y="3805"/>
                  <a:pt x="89730" y="3215"/>
                  <a:pt x="89915" y="2634"/>
                </a:cubicBezTo>
                <a:close/>
                <a:moveTo>
                  <a:pt x="82349" y="4302"/>
                </a:moveTo>
                <a:cubicBezTo>
                  <a:pt x="82852" y="4302"/>
                  <a:pt x="83345" y="4337"/>
                  <a:pt x="83858" y="4395"/>
                </a:cubicBezTo>
                <a:cubicBezTo>
                  <a:pt x="83787" y="5231"/>
                  <a:pt x="83752" y="6077"/>
                  <a:pt x="83752" y="6922"/>
                </a:cubicBezTo>
                <a:cubicBezTo>
                  <a:pt x="83277" y="6887"/>
                  <a:pt x="82757" y="6887"/>
                  <a:pt x="82282" y="6887"/>
                </a:cubicBezTo>
                <a:cubicBezTo>
                  <a:pt x="81771" y="6922"/>
                  <a:pt x="81252" y="6957"/>
                  <a:pt x="80741" y="7036"/>
                </a:cubicBezTo>
                <a:cubicBezTo>
                  <a:pt x="80741" y="6156"/>
                  <a:pt x="80812" y="5275"/>
                  <a:pt x="80891" y="4395"/>
                </a:cubicBezTo>
                <a:cubicBezTo>
                  <a:pt x="81181" y="4351"/>
                  <a:pt x="81516" y="4316"/>
                  <a:pt x="81806" y="4316"/>
                </a:cubicBezTo>
                <a:cubicBezTo>
                  <a:pt x="81989" y="4307"/>
                  <a:pt x="82170" y="4302"/>
                  <a:pt x="82349" y="4302"/>
                </a:cubicBezTo>
                <a:close/>
                <a:moveTo>
                  <a:pt x="73328" y="3911"/>
                </a:moveTo>
                <a:lnTo>
                  <a:pt x="73328" y="3911"/>
                </a:lnTo>
                <a:cubicBezTo>
                  <a:pt x="73223" y="4351"/>
                  <a:pt x="73152" y="4871"/>
                  <a:pt x="73073" y="5346"/>
                </a:cubicBezTo>
                <a:cubicBezTo>
                  <a:pt x="72377" y="5892"/>
                  <a:pt x="71717" y="6517"/>
                  <a:pt x="71022" y="7212"/>
                </a:cubicBezTo>
                <a:cubicBezTo>
                  <a:pt x="71092" y="6737"/>
                  <a:pt x="71171" y="6332"/>
                  <a:pt x="71242" y="5892"/>
                </a:cubicBezTo>
                <a:cubicBezTo>
                  <a:pt x="71902" y="5196"/>
                  <a:pt x="72597" y="4536"/>
                  <a:pt x="73328" y="3911"/>
                </a:cubicBezTo>
                <a:close/>
                <a:moveTo>
                  <a:pt x="83937" y="4395"/>
                </a:moveTo>
                <a:cubicBezTo>
                  <a:pt x="84853" y="4501"/>
                  <a:pt x="85803" y="4721"/>
                  <a:pt x="86684" y="5011"/>
                </a:cubicBezTo>
                <a:cubicBezTo>
                  <a:pt x="86613" y="5821"/>
                  <a:pt x="86613" y="6631"/>
                  <a:pt x="86649" y="7397"/>
                </a:cubicBezTo>
                <a:cubicBezTo>
                  <a:pt x="85733" y="7142"/>
                  <a:pt x="84817" y="6992"/>
                  <a:pt x="83858" y="6922"/>
                </a:cubicBezTo>
                <a:cubicBezTo>
                  <a:pt x="83823" y="6077"/>
                  <a:pt x="83858" y="5231"/>
                  <a:pt x="83937" y="4395"/>
                </a:cubicBezTo>
                <a:close/>
                <a:moveTo>
                  <a:pt x="75529" y="3805"/>
                </a:moveTo>
                <a:lnTo>
                  <a:pt x="75529" y="3805"/>
                </a:lnTo>
                <a:cubicBezTo>
                  <a:pt x="75424" y="4501"/>
                  <a:pt x="75353" y="5275"/>
                  <a:pt x="75274" y="6041"/>
                </a:cubicBezTo>
                <a:cubicBezTo>
                  <a:pt x="74473" y="6482"/>
                  <a:pt x="73698" y="6992"/>
                  <a:pt x="73002" y="7547"/>
                </a:cubicBezTo>
                <a:cubicBezTo>
                  <a:pt x="73002" y="6772"/>
                  <a:pt x="73073" y="6077"/>
                  <a:pt x="73152" y="5381"/>
                </a:cubicBezTo>
                <a:cubicBezTo>
                  <a:pt x="73883" y="4791"/>
                  <a:pt x="74693" y="4281"/>
                  <a:pt x="75529" y="3805"/>
                </a:cubicBezTo>
                <a:close/>
                <a:moveTo>
                  <a:pt x="80776" y="4395"/>
                </a:moveTo>
                <a:lnTo>
                  <a:pt x="80776" y="4395"/>
                </a:lnTo>
                <a:cubicBezTo>
                  <a:pt x="80706" y="5275"/>
                  <a:pt x="80671" y="6156"/>
                  <a:pt x="80671" y="7036"/>
                </a:cubicBezTo>
                <a:cubicBezTo>
                  <a:pt x="79676" y="7142"/>
                  <a:pt x="78760" y="7362"/>
                  <a:pt x="77845" y="7653"/>
                </a:cubicBezTo>
                <a:cubicBezTo>
                  <a:pt x="77845" y="6737"/>
                  <a:pt x="77880" y="5857"/>
                  <a:pt x="77994" y="4976"/>
                </a:cubicBezTo>
                <a:cubicBezTo>
                  <a:pt x="78875" y="4721"/>
                  <a:pt x="79790" y="4501"/>
                  <a:pt x="80776" y="4395"/>
                </a:cubicBezTo>
                <a:close/>
                <a:moveTo>
                  <a:pt x="89475" y="4536"/>
                </a:moveTo>
                <a:cubicBezTo>
                  <a:pt x="90170" y="5161"/>
                  <a:pt x="90830" y="5857"/>
                  <a:pt x="91456" y="6596"/>
                </a:cubicBezTo>
                <a:cubicBezTo>
                  <a:pt x="91420" y="6992"/>
                  <a:pt x="91420" y="7432"/>
                  <a:pt x="91420" y="7837"/>
                </a:cubicBezTo>
                <a:cubicBezTo>
                  <a:pt x="91086" y="7547"/>
                  <a:pt x="90760" y="7256"/>
                  <a:pt x="90425" y="6957"/>
                </a:cubicBezTo>
                <a:cubicBezTo>
                  <a:pt x="90056" y="6702"/>
                  <a:pt x="89695" y="6446"/>
                  <a:pt x="89325" y="6191"/>
                </a:cubicBezTo>
                <a:cubicBezTo>
                  <a:pt x="89325" y="5636"/>
                  <a:pt x="89395" y="5091"/>
                  <a:pt x="89475" y="4536"/>
                </a:cubicBezTo>
                <a:close/>
                <a:moveTo>
                  <a:pt x="86754" y="5055"/>
                </a:moveTo>
                <a:cubicBezTo>
                  <a:pt x="87599" y="5346"/>
                  <a:pt x="88445" y="5751"/>
                  <a:pt x="89219" y="6262"/>
                </a:cubicBezTo>
                <a:cubicBezTo>
                  <a:pt x="89219" y="6957"/>
                  <a:pt x="89219" y="7697"/>
                  <a:pt x="89290" y="8427"/>
                </a:cubicBezTo>
                <a:cubicBezTo>
                  <a:pt x="88480" y="8022"/>
                  <a:pt x="87635" y="7697"/>
                  <a:pt x="86719" y="7432"/>
                </a:cubicBezTo>
                <a:cubicBezTo>
                  <a:pt x="86684" y="6631"/>
                  <a:pt x="86719" y="5857"/>
                  <a:pt x="86754" y="5055"/>
                </a:cubicBezTo>
                <a:close/>
                <a:moveTo>
                  <a:pt x="91896" y="4756"/>
                </a:moveTo>
                <a:cubicBezTo>
                  <a:pt x="92186" y="5126"/>
                  <a:pt x="92442" y="5452"/>
                  <a:pt x="92741" y="5786"/>
                </a:cubicBezTo>
                <a:cubicBezTo>
                  <a:pt x="92996" y="6112"/>
                  <a:pt x="93252" y="6446"/>
                  <a:pt x="93542" y="6772"/>
                </a:cubicBezTo>
                <a:cubicBezTo>
                  <a:pt x="93357" y="7327"/>
                  <a:pt x="93252" y="7917"/>
                  <a:pt x="93216" y="8463"/>
                </a:cubicBezTo>
                <a:cubicBezTo>
                  <a:pt x="92882" y="8137"/>
                  <a:pt x="92591" y="7802"/>
                  <a:pt x="92301" y="7432"/>
                </a:cubicBezTo>
                <a:cubicBezTo>
                  <a:pt x="92081" y="7142"/>
                  <a:pt x="91817" y="6851"/>
                  <a:pt x="91561" y="6552"/>
                </a:cubicBezTo>
                <a:cubicBezTo>
                  <a:pt x="91596" y="5971"/>
                  <a:pt x="91711" y="5346"/>
                  <a:pt x="91896" y="4756"/>
                </a:cubicBezTo>
                <a:close/>
                <a:moveTo>
                  <a:pt x="77880" y="5011"/>
                </a:moveTo>
                <a:cubicBezTo>
                  <a:pt x="77809" y="5892"/>
                  <a:pt x="77774" y="6772"/>
                  <a:pt x="77774" y="7653"/>
                </a:cubicBezTo>
                <a:cubicBezTo>
                  <a:pt x="76929" y="7952"/>
                  <a:pt x="76119" y="8278"/>
                  <a:pt x="75353" y="8683"/>
                </a:cubicBezTo>
                <a:cubicBezTo>
                  <a:pt x="75309" y="7767"/>
                  <a:pt x="75309" y="6922"/>
                  <a:pt x="75388" y="6077"/>
                </a:cubicBezTo>
                <a:cubicBezTo>
                  <a:pt x="76154" y="5672"/>
                  <a:pt x="76999" y="5311"/>
                  <a:pt x="77880" y="5011"/>
                </a:cubicBezTo>
                <a:close/>
                <a:moveTo>
                  <a:pt x="71127" y="6006"/>
                </a:moveTo>
                <a:cubicBezTo>
                  <a:pt x="71057" y="6446"/>
                  <a:pt x="70986" y="6851"/>
                  <a:pt x="70951" y="7292"/>
                </a:cubicBezTo>
                <a:cubicBezTo>
                  <a:pt x="70396" y="7873"/>
                  <a:pt x="69851" y="8498"/>
                  <a:pt x="69261" y="9158"/>
                </a:cubicBezTo>
                <a:cubicBezTo>
                  <a:pt x="69331" y="8753"/>
                  <a:pt x="69366" y="8392"/>
                  <a:pt x="69446" y="7987"/>
                </a:cubicBezTo>
                <a:cubicBezTo>
                  <a:pt x="69956" y="7327"/>
                  <a:pt x="70511" y="6667"/>
                  <a:pt x="71127" y="6006"/>
                </a:cubicBezTo>
                <a:close/>
                <a:moveTo>
                  <a:pt x="73073" y="5452"/>
                </a:moveTo>
                <a:cubicBezTo>
                  <a:pt x="72967" y="6156"/>
                  <a:pt x="72932" y="6851"/>
                  <a:pt x="72888" y="7617"/>
                </a:cubicBezTo>
                <a:cubicBezTo>
                  <a:pt x="72192" y="8172"/>
                  <a:pt x="71532" y="8753"/>
                  <a:pt x="70907" y="9378"/>
                </a:cubicBezTo>
                <a:cubicBezTo>
                  <a:pt x="70907" y="8683"/>
                  <a:pt x="70951" y="7987"/>
                  <a:pt x="71022" y="7327"/>
                </a:cubicBezTo>
                <a:cubicBezTo>
                  <a:pt x="71647" y="6667"/>
                  <a:pt x="72342" y="6041"/>
                  <a:pt x="73073" y="5452"/>
                </a:cubicBezTo>
                <a:close/>
                <a:moveTo>
                  <a:pt x="83017" y="6966"/>
                </a:moveTo>
                <a:cubicBezTo>
                  <a:pt x="83266" y="6966"/>
                  <a:pt x="83514" y="6975"/>
                  <a:pt x="83752" y="6992"/>
                </a:cubicBezTo>
                <a:cubicBezTo>
                  <a:pt x="83787" y="7802"/>
                  <a:pt x="83823" y="8612"/>
                  <a:pt x="83893" y="9413"/>
                </a:cubicBezTo>
                <a:cubicBezTo>
                  <a:pt x="83717" y="9403"/>
                  <a:pt x="83537" y="9399"/>
                  <a:pt x="83356" y="9399"/>
                </a:cubicBezTo>
                <a:cubicBezTo>
                  <a:pt x="82902" y="9399"/>
                  <a:pt x="82438" y="9426"/>
                  <a:pt x="81991" y="9457"/>
                </a:cubicBezTo>
                <a:cubicBezTo>
                  <a:pt x="81586" y="9493"/>
                  <a:pt x="81181" y="9528"/>
                  <a:pt x="80812" y="9563"/>
                </a:cubicBezTo>
                <a:cubicBezTo>
                  <a:pt x="80776" y="8753"/>
                  <a:pt x="80741" y="7917"/>
                  <a:pt x="80741" y="7107"/>
                </a:cubicBezTo>
                <a:cubicBezTo>
                  <a:pt x="81252" y="7036"/>
                  <a:pt x="81771" y="6992"/>
                  <a:pt x="82282" y="6992"/>
                </a:cubicBezTo>
                <a:cubicBezTo>
                  <a:pt x="82520" y="6975"/>
                  <a:pt x="82768" y="6966"/>
                  <a:pt x="83017" y="6966"/>
                </a:cubicBezTo>
                <a:close/>
                <a:moveTo>
                  <a:pt x="91526" y="6667"/>
                </a:moveTo>
                <a:cubicBezTo>
                  <a:pt x="91781" y="6957"/>
                  <a:pt x="92001" y="7212"/>
                  <a:pt x="92257" y="7512"/>
                </a:cubicBezTo>
                <a:cubicBezTo>
                  <a:pt x="92556" y="7873"/>
                  <a:pt x="92882" y="8242"/>
                  <a:pt x="93181" y="8612"/>
                </a:cubicBezTo>
                <a:cubicBezTo>
                  <a:pt x="93137" y="8973"/>
                  <a:pt x="93137" y="9343"/>
                  <a:pt x="93181" y="9748"/>
                </a:cubicBezTo>
                <a:cubicBezTo>
                  <a:pt x="92626" y="9123"/>
                  <a:pt x="92116" y="8498"/>
                  <a:pt x="91491" y="7952"/>
                </a:cubicBezTo>
                <a:cubicBezTo>
                  <a:pt x="91491" y="7512"/>
                  <a:pt x="91491" y="7107"/>
                  <a:pt x="91526" y="6667"/>
                </a:cubicBezTo>
                <a:close/>
                <a:moveTo>
                  <a:pt x="83858" y="6992"/>
                </a:moveTo>
                <a:cubicBezTo>
                  <a:pt x="84817" y="7071"/>
                  <a:pt x="85733" y="7256"/>
                  <a:pt x="86649" y="7512"/>
                </a:cubicBezTo>
                <a:cubicBezTo>
                  <a:pt x="86684" y="8278"/>
                  <a:pt x="86754" y="9017"/>
                  <a:pt x="86869" y="9783"/>
                </a:cubicBezTo>
                <a:cubicBezTo>
                  <a:pt x="85918" y="9563"/>
                  <a:pt x="84958" y="9457"/>
                  <a:pt x="83972" y="9413"/>
                </a:cubicBezTo>
                <a:cubicBezTo>
                  <a:pt x="83893" y="8612"/>
                  <a:pt x="83858" y="7802"/>
                  <a:pt x="83858" y="6992"/>
                </a:cubicBezTo>
                <a:close/>
                <a:moveTo>
                  <a:pt x="89325" y="6297"/>
                </a:moveTo>
                <a:lnTo>
                  <a:pt x="89325" y="6297"/>
                </a:lnTo>
                <a:cubicBezTo>
                  <a:pt x="89695" y="6517"/>
                  <a:pt x="90021" y="6772"/>
                  <a:pt x="90355" y="7036"/>
                </a:cubicBezTo>
                <a:cubicBezTo>
                  <a:pt x="90760" y="7327"/>
                  <a:pt x="91086" y="7653"/>
                  <a:pt x="91420" y="7987"/>
                </a:cubicBezTo>
                <a:cubicBezTo>
                  <a:pt x="91456" y="8612"/>
                  <a:pt x="91526" y="9272"/>
                  <a:pt x="91640" y="9898"/>
                </a:cubicBezTo>
                <a:cubicBezTo>
                  <a:pt x="91420" y="9748"/>
                  <a:pt x="91200" y="9563"/>
                  <a:pt x="90980" y="9413"/>
                </a:cubicBezTo>
                <a:cubicBezTo>
                  <a:pt x="90461" y="9052"/>
                  <a:pt x="89950" y="8753"/>
                  <a:pt x="89395" y="8498"/>
                </a:cubicBezTo>
                <a:cubicBezTo>
                  <a:pt x="89325" y="7767"/>
                  <a:pt x="89290" y="7036"/>
                  <a:pt x="89325" y="6297"/>
                </a:cubicBezTo>
                <a:close/>
                <a:moveTo>
                  <a:pt x="7669" y="7679"/>
                </a:moveTo>
                <a:cubicBezTo>
                  <a:pt x="8850" y="7679"/>
                  <a:pt x="10008" y="7802"/>
                  <a:pt x="11119" y="8058"/>
                </a:cubicBezTo>
                <a:cubicBezTo>
                  <a:pt x="10899" y="8753"/>
                  <a:pt x="10679" y="9457"/>
                  <a:pt x="10424" y="10153"/>
                </a:cubicBezTo>
                <a:cubicBezTo>
                  <a:pt x="9579" y="9968"/>
                  <a:pt x="8698" y="9898"/>
                  <a:pt x="7783" y="9854"/>
                </a:cubicBezTo>
                <a:cubicBezTo>
                  <a:pt x="8038" y="9123"/>
                  <a:pt x="8258" y="8392"/>
                  <a:pt x="8478" y="7732"/>
                </a:cubicBezTo>
                <a:lnTo>
                  <a:pt x="8399" y="7697"/>
                </a:lnTo>
                <a:cubicBezTo>
                  <a:pt x="8179" y="8392"/>
                  <a:pt x="7959" y="9123"/>
                  <a:pt x="7668" y="9854"/>
                </a:cubicBezTo>
                <a:cubicBezTo>
                  <a:pt x="7524" y="9848"/>
                  <a:pt x="7377" y="9845"/>
                  <a:pt x="7229" y="9845"/>
                </a:cubicBezTo>
                <a:cubicBezTo>
                  <a:pt x="6475" y="9845"/>
                  <a:pt x="5679" y="9915"/>
                  <a:pt x="4877" y="10003"/>
                </a:cubicBezTo>
                <a:cubicBezTo>
                  <a:pt x="5142" y="9272"/>
                  <a:pt x="5397" y="8533"/>
                  <a:pt x="5617" y="7802"/>
                </a:cubicBezTo>
                <a:lnTo>
                  <a:pt x="5582" y="7802"/>
                </a:lnTo>
                <a:cubicBezTo>
                  <a:pt x="6283" y="7721"/>
                  <a:pt x="6980" y="7679"/>
                  <a:pt x="7669" y="7679"/>
                </a:cubicBezTo>
                <a:close/>
                <a:moveTo>
                  <a:pt x="75274" y="6156"/>
                </a:moveTo>
                <a:cubicBezTo>
                  <a:pt x="75239" y="6957"/>
                  <a:pt x="75203" y="7837"/>
                  <a:pt x="75239" y="8718"/>
                </a:cubicBezTo>
                <a:cubicBezTo>
                  <a:pt x="74473" y="9123"/>
                  <a:pt x="73733" y="9598"/>
                  <a:pt x="73038" y="10153"/>
                </a:cubicBezTo>
                <a:cubicBezTo>
                  <a:pt x="72967" y="9272"/>
                  <a:pt x="72967" y="8427"/>
                  <a:pt x="72967" y="7653"/>
                </a:cubicBezTo>
                <a:cubicBezTo>
                  <a:pt x="73698" y="7107"/>
                  <a:pt x="74473" y="6596"/>
                  <a:pt x="75274" y="6156"/>
                </a:cubicBezTo>
                <a:close/>
                <a:moveTo>
                  <a:pt x="80671" y="7107"/>
                </a:moveTo>
                <a:cubicBezTo>
                  <a:pt x="80671" y="7952"/>
                  <a:pt x="80706" y="8753"/>
                  <a:pt x="80741" y="9563"/>
                </a:cubicBezTo>
                <a:cubicBezTo>
                  <a:pt x="79711" y="9713"/>
                  <a:pt x="78795" y="9898"/>
                  <a:pt x="77915" y="10188"/>
                </a:cubicBezTo>
                <a:cubicBezTo>
                  <a:pt x="77880" y="9378"/>
                  <a:pt x="77845" y="8577"/>
                  <a:pt x="77845" y="7732"/>
                </a:cubicBezTo>
                <a:cubicBezTo>
                  <a:pt x="78760" y="7432"/>
                  <a:pt x="79676" y="7256"/>
                  <a:pt x="80671" y="7107"/>
                </a:cubicBezTo>
                <a:close/>
                <a:moveTo>
                  <a:pt x="93621" y="6887"/>
                </a:moveTo>
                <a:cubicBezTo>
                  <a:pt x="94167" y="7547"/>
                  <a:pt x="94722" y="8172"/>
                  <a:pt x="95338" y="8797"/>
                </a:cubicBezTo>
                <a:cubicBezTo>
                  <a:pt x="95083" y="9237"/>
                  <a:pt x="94942" y="9713"/>
                  <a:pt x="94863" y="10223"/>
                </a:cubicBezTo>
                <a:cubicBezTo>
                  <a:pt x="94317" y="9677"/>
                  <a:pt x="93762" y="9123"/>
                  <a:pt x="93287" y="8577"/>
                </a:cubicBezTo>
                <a:cubicBezTo>
                  <a:pt x="93322" y="7987"/>
                  <a:pt x="93436" y="7432"/>
                  <a:pt x="93621" y="6887"/>
                </a:cubicBezTo>
                <a:close/>
                <a:moveTo>
                  <a:pt x="5538" y="7802"/>
                </a:moveTo>
                <a:lnTo>
                  <a:pt x="5538" y="7802"/>
                </a:lnTo>
                <a:cubicBezTo>
                  <a:pt x="5282" y="8533"/>
                  <a:pt x="5062" y="9272"/>
                  <a:pt x="4772" y="10038"/>
                </a:cubicBezTo>
                <a:cubicBezTo>
                  <a:pt x="4516" y="10074"/>
                  <a:pt x="4217" y="10118"/>
                  <a:pt x="3962" y="10153"/>
                </a:cubicBezTo>
                <a:cubicBezTo>
                  <a:pt x="3302" y="10259"/>
                  <a:pt x="2606" y="10408"/>
                  <a:pt x="1946" y="10593"/>
                </a:cubicBezTo>
                <a:cubicBezTo>
                  <a:pt x="2201" y="9854"/>
                  <a:pt x="2421" y="9123"/>
                  <a:pt x="2676" y="8427"/>
                </a:cubicBezTo>
                <a:lnTo>
                  <a:pt x="2720" y="8313"/>
                </a:lnTo>
                <a:cubicBezTo>
                  <a:pt x="3671" y="8058"/>
                  <a:pt x="4587" y="7917"/>
                  <a:pt x="5538" y="7802"/>
                </a:cubicBezTo>
                <a:close/>
                <a:moveTo>
                  <a:pt x="86719" y="7512"/>
                </a:moveTo>
                <a:lnTo>
                  <a:pt x="86719" y="7512"/>
                </a:lnTo>
                <a:cubicBezTo>
                  <a:pt x="87635" y="7767"/>
                  <a:pt x="88480" y="8093"/>
                  <a:pt x="89325" y="8533"/>
                </a:cubicBezTo>
                <a:cubicBezTo>
                  <a:pt x="89395" y="9237"/>
                  <a:pt x="89510" y="9933"/>
                  <a:pt x="89616" y="10628"/>
                </a:cubicBezTo>
                <a:cubicBezTo>
                  <a:pt x="88779" y="10259"/>
                  <a:pt x="87855" y="10003"/>
                  <a:pt x="86939" y="9783"/>
                </a:cubicBezTo>
                <a:cubicBezTo>
                  <a:pt x="86833" y="9052"/>
                  <a:pt x="86754" y="8278"/>
                  <a:pt x="86719" y="7512"/>
                </a:cubicBezTo>
                <a:close/>
                <a:moveTo>
                  <a:pt x="11190" y="8058"/>
                </a:moveTo>
                <a:cubicBezTo>
                  <a:pt x="12000" y="8278"/>
                  <a:pt x="12801" y="8533"/>
                  <a:pt x="13541" y="8903"/>
                </a:cubicBezTo>
                <a:cubicBezTo>
                  <a:pt x="13356" y="9598"/>
                  <a:pt x="13136" y="10294"/>
                  <a:pt x="12915" y="10954"/>
                </a:cubicBezTo>
                <a:cubicBezTo>
                  <a:pt x="12185" y="10628"/>
                  <a:pt x="11375" y="10373"/>
                  <a:pt x="10530" y="10188"/>
                </a:cubicBezTo>
                <a:cubicBezTo>
                  <a:pt x="10750" y="9493"/>
                  <a:pt x="10970" y="8797"/>
                  <a:pt x="11190" y="8058"/>
                </a:cubicBezTo>
                <a:close/>
                <a:moveTo>
                  <a:pt x="77774" y="7767"/>
                </a:moveTo>
                <a:cubicBezTo>
                  <a:pt x="77774" y="8577"/>
                  <a:pt x="77774" y="9413"/>
                  <a:pt x="77845" y="10223"/>
                </a:cubicBezTo>
                <a:cubicBezTo>
                  <a:pt x="76999" y="10479"/>
                  <a:pt x="76234" y="10813"/>
                  <a:pt x="75494" y="11174"/>
                </a:cubicBezTo>
                <a:cubicBezTo>
                  <a:pt x="75424" y="10373"/>
                  <a:pt x="75353" y="9563"/>
                  <a:pt x="75353" y="8797"/>
                </a:cubicBezTo>
                <a:cubicBezTo>
                  <a:pt x="76119" y="8357"/>
                  <a:pt x="76929" y="8022"/>
                  <a:pt x="77774" y="7767"/>
                </a:cubicBezTo>
                <a:close/>
                <a:moveTo>
                  <a:pt x="69331" y="8137"/>
                </a:moveTo>
                <a:cubicBezTo>
                  <a:pt x="69261" y="8533"/>
                  <a:pt x="69226" y="8903"/>
                  <a:pt x="69190" y="9308"/>
                </a:cubicBezTo>
                <a:cubicBezTo>
                  <a:pt x="68750" y="9818"/>
                  <a:pt x="68310" y="10408"/>
                  <a:pt x="67870" y="10998"/>
                </a:cubicBezTo>
                <a:cubicBezTo>
                  <a:pt x="67826" y="11068"/>
                  <a:pt x="67755" y="11174"/>
                  <a:pt x="67685" y="11253"/>
                </a:cubicBezTo>
                <a:cubicBezTo>
                  <a:pt x="67720" y="10884"/>
                  <a:pt x="67791" y="10558"/>
                  <a:pt x="67870" y="10188"/>
                </a:cubicBezTo>
                <a:lnTo>
                  <a:pt x="67826" y="10188"/>
                </a:lnTo>
                <a:cubicBezTo>
                  <a:pt x="67975" y="9968"/>
                  <a:pt x="68160" y="9783"/>
                  <a:pt x="68310" y="9563"/>
                </a:cubicBezTo>
                <a:cubicBezTo>
                  <a:pt x="68636" y="9088"/>
                  <a:pt x="68970" y="8612"/>
                  <a:pt x="69331" y="8137"/>
                </a:cubicBezTo>
                <a:close/>
                <a:moveTo>
                  <a:pt x="70907" y="7432"/>
                </a:moveTo>
                <a:lnTo>
                  <a:pt x="70907" y="7432"/>
                </a:lnTo>
                <a:cubicBezTo>
                  <a:pt x="70837" y="8093"/>
                  <a:pt x="70837" y="8753"/>
                  <a:pt x="70837" y="9457"/>
                </a:cubicBezTo>
                <a:cubicBezTo>
                  <a:pt x="70247" y="10038"/>
                  <a:pt x="69701" y="10663"/>
                  <a:pt x="69190" y="11253"/>
                </a:cubicBezTo>
                <a:cubicBezTo>
                  <a:pt x="69190" y="10593"/>
                  <a:pt x="69190" y="9968"/>
                  <a:pt x="69261" y="9308"/>
                </a:cubicBezTo>
                <a:cubicBezTo>
                  <a:pt x="69771" y="8683"/>
                  <a:pt x="70326" y="8058"/>
                  <a:pt x="70907" y="7432"/>
                </a:cubicBezTo>
                <a:close/>
                <a:moveTo>
                  <a:pt x="91491" y="8058"/>
                </a:moveTo>
                <a:lnTo>
                  <a:pt x="91491" y="8058"/>
                </a:lnTo>
                <a:cubicBezTo>
                  <a:pt x="92116" y="8647"/>
                  <a:pt x="92626" y="9272"/>
                  <a:pt x="93181" y="9898"/>
                </a:cubicBezTo>
                <a:cubicBezTo>
                  <a:pt x="93216" y="10408"/>
                  <a:pt x="93252" y="10954"/>
                  <a:pt x="93401" y="11509"/>
                </a:cubicBezTo>
                <a:cubicBezTo>
                  <a:pt x="92847" y="10954"/>
                  <a:pt x="92301" y="10443"/>
                  <a:pt x="91711" y="9968"/>
                </a:cubicBezTo>
                <a:cubicBezTo>
                  <a:pt x="91596" y="9343"/>
                  <a:pt x="91526" y="8683"/>
                  <a:pt x="91491" y="8058"/>
                </a:cubicBezTo>
                <a:close/>
                <a:moveTo>
                  <a:pt x="93252" y="8683"/>
                </a:moveTo>
                <a:cubicBezTo>
                  <a:pt x="93762" y="9237"/>
                  <a:pt x="94282" y="9783"/>
                  <a:pt x="94827" y="10338"/>
                </a:cubicBezTo>
                <a:cubicBezTo>
                  <a:pt x="94792" y="10778"/>
                  <a:pt x="94792" y="11218"/>
                  <a:pt x="94863" y="11694"/>
                </a:cubicBezTo>
                <a:cubicBezTo>
                  <a:pt x="94352" y="11139"/>
                  <a:pt x="93841" y="10558"/>
                  <a:pt x="93357" y="10003"/>
                </a:cubicBezTo>
                <a:cubicBezTo>
                  <a:pt x="93322" y="9968"/>
                  <a:pt x="93287" y="9898"/>
                  <a:pt x="93252" y="9854"/>
                </a:cubicBezTo>
                <a:cubicBezTo>
                  <a:pt x="93216" y="9457"/>
                  <a:pt x="93252" y="9088"/>
                  <a:pt x="93252" y="8683"/>
                </a:cubicBezTo>
                <a:close/>
                <a:moveTo>
                  <a:pt x="72888" y="7732"/>
                </a:moveTo>
                <a:lnTo>
                  <a:pt x="72888" y="7732"/>
                </a:lnTo>
                <a:cubicBezTo>
                  <a:pt x="72853" y="8498"/>
                  <a:pt x="72888" y="9343"/>
                  <a:pt x="72932" y="10188"/>
                </a:cubicBezTo>
                <a:cubicBezTo>
                  <a:pt x="72307" y="10699"/>
                  <a:pt x="71647" y="11253"/>
                  <a:pt x="71022" y="11834"/>
                </a:cubicBezTo>
                <a:cubicBezTo>
                  <a:pt x="70951" y="11033"/>
                  <a:pt x="70907" y="10259"/>
                  <a:pt x="70907" y="9493"/>
                </a:cubicBezTo>
                <a:cubicBezTo>
                  <a:pt x="71532" y="8867"/>
                  <a:pt x="72192" y="8278"/>
                  <a:pt x="72888" y="7732"/>
                </a:cubicBezTo>
                <a:close/>
                <a:moveTo>
                  <a:pt x="83893" y="9493"/>
                </a:moveTo>
                <a:cubicBezTo>
                  <a:pt x="83972" y="10259"/>
                  <a:pt x="84078" y="10998"/>
                  <a:pt x="84192" y="11729"/>
                </a:cubicBezTo>
                <a:cubicBezTo>
                  <a:pt x="84037" y="11722"/>
                  <a:pt x="83883" y="11719"/>
                  <a:pt x="83730" y="11719"/>
                </a:cubicBezTo>
                <a:cubicBezTo>
                  <a:pt x="83049" y="11719"/>
                  <a:pt x="82382" y="11777"/>
                  <a:pt x="81692" y="11834"/>
                </a:cubicBezTo>
                <a:cubicBezTo>
                  <a:pt x="81472" y="11878"/>
                  <a:pt x="81252" y="11878"/>
                  <a:pt x="81032" y="11914"/>
                </a:cubicBezTo>
                <a:cubicBezTo>
                  <a:pt x="80961" y="11174"/>
                  <a:pt x="80891" y="10408"/>
                  <a:pt x="80812" y="9633"/>
                </a:cubicBezTo>
                <a:cubicBezTo>
                  <a:pt x="81217" y="9598"/>
                  <a:pt x="81586" y="9563"/>
                  <a:pt x="81991" y="9528"/>
                </a:cubicBezTo>
                <a:cubicBezTo>
                  <a:pt x="82652" y="9493"/>
                  <a:pt x="83277" y="9493"/>
                  <a:pt x="83893" y="9493"/>
                </a:cubicBezTo>
                <a:close/>
                <a:moveTo>
                  <a:pt x="84007" y="9493"/>
                </a:moveTo>
                <a:cubicBezTo>
                  <a:pt x="84958" y="9528"/>
                  <a:pt x="85953" y="9677"/>
                  <a:pt x="86869" y="9854"/>
                </a:cubicBezTo>
                <a:cubicBezTo>
                  <a:pt x="86939" y="10593"/>
                  <a:pt x="87089" y="11289"/>
                  <a:pt x="87194" y="11949"/>
                </a:cubicBezTo>
                <a:cubicBezTo>
                  <a:pt x="86244" y="11799"/>
                  <a:pt x="85258" y="11729"/>
                  <a:pt x="84263" y="11729"/>
                </a:cubicBezTo>
                <a:cubicBezTo>
                  <a:pt x="84157" y="10998"/>
                  <a:pt x="84043" y="10259"/>
                  <a:pt x="84007" y="9493"/>
                </a:cubicBezTo>
                <a:close/>
                <a:moveTo>
                  <a:pt x="89439" y="8577"/>
                </a:moveTo>
                <a:cubicBezTo>
                  <a:pt x="89950" y="8867"/>
                  <a:pt x="90425" y="9158"/>
                  <a:pt x="90901" y="9493"/>
                </a:cubicBezTo>
                <a:cubicBezTo>
                  <a:pt x="91156" y="9633"/>
                  <a:pt x="91420" y="9818"/>
                  <a:pt x="91640" y="10038"/>
                </a:cubicBezTo>
                <a:cubicBezTo>
                  <a:pt x="91746" y="10663"/>
                  <a:pt x="91931" y="11324"/>
                  <a:pt x="92116" y="11949"/>
                </a:cubicBezTo>
                <a:cubicBezTo>
                  <a:pt x="91746" y="11694"/>
                  <a:pt x="91376" y="11473"/>
                  <a:pt x="90980" y="11253"/>
                </a:cubicBezTo>
                <a:cubicBezTo>
                  <a:pt x="90575" y="11068"/>
                  <a:pt x="90170" y="10848"/>
                  <a:pt x="89765" y="10663"/>
                </a:cubicBezTo>
                <a:cubicBezTo>
                  <a:pt x="89616" y="10003"/>
                  <a:pt x="89510" y="9308"/>
                  <a:pt x="89439" y="8577"/>
                </a:cubicBezTo>
                <a:close/>
                <a:moveTo>
                  <a:pt x="95417" y="8832"/>
                </a:moveTo>
                <a:cubicBezTo>
                  <a:pt x="95928" y="9343"/>
                  <a:pt x="96483" y="9818"/>
                  <a:pt x="97099" y="10223"/>
                </a:cubicBezTo>
                <a:cubicBezTo>
                  <a:pt x="97249" y="10338"/>
                  <a:pt x="97398" y="10408"/>
                  <a:pt x="97539" y="10514"/>
                </a:cubicBezTo>
                <a:cubicBezTo>
                  <a:pt x="97284" y="10954"/>
                  <a:pt x="97143" y="11438"/>
                  <a:pt x="97064" y="11949"/>
                </a:cubicBezTo>
                <a:cubicBezTo>
                  <a:pt x="96958" y="11878"/>
                  <a:pt x="96844" y="11799"/>
                  <a:pt x="96703" y="11729"/>
                </a:cubicBezTo>
                <a:cubicBezTo>
                  <a:pt x="96078" y="11289"/>
                  <a:pt x="95488" y="10813"/>
                  <a:pt x="94942" y="10294"/>
                </a:cubicBezTo>
                <a:cubicBezTo>
                  <a:pt x="95012" y="9783"/>
                  <a:pt x="95162" y="9308"/>
                  <a:pt x="95417" y="8832"/>
                </a:cubicBezTo>
                <a:close/>
                <a:moveTo>
                  <a:pt x="7668" y="9933"/>
                </a:moveTo>
                <a:cubicBezTo>
                  <a:pt x="7413" y="10663"/>
                  <a:pt x="7122" y="11359"/>
                  <a:pt x="6788" y="12099"/>
                </a:cubicBezTo>
                <a:cubicBezTo>
                  <a:pt x="5872" y="12099"/>
                  <a:pt x="4921" y="12169"/>
                  <a:pt x="3962" y="12319"/>
                </a:cubicBezTo>
                <a:cubicBezTo>
                  <a:pt x="4296" y="11579"/>
                  <a:pt x="4587" y="10848"/>
                  <a:pt x="4842" y="10118"/>
                </a:cubicBezTo>
                <a:cubicBezTo>
                  <a:pt x="5802" y="9968"/>
                  <a:pt x="6753" y="9933"/>
                  <a:pt x="7668" y="9933"/>
                </a:cubicBezTo>
                <a:close/>
                <a:moveTo>
                  <a:pt x="7739" y="9933"/>
                </a:moveTo>
                <a:cubicBezTo>
                  <a:pt x="8663" y="9968"/>
                  <a:pt x="9579" y="10074"/>
                  <a:pt x="10380" y="10223"/>
                </a:cubicBezTo>
                <a:cubicBezTo>
                  <a:pt x="10160" y="10954"/>
                  <a:pt x="9869" y="11658"/>
                  <a:pt x="9579" y="12354"/>
                </a:cubicBezTo>
                <a:cubicBezTo>
                  <a:pt x="8734" y="12169"/>
                  <a:pt x="7818" y="12099"/>
                  <a:pt x="6858" y="12099"/>
                </a:cubicBezTo>
                <a:cubicBezTo>
                  <a:pt x="7193" y="11359"/>
                  <a:pt x="7483" y="10663"/>
                  <a:pt x="7739" y="9933"/>
                </a:cubicBezTo>
                <a:close/>
                <a:moveTo>
                  <a:pt x="13611" y="8938"/>
                </a:moveTo>
                <a:cubicBezTo>
                  <a:pt x="13981" y="9123"/>
                  <a:pt x="14342" y="9343"/>
                  <a:pt x="14711" y="9563"/>
                </a:cubicBezTo>
                <a:cubicBezTo>
                  <a:pt x="15116" y="9854"/>
                  <a:pt x="15442" y="10118"/>
                  <a:pt x="15777" y="10443"/>
                </a:cubicBezTo>
                <a:lnTo>
                  <a:pt x="15706" y="10699"/>
                </a:lnTo>
                <a:cubicBezTo>
                  <a:pt x="15557" y="11253"/>
                  <a:pt x="15372" y="11834"/>
                  <a:pt x="15187" y="12424"/>
                </a:cubicBezTo>
                <a:cubicBezTo>
                  <a:pt x="14861" y="12134"/>
                  <a:pt x="14491" y="11834"/>
                  <a:pt x="14122" y="11614"/>
                </a:cubicBezTo>
                <a:cubicBezTo>
                  <a:pt x="13761" y="11394"/>
                  <a:pt x="13391" y="11174"/>
                  <a:pt x="12986" y="10998"/>
                </a:cubicBezTo>
                <a:cubicBezTo>
                  <a:pt x="13206" y="10338"/>
                  <a:pt x="13426" y="9633"/>
                  <a:pt x="13611" y="8938"/>
                </a:cubicBezTo>
                <a:close/>
                <a:moveTo>
                  <a:pt x="80741" y="9677"/>
                </a:moveTo>
                <a:cubicBezTo>
                  <a:pt x="80776" y="10408"/>
                  <a:pt x="80856" y="11174"/>
                  <a:pt x="80961" y="11914"/>
                </a:cubicBezTo>
                <a:cubicBezTo>
                  <a:pt x="79931" y="12055"/>
                  <a:pt x="78980" y="12275"/>
                  <a:pt x="78135" y="12539"/>
                </a:cubicBezTo>
                <a:cubicBezTo>
                  <a:pt x="78030" y="11799"/>
                  <a:pt x="77950" y="11033"/>
                  <a:pt x="77915" y="10259"/>
                </a:cubicBezTo>
                <a:cubicBezTo>
                  <a:pt x="78795" y="10003"/>
                  <a:pt x="79755" y="9783"/>
                  <a:pt x="80741" y="9677"/>
                </a:cubicBezTo>
                <a:close/>
                <a:moveTo>
                  <a:pt x="75239" y="8832"/>
                </a:moveTo>
                <a:cubicBezTo>
                  <a:pt x="75274" y="9598"/>
                  <a:pt x="75353" y="10408"/>
                  <a:pt x="75424" y="11253"/>
                </a:cubicBezTo>
                <a:cubicBezTo>
                  <a:pt x="74649" y="11658"/>
                  <a:pt x="73953" y="12099"/>
                  <a:pt x="73258" y="12609"/>
                </a:cubicBezTo>
                <a:cubicBezTo>
                  <a:pt x="73152" y="11799"/>
                  <a:pt x="73073" y="10998"/>
                  <a:pt x="73038" y="10223"/>
                </a:cubicBezTo>
                <a:cubicBezTo>
                  <a:pt x="73733" y="9713"/>
                  <a:pt x="74508" y="9237"/>
                  <a:pt x="75239" y="8832"/>
                </a:cubicBezTo>
                <a:close/>
                <a:moveTo>
                  <a:pt x="86939" y="9898"/>
                </a:moveTo>
                <a:lnTo>
                  <a:pt x="86939" y="9898"/>
                </a:lnTo>
                <a:cubicBezTo>
                  <a:pt x="87899" y="10074"/>
                  <a:pt x="88779" y="10373"/>
                  <a:pt x="89660" y="10734"/>
                </a:cubicBezTo>
                <a:cubicBezTo>
                  <a:pt x="89765" y="11394"/>
                  <a:pt x="89950" y="12019"/>
                  <a:pt x="90135" y="12644"/>
                </a:cubicBezTo>
                <a:cubicBezTo>
                  <a:pt x="89219" y="12354"/>
                  <a:pt x="88260" y="12134"/>
                  <a:pt x="87309" y="11984"/>
                </a:cubicBezTo>
                <a:cubicBezTo>
                  <a:pt x="87159" y="11289"/>
                  <a:pt x="87054" y="10593"/>
                  <a:pt x="86939" y="9898"/>
                </a:cubicBezTo>
                <a:close/>
                <a:moveTo>
                  <a:pt x="4737" y="10118"/>
                </a:moveTo>
                <a:lnTo>
                  <a:pt x="4737" y="10118"/>
                </a:lnTo>
                <a:cubicBezTo>
                  <a:pt x="4481" y="10848"/>
                  <a:pt x="4182" y="11579"/>
                  <a:pt x="3856" y="12319"/>
                </a:cubicBezTo>
                <a:cubicBezTo>
                  <a:pt x="3557" y="12354"/>
                  <a:pt x="3302" y="12389"/>
                  <a:pt x="3011" y="12459"/>
                </a:cubicBezTo>
                <a:cubicBezTo>
                  <a:pt x="2351" y="12574"/>
                  <a:pt x="1655" y="12715"/>
                  <a:pt x="995" y="12900"/>
                </a:cubicBezTo>
                <a:cubicBezTo>
                  <a:pt x="1321" y="12169"/>
                  <a:pt x="1620" y="11438"/>
                  <a:pt x="1911" y="10699"/>
                </a:cubicBezTo>
                <a:cubicBezTo>
                  <a:pt x="2606" y="10514"/>
                  <a:pt x="3302" y="10373"/>
                  <a:pt x="3962" y="10223"/>
                </a:cubicBezTo>
                <a:cubicBezTo>
                  <a:pt x="4217" y="10188"/>
                  <a:pt x="4481" y="10153"/>
                  <a:pt x="4737" y="10118"/>
                </a:cubicBezTo>
                <a:close/>
                <a:moveTo>
                  <a:pt x="10494" y="10259"/>
                </a:moveTo>
                <a:cubicBezTo>
                  <a:pt x="11340" y="10443"/>
                  <a:pt x="12141" y="10699"/>
                  <a:pt x="12880" y="11033"/>
                </a:cubicBezTo>
                <a:cubicBezTo>
                  <a:pt x="12660" y="11729"/>
                  <a:pt x="12405" y="12424"/>
                  <a:pt x="12141" y="13085"/>
                </a:cubicBezTo>
                <a:cubicBezTo>
                  <a:pt x="11375" y="12759"/>
                  <a:pt x="10530" y="12539"/>
                  <a:pt x="9649" y="12354"/>
                </a:cubicBezTo>
                <a:cubicBezTo>
                  <a:pt x="9984" y="11694"/>
                  <a:pt x="10239" y="10954"/>
                  <a:pt x="10494" y="10259"/>
                </a:cubicBezTo>
                <a:close/>
                <a:moveTo>
                  <a:pt x="97618" y="10558"/>
                </a:moveTo>
                <a:cubicBezTo>
                  <a:pt x="98314" y="10998"/>
                  <a:pt x="99080" y="11394"/>
                  <a:pt x="99960" y="11729"/>
                </a:cubicBezTo>
                <a:cubicBezTo>
                  <a:pt x="99740" y="12169"/>
                  <a:pt x="99599" y="12644"/>
                  <a:pt x="99599" y="13155"/>
                </a:cubicBezTo>
                <a:cubicBezTo>
                  <a:pt x="98684" y="12829"/>
                  <a:pt x="97874" y="12424"/>
                  <a:pt x="97143" y="11984"/>
                </a:cubicBezTo>
                <a:cubicBezTo>
                  <a:pt x="97213" y="11509"/>
                  <a:pt x="97363" y="10998"/>
                  <a:pt x="97618" y="10558"/>
                </a:cubicBezTo>
                <a:close/>
                <a:moveTo>
                  <a:pt x="69146" y="9457"/>
                </a:moveTo>
                <a:cubicBezTo>
                  <a:pt x="69111" y="10074"/>
                  <a:pt x="69076" y="10699"/>
                  <a:pt x="69111" y="11359"/>
                </a:cubicBezTo>
                <a:cubicBezTo>
                  <a:pt x="68671" y="11878"/>
                  <a:pt x="68310" y="12354"/>
                  <a:pt x="67940" y="12829"/>
                </a:cubicBezTo>
                <a:cubicBezTo>
                  <a:pt x="67791" y="13014"/>
                  <a:pt x="67685" y="13155"/>
                  <a:pt x="67570" y="13305"/>
                </a:cubicBezTo>
                <a:cubicBezTo>
                  <a:pt x="67535" y="12680"/>
                  <a:pt x="67570" y="12055"/>
                  <a:pt x="67650" y="11438"/>
                </a:cubicBezTo>
                <a:cubicBezTo>
                  <a:pt x="67755" y="11289"/>
                  <a:pt x="67870" y="11174"/>
                  <a:pt x="67940" y="11068"/>
                </a:cubicBezTo>
                <a:cubicBezTo>
                  <a:pt x="68345" y="10514"/>
                  <a:pt x="68750" y="9968"/>
                  <a:pt x="69146" y="9457"/>
                </a:cubicBezTo>
                <a:close/>
                <a:moveTo>
                  <a:pt x="91746" y="10118"/>
                </a:moveTo>
                <a:lnTo>
                  <a:pt x="91746" y="10118"/>
                </a:lnTo>
                <a:cubicBezTo>
                  <a:pt x="92336" y="10593"/>
                  <a:pt x="92882" y="11139"/>
                  <a:pt x="93436" y="11658"/>
                </a:cubicBezTo>
                <a:cubicBezTo>
                  <a:pt x="93542" y="12204"/>
                  <a:pt x="93692" y="12759"/>
                  <a:pt x="93912" y="13340"/>
                </a:cubicBezTo>
                <a:cubicBezTo>
                  <a:pt x="93357" y="12864"/>
                  <a:pt x="92811" y="12424"/>
                  <a:pt x="92221" y="12019"/>
                </a:cubicBezTo>
                <a:cubicBezTo>
                  <a:pt x="92037" y="11394"/>
                  <a:pt x="91861" y="10734"/>
                  <a:pt x="91746" y="10118"/>
                </a:cubicBezTo>
                <a:close/>
                <a:moveTo>
                  <a:pt x="77845" y="10294"/>
                </a:moveTo>
                <a:cubicBezTo>
                  <a:pt x="77880" y="11068"/>
                  <a:pt x="77950" y="11799"/>
                  <a:pt x="78030" y="12539"/>
                </a:cubicBezTo>
                <a:cubicBezTo>
                  <a:pt x="77220" y="12794"/>
                  <a:pt x="76489" y="13085"/>
                  <a:pt x="75793" y="13454"/>
                </a:cubicBezTo>
                <a:cubicBezTo>
                  <a:pt x="75679" y="12715"/>
                  <a:pt x="75573" y="11984"/>
                  <a:pt x="75494" y="11289"/>
                </a:cubicBezTo>
                <a:cubicBezTo>
                  <a:pt x="76234" y="10884"/>
                  <a:pt x="76999" y="10558"/>
                  <a:pt x="77845" y="10294"/>
                </a:cubicBezTo>
                <a:close/>
                <a:moveTo>
                  <a:pt x="93252" y="10003"/>
                </a:moveTo>
                <a:cubicBezTo>
                  <a:pt x="93287" y="10003"/>
                  <a:pt x="93287" y="10038"/>
                  <a:pt x="93287" y="10038"/>
                </a:cubicBezTo>
                <a:cubicBezTo>
                  <a:pt x="93797" y="10663"/>
                  <a:pt x="94317" y="11253"/>
                  <a:pt x="94898" y="11834"/>
                </a:cubicBezTo>
                <a:cubicBezTo>
                  <a:pt x="94977" y="12389"/>
                  <a:pt x="95162" y="12935"/>
                  <a:pt x="95382" y="13490"/>
                </a:cubicBezTo>
                <a:cubicBezTo>
                  <a:pt x="94942" y="13085"/>
                  <a:pt x="94537" y="12680"/>
                  <a:pt x="94132" y="12239"/>
                </a:cubicBezTo>
                <a:cubicBezTo>
                  <a:pt x="93912" y="12019"/>
                  <a:pt x="93692" y="11799"/>
                  <a:pt x="93472" y="11614"/>
                </a:cubicBezTo>
                <a:cubicBezTo>
                  <a:pt x="93357" y="11068"/>
                  <a:pt x="93287" y="10514"/>
                  <a:pt x="93252" y="10003"/>
                </a:cubicBezTo>
                <a:close/>
                <a:moveTo>
                  <a:pt x="94898" y="10408"/>
                </a:moveTo>
                <a:lnTo>
                  <a:pt x="94898" y="10408"/>
                </a:lnTo>
                <a:cubicBezTo>
                  <a:pt x="95453" y="10884"/>
                  <a:pt x="96042" y="11359"/>
                  <a:pt x="96659" y="11799"/>
                </a:cubicBezTo>
                <a:cubicBezTo>
                  <a:pt x="96808" y="11878"/>
                  <a:pt x="96923" y="11949"/>
                  <a:pt x="97064" y="12055"/>
                </a:cubicBezTo>
                <a:cubicBezTo>
                  <a:pt x="97028" y="12539"/>
                  <a:pt x="97064" y="13085"/>
                  <a:pt x="97178" y="13595"/>
                </a:cubicBezTo>
                <a:cubicBezTo>
                  <a:pt x="97143" y="13595"/>
                  <a:pt x="97099" y="13560"/>
                  <a:pt x="97064" y="13560"/>
                </a:cubicBezTo>
                <a:cubicBezTo>
                  <a:pt x="96298" y="13049"/>
                  <a:pt x="95602" y="12424"/>
                  <a:pt x="94977" y="11799"/>
                </a:cubicBezTo>
                <a:cubicBezTo>
                  <a:pt x="94898" y="11324"/>
                  <a:pt x="94863" y="10848"/>
                  <a:pt x="94898" y="10408"/>
                </a:cubicBezTo>
                <a:close/>
                <a:moveTo>
                  <a:pt x="70837" y="9563"/>
                </a:moveTo>
                <a:cubicBezTo>
                  <a:pt x="70837" y="10338"/>
                  <a:pt x="70872" y="11139"/>
                  <a:pt x="70951" y="11914"/>
                </a:cubicBezTo>
                <a:cubicBezTo>
                  <a:pt x="70396" y="12459"/>
                  <a:pt x="69886" y="13014"/>
                  <a:pt x="69331" y="13639"/>
                </a:cubicBezTo>
                <a:cubicBezTo>
                  <a:pt x="69261" y="12864"/>
                  <a:pt x="69190" y="12134"/>
                  <a:pt x="69190" y="11394"/>
                </a:cubicBezTo>
                <a:cubicBezTo>
                  <a:pt x="69701" y="10778"/>
                  <a:pt x="70247" y="10153"/>
                  <a:pt x="70837" y="9563"/>
                </a:cubicBezTo>
                <a:close/>
                <a:moveTo>
                  <a:pt x="89765" y="10778"/>
                </a:moveTo>
                <a:cubicBezTo>
                  <a:pt x="90170" y="10954"/>
                  <a:pt x="90575" y="11139"/>
                  <a:pt x="90936" y="11359"/>
                </a:cubicBezTo>
                <a:cubicBezTo>
                  <a:pt x="91341" y="11579"/>
                  <a:pt x="91746" y="11799"/>
                  <a:pt x="92151" y="12055"/>
                </a:cubicBezTo>
                <a:cubicBezTo>
                  <a:pt x="92336" y="12680"/>
                  <a:pt x="92521" y="13269"/>
                  <a:pt x="92741" y="13815"/>
                </a:cubicBezTo>
                <a:cubicBezTo>
                  <a:pt x="92186" y="13525"/>
                  <a:pt x="91640" y="13234"/>
                  <a:pt x="91015" y="12979"/>
                </a:cubicBezTo>
                <a:cubicBezTo>
                  <a:pt x="90760" y="12864"/>
                  <a:pt x="90496" y="12794"/>
                  <a:pt x="90241" y="12680"/>
                </a:cubicBezTo>
                <a:cubicBezTo>
                  <a:pt x="90056" y="12055"/>
                  <a:pt x="89915" y="11438"/>
                  <a:pt x="89765" y="10778"/>
                </a:cubicBezTo>
                <a:close/>
                <a:moveTo>
                  <a:pt x="100039" y="11764"/>
                </a:moveTo>
                <a:cubicBezTo>
                  <a:pt x="100805" y="12055"/>
                  <a:pt x="101686" y="12319"/>
                  <a:pt x="102601" y="12539"/>
                </a:cubicBezTo>
                <a:cubicBezTo>
                  <a:pt x="102425" y="13014"/>
                  <a:pt x="102311" y="13490"/>
                  <a:pt x="102311" y="14000"/>
                </a:cubicBezTo>
                <a:cubicBezTo>
                  <a:pt x="101360" y="13780"/>
                  <a:pt x="100480" y="13525"/>
                  <a:pt x="99670" y="13199"/>
                </a:cubicBezTo>
                <a:cubicBezTo>
                  <a:pt x="99705" y="12680"/>
                  <a:pt x="99819" y="12204"/>
                  <a:pt x="100039" y="11764"/>
                </a:cubicBezTo>
                <a:close/>
                <a:moveTo>
                  <a:pt x="84263" y="11799"/>
                </a:moveTo>
                <a:cubicBezTo>
                  <a:pt x="85293" y="11799"/>
                  <a:pt x="86279" y="11878"/>
                  <a:pt x="87238" y="12055"/>
                </a:cubicBezTo>
                <a:cubicBezTo>
                  <a:pt x="87379" y="12794"/>
                  <a:pt x="87564" y="13525"/>
                  <a:pt x="87749" y="14220"/>
                </a:cubicBezTo>
                <a:cubicBezTo>
                  <a:pt x="87021" y="14169"/>
                  <a:pt x="86278" y="14136"/>
                  <a:pt x="85529" y="14136"/>
                </a:cubicBezTo>
                <a:cubicBezTo>
                  <a:pt x="85254" y="14136"/>
                  <a:pt x="84979" y="14140"/>
                  <a:pt x="84703" y="14150"/>
                </a:cubicBezTo>
                <a:cubicBezTo>
                  <a:pt x="84518" y="13375"/>
                  <a:pt x="84412" y="12609"/>
                  <a:pt x="84263" y="11799"/>
                </a:cubicBezTo>
                <a:close/>
                <a:moveTo>
                  <a:pt x="72967" y="10294"/>
                </a:moveTo>
                <a:cubicBezTo>
                  <a:pt x="73002" y="11068"/>
                  <a:pt x="73073" y="11834"/>
                  <a:pt x="73187" y="12680"/>
                </a:cubicBezTo>
                <a:cubicBezTo>
                  <a:pt x="72562" y="13155"/>
                  <a:pt x="71937" y="13710"/>
                  <a:pt x="71347" y="14300"/>
                </a:cubicBezTo>
                <a:cubicBezTo>
                  <a:pt x="71206" y="13490"/>
                  <a:pt x="71092" y="12715"/>
                  <a:pt x="71022" y="11949"/>
                </a:cubicBezTo>
                <a:cubicBezTo>
                  <a:pt x="71647" y="11324"/>
                  <a:pt x="72307" y="10778"/>
                  <a:pt x="72967" y="10294"/>
                </a:cubicBezTo>
                <a:close/>
                <a:moveTo>
                  <a:pt x="15847" y="10514"/>
                </a:moveTo>
                <a:cubicBezTo>
                  <a:pt x="16472" y="11104"/>
                  <a:pt x="16983" y="11764"/>
                  <a:pt x="17388" y="12495"/>
                </a:cubicBezTo>
                <a:lnTo>
                  <a:pt x="17353" y="12609"/>
                </a:lnTo>
                <a:cubicBezTo>
                  <a:pt x="17168" y="13199"/>
                  <a:pt x="16983" y="13745"/>
                  <a:pt x="16807" y="14335"/>
                </a:cubicBezTo>
                <a:cubicBezTo>
                  <a:pt x="16367" y="13674"/>
                  <a:pt x="15847" y="13014"/>
                  <a:pt x="15266" y="12459"/>
                </a:cubicBezTo>
                <a:cubicBezTo>
                  <a:pt x="15442" y="11878"/>
                  <a:pt x="15627" y="11289"/>
                  <a:pt x="15812" y="10699"/>
                </a:cubicBezTo>
                <a:lnTo>
                  <a:pt x="15847" y="10514"/>
                </a:lnTo>
                <a:close/>
                <a:moveTo>
                  <a:pt x="6823" y="12204"/>
                </a:moveTo>
                <a:cubicBezTo>
                  <a:pt x="7783" y="12204"/>
                  <a:pt x="8663" y="12275"/>
                  <a:pt x="9544" y="12424"/>
                </a:cubicBezTo>
                <a:cubicBezTo>
                  <a:pt x="9244" y="13120"/>
                  <a:pt x="8883" y="13780"/>
                  <a:pt x="8513" y="14440"/>
                </a:cubicBezTo>
                <a:cubicBezTo>
                  <a:pt x="7598" y="14300"/>
                  <a:pt x="6682" y="14255"/>
                  <a:pt x="5723" y="14255"/>
                </a:cubicBezTo>
                <a:cubicBezTo>
                  <a:pt x="6128" y="13595"/>
                  <a:pt x="6497" y="12900"/>
                  <a:pt x="6823" y="12204"/>
                </a:cubicBezTo>
                <a:close/>
                <a:moveTo>
                  <a:pt x="12986" y="11068"/>
                </a:moveTo>
                <a:cubicBezTo>
                  <a:pt x="13356" y="11253"/>
                  <a:pt x="13725" y="11473"/>
                  <a:pt x="14086" y="11694"/>
                </a:cubicBezTo>
                <a:cubicBezTo>
                  <a:pt x="14456" y="11949"/>
                  <a:pt x="14826" y="12204"/>
                  <a:pt x="15152" y="12495"/>
                </a:cubicBezTo>
                <a:cubicBezTo>
                  <a:pt x="14932" y="13155"/>
                  <a:pt x="14711" y="13815"/>
                  <a:pt x="14421" y="14440"/>
                </a:cubicBezTo>
                <a:cubicBezTo>
                  <a:pt x="14086" y="14150"/>
                  <a:pt x="13725" y="13895"/>
                  <a:pt x="13320" y="13674"/>
                </a:cubicBezTo>
                <a:cubicBezTo>
                  <a:pt x="12986" y="13454"/>
                  <a:pt x="12581" y="13269"/>
                  <a:pt x="12220" y="13120"/>
                </a:cubicBezTo>
                <a:cubicBezTo>
                  <a:pt x="12510" y="12459"/>
                  <a:pt x="12731" y="11764"/>
                  <a:pt x="12986" y="11068"/>
                </a:cubicBezTo>
                <a:close/>
                <a:moveTo>
                  <a:pt x="84192" y="11799"/>
                </a:moveTo>
                <a:cubicBezTo>
                  <a:pt x="84298" y="12609"/>
                  <a:pt x="84448" y="13375"/>
                  <a:pt x="84597" y="14150"/>
                </a:cubicBezTo>
                <a:cubicBezTo>
                  <a:pt x="84007" y="14150"/>
                  <a:pt x="83382" y="14185"/>
                  <a:pt x="82792" y="14255"/>
                </a:cubicBezTo>
                <a:cubicBezTo>
                  <a:pt x="82317" y="14300"/>
                  <a:pt x="81842" y="14370"/>
                  <a:pt x="81401" y="14440"/>
                </a:cubicBezTo>
                <a:cubicBezTo>
                  <a:pt x="81252" y="13639"/>
                  <a:pt x="81146" y="12829"/>
                  <a:pt x="81032" y="11984"/>
                </a:cubicBezTo>
                <a:cubicBezTo>
                  <a:pt x="81252" y="11984"/>
                  <a:pt x="81472" y="11949"/>
                  <a:pt x="81692" y="11914"/>
                </a:cubicBezTo>
                <a:cubicBezTo>
                  <a:pt x="82537" y="11834"/>
                  <a:pt x="83382" y="11799"/>
                  <a:pt x="84192" y="11799"/>
                </a:cubicBezTo>
                <a:close/>
                <a:moveTo>
                  <a:pt x="102681" y="12574"/>
                </a:moveTo>
                <a:cubicBezTo>
                  <a:pt x="103526" y="12759"/>
                  <a:pt x="104441" y="12900"/>
                  <a:pt x="105427" y="13049"/>
                </a:cubicBezTo>
                <a:cubicBezTo>
                  <a:pt x="105287" y="13490"/>
                  <a:pt x="105207" y="14000"/>
                  <a:pt x="105243" y="14476"/>
                </a:cubicBezTo>
                <a:cubicBezTo>
                  <a:pt x="104257" y="14370"/>
                  <a:pt x="103306" y="14220"/>
                  <a:pt x="102425" y="14000"/>
                </a:cubicBezTo>
                <a:cubicBezTo>
                  <a:pt x="102425" y="13490"/>
                  <a:pt x="102496" y="13014"/>
                  <a:pt x="102681" y="12574"/>
                </a:cubicBezTo>
                <a:close/>
                <a:moveTo>
                  <a:pt x="6753" y="12204"/>
                </a:moveTo>
                <a:cubicBezTo>
                  <a:pt x="6418" y="12900"/>
                  <a:pt x="6057" y="13595"/>
                  <a:pt x="5617" y="14300"/>
                </a:cubicBezTo>
                <a:cubicBezTo>
                  <a:pt x="4657" y="14300"/>
                  <a:pt x="3707" y="14405"/>
                  <a:pt x="2720" y="14555"/>
                </a:cubicBezTo>
                <a:cubicBezTo>
                  <a:pt x="3161" y="13859"/>
                  <a:pt x="3557" y="13120"/>
                  <a:pt x="3891" y="12389"/>
                </a:cubicBezTo>
                <a:cubicBezTo>
                  <a:pt x="4842" y="12275"/>
                  <a:pt x="5802" y="12204"/>
                  <a:pt x="6753" y="12204"/>
                </a:cubicBezTo>
                <a:close/>
                <a:moveTo>
                  <a:pt x="75424" y="11324"/>
                </a:moveTo>
                <a:cubicBezTo>
                  <a:pt x="75494" y="12019"/>
                  <a:pt x="75573" y="12759"/>
                  <a:pt x="75679" y="13490"/>
                </a:cubicBezTo>
                <a:cubicBezTo>
                  <a:pt x="74948" y="13859"/>
                  <a:pt x="74253" y="14255"/>
                  <a:pt x="73592" y="14740"/>
                </a:cubicBezTo>
                <a:cubicBezTo>
                  <a:pt x="73478" y="14035"/>
                  <a:pt x="73372" y="13375"/>
                  <a:pt x="73293" y="12715"/>
                </a:cubicBezTo>
                <a:cubicBezTo>
                  <a:pt x="73953" y="12204"/>
                  <a:pt x="74649" y="11729"/>
                  <a:pt x="75424" y="11324"/>
                </a:cubicBezTo>
                <a:close/>
                <a:moveTo>
                  <a:pt x="87309" y="12055"/>
                </a:moveTo>
                <a:lnTo>
                  <a:pt x="87309" y="12055"/>
                </a:lnTo>
                <a:cubicBezTo>
                  <a:pt x="88295" y="12204"/>
                  <a:pt x="89255" y="12459"/>
                  <a:pt x="90135" y="12759"/>
                </a:cubicBezTo>
                <a:cubicBezTo>
                  <a:pt x="90355" y="13454"/>
                  <a:pt x="90575" y="14115"/>
                  <a:pt x="90795" y="14740"/>
                </a:cubicBezTo>
                <a:cubicBezTo>
                  <a:pt x="89836" y="14520"/>
                  <a:pt x="88850" y="14335"/>
                  <a:pt x="87820" y="14220"/>
                </a:cubicBezTo>
                <a:cubicBezTo>
                  <a:pt x="87635" y="13560"/>
                  <a:pt x="87459" y="12829"/>
                  <a:pt x="87309" y="12055"/>
                </a:cubicBezTo>
                <a:close/>
                <a:moveTo>
                  <a:pt x="97143" y="12099"/>
                </a:moveTo>
                <a:lnTo>
                  <a:pt x="97143" y="12099"/>
                </a:lnTo>
                <a:cubicBezTo>
                  <a:pt x="97874" y="12539"/>
                  <a:pt x="98684" y="12935"/>
                  <a:pt x="99599" y="13269"/>
                </a:cubicBezTo>
                <a:cubicBezTo>
                  <a:pt x="99564" y="13780"/>
                  <a:pt x="99634" y="14335"/>
                  <a:pt x="99819" y="14881"/>
                </a:cubicBezTo>
                <a:cubicBezTo>
                  <a:pt x="98860" y="14555"/>
                  <a:pt x="98023" y="14150"/>
                  <a:pt x="97284" y="13674"/>
                </a:cubicBezTo>
                <a:cubicBezTo>
                  <a:pt x="97143" y="13120"/>
                  <a:pt x="97099" y="12609"/>
                  <a:pt x="97143" y="12099"/>
                </a:cubicBezTo>
                <a:close/>
                <a:moveTo>
                  <a:pt x="9614" y="12459"/>
                </a:moveTo>
                <a:cubicBezTo>
                  <a:pt x="10494" y="12609"/>
                  <a:pt x="11340" y="12829"/>
                  <a:pt x="12105" y="13155"/>
                </a:cubicBezTo>
                <a:cubicBezTo>
                  <a:pt x="11815" y="13815"/>
                  <a:pt x="11524" y="14476"/>
                  <a:pt x="11155" y="15065"/>
                </a:cubicBezTo>
                <a:cubicBezTo>
                  <a:pt x="10345" y="14810"/>
                  <a:pt x="9500" y="14590"/>
                  <a:pt x="8584" y="14440"/>
                </a:cubicBezTo>
                <a:cubicBezTo>
                  <a:pt x="8989" y="13815"/>
                  <a:pt x="9323" y="13120"/>
                  <a:pt x="9614" y="12459"/>
                </a:cubicBezTo>
                <a:close/>
                <a:moveTo>
                  <a:pt x="80961" y="12019"/>
                </a:moveTo>
                <a:cubicBezTo>
                  <a:pt x="81076" y="12829"/>
                  <a:pt x="81181" y="13674"/>
                  <a:pt x="81296" y="14440"/>
                </a:cubicBezTo>
                <a:cubicBezTo>
                  <a:pt x="80301" y="14590"/>
                  <a:pt x="79350" y="14810"/>
                  <a:pt x="78470" y="15065"/>
                </a:cubicBezTo>
                <a:cubicBezTo>
                  <a:pt x="78355" y="14255"/>
                  <a:pt x="78214" y="13454"/>
                  <a:pt x="78135" y="12609"/>
                </a:cubicBezTo>
                <a:cubicBezTo>
                  <a:pt x="79016" y="12354"/>
                  <a:pt x="79931" y="12169"/>
                  <a:pt x="80961" y="12019"/>
                </a:cubicBezTo>
                <a:close/>
                <a:moveTo>
                  <a:pt x="92257" y="12134"/>
                </a:moveTo>
                <a:lnTo>
                  <a:pt x="92257" y="12134"/>
                </a:lnTo>
                <a:cubicBezTo>
                  <a:pt x="92847" y="12574"/>
                  <a:pt x="93436" y="13014"/>
                  <a:pt x="93982" y="13490"/>
                </a:cubicBezTo>
                <a:cubicBezTo>
                  <a:pt x="94167" y="14000"/>
                  <a:pt x="94422" y="14555"/>
                  <a:pt x="94678" y="15101"/>
                </a:cubicBezTo>
                <a:cubicBezTo>
                  <a:pt x="94097" y="14660"/>
                  <a:pt x="93507" y="14255"/>
                  <a:pt x="92847" y="13895"/>
                </a:cubicBezTo>
                <a:cubicBezTo>
                  <a:pt x="92626" y="13340"/>
                  <a:pt x="92442" y="12759"/>
                  <a:pt x="92257" y="12134"/>
                </a:cubicBezTo>
                <a:close/>
                <a:moveTo>
                  <a:pt x="67570" y="11544"/>
                </a:moveTo>
                <a:lnTo>
                  <a:pt x="67570" y="11544"/>
                </a:lnTo>
                <a:cubicBezTo>
                  <a:pt x="67500" y="12169"/>
                  <a:pt x="67465" y="12794"/>
                  <a:pt x="67465" y="13419"/>
                </a:cubicBezTo>
                <a:cubicBezTo>
                  <a:pt x="66989" y="14035"/>
                  <a:pt x="66470" y="14625"/>
                  <a:pt x="65924" y="15215"/>
                </a:cubicBezTo>
                <a:cubicBezTo>
                  <a:pt x="65924" y="14590"/>
                  <a:pt x="65924" y="14000"/>
                  <a:pt x="65995" y="13454"/>
                </a:cubicBezTo>
                <a:cubicBezTo>
                  <a:pt x="66549" y="12829"/>
                  <a:pt x="67060" y="12204"/>
                  <a:pt x="67570" y="11544"/>
                </a:cubicBezTo>
                <a:close/>
                <a:moveTo>
                  <a:pt x="93507" y="11764"/>
                </a:moveTo>
                <a:cubicBezTo>
                  <a:pt x="93692" y="11949"/>
                  <a:pt x="93877" y="12134"/>
                  <a:pt x="94062" y="12319"/>
                </a:cubicBezTo>
                <a:cubicBezTo>
                  <a:pt x="94502" y="12794"/>
                  <a:pt x="94977" y="13234"/>
                  <a:pt x="95453" y="13710"/>
                </a:cubicBezTo>
                <a:cubicBezTo>
                  <a:pt x="95673" y="14255"/>
                  <a:pt x="95963" y="14810"/>
                  <a:pt x="96298" y="15356"/>
                </a:cubicBezTo>
                <a:cubicBezTo>
                  <a:pt x="95822" y="14995"/>
                  <a:pt x="95382" y="14590"/>
                  <a:pt x="94977" y="14220"/>
                </a:cubicBezTo>
                <a:cubicBezTo>
                  <a:pt x="94643" y="13965"/>
                  <a:pt x="94352" y="13710"/>
                  <a:pt x="94018" y="13419"/>
                </a:cubicBezTo>
                <a:cubicBezTo>
                  <a:pt x="93841" y="12864"/>
                  <a:pt x="93657" y="12319"/>
                  <a:pt x="93507" y="11764"/>
                </a:cubicBezTo>
                <a:close/>
                <a:moveTo>
                  <a:pt x="95012" y="11949"/>
                </a:moveTo>
                <a:lnTo>
                  <a:pt x="95012" y="11949"/>
                </a:lnTo>
                <a:cubicBezTo>
                  <a:pt x="95602" y="12574"/>
                  <a:pt x="96263" y="13120"/>
                  <a:pt x="97028" y="13639"/>
                </a:cubicBezTo>
                <a:cubicBezTo>
                  <a:pt x="97099" y="13674"/>
                  <a:pt x="97143" y="13710"/>
                  <a:pt x="97213" y="13745"/>
                </a:cubicBezTo>
                <a:cubicBezTo>
                  <a:pt x="97363" y="14300"/>
                  <a:pt x="97583" y="14881"/>
                  <a:pt x="97874" y="15470"/>
                </a:cubicBezTo>
                <a:cubicBezTo>
                  <a:pt x="96993" y="14960"/>
                  <a:pt x="96218" y="14300"/>
                  <a:pt x="95523" y="13639"/>
                </a:cubicBezTo>
                <a:cubicBezTo>
                  <a:pt x="95268" y="13085"/>
                  <a:pt x="95118" y="12495"/>
                  <a:pt x="95012" y="11949"/>
                </a:cubicBezTo>
                <a:close/>
                <a:moveTo>
                  <a:pt x="69111" y="11509"/>
                </a:moveTo>
                <a:cubicBezTo>
                  <a:pt x="69111" y="12239"/>
                  <a:pt x="69190" y="12979"/>
                  <a:pt x="69261" y="13745"/>
                </a:cubicBezTo>
                <a:cubicBezTo>
                  <a:pt x="69041" y="14000"/>
                  <a:pt x="68785" y="14300"/>
                  <a:pt x="68565" y="14590"/>
                </a:cubicBezTo>
                <a:cubicBezTo>
                  <a:pt x="68266" y="14960"/>
                  <a:pt x="67975" y="15286"/>
                  <a:pt x="67685" y="15620"/>
                </a:cubicBezTo>
                <a:cubicBezTo>
                  <a:pt x="67606" y="14916"/>
                  <a:pt x="67570" y="14185"/>
                  <a:pt x="67570" y="13454"/>
                </a:cubicBezTo>
                <a:cubicBezTo>
                  <a:pt x="67720" y="13269"/>
                  <a:pt x="67870" y="13085"/>
                  <a:pt x="68011" y="12900"/>
                </a:cubicBezTo>
                <a:cubicBezTo>
                  <a:pt x="68345" y="12424"/>
                  <a:pt x="68706" y="11949"/>
                  <a:pt x="69111" y="11509"/>
                </a:cubicBezTo>
                <a:close/>
                <a:moveTo>
                  <a:pt x="90276" y="12794"/>
                </a:moveTo>
                <a:cubicBezTo>
                  <a:pt x="90496" y="12864"/>
                  <a:pt x="90760" y="12979"/>
                  <a:pt x="90980" y="13049"/>
                </a:cubicBezTo>
                <a:cubicBezTo>
                  <a:pt x="91640" y="13305"/>
                  <a:pt x="92221" y="13639"/>
                  <a:pt x="92811" y="13965"/>
                </a:cubicBezTo>
                <a:cubicBezTo>
                  <a:pt x="93031" y="14555"/>
                  <a:pt x="93287" y="15136"/>
                  <a:pt x="93542" y="15691"/>
                </a:cubicBezTo>
                <a:cubicBezTo>
                  <a:pt x="93102" y="15506"/>
                  <a:pt x="92662" y="15321"/>
                  <a:pt x="92186" y="15136"/>
                </a:cubicBezTo>
                <a:cubicBezTo>
                  <a:pt x="91781" y="15030"/>
                  <a:pt x="91341" y="14881"/>
                  <a:pt x="90901" y="14775"/>
                </a:cubicBezTo>
                <a:cubicBezTo>
                  <a:pt x="90681" y="14150"/>
                  <a:pt x="90461" y="13490"/>
                  <a:pt x="90276" y="12794"/>
                </a:cubicBezTo>
                <a:close/>
                <a:moveTo>
                  <a:pt x="99670" y="13305"/>
                </a:moveTo>
                <a:lnTo>
                  <a:pt x="99670" y="13305"/>
                </a:lnTo>
                <a:cubicBezTo>
                  <a:pt x="100480" y="13595"/>
                  <a:pt x="101360" y="13859"/>
                  <a:pt x="102311" y="14079"/>
                </a:cubicBezTo>
                <a:cubicBezTo>
                  <a:pt x="102311" y="14590"/>
                  <a:pt x="102425" y="15136"/>
                  <a:pt x="102601" y="15691"/>
                </a:cubicBezTo>
                <a:cubicBezTo>
                  <a:pt x="101615" y="15470"/>
                  <a:pt x="100735" y="15215"/>
                  <a:pt x="99890" y="14916"/>
                </a:cubicBezTo>
                <a:cubicBezTo>
                  <a:pt x="99740" y="14335"/>
                  <a:pt x="99670" y="13815"/>
                  <a:pt x="99670" y="13305"/>
                </a:cubicBezTo>
                <a:close/>
                <a:moveTo>
                  <a:pt x="78065" y="12644"/>
                </a:moveTo>
                <a:cubicBezTo>
                  <a:pt x="78135" y="13490"/>
                  <a:pt x="78250" y="14300"/>
                  <a:pt x="78390" y="15065"/>
                </a:cubicBezTo>
                <a:cubicBezTo>
                  <a:pt x="77625" y="15286"/>
                  <a:pt x="76894" y="15576"/>
                  <a:pt x="76189" y="15875"/>
                </a:cubicBezTo>
                <a:cubicBezTo>
                  <a:pt x="76049" y="15065"/>
                  <a:pt x="75899" y="14300"/>
                  <a:pt x="75793" y="13525"/>
                </a:cubicBezTo>
                <a:cubicBezTo>
                  <a:pt x="76489" y="13199"/>
                  <a:pt x="77255" y="12900"/>
                  <a:pt x="78065" y="12644"/>
                </a:cubicBezTo>
                <a:close/>
                <a:moveTo>
                  <a:pt x="70951" y="12019"/>
                </a:moveTo>
                <a:cubicBezTo>
                  <a:pt x="71022" y="12794"/>
                  <a:pt x="71127" y="13560"/>
                  <a:pt x="71277" y="14370"/>
                </a:cubicBezTo>
                <a:cubicBezTo>
                  <a:pt x="70731" y="14881"/>
                  <a:pt x="70212" y="15435"/>
                  <a:pt x="69701" y="16016"/>
                </a:cubicBezTo>
                <a:cubicBezTo>
                  <a:pt x="69551" y="15286"/>
                  <a:pt x="69446" y="14520"/>
                  <a:pt x="69366" y="13745"/>
                </a:cubicBezTo>
                <a:cubicBezTo>
                  <a:pt x="69886" y="13120"/>
                  <a:pt x="70396" y="12574"/>
                  <a:pt x="70951" y="12019"/>
                </a:cubicBezTo>
                <a:close/>
                <a:moveTo>
                  <a:pt x="15222" y="12574"/>
                </a:moveTo>
                <a:cubicBezTo>
                  <a:pt x="15812" y="13120"/>
                  <a:pt x="16323" y="13745"/>
                  <a:pt x="16763" y="14440"/>
                </a:cubicBezTo>
                <a:cubicBezTo>
                  <a:pt x="16543" y="15030"/>
                  <a:pt x="16323" y="15576"/>
                  <a:pt x="16067" y="16131"/>
                </a:cubicBezTo>
                <a:cubicBezTo>
                  <a:pt x="15627" y="15541"/>
                  <a:pt x="15116" y="14995"/>
                  <a:pt x="14491" y="14476"/>
                </a:cubicBezTo>
                <a:cubicBezTo>
                  <a:pt x="14782" y="13859"/>
                  <a:pt x="15002" y="13234"/>
                  <a:pt x="15222" y="12574"/>
                </a:cubicBezTo>
                <a:close/>
                <a:moveTo>
                  <a:pt x="102425" y="14079"/>
                </a:moveTo>
                <a:lnTo>
                  <a:pt x="102425" y="14079"/>
                </a:lnTo>
                <a:cubicBezTo>
                  <a:pt x="103306" y="14300"/>
                  <a:pt x="104257" y="14440"/>
                  <a:pt x="105243" y="14590"/>
                </a:cubicBezTo>
                <a:cubicBezTo>
                  <a:pt x="105287" y="15101"/>
                  <a:pt x="105392" y="15620"/>
                  <a:pt x="105577" y="16166"/>
                </a:cubicBezTo>
                <a:cubicBezTo>
                  <a:pt x="104547" y="16060"/>
                  <a:pt x="103596" y="15875"/>
                  <a:pt x="102681" y="15691"/>
                </a:cubicBezTo>
                <a:cubicBezTo>
                  <a:pt x="102496" y="15136"/>
                  <a:pt x="102425" y="14625"/>
                  <a:pt x="102425" y="14079"/>
                </a:cubicBezTo>
                <a:close/>
                <a:moveTo>
                  <a:pt x="12185" y="13199"/>
                </a:moveTo>
                <a:cubicBezTo>
                  <a:pt x="12546" y="13340"/>
                  <a:pt x="12915" y="13525"/>
                  <a:pt x="13285" y="13745"/>
                </a:cubicBezTo>
                <a:cubicBezTo>
                  <a:pt x="13681" y="13965"/>
                  <a:pt x="14051" y="14220"/>
                  <a:pt x="14386" y="14520"/>
                </a:cubicBezTo>
                <a:cubicBezTo>
                  <a:pt x="14122" y="15101"/>
                  <a:pt x="13831" y="15691"/>
                  <a:pt x="13505" y="16236"/>
                </a:cubicBezTo>
                <a:cubicBezTo>
                  <a:pt x="13136" y="15981"/>
                  <a:pt x="12731" y="15761"/>
                  <a:pt x="12290" y="15541"/>
                </a:cubicBezTo>
                <a:cubicBezTo>
                  <a:pt x="11965" y="15400"/>
                  <a:pt x="11595" y="15250"/>
                  <a:pt x="11225" y="15101"/>
                </a:cubicBezTo>
                <a:cubicBezTo>
                  <a:pt x="11595" y="14476"/>
                  <a:pt x="11921" y="13859"/>
                  <a:pt x="12185" y="13199"/>
                </a:cubicBezTo>
                <a:close/>
                <a:moveTo>
                  <a:pt x="5687" y="14335"/>
                </a:moveTo>
                <a:cubicBezTo>
                  <a:pt x="6603" y="14335"/>
                  <a:pt x="7563" y="14370"/>
                  <a:pt x="8443" y="14520"/>
                </a:cubicBezTo>
                <a:cubicBezTo>
                  <a:pt x="8073" y="15136"/>
                  <a:pt x="7668" y="15726"/>
                  <a:pt x="7158" y="16280"/>
                </a:cubicBezTo>
                <a:cubicBezTo>
                  <a:pt x="6467" y="16194"/>
                  <a:pt x="5752" y="16153"/>
                  <a:pt x="5035" y="16153"/>
                </a:cubicBezTo>
                <a:cubicBezTo>
                  <a:pt x="4800" y="16153"/>
                  <a:pt x="4566" y="16157"/>
                  <a:pt x="4332" y="16166"/>
                </a:cubicBezTo>
                <a:cubicBezTo>
                  <a:pt x="4807" y="15576"/>
                  <a:pt x="5282" y="14995"/>
                  <a:pt x="5687" y="14335"/>
                </a:cubicBezTo>
                <a:close/>
                <a:moveTo>
                  <a:pt x="73187" y="12794"/>
                </a:moveTo>
                <a:cubicBezTo>
                  <a:pt x="73293" y="13419"/>
                  <a:pt x="73407" y="14115"/>
                  <a:pt x="73513" y="14775"/>
                </a:cubicBezTo>
                <a:cubicBezTo>
                  <a:pt x="72888" y="15250"/>
                  <a:pt x="72307" y="15726"/>
                  <a:pt x="71717" y="16280"/>
                </a:cubicBezTo>
                <a:cubicBezTo>
                  <a:pt x="71611" y="15655"/>
                  <a:pt x="71462" y="15030"/>
                  <a:pt x="71347" y="14370"/>
                </a:cubicBezTo>
                <a:cubicBezTo>
                  <a:pt x="71937" y="13815"/>
                  <a:pt x="72562" y="13269"/>
                  <a:pt x="73187" y="12794"/>
                </a:cubicBezTo>
                <a:close/>
                <a:moveTo>
                  <a:pt x="105322" y="14590"/>
                </a:moveTo>
                <a:lnTo>
                  <a:pt x="105322" y="14590"/>
                </a:lnTo>
                <a:cubicBezTo>
                  <a:pt x="105612" y="14625"/>
                  <a:pt x="105903" y="14660"/>
                  <a:pt x="106237" y="14696"/>
                </a:cubicBezTo>
                <a:cubicBezTo>
                  <a:pt x="106684" y="14727"/>
                  <a:pt x="107166" y="14754"/>
                  <a:pt x="107672" y="14754"/>
                </a:cubicBezTo>
                <a:cubicBezTo>
                  <a:pt x="107874" y="14754"/>
                  <a:pt x="108080" y="14750"/>
                  <a:pt x="108289" y="14740"/>
                </a:cubicBezTo>
                <a:cubicBezTo>
                  <a:pt x="108324" y="15286"/>
                  <a:pt x="108474" y="15796"/>
                  <a:pt x="108658" y="16316"/>
                </a:cubicBezTo>
                <a:cubicBezTo>
                  <a:pt x="108370" y="16330"/>
                  <a:pt x="108094" y="16339"/>
                  <a:pt x="107828" y="16339"/>
                </a:cubicBezTo>
                <a:cubicBezTo>
                  <a:pt x="107451" y="16339"/>
                  <a:pt x="107094" y="16322"/>
                  <a:pt x="106748" y="16280"/>
                </a:cubicBezTo>
                <a:cubicBezTo>
                  <a:pt x="106387" y="16236"/>
                  <a:pt x="106017" y="16201"/>
                  <a:pt x="105648" y="16166"/>
                </a:cubicBezTo>
                <a:cubicBezTo>
                  <a:pt x="105463" y="15620"/>
                  <a:pt x="105357" y="15101"/>
                  <a:pt x="105322" y="14590"/>
                </a:cubicBezTo>
                <a:close/>
                <a:moveTo>
                  <a:pt x="5582" y="14335"/>
                </a:moveTo>
                <a:lnTo>
                  <a:pt x="5582" y="14335"/>
                </a:lnTo>
                <a:cubicBezTo>
                  <a:pt x="5177" y="14995"/>
                  <a:pt x="4701" y="15576"/>
                  <a:pt x="4182" y="16166"/>
                </a:cubicBezTo>
                <a:cubicBezTo>
                  <a:pt x="3231" y="16201"/>
                  <a:pt x="2236" y="16280"/>
                  <a:pt x="1250" y="16421"/>
                </a:cubicBezTo>
                <a:cubicBezTo>
                  <a:pt x="1796" y="15875"/>
                  <a:pt x="2236" y="15250"/>
                  <a:pt x="2676" y="14625"/>
                </a:cubicBezTo>
                <a:cubicBezTo>
                  <a:pt x="3636" y="14476"/>
                  <a:pt x="4622" y="14370"/>
                  <a:pt x="5582" y="14335"/>
                </a:cubicBezTo>
                <a:close/>
                <a:moveTo>
                  <a:pt x="85462" y="14207"/>
                </a:moveTo>
                <a:cubicBezTo>
                  <a:pt x="86234" y="14207"/>
                  <a:pt x="86999" y="14248"/>
                  <a:pt x="87749" y="14335"/>
                </a:cubicBezTo>
                <a:cubicBezTo>
                  <a:pt x="87969" y="15101"/>
                  <a:pt x="88189" y="15840"/>
                  <a:pt x="88374" y="16500"/>
                </a:cubicBezTo>
                <a:cubicBezTo>
                  <a:pt x="87949" y="16482"/>
                  <a:pt x="87520" y="16471"/>
                  <a:pt x="87081" y="16471"/>
                </a:cubicBezTo>
                <a:cubicBezTo>
                  <a:pt x="86493" y="16471"/>
                  <a:pt x="85888" y="16490"/>
                  <a:pt x="85258" y="16536"/>
                </a:cubicBezTo>
                <a:cubicBezTo>
                  <a:pt x="85073" y="15840"/>
                  <a:pt x="84888" y="15065"/>
                  <a:pt x="84703" y="14220"/>
                </a:cubicBezTo>
                <a:cubicBezTo>
                  <a:pt x="84957" y="14212"/>
                  <a:pt x="85210" y="14207"/>
                  <a:pt x="85462" y="14207"/>
                </a:cubicBezTo>
                <a:close/>
                <a:moveTo>
                  <a:pt x="97319" y="13780"/>
                </a:moveTo>
                <a:cubicBezTo>
                  <a:pt x="98059" y="14255"/>
                  <a:pt x="98904" y="14660"/>
                  <a:pt x="99855" y="14995"/>
                </a:cubicBezTo>
                <a:cubicBezTo>
                  <a:pt x="100004" y="15541"/>
                  <a:pt x="100260" y="16096"/>
                  <a:pt x="100585" y="16721"/>
                </a:cubicBezTo>
                <a:cubicBezTo>
                  <a:pt x="99634" y="16386"/>
                  <a:pt x="98789" y="15981"/>
                  <a:pt x="98023" y="15541"/>
                </a:cubicBezTo>
                <a:cubicBezTo>
                  <a:pt x="97689" y="14960"/>
                  <a:pt x="97469" y="14370"/>
                  <a:pt x="97319" y="13780"/>
                </a:cubicBezTo>
                <a:close/>
                <a:moveTo>
                  <a:pt x="87855" y="14335"/>
                </a:moveTo>
                <a:lnTo>
                  <a:pt x="87855" y="14335"/>
                </a:lnTo>
                <a:cubicBezTo>
                  <a:pt x="88885" y="14440"/>
                  <a:pt x="89880" y="14590"/>
                  <a:pt x="90830" y="14845"/>
                </a:cubicBezTo>
                <a:cubicBezTo>
                  <a:pt x="91086" y="15541"/>
                  <a:pt x="91341" y="16201"/>
                  <a:pt x="91596" y="16826"/>
                </a:cubicBezTo>
                <a:cubicBezTo>
                  <a:pt x="90610" y="16641"/>
                  <a:pt x="89545" y="16536"/>
                  <a:pt x="88480" y="16500"/>
                </a:cubicBezTo>
                <a:cubicBezTo>
                  <a:pt x="88260" y="15840"/>
                  <a:pt x="88040" y="15101"/>
                  <a:pt x="87855" y="14335"/>
                </a:cubicBezTo>
                <a:close/>
                <a:moveTo>
                  <a:pt x="92917" y="14000"/>
                </a:moveTo>
                <a:lnTo>
                  <a:pt x="92917" y="14000"/>
                </a:lnTo>
                <a:cubicBezTo>
                  <a:pt x="93577" y="14405"/>
                  <a:pt x="94167" y="14810"/>
                  <a:pt x="94792" y="15250"/>
                </a:cubicBezTo>
                <a:cubicBezTo>
                  <a:pt x="95048" y="15761"/>
                  <a:pt x="95338" y="16316"/>
                  <a:pt x="95673" y="16826"/>
                </a:cubicBezTo>
                <a:cubicBezTo>
                  <a:pt x="95048" y="16456"/>
                  <a:pt x="94387" y="16096"/>
                  <a:pt x="93692" y="15761"/>
                </a:cubicBezTo>
                <a:cubicBezTo>
                  <a:pt x="93436" y="15215"/>
                  <a:pt x="93137" y="14625"/>
                  <a:pt x="92917" y="14000"/>
                </a:cubicBezTo>
                <a:close/>
                <a:moveTo>
                  <a:pt x="8549" y="14520"/>
                </a:moveTo>
                <a:cubicBezTo>
                  <a:pt x="9429" y="14660"/>
                  <a:pt x="10274" y="14845"/>
                  <a:pt x="11119" y="15136"/>
                </a:cubicBezTo>
                <a:cubicBezTo>
                  <a:pt x="10750" y="15761"/>
                  <a:pt x="10380" y="16316"/>
                  <a:pt x="9940" y="16861"/>
                </a:cubicBezTo>
                <a:cubicBezTo>
                  <a:pt x="9059" y="16606"/>
                  <a:pt x="8179" y="16421"/>
                  <a:pt x="7263" y="16316"/>
                </a:cubicBezTo>
                <a:cubicBezTo>
                  <a:pt x="7739" y="15726"/>
                  <a:pt x="8179" y="15136"/>
                  <a:pt x="8549" y="14520"/>
                </a:cubicBezTo>
                <a:close/>
                <a:moveTo>
                  <a:pt x="84632" y="14220"/>
                </a:moveTo>
                <a:cubicBezTo>
                  <a:pt x="84773" y="15065"/>
                  <a:pt x="84993" y="15840"/>
                  <a:pt x="85143" y="16571"/>
                </a:cubicBezTo>
                <a:cubicBezTo>
                  <a:pt x="84263" y="16606"/>
                  <a:pt x="83347" y="16721"/>
                  <a:pt x="82396" y="16861"/>
                </a:cubicBezTo>
                <a:cubicBezTo>
                  <a:pt x="82211" y="16897"/>
                  <a:pt x="82062" y="16897"/>
                  <a:pt x="81877" y="16941"/>
                </a:cubicBezTo>
                <a:cubicBezTo>
                  <a:pt x="81692" y="16166"/>
                  <a:pt x="81551" y="15356"/>
                  <a:pt x="81401" y="14520"/>
                </a:cubicBezTo>
                <a:cubicBezTo>
                  <a:pt x="81842" y="14440"/>
                  <a:pt x="82317" y="14405"/>
                  <a:pt x="82792" y="14335"/>
                </a:cubicBezTo>
                <a:cubicBezTo>
                  <a:pt x="83418" y="14300"/>
                  <a:pt x="84007" y="14255"/>
                  <a:pt x="84632" y="14220"/>
                </a:cubicBezTo>
                <a:close/>
                <a:moveTo>
                  <a:pt x="75714" y="13560"/>
                </a:moveTo>
                <a:cubicBezTo>
                  <a:pt x="75829" y="14335"/>
                  <a:pt x="75969" y="15101"/>
                  <a:pt x="76119" y="15911"/>
                </a:cubicBezTo>
                <a:cubicBezTo>
                  <a:pt x="75424" y="16236"/>
                  <a:pt x="74728" y="16606"/>
                  <a:pt x="74068" y="17046"/>
                </a:cubicBezTo>
                <a:cubicBezTo>
                  <a:pt x="73883" y="16280"/>
                  <a:pt x="73733" y="15541"/>
                  <a:pt x="73628" y="14810"/>
                </a:cubicBezTo>
                <a:cubicBezTo>
                  <a:pt x="74288" y="14370"/>
                  <a:pt x="74948" y="13930"/>
                  <a:pt x="75714" y="13560"/>
                </a:cubicBezTo>
                <a:close/>
                <a:moveTo>
                  <a:pt x="94097" y="13595"/>
                </a:moveTo>
                <a:cubicBezTo>
                  <a:pt x="94387" y="13815"/>
                  <a:pt x="94643" y="14079"/>
                  <a:pt x="94898" y="14300"/>
                </a:cubicBezTo>
                <a:cubicBezTo>
                  <a:pt x="95382" y="14740"/>
                  <a:pt x="95893" y="15136"/>
                  <a:pt x="96403" y="15576"/>
                </a:cubicBezTo>
                <a:cubicBezTo>
                  <a:pt x="96738" y="16096"/>
                  <a:pt x="97064" y="16606"/>
                  <a:pt x="97398" y="17082"/>
                </a:cubicBezTo>
                <a:cubicBezTo>
                  <a:pt x="96923" y="16756"/>
                  <a:pt x="96483" y="16386"/>
                  <a:pt x="95998" y="16060"/>
                </a:cubicBezTo>
                <a:cubicBezTo>
                  <a:pt x="95602" y="15761"/>
                  <a:pt x="95232" y="15470"/>
                  <a:pt x="94827" y="15180"/>
                </a:cubicBezTo>
                <a:cubicBezTo>
                  <a:pt x="94537" y="14660"/>
                  <a:pt x="94317" y="14115"/>
                  <a:pt x="94097" y="13595"/>
                </a:cubicBezTo>
                <a:close/>
                <a:moveTo>
                  <a:pt x="95602" y="13815"/>
                </a:moveTo>
                <a:cubicBezTo>
                  <a:pt x="96298" y="14476"/>
                  <a:pt x="97064" y="15101"/>
                  <a:pt x="97944" y="15620"/>
                </a:cubicBezTo>
                <a:cubicBezTo>
                  <a:pt x="98199" y="16131"/>
                  <a:pt x="98534" y="16641"/>
                  <a:pt x="98860" y="17161"/>
                </a:cubicBezTo>
                <a:cubicBezTo>
                  <a:pt x="98719" y="17082"/>
                  <a:pt x="98569" y="16976"/>
                  <a:pt x="98419" y="16897"/>
                </a:cubicBezTo>
                <a:cubicBezTo>
                  <a:pt x="97724" y="16500"/>
                  <a:pt x="97099" y="16016"/>
                  <a:pt x="96483" y="15506"/>
                </a:cubicBezTo>
                <a:cubicBezTo>
                  <a:pt x="96148" y="14960"/>
                  <a:pt x="95858" y="14405"/>
                  <a:pt x="95602" y="13815"/>
                </a:cubicBezTo>
                <a:close/>
                <a:moveTo>
                  <a:pt x="65889" y="13525"/>
                </a:moveTo>
                <a:lnTo>
                  <a:pt x="65889" y="13525"/>
                </a:lnTo>
                <a:cubicBezTo>
                  <a:pt x="65845" y="14115"/>
                  <a:pt x="65810" y="14696"/>
                  <a:pt x="65845" y="15286"/>
                </a:cubicBezTo>
                <a:cubicBezTo>
                  <a:pt x="65229" y="15946"/>
                  <a:pt x="64568" y="16571"/>
                  <a:pt x="63908" y="17196"/>
                </a:cubicBezTo>
                <a:cubicBezTo>
                  <a:pt x="63864" y="16641"/>
                  <a:pt x="63864" y="16096"/>
                  <a:pt x="63943" y="15541"/>
                </a:cubicBezTo>
                <a:cubicBezTo>
                  <a:pt x="64603" y="14881"/>
                  <a:pt x="65264" y="14220"/>
                  <a:pt x="65889" y="13525"/>
                </a:cubicBezTo>
                <a:close/>
                <a:moveTo>
                  <a:pt x="67465" y="13560"/>
                </a:moveTo>
                <a:cubicBezTo>
                  <a:pt x="67500" y="14300"/>
                  <a:pt x="67535" y="14995"/>
                  <a:pt x="67606" y="15726"/>
                </a:cubicBezTo>
                <a:cubicBezTo>
                  <a:pt x="67130" y="16280"/>
                  <a:pt x="66620" y="16791"/>
                  <a:pt x="66109" y="17302"/>
                </a:cubicBezTo>
                <a:cubicBezTo>
                  <a:pt x="65995" y="16641"/>
                  <a:pt x="65959" y="15981"/>
                  <a:pt x="65924" y="15321"/>
                </a:cubicBezTo>
                <a:cubicBezTo>
                  <a:pt x="66470" y="14775"/>
                  <a:pt x="66989" y="14185"/>
                  <a:pt x="67465" y="13560"/>
                </a:cubicBezTo>
                <a:close/>
                <a:moveTo>
                  <a:pt x="99925" y="15030"/>
                </a:moveTo>
                <a:lnTo>
                  <a:pt x="99925" y="15030"/>
                </a:lnTo>
                <a:cubicBezTo>
                  <a:pt x="100770" y="15321"/>
                  <a:pt x="101651" y="15576"/>
                  <a:pt x="102645" y="15761"/>
                </a:cubicBezTo>
                <a:cubicBezTo>
                  <a:pt x="102821" y="16316"/>
                  <a:pt x="103086" y="16861"/>
                  <a:pt x="103411" y="17451"/>
                </a:cubicBezTo>
                <a:cubicBezTo>
                  <a:pt x="102460" y="17266"/>
                  <a:pt x="101545" y="17011"/>
                  <a:pt x="100700" y="16756"/>
                </a:cubicBezTo>
                <a:cubicBezTo>
                  <a:pt x="100365" y="16131"/>
                  <a:pt x="100110" y="15576"/>
                  <a:pt x="99925" y="15030"/>
                </a:cubicBezTo>
                <a:close/>
                <a:moveTo>
                  <a:pt x="67755" y="10294"/>
                </a:moveTo>
                <a:lnTo>
                  <a:pt x="67755" y="10294"/>
                </a:lnTo>
                <a:cubicBezTo>
                  <a:pt x="67685" y="10663"/>
                  <a:pt x="67606" y="11033"/>
                  <a:pt x="67570" y="11394"/>
                </a:cubicBezTo>
                <a:cubicBezTo>
                  <a:pt x="67095" y="12019"/>
                  <a:pt x="66584" y="12680"/>
                  <a:pt x="66030" y="13269"/>
                </a:cubicBezTo>
                <a:cubicBezTo>
                  <a:pt x="66065" y="13014"/>
                  <a:pt x="66109" y="12759"/>
                  <a:pt x="66144" y="12459"/>
                </a:cubicBezTo>
                <a:lnTo>
                  <a:pt x="66065" y="12459"/>
                </a:lnTo>
                <a:cubicBezTo>
                  <a:pt x="65995" y="12759"/>
                  <a:pt x="65959" y="13085"/>
                  <a:pt x="65924" y="13419"/>
                </a:cubicBezTo>
                <a:cubicBezTo>
                  <a:pt x="65299" y="14079"/>
                  <a:pt x="64639" y="14775"/>
                  <a:pt x="63943" y="15400"/>
                </a:cubicBezTo>
                <a:cubicBezTo>
                  <a:pt x="63978" y="15101"/>
                  <a:pt x="64014" y="14810"/>
                  <a:pt x="64084" y="14520"/>
                </a:cubicBezTo>
                <a:lnTo>
                  <a:pt x="63978" y="14520"/>
                </a:lnTo>
                <a:cubicBezTo>
                  <a:pt x="63943" y="14845"/>
                  <a:pt x="63864" y="15180"/>
                  <a:pt x="63829" y="15506"/>
                </a:cubicBezTo>
                <a:cubicBezTo>
                  <a:pt x="63098" y="16201"/>
                  <a:pt x="62323" y="16897"/>
                  <a:pt x="61522" y="17557"/>
                </a:cubicBezTo>
                <a:cubicBezTo>
                  <a:pt x="61557" y="17231"/>
                  <a:pt x="61628" y="16861"/>
                  <a:pt x="61663" y="16536"/>
                </a:cubicBezTo>
                <a:cubicBezTo>
                  <a:pt x="63908" y="14625"/>
                  <a:pt x="66030" y="12609"/>
                  <a:pt x="67755" y="10294"/>
                </a:cubicBezTo>
                <a:close/>
                <a:moveTo>
                  <a:pt x="81331" y="14520"/>
                </a:moveTo>
                <a:cubicBezTo>
                  <a:pt x="81472" y="15400"/>
                  <a:pt x="81622" y="16201"/>
                  <a:pt x="81771" y="16976"/>
                </a:cubicBezTo>
                <a:cubicBezTo>
                  <a:pt x="80741" y="17117"/>
                  <a:pt x="79826" y="17337"/>
                  <a:pt x="78945" y="17557"/>
                </a:cubicBezTo>
                <a:cubicBezTo>
                  <a:pt x="78795" y="16791"/>
                  <a:pt x="78611" y="15981"/>
                  <a:pt x="78505" y="15136"/>
                </a:cubicBezTo>
                <a:cubicBezTo>
                  <a:pt x="79385" y="14881"/>
                  <a:pt x="80301" y="14696"/>
                  <a:pt x="81331" y="14520"/>
                </a:cubicBezTo>
                <a:close/>
                <a:moveTo>
                  <a:pt x="90936" y="14881"/>
                </a:moveTo>
                <a:lnTo>
                  <a:pt x="90936" y="14881"/>
                </a:lnTo>
                <a:cubicBezTo>
                  <a:pt x="91341" y="14995"/>
                  <a:pt x="91746" y="15101"/>
                  <a:pt x="92151" y="15250"/>
                </a:cubicBezTo>
                <a:cubicBezTo>
                  <a:pt x="92662" y="15400"/>
                  <a:pt x="93137" y="15620"/>
                  <a:pt x="93621" y="15840"/>
                </a:cubicBezTo>
                <a:cubicBezTo>
                  <a:pt x="93912" y="16456"/>
                  <a:pt x="94238" y="17046"/>
                  <a:pt x="94537" y="17557"/>
                </a:cubicBezTo>
                <a:cubicBezTo>
                  <a:pt x="93982" y="17381"/>
                  <a:pt x="93401" y="17196"/>
                  <a:pt x="92811" y="17046"/>
                </a:cubicBezTo>
                <a:cubicBezTo>
                  <a:pt x="92442" y="16976"/>
                  <a:pt x="92081" y="16897"/>
                  <a:pt x="91676" y="16826"/>
                </a:cubicBezTo>
                <a:cubicBezTo>
                  <a:pt x="91456" y="16236"/>
                  <a:pt x="91200" y="15576"/>
                  <a:pt x="90936" y="14881"/>
                </a:cubicBezTo>
                <a:close/>
                <a:moveTo>
                  <a:pt x="14456" y="14555"/>
                </a:moveTo>
                <a:cubicBezTo>
                  <a:pt x="15081" y="15065"/>
                  <a:pt x="15557" y="15620"/>
                  <a:pt x="16032" y="16236"/>
                </a:cubicBezTo>
                <a:cubicBezTo>
                  <a:pt x="15777" y="16756"/>
                  <a:pt x="15521" y="17231"/>
                  <a:pt x="15222" y="17707"/>
                </a:cubicBezTo>
                <a:cubicBezTo>
                  <a:pt x="14711" y="17196"/>
                  <a:pt x="14166" y="16721"/>
                  <a:pt x="13576" y="16280"/>
                </a:cubicBezTo>
                <a:cubicBezTo>
                  <a:pt x="13901" y="15726"/>
                  <a:pt x="14201" y="15136"/>
                  <a:pt x="14456" y="14555"/>
                </a:cubicBezTo>
                <a:close/>
                <a:moveTo>
                  <a:pt x="11190" y="15180"/>
                </a:moveTo>
                <a:cubicBezTo>
                  <a:pt x="11560" y="15321"/>
                  <a:pt x="11921" y="15470"/>
                  <a:pt x="12255" y="15620"/>
                </a:cubicBezTo>
                <a:cubicBezTo>
                  <a:pt x="12695" y="15840"/>
                  <a:pt x="13100" y="16060"/>
                  <a:pt x="13461" y="16316"/>
                </a:cubicBezTo>
                <a:cubicBezTo>
                  <a:pt x="13171" y="16791"/>
                  <a:pt x="12801" y="17266"/>
                  <a:pt x="12405" y="17707"/>
                </a:cubicBezTo>
                <a:cubicBezTo>
                  <a:pt x="12361" y="17777"/>
                  <a:pt x="12326" y="17821"/>
                  <a:pt x="12290" y="17856"/>
                </a:cubicBezTo>
                <a:cubicBezTo>
                  <a:pt x="12035" y="17707"/>
                  <a:pt x="11780" y="17601"/>
                  <a:pt x="11524" y="17487"/>
                </a:cubicBezTo>
                <a:cubicBezTo>
                  <a:pt x="11040" y="17231"/>
                  <a:pt x="10530" y="17046"/>
                  <a:pt x="10019" y="16897"/>
                </a:cubicBezTo>
                <a:cubicBezTo>
                  <a:pt x="10459" y="16351"/>
                  <a:pt x="10864" y="15761"/>
                  <a:pt x="11190" y="15180"/>
                </a:cubicBezTo>
                <a:close/>
                <a:moveTo>
                  <a:pt x="102716" y="15796"/>
                </a:moveTo>
                <a:lnTo>
                  <a:pt x="102716" y="15796"/>
                </a:lnTo>
                <a:cubicBezTo>
                  <a:pt x="103631" y="15981"/>
                  <a:pt x="104582" y="16131"/>
                  <a:pt x="105612" y="16236"/>
                </a:cubicBezTo>
                <a:cubicBezTo>
                  <a:pt x="105797" y="16791"/>
                  <a:pt x="106053" y="17337"/>
                  <a:pt x="106422" y="17892"/>
                </a:cubicBezTo>
                <a:cubicBezTo>
                  <a:pt x="105392" y="17777"/>
                  <a:pt x="104441" y="17636"/>
                  <a:pt x="103526" y="17487"/>
                </a:cubicBezTo>
                <a:cubicBezTo>
                  <a:pt x="103191" y="16897"/>
                  <a:pt x="102901" y="16351"/>
                  <a:pt x="102716" y="15796"/>
                </a:cubicBezTo>
                <a:close/>
                <a:moveTo>
                  <a:pt x="69261" y="13859"/>
                </a:moveTo>
                <a:cubicBezTo>
                  <a:pt x="69366" y="14590"/>
                  <a:pt x="69481" y="15356"/>
                  <a:pt x="69631" y="16131"/>
                </a:cubicBezTo>
                <a:cubicBezTo>
                  <a:pt x="69296" y="16536"/>
                  <a:pt x="68926" y="16941"/>
                  <a:pt x="68600" y="17381"/>
                </a:cubicBezTo>
                <a:cubicBezTo>
                  <a:pt x="68416" y="17601"/>
                  <a:pt x="68266" y="17777"/>
                  <a:pt x="68090" y="17962"/>
                </a:cubicBezTo>
                <a:cubicBezTo>
                  <a:pt x="67940" y="17231"/>
                  <a:pt x="67791" y="16500"/>
                  <a:pt x="67720" y="15726"/>
                </a:cubicBezTo>
                <a:cubicBezTo>
                  <a:pt x="68011" y="15400"/>
                  <a:pt x="68345" y="15030"/>
                  <a:pt x="68636" y="14625"/>
                </a:cubicBezTo>
                <a:cubicBezTo>
                  <a:pt x="68856" y="14370"/>
                  <a:pt x="69076" y="14115"/>
                  <a:pt x="69261" y="13859"/>
                </a:cubicBezTo>
                <a:close/>
                <a:moveTo>
                  <a:pt x="71277" y="14440"/>
                </a:moveTo>
                <a:cubicBezTo>
                  <a:pt x="71391" y="15101"/>
                  <a:pt x="71532" y="15726"/>
                  <a:pt x="71647" y="16351"/>
                </a:cubicBezTo>
                <a:cubicBezTo>
                  <a:pt x="71127" y="16861"/>
                  <a:pt x="70617" y="17416"/>
                  <a:pt x="70106" y="17962"/>
                </a:cubicBezTo>
                <a:cubicBezTo>
                  <a:pt x="69991" y="17381"/>
                  <a:pt x="69851" y="16756"/>
                  <a:pt x="69736" y="16131"/>
                </a:cubicBezTo>
                <a:cubicBezTo>
                  <a:pt x="70247" y="15541"/>
                  <a:pt x="70766" y="14995"/>
                  <a:pt x="71277" y="14440"/>
                </a:cubicBezTo>
                <a:close/>
                <a:moveTo>
                  <a:pt x="105683" y="16280"/>
                </a:moveTo>
                <a:lnTo>
                  <a:pt x="105683" y="16280"/>
                </a:lnTo>
                <a:cubicBezTo>
                  <a:pt x="106017" y="16316"/>
                  <a:pt x="106387" y="16351"/>
                  <a:pt x="106748" y="16386"/>
                </a:cubicBezTo>
                <a:cubicBezTo>
                  <a:pt x="107338" y="16421"/>
                  <a:pt x="107998" y="16421"/>
                  <a:pt x="108694" y="16421"/>
                </a:cubicBezTo>
                <a:cubicBezTo>
                  <a:pt x="108879" y="16976"/>
                  <a:pt x="109134" y="17487"/>
                  <a:pt x="109468" y="18041"/>
                </a:cubicBezTo>
                <a:cubicBezTo>
                  <a:pt x="108843" y="18041"/>
                  <a:pt x="108253" y="18041"/>
                  <a:pt x="107708" y="17997"/>
                </a:cubicBezTo>
                <a:cubicBezTo>
                  <a:pt x="107303" y="17962"/>
                  <a:pt x="106898" y="17927"/>
                  <a:pt x="106493" y="17892"/>
                </a:cubicBezTo>
                <a:cubicBezTo>
                  <a:pt x="106167" y="17337"/>
                  <a:pt x="105868" y="16791"/>
                  <a:pt x="105683" y="16280"/>
                </a:cubicBezTo>
                <a:close/>
                <a:moveTo>
                  <a:pt x="4945" y="16223"/>
                </a:moveTo>
                <a:cubicBezTo>
                  <a:pt x="5681" y="16223"/>
                  <a:pt x="6399" y="16265"/>
                  <a:pt x="7122" y="16351"/>
                </a:cubicBezTo>
                <a:cubicBezTo>
                  <a:pt x="6568" y="16976"/>
                  <a:pt x="6022" y="17522"/>
                  <a:pt x="5432" y="18076"/>
                </a:cubicBezTo>
                <a:cubicBezTo>
                  <a:pt x="4715" y="17990"/>
                  <a:pt x="3954" y="17949"/>
                  <a:pt x="3196" y="17949"/>
                </a:cubicBezTo>
                <a:cubicBezTo>
                  <a:pt x="2948" y="17949"/>
                  <a:pt x="2701" y="17953"/>
                  <a:pt x="2456" y="17962"/>
                </a:cubicBezTo>
                <a:cubicBezTo>
                  <a:pt x="2941" y="17522"/>
                  <a:pt x="3416" y="17082"/>
                  <a:pt x="3891" y="16606"/>
                </a:cubicBezTo>
                <a:cubicBezTo>
                  <a:pt x="3997" y="16500"/>
                  <a:pt x="4111" y="16351"/>
                  <a:pt x="4217" y="16236"/>
                </a:cubicBezTo>
                <a:cubicBezTo>
                  <a:pt x="4462" y="16228"/>
                  <a:pt x="4704" y="16223"/>
                  <a:pt x="4945" y="16223"/>
                </a:cubicBezTo>
                <a:close/>
                <a:moveTo>
                  <a:pt x="16807" y="14520"/>
                </a:moveTo>
                <a:cubicBezTo>
                  <a:pt x="17203" y="15180"/>
                  <a:pt x="17573" y="15875"/>
                  <a:pt x="17863" y="16571"/>
                </a:cubicBezTo>
                <a:cubicBezTo>
                  <a:pt x="17687" y="17082"/>
                  <a:pt x="17502" y="17557"/>
                  <a:pt x="17282" y="18076"/>
                </a:cubicBezTo>
                <a:cubicBezTo>
                  <a:pt x="16948" y="17416"/>
                  <a:pt x="16543" y="16826"/>
                  <a:pt x="16147" y="16236"/>
                </a:cubicBezTo>
                <a:cubicBezTo>
                  <a:pt x="16402" y="15655"/>
                  <a:pt x="16622" y="15101"/>
                  <a:pt x="16807" y="14520"/>
                </a:cubicBezTo>
                <a:close/>
                <a:moveTo>
                  <a:pt x="78390" y="15180"/>
                </a:moveTo>
                <a:cubicBezTo>
                  <a:pt x="78540" y="16016"/>
                  <a:pt x="78690" y="16826"/>
                  <a:pt x="78875" y="17601"/>
                </a:cubicBezTo>
                <a:cubicBezTo>
                  <a:pt x="78100" y="17821"/>
                  <a:pt x="77404" y="18041"/>
                  <a:pt x="76744" y="18332"/>
                </a:cubicBezTo>
                <a:cubicBezTo>
                  <a:pt x="76559" y="17522"/>
                  <a:pt x="76374" y="16756"/>
                  <a:pt x="76234" y="15981"/>
                </a:cubicBezTo>
                <a:cubicBezTo>
                  <a:pt x="76929" y="15655"/>
                  <a:pt x="77625" y="15400"/>
                  <a:pt x="78390" y="15180"/>
                </a:cubicBezTo>
                <a:close/>
                <a:moveTo>
                  <a:pt x="98094" y="15691"/>
                </a:moveTo>
                <a:cubicBezTo>
                  <a:pt x="98860" y="16131"/>
                  <a:pt x="99705" y="16500"/>
                  <a:pt x="100664" y="16826"/>
                </a:cubicBezTo>
                <a:cubicBezTo>
                  <a:pt x="100955" y="17302"/>
                  <a:pt x="101281" y="17821"/>
                  <a:pt x="101686" y="18367"/>
                </a:cubicBezTo>
                <a:cubicBezTo>
                  <a:pt x="100735" y="18041"/>
                  <a:pt x="99855" y="17671"/>
                  <a:pt x="99045" y="17231"/>
                </a:cubicBezTo>
                <a:cubicBezTo>
                  <a:pt x="98684" y="16721"/>
                  <a:pt x="98349" y="16201"/>
                  <a:pt x="98094" y="15691"/>
                </a:cubicBezTo>
                <a:close/>
                <a:moveTo>
                  <a:pt x="73548" y="14881"/>
                </a:moveTo>
                <a:cubicBezTo>
                  <a:pt x="73663" y="15620"/>
                  <a:pt x="73812" y="16351"/>
                  <a:pt x="73988" y="17117"/>
                </a:cubicBezTo>
                <a:cubicBezTo>
                  <a:pt x="73407" y="17487"/>
                  <a:pt x="72818" y="17962"/>
                  <a:pt x="72228" y="18437"/>
                </a:cubicBezTo>
                <a:cubicBezTo>
                  <a:pt x="72052" y="17742"/>
                  <a:pt x="71902" y="17082"/>
                  <a:pt x="71752" y="16386"/>
                </a:cubicBezTo>
                <a:cubicBezTo>
                  <a:pt x="72307" y="15840"/>
                  <a:pt x="72888" y="15321"/>
                  <a:pt x="73548" y="14881"/>
                </a:cubicBezTo>
                <a:close/>
                <a:moveTo>
                  <a:pt x="7193" y="16386"/>
                </a:moveTo>
                <a:cubicBezTo>
                  <a:pt x="8108" y="16500"/>
                  <a:pt x="9024" y="16677"/>
                  <a:pt x="9869" y="16941"/>
                </a:cubicBezTo>
                <a:cubicBezTo>
                  <a:pt x="9799" y="17011"/>
                  <a:pt x="9720" y="17082"/>
                  <a:pt x="9684" y="17161"/>
                </a:cubicBezTo>
                <a:cubicBezTo>
                  <a:pt x="9244" y="17671"/>
                  <a:pt x="8804" y="18112"/>
                  <a:pt x="8293" y="18587"/>
                </a:cubicBezTo>
                <a:cubicBezTo>
                  <a:pt x="7413" y="18367"/>
                  <a:pt x="6497" y="18182"/>
                  <a:pt x="5538" y="18076"/>
                </a:cubicBezTo>
                <a:cubicBezTo>
                  <a:pt x="6128" y="17522"/>
                  <a:pt x="6682" y="16976"/>
                  <a:pt x="7193" y="16386"/>
                </a:cubicBezTo>
                <a:close/>
                <a:moveTo>
                  <a:pt x="93727" y="15875"/>
                </a:moveTo>
                <a:lnTo>
                  <a:pt x="93727" y="15875"/>
                </a:lnTo>
                <a:cubicBezTo>
                  <a:pt x="94458" y="16236"/>
                  <a:pt x="95118" y="16606"/>
                  <a:pt x="95778" y="17011"/>
                </a:cubicBezTo>
                <a:cubicBezTo>
                  <a:pt x="96113" y="17522"/>
                  <a:pt x="96518" y="18076"/>
                  <a:pt x="96879" y="18587"/>
                </a:cubicBezTo>
                <a:cubicBezTo>
                  <a:pt x="96183" y="18217"/>
                  <a:pt x="95417" y="17892"/>
                  <a:pt x="94643" y="17636"/>
                </a:cubicBezTo>
                <a:cubicBezTo>
                  <a:pt x="94352" y="17082"/>
                  <a:pt x="94062" y="16500"/>
                  <a:pt x="93727" y="15875"/>
                </a:cubicBezTo>
                <a:close/>
                <a:moveTo>
                  <a:pt x="94898" y="15356"/>
                </a:moveTo>
                <a:lnTo>
                  <a:pt x="94898" y="15356"/>
                </a:lnTo>
                <a:cubicBezTo>
                  <a:pt x="95268" y="15620"/>
                  <a:pt x="95602" y="15875"/>
                  <a:pt x="95963" y="16131"/>
                </a:cubicBezTo>
                <a:cubicBezTo>
                  <a:pt x="96483" y="16536"/>
                  <a:pt x="97028" y="16941"/>
                  <a:pt x="97583" y="17302"/>
                </a:cubicBezTo>
                <a:cubicBezTo>
                  <a:pt x="97909" y="17777"/>
                  <a:pt x="98279" y="18261"/>
                  <a:pt x="98640" y="18701"/>
                </a:cubicBezTo>
                <a:cubicBezTo>
                  <a:pt x="98279" y="18437"/>
                  <a:pt x="97874" y="18217"/>
                  <a:pt x="97504" y="17962"/>
                </a:cubicBezTo>
                <a:cubicBezTo>
                  <a:pt x="96958" y="17636"/>
                  <a:pt x="96403" y="17266"/>
                  <a:pt x="95822" y="16941"/>
                </a:cubicBezTo>
                <a:cubicBezTo>
                  <a:pt x="95488" y="16421"/>
                  <a:pt x="95197" y="15875"/>
                  <a:pt x="94898" y="15356"/>
                </a:cubicBezTo>
                <a:close/>
                <a:moveTo>
                  <a:pt x="96588" y="15726"/>
                </a:moveTo>
                <a:lnTo>
                  <a:pt x="96588" y="15726"/>
                </a:lnTo>
                <a:cubicBezTo>
                  <a:pt x="97178" y="16166"/>
                  <a:pt x="97759" y="16606"/>
                  <a:pt x="98384" y="16976"/>
                </a:cubicBezTo>
                <a:cubicBezTo>
                  <a:pt x="98569" y="17082"/>
                  <a:pt x="98789" y="17196"/>
                  <a:pt x="98974" y="17302"/>
                </a:cubicBezTo>
                <a:cubicBezTo>
                  <a:pt x="99300" y="17777"/>
                  <a:pt x="99670" y="18261"/>
                  <a:pt x="100075" y="18737"/>
                </a:cubicBezTo>
                <a:cubicBezTo>
                  <a:pt x="99890" y="18657"/>
                  <a:pt x="99740" y="18552"/>
                  <a:pt x="99599" y="18481"/>
                </a:cubicBezTo>
                <a:cubicBezTo>
                  <a:pt x="98904" y="18112"/>
                  <a:pt x="98243" y="17707"/>
                  <a:pt x="97618" y="17231"/>
                </a:cubicBezTo>
                <a:cubicBezTo>
                  <a:pt x="97249" y="16756"/>
                  <a:pt x="96923" y="16236"/>
                  <a:pt x="96588" y="15726"/>
                </a:cubicBezTo>
                <a:close/>
                <a:moveTo>
                  <a:pt x="88515" y="16571"/>
                </a:moveTo>
                <a:lnTo>
                  <a:pt x="88515" y="16571"/>
                </a:lnTo>
                <a:cubicBezTo>
                  <a:pt x="89580" y="16606"/>
                  <a:pt x="90610" y="16721"/>
                  <a:pt x="91640" y="16897"/>
                </a:cubicBezTo>
                <a:cubicBezTo>
                  <a:pt x="91817" y="17337"/>
                  <a:pt x="91966" y="17707"/>
                  <a:pt x="92151" y="18076"/>
                </a:cubicBezTo>
                <a:cubicBezTo>
                  <a:pt x="92257" y="18296"/>
                  <a:pt x="92371" y="18552"/>
                  <a:pt x="92477" y="18772"/>
                </a:cubicBezTo>
                <a:cubicBezTo>
                  <a:pt x="91635" y="18678"/>
                  <a:pt x="90739" y="18613"/>
                  <a:pt x="89834" y="18613"/>
                </a:cubicBezTo>
                <a:cubicBezTo>
                  <a:pt x="89641" y="18613"/>
                  <a:pt x="89448" y="18616"/>
                  <a:pt x="89255" y="18622"/>
                </a:cubicBezTo>
                <a:cubicBezTo>
                  <a:pt x="89175" y="18437"/>
                  <a:pt x="89105" y="18261"/>
                  <a:pt x="89034" y="18076"/>
                </a:cubicBezTo>
                <a:cubicBezTo>
                  <a:pt x="88885" y="17636"/>
                  <a:pt x="88700" y="17161"/>
                  <a:pt x="88515" y="16571"/>
                </a:cubicBezTo>
                <a:close/>
                <a:moveTo>
                  <a:pt x="87597" y="16557"/>
                </a:moveTo>
                <a:cubicBezTo>
                  <a:pt x="87872" y="16557"/>
                  <a:pt x="88143" y="16561"/>
                  <a:pt x="88409" y="16571"/>
                </a:cubicBezTo>
                <a:cubicBezTo>
                  <a:pt x="88594" y="17161"/>
                  <a:pt x="88779" y="17671"/>
                  <a:pt x="88955" y="18112"/>
                </a:cubicBezTo>
                <a:cubicBezTo>
                  <a:pt x="88999" y="18261"/>
                  <a:pt x="89070" y="18437"/>
                  <a:pt x="89140" y="18622"/>
                </a:cubicBezTo>
                <a:cubicBezTo>
                  <a:pt x="88119" y="18622"/>
                  <a:pt x="87018" y="18701"/>
                  <a:pt x="85918" y="18842"/>
                </a:cubicBezTo>
                <a:cubicBezTo>
                  <a:pt x="85768" y="18402"/>
                  <a:pt x="85619" y="17962"/>
                  <a:pt x="85513" y="17522"/>
                </a:cubicBezTo>
                <a:cubicBezTo>
                  <a:pt x="85434" y="17231"/>
                  <a:pt x="85363" y="16941"/>
                  <a:pt x="85258" y="16641"/>
                </a:cubicBezTo>
                <a:cubicBezTo>
                  <a:pt x="86063" y="16590"/>
                  <a:pt x="86845" y="16557"/>
                  <a:pt x="87597" y="16557"/>
                </a:cubicBezTo>
                <a:close/>
                <a:moveTo>
                  <a:pt x="13541" y="16351"/>
                </a:moveTo>
                <a:cubicBezTo>
                  <a:pt x="14122" y="16756"/>
                  <a:pt x="14676" y="17266"/>
                  <a:pt x="15152" y="17777"/>
                </a:cubicBezTo>
                <a:cubicBezTo>
                  <a:pt x="14861" y="18217"/>
                  <a:pt x="14527" y="18657"/>
                  <a:pt x="14122" y="19098"/>
                </a:cubicBezTo>
                <a:cubicBezTo>
                  <a:pt x="13576" y="18657"/>
                  <a:pt x="12986" y="18261"/>
                  <a:pt x="12361" y="17892"/>
                </a:cubicBezTo>
                <a:cubicBezTo>
                  <a:pt x="12405" y="17856"/>
                  <a:pt x="12440" y="17821"/>
                  <a:pt x="12475" y="17777"/>
                </a:cubicBezTo>
                <a:cubicBezTo>
                  <a:pt x="12880" y="17337"/>
                  <a:pt x="13206" y="16861"/>
                  <a:pt x="13541" y="16351"/>
                </a:cubicBezTo>
                <a:close/>
                <a:moveTo>
                  <a:pt x="100770" y="16861"/>
                </a:moveTo>
                <a:lnTo>
                  <a:pt x="100770" y="16861"/>
                </a:lnTo>
                <a:cubicBezTo>
                  <a:pt x="101615" y="17117"/>
                  <a:pt x="102496" y="17381"/>
                  <a:pt x="103482" y="17557"/>
                </a:cubicBezTo>
                <a:cubicBezTo>
                  <a:pt x="103781" y="18041"/>
                  <a:pt x="104142" y="18552"/>
                  <a:pt x="104547" y="19098"/>
                </a:cubicBezTo>
                <a:cubicBezTo>
                  <a:pt x="103596" y="18922"/>
                  <a:pt x="102681" y="18657"/>
                  <a:pt x="101835" y="18402"/>
                </a:cubicBezTo>
                <a:cubicBezTo>
                  <a:pt x="101430" y="17856"/>
                  <a:pt x="101061" y="17337"/>
                  <a:pt x="100770" y="16861"/>
                </a:cubicBezTo>
                <a:close/>
                <a:moveTo>
                  <a:pt x="65845" y="15400"/>
                </a:moveTo>
                <a:cubicBezTo>
                  <a:pt x="65889" y="16060"/>
                  <a:pt x="65924" y="16721"/>
                  <a:pt x="66030" y="17381"/>
                </a:cubicBezTo>
                <a:cubicBezTo>
                  <a:pt x="65405" y="17997"/>
                  <a:pt x="64744" y="18587"/>
                  <a:pt x="64084" y="19142"/>
                </a:cubicBezTo>
                <a:cubicBezTo>
                  <a:pt x="63978" y="18517"/>
                  <a:pt x="63908" y="17892"/>
                  <a:pt x="63908" y="17302"/>
                </a:cubicBezTo>
                <a:cubicBezTo>
                  <a:pt x="64568" y="16677"/>
                  <a:pt x="65229" y="16060"/>
                  <a:pt x="65845" y="15400"/>
                </a:cubicBezTo>
                <a:close/>
                <a:moveTo>
                  <a:pt x="63829" y="15620"/>
                </a:moveTo>
                <a:lnTo>
                  <a:pt x="63829" y="15620"/>
                </a:lnTo>
                <a:cubicBezTo>
                  <a:pt x="63794" y="16166"/>
                  <a:pt x="63794" y="16721"/>
                  <a:pt x="63794" y="17266"/>
                </a:cubicBezTo>
                <a:cubicBezTo>
                  <a:pt x="63063" y="17927"/>
                  <a:pt x="62288" y="18552"/>
                  <a:pt x="61487" y="19177"/>
                </a:cubicBezTo>
                <a:cubicBezTo>
                  <a:pt x="61487" y="18657"/>
                  <a:pt x="61487" y="18182"/>
                  <a:pt x="61522" y="17671"/>
                </a:cubicBezTo>
                <a:cubicBezTo>
                  <a:pt x="62323" y="17011"/>
                  <a:pt x="63098" y="16351"/>
                  <a:pt x="63829" y="15620"/>
                </a:cubicBezTo>
                <a:close/>
                <a:moveTo>
                  <a:pt x="85178" y="16641"/>
                </a:moveTo>
                <a:cubicBezTo>
                  <a:pt x="85258" y="16976"/>
                  <a:pt x="85363" y="17266"/>
                  <a:pt x="85434" y="17557"/>
                </a:cubicBezTo>
                <a:cubicBezTo>
                  <a:pt x="85548" y="17962"/>
                  <a:pt x="85654" y="18402"/>
                  <a:pt x="85803" y="18842"/>
                </a:cubicBezTo>
                <a:cubicBezTo>
                  <a:pt x="85178" y="18922"/>
                  <a:pt x="84518" y="18992"/>
                  <a:pt x="83823" y="19098"/>
                </a:cubicBezTo>
                <a:cubicBezTo>
                  <a:pt x="83347" y="19177"/>
                  <a:pt x="82872" y="19247"/>
                  <a:pt x="82431" y="19318"/>
                </a:cubicBezTo>
                <a:cubicBezTo>
                  <a:pt x="82247" y="18701"/>
                  <a:pt x="82132" y="18112"/>
                  <a:pt x="81991" y="17487"/>
                </a:cubicBezTo>
                <a:cubicBezTo>
                  <a:pt x="81956" y="17337"/>
                  <a:pt x="81912" y="17196"/>
                  <a:pt x="81877" y="17046"/>
                </a:cubicBezTo>
                <a:cubicBezTo>
                  <a:pt x="82062" y="17011"/>
                  <a:pt x="82247" y="16976"/>
                  <a:pt x="82431" y="16941"/>
                </a:cubicBezTo>
                <a:cubicBezTo>
                  <a:pt x="83382" y="16791"/>
                  <a:pt x="84298" y="16721"/>
                  <a:pt x="85178" y="16641"/>
                </a:cubicBezTo>
                <a:close/>
                <a:moveTo>
                  <a:pt x="91746" y="16941"/>
                </a:moveTo>
                <a:lnTo>
                  <a:pt x="91746" y="16941"/>
                </a:lnTo>
                <a:cubicBezTo>
                  <a:pt x="92081" y="16976"/>
                  <a:pt x="92442" y="17046"/>
                  <a:pt x="92776" y="17161"/>
                </a:cubicBezTo>
                <a:cubicBezTo>
                  <a:pt x="93401" y="17302"/>
                  <a:pt x="94018" y="17487"/>
                  <a:pt x="94572" y="17671"/>
                </a:cubicBezTo>
                <a:cubicBezTo>
                  <a:pt x="94757" y="17997"/>
                  <a:pt x="94898" y="18261"/>
                  <a:pt x="95083" y="18517"/>
                </a:cubicBezTo>
                <a:cubicBezTo>
                  <a:pt x="95232" y="18807"/>
                  <a:pt x="95417" y="19062"/>
                  <a:pt x="95558" y="19318"/>
                </a:cubicBezTo>
                <a:cubicBezTo>
                  <a:pt x="94942" y="19142"/>
                  <a:pt x="94238" y="18992"/>
                  <a:pt x="93542" y="18878"/>
                </a:cubicBezTo>
                <a:cubicBezTo>
                  <a:pt x="93252" y="18842"/>
                  <a:pt x="92917" y="18807"/>
                  <a:pt x="92591" y="18772"/>
                </a:cubicBezTo>
                <a:cubicBezTo>
                  <a:pt x="92442" y="18517"/>
                  <a:pt x="92336" y="18296"/>
                  <a:pt x="92221" y="18041"/>
                </a:cubicBezTo>
                <a:cubicBezTo>
                  <a:pt x="92081" y="17707"/>
                  <a:pt x="91896" y="17337"/>
                  <a:pt x="91746" y="16941"/>
                </a:cubicBezTo>
                <a:close/>
                <a:moveTo>
                  <a:pt x="16067" y="16316"/>
                </a:moveTo>
                <a:cubicBezTo>
                  <a:pt x="16507" y="16897"/>
                  <a:pt x="16912" y="17522"/>
                  <a:pt x="17247" y="18182"/>
                </a:cubicBezTo>
                <a:cubicBezTo>
                  <a:pt x="17062" y="18587"/>
                  <a:pt x="16842" y="18957"/>
                  <a:pt x="16622" y="19362"/>
                </a:cubicBezTo>
                <a:cubicBezTo>
                  <a:pt x="16182" y="18807"/>
                  <a:pt x="15742" y="18261"/>
                  <a:pt x="15266" y="17742"/>
                </a:cubicBezTo>
                <a:cubicBezTo>
                  <a:pt x="15592" y="17302"/>
                  <a:pt x="15847" y="16826"/>
                  <a:pt x="16067" y="16316"/>
                </a:cubicBezTo>
                <a:close/>
                <a:moveTo>
                  <a:pt x="9940" y="16976"/>
                </a:moveTo>
                <a:cubicBezTo>
                  <a:pt x="10494" y="17117"/>
                  <a:pt x="11005" y="17302"/>
                  <a:pt x="11480" y="17557"/>
                </a:cubicBezTo>
                <a:cubicBezTo>
                  <a:pt x="11745" y="17671"/>
                  <a:pt x="12000" y="17777"/>
                  <a:pt x="12220" y="17927"/>
                </a:cubicBezTo>
                <a:cubicBezTo>
                  <a:pt x="11745" y="18437"/>
                  <a:pt x="11260" y="18922"/>
                  <a:pt x="10714" y="19397"/>
                </a:cubicBezTo>
                <a:cubicBezTo>
                  <a:pt x="10424" y="19247"/>
                  <a:pt x="10125" y="19142"/>
                  <a:pt x="9799" y="19027"/>
                </a:cubicBezTo>
                <a:cubicBezTo>
                  <a:pt x="9359" y="18878"/>
                  <a:pt x="8883" y="18737"/>
                  <a:pt x="8399" y="18622"/>
                </a:cubicBezTo>
                <a:cubicBezTo>
                  <a:pt x="8883" y="18147"/>
                  <a:pt x="9323" y="17707"/>
                  <a:pt x="9720" y="17231"/>
                </a:cubicBezTo>
                <a:cubicBezTo>
                  <a:pt x="9799" y="17161"/>
                  <a:pt x="9869" y="17046"/>
                  <a:pt x="9940" y="16976"/>
                </a:cubicBezTo>
                <a:close/>
                <a:moveTo>
                  <a:pt x="76154" y="16016"/>
                </a:moveTo>
                <a:cubicBezTo>
                  <a:pt x="76304" y="16791"/>
                  <a:pt x="76489" y="17557"/>
                  <a:pt x="76674" y="18367"/>
                </a:cubicBezTo>
                <a:cubicBezTo>
                  <a:pt x="75969" y="18657"/>
                  <a:pt x="75309" y="19027"/>
                  <a:pt x="74649" y="19397"/>
                </a:cubicBezTo>
                <a:cubicBezTo>
                  <a:pt x="74429" y="18622"/>
                  <a:pt x="74253" y="17892"/>
                  <a:pt x="74103" y="17161"/>
                </a:cubicBezTo>
                <a:cubicBezTo>
                  <a:pt x="74763" y="16721"/>
                  <a:pt x="75424" y="16316"/>
                  <a:pt x="76154" y="16016"/>
                </a:cubicBezTo>
                <a:close/>
                <a:moveTo>
                  <a:pt x="61557" y="16641"/>
                </a:moveTo>
                <a:lnTo>
                  <a:pt x="61557" y="16641"/>
                </a:lnTo>
                <a:cubicBezTo>
                  <a:pt x="61522" y="16976"/>
                  <a:pt x="61487" y="17302"/>
                  <a:pt x="61443" y="17636"/>
                </a:cubicBezTo>
                <a:cubicBezTo>
                  <a:pt x="60712" y="18261"/>
                  <a:pt x="59946" y="18842"/>
                  <a:pt x="59207" y="19432"/>
                </a:cubicBezTo>
                <a:cubicBezTo>
                  <a:pt x="59242" y="19098"/>
                  <a:pt x="59286" y="18772"/>
                  <a:pt x="59356" y="18437"/>
                </a:cubicBezTo>
                <a:cubicBezTo>
                  <a:pt x="60087" y="17856"/>
                  <a:pt x="60862" y="17266"/>
                  <a:pt x="61557" y="16641"/>
                </a:cubicBezTo>
                <a:close/>
                <a:moveTo>
                  <a:pt x="103596" y="17557"/>
                </a:moveTo>
                <a:lnTo>
                  <a:pt x="103596" y="17557"/>
                </a:lnTo>
                <a:cubicBezTo>
                  <a:pt x="104477" y="17742"/>
                  <a:pt x="105427" y="17892"/>
                  <a:pt x="106457" y="17997"/>
                </a:cubicBezTo>
                <a:cubicBezTo>
                  <a:pt x="106783" y="18481"/>
                  <a:pt x="107153" y="18992"/>
                  <a:pt x="107558" y="19503"/>
                </a:cubicBezTo>
                <a:cubicBezTo>
                  <a:pt x="106563" y="19432"/>
                  <a:pt x="105577" y="19283"/>
                  <a:pt x="104697" y="19098"/>
                </a:cubicBezTo>
                <a:cubicBezTo>
                  <a:pt x="104257" y="18587"/>
                  <a:pt x="103887" y="18076"/>
                  <a:pt x="103596" y="17557"/>
                </a:cubicBezTo>
                <a:close/>
                <a:moveTo>
                  <a:pt x="67650" y="15840"/>
                </a:moveTo>
                <a:cubicBezTo>
                  <a:pt x="67720" y="16571"/>
                  <a:pt x="67870" y="17302"/>
                  <a:pt x="68011" y="18076"/>
                </a:cubicBezTo>
                <a:cubicBezTo>
                  <a:pt x="67535" y="18622"/>
                  <a:pt x="67060" y="19142"/>
                  <a:pt x="66549" y="19617"/>
                </a:cubicBezTo>
                <a:cubicBezTo>
                  <a:pt x="66364" y="18878"/>
                  <a:pt x="66215" y="18147"/>
                  <a:pt x="66109" y="17416"/>
                </a:cubicBezTo>
                <a:cubicBezTo>
                  <a:pt x="66655" y="16897"/>
                  <a:pt x="67130" y="16386"/>
                  <a:pt x="67650" y="15840"/>
                </a:cubicBezTo>
                <a:close/>
                <a:moveTo>
                  <a:pt x="2351" y="18041"/>
                </a:moveTo>
                <a:cubicBezTo>
                  <a:pt x="3381" y="18041"/>
                  <a:pt x="4367" y="18041"/>
                  <a:pt x="5362" y="18147"/>
                </a:cubicBezTo>
                <a:cubicBezTo>
                  <a:pt x="4737" y="18701"/>
                  <a:pt x="4111" y="19247"/>
                  <a:pt x="3451" y="19758"/>
                </a:cubicBezTo>
                <a:cubicBezTo>
                  <a:pt x="2679" y="19679"/>
                  <a:pt x="1931" y="19639"/>
                  <a:pt x="1171" y="19639"/>
                </a:cubicBezTo>
                <a:cubicBezTo>
                  <a:pt x="917" y="19639"/>
                  <a:pt x="663" y="19643"/>
                  <a:pt x="405" y="19652"/>
                </a:cubicBezTo>
                <a:cubicBezTo>
                  <a:pt x="1065" y="19142"/>
                  <a:pt x="1726" y="18622"/>
                  <a:pt x="2351" y="18041"/>
                </a:cubicBezTo>
                <a:close/>
                <a:moveTo>
                  <a:pt x="69666" y="16236"/>
                </a:moveTo>
                <a:cubicBezTo>
                  <a:pt x="69771" y="16826"/>
                  <a:pt x="69921" y="17451"/>
                  <a:pt x="70071" y="18041"/>
                </a:cubicBezTo>
                <a:cubicBezTo>
                  <a:pt x="69771" y="18367"/>
                  <a:pt x="69516" y="18701"/>
                  <a:pt x="69226" y="19027"/>
                </a:cubicBezTo>
                <a:cubicBezTo>
                  <a:pt x="69005" y="19318"/>
                  <a:pt x="68785" y="19617"/>
                  <a:pt x="68530" y="19872"/>
                </a:cubicBezTo>
                <a:cubicBezTo>
                  <a:pt x="68380" y="19283"/>
                  <a:pt x="68231" y="18701"/>
                  <a:pt x="68125" y="18076"/>
                </a:cubicBezTo>
                <a:cubicBezTo>
                  <a:pt x="68310" y="17892"/>
                  <a:pt x="68486" y="17671"/>
                  <a:pt x="68636" y="17451"/>
                </a:cubicBezTo>
                <a:cubicBezTo>
                  <a:pt x="68970" y="17011"/>
                  <a:pt x="69331" y="16606"/>
                  <a:pt x="69666" y="16236"/>
                </a:cubicBezTo>
                <a:close/>
                <a:moveTo>
                  <a:pt x="99159" y="17381"/>
                </a:moveTo>
                <a:cubicBezTo>
                  <a:pt x="99960" y="17821"/>
                  <a:pt x="100805" y="18182"/>
                  <a:pt x="101765" y="18481"/>
                </a:cubicBezTo>
                <a:cubicBezTo>
                  <a:pt x="102126" y="18922"/>
                  <a:pt x="102496" y="19397"/>
                  <a:pt x="102936" y="19872"/>
                </a:cubicBezTo>
                <a:cubicBezTo>
                  <a:pt x="101985" y="19582"/>
                  <a:pt x="101061" y="19212"/>
                  <a:pt x="100260" y="18807"/>
                </a:cubicBezTo>
                <a:cubicBezTo>
                  <a:pt x="99855" y="18367"/>
                  <a:pt x="99485" y="17892"/>
                  <a:pt x="99159" y="17381"/>
                </a:cubicBezTo>
                <a:close/>
                <a:moveTo>
                  <a:pt x="81806" y="17046"/>
                </a:moveTo>
                <a:cubicBezTo>
                  <a:pt x="81842" y="17196"/>
                  <a:pt x="81877" y="17381"/>
                  <a:pt x="81912" y="17522"/>
                </a:cubicBezTo>
                <a:cubicBezTo>
                  <a:pt x="82027" y="18112"/>
                  <a:pt x="82176" y="18737"/>
                  <a:pt x="82352" y="19318"/>
                </a:cubicBezTo>
                <a:cubicBezTo>
                  <a:pt x="81331" y="19503"/>
                  <a:pt x="80371" y="19723"/>
                  <a:pt x="79491" y="19943"/>
                </a:cubicBezTo>
                <a:cubicBezTo>
                  <a:pt x="79385" y="19467"/>
                  <a:pt x="79236" y="18992"/>
                  <a:pt x="79165" y="18552"/>
                </a:cubicBezTo>
                <a:cubicBezTo>
                  <a:pt x="79095" y="18261"/>
                  <a:pt x="79016" y="17962"/>
                  <a:pt x="78945" y="17671"/>
                </a:cubicBezTo>
                <a:cubicBezTo>
                  <a:pt x="79826" y="17416"/>
                  <a:pt x="80776" y="17231"/>
                  <a:pt x="81806" y="17046"/>
                </a:cubicBezTo>
                <a:close/>
                <a:moveTo>
                  <a:pt x="71682" y="16456"/>
                </a:moveTo>
                <a:cubicBezTo>
                  <a:pt x="71832" y="17117"/>
                  <a:pt x="71972" y="17821"/>
                  <a:pt x="72157" y="18517"/>
                </a:cubicBezTo>
                <a:cubicBezTo>
                  <a:pt x="71647" y="18957"/>
                  <a:pt x="71127" y="19432"/>
                  <a:pt x="70617" y="19978"/>
                </a:cubicBezTo>
                <a:cubicBezTo>
                  <a:pt x="70467" y="19362"/>
                  <a:pt x="70291" y="18737"/>
                  <a:pt x="70141" y="18076"/>
                </a:cubicBezTo>
                <a:cubicBezTo>
                  <a:pt x="70652" y="17487"/>
                  <a:pt x="71171" y="16976"/>
                  <a:pt x="71682" y="16456"/>
                </a:cubicBezTo>
                <a:close/>
                <a:moveTo>
                  <a:pt x="17907" y="16677"/>
                </a:moveTo>
                <a:cubicBezTo>
                  <a:pt x="18198" y="17337"/>
                  <a:pt x="18453" y="18041"/>
                  <a:pt x="18708" y="18701"/>
                </a:cubicBezTo>
                <a:cubicBezTo>
                  <a:pt x="18744" y="18772"/>
                  <a:pt x="18788" y="18842"/>
                  <a:pt x="18823" y="18922"/>
                </a:cubicBezTo>
                <a:cubicBezTo>
                  <a:pt x="18673" y="19318"/>
                  <a:pt x="18524" y="19723"/>
                  <a:pt x="18383" y="20128"/>
                </a:cubicBezTo>
                <a:cubicBezTo>
                  <a:pt x="18347" y="20093"/>
                  <a:pt x="18347" y="20057"/>
                  <a:pt x="18303" y="19978"/>
                </a:cubicBezTo>
                <a:cubicBezTo>
                  <a:pt x="18013" y="19397"/>
                  <a:pt x="17687" y="18772"/>
                  <a:pt x="17353" y="18147"/>
                </a:cubicBezTo>
                <a:cubicBezTo>
                  <a:pt x="17573" y="17671"/>
                  <a:pt x="17758" y="17196"/>
                  <a:pt x="17907" y="16677"/>
                </a:cubicBezTo>
                <a:close/>
                <a:moveTo>
                  <a:pt x="5467" y="18182"/>
                </a:moveTo>
                <a:cubicBezTo>
                  <a:pt x="6418" y="18261"/>
                  <a:pt x="7343" y="18437"/>
                  <a:pt x="8223" y="18657"/>
                </a:cubicBezTo>
                <a:cubicBezTo>
                  <a:pt x="7704" y="19177"/>
                  <a:pt x="7122" y="19688"/>
                  <a:pt x="6497" y="20198"/>
                </a:cubicBezTo>
                <a:cubicBezTo>
                  <a:pt x="5538" y="20022"/>
                  <a:pt x="4552" y="19872"/>
                  <a:pt x="3557" y="19758"/>
                </a:cubicBezTo>
                <a:cubicBezTo>
                  <a:pt x="4217" y="19247"/>
                  <a:pt x="4842" y="18737"/>
                  <a:pt x="5467" y="18182"/>
                </a:cubicBezTo>
                <a:close/>
                <a:moveTo>
                  <a:pt x="97803" y="17451"/>
                </a:moveTo>
                <a:lnTo>
                  <a:pt x="97803" y="17451"/>
                </a:lnTo>
                <a:cubicBezTo>
                  <a:pt x="98349" y="17856"/>
                  <a:pt x="98939" y="18217"/>
                  <a:pt x="99564" y="18552"/>
                </a:cubicBezTo>
                <a:cubicBezTo>
                  <a:pt x="99784" y="18657"/>
                  <a:pt x="99960" y="18772"/>
                  <a:pt x="100180" y="18878"/>
                </a:cubicBezTo>
                <a:cubicBezTo>
                  <a:pt x="100585" y="19318"/>
                  <a:pt x="100955" y="19802"/>
                  <a:pt x="101360" y="20198"/>
                </a:cubicBezTo>
                <a:cubicBezTo>
                  <a:pt x="101025" y="20057"/>
                  <a:pt x="100735" y="19908"/>
                  <a:pt x="100400" y="19723"/>
                </a:cubicBezTo>
                <a:cubicBezTo>
                  <a:pt x="99890" y="19467"/>
                  <a:pt x="99379" y="19142"/>
                  <a:pt x="98860" y="18842"/>
                </a:cubicBezTo>
                <a:cubicBezTo>
                  <a:pt x="98499" y="18402"/>
                  <a:pt x="98129" y="17962"/>
                  <a:pt x="97803" y="17451"/>
                </a:cubicBezTo>
                <a:close/>
                <a:moveTo>
                  <a:pt x="94722" y="17742"/>
                </a:moveTo>
                <a:lnTo>
                  <a:pt x="94722" y="17742"/>
                </a:lnTo>
                <a:cubicBezTo>
                  <a:pt x="95523" y="18041"/>
                  <a:pt x="96263" y="18367"/>
                  <a:pt x="97028" y="18737"/>
                </a:cubicBezTo>
                <a:cubicBezTo>
                  <a:pt x="97398" y="19247"/>
                  <a:pt x="97803" y="19758"/>
                  <a:pt x="98199" y="20242"/>
                </a:cubicBezTo>
                <a:cubicBezTo>
                  <a:pt x="97398" y="19908"/>
                  <a:pt x="96553" y="19617"/>
                  <a:pt x="95708" y="19362"/>
                </a:cubicBezTo>
                <a:cubicBezTo>
                  <a:pt x="95523" y="19062"/>
                  <a:pt x="95338" y="18772"/>
                  <a:pt x="95162" y="18481"/>
                </a:cubicBezTo>
                <a:cubicBezTo>
                  <a:pt x="95012" y="18261"/>
                  <a:pt x="94863" y="17997"/>
                  <a:pt x="94722" y="17742"/>
                </a:cubicBezTo>
                <a:close/>
                <a:moveTo>
                  <a:pt x="95928" y="17082"/>
                </a:moveTo>
                <a:cubicBezTo>
                  <a:pt x="96439" y="17416"/>
                  <a:pt x="96958" y="17707"/>
                  <a:pt x="97433" y="18041"/>
                </a:cubicBezTo>
                <a:cubicBezTo>
                  <a:pt x="97909" y="18332"/>
                  <a:pt x="98349" y="18622"/>
                  <a:pt x="98824" y="18922"/>
                </a:cubicBezTo>
                <a:cubicBezTo>
                  <a:pt x="99229" y="19397"/>
                  <a:pt x="99634" y="19837"/>
                  <a:pt x="100004" y="20242"/>
                </a:cubicBezTo>
                <a:cubicBezTo>
                  <a:pt x="99740" y="20093"/>
                  <a:pt x="99485" y="19978"/>
                  <a:pt x="99229" y="19837"/>
                </a:cubicBezTo>
                <a:cubicBezTo>
                  <a:pt x="98534" y="19432"/>
                  <a:pt x="97803" y="19027"/>
                  <a:pt x="97064" y="18657"/>
                </a:cubicBezTo>
                <a:cubicBezTo>
                  <a:pt x="96659" y="18147"/>
                  <a:pt x="96298" y="17636"/>
                  <a:pt x="95928" y="17082"/>
                </a:cubicBezTo>
                <a:close/>
                <a:moveTo>
                  <a:pt x="12290" y="17962"/>
                </a:moveTo>
                <a:cubicBezTo>
                  <a:pt x="12915" y="18296"/>
                  <a:pt x="13505" y="18701"/>
                  <a:pt x="14051" y="19177"/>
                </a:cubicBezTo>
                <a:cubicBezTo>
                  <a:pt x="14016" y="19212"/>
                  <a:pt x="13946" y="19283"/>
                  <a:pt x="13901" y="19318"/>
                </a:cubicBezTo>
                <a:cubicBezTo>
                  <a:pt x="13541" y="19688"/>
                  <a:pt x="13136" y="20057"/>
                  <a:pt x="12695" y="20383"/>
                </a:cubicBezTo>
                <a:cubicBezTo>
                  <a:pt x="12105" y="20022"/>
                  <a:pt x="11445" y="19723"/>
                  <a:pt x="10820" y="19432"/>
                </a:cubicBezTo>
                <a:cubicBezTo>
                  <a:pt x="11340" y="18957"/>
                  <a:pt x="11815" y="18481"/>
                  <a:pt x="12290" y="17962"/>
                </a:cubicBezTo>
                <a:close/>
                <a:moveTo>
                  <a:pt x="15222" y="17856"/>
                </a:moveTo>
                <a:cubicBezTo>
                  <a:pt x="15706" y="18332"/>
                  <a:pt x="16147" y="18878"/>
                  <a:pt x="16543" y="19432"/>
                </a:cubicBezTo>
                <a:cubicBezTo>
                  <a:pt x="16287" y="19802"/>
                  <a:pt x="15997" y="20128"/>
                  <a:pt x="15662" y="20462"/>
                </a:cubicBezTo>
                <a:cubicBezTo>
                  <a:pt x="15187" y="20022"/>
                  <a:pt x="14711" y="19582"/>
                  <a:pt x="14201" y="19142"/>
                </a:cubicBezTo>
                <a:cubicBezTo>
                  <a:pt x="14562" y="18737"/>
                  <a:pt x="14932" y="18296"/>
                  <a:pt x="15222" y="17856"/>
                </a:cubicBezTo>
                <a:close/>
                <a:moveTo>
                  <a:pt x="101906" y="18517"/>
                </a:moveTo>
                <a:lnTo>
                  <a:pt x="101906" y="18517"/>
                </a:lnTo>
                <a:cubicBezTo>
                  <a:pt x="102751" y="18772"/>
                  <a:pt x="103667" y="18992"/>
                  <a:pt x="104661" y="19177"/>
                </a:cubicBezTo>
                <a:cubicBezTo>
                  <a:pt x="104987" y="19652"/>
                  <a:pt x="105427" y="20093"/>
                  <a:pt x="105868" y="20568"/>
                </a:cubicBezTo>
                <a:cubicBezTo>
                  <a:pt x="104882" y="20383"/>
                  <a:pt x="103966" y="20163"/>
                  <a:pt x="103086" y="19908"/>
                </a:cubicBezTo>
                <a:cubicBezTo>
                  <a:pt x="102681" y="19432"/>
                  <a:pt x="102276" y="18957"/>
                  <a:pt x="101906" y="18517"/>
                </a:cubicBezTo>
                <a:close/>
                <a:moveTo>
                  <a:pt x="78875" y="17671"/>
                </a:moveTo>
                <a:cubicBezTo>
                  <a:pt x="78945" y="17962"/>
                  <a:pt x="79016" y="18261"/>
                  <a:pt x="79051" y="18552"/>
                </a:cubicBezTo>
                <a:cubicBezTo>
                  <a:pt x="79165" y="19027"/>
                  <a:pt x="79271" y="19503"/>
                  <a:pt x="79421" y="19978"/>
                </a:cubicBezTo>
                <a:cubicBezTo>
                  <a:pt x="78690" y="20163"/>
                  <a:pt x="77994" y="20383"/>
                  <a:pt x="77334" y="20603"/>
                </a:cubicBezTo>
                <a:cubicBezTo>
                  <a:pt x="77255" y="20313"/>
                  <a:pt x="77184" y="20022"/>
                  <a:pt x="77114" y="19688"/>
                </a:cubicBezTo>
                <a:cubicBezTo>
                  <a:pt x="76964" y="19247"/>
                  <a:pt x="76894" y="18842"/>
                  <a:pt x="76779" y="18402"/>
                </a:cubicBezTo>
                <a:cubicBezTo>
                  <a:pt x="77440" y="18147"/>
                  <a:pt x="78135" y="17892"/>
                  <a:pt x="78875" y="17671"/>
                </a:cubicBezTo>
                <a:close/>
                <a:moveTo>
                  <a:pt x="89255" y="18701"/>
                </a:moveTo>
                <a:cubicBezTo>
                  <a:pt x="90390" y="18701"/>
                  <a:pt x="91491" y="18737"/>
                  <a:pt x="92521" y="18842"/>
                </a:cubicBezTo>
                <a:cubicBezTo>
                  <a:pt x="92847" y="19467"/>
                  <a:pt x="93181" y="20057"/>
                  <a:pt x="93507" y="20603"/>
                </a:cubicBezTo>
                <a:cubicBezTo>
                  <a:pt x="92957" y="20568"/>
                  <a:pt x="92398" y="20550"/>
                  <a:pt x="91839" y="20550"/>
                </a:cubicBezTo>
                <a:cubicBezTo>
                  <a:pt x="91279" y="20550"/>
                  <a:pt x="90720" y="20568"/>
                  <a:pt x="90170" y="20603"/>
                </a:cubicBezTo>
                <a:cubicBezTo>
                  <a:pt x="89836" y="20022"/>
                  <a:pt x="89545" y="19397"/>
                  <a:pt x="89255" y="18701"/>
                </a:cubicBezTo>
                <a:close/>
                <a:moveTo>
                  <a:pt x="74033" y="17196"/>
                </a:moveTo>
                <a:cubicBezTo>
                  <a:pt x="74173" y="17927"/>
                  <a:pt x="74358" y="18701"/>
                  <a:pt x="74578" y="19467"/>
                </a:cubicBezTo>
                <a:cubicBezTo>
                  <a:pt x="73988" y="19837"/>
                  <a:pt x="73407" y="20242"/>
                  <a:pt x="72818" y="20718"/>
                </a:cubicBezTo>
                <a:cubicBezTo>
                  <a:pt x="72633" y="19978"/>
                  <a:pt x="72448" y="19283"/>
                  <a:pt x="72272" y="18552"/>
                </a:cubicBezTo>
                <a:cubicBezTo>
                  <a:pt x="72818" y="18041"/>
                  <a:pt x="73407" y="17601"/>
                  <a:pt x="74033" y="17196"/>
                </a:cubicBezTo>
                <a:close/>
                <a:moveTo>
                  <a:pt x="8329" y="18701"/>
                </a:moveTo>
                <a:cubicBezTo>
                  <a:pt x="8839" y="18807"/>
                  <a:pt x="9323" y="18957"/>
                  <a:pt x="9799" y="19098"/>
                </a:cubicBezTo>
                <a:cubicBezTo>
                  <a:pt x="10089" y="19212"/>
                  <a:pt x="10345" y="19318"/>
                  <a:pt x="10644" y="19467"/>
                </a:cubicBezTo>
                <a:cubicBezTo>
                  <a:pt x="10125" y="19908"/>
                  <a:pt x="9614" y="20348"/>
                  <a:pt x="9024" y="20788"/>
                </a:cubicBezTo>
                <a:lnTo>
                  <a:pt x="7704" y="20462"/>
                </a:lnTo>
                <a:cubicBezTo>
                  <a:pt x="7343" y="20348"/>
                  <a:pt x="6973" y="20277"/>
                  <a:pt x="6603" y="20198"/>
                </a:cubicBezTo>
                <a:cubicBezTo>
                  <a:pt x="7228" y="19688"/>
                  <a:pt x="7783" y="19212"/>
                  <a:pt x="8329" y="18701"/>
                </a:cubicBezTo>
                <a:close/>
                <a:moveTo>
                  <a:pt x="61443" y="17742"/>
                </a:moveTo>
                <a:lnTo>
                  <a:pt x="61443" y="17742"/>
                </a:lnTo>
                <a:cubicBezTo>
                  <a:pt x="61408" y="18261"/>
                  <a:pt x="61372" y="18737"/>
                  <a:pt x="61408" y="19247"/>
                </a:cubicBezTo>
                <a:cubicBezTo>
                  <a:pt x="60677" y="19802"/>
                  <a:pt x="59902" y="20383"/>
                  <a:pt x="59136" y="20902"/>
                </a:cubicBezTo>
                <a:cubicBezTo>
                  <a:pt x="59136" y="20462"/>
                  <a:pt x="59171" y="19978"/>
                  <a:pt x="59207" y="19538"/>
                </a:cubicBezTo>
                <a:cubicBezTo>
                  <a:pt x="59946" y="18957"/>
                  <a:pt x="60712" y="18367"/>
                  <a:pt x="61443" y="17742"/>
                </a:cubicBezTo>
                <a:close/>
                <a:moveTo>
                  <a:pt x="89175" y="18701"/>
                </a:moveTo>
                <a:cubicBezTo>
                  <a:pt x="89439" y="19397"/>
                  <a:pt x="89730" y="20022"/>
                  <a:pt x="90056" y="20603"/>
                </a:cubicBezTo>
                <a:cubicBezTo>
                  <a:pt x="88920" y="20682"/>
                  <a:pt x="87820" y="20788"/>
                  <a:pt x="86719" y="20938"/>
                </a:cubicBezTo>
                <a:cubicBezTo>
                  <a:pt x="86428" y="20277"/>
                  <a:pt x="86173" y="19617"/>
                  <a:pt x="85918" y="18922"/>
                </a:cubicBezTo>
                <a:cubicBezTo>
                  <a:pt x="87054" y="18807"/>
                  <a:pt x="88154" y="18737"/>
                  <a:pt x="89175" y="18701"/>
                </a:cubicBezTo>
                <a:close/>
                <a:moveTo>
                  <a:pt x="92626" y="18842"/>
                </a:moveTo>
                <a:lnTo>
                  <a:pt x="92626" y="18842"/>
                </a:lnTo>
                <a:cubicBezTo>
                  <a:pt x="92917" y="18878"/>
                  <a:pt x="93252" y="18922"/>
                  <a:pt x="93542" y="18992"/>
                </a:cubicBezTo>
                <a:cubicBezTo>
                  <a:pt x="94282" y="19098"/>
                  <a:pt x="94977" y="19247"/>
                  <a:pt x="95637" y="19432"/>
                </a:cubicBezTo>
                <a:cubicBezTo>
                  <a:pt x="95998" y="19943"/>
                  <a:pt x="96368" y="20497"/>
                  <a:pt x="96738" y="20973"/>
                </a:cubicBezTo>
                <a:cubicBezTo>
                  <a:pt x="96218" y="20902"/>
                  <a:pt x="95743" y="20788"/>
                  <a:pt x="95232" y="20753"/>
                </a:cubicBezTo>
                <a:cubicBezTo>
                  <a:pt x="94678" y="20682"/>
                  <a:pt x="94167" y="20638"/>
                  <a:pt x="93621" y="20603"/>
                </a:cubicBezTo>
                <a:cubicBezTo>
                  <a:pt x="93252" y="20057"/>
                  <a:pt x="92917" y="19467"/>
                  <a:pt x="92626" y="18842"/>
                </a:cubicBezTo>
                <a:close/>
                <a:moveTo>
                  <a:pt x="104767" y="19212"/>
                </a:moveTo>
                <a:lnTo>
                  <a:pt x="104767" y="19212"/>
                </a:lnTo>
                <a:cubicBezTo>
                  <a:pt x="105683" y="19397"/>
                  <a:pt x="106642" y="19503"/>
                  <a:pt x="107628" y="19617"/>
                </a:cubicBezTo>
                <a:cubicBezTo>
                  <a:pt x="108033" y="20093"/>
                  <a:pt x="108474" y="20533"/>
                  <a:pt x="108914" y="20973"/>
                </a:cubicBezTo>
                <a:cubicBezTo>
                  <a:pt x="107884" y="20902"/>
                  <a:pt x="106933" y="20753"/>
                  <a:pt x="106017" y="20603"/>
                </a:cubicBezTo>
                <a:cubicBezTo>
                  <a:pt x="105542" y="20128"/>
                  <a:pt x="105137" y="19652"/>
                  <a:pt x="104767" y="19212"/>
                </a:cubicBezTo>
                <a:close/>
                <a:moveTo>
                  <a:pt x="63794" y="17381"/>
                </a:moveTo>
                <a:cubicBezTo>
                  <a:pt x="63829" y="17962"/>
                  <a:pt x="63908" y="18587"/>
                  <a:pt x="64014" y="19212"/>
                </a:cubicBezTo>
                <a:cubicBezTo>
                  <a:pt x="63248" y="19837"/>
                  <a:pt x="62438" y="20418"/>
                  <a:pt x="61628" y="21008"/>
                </a:cubicBezTo>
                <a:cubicBezTo>
                  <a:pt x="61557" y="20418"/>
                  <a:pt x="61522" y="19872"/>
                  <a:pt x="61487" y="19283"/>
                </a:cubicBezTo>
                <a:cubicBezTo>
                  <a:pt x="62288" y="18657"/>
                  <a:pt x="63063" y="18041"/>
                  <a:pt x="63794" y="17381"/>
                </a:cubicBezTo>
                <a:close/>
                <a:moveTo>
                  <a:pt x="17317" y="18261"/>
                </a:moveTo>
                <a:cubicBezTo>
                  <a:pt x="17608" y="18842"/>
                  <a:pt x="17943" y="19432"/>
                  <a:pt x="18233" y="20022"/>
                </a:cubicBezTo>
                <a:cubicBezTo>
                  <a:pt x="18268" y="20093"/>
                  <a:pt x="18303" y="20163"/>
                  <a:pt x="18303" y="20242"/>
                </a:cubicBezTo>
                <a:cubicBezTo>
                  <a:pt x="18198" y="20533"/>
                  <a:pt x="18013" y="20788"/>
                  <a:pt x="17828" y="21079"/>
                </a:cubicBezTo>
                <a:cubicBezTo>
                  <a:pt x="17467" y="20533"/>
                  <a:pt x="17062" y="19943"/>
                  <a:pt x="16657" y="19432"/>
                </a:cubicBezTo>
                <a:cubicBezTo>
                  <a:pt x="16912" y="19062"/>
                  <a:pt x="17133" y="18657"/>
                  <a:pt x="17317" y="18261"/>
                </a:cubicBezTo>
                <a:close/>
                <a:moveTo>
                  <a:pt x="59242" y="18552"/>
                </a:moveTo>
                <a:cubicBezTo>
                  <a:pt x="59207" y="18842"/>
                  <a:pt x="59136" y="19177"/>
                  <a:pt x="59101" y="19503"/>
                </a:cubicBezTo>
                <a:cubicBezTo>
                  <a:pt x="58361" y="20057"/>
                  <a:pt x="57631" y="20638"/>
                  <a:pt x="56900" y="21158"/>
                </a:cubicBezTo>
                <a:cubicBezTo>
                  <a:pt x="56970" y="20858"/>
                  <a:pt x="57041" y="20533"/>
                  <a:pt x="57120" y="20242"/>
                </a:cubicBezTo>
                <a:cubicBezTo>
                  <a:pt x="57816" y="19652"/>
                  <a:pt x="58546" y="19098"/>
                  <a:pt x="59242" y="18552"/>
                </a:cubicBezTo>
                <a:close/>
                <a:moveTo>
                  <a:pt x="17467" y="12609"/>
                </a:moveTo>
                <a:cubicBezTo>
                  <a:pt x="18198" y="13965"/>
                  <a:pt x="18708" y="15470"/>
                  <a:pt x="19184" y="17011"/>
                </a:cubicBezTo>
                <a:cubicBezTo>
                  <a:pt x="19529" y="18023"/>
                  <a:pt x="19864" y="19059"/>
                  <a:pt x="20280" y="20056"/>
                </a:cubicBezTo>
                <a:lnTo>
                  <a:pt x="20280" y="20056"/>
                </a:lnTo>
                <a:lnTo>
                  <a:pt x="20179" y="20022"/>
                </a:lnTo>
                <a:cubicBezTo>
                  <a:pt x="20108" y="20277"/>
                  <a:pt x="20064" y="20497"/>
                  <a:pt x="19994" y="20718"/>
                </a:cubicBezTo>
                <a:cubicBezTo>
                  <a:pt x="19959" y="20902"/>
                  <a:pt x="19923" y="21079"/>
                  <a:pt x="19888" y="21263"/>
                </a:cubicBezTo>
                <a:cubicBezTo>
                  <a:pt x="19518" y="20497"/>
                  <a:pt x="19184" y="19688"/>
                  <a:pt x="18893" y="18922"/>
                </a:cubicBezTo>
                <a:cubicBezTo>
                  <a:pt x="18964" y="18701"/>
                  <a:pt x="19043" y="18481"/>
                  <a:pt x="19078" y="18261"/>
                </a:cubicBezTo>
                <a:cubicBezTo>
                  <a:pt x="19149" y="18041"/>
                  <a:pt x="19228" y="17821"/>
                  <a:pt x="19263" y="17601"/>
                </a:cubicBezTo>
                <a:lnTo>
                  <a:pt x="19184" y="17557"/>
                </a:lnTo>
                <a:cubicBezTo>
                  <a:pt x="19113" y="17777"/>
                  <a:pt x="19078" y="17997"/>
                  <a:pt x="19008" y="18261"/>
                </a:cubicBezTo>
                <a:cubicBezTo>
                  <a:pt x="18964" y="18402"/>
                  <a:pt x="18893" y="18587"/>
                  <a:pt x="18858" y="18772"/>
                </a:cubicBezTo>
                <a:cubicBezTo>
                  <a:pt x="18823" y="18737"/>
                  <a:pt x="18823" y="18701"/>
                  <a:pt x="18823" y="18657"/>
                </a:cubicBezTo>
                <a:cubicBezTo>
                  <a:pt x="18524" y="17962"/>
                  <a:pt x="18268" y="17231"/>
                  <a:pt x="17978" y="16571"/>
                </a:cubicBezTo>
                <a:cubicBezTo>
                  <a:pt x="18048" y="16236"/>
                  <a:pt x="18163" y="15875"/>
                  <a:pt x="18268" y="15541"/>
                </a:cubicBezTo>
                <a:cubicBezTo>
                  <a:pt x="18303" y="15400"/>
                  <a:pt x="18383" y="15215"/>
                  <a:pt x="18418" y="15030"/>
                </a:cubicBezTo>
                <a:lnTo>
                  <a:pt x="18347" y="15030"/>
                </a:lnTo>
                <a:cubicBezTo>
                  <a:pt x="18303" y="15180"/>
                  <a:pt x="18233" y="15356"/>
                  <a:pt x="18198" y="15541"/>
                </a:cubicBezTo>
                <a:cubicBezTo>
                  <a:pt x="18083" y="15840"/>
                  <a:pt x="18013" y="16131"/>
                  <a:pt x="17907" y="16421"/>
                </a:cubicBezTo>
                <a:cubicBezTo>
                  <a:pt x="17608" y="15726"/>
                  <a:pt x="17247" y="15065"/>
                  <a:pt x="16842" y="14405"/>
                </a:cubicBezTo>
                <a:cubicBezTo>
                  <a:pt x="17062" y="13815"/>
                  <a:pt x="17247" y="13234"/>
                  <a:pt x="17423" y="12644"/>
                </a:cubicBezTo>
                <a:lnTo>
                  <a:pt x="17467" y="12609"/>
                </a:lnTo>
                <a:close/>
                <a:moveTo>
                  <a:pt x="66030" y="17487"/>
                </a:moveTo>
                <a:cubicBezTo>
                  <a:pt x="66144" y="18217"/>
                  <a:pt x="66285" y="18957"/>
                  <a:pt x="66470" y="19688"/>
                </a:cubicBezTo>
                <a:cubicBezTo>
                  <a:pt x="65845" y="20242"/>
                  <a:pt x="65185" y="20788"/>
                  <a:pt x="64524" y="21299"/>
                </a:cubicBezTo>
                <a:cubicBezTo>
                  <a:pt x="64348" y="20603"/>
                  <a:pt x="64198" y="19908"/>
                  <a:pt x="64084" y="19247"/>
                </a:cubicBezTo>
                <a:cubicBezTo>
                  <a:pt x="64744" y="18701"/>
                  <a:pt x="65405" y="18112"/>
                  <a:pt x="66030" y="17487"/>
                </a:cubicBezTo>
                <a:close/>
                <a:moveTo>
                  <a:pt x="100365" y="18957"/>
                </a:moveTo>
                <a:lnTo>
                  <a:pt x="100365" y="18957"/>
                </a:lnTo>
                <a:cubicBezTo>
                  <a:pt x="101210" y="19362"/>
                  <a:pt x="102091" y="19688"/>
                  <a:pt x="103042" y="19978"/>
                </a:cubicBezTo>
                <a:cubicBezTo>
                  <a:pt x="103447" y="20418"/>
                  <a:pt x="103852" y="20858"/>
                  <a:pt x="104327" y="21299"/>
                </a:cubicBezTo>
                <a:cubicBezTo>
                  <a:pt x="103341" y="21008"/>
                  <a:pt x="102425" y="20682"/>
                  <a:pt x="101580" y="20313"/>
                </a:cubicBezTo>
                <a:cubicBezTo>
                  <a:pt x="101175" y="19872"/>
                  <a:pt x="100770" y="19432"/>
                  <a:pt x="100365" y="18957"/>
                </a:cubicBezTo>
                <a:close/>
                <a:moveTo>
                  <a:pt x="68046" y="18182"/>
                </a:moveTo>
                <a:cubicBezTo>
                  <a:pt x="68160" y="18772"/>
                  <a:pt x="68310" y="19362"/>
                  <a:pt x="68451" y="19943"/>
                </a:cubicBezTo>
                <a:cubicBezTo>
                  <a:pt x="67975" y="20462"/>
                  <a:pt x="67500" y="20973"/>
                  <a:pt x="66989" y="21413"/>
                </a:cubicBezTo>
                <a:cubicBezTo>
                  <a:pt x="66840" y="20858"/>
                  <a:pt x="66690" y="20277"/>
                  <a:pt x="66549" y="19723"/>
                </a:cubicBezTo>
                <a:cubicBezTo>
                  <a:pt x="67060" y="19212"/>
                  <a:pt x="67570" y="18701"/>
                  <a:pt x="68046" y="18182"/>
                </a:cubicBezTo>
                <a:close/>
                <a:moveTo>
                  <a:pt x="14122" y="19212"/>
                </a:moveTo>
                <a:cubicBezTo>
                  <a:pt x="14641" y="19617"/>
                  <a:pt x="15116" y="20057"/>
                  <a:pt x="15592" y="20533"/>
                </a:cubicBezTo>
                <a:lnTo>
                  <a:pt x="15557" y="20568"/>
                </a:lnTo>
                <a:cubicBezTo>
                  <a:pt x="15222" y="20858"/>
                  <a:pt x="14861" y="21158"/>
                  <a:pt x="14456" y="21448"/>
                </a:cubicBezTo>
                <a:cubicBezTo>
                  <a:pt x="13901" y="21079"/>
                  <a:pt x="13356" y="20753"/>
                  <a:pt x="12801" y="20418"/>
                </a:cubicBezTo>
                <a:cubicBezTo>
                  <a:pt x="13206" y="20093"/>
                  <a:pt x="13576" y="19758"/>
                  <a:pt x="13946" y="19397"/>
                </a:cubicBezTo>
                <a:cubicBezTo>
                  <a:pt x="14016" y="19318"/>
                  <a:pt x="14051" y="19283"/>
                  <a:pt x="14122" y="19212"/>
                </a:cubicBezTo>
                <a:close/>
                <a:moveTo>
                  <a:pt x="85839" y="18922"/>
                </a:moveTo>
                <a:cubicBezTo>
                  <a:pt x="86059" y="19617"/>
                  <a:pt x="86314" y="20277"/>
                  <a:pt x="86649" y="20938"/>
                </a:cubicBezTo>
                <a:cubicBezTo>
                  <a:pt x="85654" y="21079"/>
                  <a:pt x="84703" y="21228"/>
                  <a:pt x="83752" y="21378"/>
                </a:cubicBezTo>
                <a:cubicBezTo>
                  <a:pt x="83532" y="21413"/>
                  <a:pt x="83347" y="21448"/>
                  <a:pt x="83162" y="21484"/>
                </a:cubicBezTo>
                <a:cubicBezTo>
                  <a:pt x="82872" y="20823"/>
                  <a:pt x="82652" y="20093"/>
                  <a:pt x="82467" y="19397"/>
                </a:cubicBezTo>
                <a:cubicBezTo>
                  <a:pt x="82907" y="19318"/>
                  <a:pt x="83347" y="19247"/>
                  <a:pt x="83823" y="19177"/>
                </a:cubicBezTo>
                <a:cubicBezTo>
                  <a:pt x="84518" y="19062"/>
                  <a:pt x="85178" y="18992"/>
                  <a:pt x="85839" y="18922"/>
                </a:cubicBezTo>
                <a:close/>
                <a:moveTo>
                  <a:pt x="10750" y="19503"/>
                </a:moveTo>
                <a:cubicBezTo>
                  <a:pt x="11375" y="19758"/>
                  <a:pt x="12035" y="20093"/>
                  <a:pt x="12625" y="20418"/>
                </a:cubicBezTo>
                <a:cubicBezTo>
                  <a:pt x="12185" y="20823"/>
                  <a:pt x="11701" y="21158"/>
                  <a:pt x="11225" y="21519"/>
                </a:cubicBezTo>
                <a:cubicBezTo>
                  <a:pt x="10530" y="21263"/>
                  <a:pt x="9834" y="21043"/>
                  <a:pt x="9139" y="20823"/>
                </a:cubicBezTo>
                <a:cubicBezTo>
                  <a:pt x="9684" y="20383"/>
                  <a:pt x="10239" y="19943"/>
                  <a:pt x="10750" y="19503"/>
                </a:cubicBezTo>
                <a:close/>
                <a:moveTo>
                  <a:pt x="76709" y="18437"/>
                </a:moveTo>
                <a:cubicBezTo>
                  <a:pt x="76779" y="18878"/>
                  <a:pt x="76894" y="19283"/>
                  <a:pt x="76999" y="19723"/>
                </a:cubicBezTo>
                <a:cubicBezTo>
                  <a:pt x="77114" y="20022"/>
                  <a:pt x="77184" y="20348"/>
                  <a:pt x="77255" y="20638"/>
                </a:cubicBezTo>
                <a:cubicBezTo>
                  <a:pt x="76559" y="20938"/>
                  <a:pt x="75899" y="21228"/>
                  <a:pt x="75274" y="21598"/>
                </a:cubicBezTo>
                <a:cubicBezTo>
                  <a:pt x="75239" y="21448"/>
                  <a:pt x="75203" y="21343"/>
                  <a:pt x="75168" y="21193"/>
                </a:cubicBezTo>
                <a:cubicBezTo>
                  <a:pt x="74983" y="20603"/>
                  <a:pt x="74834" y="20057"/>
                  <a:pt x="74693" y="19503"/>
                </a:cubicBezTo>
                <a:cubicBezTo>
                  <a:pt x="75309" y="19098"/>
                  <a:pt x="75969" y="18737"/>
                  <a:pt x="76709" y="18437"/>
                </a:cubicBezTo>
                <a:close/>
                <a:moveTo>
                  <a:pt x="99045" y="19062"/>
                </a:moveTo>
                <a:lnTo>
                  <a:pt x="99045" y="19062"/>
                </a:lnTo>
                <a:cubicBezTo>
                  <a:pt x="99485" y="19318"/>
                  <a:pt x="99925" y="19582"/>
                  <a:pt x="100365" y="19802"/>
                </a:cubicBezTo>
                <a:cubicBezTo>
                  <a:pt x="100735" y="20022"/>
                  <a:pt x="101140" y="20198"/>
                  <a:pt x="101545" y="20383"/>
                </a:cubicBezTo>
                <a:cubicBezTo>
                  <a:pt x="101941" y="20823"/>
                  <a:pt x="102381" y="21228"/>
                  <a:pt x="102786" y="21633"/>
                </a:cubicBezTo>
                <a:cubicBezTo>
                  <a:pt x="102566" y="21519"/>
                  <a:pt x="102346" y="21448"/>
                  <a:pt x="102161" y="21343"/>
                </a:cubicBezTo>
                <a:cubicBezTo>
                  <a:pt x="101501" y="21043"/>
                  <a:pt x="100841" y="20718"/>
                  <a:pt x="100224" y="20383"/>
                </a:cubicBezTo>
                <a:cubicBezTo>
                  <a:pt x="99855" y="19978"/>
                  <a:pt x="99450" y="19538"/>
                  <a:pt x="99045" y="19062"/>
                </a:cubicBezTo>
                <a:close/>
                <a:moveTo>
                  <a:pt x="70071" y="18147"/>
                </a:moveTo>
                <a:cubicBezTo>
                  <a:pt x="70212" y="18807"/>
                  <a:pt x="70396" y="19432"/>
                  <a:pt x="70546" y="20057"/>
                </a:cubicBezTo>
                <a:cubicBezTo>
                  <a:pt x="70176" y="20418"/>
                  <a:pt x="69807" y="20823"/>
                  <a:pt x="69446" y="21263"/>
                </a:cubicBezTo>
                <a:cubicBezTo>
                  <a:pt x="69296" y="21413"/>
                  <a:pt x="69190" y="21563"/>
                  <a:pt x="69041" y="21704"/>
                </a:cubicBezTo>
                <a:cubicBezTo>
                  <a:pt x="68891" y="21123"/>
                  <a:pt x="68706" y="20533"/>
                  <a:pt x="68565" y="19978"/>
                </a:cubicBezTo>
                <a:cubicBezTo>
                  <a:pt x="68821" y="19688"/>
                  <a:pt x="69076" y="19397"/>
                  <a:pt x="69296" y="19098"/>
                </a:cubicBezTo>
                <a:cubicBezTo>
                  <a:pt x="69551" y="18772"/>
                  <a:pt x="69807" y="18481"/>
                  <a:pt x="70071" y="18147"/>
                </a:cubicBezTo>
                <a:close/>
                <a:moveTo>
                  <a:pt x="97178" y="18842"/>
                </a:moveTo>
                <a:cubicBezTo>
                  <a:pt x="97838" y="19177"/>
                  <a:pt x="98499" y="19538"/>
                  <a:pt x="99194" y="19908"/>
                </a:cubicBezTo>
                <a:cubicBezTo>
                  <a:pt x="99520" y="20093"/>
                  <a:pt x="99855" y="20277"/>
                  <a:pt x="100180" y="20418"/>
                </a:cubicBezTo>
                <a:cubicBezTo>
                  <a:pt x="100480" y="20788"/>
                  <a:pt x="100770" y="21079"/>
                  <a:pt x="101025" y="21343"/>
                </a:cubicBezTo>
                <a:cubicBezTo>
                  <a:pt x="101175" y="21448"/>
                  <a:pt x="101281" y="21598"/>
                  <a:pt x="101430" y="21704"/>
                </a:cubicBezTo>
                <a:cubicBezTo>
                  <a:pt x="101360" y="21668"/>
                  <a:pt x="101281" y="21633"/>
                  <a:pt x="101210" y="21598"/>
                </a:cubicBezTo>
                <a:cubicBezTo>
                  <a:pt x="100260" y="21158"/>
                  <a:pt x="99344" y="20718"/>
                  <a:pt x="98384" y="20313"/>
                </a:cubicBezTo>
                <a:cubicBezTo>
                  <a:pt x="97979" y="19837"/>
                  <a:pt x="97583" y="19362"/>
                  <a:pt x="97178" y="18842"/>
                </a:cubicBezTo>
                <a:close/>
                <a:moveTo>
                  <a:pt x="3451" y="19837"/>
                </a:moveTo>
                <a:cubicBezTo>
                  <a:pt x="4481" y="19943"/>
                  <a:pt x="5467" y="20093"/>
                  <a:pt x="6418" y="20277"/>
                </a:cubicBezTo>
                <a:cubicBezTo>
                  <a:pt x="5837" y="20753"/>
                  <a:pt x="5212" y="21228"/>
                  <a:pt x="4552" y="21739"/>
                </a:cubicBezTo>
                <a:cubicBezTo>
                  <a:pt x="3522" y="21563"/>
                  <a:pt x="2500" y="21448"/>
                  <a:pt x="1470" y="21343"/>
                </a:cubicBezTo>
                <a:cubicBezTo>
                  <a:pt x="2166" y="20858"/>
                  <a:pt x="2826" y="20348"/>
                  <a:pt x="3451" y="19837"/>
                </a:cubicBezTo>
                <a:close/>
                <a:moveTo>
                  <a:pt x="95778" y="19467"/>
                </a:moveTo>
                <a:lnTo>
                  <a:pt x="95778" y="19467"/>
                </a:lnTo>
                <a:cubicBezTo>
                  <a:pt x="96659" y="19723"/>
                  <a:pt x="97504" y="20057"/>
                  <a:pt x="98349" y="20383"/>
                </a:cubicBezTo>
                <a:cubicBezTo>
                  <a:pt x="98754" y="20858"/>
                  <a:pt x="99159" y="21343"/>
                  <a:pt x="99599" y="21783"/>
                </a:cubicBezTo>
                <a:cubicBezTo>
                  <a:pt x="98719" y="21484"/>
                  <a:pt x="97803" y="21193"/>
                  <a:pt x="96844" y="21008"/>
                </a:cubicBezTo>
                <a:cubicBezTo>
                  <a:pt x="96483" y="20497"/>
                  <a:pt x="96113" y="19978"/>
                  <a:pt x="95778" y="19467"/>
                </a:cubicBezTo>
                <a:close/>
                <a:moveTo>
                  <a:pt x="16622" y="19503"/>
                </a:moveTo>
                <a:cubicBezTo>
                  <a:pt x="17027" y="20022"/>
                  <a:pt x="17388" y="20603"/>
                  <a:pt x="17793" y="21158"/>
                </a:cubicBezTo>
                <a:cubicBezTo>
                  <a:pt x="17573" y="21378"/>
                  <a:pt x="17353" y="21633"/>
                  <a:pt x="17097" y="21853"/>
                </a:cubicBezTo>
                <a:lnTo>
                  <a:pt x="17062" y="21889"/>
                </a:lnTo>
                <a:cubicBezTo>
                  <a:pt x="17027" y="21853"/>
                  <a:pt x="16983" y="21818"/>
                  <a:pt x="16948" y="21783"/>
                </a:cubicBezTo>
                <a:cubicBezTo>
                  <a:pt x="16543" y="21343"/>
                  <a:pt x="16147" y="20938"/>
                  <a:pt x="15706" y="20533"/>
                </a:cubicBezTo>
                <a:cubicBezTo>
                  <a:pt x="16067" y="20198"/>
                  <a:pt x="16367" y="19872"/>
                  <a:pt x="16622" y="19503"/>
                </a:cubicBezTo>
                <a:close/>
                <a:moveTo>
                  <a:pt x="103191" y="20022"/>
                </a:moveTo>
                <a:lnTo>
                  <a:pt x="103191" y="20022"/>
                </a:lnTo>
                <a:cubicBezTo>
                  <a:pt x="104072" y="20277"/>
                  <a:pt x="104987" y="20497"/>
                  <a:pt x="105982" y="20682"/>
                </a:cubicBezTo>
                <a:cubicBezTo>
                  <a:pt x="106387" y="21123"/>
                  <a:pt x="106862" y="21563"/>
                  <a:pt x="107338" y="22003"/>
                </a:cubicBezTo>
                <a:cubicBezTo>
                  <a:pt x="106343" y="21818"/>
                  <a:pt x="105392" y="21598"/>
                  <a:pt x="104512" y="21343"/>
                </a:cubicBezTo>
                <a:cubicBezTo>
                  <a:pt x="104036" y="20902"/>
                  <a:pt x="103596" y="20462"/>
                  <a:pt x="103191" y="20022"/>
                </a:cubicBezTo>
                <a:close/>
                <a:moveTo>
                  <a:pt x="72192" y="18622"/>
                </a:moveTo>
                <a:cubicBezTo>
                  <a:pt x="72377" y="19318"/>
                  <a:pt x="72562" y="20057"/>
                  <a:pt x="72747" y="20788"/>
                </a:cubicBezTo>
                <a:cubicBezTo>
                  <a:pt x="72228" y="21193"/>
                  <a:pt x="71752" y="21633"/>
                  <a:pt x="71242" y="22109"/>
                </a:cubicBezTo>
                <a:cubicBezTo>
                  <a:pt x="71022" y="21448"/>
                  <a:pt x="70837" y="20753"/>
                  <a:pt x="70652" y="20057"/>
                </a:cubicBezTo>
                <a:cubicBezTo>
                  <a:pt x="71171" y="19538"/>
                  <a:pt x="71682" y="19062"/>
                  <a:pt x="72192" y="18622"/>
                </a:cubicBezTo>
                <a:close/>
                <a:moveTo>
                  <a:pt x="82352" y="19432"/>
                </a:moveTo>
                <a:cubicBezTo>
                  <a:pt x="82572" y="20128"/>
                  <a:pt x="82792" y="20823"/>
                  <a:pt x="83057" y="21519"/>
                </a:cubicBezTo>
                <a:cubicBezTo>
                  <a:pt x="82027" y="21704"/>
                  <a:pt x="81076" y="21889"/>
                  <a:pt x="80195" y="22109"/>
                </a:cubicBezTo>
                <a:cubicBezTo>
                  <a:pt x="79931" y="21413"/>
                  <a:pt x="79711" y="20718"/>
                  <a:pt x="79535" y="20022"/>
                </a:cubicBezTo>
                <a:cubicBezTo>
                  <a:pt x="80415" y="19802"/>
                  <a:pt x="81331" y="19617"/>
                  <a:pt x="82352" y="19432"/>
                </a:cubicBezTo>
                <a:close/>
                <a:moveTo>
                  <a:pt x="6533" y="20277"/>
                </a:moveTo>
                <a:cubicBezTo>
                  <a:pt x="6938" y="20348"/>
                  <a:pt x="7299" y="20462"/>
                  <a:pt x="7704" y="20533"/>
                </a:cubicBezTo>
                <a:cubicBezTo>
                  <a:pt x="8108" y="20638"/>
                  <a:pt x="8549" y="20753"/>
                  <a:pt x="8954" y="20858"/>
                </a:cubicBezTo>
                <a:cubicBezTo>
                  <a:pt x="8399" y="21343"/>
                  <a:pt x="7783" y="21783"/>
                  <a:pt x="7158" y="22223"/>
                </a:cubicBezTo>
                <a:cubicBezTo>
                  <a:pt x="6603" y="22109"/>
                  <a:pt x="6022" y="22003"/>
                  <a:pt x="5467" y="21889"/>
                </a:cubicBezTo>
                <a:cubicBezTo>
                  <a:pt x="5212" y="21853"/>
                  <a:pt x="4957" y="21818"/>
                  <a:pt x="4701" y="21783"/>
                </a:cubicBezTo>
                <a:cubicBezTo>
                  <a:pt x="5318" y="21263"/>
                  <a:pt x="5943" y="20753"/>
                  <a:pt x="6533" y="20277"/>
                </a:cubicBezTo>
                <a:close/>
                <a:moveTo>
                  <a:pt x="18858" y="19027"/>
                </a:moveTo>
                <a:cubicBezTo>
                  <a:pt x="19149" y="19837"/>
                  <a:pt x="19483" y="20603"/>
                  <a:pt x="19844" y="21378"/>
                </a:cubicBezTo>
                <a:cubicBezTo>
                  <a:pt x="19739" y="21668"/>
                  <a:pt x="19624" y="21959"/>
                  <a:pt x="19483" y="22258"/>
                </a:cubicBezTo>
                <a:cubicBezTo>
                  <a:pt x="19113" y="21598"/>
                  <a:pt x="18744" y="20902"/>
                  <a:pt x="18418" y="20242"/>
                </a:cubicBezTo>
                <a:cubicBezTo>
                  <a:pt x="18603" y="19837"/>
                  <a:pt x="18744" y="19432"/>
                  <a:pt x="18858" y="19027"/>
                </a:cubicBezTo>
                <a:close/>
                <a:moveTo>
                  <a:pt x="12731" y="20497"/>
                </a:moveTo>
                <a:cubicBezTo>
                  <a:pt x="13285" y="20788"/>
                  <a:pt x="13831" y="21158"/>
                  <a:pt x="14386" y="21484"/>
                </a:cubicBezTo>
                <a:cubicBezTo>
                  <a:pt x="14016" y="21783"/>
                  <a:pt x="13611" y="22038"/>
                  <a:pt x="13206" y="22293"/>
                </a:cubicBezTo>
                <a:cubicBezTo>
                  <a:pt x="12581" y="22038"/>
                  <a:pt x="11965" y="21783"/>
                  <a:pt x="11304" y="21563"/>
                </a:cubicBezTo>
                <a:cubicBezTo>
                  <a:pt x="11780" y="21228"/>
                  <a:pt x="12255" y="20858"/>
                  <a:pt x="12731" y="20497"/>
                </a:cubicBezTo>
                <a:close/>
                <a:moveTo>
                  <a:pt x="91878" y="20649"/>
                </a:moveTo>
                <a:cubicBezTo>
                  <a:pt x="92442" y="20649"/>
                  <a:pt x="93009" y="20660"/>
                  <a:pt x="93577" y="20682"/>
                </a:cubicBezTo>
                <a:cubicBezTo>
                  <a:pt x="93912" y="21228"/>
                  <a:pt x="94317" y="21783"/>
                  <a:pt x="94722" y="22293"/>
                </a:cubicBezTo>
                <a:cubicBezTo>
                  <a:pt x="94505" y="22287"/>
                  <a:pt x="94290" y="22284"/>
                  <a:pt x="94077" y="22284"/>
                </a:cubicBezTo>
                <a:cubicBezTo>
                  <a:pt x="93125" y="22284"/>
                  <a:pt x="92198" y="22342"/>
                  <a:pt x="91271" y="22399"/>
                </a:cubicBezTo>
                <a:cubicBezTo>
                  <a:pt x="90866" y="21889"/>
                  <a:pt x="90540" y="21299"/>
                  <a:pt x="90205" y="20682"/>
                </a:cubicBezTo>
                <a:cubicBezTo>
                  <a:pt x="90756" y="20660"/>
                  <a:pt x="91315" y="20649"/>
                  <a:pt x="91878" y="20649"/>
                </a:cubicBezTo>
                <a:close/>
                <a:moveTo>
                  <a:pt x="15662" y="20603"/>
                </a:moveTo>
                <a:cubicBezTo>
                  <a:pt x="16067" y="21008"/>
                  <a:pt x="16472" y="21413"/>
                  <a:pt x="16912" y="21818"/>
                </a:cubicBezTo>
                <a:cubicBezTo>
                  <a:pt x="16912" y="21853"/>
                  <a:pt x="16948" y="21889"/>
                  <a:pt x="16983" y="21924"/>
                </a:cubicBezTo>
                <a:cubicBezTo>
                  <a:pt x="16728" y="22144"/>
                  <a:pt x="16402" y="22329"/>
                  <a:pt x="16067" y="22514"/>
                </a:cubicBezTo>
                <a:cubicBezTo>
                  <a:pt x="16032" y="22478"/>
                  <a:pt x="15997" y="22478"/>
                  <a:pt x="15962" y="22443"/>
                </a:cubicBezTo>
                <a:cubicBezTo>
                  <a:pt x="15486" y="22109"/>
                  <a:pt x="15002" y="21818"/>
                  <a:pt x="14527" y="21484"/>
                </a:cubicBezTo>
                <a:cubicBezTo>
                  <a:pt x="14932" y="21228"/>
                  <a:pt x="15266" y="20938"/>
                  <a:pt x="15592" y="20638"/>
                </a:cubicBezTo>
                <a:cubicBezTo>
                  <a:pt x="15627" y="20603"/>
                  <a:pt x="15627" y="20603"/>
                  <a:pt x="15662" y="20603"/>
                </a:cubicBezTo>
                <a:close/>
                <a:moveTo>
                  <a:pt x="93692" y="20682"/>
                </a:moveTo>
                <a:lnTo>
                  <a:pt x="93692" y="20682"/>
                </a:lnTo>
                <a:cubicBezTo>
                  <a:pt x="94202" y="20718"/>
                  <a:pt x="94722" y="20753"/>
                  <a:pt x="95232" y="20823"/>
                </a:cubicBezTo>
                <a:cubicBezTo>
                  <a:pt x="95743" y="20902"/>
                  <a:pt x="96298" y="20973"/>
                  <a:pt x="96808" y="21079"/>
                </a:cubicBezTo>
                <a:cubicBezTo>
                  <a:pt x="97213" y="21598"/>
                  <a:pt x="97618" y="22073"/>
                  <a:pt x="98023" y="22549"/>
                </a:cubicBezTo>
                <a:cubicBezTo>
                  <a:pt x="97284" y="22443"/>
                  <a:pt x="96518" y="22364"/>
                  <a:pt x="95708" y="22293"/>
                </a:cubicBezTo>
                <a:lnTo>
                  <a:pt x="94827" y="22293"/>
                </a:lnTo>
                <a:cubicBezTo>
                  <a:pt x="94422" y="21783"/>
                  <a:pt x="94018" y="21263"/>
                  <a:pt x="93692" y="20682"/>
                </a:cubicBezTo>
                <a:close/>
                <a:moveTo>
                  <a:pt x="59101" y="19617"/>
                </a:moveTo>
                <a:lnTo>
                  <a:pt x="59101" y="19617"/>
                </a:lnTo>
                <a:cubicBezTo>
                  <a:pt x="59066" y="20057"/>
                  <a:pt x="59066" y="20533"/>
                  <a:pt x="59066" y="20973"/>
                </a:cubicBezTo>
                <a:cubicBezTo>
                  <a:pt x="58291" y="21519"/>
                  <a:pt x="57481" y="22073"/>
                  <a:pt x="56680" y="22619"/>
                </a:cubicBezTo>
                <a:cubicBezTo>
                  <a:pt x="56750" y="22179"/>
                  <a:pt x="56786" y="21739"/>
                  <a:pt x="56865" y="21299"/>
                </a:cubicBezTo>
                <a:cubicBezTo>
                  <a:pt x="57596" y="20753"/>
                  <a:pt x="58361" y="20198"/>
                  <a:pt x="59101" y="19617"/>
                </a:cubicBezTo>
                <a:close/>
                <a:moveTo>
                  <a:pt x="61408" y="19362"/>
                </a:moveTo>
                <a:cubicBezTo>
                  <a:pt x="61408" y="19908"/>
                  <a:pt x="61487" y="20497"/>
                  <a:pt x="61557" y="21079"/>
                </a:cubicBezTo>
                <a:cubicBezTo>
                  <a:pt x="60783" y="21598"/>
                  <a:pt x="60017" y="22109"/>
                  <a:pt x="59242" y="22619"/>
                </a:cubicBezTo>
                <a:cubicBezTo>
                  <a:pt x="59207" y="22073"/>
                  <a:pt x="59171" y="21563"/>
                  <a:pt x="59136" y="21008"/>
                </a:cubicBezTo>
                <a:cubicBezTo>
                  <a:pt x="59902" y="20462"/>
                  <a:pt x="60677" y="19908"/>
                  <a:pt x="61408" y="19362"/>
                </a:cubicBezTo>
                <a:close/>
                <a:moveTo>
                  <a:pt x="9059" y="20902"/>
                </a:moveTo>
                <a:cubicBezTo>
                  <a:pt x="9764" y="21123"/>
                  <a:pt x="10459" y="21343"/>
                  <a:pt x="11119" y="21598"/>
                </a:cubicBezTo>
                <a:cubicBezTo>
                  <a:pt x="10600" y="21959"/>
                  <a:pt x="10054" y="22329"/>
                  <a:pt x="9544" y="22698"/>
                </a:cubicBezTo>
                <a:cubicBezTo>
                  <a:pt x="8769" y="22549"/>
                  <a:pt x="8003" y="22399"/>
                  <a:pt x="7299" y="22258"/>
                </a:cubicBezTo>
                <a:cubicBezTo>
                  <a:pt x="7888" y="21818"/>
                  <a:pt x="8478" y="21343"/>
                  <a:pt x="9059" y="20902"/>
                </a:cubicBezTo>
                <a:close/>
                <a:moveTo>
                  <a:pt x="101721" y="20462"/>
                </a:moveTo>
                <a:lnTo>
                  <a:pt x="101721" y="20462"/>
                </a:lnTo>
                <a:cubicBezTo>
                  <a:pt x="102566" y="20823"/>
                  <a:pt x="103482" y="21158"/>
                  <a:pt x="104441" y="21413"/>
                </a:cubicBezTo>
                <a:cubicBezTo>
                  <a:pt x="104882" y="21853"/>
                  <a:pt x="105357" y="22258"/>
                  <a:pt x="105832" y="22698"/>
                </a:cubicBezTo>
                <a:cubicBezTo>
                  <a:pt x="104846" y="22399"/>
                  <a:pt x="103887" y="22073"/>
                  <a:pt x="103006" y="21704"/>
                </a:cubicBezTo>
                <a:cubicBezTo>
                  <a:pt x="102601" y="21343"/>
                  <a:pt x="102161" y="20902"/>
                  <a:pt x="101721" y="20462"/>
                </a:cubicBezTo>
                <a:close/>
                <a:moveTo>
                  <a:pt x="79421" y="20057"/>
                </a:moveTo>
                <a:cubicBezTo>
                  <a:pt x="79605" y="20753"/>
                  <a:pt x="79826" y="21448"/>
                  <a:pt x="80116" y="22144"/>
                </a:cubicBezTo>
                <a:cubicBezTo>
                  <a:pt x="79385" y="22329"/>
                  <a:pt x="78690" y="22514"/>
                  <a:pt x="78030" y="22769"/>
                </a:cubicBezTo>
                <a:cubicBezTo>
                  <a:pt x="77774" y="22109"/>
                  <a:pt x="77589" y="21413"/>
                  <a:pt x="77369" y="20718"/>
                </a:cubicBezTo>
                <a:cubicBezTo>
                  <a:pt x="78030" y="20462"/>
                  <a:pt x="78725" y="20242"/>
                  <a:pt x="79421" y="20057"/>
                </a:cubicBezTo>
                <a:close/>
                <a:moveTo>
                  <a:pt x="18383" y="20313"/>
                </a:moveTo>
                <a:cubicBezTo>
                  <a:pt x="18708" y="21008"/>
                  <a:pt x="19043" y="21668"/>
                  <a:pt x="19448" y="22329"/>
                </a:cubicBezTo>
                <a:cubicBezTo>
                  <a:pt x="19334" y="22514"/>
                  <a:pt x="19228" y="22663"/>
                  <a:pt x="19078" y="22804"/>
                </a:cubicBezTo>
                <a:cubicBezTo>
                  <a:pt x="18673" y="22258"/>
                  <a:pt x="18268" y="21704"/>
                  <a:pt x="17863" y="21158"/>
                </a:cubicBezTo>
                <a:cubicBezTo>
                  <a:pt x="18083" y="20858"/>
                  <a:pt x="18233" y="20603"/>
                  <a:pt x="18383" y="20313"/>
                </a:cubicBezTo>
                <a:close/>
                <a:moveTo>
                  <a:pt x="90100" y="20718"/>
                </a:moveTo>
                <a:cubicBezTo>
                  <a:pt x="90425" y="21299"/>
                  <a:pt x="90795" y="21889"/>
                  <a:pt x="91156" y="22399"/>
                </a:cubicBezTo>
                <a:cubicBezTo>
                  <a:pt x="90021" y="22514"/>
                  <a:pt x="88885" y="22619"/>
                  <a:pt x="87749" y="22804"/>
                </a:cubicBezTo>
                <a:cubicBezTo>
                  <a:pt x="87379" y="22223"/>
                  <a:pt x="87054" y="21633"/>
                  <a:pt x="86754" y="21008"/>
                </a:cubicBezTo>
                <a:cubicBezTo>
                  <a:pt x="87855" y="20858"/>
                  <a:pt x="88955" y="20753"/>
                  <a:pt x="90100" y="20718"/>
                </a:cubicBezTo>
                <a:close/>
                <a:moveTo>
                  <a:pt x="74614" y="19538"/>
                </a:moveTo>
                <a:cubicBezTo>
                  <a:pt x="74763" y="20093"/>
                  <a:pt x="74913" y="20638"/>
                  <a:pt x="75054" y="21228"/>
                </a:cubicBezTo>
                <a:cubicBezTo>
                  <a:pt x="75089" y="21378"/>
                  <a:pt x="75133" y="21484"/>
                  <a:pt x="75203" y="21633"/>
                </a:cubicBezTo>
                <a:cubicBezTo>
                  <a:pt x="74578" y="22003"/>
                  <a:pt x="73988" y="22364"/>
                  <a:pt x="73407" y="22839"/>
                </a:cubicBezTo>
                <a:cubicBezTo>
                  <a:pt x="73258" y="22399"/>
                  <a:pt x="73152" y="22003"/>
                  <a:pt x="73038" y="21598"/>
                </a:cubicBezTo>
                <a:lnTo>
                  <a:pt x="72967" y="21193"/>
                </a:lnTo>
                <a:cubicBezTo>
                  <a:pt x="72932" y="21079"/>
                  <a:pt x="72888" y="20938"/>
                  <a:pt x="72853" y="20788"/>
                </a:cubicBezTo>
                <a:cubicBezTo>
                  <a:pt x="73407" y="20348"/>
                  <a:pt x="73988" y="19908"/>
                  <a:pt x="74614" y="19538"/>
                </a:cubicBezTo>
                <a:close/>
                <a:moveTo>
                  <a:pt x="57006" y="20313"/>
                </a:moveTo>
                <a:cubicBezTo>
                  <a:pt x="56935" y="20603"/>
                  <a:pt x="56865" y="20938"/>
                  <a:pt x="56786" y="21228"/>
                </a:cubicBezTo>
                <a:cubicBezTo>
                  <a:pt x="56345" y="21563"/>
                  <a:pt x="55905" y="21889"/>
                  <a:pt x="55500" y="22179"/>
                </a:cubicBezTo>
                <a:cubicBezTo>
                  <a:pt x="55174" y="22443"/>
                  <a:pt x="54840" y="22663"/>
                  <a:pt x="54549" y="22883"/>
                </a:cubicBezTo>
                <a:cubicBezTo>
                  <a:pt x="54620" y="22549"/>
                  <a:pt x="54734" y="22258"/>
                  <a:pt x="54805" y="21959"/>
                </a:cubicBezTo>
                <a:cubicBezTo>
                  <a:pt x="55210" y="21668"/>
                  <a:pt x="55615" y="21413"/>
                  <a:pt x="56020" y="21079"/>
                </a:cubicBezTo>
                <a:lnTo>
                  <a:pt x="56530" y="20682"/>
                </a:lnTo>
                <a:cubicBezTo>
                  <a:pt x="56715" y="20533"/>
                  <a:pt x="56865" y="20418"/>
                  <a:pt x="57006" y="20313"/>
                </a:cubicBezTo>
                <a:close/>
                <a:moveTo>
                  <a:pt x="100400" y="20568"/>
                </a:moveTo>
                <a:cubicBezTo>
                  <a:pt x="100955" y="20858"/>
                  <a:pt x="101545" y="21158"/>
                  <a:pt x="102126" y="21413"/>
                </a:cubicBezTo>
                <a:cubicBezTo>
                  <a:pt x="102381" y="21563"/>
                  <a:pt x="102681" y="21668"/>
                  <a:pt x="102971" y="21783"/>
                </a:cubicBezTo>
                <a:cubicBezTo>
                  <a:pt x="103262" y="22073"/>
                  <a:pt x="103526" y="22329"/>
                  <a:pt x="103816" y="22584"/>
                </a:cubicBezTo>
                <a:cubicBezTo>
                  <a:pt x="103966" y="22734"/>
                  <a:pt x="104142" y="22839"/>
                  <a:pt x="104292" y="22989"/>
                </a:cubicBezTo>
                <a:cubicBezTo>
                  <a:pt x="104221" y="22954"/>
                  <a:pt x="104107" y="22954"/>
                  <a:pt x="104036" y="22919"/>
                </a:cubicBezTo>
                <a:cubicBezTo>
                  <a:pt x="103226" y="22549"/>
                  <a:pt x="102425" y="22179"/>
                  <a:pt x="101651" y="21818"/>
                </a:cubicBezTo>
                <a:cubicBezTo>
                  <a:pt x="101466" y="21633"/>
                  <a:pt x="101281" y="21448"/>
                  <a:pt x="101105" y="21263"/>
                </a:cubicBezTo>
                <a:cubicBezTo>
                  <a:pt x="100885" y="21079"/>
                  <a:pt x="100664" y="20823"/>
                  <a:pt x="100400" y="20568"/>
                </a:cubicBezTo>
                <a:close/>
                <a:moveTo>
                  <a:pt x="14456" y="21563"/>
                </a:moveTo>
                <a:cubicBezTo>
                  <a:pt x="14967" y="21853"/>
                  <a:pt x="15442" y="22179"/>
                  <a:pt x="15926" y="22514"/>
                </a:cubicBezTo>
                <a:cubicBezTo>
                  <a:pt x="15926" y="22514"/>
                  <a:pt x="15962" y="22549"/>
                  <a:pt x="15997" y="22549"/>
                </a:cubicBezTo>
                <a:cubicBezTo>
                  <a:pt x="15662" y="22734"/>
                  <a:pt x="15337" y="22883"/>
                  <a:pt x="15002" y="23024"/>
                </a:cubicBezTo>
                <a:cubicBezTo>
                  <a:pt x="14421" y="22804"/>
                  <a:pt x="13866" y="22549"/>
                  <a:pt x="13320" y="22329"/>
                </a:cubicBezTo>
                <a:cubicBezTo>
                  <a:pt x="13681" y="22073"/>
                  <a:pt x="14086" y="21818"/>
                  <a:pt x="14456" y="21563"/>
                </a:cubicBezTo>
                <a:close/>
                <a:moveTo>
                  <a:pt x="66470" y="19758"/>
                </a:moveTo>
                <a:cubicBezTo>
                  <a:pt x="66620" y="20348"/>
                  <a:pt x="66769" y="20938"/>
                  <a:pt x="66910" y="21484"/>
                </a:cubicBezTo>
                <a:cubicBezTo>
                  <a:pt x="66285" y="22038"/>
                  <a:pt x="65669" y="22549"/>
                  <a:pt x="64964" y="23024"/>
                </a:cubicBezTo>
                <a:cubicBezTo>
                  <a:pt x="64824" y="22478"/>
                  <a:pt x="64674" y="21924"/>
                  <a:pt x="64524" y="21378"/>
                </a:cubicBezTo>
                <a:cubicBezTo>
                  <a:pt x="65229" y="20902"/>
                  <a:pt x="65845" y="20348"/>
                  <a:pt x="66470" y="19758"/>
                </a:cubicBezTo>
                <a:close/>
                <a:moveTo>
                  <a:pt x="98534" y="20462"/>
                </a:moveTo>
                <a:lnTo>
                  <a:pt x="98534" y="20462"/>
                </a:lnTo>
                <a:cubicBezTo>
                  <a:pt x="99414" y="20858"/>
                  <a:pt x="100295" y="21263"/>
                  <a:pt x="101175" y="21668"/>
                </a:cubicBezTo>
                <a:cubicBezTo>
                  <a:pt x="101325" y="21739"/>
                  <a:pt x="101466" y="21818"/>
                  <a:pt x="101615" y="21889"/>
                </a:cubicBezTo>
                <a:cubicBezTo>
                  <a:pt x="102020" y="22293"/>
                  <a:pt x="102381" y="22663"/>
                  <a:pt x="102786" y="23024"/>
                </a:cubicBezTo>
                <a:cubicBezTo>
                  <a:pt x="101800" y="22619"/>
                  <a:pt x="100805" y="22223"/>
                  <a:pt x="99784" y="21853"/>
                </a:cubicBezTo>
                <a:cubicBezTo>
                  <a:pt x="99379" y="21413"/>
                  <a:pt x="98939" y="20938"/>
                  <a:pt x="98534" y="20462"/>
                </a:cubicBezTo>
                <a:close/>
                <a:moveTo>
                  <a:pt x="64014" y="19283"/>
                </a:moveTo>
                <a:cubicBezTo>
                  <a:pt x="64128" y="19978"/>
                  <a:pt x="64269" y="20682"/>
                  <a:pt x="64454" y="21378"/>
                </a:cubicBezTo>
                <a:cubicBezTo>
                  <a:pt x="63644" y="21959"/>
                  <a:pt x="62807" y="22549"/>
                  <a:pt x="61962" y="23059"/>
                </a:cubicBezTo>
                <a:cubicBezTo>
                  <a:pt x="61813" y="22399"/>
                  <a:pt x="61707" y="21783"/>
                  <a:pt x="61628" y="21123"/>
                </a:cubicBezTo>
                <a:cubicBezTo>
                  <a:pt x="62438" y="20533"/>
                  <a:pt x="63248" y="19943"/>
                  <a:pt x="64014" y="19283"/>
                </a:cubicBezTo>
                <a:close/>
                <a:moveTo>
                  <a:pt x="11225" y="21633"/>
                </a:moveTo>
                <a:cubicBezTo>
                  <a:pt x="11850" y="21853"/>
                  <a:pt x="12475" y="22109"/>
                  <a:pt x="13100" y="22364"/>
                </a:cubicBezTo>
                <a:cubicBezTo>
                  <a:pt x="12766" y="22549"/>
                  <a:pt x="12440" y="22769"/>
                  <a:pt x="12105" y="22989"/>
                </a:cubicBezTo>
                <a:cubicBezTo>
                  <a:pt x="12000" y="23024"/>
                  <a:pt x="11885" y="23103"/>
                  <a:pt x="11780" y="23174"/>
                </a:cubicBezTo>
                <a:cubicBezTo>
                  <a:pt x="11040" y="23024"/>
                  <a:pt x="10345" y="22883"/>
                  <a:pt x="9649" y="22734"/>
                </a:cubicBezTo>
                <a:cubicBezTo>
                  <a:pt x="10160" y="22364"/>
                  <a:pt x="10714" y="22003"/>
                  <a:pt x="11225" y="21633"/>
                </a:cubicBezTo>
                <a:close/>
                <a:moveTo>
                  <a:pt x="68486" y="20057"/>
                </a:moveTo>
                <a:cubicBezTo>
                  <a:pt x="68636" y="20638"/>
                  <a:pt x="68821" y="21193"/>
                  <a:pt x="68970" y="21783"/>
                </a:cubicBezTo>
                <a:cubicBezTo>
                  <a:pt x="68530" y="22293"/>
                  <a:pt x="68011" y="22769"/>
                  <a:pt x="67500" y="23209"/>
                </a:cubicBezTo>
                <a:cubicBezTo>
                  <a:pt x="67315" y="22663"/>
                  <a:pt x="67165" y="22073"/>
                  <a:pt x="67025" y="21519"/>
                </a:cubicBezTo>
                <a:cubicBezTo>
                  <a:pt x="67535" y="21043"/>
                  <a:pt x="68011" y="20568"/>
                  <a:pt x="68486" y="20057"/>
                </a:cubicBezTo>
                <a:close/>
                <a:moveTo>
                  <a:pt x="17828" y="21228"/>
                </a:moveTo>
                <a:cubicBezTo>
                  <a:pt x="18198" y="21783"/>
                  <a:pt x="18603" y="22329"/>
                  <a:pt x="19008" y="22883"/>
                </a:cubicBezTo>
                <a:cubicBezTo>
                  <a:pt x="18858" y="22989"/>
                  <a:pt x="18673" y="23139"/>
                  <a:pt x="18453" y="23244"/>
                </a:cubicBezTo>
                <a:cubicBezTo>
                  <a:pt x="17978" y="22804"/>
                  <a:pt x="17573" y="22364"/>
                  <a:pt x="17133" y="21924"/>
                </a:cubicBezTo>
                <a:cubicBezTo>
                  <a:pt x="17423" y="21704"/>
                  <a:pt x="17643" y="21448"/>
                  <a:pt x="17828" y="21228"/>
                </a:cubicBezTo>
                <a:close/>
                <a:moveTo>
                  <a:pt x="96958" y="21123"/>
                </a:moveTo>
                <a:lnTo>
                  <a:pt x="96958" y="21123"/>
                </a:lnTo>
                <a:cubicBezTo>
                  <a:pt x="97909" y="21299"/>
                  <a:pt x="98824" y="21598"/>
                  <a:pt x="99705" y="21924"/>
                </a:cubicBezTo>
                <a:cubicBezTo>
                  <a:pt x="100180" y="22399"/>
                  <a:pt x="100664" y="22883"/>
                  <a:pt x="101140" y="23324"/>
                </a:cubicBezTo>
                <a:cubicBezTo>
                  <a:pt x="100145" y="23024"/>
                  <a:pt x="99194" y="22769"/>
                  <a:pt x="98164" y="22584"/>
                </a:cubicBezTo>
                <a:cubicBezTo>
                  <a:pt x="97724" y="22109"/>
                  <a:pt x="97319" y="21633"/>
                  <a:pt x="96958" y="21123"/>
                </a:cubicBezTo>
                <a:close/>
                <a:moveTo>
                  <a:pt x="86684" y="21043"/>
                </a:moveTo>
                <a:cubicBezTo>
                  <a:pt x="86974" y="21633"/>
                  <a:pt x="87309" y="22223"/>
                  <a:pt x="87679" y="22804"/>
                </a:cubicBezTo>
                <a:cubicBezTo>
                  <a:pt x="86534" y="22954"/>
                  <a:pt x="85398" y="23139"/>
                  <a:pt x="84263" y="23324"/>
                </a:cubicBezTo>
                <a:lnTo>
                  <a:pt x="84228" y="23324"/>
                </a:lnTo>
                <a:cubicBezTo>
                  <a:pt x="84192" y="23324"/>
                  <a:pt x="84157" y="23359"/>
                  <a:pt x="84078" y="23359"/>
                </a:cubicBezTo>
                <a:cubicBezTo>
                  <a:pt x="83752" y="22769"/>
                  <a:pt x="83453" y="22179"/>
                  <a:pt x="83197" y="21563"/>
                </a:cubicBezTo>
                <a:cubicBezTo>
                  <a:pt x="83382" y="21519"/>
                  <a:pt x="83567" y="21519"/>
                  <a:pt x="83752" y="21484"/>
                </a:cubicBezTo>
                <a:cubicBezTo>
                  <a:pt x="84703" y="21299"/>
                  <a:pt x="85698" y="21158"/>
                  <a:pt x="86684" y="21043"/>
                </a:cubicBezTo>
                <a:close/>
                <a:moveTo>
                  <a:pt x="104626" y="21484"/>
                </a:moveTo>
                <a:lnTo>
                  <a:pt x="104626" y="21484"/>
                </a:lnTo>
                <a:cubicBezTo>
                  <a:pt x="105507" y="21704"/>
                  <a:pt x="106457" y="21924"/>
                  <a:pt x="107444" y="22109"/>
                </a:cubicBezTo>
                <a:cubicBezTo>
                  <a:pt x="107928" y="22549"/>
                  <a:pt x="108438" y="22954"/>
                  <a:pt x="108984" y="23429"/>
                </a:cubicBezTo>
                <a:cubicBezTo>
                  <a:pt x="107963" y="23244"/>
                  <a:pt x="106968" y="23024"/>
                  <a:pt x="106053" y="22769"/>
                </a:cubicBezTo>
                <a:cubicBezTo>
                  <a:pt x="105542" y="22329"/>
                  <a:pt x="105066" y="21889"/>
                  <a:pt x="104626" y="21484"/>
                </a:cubicBezTo>
                <a:close/>
                <a:moveTo>
                  <a:pt x="4587" y="21818"/>
                </a:moveTo>
                <a:cubicBezTo>
                  <a:pt x="4877" y="21889"/>
                  <a:pt x="5177" y="21924"/>
                  <a:pt x="5467" y="22003"/>
                </a:cubicBezTo>
                <a:cubicBezTo>
                  <a:pt x="5978" y="22109"/>
                  <a:pt x="6533" y="22179"/>
                  <a:pt x="7078" y="22293"/>
                </a:cubicBezTo>
                <a:cubicBezTo>
                  <a:pt x="6823" y="22478"/>
                  <a:pt x="6568" y="22663"/>
                  <a:pt x="6312" y="22883"/>
                </a:cubicBezTo>
                <a:cubicBezTo>
                  <a:pt x="6057" y="23059"/>
                  <a:pt x="5758" y="23280"/>
                  <a:pt x="5503" y="23464"/>
                </a:cubicBezTo>
                <a:cubicBezTo>
                  <a:pt x="5027" y="23394"/>
                  <a:pt x="4516" y="23324"/>
                  <a:pt x="4041" y="23244"/>
                </a:cubicBezTo>
                <a:cubicBezTo>
                  <a:pt x="3671" y="23174"/>
                  <a:pt x="3266" y="23139"/>
                  <a:pt x="2897" y="23103"/>
                </a:cubicBezTo>
                <a:cubicBezTo>
                  <a:pt x="3302" y="22804"/>
                  <a:pt x="3707" y="22514"/>
                  <a:pt x="4111" y="22179"/>
                </a:cubicBezTo>
                <a:cubicBezTo>
                  <a:pt x="4261" y="22073"/>
                  <a:pt x="4437" y="21959"/>
                  <a:pt x="4587" y="21818"/>
                </a:cubicBezTo>
                <a:close/>
                <a:moveTo>
                  <a:pt x="20283" y="20062"/>
                </a:moveTo>
                <a:cubicBezTo>
                  <a:pt x="20619" y="20867"/>
                  <a:pt x="21008" y="21645"/>
                  <a:pt x="21499" y="22364"/>
                </a:cubicBezTo>
                <a:cubicBezTo>
                  <a:pt x="21350" y="22804"/>
                  <a:pt x="21244" y="23174"/>
                  <a:pt x="21130" y="23464"/>
                </a:cubicBezTo>
                <a:cubicBezTo>
                  <a:pt x="20654" y="22804"/>
                  <a:pt x="20284" y="22109"/>
                  <a:pt x="19923" y="21378"/>
                </a:cubicBezTo>
                <a:cubicBezTo>
                  <a:pt x="19994" y="21158"/>
                  <a:pt x="20029" y="20973"/>
                  <a:pt x="20108" y="20753"/>
                </a:cubicBezTo>
                <a:cubicBezTo>
                  <a:pt x="20143" y="20534"/>
                  <a:pt x="20213" y="20281"/>
                  <a:pt x="20283" y="20062"/>
                </a:cubicBezTo>
                <a:close/>
                <a:moveTo>
                  <a:pt x="17062" y="22003"/>
                </a:moveTo>
                <a:cubicBezTo>
                  <a:pt x="17502" y="22443"/>
                  <a:pt x="17907" y="22883"/>
                  <a:pt x="18383" y="23280"/>
                </a:cubicBezTo>
                <a:cubicBezTo>
                  <a:pt x="18347" y="23280"/>
                  <a:pt x="18347" y="23324"/>
                  <a:pt x="18347" y="23324"/>
                </a:cubicBezTo>
                <a:cubicBezTo>
                  <a:pt x="18127" y="23394"/>
                  <a:pt x="17907" y="23500"/>
                  <a:pt x="17687" y="23579"/>
                </a:cubicBezTo>
                <a:cubicBezTo>
                  <a:pt x="17168" y="23244"/>
                  <a:pt x="16657" y="22919"/>
                  <a:pt x="16147" y="22549"/>
                </a:cubicBezTo>
                <a:cubicBezTo>
                  <a:pt x="16472" y="22399"/>
                  <a:pt x="16807" y="22223"/>
                  <a:pt x="17062" y="22003"/>
                </a:cubicBezTo>
                <a:close/>
                <a:moveTo>
                  <a:pt x="13206" y="22399"/>
                </a:moveTo>
                <a:cubicBezTo>
                  <a:pt x="13761" y="22619"/>
                  <a:pt x="14342" y="22839"/>
                  <a:pt x="14896" y="23059"/>
                </a:cubicBezTo>
                <a:cubicBezTo>
                  <a:pt x="14782" y="23139"/>
                  <a:pt x="14711" y="23174"/>
                  <a:pt x="14606" y="23209"/>
                </a:cubicBezTo>
                <a:cubicBezTo>
                  <a:pt x="14306" y="23359"/>
                  <a:pt x="14016" y="23464"/>
                  <a:pt x="13725" y="23614"/>
                </a:cubicBezTo>
                <a:cubicBezTo>
                  <a:pt x="13100" y="23464"/>
                  <a:pt x="12510" y="23324"/>
                  <a:pt x="11885" y="23209"/>
                </a:cubicBezTo>
                <a:cubicBezTo>
                  <a:pt x="11965" y="23139"/>
                  <a:pt x="12070" y="23103"/>
                  <a:pt x="12141" y="23059"/>
                </a:cubicBezTo>
                <a:cubicBezTo>
                  <a:pt x="12510" y="22839"/>
                  <a:pt x="12845" y="22619"/>
                  <a:pt x="13206" y="22399"/>
                </a:cubicBezTo>
                <a:close/>
                <a:moveTo>
                  <a:pt x="77290" y="20753"/>
                </a:moveTo>
                <a:cubicBezTo>
                  <a:pt x="77475" y="21448"/>
                  <a:pt x="77695" y="22144"/>
                  <a:pt x="77950" y="22804"/>
                </a:cubicBezTo>
                <a:cubicBezTo>
                  <a:pt x="77255" y="23059"/>
                  <a:pt x="76594" y="23359"/>
                  <a:pt x="75934" y="23685"/>
                </a:cubicBezTo>
                <a:cubicBezTo>
                  <a:pt x="75714" y="23024"/>
                  <a:pt x="75494" y="22364"/>
                  <a:pt x="75274" y="21668"/>
                </a:cubicBezTo>
                <a:cubicBezTo>
                  <a:pt x="75934" y="21299"/>
                  <a:pt x="76594" y="21008"/>
                  <a:pt x="77290" y="20753"/>
                </a:cubicBezTo>
                <a:close/>
                <a:moveTo>
                  <a:pt x="94792" y="22364"/>
                </a:moveTo>
                <a:cubicBezTo>
                  <a:pt x="95118" y="22804"/>
                  <a:pt x="95488" y="23209"/>
                  <a:pt x="95858" y="23614"/>
                </a:cubicBezTo>
                <a:cubicBezTo>
                  <a:pt x="95541" y="23605"/>
                  <a:pt x="95226" y="23600"/>
                  <a:pt x="94911" y="23600"/>
                </a:cubicBezTo>
                <a:cubicBezTo>
                  <a:pt x="94050" y="23600"/>
                  <a:pt x="93193" y="23633"/>
                  <a:pt x="92336" y="23685"/>
                </a:cubicBezTo>
                <a:cubicBezTo>
                  <a:pt x="91966" y="23324"/>
                  <a:pt x="91640" y="22919"/>
                  <a:pt x="91306" y="22478"/>
                </a:cubicBezTo>
                <a:cubicBezTo>
                  <a:pt x="92477" y="22399"/>
                  <a:pt x="93621" y="22364"/>
                  <a:pt x="94792" y="22364"/>
                </a:cubicBezTo>
                <a:close/>
                <a:moveTo>
                  <a:pt x="70581" y="20128"/>
                </a:moveTo>
                <a:cubicBezTo>
                  <a:pt x="70766" y="20823"/>
                  <a:pt x="70986" y="21519"/>
                  <a:pt x="71171" y="22179"/>
                </a:cubicBezTo>
                <a:cubicBezTo>
                  <a:pt x="70731" y="22619"/>
                  <a:pt x="70247" y="23103"/>
                  <a:pt x="69807" y="23579"/>
                </a:cubicBezTo>
                <a:cubicBezTo>
                  <a:pt x="69771" y="23649"/>
                  <a:pt x="69701" y="23685"/>
                  <a:pt x="69666" y="23720"/>
                </a:cubicBezTo>
                <a:cubicBezTo>
                  <a:pt x="69481" y="23103"/>
                  <a:pt x="69261" y="22443"/>
                  <a:pt x="69076" y="21818"/>
                </a:cubicBezTo>
                <a:cubicBezTo>
                  <a:pt x="69226" y="21668"/>
                  <a:pt x="69366" y="21484"/>
                  <a:pt x="69516" y="21343"/>
                </a:cubicBezTo>
                <a:cubicBezTo>
                  <a:pt x="69886" y="20902"/>
                  <a:pt x="70212" y="20533"/>
                  <a:pt x="70581" y="20128"/>
                </a:cubicBezTo>
                <a:close/>
                <a:moveTo>
                  <a:pt x="16067" y="22619"/>
                </a:moveTo>
                <a:cubicBezTo>
                  <a:pt x="16587" y="22954"/>
                  <a:pt x="17062" y="23280"/>
                  <a:pt x="17573" y="23614"/>
                </a:cubicBezTo>
                <a:cubicBezTo>
                  <a:pt x="17317" y="23685"/>
                  <a:pt x="17062" y="23720"/>
                  <a:pt x="16807" y="23799"/>
                </a:cubicBezTo>
                <a:cubicBezTo>
                  <a:pt x="16367" y="23614"/>
                  <a:pt x="15882" y="23394"/>
                  <a:pt x="15442" y="23209"/>
                </a:cubicBezTo>
                <a:cubicBezTo>
                  <a:pt x="15337" y="23174"/>
                  <a:pt x="15222" y="23139"/>
                  <a:pt x="15116" y="23059"/>
                </a:cubicBezTo>
                <a:cubicBezTo>
                  <a:pt x="15442" y="22919"/>
                  <a:pt x="15777" y="22769"/>
                  <a:pt x="16067" y="22619"/>
                </a:cubicBezTo>
                <a:close/>
                <a:moveTo>
                  <a:pt x="7193" y="22329"/>
                </a:moveTo>
                <a:cubicBezTo>
                  <a:pt x="7924" y="22478"/>
                  <a:pt x="8663" y="22619"/>
                  <a:pt x="9429" y="22769"/>
                </a:cubicBezTo>
                <a:cubicBezTo>
                  <a:pt x="9103" y="22989"/>
                  <a:pt x="8804" y="23209"/>
                  <a:pt x="8513" y="23429"/>
                </a:cubicBezTo>
                <a:cubicBezTo>
                  <a:pt x="8293" y="23579"/>
                  <a:pt x="8073" y="23720"/>
                  <a:pt x="7853" y="23869"/>
                </a:cubicBezTo>
                <a:cubicBezTo>
                  <a:pt x="7519" y="23834"/>
                  <a:pt x="7228" y="23764"/>
                  <a:pt x="6938" y="23720"/>
                </a:cubicBezTo>
                <a:cubicBezTo>
                  <a:pt x="6497" y="23649"/>
                  <a:pt x="6057" y="23579"/>
                  <a:pt x="5617" y="23500"/>
                </a:cubicBezTo>
                <a:cubicBezTo>
                  <a:pt x="5872" y="23324"/>
                  <a:pt x="6128" y="23139"/>
                  <a:pt x="6383" y="22954"/>
                </a:cubicBezTo>
                <a:cubicBezTo>
                  <a:pt x="6638" y="22734"/>
                  <a:pt x="6938" y="22514"/>
                  <a:pt x="7193" y="22329"/>
                </a:cubicBezTo>
                <a:close/>
                <a:moveTo>
                  <a:pt x="83092" y="21598"/>
                </a:moveTo>
                <a:cubicBezTo>
                  <a:pt x="83347" y="22223"/>
                  <a:pt x="83638" y="22804"/>
                  <a:pt x="84007" y="23359"/>
                </a:cubicBezTo>
                <a:cubicBezTo>
                  <a:pt x="82942" y="23544"/>
                  <a:pt x="81956" y="23720"/>
                  <a:pt x="81076" y="23905"/>
                </a:cubicBezTo>
                <a:cubicBezTo>
                  <a:pt x="80741" y="23359"/>
                  <a:pt x="80451" y="22769"/>
                  <a:pt x="80231" y="22179"/>
                </a:cubicBezTo>
                <a:cubicBezTo>
                  <a:pt x="81111" y="21959"/>
                  <a:pt x="82062" y="21783"/>
                  <a:pt x="83092" y="21598"/>
                </a:cubicBezTo>
                <a:close/>
                <a:moveTo>
                  <a:pt x="94898" y="22364"/>
                </a:moveTo>
                <a:cubicBezTo>
                  <a:pt x="95162" y="22364"/>
                  <a:pt x="95417" y="22364"/>
                  <a:pt x="95708" y="22399"/>
                </a:cubicBezTo>
                <a:cubicBezTo>
                  <a:pt x="96553" y="22443"/>
                  <a:pt x="97363" y="22549"/>
                  <a:pt x="98129" y="22663"/>
                </a:cubicBezTo>
                <a:cubicBezTo>
                  <a:pt x="98499" y="23103"/>
                  <a:pt x="98904" y="23500"/>
                  <a:pt x="99265" y="23905"/>
                </a:cubicBezTo>
                <a:cubicBezTo>
                  <a:pt x="98719" y="23799"/>
                  <a:pt x="98129" y="23720"/>
                  <a:pt x="97504" y="23685"/>
                </a:cubicBezTo>
                <a:cubicBezTo>
                  <a:pt x="96993" y="23649"/>
                  <a:pt x="96483" y="23614"/>
                  <a:pt x="95998" y="23614"/>
                </a:cubicBezTo>
                <a:cubicBezTo>
                  <a:pt x="95602" y="23209"/>
                  <a:pt x="95232" y="22804"/>
                  <a:pt x="94898" y="22364"/>
                </a:cubicBezTo>
                <a:close/>
                <a:moveTo>
                  <a:pt x="15002" y="23139"/>
                </a:moveTo>
                <a:cubicBezTo>
                  <a:pt x="15152" y="23174"/>
                  <a:pt x="15266" y="23244"/>
                  <a:pt x="15407" y="23280"/>
                </a:cubicBezTo>
                <a:cubicBezTo>
                  <a:pt x="15812" y="23464"/>
                  <a:pt x="16252" y="23649"/>
                  <a:pt x="16692" y="23834"/>
                </a:cubicBezTo>
                <a:lnTo>
                  <a:pt x="16587" y="23834"/>
                </a:lnTo>
                <a:cubicBezTo>
                  <a:pt x="16287" y="23905"/>
                  <a:pt x="15997" y="23984"/>
                  <a:pt x="15706" y="24054"/>
                </a:cubicBezTo>
                <a:cubicBezTo>
                  <a:pt x="15081" y="23905"/>
                  <a:pt x="14456" y="23764"/>
                  <a:pt x="13866" y="23649"/>
                </a:cubicBezTo>
                <a:cubicBezTo>
                  <a:pt x="14122" y="23500"/>
                  <a:pt x="14386" y="23394"/>
                  <a:pt x="14641" y="23280"/>
                </a:cubicBezTo>
                <a:cubicBezTo>
                  <a:pt x="14747" y="23244"/>
                  <a:pt x="14896" y="23174"/>
                  <a:pt x="15002" y="23139"/>
                </a:cubicBezTo>
                <a:close/>
                <a:moveTo>
                  <a:pt x="91235" y="22478"/>
                </a:moveTo>
                <a:cubicBezTo>
                  <a:pt x="91526" y="22919"/>
                  <a:pt x="91861" y="23324"/>
                  <a:pt x="92221" y="23720"/>
                </a:cubicBezTo>
                <a:cubicBezTo>
                  <a:pt x="91051" y="23799"/>
                  <a:pt x="89915" y="23905"/>
                  <a:pt x="88735" y="24054"/>
                </a:cubicBezTo>
                <a:cubicBezTo>
                  <a:pt x="88409" y="23685"/>
                  <a:pt x="88075" y="23280"/>
                  <a:pt x="87820" y="22883"/>
                </a:cubicBezTo>
                <a:cubicBezTo>
                  <a:pt x="88920" y="22734"/>
                  <a:pt x="90100" y="22584"/>
                  <a:pt x="91235" y="22478"/>
                </a:cubicBezTo>
                <a:close/>
                <a:moveTo>
                  <a:pt x="103191" y="21889"/>
                </a:moveTo>
                <a:lnTo>
                  <a:pt x="103191" y="21889"/>
                </a:lnTo>
                <a:cubicBezTo>
                  <a:pt x="104072" y="22258"/>
                  <a:pt x="104987" y="22549"/>
                  <a:pt x="106017" y="22839"/>
                </a:cubicBezTo>
                <a:cubicBezTo>
                  <a:pt x="106202" y="22989"/>
                  <a:pt x="106387" y="23174"/>
                  <a:pt x="106607" y="23359"/>
                </a:cubicBezTo>
                <a:cubicBezTo>
                  <a:pt x="106898" y="23579"/>
                  <a:pt x="107188" y="23834"/>
                  <a:pt x="107488" y="24089"/>
                </a:cubicBezTo>
                <a:cubicBezTo>
                  <a:pt x="106422" y="23799"/>
                  <a:pt x="105463" y="23464"/>
                  <a:pt x="104512" y="23103"/>
                </a:cubicBezTo>
                <a:cubicBezTo>
                  <a:pt x="104292" y="22919"/>
                  <a:pt x="104072" y="22698"/>
                  <a:pt x="103852" y="22514"/>
                </a:cubicBezTo>
                <a:cubicBezTo>
                  <a:pt x="103631" y="22329"/>
                  <a:pt x="103411" y="22109"/>
                  <a:pt x="103191" y="21889"/>
                </a:cubicBezTo>
                <a:close/>
                <a:moveTo>
                  <a:pt x="19888" y="21484"/>
                </a:moveTo>
                <a:cubicBezTo>
                  <a:pt x="20214" y="22223"/>
                  <a:pt x="20619" y="22919"/>
                  <a:pt x="21059" y="23544"/>
                </a:cubicBezTo>
                <a:cubicBezTo>
                  <a:pt x="20945" y="23799"/>
                  <a:pt x="20839" y="23984"/>
                  <a:pt x="20725" y="24125"/>
                </a:cubicBezTo>
                <a:cubicBezTo>
                  <a:pt x="20284" y="23544"/>
                  <a:pt x="19888" y="22954"/>
                  <a:pt x="19554" y="22329"/>
                </a:cubicBezTo>
                <a:cubicBezTo>
                  <a:pt x="19703" y="22073"/>
                  <a:pt x="19809" y="21783"/>
                  <a:pt x="19888" y="21484"/>
                </a:cubicBezTo>
                <a:close/>
                <a:moveTo>
                  <a:pt x="72782" y="20858"/>
                </a:moveTo>
                <a:cubicBezTo>
                  <a:pt x="72818" y="20973"/>
                  <a:pt x="72818" y="21123"/>
                  <a:pt x="72853" y="21228"/>
                </a:cubicBezTo>
                <a:lnTo>
                  <a:pt x="72967" y="21598"/>
                </a:lnTo>
                <a:cubicBezTo>
                  <a:pt x="73073" y="22038"/>
                  <a:pt x="73187" y="22443"/>
                  <a:pt x="73328" y="22883"/>
                </a:cubicBezTo>
                <a:cubicBezTo>
                  <a:pt x="72818" y="23280"/>
                  <a:pt x="72342" y="23685"/>
                  <a:pt x="71832" y="24160"/>
                </a:cubicBezTo>
                <a:cubicBezTo>
                  <a:pt x="71788" y="23984"/>
                  <a:pt x="71717" y="23799"/>
                  <a:pt x="71682" y="23614"/>
                </a:cubicBezTo>
                <a:lnTo>
                  <a:pt x="71647" y="23544"/>
                </a:lnTo>
                <a:cubicBezTo>
                  <a:pt x="71532" y="23103"/>
                  <a:pt x="71391" y="22663"/>
                  <a:pt x="71277" y="22223"/>
                </a:cubicBezTo>
                <a:cubicBezTo>
                  <a:pt x="71752" y="21704"/>
                  <a:pt x="72272" y="21263"/>
                  <a:pt x="72782" y="20858"/>
                </a:cubicBezTo>
                <a:close/>
                <a:moveTo>
                  <a:pt x="9544" y="22804"/>
                </a:moveTo>
                <a:cubicBezTo>
                  <a:pt x="10239" y="22954"/>
                  <a:pt x="10935" y="23103"/>
                  <a:pt x="11665" y="23244"/>
                </a:cubicBezTo>
                <a:cubicBezTo>
                  <a:pt x="11304" y="23464"/>
                  <a:pt x="10970" y="23685"/>
                  <a:pt x="10644" y="23905"/>
                </a:cubicBezTo>
                <a:cubicBezTo>
                  <a:pt x="10459" y="24019"/>
                  <a:pt x="10309" y="24125"/>
                  <a:pt x="10125" y="24239"/>
                </a:cubicBezTo>
                <a:cubicBezTo>
                  <a:pt x="9394" y="24125"/>
                  <a:pt x="8698" y="24019"/>
                  <a:pt x="7959" y="23905"/>
                </a:cubicBezTo>
                <a:cubicBezTo>
                  <a:pt x="8179" y="23764"/>
                  <a:pt x="8364" y="23614"/>
                  <a:pt x="8549" y="23464"/>
                </a:cubicBezTo>
                <a:cubicBezTo>
                  <a:pt x="8883" y="23244"/>
                  <a:pt x="9209" y="23024"/>
                  <a:pt x="9544" y="22804"/>
                </a:cubicBezTo>
                <a:close/>
                <a:moveTo>
                  <a:pt x="56786" y="21378"/>
                </a:moveTo>
                <a:cubicBezTo>
                  <a:pt x="56680" y="21818"/>
                  <a:pt x="56645" y="22223"/>
                  <a:pt x="56601" y="22663"/>
                </a:cubicBezTo>
                <a:cubicBezTo>
                  <a:pt x="56160" y="22954"/>
                  <a:pt x="55720" y="23244"/>
                  <a:pt x="55324" y="23544"/>
                </a:cubicBezTo>
                <a:cubicBezTo>
                  <a:pt x="54954" y="23799"/>
                  <a:pt x="54585" y="24019"/>
                  <a:pt x="54224" y="24239"/>
                </a:cubicBezTo>
                <a:cubicBezTo>
                  <a:pt x="54294" y="23834"/>
                  <a:pt x="54400" y="23394"/>
                  <a:pt x="54514" y="22989"/>
                </a:cubicBezTo>
                <a:cubicBezTo>
                  <a:pt x="54840" y="22769"/>
                  <a:pt x="55210" y="22514"/>
                  <a:pt x="55544" y="22258"/>
                </a:cubicBezTo>
                <a:cubicBezTo>
                  <a:pt x="55940" y="21959"/>
                  <a:pt x="56345" y="21668"/>
                  <a:pt x="56786" y="21378"/>
                </a:cubicBezTo>
                <a:close/>
                <a:moveTo>
                  <a:pt x="59066" y="21079"/>
                </a:moveTo>
                <a:cubicBezTo>
                  <a:pt x="59066" y="21598"/>
                  <a:pt x="59101" y="22144"/>
                  <a:pt x="59171" y="22663"/>
                </a:cubicBezTo>
                <a:cubicBezTo>
                  <a:pt x="58326" y="23209"/>
                  <a:pt x="57481" y="23720"/>
                  <a:pt x="56601" y="24239"/>
                </a:cubicBezTo>
                <a:cubicBezTo>
                  <a:pt x="56645" y="23720"/>
                  <a:pt x="56645" y="23209"/>
                  <a:pt x="56680" y="22734"/>
                </a:cubicBezTo>
                <a:cubicBezTo>
                  <a:pt x="57481" y="22179"/>
                  <a:pt x="58291" y="21633"/>
                  <a:pt x="59066" y="21079"/>
                </a:cubicBezTo>
                <a:close/>
                <a:moveTo>
                  <a:pt x="101835" y="22003"/>
                </a:moveTo>
                <a:cubicBezTo>
                  <a:pt x="102531" y="22329"/>
                  <a:pt x="103262" y="22663"/>
                  <a:pt x="104001" y="22989"/>
                </a:cubicBezTo>
                <a:cubicBezTo>
                  <a:pt x="104186" y="23059"/>
                  <a:pt x="104327" y="23103"/>
                  <a:pt x="104477" y="23174"/>
                </a:cubicBezTo>
                <a:cubicBezTo>
                  <a:pt x="104917" y="23544"/>
                  <a:pt x="105357" y="23940"/>
                  <a:pt x="105797" y="24310"/>
                </a:cubicBezTo>
                <a:cubicBezTo>
                  <a:pt x="105357" y="24125"/>
                  <a:pt x="104917" y="23940"/>
                  <a:pt x="104477" y="23764"/>
                </a:cubicBezTo>
                <a:cubicBezTo>
                  <a:pt x="104257" y="23685"/>
                  <a:pt x="104072" y="23579"/>
                  <a:pt x="103852" y="23500"/>
                </a:cubicBezTo>
                <a:cubicBezTo>
                  <a:pt x="103561" y="23394"/>
                  <a:pt x="103306" y="23244"/>
                  <a:pt x="103042" y="23139"/>
                </a:cubicBezTo>
                <a:cubicBezTo>
                  <a:pt x="102645" y="22769"/>
                  <a:pt x="102240" y="22399"/>
                  <a:pt x="101835" y="22003"/>
                </a:cubicBezTo>
                <a:close/>
                <a:moveTo>
                  <a:pt x="19483" y="22399"/>
                </a:moveTo>
                <a:cubicBezTo>
                  <a:pt x="19844" y="23024"/>
                  <a:pt x="20249" y="23614"/>
                  <a:pt x="20654" y="24160"/>
                </a:cubicBezTo>
                <a:cubicBezTo>
                  <a:pt x="20584" y="24274"/>
                  <a:pt x="20469" y="24345"/>
                  <a:pt x="20364" y="24380"/>
                </a:cubicBezTo>
                <a:cubicBezTo>
                  <a:pt x="19923" y="23905"/>
                  <a:pt x="19518" y="23394"/>
                  <a:pt x="19113" y="22883"/>
                </a:cubicBezTo>
                <a:cubicBezTo>
                  <a:pt x="19263" y="22734"/>
                  <a:pt x="19369" y="22584"/>
                  <a:pt x="19483" y="22399"/>
                </a:cubicBezTo>
                <a:close/>
                <a:moveTo>
                  <a:pt x="54699" y="22038"/>
                </a:moveTo>
                <a:lnTo>
                  <a:pt x="54699" y="22038"/>
                </a:lnTo>
                <a:cubicBezTo>
                  <a:pt x="54585" y="22329"/>
                  <a:pt x="54514" y="22619"/>
                  <a:pt x="54444" y="22954"/>
                </a:cubicBezTo>
                <a:cubicBezTo>
                  <a:pt x="53563" y="23500"/>
                  <a:pt x="52753" y="23984"/>
                  <a:pt x="51908" y="24380"/>
                </a:cubicBezTo>
                <a:cubicBezTo>
                  <a:pt x="52023" y="24089"/>
                  <a:pt x="52128" y="23799"/>
                  <a:pt x="52243" y="23500"/>
                </a:cubicBezTo>
                <a:cubicBezTo>
                  <a:pt x="53044" y="23103"/>
                  <a:pt x="53854" y="22619"/>
                  <a:pt x="54699" y="22038"/>
                </a:cubicBezTo>
                <a:close/>
                <a:moveTo>
                  <a:pt x="11780" y="23280"/>
                </a:moveTo>
                <a:cubicBezTo>
                  <a:pt x="12361" y="23394"/>
                  <a:pt x="12986" y="23544"/>
                  <a:pt x="13611" y="23649"/>
                </a:cubicBezTo>
                <a:cubicBezTo>
                  <a:pt x="13426" y="23720"/>
                  <a:pt x="13285" y="23799"/>
                  <a:pt x="13171" y="23905"/>
                </a:cubicBezTo>
                <a:cubicBezTo>
                  <a:pt x="12845" y="24054"/>
                  <a:pt x="12546" y="24239"/>
                  <a:pt x="12255" y="24424"/>
                </a:cubicBezTo>
                <a:cubicBezTo>
                  <a:pt x="12035" y="24380"/>
                  <a:pt x="11815" y="24380"/>
                  <a:pt x="11595" y="24380"/>
                </a:cubicBezTo>
                <a:cubicBezTo>
                  <a:pt x="11155" y="24345"/>
                  <a:pt x="10714" y="24310"/>
                  <a:pt x="10274" y="24239"/>
                </a:cubicBezTo>
                <a:cubicBezTo>
                  <a:pt x="10380" y="24160"/>
                  <a:pt x="10530" y="24054"/>
                  <a:pt x="10679" y="23940"/>
                </a:cubicBezTo>
                <a:cubicBezTo>
                  <a:pt x="11040" y="23720"/>
                  <a:pt x="11410" y="23500"/>
                  <a:pt x="11780" y="23280"/>
                </a:cubicBezTo>
                <a:close/>
                <a:moveTo>
                  <a:pt x="17687" y="23649"/>
                </a:moveTo>
                <a:cubicBezTo>
                  <a:pt x="18083" y="23905"/>
                  <a:pt x="18488" y="24204"/>
                  <a:pt x="18929" y="24424"/>
                </a:cubicBezTo>
                <a:cubicBezTo>
                  <a:pt x="18788" y="24424"/>
                  <a:pt x="18603" y="24424"/>
                  <a:pt x="18418" y="24459"/>
                </a:cubicBezTo>
                <a:cubicBezTo>
                  <a:pt x="17943" y="24239"/>
                  <a:pt x="17423" y="24054"/>
                  <a:pt x="16948" y="23834"/>
                </a:cubicBezTo>
                <a:cubicBezTo>
                  <a:pt x="17203" y="23799"/>
                  <a:pt x="17423" y="23720"/>
                  <a:pt x="17687" y="23649"/>
                </a:cubicBezTo>
                <a:close/>
                <a:moveTo>
                  <a:pt x="18418" y="23359"/>
                </a:moveTo>
                <a:cubicBezTo>
                  <a:pt x="18823" y="23720"/>
                  <a:pt x="19228" y="24089"/>
                  <a:pt x="19668" y="24459"/>
                </a:cubicBezTo>
                <a:lnTo>
                  <a:pt x="19448" y="24459"/>
                </a:lnTo>
                <a:cubicBezTo>
                  <a:pt x="19334" y="24424"/>
                  <a:pt x="19228" y="24424"/>
                  <a:pt x="19113" y="24424"/>
                </a:cubicBezTo>
                <a:cubicBezTo>
                  <a:pt x="18673" y="24160"/>
                  <a:pt x="18198" y="23905"/>
                  <a:pt x="17758" y="23614"/>
                </a:cubicBezTo>
                <a:cubicBezTo>
                  <a:pt x="17978" y="23544"/>
                  <a:pt x="18198" y="23464"/>
                  <a:pt x="18383" y="23394"/>
                </a:cubicBezTo>
                <a:cubicBezTo>
                  <a:pt x="18418" y="23394"/>
                  <a:pt x="18418" y="23359"/>
                  <a:pt x="18418" y="23359"/>
                </a:cubicBezTo>
                <a:close/>
                <a:moveTo>
                  <a:pt x="19078" y="22919"/>
                </a:moveTo>
                <a:cubicBezTo>
                  <a:pt x="19448" y="23429"/>
                  <a:pt x="19844" y="23940"/>
                  <a:pt x="20284" y="24424"/>
                </a:cubicBezTo>
                <a:cubicBezTo>
                  <a:pt x="20143" y="24459"/>
                  <a:pt x="19994" y="24459"/>
                  <a:pt x="19809" y="24459"/>
                </a:cubicBezTo>
                <a:cubicBezTo>
                  <a:pt x="19369" y="24089"/>
                  <a:pt x="18929" y="23720"/>
                  <a:pt x="18524" y="23324"/>
                </a:cubicBezTo>
                <a:cubicBezTo>
                  <a:pt x="18708" y="23209"/>
                  <a:pt x="18893" y="23059"/>
                  <a:pt x="19078" y="22919"/>
                </a:cubicBezTo>
                <a:close/>
                <a:moveTo>
                  <a:pt x="61557" y="21158"/>
                </a:moveTo>
                <a:cubicBezTo>
                  <a:pt x="61628" y="21818"/>
                  <a:pt x="61742" y="22478"/>
                  <a:pt x="61883" y="23103"/>
                </a:cubicBezTo>
                <a:cubicBezTo>
                  <a:pt x="61082" y="23614"/>
                  <a:pt x="60307" y="24054"/>
                  <a:pt x="59506" y="24494"/>
                </a:cubicBezTo>
                <a:cubicBezTo>
                  <a:pt x="59392" y="23905"/>
                  <a:pt x="59321" y="23280"/>
                  <a:pt x="59242" y="22698"/>
                </a:cubicBezTo>
                <a:cubicBezTo>
                  <a:pt x="60017" y="22223"/>
                  <a:pt x="60783" y="21704"/>
                  <a:pt x="61557" y="21158"/>
                </a:cubicBezTo>
                <a:close/>
                <a:moveTo>
                  <a:pt x="99925" y="22003"/>
                </a:moveTo>
                <a:lnTo>
                  <a:pt x="99925" y="22003"/>
                </a:lnTo>
                <a:cubicBezTo>
                  <a:pt x="100955" y="22364"/>
                  <a:pt x="101985" y="22769"/>
                  <a:pt x="102971" y="23209"/>
                </a:cubicBezTo>
                <a:cubicBezTo>
                  <a:pt x="103447" y="23649"/>
                  <a:pt x="103922" y="24089"/>
                  <a:pt x="104362" y="24494"/>
                </a:cubicBezTo>
                <a:cubicBezTo>
                  <a:pt x="103376" y="24089"/>
                  <a:pt x="102381" y="23720"/>
                  <a:pt x="101360" y="23394"/>
                </a:cubicBezTo>
                <a:cubicBezTo>
                  <a:pt x="100885" y="22954"/>
                  <a:pt x="100400" y="22478"/>
                  <a:pt x="99925" y="22003"/>
                </a:cubicBezTo>
                <a:close/>
                <a:moveTo>
                  <a:pt x="16807" y="23869"/>
                </a:moveTo>
                <a:cubicBezTo>
                  <a:pt x="17282" y="24089"/>
                  <a:pt x="17758" y="24274"/>
                  <a:pt x="18233" y="24459"/>
                </a:cubicBezTo>
                <a:cubicBezTo>
                  <a:pt x="18048" y="24459"/>
                  <a:pt x="17828" y="24494"/>
                  <a:pt x="17608" y="24530"/>
                </a:cubicBezTo>
                <a:cubicBezTo>
                  <a:pt x="17062" y="24380"/>
                  <a:pt x="16472" y="24239"/>
                  <a:pt x="15882" y="24125"/>
                </a:cubicBezTo>
                <a:cubicBezTo>
                  <a:pt x="16147" y="24054"/>
                  <a:pt x="16367" y="23984"/>
                  <a:pt x="16622" y="23940"/>
                </a:cubicBezTo>
                <a:cubicBezTo>
                  <a:pt x="16692" y="23905"/>
                  <a:pt x="16728" y="23905"/>
                  <a:pt x="16807" y="23869"/>
                </a:cubicBezTo>
                <a:close/>
                <a:moveTo>
                  <a:pt x="80116" y="22223"/>
                </a:moveTo>
                <a:cubicBezTo>
                  <a:pt x="80371" y="22804"/>
                  <a:pt x="80635" y="23394"/>
                  <a:pt x="80961" y="23940"/>
                </a:cubicBezTo>
                <a:cubicBezTo>
                  <a:pt x="80231" y="24125"/>
                  <a:pt x="79491" y="24310"/>
                  <a:pt x="78831" y="24530"/>
                </a:cubicBezTo>
                <a:cubicBezTo>
                  <a:pt x="78540" y="23984"/>
                  <a:pt x="78285" y="23429"/>
                  <a:pt x="78065" y="22839"/>
                </a:cubicBezTo>
                <a:cubicBezTo>
                  <a:pt x="78725" y="22619"/>
                  <a:pt x="79421" y="22399"/>
                  <a:pt x="80116" y="22223"/>
                </a:cubicBezTo>
                <a:close/>
                <a:moveTo>
                  <a:pt x="13725" y="23685"/>
                </a:moveTo>
                <a:cubicBezTo>
                  <a:pt x="14342" y="23834"/>
                  <a:pt x="14932" y="23984"/>
                  <a:pt x="15557" y="24125"/>
                </a:cubicBezTo>
                <a:cubicBezTo>
                  <a:pt x="15301" y="24204"/>
                  <a:pt x="15116" y="24274"/>
                  <a:pt x="14896" y="24345"/>
                </a:cubicBezTo>
                <a:cubicBezTo>
                  <a:pt x="14747" y="24424"/>
                  <a:pt x="14606" y="24494"/>
                  <a:pt x="14456" y="24565"/>
                </a:cubicBezTo>
                <a:cubicBezTo>
                  <a:pt x="13981" y="24530"/>
                  <a:pt x="13541" y="24494"/>
                  <a:pt x="13021" y="24459"/>
                </a:cubicBezTo>
                <a:cubicBezTo>
                  <a:pt x="12845" y="24459"/>
                  <a:pt x="12625" y="24424"/>
                  <a:pt x="12405" y="24424"/>
                </a:cubicBezTo>
                <a:cubicBezTo>
                  <a:pt x="12660" y="24274"/>
                  <a:pt x="12915" y="24125"/>
                  <a:pt x="13206" y="23984"/>
                </a:cubicBezTo>
                <a:cubicBezTo>
                  <a:pt x="13356" y="23869"/>
                  <a:pt x="13541" y="23799"/>
                  <a:pt x="13725" y="23685"/>
                </a:cubicBezTo>
                <a:close/>
                <a:moveTo>
                  <a:pt x="87714" y="22883"/>
                </a:moveTo>
                <a:cubicBezTo>
                  <a:pt x="88004" y="23280"/>
                  <a:pt x="88339" y="23685"/>
                  <a:pt x="88665" y="24089"/>
                </a:cubicBezTo>
                <a:cubicBezTo>
                  <a:pt x="87749" y="24204"/>
                  <a:pt x="86869" y="24345"/>
                  <a:pt x="85988" y="24459"/>
                </a:cubicBezTo>
                <a:cubicBezTo>
                  <a:pt x="85654" y="24530"/>
                  <a:pt x="85328" y="24565"/>
                  <a:pt x="84993" y="24600"/>
                </a:cubicBezTo>
                <a:cubicBezTo>
                  <a:pt x="84668" y="24239"/>
                  <a:pt x="84412" y="23834"/>
                  <a:pt x="84113" y="23429"/>
                </a:cubicBezTo>
                <a:cubicBezTo>
                  <a:pt x="84192" y="23429"/>
                  <a:pt x="84228" y="23429"/>
                  <a:pt x="84263" y="23394"/>
                </a:cubicBezTo>
                <a:cubicBezTo>
                  <a:pt x="85398" y="23244"/>
                  <a:pt x="86578" y="23059"/>
                  <a:pt x="87714" y="22883"/>
                </a:cubicBezTo>
                <a:close/>
                <a:moveTo>
                  <a:pt x="98243" y="22698"/>
                </a:moveTo>
                <a:cubicBezTo>
                  <a:pt x="99300" y="22883"/>
                  <a:pt x="100295" y="23139"/>
                  <a:pt x="101246" y="23464"/>
                </a:cubicBezTo>
                <a:cubicBezTo>
                  <a:pt x="101721" y="23905"/>
                  <a:pt x="102161" y="24310"/>
                  <a:pt x="102601" y="24679"/>
                </a:cubicBezTo>
                <a:cubicBezTo>
                  <a:pt x="101580" y="24380"/>
                  <a:pt x="100515" y="24089"/>
                  <a:pt x="99450" y="23905"/>
                </a:cubicBezTo>
                <a:cubicBezTo>
                  <a:pt x="99045" y="23500"/>
                  <a:pt x="98640" y="23103"/>
                  <a:pt x="98243" y="22698"/>
                </a:cubicBezTo>
                <a:close/>
                <a:moveTo>
                  <a:pt x="64454" y="21448"/>
                </a:moveTo>
                <a:cubicBezTo>
                  <a:pt x="64603" y="22003"/>
                  <a:pt x="64744" y="22549"/>
                  <a:pt x="64894" y="23059"/>
                </a:cubicBezTo>
                <a:cubicBezTo>
                  <a:pt x="64084" y="23685"/>
                  <a:pt x="63204" y="24204"/>
                  <a:pt x="62288" y="24715"/>
                </a:cubicBezTo>
                <a:cubicBezTo>
                  <a:pt x="62182" y="24204"/>
                  <a:pt x="62068" y="23685"/>
                  <a:pt x="61962" y="23174"/>
                </a:cubicBezTo>
                <a:cubicBezTo>
                  <a:pt x="62843" y="22619"/>
                  <a:pt x="63644" y="22073"/>
                  <a:pt x="64454" y="21448"/>
                </a:cubicBezTo>
                <a:close/>
                <a:moveTo>
                  <a:pt x="66945" y="21598"/>
                </a:moveTo>
                <a:cubicBezTo>
                  <a:pt x="67095" y="22144"/>
                  <a:pt x="67245" y="22734"/>
                  <a:pt x="67430" y="23280"/>
                </a:cubicBezTo>
                <a:cubicBezTo>
                  <a:pt x="66804" y="23799"/>
                  <a:pt x="66144" y="24274"/>
                  <a:pt x="65484" y="24715"/>
                </a:cubicBezTo>
                <a:cubicBezTo>
                  <a:pt x="65334" y="24204"/>
                  <a:pt x="65149" y="23649"/>
                  <a:pt x="65008" y="23103"/>
                </a:cubicBezTo>
                <a:cubicBezTo>
                  <a:pt x="65669" y="22619"/>
                  <a:pt x="66329" y="22109"/>
                  <a:pt x="66945" y="21598"/>
                </a:cubicBezTo>
                <a:close/>
                <a:moveTo>
                  <a:pt x="95062" y="23671"/>
                </a:moveTo>
                <a:cubicBezTo>
                  <a:pt x="95351" y="23671"/>
                  <a:pt x="95640" y="23676"/>
                  <a:pt x="95928" y="23685"/>
                </a:cubicBezTo>
                <a:cubicBezTo>
                  <a:pt x="96298" y="24019"/>
                  <a:pt x="96623" y="24380"/>
                  <a:pt x="96993" y="24679"/>
                </a:cubicBezTo>
                <a:cubicBezTo>
                  <a:pt x="96508" y="24665"/>
                  <a:pt x="96016" y="24656"/>
                  <a:pt x="95519" y="24656"/>
                </a:cubicBezTo>
                <a:cubicBezTo>
                  <a:pt x="94817" y="24656"/>
                  <a:pt x="94108" y="24673"/>
                  <a:pt x="93401" y="24715"/>
                </a:cubicBezTo>
                <a:cubicBezTo>
                  <a:pt x="93067" y="24424"/>
                  <a:pt x="92741" y="24089"/>
                  <a:pt x="92406" y="23799"/>
                </a:cubicBezTo>
                <a:cubicBezTo>
                  <a:pt x="93289" y="23713"/>
                  <a:pt x="94177" y="23671"/>
                  <a:pt x="95062" y="23671"/>
                </a:cubicBezTo>
                <a:close/>
                <a:moveTo>
                  <a:pt x="2791" y="23174"/>
                </a:moveTo>
                <a:cubicBezTo>
                  <a:pt x="3196" y="23209"/>
                  <a:pt x="3601" y="23280"/>
                  <a:pt x="4041" y="23324"/>
                </a:cubicBezTo>
                <a:cubicBezTo>
                  <a:pt x="4481" y="23394"/>
                  <a:pt x="4957" y="23464"/>
                  <a:pt x="5397" y="23544"/>
                </a:cubicBezTo>
                <a:cubicBezTo>
                  <a:pt x="4842" y="23940"/>
                  <a:pt x="4261" y="24345"/>
                  <a:pt x="3671" y="24750"/>
                </a:cubicBezTo>
                <a:cubicBezTo>
                  <a:pt x="3302" y="24715"/>
                  <a:pt x="2897" y="24679"/>
                  <a:pt x="2500" y="24644"/>
                </a:cubicBezTo>
                <a:cubicBezTo>
                  <a:pt x="1981" y="24565"/>
                  <a:pt x="1470" y="24530"/>
                  <a:pt x="960" y="24494"/>
                </a:cubicBezTo>
                <a:cubicBezTo>
                  <a:pt x="1576" y="24054"/>
                  <a:pt x="2201" y="23614"/>
                  <a:pt x="2791" y="23174"/>
                </a:cubicBezTo>
                <a:close/>
                <a:moveTo>
                  <a:pt x="15706" y="24160"/>
                </a:moveTo>
                <a:cubicBezTo>
                  <a:pt x="16287" y="24274"/>
                  <a:pt x="16842" y="24424"/>
                  <a:pt x="17423" y="24565"/>
                </a:cubicBezTo>
                <a:lnTo>
                  <a:pt x="17353" y="24565"/>
                </a:lnTo>
                <a:cubicBezTo>
                  <a:pt x="17133" y="24644"/>
                  <a:pt x="16877" y="24679"/>
                  <a:pt x="16657" y="24750"/>
                </a:cubicBezTo>
                <a:cubicBezTo>
                  <a:pt x="15997" y="24679"/>
                  <a:pt x="15301" y="24600"/>
                  <a:pt x="14641" y="24565"/>
                </a:cubicBezTo>
                <a:cubicBezTo>
                  <a:pt x="14747" y="24530"/>
                  <a:pt x="14826" y="24459"/>
                  <a:pt x="14932" y="24424"/>
                </a:cubicBezTo>
                <a:cubicBezTo>
                  <a:pt x="15187" y="24310"/>
                  <a:pt x="15442" y="24239"/>
                  <a:pt x="15706" y="24160"/>
                </a:cubicBezTo>
                <a:close/>
                <a:moveTo>
                  <a:pt x="75203" y="21704"/>
                </a:moveTo>
                <a:cubicBezTo>
                  <a:pt x="75424" y="22399"/>
                  <a:pt x="75644" y="23059"/>
                  <a:pt x="75864" y="23720"/>
                </a:cubicBezTo>
                <a:cubicBezTo>
                  <a:pt x="75239" y="24054"/>
                  <a:pt x="74649" y="24424"/>
                  <a:pt x="74033" y="24864"/>
                </a:cubicBezTo>
                <a:cubicBezTo>
                  <a:pt x="73812" y="24204"/>
                  <a:pt x="73592" y="23579"/>
                  <a:pt x="73407" y="22919"/>
                </a:cubicBezTo>
                <a:cubicBezTo>
                  <a:pt x="73988" y="22478"/>
                  <a:pt x="74614" y="22073"/>
                  <a:pt x="75203" y="21704"/>
                </a:cubicBezTo>
                <a:close/>
                <a:moveTo>
                  <a:pt x="19078" y="24530"/>
                </a:moveTo>
                <a:cubicBezTo>
                  <a:pt x="19350" y="24684"/>
                  <a:pt x="19653" y="24838"/>
                  <a:pt x="19940" y="24993"/>
                </a:cubicBezTo>
                <a:lnTo>
                  <a:pt x="19940" y="24993"/>
                </a:lnTo>
                <a:cubicBezTo>
                  <a:pt x="19485" y="24859"/>
                  <a:pt x="19062" y="24694"/>
                  <a:pt x="18638" y="24530"/>
                </a:cubicBezTo>
                <a:close/>
                <a:moveTo>
                  <a:pt x="92301" y="23799"/>
                </a:moveTo>
                <a:cubicBezTo>
                  <a:pt x="92591" y="24125"/>
                  <a:pt x="92917" y="24424"/>
                  <a:pt x="93252" y="24715"/>
                </a:cubicBezTo>
                <a:cubicBezTo>
                  <a:pt x="92081" y="24750"/>
                  <a:pt x="90901" y="24864"/>
                  <a:pt x="89730" y="25005"/>
                </a:cubicBezTo>
                <a:cubicBezTo>
                  <a:pt x="89395" y="24715"/>
                  <a:pt x="89105" y="24459"/>
                  <a:pt x="88814" y="24125"/>
                </a:cubicBezTo>
                <a:cubicBezTo>
                  <a:pt x="89985" y="23984"/>
                  <a:pt x="91121" y="23869"/>
                  <a:pt x="92301" y="23799"/>
                </a:cubicBezTo>
                <a:close/>
                <a:moveTo>
                  <a:pt x="5503" y="23544"/>
                </a:moveTo>
                <a:cubicBezTo>
                  <a:pt x="5978" y="23649"/>
                  <a:pt x="6462" y="23720"/>
                  <a:pt x="6902" y="23799"/>
                </a:cubicBezTo>
                <a:cubicBezTo>
                  <a:pt x="7193" y="23834"/>
                  <a:pt x="7448" y="23905"/>
                  <a:pt x="7739" y="23940"/>
                </a:cubicBezTo>
                <a:cubicBezTo>
                  <a:pt x="7228" y="24310"/>
                  <a:pt x="6717" y="24679"/>
                  <a:pt x="6198" y="25040"/>
                </a:cubicBezTo>
                <a:cubicBezTo>
                  <a:pt x="5687" y="24970"/>
                  <a:pt x="5177" y="24899"/>
                  <a:pt x="4657" y="24864"/>
                </a:cubicBezTo>
                <a:cubicBezTo>
                  <a:pt x="4367" y="24820"/>
                  <a:pt x="4076" y="24785"/>
                  <a:pt x="3821" y="24750"/>
                </a:cubicBezTo>
                <a:cubicBezTo>
                  <a:pt x="4367" y="24345"/>
                  <a:pt x="4957" y="23984"/>
                  <a:pt x="5503" y="23544"/>
                </a:cubicBezTo>
                <a:close/>
                <a:moveTo>
                  <a:pt x="84043" y="23429"/>
                </a:moveTo>
                <a:cubicBezTo>
                  <a:pt x="84298" y="23869"/>
                  <a:pt x="84597" y="24239"/>
                  <a:pt x="84888" y="24644"/>
                </a:cubicBezTo>
                <a:cubicBezTo>
                  <a:pt x="84632" y="24679"/>
                  <a:pt x="84333" y="24715"/>
                  <a:pt x="84078" y="24750"/>
                </a:cubicBezTo>
                <a:cubicBezTo>
                  <a:pt x="83347" y="24820"/>
                  <a:pt x="82616" y="24935"/>
                  <a:pt x="81842" y="25084"/>
                </a:cubicBezTo>
                <a:cubicBezTo>
                  <a:pt x="81586" y="24715"/>
                  <a:pt x="81331" y="24380"/>
                  <a:pt x="81111" y="23984"/>
                </a:cubicBezTo>
                <a:cubicBezTo>
                  <a:pt x="82027" y="23799"/>
                  <a:pt x="82977" y="23614"/>
                  <a:pt x="84043" y="23429"/>
                </a:cubicBezTo>
                <a:close/>
                <a:moveTo>
                  <a:pt x="96078" y="23685"/>
                </a:moveTo>
                <a:cubicBezTo>
                  <a:pt x="96553" y="23685"/>
                  <a:pt x="97028" y="23720"/>
                  <a:pt x="97504" y="23764"/>
                </a:cubicBezTo>
                <a:cubicBezTo>
                  <a:pt x="98164" y="23799"/>
                  <a:pt x="98789" y="23905"/>
                  <a:pt x="99379" y="23984"/>
                </a:cubicBezTo>
                <a:cubicBezTo>
                  <a:pt x="99784" y="24380"/>
                  <a:pt x="100180" y="24715"/>
                  <a:pt x="100585" y="25084"/>
                </a:cubicBezTo>
                <a:cubicBezTo>
                  <a:pt x="99670" y="24899"/>
                  <a:pt x="98719" y="24785"/>
                  <a:pt x="97724" y="24715"/>
                </a:cubicBezTo>
                <a:cubicBezTo>
                  <a:pt x="97539" y="24715"/>
                  <a:pt x="97363" y="24715"/>
                  <a:pt x="97143" y="24679"/>
                </a:cubicBezTo>
                <a:cubicBezTo>
                  <a:pt x="96773" y="24380"/>
                  <a:pt x="96403" y="24054"/>
                  <a:pt x="96078" y="23685"/>
                </a:cubicBezTo>
                <a:close/>
                <a:moveTo>
                  <a:pt x="14491" y="24644"/>
                </a:moveTo>
                <a:cubicBezTo>
                  <a:pt x="15152" y="24679"/>
                  <a:pt x="15812" y="24750"/>
                  <a:pt x="16472" y="24820"/>
                </a:cubicBezTo>
                <a:cubicBezTo>
                  <a:pt x="16217" y="24899"/>
                  <a:pt x="15962" y="25005"/>
                  <a:pt x="15742" y="25155"/>
                </a:cubicBezTo>
                <a:cubicBezTo>
                  <a:pt x="15002" y="25120"/>
                  <a:pt x="14306" y="25120"/>
                  <a:pt x="13611" y="25120"/>
                </a:cubicBezTo>
                <a:cubicBezTo>
                  <a:pt x="13901" y="24935"/>
                  <a:pt x="14166" y="24785"/>
                  <a:pt x="14491" y="24644"/>
                </a:cubicBezTo>
                <a:close/>
                <a:moveTo>
                  <a:pt x="18418" y="24530"/>
                </a:moveTo>
                <a:cubicBezTo>
                  <a:pt x="18964" y="24750"/>
                  <a:pt x="19518" y="24935"/>
                  <a:pt x="20064" y="25155"/>
                </a:cubicBezTo>
                <a:cubicBezTo>
                  <a:pt x="19994" y="25155"/>
                  <a:pt x="19923" y="25120"/>
                  <a:pt x="19844" y="25120"/>
                </a:cubicBezTo>
                <a:cubicBezTo>
                  <a:pt x="19703" y="25084"/>
                  <a:pt x="19554" y="25040"/>
                  <a:pt x="19404" y="25005"/>
                </a:cubicBezTo>
                <a:cubicBezTo>
                  <a:pt x="18893" y="24864"/>
                  <a:pt x="18347" y="24715"/>
                  <a:pt x="17828" y="24600"/>
                </a:cubicBezTo>
                <a:cubicBezTo>
                  <a:pt x="18048" y="24565"/>
                  <a:pt x="18233" y="24530"/>
                  <a:pt x="18418" y="24530"/>
                </a:cubicBezTo>
                <a:close/>
                <a:moveTo>
                  <a:pt x="7853" y="23984"/>
                </a:moveTo>
                <a:cubicBezTo>
                  <a:pt x="8584" y="24089"/>
                  <a:pt x="9279" y="24204"/>
                  <a:pt x="10019" y="24310"/>
                </a:cubicBezTo>
                <a:cubicBezTo>
                  <a:pt x="9579" y="24600"/>
                  <a:pt x="9139" y="24899"/>
                  <a:pt x="8698" y="25190"/>
                </a:cubicBezTo>
                <a:cubicBezTo>
                  <a:pt x="7924" y="25190"/>
                  <a:pt x="7122" y="25120"/>
                  <a:pt x="6348" y="25040"/>
                </a:cubicBezTo>
                <a:cubicBezTo>
                  <a:pt x="6858" y="24679"/>
                  <a:pt x="7378" y="24310"/>
                  <a:pt x="7853" y="23984"/>
                </a:cubicBezTo>
                <a:close/>
                <a:moveTo>
                  <a:pt x="12290" y="24494"/>
                </a:moveTo>
                <a:cubicBezTo>
                  <a:pt x="12546" y="24530"/>
                  <a:pt x="12766" y="24530"/>
                  <a:pt x="13021" y="24565"/>
                </a:cubicBezTo>
                <a:cubicBezTo>
                  <a:pt x="13461" y="24565"/>
                  <a:pt x="13866" y="24600"/>
                  <a:pt x="14306" y="24644"/>
                </a:cubicBezTo>
                <a:cubicBezTo>
                  <a:pt x="14016" y="24785"/>
                  <a:pt x="13725" y="24935"/>
                  <a:pt x="13426" y="25120"/>
                </a:cubicBezTo>
                <a:cubicBezTo>
                  <a:pt x="12915" y="25120"/>
                  <a:pt x="12361" y="25155"/>
                  <a:pt x="11815" y="25155"/>
                </a:cubicBezTo>
                <a:cubicBezTo>
                  <a:pt x="11630" y="25190"/>
                  <a:pt x="11410" y="25190"/>
                  <a:pt x="11190" y="25190"/>
                </a:cubicBezTo>
                <a:cubicBezTo>
                  <a:pt x="11560" y="24935"/>
                  <a:pt x="11921" y="24715"/>
                  <a:pt x="12290" y="24494"/>
                </a:cubicBezTo>
                <a:close/>
                <a:moveTo>
                  <a:pt x="17608" y="24600"/>
                </a:moveTo>
                <a:cubicBezTo>
                  <a:pt x="18198" y="24785"/>
                  <a:pt x="18788" y="24935"/>
                  <a:pt x="19369" y="25084"/>
                </a:cubicBezTo>
                <a:cubicBezTo>
                  <a:pt x="19448" y="25084"/>
                  <a:pt x="19483" y="25120"/>
                  <a:pt x="19554" y="25120"/>
                </a:cubicBezTo>
                <a:cubicBezTo>
                  <a:pt x="19483" y="25120"/>
                  <a:pt x="19404" y="25155"/>
                  <a:pt x="19334" y="25155"/>
                </a:cubicBezTo>
                <a:lnTo>
                  <a:pt x="19263" y="25155"/>
                </a:lnTo>
                <a:cubicBezTo>
                  <a:pt x="19184" y="25155"/>
                  <a:pt x="19149" y="25155"/>
                  <a:pt x="19078" y="25190"/>
                </a:cubicBezTo>
                <a:cubicBezTo>
                  <a:pt x="18964" y="25155"/>
                  <a:pt x="18823" y="25120"/>
                  <a:pt x="18708" y="25084"/>
                </a:cubicBezTo>
                <a:cubicBezTo>
                  <a:pt x="18083" y="24970"/>
                  <a:pt x="17502" y="24864"/>
                  <a:pt x="16877" y="24785"/>
                </a:cubicBezTo>
                <a:cubicBezTo>
                  <a:pt x="17027" y="24750"/>
                  <a:pt x="17203" y="24715"/>
                  <a:pt x="17353" y="24679"/>
                </a:cubicBezTo>
                <a:cubicBezTo>
                  <a:pt x="17467" y="24644"/>
                  <a:pt x="17538" y="24644"/>
                  <a:pt x="17608" y="24600"/>
                </a:cubicBezTo>
                <a:close/>
                <a:moveTo>
                  <a:pt x="69005" y="21889"/>
                </a:moveTo>
                <a:cubicBezTo>
                  <a:pt x="69190" y="22514"/>
                  <a:pt x="69410" y="23174"/>
                  <a:pt x="69587" y="23799"/>
                </a:cubicBezTo>
                <a:cubicBezTo>
                  <a:pt x="69111" y="24310"/>
                  <a:pt x="68600" y="24785"/>
                  <a:pt x="68090" y="25190"/>
                </a:cubicBezTo>
                <a:cubicBezTo>
                  <a:pt x="67975" y="24864"/>
                  <a:pt x="67870" y="24530"/>
                  <a:pt x="67755" y="24160"/>
                </a:cubicBezTo>
                <a:cubicBezTo>
                  <a:pt x="67685" y="23905"/>
                  <a:pt x="67606" y="23614"/>
                  <a:pt x="67500" y="23324"/>
                </a:cubicBezTo>
                <a:cubicBezTo>
                  <a:pt x="68046" y="22883"/>
                  <a:pt x="68530" y="22399"/>
                  <a:pt x="69005" y="21889"/>
                </a:cubicBezTo>
                <a:close/>
                <a:moveTo>
                  <a:pt x="10160" y="24310"/>
                </a:moveTo>
                <a:cubicBezTo>
                  <a:pt x="10644" y="24380"/>
                  <a:pt x="11084" y="24424"/>
                  <a:pt x="11560" y="24459"/>
                </a:cubicBezTo>
                <a:cubicBezTo>
                  <a:pt x="11745" y="24459"/>
                  <a:pt x="11921" y="24494"/>
                  <a:pt x="12141" y="24494"/>
                </a:cubicBezTo>
                <a:cubicBezTo>
                  <a:pt x="11745" y="24715"/>
                  <a:pt x="11410" y="24935"/>
                  <a:pt x="11040" y="25190"/>
                </a:cubicBezTo>
                <a:cubicBezTo>
                  <a:pt x="10600" y="25190"/>
                  <a:pt x="10204" y="25225"/>
                  <a:pt x="9764" y="25225"/>
                </a:cubicBezTo>
                <a:lnTo>
                  <a:pt x="8839" y="25225"/>
                </a:lnTo>
                <a:cubicBezTo>
                  <a:pt x="9279" y="24899"/>
                  <a:pt x="9720" y="24600"/>
                  <a:pt x="10160" y="24310"/>
                </a:cubicBezTo>
                <a:close/>
                <a:moveTo>
                  <a:pt x="19774" y="24530"/>
                </a:moveTo>
                <a:cubicBezTo>
                  <a:pt x="20108" y="24820"/>
                  <a:pt x="20469" y="25084"/>
                  <a:pt x="20839" y="25340"/>
                </a:cubicBezTo>
                <a:cubicBezTo>
                  <a:pt x="20284" y="25084"/>
                  <a:pt x="19774" y="24820"/>
                  <a:pt x="19263" y="24530"/>
                </a:cubicBezTo>
                <a:close/>
                <a:moveTo>
                  <a:pt x="77994" y="22883"/>
                </a:moveTo>
                <a:cubicBezTo>
                  <a:pt x="78214" y="23464"/>
                  <a:pt x="78470" y="24019"/>
                  <a:pt x="78760" y="24565"/>
                </a:cubicBezTo>
                <a:cubicBezTo>
                  <a:pt x="78030" y="24785"/>
                  <a:pt x="77334" y="25084"/>
                  <a:pt x="76674" y="25375"/>
                </a:cubicBezTo>
                <a:cubicBezTo>
                  <a:pt x="76410" y="24864"/>
                  <a:pt x="76189" y="24310"/>
                  <a:pt x="75969" y="23764"/>
                </a:cubicBezTo>
                <a:cubicBezTo>
                  <a:pt x="76630" y="23429"/>
                  <a:pt x="77290" y="23139"/>
                  <a:pt x="77994" y="22883"/>
                </a:cubicBezTo>
                <a:close/>
                <a:moveTo>
                  <a:pt x="21570" y="22443"/>
                </a:moveTo>
                <a:cubicBezTo>
                  <a:pt x="21904" y="22919"/>
                  <a:pt x="22309" y="23394"/>
                  <a:pt x="22749" y="23834"/>
                </a:cubicBezTo>
                <a:cubicBezTo>
                  <a:pt x="22926" y="23984"/>
                  <a:pt x="23110" y="24160"/>
                  <a:pt x="23331" y="24310"/>
                </a:cubicBezTo>
                <a:cubicBezTo>
                  <a:pt x="23190" y="24785"/>
                  <a:pt x="23075" y="25155"/>
                  <a:pt x="22970" y="25410"/>
                </a:cubicBezTo>
                <a:cubicBezTo>
                  <a:pt x="22785" y="25260"/>
                  <a:pt x="22600" y="25120"/>
                  <a:pt x="22415" y="24935"/>
                </a:cubicBezTo>
                <a:cubicBezTo>
                  <a:pt x="21940" y="24530"/>
                  <a:pt x="21535" y="24054"/>
                  <a:pt x="21165" y="23544"/>
                </a:cubicBezTo>
                <a:cubicBezTo>
                  <a:pt x="21314" y="23244"/>
                  <a:pt x="21429" y="22883"/>
                  <a:pt x="21570" y="22443"/>
                </a:cubicBezTo>
                <a:close/>
                <a:moveTo>
                  <a:pt x="104697" y="23244"/>
                </a:moveTo>
                <a:lnTo>
                  <a:pt x="104697" y="23244"/>
                </a:lnTo>
                <a:cubicBezTo>
                  <a:pt x="105648" y="23614"/>
                  <a:pt x="106607" y="23940"/>
                  <a:pt x="107628" y="24204"/>
                </a:cubicBezTo>
                <a:cubicBezTo>
                  <a:pt x="108148" y="24600"/>
                  <a:pt x="108623" y="25005"/>
                  <a:pt x="109134" y="25410"/>
                </a:cubicBezTo>
                <a:cubicBezTo>
                  <a:pt x="108069" y="25120"/>
                  <a:pt x="107003" y="24750"/>
                  <a:pt x="106017" y="24380"/>
                </a:cubicBezTo>
                <a:cubicBezTo>
                  <a:pt x="105577" y="24019"/>
                  <a:pt x="105137" y="23649"/>
                  <a:pt x="104697" y="23244"/>
                </a:cubicBezTo>
                <a:close/>
                <a:moveTo>
                  <a:pt x="16657" y="24864"/>
                </a:moveTo>
                <a:cubicBezTo>
                  <a:pt x="17353" y="24935"/>
                  <a:pt x="18013" y="25040"/>
                  <a:pt x="18673" y="25190"/>
                </a:cubicBezTo>
                <a:cubicBezTo>
                  <a:pt x="18744" y="25190"/>
                  <a:pt x="18823" y="25190"/>
                  <a:pt x="18893" y="25225"/>
                </a:cubicBezTo>
                <a:cubicBezTo>
                  <a:pt x="18673" y="25260"/>
                  <a:pt x="18453" y="25340"/>
                  <a:pt x="18233" y="25445"/>
                </a:cubicBezTo>
                <a:cubicBezTo>
                  <a:pt x="18127" y="25410"/>
                  <a:pt x="18013" y="25375"/>
                  <a:pt x="17907" y="25375"/>
                </a:cubicBezTo>
                <a:cubicBezTo>
                  <a:pt x="17247" y="25260"/>
                  <a:pt x="16587" y="25190"/>
                  <a:pt x="15882" y="25155"/>
                </a:cubicBezTo>
                <a:cubicBezTo>
                  <a:pt x="16147" y="25040"/>
                  <a:pt x="16402" y="24935"/>
                  <a:pt x="16657" y="24864"/>
                </a:cubicBezTo>
                <a:close/>
                <a:moveTo>
                  <a:pt x="20434" y="25304"/>
                </a:moveTo>
                <a:lnTo>
                  <a:pt x="20434" y="25304"/>
                </a:lnTo>
                <a:cubicBezTo>
                  <a:pt x="20619" y="25340"/>
                  <a:pt x="20839" y="25410"/>
                  <a:pt x="20989" y="25481"/>
                </a:cubicBezTo>
                <a:cubicBezTo>
                  <a:pt x="20804" y="25445"/>
                  <a:pt x="20619" y="25375"/>
                  <a:pt x="20434" y="25304"/>
                </a:cubicBezTo>
                <a:close/>
                <a:moveTo>
                  <a:pt x="52128" y="23579"/>
                </a:moveTo>
                <a:cubicBezTo>
                  <a:pt x="52023" y="23869"/>
                  <a:pt x="51908" y="24160"/>
                  <a:pt x="51803" y="24459"/>
                </a:cubicBezTo>
                <a:cubicBezTo>
                  <a:pt x="50878" y="24899"/>
                  <a:pt x="49998" y="25225"/>
                  <a:pt x="49082" y="25481"/>
                </a:cubicBezTo>
                <a:cubicBezTo>
                  <a:pt x="49197" y="25155"/>
                  <a:pt x="49302" y="24864"/>
                  <a:pt x="49452" y="24565"/>
                </a:cubicBezTo>
                <a:cubicBezTo>
                  <a:pt x="50332" y="24345"/>
                  <a:pt x="51213" y="24019"/>
                  <a:pt x="52128" y="23579"/>
                </a:cubicBezTo>
                <a:close/>
                <a:moveTo>
                  <a:pt x="88735" y="24160"/>
                </a:moveTo>
                <a:cubicBezTo>
                  <a:pt x="88999" y="24459"/>
                  <a:pt x="89290" y="24750"/>
                  <a:pt x="89616" y="25005"/>
                </a:cubicBezTo>
                <a:cubicBezTo>
                  <a:pt x="88409" y="25155"/>
                  <a:pt x="87194" y="25304"/>
                  <a:pt x="86024" y="25445"/>
                </a:cubicBezTo>
                <a:cubicBezTo>
                  <a:pt x="85988" y="25481"/>
                  <a:pt x="85918" y="25481"/>
                  <a:pt x="85874" y="25481"/>
                </a:cubicBezTo>
                <a:cubicBezTo>
                  <a:pt x="85583" y="25225"/>
                  <a:pt x="85328" y="24970"/>
                  <a:pt x="85073" y="24679"/>
                </a:cubicBezTo>
                <a:cubicBezTo>
                  <a:pt x="85398" y="24644"/>
                  <a:pt x="85698" y="24600"/>
                  <a:pt x="85988" y="24565"/>
                </a:cubicBezTo>
                <a:cubicBezTo>
                  <a:pt x="86904" y="24424"/>
                  <a:pt x="87820" y="24274"/>
                  <a:pt x="88735" y="24160"/>
                </a:cubicBezTo>
                <a:close/>
                <a:moveTo>
                  <a:pt x="81032" y="24019"/>
                </a:moveTo>
                <a:cubicBezTo>
                  <a:pt x="81252" y="24380"/>
                  <a:pt x="81472" y="24750"/>
                  <a:pt x="81771" y="25084"/>
                </a:cubicBezTo>
                <a:cubicBezTo>
                  <a:pt x="80996" y="25225"/>
                  <a:pt x="80231" y="25375"/>
                  <a:pt x="79491" y="25560"/>
                </a:cubicBezTo>
                <a:cubicBezTo>
                  <a:pt x="79271" y="25260"/>
                  <a:pt x="79051" y="24935"/>
                  <a:pt x="78875" y="24600"/>
                </a:cubicBezTo>
                <a:cubicBezTo>
                  <a:pt x="79570" y="24380"/>
                  <a:pt x="80266" y="24204"/>
                  <a:pt x="81032" y="24019"/>
                </a:cubicBezTo>
                <a:close/>
                <a:moveTo>
                  <a:pt x="20364" y="24459"/>
                </a:moveTo>
                <a:cubicBezTo>
                  <a:pt x="20725" y="24864"/>
                  <a:pt x="21130" y="25260"/>
                  <a:pt x="21570" y="25595"/>
                </a:cubicBezTo>
                <a:cubicBezTo>
                  <a:pt x="21464" y="25560"/>
                  <a:pt x="21350" y="25525"/>
                  <a:pt x="21279" y="25481"/>
                </a:cubicBezTo>
                <a:cubicBezTo>
                  <a:pt x="20804" y="25190"/>
                  <a:pt x="20328" y="24899"/>
                  <a:pt x="19923" y="24530"/>
                </a:cubicBezTo>
                <a:cubicBezTo>
                  <a:pt x="20064" y="24530"/>
                  <a:pt x="20214" y="24530"/>
                  <a:pt x="20364" y="24459"/>
                </a:cubicBezTo>
                <a:close/>
                <a:moveTo>
                  <a:pt x="54400" y="23059"/>
                </a:moveTo>
                <a:cubicBezTo>
                  <a:pt x="54294" y="23464"/>
                  <a:pt x="54180" y="23869"/>
                  <a:pt x="54109" y="24274"/>
                </a:cubicBezTo>
                <a:cubicBezTo>
                  <a:pt x="53264" y="24785"/>
                  <a:pt x="52384" y="25225"/>
                  <a:pt x="51582" y="25595"/>
                </a:cubicBezTo>
                <a:cubicBezTo>
                  <a:pt x="51653" y="25225"/>
                  <a:pt x="51759" y="24864"/>
                  <a:pt x="51873" y="24494"/>
                </a:cubicBezTo>
                <a:cubicBezTo>
                  <a:pt x="52718" y="24125"/>
                  <a:pt x="53563" y="23614"/>
                  <a:pt x="54400" y="23059"/>
                </a:cubicBezTo>
                <a:close/>
                <a:moveTo>
                  <a:pt x="56601" y="22769"/>
                </a:moveTo>
                <a:lnTo>
                  <a:pt x="56601" y="22769"/>
                </a:lnTo>
                <a:cubicBezTo>
                  <a:pt x="56565" y="23280"/>
                  <a:pt x="56530" y="23764"/>
                  <a:pt x="56530" y="24274"/>
                </a:cubicBezTo>
                <a:cubicBezTo>
                  <a:pt x="56125" y="24530"/>
                  <a:pt x="55720" y="24750"/>
                  <a:pt x="55280" y="25005"/>
                </a:cubicBezTo>
                <a:cubicBezTo>
                  <a:pt x="54840" y="25260"/>
                  <a:pt x="54400" y="25481"/>
                  <a:pt x="53959" y="25745"/>
                </a:cubicBezTo>
                <a:cubicBezTo>
                  <a:pt x="54039" y="25260"/>
                  <a:pt x="54109" y="24785"/>
                  <a:pt x="54180" y="24345"/>
                </a:cubicBezTo>
                <a:cubicBezTo>
                  <a:pt x="54585" y="24125"/>
                  <a:pt x="54954" y="23869"/>
                  <a:pt x="55359" y="23614"/>
                </a:cubicBezTo>
                <a:cubicBezTo>
                  <a:pt x="55764" y="23324"/>
                  <a:pt x="56160" y="23059"/>
                  <a:pt x="56601" y="22769"/>
                </a:cubicBezTo>
                <a:close/>
                <a:moveTo>
                  <a:pt x="71206" y="22293"/>
                </a:moveTo>
                <a:cubicBezTo>
                  <a:pt x="71312" y="22698"/>
                  <a:pt x="71427" y="23139"/>
                  <a:pt x="71567" y="23544"/>
                </a:cubicBezTo>
                <a:lnTo>
                  <a:pt x="71611" y="23649"/>
                </a:lnTo>
                <a:cubicBezTo>
                  <a:pt x="71647" y="23834"/>
                  <a:pt x="71717" y="24054"/>
                  <a:pt x="71752" y="24239"/>
                </a:cubicBezTo>
                <a:cubicBezTo>
                  <a:pt x="71497" y="24494"/>
                  <a:pt x="71242" y="24785"/>
                  <a:pt x="70951" y="25084"/>
                </a:cubicBezTo>
                <a:lnTo>
                  <a:pt x="70291" y="25745"/>
                </a:lnTo>
                <a:cubicBezTo>
                  <a:pt x="70141" y="25260"/>
                  <a:pt x="69991" y="24785"/>
                  <a:pt x="69851" y="24310"/>
                </a:cubicBezTo>
                <a:cubicBezTo>
                  <a:pt x="69807" y="24160"/>
                  <a:pt x="69736" y="23984"/>
                  <a:pt x="69701" y="23834"/>
                </a:cubicBezTo>
                <a:cubicBezTo>
                  <a:pt x="69736" y="23764"/>
                  <a:pt x="69807" y="23720"/>
                  <a:pt x="69851" y="23649"/>
                </a:cubicBezTo>
                <a:cubicBezTo>
                  <a:pt x="70326" y="23174"/>
                  <a:pt x="70766" y="22698"/>
                  <a:pt x="71206" y="22293"/>
                </a:cubicBezTo>
                <a:close/>
                <a:moveTo>
                  <a:pt x="103226" y="23324"/>
                </a:moveTo>
                <a:lnTo>
                  <a:pt x="103226" y="23324"/>
                </a:lnTo>
                <a:cubicBezTo>
                  <a:pt x="103411" y="23394"/>
                  <a:pt x="103631" y="23500"/>
                  <a:pt x="103816" y="23579"/>
                </a:cubicBezTo>
                <a:cubicBezTo>
                  <a:pt x="104036" y="23649"/>
                  <a:pt x="104221" y="23764"/>
                  <a:pt x="104441" y="23834"/>
                </a:cubicBezTo>
                <a:cubicBezTo>
                  <a:pt x="104952" y="24054"/>
                  <a:pt x="105463" y="24274"/>
                  <a:pt x="105982" y="24459"/>
                </a:cubicBezTo>
                <a:cubicBezTo>
                  <a:pt x="106493" y="24899"/>
                  <a:pt x="107003" y="25340"/>
                  <a:pt x="107558" y="25745"/>
                </a:cubicBezTo>
                <a:cubicBezTo>
                  <a:pt x="107267" y="25665"/>
                  <a:pt x="107003" y="25560"/>
                  <a:pt x="106748" y="25445"/>
                </a:cubicBezTo>
                <a:cubicBezTo>
                  <a:pt x="106422" y="25340"/>
                  <a:pt x="106123" y="25190"/>
                  <a:pt x="105797" y="25084"/>
                </a:cubicBezTo>
                <a:cubicBezTo>
                  <a:pt x="105392" y="24899"/>
                  <a:pt x="105022" y="24750"/>
                  <a:pt x="104626" y="24600"/>
                </a:cubicBezTo>
                <a:cubicBezTo>
                  <a:pt x="104142" y="24160"/>
                  <a:pt x="103667" y="23764"/>
                  <a:pt x="103226" y="23324"/>
                </a:cubicBezTo>
                <a:close/>
                <a:moveTo>
                  <a:pt x="95569" y="24744"/>
                </a:moveTo>
                <a:cubicBezTo>
                  <a:pt x="96078" y="24744"/>
                  <a:pt x="96589" y="24755"/>
                  <a:pt x="97099" y="24785"/>
                </a:cubicBezTo>
                <a:cubicBezTo>
                  <a:pt x="97504" y="25120"/>
                  <a:pt x="97944" y="25445"/>
                  <a:pt x="98384" y="25780"/>
                </a:cubicBezTo>
                <a:cubicBezTo>
                  <a:pt x="97213" y="25665"/>
                  <a:pt x="95998" y="25665"/>
                  <a:pt x="94722" y="25665"/>
                </a:cubicBezTo>
                <a:cubicBezTo>
                  <a:pt x="94282" y="25410"/>
                  <a:pt x="93877" y="25120"/>
                  <a:pt x="93507" y="24785"/>
                </a:cubicBezTo>
                <a:cubicBezTo>
                  <a:pt x="94183" y="24765"/>
                  <a:pt x="94874" y="24744"/>
                  <a:pt x="95569" y="24744"/>
                </a:cubicBezTo>
                <a:close/>
                <a:moveTo>
                  <a:pt x="13461" y="25190"/>
                </a:moveTo>
                <a:cubicBezTo>
                  <a:pt x="14166" y="25190"/>
                  <a:pt x="14861" y="25190"/>
                  <a:pt x="15592" y="25225"/>
                </a:cubicBezTo>
                <a:cubicBezTo>
                  <a:pt x="15301" y="25375"/>
                  <a:pt x="15002" y="25560"/>
                  <a:pt x="14711" y="25745"/>
                </a:cubicBezTo>
                <a:cubicBezTo>
                  <a:pt x="13981" y="25745"/>
                  <a:pt x="13285" y="25780"/>
                  <a:pt x="12546" y="25815"/>
                </a:cubicBezTo>
                <a:cubicBezTo>
                  <a:pt x="12845" y="25595"/>
                  <a:pt x="13136" y="25410"/>
                  <a:pt x="13461" y="25190"/>
                </a:cubicBezTo>
                <a:close/>
                <a:moveTo>
                  <a:pt x="101501" y="23544"/>
                </a:moveTo>
                <a:lnTo>
                  <a:pt x="101501" y="23544"/>
                </a:lnTo>
                <a:cubicBezTo>
                  <a:pt x="102531" y="23869"/>
                  <a:pt x="103561" y="24239"/>
                  <a:pt x="104547" y="24679"/>
                </a:cubicBezTo>
                <a:cubicBezTo>
                  <a:pt x="105022" y="25084"/>
                  <a:pt x="105507" y="25445"/>
                  <a:pt x="105947" y="25850"/>
                </a:cubicBezTo>
                <a:cubicBezTo>
                  <a:pt x="104917" y="25445"/>
                  <a:pt x="103887" y="25084"/>
                  <a:pt x="102865" y="24750"/>
                </a:cubicBezTo>
                <a:cubicBezTo>
                  <a:pt x="102425" y="24380"/>
                  <a:pt x="101985" y="23984"/>
                  <a:pt x="101501" y="23544"/>
                </a:cubicBezTo>
                <a:close/>
                <a:moveTo>
                  <a:pt x="21130" y="23614"/>
                </a:moveTo>
                <a:cubicBezTo>
                  <a:pt x="21499" y="24125"/>
                  <a:pt x="21904" y="24600"/>
                  <a:pt x="22344" y="25005"/>
                </a:cubicBezTo>
                <a:cubicBezTo>
                  <a:pt x="22529" y="25190"/>
                  <a:pt x="22705" y="25340"/>
                  <a:pt x="22926" y="25481"/>
                </a:cubicBezTo>
                <a:cubicBezTo>
                  <a:pt x="22820" y="25701"/>
                  <a:pt x="22670" y="25850"/>
                  <a:pt x="22565" y="25885"/>
                </a:cubicBezTo>
                <a:lnTo>
                  <a:pt x="22529" y="25885"/>
                </a:lnTo>
                <a:cubicBezTo>
                  <a:pt x="22415" y="25815"/>
                  <a:pt x="22265" y="25701"/>
                  <a:pt x="22160" y="25595"/>
                </a:cubicBezTo>
                <a:cubicBezTo>
                  <a:pt x="21649" y="25155"/>
                  <a:pt x="21209" y="24679"/>
                  <a:pt x="20804" y="24160"/>
                </a:cubicBezTo>
                <a:cubicBezTo>
                  <a:pt x="20909" y="24054"/>
                  <a:pt x="21024" y="23869"/>
                  <a:pt x="21130" y="23614"/>
                </a:cubicBezTo>
                <a:close/>
                <a:moveTo>
                  <a:pt x="49337" y="24600"/>
                </a:moveTo>
                <a:lnTo>
                  <a:pt x="49337" y="24600"/>
                </a:lnTo>
                <a:cubicBezTo>
                  <a:pt x="49232" y="24899"/>
                  <a:pt x="49082" y="25190"/>
                  <a:pt x="48976" y="25481"/>
                </a:cubicBezTo>
                <a:cubicBezTo>
                  <a:pt x="48607" y="25595"/>
                  <a:pt x="48237" y="25665"/>
                  <a:pt x="47841" y="25745"/>
                </a:cubicBezTo>
                <a:cubicBezTo>
                  <a:pt x="47425" y="25824"/>
                  <a:pt x="47014" y="25863"/>
                  <a:pt x="46600" y="25863"/>
                </a:cubicBezTo>
                <a:cubicBezTo>
                  <a:pt x="46462" y="25863"/>
                  <a:pt x="46324" y="25859"/>
                  <a:pt x="46186" y="25850"/>
                </a:cubicBezTo>
                <a:cubicBezTo>
                  <a:pt x="46300" y="25560"/>
                  <a:pt x="46441" y="25260"/>
                  <a:pt x="46555" y="24935"/>
                </a:cubicBezTo>
                <a:lnTo>
                  <a:pt x="46476" y="24899"/>
                </a:lnTo>
                <a:cubicBezTo>
                  <a:pt x="46335" y="25225"/>
                  <a:pt x="46221" y="25560"/>
                  <a:pt x="46080" y="25850"/>
                </a:cubicBezTo>
                <a:lnTo>
                  <a:pt x="45340" y="25850"/>
                </a:lnTo>
                <a:cubicBezTo>
                  <a:pt x="45050" y="25833"/>
                  <a:pt x="44757" y="25824"/>
                  <a:pt x="44463" y="25824"/>
                </a:cubicBezTo>
                <a:cubicBezTo>
                  <a:pt x="44169" y="25824"/>
                  <a:pt x="43875" y="25833"/>
                  <a:pt x="43580" y="25850"/>
                </a:cubicBezTo>
                <a:cubicBezTo>
                  <a:pt x="43439" y="25850"/>
                  <a:pt x="43254" y="25850"/>
                  <a:pt x="43104" y="25885"/>
                </a:cubicBezTo>
                <a:cubicBezTo>
                  <a:pt x="43139" y="25780"/>
                  <a:pt x="43175" y="25630"/>
                  <a:pt x="43219" y="25525"/>
                </a:cubicBezTo>
                <a:cubicBezTo>
                  <a:pt x="43324" y="25304"/>
                  <a:pt x="43395" y="25040"/>
                  <a:pt x="43509" y="24785"/>
                </a:cubicBezTo>
                <a:cubicBezTo>
                  <a:pt x="43659" y="24785"/>
                  <a:pt x="43879" y="24750"/>
                  <a:pt x="44055" y="24750"/>
                </a:cubicBezTo>
                <a:cubicBezTo>
                  <a:pt x="44168" y="24743"/>
                  <a:pt x="44280" y="24740"/>
                  <a:pt x="44393" y="24740"/>
                </a:cubicBezTo>
                <a:cubicBezTo>
                  <a:pt x="44870" y="24740"/>
                  <a:pt x="45346" y="24792"/>
                  <a:pt x="45816" y="24820"/>
                </a:cubicBezTo>
                <a:cubicBezTo>
                  <a:pt x="46256" y="24844"/>
                  <a:pt x="46706" y="24876"/>
                  <a:pt x="47167" y="24876"/>
                </a:cubicBezTo>
                <a:cubicBezTo>
                  <a:pt x="47554" y="24876"/>
                  <a:pt x="47949" y="24853"/>
                  <a:pt x="48351" y="24785"/>
                </a:cubicBezTo>
                <a:cubicBezTo>
                  <a:pt x="48677" y="24750"/>
                  <a:pt x="49012" y="24679"/>
                  <a:pt x="49337" y="24600"/>
                </a:cubicBezTo>
                <a:close/>
                <a:moveTo>
                  <a:pt x="93357" y="24785"/>
                </a:moveTo>
                <a:cubicBezTo>
                  <a:pt x="93727" y="25120"/>
                  <a:pt x="94132" y="25410"/>
                  <a:pt x="94572" y="25701"/>
                </a:cubicBezTo>
                <a:cubicBezTo>
                  <a:pt x="93436" y="25701"/>
                  <a:pt x="92221" y="25780"/>
                  <a:pt x="90980" y="25885"/>
                </a:cubicBezTo>
                <a:cubicBezTo>
                  <a:pt x="90540" y="25630"/>
                  <a:pt x="90170" y="25375"/>
                  <a:pt x="89800" y="25084"/>
                </a:cubicBezTo>
                <a:cubicBezTo>
                  <a:pt x="90980" y="24935"/>
                  <a:pt x="92151" y="24864"/>
                  <a:pt x="93357" y="24785"/>
                </a:cubicBezTo>
                <a:close/>
                <a:moveTo>
                  <a:pt x="20725" y="24239"/>
                </a:moveTo>
                <a:cubicBezTo>
                  <a:pt x="21130" y="24750"/>
                  <a:pt x="21570" y="25225"/>
                  <a:pt x="22089" y="25665"/>
                </a:cubicBezTo>
                <a:cubicBezTo>
                  <a:pt x="22195" y="25745"/>
                  <a:pt x="22309" y="25850"/>
                  <a:pt x="22450" y="25921"/>
                </a:cubicBezTo>
                <a:lnTo>
                  <a:pt x="22380" y="25921"/>
                </a:lnTo>
                <a:cubicBezTo>
                  <a:pt x="22195" y="25850"/>
                  <a:pt x="22010" y="25780"/>
                  <a:pt x="21825" y="25701"/>
                </a:cubicBezTo>
                <a:cubicBezTo>
                  <a:pt x="21314" y="25340"/>
                  <a:pt x="20874" y="24899"/>
                  <a:pt x="20434" y="24459"/>
                </a:cubicBezTo>
                <a:cubicBezTo>
                  <a:pt x="20548" y="24380"/>
                  <a:pt x="20619" y="24345"/>
                  <a:pt x="20725" y="24239"/>
                </a:cubicBezTo>
                <a:close/>
                <a:moveTo>
                  <a:pt x="84958" y="24715"/>
                </a:moveTo>
                <a:cubicBezTo>
                  <a:pt x="85214" y="24970"/>
                  <a:pt x="85478" y="25260"/>
                  <a:pt x="85768" y="25481"/>
                </a:cubicBezTo>
                <a:cubicBezTo>
                  <a:pt x="85398" y="25560"/>
                  <a:pt x="85037" y="25595"/>
                  <a:pt x="84703" y="25630"/>
                </a:cubicBezTo>
                <a:cubicBezTo>
                  <a:pt x="84043" y="25745"/>
                  <a:pt x="83347" y="25815"/>
                  <a:pt x="82687" y="25921"/>
                </a:cubicBezTo>
                <a:cubicBezTo>
                  <a:pt x="82396" y="25665"/>
                  <a:pt x="82176" y="25410"/>
                  <a:pt x="81912" y="25155"/>
                </a:cubicBezTo>
                <a:cubicBezTo>
                  <a:pt x="82652" y="25005"/>
                  <a:pt x="83382" y="24935"/>
                  <a:pt x="84078" y="24820"/>
                </a:cubicBezTo>
                <a:cubicBezTo>
                  <a:pt x="84377" y="24785"/>
                  <a:pt x="84668" y="24750"/>
                  <a:pt x="84958" y="24715"/>
                </a:cubicBezTo>
                <a:close/>
                <a:moveTo>
                  <a:pt x="15742" y="25225"/>
                </a:moveTo>
                <a:cubicBezTo>
                  <a:pt x="16472" y="25260"/>
                  <a:pt x="17168" y="25340"/>
                  <a:pt x="17863" y="25445"/>
                </a:cubicBezTo>
                <a:cubicBezTo>
                  <a:pt x="17943" y="25445"/>
                  <a:pt x="18013" y="25481"/>
                  <a:pt x="18083" y="25481"/>
                </a:cubicBezTo>
                <a:cubicBezTo>
                  <a:pt x="17828" y="25630"/>
                  <a:pt x="17538" y="25780"/>
                  <a:pt x="17282" y="25965"/>
                </a:cubicBezTo>
                <a:cubicBezTo>
                  <a:pt x="16472" y="25815"/>
                  <a:pt x="15662" y="25745"/>
                  <a:pt x="14861" y="25745"/>
                </a:cubicBezTo>
                <a:cubicBezTo>
                  <a:pt x="15152" y="25560"/>
                  <a:pt x="15442" y="25375"/>
                  <a:pt x="15742" y="25225"/>
                </a:cubicBezTo>
                <a:close/>
                <a:moveTo>
                  <a:pt x="59171" y="22769"/>
                </a:moveTo>
                <a:cubicBezTo>
                  <a:pt x="59242" y="23359"/>
                  <a:pt x="59321" y="23940"/>
                  <a:pt x="59427" y="24530"/>
                </a:cubicBezTo>
                <a:cubicBezTo>
                  <a:pt x="58511" y="25005"/>
                  <a:pt x="57596" y="25481"/>
                  <a:pt x="56645" y="25965"/>
                </a:cubicBezTo>
                <a:cubicBezTo>
                  <a:pt x="56645" y="25410"/>
                  <a:pt x="56601" y="24864"/>
                  <a:pt x="56601" y="24310"/>
                </a:cubicBezTo>
                <a:cubicBezTo>
                  <a:pt x="57481" y="23834"/>
                  <a:pt x="58326" y="23280"/>
                  <a:pt x="59171" y="22769"/>
                </a:cubicBezTo>
                <a:close/>
                <a:moveTo>
                  <a:pt x="99564" y="24019"/>
                </a:moveTo>
                <a:lnTo>
                  <a:pt x="99564" y="24019"/>
                </a:lnTo>
                <a:cubicBezTo>
                  <a:pt x="100664" y="24239"/>
                  <a:pt x="101721" y="24494"/>
                  <a:pt x="102786" y="24820"/>
                </a:cubicBezTo>
                <a:cubicBezTo>
                  <a:pt x="103226" y="25225"/>
                  <a:pt x="103667" y="25595"/>
                  <a:pt x="104107" y="25965"/>
                </a:cubicBezTo>
                <a:cubicBezTo>
                  <a:pt x="103006" y="25630"/>
                  <a:pt x="101906" y="25340"/>
                  <a:pt x="100735" y="25120"/>
                </a:cubicBezTo>
                <a:cubicBezTo>
                  <a:pt x="100330" y="24750"/>
                  <a:pt x="99925" y="24380"/>
                  <a:pt x="99564" y="24019"/>
                </a:cubicBezTo>
                <a:close/>
                <a:moveTo>
                  <a:pt x="61883" y="23209"/>
                </a:moveTo>
                <a:cubicBezTo>
                  <a:pt x="61998" y="23720"/>
                  <a:pt x="62103" y="24239"/>
                  <a:pt x="62218" y="24750"/>
                </a:cubicBezTo>
                <a:cubicBezTo>
                  <a:pt x="61408" y="25225"/>
                  <a:pt x="60606" y="25630"/>
                  <a:pt x="59761" y="26035"/>
                </a:cubicBezTo>
                <a:cubicBezTo>
                  <a:pt x="59682" y="25560"/>
                  <a:pt x="59576" y="25084"/>
                  <a:pt x="59506" y="24565"/>
                </a:cubicBezTo>
                <a:cubicBezTo>
                  <a:pt x="60307" y="24125"/>
                  <a:pt x="61117" y="23685"/>
                  <a:pt x="61883" y="23209"/>
                </a:cubicBezTo>
                <a:close/>
                <a:moveTo>
                  <a:pt x="13285" y="25190"/>
                </a:moveTo>
                <a:lnTo>
                  <a:pt x="13285" y="25190"/>
                </a:lnTo>
                <a:cubicBezTo>
                  <a:pt x="12986" y="25410"/>
                  <a:pt x="12695" y="25630"/>
                  <a:pt x="12361" y="25850"/>
                </a:cubicBezTo>
                <a:cubicBezTo>
                  <a:pt x="11665" y="25885"/>
                  <a:pt x="10970" y="25965"/>
                  <a:pt x="10309" y="26035"/>
                </a:cubicBezTo>
                <a:cubicBezTo>
                  <a:pt x="10204" y="26035"/>
                  <a:pt x="10089" y="26035"/>
                  <a:pt x="9984" y="26070"/>
                </a:cubicBezTo>
                <a:cubicBezTo>
                  <a:pt x="10345" y="25780"/>
                  <a:pt x="10714" y="25525"/>
                  <a:pt x="11084" y="25260"/>
                </a:cubicBezTo>
                <a:lnTo>
                  <a:pt x="11815" y="25260"/>
                </a:lnTo>
                <a:cubicBezTo>
                  <a:pt x="12326" y="25225"/>
                  <a:pt x="12801" y="25225"/>
                  <a:pt x="13285" y="25190"/>
                </a:cubicBezTo>
                <a:close/>
                <a:moveTo>
                  <a:pt x="73328" y="22989"/>
                </a:moveTo>
                <a:cubicBezTo>
                  <a:pt x="73513" y="23614"/>
                  <a:pt x="73733" y="24274"/>
                  <a:pt x="73953" y="24935"/>
                </a:cubicBezTo>
                <a:cubicBezTo>
                  <a:pt x="73443" y="25260"/>
                  <a:pt x="72967" y="25665"/>
                  <a:pt x="72448" y="26106"/>
                </a:cubicBezTo>
                <a:cubicBezTo>
                  <a:pt x="72272" y="25525"/>
                  <a:pt x="72052" y="24899"/>
                  <a:pt x="71867" y="24274"/>
                </a:cubicBezTo>
                <a:cubicBezTo>
                  <a:pt x="72377" y="23799"/>
                  <a:pt x="72853" y="23359"/>
                  <a:pt x="73328" y="22989"/>
                </a:cubicBezTo>
                <a:close/>
                <a:moveTo>
                  <a:pt x="19605" y="25199"/>
                </a:moveTo>
                <a:cubicBezTo>
                  <a:pt x="19692" y="25199"/>
                  <a:pt x="19774" y="25208"/>
                  <a:pt x="19844" y="25225"/>
                </a:cubicBezTo>
                <a:cubicBezTo>
                  <a:pt x="20469" y="25410"/>
                  <a:pt x="21094" y="25595"/>
                  <a:pt x="21684" y="25850"/>
                </a:cubicBezTo>
                <a:cubicBezTo>
                  <a:pt x="21684" y="25850"/>
                  <a:pt x="21719" y="25850"/>
                  <a:pt x="21719" y="25885"/>
                </a:cubicBezTo>
                <a:cubicBezTo>
                  <a:pt x="21904" y="25965"/>
                  <a:pt x="22045" y="26035"/>
                  <a:pt x="22230" y="26141"/>
                </a:cubicBezTo>
                <a:lnTo>
                  <a:pt x="22089" y="26141"/>
                </a:lnTo>
                <a:cubicBezTo>
                  <a:pt x="21209" y="25780"/>
                  <a:pt x="20284" y="25481"/>
                  <a:pt x="19298" y="25225"/>
                </a:cubicBezTo>
                <a:lnTo>
                  <a:pt x="19334" y="25225"/>
                </a:lnTo>
                <a:cubicBezTo>
                  <a:pt x="19426" y="25208"/>
                  <a:pt x="19518" y="25199"/>
                  <a:pt x="19605" y="25199"/>
                </a:cubicBezTo>
                <a:close/>
                <a:moveTo>
                  <a:pt x="97249" y="24785"/>
                </a:moveTo>
                <a:cubicBezTo>
                  <a:pt x="97433" y="24785"/>
                  <a:pt x="97583" y="24785"/>
                  <a:pt x="97724" y="24820"/>
                </a:cubicBezTo>
                <a:cubicBezTo>
                  <a:pt x="98754" y="24864"/>
                  <a:pt x="99740" y="25005"/>
                  <a:pt x="100700" y="25190"/>
                </a:cubicBezTo>
                <a:cubicBezTo>
                  <a:pt x="101140" y="25560"/>
                  <a:pt x="101545" y="25885"/>
                  <a:pt x="101985" y="26220"/>
                </a:cubicBezTo>
                <a:cubicBezTo>
                  <a:pt x="101281" y="26070"/>
                  <a:pt x="100550" y="25965"/>
                  <a:pt x="99819" y="25885"/>
                </a:cubicBezTo>
                <a:cubicBezTo>
                  <a:pt x="99379" y="25850"/>
                  <a:pt x="98974" y="25815"/>
                  <a:pt x="98534" y="25780"/>
                </a:cubicBezTo>
                <a:cubicBezTo>
                  <a:pt x="98094" y="25445"/>
                  <a:pt x="97689" y="25120"/>
                  <a:pt x="97249" y="24785"/>
                </a:cubicBezTo>
                <a:close/>
                <a:moveTo>
                  <a:pt x="10899" y="25260"/>
                </a:moveTo>
                <a:lnTo>
                  <a:pt x="10899" y="25260"/>
                </a:lnTo>
                <a:cubicBezTo>
                  <a:pt x="10530" y="25560"/>
                  <a:pt x="10160" y="25815"/>
                  <a:pt x="9834" y="26070"/>
                </a:cubicBezTo>
                <a:cubicBezTo>
                  <a:pt x="9464" y="26106"/>
                  <a:pt x="9139" y="26141"/>
                  <a:pt x="8804" y="26185"/>
                </a:cubicBezTo>
                <a:cubicBezTo>
                  <a:pt x="8329" y="26220"/>
                  <a:pt x="7853" y="26255"/>
                  <a:pt x="7413" y="26255"/>
                </a:cubicBezTo>
                <a:cubicBezTo>
                  <a:pt x="7818" y="25921"/>
                  <a:pt x="8293" y="25595"/>
                  <a:pt x="8734" y="25304"/>
                </a:cubicBezTo>
                <a:lnTo>
                  <a:pt x="9764" y="25304"/>
                </a:lnTo>
                <a:cubicBezTo>
                  <a:pt x="10160" y="25304"/>
                  <a:pt x="10530" y="25304"/>
                  <a:pt x="10899" y="25260"/>
                </a:cubicBezTo>
                <a:close/>
                <a:moveTo>
                  <a:pt x="3707" y="24820"/>
                </a:moveTo>
                <a:cubicBezTo>
                  <a:pt x="3997" y="24864"/>
                  <a:pt x="4332" y="24899"/>
                  <a:pt x="4622" y="24935"/>
                </a:cubicBezTo>
                <a:cubicBezTo>
                  <a:pt x="5142" y="25005"/>
                  <a:pt x="5617" y="25040"/>
                  <a:pt x="6128" y="25120"/>
                </a:cubicBezTo>
                <a:cubicBezTo>
                  <a:pt x="5538" y="25481"/>
                  <a:pt x="4992" y="25885"/>
                  <a:pt x="4437" y="26290"/>
                </a:cubicBezTo>
                <a:cubicBezTo>
                  <a:pt x="3522" y="26255"/>
                  <a:pt x="2641" y="26220"/>
                  <a:pt x="1796" y="26141"/>
                </a:cubicBezTo>
                <a:cubicBezTo>
                  <a:pt x="2421" y="25701"/>
                  <a:pt x="3081" y="25260"/>
                  <a:pt x="3707" y="24820"/>
                </a:cubicBezTo>
                <a:close/>
                <a:moveTo>
                  <a:pt x="6242" y="25120"/>
                </a:moveTo>
                <a:cubicBezTo>
                  <a:pt x="7008" y="25190"/>
                  <a:pt x="7783" y="25260"/>
                  <a:pt x="8584" y="25304"/>
                </a:cubicBezTo>
                <a:cubicBezTo>
                  <a:pt x="8144" y="25595"/>
                  <a:pt x="7668" y="25921"/>
                  <a:pt x="7228" y="26255"/>
                </a:cubicBezTo>
                <a:cubicBezTo>
                  <a:pt x="6348" y="26290"/>
                  <a:pt x="5467" y="26290"/>
                  <a:pt x="4587" y="26290"/>
                </a:cubicBezTo>
                <a:cubicBezTo>
                  <a:pt x="5142" y="25885"/>
                  <a:pt x="5687" y="25525"/>
                  <a:pt x="6242" y="25120"/>
                </a:cubicBezTo>
                <a:close/>
                <a:moveTo>
                  <a:pt x="19078" y="25260"/>
                </a:moveTo>
                <a:cubicBezTo>
                  <a:pt x="20064" y="25481"/>
                  <a:pt x="20989" y="25815"/>
                  <a:pt x="21904" y="26185"/>
                </a:cubicBezTo>
                <a:cubicBezTo>
                  <a:pt x="21719" y="26220"/>
                  <a:pt x="21499" y="26255"/>
                  <a:pt x="21279" y="26326"/>
                </a:cubicBezTo>
                <a:cubicBezTo>
                  <a:pt x="20364" y="25965"/>
                  <a:pt x="19404" y="25665"/>
                  <a:pt x="18383" y="25445"/>
                </a:cubicBezTo>
                <a:cubicBezTo>
                  <a:pt x="18603" y="25375"/>
                  <a:pt x="18858" y="25304"/>
                  <a:pt x="19078" y="25260"/>
                </a:cubicBezTo>
                <a:close/>
                <a:moveTo>
                  <a:pt x="64929" y="23174"/>
                </a:moveTo>
                <a:cubicBezTo>
                  <a:pt x="65079" y="23685"/>
                  <a:pt x="65264" y="24239"/>
                  <a:pt x="65405" y="24785"/>
                </a:cubicBezTo>
                <a:cubicBezTo>
                  <a:pt x="64568" y="25340"/>
                  <a:pt x="63644" y="25850"/>
                  <a:pt x="62693" y="26326"/>
                </a:cubicBezTo>
                <a:cubicBezTo>
                  <a:pt x="62543" y="25850"/>
                  <a:pt x="62438" y="25340"/>
                  <a:pt x="62323" y="24820"/>
                </a:cubicBezTo>
                <a:cubicBezTo>
                  <a:pt x="63204" y="24310"/>
                  <a:pt x="64084" y="23764"/>
                  <a:pt x="64929" y="23174"/>
                </a:cubicBezTo>
                <a:close/>
                <a:moveTo>
                  <a:pt x="78795" y="24644"/>
                </a:moveTo>
                <a:cubicBezTo>
                  <a:pt x="78980" y="24970"/>
                  <a:pt x="79165" y="25260"/>
                  <a:pt x="79385" y="25595"/>
                </a:cubicBezTo>
                <a:cubicBezTo>
                  <a:pt x="78795" y="25745"/>
                  <a:pt x="78250" y="25921"/>
                  <a:pt x="77660" y="26141"/>
                </a:cubicBezTo>
                <a:cubicBezTo>
                  <a:pt x="77510" y="26220"/>
                  <a:pt x="77369" y="26255"/>
                  <a:pt x="77220" y="26326"/>
                </a:cubicBezTo>
                <a:cubicBezTo>
                  <a:pt x="77035" y="26070"/>
                  <a:pt x="76850" y="25780"/>
                  <a:pt x="76709" y="25445"/>
                </a:cubicBezTo>
                <a:cubicBezTo>
                  <a:pt x="77404" y="25155"/>
                  <a:pt x="78065" y="24864"/>
                  <a:pt x="78795" y="24644"/>
                </a:cubicBezTo>
                <a:close/>
                <a:moveTo>
                  <a:pt x="89695" y="25084"/>
                </a:moveTo>
                <a:cubicBezTo>
                  <a:pt x="90056" y="25375"/>
                  <a:pt x="90425" y="25665"/>
                  <a:pt x="90830" y="25921"/>
                </a:cubicBezTo>
                <a:cubicBezTo>
                  <a:pt x="89950" y="26000"/>
                  <a:pt x="89070" y="26106"/>
                  <a:pt x="88154" y="26220"/>
                </a:cubicBezTo>
                <a:cubicBezTo>
                  <a:pt x="87784" y="26255"/>
                  <a:pt x="87415" y="26290"/>
                  <a:pt x="87054" y="26326"/>
                </a:cubicBezTo>
                <a:cubicBezTo>
                  <a:pt x="86684" y="26106"/>
                  <a:pt x="86314" y="25850"/>
                  <a:pt x="85953" y="25560"/>
                </a:cubicBezTo>
                <a:lnTo>
                  <a:pt x="86059" y="25560"/>
                </a:lnTo>
                <a:cubicBezTo>
                  <a:pt x="87238" y="25375"/>
                  <a:pt x="88445" y="25225"/>
                  <a:pt x="89695" y="25084"/>
                </a:cubicBezTo>
                <a:close/>
                <a:moveTo>
                  <a:pt x="22380" y="26220"/>
                </a:moveTo>
                <a:cubicBezTo>
                  <a:pt x="22485" y="26290"/>
                  <a:pt x="22565" y="26326"/>
                  <a:pt x="22670" y="26405"/>
                </a:cubicBezTo>
                <a:cubicBezTo>
                  <a:pt x="22529" y="26326"/>
                  <a:pt x="22415" y="26290"/>
                  <a:pt x="22265" y="26220"/>
                </a:cubicBezTo>
                <a:close/>
                <a:moveTo>
                  <a:pt x="81842" y="25155"/>
                </a:moveTo>
                <a:cubicBezTo>
                  <a:pt x="82062" y="25445"/>
                  <a:pt x="82282" y="25701"/>
                  <a:pt x="82572" y="25965"/>
                </a:cubicBezTo>
                <a:cubicBezTo>
                  <a:pt x="81771" y="26070"/>
                  <a:pt x="80961" y="26220"/>
                  <a:pt x="80195" y="26405"/>
                </a:cubicBezTo>
                <a:cubicBezTo>
                  <a:pt x="79975" y="26185"/>
                  <a:pt x="79755" y="25885"/>
                  <a:pt x="79535" y="25630"/>
                </a:cubicBezTo>
                <a:cubicBezTo>
                  <a:pt x="80301" y="25445"/>
                  <a:pt x="81076" y="25304"/>
                  <a:pt x="81842" y="25155"/>
                </a:cubicBezTo>
                <a:close/>
                <a:moveTo>
                  <a:pt x="75899" y="23799"/>
                </a:moveTo>
                <a:cubicBezTo>
                  <a:pt x="76119" y="24345"/>
                  <a:pt x="76339" y="24899"/>
                  <a:pt x="76594" y="25410"/>
                </a:cubicBezTo>
                <a:cubicBezTo>
                  <a:pt x="75934" y="25745"/>
                  <a:pt x="75309" y="26106"/>
                  <a:pt x="74693" y="26546"/>
                </a:cubicBezTo>
                <a:cubicBezTo>
                  <a:pt x="74429" y="26000"/>
                  <a:pt x="74253" y="25481"/>
                  <a:pt x="74068" y="24970"/>
                </a:cubicBezTo>
                <a:cubicBezTo>
                  <a:pt x="74649" y="24530"/>
                  <a:pt x="75274" y="24125"/>
                  <a:pt x="75899" y="23799"/>
                </a:cubicBezTo>
                <a:close/>
                <a:moveTo>
                  <a:pt x="43395" y="24785"/>
                </a:moveTo>
                <a:lnTo>
                  <a:pt x="43395" y="24785"/>
                </a:lnTo>
                <a:cubicBezTo>
                  <a:pt x="43324" y="25040"/>
                  <a:pt x="43219" y="25260"/>
                  <a:pt x="43139" y="25481"/>
                </a:cubicBezTo>
                <a:cubicBezTo>
                  <a:pt x="43104" y="25630"/>
                  <a:pt x="43034" y="25780"/>
                  <a:pt x="42999" y="25885"/>
                </a:cubicBezTo>
                <a:cubicBezTo>
                  <a:pt x="41933" y="26000"/>
                  <a:pt x="41238" y="26255"/>
                  <a:pt x="40243" y="26581"/>
                </a:cubicBezTo>
                <a:cubicBezTo>
                  <a:pt x="40393" y="26220"/>
                  <a:pt x="40533" y="25850"/>
                  <a:pt x="40718" y="25481"/>
                </a:cubicBezTo>
                <a:cubicBezTo>
                  <a:pt x="41713" y="25120"/>
                  <a:pt x="42373" y="24899"/>
                  <a:pt x="43395" y="24785"/>
                </a:cubicBezTo>
                <a:close/>
                <a:moveTo>
                  <a:pt x="51759" y="24565"/>
                </a:moveTo>
                <a:lnTo>
                  <a:pt x="51759" y="24565"/>
                </a:lnTo>
                <a:cubicBezTo>
                  <a:pt x="51653" y="24935"/>
                  <a:pt x="51538" y="25304"/>
                  <a:pt x="51468" y="25630"/>
                </a:cubicBezTo>
                <a:cubicBezTo>
                  <a:pt x="50552" y="26035"/>
                  <a:pt x="49637" y="26361"/>
                  <a:pt x="48721" y="26581"/>
                </a:cubicBezTo>
                <a:cubicBezTo>
                  <a:pt x="48827" y="26255"/>
                  <a:pt x="48941" y="25921"/>
                  <a:pt x="49047" y="25560"/>
                </a:cubicBezTo>
                <a:cubicBezTo>
                  <a:pt x="49962" y="25340"/>
                  <a:pt x="50843" y="25005"/>
                  <a:pt x="51759" y="24565"/>
                </a:cubicBezTo>
                <a:close/>
                <a:moveTo>
                  <a:pt x="67430" y="23359"/>
                </a:moveTo>
                <a:cubicBezTo>
                  <a:pt x="67535" y="23649"/>
                  <a:pt x="67606" y="23940"/>
                  <a:pt x="67685" y="24204"/>
                </a:cubicBezTo>
                <a:cubicBezTo>
                  <a:pt x="67791" y="24565"/>
                  <a:pt x="67905" y="24935"/>
                  <a:pt x="68011" y="25260"/>
                </a:cubicBezTo>
                <a:cubicBezTo>
                  <a:pt x="67386" y="25745"/>
                  <a:pt x="66769" y="26220"/>
                  <a:pt x="66065" y="26625"/>
                </a:cubicBezTo>
                <a:cubicBezTo>
                  <a:pt x="65959" y="26220"/>
                  <a:pt x="65845" y="25815"/>
                  <a:pt x="65704" y="25410"/>
                </a:cubicBezTo>
                <a:cubicBezTo>
                  <a:pt x="65625" y="25225"/>
                  <a:pt x="65590" y="25005"/>
                  <a:pt x="65519" y="24820"/>
                </a:cubicBezTo>
                <a:cubicBezTo>
                  <a:pt x="66179" y="24345"/>
                  <a:pt x="66840" y="23869"/>
                  <a:pt x="67430" y="23359"/>
                </a:cubicBezTo>
                <a:close/>
                <a:moveTo>
                  <a:pt x="94678" y="25780"/>
                </a:moveTo>
                <a:cubicBezTo>
                  <a:pt x="95083" y="26035"/>
                  <a:pt x="95488" y="26255"/>
                  <a:pt x="95893" y="26475"/>
                </a:cubicBezTo>
                <a:lnTo>
                  <a:pt x="95928" y="26511"/>
                </a:lnTo>
                <a:cubicBezTo>
                  <a:pt x="94757" y="26511"/>
                  <a:pt x="93542" y="26546"/>
                  <a:pt x="92301" y="26625"/>
                </a:cubicBezTo>
                <a:cubicBezTo>
                  <a:pt x="91861" y="26440"/>
                  <a:pt x="91456" y="26220"/>
                  <a:pt x="91086" y="25965"/>
                </a:cubicBezTo>
                <a:cubicBezTo>
                  <a:pt x="92336" y="25850"/>
                  <a:pt x="93542" y="25815"/>
                  <a:pt x="94678" y="25780"/>
                </a:cubicBezTo>
                <a:close/>
                <a:moveTo>
                  <a:pt x="95845" y="25766"/>
                </a:moveTo>
                <a:cubicBezTo>
                  <a:pt x="96757" y="25766"/>
                  <a:pt x="97635" y="25799"/>
                  <a:pt x="98499" y="25850"/>
                </a:cubicBezTo>
                <a:cubicBezTo>
                  <a:pt x="98939" y="26141"/>
                  <a:pt x="99344" y="26405"/>
                  <a:pt x="99784" y="26660"/>
                </a:cubicBezTo>
                <a:cubicBezTo>
                  <a:pt x="98604" y="26546"/>
                  <a:pt x="97398" y="26511"/>
                  <a:pt x="96113" y="26511"/>
                </a:cubicBezTo>
                <a:cubicBezTo>
                  <a:pt x="96042" y="26475"/>
                  <a:pt x="95998" y="26440"/>
                  <a:pt x="95963" y="26405"/>
                </a:cubicBezTo>
                <a:cubicBezTo>
                  <a:pt x="95558" y="26220"/>
                  <a:pt x="95197" y="26000"/>
                  <a:pt x="94827" y="25780"/>
                </a:cubicBezTo>
                <a:cubicBezTo>
                  <a:pt x="95172" y="25770"/>
                  <a:pt x="95511" y="25766"/>
                  <a:pt x="95845" y="25766"/>
                </a:cubicBezTo>
                <a:close/>
                <a:moveTo>
                  <a:pt x="18233" y="25525"/>
                </a:moveTo>
                <a:cubicBezTo>
                  <a:pt x="19263" y="25701"/>
                  <a:pt x="20249" y="26000"/>
                  <a:pt x="21165" y="26361"/>
                </a:cubicBezTo>
                <a:cubicBezTo>
                  <a:pt x="21130" y="26361"/>
                  <a:pt x="21094" y="26405"/>
                  <a:pt x="21059" y="26405"/>
                </a:cubicBezTo>
                <a:cubicBezTo>
                  <a:pt x="20839" y="26511"/>
                  <a:pt x="20584" y="26625"/>
                  <a:pt x="20364" y="26766"/>
                </a:cubicBezTo>
                <a:cubicBezTo>
                  <a:pt x="19448" y="26440"/>
                  <a:pt x="18453" y="26141"/>
                  <a:pt x="17388" y="25965"/>
                </a:cubicBezTo>
                <a:cubicBezTo>
                  <a:pt x="17687" y="25780"/>
                  <a:pt x="17943" y="25630"/>
                  <a:pt x="18233" y="25525"/>
                </a:cubicBezTo>
                <a:close/>
                <a:moveTo>
                  <a:pt x="22749" y="26282"/>
                </a:moveTo>
                <a:lnTo>
                  <a:pt x="22749" y="26282"/>
                </a:lnTo>
                <a:cubicBezTo>
                  <a:pt x="22943" y="26352"/>
                  <a:pt x="23137" y="26449"/>
                  <a:pt x="23331" y="26511"/>
                </a:cubicBezTo>
                <a:cubicBezTo>
                  <a:pt x="23480" y="26625"/>
                  <a:pt x="23586" y="26695"/>
                  <a:pt x="23736" y="26766"/>
                </a:cubicBezTo>
                <a:cubicBezTo>
                  <a:pt x="23376" y="26602"/>
                  <a:pt x="23052" y="26445"/>
                  <a:pt x="22749" y="26282"/>
                </a:cubicBezTo>
                <a:close/>
                <a:moveTo>
                  <a:pt x="85839" y="25560"/>
                </a:moveTo>
                <a:cubicBezTo>
                  <a:pt x="86173" y="25850"/>
                  <a:pt x="86534" y="26106"/>
                  <a:pt x="86939" y="26361"/>
                </a:cubicBezTo>
                <a:cubicBezTo>
                  <a:pt x="86833" y="26361"/>
                  <a:pt x="86754" y="26405"/>
                  <a:pt x="86649" y="26405"/>
                </a:cubicBezTo>
                <a:cubicBezTo>
                  <a:pt x="85698" y="26511"/>
                  <a:pt x="84738" y="26625"/>
                  <a:pt x="83752" y="26766"/>
                </a:cubicBezTo>
                <a:cubicBezTo>
                  <a:pt x="83382" y="26546"/>
                  <a:pt x="83057" y="26290"/>
                  <a:pt x="82757" y="26000"/>
                </a:cubicBezTo>
                <a:cubicBezTo>
                  <a:pt x="83418" y="25885"/>
                  <a:pt x="84043" y="25815"/>
                  <a:pt x="84703" y="25745"/>
                </a:cubicBezTo>
                <a:cubicBezTo>
                  <a:pt x="85073" y="25665"/>
                  <a:pt x="85478" y="25630"/>
                  <a:pt x="85839" y="25560"/>
                </a:cubicBezTo>
                <a:close/>
                <a:moveTo>
                  <a:pt x="23410" y="24380"/>
                </a:moveTo>
                <a:cubicBezTo>
                  <a:pt x="24070" y="24935"/>
                  <a:pt x="24871" y="25410"/>
                  <a:pt x="25752" y="25780"/>
                </a:cubicBezTo>
                <a:cubicBezTo>
                  <a:pt x="25646" y="26141"/>
                  <a:pt x="25532" y="26475"/>
                  <a:pt x="25391" y="26801"/>
                </a:cubicBezTo>
                <a:cubicBezTo>
                  <a:pt x="24545" y="26440"/>
                  <a:pt x="23736" y="26000"/>
                  <a:pt x="23040" y="25445"/>
                </a:cubicBezTo>
                <a:cubicBezTo>
                  <a:pt x="23146" y="25190"/>
                  <a:pt x="23260" y="24864"/>
                  <a:pt x="23410" y="24380"/>
                </a:cubicBezTo>
                <a:close/>
                <a:moveTo>
                  <a:pt x="54074" y="24380"/>
                </a:moveTo>
                <a:lnTo>
                  <a:pt x="54074" y="24380"/>
                </a:lnTo>
                <a:cubicBezTo>
                  <a:pt x="54004" y="24864"/>
                  <a:pt x="53924" y="25304"/>
                  <a:pt x="53854" y="25780"/>
                </a:cubicBezTo>
                <a:cubicBezTo>
                  <a:pt x="52973" y="26220"/>
                  <a:pt x="52128" y="26625"/>
                  <a:pt x="51248" y="26916"/>
                </a:cubicBezTo>
                <a:cubicBezTo>
                  <a:pt x="51362" y="26511"/>
                  <a:pt x="51433" y="26106"/>
                  <a:pt x="51538" y="25701"/>
                </a:cubicBezTo>
                <a:cubicBezTo>
                  <a:pt x="52384" y="25340"/>
                  <a:pt x="53229" y="24899"/>
                  <a:pt x="54074" y="24380"/>
                </a:cubicBezTo>
                <a:close/>
                <a:moveTo>
                  <a:pt x="48941" y="25595"/>
                </a:moveTo>
                <a:lnTo>
                  <a:pt x="48941" y="25595"/>
                </a:lnTo>
                <a:cubicBezTo>
                  <a:pt x="48827" y="25921"/>
                  <a:pt x="48721" y="26290"/>
                  <a:pt x="48607" y="26625"/>
                </a:cubicBezTo>
                <a:cubicBezTo>
                  <a:pt x="48237" y="26695"/>
                  <a:pt x="47876" y="26766"/>
                  <a:pt x="47506" y="26845"/>
                </a:cubicBezTo>
                <a:cubicBezTo>
                  <a:pt x="46916" y="26951"/>
                  <a:pt x="46335" y="26986"/>
                  <a:pt x="45781" y="26986"/>
                </a:cubicBezTo>
                <a:cubicBezTo>
                  <a:pt x="45895" y="26625"/>
                  <a:pt x="46001" y="26290"/>
                  <a:pt x="46150" y="25965"/>
                </a:cubicBezTo>
                <a:cubicBezTo>
                  <a:pt x="46696" y="25965"/>
                  <a:pt x="47286" y="25921"/>
                  <a:pt x="47876" y="25850"/>
                </a:cubicBezTo>
                <a:cubicBezTo>
                  <a:pt x="48237" y="25780"/>
                  <a:pt x="48607" y="25701"/>
                  <a:pt x="48941" y="25595"/>
                </a:cubicBezTo>
                <a:close/>
                <a:moveTo>
                  <a:pt x="90936" y="26000"/>
                </a:moveTo>
                <a:cubicBezTo>
                  <a:pt x="91306" y="26220"/>
                  <a:pt x="91711" y="26440"/>
                  <a:pt x="92116" y="26625"/>
                </a:cubicBezTo>
                <a:cubicBezTo>
                  <a:pt x="91015" y="26695"/>
                  <a:pt x="89880" y="26801"/>
                  <a:pt x="88700" y="26951"/>
                </a:cubicBezTo>
                <a:cubicBezTo>
                  <a:pt x="88594" y="26951"/>
                  <a:pt x="88480" y="26986"/>
                  <a:pt x="88374" y="26986"/>
                </a:cubicBezTo>
                <a:cubicBezTo>
                  <a:pt x="88224" y="26951"/>
                  <a:pt x="88119" y="26880"/>
                  <a:pt x="87969" y="26845"/>
                </a:cubicBezTo>
                <a:cubicBezTo>
                  <a:pt x="87714" y="26695"/>
                  <a:pt x="87415" y="26546"/>
                  <a:pt x="87194" y="26405"/>
                </a:cubicBezTo>
                <a:cubicBezTo>
                  <a:pt x="87529" y="26361"/>
                  <a:pt x="87820" y="26326"/>
                  <a:pt x="88154" y="26290"/>
                </a:cubicBezTo>
                <a:cubicBezTo>
                  <a:pt x="89140" y="26185"/>
                  <a:pt x="90056" y="26070"/>
                  <a:pt x="90936" y="26000"/>
                </a:cubicBezTo>
                <a:close/>
                <a:moveTo>
                  <a:pt x="44468" y="25894"/>
                </a:moveTo>
                <a:cubicBezTo>
                  <a:pt x="44757" y="25894"/>
                  <a:pt x="45050" y="25903"/>
                  <a:pt x="45340" y="25921"/>
                </a:cubicBezTo>
                <a:cubicBezTo>
                  <a:pt x="45561" y="25921"/>
                  <a:pt x="45816" y="25965"/>
                  <a:pt x="46080" y="25965"/>
                </a:cubicBezTo>
                <a:cubicBezTo>
                  <a:pt x="45930" y="26290"/>
                  <a:pt x="45781" y="26625"/>
                  <a:pt x="45675" y="26986"/>
                </a:cubicBezTo>
                <a:cubicBezTo>
                  <a:pt x="45420" y="26951"/>
                  <a:pt x="45200" y="26951"/>
                  <a:pt x="44935" y="26951"/>
                </a:cubicBezTo>
                <a:cubicBezTo>
                  <a:pt x="44390" y="26951"/>
                  <a:pt x="43800" y="26951"/>
                  <a:pt x="43254" y="26986"/>
                </a:cubicBezTo>
                <a:cubicBezTo>
                  <a:pt x="43034" y="26986"/>
                  <a:pt x="42849" y="26986"/>
                  <a:pt x="42664" y="27021"/>
                </a:cubicBezTo>
                <a:cubicBezTo>
                  <a:pt x="42778" y="26695"/>
                  <a:pt x="42919" y="26326"/>
                  <a:pt x="43069" y="25965"/>
                </a:cubicBezTo>
                <a:cubicBezTo>
                  <a:pt x="43219" y="25965"/>
                  <a:pt x="43395" y="25921"/>
                  <a:pt x="43615" y="25921"/>
                </a:cubicBezTo>
                <a:cubicBezTo>
                  <a:pt x="43892" y="25903"/>
                  <a:pt x="44178" y="25894"/>
                  <a:pt x="44468" y="25894"/>
                </a:cubicBezTo>
                <a:close/>
                <a:moveTo>
                  <a:pt x="103042" y="24899"/>
                </a:moveTo>
                <a:cubicBezTo>
                  <a:pt x="104072" y="25260"/>
                  <a:pt x="105102" y="25630"/>
                  <a:pt x="106167" y="26035"/>
                </a:cubicBezTo>
                <a:cubicBezTo>
                  <a:pt x="106563" y="26361"/>
                  <a:pt x="106968" y="26695"/>
                  <a:pt x="107408" y="27065"/>
                </a:cubicBezTo>
                <a:cubicBezTo>
                  <a:pt x="106387" y="26695"/>
                  <a:pt x="105357" y="26326"/>
                  <a:pt x="104362" y="26035"/>
                </a:cubicBezTo>
                <a:cubicBezTo>
                  <a:pt x="103922" y="25701"/>
                  <a:pt x="103482" y="25304"/>
                  <a:pt x="103042" y="24899"/>
                </a:cubicBezTo>
                <a:close/>
                <a:moveTo>
                  <a:pt x="104802" y="24750"/>
                </a:moveTo>
                <a:lnTo>
                  <a:pt x="104802" y="24750"/>
                </a:lnTo>
                <a:cubicBezTo>
                  <a:pt x="105137" y="24899"/>
                  <a:pt x="105463" y="25005"/>
                  <a:pt x="105797" y="25155"/>
                </a:cubicBezTo>
                <a:cubicBezTo>
                  <a:pt x="106088" y="25260"/>
                  <a:pt x="106387" y="25410"/>
                  <a:pt x="106713" y="25525"/>
                </a:cubicBezTo>
                <a:cubicBezTo>
                  <a:pt x="107047" y="25665"/>
                  <a:pt x="107373" y="25780"/>
                  <a:pt x="107743" y="25921"/>
                </a:cubicBezTo>
                <a:cubicBezTo>
                  <a:pt x="108218" y="26290"/>
                  <a:pt x="108694" y="26695"/>
                  <a:pt x="109204" y="27065"/>
                </a:cubicBezTo>
                <a:cubicBezTo>
                  <a:pt x="109028" y="26986"/>
                  <a:pt x="108843" y="26916"/>
                  <a:pt x="108658" y="26880"/>
                </a:cubicBezTo>
                <a:cubicBezTo>
                  <a:pt x="108033" y="26625"/>
                  <a:pt x="107373" y="26405"/>
                  <a:pt x="106748" y="26141"/>
                </a:cubicBezTo>
                <a:cubicBezTo>
                  <a:pt x="106563" y="26070"/>
                  <a:pt x="106387" y="26000"/>
                  <a:pt x="106202" y="25965"/>
                </a:cubicBezTo>
                <a:cubicBezTo>
                  <a:pt x="105727" y="25560"/>
                  <a:pt x="105287" y="25155"/>
                  <a:pt x="104802" y="24750"/>
                </a:cubicBezTo>
                <a:close/>
                <a:moveTo>
                  <a:pt x="69631" y="23905"/>
                </a:moveTo>
                <a:cubicBezTo>
                  <a:pt x="69666" y="24054"/>
                  <a:pt x="69736" y="24204"/>
                  <a:pt x="69771" y="24345"/>
                </a:cubicBezTo>
                <a:cubicBezTo>
                  <a:pt x="69921" y="24820"/>
                  <a:pt x="70071" y="25304"/>
                  <a:pt x="70212" y="25815"/>
                </a:cubicBezTo>
                <a:cubicBezTo>
                  <a:pt x="69701" y="26290"/>
                  <a:pt x="69190" y="26731"/>
                  <a:pt x="68636" y="27136"/>
                </a:cubicBezTo>
                <a:cubicBezTo>
                  <a:pt x="68530" y="26766"/>
                  <a:pt x="68416" y="26440"/>
                  <a:pt x="68310" y="26070"/>
                </a:cubicBezTo>
                <a:cubicBezTo>
                  <a:pt x="68231" y="25815"/>
                  <a:pt x="68160" y="25560"/>
                  <a:pt x="68090" y="25304"/>
                </a:cubicBezTo>
                <a:cubicBezTo>
                  <a:pt x="68636" y="24864"/>
                  <a:pt x="69146" y="24380"/>
                  <a:pt x="69631" y="23905"/>
                </a:cubicBezTo>
                <a:close/>
                <a:moveTo>
                  <a:pt x="100885" y="25225"/>
                </a:moveTo>
                <a:lnTo>
                  <a:pt x="100885" y="25225"/>
                </a:lnTo>
                <a:cubicBezTo>
                  <a:pt x="102056" y="25445"/>
                  <a:pt x="103156" y="25745"/>
                  <a:pt x="104292" y="26106"/>
                </a:cubicBezTo>
                <a:cubicBezTo>
                  <a:pt x="104767" y="26475"/>
                  <a:pt x="105207" y="26845"/>
                  <a:pt x="105612" y="27136"/>
                </a:cubicBezTo>
                <a:cubicBezTo>
                  <a:pt x="104477" y="26801"/>
                  <a:pt x="103341" y="26475"/>
                  <a:pt x="102161" y="26255"/>
                </a:cubicBezTo>
                <a:cubicBezTo>
                  <a:pt x="101721" y="25921"/>
                  <a:pt x="101281" y="25595"/>
                  <a:pt x="100885" y="25225"/>
                </a:cubicBezTo>
                <a:close/>
                <a:moveTo>
                  <a:pt x="23005" y="25560"/>
                </a:moveTo>
                <a:cubicBezTo>
                  <a:pt x="23700" y="26070"/>
                  <a:pt x="24466" y="26511"/>
                  <a:pt x="25347" y="26880"/>
                </a:cubicBezTo>
                <a:cubicBezTo>
                  <a:pt x="25311" y="26986"/>
                  <a:pt x="25276" y="27065"/>
                  <a:pt x="25206" y="27171"/>
                </a:cubicBezTo>
                <a:cubicBezTo>
                  <a:pt x="24686" y="26916"/>
                  <a:pt x="24140" y="26695"/>
                  <a:pt x="23630" y="26475"/>
                </a:cubicBezTo>
                <a:cubicBezTo>
                  <a:pt x="23480" y="26405"/>
                  <a:pt x="23295" y="26326"/>
                  <a:pt x="23146" y="26255"/>
                </a:cubicBezTo>
                <a:cubicBezTo>
                  <a:pt x="23075" y="26220"/>
                  <a:pt x="23005" y="26185"/>
                  <a:pt x="22926" y="26185"/>
                </a:cubicBezTo>
                <a:cubicBezTo>
                  <a:pt x="22820" y="26106"/>
                  <a:pt x="22705" y="26035"/>
                  <a:pt x="22635" y="25965"/>
                </a:cubicBezTo>
                <a:cubicBezTo>
                  <a:pt x="22749" y="25885"/>
                  <a:pt x="22855" y="25745"/>
                  <a:pt x="23005" y="25560"/>
                </a:cubicBezTo>
                <a:close/>
                <a:moveTo>
                  <a:pt x="79456" y="25665"/>
                </a:moveTo>
                <a:cubicBezTo>
                  <a:pt x="79641" y="25921"/>
                  <a:pt x="79861" y="26185"/>
                  <a:pt x="80081" y="26440"/>
                </a:cubicBezTo>
                <a:cubicBezTo>
                  <a:pt x="79350" y="26625"/>
                  <a:pt x="78611" y="26845"/>
                  <a:pt x="77880" y="27136"/>
                </a:cubicBezTo>
                <a:cubicBezTo>
                  <a:pt x="77845" y="27171"/>
                  <a:pt x="77809" y="27171"/>
                  <a:pt x="77809" y="27171"/>
                </a:cubicBezTo>
                <a:cubicBezTo>
                  <a:pt x="77625" y="26916"/>
                  <a:pt x="77440" y="26660"/>
                  <a:pt x="77255" y="26405"/>
                </a:cubicBezTo>
                <a:cubicBezTo>
                  <a:pt x="77404" y="26326"/>
                  <a:pt x="77554" y="26290"/>
                  <a:pt x="77695" y="26220"/>
                </a:cubicBezTo>
                <a:cubicBezTo>
                  <a:pt x="78285" y="26000"/>
                  <a:pt x="78875" y="25815"/>
                  <a:pt x="79456" y="25665"/>
                </a:cubicBezTo>
                <a:close/>
                <a:moveTo>
                  <a:pt x="96078" y="26581"/>
                </a:moveTo>
                <a:cubicBezTo>
                  <a:pt x="96518" y="26801"/>
                  <a:pt x="96923" y="26986"/>
                  <a:pt x="97319" y="27206"/>
                </a:cubicBezTo>
                <a:cubicBezTo>
                  <a:pt x="96734" y="27188"/>
                  <a:pt x="96139" y="27180"/>
                  <a:pt x="95535" y="27180"/>
                </a:cubicBezTo>
                <a:cubicBezTo>
                  <a:pt x="94931" y="27180"/>
                  <a:pt x="94317" y="27188"/>
                  <a:pt x="93692" y="27206"/>
                </a:cubicBezTo>
                <a:cubicBezTo>
                  <a:pt x="93287" y="27065"/>
                  <a:pt x="92882" y="26880"/>
                  <a:pt x="92477" y="26695"/>
                </a:cubicBezTo>
                <a:cubicBezTo>
                  <a:pt x="93727" y="26625"/>
                  <a:pt x="94942" y="26581"/>
                  <a:pt x="96078" y="26581"/>
                </a:cubicBezTo>
                <a:close/>
                <a:moveTo>
                  <a:pt x="98684" y="25850"/>
                </a:moveTo>
                <a:cubicBezTo>
                  <a:pt x="99045" y="25885"/>
                  <a:pt x="99414" y="25921"/>
                  <a:pt x="99784" y="25965"/>
                </a:cubicBezTo>
                <a:cubicBezTo>
                  <a:pt x="100585" y="26070"/>
                  <a:pt x="101395" y="26185"/>
                  <a:pt x="102126" y="26326"/>
                </a:cubicBezTo>
                <a:cubicBezTo>
                  <a:pt x="102566" y="26660"/>
                  <a:pt x="102971" y="26951"/>
                  <a:pt x="103411" y="27206"/>
                </a:cubicBezTo>
                <a:lnTo>
                  <a:pt x="103411" y="27241"/>
                </a:lnTo>
                <a:cubicBezTo>
                  <a:pt x="102936" y="27136"/>
                  <a:pt x="102425" y="27021"/>
                  <a:pt x="101906" y="26951"/>
                </a:cubicBezTo>
                <a:cubicBezTo>
                  <a:pt x="101281" y="26845"/>
                  <a:pt x="100620" y="26766"/>
                  <a:pt x="99960" y="26695"/>
                </a:cubicBezTo>
                <a:cubicBezTo>
                  <a:pt x="99520" y="26440"/>
                  <a:pt x="99080" y="26141"/>
                  <a:pt x="98684" y="25850"/>
                </a:cubicBezTo>
                <a:close/>
                <a:moveTo>
                  <a:pt x="56530" y="24380"/>
                </a:moveTo>
                <a:cubicBezTo>
                  <a:pt x="56530" y="24899"/>
                  <a:pt x="56530" y="25445"/>
                  <a:pt x="56565" y="26000"/>
                </a:cubicBezTo>
                <a:cubicBezTo>
                  <a:pt x="56205" y="26185"/>
                  <a:pt x="55800" y="26361"/>
                  <a:pt x="55430" y="26546"/>
                </a:cubicBezTo>
                <a:cubicBezTo>
                  <a:pt x="54884" y="26801"/>
                  <a:pt x="54329" y="27065"/>
                  <a:pt x="53783" y="27285"/>
                </a:cubicBezTo>
                <a:cubicBezTo>
                  <a:pt x="53819" y="26801"/>
                  <a:pt x="53889" y="26326"/>
                  <a:pt x="53924" y="25850"/>
                </a:cubicBezTo>
                <a:cubicBezTo>
                  <a:pt x="54400" y="25595"/>
                  <a:pt x="54884" y="25340"/>
                  <a:pt x="55359" y="25084"/>
                </a:cubicBezTo>
                <a:cubicBezTo>
                  <a:pt x="55720" y="24820"/>
                  <a:pt x="56125" y="24600"/>
                  <a:pt x="56530" y="24380"/>
                </a:cubicBezTo>
                <a:close/>
                <a:moveTo>
                  <a:pt x="82652" y="26035"/>
                </a:moveTo>
                <a:cubicBezTo>
                  <a:pt x="82942" y="26290"/>
                  <a:pt x="83277" y="26546"/>
                  <a:pt x="83638" y="26801"/>
                </a:cubicBezTo>
                <a:cubicBezTo>
                  <a:pt x="82792" y="26916"/>
                  <a:pt x="81956" y="27065"/>
                  <a:pt x="81146" y="27285"/>
                </a:cubicBezTo>
                <a:cubicBezTo>
                  <a:pt x="80812" y="27021"/>
                  <a:pt x="80521" y="26766"/>
                  <a:pt x="80266" y="26475"/>
                </a:cubicBezTo>
                <a:cubicBezTo>
                  <a:pt x="81032" y="26290"/>
                  <a:pt x="81842" y="26141"/>
                  <a:pt x="82652" y="26035"/>
                </a:cubicBezTo>
                <a:close/>
                <a:moveTo>
                  <a:pt x="59427" y="24600"/>
                </a:moveTo>
                <a:cubicBezTo>
                  <a:pt x="59506" y="25120"/>
                  <a:pt x="59612" y="25595"/>
                  <a:pt x="59682" y="26070"/>
                </a:cubicBezTo>
                <a:cubicBezTo>
                  <a:pt x="58731" y="26546"/>
                  <a:pt x="57745" y="26986"/>
                  <a:pt x="56750" y="27391"/>
                </a:cubicBezTo>
                <a:cubicBezTo>
                  <a:pt x="56715" y="26951"/>
                  <a:pt x="56680" y="26511"/>
                  <a:pt x="56680" y="26035"/>
                </a:cubicBezTo>
                <a:cubicBezTo>
                  <a:pt x="57596" y="25595"/>
                  <a:pt x="58511" y="25120"/>
                  <a:pt x="59427" y="24600"/>
                </a:cubicBezTo>
                <a:close/>
                <a:moveTo>
                  <a:pt x="14606" y="25815"/>
                </a:moveTo>
                <a:cubicBezTo>
                  <a:pt x="14016" y="26290"/>
                  <a:pt x="13426" y="26801"/>
                  <a:pt x="12915" y="27391"/>
                </a:cubicBezTo>
                <a:cubicBezTo>
                  <a:pt x="12701" y="27381"/>
                  <a:pt x="12487" y="27376"/>
                  <a:pt x="12271" y="27376"/>
                </a:cubicBezTo>
                <a:cubicBezTo>
                  <a:pt x="11749" y="27376"/>
                  <a:pt x="11221" y="27401"/>
                  <a:pt x="10679" y="27426"/>
                </a:cubicBezTo>
                <a:cubicBezTo>
                  <a:pt x="11225" y="26880"/>
                  <a:pt x="11815" y="26361"/>
                  <a:pt x="12405" y="25921"/>
                </a:cubicBezTo>
                <a:cubicBezTo>
                  <a:pt x="13136" y="25850"/>
                  <a:pt x="13866" y="25815"/>
                  <a:pt x="14606" y="25815"/>
                </a:cubicBezTo>
                <a:close/>
                <a:moveTo>
                  <a:pt x="40613" y="25525"/>
                </a:moveTo>
                <a:cubicBezTo>
                  <a:pt x="40428" y="25885"/>
                  <a:pt x="40278" y="26255"/>
                  <a:pt x="40137" y="26625"/>
                </a:cubicBezTo>
                <a:cubicBezTo>
                  <a:pt x="40058" y="26625"/>
                  <a:pt x="39988" y="26660"/>
                  <a:pt x="39917" y="26695"/>
                </a:cubicBezTo>
                <a:cubicBezTo>
                  <a:pt x="39768" y="26731"/>
                  <a:pt x="39583" y="26801"/>
                  <a:pt x="39363" y="26880"/>
                </a:cubicBezTo>
                <a:cubicBezTo>
                  <a:pt x="38737" y="27100"/>
                  <a:pt x="38042" y="27285"/>
                  <a:pt x="37311" y="27426"/>
                </a:cubicBezTo>
                <a:cubicBezTo>
                  <a:pt x="37496" y="27100"/>
                  <a:pt x="37637" y="26766"/>
                  <a:pt x="37822" y="26405"/>
                </a:cubicBezTo>
                <a:cubicBezTo>
                  <a:pt x="38517" y="26220"/>
                  <a:pt x="39213" y="26000"/>
                  <a:pt x="39917" y="25780"/>
                </a:cubicBezTo>
                <a:cubicBezTo>
                  <a:pt x="40093" y="25701"/>
                  <a:pt x="40278" y="25630"/>
                  <a:pt x="40463" y="25560"/>
                </a:cubicBezTo>
                <a:cubicBezTo>
                  <a:pt x="40498" y="25560"/>
                  <a:pt x="40533" y="25525"/>
                  <a:pt x="40613" y="25525"/>
                </a:cubicBezTo>
                <a:close/>
                <a:moveTo>
                  <a:pt x="23225" y="26625"/>
                </a:moveTo>
                <a:lnTo>
                  <a:pt x="23225" y="26625"/>
                </a:lnTo>
                <a:cubicBezTo>
                  <a:pt x="23700" y="26845"/>
                  <a:pt x="24211" y="27065"/>
                  <a:pt x="24730" y="27285"/>
                </a:cubicBezTo>
                <a:cubicBezTo>
                  <a:pt x="24801" y="27321"/>
                  <a:pt x="24871" y="27391"/>
                  <a:pt x="24986" y="27426"/>
                </a:cubicBezTo>
                <a:cubicBezTo>
                  <a:pt x="24986" y="27461"/>
                  <a:pt x="24950" y="27461"/>
                  <a:pt x="24950" y="27461"/>
                </a:cubicBezTo>
                <a:cubicBezTo>
                  <a:pt x="24730" y="27356"/>
                  <a:pt x="24510" y="27285"/>
                  <a:pt x="24290" y="27171"/>
                </a:cubicBezTo>
                <a:cubicBezTo>
                  <a:pt x="24070" y="27065"/>
                  <a:pt x="23806" y="26916"/>
                  <a:pt x="23586" y="26801"/>
                </a:cubicBezTo>
                <a:cubicBezTo>
                  <a:pt x="23480" y="26766"/>
                  <a:pt x="23331" y="26695"/>
                  <a:pt x="23225" y="26625"/>
                </a:cubicBezTo>
                <a:close/>
                <a:moveTo>
                  <a:pt x="87054" y="26440"/>
                </a:moveTo>
                <a:cubicBezTo>
                  <a:pt x="87344" y="26581"/>
                  <a:pt x="87635" y="26766"/>
                  <a:pt x="87934" y="26916"/>
                </a:cubicBezTo>
                <a:cubicBezTo>
                  <a:pt x="88004" y="26951"/>
                  <a:pt x="88119" y="26986"/>
                  <a:pt x="88189" y="27021"/>
                </a:cubicBezTo>
                <a:cubicBezTo>
                  <a:pt x="87124" y="27136"/>
                  <a:pt x="86094" y="27285"/>
                  <a:pt x="85073" y="27461"/>
                </a:cubicBezTo>
                <a:lnTo>
                  <a:pt x="85037" y="27461"/>
                </a:lnTo>
                <a:cubicBezTo>
                  <a:pt x="84632" y="27285"/>
                  <a:pt x="84228" y="27065"/>
                  <a:pt x="83858" y="26845"/>
                </a:cubicBezTo>
                <a:cubicBezTo>
                  <a:pt x="84817" y="26695"/>
                  <a:pt x="85733" y="26581"/>
                  <a:pt x="86684" y="26475"/>
                </a:cubicBezTo>
                <a:cubicBezTo>
                  <a:pt x="86798" y="26475"/>
                  <a:pt x="86904" y="26440"/>
                  <a:pt x="87054" y="26440"/>
                </a:cubicBezTo>
                <a:close/>
                <a:moveTo>
                  <a:pt x="76630" y="25481"/>
                </a:moveTo>
                <a:cubicBezTo>
                  <a:pt x="76779" y="25815"/>
                  <a:pt x="76964" y="26106"/>
                  <a:pt x="77149" y="26361"/>
                </a:cubicBezTo>
                <a:cubicBezTo>
                  <a:pt x="76410" y="26695"/>
                  <a:pt x="75749" y="27065"/>
                  <a:pt x="75168" y="27505"/>
                </a:cubicBezTo>
                <a:cubicBezTo>
                  <a:pt x="74983" y="27206"/>
                  <a:pt x="74834" y="26916"/>
                  <a:pt x="74728" y="26625"/>
                </a:cubicBezTo>
                <a:cubicBezTo>
                  <a:pt x="75353" y="26185"/>
                  <a:pt x="75969" y="25815"/>
                  <a:pt x="76630" y="25481"/>
                </a:cubicBezTo>
                <a:close/>
                <a:moveTo>
                  <a:pt x="96298" y="26581"/>
                </a:moveTo>
                <a:cubicBezTo>
                  <a:pt x="97539" y="26581"/>
                  <a:pt x="98789" y="26660"/>
                  <a:pt x="99960" y="26766"/>
                </a:cubicBezTo>
                <a:cubicBezTo>
                  <a:pt x="100004" y="26801"/>
                  <a:pt x="100004" y="26801"/>
                  <a:pt x="100039" y="26845"/>
                </a:cubicBezTo>
                <a:cubicBezTo>
                  <a:pt x="100444" y="27065"/>
                  <a:pt x="100841" y="27285"/>
                  <a:pt x="101246" y="27505"/>
                </a:cubicBezTo>
                <a:cubicBezTo>
                  <a:pt x="100075" y="27356"/>
                  <a:pt x="98824" y="27241"/>
                  <a:pt x="97583" y="27206"/>
                </a:cubicBezTo>
                <a:cubicBezTo>
                  <a:pt x="97143" y="27021"/>
                  <a:pt x="96703" y="26801"/>
                  <a:pt x="96298" y="26581"/>
                </a:cubicBezTo>
                <a:close/>
                <a:moveTo>
                  <a:pt x="62253" y="24864"/>
                </a:moveTo>
                <a:cubicBezTo>
                  <a:pt x="62367" y="25375"/>
                  <a:pt x="62473" y="25885"/>
                  <a:pt x="62623" y="26361"/>
                </a:cubicBezTo>
                <a:cubicBezTo>
                  <a:pt x="61777" y="26801"/>
                  <a:pt x="60932" y="27171"/>
                  <a:pt x="60052" y="27541"/>
                </a:cubicBezTo>
                <a:cubicBezTo>
                  <a:pt x="59981" y="27171"/>
                  <a:pt x="59902" y="26801"/>
                  <a:pt x="59832" y="26440"/>
                </a:cubicBezTo>
                <a:cubicBezTo>
                  <a:pt x="59832" y="26326"/>
                  <a:pt x="59797" y="26220"/>
                  <a:pt x="59797" y="26141"/>
                </a:cubicBezTo>
                <a:cubicBezTo>
                  <a:pt x="60606" y="25745"/>
                  <a:pt x="61443" y="25304"/>
                  <a:pt x="62253" y="24864"/>
                </a:cubicBezTo>
                <a:close/>
                <a:moveTo>
                  <a:pt x="92301" y="26695"/>
                </a:moveTo>
                <a:cubicBezTo>
                  <a:pt x="92301" y="26731"/>
                  <a:pt x="92336" y="26731"/>
                  <a:pt x="92371" y="26731"/>
                </a:cubicBezTo>
                <a:cubicBezTo>
                  <a:pt x="92741" y="26916"/>
                  <a:pt x="93102" y="27065"/>
                  <a:pt x="93507" y="27206"/>
                </a:cubicBezTo>
                <a:cubicBezTo>
                  <a:pt x="92811" y="27241"/>
                  <a:pt x="92081" y="27285"/>
                  <a:pt x="91376" y="27356"/>
                </a:cubicBezTo>
                <a:cubicBezTo>
                  <a:pt x="90795" y="27391"/>
                  <a:pt x="90241" y="27461"/>
                  <a:pt x="89695" y="27541"/>
                </a:cubicBezTo>
                <a:cubicBezTo>
                  <a:pt x="89290" y="27391"/>
                  <a:pt x="88920" y="27241"/>
                  <a:pt x="88515" y="27065"/>
                </a:cubicBezTo>
                <a:cubicBezTo>
                  <a:pt x="88594" y="27065"/>
                  <a:pt x="88629" y="27065"/>
                  <a:pt x="88700" y="27021"/>
                </a:cubicBezTo>
                <a:cubicBezTo>
                  <a:pt x="89950" y="26880"/>
                  <a:pt x="91156" y="26766"/>
                  <a:pt x="92301" y="26695"/>
                </a:cubicBezTo>
                <a:close/>
                <a:moveTo>
                  <a:pt x="12255" y="25921"/>
                </a:moveTo>
                <a:lnTo>
                  <a:pt x="12255" y="25921"/>
                </a:lnTo>
                <a:cubicBezTo>
                  <a:pt x="11665" y="26405"/>
                  <a:pt x="11084" y="26880"/>
                  <a:pt x="10565" y="27426"/>
                </a:cubicBezTo>
                <a:cubicBezTo>
                  <a:pt x="9904" y="27461"/>
                  <a:pt x="9279" y="27505"/>
                  <a:pt x="8663" y="27541"/>
                </a:cubicBezTo>
                <a:cubicBezTo>
                  <a:pt x="8478" y="27541"/>
                  <a:pt x="8293" y="27576"/>
                  <a:pt x="8108" y="27576"/>
                </a:cubicBezTo>
                <a:cubicBezTo>
                  <a:pt x="8698" y="27100"/>
                  <a:pt x="9244" y="26625"/>
                  <a:pt x="9869" y="26141"/>
                </a:cubicBezTo>
                <a:cubicBezTo>
                  <a:pt x="10019" y="26141"/>
                  <a:pt x="10160" y="26141"/>
                  <a:pt x="10309" y="26106"/>
                </a:cubicBezTo>
                <a:cubicBezTo>
                  <a:pt x="10935" y="26035"/>
                  <a:pt x="11595" y="26000"/>
                  <a:pt x="12255" y="25921"/>
                </a:cubicBezTo>
                <a:close/>
                <a:moveTo>
                  <a:pt x="14747" y="25815"/>
                </a:moveTo>
                <a:cubicBezTo>
                  <a:pt x="15557" y="25850"/>
                  <a:pt x="16367" y="25885"/>
                  <a:pt x="17168" y="26035"/>
                </a:cubicBezTo>
                <a:cubicBezTo>
                  <a:pt x="16587" y="26440"/>
                  <a:pt x="16032" y="26986"/>
                  <a:pt x="15557" y="27611"/>
                </a:cubicBezTo>
                <a:cubicBezTo>
                  <a:pt x="15372" y="27576"/>
                  <a:pt x="15222" y="27541"/>
                  <a:pt x="15046" y="27541"/>
                </a:cubicBezTo>
                <a:cubicBezTo>
                  <a:pt x="14386" y="27426"/>
                  <a:pt x="13725" y="27391"/>
                  <a:pt x="13021" y="27391"/>
                </a:cubicBezTo>
                <a:cubicBezTo>
                  <a:pt x="13576" y="26801"/>
                  <a:pt x="14122" y="26255"/>
                  <a:pt x="14747" y="25815"/>
                </a:cubicBezTo>
                <a:close/>
                <a:moveTo>
                  <a:pt x="71788" y="24345"/>
                </a:moveTo>
                <a:cubicBezTo>
                  <a:pt x="72008" y="24970"/>
                  <a:pt x="72192" y="25595"/>
                  <a:pt x="72377" y="26185"/>
                </a:cubicBezTo>
                <a:cubicBezTo>
                  <a:pt x="72052" y="26475"/>
                  <a:pt x="71682" y="26801"/>
                  <a:pt x="71347" y="27136"/>
                </a:cubicBezTo>
                <a:cubicBezTo>
                  <a:pt x="71171" y="27321"/>
                  <a:pt x="71022" y="27461"/>
                  <a:pt x="70837" y="27611"/>
                </a:cubicBezTo>
                <a:cubicBezTo>
                  <a:pt x="70687" y="27021"/>
                  <a:pt x="70511" y="26405"/>
                  <a:pt x="70326" y="25815"/>
                </a:cubicBezTo>
                <a:cubicBezTo>
                  <a:pt x="70546" y="25595"/>
                  <a:pt x="70801" y="25375"/>
                  <a:pt x="71022" y="25120"/>
                </a:cubicBezTo>
                <a:cubicBezTo>
                  <a:pt x="71277" y="24864"/>
                  <a:pt x="71532" y="24565"/>
                  <a:pt x="71788" y="24345"/>
                </a:cubicBezTo>
                <a:close/>
                <a:moveTo>
                  <a:pt x="25831" y="25815"/>
                </a:moveTo>
                <a:cubicBezTo>
                  <a:pt x="26667" y="26185"/>
                  <a:pt x="27627" y="26475"/>
                  <a:pt x="28648" y="26695"/>
                </a:cubicBezTo>
                <a:cubicBezTo>
                  <a:pt x="28542" y="27136"/>
                  <a:pt x="28393" y="27426"/>
                  <a:pt x="28287" y="27646"/>
                </a:cubicBezTo>
                <a:cubicBezTo>
                  <a:pt x="27292" y="27461"/>
                  <a:pt x="26341" y="27206"/>
                  <a:pt x="25461" y="26845"/>
                </a:cubicBezTo>
                <a:cubicBezTo>
                  <a:pt x="25611" y="26511"/>
                  <a:pt x="25752" y="26185"/>
                  <a:pt x="25831" y="25815"/>
                </a:cubicBezTo>
                <a:close/>
                <a:moveTo>
                  <a:pt x="4481" y="26361"/>
                </a:moveTo>
                <a:cubicBezTo>
                  <a:pt x="4921" y="26383"/>
                  <a:pt x="5362" y="26394"/>
                  <a:pt x="5802" y="26394"/>
                </a:cubicBezTo>
                <a:cubicBezTo>
                  <a:pt x="6242" y="26394"/>
                  <a:pt x="6682" y="26383"/>
                  <a:pt x="7122" y="26361"/>
                </a:cubicBezTo>
                <a:lnTo>
                  <a:pt x="7122" y="26361"/>
                </a:lnTo>
                <a:cubicBezTo>
                  <a:pt x="6533" y="26801"/>
                  <a:pt x="5943" y="27241"/>
                  <a:pt x="5397" y="27681"/>
                </a:cubicBezTo>
                <a:cubicBezTo>
                  <a:pt x="4516" y="27681"/>
                  <a:pt x="3601" y="27681"/>
                  <a:pt x="2720" y="27646"/>
                </a:cubicBezTo>
                <a:cubicBezTo>
                  <a:pt x="3302" y="27206"/>
                  <a:pt x="3891" y="26801"/>
                  <a:pt x="4481" y="26361"/>
                </a:cubicBezTo>
                <a:close/>
                <a:moveTo>
                  <a:pt x="9684" y="26185"/>
                </a:moveTo>
                <a:lnTo>
                  <a:pt x="9684" y="26185"/>
                </a:lnTo>
                <a:cubicBezTo>
                  <a:pt x="9103" y="26625"/>
                  <a:pt x="8549" y="27100"/>
                  <a:pt x="8003" y="27576"/>
                </a:cubicBezTo>
                <a:cubicBezTo>
                  <a:pt x="7519" y="27611"/>
                  <a:pt x="7008" y="27646"/>
                  <a:pt x="6533" y="27646"/>
                </a:cubicBezTo>
                <a:cubicBezTo>
                  <a:pt x="6198" y="27681"/>
                  <a:pt x="5872" y="27681"/>
                  <a:pt x="5538" y="27681"/>
                </a:cubicBezTo>
                <a:cubicBezTo>
                  <a:pt x="6092" y="27241"/>
                  <a:pt x="6682" y="26801"/>
                  <a:pt x="7263" y="26361"/>
                </a:cubicBezTo>
                <a:cubicBezTo>
                  <a:pt x="7783" y="26326"/>
                  <a:pt x="8293" y="26290"/>
                  <a:pt x="8804" y="26255"/>
                </a:cubicBezTo>
                <a:cubicBezTo>
                  <a:pt x="9103" y="26220"/>
                  <a:pt x="9394" y="26220"/>
                  <a:pt x="9684" y="26185"/>
                </a:cubicBezTo>
                <a:close/>
                <a:moveTo>
                  <a:pt x="42955" y="26000"/>
                </a:moveTo>
                <a:cubicBezTo>
                  <a:pt x="42814" y="26326"/>
                  <a:pt x="42699" y="26695"/>
                  <a:pt x="42558" y="27021"/>
                </a:cubicBezTo>
                <a:cubicBezTo>
                  <a:pt x="41528" y="27136"/>
                  <a:pt x="40754" y="27356"/>
                  <a:pt x="39697" y="27681"/>
                </a:cubicBezTo>
                <a:cubicBezTo>
                  <a:pt x="39873" y="27356"/>
                  <a:pt x="40023" y="27021"/>
                  <a:pt x="40172" y="26695"/>
                </a:cubicBezTo>
                <a:cubicBezTo>
                  <a:pt x="41194" y="26326"/>
                  <a:pt x="41933" y="26106"/>
                  <a:pt x="42955" y="26000"/>
                </a:cubicBezTo>
                <a:close/>
                <a:moveTo>
                  <a:pt x="22089" y="26255"/>
                </a:moveTo>
                <a:cubicBezTo>
                  <a:pt x="22565" y="26440"/>
                  <a:pt x="23075" y="26660"/>
                  <a:pt x="23551" y="26880"/>
                </a:cubicBezTo>
                <a:cubicBezTo>
                  <a:pt x="23771" y="27021"/>
                  <a:pt x="24026" y="27136"/>
                  <a:pt x="24246" y="27241"/>
                </a:cubicBezTo>
                <a:cubicBezTo>
                  <a:pt x="24431" y="27321"/>
                  <a:pt x="24616" y="27426"/>
                  <a:pt x="24766" y="27505"/>
                </a:cubicBezTo>
                <a:cubicBezTo>
                  <a:pt x="24581" y="27576"/>
                  <a:pt x="24396" y="27646"/>
                  <a:pt x="24211" y="27726"/>
                </a:cubicBezTo>
                <a:cubicBezTo>
                  <a:pt x="23331" y="27241"/>
                  <a:pt x="22380" y="26766"/>
                  <a:pt x="21429" y="26361"/>
                </a:cubicBezTo>
                <a:cubicBezTo>
                  <a:pt x="21649" y="26290"/>
                  <a:pt x="21869" y="26255"/>
                  <a:pt x="22089" y="26255"/>
                </a:cubicBezTo>
                <a:close/>
                <a:moveTo>
                  <a:pt x="25532" y="27461"/>
                </a:moveTo>
                <a:cubicBezTo>
                  <a:pt x="25787" y="27541"/>
                  <a:pt x="26007" y="27646"/>
                  <a:pt x="26271" y="27726"/>
                </a:cubicBezTo>
                <a:cubicBezTo>
                  <a:pt x="26051" y="27681"/>
                  <a:pt x="25866" y="27611"/>
                  <a:pt x="25681" y="27541"/>
                </a:cubicBezTo>
                <a:cubicBezTo>
                  <a:pt x="25646" y="27505"/>
                  <a:pt x="25567" y="27461"/>
                  <a:pt x="25496" y="27461"/>
                </a:cubicBezTo>
                <a:close/>
                <a:moveTo>
                  <a:pt x="51433" y="25745"/>
                </a:moveTo>
                <a:cubicBezTo>
                  <a:pt x="51318" y="26141"/>
                  <a:pt x="51248" y="26546"/>
                  <a:pt x="51177" y="26951"/>
                </a:cubicBezTo>
                <a:cubicBezTo>
                  <a:pt x="50218" y="27321"/>
                  <a:pt x="49267" y="27576"/>
                  <a:pt x="48351" y="27761"/>
                </a:cubicBezTo>
                <a:cubicBezTo>
                  <a:pt x="48457" y="27426"/>
                  <a:pt x="48571" y="27065"/>
                  <a:pt x="48677" y="26695"/>
                </a:cubicBezTo>
                <a:cubicBezTo>
                  <a:pt x="49602" y="26475"/>
                  <a:pt x="50517" y="26141"/>
                  <a:pt x="51433" y="25745"/>
                </a:cubicBezTo>
                <a:close/>
                <a:moveTo>
                  <a:pt x="73988" y="25005"/>
                </a:moveTo>
                <a:cubicBezTo>
                  <a:pt x="74173" y="25525"/>
                  <a:pt x="74358" y="26070"/>
                  <a:pt x="74614" y="26581"/>
                </a:cubicBezTo>
                <a:cubicBezTo>
                  <a:pt x="74068" y="26916"/>
                  <a:pt x="73548" y="27321"/>
                  <a:pt x="73002" y="27761"/>
                </a:cubicBezTo>
                <a:cubicBezTo>
                  <a:pt x="72818" y="27241"/>
                  <a:pt x="72668" y="26731"/>
                  <a:pt x="72492" y="26220"/>
                </a:cubicBezTo>
                <a:cubicBezTo>
                  <a:pt x="73002" y="25780"/>
                  <a:pt x="73478" y="25375"/>
                  <a:pt x="73988" y="25005"/>
                </a:cubicBezTo>
                <a:close/>
                <a:moveTo>
                  <a:pt x="95739" y="27252"/>
                </a:moveTo>
                <a:cubicBezTo>
                  <a:pt x="96348" y="27252"/>
                  <a:pt x="96954" y="27263"/>
                  <a:pt x="97539" y="27285"/>
                </a:cubicBezTo>
                <a:cubicBezTo>
                  <a:pt x="97979" y="27505"/>
                  <a:pt x="98384" y="27681"/>
                  <a:pt x="98789" y="27866"/>
                </a:cubicBezTo>
                <a:cubicBezTo>
                  <a:pt x="97932" y="27815"/>
                  <a:pt x="97051" y="27782"/>
                  <a:pt x="96154" y="27782"/>
                </a:cubicBezTo>
                <a:cubicBezTo>
                  <a:pt x="95825" y="27782"/>
                  <a:pt x="95495" y="27786"/>
                  <a:pt x="95162" y="27796"/>
                </a:cubicBezTo>
                <a:cubicBezTo>
                  <a:pt x="95048" y="27761"/>
                  <a:pt x="94942" y="27726"/>
                  <a:pt x="94827" y="27681"/>
                </a:cubicBezTo>
                <a:cubicBezTo>
                  <a:pt x="94537" y="27541"/>
                  <a:pt x="94202" y="27426"/>
                  <a:pt x="93912" y="27285"/>
                </a:cubicBezTo>
                <a:cubicBezTo>
                  <a:pt x="94515" y="27263"/>
                  <a:pt x="95129" y="27252"/>
                  <a:pt x="95739" y="27252"/>
                </a:cubicBezTo>
                <a:close/>
                <a:moveTo>
                  <a:pt x="37716" y="26405"/>
                </a:moveTo>
                <a:cubicBezTo>
                  <a:pt x="37531" y="26801"/>
                  <a:pt x="37382" y="27136"/>
                  <a:pt x="37197" y="27461"/>
                </a:cubicBezTo>
                <a:cubicBezTo>
                  <a:pt x="36316" y="27646"/>
                  <a:pt x="35366" y="27796"/>
                  <a:pt x="34415" y="27902"/>
                </a:cubicBezTo>
                <a:cubicBezTo>
                  <a:pt x="34450" y="27761"/>
                  <a:pt x="34520" y="27611"/>
                  <a:pt x="34556" y="27461"/>
                </a:cubicBezTo>
                <a:cubicBezTo>
                  <a:pt x="34635" y="27285"/>
                  <a:pt x="34705" y="27100"/>
                  <a:pt x="34811" y="26916"/>
                </a:cubicBezTo>
                <a:cubicBezTo>
                  <a:pt x="35031" y="26880"/>
                  <a:pt x="35251" y="26845"/>
                  <a:pt x="35471" y="26845"/>
                </a:cubicBezTo>
                <a:cubicBezTo>
                  <a:pt x="36211" y="26731"/>
                  <a:pt x="36977" y="26581"/>
                  <a:pt x="37716" y="26405"/>
                </a:cubicBezTo>
                <a:close/>
                <a:moveTo>
                  <a:pt x="25241" y="27461"/>
                </a:moveTo>
                <a:cubicBezTo>
                  <a:pt x="25426" y="27541"/>
                  <a:pt x="25611" y="27611"/>
                  <a:pt x="25787" y="27681"/>
                </a:cubicBezTo>
                <a:cubicBezTo>
                  <a:pt x="25972" y="27796"/>
                  <a:pt x="26157" y="27866"/>
                  <a:pt x="26306" y="27946"/>
                </a:cubicBezTo>
                <a:cubicBezTo>
                  <a:pt x="25901" y="27796"/>
                  <a:pt x="25496" y="27646"/>
                  <a:pt x="25091" y="27505"/>
                </a:cubicBezTo>
                <a:lnTo>
                  <a:pt x="25127" y="27505"/>
                </a:lnTo>
                <a:cubicBezTo>
                  <a:pt x="25171" y="27505"/>
                  <a:pt x="25206" y="27505"/>
                  <a:pt x="25241" y="27461"/>
                </a:cubicBezTo>
                <a:close/>
                <a:moveTo>
                  <a:pt x="28727" y="26695"/>
                </a:moveTo>
                <a:cubicBezTo>
                  <a:pt x="29423" y="26845"/>
                  <a:pt x="30118" y="26916"/>
                  <a:pt x="30814" y="26986"/>
                </a:cubicBezTo>
                <a:cubicBezTo>
                  <a:pt x="31113" y="27021"/>
                  <a:pt x="31404" y="27021"/>
                  <a:pt x="31659" y="27021"/>
                </a:cubicBezTo>
                <a:cubicBezTo>
                  <a:pt x="31509" y="27461"/>
                  <a:pt x="31369" y="27761"/>
                  <a:pt x="31219" y="27981"/>
                </a:cubicBezTo>
                <a:cubicBezTo>
                  <a:pt x="30268" y="27946"/>
                  <a:pt x="29308" y="27831"/>
                  <a:pt x="28358" y="27681"/>
                </a:cubicBezTo>
                <a:cubicBezTo>
                  <a:pt x="28507" y="27461"/>
                  <a:pt x="28613" y="27136"/>
                  <a:pt x="28727" y="26695"/>
                </a:cubicBezTo>
                <a:close/>
                <a:moveTo>
                  <a:pt x="88339" y="27100"/>
                </a:moveTo>
                <a:cubicBezTo>
                  <a:pt x="88735" y="27241"/>
                  <a:pt x="89105" y="27391"/>
                  <a:pt x="89510" y="27541"/>
                </a:cubicBezTo>
                <a:cubicBezTo>
                  <a:pt x="88409" y="27681"/>
                  <a:pt x="87344" y="27796"/>
                  <a:pt x="86314" y="27981"/>
                </a:cubicBezTo>
                <a:cubicBezTo>
                  <a:pt x="85953" y="27831"/>
                  <a:pt x="85583" y="27681"/>
                  <a:pt x="85214" y="27541"/>
                </a:cubicBezTo>
                <a:cubicBezTo>
                  <a:pt x="86244" y="27356"/>
                  <a:pt x="87274" y="27206"/>
                  <a:pt x="88339" y="27100"/>
                </a:cubicBezTo>
                <a:close/>
                <a:moveTo>
                  <a:pt x="34705" y="26916"/>
                </a:moveTo>
                <a:cubicBezTo>
                  <a:pt x="34635" y="27100"/>
                  <a:pt x="34556" y="27285"/>
                  <a:pt x="34485" y="27426"/>
                </a:cubicBezTo>
                <a:cubicBezTo>
                  <a:pt x="34450" y="27611"/>
                  <a:pt x="34371" y="27761"/>
                  <a:pt x="34300" y="27902"/>
                </a:cubicBezTo>
                <a:cubicBezTo>
                  <a:pt x="33574" y="27960"/>
                  <a:pt x="32842" y="27994"/>
                  <a:pt x="32113" y="27994"/>
                </a:cubicBezTo>
                <a:cubicBezTo>
                  <a:pt x="31853" y="27994"/>
                  <a:pt x="31593" y="27990"/>
                  <a:pt x="31333" y="27981"/>
                </a:cubicBezTo>
                <a:cubicBezTo>
                  <a:pt x="31474" y="27761"/>
                  <a:pt x="31589" y="27426"/>
                  <a:pt x="31774" y="27021"/>
                </a:cubicBezTo>
                <a:cubicBezTo>
                  <a:pt x="32021" y="27033"/>
                  <a:pt x="32271" y="27038"/>
                  <a:pt x="32522" y="27038"/>
                </a:cubicBezTo>
                <a:cubicBezTo>
                  <a:pt x="33238" y="27038"/>
                  <a:pt x="33969" y="26994"/>
                  <a:pt x="34705" y="26916"/>
                </a:cubicBezTo>
                <a:close/>
                <a:moveTo>
                  <a:pt x="93692" y="27321"/>
                </a:moveTo>
                <a:cubicBezTo>
                  <a:pt x="94062" y="27461"/>
                  <a:pt x="94422" y="27611"/>
                  <a:pt x="94827" y="27761"/>
                </a:cubicBezTo>
                <a:cubicBezTo>
                  <a:pt x="94863" y="27761"/>
                  <a:pt x="94898" y="27796"/>
                  <a:pt x="94942" y="27796"/>
                </a:cubicBezTo>
                <a:cubicBezTo>
                  <a:pt x="94018" y="27796"/>
                  <a:pt x="93067" y="27831"/>
                  <a:pt x="92116" y="27902"/>
                </a:cubicBezTo>
                <a:cubicBezTo>
                  <a:pt x="91781" y="27946"/>
                  <a:pt x="91420" y="27981"/>
                  <a:pt x="91086" y="28016"/>
                </a:cubicBezTo>
                <a:cubicBezTo>
                  <a:pt x="91051" y="27981"/>
                  <a:pt x="91015" y="27981"/>
                  <a:pt x="90980" y="27981"/>
                </a:cubicBezTo>
                <a:cubicBezTo>
                  <a:pt x="90610" y="27831"/>
                  <a:pt x="90241" y="27726"/>
                  <a:pt x="89880" y="27576"/>
                </a:cubicBezTo>
                <a:cubicBezTo>
                  <a:pt x="90390" y="27541"/>
                  <a:pt x="90866" y="27505"/>
                  <a:pt x="91376" y="27426"/>
                </a:cubicBezTo>
                <a:cubicBezTo>
                  <a:pt x="92151" y="27391"/>
                  <a:pt x="92917" y="27321"/>
                  <a:pt x="93692" y="27321"/>
                </a:cubicBezTo>
                <a:close/>
                <a:moveTo>
                  <a:pt x="25426" y="26916"/>
                </a:moveTo>
                <a:cubicBezTo>
                  <a:pt x="26306" y="27285"/>
                  <a:pt x="27257" y="27541"/>
                  <a:pt x="28252" y="27726"/>
                </a:cubicBezTo>
                <a:cubicBezTo>
                  <a:pt x="28137" y="27866"/>
                  <a:pt x="28067" y="27946"/>
                  <a:pt x="27953" y="27981"/>
                </a:cubicBezTo>
                <a:cubicBezTo>
                  <a:pt x="27908" y="28006"/>
                  <a:pt x="27859" y="28018"/>
                  <a:pt x="27806" y="28018"/>
                </a:cubicBezTo>
                <a:cubicBezTo>
                  <a:pt x="27640" y="28018"/>
                  <a:pt x="27433" y="27909"/>
                  <a:pt x="27187" y="27796"/>
                </a:cubicBezTo>
                <a:cubicBezTo>
                  <a:pt x="26817" y="27611"/>
                  <a:pt x="26341" y="27356"/>
                  <a:pt x="25646" y="27356"/>
                </a:cubicBezTo>
                <a:cubicBezTo>
                  <a:pt x="25567" y="27321"/>
                  <a:pt x="25461" y="27285"/>
                  <a:pt x="25347" y="27206"/>
                </a:cubicBezTo>
                <a:lnTo>
                  <a:pt x="25276" y="27206"/>
                </a:lnTo>
                <a:cubicBezTo>
                  <a:pt x="25347" y="27100"/>
                  <a:pt x="25391" y="27021"/>
                  <a:pt x="25426" y="26916"/>
                </a:cubicBezTo>
                <a:close/>
                <a:moveTo>
                  <a:pt x="80151" y="26511"/>
                </a:moveTo>
                <a:cubicBezTo>
                  <a:pt x="80415" y="26801"/>
                  <a:pt x="80706" y="27065"/>
                  <a:pt x="81032" y="27285"/>
                </a:cubicBezTo>
                <a:cubicBezTo>
                  <a:pt x="80486" y="27426"/>
                  <a:pt x="79896" y="27576"/>
                  <a:pt x="79350" y="27761"/>
                </a:cubicBezTo>
                <a:cubicBezTo>
                  <a:pt x="79095" y="27866"/>
                  <a:pt x="78831" y="27946"/>
                  <a:pt x="78575" y="28051"/>
                </a:cubicBezTo>
                <a:cubicBezTo>
                  <a:pt x="78320" y="27796"/>
                  <a:pt x="78065" y="27541"/>
                  <a:pt x="77845" y="27241"/>
                </a:cubicBezTo>
                <a:cubicBezTo>
                  <a:pt x="77880" y="27241"/>
                  <a:pt x="77880" y="27241"/>
                  <a:pt x="77915" y="27206"/>
                </a:cubicBezTo>
                <a:cubicBezTo>
                  <a:pt x="78655" y="26916"/>
                  <a:pt x="79385" y="26695"/>
                  <a:pt x="80151" y="26511"/>
                </a:cubicBezTo>
                <a:close/>
                <a:moveTo>
                  <a:pt x="83752" y="26880"/>
                </a:moveTo>
                <a:cubicBezTo>
                  <a:pt x="84113" y="27100"/>
                  <a:pt x="84483" y="27321"/>
                  <a:pt x="84923" y="27505"/>
                </a:cubicBezTo>
                <a:cubicBezTo>
                  <a:pt x="84043" y="27646"/>
                  <a:pt x="83197" y="27831"/>
                  <a:pt x="82317" y="28051"/>
                </a:cubicBezTo>
                <a:cubicBezTo>
                  <a:pt x="82132" y="27946"/>
                  <a:pt x="81956" y="27831"/>
                  <a:pt x="81771" y="27726"/>
                </a:cubicBezTo>
                <a:cubicBezTo>
                  <a:pt x="81586" y="27611"/>
                  <a:pt x="81401" y="27461"/>
                  <a:pt x="81217" y="27356"/>
                </a:cubicBezTo>
                <a:cubicBezTo>
                  <a:pt x="82062" y="27136"/>
                  <a:pt x="82907" y="26986"/>
                  <a:pt x="83752" y="26880"/>
                </a:cubicBezTo>
                <a:close/>
                <a:moveTo>
                  <a:pt x="48571" y="26695"/>
                </a:moveTo>
                <a:cubicBezTo>
                  <a:pt x="48457" y="27065"/>
                  <a:pt x="48351" y="27426"/>
                  <a:pt x="48237" y="27796"/>
                </a:cubicBezTo>
                <a:cubicBezTo>
                  <a:pt x="47946" y="27866"/>
                  <a:pt x="47656" y="27902"/>
                  <a:pt x="47321" y="27946"/>
                </a:cubicBezTo>
                <a:cubicBezTo>
                  <a:pt x="46661" y="28051"/>
                  <a:pt x="45966" y="28122"/>
                  <a:pt x="45340" y="28166"/>
                </a:cubicBezTo>
                <a:cubicBezTo>
                  <a:pt x="45340" y="28086"/>
                  <a:pt x="45376" y="28016"/>
                  <a:pt x="45420" y="27946"/>
                </a:cubicBezTo>
                <a:cubicBezTo>
                  <a:pt x="45525" y="27646"/>
                  <a:pt x="45640" y="27356"/>
                  <a:pt x="45745" y="27065"/>
                </a:cubicBezTo>
                <a:cubicBezTo>
                  <a:pt x="46335" y="27065"/>
                  <a:pt x="46916" y="27021"/>
                  <a:pt x="47506" y="26916"/>
                </a:cubicBezTo>
                <a:cubicBezTo>
                  <a:pt x="47876" y="26880"/>
                  <a:pt x="48237" y="26801"/>
                  <a:pt x="48571" y="26695"/>
                </a:cubicBezTo>
                <a:close/>
                <a:moveTo>
                  <a:pt x="65449" y="24864"/>
                </a:moveTo>
                <a:cubicBezTo>
                  <a:pt x="65519" y="25040"/>
                  <a:pt x="65554" y="25225"/>
                  <a:pt x="65625" y="25445"/>
                </a:cubicBezTo>
                <a:cubicBezTo>
                  <a:pt x="65739" y="25850"/>
                  <a:pt x="65889" y="26255"/>
                  <a:pt x="65995" y="26660"/>
                </a:cubicBezTo>
                <a:cubicBezTo>
                  <a:pt x="65079" y="27206"/>
                  <a:pt x="64128" y="27726"/>
                  <a:pt x="63133" y="28166"/>
                </a:cubicBezTo>
                <a:cubicBezTo>
                  <a:pt x="63028" y="27681"/>
                  <a:pt x="62913" y="27206"/>
                  <a:pt x="62763" y="26731"/>
                </a:cubicBezTo>
                <a:cubicBezTo>
                  <a:pt x="62763" y="26625"/>
                  <a:pt x="62728" y="26511"/>
                  <a:pt x="62693" y="26440"/>
                </a:cubicBezTo>
                <a:cubicBezTo>
                  <a:pt x="63644" y="25965"/>
                  <a:pt x="64568" y="25445"/>
                  <a:pt x="65449" y="24864"/>
                </a:cubicBezTo>
                <a:close/>
                <a:moveTo>
                  <a:pt x="100145" y="26801"/>
                </a:moveTo>
                <a:lnTo>
                  <a:pt x="100145" y="26801"/>
                </a:lnTo>
                <a:cubicBezTo>
                  <a:pt x="100735" y="26880"/>
                  <a:pt x="101325" y="26951"/>
                  <a:pt x="101906" y="27021"/>
                </a:cubicBezTo>
                <a:cubicBezTo>
                  <a:pt x="102496" y="27136"/>
                  <a:pt x="103042" y="27241"/>
                  <a:pt x="103631" y="27356"/>
                </a:cubicBezTo>
                <a:cubicBezTo>
                  <a:pt x="104072" y="27646"/>
                  <a:pt x="104477" y="27902"/>
                  <a:pt x="104917" y="28201"/>
                </a:cubicBezTo>
                <a:cubicBezTo>
                  <a:pt x="104221" y="28016"/>
                  <a:pt x="103526" y="27866"/>
                  <a:pt x="102821" y="27761"/>
                </a:cubicBezTo>
                <a:cubicBezTo>
                  <a:pt x="102381" y="27681"/>
                  <a:pt x="101941" y="27611"/>
                  <a:pt x="101501" y="27541"/>
                </a:cubicBezTo>
                <a:cubicBezTo>
                  <a:pt x="101025" y="27285"/>
                  <a:pt x="100585" y="27065"/>
                  <a:pt x="100145" y="26801"/>
                </a:cubicBezTo>
                <a:close/>
                <a:moveTo>
                  <a:pt x="21279" y="26405"/>
                </a:moveTo>
                <a:cubicBezTo>
                  <a:pt x="22265" y="26801"/>
                  <a:pt x="23225" y="27285"/>
                  <a:pt x="24140" y="27761"/>
                </a:cubicBezTo>
                <a:cubicBezTo>
                  <a:pt x="23885" y="27902"/>
                  <a:pt x="23665" y="28051"/>
                  <a:pt x="23445" y="28236"/>
                </a:cubicBezTo>
                <a:cubicBezTo>
                  <a:pt x="22485" y="27681"/>
                  <a:pt x="21499" y="27206"/>
                  <a:pt x="20469" y="26801"/>
                </a:cubicBezTo>
                <a:cubicBezTo>
                  <a:pt x="20689" y="26695"/>
                  <a:pt x="20874" y="26581"/>
                  <a:pt x="21094" y="26475"/>
                </a:cubicBezTo>
                <a:cubicBezTo>
                  <a:pt x="21165" y="26475"/>
                  <a:pt x="21244" y="26440"/>
                  <a:pt x="21279" y="26405"/>
                </a:cubicBezTo>
                <a:close/>
                <a:moveTo>
                  <a:pt x="44095" y="27032"/>
                </a:moveTo>
                <a:cubicBezTo>
                  <a:pt x="44379" y="27032"/>
                  <a:pt x="44663" y="27043"/>
                  <a:pt x="44935" y="27065"/>
                </a:cubicBezTo>
                <a:lnTo>
                  <a:pt x="45640" y="27065"/>
                </a:lnTo>
                <a:cubicBezTo>
                  <a:pt x="45525" y="27356"/>
                  <a:pt x="45420" y="27646"/>
                  <a:pt x="45340" y="27902"/>
                </a:cubicBezTo>
                <a:cubicBezTo>
                  <a:pt x="45305" y="28016"/>
                  <a:pt x="45270" y="28086"/>
                  <a:pt x="45235" y="28166"/>
                </a:cubicBezTo>
                <a:cubicBezTo>
                  <a:pt x="44680" y="28201"/>
                  <a:pt x="44169" y="28201"/>
                  <a:pt x="43659" y="28236"/>
                </a:cubicBezTo>
                <a:cubicBezTo>
                  <a:pt x="43139" y="28236"/>
                  <a:pt x="42664" y="28236"/>
                  <a:pt x="42189" y="28271"/>
                </a:cubicBezTo>
                <a:cubicBezTo>
                  <a:pt x="42338" y="27902"/>
                  <a:pt x="42479" y="27505"/>
                  <a:pt x="42629" y="27100"/>
                </a:cubicBezTo>
                <a:cubicBezTo>
                  <a:pt x="42814" y="27100"/>
                  <a:pt x="43034" y="27065"/>
                  <a:pt x="43254" y="27065"/>
                </a:cubicBezTo>
                <a:cubicBezTo>
                  <a:pt x="43527" y="27043"/>
                  <a:pt x="43811" y="27032"/>
                  <a:pt x="44095" y="27032"/>
                </a:cubicBezTo>
                <a:close/>
                <a:moveTo>
                  <a:pt x="53854" y="25885"/>
                </a:moveTo>
                <a:lnTo>
                  <a:pt x="53854" y="25885"/>
                </a:lnTo>
                <a:cubicBezTo>
                  <a:pt x="53783" y="26361"/>
                  <a:pt x="53739" y="26845"/>
                  <a:pt x="53669" y="27321"/>
                </a:cubicBezTo>
                <a:cubicBezTo>
                  <a:pt x="52789" y="27681"/>
                  <a:pt x="51873" y="28016"/>
                  <a:pt x="50993" y="28271"/>
                </a:cubicBezTo>
                <a:cubicBezTo>
                  <a:pt x="51063" y="27866"/>
                  <a:pt x="51142" y="27461"/>
                  <a:pt x="51248" y="27021"/>
                </a:cubicBezTo>
                <a:cubicBezTo>
                  <a:pt x="52093" y="26731"/>
                  <a:pt x="52973" y="26326"/>
                  <a:pt x="53854" y="25885"/>
                </a:cubicBezTo>
                <a:close/>
                <a:moveTo>
                  <a:pt x="102346" y="26361"/>
                </a:moveTo>
                <a:lnTo>
                  <a:pt x="102346" y="26361"/>
                </a:lnTo>
                <a:cubicBezTo>
                  <a:pt x="103526" y="26625"/>
                  <a:pt x="104697" y="26951"/>
                  <a:pt x="105832" y="27321"/>
                </a:cubicBezTo>
                <a:cubicBezTo>
                  <a:pt x="106308" y="27646"/>
                  <a:pt x="106713" y="27981"/>
                  <a:pt x="107047" y="28201"/>
                </a:cubicBezTo>
                <a:cubicBezTo>
                  <a:pt x="107083" y="28201"/>
                  <a:pt x="107118" y="28236"/>
                  <a:pt x="107153" y="28271"/>
                </a:cubicBezTo>
                <a:cubicBezTo>
                  <a:pt x="106017" y="27902"/>
                  <a:pt x="104846" y="27541"/>
                  <a:pt x="103667" y="27285"/>
                </a:cubicBezTo>
                <a:cubicBezTo>
                  <a:pt x="103596" y="27241"/>
                  <a:pt x="103526" y="27206"/>
                  <a:pt x="103447" y="27136"/>
                </a:cubicBezTo>
                <a:cubicBezTo>
                  <a:pt x="103086" y="26916"/>
                  <a:pt x="102716" y="26660"/>
                  <a:pt x="102346" y="26361"/>
                </a:cubicBezTo>
                <a:close/>
                <a:moveTo>
                  <a:pt x="104547" y="26185"/>
                </a:moveTo>
                <a:cubicBezTo>
                  <a:pt x="105577" y="26511"/>
                  <a:pt x="106563" y="26845"/>
                  <a:pt x="107593" y="27206"/>
                </a:cubicBezTo>
                <a:cubicBezTo>
                  <a:pt x="108069" y="27576"/>
                  <a:pt x="108509" y="27946"/>
                  <a:pt x="108984" y="28271"/>
                </a:cubicBezTo>
                <a:cubicBezTo>
                  <a:pt x="107963" y="27902"/>
                  <a:pt x="106898" y="27541"/>
                  <a:pt x="105868" y="27241"/>
                </a:cubicBezTo>
                <a:cubicBezTo>
                  <a:pt x="105507" y="26951"/>
                  <a:pt x="105022" y="26581"/>
                  <a:pt x="104547" y="26185"/>
                </a:cubicBezTo>
                <a:close/>
                <a:moveTo>
                  <a:pt x="77184" y="26440"/>
                </a:moveTo>
                <a:cubicBezTo>
                  <a:pt x="77334" y="26695"/>
                  <a:pt x="77510" y="26951"/>
                  <a:pt x="77730" y="27206"/>
                </a:cubicBezTo>
                <a:cubicBezTo>
                  <a:pt x="76964" y="27541"/>
                  <a:pt x="76269" y="27902"/>
                  <a:pt x="75608" y="28307"/>
                </a:cubicBezTo>
                <a:cubicBezTo>
                  <a:pt x="75459" y="28051"/>
                  <a:pt x="75309" y="27831"/>
                  <a:pt x="75203" y="27576"/>
                </a:cubicBezTo>
                <a:cubicBezTo>
                  <a:pt x="75793" y="27171"/>
                  <a:pt x="76454" y="26766"/>
                  <a:pt x="77184" y="26440"/>
                </a:cubicBezTo>
                <a:close/>
                <a:moveTo>
                  <a:pt x="97759" y="27321"/>
                </a:moveTo>
                <a:cubicBezTo>
                  <a:pt x="99009" y="27356"/>
                  <a:pt x="100260" y="27461"/>
                  <a:pt x="101466" y="27611"/>
                </a:cubicBezTo>
                <a:cubicBezTo>
                  <a:pt x="101871" y="27866"/>
                  <a:pt x="102311" y="28086"/>
                  <a:pt x="102751" y="28307"/>
                </a:cubicBezTo>
                <a:cubicBezTo>
                  <a:pt x="101545" y="28122"/>
                  <a:pt x="100295" y="27981"/>
                  <a:pt x="99045" y="27902"/>
                </a:cubicBezTo>
                <a:cubicBezTo>
                  <a:pt x="99009" y="27866"/>
                  <a:pt x="98939" y="27831"/>
                  <a:pt x="98904" y="27831"/>
                </a:cubicBezTo>
                <a:cubicBezTo>
                  <a:pt x="98534" y="27646"/>
                  <a:pt x="98129" y="27461"/>
                  <a:pt x="97759" y="27321"/>
                </a:cubicBezTo>
                <a:close/>
                <a:moveTo>
                  <a:pt x="26491" y="27946"/>
                </a:moveTo>
                <a:lnTo>
                  <a:pt x="26491" y="27946"/>
                </a:lnTo>
                <a:cubicBezTo>
                  <a:pt x="26852" y="28051"/>
                  <a:pt x="27222" y="28201"/>
                  <a:pt x="27627" y="28307"/>
                </a:cubicBezTo>
                <a:cubicBezTo>
                  <a:pt x="27662" y="28307"/>
                  <a:pt x="27733" y="28342"/>
                  <a:pt x="27768" y="28386"/>
                </a:cubicBezTo>
                <a:cubicBezTo>
                  <a:pt x="27442" y="28271"/>
                  <a:pt x="27151" y="28201"/>
                  <a:pt x="26817" y="28122"/>
                </a:cubicBezTo>
                <a:lnTo>
                  <a:pt x="26817" y="28086"/>
                </a:lnTo>
                <a:cubicBezTo>
                  <a:pt x="26711" y="28051"/>
                  <a:pt x="26597" y="27981"/>
                  <a:pt x="26491" y="27946"/>
                </a:cubicBezTo>
                <a:close/>
                <a:moveTo>
                  <a:pt x="40058" y="26731"/>
                </a:moveTo>
                <a:cubicBezTo>
                  <a:pt x="39917" y="27065"/>
                  <a:pt x="39768" y="27391"/>
                  <a:pt x="39583" y="27681"/>
                </a:cubicBezTo>
                <a:cubicBezTo>
                  <a:pt x="39547" y="27726"/>
                  <a:pt x="39512" y="27726"/>
                  <a:pt x="39477" y="27726"/>
                </a:cubicBezTo>
                <a:cubicBezTo>
                  <a:pt x="39327" y="27761"/>
                  <a:pt x="39178" y="27831"/>
                  <a:pt x="38993" y="27866"/>
                </a:cubicBezTo>
                <a:cubicBezTo>
                  <a:pt x="38297" y="28086"/>
                  <a:pt x="37567" y="28236"/>
                  <a:pt x="36792" y="28386"/>
                </a:cubicBezTo>
                <a:cubicBezTo>
                  <a:pt x="36941" y="28086"/>
                  <a:pt x="37126" y="27831"/>
                  <a:pt x="37276" y="27541"/>
                </a:cubicBezTo>
                <a:cubicBezTo>
                  <a:pt x="38007" y="27356"/>
                  <a:pt x="38737" y="27171"/>
                  <a:pt x="39398" y="26951"/>
                </a:cubicBezTo>
                <a:cubicBezTo>
                  <a:pt x="39583" y="26880"/>
                  <a:pt x="39768" y="26801"/>
                  <a:pt x="39952" y="26766"/>
                </a:cubicBezTo>
                <a:cubicBezTo>
                  <a:pt x="39988" y="26731"/>
                  <a:pt x="40023" y="26731"/>
                  <a:pt x="40058" y="26731"/>
                </a:cubicBezTo>
                <a:close/>
                <a:moveTo>
                  <a:pt x="17317" y="26035"/>
                </a:moveTo>
                <a:cubicBezTo>
                  <a:pt x="18347" y="26220"/>
                  <a:pt x="19334" y="26475"/>
                  <a:pt x="20284" y="26845"/>
                </a:cubicBezTo>
                <a:cubicBezTo>
                  <a:pt x="19739" y="27241"/>
                  <a:pt x="19228" y="27796"/>
                  <a:pt x="18788" y="28421"/>
                </a:cubicBezTo>
                <a:cubicBezTo>
                  <a:pt x="17793" y="28051"/>
                  <a:pt x="16763" y="27796"/>
                  <a:pt x="15662" y="27611"/>
                </a:cubicBezTo>
                <a:cubicBezTo>
                  <a:pt x="16147" y="26986"/>
                  <a:pt x="16692" y="26440"/>
                  <a:pt x="17317" y="26035"/>
                </a:cubicBezTo>
                <a:close/>
                <a:moveTo>
                  <a:pt x="68011" y="25375"/>
                </a:moveTo>
                <a:cubicBezTo>
                  <a:pt x="68090" y="25595"/>
                  <a:pt x="68160" y="25850"/>
                  <a:pt x="68231" y="26106"/>
                </a:cubicBezTo>
                <a:cubicBezTo>
                  <a:pt x="68345" y="26475"/>
                  <a:pt x="68451" y="26845"/>
                  <a:pt x="68565" y="27171"/>
                </a:cubicBezTo>
                <a:cubicBezTo>
                  <a:pt x="67940" y="27646"/>
                  <a:pt x="67280" y="28086"/>
                  <a:pt x="66620" y="28456"/>
                </a:cubicBezTo>
                <a:cubicBezTo>
                  <a:pt x="66584" y="28342"/>
                  <a:pt x="66549" y="28236"/>
                  <a:pt x="66505" y="28122"/>
                </a:cubicBezTo>
                <a:cubicBezTo>
                  <a:pt x="66399" y="27646"/>
                  <a:pt x="66250" y="27171"/>
                  <a:pt x="66109" y="26695"/>
                </a:cubicBezTo>
                <a:cubicBezTo>
                  <a:pt x="66769" y="26290"/>
                  <a:pt x="67430" y="25850"/>
                  <a:pt x="68011" y="25375"/>
                </a:cubicBezTo>
                <a:close/>
                <a:moveTo>
                  <a:pt x="89695" y="27611"/>
                </a:moveTo>
                <a:cubicBezTo>
                  <a:pt x="90100" y="27761"/>
                  <a:pt x="90461" y="27902"/>
                  <a:pt x="90866" y="28016"/>
                </a:cubicBezTo>
                <a:cubicBezTo>
                  <a:pt x="89730" y="28122"/>
                  <a:pt x="88665" y="28271"/>
                  <a:pt x="87564" y="28456"/>
                </a:cubicBezTo>
                <a:cubicBezTo>
                  <a:pt x="87459" y="28386"/>
                  <a:pt x="87309" y="28342"/>
                  <a:pt x="87159" y="28307"/>
                </a:cubicBezTo>
                <a:cubicBezTo>
                  <a:pt x="86939" y="28201"/>
                  <a:pt x="86719" y="28122"/>
                  <a:pt x="86499" y="28051"/>
                </a:cubicBezTo>
                <a:cubicBezTo>
                  <a:pt x="87529" y="27866"/>
                  <a:pt x="88594" y="27726"/>
                  <a:pt x="89695" y="27611"/>
                </a:cubicBezTo>
                <a:close/>
                <a:moveTo>
                  <a:pt x="25866" y="27461"/>
                </a:moveTo>
                <a:lnTo>
                  <a:pt x="25866" y="27461"/>
                </a:lnTo>
                <a:cubicBezTo>
                  <a:pt x="26412" y="27505"/>
                  <a:pt x="26817" y="27681"/>
                  <a:pt x="27151" y="27866"/>
                </a:cubicBezTo>
                <a:cubicBezTo>
                  <a:pt x="27387" y="28000"/>
                  <a:pt x="27604" y="28097"/>
                  <a:pt x="27790" y="28097"/>
                </a:cubicBezTo>
                <a:cubicBezTo>
                  <a:pt x="27861" y="28097"/>
                  <a:pt x="27927" y="28083"/>
                  <a:pt x="27988" y="28051"/>
                </a:cubicBezTo>
                <a:cubicBezTo>
                  <a:pt x="28102" y="28016"/>
                  <a:pt x="28208" y="27902"/>
                  <a:pt x="28322" y="27761"/>
                </a:cubicBezTo>
                <a:cubicBezTo>
                  <a:pt x="29238" y="27902"/>
                  <a:pt x="30189" y="28016"/>
                  <a:pt x="31184" y="28051"/>
                </a:cubicBezTo>
                <a:cubicBezTo>
                  <a:pt x="30964" y="28386"/>
                  <a:pt x="30743" y="28527"/>
                  <a:pt x="30488" y="28562"/>
                </a:cubicBezTo>
                <a:cubicBezTo>
                  <a:pt x="29388" y="28456"/>
                  <a:pt x="28287" y="28271"/>
                  <a:pt x="27257" y="28016"/>
                </a:cubicBezTo>
                <a:cubicBezTo>
                  <a:pt x="27037" y="27946"/>
                  <a:pt x="26852" y="27866"/>
                  <a:pt x="26632" y="27796"/>
                </a:cubicBezTo>
                <a:cubicBezTo>
                  <a:pt x="26377" y="27681"/>
                  <a:pt x="26121" y="27576"/>
                  <a:pt x="25866" y="27461"/>
                </a:cubicBezTo>
                <a:close/>
                <a:moveTo>
                  <a:pt x="95118" y="27866"/>
                </a:moveTo>
                <a:cubicBezTo>
                  <a:pt x="95602" y="28051"/>
                  <a:pt x="96042" y="28236"/>
                  <a:pt x="96483" y="28421"/>
                </a:cubicBezTo>
                <a:cubicBezTo>
                  <a:pt x="95417" y="28421"/>
                  <a:pt x="94317" y="28456"/>
                  <a:pt x="93216" y="28491"/>
                </a:cubicBezTo>
                <a:cubicBezTo>
                  <a:pt x="93031" y="28527"/>
                  <a:pt x="92811" y="28527"/>
                  <a:pt x="92626" y="28562"/>
                </a:cubicBezTo>
                <a:cubicBezTo>
                  <a:pt x="92186" y="28386"/>
                  <a:pt x="91746" y="28236"/>
                  <a:pt x="91271" y="28086"/>
                </a:cubicBezTo>
                <a:cubicBezTo>
                  <a:pt x="91561" y="28051"/>
                  <a:pt x="91861" y="28016"/>
                  <a:pt x="92151" y="28016"/>
                </a:cubicBezTo>
                <a:cubicBezTo>
                  <a:pt x="93137" y="27946"/>
                  <a:pt x="94167" y="27902"/>
                  <a:pt x="95118" y="27866"/>
                </a:cubicBezTo>
                <a:close/>
                <a:moveTo>
                  <a:pt x="56565" y="26070"/>
                </a:moveTo>
                <a:cubicBezTo>
                  <a:pt x="56601" y="26546"/>
                  <a:pt x="56645" y="26986"/>
                  <a:pt x="56645" y="27426"/>
                </a:cubicBezTo>
                <a:cubicBezTo>
                  <a:pt x="56240" y="27611"/>
                  <a:pt x="55800" y="27796"/>
                  <a:pt x="55359" y="27981"/>
                </a:cubicBezTo>
                <a:cubicBezTo>
                  <a:pt x="54805" y="28201"/>
                  <a:pt x="54224" y="28421"/>
                  <a:pt x="53669" y="28606"/>
                </a:cubicBezTo>
                <a:cubicBezTo>
                  <a:pt x="53704" y="28201"/>
                  <a:pt x="53739" y="27796"/>
                  <a:pt x="53783" y="27391"/>
                </a:cubicBezTo>
                <a:cubicBezTo>
                  <a:pt x="54329" y="27136"/>
                  <a:pt x="54884" y="26880"/>
                  <a:pt x="55465" y="26625"/>
                </a:cubicBezTo>
                <a:cubicBezTo>
                  <a:pt x="55835" y="26440"/>
                  <a:pt x="56205" y="26255"/>
                  <a:pt x="56565" y="26070"/>
                </a:cubicBezTo>
                <a:close/>
                <a:moveTo>
                  <a:pt x="85037" y="27576"/>
                </a:moveTo>
                <a:cubicBezTo>
                  <a:pt x="85434" y="27726"/>
                  <a:pt x="85803" y="27866"/>
                  <a:pt x="86173" y="28016"/>
                </a:cubicBezTo>
                <a:cubicBezTo>
                  <a:pt x="85214" y="28201"/>
                  <a:pt x="84263" y="28386"/>
                  <a:pt x="83347" y="28606"/>
                </a:cubicBezTo>
                <a:cubicBezTo>
                  <a:pt x="83057" y="28421"/>
                  <a:pt x="82757" y="28271"/>
                  <a:pt x="82431" y="28086"/>
                </a:cubicBezTo>
                <a:cubicBezTo>
                  <a:pt x="83312" y="27902"/>
                  <a:pt x="84192" y="27726"/>
                  <a:pt x="85037" y="27576"/>
                </a:cubicBezTo>
                <a:close/>
                <a:moveTo>
                  <a:pt x="27953" y="28271"/>
                </a:moveTo>
                <a:lnTo>
                  <a:pt x="27953" y="28271"/>
                </a:lnTo>
                <a:cubicBezTo>
                  <a:pt x="28578" y="28421"/>
                  <a:pt x="29238" y="28527"/>
                  <a:pt x="29898" y="28606"/>
                </a:cubicBezTo>
                <a:cubicBezTo>
                  <a:pt x="29643" y="28606"/>
                  <a:pt x="29388" y="28606"/>
                  <a:pt x="29088" y="28641"/>
                </a:cubicBezTo>
                <a:cubicBezTo>
                  <a:pt x="28947" y="28606"/>
                  <a:pt x="28798" y="28562"/>
                  <a:pt x="28692" y="28527"/>
                </a:cubicBezTo>
                <a:cubicBezTo>
                  <a:pt x="28428" y="28421"/>
                  <a:pt x="28173" y="28342"/>
                  <a:pt x="27953" y="28271"/>
                </a:cubicBezTo>
                <a:close/>
                <a:moveTo>
                  <a:pt x="37162" y="27541"/>
                </a:moveTo>
                <a:cubicBezTo>
                  <a:pt x="37012" y="27831"/>
                  <a:pt x="36836" y="28122"/>
                  <a:pt x="36686" y="28386"/>
                </a:cubicBezTo>
                <a:cubicBezTo>
                  <a:pt x="35806" y="28527"/>
                  <a:pt x="34925" y="28606"/>
                  <a:pt x="34010" y="28641"/>
                </a:cubicBezTo>
                <a:cubicBezTo>
                  <a:pt x="34151" y="28456"/>
                  <a:pt x="34265" y="28236"/>
                  <a:pt x="34371" y="27981"/>
                </a:cubicBezTo>
                <a:cubicBezTo>
                  <a:pt x="34705" y="27946"/>
                  <a:pt x="35075" y="27902"/>
                  <a:pt x="35401" y="27866"/>
                </a:cubicBezTo>
                <a:cubicBezTo>
                  <a:pt x="35991" y="27796"/>
                  <a:pt x="36572" y="27681"/>
                  <a:pt x="37162" y="27541"/>
                </a:cubicBezTo>
                <a:close/>
                <a:moveTo>
                  <a:pt x="42514" y="27136"/>
                </a:moveTo>
                <a:lnTo>
                  <a:pt x="42514" y="27136"/>
                </a:lnTo>
                <a:cubicBezTo>
                  <a:pt x="42373" y="27505"/>
                  <a:pt x="42224" y="27902"/>
                  <a:pt x="42074" y="28271"/>
                </a:cubicBezTo>
                <a:cubicBezTo>
                  <a:pt x="41123" y="28342"/>
                  <a:pt x="40208" y="28421"/>
                  <a:pt x="39213" y="28641"/>
                </a:cubicBezTo>
                <a:cubicBezTo>
                  <a:pt x="39363" y="28342"/>
                  <a:pt x="39512" y="28051"/>
                  <a:pt x="39653" y="27761"/>
                </a:cubicBezTo>
                <a:cubicBezTo>
                  <a:pt x="40718" y="27461"/>
                  <a:pt x="41493" y="27241"/>
                  <a:pt x="42514" y="27136"/>
                </a:cubicBezTo>
                <a:close/>
                <a:moveTo>
                  <a:pt x="95382" y="27866"/>
                </a:moveTo>
                <a:cubicBezTo>
                  <a:pt x="96623" y="27866"/>
                  <a:pt x="97838" y="27902"/>
                  <a:pt x="99045" y="27981"/>
                </a:cubicBezTo>
                <a:cubicBezTo>
                  <a:pt x="99485" y="28201"/>
                  <a:pt x="99960" y="28421"/>
                  <a:pt x="100400" y="28641"/>
                </a:cubicBezTo>
                <a:cubicBezTo>
                  <a:pt x="99194" y="28491"/>
                  <a:pt x="97979" y="28456"/>
                  <a:pt x="96738" y="28421"/>
                </a:cubicBezTo>
                <a:cubicBezTo>
                  <a:pt x="96263" y="28236"/>
                  <a:pt x="95822" y="28051"/>
                  <a:pt x="95382" y="27866"/>
                </a:cubicBezTo>
                <a:close/>
                <a:moveTo>
                  <a:pt x="34265" y="27981"/>
                </a:moveTo>
                <a:lnTo>
                  <a:pt x="34265" y="27981"/>
                </a:lnTo>
                <a:cubicBezTo>
                  <a:pt x="34151" y="28236"/>
                  <a:pt x="34045" y="28456"/>
                  <a:pt x="33895" y="28676"/>
                </a:cubicBezTo>
                <a:cubicBezTo>
                  <a:pt x="33610" y="28686"/>
                  <a:pt x="33325" y="28690"/>
                  <a:pt x="33041" y="28690"/>
                </a:cubicBezTo>
                <a:cubicBezTo>
                  <a:pt x="32266" y="28690"/>
                  <a:pt x="31498" y="28657"/>
                  <a:pt x="30743" y="28606"/>
                </a:cubicBezTo>
                <a:cubicBezTo>
                  <a:pt x="30928" y="28527"/>
                  <a:pt x="31113" y="28342"/>
                  <a:pt x="31289" y="28086"/>
                </a:cubicBezTo>
                <a:cubicBezTo>
                  <a:pt x="31538" y="28095"/>
                  <a:pt x="31786" y="28100"/>
                  <a:pt x="32034" y="28100"/>
                </a:cubicBezTo>
                <a:cubicBezTo>
                  <a:pt x="32778" y="28100"/>
                  <a:pt x="33519" y="28060"/>
                  <a:pt x="34265" y="27981"/>
                </a:cubicBezTo>
                <a:close/>
                <a:moveTo>
                  <a:pt x="59682" y="26185"/>
                </a:moveTo>
                <a:cubicBezTo>
                  <a:pt x="59726" y="26255"/>
                  <a:pt x="59726" y="26361"/>
                  <a:pt x="59761" y="26475"/>
                </a:cubicBezTo>
                <a:cubicBezTo>
                  <a:pt x="59832" y="26845"/>
                  <a:pt x="59902" y="27206"/>
                  <a:pt x="59946" y="27576"/>
                </a:cubicBezTo>
                <a:cubicBezTo>
                  <a:pt x="58951" y="28016"/>
                  <a:pt x="57886" y="28421"/>
                  <a:pt x="56821" y="28782"/>
                </a:cubicBezTo>
                <a:cubicBezTo>
                  <a:pt x="56821" y="28491"/>
                  <a:pt x="56786" y="28201"/>
                  <a:pt x="56786" y="27946"/>
                </a:cubicBezTo>
                <a:cubicBezTo>
                  <a:pt x="56750" y="27796"/>
                  <a:pt x="56750" y="27646"/>
                  <a:pt x="56750" y="27505"/>
                </a:cubicBezTo>
                <a:cubicBezTo>
                  <a:pt x="57745" y="27065"/>
                  <a:pt x="58731" y="26625"/>
                  <a:pt x="59682" y="26185"/>
                </a:cubicBezTo>
                <a:close/>
                <a:moveTo>
                  <a:pt x="27257" y="28307"/>
                </a:moveTo>
                <a:lnTo>
                  <a:pt x="27257" y="28307"/>
                </a:lnTo>
                <a:cubicBezTo>
                  <a:pt x="27592" y="28421"/>
                  <a:pt x="27917" y="28491"/>
                  <a:pt x="28287" y="28562"/>
                </a:cubicBezTo>
                <a:cubicBezTo>
                  <a:pt x="28393" y="28641"/>
                  <a:pt x="28507" y="28676"/>
                  <a:pt x="28613" y="28712"/>
                </a:cubicBezTo>
                <a:cubicBezTo>
                  <a:pt x="28507" y="28747"/>
                  <a:pt x="28358" y="28782"/>
                  <a:pt x="28252" y="28826"/>
                </a:cubicBezTo>
                <a:cubicBezTo>
                  <a:pt x="27917" y="28641"/>
                  <a:pt x="27592" y="28491"/>
                  <a:pt x="27257" y="28307"/>
                </a:cubicBezTo>
                <a:close/>
                <a:moveTo>
                  <a:pt x="74649" y="26660"/>
                </a:moveTo>
                <a:cubicBezTo>
                  <a:pt x="74763" y="26951"/>
                  <a:pt x="74913" y="27241"/>
                  <a:pt x="75089" y="27541"/>
                </a:cubicBezTo>
                <a:cubicBezTo>
                  <a:pt x="74508" y="27946"/>
                  <a:pt x="73953" y="28386"/>
                  <a:pt x="73407" y="28826"/>
                </a:cubicBezTo>
                <a:cubicBezTo>
                  <a:pt x="73293" y="28491"/>
                  <a:pt x="73152" y="28166"/>
                  <a:pt x="73038" y="27831"/>
                </a:cubicBezTo>
                <a:cubicBezTo>
                  <a:pt x="73592" y="27391"/>
                  <a:pt x="74103" y="27021"/>
                  <a:pt x="74649" y="26660"/>
                </a:cubicBezTo>
                <a:close/>
                <a:moveTo>
                  <a:pt x="81111" y="27356"/>
                </a:moveTo>
                <a:cubicBezTo>
                  <a:pt x="81331" y="27505"/>
                  <a:pt x="81516" y="27646"/>
                  <a:pt x="81736" y="27796"/>
                </a:cubicBezTo>
                <a:cubicBezTo>
                  <a:pt x="81877" y="27866"/>
                  <a:pt x="82062" y="27981"/>
                  <a:pt x="82211" y="28086"/>
                </a:cubicBezTo>
                <a:cubicBezTo>
                  <a:pt x="81331" y="28307"/>
                  <a:pt x="80451" y="28562"/>
                  <a:pt x="79535" y="28861"/>
                </a:cubicBezTo>
                <a:cubicBezTo>
                  <a:pt x="79491" y="28826"/>
                  <a:pt x="79456" y="28782"/>
                  <a:pt x="79421" y="28747"/>
                </a:cubicBezTo>
                <a:cubicBezTo>
                  <a:pt x="79165" y="28562"/>
                  <a:pt x="78910" y="28342"/>
                  <a:pt x="78655" y="28122"/>
                </a:cubicBezTo>
                <a:cubicBezTo>
                  <a:pt x="78910" y="28016"/>
                  <a:pt x="79130" y="27946"/>
                  <a:pt x="79385" y="27866"/>
                </a:cubicBezTo>
                <a:cubicBezTo>
                  <a:pt x="79975" y="27646"/>
                  <a:pt x="80521" y="27505"/>
                  <a:pt x="81111" y="27356"/>
                </a:cubicBezTo>
                <a:close/>
                <a:moveTo>
                  <a:pt x="70247" y="25885"/>
                </a:moveTo>
                <a:cubicBezTo>
                  <a:pt x="70432" y="26475"/>
                  <a:pt x="70617" y="27100"/>
                  <a:pt x="70766" y="27681"/>
                </a:cubicBezTo>
                <a:cubicBezTo>
                  <a:pt x="70247" y="28122"/>
                  <a:pt x="69736" y="28562"/>
                  <a:pt x="69190" y="28932"/>
                </a:cubicBezTo>
                <a:cubicBezTo>
                  <a:pt x="69041" y="28421"/>
                  <a:pt x="68856" y="27902"/>
                  <a:pt x="68706" y="27356"/>
                </a:cubicBezTo>
                <a:cubicBezTo>
                  <a:pt x="68706" y="27321"/>
                  <a:pt x="68671" y="27285"/>
                  <a:pt x="68671" y="27206"/>
                </a:cubicBezTo>
                <a:cubicBezTo>
                  <a:pt x="69226" y="26801"/>
                  <a:pt x="69736" y="26361"/>
                  <a:pt x="70247" y="25885"/>
                </a:cubicBezTo>
                <a:close/>
                <a:moveTo>
                  <a:pt x="91051" y="28086"/>
                </a:moveTo>
                <a:cubicBezTo>
                  <a:pt x="91526" y="28236"/>
                  <a:pt x="91966" y="28421"/>
                  <a:pt x="92406" y="28562"/>
                </a:cubicBezTo>
                <a:cubicBezTo>
                  <a:pt x="91235" y="28641"/>
                  <a:pt x="90100" y="28782"/>
                  <a:pt x="88920" y="28967"/>
                </a:cubicBezTo>
                <a:cubicBezTo>
                  <a:pt x="88515" y="28826"/>
                  <a:pt x="88154" y="28641"/>
                  <a:pt x="87749" y="28491"/>
                </a:cubicBezTo>
                <a:cubicBezTo>
                  <a:pt x="88814" y="28342"/>
                  <a:pt x="89950" y="28201"/>
                  <a:pt x="91051" y="28086"/>
                </a:cubicBezTo>
                <a:close/>
                <a:moveTo>
                  <a:pt x="25241" y="27646"/>
                </a:moveTo>
                <a:lnTo>
                  <a:pt x="25241" y="27646"/>
                </a:lnTo>
                <a:cubicBezTo>
                  <a:pt x="25752" y="27866"/>
                  <a:pt x="26271" y="28016"/>
                  <a:pt x="26782" y="28201"/>
                </a:cubicBezTo>
                <a:cubicBezTo>
                  <a:pt x="27257" y="28421"/>
                  <a:pt x="27697" y="28641"/>
                  <a:pt x="28137" y="28861"/>
                </a:cubicBezTo>
                <a:lnTo>
                  <a:pt x="28102" y="28861"/>
                </a:lnTo>
                <a:cubicBezTo>
                  <a:pt x="27953" y="28896"/>
                  <a:pt x="27847" y="28967"/>
                  <a:pt x="27733" y="29002"/>
                </a:cubicBezTo>
                <a:cubicBezTo>
                  <a:pt x="27592" y="28932"/>
                  <a:pt x="27477" y="28861"/>
                  <a:pt x="27328" y="28826"/>
                </a:cubicBezTo>
                <a:cubicBezTo>
                  <a:pt x="26632" y="28421"/>
                  <a:pt x="25972" y="28016"/>
                  <a:pt x="25241" y="27646"/>
                </a:cubicBezTo>
                <a:close/>
                <a:moveTo>
                  <a:pt x="51142" y="27065"/>
                </a:moveTo>
                <a:lnTo>
                  <a:pt x="51142" y="27065"/>
                </a:lnTo>
                <a:cubicBezTo>
                  <a:pt x="51063" y="27461"/>
                  <a:pt x="50993" y="27902"/>
                  <a:pt x="50922" y="28307"/>
                </a:cubicBezTo>
                <a:cubicBezTo>
                  <a:pt x="49927" y="28606"/>
                  <a:pt x="48976" y="28826"/>
                  <a:pt x="48017" y="29002"/>
                </a:cubicBezTo>
                <a:cubicBezTo>
                  <a:pt x="48017" y="28932"/>
                  <a:pt x="48017" y="28896"/>
                  <a:pt x="48061" y="28861"/>
                </a:cubicBezTo>
                <a:cubicBezTo>
                  <a:pt x="48131" y="28527"/>
                  <a:pt x="48237" y="28201"/>
                  <a:pt x="48316" y="27866"/>
                </a:cubicBezTo>
                <a:cubicBezTo>
                  <a:pt x="49267" y="27681"/>
                  <a:pt x="50183" y="27426"/>
                  <a:pt x="51142" y="27065"/>
                </a:cubicBezTo>
                <a:close/>
                <a:moveTo>
                  <a:pt x="39547" y="27796"/>
                </a:moveTo>
                <a:cubicBezTo>
                  <a:pt x="39398" y="28086"/>
                  <a:pt x="39257" y="28386"/>
                  <a:pt x="39107" y="28641"/>
                </a:cubicBezTo>
                <a:cubicBezTo>
                  <a:pt x="38993" y="28676"/>
                  <a:pt x="38922" y="28676"/>
                  <a:pt x="38852" y="28712"/>
                </a:cubicBezTo>
                <a:cubicBezTo>
                  <a:pt x="38042" y="28896"/>
                  <a:pt x="37162" y="29002"/>
                  <a:pt x="36281" y="29081"/>
                </a:cubicBezTo>
                <a:cubicBezTo>
                  <a:pt x="36431" y="28896"/>
                  <a:pt x="36572" y="28676"/>
                  <a:pt x="36721" y="28456"/>
                </a:cubicBezTo>
                <a:cubicBezTo>
                  <a:pt x="37531" y="28342"/>
                  <a:pt x="38297" y="28166"/>
                  <a:pt x="39037" y="27946"/>
                </a:cubicBezTo>
                <a:cubicBezTo>
                  <a:pt x="39178" y="27902"/>
                  <a:pt x="39363" y="27866"/>
                  <a:pt x="39512" y="27831"/>
                </a:cubicBezTo>
                <a:cubicBezTo>
                  <a:pt x="39512" y="27796"/>
                  <a:pt x="39512" y="27796"/>
                  <a:pt x="39547" y="27796"/>
                </a:cubicBezTo>
                <a:close/>
                <a:moveTo>
                  <a:pt x="86314" y="28086"/>
                </a:moveTo>
                <a:cubicBezTo>
                  <a:pt x="86613" y="28166"/>
                  <a:pt x="86869" y="28271"/>
                  <a:pt x="87124" y="28386"/>
                </a:cubicBezTo>
                <a:cubicBezTo>
                  <a:pt x="87238" y="28421"/>
                  <a:pt x="87309" y="28456"/>
                  <a:pt x="87379" y="28456"/>
                </a:cubicBezTo>
                <a:cubicBezTo>
                  <a:pt x="86358" y="28641"/>
                  <a:pt x="85328" y="28861"/>
                  <a:pt x="84333" y="29081"/>
                </a:cubicBezTo>
                <a:cubicBezTo>
                  <a:pt x="84228" y="29046"/>
                  <a:pt x="84157" y="29002"/>
                  <a:pt x="84078" y="28967"/>
                </a:cubicBezTo>
                <a:cubicBezTo>
                  <a:pt x="83893" y="28861"/>
                  <a:pt x="83673" y="28747"/>
                  <a:pt x="83453" y="28641"/>
                </a:cubicBezTo>
                <a:cubicBezTo>
                  <a:pt x="84412" y="28421"/>
                  <a:pt x="85328" y="28236"/>
                  <a:pt x="86314" y="28086"/>
                </a:cubicBezTo>
                <a:close/>
                <a:moveTo>
                  <a:pt x="101686" y="27646"/>
                </a:moveTo>
                <a:lnTo>
                  <a:pt x="101686" y="27646"/>
                </a:lnTo>
                <a:cubicBezTo>
                  <a:pt x="102056" y="27726"/>
                  <a:pt x="102425" y="27761"/>
                  <a:pt x="102786" y="27831"/>
                </a:cubicBezTo>
                <a:cubicBezTo>
                  <a:pt x="103596" y="27981"/>
                  <a:pt x="104406" y="28122"/>
                  <a:pt x="105172" y="28342"/>
                </a:cubicBezTo>
                <a:cubicBezTo>
                  <a:pt x="105577" y="28606"/>
                  <a:pt x="106017" y="28861"/>
                  <a:pt x="106422" y="29081"/>
                </a:cubicBezTo>
                <a:cubicBezTo>
                  <a:pt x="105947" y="28967"/>
                  <a:pt x="105507" y="28861"/>
                  <a:pt x="105022" y="28747"/>
                </a:cubicBezTo>
                <a:cubicBezTo>
                  <a:pt x="104362" y="28606"/>
                  <a:pt x="103702" y="28456"/>
                  <a:pt x="103006" y="28342"/>
                </a:cubicBezTo>
                <a:cubicBezTo>
                  <a:pt x="102971" y="28342"/>
                  <a:pt x="102901" y="28307"/>
                  <a:pt x="102865" y="28271"/>
                </a:cubicBezTo>
                <a:cubicBezTo>
                  <a:pt x="102460" y="28086"/>
                  <a:pt x="102091" y="27866"/>
                  <a:pt x="101686" y="27646"/>
                </a:cubicBezTo>
                <a:close/>
                <a:moveTo>
                  <a:pt x="30523" y="28676"/>
                </a:moveTo>
                <a:cubicBezTo>
                  <a:pt x="31329" y="28728"/>
                  <a:pt x="32135" y="28761"/>
                  <a:pt x="32940" y="28761"/>
                </a:cubicBezTo>
                <a:cubicBezTo>
                  <a:pt x="33235" y="28761"/>
                  <a:pt x="33530" y="28756"/>
                  <a:pt x="33825" y="28747"/>
                </a:cubicBezTo>
                <a:lnTo>
                  <a:pt x="33825" y="28747"/>
                </a:lnTo>
                <a:cubicBezTo>
                  <a:pt x="33710" y="28896"/>
                  <a:pt x="33570" y="29046"/>
                  <a:pt x="33420" y="29152"/>
                </a:cubicBezTo>
                <a:cubicBezTo>
                  <a:pt x="32170" y="29117"/>
                  <a:pt x="30893" y="29002"/>
                  <a:pt x="29678" y="28782"/>
                </a:cubicBezTo>
                <a:cubicBezTo>
                  <a:pt x="29573" y="28747"/>
                  <a:pt x="29458" y="28712"/>
                  <a:pt x="29308" y="28676"/>
                </a:cubicBezTo>
                <a:close/>
                <a:moveTo>
                  <a:pt x="36616" y="28491"/>
                </a:moveTo>
                <a:cubicBezTo>
                  <a:pt x="36466" y="28676"/>
                  <a:pt x="36316" y="28896"/>
                  <a:pt x="36176" y="29117"/>
                </a:cubicBezTo>
                <a:cubicBezTo>
                  <a:pt x="35578" y="29141"/>
                  <a:pt x="34945" y="29166"/>
                  <a:pt x="34314" y="29166"/>
                </a:cubicBezTo>
                <a:cubicBezTo>
                  <a:pt x="34053" y="29166"/>
                  <a:pt x="33792" y="29162"/>
                  <a:pt x="33534" y="29152"/>
                </a:cubicBezTo>
                <a:cubicBezTo>
                  <a:pt x="33675" y="29046"/>
                  <a:pt x="33825" y="28896"/>
                  <a:pt x="33930" y="28747"/>
                </a:cubicBezTo>
                <a:cubicBezTo>
                  <a:pt x="34705" y="28712"/>
                  <a:pt x="35436" y="28641"/>
                  <a:pt x="36176" y="28527"/>
                </a:cubicBezTo>
                <a:cubicBezTo>
                  <a:pt x="36316" y="28527"/>
                  <a:pt x="36466" y="28491"/>
                  <a:pt x="36616" y="28491"/>
                </a:cubicBezTo>
                <a:close/>
                <a:moveTo>
                  <a:pt x="2606" y="27726"/>
                </a:moveTo>
                <a:cubicBezTo>
                  <a:pt x="3486" y="27761"/>
                  <a:pt x="4402" y="27796"/>
                  <a:pt x="5282" y="27796"/>
                </a:cubicBezTo>
                <a:cubicBezTo>
                  <a:pt x="4701" y="28236"/>
                  <a:pt x="4111" y="28712"/>
                  <a:pt x="3522" y="29187"/>
                </a:cubicBezTo>
                <a:cubicBezTo>
                  <a:pt x="2641" y="29152"/>
                  <a:pt x="1761" y="29046"/>
                  <a:pt x="880" y="28967"/>
                </a:cubicBezTo>
                <a:cubicBezTo>
                  <a:pt x="1435" y="28562"/>
                  <a:pt x="2016" y="28122"/>
                  <a:pt x="2606" y="27726"/>
                </a:cubicBezTo>
                <a:close/>
                <a:moveTo>
                  <a:pt x="77774" y="27285"/>
                </a:moveTo>
                <a:cubicBezTo>
                  <a:pt x="77994" y="27576"/>
                  <a:pt x="78250" y="27831"/>
                  <a:pt x="78505" y="28086"/>
                </a:cubicBezTo>
                <a:cubicBezTo>
                  <a:pt x="77695" y="28421"/>
                  <a:pt x="76964" y="28782"/>
                  <a:pt x="76234" y="29187"/>
                </a:cubicBezTo>
                <a:cubicBezTo>
                  <a:pt x="76049" y="28932"/>
                  <a:pt x="75864" y="28641"/>
                  <a:pt x="75679" y="28386"/>
                </a:cubicBezTo>
                <a:cubicBezTo>
                  <a:pt x="76339" y="27981"/>
                  <a:pt x="76999" y="27611"/>
                  <a:pt x="77774" y="27285"/>
                </a:cubicBezTo>
                <a:close/>
                <a:moveTo>
                  <a:pt x="95795" y="28513"/>
                </a:moveTo>
                <a:cubicBezTo>
                  <a:pt x="96099" y="28513"/>
                  <a:pt x="96402" y="28517"/>
                  <a:pt x="96703" y="28527"/>
                </a:cubicBezTo>
                <a:cubicBezTo>
                  <a:pt x="97178" y="28712"/>
                  <a:pt x="97618" y="28896"/>
                  <a:pt x="98023" y="29117"/>
                </a:cubicBezTo>
                <a:cubicBezTo>
                  <a:pt x="97583" y="29099"/>
                  <a:pt x="97143" y="29090"/>
                  <a:pt x="96703" y="29090"/>
                </a:cubicBezTo>
                <a:cubicBezTo>
                  <a:pt x="96263" y="29090"/>
                  <a:pt x="95822" y="29099"/>
                  <a:pt x="95382" y="29117"/>
                </a:cubicBezTo>
                <a:cubicBezTo>
                  <a:pt x="94942" y="29152"/>
                  <a:pt x="94537" y="29152"/>
                  <a:pt x="94097" y="29187"/>
                </a:cubicBezTo>
                <a:cubicBezTo>
                  <a:pt x="93692" y="28967"/>
                  <a:pt x="93252" y="28782"/>
                  <a:pt x="92811" y="28641"/>
                </a:cubicBezTo>
                <a:cubicBezTo>
                  <a:pt x="92961" y="28606"/>
                  <a:pt x="93102" y="28606"/>
                  <a:pt x="93216" y="28606"/>
                </a:cubicBezTo>
                <a:cubicBezTo>
                  <a:pt x="94079" y="28547"/>
                  <a:pt x="94942" y="28513"/>
                  <a:pt x="95795" y="28513"/>
                </a:cubicBezTo>
                <a:close/>
                <a:moveTo>
                  <a:pt x="99265" y="28016"/>
                </a:moveTo>
                <a:lnTo>
                  <a:pt x="99265" y="28016"/>
                </a:lnTo>
                <a:cubicBezTo>
                  <a:pt x="100550" y="28086"/>
                  <a:pt x="101765" y="28236"/>
                  <a:pt x="102971" y="28456"/>
                </a:cubicBezTo>
                <a:cubicBezTo>
                  <a:pt x="103447" y="28676"/>
                  <a:pt x="103887" y="28932"/>
                  <a:pt x="104362" y="29187"/>
                </a:cubicBezTo>
                <a:cubicBezTo>
                  <a:pt x="103156" y="28967"/>
                  <a:pt x="101906" y="28782"/>
                  <a:pt x="100664" y="28641"/>
                </a:cubicBezTo>
                <a:cubicBezTo>
                  <a:pt x="100224" y="28421"/>
                  <a:pt x="99740" y="28201"/>
                  <a:pt x="99265" y="28016"/>
                </a:cubicBezTo>
                <a:close/>
                <a:moveTo>
                  <a:pt x="7888" y="27681"/>
                </a:moveTo>
                <a:cubicBezTo>
                  <a:pt x="7299" y="28201"/>
                  <a:pt x="6717" y="28712"/>
                  <a:pt x="6163" y="29266"/>
                </a:cubicBezTo>
                <a:lnTo>
                  <a:pt x="5538" y="29266"/>
                </a:lnTo>
                <a:cubicBezTo>
                  <a:pt x="4921" y="29266"/>
                  <a:pt x="4296" y="29266"/>
                  <a:pt x="3636" y="29187"/>
                </a:cubicBezTo>
                <a:cubicBezTo>
                  <a:pt x="4217" y="28712"/>
                  <a:pt x="4807" y="28236"/>
                  <a:pt x="5432" y="27796"/>
                </a:cubicBezTo>
                <a:cubicBezTo>
                  <a:pt x="5802" y="27761"/>
                  <a:pt x="6163" y="27761"/>
                  <a:pt x="6533" y="27761"/>
                </a:cubicBezTo>
                <a:cubicBezTo>
                  <a:pt x="7008" y="27726"/>
                  <a:pt x="7448" y="27681"/>
                  <a:pt x="7888" y="27681"/>
                </a:cubicBezTo>
                <a:close/>
                <a:moveTo>
                  <a:pt x="10459" y="27505"/>
                </a:moveTo>
                <a:cubicBezTo>
                  <a:pt x="9904" y="28086"/>
                  <a:pt x="9394" y="28676"/>
                  <a:pt x="8883" y="29266"/>
                </a:cubicBezTo>
                <a:lnTo>
                  <a:pt x="6277" y="29266"/>
                </a:lnTo>
                <a:cubicBezTo>
                  <a:pt x="6858" y="28712"/>
                  <a:pt x="7413" y="28201"/>
                  <a:pt x="8038" y="27646"/>
                </a:cubicBezTo>
                <a:cubicBezTo>
                  <a:pt x="8223" y="27646"/>
                  <a:pt x="8443" y="27646"/>
                  <a:pt x="8663" y="27611"/>
                </a:cubicBezTo>
                <a:cubicBezTo>
                  <a:pt x="9244" y="27576"/>
                  <a:pt x="9869" y="27541"/>
                  <a:pt x="10459" y="27505"/>
                </a:cubicBezTo>
                <a:close/>
                <a:moveTo>
                  <a:pt x="45200" y="28236"/>
                </a:moveTo>
                <a:cubicBezTo>
                  <a:pt x="45085" y="28562"/>
                  <a:pt x="44979" y="28932"/>
                  <a:pt x="44830" y="29266"/>
                </a:cubicBezTo>
                <a:cubicBezTo>
                  <a:pt x="44134" y="29266"/>
                  <a:pt x="43509" y="29222"/>
                  <a:pt x="42884" y="29187"/>
                </a:cubicBezTo>
                <a:cubicBezTo>
                  <a:pt x="42479" y="29152"/>
                  <a:pt x="42118" y="29152"/>
                  <a:pt x="41819" y="29152"/>
                </a:cubicBezTo>
                <a:cubicBezTo>
                  <a:pt x="41933" y="28896"/>
                  <a:pt x="42039" y="28641"/>
                  <a:pt x="42153" y="28386"/>
                </a:cubicBezTo>
                <a:cubicBezTo>
                  <a:pt x="42629" y="28342"/>
                  <a:pt x="43139" y="28307"/>
                  <a:pt x="43659" y="28307"/>
                </a:cubicBezTo>
                <a:cubicBezTo>
                  <a:pt x="44169" y="28271"/>
                  <a:pt x="44680" y="28271"/>
                  <a:pt x="45200" y="28236"/>
                </a:cubicBezTo>
                <a:close/>
                <a:moveTo>
                  <a:pt x="48237" y="27902"/>
                </a:moveTo>
                <a:lnTo>
                  <a:pt x="48237" y="27902"/>
                </a:lnTo>
                <a:cubicBezTo>
                  <a:pt x="48131" y="28201"/>
                  <a:pt x="48061" y="28527"/>
                  <a:pt x="47946" y="28861"/>
                </a:cubicBezTo>
                <a:cubicBezTo>
                  <a:pt x="47946" y="28896"/>
                  <a:pt x="47946" y="28967"/>
                  <a:pt x="47911" y="29002"/>
                </a:cubicBezTo>
                <a:cubicBezTo>
                  <a:pt x="47691" y="29046"/>
                  <a:pt x="47436" y="29081"/>
                  <a:pt x="47216" y="29117"/>
                </a:cubicBezTo>
                <a:cubicBezTo>
                  <a:pt x="46406" y="29222"/>
                  <a:pt x="45640" y="29266"/>
                  <a:pt x="44935" y="29266"/>
                </a:cubicBezTo>
                <a:cubicBezTo>
                  <a:pt x="45050" y="28932"/>
                  <a:pt x="45156" y="28562"/>
                  <a:pt x="45305" y="28236"/>
                </a:cubicBezTo>
                <a:cubicBezTo>
                  <a:pt x="45966" y="28201"/>
                  <a:pt x="46661" y="28122"/>
                  <a:pt x="47357" y="28051"/>
                </a:cubicBezTo>
                <a:cubicBezTo>
                  <a:pt x="47656" y="28016"/>
                  <a:pt x="47946" y="27946"/>
                  <a:pt x="48237" y="27902"/>
                </a:cubicBezTo>
                <a:close/>
                <a:moveTo>
                  <a:pt x="62623" y="26475"/>
                </a:moveTo>
                <a:cubicBezTo>
                  <a:pt x="62658" y="26546"/>
                  <a:pt x="62693" y="26660"/>
                  <a:pt x="62693" y="26731"/>
                </a:cubicBezTo>
                <a:cubicBezTo>
                  <a:pt x="62807" y="27241"/>
                  <a:pt x="62948" y="27726"/>
                  <a:pt x="63063" y="28201"/>
                </a:cubicBezTo>
                <a:cubicBezTo>
                  <a:pt x="62182" y="28562"/>
                  <a:pt x="61267" y="28932"/>
                  <a:pt x="60307" y="29266"/>
                </a:cubicBezTo>
                <a:cubicBezTo>
                  <a:pt x="60237" y="28712"/>
                  <a:pt x="60122" y="28166"/>
                  <a:pt x="60052" y="27646"/>
                </a:cubicBezTo>
                <a:cubicBezTo>
                  <a:pt x="60932" y="27285"/>
                  <a:pt x="61777" y="26880"/>
                  <a:pt x="62623" y="26475"/>
                </a:cubicBezTo>
                <a:close/>
                <a:moveTo>
                  <a:pt x="72413" y="26255"/>
                </a:moveTo>
                <a:cubicBezTo>
                  <a:pt x="72597" y="26801"/>
                  <a:pt x="72782" y="27321"/>
                  <a:pt x="72932" y="27831"/>
                </a:cubicBezTo>
                <a:cubicBezTo>
                  <a:pt x="72597" y="28086"/>
                  <a:pt x="72272" y="28386"/>
                  <a:pt x="71937" y="28676"/>
                </a:cubicBezTo>
                <a:cubicBezTo>
                  <a:pt x="71717" y="28896"/>
                  <a:pt x="71497" y="29081"/>
                  <a:pt x="71277" y="29266"/>
                </a:cubicBezTo>
                <a:cubicBezTo>
                  <a:pt x="71171" y="28747"/>
                  <a:pt x="71022" y="28236"/>
                  <a:pt x="70872" y="27681"/>
                </a:cubicBezTo>
                <a:cubicBezTo>
                  <a:pt x="71057" y="27541"/>
                  <a:pt x="71242" y="27391"/>
                  <a:pt x="71391" y="27206"/>
                </a:cubicBezTo>
                <a:cubicBezTo>
                  <a:pt x="71752" y="26880"/>
                  <a:pt x="72087" y="26546"/>
                  <a:pt x="72413" y="26255"/>
                </a:cubicBezTo>
                <a:close/>
                <a:moveTo>
                  <a:pt x="103887" y="27426"/>
                </a:moveTo>
                <a:lnTo>
                  <a:pt x="103887" y="27426"/>
                </a:lnTo>
                <a:cubicBezTo>
                  <a:pt x="105066" y="27681"/>
                  <a:pt x="106237" y="28051"/>
                  <a:pt x="107408" y="28421"/>
                </a:cubicBezTo>
                <a:cubicBezTo>
                  <a:pt x="107813" y="28712"/>
                  <a:pt x="108218" y="29002"/>
                  <a:pt x="108658" y="29301"/>
                </a:cubicBezTo>
                <a:cubicBezTo>
                  <a:pt x="107523" y="28932"/>
                  <a:pt x="106387" y="28562"/>
                  <a:pt x="105207" y="28271"/>
                </a:cubicBezTo>
                <a:cubicBezTo>
                  <a:pt x="104767" y="27981"/>
                  <a:pt x="104327" y="27681"/>
                  <a:pt x="103887" y="27426"/>
                </a:cubicBezTo>
                <a:close/>
                <a:moveTo>
                  <a:pt x="12845" y="27461"/>
                </a:moveTo>
                <a:cubicBezTo>
                  <a:pt x="12326" y="28051"/>
                  <a:pt x="11850" y="28676"/>
                  <a:pt x="11375" y="29337"/>
                </a:cubicBezTo>
                <a:cubicBezTo>
                  <a:pt x="10600" y="29301"/>
                  <a:pt x="9799" y="29266"/>
                  <a:pt x="8989" y="29266"/>
                </a:cubicBezTo>
                <a:cubicBezTo>
                  <a:pt x="9500" y="28641"/>
                  <a:pt x="10054" y="28051"/>
                  <a:pt x="10600" y="27505"/>
                </a:cubicBezTo>
                <a:cubicBezTo>
                  <a:pt x="11340" y="27461"/>
                  <a:pt x="12105" y="27461"/>
                  <a:pt x="12845" y="27461"/>
                </a:cubicBezTo>
                <a:close/>
                <a:moveTo>
                  <a:pt x="24871" y="27576"/>
                </a:moveTo>
                <a:cubicBezTo>
                  <a:pt x="25681" y="27981"/>
                  <a:pt x="26491" y="28421"/>
                  <a:pt x="27292" y="28896"/>
                </a:cubicBezTo>
                <a:cubicBezTo>
                  <a:pt x="27407" y="28932"/>
                  <a:pt x="27512" y="29002"/>
                  <a:pt x="27627" y="29081"/>
                </a:cubicBezTo>
                <a:cubicBezTo>
                  <a:pt x="27442" y="29152"/>
                  <a:pt x="27222" y="29266"/>
                  <a:pt x="27037" y="29372"/>
                </a:cubicBezTo>
                <a:cubicBezTo>
                  <a:pt x="26157" y="28826"/>
                  <a:pt x="25241" y="28271"/>
                  <a:pt x="24325" y="27761"/>
                </a:cubicBezTo>
                <a:cubicBezTo>
                  <a:pt x="24510" y="27681"/>
                  <a:pt x="24686" y="27611"/>
                  <a:pt x="24871" y="27576"/>
                </a:cubicBezTo>
                <a:close/>
                <a:moveTo>
                  <a:pt x="53669" y="27426"/>
                </a:moveTo>
                <a:cubicBezTo>
                  <a:pt x="53634" y="27831"/>
                  <a:pt x="53599" y="28236"/>
                  <a:pt x="53563" y="28641"/>
                </a:cubicBezTo>
                <a:cubicBezTo>
                  <a:pt x="52639" y="28932"/>
                  <a:pt x="51723" y="29187"/>
                  <a:pt x="50808" y="29372"/>
                </a:cubicBezTo>
                <a:cubicBezTo>
                  <a:pt x="50808" y="29301"/>
                  <a:pt x="50843" y="29187"/>
                  <a:pt x="50843" y="29081"/>
                </a:cubicBezTo>
                <a:cubicBezTo>
                  <a:pt x="50922" y="28861"/>
                  <a:pt x="50957" y="28606"/>
                  <a:pt x="50993" y="28386"/>
                </a:cubicBezTo>
                <a:cubicBezTo>
                  <a:pt x="51873" y="28122"/>
                  <a:pt x="52753" y="27796"/>
                  <a:pt x="53669" y="27426"/>
                </a:cubicBezTo>
                <a:close/>
                <a:moveTo>
                  <a:pt x="30964" y="29046"/>
                </a:moveTo>
                <a:lnTo>
                  <a:pt x="30964" y="29046"/>
                </a:lnTo>
                <a:cubicBezTo>
                  <a:pt x="31730" y="29152"/>
                  <a:pt x="32504" y="29222"/>
                  <a:pt x="33314" y="29222"/>
                </a:cubicBezTo>
                <a:cubicBezTo>
                  <a:pt x="33270" y="29266"/>
                  <a:pt x="33235" y="29301"/>
                  <a:pt x="33200" y="29301"/>
                </a:cubicBezTo>
                <a:cubicBezTo>
                  <a:pt x="33165" y="29337"/>
                  <a:pt x="33129" y="29372"/>
                  <a:pt x="33094" y="29407"/>
                </a:cubicBezTo>
                <a:cubicBezTo>
                  <a:pt x="32355" y="29301"/>
                  <a:pt x="31659" y="29187"/>
                  <a:pt x="30964" y="29046"/>
                </a:cubicBezTo>
                <a:close/>
                <a:moveTo>
                  <a:pt x="42039" y="28386"/>
                </a:moveTo>
                <a:lnTo>
                  <a:pt x="42039" y="28386"/>
                </a:lnTo>
                <a:cubicBezTo>
                  <a:pt x="41933" y="28641"/>
                  <a:pt x="41854" y="28896"/>
                  <a:pt x="41748" y="29152"/>
                </a:cubicBezTo>
                <a:cubicBezTo>
                  <a:pt x="40833" y="29152"/>
                  <a:pt x="40243" y="29222"/>
                  <a:pt x="39178" y="29372"/>
                </a:cubicBezTo>
                <a:cubicBezTo>
                  <a:pt x="39037" y="29372"/>
                  <a:pt x="38922" y="29407"/>
                  <a:pt x="38773" y="29407"/>
                </a:cubicBezTo>
                <a:cubicBezTo>
                  <a:pt x="38887" y="29187"/>
                  <a:pt x="39037" y="28967"/>
                  <a:pt x="39142" y="28712"/>
                </a:cubicBezTo>
                <a:cubicBezTo>
                  <a:pt x="40137" y="28527"/>
                  <a:pt x="41088" y="28421"/>
                  <a:pt x="42039" y="28386"/>
                </a:cubicBezTo>
                <a:close/>
                <a:moveTo>
                  <a:pt x="82317" y="28122"/>
                </a:moveTo>
                <a:cubicBezTo>
                  <a:pt x="82616" y="28307"/>
                  <a:pt x="82907" y="28456"/>
                  <a:pt x="83233" y="28641"/>
                </a:cubicBezTo>
                <a:cubicBezTo>
                  <a:pt x="82247" y="28861"/>
                  <a:pt x="81296" y="29117"/>
                  <a:pt x="80336" y="29407"/>
                </a:cubicBezTo>
                <a:cubicBezTo>
                  <a:pt x="80116" y="29266"/>
                  <a:pt x="79861" y="29081"/>
                  <a:pt x="79641" y="28896"/>
                </a:cubicBezTo>
                <a:cubicBezTo>
                  <a:pt x="80521" y="28606"/>
                  <a:pt x="81401" y="28342"/>
                  <a:pt x="82317" y="28122"/>
                </a:cubicBezTo>
                <a:close/>
                <a:moveTo>
                  <a:pt x="96923" y="28527"/>
                </a:moveTo>
                <a:cubicBezTo>
                  <a:pt x="98164" y="28527"/>
                  <a:pt x="99414" y="28606"/>
                  <a:pt x="100664" y="28747"/>
                </a:cubicBezTo>
                <a:cubicBezTo>
                  <a:pt x="101105" y="28967"/>
                  <a:pt x="101580" y="29187"/>
                  <a:pt x="102020" y="29407"/>
                </a:cubicBezTo>
                <a:cubicBezTo>
                  <a:pt x="100770" y="29266"/>
                  <a:pt x="99485" y="29152"/>
                  <a:pt x="98243" y="29117"/>
                </a:cubicBezTo>
                <a:cubicBezTo>
                  <a:pt x="97803" y="28896"/>
                  <a:pt x="97363" y="28712"/>
                  <a:pt x="96923" y="28527"/>
                </a:cubicBezTo>
                <a:close/>
                <a:moveTo>
                  <a:pt x="36096" y="29187"/>
                </a:moveTo>
                <a:cubicBezTo>
                  <a:pt x="35991" y="29337"/>
                  <a:pt x="35911" y="29442"/>
                  <a:pt x="35806" y="29592"/>
                </a:cubicBezTo>
                <a:cubicBezTo>
                  <a:pt x="34925" y="29557"/>
                  <a:pt x="34080" y="29522"/>
                  <a:pt x="33200" y="29407"/>
                </a:cubicBezTo>
                <a:cubicBezTo>
                  <a:pt x="33235" y="29407"/>
                  <a:pt x="33235" y="29407"/>
                  <a:pt x="33235" y="29372"/>
                </a:cubicBezTo>
                <a:cubicBezTo>
                  <a:pt x="33314" y="29337"/>
                  <a:pt x="33385" y="29301"/>
                  <a:pt x="33420" y="29266"/>
                </a:cubicBezTo>
                <a:cubicBezTo>
                  <a:pt x="34335" y="29266"/>
                  <a:pt x="35216" y="29266"/>
                  <a:pt x="36096" y="29187"/>
                </a:cubicBezTo>
                <a:close/>
                <a:moveTo>
                  <a:pt x="39037" y="28747"/>
                </a:moveTo>
                <a:cubicBezTo>
                  <a:pt x="38922" y="28967"/>
                  <a:pt x="38773" y="29187"/>
                  <a:pt x="38667" y="29407"/>
                </a:cubicBezTo>
                <a:cubicBezTo>
                  <a:pt x="38632" y="29442"/>
                  <a:pt x="38632" y="29442"/>
                  <a:pt x="38597" y="29442"/>
                </a:cubicBezTo>
                <a:cubicBezTo>
                  <a:pt x="37716" y="29557"/>
                  <a:pt x="36836" y="29592"/>
                  <a:pt x="35911" y="29592"/>
                </a:cubicBezTo>
                <a:cubicBezTo>
                  <a:pt x="36026" y="29442"/>
                  <a:pt x="36131" y="29301"/>
                  <a:pt x="36211" y="29187"/>
                </a:cubicBezTo>
                <a:cubicBezTo>
                  <a:pt x="37126" y="29117"/>
                  <a:pt x="38042" y="28967"/>
                  <a:pt x="38887" y="28782"/>
                </a:cubicBezTo>
                <a:cubicBezTo>
                  <a:pt x="38922" y="28782"/>
                  <a:pt x="38993" y="28747"/>
                  <a:pt x="39037" y="28747"/>
                </a:cubicBezTo>
                <a:close/>
                <a:moveTo>
                  <a:pt x="92591" y="28641"/>
                </a:moveTo>
                <a:cubicBezTo>
                  <a:pt x="93067" y="28826"/>
                  <a:pt x="93507" y="29002"/>
                  <a:pt x="93947" y="29187"/>
                </a:cubicBezTo>
                <a:cubicBezTo>
                  <a:pt x="92662" y="29266"/>
                  <a:pt x="91456" y="29407"/>
                  <a:pt x="90241" y="29592"/>
                </a:cubicBezTo>
                <a:cubicBezTo>
                  <a:pt x="89880" y="29372"/>
                  <a:pt x="89475" y="29187"/>
                  <a:pt x="89070" y="29046"/>
                </a:cubicBezTo>
                <a:cubicBezTo>
                  <a:pt x="90241" y="28861"/>
                  <a:pt x="91420" y="28712"/>
                  <a:pt x="92591" y="28641"/>
                </a:cubicBezTo>
                <a:close/>
                <a:moveTo>
                  <a:pt x="12951" y="27461"/>
                </a:moveTo>
                <a:cubicBezTo>
                  <a:pt x="13646" y="27461"/>
                  <a:pt x="14342" y="27541"/>
                  <a:pt x="15046" y="27611"/>
                </a:cubicBezTo>
                <a:cubicBezTo>
                  <a:pt x="15187" y="27611"/>
                  <a:pt x="15337" y="27646"/>
                  <a:pt x="15486" y="27681"/>
                </a:cubicBezTo>
                <a:cubicBezTo>
                  <a:pt x="15002" y="28271"/>
                  <a:pt x="14562" y="28967"/>
                  <a:pt x="14122" y="29627"/>
                </a:cubicBezTo>
                <a:cubicBezTo>
                  <a:pt x="13241" y="29486"/>
                  <a:pt x="12361" y="29407"/>
                  <a:pt x="11480" y="29337"/>
                </a:cubicBezTo>
                <a:cubicBezTo>
                  <a:pt x="11965" y="28712"/>
                  <a:pt x="12440" y="28051"/>
                  <a:pt x="12951" y="27461"/>
                </a:cubicBezTo>
                <a:close/>
                <a:moveTo>
                  <a:pt x="29969" y="28932"/>
                </a:moveTo>
                <a:cubicBezTo>
                  <a:pt x="30964" y="29152"/>
                  <a:pt x="31950" y="29337"/>
                  <a:pt x="32944" y="29486"/>
                </a:cubicBezTo>
                <a:cubicBezTo>
                  <a:pt x="32874" y="29522"/>
                  <a:pt x="32760" y="29592"/>
                  <a:pt x="32654" y="29627"/>
                </a:cubicBezTo>
                <a:cubicBezTo>
                  <a:pt x="31730" y="29442"/>
                  <a:pt x="30849" y="29187"/>
                  <a:pt x="29969" y="28932"/>
                </a:cubicBezTo>
                <a:close/>
                <a:moveTo>
                  <a:pt x="75133" y="27611"/>
                </a:moveTo>
                <a:cubicBezTo>
                  <a:pt x="75239" y="27866"/>
                  <a:pt x="75388" y="28122"/>
                  <a:pt x="75529" y="28342"/>
                </a:cubicBezTo>
                <a:cubicBezTo>
                  <a:pt x="74913" y="28747"/>
                  <a:pt x="74323" y="29187"/>
                  <a:pt x="73698" y="29627"/>
                </a:cubicBezTo>
                <a:cubicBezTo>
                  <a:pt x="73628" y="29372"/>
                  <a:pt x="73513" y="29152"/>
                  <a:pt x="73443" y="28896"/>
                </a:cubicBezTo>
                <a:cubicBezTo>
                  <a:pt x="73988" y="28456"/>
                  <a:pt x="74543" y="28016"/>
                  <a:pt x="75133" y="27611"/>
                </a:cubicBezTo>
                <a:close/>
                <a:moveTo>
                  <a:pt x="87564" y="28527"/>
                </a:moveTo>
                <a:cubicBezTo>
                  <a:pt x="87969" y="28676"/>
                  <a:pt x="88374" y="28826"/>
                  <a:pt x="88779" y="29002"/>
                </a:cubicBezTo>
                <a:cubicBezTo>
                  <a:pt x="87635" y="29152"/>
                  <a:pt x="86499" y="29372"/>
                  <a:pt x="85398" y="29627"/>
                </a:cubicBezTo>
                <a:cubicBezTo>
                  <a:pt x="85073" y="29486"/>
                  <a:pt x="84773" y="29301"/>
                  <a:pt x="84448" y="29152"/>
                </a:cubicBezTo>
                <a:cubicBezTo>
                  <a:pt x="85478" y="28896"/>
                  <a:pt x="86499" y="28712"/>
                  <a:pt x="87564" y="28527"/>
                </a:cubicBezTo>
                <a:close/>
                <a:moveTo>
                  <a:pt x="20399" y="26880"/>
                </a:moveTo>
                <a:cubicBezTo>
                  <a:pt x="21429" y="27285"/>
                  <a:pt x="22415" y="27761"/>
                  <a:pt x="23366" y="28271"/>
                </a:cubicBezTo>
                <a:cubicBezTo>
                  <a:pt x="22855" y="28676"/>
                  <a:pt x="22380" y="29187"/>
                  <a:pt x="21940" y="29777"/>
                </a:cubicBezTo>
                <a:cubicBezTo>
                  <a:pt x="20945" y="29266"/>
                  <a:pt x="19959" y="28826"/>
                  <a:pt x="18893" y="28456"/>
                </a:cubicBezTo>
                <a:cubicBezTo>
                  <a:pt x="19334" y="27831"/>
                  <a:pt x="19809" y="27285"/>
                  <a:pt x="20399" y="26880"/>
                </a:cubicBezTo>
                <a:close/>
                <a:moveTo>
                  <a:pt x="28947" y="28712"/>
                </a:moveTo>
                <a:cubicBezTo>
                  <a:pt x="29018" y="28747"/>
                  <a:pt x="29088" y="28747"/>
                  <a:pt x="29132" y="28747"/>
                </a:cubicBezTo>
                <a:cubicBezTo>
                  <a:pt x="30233" y="29117"/>
                  <a:pt x="31369" y="29442"/>
                  <a:pt x="32504" y="29706"/>
                </a:cubicBezTo>
                <a:cubicBezTo>
                  <a:pt x="32355" y="29742"/>
                  <a:pt x="32249" y="29812"/>
                  <a:pt x="32099" y="29847"/>
                </a:cubicBezTo>
                <a:cubicBezTo>
                  <a:pt x="32099" y="29847"/>
                  <a:pt x="32064" y="29882"/>
                  <a:pt x="32029" y="29882"/>
                </a:cubicBezTo>
                <a:cubicBezTo>
                  <a:pt x="30999" y="29557"/>
                  <a:pt x="29933" y="29152"/>
                  <a:pt x="28912" y="28747"/>
                </a:cubicBezTo>
                <a:lnTo>
                  <a:pt x="28947" y="28712"/>
                </a:lnTo>
                <a:close/>
                <a:moveTo>
                  <a:pt x="50878" y="28421"/>
                </a:moveTo>
                <a:lnTo>
                  <a:pt x="50878" y="28421"/>
                </a:lnTo>
                <a:cubicBezTo>
                  <a:pt x="50843" y="28641"/>
                  <a:pt x="50808" y="28861"/>
                  <a:pt x="50772" y="29081"/>
                </a:cubicBezTo>
                <a:cubicBezTo>
                  <a:pt x="50772" y="29187"/>
                  <a:pt x="50737" y="29301"/>
                  <a:pt x="50702" y="29407"/>
                </a:cubicBezTo>
                <a:cubicBezTo>
                  <a:pt x="49742" y="29627"/>
                  <a:pt x="48756" y="29777"/>
                  <a:pt x="47762" y="29882"/>
                </a:cubicBezTo>
                <a:cubicBezTo>
                  <a:pt x="47841" y="29627"/>
                  <a:pt x="47911" y="29337"/>
                  <a:pt x="47982" y="29081"/>
                </a:cubicBezTo>
                <a:cubicBezTo>
                  <a:pt x="48941" y="28932"/>
                  <a:pt x="49927" y="28712"/>
                  <a:pt x="50878" y="28421"/>
                </a:cubicBezTo>
                <a:close/>
                <a:moveTo>
                  <a:pt x="56680" y="27541"/>
                </a:moveTo>
                <a:lnTo>
                  <a:pt x="56680" y="27946"/>
                </a:lnTo>
                <a:cubicBezTo>
                  <a:pt x="56715" y="28236"/>
                  <a:pt x="56715" y="28527"/>
                  <a:pt x="56750" y="28826"/>
                </a:cubicBezTo>
                <a:cubicBezTo>
                  <a:pt x="56240" y="29002"/>
                  <a:pt x="55720" y="29187"/>
                  <a:pt x="55210" y="29337"/>
                </a:cubicBezTo>
                <a:cubicBezTo>
                  <a:pt x="54664" y="29557"/>
                  <a:pt x="54109" y="29706"/>
                  <a:pt x="53563" y="29882"/>
                </a:cubicBezTo>
                <a:cubicBezTo>
                  <a:pt x="53563" y="29742"/>
                  <a:pt x="53599" y="29592"/>
                  <a:pt x="53599" y="29442"/>
                </a:cubicBezTo>
                <a:cubicBezTo>
                  <a:pt x="53634" y="29187"/>
                  <a:pt x="53634" y="28967"/>
                  <a:pt x="53669" y="28712"/>
                </a:cubicBezTo>
                <a:cubicBezTo>
                  <a:pt x="54224" y="28527"/>
                  <a:pt x="54805" y="28307"/>
                  <a:pt x="55395" y="28051"/>
                </a:cubicBezTo>
                <a:cubicBezTo>
                  <a:pt x="55835" y="27866"/>
                  <a:pt x="56240" y="27726"/>
                  <a:pt x="56680" y="27541"/>
                </a:cubicBezTo>
                <a:close/>
                <a:moveTo>
                  <a:pt x="78575" y="28166"/>
                </a:moveTo>
                <a:cubicBezTo>
                  <a:pt x="78795" y="28386"/>
                  <a:pt x="79095" y="28606"/>
                  <a:pt x="79385" y="28826"/>
                </a:cubicBezTo>
                <a:cubicBezTo>
                  <a:pt x="79385" y="28861"/>
                  <a:pt x="79421" y="28861"/>
                  <a:pt x="79421" y="28896"/>
                </a:cubicBezTo>
                <a:cubicBezTo>
                  <a:pt x="78575" y="29187"/>
                  <a:pt x="77695" y="29486"/>
                  <a:pt x="76815" y="29882"/>
                </a:cubicBezTo>
                <a:cubicBezTo>
                  <a:pt x="76779" y="29812"/>
                  <a:pt x="76744" y="29777"/>
                  <a:pt x="76674" y="29706"/>
                </a:cubicBezTo>
                <a:cubicBezTo>
                  <a:pt x="76559" y="29557"/>
                  <a:pt x="76410" y="29407"/>
                  <a:pt x="76304" y="29266"/>
                </a:cubicBezTo>
                <a:cubicBezTo>
                  <a:pt x="76999" y="28861"/>
                  <a:pt x="77774" y="28456"/>
                  <a:pt x="78575" y="28166"/>
                </a:cubicBezTo>
                <a:close/>
                <a:moveTo>
                  <a:pt x="66030" y="26766"/>
                </a:moveTo>
                <a:cubicBezTo>
                  <a:pt x="66179" y="27206"/>
                  <a:pt x="66285" y="27681"/>
                  <a:pt x="66435" y="28166"/>
                </a:cubicBezTo>
                <a:cubicBezTo>
                  <a:pt x="66470" y="28271"/>
                  <a:pt x="66505" y="28386"/>
                  <a:pt x="66549" y="28491"/>
                </a:cubicBezTo>
                <a:cubicBezTo>
                  <a:pt x="65554" y="29046"/>
                  <a:pt x="64568" y="29522"/>
                  <a:pt x="63538" y="29926"/>
                </a:cubicBezTo>
                <a:cubicBezTo>
                  <a:pt x="63503" y="29847"/>
                  <a:pt x="63503" y="29777"/>
                  <a:pt x="63468" y="29742"/>
                </a:cubicBezTo>
                <a:cubicBezTo>
                  <a:pt x="63389" y="29222"/>
                  <a:pt x="63283" y="28747"/>
                  <a:pt x="63133" y="28236"/>
                </a:cubicBezTo>
                <a:cubicBezTo>
                  <a:pt x="64163" y="27796"/>
                  <a:pt x="65114" y="27321"/>
                  <a:pt x="66030" y="26766"/>
                </a:cubicBezTo>
                <a:close/>
                <a:moveTo>
                  <a:pt x="24211" y="27831"/>
                </a:moveTo>
                <a:cubicBezTo>
                  <a:pt x="25171" y="28342"/>
                  <a:pt x="26086" y="28896"/>
                  <a:pt x="26967" y="29442"/>
                </a:cubicBezTo>
                <a:cubicBezTo>
                  <a:pt x="26746" y="29592"/>
                  <a:pt x="26526" y="29777"/>
                  <a:pt x="26306" y="29962"/>
                </a:cubicBezTo>
                <a:cubicBezTo>
                  <a:pt x="25391" y="29372"/>
                  <a:pt x="24466" y="28826"/>
                  <a:pt x="23515" y="28271"/>
                </a:cubicBezTo>
                <a:cubicBezTo>
                  <a:pt x="23736" y="28086"/>
                  <a:pt x="23991" y="27946"/>
                  <a:pt x="24211" y="27831"/>
                </a:cubicBezTo>
                <a:close/>
                <a:moveTo>
                  <a:pt x="83347" y="28676"/>
                </a:moveTo>
                <a:cubicBezTo>
                  <a:pt x="83567" y="28826"/>
                  <a:pt x="83823" y="28932"/>
                  <a:pt x="84043" y="29046"/>
                </a:cubicBezTo>
                <a:cubicBezTo>
                  <a:pt x="84078" y="29081"/>
                  <a:pt x="84157" y="29081"/>
                  <a:pt x="84192" y="29117"/>
                </a:cubicBezTo>
                <a:cubicBezTo>
                  <a:pt x="83162" y="29372"/>
                  <a:pt x="82132" y="29627"/>
                  <a:pt x="81146" y="29962"/>
                </a:cubicBezTo>
                <a:cubicBezTo>
                  <a:pt x="81032" y="29882"/>
                  <a:pt x="80926" y="29812"/>
                  <a:pt x="80776" y="29742"/>
                </a:cubicBezTo>
                <a:cubicBezTo>
                  <a:pt x="80671" y="29662"/>
                  <a:pt x="80556" y="29557"/>
                  <a:pt x="80451" y="29486"/>
                </a:cubicBezTo>
                <a:cubicBezTo>
                  <a:pt x="81366" y="29187"/>
                  <a:pt x="82352" y="28932"/>
                  <a:pt x="83347" y="28676"/>
                </a:cubicBezTo>
                <a:close/>
                <a:moveTo>
                  <a:pt x="96804" y="29196"/>
                </a:moveTo>
                <a:cubicBezTo>
                  <a:pt x="97275" y="29196"/>
                  <a:pt x="97742" y="29205"/>
                  <a:pt x="98199" y="29222"/>
                </a:cubicBezTo>
                <a:cubicBezTo>
                  <a:pt x="98684" y="29442"/>
                  <a:pt x="99159" y="29706"/>
                  <a:pt x="99599" y="29997"/>
                </a:cubicBezTo>
                <a:cubicBezTo>
                  <a:pt x="99038" y="29982"/>
                  <a:pt x="98482" y="29974"/>
                  <a:pt x="97930" y="29974"/>
                </a:cubicBezTo>
                <a:cubicBezTo>
                  <a:pt x="97149" y="29974"/>
                  <a:pt x="96376" y="29991"/>
                  <a:pt x="95602" y="30032"/>
                </a:cubicBezTo>
                <a:cubicBezTo>
                  <a:pt x="95162" y="29742"/>
                  <a:pt x="94722" y="29486"/>
                  <a:pt x="94282" y="29266"/>
                </a:cubicBezTo>
                <a:cubicBezTo>
                  <a:pt x="94643" y="29222"/>
                  <a:pt x="95012" y="29222"/>
                  <a:pt x="95382" y="29222"/>
                </a:cubicBezTo>
                <a:cubicBezTo>
                  <a:pt x="95858" y="29205"/>
                  <a:pt x="96333" y="29196"/>
                  <a:pt x="96804" y="29196"/>
                </a:cubicBezTo>
                <a:close/>
                <a:moveTo>
                  <a:pt x="33094" y="29486"/>
                </a:moveTo>
                <a:cubicBezTo>
                  <a:pt x="33975" y="29592"/>
                  <a:pt x="34855" y="29662"/>
                  <a:pt x="35735" y="29662"/>
                </a:cubicBezTo>
                <a:cubicBezTo>
                  <a:pt x="35621" y="29812"/>
                  <a:pt x="35471" y="29962"/>
                  <a:pt x="35366" y="30067"/>
                </a:cubicBezTo>
                <a:cubicBezTo>
                  <a:pt x="34520" y="29997"/>
                  <a:pt x="33640" y="29847"/>
                  <a:pt x="32760" y="29662"/>
                </a:cubicBezTo>
                <a:cubicBezTo>
                  <a:pt x="32874" y="29592"/>
                  <a:pt x="32980" y="29557"/>
                  <a:pt x="33094" y="29486"/>
                </a:cubicBezTo>
                <a:close/>
                <a:moveTo>
                  <a:pt x="47876" y="29081"/>
                </a:moveTo>
                <a:lnTo>
                  <a:pt x="47876" y="29081"/>
                </a:lnTo>
                <a:cubicBezTo>
                  <a:pt x="47797" y="29372"/>
                  <a:pt x="47726" y="29627"/>
                  <a:pt x="47656" y="29882"/>
                </a:cubicBezTo>
                <a:cubicBezTo>
                  <a:pt x="46661" y="29997"/>
                  <a:pt x="45640" y="30067"/>
                  <a:pt x="44610" y="30103"/>
                </a:cubicBezTo>
                <a:cubicBezTo>
                  <a:pt x="44680" y="29847"/>
                  <a:pt x="44795" y="29592"/>
                  <a:pt x="44900" y="29337"/>
                </a:cubicBezTo>
                <a:cubicBezTo>
                  <a:pt x="45640" y="29337"/>
                  <a:pt x="46406" y="29301"/>
                  <a:pt x="47216" y="29187"/>
                </a:cubicBezTo>
                <a:cubicBezTo>
                  <a:pt x="47436" y="29152"/>
                  <a:pt x="47656" y="29117"/>
                  <a:pt x="47876" y="29081"/>
                </a:cubicBezTo>
                <a:close/>
                <a:moveTo>
                  <a:pt x="100920" y="28747"/>
                </a:moveTo>
                <a:lnTo>
                  <a:pt x="100920" y="28747"/>
                </a:lnTo>
                <a:cubicBezTo>
                  <a:pt x="102161" y="28896"/>
                  <a:pt x="103376" y="29081"/>
                  <a:pt x="104626" y="29337"/>
                </a:cubicBezTo>
                <a:cubicBezTo>
                  <a:pt x="105066" y="29592"/>
                  <a:pt x="105542" y="29847"/>
                  <a:pt x="105982" y="30103"/>
                </a:cubicBezTo>
                <a:cubicBezTo>
                  <a:pt x="104767" y="29847"/>
                  <a:pt x="103526" y="29627"/>
                  <a:pt x="102240" y="29442"/>
                </a:cubicBezTo>
                <a:cubicBezTo>
                  <a:pt x="101800" y="29222"/>
                  <a:pt x="101360" y="28967"/>
                  <a:pt x="100920" y="28747"/>
                </a:cubicBezTo>
                <a:close/>
                <a:moveTo>
                  <a:pt x="103226" y="28491"/>
                </a:moveTo>
                <a:lnTo>
                  <a:pt x="103226" y="28491"/>
                </a:lnTo>
                <a:cubicBezTo>
                  <a:pt x="103852" y="28606"/>
                  <a:pt x="104441" y="28712"/>
                  <a:pt x="105022" y="28826"/>
                </a:cubicBezTo>
                <a:cubicBezTo>
                  <a:pt x="105577" y="28967"/>
                  <a:pt x="106123" y="29117"/>
                  <a:pt x="106678" y="29266"/>
                </a:cubicBezTo>
                <a:cubicBezTo>
                  <a:pt x="106748" y="29301"/>
                  <a:pt x="106862" y="29372"/>
                  <a:pt x="106933" y="29407"/>
                </a:cubicBezTo>
                <a:cubicBezTo>
                  <a:pt x="107338" y="29662"/>
                  <a:pt x="107708" y="29882"/>
                  <a:pt x="108069" y="30103"/>
                </a:cubicBezTo>
                <a:cubicBezTo>
                  <a:pt x="107373" y="29882"/>
                  <a:pt x="106678" y="29706"/>
                  <a:pt x="105947" y="29522"/>
                </a:cubicBezTo>
                <a:cubicBezTo>
                  <a:pt x="105507" y="29407"/>
                  <a:pt x="105066" y="29337"/>
                  <a:pt x="104626" y="29222"/>
                </a:cubicBezTo>
                <a:cubicBezTo>
                  <a:pt x="104186" y="28967"/>
                  <a:pt x="103702" y="28747"/>
                  <a:pt x="103226" y="28491"/>
                </a:cubicBezTo>
                <a:close/>
                <a:moveTo>
                  <a:pt x="41713" y="29222"/>
                </a:moveTo>
                <a:cubicBezTo>
                  <a:pt x="41564" y="29557"/>
                  <a:pt x="41414" y="29847"/>
                  <a:pt x="41273" y="30182"/>
                </a:cubicBezTo>
                <a:lnTo>
                  <a:pt x="38297" y="30182"/>
                </a:lnTo>
                <a:cubicBezTo>
                  <a:pt x="38447" y="29962"/>
                  <a:pt x="38597" y="29742"/>
                  <a:pt x="38702" y="29522"/>
                </a:cubicBezTo>
                <a:cubicBezTo>
                  <a:pt x="38887" y="29486"/>
                  <a:pt x="39037" y="29442"/>
                  <a:pt x="39178" y="29442"/>
                </a:cubicBezTo>
                <a:cubicBezTo>
                  <a:pt x="40243" y="29301"/>
                  <a:pt x="40833" y="29222"/>
                  <a:pt x="41713" y="29222"/>
                </a:cubicBezTo>
                <a:close/>
                <a:moveTo>
                  <a:pt x="41784" y="29222"/>
                </a:moveTo>
                <a:cubicBezTo>
                  <a:pt x="42118" y="29222"/>
                  <a:pt x="42444" y="29266"/>
                  <a:pt x="42884" y="29266"/>
                </a:cubicBezTo>
                <a:cubicBezTo>
                  <a:pt x="43474" y="29301"/>
                  <a:pt x="44134" y="29337"/>
                  <a:pt x="44795" y="29337"/>
                </a:cubicBezTo>
                <a:cubicBezTo>
                  <a:pt x="44715" y="29592"/>
                  <a:pt x="44610" y="29847"/>
                  <a:pt x="44495" y="30103"/>
                </a:cubicBezTo>
                <a:cubicBezTo>
                  <a:pt x="43474" y="30147"/>
                  <a:pt x="42409" y="30182"/>
                  <a:pt x="41379" y="30182"/>
                </a:cubicBezTo>
                <a:cubicBezTo>
                  <a:pt x="41528" y="29847"/>
                  <a:pt x="41634" y="29557"/>
                  <a:pt x="41784" y="29222"/>
                </a:cubicBezTo>
                <a:close/>
                <a:moveTo>
                  <a:pt x="28727" y="28782"/>
                </a:moveTo>
                <a:cubicBezTo>
                  <a:pt x="29793" y="29187"/>
                  <a:pt x="30849" y="29592"/>
                  <a:pt x="31914" y="29926"/>
                </a:cubicBezTo>
                <a:cubicBezTo>
                  <a:pt x="31730" y="30032"/>
                  <a:pt x="31509" y="30103"/>
                  <a:pt x="31333" y="30217"/>
                </a:cubicBezTo>
                <a:cubicBezTo>
                  <a:pt x="30338" y="29812"/>
                  <a:pt x="29352" y="29337"/>
                  <a:pt x="28358" y="28861"/>
                </a:cubicBezTo>
                <a:cubicBezTo>
                  <a:pt x="28507" y="28826"/>
                  <a:pt x="28613" y="28782"/>
                  <a:pt x="28727" y="28782"/>
                </a:cubicBezTo>
                <a:close/>
                <a:moveTo>
                  <a:pt x="38597" y="29522"/>
                </a:moveTo>
                <a:lnTo>
                  <a:pt x="38597" y="29522"/>
                </a:lnTo>
                <a:cubicBezTo>
                  <a:pt x="38482" y="29742"/>
                  <a:pt x="38332" y="29962"/>
                  <a:pt x="38192" y="30182"/>
                </a:cubicBezTo>
                <a:cubicBezTo>
                  <a:pt x="38007" y="30182"/>
                  <a:pt x="37787" y="30182"/>
                  <a:pt x="37567" y="30217"/>
                </a:cubicBezTo>
                <a:cubicBezTo>
                  <a:pt x="36871" y="30217"/>
                  <a:pt x="36176" y="30182"/>
                  <a:pt x="35471" y="30103"/>
                </a:cubicBezTo>
                <a:cubicBezTo>
                  <a:pt x="35586" y="29962"/>
                  <a:pt x="35735" y="29812"/>
                  <a:pt x="35841" y="29662"/>
                </a:cubicBezTo>
                <a:cubicBezTo>
                  <a:pt x="36757" y="29662"/>
                  <a:pt x="37716" y="29627"/>
                  <a:pt x="38597" y="29522"/>
                </a:cubicBezTo>
                <a:close/>
                <a:moveTo>
                  <a:pt x="68600" y="27285"/>
                </a:moveTo>
                <a:cubicBezTo>
                  <a:pt x="68600" y="27321"/>
                  <a:pt x="68600" y="27356"/>
                  <a:pt x="68636" y="27391"/>
                </a:cubicBezTo>
                <a:cubicBezTo>
                  <a:pt x="68785" y="27946"/>
                  <a:pt x="68970" y="28456"/>
                  <a:pt x="69111" y="29002"/>
                </a:cubicBezTo>
                <a:cubicBezTo>
                  <a:pt x="68451" y="29442"/>
                  <a:pt x="67791" y="29847"/>
                  <a:pt x="67095" y="30217"/>
                </a:cubicBezTo>
                <a:cubicBezTo>
                  <a:pt x="66945" y="29706"/>
                  <a:pt x="66804" y="29187"/>
                  <a:pt x="66655" y="28676"/>
                </a:cubicBezTo>
                <a:cubicBezTo>
                  <a:pt x="66655" y="28641"/>
                  <a:pt x="66655" y="28606"/>
                  <a:pt x="66620" y="28527"/>
                </a:cubicBezTo>
                <a:cubicBezTo>
                  <a:pt x="67315" y="28166"/>
                  <a:pt x="67975" y="27761"/>
                  <a:pt x="68600" y="27285"/>
                </a:cubicBezTo>
                <a:close/>
                <a:moveTo>
                  <a:pt x="105463" y="28421"/>
                </a:moveTo>
                <a:lnTo>
                  <a:pt x="105463" y="28421"/>
                </a:lnTo>
                <a:cubicBezTo>
                  <a:pt x="106642" y="28712"/>
                  <a:pt x="107778" y="29117"/>
                  <a:pt x="108914" y="29486"/>
                </a:cubicBezTo>
                <a:cubicBezTo>
                  <a:pt x="109284" y="29742"/>
                  <a:pt x="109609" y="29997"/>
                  <a:pt x="109979" y="30252"/>
                </a:cubicBezTo>
                <a:cubicBezTo>
                  <a:pt x="108914" y="29847"/>
                  <a:pt x="107813" y="29486"/>
                  <a:pt x="106713" y="29187"/>
                </a:cubicBezTo>
                <a:cubicBezTo>
                  <a:pt x="106308" y="28932"/>
                  <a:pt x="105868" y="28676"/>
                  <a:pt x="105463" y="28421"/>
                </a:cubicBezTo>
                <a:close/>
                <a:moveTo>
                  <a:pt x="88920" y="29046"/>
                </a:moveTo>
                <a:cubicBezTo>
                  <a:pt x="89325" y="29222"/>
                  <a:pt x="89730" y="29407"/>
                  <a:pt x="90100" y="29627"/>
                </a:cubicBezTo>
                <a:cubicBezTo>
                  <a:pt x="88885" y="29812"/>
                  <a:pt x="87679" y="30032"/>
                  <a:pt x="86499" y="30287"/>
                </a:cubicBezTo>
                <a:cubicBezTo>
                  <a:pt x="86173" y="30103"/>
                  <a:pt x="85839" y="29882"/>
                  <a:pt x="85513" y="29706"/>
                </a:cubicBezTo>
                <a:cubicBezTo>
                  <a:pt x="86649" y="29442"/>
                  <a:pt x="87784" y="29222"/>
                  <a:pt x="88920" y="29046"/>
                </a:cubicBezTo>
                <a:close/>
                <a:moveTo>
                  <a:pt x="59981" y="27681"/>
                </a:moveTo>
                <a:cubicBezTo>
                  <a:pt x="60052" y="28201"/>
                  <a:pt x="60166" y="28747"/>
                  <a:pt x="60237" y="29266"/>
                </a:cubicBezTo>
                <a:cubicBezTo>
                  <a:pt x="59171" y="29627"/>
                  <a:pt x="58036" y="29997"/>
                  <a:pt x="56900" y="30323"/>
                </a:cubicBezTo>
                <a:cubicBezTo>
                  <a:pt x="56900" y="29847"/>
                  <a:pt x="56865" y="29337"/>
                  <a:pt x="56821" y="28861"/>
                </a:cubicBezTo>
                <a:cubicBezTo>
                  <a:pt x="57886" y="28491"/>
                  <a:pt x="58951" y="28086"/>
                  <a:pt x="59981" y="27681"/>
                </a:cubicBezTo>
                <a:close/>
                <a:moveTo>
                  <a:pt x="72967" y="27902"/>
                </a:moveTo>
                <a:cubicBezTo>
                  <a:pt x="73073" y="28236"/>
                  <a:pt x="73223" y="28562"/>
                  <a:pt x="73328" y="28861"/>
                </a:cubicBezTo>
                <a:cubicBezTo>
                  <a:pt x="73187" y="29002"/>
                  <a:pt x="73002" y="29117"/>
                  <a:pt x="72853" y="29266"/>
                </a:cubicBezTo>
                <a:cubicBezTo>
                  <a:pt x="72597" y="29486"/>
                  <a:pt x="72342" y="29706"/>
                  <a:pt x="72052" y="29926"/>
                </a:cubicBezTo>
                <a:cubicBezTo>
                  <a:pt x="71867" y="30067"/>
                  <a:pt x="71717" y="30182"/>
                  <a:pt x="71532" y="30323"/>
                </a:cubicBezTo>
                <a:cubicBezTo>
                  <a:pt x="71462" y="29997"/>
                  <a:pt x="71391" y="29662"/>
                  <a:pt x="71312" y="29337"/>
                </a:cubicBezTo>
                <a:cubicBezTo>
                  <a:pt x="71532" y="29152"/>
                  <a:pt x="71752" y="28967"/>
                  <a:pt x="72008" y="28747"/>
                </a:cubicBezTo>
                <a:cubicBezTo>
                  <a:pt x="72342" y="28456"/>
                  <a:pt x="72633" y="28166"/>
                  <a:pt x="72967" y="27902"/>
                </a:cubicBezTo>
                <a:close/>
                <a:moveTo>
                  <a:pt x="98419" y="29222"/>
                </a:moveTo>
                <a:cubicBezTo>
                  <a:pt x="99670" y="29266"/>
                  <a:pt x="100955" y="29372"/>
                  <a:pt x="102240" y="29557"/>
                </a:cubicBezTo>
                <a:cubicBezTo>
                  <a:pt x="102681" y="29777"/>
                  <a:pt x="103121" y="30067"/>
                  <a:pt x="103561" y="30367"/>
                </a:cubicBezTo>
                <a:cubicBezTo>
                  <a:pt x="102276" y="30182"/>
                  <a:pt x="101025" y="30067"/>
                  <a:pt x="99740" y="29997"/>
                </a:cubicBezTo>
                <a:cubicBezTo>
                  <a:pt x="99300" y="29742"/>
                  <a:pt x="98860" y="29442"/>
                  <a:pt x="98419" y="29222"/>
                </a:cubicBezTo>
                <a:close/>
                <a:moveTo>
                  <a:pt x="94097" y="29266"/>
                </a:moveTo>
                <a:cubicBezTo>
                  <a:pt x="94572" y="29522"/>
                  <a:pt x="95012" y="29777"/>
                  <a:pt x="95453" y="30067"/>
                </a:cubicBezTo>
                <a:cubicBezTo>
                  <a:pt x="94167" y="30147"/>
                  <a:pt x="92847" y="30252"/>
                  <a:pt x="91561" y="30437"/>
                </a:cubicBezTo>
                <a:cubicBezTo>
                  <a:pt x="91200" y="30147"/>
                  <a:pt x="90795" y="29882"/>
                  <a:pt x="90390" y="29662"/>
                </a:cubicBezTo>
                <a:cubicBezTo>
                  <a:pt x="91596" y="29486"/>
                  <a:pt x="92847" y="29337"/>
                  <a:pt x="94097" y="29266"/>
                </a:cubicBezTo>
                <a:close/>
                <a:moveTo>
                  <a:pt x="79535" y="28932"/>
                </a:moveTo>
                <a:cubicBezTo>
                  <a:pt x="79755" y="29117"/>
                  <a:pt x="80010" y="29301"/>
                  <a:pt x="80231" y="29442"/>
                </a:cubicBezTo>
                <a:cubicBezTo>
                  <a:pt x="79271" y="29777"/>
                  <a:pt x="78320" y="30103"/>
                  <a:pt x="77369" y="30472"/>
                </a:cubicBezTo>
                <a:cubicBezTo>
                  <a:pt x="77220" y="30287"/>
                  <a:pt x="77070" y="30147"/>
                  <a:pt x="76894" y="29962"/>
                </a:cubicBezTo>
                <a:cubicBezTo>
                  <a:pt x="77774" y="29557"/>
                  <a:pt x="78655" y="29222"/>
                  <a:pt x="79535" y="28932"/>
                </a:cubicBezTo>
                <a:close/>
                <a:moveTo>
                  <a:pt x="15592" y="27681"/>
                </a:moveTo>
                <a:cubicBezTo>
                  <a:pt x="16692" y="27866"/>
                  <a:pt x="17758" y="28122"/>
                  <a:pt x="18744" y="28491"/>
                </a:cubicBezTo>
                <a:cubicBezTo>
                  <a:pt x="18303" y="29117"/>
                  <a:pt x="17907" y="29812"/>
                  <a:pt x="17538" y="30437"/>
                </a:cubicBezTo>
                <a:cubicBezTo>
                  <a:pt x="17538" y="30437"/>
                  <a:pt x="17502" y="30472"/>
                  <a:pt x="17502" y="30508"/>
                </a:cubicBezTo>
                <a:cubicBezTo>
                  <a:pt x="16437" y="30147"/>
                  <a:pt x="15337" y="29847"/>
                  <a:pt x="14236" y="29662"/>
                </a:cubicBezTo>
                <a:cubicBezTo>
                  <a:pt x="14641" y="28967"/>
                  <a:pt x="15081" y="28307"/>
                  <a:pt x="15592" y="27681"/>
                </a:cubicBezTo>
                <a:close/>
                <a:moveTo>
                  <a:pt x="75608" y="28421"/>
                </a:moveTo>
                <a:cubicBezTo>
                  <a:pt x="75793" y="28712"/>
                  <a:pt x="75969" y="28967"/>
                  <a:pt x="76154" y="29222"/>
                </a:cubicBezTo>
                <a:cubicBezTo>
                  <a:pt x="75459" y="29627"/>
                  <a:pt x="74763" y="30067"/>
                  <a:pt x="74068" y="30508"/>
                </a:cubicBezTo>
                <a:cubicBezTo>
                  <a:pt x="73953" y="30252"/>
                  <a:pt x="73848" y="29997"/>
                  <a:pt x="73733" y="29706"/>
                </a:cubicBezTo>
                <a:cubicBezTo>
                  <a:pt x="74358" y="29266"/>
                  <a:pt x="74948" y="28826"/>
                  <a:pt x="75608" y="28421"/>
                </a:cubicBezTo>
                <a:close/>
                <a:moveTo>
                  <a:pt x="53563" y="28747"/>
                </a:moveTo>
                <a:cubicBezTo>
                  <a:pt x="53563" y="28967"/>
                  <a:pt x="53519" y="29187"/>
                  <a:pt x="53519" y="29442"/>
                </a:cubicBezTo>
                <a:cubicBezTo>
                  <a:pt x="53484" y="29592"/>
                  <a:pt x="53484" y="29742"/>
                  <a:pt x="53484" y="29882"/>
                </a:cubicBezTo>
                <a:cubicBezTo>
                  <a:pt x="52498" y="30182"/>
                  <a:pt x="51538" y="30402"/>
                  <a:pt x="50588" y="30543"/>
                </a:cubicBezTo>
                <a:cubicBezTo>
                  <a:pt x="50658" y="30217"/>
                  <a:pt x="50737" y="29847"/>
                  <a:pt x="50808" y="29486"/>
                </a:cubicBezTo>
                <a:cubicBezTo>
                  <a:pt x="51723" y="29301"/>
                  <a:pt x="52639" y="29046"/>
                  <a:pt x="53563" y="28747"/>
                </a:cubicBezTo>
                <a:close/>
                <a:moveTo>
                  <a:pt x="70801" y="27761"/>
                </a:moveTo>
                <a:cubicBezTo>
                  <a:pt x="70951" y="28271"/>
                  <a:pt x="71092" y="28782"/>
                  <a:pt x="71206" y="29301"/>
                </a:cubicBezTo>
                <a:cubicBezTo>
                  <a:pt x="70652" y="29742"/>
                  <a:pt x="70106" y="30147"/>
                  <a:pt x="69516" y="30543"/>
                </a:cubicBezTo>
                <a:cubicBezTo>
                  <a:pt x="69446" y="30032"/>
                  <a:pt x="69331" y="29522"/>
                  <a:pt x="69190" y="29046"/>
                </a:cubicBezTo>
                <a:cubicBezTo>
                  <a:pt x="69736" y="28641"/>
                  <a:pt x="70291" y="28236"/>
                  <a:pt x="70801" y="27761"/>
                </a:cubicBezTo>
                <a:close/>
                <a:moveTo>
                  <a:pt x="84298" y="29187"/>
                </a:moveTo>
                <a:cubicBezTo>
                  <a:pt x="84632" y="29337"/>
                  <a:pt x="84958" y="29522"/>
                  <a:pt x="85258" y="29662"/>
                </a:cubicBezTo>
                <a:cubicBezTo>
                  <a:pt x="84192" y="29926"/>
                  <a:pt x="83092" y="30217"/>
                  <a:pt x="81991" y="30543"/>
                </a:cubicBezTo>
                <a:cubicBezTo>
                  <a:pt x="81736" y="30367"/>
                  <a:pt x="81472" y="30217"/>
                  <a:pt x="81217" y="30032"/>
                </a:cubicBezTo>
                <a:cubicBezTo>
                  <a:pt x="82247" y="29706"/>
                  <a:pt x="83277" y="29407"/>
                  <a:pt x="84298" y="29187"/>
                </a:cubicBezTo>
                <a:close/>
                <a:moveTo>
                  <a:pt x="28252" y="28896"/>
                </a:moveTo>
                <a:cubicBezTo>
                  <a:pt x="29238" y="29372"/>
                  <a:pt x="30233" y="29847"/>
                  <a:pt x="31219" y="30252"/>
                </a:cubicBezTo>
                <a:cubicBezTo>
                  <a:pt x="31113" y="30323"/>
                  <a:pt x="31034" y="30367"/>
                  <a:pt x="30928" y="30437"/>
                </a:cubicBezTo>
                <a:cubicBezTo>
                  <a:pt x="30849" y="30508"/>
                  <a:pt x="30779" y="30543"/>
                  <a:pt x="30708" y="30622"/>
                </a:cubicBezTo>
                <a:cubicBezTo>
                  <a:pt x="29713" y="30103"/>
                  <a:pt x="28763" y="29592"/>
                  <a:pt x="27812" y="29081"/>
                </a:cubicBezTo>
                <a:cubicBezTo>
                  <a:pt x="27917" y="29002"/>
                  <a:pt x="28032" y="28967"/>
                  <a:pt x="28137" y="28932"/>
                </a:cubicBezTo>
                <a:cubicBezTo>
                  <a:pt x="28173" y="28932"/>
                  <a:pt x="28208" y="28932"/>
                  <a:pt x="28252" y="28896"/>
                </a:cubicBezTo>
                <a:close/>
                <a:moveTo>
                  <a:pt x="32654" y="29706"/>
                </a:moveTo>
                <a:cubicBezTo>
                  <a:pt x="33534" y="29926"/>
                  <a:pt x="34415" y="30067"/>
                  <a:pt x="35295" y="30182"/>
                </a:cubicBezTo>
                <a:cubicBezTo>
                  <a:pt x="35181" y="30287"/>
                  <a:pt x="35031" y="30437"/>
                  <a:pt x="34890" y="30622"/>
                </a:cubicBezTo>
                <a:cubicBezTo>
                  <a:pt x="33975" y="30437"/>
                  <a:pt x="33094" y="30182"/>
                  <a:pt x="32170" y="29926"/>
                </a:cubicBezTo>
                <a:cubicBezTo>
                  <a:pt x="32319" y="29847"/>
                  <a:pt x="32504" y="29777"/>
                  <a:pt x="32654" y="29706"/>
                </a:cubicBezTo>
                <a:close/>
                <a:moveTo>
                  <a:pt x="35401" y="30182"/>
                </a:moveTo>
                <a:cubicBezTo>
                  <a:pt x="36131" y="30252"/>
                  <a:pt x="36871" y="30287"/>
                  <a:pt x="37567" y="30287"/>
                </a:cubicBezTo>
                <a:lnTo>
                  <a:pt x="38156" y="30287"/>
                </a:lnTo>
                <a:cubicBezTo>
                  <a:pt x="38042" y="30508"/>
                  <a:pt x="37892" y="30728"/>
                  <a:pt x="37751" y="30913"/>
                </a:cubicBezTo>
                <a:lnTo>
                  <a:pt x="37232" y="30913"/>
                </a:lnTo>
                <a:cubicBezTo>
                  <a:pt x="36501" y="30842"/>
                  <a:pt x="35735" y="30763"/>
                  <a:pt x="34996" y="30622"/>
                </a:cubicBezTo>
                <a:cubicBezTo>
                  <a:pt x="35145" y="30472"/>
                  <a:pt x="35251" y="30323"/>
                  <a:pt x="35401" y="30182"/>
                </a:cubicBezTo>
                <a:close/>
                <a:moveTo>
                  <a:pt x="63063" y="28271"/>
                </a:moveTo>
                <a:cubicBezTo>
                  <a:pt x="63168" y="28782"/>
                  <a:pt x="63283" y="29266"/>
                  <a:pt x="63389" y="29742"/>
                </a:cubicBezTo>
                <a:cubicBezTo>
                  <a:pt x="63424" y="29812"/>
                  <a:pt x="63424" y="29882"/>
                  <a:pt x="63424" y="29962"/>
                </a:cubicBezTo>
                <a:cubicBezTo>
                  <a:pt x="62473" y="30323"/>
                  <a:pt x="61487" y="30657"/>
                  <a:pt x="60492" y="30948"/>
                </a:cubicBezTo>
                <a:cubicBezTo>
                  <a:pt x="60457" y="30402"/>
                  <a:pt x="60386" y="29882"/>
                  <a:pt x="60307" y="29337"/>
                </a:cubicBezTo>
                <a:cubicBezTo>
                  <a:pt x="61267" y="29002"/>
                  <a:pt x="62182" y="28676"/>
                  <a:pt x="63063" y="28271"/>
                </a:cubicBezTo>
                <a:close/>
                <a:moveTo>
                  <a:pt x="3557" y="29301"/>
                </a:moveTo>
                <a:cubicBezTo>
                  <a:pt x="4217" y="29337"/>
                  <a:pt x="4877" y="29337"/>
                  <a:pt x="5538" y="29337"/>
                </a:cubicBezTo>
                <a:lnTo>
                  <a:pt x="6092" y="29337"/>
                </a:lnTo>
                <a:cubicBezTo>
                  <a:pt x="5503" y="29882"/>
                  <a:pt x="4957" y="30437"/>
                  <a:pt x="4402" y="30983"/>
                </a:cubicBezTo>
                <a:cubicBezTo>
                  <a:pt x="4076" y="30948"/>
                  <a:pt x="3707" y="30948"/>
                  <a:pt x="3381" y="30913"/>
                </a:cubicBezTo>
                <a:cubicBezTo>
                  <a:pt x="2826" y="30877"/>
                  <a:pt x="2280" y="30842"/>
                  <a:pt x="1761" y="30763"/>
                </a:cubicBezTo>
                <a:cubicBezTo>
                  <a:pt x="2351" y="30287"/>
                  <a:pt x="2941" y="29777"/>
                  <a:pt x="3557" y="29301"/>
                </a:cubicBezTo>
                <a:close/>
                <a:moveTo>
                  <a:pt x="50702" y="29486"/>
                </a:moveTo>
                <a:lnTo>
                  <a:pt x="50702" y="29486"/>
                </a:lnTo>
                <a:cubicBezTo>
                  <a:pt x="50623" y="29847"/>
                  <a:pt x="50588" y="30217"/>
                  <a:pt x="50517" y="30587"/>
                </a:cubicBezTo>
                <a:cubicBezTo>
                  <a:pt x="49487" y="30763"/>
                  <a:pt x="48457" y="30877"/>
                  <a:pt x="47436" y="30983"/>
                </a:cubicBezTo>
                <a:cubicBezTo>
                  <a:pt x="47541" y="30657"/>
                  <a:pt x="47656" y="30287"/>
                  <a:pt x="47726" y="29962"/>
                </a:cubicBezTo>
                <a:cubicBezTo>
                  <a:pt x="48721" y="29847"/>
                  <a:pt x="49707" y="29706"/>
                  <a:pt x="50702" y="29486"/>
                </a:cubicBezTo>
                <a:close/>
                <a:moveTo>
                  <a:pt x="83381" y="0"/>
                </a:moveTo>
                <a:cubicBezTo>
                  <a:pt x="83108" y="0"/>
                  <a:pt x="82827" y="9"/>
                  <a:pt x="82537" y="28"/>
                </a:cubicBezTo>
                <a:cubicBezTo>
                  <a:pt x="78831" y="248"/>
                  <a:pt x="75864" y="1754"/>
                  <a:pt x="73478" y="3656"/>
                </a:cubicBezTo>
                <a:lnTo>
                  <a:pt x="73407" y="3620"/>
                </a:lnTo>
                <a:cubicBezTo>
                  <a:pt x="73407" y="3691"/>
                  <a:pt x="73372" y="3735"/>
                  <a:pt x="73372" y="3770"/>
                </a:cubicBezTo>
                <a:cubicBezTo>
                  <a:pt x="72597" y="4395"/>
                  <a:pt x="71937" y="5055"/>
                  <a:pt x="71277" y="5716"/>
                </a:cubicBezTo>
                <a:cubicBezTo>
                  <a:pt x="71277" y="5672"/>
                  <a:pt x="71277" y="5636"/>
                  <a:pt x="71312" y="5636"/>
                </a:cubicBezTo>
                <a:lnTo>
                  <a:pt x="71206" y="5601"/>
                </a:lnTo>
                <a:cubicBezTo>
                  <a:pt x="71206" y="5672"/>
                  <a:pt x="71171" y="5751"/>
                  <a:pt x="71171" y="5857"/>
                </a:cubicBezTo>
                <a:cubicBezTo>
                  <a:pt x="70546" y="6517"/>
                  <a:pt x="69991" y="7177"/>
                  <a:pt x="69446" y="7837"/>
                </a:cubicBezTo>
                <a:lnTo>
                  <a:pt x="69410" y="7837"/>
                </a:lnTo>
                <a:cubicBezTo>
                  <a:pt x="69366" y="7873"/>
                  <a:pt x="69366" y="7917"/>
                  <a:pt x="69366" y="7952"/>
                </a:cubicBezTo>
                <a:cubicBezTo>
                  <a:pt x="68970" y="8498"/>
                  <a:pt x="68565" y="9017"/>
                  <a:pt x="68231" y="9528"/>
                </a:cubicBezTo>
                <a:cubicBezTo>
                  <a:pt x="66435" y="12055"/>
                  <a:pt x="64163" y="14300"/>
                  <a:pt x="61707" y="16421"/>
                </a:cubicBezTo>
                <a:lnTo>
                  <a:pt x="61707" y="16316"/>
                </a:lnTo>
                <a:lnTo>
                  <a:pt x="61628" y="16316"/>
                </a:lnTo>
                <a:cubicBezTo>
                  <a:pt x="61628" y="16386"/>
                  <a:pt x="61593" y="16421"/>
                  <a:pt x="61593" y="16500"/>
                </a:cubicBezTo>
                <a:cubicBezTo>
                  <a:pt x="60862" y="17117"/>
                  <a:pt x="60122" y="17742"/>
                  <a:pt x="59392" y="18332"/>
                </a:cubicBezTo>
                <a:lnTo>
                  <a:pt x="59392" y="18217"/>
                </a:lnTo>
                <a:lnTo>
                  <a:pt x="59321" y="18182"/>
                </a:lnTo>
                <a:cubicBezTo>
                  <a:pt x="59321" y="18261"/>
                  <a:pt x="59286" y="18332"/>
                  <a:pt x="59286" y="18402"/>
                </a:cubicBezTo>
                <a:cubicBezTo>
                  <a:pt x="58546" y="18992"/>
                  <a:pt x="57851" y="19538"/>
                  <a:pt x="57120" y="20093"/>
                </a:cubicBezTo>
                <a:lnTo>
                  <a:pt x="57041" y="20093"/>
                </a:lnTo>
                <a:lnTo>
                  <a:pt x="57041" y="20163"/>
                </a:lnTo>
                <a:cubicBezTo>
                  <a:pt x="56865" y="20313"/>
                  <a:pt x="56680" y="20462"/>
                  <a:pt x="56495" y="20603"/>
                </a:cubicBezTo>
                <a:lnTo>
                  <a:pt x="55940" y="21008"/>
                </a:lnTo>
                <a:cubicBezTo>
                  <a:pt x="53264" y="23103"/>
                  <a:pt x="50772" y="24310"/>
                  <a:pt x="48316" y="24715"/>
                </a:cubicBezTo>
                <a:cubicBezTo>
                  <a:pt x="47963" y="24777"/>
                  <a:pt x="47611" y="24800"/>
                  <a:pt x="47260" y="24800"/>
                </a:cubicBezTo>
                <a:cubicBezTo>
                  <a:pt x="46772" y="24800"/>
                  <a:pt x="46288" y="24756"/>
                  <a:pt x="45816" y="24715"/>
                </a:cubicBezTo>
                <a:cubicBezTo>
                  <a:pt x="45405" y="24690"/>
                  <a:pt x="44990" y="24665"/>
                  <a:pt x="44573" y="24665"/>
                </a:cubicBezTo>
                <a:cubicBezTo>
                  <a:pt x="44401" y="24665"/>
                  <a:pt x="44228" y="24669"/>
                  <a:pt x="44055" y="24679"/>
                </a:cubicBezTo>
                <a:cubicBezTo>
                  <a:pt x="43879" y="24679"/>
                  <a:pt x="43694" y="24679"/>
                  <a:pt x="43509" y="24715"/>
                </a:cubicBezTo>
                <a:cubicBezTo>
                  <a:pt x="43544" y="24679"/>
                  <a:pt x="43544" y="24644"/>
                  <a:pt x="43544" y="24600"/>
                </a:cubicBezTo>
                <a:lnTo>
                  <a:pt x="43474" y="24600"/>
                </a:lnTo>
                <a:cubicBezTo>
                  <a:pt x="43474" y="24644"/>
                  <a:pt x="43439" y="24679"/>
                  <a:pt x="43439" y="24715"/>
                </a:cubicBezTo>
                <a:cubicBezTo>
                  <a:pt x="42373" y="24820"/>
                  <a:pt x="41678" y="25040"/>
                  <a:pt x="40648" y="25410"/>
                </a:cubicBezTo>
                <a:cubicBezTo>
                  <a:pt x="40577" y="25445"/>
                  <a:pt x="40498" y="25445"/>
                  <a:pt x="40428" y="25481"/>
                </a:cubicBezTo>
                <a:cubicBezTo>
                  <a:pt x="40243" y="25560"/>
                  <a:pt x="40058" y="25630"/>
                  <a:pt x="39873" y="25665"/>
                </a:cubicBezTo>
                <a:cubicBezTo>
                  <a:pt x="37577" y="26488"/>
                  <a:pt x="34895" y="26958"/>
                  <a:pt x="32275" y="26958"/>
                </a:cubicBezTo>
                <a:cubicBezTo>
                  <a:pt x="32093" y="26958"/>
                  <a:pt x="31911" y="26955"/>
                  <a:pt x="31730" y="26951"/>
                </a:cubicBezTo>
                <a:lnTo>
                  <a:pt x="31694" y="26916"/>
                </a:lnTo>
                <a:lnTo>
                  <a:pt x="31694" y="26951"/>
                </a:lnTo>
                <a:cubicBezTo>
                  <a:pt x="30673" y="26916"/>
                  <a:pt x="29678" y="26801"/>
                  <a:pt x="28727" y="26581"/>
                </a:cubicBezTo>
                <a:lnTo>
                  <a:pt x="28692" y="26581"/>
                </a:lnTo>
                <a:cubicBezTo>
                  <a:pt x="26412" y="26141"/>
                  <a:pt x="24325" y="25225"/>
                  <a:pt x="22785" y="23764"/>
                </a:cubicBezTo>
                <a:cubicBezTo>
                  <a:pt x="20874" y="21924"/>
                  <a:pt x="20064" y="19432"/>
                  <a:pt x="19298" y="17011"/>
                </a:cubicBezTo>
                <a:cubicBezTo>
                  <a:pt x="18524" y="14625"/>
                  <a:pt x="17722" y="12204"/>
                  <a:pt x="15882" y="10408"/>
                </a:cubicBezTo>
                <a:lnTo>
                  <a:pt x="15847" y="10373"/>
                </a:lnTo>
                <a:cubicBezTo>
                  <a:pt x="15521" y="10074"/>
                  <a:pt x="15152" y="9783"/>
                  <a:pt x="14747" y="9493"/>
                </a:cubicBezTo>
                <a:cubicBezTo>
                  <a:pt x="12798" y="8228"/>
                  <a:pt x="10381" y="7580"/>
                  <a:pt x="7629" y="7580"/>
                </a:cubicBezTo>
                <a:cubicBezTo>
                  <a:pt x="6701" y="7580"/>
                  <a:pt x="5735" y="7653"/>
                  <a:pt x="4737" y="7802"/>
                </a:cubicBezTo>
                <a:cubicBezTo>
                  <a:pt x="3196" y="8022"/>
                  <a:pt x="1576" y="8463"/>
                  <a:pt x="0" y="9017"/>
                </a:cubicBezTo>
                <a:lnTo>
                  <a:pt x="0" y="9123"/>
                </a:lnTo>
                <a:cubicBezTo>
                  <a:pt x="845" y="8832"/>
                  <a:pt x="1726" y="8533"/>
                  <a:pt x="2606" y="8313"/>
                </a:cubicBezTo>
                <a:lnTo>
                  <a:pt x="2606" y="8427"/>
                </a:lnTo>
                <a:cubicBezTo>
                  <a:pt x="2351" y="9123"/>
                  <a:pt x="2095" y="9854"/>
                  <a:pt x="1840" y="10628"/>
                </a:cubicBezTo>
                <a:cubicBezTo>
                  <a:pt x="1215" y="10778"/>
                  <a:pt x="625" y="10954"/>
                  <a:pt x="0" y="11174"/>
                </a:cubicBezTo>
                <a:lnTo>
                  <a:pt x="0" y="11253"/>
                </a:lnTo>
                <a:cubicBezTo>
                  <a:pt x="590" y="11068"/>
                  <a:pt x="1215" y="10884"/>
                  <a:pt x="1796" y="10699"/>
                </a:cubicBezTo>
                <a:lnTo>
                  <a:pt x="1796" y="10699"/>
                </a:lnTo>
                <a:cubicBezTo>
                  <a:pt x="1541" y="11473"/>
                  <a:pt x="1250" y="12204"/>
                  <a:pt x="880" y="12935"/>
                </a:cubicBezTo>
                <a:cubicBezTo>
                  <a:pt x="590" y="13014"/>
                  <a:pt x="299" y="13120"/>
                  <a:pt x="0" y="13199"/>
                </a:cubicBezTo>
                <a:lnTo>
                  <a:pt x="0" y="13305"/>
                </a:lnTo>
                <a:cubicBezTo>
                  <a:pt x="299" y="13199"/>
                  <a:pt x="555" y="13120"/>
                  <a:pt x="845" y="13049"/>
                </a:cubicBezTo>
                <a:lnTo>
                  <a:pt x="845" y="13049"/>
                </a:lnTo>
                <a:cubicBezTo>
                  <a:pt x="590" y="13595"/>
                  <a:pt x="299" y="14115"/>
                  <a:pt x="0" y="14625"/>
                </a:cubicBezTo>
                <a:lnTo>
                  <a:pt x="0" y="14775"/>
                </a:lnTo>
                <a:cubicBezTo>
                  <a:pt x="370" y="14220"/>
                  <a:pt x="660" y="13639"/>
                  <a:pt x="960" y="13014"/>
                </a:cubicBezTo>
                <a:cubicBezTo>
                  <a:pt x="1911" y="12759"/>
                  <a:pt x="2861" y="12539"/>
                  <a:pt x="3821" y="12424"/>
                </a:cubicBezTo>
                <a:lnTo>
                  <a:pt x="3821" y="12424"/>
                </a:lnTo>
                <a:cubicBezTo>
                  <a:pt x="3451" y="13155"/>
                  <a:pt x="3046" y="13895"/>
                  <a:pt x="2606" y="14555"/>
                </a:cubicBezTo>
                <a:cubicBezTo>
                  <a:pt x="2351" y="14625"/>
                  <a:pt x="2131" y="14660"/>
                  <a:pt x="1875" y="14696"/>
                </a:cubicBezTo>
                <a:cubicBezTo>
                  <a:pt x="1250" y="14845"/>
                  <a:pt x="625" y="14995"/>
                  <a:pt x="0" y="15136"/>
                </a:cubicBezTo>
                <a:lnTo>
                  <a:pt x="0" y="15215"/>
                </a:lnTo>
                <a:cubicBezTo>
                  <a:pt x="845" y="14995"/>
                  <a:pt x="1690" y="14810"/>
                  <a:pt x="2571" y="14660"/>
                </a:cubicBezTo>
                <a:lnTo>
                  <a:pt x="2571" y="14660"/>
                </a:lnTo>
                <a:cubicBezTo>
                  <a:pt x="2131" y="15286"/>
                  <a:pt x="1655" y="15911"/>
                  <a:pt x="1101" y="16456"/>
                </a:cubicBezTo>
                <a:cubicBezTo>
                  <a:pt x="740" y="16536"/>
                  <a:pt x="370" y="16606"/>
                  <a:pt x="0" y="16677"/>
                </a:cubicBezTo>
                <a:lnTo>
                  <a:pt x="0" y="16756"/>
                </a:lnTo>
                <a:cubicBezTo>
                  <a:pt x="335" y="16677"/>
                  <a:pt x="660" y="16606"/>
                  <a:pt x="995" y="16571"/>
                </a:cubicBezTo>
                <a:lnTo>
                  <a:pt x="995" y="16571"/>
                </a:lnTo>
                <a:cubicBezTo>
                  <a:pt x="995" y="16606"/>
                  <a:pt x="960" y="16606"/>
                  <a:pt x="916" y="16641"/>
                </a:cubicBezTo>
                <a:cubicBezTo>
                  <a:pt x="625" y="16941"/>
                  <a:pt x="335" y="17231"/>
                  <a:pt x="0" y="17522"/>
                </a:cubicBezTo>
                <a:lnTo>
                  <a:pt x="0" y="17636"/>
                </a:lnTo>
                <a:cubicBezTo>
                  <a:pt x="335" y="17337"/>
                  <a:pt x="660" y="17011"/>
                  <a:pt x="995" y="16721"/>
                </a:cubicBezTo>
                <a:cubicBezTo>
                  <a:pt x="1030" y="16641"/>
                  <a:pt x="1101" y="16606"/>
                  <a:pt x="1136" y="16536"/>
                </a:cubicBezTo>
                <a:cubicBezTo>
                  <a:pt x="2131" y="16386"/>
                  <a:pt x="3117" y="16280"/>
                  <a:pt x="4111" y="16236"/>
                </a:cubicBezTo>
                <a:lnTo>
                  <a:pt x="4111" y="16236"/>
                </a:lnTo>
                <a:cubicBezTo>
                  <a:pt x="4041" y="16351"/>
                  <a:pt x="3927" y="16421"/>
                  <a:pt x="3856" y="16536"/>
                </a:cubicBezTo>
                <a:cubicBezTo>
                  <a:pt x="3337" y="17046"/>
                  <a:pt x="2826" y="17487"/>
                  <a:pt x="2315" y="17962"/>
                </a:cubicBezTo>
                <a:cubicBezTo>
                  <a:pt x="1541" y="17997"/>
                  <a:pt x="775" y="18041"/>
                  <a:pt x="0" y="18147"/>
                </a:cubicBezTo>
                <a:lnTo>
                  <a:pt x="0" y="18217"/>
                </a:lnTo>
                <a:cubicBezTo>
                  <a:pt x="740" y="18147"/>
                  <a:pt x="1470" y="18076"/>
                  <a:pt x="2201" y="18041"/>
                </a:cubicBezTo>
                <a:lnTo>
                  <a:pt x="2201" y="18041"/>
                </a:lnTo>
                <a:cubicBezTo>
                  <a:pt x="1576" y="18622"/>
                  <a:pt x="916" y="19142"/>
                  <a:pt x="255" y="19652"/>
                </a:cubicBezTo>
                <a:lnTo>
                  <a:pt x="0" y="19652"/>
                </a:lnTo>
                <a:lnTo>
                  <a:pt x="0" y="19723"/>
                </a:lnTo>
                <a:lnTo>
                  <a:pt x="150" y="19723"/>
                </a:lnTo>
                <a:cubicBezTo>
                  <a:pt x="114" y="19758"/>
                  <a:pt x="35" y="19802"/>
                  <a:pt x="0" y="19837"/>
                </a:cubicBezTo>
                <a:lnTo>
                  <a:pt x="0" y="19943"/>
                </a:lnTo>
                <a:cubicBezTo>
                  <a:pt x="114" y="19872"/>
                  <a:pt x="185" y="19802"/>
                  <a:pt x="299" y="19723"/>
                </a:cubicBezTo>
                <a:cubicBezTo>
                  <a:pt x="1321" y="19723"/>
                  <a:pt x="2351" y="19758"/>
                  <a:pt x="3337" y="19837"/>
                </a:cubicBezTo>
                <a:cubicBezTo>
                  <a:pt x="2676" y="20348"/>
                  <a:pt x="2016" y="20823"/>
                  <a:pt x="1321" y="21343"/>
                </a:cubicBezTo>
                <a:cubicBezTo>
                  <a:pt x="880" y="21299"/>
                  <a:pt x="440" y="21263"/>
                  <a:pt x="0" y="21263"/>
                </a:cubicBezTo>
                <a:lnTo>
                  <a:pt x="0" y="21343"/>
                </a:lnTo>
                <a:cubicBezTo>
                  <a:pt x="405" y="21343"/>
                  <a:pt x="810" y="21378"/>
                  <a:pt x="1215" y="21413"/>
                </a:cubicBezTo>
                <a:cubicBezTo>
                  <a:pt x="916" y="21633"/>
                  <a:pt x="590" y="21889"/>
                  <a:pt x="255" y="22109"/>
                </a:cubicBezTo>
                <a:cubicBezTo>
                  <a:pt x="185" y="22144"/>
                  <a:pt x="79" y="22223"/>
                  <a:pt x="0" y="22293"/>
                </a:cubicBezTo>
                <a:lnTo>
                  <a:pt x="0" y="22399"/>
                </a:lnTo>
                <a:cubicBezTo>
                  <a:pt x="114" y="22329"/>
                  <a:pt x="220" y="22258"/>
                  <a:pt x="299" y="22179"/>
                </a:cubicBezTo>
                <a:cubicBezTo>
                  <a:pt x="660" y="21924"/>
                  <a:pt x="1030" y="21668"/>
                  <a:pt x="1356" y="21413"/>
                </a:cubicBezTo>
                <a:cubicBezTo>
                  <a:pt x="2386" y="21519"/>
                  <a:pt x="3416" y="21633"/>
                  <a:pt x="4481" y="21818"/>
                </a:cubicBezTo>
                <a:cubicBezTo>
                  <a:pt x="4332" y="21924"/>
                  <a:pt x="4182" y="22038"/>
                  <a:pt x="4076" y="22144"/>
                </a:cubicBezTo>
                <a:cubicBezTo>
                  <a:pt x="3636" y="22443"/>
                  <a:pt x="3196" y="22769"/>
                  <a:pt x="2791" y="23103"/>
                </a:cubicBezTo>
                <a:cubicBezTo>
                  <a:pt x="1840" y="22989"/>
                  <a:pt x="880" y="22883"/>
                  <a:pt x="0" y="22804"/>
                </a:cubicBezTo>
                <a:lnTo>
                  <a:pt x="0" y="22919"/>
                </a:lnTo>
                <a:cubicBezTo>
                  <a:pt x="880" y="22989"/>
                  <a:pt x="1761" y="23059"/>
                  <a:pt x="2676" y="23174"/>
                </a:cubicBezTo>
                <a:cubicBezTo>
                  <a:pt x="2060" y="23614"/>
                  <a:pt x="1435" y="24054"/>
                  <a:pt x="810" y="24494"/>
                </a:cubicBezTo>
                <a:cubicBezTo>
                  <a:pt x="555" y="24459"/>
                  <a:pt x="255" y="24459"/>
                  <a:pt x="0" y="24424"/>
                </a:cubicBezTo>
                <a:lnTo>
                  <a:pt x="0" y="24494"/>
                </a:lnTo>
                <a:cubicBezTo>
                  <a:pt x="220" y="24530"/>
                  <a:pt x="475" y="24530"/>
                  <a:pt x="696" y="24565"/>
                </a:cubicBezTo>
                <a:cubicBezTo>
                  <a:pt x="475" y="24715"/>
                  <a:pt x="220" y="24864"/>
                  <a:pt x="0" y="25040"/>
                </a:cubicBezTo>
                <a:lnTo>
                  <a:pt x="0" y="25155"/>
                </a:lnTo>
                <a:cubicBezTo>
                  <a:pt x="299" y="24935"/>
                  <a:pt x="555" y="24750"/>
                  <a:pt x="845" y="24565"/>
                </a:cubicBezTo>
                <a:cubicBezTo>
                  <a:pt x="1400" y="24600"/>
                  <a:pt x="1946" y="24679"/>
                  <a:pt x="2500" y="24715"/>
                </a:cubicBezTo>
                <a:cubicBezTo>
                  <a:pt x="2861" y="24750"/>
                  <a:pt x="3231" y="24785"/>
                  <a:pt x="3557" y="24820"/>
                </a:cubicBezTo>
                <a:cubicBezTo>
                  <a:pt x="2941" y="25260"/>
                  <a:pt x="2315" y="25701"/>
                  <a:pt x="1655" y="26141"/>
                </a:cubicBezTo>
                <a:cubicBezTo>
                  <a:pt x="1065" y="26106"/>
                  <a:pt x="519" y="26070"/>
                  <a:pt x="0" y="26000"/>
                </a:cubicBezTo>
                <a:lnTo>
                  <a:pt x="0" y="26106"/>
                </a:lnTo>
                <a:cubicBezTo>
                  <a:pt x="475" y="26141"/>
                  <a:pt x="995" y="26185"/>
                  <a:pt x="1541" y="26220"/>
                </a:cubicBezTo>
                <a:cubicBezTo>
                  <a:pt x="1030" y="26581"/>
                  <a:pt x="519" y="26916"/>
                  <a:pt x="0" y="27241"/>
                </a:cubicBezTo>
                <a:lnTo>
                  <a:pt x="0" y="27356"/>
                </a:lnTo>
                <a:cubicBezTo>
                  <a:pt x="555" y="26986"/>
                  <a:pt x="1136" y="26625"/>
                  <a:pt x="1690" y="26220"/>
                </a:cubicBezTo>
                <a:cubicBezTo>
                  <a:pt x="2536" y="26290"/>
                  <a:pt x="3416" y="26326"/>
                  <a:pt x="4332" y="26361"/>
                </a:cubicBezTo>
                <a:cubicBezTo>
                  <a:pt x="3742" y="26801"/>
                  <a:pt x="3161" y="27206"/>
                  <a:pt x="2571" y="27646"/>
                </a:cubicBezTo>
                <a:cubicBezTo>
                  <a:pt x="1726" y="27576"/>
                  <a:pt x="845" y="27541"/>
                  <a:pt x="0" y="27461"/>
                </a:cubicBezTo>
                <a:lnTo>
                  <a:pt x="0" y="27541"/>
                </a:lnTo>
                <a:cubicBezTo>
                  <a:pt x="810" y="27611"/>
                  <a:pt x="1655" y="27681"/>
                  <a:pt x="2456" y="27726"/>
                </a:cubicBezTo>
                <a:cubicBezTo>
                  <a:pt x="1911" y="28122"/>
                  <a:pt x="1321" y="28527"/>
                  <a:pt x="740" y="28967"/>
                </a:cubicBezTo>
                <a:cubicBezTo>
                  <a:pt x="519" y="28932"/>
                  <a:pt x="299" y="28896"/>
                  <a:pt x="35" y="28896"/>
                </a:cubicBezTo>
                <a:lnTo>
                  <a:pt x="0" y="28861"/>
                </a:lnTo>
                <a:lnTo>
                  <a:pt x="0" y="28967"/>
                </a:lnTo>
                <a:lnTo>
                  <a:pt x="35" y="28967"/>
                </a:lnTo>
                <a:cubicBezTo>
                  <a:pt x="220" y="28967"/>
                  <a:pt x="440" y="29002"/>
                  <a:pt x="625" y="29046"/>
                </a:cubicBezTo>
                <a:cubicBezTo>
                  <a:pt x="440" y="29187"/>
                  <a:pt x="220" y="29337"/>
                  <a:pt x="0" y="29486"/>
                </a:cubicBezTo>
                <a:lnTo>
                  <a:pt x="0" y="29592"/>
                </a:lnTo>
                <a:cubicBezTo>
                  <a:pt x="255" y="29407"/>
                  <a:pt x="519" y="29222"/>
                  <a:pt x="775" y="29046"/>
                </a:cubicBezTo>
                <a:cubicBezTo>
                  <a:pt x="1655" y="29152"/>
                  <a:pt x="2536" y="29222"/>
                  <a:pt x="3416" y="29266"/>
                </a:cubicBezTo>
                <a:cubicBezTo>
                  <a:pt x="2826" y="29777"/>
                  <a:pt x="2236" y="30252"/>
                  <a:pt x="1655" y="30763"/>
                </a:cubicBezTo>
                <a:cubicBezTo>
                  <a:pt x="1101" y="30692"/>
                  <a:pt x="555" y="30622"/>
                  <a:pt x="0" y="30543"/>
                </a:cubicBezTo>
                <a:lnTo>
                  <a:pt x="0" y="30657"/>
                </a:lnTo>
                <a:cubicBezTo>
                  <a:pt x="519" y="30728"/>
                  <a:pt x="1030" y="30807"/>
                  <a:pt x="1541" y="30842"/>
                </a:cubicBezTo>
                <a:cubicBezTo>
                  <a:pt x="1470" y="30913"/>
                  <a:pt x="1356" y="30983"/>
                  <a:pt x="1285" y="31062"/>
                </a:cubicBezTo>
                <a:lnTo>
                  <a:pt x="1435" y="31062"/>
                </a:lnTo>
                <a:cubicBezTo>
                  <a:pt x="1506" y="30983"/>
                  <a:pt x="1576" y="30913"/>
                  <a:pt x="1655" y="30842"/>
                </a:cubicBezTo>
                <a:cubicBezTo>
                  <a:pt x="2236" y="30913"/>
                  <a:pt x="2791" y="30983"/>
                  <a:pt x="3381" y="31027"/>
                </a:cubicBezTo>
                <a:cubicBezTo>
                  <a:pt x="3636" y="31027"/>
                  <a:pt x="3927" y="31062"/>
                  <a:pt x="4182" y="31062"/>
                </a:cubicBezTo>
                <a:lnTo>
                  <a:pt x="5538" y="31062"/>
                </a:lnTo>
                <a:cubicBezTo>
                  <a:pt x="5212" y="31027"/>
                  <a:pt x="4877" y="31027"/>
                  <a:pt x="4516" y="30983"/>
                </a:cubicBezTo>
                <a:cubicBezTo>
                  <a:pt x="5098" y="30437"/>
                  <a:pt x="5652" y="29882"/>
                  <a:pt x="6198" y="29337"/>
                </a:cubicBezTo>
                <a:lnTo>
                  <a:pt x="8804" y="29337"/>
                </a:lnTo>
                <a:cubicBezTo>
                  <a:pt x="8443" y="29812"/>
                  <a:pt x="8038" y="30252"/>
                  <a:pt x="7668" y="30728"/>
                </a:cubicBezTo>
                <a:cubicBezTo>
                  <a:pt x="7563" y="30842"/>
                  <a:pt x="7483" y="30948"/>
                  <a:pt x="7413" y="31062"/>
                </a:cubicBezTo>
                <a:lnTo>
                  <a:pt x="7519" y="31062"/>
                </a:lnTo>
                <a:cubicBezTo>
                  <a:pt x="7598" y="30948"/>
                  <a:pt x="7668" y="30877"/>
                  <a:pt x="7739" y="30807"/>
                </a:cubicBezTo>
                <a:cubicBezTo>
                  <a:pt x="8108" y="30287"/>
                  <a:pt x="8513" y="29812"/>
                  <a:pt x="8918" y="29337"/>
                </a:cubicBezTo>
                <a:cubicBezTo>
                  <a:pt x="9720" y="29337"/>
                  <a:pt x="10530" y="29372"/>
                  <a:pt x="11340" y="29407"/>
                </a:cubicBezTo>
                <a:cubicBezTo>
                  <a:pt x="10970" y="29926"/>
                  <a:pt x="10644" y="30437"/>
                  <a:pt x="10309" y="30913"/>
                </a:cubicBezTo>
                <a:cubicBezTo>
                  <a:pt x="10274" y="30948"/>
                  <a:pt x="10239" y="31027"/>
                  <a:pt x="10204" y="31062"/>
                </a:cubicBezTo>
                <a:lnTo>
                  <a:pt x="10309" y="31062"/>
                </a:lnTo>
                <a:cubicBezTo>
                  <a:pt x="10345" y="31027"/>
                  <a:pt x="10345" y="30983"/>
                  <a:pt x="10380" y="30948"/>
                </a:cubicBezTo>
                <a:cubicBezTo>
                  <a:pt x="10714" y="30472"/>
                  <a:pt x="11084" y="29926"/>
                  <a:pt x="11445" y="29407"/>
                </a:cubicBezTo>
                <a:cubicBezTo>
                  <a:pt x="12326" y="29486"/>
                  <a:pt x="13206" y="29592"/>
                  <a:pt x="14086" y="29742"/>
                </a:cubicBezTo>
                <a:cubicBezTo>
                  <a:pt x="13796" y="30182"/>
                  <a:pt x="13541" y="30622"/>
                  <a:pt x="13320" y="31062"/>
                </a:cubicBezTo>
                <a:lnTo>
                  <a:pt x="13391" y="31062"/>
                </a:lnTo>
                <a:cubicBezTo>
                  <a:pt x="13646" y="30622"/>
                  <a:pt x="13901" y="30182"/>
                  <a:pt x="14166" y="29742"/>
                </a:cubicBezTo>
                <a:cubicBezTo>
                  <a:pt x="15301" y="29926"/>
                  <a:pt x="16402" y="30217"/>
                  <a:pt x="17423" y="30587"/>
                </a:cubicBezTo>
                <a:cubicBezTo>
                  <a:pt x="17353" y="30728"/>
                  <a:pt x="17247" y="30913"/>
                  <a:pt x="17168" y="31062"/>
                </a:cubicBezTo>
                <a:lnTo>
                  <a:pt x="17247" y="31062"/>
                </a:lnTo>
                <a:cubicBezTo>
                  <a:pt x="17353" y="30913"/>
                  <a:pt x="17423" y="30763"/>
                  <a:pt x="17538" y="30622"/>
                </a:cubicBezTo>
                <a:cubicBezTo>
                  <a:pt x="17943" y="30728"/>
                  <a:pt x="18347" y="30913"/>
                  <a:pt x="18788" y="31062"/>
                </a:cubicBezTo>
                <a:lnTo>
                  <a:pt x="19008" y="31062"/>
                </a:lnTo>
                <a:cubicBezTo>
                  <a:pt x="18524" y="30877"/>
                  <a:pt x="18048" y="30692"/>
                  <a:pt x="17573" y="30543"/>
                </a:cubicBezTo>
                <a:cubicBezTo>
                  <a:pt x="17573" y="30508"/>
                  <a:pt x="17608" y="30472"/>
                  <a:pt x="17608" y="30472"/>
                </a:cubicBezTo>
                <a:cubicBezTo>
                  <a:pt x="17978" y="29847"/>
                  <a:pt x="18383" y="29152"/>
                  <a:pt x="18823" y="28527"/>
                </a:cubicBezTo>
                <a:cubicBezTo>
                  <a:pt x="19888" y="28896"/>
                  <a:pt x="20909" y="29337"/>
                  <a:pt x="21904" y="29847"/>
                </a:cubicBezTo>
                <a:cubicBezTo>
                  <a:pt x="21605" y="30217"/>
                  <a:pt x="21314" y="30622"/>
                  <a:pt x="21024" y="31062"/>
                </a:cubicBezTo>
                <a:lnTo>
                  <a:pt x="21130" y="31062"/>
                </a:lnTo>
                <a:cubicBezTo>
                  <a:pt x="21385" y="30657"/>
                  <a:pt x="21684" y="30252"/>
                  <a:pt x="21975" y="29882"/>
                </a:cubicBezTo>
                <a:cubicBezTo>
                  <a:pt x="22705" y="30252"/>
                  <a:pt x="23445" y="30657"/>
                  <a:pt x="24176" y="31062"/>
                </a:cubicBezTo>
                <a:lnTo>
                  <a:pt x="24361" y="31062"/>
                </a:lnTo>
                <a:cubicBezTo>
                  <a:pt x="23586" y="30622"/>
                  <a:pt x="22820" y="30217"/>
                  <a:pt x="22010" y="29812"/>
                </a:cubicBezTo>
                <a:cubicBezTo>
                  <a:pt x="22450" y="29222"/>
                  <a:pt x="22926" y="28712"/>
                  <a:pt x="23445" y="28342"/>
                </a:cubicBezTo>
                <a:cubicBezTo>
                  <a:pt x="24396" y="28861"/>
                  <a:pt x="25311" y="29442"/>
                  <a:pt x="26227" y="30032"/>
                </a:cubicBezTo>
                <a:cubicBezTo>
                  <a:pt x="25901" y="30323"/>
                  <a:pt x="25611" y="30692"/>
                  <a:pt x="25311" y="31062"/>
                </a:cubicBezTo>
                <a:lnTo>
                  <a:pt x="25426" y="31062"/>
                </a:lnTo>
                <a:cubicBezTo>
                  <a:pt x="25681" y="30692"/>
                  <a:pt x="26007" y="30367"/>
                  <a:pt x="26306" y="30067"/>
                </a:cubicBezTo>
                <a:cubicBezTo>
                  <a:pt x="26526" y="30217"/>
                  <a:pt x="26711" y="30323"/>
                  <a:pt x="26887" y="30472"/>
                </a:cubicBezTo>
                <a:cubicBezTo>
                  <a:pt x="27222" y="30657"/>
                  <a:pt x="27512" y="30877"/>
                  <a:pt x="27847" y="31062"/>
                </a:cubicBezTo>
                <a:lnTo>
                  <a:pt x="27988" y="31062"/>
                </a:lnTo>
                <a:cubicBezTo>
                  <a:pt x="27627" y="30842"/>
                  <a:pt x="27292" y="30622"/>
                  <a:pt x="26967" y="30402"/>
                </a:cubicBezTo>
                <a:cubicBezTo>
                  <a:pt x="26746" y="30252"/>
                  <a:pt x="26562" y="30147"/>
                  <a:pt x="26377" y="30032"/>
                </a:cubicBezTo>
                <a:cubicBezTo>
                  <a:pt x="26597" y="29812"/>
                  <a:pt x="26817" y="29662"/>
                  <a:pt x="27037" y="29486"/>
                </a:cubicBezTo>
                <a:cubicBezTo>
                  <a:pt x="27107" y="29522"/>
                  <a:pt x="27187" y="29557"/>
                  <a:pt x="27257" y="29592"/>
                </a:cubicBezTo>
                <a:cubicBezTo>
                  <a:pt x="28032" y="30103"/>
                  <a:pt x="28833" y="30587"/>
                  <a:pt x="29678" y="31062"/>
                </a:cubicBezTo>
                <a:lnTo>
                  <a:pt x="29828" y="31062"/>
                </a:lnTo>
                <a:cubicBezTo>
                  <a:pt x="28983" y="30587"/>
                  <a:pt x="28137" y="30032"/>
                  <a:pt x="27292" y="29522"/>
                </a:cubicBezTo>
                <a:cubicBezTo>
                  <a:pt x="27222" y="29522"/>
                  <a:pt x="27187" y="29486"/>
                  <a:pt x="27151" y="29442"/>
                </a:cubicBezTo>
                <a:cubicBezTo>
                  <a:pt x="27328" y="29337"/>
                  <a:pt x="27512" y="29222"/>
                  <a:pt x="27733" y="29117"/>
                </a:cubicBezTo>
                <a:cubicBezTo>
                  <a:pt x="28692" y="29627"/>
                  <a:pt x="29643" y="30182"/>
                  <a:pt x="30629" y="30657"/>
                </a:cubicBezTo>
                <a:cubicBezTo>
                  <a:pt x="30453" y="30807"/>
                  <a:pt x="30303" y="30913"/>
                  <a:pt x="30154" y="31062"/>
                </a:cubicBezTo>
                <a:lnTo>
                  <a:pt x="30303" y="31062"/>
                </a:lnTo>
                <a:cubicBezTo>
                  <a:pt x="30409" y="30948"/>
                  <a:pt x="30559" y="30807"/>
                  <a:pt x="30708" y="30692"/>
                </a:cubicBezTo>
                <a:cubicBezTo>
                  <a:pt x="30964" y="30842"/>
                  <a:pt x="31219" y="30948"/>
                  <a:pt x="31474" y="31062"/>
                </a:cubicBezTo>
                <a:lnTo>
                  <a:pt x="31659" y="31062"/>
                </a:lnTo>
                <a:cubicBezTo>
                  <a:pt x="31369" y="30913"/>
                  <a:pt x="31069" y="30807"/>
                  <a:pt x="30779" y="30657"/>
                </a:cubicBezTo>
                <a:cubicBezTo>
                  <a:pt x="30849" y="30622"/>
                  <a:pt x="30928" y="30543"/>
                  <a:pt x="30964" y="30508"/>
                </a:cubicBezTo>
                <a:cubicBezTo>
                  <a:pt x="31069" y="30437"/>
                  <a:pt x="31219" y="30367"/>
                  <a:pt x="31333" y="30287"/>
                </a:cubicBezTo>
                <a:cubicBezTo>
                  <a:pt x="32029" y="30587"/>
                  <a:pt x="32724" y="30842"/>
                  <a:pt x="33420" y="31062"/>
                </a:cubicBezTo>
                <a:lnTo>
                  <a:pt x="33754" y="31062"/>
                </a:lnTo>
                <a:cubicBezTo>
                  <a:pt x="32944" y="30842"/>
                  <a:pt x="32170" y="30543"/>
                  <a:pt x="31439" y="30252"/>
                </a:cubicBezTo>
                <a:cubicBezTo>
                  <a:pt x="31624" y="30147"/>
                  <a:pt x="31844" y="30067"/>
                  <a:pt x="32064" y="29962"/>
                </a:cubicBezTo>
                <a:cubicBezTo>
                  <a:pt x="32980" y="30252"/>
                  <a:pt x="33895" y="30508"/>
                  <a:pt x="34811" y="30692"/>
                </a:cubicBezTo>
                <a:cubicBezTo>
                  <a:pt x="34705" y="30807"/>
                  <a:pt x="34591" y="30913"/>
                  <a:pt x="34485" y="31062"/>
                </a:cubicBezTo>
                <a:lnTo>
                  <a:pt x="34591" y="31062"/>
                </a:lnTo>
                <a:cubicBezTo>
                  <a:pt x="34705" y="30948"/>
                  <a:pt x="34811" y="30807"/>
                  <a:pt x="34925" y="30692"/>
                </a:cubicBezTo>
                <a:cubicBezTo>
                  <a:pt x="35691" y="30842"/>
                  <a:pt x="36466" y="30948"/>
                  <a:pt x="37232" y="30983"/>
                </a:cubicBezTo>
                <a:cubicBezTo>
                  <a:pt x="37417" y="30983"/>
                  <a:pt x="37567" y="30983"/>
                  <a:pt x="37716" y="31027"/>
                </a:cubicBezTo>
                <a:lnTo>
                  <a:pt x="37672" y="31062"/>
                </a:lnTo>
                <a:lnTo>
                  <a:pt x="37787" y="31062"/>
                </a:lnTo>
                <a:cubicBezTo>
                  <a:pt x="37787" y="31062"/>
                  <a:pt x="37787" y="31027"/>
                  <a:pt x="37822" y="31027"/>
                </a:cubicBezTo>
                <a:cubicBezTo>
                  <a:pt x="38077" y="31027"/>
                  <a:pt x="38332" y="31062"/>
                  <a:pt x="38597" y="31062"/>
                </a:cubicBezTo>
                <a:lnTo>
                  <a:pt x="40463" y="31062"/>
                </a:lnTo>
                <a:cubicBezTo>
                  <a:pt x="39618" y="31027"/>
                  <a:pt x="38737" y="30983"/>
                  <a:pt x="37857" y="30948"/>
                </a:cubicBezTo>
                <a:cubicBezTo>
                  <a:pt x="38007" y="30728"/>
                  <a:pt x="38112" y="30508"/>
                  <a:pt x="38262" y="30287"/>
                </a:cubicBezTo>
                <a:lnTo>
                  <a:pt x="39917" y="30287"/>
                </a:lnTo>
                <a:cubicBezTo>
                  <a:pt x="40357" y="30252"/>
                  <a:pt x="40798" y="30252"/>
                  <a:pt x="41238" y="30252"/>
                </a:cubicBezTo>
                <a:cubicBezTo>
                  <a:pt x="41123" y="30543"/>
                  <a:pt x="41018" y="30807"/>
                  <a:pt x="40868" y="31062"/>
                </a:cubicBezTo>
                <a:lnTo>
                  <a:pt x="40974" y="31062"/>
                </a:lnTo>
                <a:cubicBezTo>
                  <a:pt x="41088" y="30807"/>
                  <a:pt x="41194" y="30543"/>
                  <a:pt x="41343" y="30252"/>
                </a:cubicBezTo>
                <a:cubicBezTo>
                  <a:pt x="42373" y="30252"/>
                  <a:pt x="43439" y="30252"/>
                  <a:pt x="44460" y="30217"/>
                </a:cubicBezTo>
                <a:lnTo>
                  <a:pt x="44460" y="30217"/>
                </a:lnTo>
                <a:cubicBezTo>
                  <a:pt x="44354" y="30472"/>
                  <a:pt x="44240" y="30763"/>
                  <a:pt x="44134" y="31062"/>
                </a:cubicBezTo>
                <a:lnTo>
                  <a:pt x="44205" y="31062"/>
                </a:lnTo>
                <a:cubicBezTo>
                  <a:pt x="44354" y="30763"/>
                  <a:pt x="44460" y="30472"/>
                  <a:pt x="44574" y="30217"/>
                </a:cubicBezTo>
                <a:cubicBezTo>
                  <a:pt x="45596" y="30147"/>
                  <a:pt x="46626" y="30103"/>
                  <a:pt x="47656" y="29997"/>
                </a:cubicBezTo>
                <a:lnTo>
                  <a:pt x="47656" y="29997"/>
                </a:lnTo>
                <a:lnTo>
                  <a:pt x="47321" y="30983"/>
                </a:lnTo>
                <a:cubicBezTo>
                  <a:pt x="46960" y="31027"/>
                  <a:pt x="46555" y="31027"/>
                  <a:pt x="46186" y="31062"/>
                </a:cubicBezTo>
                <a:lnTo>
                  <a:pt x="47471" y="31062"/>
                </a:lnTo>
                <a:cubicBezTo>
                  <a:pt x="48457" y="30983"/>
                  <a:pt x="49487" y="30842"/>
                  <a:pt x="50482" y="30657"/>
                </a:cubicBezTo>
                <a:lnTo>
                  <a:pt x="50482" y="30657"/>
                </a:lnTo>
                <a:cubicBezTo>
                  <a:pt x="50482" y="30807"/>
                  <a:pt x="50438" y="30913"/>
                  <a:pt x="50403" y="31062"/>
                </a:cubicBezTo>
                <a:lnTo>
                  <a:pt x="50482" y="31062"/>
                </a:lnTo>
                <a:cubicBezTo>
                  <a:pt x="50517" y="30913"/>
                  <a:pt x="50552" y="30807"/>
                  <a:pt x="50588" y="30657"/>
                </a:cubicBezTo>
                <a:cubicBezTo>
                  <a:pt x="51538" y="30472"/>
                  <a:pt x="52498" y="30252"/>
                  <a:pt x="53484" y="29997"/>
                </a:cubicBezTo>
                <a:lnTo>
                  <a:pt x="53484" y="29997"/>
                </a:lnTo>
                <a:cubicBezTo>
                  <a:pt x="53449" y="30367"/>
                  <a:pt x="53414" y="30692"/>
                  <a:pt x="53378" y="31062"/>
                </a:cubicBezTo>
                <a:lnTo>
                  <a:pt x="53484" y="31062"/>
                </a:lnTo>
                <a:cubicBezTo>
                  <a:pt x="53484" y="30692"/>
                  <a:pt x="53519" y="30323"/>
                  <a:pt x="53563" y="29962"/>
                </a:cubicBezTo>
                <a:cubicBezTo>
                  <a:pt x="54109" y="29812"/>
                  <a:pt x="54699" y="29627"/>
                  <a:pt x="55245" y="29442"/>
                </a:cubicBezTo>
                <a:cubicBezTo>
                  <a:pt x="55764" y="29266"/>
                  <a:pt x="56275" y="29081"/>
                  <a:pt x="56750" y="28896"/>
                </a:cubicBezTo>
                <a:cubicBezTo>
                  <a:pt x="56786" y="29372"/>
                  <a:pt x="56821" y="29847"/>
                  <a:pt x="56821" y="30323"/>
                </a:cubicBezTo>
                <a:cubicBezTo>
                  <a:pt x="56275" y="30508"/>
                  <a:pt x="55720" y="30657"/>
                  <a:pt x="55174" y="30807"/>
                </a:cubicBezTo>
                <a:cubicBezTo>
                  <a:pt x="54840" y="30913"/>
                  <a:pt x="54514" y="30983"/>
                  <a:pt x="54180" y="31062"/>
                </a:cubicBezTo>
                <a:lnTo>
                  <a:pt x="54549" y="31062"/>
                </a:lnTo>
                <a:cubicBezTo>
                  <a:pt x="54734" y="30983"/>
                  <a:pt x="54954" y="30948"/>
                  <a:pt x="55174" y="30877"/>
                </a:cubicBezTo>
                <a:cubicBezTo>
                  <a:pt x="55720" y="30728"/>
                  <a:pt x="56275" y="30587"/>
                  <a:pt x="56821" y="30437"/>
                </a:cubicBezTo>
                <a:lnTo>
                  <a:pt x="56821" y="31062"/>
                </a:lnTo>
                <a:lnTo>
                  <a:pt x="56935" y="31062"/>
                </a:lnTo>
                <a:cubicBezTo>
                  <a:pt x="56935" y="30842"/>
                  <a:pt x="56935" y="30622"/>
                  <a:pt x="56900" y="30402"/>
                </a:cubicBezTo>
                <a:cubicBezTo>
                  <a:pt x="58071" y="30067"/>
                  <a:pt x="59171" y="29742"/>
                  <a:pt x="60237" y="29372"/>
                </a:cubicBezTo>
                <a:cubicBezTo>
                  <a:pt x="60307" y="29926"/>
                  <a:pt x="60386" y="30437"/>
                  <a:pt x="60422" y="30983"/>
                </a:cubicBezTo>
                <a:cubicBezTo>
                  <a:pt x="60307" y="31027"/>
                  <a:pt x="60201" y="31027"/>
                  <a:pt x="60122" y="31062"/>
                </a:cubicBezTo>
                <a:lnTo>
                  <a:pt x="60492" y="31062"/>
                </a:lnTo>
                <a:cubicBezTo>
                  <a:pt x="61522" y="30728"/>
                  <a:pt x="62508" y="30402"/>
                  <a:pt x="63468" y="30032"/>
                </a:cubicBezTo>
                <a:cubicBezTo>
                  <a:pt x="63538" y="30402"/>
                  <a:pt x="63609" y="30728"/>
                  <a:pt x="63644" y="31062"/>
                </a:cubicBezTo>
                <a:lnTo>
                  <a:pt x="63758" y="31062"/>
                </a:lnTo>
                <a:cubicBezTo>
                  <a:pt x="63688" y="30728"/>
                  <a:pt x="63609" y="30367"/>
                  <a:pt x="63538" y="29997"/>
                </a:cubicBezTo>
                <a:cubicBezTo>
                  <a:pt x="64568" y="29592"/>
                  <a:pt x="65590" y="29117"/>
                  <a:pt x="66549" y="28606"/>
                </a:cubicBezTo>
                <a:cubicBezTo>
                  <a:pt x="66584" y="28641"/>
                  <a:pt x="66584" y="28676"/>
                  <a:pt x="66584" y="28712"/>
                </a:cubicBezTo>
                <a:cubicBezTo>
                  <a:pt x="66725" y="29222"/>
                  <a:pt x="66875" y="29742"/>
                  <a:pt x="66989" y="30252"/>
                </a:cubicBezTo>
                <a:cubicBezTo>
                  <a:pt x="66435" y="30543"/>
                  <a:pt x="65845" y="30807"/>
                  <a:pt x="65264" y="31062"/>
                </a:cubicBezTo>
                <a:lnTo>
                  <a:pt x="65484" y="31062"/>
                </a:lnTo>
                <a:cubicBezTo>
                  <a:pt x="66030" y="30842"/>
                  <a:pt x="66505" y="30622"/>
                  <a:pt x="67025" y="30367"/>
                </a:cubicBezTo>
                <a:cubicBezTo>
                  <a:pt x="67060" y="30587"/>
                  <a:pt x="67130" y="30842"/>
                  <a:pt x="67165" y="31062"/>
                </a:cubicBezTo>
                <a:lnTo>
                  <a:pt x="67245" y="31062"/>
                </a:lnTo>
                <a:cubicBezTo>
                  <a:pt x="67209" y="30807"/>
                  <a:pt x="67165" y="30543"/>
                  <a:pt x="67095" y="30287"/>
                </a:cubicBezTo>
                <a:cubicBezTo>
                  <a:pt x="67791" y="29962"/>
                  <a:pt x="68486" y="29557"/>
                  <a:pt x="69111" y="29081"/>
                </a:cubicBezTo>
                <a:cubicBezTo>
                  <a:pt x="69261" y="29592"/>
                  <a:pt x="69366" y="30067"/>
                  <a:pt x="69446" y="30587"/>
                </a:cubicBezTo>
                <a:cubicBezTo>
                  <a:pt x="69190" y="30728"/>
                  <a:pt x="68926" y="30913"/>
                  <a:pt x="68671" y="31062"/>
                </a:cubicBezTo>
                <a:lnTo>
                  <a:pt x="68821" y="31062"/>
                </a:lnTo>
                <a:cubicBezTo>
                  <a:pt x="69041" y="30948"/>
                  <a:pt x="69261" y="30807"/>
                  <a:pt x="69481" y="30657"/>
                </a:cubicBezTo>
                <a:cubicBezTo>
                  <a:pt x="69481" y="30807"/>
                  <a:pt x="69516" y="30913"/>
                  <a:pt x="69516" y="31062"/>
                </a:cubicBezTo>
                <a:lnTo>
                  <a:pt x="69587" y="31062"/>
                </a:lnTo>
                <a:cubicBezTo>
                  <a:pt x="69587" y="30913"/>
                  <a:pt x="69551" y="30763"/>
                  <a:pt x="69551" y="30622"/>
                </a:cubicBezTo>
                <a:cubicBezTo>
                  <a:pt x="70141" y="30252"/>
                  <a:pt x="70687" y="29847"/>
                  <a:pt x="71242" y="29407"/>
                </a:cubicBezTo>
                <a:cubicBezTo>
                  <a:pt x="71312" y="29742"/>
                  <a:pt x="71391" y="30032"/>
                  <a:pt x="71462" y="30367"/>
                </a:cubicBezTo>
                <a:cubicBezTo>
                  <a:pt x="71127" y="30622"/>
                  <a:pt x="70801" y="30842"/>
                  <a:pt x="70467" y="31062"/>
                </a:cubicBezTo>
                <a:lnTo>
                  <a:pt x="70617" y="31062"/>
                </a:lnTo>
                <a:cubicBezTo>
                  <a:pt x="70907" y="30877"/>
                  <a:pt x="71206" y="30657"/>
                  <a:pt x="71462" y="30472"/>
                </a:cubicBezTo>
                <a:cubicBezTo>
                  <a:pt x="71532" y="30657"/>
                  <a:pt x="71567" y="30877"/>
                  <a:pt x="71611" y="31062"/>
                </a:cubicBezTo>
                <a:lnTo>
                  <a:pt x="71682" y="31062"/>
                </a:lnTo>
                <a:cubicBezTo>
                  <a:pt x="71647" y="30842"/>
                  <a:pt x="71611" y="30622"/>
                  <a:pt x="71567" y="30402"/>
                </a:cubicBezTo>
                <a:cubicBezTo>
                  <a:pt x="71752" y="30252"/>
                  <a:pt x="71902" y="30147"/>
                  <a:pt x="72087" y="29997"/>
                </a:cubicBezTo>
                <a:cubicBezTo>
                  <a:pt x="72377" y="29777"/>
                  <a:pt x="72633" y="29557"/>
                  <a:pt x="72932" y="29337"/>
                </a:cubicBezTo>
                <a:cubicBezTo>
                  <a:pt x="73073" y="29187"/>
                  <a:pt x="73223" y="29081"/>
                  <a:pt x="73372" y="28967"/>
                </a:cubicBezTo>
                <a:cubicBezTo>
                  <a:pt x="73443" y="29187"/>
                  <a:pt x="73548" y="29442"/>
                  <a:pt x="73663" y="29662"/>
                </a:cubicBezTo>
                <a:cubicBezTo>
                  <a:pt x="73443" y="29812"/>
                  <a:pt x="73258" y="29962"/>
                  <a:pt x="73073" y="30103"/>
                </a:cubicBezTo>
                <a:cubicBezTo>
                  <a:pt x="72747" y="30367"/>
                  <a:pt x="72377" y="30622"/>
                  <a:pt x="72008" y="30877"/>
                </a:cubicBezTo>
                <a:cubicBezTo>
                  <a:pt x="71937" y="30948"/>
                  <a:pt x="71867" y="31027"/>
                  <a:pt x="71788" y="31062"/>
                </a:cubicBezTo>
                <a:lnTo>
                  <a:pt x="71937" y="31062"/>
                </a:lnTo>
                <a:cubicBezTo>
                  <a:pt x="71972" y="31027"/>
                  <a:pt x="72008" y="30983"/>
                  <a:pt x="72052" y="30948"/>
                </a:cubicBezTo>
                <a:cubicBezTo>
                  <a:pt x="72413" y="30692"/>
                  <a:pt x="72782" y="30437"/>
                  <a:pt x="73152" y="30182"/>
                </a:cubicBezTo>
                <a:cubicBezTo>
                  <a:pt x="73328" y="30032"/>
                  <a:pt x="73513" y="29882"/>
                  <a:pt x="73663" y="29777"/>
                </a:cubicBezTo>
                <a:cubicBezTo>
                  <a:pt x="73768" y="30032"/>
                  <a:pt x="73883" y="30287"/>
                  <a:pt x="73988" y="30587"/>
                </a:cubicBezTo>
                <a:cubicBezTo>
                  <a:pt x="73768" y="30728"/>
                  <a:pt x="73548" y="30877"/>
                  <a:pt x="73293" y="31027"/>
                </a:cubicBezTo>
                <a:lnTo>
                  <a:pt x="73258" y="31062"/>
                </a:lnTo>
                <a:lnTo>
                  <a:pt x="73407" y="31062"/>
                </a:lnTo>
                <a:cubicBezTo>
                  <a:pt x="73628" y="30913"/>
                  <a:pt x="73848" y="30763"/>
                  <a:pt x="74033" y="30657"/>
                </a:cubicBezTo>
                <a:cubicBezTo>
                  <a:pt x="74068" y="30728"/>
                  <a:pt x="74103" y="30807"/>
                  <a:pt x="74138" y="30913"/>
                </a:cubicBezTo>
                <a:cubicBezTo>
                  <a:pt x="74173" y="30948"/>
                  <a:pt x="74209" y="31027"/>
                  <a:pt x="74209" y="31062"/>
                </a:cubicBezTo>
                <a:lnTo>
                  <a:pt x="74323" y="31062"/>
                </a:lnTo>
                <a:cubicBezTo>
                  <a:pt x="74288" y="30983"/>
                  <a:pt x="74253" y="30913"/>
                  <a:pt x="74209" y="30877"/>
                </a:cubicBezTo>
                <a:cubicBezTo>
                  <a:pt x="74173" y="30763"/>
                  <a:pt x="74138" y="30692"/>
                  <a:pt x="74103" y="30587"/>
                </a:cubicBezTo>
                <a:cubicBezTo>
                  <a:pt x="74798" y="30147"/>
                  <a:pt x="75494" y="29706"/>
                  <a:pt x="76234" y="29301"/>
                </a:cubicBezTo>
                <a:cubicBezTo>
                  <a:pt x="76339" y="29442"/>
                  <a:pt x="76489" y="29592"/>
                  <a:pt x="76594" y="29742"/>
                </a:cubicBezTo>
                <a:cubicBezTo>
                  <a:pt x="76674" y="29812"/>
                  <a:pt x="76709" y="29847"/>
                  <a:pt x="76744" y="29926"/>
                </a:cubicBezTo>
                <a:cubicBezTo>
                  <a:pt x="75969" y="30252"/>
                  <a:pt x="75168" y="30622"/>
                  <a:pt x="74358" y="31062"/>
                </a:cubicBezTo>
                <a:lnTo>
                  <a:pt x="74543" y="31062"/>
                </a:lnTo>
                <a:cubicBezTo>
                  <a:pt x="75309" y="30657"/>
                  <a:pt x="76084" y="30287"/>
                  <a:pt x="76815" y="29997"/>
                </a:cubicBezTo>
                <a:cubicBezTo>
                  <a:pt x="76964" y="30147"/>
                  <a:pt x="77149" y="30323"/>
                  <a:pt x="77290" y="30508"/>
                </a:cubicBezTo>
                <a:cubicBezTo>
                  <a:pt x="76850" y="30692"/>
                  <a:pt x="76454" y="30877"/>
                  <a:pt x="76013" y="31062"/>
                </a:cubicBezTo>
                <a:lnTo>
                  <a:pt x="76234" y="31062"/>
                </a:lnTo>
                <a:cubicBezTo>
                  <a:pt x="76594" y="30913"/>
                  <a:pt x="76964" y="30728"/>
                  <a:pt x="77334" y="30587"/>
                </a:cubicBezTo>
                <a:cubicBezTo>
                  <a:pt x="77475" y="30728"/>
                  <a:pt x="77625" y="30913"/>
                  <a:pt x="77730" y="31062"/>
                </a:cubicBezTo>
                <a:lnTo>
                  <a:pt x="77880" y="31062"/>
                </a:lnTo>
                <a:cubicBezTo>
                  <a:pt x="77730" y="30877"/>
                  <a:pt x="77589" y="30728"/>
                  <a:pt x="77440" y="30543"/>
                </a:cubicBezTo>
                <a:cubicBezTo>
                  <a:pt x="78390" y="30182"/>
                  <a:pt x="79350" y="29812"/>
                  <a:pt x="80336" y="29522"/>
                </a:cubicBezTo>
                <a:cubicBezTo>
                  <a:pt x="80486" y="29592"/>
                  <a:pt x="80591" y="29706"/>
                  <a:pt x="80741" y="29812"/>
                </a:cubicBezTo>
                <a:cubicBezTo>
                  <a:pt x="80856" y="29847"/>
                  <a:pt x="80926" y="29926"/>
                  <a:pt x="81032" y="29997"/>
                </a:cubicBezTo>
                <a:cubicBezTo>
                  <a:pt x="80046" y="30323"/>
                  <a:pt x="79016" y="30657"/>
                  <a:pt x="77994" y="31062"/>
                </a:cubicBezTo>
                <a:lnTo>
                  <a:pt x="78250" y="31062"/>
                </a:lnTo>
                <a:cubicBezTo>
                  <a:pt x="79200" y="30692"/>
                  <a:pt x="80151" y="30367"/>
                  <a:pt x="81111" y="30067"/>
                </a:cubicBezTo>
                <a:cubicBezTo>
                  <a:pt x="81366" y="30252"/>
                  <a:pt x="81622" y="30402"/>
                  <a:pt x="81877" y="30587"/>
                </a:cubicBezTo>
                <a:cubicBezTo>
                  <a:pt x="81401" y="30728"/>
                  <a:pt x="80926" y="30913"/>
                  <a:pt x="80415" y="31062"/>
                </a:cubicBezTo>
                <a:lnTo>
                  <a:pt x="80706" y="31062"/>
                </a:lnTo>
                <a:cubicBezTo>
                  <a:pt x="81111" y="30913"/>
                  <a:pt x="81551" y="30763"/>
                  <a:pt x="81956" y="30657"/>
                </a:cubicBezTo>
                <a:cubicBezTo>
                  <a:pt x="82132" y="30807"/>
                  <a:pt x="82317" y="30913"/>
                  <a:pt x="82502" y="31062"/>
                </a:cubicBezTo>
                <a:lnTo>
                  <a:pt x="82652" y="31062"/>
                </a:lnTo>
                <a:cubicBezTo>
                  <a:pt x="82431" y="30913"/>
                  <a:pt x="82247" y="30763"/>
                  <a:pt x="82062" y="30622"/>
                </a:cubicBezTo>
                <a:cubicBezTo>
                  <a:pt x="83162" y="30287"/>
                  <a:pt x="84263" y="29997"/>
                  <a:pt x="85363" y="29742"/>
                </a:cubicBezTo>
                <a:cubicBezTo>
                  <a:pt x="85733" y="29926"/>
                  <a:pt x="86059" y="30103"/>
                  <a:pt x="86393" y="30323"/>
                </a:cubicBezTo>
                <a:cubicBezTo>
                  <a:pt x="85398" y="30543"/>
                  <a:pt x="84448" y="30807"/>
                  <a:pt x="83497" y="31062"/>
                </a:cubicBezTo>
                <a:lnTo>
                  <a:pt x="83823" y="31062"/>
                </a:lnTo>
                <a:cubicBezTo>
                  <a:pt x="84703" y="30807"/>
                  <a:pt x="85583" y="30587"/>
                  <a:pt x="86464" y="30402"/>
                </a:cubicBezTo>
                <a:cubicBezTo>
                  <a:pt x="86798" y="30587"/>
                  <a:pt x="87124" y="30807"/>
                  <a:pt x="87415" y="31062"/>
                </a:cubicBezTo>
                <a:lnTo>
                  <a:pt x="87529" y="31062"/>
                </a:lnTo>
                <a:cubicBezTo>
                  <a:pt x="87238" y="30807"/>
                  <a:pt x="86904" y="30587"/>
                  <a:pt x="86578" y="30367"/>
                </a:cubicBezTo>
                <a:cubicBezTo>
                  <a:pt x="87784" y="30103"/>
                  <a:pt x="88999" y="29847"/>
                  <a:pt x="90241" y="29662"/>
                </a:cubicBezTo>
                <a:cubicBezTo>
                  <a:pt x="90646" y="29926"/>
                  <a:pt x="91086" y="30182"/>
                  <a:pt x="91456" y="30472"/>
                </a:cubicBezTo>
                <a:cubicBezTo>
                  <a:pt x="90355" y="30622"/>
                  <a:pt x="89255" y="30842"/>
                  <a:pt x="88154" y="31062"/>
                </a:cubicBezTo>
                <a:lnTo>
                  <a:pt x="88594" y="31062"/>
                </a:lnTo>
                <a:cubicBezTo>
                  <a:pt x="89580" y="30877"/>
                  <a:pt x="90575" y="30692"/>
                  <a:pt x="91561" y="30543"/>
                </a:cubicBezTo>
                <a:cubicBezTo>
                  <a:pt x="91676" y="30657"/>
                  <a:pt x="91817" y="30763"/>
                  <a:pt x="91966" y="30877"/>
                </a:cubicBezTo>
                <a:cubicBezTo>
                  <a:pt x="92001" y="30948"/>
                  <a:pt x="92081" y="30983"/>
                  <a:pt x="92151" y="31062"/>
                </a:cubicBezTo>
                <a:lnTo>
                  <a:pt x="92257" y="31062"/>
                </a:lnTo>
                <a:cubicBezTo>
                  <a:pt x="92186" y="30983"/>
                  <a:pt x="92116" y="30877"/>
                  <a:pt x="92001" y="30807"/>
                </a:cubicBezTo>
                <a:cubicBezTo>
                  <a:pt x="91896" y="30728"/>
                  <a:pt x="91781" y="30622"/>
                  <a:pt x="91676" y="30508"/>
                </a:cubicBezTo>
                <a:cubicBezTo>
                  <a:pt x="92961" y="30367"/>
                  <a:pt x="94282" y="30217"/>
                  <a:pt x="95558" y="30147"/>
                </a:cubicBezTo>
                <a:cubicBezTo>
                  <a:pt x="95822" y="30323"/>
                  <a:pt x="96078" y="30508"/>
                  <a:pt x="96298" y="30692"/>
                </a:cubicBezTo>
                <a:cubicBezTo>
                  <a:pt x="96439" y="30807"/>
                  <a:pt x="96553" y="30948"/>
                  <a:pt x="96703" y="31062"/>
                </a:cubicBezTo>
                <a:lnTo>
                  <a:pt x="96808" y="31062"/>
                </a:lnTo>
                <a:cubicBezTo>
                  <a:pt x="96659" y="30913"/>
                  <a:pt x="96518" y="30763"/>
                  <a:pt x="96368" y="30622"/>
                </a:cubicBezTo>
                <a:cubicBezTo>
                  <a:pt x="96148" y="30437"/>
                  <a:pt x="95928" y="30287"/>
                  <a:pt x="95708" y="30147"/>
                </a:cubicBezTo>
                <a:cubicBezTo>
                  <a:pt x="96534" y="30097"/>
                  <a:pt x="97375" y="30065"/>
                  <a:pt x="98211" y="30065"/>
                </a:cubicBezTo>
                <a:cubicBezTo>
                  <a:pt x="98712" y="30065"/>
                  <a:pt x="99211" y="30076"/>
                  <a:pt x="99705" y="30103"/>
                </a:cubicBezTo>
                <a:cubicBezTo>
                  <a:pt x="100075" y="30323"/>
                  <a:pt x="100400" y="30587"/>
                  <a:pt x="100735" y="30877"/>
                </a:cubicBezTo>
                <a:cubicBezTo>
                  <a:pt x="100805" y="30913"/>
                  <a:pt x="100841" y="30983"/>
                  <a:pt x="100920" y="31027"/>
                </a:cubicBezTo>
                <a:cubicBezTo>
                  <a:pt x="100341" y="31008"/>
                  <a:pt x="99760" y="30997"/>
                  <a:pt x="99177" y="30997"/>
                </a:cubicBezTo>
                <a:cubicBezTo>
                  <a:pt x="98394" y="30997"/>
                  <a:pt x="97605" y="31017"/>
                  <a:pt x="96808" y="31062"/>
                </a:cubicBezTo>
                <a:lnTo>
                  <a:pt x="101615" y="31062"/>
                </a:lnTo>
                <a:cubicBezTo>
                  <a:pt x="101430" y="31062"/>
                  <a:pt x="101246" y="31027"/>
                  <a:pt x="101025" y="31027"/>
                </a:cubicBezTo>
                <a:cubicBezTo>
                  <a:pt x="100955" y="30948"/>
                  <a:pt x="100885" y="30877"/>
                  <a:pt x="100805" y="30807"/>
                </a:cubicBezTo>
                <a:cubicBezTo>
                  <a:pt x="100515" y="30543"/>
                  <a:pt x="100180" y="30323"/>
                  <a:pt x="99890" y="30103"/>
                </a:cubicBezTo>
                <a:lnTo>
                  <a:pt x="99890" y="30103"/>
                </a:lnTo>
                <a:cubicBezTo>
                  <a:pt x="101140" y="30147"/>
                  <a:pt x="102425" y="30287"/>
                  <a:pt x="103746" y="30472"/>
                </a:cubicBezTo>
                <a:cubicBezTo>
                  <a:pt x="104001" y="30657"/>
                  <a:pt x="104292" y="30842"/>
                  <a:pt x="104547" y="31062"/>
                </a:cubicBezTo>
                <a:lnTo>
                  <a:pt x="104697" y="31062"/>
                </a:lnTo>
                <a:cubicBezTo>
                  <a:pt x="104441" y="30877"/>
                  <a:pt x="104186" y="30657"/>
                  <a:pt x="103922" y="30472"/>
                </a:cubicBezTo>
                <a:lnTo>
                  <a:pt x="103922" y="30472"/>
                </a:lnTo>
                <a:cubicBezTo>
                  <a:pt x="104952" y="30622"/>
                  <a:pt x="105947" y="30842"/>
                  <a:pt x="107003" y="31062"/>
                </a:cubicBezTo>
                <a:lnTo>
                  <a:pt x="107373" y="31062"/>
                </a:lnTo>
                <a:cubicBezTo>
                  <a:pt x="106167" y="30763"/>
                  <a:pt x="104952" y="30543"/>
                  <a:pt x="103781" y="30367"/>
                </a:cubicBezTo>
                <a:cubicBezTo>
                  <a:pt x="103341" y="30103"/>
                  <a:pt x="102901" y="29812"/>
                  <a:pt x="102460" y="29557"/>
                </a:cubicBezTo>
                <a:lnTo>
                  <a:pt x="102460" y="29557"/>
                </a:lnTo>
                <a:cubicBezTo>
                  <a:pt x="103702" y="29742"/>
                  <a:pt x="104987" y="29962"/>
                  <a:pt x="106237" y="30252"/>
                </a:cubicBezTo>
                <a:cubicBezTo>
                  <a:pt x="106642" y="30508"/>
                  <a:pt x="107083" y="30763"/>
                  <a:pt x="107488" y="31062"/>
                </a:cubicBezTo>
                <a:lnTo>
                  <a:pt x="107628" y="31062"/>
                </a:lnTo>
                <a:cubicBezTo>
                  <a:pt x="107267" y="30807"/>
                  <a:pt x="106898" y="30543"/>
                  <a:pt x="106493" y="30323"/>
                </a:cubicBezTo>
                <a:lnTo>
                  <a:pt x="106493" y="30323"/>
                </a:lnTo>
                <a:cubicBezTo>
                  <a:pt x="107003" y="30437"/>
                  <a:pt x="107523" y="30587"/>
                  <a:pt x="108033" y="30728"/>
                </a:cubicBezTo>
                <a:cubicBezTo>
                  <a:pt x="108403" y="30807"/>
                  <a:pt x="108808" y="30948"/>
                  <a:pt x="109169" y="31062"/>
                </a:cubicBezTo>
                <a:lnTo>
                  <a:pt x="109468" y="31062"/>
                </a:lnTo>
                <a:cubicBezTo>
                  <a:pt x="108984" y="30913"/>
                  <a:pt x="108509" y="30763"/>
                  <a:pt x="108033" y="30622"/>
                </a:cubicBezTo>
                <a:cubicBezTo>
                  <a:pt x="107444" y="30472"/>
                  <a:pt x="106862" y="30323"/>
                  <a:pt x="106273" y="30182"/>
                </a:cubicBezTo>
                <a:cubicBezTo>
                  <a:pt x="105797" y="29926"/>
                  <a:pt x="105357" y="29627"/>
                  <a:pt x="104882" y="29372"/>
                </a:cubicBezTo>
                <a:lnTo>
                  <a:pt x="104882" y="29372"/>
                </a:lnTo>
                <a:cubicBezTo>
                  <a:pt x="105243" y="29442"/>
                  <a:pt x="105577" y="29522"/>
                  <a:pt x="105947" y="29592"/>
                </a:cubicBezTo>
                <a:cubicBezTo>
                  <a:pt x="106748" y="29812"/>
                  <a:pt x="107593" y="30032"/>
                  <a:pt x="108403" y="30287"/>
                </a:cubicBezTo>
                <a:cubicBezTo>
                  <a:pt x="108808" y="30543"/>
                  <a:pt x="109204" y="30807"/>
                  <a:pt x="109609" y="31062"/>
                </a:cubicBezTo>
                <a:lnTo>
                  <a:pt x="109759" y="31062"/>
                </a:lnTo>
                <a:cubicBezTo>
                  <a:pt x="109424" y="30842"/>
                  <a:pt x="109063" y="30622"/>
                  <a:pt x="108729" y="30402"/>
                </a:cubicBezTo>
                <a:lnTo>
                  <a:pt x="108729" y="30402"/>
                </a:lnTo>
                <a:cubicBezTo>
                  <a:pt x="109169" y="30543"/>
                  <a:pt x="109609" y="30692"/>
                  <a:pt x="110050" y="30877"/>
                </a:cubicBezTo>
                <a:lnTo>
                  <a:pt x="110050" y="30763"/>
                </a:lnTo>
                <a:cubicBezTo>
                  <a:pt x="109504" y="30587"/>
                  <a:pt x="108984" y="30402"/>
                  <a:pt x="108438" y="30217"/>
                </a:cubicBezTo>
                <a:cubicBezTo>
                  <a:pt x="107963" y="29926"/>
                  <a:pt x="107444" y="29627"/>
                  <a:pt x="107003" y="29337"/>
                </a:cubicBezTo>
                <a:lnTo>
                  <a:pt x="107003" y="29337"/>
                </a:lnTo>
                <a:cubicBezTo>
                  <a:pt x="108033" y="29662"/>
                  <a:pt x="109063" y="29997"/>
                  <a:pt x="110050" y="30367"/>
                </a:cubicBezTo>
                <a:lnTo>
                  <a:pt x="110050" y="30182"/>
                </a:lnTo>
                <a:cubicBezTo>
                  <a:pt x="109759" y="29997"/>
                  <a:pt x="109504" y="29777"/>
                  <a:pt x="109204" y="29592"/>
                </a:cubicBezTo>
                <a:lnTo>
                  <a:pt x="109204" y="29592"/>
                </a:lnTo>
                <a:cubicBezTo>
                  <a:pt x="109504" y="29706"/>
                  <a:pt x="109759" y="29812"/>
                  <a:pt x="110050" y="29882"/>
                </a:cubicBezTo>
                <a:lnTo>
                  <a:pt x="110050" y="29812"/>
                </a:lnTo>
                <a:cubicBezTo>
                  <a:pt x="109689" y="29662"/>
                  <a:pt x="109319" y="29557"/>
                  <a:pt x="108949" y="29407"/>
                </a:cubicBezTo>
                <a:cubicBezTo>
                  <a:pt x="108509" y="29117"/>
                  <a:pt x="108104" y="28826"/>
                  <a:pt x="107664" y="28527"/>
                </a:cubicBezTo>
                <a:lnTo>
                  <a:pt x="107664" y="28527"/>
                </a:lnTo>
                <a:cubicBezTo>
                  <a:pt x="108438" y="28782"/>
                  <a:pt x="109169" y="29046"/>
                  <a:pt x="109865" y="29301"/>
                </a:cubicBezTo>
                <a:cubicBezTo>
                  <a:pt x="109944" y="29301"/>
                  <a:pt x="109979" y="29337"/>
                  <a:pt x="110050" y="29337"/>
                </a:cubicBezTo>
                <a:lnTo>
                  <a:pt x="110050" y="29266"/>
                </a:lnTo>
                <a:cubicBezTo>
                  <a:pt x="110014" y="29266"/>
                  <a:pt x="109944" y="29222"/>
                  <a:pt x="109909" y="29222"/>
                </a:cubicBezTo>
                <a:cubicBezTo>
                  <a:pt x="109099" y="28932"/>
                  <a:pt x="108253" y="28641"/>
                  <a:pt x="107444" y="28342"/>
                </a:cubicBezTo>
                <a:cubicBezTo>
                  <a:pt x="107338" y="28271"/>
                  <a:pt x="107188" y="28201"/>
                  <a:pt x="107083" y="28122"/>
                </a:cubicBezTo>
                <a:cubicBezTo>
                  <a:pt x="106898" y="27981"/>
                  <a:pt x="106563" y="27726"/>
                  <a:pt x="106088" y="27391"/>
                </a:cubicBezTo>
                <a:lnTo>
                  <a:pt x="106088" y="27391"/>
                </a:lnTo>
                <a:cubicBezTo>
                  <a:pt x="107118" y="27726"/>
                  <a:pt x="108148" y="28086"/>
                  <a:pt x="109204" y="28456"/>
                </a:cubicBezTo>
                <a:cubicBezTo>
                  <a:pt x="109504" y="28641"/>
                  <a:pt x="109759" y="28861"/>
                  <a:pt x="110050" y="29081"/>
                </a:cubicBezTo>
                <a:lnTo>
                  <a:pt x="110050" y="28967"/>
                </a:lnTo>
                <a:cubicBezTo>
                  <a:pt x="109865" y="28826"/>
                  <a:pt x="109689" y="28676"/>
                  <a:pt x="109504" y="28527"/>
                </a:cubicBezTo>
                <a:lnTo>
                  <a:pt x="109504" y="28527"/>
                </a:lnTo>
                <a:cubicBezTo>
                  <a:pt x="109689" y="28606"/>
                  <a:pt x="109865" y="28676"/>
                  <a:pt x="110050" y="28747"/>
                </a:cubicBezTo>
                <a:lnTo>
                  <a:pt x="110050" y="28641"/>
                </a:lnTo>
                <a:cubicBezTo>
                  <a:pt x="109794" y="28562"/>
                  <a:pt x="109574" y="28491"/>
                  <a:pt x="109319" y="28386"/>
                </a:cubicBezTo>
                <a:lnTo>
                  <a:pt x="109248" y="28386"/>
                </a:lnTo>
                <a:cubicBezTo>
                  <a:pt x="108808" y="28016"/>
                  <a:pt x="108324" y="27646"/>
                  <a:pt x="107849" y="27285"/>
                </a:cubicBezTo>
                <a:lnTo>
                  <a:pt x="107849" y="27285"/>
                </a:lnTo>
                <a:cubicBezTo>
                  <a:pt x="107928" y="27321"/>
                  <a:pt x="107963" y="27321"/>
                  <a:pt x="107998" y="27356"/>
                </a:cubicBezTo>
                <a:cubicBezTo>
                  <a:pt x="108623" y="27576"/>
                  <a:pt x="109284" y="27796"/>
                  <a:pt x="109909" y="28016"/>
                </a:cubicBezTo>
                <a:cubicBezTo>
                  <a:pt x="109944" y="28016"/>
                  <a:pt x="110014" y="28051"/>
                  <a:pt x="110050" y="28051"/>
                </a:cubicBezTo>
                <a:lnTo>
                  <a:pt x="110050" y="27981"/>
                </a:lnTo>
                <a:cubicBezTo>
                  <a:pt x="110014" y="27946"/>
                  <a:pt x="109979" y="27946"/>
                  <a:pt x="109944" y="27946"/>
                </a:cubicBezTo>
                <a:cubicBezTo>
                  <a:pt x="109284" y="27726"/>
                  <a:pt x="108658" y="27505"/>
                  <a:pt x="108033" y="27285"/>
                </a:cubicBezTo>
                <a:cubicBezTo>
                  <a:pt x="107928" y="27206"/>
                  <a:pt x="107778" y="27171"/>
                  <a:pt x="107664" y="27136"/>
                </a:cubicBezTo>
                <a:cubicBezTo>
                  <a:pt x="107223" y="26801"/>
                  <a:pt x="106827" y="26475"/>
                  <a:pt x="106387" y="26106"/>
                </a:cubicBezTo>
                <a:lnTo>
                  <a:pt x="106387" y="26106"/>
                </a:lnTo>
                <a:cubicBezTo>
                  <a:pt x="106493" y="26141"/>
                  <a:pt x="106607" y="26185"/>
                  <a:pt x="106713" y="26220"/>
                </a:cubicBezTo>
                <a:cubicBezTo>
                  <a:pt x="107338" y="26475"/>
                  <a:pt x="107998" y="26731"/>
                  <a:pt x="108623" y="26951"/>
                </a:cubicBezTo>
                <a:cubicBezTo>
                  <a:pt x="108879" y="27065"/>
                  <a:pt x="109134" y="27136"/>
                  <a:pt x="109424" y="27206"/>
                </a:cubicBezTo>
                <a:cubicBezTo>
                  <a:pt x="109609" y="27391"/>
                  <a:pt x="109829" y="27541"/>
                  <a:pt x="110050" y="27681"/>
                </a:cubicBezTo>
                <a:lnTo>
                  <a:pt x="110050" y="27576"/>
                </a:lnTo>
                <a:cubicBezTo>
                  <a:pt x="109909" y="27505"/>
                  <a:pt x="109794" y="27391"/>
                  <a:pt x="109645" y="27321"/>
                </a:cubicBezTo>
                <a:lnTo>
                  <a:pt x="109645" y="27321"/>
                </a:lnTo>
                <a:cubicBezTo>
                  <a:pt x="109794" y="27356"/>
                  <a:pt x="109909" y="27391"/>
                  <a:pt x="110050" y="27426"/>
                </a:cubicBezTo>
                <a:lnTo>
                  <a:pt x="110050" y="27321"/>
                </a:lnTo>
                <a:cubicBezTo>
                  <a:pt x="109865" y="27285"/>
                  <a:pt x="109645" y="27206"/>
                  <a:pt x="109468" y="27136"/>
                </a:cubicBezTo>
                <a:cubicBezTo>
                  <a:pt x="108949" y="26766"/>
                  <a:pt x="108474" y="26405"/>
                  <a:pt x="107998" y="26000"/>
                </a:cubicBezTo>
                <a:lnTo>
                  <a:pt x="107998" y="26000"/>
                </a:lnTo>
                <a:cubicBezTo>
                  <a:pt x="108658" y="26255"/>
                  <a:pt x="109354" y="26440"/>
                  <a:pt x="110050" y="26660"/>
                </a:cubicBezTo>
                <a:lnTo>
                  <a:pt x="110050" y="26546"/>
                </a:lnTo>
                <a:cubicBezTo>
                  <a:pt x="109284" y="26326"/>
                  <a:pt x="108509" y="26106"/>
                  <a:pt x="107778" y="25850"/>
                </a:cubicBezTo>
                <a:cubicBezTo>
                  <a:pt x="107267" y="25410"/>
                  <a:pt x="106748" y="25005"/>
                  <a:pt x="106202" y="24565"/>
                </a:cubicBezTo>
                <a:lnTo>
                  <a:pt x="106202" y="24565"/>
                </a:lnTo>
                <a:cubicBezTo>
                  <a:pt x="107223" y="24935"/>
                  <a:pt x="108253" y="25225"/>
                  <a:pt x="109319" y="25525"/>
                </a:cubicBezTo>
                <a:cubicBezTo>
                  <a:pt x="109574" y="25701"/>
                  <a:pt x="109794" y="25885"/>
                  <a:pt x="110050" y="26106"/>
                </a:cubicBezTo>
                <a:lnTo>
                  <a:pt x="110050" y="26000"/>
                </a:lnTo>
                <a:cubicBezTo>
                  <a:pt x="109865" y="25850"/>
                  <a:pt x="109724" y="25701"/>
                  <a:pt x="109539" y="25595"/>
                </a:cubicBezTo>
                <a:lnTo>
                  <a:pt x="109539" y="25595"/>
                </a:lnTo>
                <a:cubicBezTo>
                  <a:pt x="109724" y="25630"/>
                  <a:pt x="109865" y="25665"/>
                  <a:pt x="110050" y="25701"/>
                </a:cubicBezTo>
                <a:lnTo>
                  <a:pt x="110050" y="25630"/>
                </a:lnTo>
                <a:cubicBezTo>
                  <a:pt x="109829" y="25560"/>
                  <a:pt x="109574" y="25525"/>
                  <a:pt x="109354" y="25445"/>
                </a:cubicBezTo>
                <a:cubicBezTo>
                  <a:pt x="108843" y="25040"/>
                  <a:pt x="108324" y="24679"/>
                  <a:pt x="107849" y="24274"/>
                </a:cubicBezTo>
                <a:lnTo>
                  <a:pt x="107849" y="24274"/>
                </a:lnTo>
                <a:cubicBezTo>
                  <a:pt x="108544" y="24459"/>
                  <a:pt x="109284" y="24600"/>
                  <a:pt x="110050" y="24750"/>
                </a:cubicBezTo>
                <a:lnTo>
                  <a:pt x="110050" y="24679"/>
                </a:lnTo>
                <a:cubicBezTo>
                  <a:pt x="109248" y="24530"/>
                  <a:pt x="108438" y="24345"/>
                  <a:pt x="107708" y="24125"/>
                </a:cubicBezTo>
                <a:cubicBezTo>
                  <a:pt x="107338" y="23869"/>
                  <a:pt x="107003" y="23579"/>
                  <a:pt x="106642" y="23280"/>
                </a:cubicBezTo>
                <a:cubicBezTo>
                  <a:pt x="106493" y="23139"/>
                  <a:pt x="106343" y="23024"/>
                  <a:pt x="106202" y="22883"/>
                </a:cubicBezTo>
                <a:lnTo>
                  <a:pt x="106202" y="22883"/>
                </a:lnTo>
                <a:cubicBezTo>
                  <a:pt x="107118" y="23139"/>
                  <a:pt x="108104" y="23359"/>
                  <a:pt x="109134" y="23544"/>
                </a:cubicBezTo>
                <a:cubicBezTo>
                  <a:pt x="109424" y="23764"/>
                  <a:pt x="109724" y="24019"/>
                  <a:pt x="110050" y="24274"/>
                </a:cubicBezTo>
                <a:lnTo>
                  <a:pt x="110050" y="24160"/>
                </a:lnTo>
                <a:cubicBezTo>
                  <a:pt x="109794" y="23940"/>
                  <a:pt x="109539" y="23764"/>
                  <a:pt x="109319" y="23579"/>
                </a:cubicBezTo>
                <a:lnTo>
                  <a:pt x="109319" y="23579"/>
                </a:lnTo>
                <a:cubicBezTo>
                  <a:pt x="109539" y="23614"/>
                  <a:pt x="109794" y="23649"/>
                  <a:pt x="110050" y="23685"/>
                </a:cubicBezTo>
                <a:lnTo>
                  <a:pt x="110050" y="23579"/>
                </a:lnTo>
                <a:cubicBezTo>
                  <a:pt x="109759" y="23544"/>
                  <a:pt x="109468" y="23500"/>
                  <a:pt x="109169" y="23429"/>
                </a:cubicBezTo>
                <a:cubicBezTo>
                  <a:pt x="108623" y="22989"/>
                  <a:pt x="108104" y="22549"/>
                  <a:pt x="107628" y="22144"/>
                </a:cubicBezTo>
                <a:lnTo>
                  <a:pt x="107628" y="22144"/>
                </a:lnTo>
                <a:cubicBezTo>
                  <a:pt x="108403" y="22258"/>
                  <a:pt x="109204" y="22364"/>
                  <a:pt x="110050" y="22478"/>
                </a:cubicBezTo>
                <a:lnTo>
                  <a:pt x="110050" y="22399"/>
                </a:lnTo>
                <a:cubicBezTo>
                  <a:pt x="109169" y="22293"/>
                  <a:pt x="108289" y="22179"/>
                  <a:pt x="107488" y="22038"/>
                </a:cubicBezTo>
                <a:cubicBezTo>
                  <a:pt x="107003" y="21563"/>
                  <a:pt x="106528" y="21123"/>
                  <a:pt x="106123" y="20718"/>
                </a:cubicBezTo>
                <a:lnTo>
                  <a:pt x="106123" y="20718"/>
                </a:lnTo>
                <a:cubicBezTo>
                  <a:pt x="107003" y="20858"/>
                  <a:pt x="107998" y="20973"/>
                  <a:pt x="109028" y="21079"/>
                </a:cubicBezTo>
                <a:cubicBezTo>
                  <a:pt x="109354" y="21413"/>
                  <a:pt x="109689" y="21739"/>
                  <a:pt x="110050" y="22073"/>
                </a:cubicBezTo>
                <a:lnTo>
                  <a:pt x="110050" y="21924"/>
                </a:lnTo>
                <a:cubicBezTo>
                  <a:pt x="109724" y="21668"/>
                  <a:pt x="109424" y="21378"/>
                  <a:pt x="109169" y="21079"/>
                </a:cubicBezTo>
                <a:lnTo>
                  <a:pt x="109169" y="21079"/>
                </a:lnTo>
                <a:cubicBezTo>
                  <a:pt x="109248" y="21123"/>
                  <a:pt x="109354" y="21123"/>
                  <a:pt x="109468" y="21123"/>
                </a:cubicBezTo>
                <a:cubicBezTo>
                  <a:pt x="109645" y="21158"/>
                  <a:pt x="109865" y="21158"/>
                  <a:pt x="110050" y="21158"/>
                </a:cubicBezTo>
                <a:lnTo>
                  <a:pt x="110050" y="21079"/>
                </a:lnTo>
                <a:cubicBezTo>
                  <a:pt x="109865" y="21079"/>
                  <a:pt x="109645" y="21043"/>
                  <a:pt x="109468" y="21043"/>
                </a:cubicBezTo>
                <a:cubicBezTo>
                  <a:pt x="109319" y="21043"/>
                  <a:pt x="109204" y="21008"/>
                  <a:pt x="109063" y="21008"/>
                </a:cubicBezTo>
                <a:cubicBezTo>
                  <a:pt x="108588" y="20533"/>
                  <a:pt x="108148" y="20057"/>
                  <a:pt x="107778" y="19617"/>
                </a:cubicBezTo>
                <a:lnTo>
                  <a:pt x="107778" y="19617"/>
                </a:lnTo>
                <a:cubicBezTo>
                  <a:pt x="108148" y="19652"/>
                  <a:pt x="108544" y="19688"/>
                  <a:pt x="108949" y="19723"/>
                </a:cubicBezTo>
                <a:lnTo>
                  <a:pt x="110050" y="19723"/>
                </a:lnTo>
                <a:lnTo>
                  <a:pt x="110050" y="19652"/>
                </a:lnTo>
                <a:cubicBezTo>
                  <a:pt x="109689" y="19652"/>
                  <a:pt x="109319" y="19652"/>
                  <a:pt x="108949" y="19617"/>
                </a:cubicBezTo>
                <a:cubicBezTo>
                  <a:pt x="108509" y="19582"/>
                  <a:pt x="108104" y="19582"/>
                  <a:pt x="107708" y="19503"/>
                </a:cubicBezTo>
                <a:cubicBezTo>
                  <a:pt x="107267" y="18992"/>
                  <a:pt x="106862" y="18481"/>
                  <a:pt x="106563" y="17997"/>
                </a:cubicBezTo>
                <a:lnTo>
                  <a:pt x="106563" y="17997"/>
                </a:lnTo>
                <a:cubicBezTo>
                  <a:pt x="106933" y="18041"/>
                  <a:pt x="107338" y="18076"/>
                  <a:pt x="107708" y="18112"/>
                </a:cubicBezTo>
                <a:cubicBezTo>
                  <a:pt x="107998" y="18129"/>
                  <a:pt x="108291" y="18138"/>
                  <a:pt x="108589" y="18138"/>
                </a:cubicBezTo>
                <a:cubicBezTo>
                  <a:pt x="108887" y="18138"/>
                  <a:pt x="109191" y="18129"/>
                  <a:pt x="109504" y="18112"/>
                </a:cubicBezTo>
                <a:cubicBezTo>
                  <a:pt x="109689" y="18367"/>
                  <a:pt x="109865" y="18657"/>
                  <a:pt x="110050" y="18922"/>
                </a:cubicBezTo>
                <a:lnTo>
                  <a:pt x="110050" y="18772"/>
                </a:lnTo>
                <a:cubicBezTo>
                  <a:pt x="109909" y="18552"/>
                  <a:pt x="109759" y="18332"/>
                  <a:pt x="109609" y="18112"/>
                </a:cubicBezTo>
                <a:lnTo>
                  <a:pt x="110050" y="18112"/>
                </a:lnTo>
                <a:lnTo>
                  <a:pt x="110050" y="17997"/>
                </a:lnTo>
                <a:cubicBezTo>
                  <a:pt x="109909" y="17997"/>
                  <a:pt x="109724" y="18041"/>
                  <a:pt x="109574" y="18041"/>
                </a:cubicBezTo>
                <a:cubicBezTo>
                  <a:pt x="109248" y="17487"/>
                  <a:pt x="108949" y="16976"/>
                  <a:pt x="108764" y="16421"/>
                </a:cubicBezTo>
                <a:cubicBezTo>
                  <a:pt x="109169" y="16386"/>
                  <a:pt x="109609" y="16386"/>
                  <a:pt x="110050" y="16386"/>
                </a:cubicBezTo>
                <a:lnTo>
                  <a:pt x="110050" y="16280"/>
                </a:lnTo>
                <a:cubicBezTo>
                  <a:pt x="109609" y="16316"/>
                  <a:pt x="109169" y="16316"/>
                  <a:pt x="108729" y="16316"/>
                </a:cubicBezTo>
                <a:cubicBezTo>
                  <a:pt x="108544" y="15796"/>
                  <a:pt x="108438" y="15286"/>
                  <a:pt x="108368" y="14740"/>
                </a:cubicBezTo>
                <a:cubicBezTo>
                  <a:pt x="108879" y="14740"/>
                  <a:pt x="109389" y="14740"/>
                  <a:pt x="109909" y="14696"/>
                </a:cubicBezTo>
                <a:lnTo>
                  <a:pt x="110050" y="14696"/>
                </a:lnTo>
                <a:lnTo>
                  <a:pt x="110050" y="14625"/>
                </a:lnTo>
                <a:lnTo>
                  <a:pt x="109909" y="14625"/>
                </a:lnTo>
                <a:cubicBezTo>
                  <a:pt x="109389" y="14625"/>
                  <a:pt x="108879" y="14660"/>
                  <a:pt x="108368" y="14660"/>
                </a:cubicBezTo>
                <a:cubicBezTo>
                  <a:pt x="108324" y="14185"/>
                  <a:pt x="108368" y="13710"/>
                  <a:pt x="108438" y="13234"/>
                </a:cubicBezTo>
                <a:lnTo>
                  <a:pt x="108368" y="13234"/>
                </a:lnTo>
                <a:cubicBezTo>
                  <a:pt x="108253" y="13710"/>
                  <a:pt x="108253" y="14185"/>
                  <a:pt x="108289" y="14660"/>
                </a:cubicBezTo>
                <a:cubicBezTo>
                  <a:pt x="107558" y="14660"/>
                  <a:pt x="106862" y="14660"/>
                  <a:pt x="106237" y="14590"/>
                </a:cubicBezTo>
                <a:cubicBezTo>
                  <a:pt x="105947" y="14590"/>
                  <a:pt x="105612" y="14555"/>
                  <a:pt x="105322" y="14520"/>
                </a:cubicBezTo>
                <a:cubicBezTo>
                  <a:pt x="105287" y="14000"/>
                  <a:pt x="105357" y="13525"/>
                  <a:pt x="105507" y="13049"/>
                </a:cubicBezTo>
                <a:cubicBezTo>
                  <a:pt x="105762" y="13085"/>
                  <a:pt x="106017" y="13120"/>
                  <a:pt x="106308" y="13120"/>
                </a:cubicBezTo>
                <a:cubicBezTo>
                  <a:pt x="106600" y="13150"/>
                  <a:pt x="106944" y="13162"/>
                  <a:pt x="107326" y="13162"/>
                </a:cubicBezTo>
                <a:cubicBezTo>
                  <a:pt x="107956" y="13162"/>
                  <a:pt x="108690" y="13128"/>
                  <a:pt x="109468" y="13085"/>
                </a:cubicBezTo>
                <a:cubicBezTo>
                  <a:pt x="109645" y="13085"/>
                  <a:pt x="109865" y="13049"/>
                  <a:pt x="110050" y="13049"/>
                </a:cubicBezTo>
                <a:lnTo>
                  <a:pt x="110050" y="12979"/>
                </a:lnTo>
                <a:cubicBezTo>
                  <a:pt x="109865" y="12979"/>
                  <a:pt x="109645" y="12979"/>
                  <a:pt x="109468" y="13014"/>
                </a:cubicBezTo>
                <a:cubicBezTo>
                  <a:pt x="108606" y="13038"/>
                  <a:pt x="107798" y="13079"/>
                  <a:pt x="107125" y="13079"/>
                </a:cubicBezTo>
                <a:cubicBezTo>
                  <a:pt x="106823" y="13079"/>
                  <a:pt x="106548" y="13071"/>
                  <a:pt x="106308" y="13049"/>
                </a:cubicBezTo>
                <a:cubicBezTo>
                  <a:pt x="102496" y="12680"/>
                  <a:pt x="99414" y="11694"/>
                  <a:pt x="97143" y="10153"/>
                </a:cubicBezTo>
                <a:cubicBezTo>
                  <a:pt x="95778" y="9193"/>
                  <a:pt x="94678" y="8022"/>
                  <a:pt x="93657" y="6772"/>
                </a:cubicBezTo>
                <a:cubicBezTo>
                  <a:pt x="93657" y="6702"/>
                  <a:pt x="93692" y="6667"/>
                  <a:pt x="93692" y="6596"/>
                </a:cubicBezTo>
                <a:lnTo>
                  <a:pt x="93621" y="6552"/>
                </a:lnTo>
                <a:cubicBezTo>
                  <a:pt x="93577" y="6596"/>
                  <a:pt x="93577" y="6667"/>
                  <a:pt x="93577" y="6702"/>
                </a:cubicBezTo>
                <a:cubicBezTo>
                  <a:pt x="93322" y="6376"/>
                  <a:pt x="93067" y="6041"/>
                  <a:pt x="92811" y="5751"/>
                </a:cubicBezTo>
                <a:cubicBezTo>
                  <a:pt x="92521" y="5381"/>
                  <a:pt x="92221" y="5011"/>
                  <a:pt x="91931" y="4686"/>
                </a:cubicBezTo>
                <a:cubicBezTo>
                  <a:pt x="91966" y="4571"/>
                  <a:pt x="92001" y="4466"/>
                  <a:pt x="92037" y="4351"/>
                </a:cubicBezTo>
                <a:lnTo>
                  <a:pt x="91966" y="4316"/>
                </a:lnTo>
                <a:cubicBezTo>
                  <a:pt x="91931" y="4430"/>
                  <a:pt x="91896" y="4501"/>
                  <a:pt x="91861" y="4615"/>
                </a:cubicBezTo>
                <a:cubicBezTo>
                  <a:pt x="91271" y="3876"/>
                  <a:pt x="90646" y="3180"/>
                  <a:pt x="89950" y="2555"/>
                </a:cubicBezTo>
                <a:cubicBezTo>
                  <a:pt x="89985" y="2485"/>
                  <a:pt x="89985" y="2449"/>
                  <a:pt x="90021" y="2370"/>
                </a:cubicBezTo>
                <a:lnTo>
                  <a:pt x="89915" y="2370"/>
                </a:lnTo>
                <a:cubicBezTo>
                  <a:pt x="89915" y="2414"/>
                  <a:pt x="89915" y="2449"/>
                  <a:pt x="89880" y="2485"/>
                </a:cubicBezTo>
                <a:cubicBezTo>
                  <a:pt x="88270" y="1044"/>
                  <a:pt x="86292" y="0"/>
                  <a:pt x="83381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ctrTitle"/>
          </p:nvPr>
        </p:nvSpPr>
        <p:spPr>
          <a:xfrm>
            <a:off x="5840857" y="892950"/>
            <a:ext cx="2275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subTitle" idx="1"/>
          </p:nvPr>
        </p:nvSpPr>
        <p:spPr>
          <a:xfrm>
            <a:off x="5926657" y="2982500"/>
            <a:ext cx="2189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5" name="Google Shape;185;p21"/>
          <p:cNvSpPr/>
          <p:nvPr/>
        </p:nvSpPr>
        <p:spPr>
          <a:xfrm rot="10800000" flipH="1">
            <a:off x="4003844" y="94"/>
            <a:ext cx="5140098" cy="3300483"/>
          </a:xfrm>
          <a:custGeom>
            <a:avLst/>
            <a:gdLst/>
            <a:ahLst/>
            <a:cxnLst/>
            <a:rect l="l" t="t" r="r" b="b"/>
            <a:pathLst>
              <a:path w="65996" h="42375" extrusionOk="0">
                <a:moveTo>
                  <a:pt x="61849" y="80"/>
                </a:moveTo>
                <a:lnTo>
                  <a:pt x="61963" y="256"/>
                </a:lnTo>
                <a:cubicBezTo>
                  <a:pt x="62254" y="661"/>
                  <a:pt x="62544" y="1066"/>
                  <a:pt x="62844" y="1506"/>
                </a:cubicBezTo>
                <a:cubicBezTo>
                  <a:pt x="62531" y="1489"/>
                  <a:pt x="62227" y="1480"/>
                  <a:pt x="61923" y="1480"/>
                </a:cubicBezTo>
                <a:cubicBezTo>
                  <a:pt x="61620" y="1480"/>
                  <a:pt x="61316" y="1489"/>
                  <a:pt x="61003" y="1506"/>
                </a:cubicBezTo>
                <a:cubicBezTo>
                  <a:pt x="60678" y="1066"/>
                  <a:pt x="60387" y="626"/>
                  <a:pt x="60053" y="186"/>
                </a:cubicBezTo>
                <a:lnTo>
                  <a:pt x="60017" y="115"/>
                </a:lnTo>
                <a:cubicBezTo>
                  <a:pt x="60643" y="80"/>
                  <a:pt x="61224" y="80"/>
                  <a:pt x="61849" y="80"/>
                </a:cubicBezTo>
                <a:close/>
                <a:moveTo>
                  <a:pt x="61884" y="80"/>
                </a:moveTo>
                <a:cubicBezTo>
                  <a:pt x="62474" y="115"/>
                  <a:pt x="63064" y="150"/>
                  <a:pt x="63645" y="256"/>
                </a:cubicBezTo>
                <a:cubicBezTo>
                  <a:pt x="63724" y="335"/>
                  <a:pt x="63759" y="406"/>
                  <a:pt x="63830" y="476"/>
                </a:cubicBezTo>
                <a:cubicBezTo>
                  <a:pt x="64085" y="881"/>
                  <a:pt x="64349" y="1286"/>
                  <a:pt x="64640" y="1691"/>
                </a:cubicBezTo>
                <a:cubicBezTo>
                  <a:pt x="64085" y="1621"/>
                  <a:pt x="63504" y="1541"/>
                  <a:pt x="62914" y="1506"/>
                </a:cubicBezTo>
                <a:cubicBezTo>
                  <a:pt x="62588" y="1066"/>
                  <a:pt x="62289" y="661"/>
                  <a:pt x="61998" y="221"/>
                </a:cubicBezTo>
                <a:lnTo>
                  <a:pt x="61884" y="80"/>
                </a:lnTo>
                <a:close/>
                <a:moveTo>
                  <a:pt x="59982" y="150"/>
                </a:moveTo>
                <a:lnTo>
                  <a:pt x="60017" y="221"/>
                </a:lnTo>
                <a:cubicBezTo>
                  <a:pt x="60308" y="661"/>
                  <a:pt x="60643" y="1066"/>
                  <a:pt x="60968" y="1506"/>
                </a:cubicBezTo>
                <a:cubicBezTo>
                  <a:pt x="60528" y="1541"/>
                  <a:pt x="60088" y="1621"/>
                  <a:pt x="59648" y="1691"/>
                </a:cubicBezTo>
                <a:cubicBezTo>
                  <a:pt x="59463" y="1691"/>
                  <a:pt x="59322" y="1726"/>
                  <a:pt x="59137" y="1761"/>
                </a:cubicBezTo>
                <a:cubicBezTo>
                  <a:pt x="58809" y="1329"/>
                  <a:pt x="58488" y="897"/>
                  <a:pt x="58202" y="431"/>
                </a:cubicBezTo>
                <a:lnTo>
                  <a:pt x="58202" y="431"/>
                </a:lnTo>
                <a:cubicBezTo>
                  <a:pt x="58780" y="297"/>
                  <a:pt x="59377" y="205"/>
                  <a:pt x="59982" y="150"/>
                </a:cubicBezTo>
                <a:close/>
                <a:moveTo>
                  <a:pt x="58145" y="445"/>
                </a:moveTo>
                <a:cubicBezTo>
                  <a:pt x="58443" y="884"/>
                  <a:pt x="58768" y="1323"/>
                  <a:pt x="59102" y="1797"/>
                </a:cubicBezTo>
                <a:cubicBezTo>
                  <a:pt x="58477" y="1911"/>
                  <a:pt x="57922" y="2096"/>
                  <a:pt x="57376" y="2316"/>
                </a:cubicBezTo>
                <a:cubicBezTo>
                  <a:pt x="57042" y="1876"/>
                  <a:pt x="56752" y="1436"/>
                  <a:pt x="56461" y="997"/>
                </a:cubicBezTo>
                <a:lnTo>
                  <a:pt x="56461" y="997"/>
                </a:lnTo>
                <a:cubicBezTo>
                  <a:pt x="56996" y="766"/>
                  <a:pt x="57561" y="584"/>
                  <a:pt x="58145" y="445"/>
                </a:cubicBezTo>
                <a:close/>
                <a:moveTo>
                  <a:pt x="61947" y="1515"/>
                </a:moveTo>
                <a:cubicBezTo>
                  <a:pt x="62254" y="1515"/>
                  <a:pt x="62566" y="1524"/>
                  <a:pt x="62879" y="1541"/>
                </a:cubicBezTo>
                <a:cubicBezTo>
                  <a:pt x="63204" y="2017"/>
                  <a:pt x="63574" y="2457"/>
                  <a:pt x="63944" y="2897"/>
                </a:cubicBezTo>
                <a:cubicBezTo>
                  <a:pt x="63502" y="2872"/>
                  <a:pt x="63060" y="2847"/>
                  <a:pt x="62630" y="2847"/>
                </a:cubicBezTo>
                <a:cubicBezTo>
                  <a:pt x="62453" y="2847"/>
                  <a:pt x="62277" y="2852"/>
                  <a:pt x="62104" y="2862"/>
                </a:cubicBezTo>
                <a:cubicBezTo>
                  <a:pt x="61743" y="2457"/>
                  <a:pt x="61373" y="2017"/>
                  <a:pt x="61047" y="1541"/>
                </a:cubicBezTo>
                <a:cubicBezTo>
                  <a:pt x="61338" y="1524"/>
                  <a:pt x="61640" y="1515"/>
                  <a:pt x="61947" y="1515"/>
                </a:cubicBezTo>
                <a:close/>
                <a:moveTo>
                  <a:pt x="62949" y="1541"/>
                </a:moveTo>
                <a:lnTo>
                  <a:pt x="62949" y="1541"/>
                </a:lnTo>
                <a:cubicBezTo>
                  <a:pt x="63539" y="1577"/>
                  <a:pt x="64085" y="1656"/>
                  <a:pt x="64675" y="1726"/>
                </a:cubicBezTo>
                <a:cubicBezTo>
                  <a:pt x="65009" y="2202"/>
                  <a:pt x="65370" y="2642"/>
                  <a:pt x="65740" y="3082"/>
                </a:cubicBezTo>
                <a:cubicBezTo>
                  <a:pt x="65150" y="3012"/>
                  <a:pt x="64569" y="2941"/>
                  <a:pt x="64014" y="2897"/>
                </a:cubicBezTo>
                <a:cubicBezTo>
                  <a:pt x="63609" y="2457"/>
                  <a:pt x="63284" y="2017"/>
                  <a:pt x="62949" y="1541"/>
                </a:cubicBezTo>
                <a:close/>
                <a:moveTo>
                  <a:pt x="61003" y="1577"/>
                </a:moveTo>
                <a:cubicBezTo>
                  <a:pt x="61338" y="2017"/>
                  <a:pt x="61664" y="2457"/>
                  <a:pt x="62034" y="2862"/>
                </a:cubicBezTo>
                <a:cubicBezTo>
                  <a:pt x="61593" y="2897"/>
                  <a:pt x="61153" y="2941"/>
                  <a:pt x="60748" y="3012"/>
                </a:cubicBezTo>
                <a:cubicBezTo>
                  <a:pt x="60563" y="3047"/>
                  <a:pt x="60387" y="3082"/>
                  <a:pt x="60202" y="3117"/>
                </a:cubicBezTo>
                <a:cubicBezTo>
                  <a:pt x="59833" y="2677"/>
                  <a:pt x="59507" y="2237"/>
                  <a:pt x="59172" y="1797"/>
                </a:cubicBezTo>
                <a:cubicBezTo>
                  <a:pt x="59322" y="1761"/>
                  <a:pt x="59507" y="1726"/>
                  <a:pt x="59648" y="1726"/>
                </a:cubicBezTo>
                <a:cubicBezTo>
                  <a:pt x="60088" y="1656"/>
                  <a:pt x="60528" y="1577"/>
                  <a:pt x="61003" y="1577"/>
                </a:cubicBezTo>
                <a:close/>
                <a:moveTo>
                  <a:pt x="59137" y="1841"/>
                </a:moveTo>
                <a:cubicBezTo>
                  <a:pt x="59463" y="2281"/>
                  <a:pt x="59797" y="2721"/>
                  <a:pt x="60167" y="3117"/>
                </a:cubicBezTo>
                <a:cubicBezTo>
                  <a:pt x="59542" y="3232"/>
                  <a:pt x="58952" y="3417"/>
                  <a:pt x="58442" y="3602"/>
                </a:cubicBezTo>
                <a:cubicBezTo>
                  <a:pt x="58072" y="3197"/>
                  <a:pt x="57746" y="2756"/>
                  <a:pt x="57411" y="2351"/>
                </a:cubicBezTo>
                <a:cubicBezTo>
                  <a:pt x="57922" y="2131"/>
                  <a:pt x="58512" y="1946"/>
                  <a:pt x="59137" y="1841"/>
                </a:cubicBezTo>
                <a:close/>
                <a:moveTo>
                  <a:pt x="56458" y="998"/>
                </a:moveTo>
                <a:lnTo>
                  <a:pt x="56425" y="1031"/>
                </a:lnTo>
                <a:cubicBezTo>
                  <a:pt x="56716" y="1436"/>
                  <a:pt x="57006" y="1876"/>
                  <a:pt x="57341" y="2316"/>
                </a:cubicBezTo>
                <a:cubicBezTo>
                  <a:pt x="56786" y="2536"/>
                  <a:pt x="56276" y="2827"/>
                  <a:pt x="55836" y="3117"/>
                </a:cubicBezTo>
                <a:cubicBezTo>
                  <a:pt x="55545" y="2721"/>
                  <a:pt x="55246" y="2281"/>
                  <a:pt x="54955" y="1841"/>
                </a:cubicBezTo>
                <a:lnTo>
                  <a:pt x="54920" y="1876"/>
                </a:lnTo>
                <a:cubicBezTo>
                  <a:pt x="55210" y="2316"/>
                  <a:pt x="55501" y="2721"/>
                  <a:pt x="55800" y="3161"/>
                </a:cubicBezTo>
                <a:cubicBezTo>
                  <a:pt x="55325" y="3452"/>
                  <a:pt x="54920" y="3822"/>
                  <a:pt x="54550" y="4218"/>
                </a:cubicBezTo>
                <a:cubicBezTo>
                  <a:pt x="54260" y="3822"/>
                  <a:pt x="53960" y="3381"/>
                  <a:pt x="53705" y="2976"/>
                </a:cubicBezTo>
                <a:cubicBezTo>
                  <a:pt x="54451" y="2104"/>
                  <a:pt x="55396" y="1456"/>
                  <a:pt x="56458" y="998"/>
                </a:cubicBezTo>
                <a:close/>
                <a:moveTo>
                  <a:pt x="62148" y="2897"/>
                </a:moveTo>
                <a:cubicBezTo>
                  <a:pt x="62729" y="2897"/>
                  <a:pt x="63354" y="2897"/>
                  <a:pt x="63979" y="2941"/>
                </a:cubicBezTo>
                <a:cubicBezTo>
                  <a:pt x="64384" y="3381"/>
                  <a:pt x="64824" y="3822"/>
                  <a:pt x="65300" y="4218"/>
                </a:cubicBezTo>
                <a:cubicBezTo>
                  <a:pt x="64640" y="4147"/>
                  <a:pt x="64014" y="4147"/>
                  <a:pt x="63389" y="4147"/>
                </a:cubicBezTo>
                <a:cubicBezTo>
                  <a:pt x="62949" y="3778"/>
                  <a:pt x="62544" y="3381"/>
                  <a:pt x="62148" y="2897"/>
                </a:cubicBezTo>
                <a:close/>
                <a:moveTo>
                  <a:pt x="62069" y="2941"/>
                </a:moveTo>
                <a:cubicBezTo>
                  <a:pt x="62474" y="3381"/>
                  <a:pt x="62879" y="3778"/>
                  <a:pt x="63354" y="4147"/>
                </a:cubicBezTo>
                <a:cubicBezTo>
                  <a:pt x="62879" y="4183"/>
                  <a:pt x="62403" y="4218"/>
                  <a:pt x="61928" y="4297"/>
                </a:cubicBezTo>
                <a:cubicBezTo>
                  <a:pt x="61778" y="4297"/>
                  <a:pt x="61629" y="4332"/>
                  <a:pt x="61444" y="4367"/>
                </a:cubicBezTo>
                <a:cubicBezTo>
                  <a:pt x="61047" y="3998"/>
                  <a:pt x="60643" y="3557"/>
                  <a:pt x="60238" y="3161"/>
                </a:cubicBezTo>
                <a:cubicBezTo>
                  <a:pt x="60863" y="3047"/>
                  <a:pt x="61444" y="2976"/>
                  <a:pt x="62069" y="2941"/>
                </a:cubicBezTo>
                <a:close/>
                <a:moveTo>
                  <a:pt x="57376" y="2351"/>
                </a:moveTo>
                <a:cubicBezTo>
                  <a:pt x="57667" y="2792"/>
                  <a:pt x="58037" y="3232"/>
                  <a:pt x="58362" y="3637"/>
                </a:cubicBezTo>
                <a:cubicBezTo>
                  <a:pt x="57816" y="3857"/>
                  <a:pt x="57306" y="4112"/>
                  <a:pt x="56822" y="4403"/>
                </a:cubicBezTo>
                <a:cubicBezTo>
                  <a:pt x="56496" y="3998"/>
                  <a:pt x="56161" y="3602"/>
                  <a:pt x="55871" y="3161"/>
                </a:cubicBezTo>
                <a:cubicBezTo>
                  <a:pt x="56311" y="2862"/>
                  <a:pt x="56822" y="2571"/>
                  <a:pt x="57376" y="2351"/>
                </a:cubicBezTo>
                <a:close/>
                <a:moveTo>
                  <a:pt x="60202" y="3161"/>
                </a:moveTo>
                <a:cubicBezTo>
                  <a:pt x="60563" y="3602"/>
                  <a:pt x="60968" y="3998"/>
                  <a:pt x="61408" y="4367"/>
                </a:cubicBezTo>
                <a:cubicBezTo>
                  <a:pt x="60783" y="4482"/>
                  <a:pt x="60167" y="4623"/>
                  <a:pt x="59612" y="4843"/>
                </a:cubicBezTo>
                <a:cubicBezTo>
                  <a:pt x="59207" y="4482"/>
                  <a:pt x="58802" y="4077"/>
                  <a:pt x="58477" y="3672"/>
                </a:cubicBezTo>
                <a:cubicBezTo>
                  <a:pt x="59023" y="3452"/>
                  <a:pt x="59612" y="3267"/>
                  <a:pt x="60202" y="3161"/>
                </a:cubicBezTo>
                <a:close/>
                <a:moveTo>
                  <a:pt x="63389" y="4183"/>
                </a:moveTo>
                <a:cubicBezTo>
                  <a:pt x="63794" y="4552"/>
                  <a:pt x="64235" y="4843"/>
                  <a:pt x="64675" y="5098"/>
                </a:cubicBezTo>
                <a:cubicBezTo>
                  <a:pt x="64050" y="5098"/>
                  <a:pt x="63425" y="5177"/>
                  <a:pt x="62764" y="5283"/>
                </a:cubicBezTo>
                <a:cubicBezTo>
                  <a:pt x="62324" y="5028"/>
                  <a:pt x="61884" y="4737"/>
                  <a:pt x="61488" y="4367"/>
                </a:cubicBezTo>
                <a:cubicBezTo>
                  <a:pt x="62104" y="4262"/>
                  <a:pt x="62729" y="4218"/>
                  <a:pt x="63389" y="4183"/>
                </a:cubicBezTo>
                <a:close/>
                <a:moveTo>
                  <a:pt x="55836" y="3197"/>
                </a:moveTo>
                <a:cubicBezTo>
                  <a:pt x="56126" y="3602"/>
                  <a:pt x="56461" y="4042"/>
                  <a:pt x="56786" y="4438"/>
                </a:cubicBezTo>
                <a:cubicBezTo>
                  <a:pt x="56311" y="4737"/>
                  <a:pt x="55871" y="5063"/>
                  <a:pt x="55466" y="5468"/>
                </a:cubicBezTo>
                <a:cubicBezTo>
                  <a:pt x="55175" y="5098"/>
                  <a:pt x="54841" y="4658"/>
                  <a:pt x="54550" y="4262"/>
                </a:cubicBezTo>
                <a:cubicBezTo>
                  <a:pt x="54920" y="3857"/>
                  <a:pt x="55360" y="3487"/>
                  <a:pt x="55836" y="3197"/>
                </a:cubicBezTo>
                <a:close/>
                <a:moveTo>
                  <a:pt x="58406" y="3672"/>
                </a:moveTo>
                <a:cubicBezTo>
                  <a:pt x="58767" y="4077"/>
                  <a:pt x="59172" y="4482"/>
                  <a:pt x="59577" y="4843"/>
                </a:cubicBezTo>
                <a:cubicBezTo>
                  <a:pt x="58987" y="5063"/>
                  <a:pt x="58442" y="5283"/>
                  <a:pt x="57966" y="5582"/>
                </a:cubicBezTo>
                <a:cubicBezTo>
                  <a:pt x="57561" y="5213"/>
                  <a:pt x="57191" y="4843"/>
                  <a:pt x="56866" y="4438"/>
                </a:cubicBezTo>
                <a:cubicBezTo>
                  <a:pt x="57341" y="4147"/>
                  <a:pt x="57852" y="3892"/>
                  <a:pt x="58406" y="3672"/>
                </a:cubicBezTo>
                <a:close/>
                <a:moveTo>
                  <a:pt x="53670" y="2976"/>
                </a:moveTo>
                <a:cubicBezTo>
                  <a:pt x="53925" y="3417"/>
                  <a:pt x="54224" y="3857"/>
                  <a:pt x="54515" y="4262"/>
                </a:cubicBezTo>
                <a:cubicBezTo>
                  <a:pt x="54330" y="4482"/>
                  <a:pt x="54145" y="4702"/>
                  <a:pt x="53960" y="4922"/>
                </a:cubicBezTo>
                <a:cubicBezTo>
                  <a:pt x="53819" y="5177"/>
                  <a:pt x="53670" y="5433"/>
                  <a:pt x="53520" y="5688"/>
                </a:cubicBezTo>
                <a:cubicBezTo>
                  <a:pt x="53300" y="5362"/>
                  <a:pt x="53045" y="4993"/>
                  <a:pt x="52825" y="4658"/>
                </a:cubicBezTo>
                <a:lnTo>
                  <a:pt x="52719" y="4482"/>
                </a:lnTo>
                <a:cubicBezTo>
                  <a:pt x="52825" y="4218"/>
                  <a:pt x="52974" y="3927"/>
                  <a:pt x="53159" y="3672"/>
                </a:cubicBezTo>
                <a:cubicBezTo>
                  <a:pt x="53300" y="3417"/>
                  <a:pt x="53485" y="3197"/>
                  <a:pt x="53670" y="2976"/>
                </a:cubicBezTo>
                <a:close/>
                <a:moveTo>
                  <a:pt x="61444" y="4403"/>
                </a:moveTo>
                <a:cubicBezTo>
                  <a:pt x="61849" y="4737"/>
                  <a:pt x="62254" y="5063"/>
                  <a:pt x="62694" y="5318"/>
                </a:cubicBezTo>
                <a:cubicBezTo>
                  <a:pt x="62069" y="5433"/>
                  <a:pt x="61488" y="5582"/>
                  <a:pt x="60898" y="5758"/>
                </a:cubicBezTo>
                <a:cubicBezTo>
                  <a:pt x="60458" y="5503"/>
                  <a:pt x="60017" y="5213"/>
                  <a:pt x="59648" y="4843"/>
                </a:cubicBezTo>
                <a:cubicBezTo>
                  <a:pt x="60238" y="4658"/>
                  <a:pt x="60827" y="4517"/>
                  <a:pt x="61444" y="4403"/>
                </a:cubicBezTo>
                <a:close/>
                <a:moveTo>
                  <a:pt x="59612" y="4878"/>
                </a:moveTo>
                <a:cubicBezTo>
                  <a:pt x="59982" y="5213"/>
                  <a:pt x="60387" y="5538"/>
                  <a:pt x="60827" y="5802"/>
                </a:cubicBezTo>
                <a:cubicBezTo>
                  <a:pt x="60238" y="5979"/>
                  <a:pt x="59683" y="6243"/>
                  <a:pt x="59137" y="6533"/>
                </a:cubicBezTo>
                <a:cubicBezTo>
                  <a:pt x="58732" y="6243"/>
                  <a:pt x="58327" y="5943"/>
                  <a:pt x="57966" y="5618"/>
                </a:cubicBezTo>
                <a:cubicBezTo>
                  <a:pt x="58477" y="5318"/>
                  <a:pt x="59023" y="5063"/>
                  <a:pt x="59612" y="4878"/>
                </a:cubicBezTo>
                <a:close/>
                <a:moveTo>
                  <a:pt x="62764" y="5362"/>
                </a:moveTo>
                <a:cubicBezTo>
                  <a:pt x="62808" y="5362"/>
                  <a:pt x="62879" y="5398"/>
                  <a:pt x="62914" y="5433"/>
                </a:cubicBezTo>
                <a:cubicBezTo>
                  <a:pt x="63354" y="5653"/>
                  <a:pt x="63794" y="5873"/>
                  <a:pt x="64270" y="6093"/>
                </a:cubicBezTo>
                <a:cubicBezTo>
                  <a:pt x="63609" y="6199"/>
                  <a:pt x="62984" y="6384"/>
                  <a:pt x="62403" y="6568"/>
                </a:cubicBezTo>
                <a:cubicBezTo>
                  <a:pt x="61998" y="6384"/>
                  <a:pt x="61593" y="6163"/>
                  <a:pt x="61188" y="5943"/>
                </a:cubicBezTo>
                <a:cubicBezTo>
                  <a:pt x="61083" y="5908"/>
                  <a:pt x="61003" y="5873"/>
                  <a:pt x="60933" y="5802"/>
                </a:cubicBezTo>
                <a:cubicBezTo>
                  <a:pt x="61523" y="5618"/>
                  <a:pt x="62148" y="5468"/>
                  <a:pt x="62764" y="5362"/>
                </a:cubicBezTo>
                <a:close/>
                <a:moveTo>
                  <a:pt x="56822" y="4482"/>
                </a:moveTo>
                <a:cubicBezTo>
                  <a:pt x="57156" y="4878"/>
                  <a:pt x="57526" y="5248"/>
                  <a:pt x="57887" y="5618"/>
                </a:cubicBezTo>
                <a:cubicBezTo>
                  <a:pt x="57411" y="5908"/>
                  <a:pt x="56936" y="6243"/>
                  <a:pt x="56531" y="6604"/>
                </a:cubicBezTo>
                <a:cubicBezTo>
                  <a:pt x="56161" y="6278"/>
                  <a:pt x="55836" y="5908"/>
                  <a:pt x="55501" y="5503"/>
                </a:cubicBezTo>
                <a:cubicBezTo>
                  <a:pt x="55906" y="5098"/>
                  <a:pt x="56346" y="4772"/>
                  <a:pt x="56822" y="4482"/>
                </a:cubicBezTo>
                <a:close/>
                <a:moveTo>
                  <a:pt x="54550" y="4297"/>
                </a:moveTo>
                <a:cubicBezTo>
                  <a:pt x="54841" y="4702"/>
                  <a:pt x="55140" y="5098"/>
                  <a:pt x="55466" y="5503"/>
                </a:cubicBezTo>
                <a:cubicBezTo>
                  <a:pt x="55246" y="5688"/>
                  <a:pt x="55061" y="5908"/>
                  <a:pt x="54920" y="6128"/>
                </a:cubicBezTo>
                <a:cubicBezTo>
                  <a:pt x="54735" y="6384"/>
                  <a:pt x="54585" y="6639"/>
                  <a:pt x="54445" y="6903"/>
                </a:cubicBezTo>
                <a:cubicBezTo>
                  <a:pt x="54110" y="6533"/>
                  <a:pt x="53855" y="6128"/>
                  <a:pt x="53564" y="5723"/>
                </a:cubicBezTo>
                <a:cubicBezTo>
                  <a:pt x="53705" y="5468"/>
                  <a:pt x="53855" y="5213"/>
                  <a:pt x="54004" y="4957"/>
                </a:cubicBezTo>
                <a:cubicBezTo>
                  <a:pt x="54180" y="4702"/>
                  <a:pt x="54330" y="4482"/>
                  <a:pt x="54550" y="4297"/>
                </a:cubicBezTo>
                <a:close/>
                <a:moveTo>
                  <a:pt x="64349" y="6128"/>
                </a:moveTo>
                <a:cubicBezTo>
                  <a:pt x="64824" y="6348"/>
                  <a:pt x="65335" y="6533"/>
                  <a:pt x="65810" y="6718"/>
                </a:cubicBezTo>
                <a:cubicBezTo>
                  <a:pt x="65185" y="6859"/>
                  <a:pt x="64604" y="7044"/>
                  <a:pt x="64014" y="7264"/>
                </a:cubicBezTo>
                <a:cubicBezTo>
                  <a:pt x="63504" y="7044"/>
                  <a:pt x="62984" y="6859"/>
                  <a:pt x="62474" y="6604"/>
                </a:cubicBezTo>
                <a:cubicBezTo>
                  <a:pt x="63064" y="6419"/>
                  <a:pt x="63689" y="6243"/>
                  <a:pt x="64349" y="6128"/>
                </a:cubicBezTo>
                <a:close/>
                <a:moveTo>
                  <a:pt x="52684" y="4552"/>
                </a:moveTo>
                <a:lnTo>
                  <a:pt x="52789" y="4658"/>
                </a:lnTo>
                <a:cubicBezTo>
                  <a:pt x="53009" y="5028"/>
                  <a:pt x="53265" y="5398"/>
                  <a:pt x="53520" y="5723"/>
                </a:cubicBezTo>
                <a:cubicBezTo>
                  <a:pt x="53265" y="6243"/>
                  <a:pt x="53124" y="6789"/>
                  <a:pt x="53009" y="7343"/>
                </a:cubicBezTo>
                <a:cubicBezTo>
                  <a:pt x="52754" y="7009"/>
                  <a:pt x="52534" y="6683"/>
                  <a:pt x="52279" y="6313"/>
                </a:cubicBezTo>
                <a:lnTo>
                  <a:pt x="52244" y="6243"/>
                </a:lnTo>
                <a:cubicBezTo>
                  <a:pt x="52314" y="5653"/>
                  <a:pt x="52464" y="5098"/>
                  <a:pt x="52684" y="4552"/>
                </a:cubicBezTo>
                <a:close/>
                <a:moveTo>
                  <a:pt x="60863" y="5838"/>
                </a:moveTo>
                <a:cubicBezTo>
                  <a:pt x="60968" y="5873"/>
                  <a:pt x="61083" y="5943"/>
                  <a:pt x="61153" y="5979"/>
                </a:cubicBezTo>
                <a:cubicBezTo>
                  <a:pt x="61558" y="6199"/>
                  <a:pt x="61963" y="6419"/>
                  <a:pt x="62368" y="6604"/>
                </a:cubicBezTo>
                <a:cubicBezTo>
                  <a:pt x="61743" y="6824"/>
                  <a:pt x="61153" y="7044"/>
                  <a:pt x="60607" y="7343"/>
                </a:cubicBezTo>
                <a:cubicBezTo>
                  <a:pt x="60123" y="7123"/>
                  <a:pt x="59648" y="6859"/>
                  <a:pt x="59207" y="6568"/>
                </a:cubicBezTo>
                <a:cubicBezTo>
                  <a:pt x="59727" y="6278"/>
                  <a:pt x="60273" y="6023"/>
                  <a:pt x="60863" y="5838"/>
                </a:cubicBezTo>
                <a:close/>
                <a:moveTo>
                  <a:pt x="57922" y="5618"/>
                </a:moveTo>
                <a:cubicBezTo>
                  <a:pt x="58292" y="5979"/>
                  <a:pt x="58697" y="6278"/>
                  <a:pt x="59102" y="6533"/>
                </a:cubicBezTo>
                <a:cubicBezTo>
                  <a:pt x="58582" y="6824"/>
                  <a:pt x="58107" y="7158"/>
                  <a:pt x="57667" y="7519"/>
                </a:cubicBezTo>
                <a:cubicBezTo>
                  <a:pt x="57262" y="7264"/>
                  <a:pt x="56901" y="6973"/>
                  <a:pt x="56566" y="6639"/>
                </a:cubicBezTo>
                <a:cubicBezTo>
                  <a:pt x="56971" y="6243"/>
                  <a:pt x="57447" y="5908"/>
                  <a:pt x="57922" y="5618"/>
                </a:cubicBezTo>
                <a:close/>
                <a:moveTo>
                  <a:pt x="55466" y="5538"/>
                </a:moveTo>
                <a:cubicBezTo>
                  <a:pt x="55800" y="5908"/>
                  <a:pt x="56126" y="6278"/>
                  <a:pt x="56496" y="6639"/>
                </a:cubicBezTo>
                <a:cubicBezTo>
                  <a:pt x="56311" y="6789"/>
                  <a:pt x="56126" y="6973"/>
                  <a:pt x="55941" y="7158"/>
                </a:cubicBezTo>
                <a:cubicBezTo>
                  <a:pt x="55721" y="7414"/>
                  <a:pt x="55545" y="7634"/>
                  <a:pt x="55395" y="7889"/>
                </a:cubicBezTo>
                <a:cubicBezTo>
                  <a:pt x="55061" y="7598"/>
                  <a:pt x="54770" y="7264"/>
                  <a:pt x="54480" y="6938"/>
                </a:cubicBezTo>
                <a:cubicBezTo>
                  <a:pt x="54585" y="6639"/>
                  <a:pt x="54770" y="6384"/>
                  <a:pt x="54955" y="6163"/>
                </a:cubicBezTo>
                <a:cubicBezTo>
                  <a:pt x="55105" y="5943"/>
                  <a:pt x="55281" y="5723"/>
                  <a:pt x="55466" y="5538"/>
                </a:cubicBezTo>
                <a:close/>
                <a:moveTo>
                  <a:pt x="62403" y="6639"/>
                </a:moveTo>
                <a:cubicBezTo>
                  <a:pt x="62914" y="6859"/>
                  <a:pt x="63425" y="7079"/>
                  <a:pt x="63944" y="7264"/>
                </a:cubicBezTo>
                <a:cubicBezTo>
                  <a:pt x="63319" y="7484"/>
                  <a:pt x="62729" y="7739"/>
                  <a:pt x="62148" y="8039"/>
                </a:cubicBezTo>
                <a:cubicBezTo>
                  <a:pt x="61629" y="7854"/>
                  <a:pt x="61118" y="7634"/>
                  <a:pt x="60643" y="7378"/>
                </a:cubicBezTo>
                <a:cubicBezTo>
                  <a:pt x="61188" y="7079"/>
                  <a:pt x="61778" y="6824"/>
                  <a:pt x="62403" y="6639"/>
                </a:cubicBezTo>
                <a:close/>
                <a:moveTo>
                  <a:pt x="59137" y="6568"/>
                </a:moveTo>
                <a:cubicBezTo>
                  <a:pt x="59612" y="6859"/>
                  <a:pt x="60053" y="7123"/>
                  <a:pt x="60528" y="7378"/>
                </a:cubicBezTo>
                <a:cubicBezTo>
                  <a:pt x="60017" y="7669"/>
                  <a:pt x="59507" y="7959"/>
                  <a:pt x="58987" y="8329"/>
                </a:cubicBezTo>
                <a:cubicBezTo>
                  <a:pt x="58626" y="8144"/>
                  <a:pt x="58257" y="7924"/>
                  <a:pt x="57887" y="7669"/>
                </a:cubicBezTo>
                <a:cubicBezTo>
                  <a:pt x="57816" y="7634"/>
                  <a:pt x="57746" y="7598"/>
                  <a:pt x="57702" y="7563"/>
                </a:cubicBezTo>
                <a:cubicBezTo>
                  <a:pt x="58142" y="7194"/>
                  <a:pt x="58626" y="6859"/>
                  <a:pt x="59137" y="6568"/>
                </a:cubicBezTo>
                <a:close/>
                <a:moveTo>
                  <a:pt x="53520" y="5802"/>
                </a:moveTo>
                <a:cubicBezTo>
                  <a:pt x="53819" y="6163"/>
                  <a:pt x="54110" y="6568"/>
                  <a:pt x="54401" y="6938"/>
                </a:cubicBezTo>
                <a:cubicBezTo>
                  <a:pt x="54180" y="7414"/>
                  <a:pt x="54004" y="7889"/>
                  <a:pt x="53855" y="8400"/>
                </a:cubicBezTo>
                <a:cubicBezTo>
                  <a:pt x="53564" y="8109"/>
                  <a:pt x="53300" y="7739"/>
                  <a:pt x="53045" y="7414"/>
                </a:cubicBezTo>
                <a:cubicBezTo>
                  <a:pt x="53159" y="6824"/>
                  <a:pt x="53300" y="6313"/>
                  <a:pt x="53520" y="5802"/>
                </a:cubicBezTo>
                <a:close/>
                <a:moveTo>
                  <a:pt x="64014" y="7299"/>
                </a:moveTo>
                <a:cubicBezTo>
                  <a:pt x="64525" y="7519"/>
                  <a:pt x="65080" y="7704"/>
                  <a:pt x="65590" y="7854"/>
                </a:cubicBezTo>
                <a:cubicBezTo>
                  <a:pt x="64965" y="8074"/>
                  <a:pt x="64384" y="8364"/>
                  <a:pt x="63759" y="8620"/>
                </a:cubicBezTo>
                <a:cubicBezTo>
                  <a:pt x="63248" y="8444"/>
                  <a:pt x="62729" y="8259"/>
                  <a:pt x="62218" y="8074"/>
                </a:cubicBezTo>
                <a:cubicBezTo>
                  <a:pt x="62764" y="7783"/>
                  <a:pt x="63389" y="7519"/>
                  <a:pt x="64014" y="7299"/>
                </a:cubicBezTo>
                <a:close/>
                <a:moveTo>
                  <a:pt x="56531" y="6683"/>
                </a:moveTo>
                <a:cubicBezTo>
                  <a:pt x="56866" y="6973"/>
                  <a:pt x="57227" y="7299"/>
                  <a:pt x="57632" y="7563"/>
                </a:cubicBezTo>
                <a:cubicBezTo>
                  <a:pt x="57341" y="7783"/>
                  <a:pt x="57086" y="8039"/>
                  <a:pt x="56866" y="8294"/>
                </a:cubicBezTo>
                <a:cubicBezTo>
                  <a:pt x="56716" y="8444"/>
                  <a:pt x="56602" y="8585"/>
                  <a:pt x="56496" y="8734"/>
                </a:cubicBezTo>
                <a:cubicBezTo>
                  <a:pt x="56461" y="8699"/>
                  <a:pt x="56425" y="8699"/>
                  <a:pt x="56381" y="8664"/>
                </a:cubicBezTo>
                <a:cubicBezTo>
                  <a:pt x="56056" y="8444"/>
                  <a:pt x="55721" y="8180"/>
                  <a:pt x="55431" y="7924"/>
                </a:cubicBezTo>
                <a:cubicBezTo>
                  <a:pt x="55580" y="7669"/>
                  <a:pt x="55765" y="7414"/>
                  <a:pt x="55985" y="7194"/>
                </a:cubicBezTo>
                <a:cubicBezTo>
                  <a:pt x="56161" y="7009"/>
                  <a:pt x="56346" y="6824"/>
                  <a:pt x="56531" y="6683"/>
                </a:cubicBezTo>
                <a:close/>
                <a:moveTo>
                  <a:pt x="60607" y="7414"/>
                </a:moveTo>
                <a:cubicBezTo>
                  <a:pt x="61083" y="7634"/>
                  <a:pt x="61593" y="7854"/>
                  <a:pt x="62104" y="8074"/>
                </a:cubicBezTo>
                <a:cubicBezTo>
                  <a:pt x="61523" y="8364"/>
                  <a:pt x="60968" y="8664"/>
                  <a:pt x="60422" y="9025"/>
                </a:cubicBezTo>
                <a:cubicBezTo>
                  <a:pt x="59947" y="8805"/>
                  <a:pt x="59507" y="8585"/>
                  <a:pt x="59067" y="8364"/>
                </a:cubicBezTo>
                <a:cubicBezTo>
                  <a:pt x="59542" y="8003"/>
                  <a:pt x="60053" y="7669"/>
                  <a:pt x="60607" y="7414"/>
                </a:cubicBezTo>
                <a:close/>
                <a:moveTo>
                  <a:pt x="54445" y="6973"/>
                </a:moveTo>
                <a:cubicBezTo>
                  <a:pt x="54735" y="7299"/>
                  <a:pt x="55026" y="7634"/>
                  <a:pt x="55360" y="7924"/>
                </a:cubicBezTo>
                <a:cubicBezTo>
                  <a:pt x="55105" y="8364"/>
                  <a:pt x="54885" y="8805"/>
                  <a:pt x="54735" y="9280"/>
                </a:cubicBezTo>
                <a:cubicBezTo>
                  <a:pt x="54445" y="9025"/>
                  <a:pt x="54145" y="8734"/>
                  <a:pt x="53890" y="8444"/>
                </a:cubicBezTo>
                <a:cubicBezTo>
                  <a:pt x="54040" y="7924"/>
                  <a:pt x="54180" y="7449"/>
                  <a:pt x="54445" y="6973"/>
                </a:cubicBezTo>
                <a:close/>
                <a:moveTo>
                  <a:pt x="57667" y="7598"/>
                </a:moveTo>
                <a:cubicBezTo>
                  <a:pt x="57702" y="7634"/>
                  <a:pt x="57781" y="7669"/>
                  <a:pt x="57852" y="7704"/>
                </a:cubicBezTo>
                <a:cubicBezTo>
                  <a:pt x="58221" y="7959"/>
                  <a:pt x="58582" y="8144"/>
                  <a:pt x="58952" y="8364"/>
                </a:cubicBezTo>
                <a:cubicBezTo>
                  <a:pt x="58697" y="8549"/>
                  <a:pt x="58477" y="8769"/>
                  <a:pt x="58221" y="8954"/>
                </a:cubicBezTo>
                <a:cubicBezTo>
                  <a:pt x="58072" y="9104"/>
                  <a:pt x="57922" y="9245"/>
                  <a:pt x="57781" y="9430"/>
                </a:cubicBezTo>
                <a:cubicBezTo>
                  <a:pt x="57341" y="9210"/>
                  <a:pt x="56936" y="8990"/>
                  <a:pt x="56531" y="8734"/>
                </a:cubicBezTo>
                <a:cubicBezTo>
                  <a:pt x="56646" y="8585"/>
                  <a:pt x="56751" y="8479"/>
                  <a:pt x="56866" y="8329"/>
                </a:cubicBezTo>
                <a:cubicBezTo>
                  <a:pt x="57121" y="8074"/>
                  <a:pt x="57376" y="7819"/>
                  <a:pt x="57667" y="7598"/>
                </a:cubicBezTo>
                <a:close/>
                <a:moveTo>
                  <a:pt x="62148" y="8109"/>
                </a:moveTo>
                <a:cubicBezTo>
                  <a:pt x="62659" y="8294"/>
                  <a:pt x="63169" y="8479"/>
                  <a:pt x="63724" y="8664"/>
                </a:cubicBezTo>
                <a:cubicBezTo>
                  <a:pt x="63099" y="8954"/>
                  <a:pt x="62509" y="9280"/>
                  <a:pt x="61928" y="9650"/>
                </a:cubicBezTo>
                <a:cubicBezTo>
                  <a:pt x="61444" y="9430"/>
                  <a:pt x="60933" y="9245"/>
                  <a:pt x="60493" y="9025"/>
                </a:cubicBezTo>
                <a:cubicBezTo>
                  <a:pt x="61003" y="8699"/>
                  <a:pt x="61558" y="8400"/>
                  <a:pt x="62148" y="8109"/>
                </a:cubicBezTo>
                <a:close/>
                <a:moveTo>
                  <a:pt x="53045" y="7449"/>
                </a:moveTo>
                <a:cubicBezTo>
                  <a:pt x="53300" y="7819"/>
                  <a:pt x="53564" y="8144"/>
                  <a:pt x="53855" y="8479"/>
                </a:cubicBezTo>
                <a:cubicBezTo>
                  <a:pt x="53705" y="8954"/>
                  <a:pt x="53635" y="9465"/>
                  <a:pt x="53564" y="9984"/>
                </a:cubicBezTo>
                <a:cubicBezTo>
                  <a:pt x="53344" y="9685"/>
                  <a:pt x="53080" y="9394"/>
                  <a:pt x="52904" y="9104"/>
                </a:cubicBezTo>
                <a:cubicBezTo>
                  <a:pt x="52904" y="8549"/>
                  <a:pt x="52939" y="8003"/>
                  <a:pt x="53045" y="7449"/>
                </a:cubicBezTo>
                <a:close/>
                <a:moveTo>
                  <a:pt x="55395" y="7959"/>
                </a:moveTo>
                <a:cubicBezTo>
                  <a:pt x="55686" y="8224"/>
                  <a:pt x="56020" y="8479"/>
                  <a:pt x="56346" y="8699"/>
                </a:cubicBezTo>
                <a:cubicBezTo>
                  <a:pt x="56381" y="8734"/>
                  <a:pt x="56425" y="8734"/>
                  <a:pt x="56461" y="8769"/>
                </a:cubicBezTo>
                <a:cubicBezTo>
                  <a:pt x="56161" y="9139"/>
                  <a:pt x="55906" y="9544"/>
                  <a:pt x="55686" y="9984"/>
                </a:cubicBezTo>
                <a:cubicBezTo>
                  <a:pt x="55360" y="9764"/>
                  <a:pt x="55026" y="9544"/>
                  <a:pt x="54770" y="9280"/>
                </a:cubicBezTo>
                <a:cubicBezTo>
                  <a:pt x="54920" y="8840"/>
                  <a:pt x="55140" y="8400"/>
                  <a:pt x="55395" y="7959"/>
                </a:cubicBezTo>
                <a:close/>
                <a:moveTo>
                  <a:pt x="59023" y="8400"/>
                </a:moveTo>
                <a:cubicBezTo>
                  <a:pt x="59463" y="8620"/>
                  <a:pt x="59903" y="8840"/>
                  <a:pt x="60387" y="9060"/>
                </a:cubicBezTo>
                <a:cubicBezTo>
                  <a:pt x="60202" y="9174"/>
                  <a:pt x="59982" y="9324"/>
                  <a:pt x="59797" y="9465"/>
                </a:cubicBezTo>
                <a:cubicBezTo>
                  <a:pt x="59542" y="9615"/>
                  <a:pt x="59322" y="9799"/>
                  <a:pt x="59067" y="9984"/>
                </a:cubicBezTo>
                <a:cubicBezTo>
                  <a:pt x="58662" y="9835"/>
                  <a:pt x="58221" y="9615"/>
                  <a:pt x="57816" y="9430"/>
                </a:cubicBezTo>
                <a:cubicBezTo>
                  <a:pt x="57966" y="9280"/>
                  <a:pt x="58107" y="9139"/>
                  <a:pt x="58257" y="8990"/>
                </a:cubicBezTo>
                <a:cubicBezTo>
                  <a:pt x="58477" y="8769"/>
                  <a:pt x="58732" y="8585"/>
                  <a:pt x="59023" y="8400"/>
                </a:cubicBezTo>
                <a:close/>
                <a:moveTo>
                  <a:pt x="63759" y="8699"/>
                </a:moveTo>
                <a:cubicBezTo>
                  <a:pt x="64014" y="8769"/>
                  <a:pt x="64270" y="8884"/>
                  <a:pt x="64569" y="8954"/>
                </a:cubicBezTo>
                <a:lnTo>
                  <a:pt x="65229" y="9174"/>
                </a:lnTo>
                <a:cubicBezTo>
                  <a:pt x="64604" y="9465"/>
                  <a:pt x="63979" y="9799"/>
                  <a:pt x="63319" y="10125"/>
                </a:cubicBezTo>
                <a:cubicBezTo>
                  <a:pt x="62984" y="10020"/>
                  <a:pt x="62659" y="9905"/>
                  <a:pt x="62324" y="9799"/>
                </a:cubicBezTo>
                <a:cubicBezTo>
                  <a:pt x="62218" y="9720"/>
                  <a:pt x="62104" y="9685"/>
                  <a:pt x="61998" y="9650"/>
                </a:cubicBezTo>
                <a:cubicBezTo>
                  <a:pt x="62588" y="9280"/>
                  <a:pt x="63169" y="8990"/>
                  <a:pt x="63759" y="8699"/>
                </a:cubicBezTo>
                <a:close/>
                <a:moveTo>
                  <a:pt x="56496" y="8769"/>
                </a:moveTo>
                <a:cubicBezTo>
                  <a:pt x="56901" y="9025"/>
                  <a:pt x="57306" y="9245"/>
                  <a:pt x="57746" y="9430"/>
                </a:cubicBezTo>
                <a:cubicBezTo>
                  <a:pt x="57411" y="9799"/>
                  <a:pt x="57121" y="10125"/>
                  <a:pt x="56822" y="10530"/>
                </a:cubicBezTo>
                <a:cubicBezTo>
                  <a:pt x="56496" y="10381"/>
                  <a:pt x="56161" y="10240"/>
                  <a:pt x="55871" y="10055"/>
                </a:cubicBezTo>
                <a:cubicBezTo>
                  <a:pt x="55836" y="10055"/>
                  <a:pt x="55765" y="10020"/>
                  <a:pt x="55721" y="9984"/>
                </a:cubicBezTo>
                <a:cubicBezTo>
                  <a:pt x="55941" y="9579"/>
                  <a:pt x="56205" y="9174"/>
                  <a:pt x="56496" y="8769"/>
                </a:cubicBezTo>
                <a:close/>
                <a:moveTo>
                  <a:pt x="60458" y="9060"/>
                </a:moveTo>
                <a:cubicBezTo>
                  <a:pt x="60898" y="9280"/>
                  <a:pt x="61373" y="9465"/>
                  <a:pt x="61884" y="9650"/>
                </a:cubicBezTo>
                <a:cubicBezTo>
                  <a:pt x="61743" y="9764"/>
                  <a:pt x="61593" y="9835"/>
                  <a:pt x="61444" y="9940"/>
                </a:cubicBezTo>
                <a:cubicBezTo>
                  <a:pt x="61153" y="10125"/>
                  <a:pt x="60827" y="10345"/>
                  <a:pt x="60493" y="10530"/>
                </a:cubicBezTo>
                <a:cubicBezTo>
                  <a:pt x="60053" y="10381"/>
                  <a:pt x="59577" y="10204"/>
                  <a:pt x="59137" y="10020"/>
                </a:cubicBezTo>
                <a:cubicBezTo>
                  <a:pt x="59357" y="9835"/>
                  <a:pt x="59577" y="9650"/>
                  <a:pt x="59797" y="9500"/>
                </a:cubicBezTo>
                <a:lnTo>
                  <a:pt x="60458" y="9060"/>
                </a:lnTo>
                <a:close/>
                <a:moveTo>
                  <a:pt x="53890" y="8514"/>
                </a:moveTo>
                <a:cubicBezTo>
                  <a:pt x="54145" y="8805"/>
                  <a:pt x="54401" y="9060"/>
                  <a:pt x="54700" y="9324"/>
                </a:cubicBezTo>
                <a:cubicBezTo>
                  <a:pt x="54550" y="9764"/>
                  <a:pt x="54401" y="10240"/>
                  <a:pt x="54260" y="10680"/>
                </a:cubicBezTo>
                <a:cubicBezTo>
                  <a:pt x="54040" y="10495"/>
                  <a:pt x="53819" y="10275"/>
                  <a:pt x="53599" y="10020"/>
                </a:cubicBezTo>
                <a:cubicBezTo>
                  <a:pt x="53670" y="9500"/>
                  <a:pt x="53740" y="8990"/>
                  <a:pt x="53890" y="8514"/>
                </a:cubicBezTo>
                <a:close/>
                <a:moveTo>
                  <a:pt x="57781" y="9465"/>
                </a:moveTo>
                <a:cubicBezTo>
                  <a:pt x="58186" y="9650"/>
                  <a:pt x="58626" y="9835"/>
                  <a:pt x="59023" y="10020"/>
                </a:cubicBezTo>
                <a:cubicBezTo>
                  <a:pt x="58662" y="10310"/>
                  <a:pt x="58327" y="10645"/>
                  <a:pt x="57966" y="10970"/>
                </a:cubicBezTo>
                <a:cubicBezTo>
                  <a:pt x="57596" y="10821"/>
                  <a:pt x="57227" y="10680"/>
                  <a:pt x="56866" y="10530"/>
                </a:cubicBezTo>
                <a:cubicBezTo>
                  <a:pt x="57156" y="10160"/>
                  <a:pt x="57447" y="9799"/>
                  <a:pt x="57781" y="9465"/>
                </a:cubicBezTo>
                <a:close/>
                <a:moveTo>
                  <a:pt x="61963" y="9685"/>
                </a:moveTo>
                <a:cubicBezTo>
                  <a:pt x="62069" y="9720"/>
                  <a:pt x="62183" y="9764"/>
                  <a:pt x="62324" y="9835"/>
                </a:cubicBezTo>
                <a:cubicBezTo>
                  <a:pt x="62623" y="9940"/>
                  <a:pt x="62949" y="10055"/>
                  <a:pt x="63248" y="10160"/>
                </a:cubicBezTo>
                <a:cubicBezTo>
                  <a:pt x="63028" y="10275"/>
                  <a:pt x="62808" y="10425"/>
                  <a:pt x="62588" y="10530"/>
                </a:cubicBezTo>
                <a:cubicBezTo>
                  <a:pt x="62324" y="10680"/>
                  <a:pt x="62034" y="10821"/>
                  <a:pt x="61778" y="11006"/>
                </a:cubicBezTo>
                <a:cubicBezTo>
                  <a:pt x="61558" y="10935"/>
                  <a:pt x="61373" y="10865"/>
                  <a:pt x="61153" y="10786"/>
                </a:cubicBezTo>
                <a:cubicBezTo>
                  <a:pt x="60968" y="10715"/>
                  <a:pt x="60748" y="10645"/>
                  <a:pt x="60563" y="10565"/>
                </a:cubicBezTo>
                <a:cubicBezTo>
                  <a:pt x="60863" y="10345"/>
                  <a:pt x="61153" y="10160"/>
                  <a:pt x="61444" y="9984"/>
                </a:cubicBezTo>
                <a:cubicBezTo>
                  <a:pt x="61629" y="9870"/>
                  <a:pt x="61778" y="9764"/>
                  <a:pt x="61963" y="9685"/>
                </a:cubicBezTo>
                <a:close/>
                <a:moveTo>
                  <a:pt x="54735" y="9359"/>
                </a:moveTo>
                <a:cubicBezTo>
                  <a:pt x="55026" y="9579"/>
                  <a:pt x="55325" y="9799"/>
                  <a:pt x="55651" y="10020"/>
                </a:cubicBezTo>
                <a:cubicBezTo>
                  <a:pt x="55466" y="10425"/>
                  <a:pt x="55281" y="10821"/>
                  <a:pt x="55105" y="11226"/>
                </a:cubicBezTo>
                <a:cubicBezTo>
                  <a:pt x="54805" y="11085"/>
                  <a:pt x="54550" y="10935"/>
                  <a:pt x="54295" y="10715"/>
                </a:cubicBezTo>
                <a:cubicBezTo>
                  <a:pt x="54445" y="10240"/>
                  <a:pt x="54585" y="9799"/>
                  <a:pt x="54735" y="9359"/>
                </a:cubicBezTo>
                <a:close/>
                <a:moveTo>
                  <a:pt x="59102" y="10055"/>
                </a:moveTo>
                <a:cubicBezTo>
                  <a:pt x="59542" y="10240"/>
                  <a:pt x="59982" y="10381"/>
                  <a:pt x="60458" y="10565"/>
                </a:cubicBezTo>
                <a:cubicBezTo>
                  <a:pt x="60053" y="10821"/>
                  <a:pt x="59648" y="11120"/>
                  <a:pt x="59243" y="11375"/>
                </a:cubicBezTo>
                <a:cubicBezTo>
                  <a:pt x="58802" y="11261"/>
                  <a:pt x="58406" y="11120"/>
                  <a:pt x="58001" y="10970"/>
                </a:cubicBezTo>
                <a:cubicBezTo>
                  <a:pt x="58362" y="10645"/>
                  <a:pt x="58732" y="10345"/>
                  <a:pt x="59102" y="10055"/>
                </a:cubicBezTo>
                <a:close/>
                <a:moveTo>
                  <a:pt x="63319" y="10204"/>
                </a:moveTo>
                <a:cubicBezTo>
                  <a:pt x="63794" y="10345"/>
                  <a:pt x="64235" y="10530"/>
                  <a:pt x="64710" y="10680"/>
                </a:cubicBezTo>
                <a:cubicBezTo>
                  <a:pt x="64419" y="10821"/>
                  <a:pt x="64129" y="10970"/>
                  <a:pt x="63830" y="11120"/>
                </a:cubicBezTo>
                <a:cubicBezTo>
                  <a:pt x="63574" y="11226"/>
                  <a:pt x="63354" y="11340"/>
                  <a:pt x="63134" y="11446"/>
                </a:cubicBezTo>
                <a:cubicBezTo>
                  <a:pt x="62694" y="11340"/>
                  <a:pt x="62289" y="11155"/>
                  <a:pt x="61849" y="11006"/>
                </a:cubicBezTo>
                <a:cubicBezTo>
                  <a:pt x="62104" y="10865"/>
                  <a:pt x="62368" y="10715"/>
                  <a:pt x="62623" y="10565"/>
                </a:cubicBezTo>
                <a:cubicBezTo>
                  <a:pt x="62844" y="10425"/>
                  <a:pt x="63099" y="10310"/>
                  <a:pt x="63319" y="10204"/>
                </a:cubicBezTo>
                <a:close/>
                <a:moveTo>
                  <a:pt x="52860" y="9139"/>
                </a:moveTo>
                <a:cubicBezTo>
                  <a:pt x="53080" y="9465"/>
                  <a:pt x="53300" y="9764"/>
                  <a:pt x="53564" y="10055"/>
                </a:cubicBezTo>
                <a:cubicBezTo>
                  <a:pt x="53520" y="10530"/>
                  <a:pt x="53450" y="11006"/>
                  <a:pt x="53414" y="11481"/>
                </a:cubicBezTo>
                <a:lnTo>
                  <a:pt x="53414" y="11631"/>
                </a:lnTo>
                <a:cubicBezTo>
                  <a:pt x="53230" y="11375"/>
                  <a:pt x="53045" y="11155"/>
                  <a:pt x="52860" y="10865"/>
                </a:cubicBezTo>
                <a:lnTo>
                  <a:pt x="52860" y="10715"/>
                </a:lnTo>
                <a:lnTo>
                  <a:pt x="52860" y="9139"/>
                </a:lnTo>
                <a:close/>
                <a:moveTo>
                  <a:pt x="55721" y="10020"/>
                </a:moveTo>
                <a:cubicBezTo>
                  <a:pt x="55765" y="10055"/>
                  <a:pt x="55800" y="10090"/>
                  <a:pt x="55836" y="10090"/>
                </a:cubicBezTo>
                <a:cubicBezTo>
                  <a:pt x="56161" y="10275"/>
                  <a:pt x="56461" y="10425"/>
                  <a:pt x="56786" y="10565"/>
                </a:cubicBezTo>
                <a:cubicBezTo>
                  <a:pt x="56531" y="10900"/>
                  <a:pt x="56276" y="11261"/>
                  <a:pt x="56020" y="11631"/>
                </a:cubicBezTo>
                <a:cubicBezTo>
                  <a:pt x="55721" y="11525"/>
                  <a:pt x="55431" y="11411"/>
                  <a:pt x="55175" y="11305"/>
                </a:cubicBezTo>
                <a:cubicBezTo>
                  <a:pt x="55175" y="11261"/>
                  <a:pt x="55140" y="11261"/>
                  <a:pt x="55140" y="11261"/>
                </a:cubicBezTo>
                <a:cubicBezTo>
                  <a:pt x="55325" y="10821"/>
                  <a:pt x="55501" y="10425"/>
                  <a:pt x="55721" y="10020"/>
                </a:cubicBezTo>
                <a:close/>
                <a:moveTo>
                  <a:pt x="60528" y="10601"/>
                </a:moveTo>
                <a:cubicBezTo>
                  <a:pt x="60713" y="10680"/>
                  <a:pt x="60933" y="10750"/>
                  <a:pt x="61153" y="10821"/>
                </a:cubicBezTo>
                <a:cubicBezTo>
                  <a:pt x="61338" y="10900"/>
                  <a:pt x="61523" y="10970"/>
                  <a:pt x="61743" y="11041"/>
                </a:cubicBezTo>
                <a:cubicBezTo>
                  <a:pt x="61488" y="11190"/>
                  <a:pt x="61224" y="11340"/>
                  <a:pt x="61003" y="11481"/>
                </a:cubicBezTo>
                <a:cubicBezTo>
                  <a:pt x="60827" y="11595"/>
                  <a:pt x="60643" y="11701"/>
                  <a:pt x="60493" y="11816"/>
                </a:cubicBezTo>
                <a:cubicBezTo>
                  <a:pt x="60308" y="11745"/>
                  <a:pt x="60167" y="11701"/>
                  <a:pt x="59982" y="11631"/>
                </a:cubicBezTo>
                <a:cubicBezTo>
                  <a:pt x="59762" y="11560"/>
                  <a:pt x="59507" y="11481"/>
                  <a:pt x="59287" y="11411"/>
                </a:cubicBezTo>
                <a:cubicBezTo>
                  <a:pt x="59683" y="11120"/>
                  <a:pt x="60123" y="10865"/>
                  <a:pt x="60528" y="10601"/>
                </a:cubicBezTo>
                <a:close/>
                <a:moveTo>
                  <a:pt x="56822" y="10565"/>
                </a:moveTo>
                <a:cubicBezTo>
                  <a:pt x="57191" y="10715"/>
                  <a:pt x="57561" y="10865"/>
                  <a:pt x="57922" y="11006"/>
                </a:cubicBezTo>
                <a:cubicBezTo>
                  <a:pt x="57596" y="11305"/>
                  <a:pt x="57262" y="11595"/>
                  <a:pt x="56971" y="11921"/>
                </a:cubicBezTo>
                <a:cubicBezTo>
                  <a:pt x="56646" y="11851"/>
                  <a:pt x="56346" y="11745"/>
                  <a:pt x="56056" y="11631"/>
                </a:cubicBezTo>
                <a:cubicBezTo>
                  <a:pt x="56311" y="11261"/>
                  <a:pt x="56566" y="10935"/>
                  <a:pt x="56822" y="10565"/>
                </a:cubicBezTo>
                <a:close/>
                <a:moveTo>
                  <a:pt x="53599" y="10090"/>
                </a:moveTo>
                <a:lnTo>
                  <a:pt x="54260" y="10750"/>
                </a:lnTo>
                <a:cubicBezTo>
                  <a:pt x="54145" y="11190"/>
                  <a:pt x="54040" y="11666"/>
                  <a:pt x="53925" y="12141"/>
                </a:cubicBezTo>
                <a:cubicBezTo>
                  <a:pt x="53740" y="12000"/>
                  <a:pt x="53599" y="11816"/>
                  <a:pt x="53450" y="11666"/>
                </a:cubicBezTo>
                <a:lnTo>
                  <a:pt x="53450" y="11525"/>
                </a:lnTo>
                <a:cubicBezTo>
                  <a:pt x="53485" y="11041"/>
                  <a:pt x="53564" y="10565"/>
                  <a:pt x="53599" y="10090"/>
                </a:cubicBezTo>
                <a:close/>
                <a:moveTo>
                  <a:pt x="57966" y="11006"/>
                </a:moveTo>
                <a:cubicBezTo>
                  <a:pt x="58362" y="11155"/>
                  <a:pt x="58767" y="11305"/>
                  <a:pt x="59172" y="11411"/>
                </a:cubicBezTo>
                <a:cubicBezTo>
                  <a:pt x="58802" y="11666"/>
                  <a:pt x="58406" y="11921"/>
                  <a:pt x="58001" y="12221"/>
                </a:cubicBezTo>
                <a:cubicBezTo>
                  <a:pt x="57922" y="12185"/>
                  <a:pt x="57852" y="12141"/>
                  <a:pt x="57781" y="12141"/>
                </a:cubicBezTo>
                <a:cubicBezTo>
                  <a:pt x="57526" y="12071"/>
                  <a:pt x="57262" y="12000"/>
                  <a:pt x="57006" y="11921"/>
                </a:cubicBezTo>
                <a:cubicBezTo>
                  <a:pt x="57341" y="11631"/>
                  <a:pt x="57632" y="11305"/>
                  <a:pt x="57966" y="11006"/>
                </a:cubicBezTo>
                <a:close/>
                <a:moveTo>
                  <a:pt x="61778" y="11041"/>
                </a:moveTo>
                <a:cubicBezTo>
                  <a:pt x="62218" y="11190"/>
                  <a:pt x="62659" y="11340"/>
                  <a:pt x="63099" y="11481"/>
                </a:cubicBezTo>
                <a:cubicBezTo>
                  <a:pt x="62914" y="11595"/>
                  <a:pt x="62764" y="11666"/>
                  <a:pt x="62623" y="11745"/>
                </a:cubicBezTo>
                <a:cubicBezTo>
                  <a:pt x="62324" y="11886"/>
                  <a:pt x="61998" y="12071"/>
                  <a:pt x="61708" y="12221"/>
                </a:cubicBezTo>
                <a:cubicBezTo>
                  <a:pt x="61338" y="12071"/>
                  <a:pt x="60933" y="11965"/>
                  <a:pt x="60528" y="11816"/>
                </a:cubicBezTo>
                <a:cubicBezTo>
                  <a:pt x="60713" y="11701"/>
                  <a:pt x="60863" y="11631"/>
                  <a:pt x="61003" y="11525"/>
                </a:cubicBezTo>
                <a:cubicBezTo>
                  <a:pt x="61268" y="11375"/>
                  <a:pt x="61523" y="11190"/>
                  <a:pt x="61778" y="11041"/>
                </a:cubicBezTo>
                <a:close/>
                <a:moveTo>
                  <a:pt x="54295" y="10786"/>
                </a:moveTo>
                <a:cubicBezTo>
                  <a:pt x="54550" y="10970"/>
                  <a:pt x="54805" y="11120"/>
                  <a:pt x="55061" y="11261"/>
                </a:cubicBezTo>
                <a:cubicBezTo>
                  <a:pt x="54920" y="11666"/>
                  <a:pt x="54770" y="12036"/>
                  <a:pt x="54621" y="12405"/>
                </a:cubicBezTo>
                <a:cubicBezTo>
                  <a:pt x="54621" y="12441"/>
                  <a:pt x="54585" y="12476"/>
                  <a:pt x="54585" y="12511"/>
                </a:cubicBezTo>
                <a:cubicBezTo>
                  <a:pt x="54585" y="12511"/>
                  <a:pt x="54550" y="12511"/>
                  <a:pt x="54550" y="12476"/>
                </a:cubicBezTo>
                <a:cubicBezTo>
                  <a:pt x="54330" y="12405"/>
                  <a:pt x="54145" y="12291"/>
                  <a:pt x="53960" y="12141"/>
                </a:cubicBezTo>
                <a:cubicBezTo>
                  <a:pt x="54075" y="11701"/>
                  <a:pt x="54180" y="11226"/>
                  <a:pt x="54295" y="10786"/>
                </a:cubicBezTo>
                <a:close/>
                <a:moveTo>
                  <a:pt x="59243" y="11446"/>
                </a:moveTo>
                <a:cubicBezTo>
                  <a:pt x="59463" y="11525"/>
                  <a:pt x="59727" y="11595"/>
                  <a:pt x="59982" y="11666"/>
                </a:cubicBezTo>
                <a:cubicBezTo>
                  <a:pt x="60123" y="11745"/>
                  <a:pt x="60273" y="11780"/>
                  <a:pt x="60422" y="11816"/>
                </a:cubicBezTo>
                <a:cubicBezTo>
                  <a:pt x="60053" y="12071"/>
                  <a:pt x="59612" y="12326"/>
                  <a:pt x="59207" y="12546"/>
                </a:cubicBezTo>
                <a:cubicBezTo>
                  <a:pt x="59102" y="12511"/>
                  <a:pt x="58952" y="12476"/>
                  <a:pt x="58847" y="12441"/>
                </a:cubicBezTo>
                <a:cubicBezTo>
                  <a:pt x="58582" y="12361"/>
                  <a:pt x="58327" y="12291"/>
                  <a:pt x="58072" y="12221"/>
                </a:cubicBezTo>
                <a:cubicBezTo>
                  <a:pt x="58477" y="11965"/>
                  <a:pt x="58847" y="11701"/>
                  <a:pt x="59243" y="11446"/>
                </a:cubicBezTo>
                <a:close/>
                <a:moveTo>
                  <a:pt x="63134" y="11525"/>
                </a:moveTo>
                <a:cubicBezTo>
                  <a:pt x="63645" y="11666"/>
                  <a:pt x="64129" y="11816"/>
                  <a:pt x="64604" y="12000"/>
                </a:cubicBezTo>
                <a:cubicBezTo>
                  <a:pt x="64129" y="12221"/>
                  <a:pt x="63574" y="12441"/>
                  <a:pt x="63028" y="12661"/>
                </a:cubicBezTo>
                <a:cubicBezTo>
                  <a:pt x="62623" y="12511"/>
                  <a:pt x="62183" y="12361"/>
                  <a:pt x="61778" y="12221"/>
                </a:cubicBezTo>
                <a:cubicBezTo>
                  <a:pt x="62069" y="12071"/>
                  <a:pt x="62324" y="11921"/>
                  <a:pt x="62623" y="11780"/>
                </a:cubicBezTo>
                <a:cubicBezTo>
                  <a:pt x="62808" y="11701"/>
                  <a:pt x="62984" y="11595"/>
                  <a:pt x="63134" y="11525"/>
                </a:cubicBezTo>
                <a:close/>
                <a:moveTo>
                  <a:pt x="55105" y="11305"/>
                </a:moveTo>
                <a:cubicBezTo>
                  <a:pt x="55140" y="11305"/>
                  <a:pt x="55140" y="11305"/>
                  <a:pt x="55140" y="11340"/>
                </a:cubicBezTo>
                <a:cubicBezTo>
                  <a:pt x="55431" y="11446"/>
                  <a:pt x="55686" y="11560"/>
                  <a:pt x="55985" y="11666"/>
                </a:cubicBezTo>
                <a:cubicBezTo>
                  <a:pt x="55800" y="12000"/>
                  <a:pt x="55580" y="12291"/>
                  <a:pt x="55360" y="12626"/>
                </a:cubicBezTo>
                <a:cubicBezTo>
                  <a:pt x="55360" y="12661"/>
                  <a:pt x="55325" y="12696"/>
                  <a:pt x="55325" y="12696"/>
                </a:cubicBezTo>
                <a:cubicBezTo>
                  <a:pt x="55061" y="12661"/>
                  <a:pt x="54841" y="12582"/>
                  <a:pt x="54621" y="12511"/>
                </a:cubicBezTo>
                <a:cubicBezTo>
                  <a:pt x="54621" y="12476"/>
                  <a:pt x="54665" y="12441"/>
                  <a:pt x="54665" y="12405"/>
                </a:cubicBezTo>
                <a:cubicBezTo>
                  <a:pt x="54805" y="12036"/>
                  <a:pt x="54955" y="11666"/>
                  <a:pt x="55105" y="11305"/>
                </a:cubicBezTo>
                <a:close/>
                <a:moveTo>
                  <a:pt x="56056" y="11666"/>
                </a:moveTo>
                <a:cubicBezTo>
                  <a:pt x="56311" y="11780"/>
                  <a:pt x="56602" y="11886"/>
                  <a:pt x="56936" y="11965"/>
                </a:cubicBezTo>
                <a:cubicBezTo>
                  <a:pt x="56646" y="12256"/>
                  <a:pt x="56346" y="12546"/>
                  <a:pt x="56056" y="12802"/>
                </a:cubicBezTo>
                <a:cubicBezTo>
                  <a:pt x="55836" y="12802"/>
                  <a:pt x="55580" y="12766"/>
                  <a:pt x="55360" y="12731"/>
                </a:cubicBezTo>
                <a:cubicBezTo>
                  <a:pt x="55360" y="12696"/>
                  <a:pt x="55395" y="12661"/>
                  <a:pt x="55395" y="12661"/>
                </a:cubicBezTo>
                <a:lnTo>
                  <a:pt x="56056" y="11666"/>
                </a:lnTo>
                <a:close/>
                <a:moveTo>
                  <a:pt x="60493" y="11851"/>
                </a:moveTo>
                <a:cubicBezTo>
                  <a:pt x="60863" y="12000"/>
                  <a:pt x="61268" y="12106"/>
                  <a:pt x="61664" y="12256"/>
                </a:cubicBezTo>
                <a:cubicBezTo>
                  <a:pt x="61188" y="12476"/>
                  <a:pt x="60748" y="12696"/>
                  <a:pt x="60273" y="12881"/>
                </a:cubicBezTo>
                <a:lnTo>
                  <a:pt x="59287" y="12546"/>
                </a:lnTo>
                <a:cubicBezTo>
                  <a:pt x="59683" y="12326"/>
                  <a:pt x="60088" y="12106"/>
                  <a:pt x="60493" y="11851"/>
                </a:cubicBezTo>
                <a:close/>
                <a:moveTo>
                  <a:pt x="56971" y="11965"/>
                </a:moveTo>
                <a:cubicBezTo>
                  <a:pt x="57227" y="12036"/>
                  <a:pt x="57482" y="12106"/>
                  <a:pt x="57746" y="12185"/>
                </a:cubicBezTo>
                <a:cubicBezTo>
                  <a:pt x="57816" y="12185"/>
                  <a:pt x="57887" y="12221"/>
                  <a:pt x="57966" y="12221"/>
                </a:cubicBezTo>
                <a:cubicBezTo>
                  <a:pt x="57632" y="12476"/>
                  <a:pt x="57306" y="12696"/>
                  <a:pt x="56936" y="12916"/>
                </a:cubicBezTo>
                <a:cubicBezTo>
                  <a:pt x="56751" y="12881"/>
                  <a:pt x="56531" y="12881"/>
                  <a:pt x="56346" y="12846"/>
                </a:cubicBezTo>
                <a:lnTo>
                  <a:pt x="56126" y="12846"/>
                </a:lnTo>
                <a:cubicBezTo>
                  <a:pt x="56381" y="12546"/>
                  <a:pt x="56681" y="12256"/>
                  <a:pt x="56971" y="11965"/>
                </a:cubicBezTo>
                <a:close/>
                <a:moveTo>
                  <a:pt x="58037" y="12256"/>
                </a:moveTo>
                <a:cubicBezTo>
                  <a:pt x="58292" y="12326"/>
                  <a:pt x="58547" y="12405"/>
                  <a:pt x="58847" y="12476"/>
                </a:cubicBezTo>
                <a:cubicBezTo>
                  <a:pt x="58952" y="12511"/>
                  <a:pt x="59067" y="12546"/>
                  <a:pt x="59172" y="12582"/>
                </a:cubicBezTo>
                <a:cubicBezTo>
                  <a:pt x="58917" y="12696"/>
                  <a:pt x="58662" y="12846"/>
                  <a:pt x="58406" y="12951"/>
                </a:cubicBezTo>
                <a:cubicBezTo>
                  <a:pt x="58257" y="13022"/>
                  <a:pt x="58142" y="13101"/>
                  <a:pt x="58001" y="13136"/>
                </a:cubicBezTo>
                <a:cubicBezTo>
                  <a:pt x="57781" y="13101"/>
                  <a:pt x="57561" y="13022"/>
                  <a:pt x="57341" y="12987"/>
                </a:cubicBezTo>
                <a:cubicBezTo>
                  <a:pt x="57227" y="12951"/>
                  <a:pt x="57121" y="12951"/>
                  <a:pt x="57006" y="12951"/>
                </a:cubicBezTo>
                <a:cubicBezTo>
                  <a:pt x="57341" y="12696"/>
                  <a:pt x="57667" y="12476"/>
                  <a:pt x="58037" y="12256"/>
                </a:cubicBezTo>
                <a:close/>
                <a:moveTo>
                  <a:pt x="13356" y="12000"/>
                </a:moveTo>
                <a:cubicBezTo>
                  <a:pt x="13982" y="12000"/>
                  <a:pt x="14607" y="12071"/>
                  <a:pt x="15223" y="12221"/>
                </a:cubicBezTo>
                <a:cubicBezTo>
                  <a:pt x="15408" y="12511"/>
                  <a:pt x="15593" y="12881"/>
                  <a:pt x="15778" y="13207"/>
                </a:cubicBezTo>
                <a:cubicBezTo>
                  <a:pt x="15302" y="13121"/>
                  <a:pt x="14803" y="13053"/>
                  <a:pt x="14323" y="13053"/>
                </a:cubicBezTo>
                <a:cubicBezTo>
                  <a:pt x="14208" y="13053"/>
                  <a:pt x="14094" y="13057"/>
                  <a:pt x="13982" y="13066"/>
                </a:cubicBezTo>
                <a:cubicBezTo>
                  <a:pt x="13797" y="12696"/>
                  <a:pt x="13577" y="12326"/>
                  <a:pt x="13356" y="12000"/>
                </a:cubicBezTo>
                <a:close/>
                <a:moveTo>
                  <a:pt x="13014" y="11992"/>
                </a:moveTo>
                <a:cubicBezTo>
                  <a:pt x="13118" y="11992"/>
                  <a:pt x="13221" y="11994"/>
                  <a:pt x="13321" y="12000"/>
                </a:cubicBezTo>
                <a:cubicBezTo>
                  <a:pt x="13541" y="12326"/>
                  <a:pt x="13726" y="12696"/>
                  <a:pt x="13946" y="13066"/>
                </a:cubicBezTo>
                <a:cubicBezTo>
                  <a:pt x="13321" y="13066"/>
                  <a:pt x="12731" y="13136"/>
                  <a:pt x="12106" y="13286"/>
                </a:cubicBezTo>
                <a:cubicBezTo>
                  <a:pt x="11921" y="12916"/>
                  <a:pt x="11701" y="12546"/>
                  <a:pt x="11446" y="12185"/>
                </a:cubicBezTo>
                <a:cubicBezTo>
                  <a:pt x="11965" y="12061"/>
                  <a:pt x="12508" y="11992"/>
                  <a:pt x="13014" y="11992"/>
                </a:cubicBezTo>
                <a:close/>
                <a:moveTo>
                  <a:pt x="52860" y="10970"/>
                </a:moveTo>
                <a:cubicBezTo>
                  <a:pt x="53045" y="11190"/>
                  <a:pt x="53194" y="11446"/>
                  <a:pt x="53414" y="11666"/>
                </a:cubicBezTo>
                <a:cubicBezTo>
                  <a:pt x="53344" y="12221"/>
                  <a:pt x="53300" y="12766"/>
                  <a:pt x="53230" y="13286"/>
                </a:cubicBezTo>
                <a:cubicBezTo>
                  <a:pt x="53080" y="13136"/>
                  <a:pt x="52939" y="12951"/>
                  <a:pt x="52825" y="12766"/>
                </a:cubicBezTo>
                <a:cubicBezTo>
                  <a:pt x="52860" y="12185"/>
                  <a:pt x="52860" y="11560"/>
                  <a:pt x="52860" y="10970"/>
                </a:cubicBezTo>
                <a:close/>
                <a:moveTo>
                  <a:pt x="61708" y="12256"/>
                </a:moveTo>
                <a:cubicBezTo>
                  <a:pt x="62148" y="12405"/>
                  <a:pt x="62544" y="12546"/>
                  <a:pt x="62984" y="12696"/>
                </a:cubicBezTo>
                <a:cubicBezTo>
                  <a:pt x="62474" y="12916"/>
                  <a:pt x="61928" y="13101"/>
                  <a:pt x="61373" y="13286"/>
                </a:cubicBezTo>
                <a:cubicBezTo>
                  <a:pt x="61047" y="13136"/>
                  <a:pt x="60713" y="13022"/>
                  <a:pt x="60343" y="12916"/>
                </a:cubicBezTo>
                <a:cubicBezTo>
                  <a:pt x="60827" y="12696"/>
                  <a:pt x="61268" y="12476"/>
                  <a:pt x="61708" y="12256"/>
                </a:cubicBezTo>
                <a:close/>
                <a:moveTo>
                  <a:pt x="59207" y="12582"/>
                </a:moveTo>
                <a:cubicBezTo>
                  <a:pt x="59542" y="12696"/>
                  <a:pt x="59903" y="12802"/>
                  <a:pt x="60238" y="12916"/>
                </a:cubicBezTo>
                <a:cubicBezTo>
                  <a:pt x="60053" y="12987"/>
                  <a:pt x="59833" y="13066"/>
                  <a:pt x="59648" y="13136"/>
                </a:cubicBezTo>
                <a:cubicBezTo>
                  <a:pt x="59392" y="13207"/>
                  <a:pt x="59137" y="13321"/>
                  <a:pt x="58882" y="13391"/>
                </a:cubicBezTo>
                <a:cubicBezTo>
                  <a:pt x="58626" y="13321"/>
                  <a:pt x="58362" y="13242"/>
                  <a:pt x="58072" y="13171"/>
                </a:cubicBezTo>
                <a:cubicBezTo>
                  <a:pt x="58186" y="13101"/>
                  <a:pt x="58292" y="13066"/>
                  <a:pt x="58406" y="12987"/>
                </a:cubicBezTo>
                <a:cubicBezTo>
                  <a:pt x="58697" y="12881"/>
                  <a:pt x="58952" y="12731"/>
                  <a:pt x="59207" y="12582"/>
                </a:cubicBezTo>
                <a:close/>
                <a:moveTo>
                  <a:pt x="53450" y="11701"/>
                </a:moveTo>
                <a:cubicBezTo>
                  <a:pt x="53599" y="11886"/>
                  <a:pt x="53740" y="12036"/>
                  <a:pt x="53925" y="12185"/>
                </a:cubicBezTo>
                <a:cubicBezTo>
                  <a:pt x="53819" y="12626"/>
                  <a:pt x="53705" y="13101"/>
                  <a:pt x="53599" y="13576"/>
                </a:cubicBezTo>
                <a:cubicBezTo>
                  <a:pt x="53485" y="13506"/>
                  <a:pt x="53379" y="13427"/>
                  <a:pt x="53265" y="13321"/>
                </a:cubicBezTo>
                <a:cubicBezTo>
                  <a:pt x="53344" y="12802"/>
                  <a:pt x="53414" y="12256"/>
                  <a:pt x="53450" y="11701"/>
                </a:cubicBezTo>
                <a:close/>
                <a:moveTo>
                  <a:pt x="53960" y="12221"/>
                </a:moveTo>
                <a:cubicBezTo>
                  <a:pt x="54145" y="12326"/>
                  <a:pt x="54330" y="12441"/>
                  <a:pt x="54550" y="12546"/>
                </a:cubicBezTo>
                <a:cubicBezTo>
                  <a:pt x="54401" y="12951"/>
                  <a:pt x="54260" y="13356"/>
                  <a:pt x="54075" y="13726"/>
                </a:cubicBezTo>
                <a:cubicBezTo>
                  <a:pt x="53925" y="13726"/>
                  <a:pt x="53784" y="13647"/>
                  <a:pt x="53635" y="13576"/>
                </a:cubicBezTo>
                <a:cubicBezTo>
                  <a:pt x="53784" y="13136"/>
                  <a:pt x="53855" y="12661"/>
                  <a:pt x="53960" y="12221"/>
                </a:cubicBezTo>
                <a:close/>
                <a:moveTo>
                  <a:pt x="56311" y="12881"/>
                </a:moveTo>
                <a:cubicBezTo>
                  <a:pt x="56531" y="12916"/>
                  <a:pt x="56716" y="12951"/>
                  <a:pt x="56901" y="12951"/>
                </a:cubicBezTo>
                <a:cubicBezTo>
                  <a:pt x="56566" y="13207"/>
                  <a:pt x="56205" y="13427"/>
                  <a:pt x="55871" y="13682"/>
                </a:cubicBezTo>
                <a:cubicBezTo>
                  <a:pt x="55686" y="13682"/>
                  <a:pt x="55501" y="13726"/>
                  <a:pt x="55325" y="13726"/>
                </a:cubicBezTo>
                <a:lnTo>
                  <a:pt x="55210" y="13726"/>
                </a:lnTo>
                <a:lnTo>
                  <a:pt x="55871" y="13066"/>
                </a:lnTo>
                <a:cubicBezTo>
                  <a:pt x="55941" y="12987"/>
                  <a:pt x="56020" y="12951"/>
                  <a:pt x="56091" y="12881"/>
                </a:cubicBezTo>
                <a:close/>
                <a:moveTo>
                  <a:pt x="56971" y="12987"/>
                </a:moveTo>
                <a:cubicBezTo>
                  <a:pt x="57086" y="12987"/>
                  <a:pt x="57227" y="13022"/>
                  <a:pt x="57341" y="13022"/>
                </a:cubicBezTo>
                <a:cubicBezTo>
                  <a:pt x="57561" y="13066"/>
                  <a:pt x="57746" y="13136"/>
                  <a:pt x="57922" y="13171"/>
                </a:cubicBezTo>
                <a:cubicBezTo>
                  <a:pt x="57816" y="13242"/>
                  <a:pt x="57667" y="13286"/>
                  <a:pt x="57561" y="13356"/>
                </a:cubicBezTo>
                <a:cubicBezTo>
                  <a:pt x="57262" y="13462"/>
                  <a:pt x="57006" y="13612"/>
                  <a:pt x="56716" y="13726"/>
                </a:cubicBezTo>
                <a:cubicBezTo>
                  <a:pt x="56646" y="13726"/>
                  <a:pt x="56531" y="13682"/>
                  <a:pt x="56425" y="13682"/>
                </a:cubicBezTo>
                <a:lnTo>
                  <a:pt x="55941" y="13682"/>
                </a:lnTo>
                <a:cubicBezTo>
                  <a:pt x="56311" y="13427"/>
                  <a:pt x="56646" y="13207"/>
                  <a:pt x="56971" y="12987"/>
                </a:cubicBezTo>
                <a:close/>
                <a:moveTo>
                  <a:pt x="60273" y="12951"/>
                </a:moveTo>
                <a:cubicBezTo>
                  <a:pt x="60643" y="13066"/>
                  <a:pt x="60968" y="13171"/>
                  <a:pt x="61338" y="13321"/>
                </a:cubicBezTo>
                <a:cubicBezTo>
                  <a:pt x="61047" y="13391"/>
                  <a:pt x="60748" y="13462"/>
                  <a:pt x="60458" y="13576"/>
                </a:cubicBezTo>
                <a:cubicBezTo>
                  <a:pt x="60238" y="13612"/>
                  <a:pt x="60017" y="13682"/>
                  <a:pt x="59833" y="13726"/>
                </a:cubicBezTo>
                <a:cubicBezTo>
                  <a:pt x="59542" y="13612"/>
                  <a:pt x="59243" y="13506"/>
                  <a:pt x="58952" y="13427"/>
                </a:cubicBezTo>
                <a:cubicBezTo>
                  <a:pt x="59207" y="13356"/>
                  <a:pt x="59428" y="13242"/>
                  <a:pt x="59683" y="13171"/>
                </a:cubicBezTo>
                <a:cubicBezTo>
                  <a:pt x="59868" y="13101"/>
                  <a:pt x="60088" y="13022"/>
                  <a:pt x="60273" y="12951"/>
                </a:cubicBezTo>
                <a:close/>
                <a:moveTo>
                  <a:pt x="15267" y="12221"/>
                </a:moveTo>
                <a:lnTo>
                  <a:pt x="15267" y="12221"/>
                </a:lnTo>
                <a:cubicBezTo>
                  <a:pt x="15927" y="12361"/>
                  <a:pt x="16508" y="12582"/>
                  <a:pt x="17098" y="12802"/>
                </a:cubicBezTo>
                <a:cubicBezTo>
                  <a:pt x="17283" y="13136"/>
                  <a:pt x="17468" y="13427"/>
                  <a:pt x="17609" y="13761"/>
                </a:cubicBezTo>
                <a:cubicBezTo>
                  <a:pt x="17468" y="13726"/>
                  <a:pt x="17318" y="13647"/>
                  <a:pt x="17169" y="13612"/>
                </a:cubicBezTo>
                <a:cubicBezTo>
                  <a:pt x="16728" y="13427"/>
                  <a:pt x="16288" y="13321"/>
                  <a:pt x="15848" y="13242"/>
                </a:cubicBezTo>
                <a:cubicBezTo>
                  <a:pt x="15663" y="12881"/>
                  <a:pt x="15487" y="12546"/>
                  <a:pt x="15267" y="12221"/>
                </a:cubicBezTo>
                <a:close/>
                <a:moveTo>
                  <a:pt x="55325" y="12766"/>
                </a:moveTo>
                <a:cubicBezTo>
                  <a:pt x="55545" y="12802"/>
                  <a:pt x="55800" y="12846"/>
                  <a:pt x="56020" y="12881"/>
                </a:cubicBezTo>
                <a:cubicBezTo>
                  <a:pt x="55985" y="12916"/>
                  <a:pt x="55906" y="12987"/>
                  <a:pt x="55836" y="13022"/>
                </a:cubicBezTo>
                <a:cubicBezTo>
                  <a:pt x="55615" y="13286"/>
                  <a:pt x="55395" y="13506"/>
                  <a:pt x="55175" y="13726"/>
                </a:cubicBezTo>
                <a:cubicBezTo>
                  <a:pt x="54990" y="13761"/>
                  <a:pt x="54805" y="13761"/>
                  <a:pt x="54665" y="13761"/>
                </a:cubicBezTo>
                <a:lnTo>
                  <a:pt x="55325" y="12766"/>
                </a:lnTo>
                <a:close/>
                <a:moveTo>
                  <a:pt x="54585" y="12546"/>
                </a:moveTo>
                <a:cubicBezTo>
                  <a:pt x="54805" y="12661"/>
                  <a:pt x="55026" y="12696"/>
                  <a:pt x="55281" y="12731"/>
                </a:cubicBezTo>
                <a:cubicBezTo>
                  <a:pt x="55061" y="13101"/>
                  <a:pt x="54841" y="13427"/>
                  <a:pt x="54585" y="13761"/>
                </a:cubicBezTo>
                <a:cubicBezTo>
                  <a:pt x="54538" y="13773"/>
                  <a:pt x="54491" y="13777"/>
                  <a:pt x="54442" y="13777"/>
                </a:cubicBezTo>
                <a:cubicBezTo>
                  <a:pt x="54345" y="13777"/>
                  <a:pt x="54245" y="13761"/>
                  <a:pt x="54145" y="13761"/>
                </a:cubicBezTo>
                <a:lnTo>
                  <a:pt x="54110" y="13761"/>
                </a:lnTo>
                <a:cubicBezTo>
                  <a:pt x="54295" y="13356"/>
                  <a:pt x="54445" y="12951"/>
                  <a:pt x="54585" y="12546"/>
                </a:cubicBezTo>
                <a:close/>
                <a:moveTo>
                  <a:pt x="63028" y="12731"/>
                </a:moveTo>
                <a:cubicBezTo>
                  <a:pt x="63504" y="12881"/>
                  <a:pt x="63944" y="13022"/>
                  <a:pt x="64384" y="13207"/>
                </a:cubicBezTo>
                <a:cubicBezTo>
                  <a:pt x="63865" y="13427"/>
                  <a:pt x="63354" y="13647"/>
                  <a:pt x="62808" y="13832"/>
                </a:cubicBezTo>
                <a:cubicBezTo>
                  <a:pt x="62368" y="13647"/>
                  <a:pt x="61928" y="13462"/>
                  <a:pt x="61444" y="13321"/>
                </a:cubicBezTo>
                <a:cubicBezTo>
                  <a:pt x="61998" y="13136"/>
                  <a:pt x="62509" y="12916"/>
                  <a:pt x="63028" y="12731"/>
                </a:cubicBezTo>
                <a:close/>
                <a:moveTo>
                  <a:pt x="58001" y="13171"/>
                </a:moveTo>
                <a:cubicBezTo>
                  <a:pt x="58292" y="13242"/>
                  <a:pt x="58547" y="13356"/>
                  <a:pt x="58847" y="13427"/>
                </a:cubicBezTo>
                <a:cubicBezTo>
                  <a:pt x="58697" y="13462"/>
                  <a:pt x="58547" y="13506"/>
                  <a:pt x="58442" y="13541"/>
                </a:cubicBezTo>
                <a:lnTo>
                  <a:pt x="57447" y="13867"/>
                </a:lnTo>
                <a:cubicBezTo>
                  <a:pt x="57262" y="13832"/>
                  <a:pt x="57042" y="13796"/>
                  <a:pt x="56822" y="13726"/>
                </a:cubicBezTo>
                <a:cubicBezTo>
                  <a:pt x="57042" y="13612"/>
                  <a:pt x="57306" y="13506"/>
                  <a:pt x="57561" y="13391"/>
                </a:cubicBezTo>
                <a:cubicBezTo>
                  <a:pt x="57702" y="13321"/>
                  <a:pt x="57852" y="13242"/>
                  <a:pt x="58001" y="13171"/>
                </a:cubicBezTo>
                <a:close/>
                <a:moveTo>
                  <a:pt x="11411" y="12185"/>
                </a:moveTo>
                <a:cubicBezTo>
                  <a:pt x="11631" y="12546"/>
                  <a:pt x="11851" y="12916"/>
                  <a:pt x="12071" y="13321"/>
                </a:cubicBezTo>
                <a:cubicBezTo>
                  <a:pt x="11921" y="13356"/>
                  <a:pt x="11781" y="13391"/>
                  <a:pt x="11631" y="13427"/>
                </a:cubicBezTo>
                <a:cubicBezTo>
                  <a:pt x="11155" y="13576"/>
                  <a:pt x="10715" y="13761"/>
                  <a:pt x="10346" y="13981"/>
                </a:cubicBezTo>
                <a:cubicBezTo>
                  <a:pt x="10125" y="13576"/>
                  <a:pt x="9870" y="13207"/>
                  <a:pt x="9615" y="12846"/>
                </a:cubicBezTo>
                <a:cubicBezTo>
                  <a:pt x="9985" y="12661"/>
                  <a:pt x="10425" y="12476"/>
                  <a:pt x="10865" y="12326"/>
                </a:cubicBezTo>
                <a:cubicBezTo>
                  <a:pt x="11041" y="12291"/>
                  <a:pt x="11226" y="12256"/>
                  <a:pt x="11411" y="12185"/>
                </a:cubicBezTo>
                <a:close/>
                <a:moveTo>
                  <a:pt x="58882" y="13427"/>
                </a:moveTo>
                <a:cubicBezTo>
                  <a:pt x="59172" y="13541"/>
                  <a:pt x="59463" y="13647"/>
                  <a:pt x="59762" y="13761"/>
                </a:cubicBezTo>
                <a:cubicBezTo>
                  <a:pt x="59683" y="13761"/>
                  <a:pt x="59612" y="13796"/>
                  <a:pt x="59542" y="13796"/>
                </a:cubicBezTo>
                <a:cubicBezTo>
                  <a:pt x="59102" y="13902"/>
                  <a:pt x="58697" y="14017"/>
                  <a:pt x="58257" y="14122"/>
                </a:cubicBezTo>
                <a:cubicBezTo>
                  <a:pt x="58037" y="14052"/>
                  <a:pt x="57781" y="13981"/>
                  <a:pt x="57526" y="13902"/>
                </a:cubicBezTo>
                <a:cubicBezTo>
                  <a:pt x="57852" y="13796"/>
                  <a:pt x="58142" y="13682"/>
                  <a:pt x="58442" y="13612"/>
                </a:cubicBezTo>
                <a:cubicBezTo>
                  <a:pt x="58582" y="13541"/>
                  <a:pt x="58732" y="13506"/>
                  <a:pt x="58882" y="13427"/>
                </a:cubicBezTo>
                <a:close/>
                <a:moveTo>
                  <a:pt x="61373" y="13321"/>
                </a:moveTo>
                <a:cubicBezTo>
                  <a:pt x="61849" y="13506"/>
                  <a:pt x="62289" y="13682"/>
                  <a:pt x="62764" y="13867"/>
                </a:cubicBezTo>
                <a:cubicBezTo>
                  <a:pt x="62544" y="13946"/>
                  <a:pt x="62324" y="14017"/>
                  <a:pt x="62104" y="14052"/>
                </a:cubicBezTo>
                <a:cubicBezTo>
                  <a:pt x="61813" y="14166"/>
                  <a:pt x="61523" y="14237"/>
                  <a:pt x="61268" y="14342"/>
                </a:cubicBezTo>
                <a:cubicBezTo>
                  <a:pt x="60783" y="14122"/>
                  <a:pt x="60343" y="13946"/>
                  <a:pt x="59903" y="13761"/>
                </a:cubicBezTo>
                <a:cubicBezTo>
                  <a:pt x="60088" y="13682"/>
                  <a:pt x="60273" y="13647"/>
                  <a:pt x="60458" y="13612"/>
                </a:cubicBezTo>
                <a:cubicBezTo>
                  <a:pt x="60748" y="13541"/>
                  <a:pt x="61083" y="13427"/>
                  <a:pt x="61373" y="13321"/>
                </a:cubicBezTo>
                <a:close/>
                <a:moveTo>
                  <a:pt x="56425" y="13726"/>
                </a:moveTo>
                <a:cubicBezTo>
                  <a:pt x="56496" y="13726"/>
                  <a:pt x="56566" y="13761"/>
                  <a:pt x="56681" y="13761"/>
                </a:cubicBezTo>
                <a:cubicBezTo>
                  <a:pt x="56276" y="13946"/>
                  <a:pt x="55871" y="14166"/>
                  <a:pt x="55466" y="14342"/>
                </a:cubicBezTo>
                <a:cubicBezTo>
                  <a:pt x="55325" y="14342"/>
                  <a:pt x="55175" y="14386"/>
                  <a:pt x="55026" y="14386"/>
                </a:cubicBezTo>
                <a:lnTo>
                  <a:pt x="54955" y="14386"/>
                </a:lnTo>
                <a:cubicBezTo>
                  <a:pt x="55246" y="14166"/>
                  <a:pt x="55580" y="13946"/>
                  <a:pt x="55906" y="13726"/>
                </a:cubicBezTo>
                <a:close/>
                <a:moveTo>
                  <a:pt x="56751" y="13761"/>
                </a:moveTo>
                <a:cubicBezTo>
                  <a:pt x="56971" y="13796"/>
                  <a:pt x="57191" y="13867"/>
                  <a:pt x="57376" y="13902"/>
                </a:cubicBezTo>
                <a:cubicBezTo>
                  <a:pt x="56971" y="14052"/>
                  <a:pt x="56531" y="14237"/>
                  <a:pt x="56126" y="14422"/>
                </a:cubicBezTo>
                <a:cubicBezTo>
                  <a:pt x="55941" y="14386"/>
                  <a:pt x="55765" y="14342"/>
                  <a:pt x="55580" y="14342"/>
                </a:cubicBezTo>
                <a:cubicBezTo>
                  <a:pt x="55941" y="14166"/>
                  <a:pt x="56346" y="13981"/>
                  <a:pt x="56751" y="13761"/>
                </a:cubicBezTo>
                <a:close/>
                <a:moveTo>
                  <a:pt x="64455" y="13207"/>
                </a:moveTo>
                <a:cubicBezTo>
                  <a:pt x="64895" y="13356"/>
                  <a:pt x="65335" y="13541"/>
                  <a:pt x="65775" y="13682"/>
                </a:cubicBezTo>
                <a:cubicBezTo>
                  <a:pt x="65300" y="13946"/>
                  <a:pt x="64789" y="14201"/>
                  <a:pt x="64270" y="14422"/>
                </a:cubicBezTo>
                <a:cubicBezTo>
                  <a:pt x="63794" y="14237"/>
                  <a:pt x="63319" y="14052"/>
                  <a:pt x="62879" y="13867"/>
                </a:cubicBezTo>
                <a:cubicBezTo>
                  <a:pt x="63389" y="13647"/>
                  <a:pt x="63944" y="13427"/>
                  <a:pt x="64455" y="13207"/>
                </a:cubicBezTo>
                <a:close/>
                <a:moveTo>
                  <a:pt x="52244" y="6313"/>
                </a:moveTo>
                <a:lnTo>
                  <a:pt x="52244" y="6348"/>
                </a:lnTo>
                <a:cubicBezTo>
                  <a:pt x="52499" y="6718"/>
                  <a:pt x="52754" y="7044"/>
                  <a:pt x="53009" y="7414"/>
                </a:cubicBezTo>
                <a:cubicBezTo>
                  <a:pt x="52904" y="7924"/>
                  <a:pt x="52860" y="8479"/>
                  <a:pt x="52825" y="9025"/>
                </a:cubicBezTo>
                <a:cubicBezTo>
                  <a:pt x="52719" y="8840"/>
                  <a:pt x="52605" y="8664"/>
                  <a:pt x="52464" y="8479"/>
                </a:cubicBezTo>
                <a:cubicBezTo>
                  <a:pt x="52384" y="8364"/>
                  <a:pt x="52314" y="8259"/>
                  <a:pt x="52244" y="8144"/>
                </a:cubicBezTo>
                <a:lnTo>
                  <a:pt x="52200" y="8180"/>
                </a:lnTo>
                <a:cubicBezTo>
                  <a:pt x="52279" y="8294"/>
                  <a:pt x="52349" y="8400"/>
                  <a:pt x="52420" y="8479"/>
                </a:cubicBezTo>
                <a:cubicBezTo>
                  <a:pt x="52569" y="8699"/>
                  <a:pt x="52719" y="8884"/>
                  <a:pt x="52825" y="9104"/>
                </a:cubicBezTo>
                <a:lnTo>
                  <a:pt x="52825" y="10715"/>
                </a:lnTo>
                <a:lnTo>
                  <a:pt x="52825" y="10821"/>
                </a:lnTo>
                <a:cubicBezTo>
                  <a:pt x="52754" y="10715"/>
                  <a:pt x="52684" y="10601"/>
                  <a:pt x="52605" y="10460"/>
                </a:cubicBezTo>
                <a:cubicBezTo>
                  <a:pt x="52499" y="10345"/>
                  <a:pt x="52420" y="10204"/>
                  <a:pt x="52314" y="10055"/>
                </a:cubicBezTo>
                <a:lnTo>
                  <a:pt x="52279" y="10090"/>
                </a:lnTo>
                <a:cubicBezTo>
                  <a:pt x="52384" y="10204"/>
                  <a:pt x="52464" y="10345"/>
                  <a:pt x="52569" y="10495"/>
                </a:cubicBezTo>
                <a:cubicBezTo>
                  <a:pt x="52640" y="10645"/>
                  <a:pt x="52719" y="10750"/>
                  <a:pt x="52825" y="10900"/>
                </a:cubicBezTo>
                <a:cubicBezTo>
                  <a:pt x="52825" y="11481"/>
                  <a:pt x="52825" y="12106"/>
                  <a:pt x="52789" y="12696"/>
                </a:cubicBezTo>
                <a:cubicBezTo>
                  <a:pt x="52719" y="12582"/>
                  <a:pt x="52640" y="12476"/>
                  <a:pt x="52569" y="12361"/>
                </a:cubicBezTo>
                <a:cubicBezTo>
                  <a:pt x="52499" y="12221"/>
                  <a:pt x="52384" y="12071"/>
                  <a:pt x="52314" y="11921"/>
                </a:cubicBezTo>
                <a:lnTo>
                  <a:pt x="52279" y="11965"/>
                </a:lnTo>
                <a:cubicBezTo>
                  <a:pt x="52349" y="12106"/>
                  <a:pt x="52464" y="12256"/>
                  <a:pt x="52534" y="12405"/>
                </a:cubicBezTo>
                <a:cubicBezTo>
                  <a:pt x="52605" y="12511"/>
                  <a:pt x="52684" y="12661"/>
                  <a:pt x="52789" y="12766"/>
                </a:cubicBezTo>
                <a:cubicBezTo>
                  <a:pt x="52754" y="13356"/>
                  <a:pt x="52684" y="13902"/>
                  <a:pt x="52534" y="14457"/>
                </a:cubicBezTo>
                <a:cubicBezTo>
                  <a:pt x="52384" y="14307"/>
                  <a:pt x="52244" y="14087"/>
                  <a:pt x="52059" y="13796"/>
                </a:cubicBezTo>
                <a:cubicBezTo>
                  <a:pt x="52349" y="12476"/>
                  <a:pt x="52279" y="11041"/>
                  <a:pt x="52200" y="9685"/>
                </a:cubicBezTo>
                <a:cubicBezTo>
                  <a:pt x="52129" y="8549"/>
                  <a:pt x="52094" y="7414"/>
                  <a:pt x="52244" y="6313"/>
                </a:cubicBezTo>
                <a:close/>
                <a:moveTo>
                  <a:pt x="55800" y="13726"/>
                </a:moveTo>
                <a:cubicBezTo>
                  <a:pt x="55501" y="13946"/>
                  <a:pt x="55175" y="14201"/>
                  <a:pt x="54841" y="14422"/>
                </a:cubicBezTo>
                <a:cubicBezTo>
                  <a:pt x="54700" y="14457"/>
                  <a:pt x="54585" y="14457"/>
                  <a:pt x="54445" y="14492"/>
                </a:cubicBezTo>
                <a:cubicBezTo>
                  <a:pt x="54700" y="14272"/>
                  <a:pt x="54955" y="14017"/>
                  <a:pt x="55175" y="13796"/>
                </a:cubicBezTo>
                <a:cubicBezTo>
                  <a:pt x="55210" y="13761"/>
                  <a:pt x="55281" y="13761"/>
                  <a:pt x="55325" y="13761"/>
                </a:cubicBezTo>
                <a:cubicBezTo>
                  <a:pt x="55466" y="13761"/>
                  <a:pt x="55651" y="13726"/>
                  <a:pt x="55800" y="13726"/>
                </a:cubicBezTo>
                <a:close/>
                <a:moveTo>
                  <a:pt x="17169" y="12846"/>
                </a:moveTo>
                <a:lnTo>
                  <a:pt x="17169" y="12846"/>
                </a:lnTo>
                <a:cubicBezTo>
                  <a:pt x="17758" y="13101"/>
                  <a:pt x="18348" y="13391"/>
                  <a:pt x="18894" y="13726"/>
                </a:cubicBezTo>
                <a:cubicBezTo>
                  <a:pt x="19044" y="14017"/>
                  <a:pt x="19185" y="14307"/>
                  <a:pt x="19334" y="14606"/>
                </a:cubicBezTo>
                <a:cubicBezTo>
                  <a:pt x="18744" y="14272"/>
                  <a:pt x="18199" y="14017"/>
                  <a:pt x="17688" y="13796"/>
                </a:cubicBezTo>
                <a:cubicBezTo>
                  <a:pt x="17503" y="13462"/>
                  <a:pt x="17353" y="13136"/>
                  <a:pt x="17169" y="12846"/>
                </a:cubicBezTo>
                <a:close/>
                <a:moveTo>
                  <a:pt x="57447" y="13946"/>
                </a:moveTo>
                <a:cubicBezTo>
                  <a:pt x="57702" y="13981"/>
                  <a:pt x="57966" y="14052"/>
                  <a:pt x="58186" y="14166"/>
                </a:cubicBezTo>
                <a:cubicBezTo>
                  <a:pt x="57746" y="14272"/>
                  <a:pt x="57262" y="14422"/>
                  <a:pt x="56866" y="14606"/>
                </a:cubicBezTo>
                <a:cubicBezTo>
                  <a:pt x="56646" y="14527"/>
                  <a:pt x="56425" y="14457"/>
                  <a:pt x="56205" y="14422"/>
                </a:cubicBezTo>
                <a:cubicBezTo>
                  <a:pt x="56602" y="14237"/>
                  <a:pt x="57042" y="14087"/>
                  <a:pt x="57447" y="13946"/>
                </a:cubicBezTo>
                <a:close/>
                <a:moveTo>
                  <a:pt x="55105" y="13796"/>
                </a:moveTo>
                <a:cubicBezTo>
                  <a:pt x="54841" y="14052"/>
                  <a:pt x="54621" y="14272"/>
                  <a:pt x="54365" y="14527"/>
                </a:cubicBezTo>
                <a:cubicBezTo>
                  <a:pt x="54224" y="14562"/>
                  <a:pt x="54145" y="14606"/>
                  <a:pt x="54040" y="14642"/>
                </a:cubicBezTo>
                <a:cubicBezTo>
                  <a:pt x="54224" y="14386"/>
                  <a:pt x="54445" y="14087"/>
                  <a:pt x="54621" y="13832"/>
                </a:cubicBezTo>
                <a:cubicBezTo>
                  <a:pt x="54770" y="13832"/>
                  <a:pt x="54955" y="13796"/>
                  <a:pt x="55105" y="13796"/>
                </a:cubicBezTo>
                <a:close/>
                <a:moveTo>
                  <a:pt x="14017" y="13101"/>
                </a:moveTo>
                <a:cubicBezTo>
                  <a:pt x="14642" y="13101"/>
                  <a:pt x="15223" y="13136"/>
                  <a:pt x="15813" y="13242"/>
                </a:cubicBezTo>
                <a:cubicBezTo>
                  <a:pt x="16033" y="13726"/>
                  <a:pt x="16253" y="14237"/>
                  <a:pt x="16473" y="14747"/>
                </a:cubicBezTo>
                <a:cubicBezTo>
                  <a:pt x="15927" y="14642"/>
                  <a:pt x="15337" y="14562"/>
                  <a:pt x="14712" y="14562"/>
                </a:cubicBezTo>
                <a:cubicBezTo>
                  <a:pt x="14492" y="14052"/>
                  <a:pt x="14272" y="13576"/>
                  <a:pt x="14017" y="13101"/>
                </a:cubicBezTo>
                <a:close/>
                <a:moveTo>
                  <a:pt x="59833" y="13761"/>
                </a:moveTo>
                <a:cubicBezTo>
                  <a:pt x="60273" y="13946"/>
                  <a:pt x="60748" y="14122"/>
                  <a:pt x="61188" y="14342"/>
                </a:cubicBezTo>
                <a:cubicBezTo>
                  <a:pt x="61083" y="14386"/>
                  <a:pt x="60968" y="14422"/>
                  <a:pt x="60863" y="14457"/>
                </a:cubicBezTo>
                <a:cubicBezTo>
                  <a:pt x="60458" y="14562"/>
                  <a:pt x="60088" y="14677"/>
                  <a:pt x="59683" y="14783"/>
                </a:cubicBezTo>
                <a:cubicBezTo>
                  <a:pt x="59243" y="14562"/>
                  <a:pt x="58802" y="14342"/>
                  <a:pt x="58327" y="14166"/>
                </a:cubicBezTo>
                <a:cubicBezTo>
                  <a:pt x="58732" y="14052"/>
                  <a:pt x="59137" y="13946"/>
                  <a:pt x="59542" y="13832"/>
                </a:cubicBezTo>
                <a:cubicBezTo>
                  <a:pt x="59612" y="13832"/>
                  <a:pt x="59727" y="13796"/>
                  <a:pt x="59833" y="13761"/>
                </a:cubicBezTo>
                <a:close/>
                <a:moveTo>
                  <a:pt x="13946" y="13101"/>
                </a:moveTo>
                <a:cubicBezTo>
                  <a:pt x="14237" y="13576"/>
                  <a:pt x="14457" y="14052"/>
                  <a:pt x="14677" y="14562"/>
                </a:cubicBezTo>
                <a:cubicBezTo>
                  <a:pt x="14087" y="14606"/>
                  <a:pt x="13506" y="14677"/>
                  <a:pt x="12881" y="14827"/>
                </a:cubicBezTo>
                <a:cubicBezTo>
                  <a:pt x="12661" y="14307"/>
                  <a:pt x="12406" y="13796"/>
                  <a:pt x="12142" y="13321"/>
                </a:cubicBezTo>
                <a:cubicBezTo>
                  <a:pt x="12767" y="13171"/>
                  <a:pt x="13356" y="13101"/>
                  <a:pt x="13946" y="13101"/>
                </a:cubicBezTo>
                <a:close/>
                <a:moveTo>
                  <a:pt x="52825" y="12846"/>
                </a:moveTo>
                <a:cubicBezTo>
                  <a:pt x="52939" y="13022"/>
                  <a:pt x="53080" y="13207"/>
                  <a:pt x="53230" y="13356"/>
                </a:cubicBezTo>
                <a:cubicBezTo>
                  <a:pt x="53159" y="13832"/>
                  <a:pt x="53045" y="14342"/>
                  <a:pt x="52939" y="14827"/>
                </a:cubicBezTo>
                <a:cubicBezTo>
                  <a:pt x="52825" y="14747"/>
                  <a:pt x="52719" y="14677"/>
                  <a:pt x="52569" y="14492"/>
                </a:cubicBezTo>
                <a:cubicBezTo>
                  <a:pt x="52719" y="13981"/>
                  <a:pt x="52789" y="13391"/>
                  <a:pt x="52825" y="12846"/>
                </a:cubicBezTo>
                <a:close/>
                <a:moveTo>
                  <a:pt x="54145" y="13796"/>
                </a:moveTo>
                <a:cubicBezTo>
                  <a:pt x="54295" y="13832"/>
                  <a:pt x="54445" y="13832"/>
                  <a:pt x="54585" y="13832"/>
                </a:cubicBezTo>
                <a:cubicBezTo>
                  <a:pt x="54365" y="14122"/>
                  <a:pt x="54145" y="14386"/>
                  <a:pt x="53960" y="14677"/>
                </a:cubicBezTo>
                <a:cubicBezTo>
                  <a:pt x="53890" y="14712"/>
                  <a:pt x="53819" y="14747"/>
                  <a:pt x="53784" y="14747"/>
                </a:cubicBezTo>
                <a:cubicBezTo>
                  <a:pt x="53705" y="14783"/>
                  <a:pt x="53670" y="14783"/>
                  <a:pt x="53599" y="14827"/>
                </a:cubicBezTo>
                <a:cubicBezTo>
                  <a:pt x="53784" y="14492"/>
                  <a:pt x="53960" y="14122"/>
                  <a:pt x="54110" y="13796"/>
                </a:cubicBezTo>
                <a:close/>
                <a:moveTo>
                  <a:pt x="53265" y="13391"/>
                </a:moveTo>
                <a:cubicBezTo>
                  <a:pt x="53379" y="13462"/>
                  <a:pt x="53485" y="13541"/>
                  <a:pt x="53599" y="13612"/>
                </a:cubicBezTo>
                <a:cubicBezTo>
                  <a:pt x="53485" y="14052"/>
                  <a:pt x="53344" y="14492"/>
                  <a:pt x="53194" y="14932"/>
                </a:cubicBezTo>
                <a:cubicBezTo>
                  <a:pt x="53124" y="14932"/>
                  <a:pt x="53045" y="14897"/>
                  <a:pt x="52974" y="14862"/>
                </a:cubicBezTo>
                <a:cubicBezTo>
                  <a:pt x="53080" y="14386"/>
                  <a:pt x="53194" y="13867"/>
                  <a:pt x="53265" y="13391"/>
                </a:cubicBezTo>
                <a:close/>
                <a:moveTo>
                  <a:pt x="53635" y="13647"/>
                </a:moveTo>
                <a:cubicBezTo>
                  <a:pt x="53740" y="13682"/>
                  <a:pt x="53890" y="13761"/>
                  <a:pt x="54075" y="13796"/>
                </a:cubicBezTo>
                <a:cubicBezTo>
                  <a:pt x="53890" y="14122"/>
                  <a:pt x="53740" y="14492"/>
                  <a:pt x="53564" y="14862"/>
                </a:cubicBezTo>
                <a:cubicBezTo>
                  <a:pt x="53450" y="14897"/>
                  <a:pt x="53344" y="14932"/>
                  <a:pt x="53230" y="14932"/>
                </a:cubicBezTo>
                <a:cubicBezTo>
                  <a:pt x="53379" y="14492"/>
                  <a:pt x="53520" y="14087"/>
                  <a:pt x="53635" y="13647"/>
                </a:cubicBezTo>
                <a:close/>
                <a:moveTo>
                  <a:pt x="62808" y="13867"/>
                </a:moveTo>
                <a:cubicBezTo>
                  <a:pt x="63284" y="14052"/>
                  <a:pt x="63724" y="14272"/>
                  <a:pt x="64199" y="14457"/>
                </a:cubicBezTo>
                <a:cubicBezTo>
                  <a:pt x="63830" y="14642"/>
                  <a:pt x="63469" y="14783"/>
                  <a:pt x="63064" y="14932"/>
                </a:cubicBezTo>
                <a:cubicBezTo>
                  <a:pt x="62949" y="14967"/>
                  <a:pt x="62844" y="15003"/>
                  <a:pt x="62694" y="15082"/>
                </a:cubicBezTo>
                <a:cubicBezTo>
                  <a:pt x="62254" y="14827"/>
                  <a:pt x="61778" y="14562"/>
                  <a:pt x="61303" y="14342"/>
                </a:cubicBezTo>
                <a:cubicBezTo>
                  <a:pt x="61593" y="14272"/>
                  <a:pt x="61849" y="14201"/>
                  <a:pt x="62148" y="14122"/>
                </a:cubicBezTo>
                <a:cubicBezTo>
                  <a:pt x="62368" y="14052"/>
                  <a:pt x="62588" y="13946"/>
                  <a:pt x="62808" y="13867"/>
                </a:cubicBezTo>
                <a:close/>
                <a:moveTo>
                  <a:pt x="9580" y="12881"/>
                </a:moveTo>
                <a:cubicBezTo>
                  <a:pt x="9835" y="13242"/>
                  <a:pt x="10090" y="13612"/>
                  <a:pt x="10275" y="14017"/>
                </a:cubicBezTo>
                <a:cubicBezTo>
                  <a:pt x="9720" y="14307"/>
                  <a:pt x="9245" y="14712"/>
                  <a:pt x="8884" y="15152"/>
                </a:cubicBezTo>
                <a:cubicBezTo>
                  <a:pt x="8664" y="14747"/>
                  <a:pt x="8400" y="14386"/>
                  <a:pt x="8145" y="14017"/>
                </a:cubicBezTo>
                <a:cubicBezTo>
                  <a:pt x="8550" y="13576"/>
                  <a:pt x="8990" y="13171"/>
                  <a:pt x="9580" y="12881"/>
                </a:cubicBezTo>
                <a:close/>
                <a:moveTo>
                  <a:pt x="55628" y="14407"/>
                </a:moveTo>
                <a:cubicBezTo>
                  <a:pt x="55759" y="14407"/>
                  <a:pt x="55890" y="14432"/>
                  <a:pt x="56020" y="14457"/>
                </a:cubicBezTo>
                <a:cubicBezTo>
                  <a:pt x="55651" y="14606"/>
                  <a:pt x="55246" y="14827"/>
                  <a:pt x="54885" y="15047"/>
                </a:cubicBezTo>
                <a:cubicBezTo>
                  <a:pt x="54805" y="15082"/>
                  <a:pt x="54770" y="15117"/>
                  <a:pt x="54700" y="15152"/>
                </a:cubicBezTo>
                <a:lnTo>
                  <a:pt x="54224" y="15152"/>
                </a:lnTo>
                <a:cubicBezTo>
                  <a:pt x="54260" y="15152"/>
                  <a:pt x="54330" y="15117"/>
                  <a:pt x="54365" y="15082"/>
                </a:cubicBezTo>
                <a:cubicBezTo>
                  <a:pt x="54735" y="14827"/>
                  <a:pt x="55105" y="14606"/>
                  <a:pt x="55466" y="14422"/>
                </a:cubicBezTo>
                <a:cubicBezTo>
                  <a:pt x="55520" y="14411"/>
                  <a:pt x="55574" y="14407"/>
                  <a:pt x="55628" y="14407"/>
                </a:cubicBezTo>
                <a:close/>
                <a:moveTo>
                  <a:pt x="15848" y="13286"/>
                </a:moveTo>
                <a:lnTo>
                  <a:pt x="15848" y="13286"/>
                </a:lnTo>
                <a:cubicBezTo>
                  <a:pt x="16473" y="13391"/>
                  <a:pt x="17063" y="13576"/>
                  <a:pt x="17644" y="13832"/>
                </a:cubicBezTo>
                <a:cubicBezTo>
                  <a:pt x="17864" y="14272"/>
                  <a:pt x="18049" y="14747"/>
                  <a:pt x="18234" y="15267"/>
                </a:cubicBezTo>
                <a:cubicBezTo>
                  <a:pt x="17688" y="15047"/>
                  <a:pt x="17133" y="14862"/>
                  <a:pt x="16508" y="14747"/>
                </a:cubicBezTo>
                <a:cubicBezTo>
                  <a:pt x="16323" y="14237"/>
                  <a:pt x="16103" y="13726"/>
                  <a:pt x="15848" y="13286"/>
                </a:cubicBezTo>
                <a:close/>
                <a:moveTo>
                  <a:pt x="55395" y="14422"/>
                </a:moveTo>
                <a:cubicBezTo>
                  <a:pt x="55026" y="14606"/>
                  <a:pt x="54700" y="14783"/>
                  <a:pt x="54330" y="15047"/>
                </a:cubicBezTo>
                <a:cubicBezTo>
                  <a:pt x="54260" y="15082"/>
                  <a:pt x="54180" y="15117"/>
                  <a:pt x="54145" y="15187"/>
                </a:cubicBezTo>
                <a:lnTo>
                  <a:pt x="54004" y="15187"/>
                </a:lnTo>
                <a:cubicBezTo>
                  <a:pt x="53925" y="15223"/>
                  <a:pt x="53855" y="15223"/>
                  <a:pt x="53819" y="15267"/>
                </a:cubicBezTo>
                <a:cubicBezTo>
                  <a:pt x="53855" y="15223"/>
                  <a:pt x="53890" y="15187"/>
                  <a:pt x="53925" y="15152"/>
                </a:cubicBezTo>
                <a:cubicBezTo>
                  <a:pt x="54260" y="14932"/>
                  <a:pt x="54550" y="14677"/>
                  <a:pt x="54885" y="14457"/>
                </a:cubicBezTo>
                <a:cubicBezTo>
                  <a:pt x="54920" y="14457"/>
                  <a:pt x="54990" y="14457"/>
                  <a:pt x="55026" y="14422"/>
                </a:cubicBezTo>
                <a:close/>
                <a:moveTo>
                  <a:pt x="56126" y="14457"/>
                </a:moveTo>
                <a:cubicBezTo>
                  <a:pt x="56346" y="14492"/>
                  <a:pt x="56566" y="14527"/>
                  <a:pt x="56786" y="14606"/>
                </a:cubicBezTo>
                <a:cubicBezTo>
                  <a:pt x="56311" y="14783"/>
                  <a:pt x="55836" y="15003"/>
                  <a:pt x="55395" y="15302"/>
                </a:cubicBezTo>
                <a:cubicBezTo>
                  <a:pt x="55175" y="15223"/>
                  <a:pt x="54955" y="15187"/>
                  <a:pt x="54770" y="15152"/>
                </a:cubicBezTo>
                <a:cubicBezTo>
                  <a:pt x="54805" y="15152"/>
                  <a:pt x="54841" y="15117"/>
                  <a:pt x="54920" y="15082"/>
                </a:cubicBezTo>
                <a:cubicBezTo>
                  <a:pt x="55281" y="14827"/>
                  <a:pt x="55686" y="14642"/>
                  <a:pt x="56126" y="14457"/>
                </a:cubicBezTo>
                <a:close/>
                <a:moveTo>
                  <a:pt x="58257" y="14166"/>
                </a:moveTo>
                <a:cubicBezTo>
                  <a:pt x="58732" y="14342"/>
                  <a:pt x="59172" y="14562"/>
                  <a:pt x="59612" y="14827"/>
                </a:cubicBezTo>
                <a:cubicBezTo>
                  <a:pt x="59172" y="14967"/>
                  <a:pt x="58732" y="15117"/>
                  <a:pt x="58292" y="15302"/>
                </a:cubicBezTo>
                <a:cubicBezTo>
                  <a:pt x="57816" y="15003"/>
                  <a:pt x="57376" y="14783"/>
                  <a:pt x="56901" y="14606"/>
                </a:cubicBezTo>
                <a:cubicBezTo>
                  <a:pt x="57341" y="14457"/>
                  <a:pt x="57816" y="14307"/>
                  <a:pt x="58257" y="14166"/>
                </a:cubicBezTo>
                <a:close/>
                <a:moveTo>
                  <a:pt x="54295" y="14606"/>
                </a:moveTo>
                <a:cubicBezTo>
                  <a:pt x="54040" y="14862"/>
                  <a:pt x="53784" y="15082"/>
                  <a:pt x="53520" y="15337"/>
                </a:cubicBezTo>
                <a:cubicBezTo>
                  <a:pt x="53485" y="15337"/>
                  <a:pt x="53450" y="15372"/>
                  <a:pt x="53414" y="15408"/>
                </a:cubicBezTo>
                <a:cubicBezTo>
                  <a:pt x="53599" y="15187"/>
                  <a:pt x="53784" y="14967"/>
                  <a:pt x="53960" y="14712"/>
                </a:cubicBezTo>
                <a:cubicBezTo>
                  <a:pt x="54075" y="14677"/>
                  <a:pt x="54180" y="14642"/>
                  <a:pt x="54295" y="14606"/>
                </a:cubicBezTo>
                <a:close/>
                <a:moveTo>
                  <a:pt x="54770" y="14492"/>
                </a:moveTo>
                <a:cubicBezTo>
                  <a:pt x="54480" y="14677"/>
                  <a:pt x="54180" y="14897"/>
                  <a:pt x="53890" y="15117"/>
                </a:cubicBezTo>
                <a:cubicBezTo>
                  <a:pt x="53819" y="15187"/>
                  <a:pt x="53740" y="15267"/>
                  <a:pt x="53670" y="15302"/>
                </a:cubicBezTo>
                <a:cubicBezTo>
                  <a:pt x="53599" y="15337"/>
                  <a:pt x="53564" y="15372"/>
                  <a:pt x="53485" y="15408"/>
                </a:cubicBezTo>
                <a:cubicBezTo>
                  <a:pt x="53485" y="15372"/>
                  <a:pt x="53520" y="15372"/>
                  <a:pt x="53564" y="15337"/>
                </a:cubicBezTo>
                <a:cubicBezTo>
                  <a:pt x="53819" y="15117"/>
                  <a:pt x="54110" y="14827"/>
                  <a:pt x="54365" y="14562"/>
                </a:cubicBezTo>
                <a:cubicBezTo>
                  <a:pt x="54515" y="14527"/>
                  <a:pt x="54621" y="14492"/>
                  <a:pt x="54770" y="14492"/>
                </a:cubicBezTo>
                <a:close/>
                <a:moveTo>
                  <a:pt x="12106" y="13356"/>
                </a:moveTo>
                <a:cubicBezTo>
                  <a:pt x="12362" y="13832"/>
                  <a:pt x="12582" y="14307"/>
                  <a:pt x="12846" y="14827"/>
                </a:cubicBezTo>
                <a:cubicBezTo>
                  <a:pt x="12626" y="14862"/>
                  <a:pt x="12441" y="14932"/>
                  <a:pt x="12256" y="14967"/>
                </a:cubicBezTo>
                <a:cubicBezTo>
                  <a:pt x="11851" y="15117"/>
                  <a:pt x="11446" y="15267"/>
                  <a:pt x="11041" y="15487"/>
                </a:cubicBezTo>
                <a:cubicBezTo>
                  <a:pt x="10865" y="14967"/>
                  <a:pt x="10601" y="14492"/>
                  <a:pt x="10346" y="14017"/>
                </a:cubicBezTo>
                <a:cubicBezTo>
                  <a:pt x="10715" y="13796"/>
                  <a:pt x="11155" y="13612"/>
                  <a:pt x="11631" y="13462"/>
                </a:cubicBezTo>
                <a:cubicBezTo>
                  <a:pt x="11781" y="13427"/>
                  <a:pt x="11965" y="13391"/>
                  <a:pt x="12106" y="13356"/>
                </a:cubicBezTo>
                <a:close/>
                <a:moveTo>
                  <a:pt x="18965" y="13761"/>
                </a:moveTo>
                <a:lnTo>
                  <a:pt x="18965" y="13761"/>
                </a:lnTo>
                <a:cubicBezTo>
                  <a:pt x="19484" y="14087"/>
                  <a:pt x="19959" y="14422"/>
                  <a:pt x="20435" y="14747"/>
                </a:cubicBezTo>
                <a:cubicBezTo>
                  <a:pt x="20549" y="15003"/>
                  <a:pt x="20690" y="15267"/>
                  <a:pt x="20805" y="15557"/>
                </a:cubicBezTo>
                <a:cubicBezTo>
                  <a:pt x="20329" y="15187"/>
                  <a:pt x="19845" y="14897"/>
                  <a:pt x="19370" y="14642"/>
                </a:cubicBezTo>
                <a:cubicBezTo>
                  <a:pt x="19264" y="14342"/>
                  <a:pt x="19114" y="14052"/>
                  <a:pt x="18965" y="13761"/>
                </a:cubicBezTo>
                <a:close/>
                <a:moveTo>
                  <a:pt x="53890" y="14747"/>
                </a:moveTo>
                <a:cubicBezTo>
                  <a:pt x="53673" y="15078"/>
                  <a:pt x="53421" y="15365"/>
                  <a:pt x="53135" y="15652"/>
                </a:cubicBezTo>
                <a:lnTo>
                  <a:pt x="53135" y="15652"/>
                </a:lnTo>
                <a:cubicBezTo>
                  <a:pt x="53295" y="15385"/>
                  <a:pt x="53433" y="15127"/>
                  <a:pt x="53599" y="14897"/>
                </a:cubicBezTo>
                <a:cubicBezTo>
                  <a:pt x="53635" y="14862"/>
                  <a:pt x="53705" y="14827"/>
                  <a:pt x="53784" y="14783"/>
                </a:cubicBezTo>
                <a:cubicBezTo>
                  <a:pt x="53819" y="14783"/>
                  <a:pt x="53855" y="14747"/>
                  <a:pt x="53890" y="14747"/>
                </a:cubicBezTo>
                <a:close/>
                <a:moveTo>
                  <a:pt x="61268" y="14386"/>
                </a:moveTo>
                <a:cubicBezTo>
                  <a:pt x="61708" y="14606"/>
                  <a:pt x="62183" y="14827"/>
                  <a:pt x="62659" y="15082"/>
                </a:cubicBezTo>
                <a:cubicBezTo>
                  <a:pt x="62588" y="15117"/>
                  <a:pt x="62474" y="15152"/>
                  <a:pt x="62403" y="15187"/>
                </a:cubicBezTo>
                <a:cubicBezTo>
                  <a:pt x="61963" y="15337"/>
                  <a:pt x="61523" y="15487"/>
                  <a:pt x="61083" y="15663"/>
                </a:cubicBezTo>
                <a:cubicBezTo>
                  <a:pt x="60643" y="15372"/>
                  <a:pt x="60202" y="15082"/>
                  <a:pt x="59727" y="14827"/>
                </a:cubicBezTo>
                <a:cubicBezTo>
                  <a:pt x="60123" y="14712"/>
                  <a:pt x="60493" y="14606"/>
                  <a:pt x="60863" y="14492"/>
                </a:cubicBezTo>
                <a:cubicBezTo>
                  <a:pt x="60968" y="14457"/>
                  <a:pt x="61118" y="14422"/>
                  <a:pt x="61268" y="14386"/>
                </a:cubicBezTo>
                <a:close/>
                <a:moveTo>
                  <a:pt x="64270" y="14492"/>
                </a:moveTo>
                <a:cubicBezTo>
                  <a:pt x="64745" y="14677"/>
                  <a:pt x="65185" y="14897"/>
                  <a:pt x="65670" y="15082"/>
                </a:cubicBezTo>
                <a:cubicBezTo>
                  <a:pt x="65370" y="15267"/>
                  <a:pt x="65044" y="15408"/>
                  <a:pt x="64745" y="15557"/>
                </a:cubicBezTo>
                <a:cubicBezTo>
                  <a:pt x="64525" y="15663"/>
                  <a:pt x="64349" y="15742"/>
                  <a:pt x="64129" y="15848"/>
                </a:cubicBezTo>
                <a:cubicBezTo>
                  <a:pt x="63689" y="15592"/>
                  <a:pt x="63204" y="15337"/>
                  <a:pt x="62764" y="15082"/>
                </a:cubicBezTo>
                <a:cubicBezTo>
                  <a:pt x="62879" y="15047"/>
                  <a:pt x="62984" y="15003"/>
                  <a:pt x="63099" y="14967"/>
                </a:cubicBezTo>
                <a:cubicBezTo>
                  <a:pt x="63504" y="14827"/>
                  <a:pt x="63865" y="14642"/>
                  <a:pt x="64270" y="14492"/>
                </a:cubicBezTo>
                <a:close/>
                <a:moveTo>
                  <a:pt x="53485" y="15443"/>
                </a:moveTo>
                <a:lnTo>
                  <a:pt x="53485" y="15443"/>
                </a:lnTo>
                <a:cubicBezTo>
                  <a:pt x="53300" y="15592"/>
                  <a:pt x="53124" y="15777"/>
                  <a:pt x="52939" y="15927"/>
                </a:cubicBezTo>
                <a:cubicBezTo>
                  <a:pt x="53080" y="15777"/>
                  <a:pt x="53265" y="15592"/>
                  <a:pt x="53485" y="15443"/>
                </a:cubicBezTo>
                <a:close/>
                <a:moveTo>
                  <a:pt x="17688" y="13832"/>
                </a:moveTo>
                <a:lnTo>
                  <a:pt x="17688" y="13832"/>
                </a:lnTo>
                <a:cubicBezTo>
                  <a:pt x="18269" y="14087"/>
                  <a:pt x="18824" y="14342"/>
                  <a:pt x="19334" y="14642"/>
                </a:cubicBezTo>
                <a:cubicBezTo>
                  <a:pt x="19554" y="15082"/>
                  <a:pt x="19739" y="15557"/>
                  <a:pt x="19889" y="16033"/>
                </a:cubicBezTo>
                <a:cubicBezTo>
                  <a:pt x="19370" y="15742"/>
                  <a:pt x="18859" y="15487"/>
                  <a:pt x="18304" y="15267"/>
                </a:cubicBezTo>
                <a:cubicBezTo>
                  <a:pt x="18128" y="14747"/>
                  <a:pt x="17908" y="14272"/>
                  <a:pt x="17688" y="13832"/>
                </a:cubicBezTo>
                <a:close/>
                <a:moveTo>
                  <a:pt x="53520" y="14897"/>
                </a:moveTo>
                <a:lnTo>
                  <a:pt x="53520" y="14897"/>
                </a:lnTo>
                <a:cubicBezTo>
                  <a:pt x="53344" y="15223"/>
                  <a:pt x="53159" y="15557"/>
                  <a:pt x="52939" y="15883"/>
                </a:cubicBezTo>
                <a:cubicBezTo>
                  <a:pt x="52860" y="15927"/>
                  <a:pt x="52789" y="15997"/>
                  <a:pt x="52754" y="16033"/>
                </a:cubicBezTo>
                <a:cubicBezTo>
                  <a:pt x="52939" y="15707"/>
                  <a:pt x="53080" y="15337"/>
                  <a:pt x="53230" y="14967"/>
                </a:cubicBezTo>
                <a:cubicBezTo>
                  <a:pt x="53300" y="14967"/>
                  <a:pt x="53414" y="14932"/>
                  <a:pt x="53520" y="14897"/>
                </a:cubicBezTo>
                <a:close/>
                <a:moveTo>
                  <a:pt x="56866" y="14642"/>
                </a:moveTo>
                <a:cubicBezTo>
                  <a:pt x="57306" y="14783"/>
                  <a:pt x="57781" y="15047"/>
                  <a:pt x="58221" y="15302"/>
                </a:cubicBezTo>
                <a:cubicBezTo>
                  <a:pt x="57816" y="15487"/>
                  <a:pt x="57447" y="15663"/>
                  <a:pt x="57042" y="15848"/>
                </a:cubicBezTo>
                <a:cubicBezTo>
                  <a:pt x="56971" y="15927"/>
                  <a:pt x="56866" y="15962"/>
                  <a:pt x="56786" y="16033"/>
                </a:cubicBezTo>
                <a:cubicBezTo>
                  <a:pt x="56346" y="15707"/>
                  <a:pt x="55871" y="15487"/>
                  <a:pt x="55431" y="15302"/>
                </a:cubicBezTo>
                <a:cubicBezTo>
                  <a:pt x="55871" y="15047"/>
                  <a:pt x="56346" y="14827"/>
                  <a:pt x="56866" y="14642"/>
                </a:cubicBezTo>
                <a:close/>
                <a:moveTo>
                  <a:pt x="52023" y="13867"/>
                </a:moveTo>
                <a:cubicBezTo>
                  <a:pt x="52244" y="14122"/>
                  <a:pt x="52384" y="14342"/>
                  <a:pt x="52534" y="14527"/>
                </a:cubicBezTo>
                <a:cubicBezTo>
                  <a:pt x="52420" y="14932"/>
                  <a:pt x="52314" y="15372"/>
                  <a:pt x="52129" y="15777"/>
                </a:cubicBezTo>
                <a:cubicBezTo>
                  <a:pt x="52059" y="15927"/>
                  <a:pt x="51979" y="16068"/>
                  <a:pt x="51909" y="16182"/>
                </a:cubicBezTo>
                <a:cubicBezTo>
                  <a:pt x="51759" y="16033"/>
                  <a:pt x="51618" y="15813"/>
                  <a:pt x="51434" y="15522"/>
                </a:cubicBezTo>
                <a:cubicBezTo>
                  <a:pt x="51504" y="15372"/>
                  <a:pt x="51583" y="15223"/>
                  <a:pt x="51654" y="15047"/>
                </a:cubicBezTo>
                <a:cubicBezTo>
                  <a:pt x="51839" y="14677"/>
                  <a:pt x="51944" y="14272"/>
                  <a:pt x="52023" y="13867"/>
                </a:cubicBezTo>
                <a:close/>
                <a:moveTo>
                  <a:pt x="59683" y="14862"/>
                </a:moveTo>
                <a:cubicBezTo>
                  <a:pt x="60167" y="15117"/>
                  <a:pt x="60607" y="15372"/>
                  <a:pt x="61047" y="15663"/>
                </a:cubicBezTo>
                <a:cubicBezTo>
                  <a:pt x="60563" y="15848"/>
                  <a:pt x="60088" y="16068"/>
                  <a:pt x="59648" y="16288"/>
                </a:cubicBezTo>
                <a:cubicBezTo>
                  <a:pt x="59207" y="15927"/>
                  <a:pt x="58767" y="15592"/>
                  <a:pt x="58327" y="15337"/>
                </a:cubicBezTo>
                <a:cubicBezTo>
                  <a:pt x="58767" y="15152"/>
                  <a:pt x="59207" y="15003"/>
                  <a:pt x="59683" y="14862"/>
                </a:cubicBezTo>
                <a:close/>
                <a:moveTo>
                  <a:pt x="52569" y="14562"/>
                </a:moveTo>
                <a:cubicBezTo>
                  <a:pt x="52684" y="14712"/>
                  <a:pt x="52789" y="14783"/>
                  <a:pt x="52904" y="14862"/>
                </a:cubicBezTo>
                <a:cubicBezTo>
                  <a:pt x="52789" y="15302"/>
                  <a:pt x="52640" y="15742"/>
                  <a:pt x="52420" y="16147"/>
                </a:cubicBezTo>
                <a:cubicBezTo>
                  <a:pt x="52384" y="16218"/>
                  <a:pt x="52314" y="16323"/>
                  <a:pt x="52244" y="16438"/>
                </a:cubicBezTo>
                <a:cubicBezTo>
                  <a:pt x="52164" y="16438"/>
                  <a:pt x="52059" y="16367"/>
                  <a:pt x="51944" y="16218"/>
                </a:cubicBezTo>
                <a:cubicBezTo>
                  <a:pt x="52023" y="16068"/>
                  <a:pt x="52094" y="15927"/>
                  <a:pt x="52164" y="15777"/>
                </a:cubicBezTo>
                <a:cubicBezTo>
                  <a:pt x="52349" y="15372"/>
                  <a:pt x="52464" y="14967"/>
                  <a:pt x="52569" y="14562"/>
                </a:cubicBezTo>
                <a:close/>
                <a:moveTo>
                  <a:pt x="52939" y="14897"/>
                </a:moveTo>
                <a:cubicBezTo>
                  <a:pt x="53009" y="14932"/>
                  <a:pt x="53124" y="14967"/>
                  <a:pt x="53194" y="14967"/>
                </a:cubicBezTo>
                <a:cubicBezTo>
                  <a:pt x="53009" y="15372"/>
                  <a:pt x="52860" y="15777"/>
                  <a:pt x="52640" y="16147"/>
                </a:cubicBezTo>
                <a:cubicBezTo>
                  <a:pt x="52534" y="16253"/>
                  <a:pt x="52464" y="16323"/>
                  <a:pt x="52349" y="16438"/>
                </a:cubicBezTo>
                <a:lnTo>
                  <a:pt x="52314" y="16438"/>
                </a:lnTo>
                <a:cubicBezTo>
                  <a:pt x="52349" y="16323"/>
                  <a:pt x="52420" y="16253"/>
                  <a:pt x="52464" y="16147"/>
                </a:cubicBezTo>
                <a:cubicBezTo>
                  <a:pt x="52684" y="15742"/>
                  <a:pt x="52825" y="15337"/>
                  <a:pt x="52939" y="14897"/>
                </a:cubicBezTo>
                <a:close/>
                <a:moveTo>
                  <a:pt x="54621" y="15187"/>
                </a:moveTo>
                <a:cubicBezTo>
                  <a:pt x="54075" y="15557"/>
                  <a:pt x="53564" y="15997"/>
                  <a:pt x="53080" y="16438"/>
                </a:cubicBezTo>
                <a:cubicBezTo>
                  <a:pt x="52939" y="16438"/>
                  <a:pt x="52789" y="16438"/>
                  <a:pt x="52684" y="16473"/>
                </a:cubicBezTo>
                <a:cubicBezTo>
                  <a:pt x="53124" y="16033"/>
                  <a:pt x="53635" y="15592"/>
                  <a:pt x="54145" y="15223"/>
                </a:cubicBezTo>
                <a:cubicBezTo>
                  <a:pt x="54295" y="15187"/>
                  <a:pt x="54480" y="15187"/>
                  <a:pt x="54621" y="15187"/>
                </a:cubicBezTo>
                <a:close/>
                <a:moveTo>
                  <a:pt x="10310" y="14052"/>
                </a:moveTo>
                <a:cubicBezTo>
                  <a:pt x="10566" y="14492"/>
                  <a:pt x="10821" y="15003"/>
                  <a:pt x="11006" y="15487"/>
                </a:cubicBezTo>
                <a:cubicBezTo>
                  <a:pt x="10495" y="15777"/>
                  <a:pt x="9985" y="16147"/>
                  <a:pt x="9544" y="16543"/>
                </a:cubicBezTo>
                <a:cubicBezTo>
                  <a:pt x="9359" y="16068"/>
                  <a:pt x="9139" y="15628"/>
                  <a:pt x="8884" y="15187"/>
                </a:cubicBezTo>
                <a:cubicBezTo>
                  <a:pt x="9280" y="14747"/>
                  <a:pt x="9764" y="14342"/>
                  <a:pt x="10310" y="14052"/>
                </a:cubicBezTo>
                <a:close/>
                <a:moveTo>
                  <a:pt x="15061" y="14632"/>
                </a:moveTo>
                <a:cubicBezTo>
                  <a:pt x="15546" y="14632"/>
                  <a:pt x="16030" y="14696"/>
                  <a:pt x="16508" y="14783"/>
                </a:cubicBezTo>
                <a:cubicBezTo>
                  <a:pt x="16728" y="15337"/>
                  <a:pt x="16913" y="15927"/>
                  <a:pt x="17098" y="16543"/>
                </a:cubicBezTo>
                <a:cubicBezTo>
                  <a:pt x="16543" y="16438"/>
                  <a:pt x="15998" y="16402"/>
                  <a:pt x="15443" y="16402"/>
                </a:cubicBezTo>
                <a:cubicBezTo>
                  <a:pt x="15223" y="15813"/>
                  <a:pt x="15003" y="15187"/>
                  <a:pt x="14747" y="14642"/>
                </a:cubicBezTo>
                <a:cubicBezTo>
                  <a:pt x="14852" y="14635"/>
                  <a:pt x="14956" y="14632"/>
                  <a:pt x="15061" y="14632"/>
                </a:cubicBezTo>
                <a:close/>
                <a:moveTo>
                  <a:pt x="52314" y="16473"/>
                </a:moveTo>
                <a:cubicBezTo>
                  <a:pt x="52279" y="16508"/>
                  <a:pt x="52279" y="16508"/>
                  <a:pt x="52244" y="16543"/>
                </a:cubicBezTo>
                <a:cubicBezTo>
                  <a:pt x="52244" y="16508"/>
                  <a:pt x="52279" y="16508"/>
                  <a:pt x="52279" y="16473"/>
                </a:cubicBezTo>
                <a:close/>
                <a:moveTo>
                  <a:pt x="53983" y="15267"/>
                </a:moveTo>
                <a:cubicBezTo>
                  <a:pt x="53485" y="15657"/>
                  <a:pt x="53027" y="16050"/>
                  <a:pt x="52569" y="16508"/>
                </a:cubicBezTo>
                <a:cubicBezTo>
                  <a:pt x="52534" y="16508"/>
                  <a:pt x="52499" y="16508"/>
                  <a:pt x="52464" y="16543"/>
                </a:cubicBezTo>
                <a:cubicBezTo>
                  <a:pt x="52569" y="16438"/>
                  <a:pt x="52640" y="16323"/>
                  <a:pt x="52719" y="16218"/>
                </a:cubicBezTo>
                <a:lnTo>
                  <a:pt x="52754" y="16182"/>
                </a:lnTo>
                <a:cubicBezTo>
                  <a:pt x="53045" y="15883"/>
                  <a:pt x="53379" y="15628"/>
                  <a:pt x="53705" y="15337"/>
                </a:cubicBezTo>
                <a:cubicBezTo>
                  <a:pt x="53779" y="15304"/>
                  <a:pt x="53877" y="15271"/>
                  <a:pt x="53983" y="15267"/>
                </a:cubicBezTo>
                <a:close/>
                <a:moveTo>
                  <a:pt x="54700" y="15187"/>
                </a:moveTo>
                <a:cubicBezTo>
                  <a:pt x="54920" y="15223"/>
                  <a:pt x="55140" y="15267"/>
                  <a:pt x="55325" y="15337"/>
                </a:cubicBezTo>
                <a:cubicBezTo>
                  <a:pt x="54735" y="15663"/>
                  <a:pt x="54224" y="16103"/>
                  <a:pt x="53740" y="16543"/>
                </a:cubicBezTo>
                <a:cubicBezTo>
                  <a:pt x="53564" y="16473"/>
                  <a:pt x="53414" y="16473"/>
                  <a:pt x="53230" y="16438"/>
                </a:cubicBezTo>
                <a:lnTo>
                  <a:pt x="53159" y="16438"/>
                </a:lnTo>
                <a:cubicBezTo>
                  <a:pt x="53635" y="15997"/>
                  <a:pt x="54145" y="15557"/>
                  <a:pt x="54700" y="15187"/>
                </a:cubicBezTo>
                <a:close/>
                <a:moveTo>
                  <a:pt x="20505" y="14827"/>
                </a:moveTo>
                <a:lnTo>
                  <a:pt x="20505" y="14827"/>
                </a:lnTo>
                <a:cubicBezTo>
                  <a:pt x="20840" y="15082"/>
                  <a:pt x="21166" y="15302"/>
                  <a:pt x="21465" y="15557"/>
                </a:cubicBezTo>
                <a:cubicBezTo>
                  <a:pt x="21606" y="15663"/>
                  <a:pt x="21755" y="15777"/>
                  <a:pt x="21870" y="15883"/>
                </a:cubicBezTo>
                <a:cubicBezTo>
                  <a:pt x="22011" y="16103"/>
                  <a:pt x="22125" y="16367"/>
                  <a:pt x="22231" y="16587"/>
                </a:cubicBezTo>
                <a:cubicBezTo>
                  <a:pt x="22160" y="16543"/>
                  <a:pt x="22090" y="16508"/>
                  <a:pt x="22046" y="16438"/>
                </a:cubicBezTo>
                <a:cubicBezTo>
                  <a:pt x="21650" y="16147"/>
                  <a:pt x="21245" y="15848"/>
                  <a:pt x="20875" y="15592"/>
                </a:cubicBezTo>
                <a:cubicBezTo>
                  <a:pt x="20769" y="15337"/>
                  <a:pt x="20655" y="15082"/>
                  <a:pt x="20505" y="14827"/>
                </a:cubicBezTo>
                <a:close/>
                <a:moveTo>
                  <a:pt x="52420" y="16508"/>
                </a:moveTo>
                <a:lnTo>
                  <a:pt x="52384" y="16543"/>
                </a:lnTo>
                <a:cubicBezTo>
                  <a:pt x="52384" y="16587"/>
                  <a:pt x="52349" y="16587"/>
                  <a:pt x="52349" y="16587"/>
                </a:cubicBezTo>
                <a:cubicBezTo>
                  <a:pt x="52384" y="16543"/>
                  <a:pt x="52384" y="16508"/>
                  <a:pt x="52420" y="16508"/>
                </a:cubicBezTo>
                <a:close/>
                <a:moveTo>
                  <a:pt x="62694" y="15117"/>
                </a:moveTo>
                <a:cubicBezTo>
                  <a:pt x="63169" y="15337"/>
                  <a:pt x="63609" y="15592"/>
                  <a:pt x="64085" y="15848"/>
                </a:cubicBezTo>
                <a:cubicBezTo>
                  <a:pt x="63865" y="15962"/>
                  <a:pt x="63689" y="16033"/>
                  <a:pt x="63504" y="16147"/>
                </a:cubicBezTo>
                <a:cubicBezTo>
                  <a:pt x="63134" y="16288"/>
                  <a:pt x="62808" y="16438"/>
                  <a:pt x="62474" y="16587"/>
                </a:cubicBezTo>
                <a:cubicBezTo>
                  <a:pt x="62368" y="16508"/>
                  <a:pt x="62254" y="16438"/>
                  <a:pt x="62148" y="16402"/>
                </a:cubicBezTo>
                <a:cubicBezTo>
                  <a:pt x="61813" y="16147"/>
                  <a:pt x="61488" y="15927"/>
                  <a:pt x="61153" y="15707"/>
                </a:cubicBezTo>
                <a:cubicBezTo>
                  <a:pt x="61558" y="15522"/>
                  <a:pt x="61998" y="15372"/>
                  <a:pt x="62403" y="15223"/>
                </a:cubicBezTo>
                <a:cubicBezTo>
                  <a:pt x="62509" y="15187"/>
                  <a:pt x="62623" y="15152"/>
                  <a:pt x="62694" y="15117"/>
                </a:cubicBezTo>
                <a:close/>
                <a:moveTo>
                  <a:pt x="14712" y="14642"/>
                </a:moveTo>
                <a:cubicBezTo>
                  <a:pt x="14968" y="15187"/>
                  <a:pt x="15188" y="15813"/>
                  <a:pt x="15373" y="16402"/>
                </a:cubicBezTo>
                <a:cubicBezTo>
                  <a:pt x="14783" y="16402"/>
                  <a:pt x="14166" y="16473"/>
                  <a:pt x="13577" y="16623"/>
                </a:cubicBezTo>
                <a:cubicBezTo>
                  <a:pt x="13356" y="15997"/>
                  <a:pt x="13136" y="15408"/>
                  <a:pt x="12881" y="14862"/>
                </a:cubicBezTo>
                <a:cubicBezTo>
                  <a:pt x="13506" y="14712"/>
                  <a:pt x="14122" y="14642"/>
                  <a:pt x="14712" y="14642"/>
                </a:cubicBezTo>
                <a:close/>
                <a:moveTo>
                  <a:pt x="52384" y="16473"/>
                </a:moveTo>
                <a:cubicBezTo>
                  <a:pt x="52349" y="16508"/>
                  <a:pt x="52314" y="16543"/>
                  <a:pt x="52244" y="16623"/>
                </a:cubicBezTo>
                <a:lnTo>
                  <a:pt x="52244" y="16658"/>
                </a:lnTo>
                <a:lnTo>
                  <a:pt x="52200" y="16658"/>
                </a:lnTo>
                <a:cubicBezTo>
                  <a:pt x="52279" y="16587"/>
                  <a:pt x="52314" y="16508"/>
                  <a:pt x="52384" y="16473"/>
                </a:cubicBezTo>
                <a:close/>
                <a:moveTo>
                  <a:pt x="8109" y="14052"/>
                </a:moveTo>
                <a:cubicBezTo>
                  <a:pt x="8365" y="14422"/>
                  <a:pt x="8620" y="14783"/>
                  <a:pt x="8840" y="15187"/>
                </a:cubicBezTo>
                <a:cubicBezTo>
                  <a:pt x="8400" y="15663"/>
                  <a:pt x="8074" y="16182"/>
                  <a:pt x="7784" y="16763"/>
                </a:cubicBezTo>
                <a:cubicBezTo>
                  <a:pt x="7599" y="16367"/>
                  <a:pt x="7379" y="15997"/>
                  <a:pt x="7123" y="15628"/>
                </a:cubicBezTo>
                <a:cubicBezTo>
                  <a:pt x="7379" y="15082"/>
                  <a:pt x="7704" y="14527"/>
                  <a:pt x="8109" y="14052"/>
                </a:cubicBezTo>
                <a:close/>
                <a:moveTo>
                  <a:pt x="52512" y="16566"/>
                </a:moveTo>
                <a:cubicBezTo>
                  <a:pt x="52406" y="16672"/>
                  <a:pt x="52309" y="16771"/>
                  <a:pt x="52244" y="16878"/>
                </a:cubicBezTo>
                <a:cubicBezTo>
                  <a:pt x="52279" y="16763"/>
                  <a:pt x="52349" y="16693"/>
                  <a:pt x="52420" y="16587"/>
                </a:cubicBezTo>
                <a:cubicBezTo>
                  <a:pt x="52454" y="16587"/>
                  <a:pt x="52484" y="16587"/>
                  <a:pt x="52512" y="16566"/>
                </a:cubicBezTo>
                <a:close/>
                <a:moveTo>
                  <a:pt x="19405" y="14677"/>
                </a:moveTo>
                <a:lnTo>
                  <a:pt x="19405" y="14677"/>
                </a:lnTo>
                <a:cubicBezTo>
                  <a:pt x="19924" y="14967"/>
                  <a:pt x="20400" y="15302"/>
                  <a:pt x="20840" y="15592"/>
                </a:cubicBezTo>
                <a:cubicBezTo>
                  <a:pt x="21025" y="16033"/>
                  <a:pt x="21210" y="16473"/>
                  <a:pt x="21350" y="16913"/>
                </a:cubicBezTo>
                <a:cubicBezTo>
                  <a:pt x="20910" y="16623"/>
                  <a:pt x="20435" y="16323"/>
                  <a:pt x="19959" y="16068"/>
                </a:cubicBezTo>
                <a:cubicBezTo>
                  <a:pt x="19775" y="15592"/>
                  <a:pt x="19590" y="15117"/>
                  <a:pt x="19405" y="14677"/>
                </a:cubicBezTo>
                <a:close/>
                <a:moveTo>
                  <a:pt x="16543" y="14783"/>
                </a:moveTo>
                <a:lnTo>
                  <a:pt x="16543" y="14783"/>
                </a:lnTo>
                <a:cubicBezTo>
                  <a:pt x="17133" y="14932"/>
                  <a:pt x="17723" y="15082"/>
                  <a:pt x="18269" y="15302"/>
                </a:cubicBezTo>
                <a:cubicBezTo>
                  <a:pt x="18454" y="15848"/>
                  <a:pt x="18639" y="16402"/>
                  <a:pt x="18824" y="17028"/>
                </a:cubicBezTo>
                <a:cubicBezTo>
                  <a:pt x="18269" y="16807"/>
                  <a:pt x="17723" y="16658"/>
                  <a:pt x="17169" y="16543"/>
                </a:cubicBezTo>
                <a:cubicBezTo>
                  <a:pt x="16984" y="15927"/>
                  <a:pt x="16764" y="15337"/>
                  <a:pt x="16543" y="14783"/>
                </a:cubicBezTo>
                <a:close/>
                <a:moveTo>
                  <a:pt x="58257" y="15337"/>
                </a:moveTo>
                <a:cubicBezTo>
                  <a:pt x="58732" y="15628"/>
                  <a:pt x="59172" y="15962"/>
                  <a:pt x="59577" y="16288"/>
                </a:cubicBezTo>
                <a:cubicBezTo>
                  <a:pt x="59067" y="16543"/>
                  <a:pt x="58582" y="16807"/>
                  <a:pt x="58072" y="17098"/>
                </a:cubicBezTo>
                <a:cubicBezTo>
                  <a:pt x="57667" y="16728"/>
                  <a:pt x="57262" y="16367"/>
                  <a:pt x="56822" y="16068"/>
                </a:cubicBezTo>
                <a:cubicBezTo>
                  <a:pt x="56901" y="15997"/>
                  <a:pt x="56971" y="15962"/>
                  <a:pt x="57086" y="15883"/>
                </a:cubicBezTo>
                <a:cubicBezTo>
                  <a:pt x="57447" y="15707"/>
                  <a:pt x="57852" y="15522"/>
                  <a:pt x="58257" y="15337"/>
                </a:cubicBezTo>
                <a:close/>
                <a:moveTo>
                  <a:pt x="51908" y="16951"/>
                </a:moveTo>
                <a:cubicBezTo>
                  <a:pt x="51872" y="17029"/>
                  <a:pt x="51803" y="17098"/>
                  <a:pt x="51759" y="17133"/>
                </a:cubicBezTo>
                <a:cubicBezTo>
                  <a:pt x="51752" y="17141"/>
                  <a:pt x="51744" y="17147"/>
                  <a:pt x="51736" y="17152"/>
                </a:cubicBezTo>
                <a:lnTo>
                  <a:pt x="51736" y="17152"/>
                </a:lnTo>
                <a:cubicBezTo>
                  <a:pt x="51750" y="17134"/>
                  <a:pt x="51759" y="17116"/>
                  <a:pt x="51759" y="17098"/>
                </a:cubicBezTo>
                <a:cubicBezTo>
                  <a:pt x="51817" y="17047"/>
                  <a:pt x="51870" y="16991"/>
                  <a:pt x="51908" y="16951"/>
                </a:cubicBezTo>
                <a:close/>
                <a:moveTo>
                  <a:pt x="12846" y="14862"/>
                </a:moveTo>
                <a:cubicBezTo>
                  <a:pt x="13101" y="15443"/>
                  <a:pt x="13321" y="16033"/>
                  <a:pt x="13541" y="16623"/>
                </a:cubicBezTo>
                <a:cubicBezTo>
                  <a:pt x="13207" y="16693"/>
                  <a:pt x="12916" y="16763"/>
                  <a:pt x="12582" y="16878"/>
                </a:cubicBezTo>
                <a:cubicBezTo>
                  <a:pt x="12291" y="16983"/>
                  <a:pt x="12001" y="17098"/>
                  <a:pt x="11701" y="17248"/>
                </a:cubicBezTo>
                <a:cubicBezTo>
                  <a:pt x="11525" y="16658"/>
                  <a:pt x="11305" y="16068"/>
                  <a:pt x="11085" y="15522"/>
                </a:cubicBezTo>
                <a:cubicBezTo>
                  <a:pt x="11446" y="15302"/>
                  <a:pt x="11851" y="15152"/>
                  <a:pt x="12256" y="15003"/>
                </a:cubicBezTo>
                <a:cubicBezTo>
                  <a:pt x="12476" y="14967"/>
                  <a:pt x="12661" y="14897"/>
                  <a:pt x="12846" y="14862"/>
                </a:cubicBezTo>
                <a:close/>
                <a:moveTo>
                  <a:pt x="52314" y="16658"/>
                </a:moveTo>
                <a:cubicBezTo>
                  <a:pt x="52121" y="16850"/>
                  <a:pt x="51929" y="17070"/>
                  <a:pt x="51736" y="17293"/>
                </a:cubicBezTo>
                <a:lnTo>
                  <a:pt x="51736" y="17293"/>
                </a:lnTo>
                <a:cubicBezTo>
                  <a:pt x="51805" y="17204"/>
                  <a:pt x="51868" y="17104"/>
                  <a:pt x="51944" y="17028"/>
                </a:cubicBezTo>
                <a:cubicBezTo>
                  <a:pt x="52059" y="16913"/>
                  <a:pt x="52129" y="16807"/>
                  <a:pt x="52244" y="16693"/>
                </a:cubicBezTo>
                <a:cubicBezTo>
                  <a:pt x="52279" y="16658"/>
                  <a:pt x="52279" y="16658"/>
                  <a:pt x="52314" y="16658"/>
                </a:cubicBezTo>
                <a:close/>
                <a:moveTo>
                  <a:pt x="61083" y="15707"/>
                </a:moveTo>
                <a:cubicBezTo>
                  <a:pt x="61444" y="15962"/>
                  <a:pt x="61778" y="16182"/>
                  <a:pt x="62148" y="16438"/>
                </a:cubicBezTo>
                <a:cubicBezTo>
                  <a:pt x="62218" y="16473"/>
                  <a:pt x="62324" y="16543"/>
                  <a:pt x="62403" y="16623"/>
                </a:cubicBezTo>
                <a:cubicBezTo>
                  <a:pt x="61928" y="16843"/>
                  <a:pt x="61408" y="17098"/>
                  <a:pt x="60933" y="17353"/>
                </a:cubicBezTo>
                <a:cubicBezTo>
                  <a:pt x="60827" y="17248"/>
                  <a:pt x="60713" y="17168"/>
                  <a:pt x="60643" y="17098"/>
                </a:cubicBezTo>
                <a:cubicBezTo>
                  <a:pt x="60308" y="16843"/>
                  <a:pt x="60017" y="16587"/>
                  <a:pt x="59683" y="16288"/>
                </a:cubicBezTo>
                <a:cubicBezTo>
                  <a:pt x="60123" y="16103"/>
                  <a:pt x="60607" y="15883"/>
                  <a:pt x="61083" y="15707"/>
                </a:cubicBezTo>
                <a:close/>
                <a:moveTo>
                  <a:pt x="64129" y="15883"/>
                </a:moveTo>
                <a:cubicBezTo>
                  <a:pt x="64199" y="15927"/>
                  <a:pt x="64235" y="15962"/>
                  <a:pt x="64305" y="15997"/>
                </a:cubicBezTo>
                <a:cubicBezTo>
                  <a:pt x="64569" y="16147"/>
                  <a:pt x="64860" y="16288"/>
                  <a:pt x="65150" y="16438"/>
                </a:cubicBezTo>
                <a:lnTo>
                  <a:pt x="65300" y="16543"/>
                </a:lnTo>
                <a:cubicBezTo>
                  <a:pt x="64789" y="16843"/>
                  <a:pt x="64270" y="17133"/>
                  <a:pt x="63724" y="17468"/>
                </a:cubicBezTo>
                <a:cubicBezTo>
                  <a:pt x="63645" y="17388"/>
                  <a:pt x="63539" y="17318"/>
                  <a:pt x="63425" y="17248"/>
                </a:cubicBezTo>
                <a:cubicBezTo>
                  <a:pt x="63134" y="17063"/>
                  <a:pt x="62808" y="16843"/>
                  <a:pt x="62509" y="16623"/>
                </a:cubicBezTo>
                <a:cubicBezTo>
                  <a:pt x="62844" y="16473"/>
                  <a:pt x="63169" y="16323"/>
                  <a:pt x="63504" y="16182"/>
                </a:cubicBezTo>
                <a:cubicBezTo>
                  <a:pt x="63724" y="16068"/>
                  <a:pt x="63909" y="15997"/>
                  <a:pt x="64129" y="15883"/>
                </a:cubicBezTo>
                <a:close/>
                <a:moveTo>
                  <a:pt x="51499" y="17484"/>
                </a:moveTo>
                <a:cubicBezTo>
                  <a:pt x="51489" y="17501"/>
                  <a:pt x="51479" y="17518"/>
                  <a:pt x="51469" y="17538"/>
                </a:cubicBezTo>
                <a:lnTo>
                  <a:pt x="51469" y="17503"/>
                </a:lnTo>
                <a:cubicBezTo>
                  <a:pt x="51480" y="17498"/>
                  <a:pt x="51490" y="17491"/>
                  <a:pt x="51499" y="17484"/>
                </a:cubicBezTo>
                <a:close/>
                <a:moveTo>
                  <a:pt x="51398" y="15592"/>
                </a:moveTo>
                <a:cubicBezTo>
                  <a:pt x="51583" y="15883"/>
                  <a:pt x="51724" y="16103"/>
                  <a:pt x="51874" y="16253"/>
                </a:cubicBezTo>
                <a:cubicBezTo>
                  <a:pt x="51583" y="16763"/>
                  <a:pt x="51213" y="17248"/>
                  <a:pt x="50773" y="17688"/>
                </a:cubicBezTo>
                <a:cubicBezTo>
                  <a:pt x="50624" y="17503"/>
                  <a:pt x="50439" y="17283"/>
                  <a:pt x="50333" y="17063"/>
                </a:cubicBezTo>
                <a:cubicBezTo>
                  <a:pt x="50773" y="16623"/>
                  <a:pt x="51099" y="16103"/>
                  <a:pt x="51398" y="15592"/>
                </a:cubicBezTo>
                <a:close/>
                <a:moveTo>
                  <a:pt x="18304" y="15337"/>
                </a:moveTo>
                <a:cubicBezTo>
                  <a:pt x="18859" y="15557"/>
                  <a:pt x="19405" y="15813"/>
                  <a:pt x="19924" y="16068"/>
                </a:cubicBezTo>
                <a:cubicBezTo>
                  <a:pt x="20065" y="16623"/>
                  <a:pt x="20250" y="17168"/>
                  <a:pt x="20364" y="17723"/>
                </a:cubicBezTo>
                <a:cubicBezTo>
                  <a:pt x="19889" y="17468"/>
                  <a:pt x="19370" y="17204"/>
                  <a:pt x="18859" y="17028"/>
                </a:cubicBezTo>
                <a:cubicBezTo>
                  <a:pt x="18674" y="16438"/>
                  <a:pt x="18524" y="15848"/>
                  <a:pt x="18304" y="15337"/>
                </a:cubicBezTo>
                <a:close/>
                <a:moveTo>
                  <a:pt x="51909" y="16288"/>
                </a:moveTo>
                <a:cubicBezTo>
                  <a:pt x="52023" y="16402"/>
                  <a:pt x="52129" y="16438"/>
                  <a:pt x="52244" y="16473"/>
                </a:cubicBezTo>
                <a:cubicBezTo>
                  <a:pt x="52200" y="16543"/>
                  <a:pt x="52129" y="16623"/>
                  <a:pt x="52094" y="16693"/>
                </a:cubicBezTo>
                <a:cubicBezTo>
                  <a:pt x="52059" y="16728"/>
                  <a:pt x="52023" y="16763"/>
                  <a:pt x="51979" y="16807"/>
                </a:cubicBezTo>
                <a:cubicBezTo>
                  <a:pt x="51909" y="16878"/>
                  <a:pt x="51803" y="16948"/>
                  <a:pt x="51724" y="17063"/>
                </a:cubicBezTo>
                <a:cubicBezTo>
                  <a:pt x="51469" y="17318"/>
                  <a:pt x="51213" y="17609"/>
                  <a:pt x="50958" y="17864"/>
                </a:cubicBezTo>
                <a:cubicBezTo>
                  <a:pt x="50923" y="17829"/>
                  <a:pt x="50844" y="17758"/>
                  <a:pt x="50808" y="17723"/>
                </a:cubicBezTo>
                <a:cubicBezTo>
                  <a:pt x="51213" y="17283"/>
                  <a:pt x="51618" y="16807"/>
                  <a:pt x="51909" y="16288"/>
                </a:cubicBezTo>
                <a:close/>
                <a:moveTo>
                  <a:pt x="51428" y="17455"/>
                </a:moveTo>
                <a:cubicBezTo>
                  <a:pt x="51326" y="17610"/>
                  <a:pt x="51191" y="17740"/>
                  <a:pt x="51029" y="17864"/>
                </a:cubicBezTo>
                <a:cubicBezTo>
                  <a:pt x="51173" y="17726"/>
                  <a:pt x="51297" y="17583"/>
                  <a:pt x="51428" y="17455"/>
                </a:cubicBezTo>
                <a:close/>
                <a:moveTo>
                  <a:pt x="51284" y="17723"/>
                </a:moveTo>
                <a:lnTo>
                  <a:pt x="51284" y="17723"/>
                </a:lnTo>
                <a:cubicBezTo>
                  <a:pt x="51249" y="17793"/>
                  <a:pt x="51213" y="17829"/>
                  <a:pt x="51143" y="17864"/>
                </a:cubicBezTo>
                <a:cubicBezTo>
                  <a:pt x="51201" y="17806"/>
                  <a:pt x="51235" y="17772"/>
                  <a:pt x="51284" y="17723"/>
                </a:cubicBezTo>
                <a:close/>
                <a:moveTo>
                  <a:pt x="8840" y="15223"/>
                </a:moveTo>
                <a:cubicBezTo>
                  <a:pt x="9104" y="15663"/>
                  <a:pt x="9324" y="16103"/>
                  <a:pt x="9500" y="16587"/>
                </a:cubicBezTo>
                <a:cubicBezTo>
                  <a:pt x="9060" y="16983"/>
                  <a:pt x="8664" y="17424"/>
                  <a:pt x="8294" y="17943"/>
                </a:cubicBezTo>
                <a:cubicBezTo>
                  <a:pt x="8145" y="17538"/>
                  <a:pt x="8004" y="17168"/>
                  <a:pt x="7819" y="16807"/>
                </a:cubicBezTo>
                <a:cubicBezTo>
                  <a:pt x="8109" y="16218"/>
                  <a:pt x="8444" y="15707"/>
                  <a:pt x="8840" y="15223"/>
                </a:cubicBezTo>
                <a:close/>
                <a:moveTo>
                  <a:pt x="20910" y="15663"/>
                </a:moveTo>
                <a:lnTo>
                  <a:pt x="20910" y="15663"/>
                </a:lnTo>
                <a:cubicBezTo>
                  <a:pt x="21280" y="15927"/>
                  <a:pt x="21650" y="16218"/>
                  <a:pt x="22011" y="16473"/>
                </a:cubicBezTo>
                <a:cubicBezTo>
                  <a:pt x="22090" y="16543"/>
                  <a:pt x="22196" y="16623"/>
                  <a:pt x="22266" y="16693"/>
                </a:cubicBezTo>
                <a:cubicBezTo>
                  <a:pt x="22451" y="17098"/>
                  <a:pt x="22636" y="17538"/>
                  <a:pt x="22785" y="17943"/>
                </a:cubicBezTo>
                <a:cubicBezTo>
                  <a:pt x="22671" y="17864"/>
                  <a:pt x="22530" y="17793"/>
                  <a:pt x="22416" y="17723"/>
                </a:cubicBezTo>
                <a:cubicBezTo>
                  <a:pt x="22090" y="17468"/>
                  <a:pt x="21755" y="17204"/>
                  <a:pt x="21386" y="16948"/>
                </a:cubicBezTo>
                <a:cubicBezTo>
                  <a:pt x="21245" y="16508"/>
                  <a:pt x="21095" y="16068"/>
                  <a:pt x="20910" y="15663"/>
                </a:cubicBezTo>
                <a:close/>
                <a:moveTo>
                  <a:pt x="51064" y="17908"/>
                </a:moveTo>
                <a:lnTo>
                  <a:pt x="51029" y="17943"/>
                </a:lnTo>
                <a:cubicBezTo>
                  <a:pt x="51029" y="17908"/>
                  <a:pt x="51064" y="17908"/>
                  <a:pt x="51064" y="17908"/>
                </a:cubicBezTo>
                <a:close/>
                <a:moveTo>
                  <a:pt x="51143" y="17978"/>
                </a:moveTo>
                <a:lnTo>
                  <a:pt x="51099" y="18014"/>
                </a:lnTo>
                <a:cubicBezTo>
                  <a:pt x="51099" y="17978"/>
                  <a:pt x="51143" y="17978"/>
                  <a:pt x="51143" y="17978"/>
                </a:cubicBezTo>
                <a:close/>
                <a:moveTo>
                  <a:pt x="52129" y="16913"/>
                </a:moveTo>
                <a:cubicBezTo>
                  <a:pt x="52059" y="17028"/>
                  <a:pt x="51944" y="17168"/>
                  <a:pt x="51839" y="17283"/>
                </a:cubicBezTo>
                <a:cubicBezTo>
                  <a:pt x="51724" y="17424"/>
                  <a:pt x="51618" y="17538"/>
                  <a:pt x="51504" y="17688"/>
                </a:cubicBezTo>
                <a:lnTo>
                  <a:pt x="51178" y="18014"/>
                </a:lnTo>
                <a:lnTo>
                  <a:pt x="51143" y="18014"/>
                </a:lnTo>
                <a:cubicBezTo>
                  <a:pt x="51213" y="17943"/>
                  <a:pt x="51249" y="17908"/>
                  <a:pt x="51284" y="17829"/>
                </a:cubicBezTo>
                <a:cubicBezTo>
                  <a:pt x="51583" y="17538"/>
                  <a:pt x="51874" y="17248"/>
                  <a:pt x="52129" y="16913"/>
                </a:cubicBezTo>
                <a:close/>
                <a:moveTo>
                  <a:pt x="50993" y="17978"/>
                </a:moveTo>
                <a:cubicBezTo>
                  <a:pt x="50993" y="18014"/>
                  <a:pt x="50958" y="18014"/>
                  <a:pt x="50923" y="18049"/>
                </a:cubicBezTo>
                <a:cubicBezTo>
                  <a:pt x="50923" y="18014"/>
                  <a:pt x="50958" y="18014"/>
                  <a:pt x="50993" y="17978"/>
                </a:cubicBezTo>
                <a:close/>
                <a:moveTo>
                  <a:pt x="53045" y="16473"/>
                </a:moveTo>
                <a:cubicBezTo>
                  <a:pt x="52569" y="16983"/>
                  <a:pt x="52094" y="17503"/>
                  <a:pt x="51689" y="18049"/>
                </a:cubicBezTo>
                <a:cubicBezTo>
                  <a:pt x="51539" y="18014"/>
                  <a:pt x="51398" y="18014"/>
                  <a:pt x="51284" y="18014"/>
                </a:cubicBezTo>
                <a:cubicBezTo>
                  <a:pt x="51363" y="17908"/>
                  <a:pt x="51434" y="17793"/>
                  <a:pt x="51539" y="17723"/>
                </a:cubicBezTo>
                <a:cubicBezTo>
                  <a:pt x="51654" y="17573"/>
                  <a:pt x="51759" y="17424"/>
                  <a:pt x="51874" y="17318"/>
                </a:cubicBezTo>
                <a:cubicBezTo>
                  <a:pt x="52129" y="17028"/>
                  <a:pt x="52349" y="16807"/>
                  <a:pt x="52605" y="16543"/>
                </a:cubicBezTo>
                <a:cubicBezTo>
                  <a:pt x="52754" y="16508"/>
                  <a:pt x="52904" y="16473"/>
                  <a:pt x="53045" y="16473"/>
                </a:cubicBezTo>
                <a:close/>
                <a:moveTo>
                  <a:pt x="11041" y="15557"/>
                </a:moveTo>
                <a:cubicBezTo>
                  <a:pt x="11261" y="16103"/>
                  <a:pt x="11481" y="16658"/>
                  <a:pt x="11666" y="17248"/>
                </a:cubicBezTo>
                <a:cubicBezTo>
                  <a:pt x="11120" y="17503"/>
                  <a:pt x="10601" y="17829"/>
                  <a:pt x="10125" y="18198"/>
                </a:cubicBezTo>
                <a:cubicBezTo>
                  <a:pt x="9941" y="17644"/>
                  <a:pt x="9764" y="17098"/>
                  <a:pt x="9544" y="16587"/>
                </a:cubicBezTo>
                <a:cubicBezTo>
                  <a:pt x="10020" y="16182"/>
                  <a:pt x="10495" y="15813"/>
                  <a:pt x="11041" y="15557"/>
                </a:cubicBezTo>
                <a:close/>
                <a:moveTo>
                  <a:pt x="53230" y="16473"/>
                </a:moveTo>
                <a:cubicBezTo>
                  <a:pt x="53379" y="16508"/>
                  <a:pt x="53564" y="16543"/>
                  <a:pt x="53705" y="16587"/>
                </a:cubicBezTo>
                <a:cubicBezTo>
                  <a:pt x="53194" y="17098"/>
                  <a:pt x="52719" y="17644"/>
                  <a:pt x="52244" y="18198"/>
                </a:cubicBezTo>
                <a:cubicBezTo>
                  <a:pt x="52094" y="18128"/>
                  <a:pt x="51909" y="18084"/>
                  <a:pt x="51724" y="18049"/>
                </a:cubicBezTo>
                <a:cubicBezTo>
                  <a:pt x="52164" y="17503"/>
                  <a:pt x="52605" y="16983"/>
                  <a:pt x="53124" y="16473"/>
                </a:cubicBezTo>
                <a:close/>
                <a:moveTo>
                  <a:pt x="15443" y="16438"/>
                </a:moveTo>
                <a:cubicBezTo>
                  <a:pt x="15998" y="16438"/>
                  <a:pt x="16588" y="16473"/>
                  <a:pt x="17133" y="16587"/>
                </a:cubicBezTo>
                <a:cubicBezTo>
                  <a:pt x="17283" y="17133"/>
                  <a:pt x="17424" y="17688"/>
                  <a:pt x="17574" y="18269"/>
                </a:cubicBezTo>
                <a:cubicBezTo>
                  <a:pt x="17063" y="18163"/>
                  <a:pt x="16508" y="18128"/>
                  <a:pt x="15962" y="18128"/>
                </a:cubicBezTo>
                <a:cubicBezTo>
                  <a:pt x="15813" y="17573"/>
                  <a:pt x="15628" y="16983"/>
                  <a:pt x="15443" y="16438"/>
                </a:cubicBezTo>
                <a:close/>
                <a:moveTo>
                  <a:pt x="59612" y="16323"/>
                </a:moveTo>
                <a:cubicBezTo>
                  <a:pt x="59947" y="16587"/>
                  <a:pt x="60273" y="16878"/>
                  <a:pt x="60607" y="17133"/>
                </a:cubicBezTo>
                <a:cubicBezTo>
                  <a:pt x="60678" y="17204"/>
                  <a:pt x="60783" y="17283"/>
                  <a:pt x="60863" y="17353"/>
                </a:cubicBezTo>
                <a:cubicBezTo>
                  <a:pt x="60493" y="17573"/>
                  <a:pt x="60123" y="17758"/>
                  <a:pt x="59762" y="17978"/>
                </a:cubicBezTo>
                <a:cubicBezTo>
                  <a:pt x="59612" y="18084"/>
                  <a:pt x="59463" y="18163"/>
                  <a:pt x="59322" y="18269"/>
                </a:cubicBezTo>
                <a:cubicBezTo>
                  <a:pt x="59243" y="18198"/>
                  <a:pt x="59172" y="18128"/>
                  <a:pt x="59102" y="18084"/>
                </a:cubicBezTo>
                <a:cubicBezTo>
                  <a:pt x="58802" y="17758"/>
                  <a:pt x="58477" y="17424"/>
                  <a:pt x="58107" y="17133"/>
                </a:cubicBezTo>
                <a:cubicBezTo>
                  <a:pt x="58626" y="16843"/>
                  <a:pt x="59102" y="16543"/>
                  <a:pt x="59612" y="16323"/>
                </a:cubicBezTo>
                <a:close/>
                <a:moveTo>
                  <a:pt x="15408" y="16438"/>
                </a:moveTo>
                <a:cubicBezTo>
                  <a:pt x="15593" y="16983"/>
                  <a:pt x="15778" y="17573"/>
                  <a:pt x="15927" y="18128"/>
                </a:cubicBezTo>
                <a:cubicBezTo>
                  <a:pt x="15337" y="18128"/>
                  <a:pt x="14712" y="18198"/>
                  <a:pt x="14087" y="18348"/>
                </a:cubicBezTo>
                <a:cubicBezTo>
                  <a:pt x="13946" y="17793"/>
                  <a:pt x="13761" y="17204"/>
                  <a:pt x="13577" y="16658"/>
                </a:cubicBezTo>
                <a:cubicBezTo>
                  <a:pt x="14202" y="16508"/>
                  <a:pt x="14783" y="16438"/>
                  <a:pt x="15408" y="16438"/>
                </a:cubicBezTo>
                <a:close/>
                <a:moveTo>
                  <a:pt x="62439" y="16658"/>
                </a:moveTo>
                <a:cubicBezTo>
                  <a:pt x="62764" y="16878"/>
                  <a:pt x="63099" y="17098"/>
                  <a:pt x="63389" y="17283"/>
                </a:cubicBezTo>
                <a:cubicBezTo>
                  <a:pt x="63504" y="17353"/>
                  <a:pt x="63609" y="17424"/>
                  <a:pt x="63689" y="17468"/>
                </a:cubicBezTo>
                <a:cubicBezTo>
                  <a:pt x="63204" y="17793"/>
                  <a:pt x="62694" y="18084"/>
                  <a:pt x="62218" y="18383"/>
                </a:cubicBezTo>
                <a:cubicBezTo>
                  <a:pt x="62104" y="18269"/>
                  <a:pt x="61998" y="18198"/>
                  <a:pt x="61884" y="18128"/>
                </a:cubicBezTo>
                <a:cubicBezTo>
                  <a:pt x="61593" y="17908"/>
                  <a:pt x="61268" y="17644"/>
                  <a:pt x="60968" y="17388"/>
                </a:cubicBezTo>
                <a:cubicBezTo>
                  <a:pt x="61444" y="17133"/>
                  <a:pt x="61963" y="16878"/>
                  <a:pt x="62439" y="16658"/>
                </a:cubicBezTo>
                <a:close/>
                <a:moveTo>
                  <a:pt x="56786" y="16068"/>
                </a:moveTo>
                <a:cubicBezTo>
                  <a:pt x="57191" y="16402"/>
                  <a:pt x="57632" y="16728"/>
                  <a:pt x="58037" y="17133"/>
                </a:cubicBezTo>
                <a:cubicBezTo>
                  <a:pt x="57411" y="17503"/>
                  <a:pt x="56822" y="17943"/>
                  <a:pt x="56311" y="18419"/>
                </a:cubicBezTo>
                <a:cubicBezTo>
                  <a:pt x="56276" y="18419"/>
                  <a:pt x="56276" y="18383"/>
                  <a:pt x="56241" y="18383"/>
                </a:cubicBezTo>
                <a:cubicBezTo>
                  <a:pt x="55871" y="18014"/>
                  <a:pt x="55501" y="17644"/>
                  <a:pt x="55061" y="17318"/>
                </a:cubicBezTo>
                <a:cubicBezTo>
                  <a:pt x="55615" y="16878"/>
                  <a:pt x="56161" y="16438"/>
                  <a:pt x="56786" y="16068"/>
                </a:cubicBezTo>
                <a:close/>
                <a:moveTo>
                  <a:pt x="19959" y="16103"/>
                </a:moveTo>
                <a:cubicBezTo>
                  <a:pt x="20435" y="16402"/>
                  <a:pt x="20910" y="16693"/>
                  <a:pt x="21350" y="16983"/>
                </a:cubicBezTo>
                <a:cubicBezTo>
                  <a:pt x="21535" y="17503"/>
                  <a:pt x="21650" y="18014"/>
                  <a:pt x="21791" y="18568"/>
                </a:cubicBezTo>
                <a:cubicBezTo>
                  <a:pt x="21315" y="18269"/>
                  <a:pt x="20875" y="17978"/>
                  <a:pt x="20435" y="17758"/>
                </a:cubicBezTo>
                <a:cubicBezTo>
                  <a:pt x="20285" y="17204"/>
                  <a:pt x="20144" y="16658"/>
                  <a:pt x="19959" y="16103"/>
                </a:cubicBezTo>
                <a:close/>
                <a:moveTo>
                  <a:pt x="50879" y="18128"/>
                </a:moveTo>
                <a:cubicBezTo>
                  <a:pt x="50844" y="18163"/>
                  <a:pt x="50808" y="18198"/>
                  <a:pt x="50773" y="18234"/>
                </a:cubicBezTo>
                <a:cubicBezTo>
                  <a:pt x="50624" y="18383"/>
                  <a:pt x="50483" y="18489"/>
                  <a:pt x="50333" y="18603"/>
                </a:cubicBezTo>
                <a:cubicBezTo>
                  <a:pt x="50518" y="18454"/>
                  <a:pt x="50659" y="18269"/>
                  <a:pt x="50844" y="18128"/>
                </a:cubicBezTo>
                <a:close/>
                <a:moveTo>
                  <a:pt x="7079" y="15707"/>
                </a:moveTo>
                <a:cubicBezTo>
                  <a:pt x="7343" y="16033"/>
                  <a:pt x="7563" y="16402"/>
                  <a:pt x="7784" y="16807"/>
                </a:cubicBezTo>
                <a:cubicBezTo>
                  <a:pt x="7484" y="17388"/>
                  <a:pt x="7264" y="18014"/>
                  <a:pt x="7044" y="18639"/>
                </a:cubicBezTo>
                <a:cubicBezTo>
                  <a:pt x="6859" y="18234"/>
                  <a:pt x="6683" y="17864"/>
                  <a:pt x="6419" y="17503"/>
                </a:cubicBezTo>
                <a:cubicBezTo>
                  <a:pt x="6604" y="16878"/>
                  <a:pt x="6824" y="16253"/>
                  <a:pt x="7079" y="15707"/>
                </a:cubicBezTo>
                <a:close/>
                <a:moveTo>
                  <a:pt x="51099" y="18049"/>
                </a:moveTo>
                <a:lnTo>
                  <a:pt x="51099" y="18084"/>
                </a:lnTo>
                <a:lnTo>
                  <a:pt x="51143" y="18049"/>
                </a:lnTo>
                <a:lnTo>
                  <a:pt x="51143" y="18049"/>
                </a:lnTo>
                <a:cubicBezTo>
                  <a:pt x="51143" y="18049"/>
                  <a:pt x="51143" y="18084"/>
                  <a:pt x="51099" y="18084"/>
                </a:cubicBezTo>
                <a:cubicBezTo>
                  <a:pt x="50879" y="18304"/>
                  <a:pt x="50659" y="18489"/>
                  <a:pt x="50404" y="18709"/>
                </a:cubicBezTo>
                <a:cubicBezTo>
                  <a:pt x="50518" y="18603"/>
                  <a:pt x="50624" y="18454"/>
                  <a:pt x="50738" y="18348"/>
                </a:cubicBezTo>
                <a:cubicBezTo>
                  <a:pt x="50844" y="18269"/>
                  <a:pt x="50923" y="18163"/>
                  <a:pt x="51029" y="18084"/>
                </a:cubicBezTo>
                <a:cubicBezTo>
                  <a:pt x="51029" y="18084"/>
                  <a:pt x="51064" y="18084"/>
                  <a:pt x="51099" y="18049"/>
                </a:cubicBezTo>
                <a:close/>
                <a:moveTo>
                  <a:pt x="17169" y="16623"/>
                </a:moveTo>
                <a:lnTo>
                  <a:pt x="17169" y="16623"/>
                </a:lnTo>
                <a:cubicBezTo>
                  <a:pt x="17723" y="16693"/>
                  <a:pt x="18269" y="16878"/>
                  <a:pt x="18824" y="17063"/>
                </a:cubicBezTo>
                <a:cubicBezTo>
                  <a:pt x="18965" y="17609"/>
                  <a:pt x="19114" y="18163"/>
                  <a:pt x="19229" y="18744"/>
                </a:cubicBezTo>
                <a:cubicBezTo>
                  <a:pt x="18965" y="18639"/>
                  <a:pt x="18744" y="18568"/>
                  <a:pt x="18489" y="18489"/>
                </a:cubicBezTo>
                <a:cubicBezTo>
                  <a:pt x="18199" y="18419"/>
                  <a:pt x="17943" y="18348"/>
                  <a:pt x="17644" y="18269"/>
                </a:cubicBezTo>
                <a:cubicBezTo>
                  <a:pt x="17503" y="17688"/>
                  <a:pt x="17353" y="17133"/>
                  <a:pt x="17169" y="16623"/>
                </a:cubicBezTo>
                <a:close/>
                <a:moveTo>
                  <a:pt x="22345" y="16728"/>
                </a:moveTo>
                <a:cubicBezTo>
                  <a:pt x="22785" y="17063"/>
                  <a:pt x="23261" y="17353"/>
                  <a:pt x="23701" y="17644"/>
                </a:cubicBezTo>
                <a:cubicBezTo>
                  <a:pt x="23886" y="18049"/>
                  <a:pt x="24027" y="18454"/>
                  <a:pt x="24177" y="18859"/>
                </a:cubicBezTo>
                <a:cubicBezTo>
                  <a:pt x="23701" y="18603"/>
                  <a:pt x="23261" y="18304"/>
                  <a:pt x="22821" y="18014"/>
                </a:cubicBezTo>
                <a:cubicBezTo>
                  <a:pt x="22671" y="17573"/>
                  <a:pt x="22530" y="17133"/>
                  <a:pt x="22345" y="16728"/>
                </a:cubicBezTo>
                <a:close/>
                <a:moveTo>
                  <a:pt x="50298" y="17098"/>
                </a:moveTo>
                <a:cubicBezTo>
                  <a:pt x="50439" y="17318"/>
                  <a:pt x="50588" y="17503"/>
                  <a:pt x="50738" y="17723"/>
                </a:cubicBezTo>
                <a:cubicBezTo>
                  <a:pt x="50298" y="18163"/>
                  <a:pt x="49822" y="18524"/>
                  <a:pt x="49268" y="18894"/>
                </a:cubicBezTo>
                <a:cubicBezTo>
                  <a:pt x="49118" y="18788"/>
                  <a:pt x="48977" y="18568"/>
                  <a:pt x="48792" y="18304"/>
                </a:cubicBezTo>
                <a:cubicBezTo>
                  <a:pt x="49382" y="17943"/>
                  <a:pt x="49858" y="17538"/>
                  <a:pt x="50298" y="17098"/>
                </a:cubicBezTo>
                <a:close/>
                <a:moveTo>
                  <a:pt x="55395" y="15337"/>
                </a:moveTo>
                <a:cubicBezTo>
                  <a:pt x="55836" y="15487"/>
                  <a:pt x="56276" y="15742"/>
                  <a:pt x="56751" y="16033"/>
                </a:cubicBezTo>
                <a:cubicBezTo>
                  <a:pt x="56126" y="16402"/>
                  <a:pt x="55580" y="16843"/>
                  <a:pt x="55026" y="17318"/>
                </a:cubicBezTo>
                <a:cubicBezTo>
                  <a:pt x="54480" y="17829"/>
                  <a:pt x="53960" y="18348"/>
                  <a:pt x="53485" y="18894"/>
                </a:cubicBezTo>
                <a:cubicBezTo>
                  <a:pt x="53080" y="18639"/>
                  <a:pt x="52684" y="18383"/>
                  <a:pt x="52314" y="18234"/>
                </a:cubicBezTo>
                <a:cubicBezTo>
                  <a:pt x="52754" y="17644"/>
                  <a:pt x="53230" y="17098"/>
                  <a:pt x="53740" y="16587"/>
                </a:cubicBezTo>
                <a:cubicBezTo>
                  <a:pt x="54180" y="16728"/>
                  <a:pt x="54585" y="17028"/>
                  <a:pt x="55026" y="17318"/>
                </a:cubicBezTo>
                <a:cubicBezTo>
                  <a:pt x="54621" y="16983"/>
                  <a:pt x="54224" y="16693"/>
                  <a:pt x="53784" y="16543"/>
                </a:cubicBezTo>
                <a:cubicBezTo>
                  <a:pt x="54260" y="16103"/>
                  <a:pt x="54805" y="15707"/>
                  <a:pt x="55395" y="15337"/>
                </a:cubicBezTo>
                <a:close/>
                <a:moveTo>
                  <a:pt x="13541" y="16658"/>
                </a:moveTo>
                <a:cubicBezTo>
                  <a:pt x="13726" y="17204"/>
                  <a:pt x="13902" y="17793"/>
                  <a:pt x="14052" y="18348"/>
                </a:cubicBezTo>
                <a:cubicBezTo>
                  <a:pt x="13832" y="18419"/>
                  <a:pt x="13577" y="18454"/>
                  <a:pt x="13356" y="18524"/>
                </a:cubicBezTo>
                <a:cubicBezTo>
                  <a:pt x="12951" y="18639"/>
                  <a:pt x="12582" y="18788"/>
                  <a:pt x="12221" y="18929"/>
                </a:cubicBezTo>
                <a:cubicBezTo>
                  <a:pt x="12071" y="18383"/>
                  <a:pt x="11886" y="17829"/>
                  <a:pt x="11745" y="17283"/>
                </a:cubicBezTo>
                <a:cubicBezTo>
                  <a:pt x="12001" y="17133"/>
                  <a:pt x="12291" y="17028"/>
                  <a:pt x="12626" y="16913"/>
                </a:cubicBezTo>
                <a:cubicBezTo>
                  <a:pt x="12916" y="16807"/>
                  <a:pt x="13242" y="16728"/>
                  <a:pt x="13541" y="16658"/>
                </a:cubicBezTo>
                <a:close/>
                <a:moveTo>
                  <a:pt x="50773" y="17758"/>
                </a:moveTo>
                <a:cubicBezTo>
                  <a:pt x="50844" y="17793"/>
                  <a:pt x="50879" y="17864"/>
                  <a:pt x="50923" y="17908"/>
                </a:cubicBezTo>
                <a:cubicBezTo>
                  <a:pt x="50923" y="17943"/>
                  <a:pt x="50923" y="17943"/>
                  <a:pt x="50879" y="17943"/>
                </a:cubicBezTo>
                <a:cubicBezTo>
                  <a:pt x="50844" y="18014"/>
                  <a:pt x="50808" y="18049"/>
                  <a:pt x="50738" y="18128"/>
                </a:cubicBezTo>
                <a:cubicBezTo>
                  <a:pt x="50368" y="18269"/>
                  <a:pt x="50113" y="18524"/>
                  <a:pt x="49928" y="18744"/>
                </a:cubicBezTo>
                <a:cubicBezTo>
                  <a:pt x="49778" y="18929"/>
                  <a:pt x="49673" y="19044"/>
                  <a:pt x="49523" y="19044"/>
                </a:cubicBezTo>
                <a:cubicBezTo>
                  <a:pt x="49453" y="19044"/>
                  <a:pt x="49382" y="19008"/>
                  <a:pt x="49303" y="18929"/>
                </a:cubicBezTo>
                <a:cubicBezTo>
                  <a:pt x="49822" y="18603"/>
                  <a:pt x="50298" y="18198"/>
                  <a:pt x="50773" y="17758"/>
                </a:cubicBezTo>
                <a:close/>
                <a:moveTo>
                  <a:pt x="50483" y="18568"/>
                </a:moveTo>
                <a:lnTo>
                  <a:pt x="50483" y="18568"/>
                </a:lnTo>
                <a:cubicBezTo>
                  <a:pt x="50404" y="18674"/>
                  <a:pt x="50298" y="18788"/>
                  <a:pt x="50219" y="18859"/>
                </a:cubicBezTo>
                <a:cubicBezTo>
                  <a:pt x="50043" y="19044"/>
                  <a:pt x="49858" y="19149"/>
                  <a:pt x="49673" y="19299"/>
                </a:cubicBezTo>
                <a:cubicBezTo>
                  <a:pt x="49708" y="19264"/>
                  <a:pt x="49778" y="19184"/>
                  <a:pt x="49822" y="19149"/>
                </a:cubicBezTo>
                <a:cubicBezTo>
                  <a:pt x="50043" y="18964"/>
                  <a:pt x="50263" y="18788"/>
                  <a:pt x="50483" y="18568"/>
                </a:cubicBezTo>
                <a:close/>
                <a:moveTo>
                  <a:pt x="60898" y="17388"/>
                </a:moveTo>
                <a:cubicBezTo>
                  <a:pt x="61224" y="17688"/>
                  <a:pt x="61558" y="17908"/>
                  <a:pt x="61849" y="18163"/>
                </a:cubicBezTo>
                <a:cubicBezTo>
                  <a:pt x="61963" y="18234"/>
                  <a:pt x="62069" y="18304"/>
                  <a:pt x="62183" y="18419"/>
                </a:cubicBezTo>
                <a:cubicBezTo>
                  <a:pt x="61708" y="18674"/>
                  <a:pt x="61224" y="18964"/>
                  <a:pt x="60748" y="19299"/>
                </a:cubicBezTo>
                <a:cubicBezTo>
                  <a:pt x="60713" y="19334"/>
                  <a:pt x="60643" y="19369"/>
                  <a:pt x="60563" y="19405"/>
                </a:cubicBezTo>
                <a:cubicBezTo>
                  <a:pt x="60458" y="19299"/>
                  <a:pt x="60343" y="19228"/>
                  <a:pt x="60202" y="19114"/>
                </a:cubicBezTo>
                <a:cubicBezTo>
                  <a:pt x="59947" y="18894"/>
                  <a:pt x="59648" y="18603"/>
                  <a:pt x="59357" y="18304"/>
                </a:cubicBezTo>
                <a:cubicBezTo>
                  <a:pt x="59507" y="18198"/>
                  <a:pt x="59648" y="18128"/>
                  <a:pt x="59797" y="18014"/>
                </a:cubicBezTo>
                <a:cubicBezTo>
                  <a:pt x="60167" y="17793"/>
                  <a:pt x="60528" y="17573"/>
                  <a:pt x="60898" y="17388"/>
                </a:cubicBezTo>
                <a:close/>
                <a:moveTo>
                  <a:pt x="63724" y="17503"/>
                </a:moveTo>
                <a:cubicBezTo>
                  <a:pt x="64164" y="17793"/>
                  <a:pt x="64604" y="18084"/>
                  <a:pt x="65044" y="18383"/>
                </a:cubicBezTo>
                <a:cubicBezTo>
                  <a:pt x="64965" y="18454"/>
                  <a:pt x="64895" y="18489"/>
                  <a:pt x="64789" y="18568"/>
                </a:cubicBezTo>
                <a:cubicBezTo>
                  <a:pt x="64384" y="18859"/>
                  <a:pt x="63979" y="19114"/>
                  <a:pt x="63539" y="19405"/>
                </a:cubicBezTo>
                <a:cubicBezTo>
                  <a:pt x="63134" y="19079"/>
                  <a:pt x="62694" y="18744"/>
                  <a:pt x="62254" y="18419"/>
                </a:cubicBezTo>
                <a:cubicBezTo>
                  <a:pt x="62764" y="18084"/>
                  <a:pt x="63248" y="17793"/>
                  <a:pt x="63724" y="17503"/>
                </a:cubicBezTo>
                <a:close/>
                <a:moveTo>
                  <a:pt x="18859" y="17098"/>
                </a:moveTo>
                <a:lnTo>
                  <a:pt x="18859" y="17098"/>
                </a:lnTo>
                <a:cubicBezTo>
                  <a:pt x="19370" y="17283"/>
                  <a:pt x="19889" y="17503"/>
                  <a:pt x="20400" y="17793"/>
                </a:cubicBezTo>
                <a:cubicBezTo>
                  <a:pt x="20505" y="18304"/>
                  <a:pt x="20655" y="18859"/>
                  <a:pt x="20725" y="19449"/>
                </a:cubicBezTo>
                <a:cubicBezTo>
                  <a:pt x="20250" y="19149"/>
                  <a:pt x="19739" y="18929"/>
                  <a:pt x="19264" y="18744"/>
                </a:cubicBezTo>
                <a:cubicBezTo>
                  <a:pt x="19149" y="18163"/>
                  <a:pt x="19009" y="17609"/>
                  <a:pt x="18859" y="17098"/>
                </a:cubicBezTo>
                <a:close/>
                <a:moveTo>
                  <a:pt x="9500" y="16623"/>
                </a:moveTo>
                <a:cubicBezTo>
                  <a:pt x="9720" y="17133"/>
                  <a:pt x="9905" y="17688"/>
                  <a:pt x="10090" y="18234"/>
                </a:cubicBezTo>
                <a:cubicBezTo>
                  <a:pt x="9615" y="18603"/>
                  <a:pt x="9175" y="19008"/>
                  <a:pt x="8770" y="19484"/>
                </a:cubicBezTo>
                <a:cubicBezTo>
                  <a:pt x="8664" y="18964"/>
                  <a:pt x="8514" y="18454"/>
                  <a:pt x="8329" y="17978"/>
                </a:cubicBezTo>
                <a:cubicBezTo>
                  <a:pt x="8664" y="17468"/>
                  <a:pt x="9060" y="17028"/>
                  <a:pt x="9500" y="16623"/>
                </a:cubicBezTo>
                <a:close/>
                <a:moveTo>
                  <a:pt x="21940" y="15927"/>
                </a:moveTo>
                <a:lnTo>
                  <a:pt x="21940" y="15927"/>
                </a:lnTo>
                <a:cubicBezTo>
                  <a:pt x="23481" y="17098"/>
                  <a:pt x="25207" y="18014"/>
                  <a:pt x="26967" y="18788"/>
                </a:cubicBezTo>
                <a:cubicBezTo>
                  <a:pt x="27108" y="19008"/>
                  <a:pt x="27187" y="19264"/>
                  <a:pt x="27293" y="19484"/>
                </a:cubicBezTo>
                <a:cubicBezTo>
                  <a:pt x="26668" y="19184"/>
                  <a:pt x="26052" y="18894"/>
                  <a:pt x="25462" y="18603"/>
                </a:cubicBezTo>
                <a:lnTo>
                  <a:pt x="25127" y="17943"/>
                </a:lnTo>
                <a:lnTo>
                  <a:pt x="25092" y="17978"/>
                </a:lnTo>
                <a:cubicBezTo>
                  <a:pt x="25207" y="18163"/>
                  <a:pt x="25312" y="18348"/>
                  <a:pt x="25391" y="18568"/>
                </a:cubicBezTo>
                <a:cubicBezTo>
                  <a:pt x="24837" y="18269"/>
                  <a:pt x="24291" y="17978"/>
                  <a:pt x="23736" y="17644"/>
                </a:cubicBezTo>
                <a:cubicBezTo>
                  <a:pt x="23666" y="17424"/>
                  <a:pt x="23551" y="17204"/>
                  <a:pt x="23446" y="17028"/>
                </a:cubicBezTo>
                <a:lnTo>
                  <a:pt x="23411" y="17063"/>
                </a:lnTo>
                <a:cubicBezTo>
                  <a:pt x="23516" y="17204"/>
                  <a:pt x="23587" y="17388"/>
                  <a:pt x="23666" y="17573"/>
                </a:cubicBezTo>
                <a:cubicBezTo>
                  <a:pt x="23226" y="17283"/>
                  <a:pt x="22750" y="16983"/>
                  <a:pt x="22310" y="16658"/>
                </a:cubicBezTo>
                <a:cubicBezTo>
                  <a:pt x="22196" y="16402"/>
                  <a:pt x="22090" y="16182"/>
                  <a:pt x="21940" y="15927"/>
                </a:cubicBezTo>
                <a:close/>
                <a:moveTo>
                  <a:pt x="7819" y="16878"/>
                </a:moveTo>
                <a:cubicBezTo>
                  <a:pt x="7960" y="17204"/>
                  <a:pt x="8145" y="17573"/>
                  <a:pt x="8294" y="17978"/>
                </a:cubicBezTo>
                <a:cubicBezTo>
                  <a:pt x="8109" y="18198"/>
                  <a:pt x="7924" y="18454"/>
                  <a:pt x="7784" y="18744"/>
                </a:cubicBezTo>
                <a:cubicBezTo>
                  <a:pt x="7634" y="19008"/>
                  <a:pt x="7519" y="19299"/>
                  <a:pt x="7414" y="19554"/>
                </a:cubicBezTo>
                <a:cubicBezTo>
                  <a:pt x="7299" y="19264"/>
                  <a:pt x="7194" y="18964"/>
                  <a:pt x="7079" y="18709"/>
                </a:cubicBezTo>
                <a:cubicBezTo>
                  <a:pt x="7299" y="18049"/>
                  <a:pt x="7519" y="17424"/>
                  <a:pt x="7819" y="16878"/>
                </a:cubicBezTo>
                <a:close/>
                <a:moveTo>
                  <a:pt x="21430" y="17028"/>
                </a:moveTo>
                <a:lnTo>
                  <a:pt x="21430" y="17028"/>
                </a:lnTo>
                <a:cubicBezTo>
                  <a:pt x="21755" y="17283"/>
                  <a:pt x="22090" y="17503"/>
                  <a:pt x="22416" y="17758"/>
                </a:cubicBezTo>
                <a:cubicBezTo>
                  <a:pt x="22530" y="17829"/>
                  <a:pt x="22671" y="17943"/>
                  <a:pt x="22785" y="18014"/>
                </a:cubicBezTo>
                <a:cubicBezTo>
                  <a:pt x="22970" y="18524"/>
                  <a:pt x="23111" y="19044"/>
                  <a:pt x="23226" y="19554"/>
                </a:cubicBezTo>
                <a:cubicBezTo>
                  <a:pt x="22970" y="19369"/>
                  <a:pt x="22706" y="19184"/>
                  <a:pt x="22451" y="19008"/>
                </a:cubicBezTo>
                <a:cubicBezTo>
                  <a:pt x="22231" y="18859"/>
                  <a:pt x="22046" y="18744"/>
                  <a:pt x="21826" y="18603"/>
                </a:cubicBezTo>
                <a:cubicBezTo>
                  <a:pt x="21720" y="18049"/>
                  <a:pt x="21571" y="17538"/>
                  <a:pt x="21430" y="17028"/>
                </a:cubicBezTo>
                <a:close/>
                <a:moveTo>
                  <a:pt x="58072" y="17133"/>
                </a:moveTo>
                <a:cubicBezTo>
                  <a:pt x="58442" y="17468"/>
                  <a:pt x="58767" y="17793"/>
                  <a:pt x="59067" y="18084"/>
                </a:cubicBezTo>
                <a:cubicBezTo>
                  <a:pt x="59137" y="18163"/>
                  <a:pt x="59207" y="18234"/>
                  <a:pt x="59287" y="18304"/>
                </a:cubicBezTo>
                <a:cubicBezTo>
                  <a:pt x="58697" y="18674"/>
                  <a:pt x="58107" y="19114"/>
                  <a:pt x="57561" y="19554"/>
                </a:cubicBezTo>
                <a:cubicBezTo>
                  <a:pt x="57306" y="19334"/>
                  <a:pt x="57086" y="19114"/>
                  <a:pt x="56786" y="18894"/>
                </a:cubicBezTo>
                <a:cubicBezTo>
                  <a:pt x="56646" y="18744"/>
                  <a:pt x="56496" y="18603"/>
                  <a:pt x="56311" y="18454"/>
                </a:cubicBezTo>
                <a:cubicBezTo>
                  <a:pt x="56866" y="17978"/>
                  <a:pt x="57447" y="17538"/>
                  <a:pt x="58072" y="17133"/>
                </a:cubicBezTo>
                <a:close/>
                <a:moveTo>
                  <a:pt x="49515" y="19378"/>
                </a:moveTo>
                <a:cubicBezTo>
                  <a:pt x="49488" y="19412"/>
                  <a:pt x="49485" y="19451"/>
                  <a:pt x="49453" y="19484"/>
                </a:cubicBezTo>
                <a:cubicBezTo>
                  <a:pt x="49382" y="19519"/>
                  <a:pt x="49338" y="19554"/>
                  <a:pt x="49268" y="19589"/>
                </a:cubicBezTo>
                <a:cubicBezTo>
                  <a:pt x="49268" y="19554"/>
                  <a:pt x="49303" y="19554"/>
                  <a:pt x="49303" y="19519"/>
                </a:cubicBezTo>
                <a:cubicBezTo>
                  <a:pt x="49379" y="19485"/>
                  <a:pt x="49447" y="19451"/>
                  <a:pt x="49515" y="19378"/>
                </a:cubicBezTo>
                <a:close/>
                <a:moveTo>
                  <a:pt x="50078" y="19044"/>
                </a:moveTo>
                <a:lnTo>
                  <a:pt x="50078" y="19044"/>
                </a:lnTo>
                <a:cubicBezTo>
                  <a:pt x="49893" y="19264"/>
                  <a:pt x="49708" y="19449"/>
                  <a:pt x="49523" y="19669"/>
                </a:cubicBezTo>
                <a:lnTo>
                  <a:pt x="49303" y="19669"/>
                </a:lnTo>
                <a:cubicBezTo>
                  <a:pt x="49338" y="19625"/>
                  <a:pt x="49417" y="19554"/>
                  <a:pt x="49488" y="19484"/>
                </a:cubicBezTo>
                <a:cubicBezTo>
                  <a:pt x="49673" y="19334"/>
                  <a:pt x="49893" y="19184"/>
                  <a:pt x="50078" y="19044"/>
                </a:cubicBezTo>
                <a:close/>
                <a:moveTo>
                  <a:pt x="49268" y="19625"/>
                </a:moveTo>
                <a:cubicBezTo>
                  <a:pt x="49267" y="19625"/>
                  <a:pt x="49233" y="19669"/>
                  <a:pt x="49233" y="19704"/>
                </a:cubicBezTo>
                <a:lnTo>
                  <a:pt x="49197" y="19704"/>
                </a:lnTo>
                <a:cubicBezTo>
                  <a:pt x="49232" y="19669"/>
                  <a:pt x="49267" y="19625"/>
                  <a:pt x="49268" y="19625"/>
                </a:cubicBezTo>
                <a:close/>
                <a:moveTo>
                  <a:pt x="51143" y="18128"/>
                </a:moveTo>
                <a:lnTo>
                  <a:pt x="51143" y="18128"/>
                </a:lnTo>
                <a:cubicBezTo>
                  <a:pt x="50773" y="18568"/>
                  <a:pt x="50439" y="19008"/>
                  <a:pt x="50078" y="19449"/>
                </a:cubicBezTo>
                <a:cubicBezTo>
                  <a:pt x="50043" y="19519"/>
                  <a:pt x="49963" y="19625"/>
                  <a:pt x="49893" y="19704"/>
                </a:cubicBezTo>
                <a:cubicBezTo>
                  <a:pt x="49822" y="19669"/>
                  <a:pt x="49743" y="19669"/>
                  <a:pt x="49638" y="19669"/>
                </a:cubicBezTo>
                <a:lnTo>
                  <a:pt x="49602" y="19669"/>
                </a:lnTo>
                <a:cubicBezTo>
                  <a:pt x="49822" y="19405"/>
                  <a:pt x="50043" y="19149"/>
                  <a:pt x="50263" y="18894"/>
                </a:cubicBezTo>
                <a:cubicBezTo>
                  <a:pt x="50553" y="18639"/>
                  <a:pt x="50844" y="18383"/>
                  <a:pt x="51143" y="18128"/>
                </a:cubicBezTo>
                <a:close/>
                <a:moveTo>
                  <a:pt x="23772" y="17723"/>
                </a:moveTo>
                <a:lnTo>
                  <a:pt x="23772" y="17723"/>
                </a:lnTo>
                <a:cubicBezTo>
                  <a:pt x="24326" y="18049"/>
                  <a:pt x="24872" y="18348"/>
                  <a:pt x="25427" y="18639"/>
                </a:cubicBezTo>
                <a:cubicBezTo>
                  <a:pt x="25568" y="18964"/>
                  <a:pt x="25717" y="19369"/>
                  <a:pt x="25832" y="19739"/>
                </a:cubicBezTo>
                <a:cubicBezTo>
                  <a:pt x="25277" y="19484"/>
                  <a:pt x="24731" y="19184"/>
                  <a:pt x="24212" y="18894"/>
                </a:cubicBezTo>
                <a:cubicBezTo>
                  <a:pt x="24106" y="18489"/>
                  <a:pt x="23956" y="18084"/>
                  <a:pt x="23772" y="17723"/>
                </a:cubicBezTo>
                <a:close/>
                <a:moveTo>
                  <a:pt x="48757" y="18348"/>
                </a:moveTo>
                <a:cubicBezTo>
                  <a:pt x="48942" y="18603"/>
                  <a:pt x="49083" y="18788"/>
                  <a:pt x="49233" y="18929"/>
                </a:cubicBezTo>
                <a:cubicBezTo>
                  <a:pt x="48722" y="19228"/>
                  <a:pt x="48167" y="19519"/>
                  <a:pt x="47577" y="19774"/>
                </a:cubicBezTo>
                <a:cubicBezTo>
                  <a:pt x="47472" y="19669"/>
                  <a:pt x="47287" y="19484"/>
                  <a:pt x="47102" y="19228"/>
                </a:cubicBezTo>
                <a:cubicBezTo>
                  <a:pt x="47287" y="19149"/>
                  <a:pt x="47437" y="19079"/>
                  <a:pt x="47577" y="19008"/>
                </a:cubicBezTo>
                <a:cubicBezTo>
                  <a:pt x="48018" y="18788"/>
                  <a:pt x="48387" y="18568"/>
                  <a:pt x="48757" y="18348"/>
                </a:cubicBezTo>
                <a:close/>
                <a:moveTo>
                  <a:pt x="51249" y="18049"/>
                </a:moveTo>
                <a:cubicBezTo>
                  <a:pt x="51398" y="18049"/>
                  <a:pt x="51504" y="18049"/>
                  <a:pt x="51654" y="18084"/>
                </a:cubicBezTo>
                <a:cubicBezTo>
                  <a:pt x="51213" y="18639"/>
                  <a:pt x="50808" y="19228"/>
                  <a:pt x="50368" y="19774"/>
                </a:cubicBezTo>
                <a:cubicBezTo>
                  <a:pt x="50263" y="19739"/>
                  <a:pt x="50113" y="19704"/>
                  <a:pt x="49963" y="19704"/>
                </a:cubicBezTo>
                <a:cubicBezTo>
                  <a:pt x="49999" y="19625"/>
                  <a:pt x="50078" y="19554"/>
                  <a:pt x="50113" y="19484"/>
                </a:cubicBezTo>
                <a:cubicBezTo>
                  <a:pt x="50483" y="19008"/>
                  <a:pt x="50844" y="18524"/>
                  <a:pt x="51249" y="18049"/>
                </a:cubicBezTo>
                <a:close/>
                <a:moveTo>
                  <a:pt x="11666" y="17283"/>
                </a:moveTo>
                <a:cubicBezTo>
                  <a:pt x="11851" y="17829"/>
                  <a:pt x="12036" y="18419"/>
                  <a:pt x="12142" y="18964"/>
                </a:cubicBezTo>
                <a:cubicBezTo>
                  <a:pt x="11596" y="19184"/>
                  <a:pt x="11041" y="19484"/>
                  <a:pt x="10530" y="19845"/>
                </a:cubicBezTo>
                <a:cubicBezTo>
                  <a:pt x="10425" y="19299"/>
                  <a:pt x="10275" y="18788"/>
                  <a:pt x="10125" y="18234"/>
                </a:cubicBezTo>
                <a:cubicBezTo>
                  <a:pt x="10601" y="17864"/>
                  <a:pt x="11155" y="17538"/>
                  <a:pt x="11666" y="17283"/>
                </a:cubicBezTo>
                <a:close/>
                <a:moveTo>
                  <a:pt x="15998" y="18163"/>
                </a:moveTo>
                <a:cubicBezTo>
                  <a:pt x="16543" y="18163"/>
                  <a:pt x="17063" y="18234"/>
                  <a:pt x="17609" y="18304"/>
                </a:cubicBezTo>
                <a:cubicBezTo>
                  <a:pt x="17723" y="18824"/>
                  <a:pt x="17829" y="19334"/>
                  <a:pt x="17943" y="19845"/>
                </a:cubicBezTo>
                <a:cubicBezTo>
                  <a:pt x="17563" y="19793"/>
                  <a:pt x="17188" y="19761"/>
                  <a:pt x="16813" y="19761"/>
                </a:cubicBezTo>
                <a:cubicBezTo>
                  <a:pt x="16676" y="19761"/>
                  <a:pt x="16539" y="19765"/>
                  <a:pt x="16403" y="19774"/>
                </a:cubicBezTo>
                <a:cubicBezTo>
                  <a:pt x="16253" y="19228"/>
                  <a:pt x="16147" y="18709"/>
                  <a:pt x="15998" y="18163"/>
                </a:cubicBezTo>
                <a:close/>
                <a:moveTo>
                  <a:pt x="49638" y="19184"/>
                </a:moveTo>
                <a:cubicBezTo>
                  <a:pt x="49523" y="19299"/>
                  <a:pt x="49382" y="19449"/>
                  <a:pt x="49233" y="19554"/>
                </a:cubicBezTo>
                <a:cubicBezTo>
                  <a:pt x="49162" y="19625"/>
                  <a:pt x="49083" y="19669"/>
                  <a:pt x="49012" y="19739"/>
                </a:cubicBezTo>
                <a:cubicBezTo>
                  <a:pt x="48792" y="19774"/>
                  <a:pt x="48643" y="19845"/>
                  <a:pt x="48502" y="19889"/>
                </a:cubicBezTo>
                <a:cubicBezTo>
                  <a:pt x="48494" y="19889"/>
                  <a:pt x="48487" y="19890"/>
                  <a:pt x="48482" y="19892"/>
                </a:cubicBezTo>
                <a:lnTo>
                  <a:pt x="48482" y="19892"/>
                </a:lnTo>
                <a:cubicBezTo>
                  <a:pt x="48867" y="19682"/>
                  <a:pt x="49252" y="19469"/>
                  <a:pt x="49638" y="19184"/>
                </a:cubicBezTo>
                <a:close/>
                <a:moveTo>
                  <a:pt x="48466" y="19900"/>
                </a:moveTo>
                <a:cubicBezTo>
                  <a:pt x="48453" y="19911"/>
                  <a:pt x="48444" y="19924"/>
                  <a:pt x="48423" y="19924"/>
                </a:cubicBezTo>
                <a:cubicBezTo>
                  <a:pt x="48437" y="19916"/>
                  <a:pt x="48452" y="19908"/>
                  <a:pt x="48466" y="19900"/>
                </a:cubicBezTo>
                <a:close/>
                <a:moveTo>
                  <a:pt x="55061" y="17353"/>
                </a:moveTo>
                <a:cubicBezTo>
                  <a:pt x="55466" y="17688"/>
                  <a:pt x="55871" y="18049"/>
                  <a:pt x="56205" y="18419"/>
                </a:cubicBezTo>
                <a:cubicBezTo>
                  <a:pt x="56241" y="18419"/>
                  <a:pt x="56241" y="18419"/>
                  <a:pt x="56276" y="18454"/>
                </a:cubicBezTo>
                <a:cubicBezTo>
                  <a:pt x="55721" y="18929"/>
                  <a:pt x="55210" y="19405"/>
                  <a:pt x="54735" y="19959"/>
                </a:cubicBezTo>
                <a:cubicBezTo>
                  <a:pt x="54330" y="19589"/>
                  <a:pt x="53925" y="19228"/>
                  <a:pt x="53520" y="18929"/>
                </a:cubicBezTo>
                <a:cubicBezTo>
                  <a:pt x="54004" y="18383"/>
                  <a:pt x="54515" y="17829"/>
                  <a:pt x="55061" y="17353"/>
                </a:cubicBezTo>
                <a:close/>
                <a:moveTo>
                  <a:pt x="15927" y="18163"/>
                </a:moveTo>
                <a:cubicBezTo>
                  <a:pt x="16068" y="18709"/>
                  <a:pt x="16218" y="19228"/>
                  <a:pt x="16323" y="19774"/>
                </a:cubicBezTo>
                <a:cubicBezTo>
                  <a:pt x="15742" y="19774"/>
                  <a:pt x="15152" y="19845"/>
                  <a:pt x="14527" y="19994"/>
                </a:cubicBezTo>
                <a:cubicBezTo>
                  <a:pt x="14387" y="19449"/>
                  <a:pt x="14272" y="18929"/>
                  <a:pt x="14122" y="18383"/>
                </a:cubicBezTo>
                <a:cubicBezTo>
                  <a:pt x="14747" y="18234"/>
                  <a:pt x="15337" y="18198"/>
                  <a:pt x="15927" y="18163"/>
                </a:cubicBezTo>
                <a:close/>
                <a:moveTo>
                  <a:pt x="50659" y="18198"/>
                </a:moveTo>
                <a:lnTo>
                  <a:pt x="50659" y="18198"/>
                </a:lnTo>
                <a:cubicBezTo>
                  <a:pt x="50553" y="18348"/>
                  <a:pt x="50404" y="18489"/>
                  <a:pt x="50263" y="18639"/>
                </a:cubicBezTo>
                <a:cubicBezTo>
                  <a:pt x="50148" y="18709"/>
                  <a:pt x="50043" y="18824"/>
                  <a:pt x="49963" y="18894"/>
                </a:cubicBezTo>
                <a:cubicBezTo>
                  <a:pt x="49382" y="19334"/>
                  <a:pt x="48792" y="19704"/>
                  <a:pt x="48167" y="19994"/>
                </a:cubicBezTo>
                <a:cubicBezTo>
                  <a:pt x="48126" y="20002"/>
                  <a:pt x="48087" y="20007"/>
                  <a:pt x="48049" y="20007"/>
                </a:cubicBezTo>
                <a:cubicBezTo>
                  <a:pt x="47916" y="20007"/>
                  <a:pt x="47793" y="19953"/>
                  <a:pt x="47621" y="19810"/>
                </a:cubicBezTo>
                <a:cubicBezTo>
                  <a:pt x="47762" y="19739"/>
                  <a:pt x="47947" y="19669"/>
                  <a:pt x="48097" y="19589"/>
                </a:cubicBezTo>
                <a:cubicBezTo>
                  <a:pt x="48458" y="19449"/>
                  <a:pt x="48863" y="19228"/>
                  <a:pt x="49268" y="18964"/>
                </a:cubicBezTo>
                <a:cubicBezTo>
                  <a:pt x="49338" y="19044"/>
                  <a:pt x="49453" y="19079"/>
                  <a:pt x="49523" y="19079"/>
                </a:cubicBezTo>
                <a:cubicBezTo>
                  <a:pt x="49542" y="19082"/>
                  <a:pt x="49559" y="19084"/>
                  <a:pt x="49576" y="19084"/>
                </a:cubicBezTo>
                <a:cubicBezTo>
                  <a:pt x="49731" y="19084"/>
                  <a:pt x="49836" y="18947"/>
                  <a:pt x="49963" y="18788"/>
                </a:cubicBezTo>
                <a:cubicBezTo>
                  <a:pt x="50148" y="18568"/>
                  <a:pt x="50333" y="18348"/>
                  <a:pt x="50659" y="18198"/>
                </a:cubicBezTo>
                <a:close/>
                <a:moveTo>
                  <a:pt x="51689" y="18084"/>
                </a:moveTo>
                <a:cubicBezTo>
                  <a:pt x="51874" y="18128"/>
                  <a:pt x="52059" y="18163"/>
                  <a:pt x="52244" y="18234"/>
                </a:cubicBezTo>
                <a:cubicBezTo>
                  <a:pt x="51759" y="18824"/>
                  <a:pt x="51363" y="19405"/>
                  <a:pt x="50958" y="20030"/>
                </a:cubicBezTo>
                <a:cubicBezTo>
                  <a:pt x="50773" y="19924"/>
                  <a:pt x="50588" y="19845"/>
                  <a:pt x="50439" y="19810"/>
                </a:cubicBezTo>
                <a:cubicBezTo>
                  <a:pt x="50844" y="19228"/>
                  <a:pt x="51249" y="18639"/>
                  <a:pt x="51689" y="18084"/>
                </a:cubicBezTo>
                <a:close/>
                <a:moveTo>
                  <a:pt x="27038" y="18824"/>
                </a:moveTo>
                <a:lnTo>
                  <a:pt x="27038" y="18824"/>
                </a:lnTo>
                <a:cubicBezTo>
                  <a:pt x="27628" y="19079"/>
                  <a:pt x="28209" y="19334"/>
                  <a:pt x="28799" y="19589"/>
                </a:cubicBezTo>
                <a:cubicBezTo>
                  <a:pt x="28913" y="19774"/>
                  <a:pt x="29019" y="19994"/>
                  <a:pt x="29089" y="20215"/>
                </a:cubicBezTo>
                <a:cubicBezTo>
                  <a:pt x="28508" y="19994"/>
                  <a:pt x="27953" y="19739"/>
                  <a:pt x="27372" y="19484"/>
                </a:cubicBezTo>
                <a:lnTo>
                  <a:pt x="27038" y="18824"/>
                </a:lnTo>
                <a:close/>
                <a:moveTo>
                  <a:pt x="17644" y="18348"/>
                </a:moveTo>
                <a:cubicBezTo>
                  <a:pt x="18199" y="18454"/>
                  <a:pt x="18709" y="18603"/>
                  <a:pt x="19229" y="18788"/>
                </a:cubicBezTo>
                <a:cubicBezTo>
                  <a:pt x="19334" y="19264"/>
                  <a:pt x="19449" y="19739"/>
                  <a:pt x="19519" y="20250"/>
                </a:cubicBezTo>
                <a:cubicBezTo>
                  <a:pt x="19299" y="20179"/>
                  <a:pt x="19044" y="20109"/>
                  <a:pt x="18824" y="20030"/>
                </a:cubicBezTo>
                <a:cubicBezTo>
                  <a:pt x="18524" y="19959"/>
                  <a:pt x="18269" y="19924"/>
                  <a:pt x="17979" y="19845"/>
                </a:cubicBezTo>
                <a:cubicBezTo>
                  <a:pt x="17864" y="19334"/>
                  <a:pt x="17758" y="18824"/>
                  <a:pt x="17644" y="18348"/>
                </a:cubicBezTo>
                <a:close/>
                <a:moveTo>
                  <a:pt x="20435" y="17793"/>
                </a:moveTo>
                <a:cubicBezTo>
                  <a:pt x="20875" y="18049"/>
                  <a:pt x="21350" y="18304"/>
                  <a:pt x="21791" y="18639"/>
                </a:cubicBezTo>
                <a:cubicBezTo>
                  <a:pt x="21940" y="19149"/>
                  <a:pt x="22011" y="19704"/>
                  <a:pt x="22125" y="20250"/>
                </a:cubicBezTo>
                <a:cubicBezTo>
                  <a:pt x="21650" y="19959"/>
                  <a:pt x="21210" y="19704"/>
                  <a:pt x="20805" y="19449"/>
                </a:cubicBezTo>
                <a:cubicBezTo>
                  <a:pt x="20690" y="18894"/>
                  <a:pt x="20585" y="18348"/>
                  <a:pt x="20435" y="17793"/>
                </a:cubicBezTo>
                <a:close/>
                <a:moveTo>
                  <a:pt x="22856" y="18084"/>
                </a:moveTo>
                <a:cubicBezTo>
                  <a:pt x="23296" y="18383"/>
                  <a:pt x="23736" y="18674"/>
                  <a:pt x="24177" y="18929"/>
                </a:cubicBezTo>
                <a:cubicBezTo>
                  <a:pt x="24326" y="19369"/>
                  <a:pt x="24432" y="19845"/>
                  <a:pt x="24546" y="20329"/>
                </a:cubicBezTo>
                <a:cubicBezTo>
                  <a:pt x="24106" y="20109"/>
                  <a:pt x="23701" y="19845"/>
                  <a:pt x="23261" y="19589"/>
                </a:cubicBezTo>
                <a:cubicBezTo>
                  <a:pt x="23146" y="19079"/>
                  <a:pt x="23006" y="18568"/>
                  <a:pt x="22856" y="18084"/>
                </a:cubicBezTo>
                <a:close/>
                <a:moveTo>
                  <a:pt x="6419" y="17573"/>
                </a:moveTo>
                <a:cubicBezTo>
                  <a:pt x="6639" y="17943"/>
                  <a:pt x="6859" y="18304"/>
                  <a:pt x="7044" y="18709"/>
                </a:cubicBezTo>
                <a:cubicBezTo>
                  <a:pt x="6938" y="18964"/>
                  <a:pt x="6859" y="19228"/>
                  <a:pt x="6789" y="19484"/>
                </a:cubicBezTo>
                <a:cubicBezTo>
                  <a:pt x="6683" y="19774"/>
                  <a:pt x="6604" y="20065"/>
                  <a:pt x="6498" y="20399"/>
                </a:cubicBezTo>
                <a:cubicBezTo>
                  <a:pt x="6313" y="19994"/>
                  <a:pt x="6128" y="19625"/>
                  <a:pt x="5908" y="19299"/>
                </a:cubicBezTo>
                <a:cubicBezTo>
                  <a:pt x="5979" y="19008"/>
                  <a:pt x="6058" y="18744"/>
                  <a:pt x="6164" y="18454"/>
                </a:cubicBezTo>
                <a:cubicBezTo>
                  <a:pt x="6243" y="18163"/>
                  <a:pt x="6313" y="17864"/>
                  <a:pt x="6419" y="17573"/>
                </a:cubicBezTo>
                <a:close/>
                <a:moveTo>
                  <a:pt x="47067" y="19228"/>
                </a:moveTo>
                <a:cubicBezTo>
                  <a:pt x="47252" y="19484"/>
                  <a:pt x="47401" y="19669"/>
                  <a:pt x="47542" y="19774"/>
                </a:cubicBezTo>
                <a:cubicBezTo>
                  <a:pt x="46961" y="20030"/>
                  <a:pt x="46371" y="20250"/>
                  <a:pt x="45746" y="20399"/>
                </a:cubicBezTo>
                <a:cubicBezTo>
                  <a:pt x="45676" y="20329"/>
                  <a:pt x="45597" y="20215"/>
                  <a:pt x="45526" y="20144"/>
                </a:cubicBezTo>
                <a:cubicBezTo>
                  <a:pt x="45456" y="20030"/>
                  <a:pt x="45376" y="19924"/>
                  <a:pt x="45271" y="19810"/>
                </a:cubicBezTo>
                <a:cubicBezTo>
                  <a:pt x="45896" y="19669"/>
                  <a:pt x="46477" y="19449"/>
                  <a:pt x="47067" y="19228"/>
                </a:cubicBezTo>
                <a:close/>
                <a:moveTo>
                  <a:pt x="14087" y="18383"/>
                </a:moveTo>
                <a:cubicBezTo>
                  <a:pt x="14237" y="18929"/>
                  <a:pt x="14343" y="19484"/>
                  <a:pt x="14457" y="19994"/>
                </a:cubicBezTo>
                <a:cubicBezTo>
                  <a:pt x="14343" y="20030"/>
                  <a:pt x="14202" y="20065"/>
                  <a:pt x="14052" y="20065"/>
                </a:cubicBezTo>
                <a:cubicBezTo>
                  <a:pt x="13541" y="20215"/>
                  <a:pt x="13066" y="20364"/>
                  <a:pt x="12546" y="20549"/>
                </a:cubicBezTo>
                <a:cubicBezTo>
                  <a:pt x="12476" y="20030"/>
                  <a:pt x="12326" y="19519"/>
                  <a:pt x="12221" y="18964"/>
                </a:cubicBezTo>
                <a:cubicBezTo>
                  <a:pt x="12582" y="18824"/>
                  <a:pt x="12951" y="18674"/>
                  <a:pt x="13356" y="18568"/>
                </a:cubicBezTo>
                <a:cubicBezTo>
                  <a:pt x="13612" y="18489"/>
                  <a:pt x="13832" y="18454"/>
                  <a:pt x="14087" y="18383"/>
                </a:cubicBezTo>
                <a:close/>
                <a:moveTo>
                  <a:pt x="25462" y="18674"/>
                </a:moveTo>
                <a:lnTo>
                  <a:pt x="25462" y="18674"/>
                </a:lnTo>
                <a:cubicBezTo>
                  <a:pt x="26087" y="18964"/>
                  <a:pt x="26712" y="19264"/>
                  <a:pt x="27328" y="19519"/>
                </a:cubicBezTo>
                <a:cubicBezTo>
                  <a:pt x="27478" y="19845"/>
                  <a:pt x="27592" y="20215"/>
                  <a:pt x="27698" y="20549"/>
                </a:cubicBezTo>
                <a:cubicBezTo>
                  <a:pt x="27073" y="20329"/>
                  <a:pt x="26448" y="20030"/>
                  <a:pt x="25867" y="19774"/>
                </a:cubicBezTo>
                <a:cubicBezTo>
                  <a:pt x="25752" y="19369"/>
                  <a:pt x="25647" y="19008"/>
                  <a:pt x="25462" y="18674"/>
                </a:cubicBezTo>
                <a:close/>
                <a:moveTo>
                  <a:pt x="62218" y="18419"/>
                </a:moveTo>
                <a:cubicBezTo>
                  <a:pt x="62659" y="18744"/>
                  <a:pt x="63099" y="19114"/>
                  <a:pt x="63504" y="19449"/>
                </a:cubicBezTo>
                <a:cubicBezTo>
                  <a:pt x="63099" y="19739"/>
                  <a:pt x="62659" y="19994"/>
                  <a:pt x="62254" y="20285"/>
                </a:cubicBezTo>
                <a:cubicBezTo>
                  <a:pt x="62104" y="20364"/>
                  <a:pt x="61998" y="20470"/>
                  <a:pt x="61849" y="20549"/>
                </a:cubicBezTo>
                <a:cubicBezTo>
                  <a:pt x="61444" y="20179"/>
                  <a:pt x="61003" y="19810"/>
                  <a:pt x="60607" y="19449"/>
                </a:cubicBezTo>
                <a:cubicBezTo>
                  <a:pt x="60678" y="19405"/>
                  <a:pt x="60713" y="19369"/>
                  <a:pt x="60783" y="19334"/>
                </a:cubicBezTo>
                <a:cubicBezTo>
                  <a:pt x="61268" y="19008"/>
                  <a:pt x="61743" y="18709"/>
                  <a:pt x="62218" y="18419"/>
                </a:cubicBezTo>
                <a:close/>
                <a:moveTo>
                  <a:pt x="59322" y="18304"/>
                </a:moveTo>
                <a:cubicBezTo>
                  <a:pt x="59612" y="18639"/>
                  <a:pt x="59903" y="18929"/>
                  <a:pt x="60202" y="19149"/>
                </a:cubicBezTo>
                <a:cubicBezTo>
                  <a:pt x="60308" y="19228"/>
                  <a:pt x="60422" y="19334"/>
                  <a:pt x="60528" y="19449"/>
                </a:cubicBezTo>
                <a:cubicBezTo>
                  <a:pt x="59947" y="19810"/>
                  <a:pt x="59357" y="20250"/>
                  <a:pt x="58802" y="20690"/>
                </a:cubicBezTo>
                <a:cubicBezTo>
                  <a:pt x="58406" y="20329"/>
                  <a:pt x="58001" y="19959"/>
                  <a:pt x="57596" y="19589"/>
                </a:cubicBezTo>
                <a:cubicBezTo>
                  <a:pt x="58142" y="19149"/>
                  <a:pt x="58697" y="18709"/>
                  <a:pt x="59322" y="18304"/>
                </a:cubicBezTo>
                <a:close/>
                <a:moveTo>
                  <a:pt x="45236" y="19810"/>
                </a:moveTo>
                <a:cubicBezTo>
                  <a:pt x="45341" y="19924"/>
                  <a:pt x="45420" y="20030"/>
                  <a:pt x="45491" y="20144"/>
                </a:cubicBezTo>
                <a:cubicBezTo>
                  <a:pt x="45561" y="20250"/>
                  <a:pt x="45641" y="20329"/>
                  <a:pt x="45711" y="20399"/>
                </a:cubicBezTo>
                <a:cubicBezTo>
                  <a:pt x="45121" y="20584"/>
                  <a:pt x="44496" y="20690"/>
                  <a:pt x="43950" y="20725"/>
                </a:cubicBezTo>
                <a:cubicBezTo>
                  <a:pt x="43765" y="20549"/>
                  <a:pt x="43580" y="20364"/>
                  <a:pt x="43396" y="20144"/>
                </a:cubicBezTo>
                <a:cubicBezTo>
                  <a:pt x="44021" y="20065"/>
                  <a:pt x="44611" y="19959"/>
                  <a:pt x="45236" y="19810"/>
                </a:cubicBezTo>
                <a:close/>
                <a:moveTo>
                  <a:pt x="52279" y="18269"/>
                </a:moveTo>
                <a:cubicBezTo>
                  <a:pt x="52684" y="18419"/>
                  <a:pt x="53080" y="18639"/>
                  <a:pt x="53450" y="18929"/>
                </a:cubicBezTo>
                <a:cubicBezTo>
                  <a:pt x="52974" y="19519"/>
                  <a:pt x="52499" y="20109"/>
                  <a:pt x="52059" y="20725"/>
                </a:cubicBezTo>
                <a:cubicBezTo>
                  <a:pt x="51724" y="20435"/>
                  <a:pt x="51363" y="20215"/>
                  <a:pt x="50993" y="20030"/>
                </a:cubicBezTo>
                <a:cubicBezTo>
                  <a:pt x="51398" y="19449"/>
                  <a:pt x="51839" y="18824"/>
                  <a:pt x="52279" y="18269"/>
                </a:cubicBezTo>
                <a:close/>
                <a:moveTo>
                  <a:pt x="47577" y="19810"/>
                </a:moveTo>
                <a:cubicBezTo>
                  <a:pt x="47762" y="19994"/>
                  <a:pt x="47912" y="20065"/>
                  <a:pt x="48062" y="20065"/>
                </a:cubicBezTo>
                <a:cubicBezTo>
                  <a:pt x="47437" y="20364"/>
                  <a:pt x="46812" y="20620"/>
                  <a:pt x="46186" y="20804"/>
                </a:cubicBezTo>
                <a:cubicBezTo>
                  <a:pt x="46037" y="20690"/>
                  <a:pt x="45896" y="20584"/>
                  <a:pt x="45781" y="20435"/>
                </a:cubicBezTo>
                <a:cubicBezTo>
                  <a:pt x="46407" y="20285"/>
                  <a:pt x="46996" y="20065"/>
                  <a:pt x="47577" y="19810"/>
                </a:cubicBezTo>
                <a:close/>
                <a:moveTo>
                  <a:pt x="43325" y="20144"/>
                </a:moveTo>
                <a:cubicBezTo>
                  <a:pt x="43510" y="20364"/>
                  <a:pt x="43695" y="20584"/>
                  <a:pt x="43880" y="20769"/>
                </a:cubicBezTo>
                <a:cubicBezTo>
                  <a:pt x="43440" y="20804"/>
                  <a:pt x="42999" y="20840"/>
                  <a:pt x="42594" y="20840"/>
                </a:cubicBezTo>
                <a:lnTo>
                  <a:pt x="42515" y="20840"/>
                </a:lnTo>
                <a:cubicBezTo>
                  <a:pt x="42374" y="20840"/>
                  <a:pt x="42260" y="20804"/>
                  <a:pt x="42154" y="20804"/>
                </a:cubicBezTo>
                <a:lnTo>
                  <a:pt x="42005" y="20804"/>
                </a:lnTo>
                <a:cubicBezTo>
                  <a:pt x="41820" y="20620"/>
                  <a:pt x="41635" y="20399"/>
                  <a:pt x="41459" y="20179"/>
                </a:cubicBezTo>
                <a:lnTo>
                  <a:pt x="41969" y="20179"/>
                </a:lnTo>
                <a:cubicBezTo>
                  <a:pt x="42410" y="20179"/>
                  <a:pt x="42885" y="20179"/>
                  <a:pt x="43325" y="20144"/>
                </a:cubicBezTo>
                <a:close/>
                <a:moveTo>
                  <a:pt x="19299" y="18824"/>
                </a:moveTo>
                <a:cubicBezTo>
                  <a:pt x="19775" y="19008"/>
                  <a:pt x="20250" y="19228"/>
                  <a:pt x="20769" y="19484"/>
                </a:cubicBezTo>
                <a:cubicBezTo>
                  <a:pt x="20840" y="19959"/>
                  <a:pt x="20910" y="20399"/>
                  <a:pt x="20989" y="20875"/>
                </a:cubicBezTo>
                <a:cubicBezTo>
                  <a:pt x="20505" y="20620"/>
                  <a:pt x="20030" y="20435"/>
                  <a:pt x="19554" y="20250"/>
                </a:cubicBezTo>
                <a:cubicBezTo>
                  <a:pt x="19484" y="19774"/>
                  <a:pt x="19370" y="19264"/>
                  <a:pt x="19299" y="18824"/>
                </a:cubicBezTo>
                <a:close/>
                <a:moveTo>
                  <a:pt x="28834" y="19589"/>
                </a:moveTo>
                <a:cubicBezTo>
                  <a:pt x="29388" y="19810"/>
                  <a:pt x="29970" y="20030"/>
                  <a:pt x="30524" y="20250"/>
                </a:cubicBezTo>
                <a:cubicBezTo>
                  <a:pt x="30630" y="20470"/>
                  <a:pt x="30744" y="20655"/>
                  <a:pt x="30850" y="20875"/>
                </a:cubicBezTo>
                <a:cubicBezTo>
                  <a:pt x="30304" y="20655"/>
                  <a:pt x="29714" y="20470"/>
                  <a:pt x="29168" y="20250"/>
                </a:cubicBezTo>
                <a:lnTo>
                  <a:pt x="28834" y="19589"/>
                </a:lnTo>
                <a:close/>
                <a:moveTo>
                  <a:pt x="8294" y="18014"/>
                </a:moveTo>
                <a:cubicBezTo>
                  <a:pt x="8479" y="18489"/>
                  <a:pt x="8620" y="19008"/>
                  <a:pt x="8734" y="19519"/>
                </a:cubicBezTo>
                <a:cubicBezTo>
                  <a:pt x="8479" y="19845"/>
                  <a:pt x="8259" y="20144"/>
                  <a:pt x="8039" y="20505"/>
                </a:cubicBezTo>
                <a:cubicBezTo>
                  <a:pt x="7924" y="20655"/>
                  <a:pt x="7819" y="20840"/>
                  <a:pt x="7740" y="20989"/>
                </a:cubicBezTo>
                <a:cubicBezTo>
                  <a:pt x="7669" y="20549"/>
                  <a:pt x="7563" y="20065"/>
                  <a:pt x="7414" y="19625"/>
                </a:cubicBezTo>
                <a:cubicBezTo>
                  <a:pt x="7563" y="19334"/>
                  <a:pt x="7669" y="19044"/>
                  <a:pt x="7819" y="18744"/>
                </a:cubicBezTo>
                <a:cubicBezTo>
                  <a:pt x="7960" y="18489"/>
                  <a:pt x="8145" y="18269"/>
                  <a:pt x="8294" y="18014"/>
                </a:cubicBezTo>
                <a:close/>
                <a:moveTo>
                  <a:pt x="40855" y="20161"/>
                </a:moveTo>
                <a:cubicBezTo>
                  <a:pt x="41031" y="20161"/>
                  <a:pt x="41214" y="20169"/>
                  <a:pt x="41415" y="20179"/>
                </a:cubicBezTo>
                <a:cubicBezTo>
                  <a:pt x="41600" y="20399"/>
                  <a:pt x="41784" y="20620"/>
                  <a:pt x="41969" y="20804"/>
                </a:cubicBezTo>
                <a:cubicBezTo>
                  <a:pt x="41274" y="20804"/>
                  <a:pt x="40798" y="20804"/>
                  <a:pt x="40173" y="20989"/>
                </a:cubicBezTo>
                <a:cubicBezTo>
                  <a:pt x="40094" y="20875"/>
                  <a:pt x="40024" y="20804"/>
                  <a:pt x="39988" y="20725"/>
                </a:cubicBezTo>
                <a:cubicBezTo>
                  <a:pt x="39874" y="20584"/>
                  <a:pt x="39768" y="20435"/>
                  <a:pt x="39654" y="20329"/>
                </a:cubicBezTo>
                <a:cubicBezTo>
                  <a:pt x="40089" y="20200"/>
                  <a:pt x="40452" y="20161"/>
                  <a:pt x="40855" y="20161"/>
                </a:cubicBezTo>
                <a:close/>
                <a:moveTo>
                  <a:pt x="10090" y="18269"/>
                </a:moveTo>
                <a:cubicBezTo>
                  <a:pt x="10240" y="18824"/>
                  <a:pt x="10381" y="19334"/>
                  <a:pt x="10495" y="19845"/>
                </a:cubicBezTo>
                <a:cubicBezTo>
                  <a:pt x="9985" y="20215"/>
                  <a:pt x="9500" y="20620"/>
                  <a:pt x="9104" y="21060"/>
                </a:cubicBezTo>
                <a:cubicBezTo>
                  <a:pt x="9060" y="20989"/>
                  <a:pt x="9060" y="20910"/>
                  <a:pt x="9060" y="20840"/>
                </a:cubicBezTo>
                <a:cubicBezTo>
                  <a:pt x="8990" y="20399"/>
                  <a:pt x="8884" y="19959"/>
                  <a:pt x="8805" y="19554"/>
                </a:cubicBezTo>
                <a:cubicBezTo>
                  <a:pt x="9175" y="19079"/>
                  <a:pt x="9615" y="18639"/>
                  <a:pt x="10090" y="18269"/>
                </a:cubicBezTo>
                <a:close/>
                <a:moveTo>
                  <a:pt x="48898" y="19774"/>
                </a:moveTo>
                <a:cubicBezTo>
                  <a:pt x="48828" y="19845"/>
                  <a:pt x="48757" y="19924"/>
                  <a:pt x="48678" y="19959"/>
                </a:cubicBezTo>
                <a:cubicBezTo>
                  <a:pt x="48018" y="20364"/>
                  <a:pt x="47287" y="20725"/>
                  <a:pt x="46591" y="21060"/>
                </a:cubicBezTo>
                <a:cubicBezTo>
                  <a:pt x="46442" y="20989"/>
                  <a:pt x="46336" y="20910"/>
                  <a:pt x="46222" y="20840"/>
                </a:cubicBezTo>
                <a:cubicBezTo>
                  <a:pt x="46882" y="20620"/>
                  <a:pt x="47542" y="20364"/>
                  <a:pt x="48203" y="20030"/>
                </a:cubicBezTo>
                <a:cubicBezTo>
                  <a:pt x="48282" y="20030"/>
                  <a:pt x="48387" y="19994"/>
                  <a:pt x="48502" y="19924"/>
                </a:cubicBezTo>
                <a:cubicBezTo>
                  <a:pt x="48643" y="19889"/>
                  <a:pt x="48757" y="19845"/>
                  <a:pt x="48898" y="19774"/>
                </a:cubicBezTo>
                <a:close/>
                <a:moveTo>
                  <a:pt x="24247" y="18964"/>
                </a:moveTo>
                <a:cubicBezTo>
                  <a:pt x="24766" y="19264"/>
                  <a:pt x="25277" y="19519"/>
                  <a:pt x="25832" y="19810"/>
                </a:cubicBezTo>
                <a:cubicBezTo>
                  <a:pt x="25973" y="20215"/>
                  <a:pt x="26052" y="20655"/>
                  <a:pt x="26157" y="21095"/>
                </a:cubicBezTo>
                <a:cubicBezTo>
                  <a:pt x="25612" y="20875"/>
                  <a:pt x="25092" y="20620"/>
                  <a:pt x="24582" y="20364"/>
                </a:cubicBezTo>
                <a:cubicBezTo>
                  <a:pt x="24511" y="19889"/>
                  <a:pt x="24361" y="19405"/>
                  <a:pt x="24247" y="18964"/>
                </a:cubicBezTo>
                <a:close/>
                <a:moveTo>
                  <a:pt x="56276" y="18489"/>
                </a:moveTo>
                <a:cubicBezTo>
                  <a:pt x="56461" y="18639"/>
                  <a:pt x="56646" y="18788"/>
                  <a:pt x="56786" y="18929"/>
                </a:cubicBezTo>
                <a:cubicBezTo>
                  <a:pt x="57042" y="19149"/>
                  <a:pt x="57306" y="19369"/>
                  <a:pt x="57526" y="19589"/>
                </a:cubicBezTo>
                <a:cubicBezTo>
                  <a:pt x="56971" y="20065"/>
                  <a:pt x="56425" y="20584"/>
                  <a:pt x="55871" y="21095"/>
                </a:cubicBezTo>
                <a:cubicBezTo>
                  <a:pt x="55545" y="20725"/>
                  <a:pt x="55175" y="20364"/>
                  <a:pt x="54770" y="19959"/>
                </a:cubicBezTo>
                <a:cubicBezTo>
                  <a:pt x="55246" y="19449"/>
                  <a:pt x="55765" y="18929"/>
                  <a:pt x="56276" y="18489"/>
                </a:cubicBezTo>
                <a:close/>
                <a:moveTo>
                  <a:pt x="48203" y="20285"/>
                </a:moveTo>
                <a:cubicBezTo>
                  <a:pt x="47762" y="20584"/>
                  <a:pt x="47287" y="20875"/>
                  <a:pt x="46812" y="21130"/>
                </a:cubicBezTo>
                <a:cubicBezTo>
                  <a:pt x="46776" y="21130"/>
                  <a:pt x="46776" y="21130"/>
                  <a:pt x="46741" y="21095"/>
                </a:cubicBezTo>
                <a:cubicBezTo>
                  <a:pt x="46697" y="21095"/>
                  <a:pt x="46662" y="21095"/>
                  <a:pt x="46627" y="21060"/>
                </a:cubicBezTo>
                <a:cubicBezTo>
                  <a:pt x="47181" y="20840"/>
                  <a:pt x="47692" y="20584"/>
                  <a:pt x="48203" y="20285"/>
                </a:cubicBezTo>
                <a:close/>
                <a:moveTo>
                  <a:pt x="21870" y="18674"/>
                </a:moveTo>
                <a:lnTo>
                  <a:pt x="21870" y="18674"/>
                </a:lnTo>
                <a:cubicBezTo>
                  <a:pt x="22046" y="18788"/>
                  <a:pt x="22231" y="18929"/>
                  <a:pt x="22416" y="19044"/>
                </a:cubicBezTo>
                <a:cubicBezTo>
                  <a:pt x="22671" y="19264"/>
                  <a:pt x="22970" y="19449"/>
                  <a:pt x="23226" y="19589"/>
                </a:cubicBezTo>
                <a:cubicBezTo>
                  <a:pt x="23331" y="20144"/>
                  <a:pt x="23446" y="20655"/>
                  <a:pt x="23516" y="21209"/>
                </a:cubicBezTo>
                <a:cubicBezTo>
                  <a:pt x="23367" y="21130"/>
                  <a:pt x="23226" y="21024"/>
                  <a:pt x="23076" y="20910"/>
                </a:cubicBezTo>
                <a:cubicBezTo>
                  <a:pt x="22750" y="20690"/>
                  <a:pt x="22451" y="20470"/>
                  <a:pt x="22160" y="20285"/>
                </a:cubicBezTo>
                <a:cubicBezTo>
                  <a:pt x="22090" y="19739"/>
                  <a:pt x="21976" y="19184"/>
                  <a:pt x="21870" y="18674"/>
                </a:cubicBezTo>
                <a:close/>
                <a:moveTo>
                  <a:pt x="27372" y="19554"/>
                </a:moveTo>
                <a:lnTo>
                  <a:pt x="27372" y="19554"/>
                </a:lnTo>
                <a:cubicBezTo>
                  <a:pt x="27953" y="19810"/>
                  <a:pt x="28543" y="20030"/>
                  <a:pt x="29133" y="20285"/>
                </a:cubicBezTo>
                <a:cubicBezTo>
                  <a:pt x="29239" y="20584"/>
                  <a:pt x="29388" y="20875"/>
                  <a:pt x="29459" y="21209"/>
                </a:cubicBezTo>
                <a:cubicBezTo>
                  <a:pt x="28913" y="21024"/>
                  <a:pt x="28323" y="20804"/>
                  <a:pt x="27733" y="20584"/>
                </a:cubicBezTo>
                <a:cubicBezTo>
                  <a:pt x="27628" y="20215"/>
                  <a:pt x="27513" y="19889"/>
                  <a:pt x="27372" y="19554"/>
                </a:cubicBezTo>
                <a:close/>
                <a:moveTo>
                  <a:pt x="48757" y="19994"/>
                </a:moveTo>
                <a:cubicBezTo>
                  <a:pt x="48203" y="20399"/>
                  <a:pt x="47692" y="20804"/>
                  <a:pt x="47137" y="21209"/>
                </a:cubicBezTo>
                <a:cubicBezTo>
                  <a:pt x="47032" y="21165"/>
                  <a:pt x="46961" y="21165"/>
                  <a:pt x="46882" y="21130"/>
                </a:cubicBezTo>
                <a:cubicBezTo>
                  <a:pt x="47472" y="20840"/>
                  <a:pt x="48062" y="20470"/>
                  <a:pt x="48608" y="20065"/>
                </a:cubicBezTo>
                <a:cubicBezTo>
                  <a:pt x="48643" y="20030"/>
                  <a:pt x="48643" y="20030"/>
                  <a:pt x="48678" y="20030"/>
                </a:cubicBezTo>
                <a:cubicBezTo>
                  <a:pt x="48678" y="19994"/>
                  <a:pt x="48722" y="19994"/>
                  <a:pt x="48757" y="19994"/>
                </a:cubicBezTo>
                <a:close/>
                <a:moveTo>
                  <a:pt x="7044" y="18788"/>
                </a:moveTo>
                <a:cubicBezTo>
                  <a:pt x="7194" y="19044"/>
                  <a:pt x="7264" y="19334"/>
                  <a:pt x="7379" y="19625"/>
                </a:cubicBezTo>
                <a:cubicBezTo>
                  <a:pt x="7158" y="20144"/>
                  <a:pt x="6974" y="20690"/>
                  <a:pt x="6789" y="21245"/>
                </a:cubicBezTo>
                <a:cubicBezTo>
                  <a:pt x="6718" y="20945"/>
                  <a:pt x="6639" y="20690"/>
                  <a:pt x="6533" y="20435"/>
                </a:cubicBezTo>
                <a:cubicBezTo>
                  <a:pt x="6604" y="20144"/>
                  <a:pt x="6718" y="19810"/>
                  <a:pt x="6824" y="19484"/>
                </a:cubicBezTo>
                <a:cubicBezTo>
                  <a:pt x="6903" y="19264"/>
                  <a:pt x="6974" y="19008"/>
                  <a:pt x="7044" y="18788"/>
                </a:cubicBezTo>
                <a:close/>
                <a:moveTo>
                  <a:pt x="45746" y="20435"/>
                </a:moveTo>
                <a:cubicBezTo>
                  <a:pt x="45861" y="20584"/>
                  <a:pt x="45966" y="20725"/>
                  <a:pt x="46116" y="20840"/>
                </a:cubicBezTo>
                <a:cubicBezTo>
                  <a:pt x="45561" y="21024"/>
                  <a:pt x="45015" y="21130"/>
                  <a:pt x="44461" y="21245"/>
                </a:cubicBezTo>
                <a:cubicBezTo>
                  <a:pt x="44320" y="21095"/>
                  <a:pt x="44135" y="20945"/>
                  <a:pt x="43985" y="20769"/>
                </a:cubicBezTo>
                <a:cubicBezTo>
                  <a:pt x="44575" y="20725"/>
                  <a:pt x="45156" y="20620"/>
                  <a:pt x="45746" y="20435"/>
                </a:cubicBezTo>
                <a:close/>
                <a:moveTo>
                  <a:pt x="49162" y="19739"/>
                </a:moveTo>
                <a:cubicBezTo>
                  <a:pt x="48643" y="20250"/>
                  <a:pt x="48097" y="20769"/>
                  <a:pt x="47542" y="21245"/>
                </a:cubicBezTo>
                <a:lnTo>
                  <a:pt x="47507" y="21245"/>
                </a:lnTo>
                <a:cubicBezTo>
                  <a:pt x="47401" y="21209"/>
                  <a:pt x="47287" y="21209"/>
                  <a:pt x="47216" y="21209"/>
                </a:cubicBezTo>
                <a:cubicBezTo>
                  <a:pt x="47842" y="20769"/>
                  <a:pt x="48423" y="20285"/>
                  <a:pt x="49012" y="19810"/>
                </a:cubicBezTo>
                <a:cubicBezTo>
                  <a:pt x="49048" y="19774"/>
                  <a:pt x="49083" y="19774"/>
                  <a:pt x="49083" y="19739"/>
                </a:cubicBezTo>
                <a:close/>
                <a:moveTo>
                  <a:pt x="49488" y="19704"/>
                </a:moveTo>
                <a:cubicBezTo>
                  <a:pt x="49048" y="20250"/>
                  <a:pt x="48537" y="20804"/>
                  <a:pt x="48062" y="21280"/>
                </a:cubicBezTo>
                <a:cubicBezTo>
                  <a:pt x="47912" y="21280"/>
                  <a:pt x="47762" y="21245"/>
                  <a:pt x="47621" y="21245"/>
                </a:cubicBezTo>
                <a:cubicBezTo>
                  <a:pt x="48167" y="20769"/>
                  <a:pt x="48722" y="20250"/>
                  <a:pt x="49233" y="19739"/>
                </a:cubicBezTo>
                <a:cubicBezTo>
                  <a:pt x="49303" y="19704"/>
                  <a:pt x="49417" y="19704"/>
                  <a:pt x="49488" y="19704"/>
                </a:cubicBezTo>
                <a:close/>
                <a:moveTo>
                  <a:pt x="12186" y="19008"/>
                </a:moveTo>
                <a:cubicBezTo>
                  <a:pt x="12291" y="19519"/>
                  <a:pt x="12406" y="20065"/>
                  <a:pt x="12511" y="20584"/>
                </a:cubicBezTo>
                <a:cubicBezTo>
                  <a:pt x="11921" y="20804"/>
                  <a:pt x="11340" y="21095"/>
                  <a:pt x="10821" y="21385"/>
                </a:cubicBezTo>
                <a:cubicBezTo>
                  <a:pt x="10750" y="20910"/>
                  <a:pt x="10645" y="20399"/>
                  <a:pt x="10530" y="19889"/>
                </a:cubicBezTo>
                <a:cubicBezTo>
                  <a:pt x="11041" y="19554"/>
                  <a:pt x="11596" y="19264"/>
                  <a:pt x="12186" y="19008"/>
                </a:cubicBezTo>
                <a:close/>
                <a:moveTo>
                  <a:pt x="43915" y="20804"/>
                </a:moveTo>
                <a:cubicBezTo>
                  <a:pt x="44100" y="20945"/>
                  <a:pt x="44241" y="21130"/>
                  <a:pt x="44390" y="21245"/>
                </a:cubicBezTo>
                <a:cubicBezTo>
                  <a:pt x="43915" y="21350"/>
                  <a:pt x="43440" y="21385"/>
                  <a:pt x="42955" y="21429"/>
                </a:cubicBezTo>
                <a:lnTo>
                  <a:pt x="42594" y="21429"/>
                </a:lnTo>
                <a:cubicBezTo>
                  <a:pt x="42410" y="21245"/>
                  <a:pt x="42225" y="21060"/>
                  <a:pt x="42040" y="20875"/>
                </a:cubicBezTo>
                <a:lnTo>
                  <a:pt x="42515" y="20875"/>
                </a:lnTo>
                <a:cubicBezTo>
                  <a:pt x="42955" y="20875"/>
                  <a:pt x="43440" y="20840"/>
                  <a:pt x="43915" y="20804"/>
                </a:cubicBezTo>
                <a:close/>
                <a:moveTo>
                  <a:pt x="49638" y="19704"/>
                </a:moveTo>
                <a:cubicBezTo>
                  <a:pt x="49708" y="19704"/>
                  <a:pt x="49778" y="19704"/>
                  <a:pt x="49858" y="19739"/>
                </a:cubicBezTo>
                <a:cubicBezTo>
                  <a:pt x="49417" y="20285"/>
                  <a:pt x="48977" y="20875"/>
                  <a:pt x="48502" y="21429"/>
                </a:cubicBezTo>
                <a:cubicBezTo>
                  <a:pt x="48458" y="21385"/>
                  <a:pt x="48387" y="21385"/>
                  <a:pt x="48317" y="21350"/>
                </a:cubicBezTo>
                <a:cubicBezTo>
                  <a:pt x="48238" y="21350"/>
                  <a:pt x="48167" y="21315"/>
                  <a:pt x="48097" y="21315"/>
                </a:cubicBezTo>
                <a:cubicBezTo>
                  <a:pt x="48608" y="20804"/>
                  <a:pt x="49083" y="20250"/>
                  <a:pt x="49558" y="19704"/>
                </a:cubicBezTo>
                <a:close/>
                <a:moveTo>
                  <a:pt x="30595" y="20285"/>
                </a:moveTo>
                <a:lnTo>
                  <a:pt x="30595" y="20285"/>
                </a:lnTo>
                <a:cubicBezTo>
                  <a:pt x="30709" y="20329"/>
                  <a:pt x="30815" y="20399"/>
                  <a:pt x="30964" y="20435"/>
                </a:cubicBezTo>
                <a:lnTo>
                  <a:pt x="31369" y="20620"/>
                </a:lnTo>
                <a:cubicBezTo>
                  <a:pt x="31660" y="20725"/>
                  <a:pt x="31950" y="20840"/>
                  <a:pt x="32285" y="20910"/>
                </a:cubicBezTo>
                <a:lnTo>
                  <a:pt x="32250" y="20945"/>
                </a:lnTo>
                <a:cubicBezTo>
                  <a:pt x="32391" y="21130"/>
                  <a:pt x="32540" y="21315"/>
                  <a:pt x="32655" y="21500"/>
                </a:cubicBezTo>
                <a:cubicBezTo>
                  <a:pt x="32435" y="21429"/>
                  <a:pt x="32171" y="21350"/>
                  <a:pt x="31915" y="21245"/>
                </a:cubicBezTo>
                <a:lnTo>
                  <a:pt x="30929" y="20910"/>
                </a:lnTo>
                <a:cubicBezTo>
                  <a:pt x="30815" y="20690"/>
                  <a:pt x="30709" y="20505"/>
                  <a:pt x="30595" y="20285"/>
                </a:cubicBezTo>
                <a:close/>
                <a:moveTo>
                  <a:pt x="16806" y="19796"/>
                </a:moveTo>
                <a:cubicBezTo>
                  <a:pt x="17182" y="19796"/>
                  <a:pt x="17560" y="19830"/>
                  <a:pt x="17943" y="19889"/>
                </a:cubicBezTo>
                <a:cubicBezTo>
                  <a:pt x="18049" y="20435"/>
                  <a:pt x="18163" y="21024"/>
                  <a:pt x="18234" y="21606"/>
                </a:cubicBezTo>
                <a:cubicBezTo>
                  <a:pt x="17758" y="21535"/>
                  <a:pt x="17248" y="21535"/>
                  <a:pt x="16764" y="21535"/>
                </a:cubicBezTo>
                <a:cubicBezTo>
                  <a:pt x="16658" y="20989"/>
                  <a:pt x="16508" y="20399"/>
                  <a:pt x="16403" y="19810"/>
                </a:cubicBezTo>
                <a:cubicBezTo>
                  <a:pt x="16537" y="19800"/>
                  <a:pt x="16671" y="19796"/>
                  <a:pt x="16806" y="19796"/>
                </a:cubicBezTo>
                <a:close/>
                <a:moveTo>
                  <a:pt x="46151" y="20875"/>
                </a:moveTo>
                <a:cubicBezTo>
                  <a:pt x="46257" y="20945"/>
                  <a:pt x="46371" y="21024"/>
                  <a:pt x="46521" y="21060"/>
                </a:cubicBezTo>
                <a:cubicBezTo>
                  <a:pt x="46002" y="21280"/>
                  <a:pt x="45456" y="21465"/>
                  <a:pt x="44901" y="21606"/>
                </a:cubicBezTo>
                <a:cubicBezTo>
                  <a:pt x="44795" y="21500"/>
                  <a:pt x="44646" y="21385"/>
                  <a:pt x="44496" y="21280"/>
                </a:cubicBezTo>
                <a:cubicBezTo>
                  <a:pt x="45051" y="21165"/>
                  <a:pt x="45597" y="21060"/>
                  <a:pt x="46151" y="20875"/>
                </a:cubicBezTo>
                <a:close/>
                <a:moveTo>
                  <a:pt x="20805" y="19519"/>
                </a:moveTo>
                <a:lnTo>
                  <a:pt x="20805" y="19519"/>
                </a:lnTo>
                <a:cubicBezTo>
                  <a:pt x="21245" y="19774"/>
                  <a:pt x="21685" y="20030"/>
                  <a:pt x="22125" y="20329"/>
                </a:cubicBezTo>
                <a:cubicBezTo>
                  <a:pt x="22196" y="20769"/>
                  <a:pt x="22266" y="21209"/>
                  <a:pt x="22310" y="21650"/>
                </a:cubicBezTo>
                <a:cubicBezTo>
                  <a:pt x="21870" y="21385"/>
                  <a:pt x="21430" y="21130"/>
                  <a:pt x="21025" y="20910"/>
                </a:cubicBezTo>
                <a:cubicBezTo>
                  <a:pt x="20945" y="20435"/>
                  <a:pt x="20875" y="19994"/>
                  <a:pt x="20805" y="19519"/>
                </a:cubicBezTo>
                <a:close/>
                <a:moveTo>
                  <a:pt x="41549" y="20862"/>
                </a:moveTo>
                <a:cubicBezTo>
                  <a:pt x="41692" y="20862"/>
                  <a:pt x="41842" y="20867"/>
                  <a:pt x="42005" y="20875"/>
                </a:cubicBezTo>
                <a:cubicBezTo>
                  <a:pt x="42154" y="21060"/>
                  <a:pt x="42339" y="21245"/>
                  <a:pt x="42515" y="21429"/>
                </a:cubicBezTo>
                <a:cubicBezTo>
                  <a:pt x="41820" y="21465"/>
                  <a:pt x="41309" y="21500"/>
                  <a:pt x="40684" y="21650"/>
                </a:cubicBezTo>
                <a:cubicBezTo>
                  <a:pt x="40499" y="21429"/>
                  <a:pt x="40358" y="21245"/>
                  <a:pt x="40173" y="21024"/>
                </a:cubicBezTo>
                <a:cubicBezTo>
                  <a:pt x="40680" y="20910"/>
                  <a:pt x="41077" y="20862"/>
                  <a:pt x="41549" y="20862"/>
                </a:cubicBezTo>
                <a:close/>
                <a:moveTo>
                  <a:pt x="49928" y="19739"/>
                </a:moveTo>
                <a:cubicBezTo>
                  <a:pt x="50078" y="19739"/>
                  <a:pt x="50219" y="19774"/>
                  <a:pt x="50368" y="19810"/>
                </a:cubicBezTo>
                <a:cubicBezTo>
                  <a:pt x="50333" y="19845"/>
                  <a:pt x="50298" y="19889"/>
                  <a:pt x="50298" y="19924"/>
                </a:cubicBezTo>
                <a:cubicBezTo>
                  <a:pt x="49893" y="20505"/>
                  <a:pt x="49453" y="21095"/>
                  <a:pt x="49012" y="21650"/>
                </a:cubicBezTo>
                <a:cubicBezTo>
                  <a:pt x="48863" y="21570"/>
                  <a:pt x="48722" y="21500"/>
                  <a:pt x="48537" y="21429"/>
                </a:cubicBezTo>
                <a:cubicBezTo>
                  <a:pt x="49012" y="20875"/>
                  <a:pt x="49488" y="20329"/>
                  <a:pt x="49928" y="19739"/>
                </a:cubicBezTo>
                <a:close/>
                <a:moveTo>
                  <a:pt x="53485" y="18964"/>
                </a:moveTo>
                <a:cubicBezTo>
                  <a:pt x="53890" y="19264"/>
                  <a:pt x="54295" y="19625"/>
                  <a:pt x="54700" y="19959"/>
                </a:cubicBezTo>
                <a:cubicBezTo>
                  <a:pt x="54180" y="20549"/>
                  <a:pt x="53670" y="21130"/>
                  <a:pt x="53159" y="21685"/>
                </a:cubicBezTo>
                <a:cubicBezTo>
                  <a:pt x="52825" y="21350"/>
                  <a:pt x="52464" y="21024"/>
                  <a:pt x="52094" y="20725"/>
                </a:cubicBezTo>
                <a:cubicBezTo>
                  <a:pt x="52534" y="20144"/>
                  <a:pt x="53009" y="19554"/>
                  <a:pt x="53485" y="18964"/>
                </a:cubicBezTo>
                <a:close/>
                <a:moveTo>
                  <a:pt x="63539" y="19484"/>
                </a:moveTo>
                <a:cubicBezTo>
                  <a:pt x="63830" y="19704"/>
                  <a:pt x="64085" y="19889"/>
                  <a:pt x="64349" y="20109"/>
                </a:cubicBezTo>
                <a:cubicBezTo>
                  <a:pt x="64525" y="20250"/>
                  <a:pt x="64710" y="20399"/>
                  <a:pt x="64860" y="20505"/>
                </a:cubicBezTo>
                <a:cubicBezTo>
                  <a:pt x="64640" y="20655"/>
                  <a:pt x="64419" y="20804"/>
                  <a:pt x="64235" y="20945"/>
                </a:cubicBezTo>
                <a:lnTo>
                  <a:pt x="63539" y="21429"/>
                </a:lnTo>
                <a:cubicBezTo>
                  <a:pt x="63425" y="21500"/>
                  <a:pt x="63284" y="21606"/>
                  <a:pt x="63134" y="21720"/>
                </a:cubicBezTo>
                <a:cubicBezTo>
                  <a:pt x="62949" y="21535"/>
                  <a:pt x="62808" y="21385"/>
                  <a:pt x="62623" y="21245"/>
                </a:cubicBezTo>
                <a:cubicBezTo>
                  <a:pt x="62368" y="21024"/>
                  <a:pt x="62148" y="20804"/>
                  <a:pt x="61884" y="20584"/>
                </a:cubicBezTo>
                <a:cubicBezTo>
                  <a:pt x="61998" y="20505"/>
                  <a:pt x="62148" y="20399"/>
                  <a:pt x="62254" y="20329"/>
                </a:cubicBezTo>
                <a:cubicBezTo>
                  <a:pt x="62694" y="20030"/>
                  <a:pt x="63134" y="19774"/>
                  <a:pt x="63539" y="19484"/>
                </a:cubicBezTo>
                <a:close/>
                <a:moveTo>
                  <a:pt x="16367" y="19810"/>
                </a:moveTo>
                <a:cubicBezTo>
                  <a:pt x="16473" y="20399"/>
                  <a:pt x="16588" y="20989"/>
                  <a:pt x="16693" y="21535"/>
                </a:cubicBezTo>
                <a:cubicBezTo>
                  <a:pt x="16103" y="21570"/>
                  <a:pt x="15522" y="21650"/>
                  <a:pt x="14897" y="21755"/>
                </a:cubicBezTo>
                <a:cubicBezTo>
                  <a:pt x="14783" y="21209"/>
                  <a:pt x="14677" y="20620"/>
                  <a:pt x="14527" y="20030"/>
                </a:cubicBezTo>
                <a:cubicBezTo>
                  <a:pt x="15152" y="19889"/>
                  <a:pt x="15778" y="19810"/>
                  <a:pt x="16367" y="19810"/>
                </a:cubicBezTo>
                <a:close/>
                <a:moveTo>
                  <a:pt x="29168" y="20285"/>
                </a:moveTo>
                <a:lnTo>
                  <a:pt x="29168" y="20285"/>
                </a:lnTo>
                <a:cubicBezTo>
                  <a:pt x="29749" y="20505"/>
                  <a:pt x="30339" y="20725"/>
                  <a:pt x="30894" y="20945"/>
                </a:cubicBezTo>
                <a:cubicBezTo>
                  <a:pt x="31035" y="21209"/>
                  <a:pt x="31184" y="21500"/>
                  <a:pt x="31334" y="21790"/>
                </a:cubicBezTo>
                <a:cubicBezTo>
                  <a:pt x="30709" y="21606"/>
                  <a:pt x="30119" y="21429"/>
                  <a:pt x="29529" y="21245"/>
                </a:cubicBezTo>
                <a:cubicBezTo>
                  <a:pt x="29424" y="20910"/>
                  <a:pt x="29309" y="20584"/>
                  <a:pt x="29168" y="20285"/>
                </a:cubicBezTo>
                <a:close/>
                <a:moveTo>
                  <a:pt x="25902" y="19810"/>
                </a:moveTo>
                <a:cubicBezTo>
                  <a:pt x="26492" y="20109"/>
                  <a:pt x="27108" y="20364"/>
                  <a:pt x="27698" y="20620"/>
                </a:cubicBezTo>
                <a:cubicBezTo>
                  <a:pt x="27848" y="21024"/>
                  <a:pt x="27953" y="21429"/>
                  <a:pt x="28033" y="21826"/>
                </a:cubicBezTo>
                <a:cubicBezTo>
                  <a:pt x="27408" y="21606"/>
                  <a:pt x="26818" y="21385"/>
                  <a:pt x="26193" y="21130"/>
                </a:cubicBezTo>
                <a:cubicBezTo>
                  <a:pt x="26122" y="20690"/>
                  <a:pt x="26008" y="20250"/>
                  <a:pt x="25902" y="19810"/>
                </a:cubicBezTo>
                <a:close/>
                <a:moveTo>
                  <a:pt x="60563" y="19484"/>
                </a:moveTo>
                <a:cubicBezTo>
                  <a:pt x="60968" y="19810"/>
                  <a:pt x="61408" y="20179"/>
                  <a:pt x="61813" y="20584"/>
                </a:cubicBezTo>
                <a:cubicBezTo>
                  <a:pt x="61224" y="20989"/>
                  <a:pt x="60643" y="21385"/>
                  <a:pt x="60053" y="21826"/>
                </a:cubicBezTo>
                <a:cubicBezTo>
                  <a:pt x="59648" y="21465"/>
                  <a:pt x="59243" y="21095"/>
                  <a:pt x="58847" y="20725"/>
                </a:cubicBezTo>
                <a:cubicBezTo>
                  <a:pt x="59392" y="20285"/>
                  <a:pt x="59982" y="19845"/>
                  <a:pt x="60563" y="19484"/>
                </a:cubicBezTo>
                <a:close/>
                <a:moveTo>
                  <a:pt x="46556" y="21095"/>
                </a:moveTo>
                <a:cubicBezTo>
                  <a:pt x="46627" y="21095"/>
                  <a:pt x="46662" y="21130"/>
                  <a:pt x="46697" y="21130"/>
                </a:cubicBezTo>
                <a:cubicBezTo>
                  <a:pt x="46741" y="21165"/>
                  <a:pt x="46741" y="21165"/>
                  <a:pt x="46776" y="21165"/>
                </a:cubicBezTo>
                <a:cubicBezTo>
                  <a:pt x="46257" y="21429"/>
                  <a:pt x="45781" y="21650"/>
                  <a:pt x="45271" y="21870"/>
                </a:cubicBezTo>
                <a:cubicBezTo>
                  <a:pt x="45156" y="21790"/>
                  <a:pt x="45051" y="21720"/>
                  <a:pt x="44980" y="21650"/>
                </a:cubicBezTo>
                <a:cubicBezTo>
                  <a:pt x="45491" y="21500"/>
                  <a:pt x="46037" y="21315"/>
                  <a:pt x="46556" y="21095"/>
                </a:cubicBezTo>
                <a:close/>
                <a:moveTo>
                  <a:pt x="17979" y="19924"/>
                </a:moveTo>
                <a:lnTo>
                  <a:pt x="17979" y="19924"/>
                </a:lnTo>
                <a:cubicBezTo>
                  <a:pt x="18524" y="19994"/>
                  <a:pt x="19044" y="20109"/>
                  <a:pt x="19519" y="20285"/>
                </a:cubicBezTo>
                <a:cubicBezTo>
                  <a:pt x="19625" y="20804"/>
                  <a:pt x="19704" y="21350"/>
                  <a:pt x="19775" y="21905"/>
                </a:cubicBezTo>
                <a:cubicBezTo>
                  <a:pt x="19264" y="21755"/>
                  <a:pt x="18789" y="21650"/>
                  <a:pt x="18269" y="21606"/>
                </a:cubicBezTo>
                <a:cubicBezTo>
                  <a:pt x="18199" y="21024"/>
                  <a:pt x="18084" y="20435"/>
                  <a:pt x="17979" y="19924"/>
                </a:cubicBezTo>
                <a:close/>
                <a:moveTo>
                  <a:pt x="5873" y="19369"/>
                </a:moveTo>
                <a:cubicBezTo>
                  <a:pt x="6093" y="19704"/>
                  <a:pt x="6313" y="20065"/>
                  <a:pt x="6463" y="20435"/>
                </a:cubicBezTo>
                <a:cubicBezTo>
                  <a:pt x="6313" y="20945"/>
                  <a:pt x="6128" y="21429"/>
                  <a:pt x="5908" y="21940"/>
                </a:cubicBezTo>
                <a:cubicBezTo>
                  <a:pt x="5723" y="21570"/>
                  <a:pt x="5539" y="21280"/>
                  <a:pt x="5283" y="21060"/>
                </a:cubicBezTo>
                <a:cubicBezTo>
                  <a:pt x="5503" y="20505"/>
                  <a:pt x="5688" y="19924"/>
                  <a:pt x="5873" y="19369"/>
                </a:cubicBezTo>
                <a:close/>
                <a:moveTo>
                  <a:pt x="32320" y="20945"/>
                </a:moveTo>
                <a:lnTo>
                  <a:pt x="32320" y="20945"/>
                </a:lnTo>
                <a:cubicBezTo>
                  <a:pt x="32980" y="21165"/>
                  <a:pt x="33570" y="21315"/>
                  <a:pt x="34151" y="21385"/>
                </a:cubicBezTo>
                <a:cubicBezTo>
                  <a:pt x="34301" y="21570"/>
                  <a:pt x="34416" y="21755"/>
                  <a:pt x="34556" y="21940"/>
                </a:cubicBezTo>
                <a:cubicBezTo>
                  <a:pt x="33975" y="21870"/>
                  <a:pt x="33350" y="21720"/>
                  <a:pt x="32725" y="21535"/>
                </a:cubicBezTo>
                <a:cubicBezTo>
                  <a:pt x="32575" y="21315"/>
                  <a:pt x="32470" y="21130"/>
                  <a:pt x="32320" y="20945"/>
                </a:cubicBezTo>
                <a:close/>
                <a:moveTo>
                  <a:pt x="23261" y="19625"/>
                </a:moveTo>
                <a:lnTo>
                  <a:pt x="23261" y="19625"/>
                </a:lnTo>
                <a:cubicBezTo>
                  <a:pt x="23701" y="19889"/>
                  <a:pt x="24106" y="20144"/>
                  <a:pt x="24546" y="20364"/>
                </a:cubicBezTo>
                <a:cubicBezTo>
                  <a:pt x="24652" y="20910"/>
                  <a:pt x="24731" y="21429"/>
                  <a:pt x="24802" y="21975"/>
                </a:cubicBezTo>
                <a:cubicBezTo>
                  <a:pt x="24397" y="21755"/>
                  <a:pt x="23956" y="21500"/>
                  <a:pt x="23551" y="21245"/>
                </a:cubicBezTo>
                <a:cubicBezTo>
                  <a:pt x="23481" y="20690"/>
                  <a:pt x="23411" y="20179"/>
                  <a:pt x="23261" y="19625"/>
                </a:cubicBezTo>
                <a:close/>
                <a:moveTo>
                  <a:pt x="44461" y="21280"/>
                </a:moveTo>
                <a:cubicBezTo>
                  <a:pt x="44575" y="21429"/>
                  <a:pt x="44716" y="21535"/>
                  <a:pt x="44866" y="21650"/>
                </a:cubicBezTo>
                <a:cubicBezTo>
                  <a:pt x="44320" y="21790"/>
                  <a:pt x="43765" y="21905"/>
                  <a:pt x="43255" y="21940"/>
                </a:cubicBezTo>
                <a:cubicBezTo>
                  <a:pt x="43175" y="21940"/>
                  <a:pt x="43140" y="21975"/>
                  <a:pt x="43105" y="21975"/>
                </a:cubicBezTo>
                <a:cubicBezTo>
                  <a:pt x="42920" y="21790"/>
                  <a:pt x="42779" y="21650"/>
                  <a:pt x="42630" y="21465"/>
                </a:cubicBezTo>
                <a:lnTo>
                  <a:pt x="42955" y="21465"/>
                </a:lnTo>
                <a:cubicBezTo>
                  <a:pt x="43440" y="21429"/>
                  <a:pt x="43950" y="21385"/>
                  <a:pt x="44461" y="21280"/>
                </a:cubicBezTo>
                <a:close/>
                <a:moveTo>
                  <a:pt x="50404" y="19845"/>
                </a:moveTo>
                <a:cubicBezTo>
                  <a:pt x="50588" y="19889"/>
                  <a:pt x="50773" y="19959"/>
                  <a:pt x="50923" y="20065"/>
                </a:cubicBezTo>
                <a:cubicBezTo>
                  <a:pt x="50844" y="20179"/>
                  <a:pt x="50773" y="20329"/>
                  <a:pt x="50659" y="20435"/>
                </a:cubicBezTo>
                <a:cubicBezTo>
                  <a:pt x="50333" y="20945"/>
                  <a:pt x="49963" y="21465"/>
                  <a:pt x="49602" y="21975"/>
                </a:cubicBezTo>
                <a:cubicBezTo>
                  <a:pt x="49453" y="21870"/>
                  <a:pt x="49268" y="21755"/>
                  <a:pt x="49083" y="21685"/>
                </a:cubicBezTo>
                <a:cubicBezTo>
                  <a:pt x="49488" y="21095"/>
                  <a:pt x="49928" y="20549"/>
                  <a:pt x="50333" y="19959"/>
                </a:cubicBezTo>
                <a:cubicBezTo>
                  <a:pt x="50333" y="19924"/>
                  <a:pt x="50368" y="19889"/>
                  <a:pt x="50404" y="19845"/>
                </a:cubicBezTo>
                <a:close/>
                <a:moveTo>
                  <a:pt x="39619" y="20329"/>
                </a:moveTo>
                <a:cubicBezTo>
                  <a:pt x="39733" y="20470"/>
                  <a:pt x="39839" y="20620"/>
                  <a:pt x="39953" y="20769"/>
                </a:cubicBezTo>
                <a:cubicBezTo>
                  <a:pt x="39988" y="20840"/>
                  <a:pt x="40059" y="20910"/>
                  <a:pt x="40094" y="20989"/>
                </a:cubicBezTo>
                <a:cubicBezTo>
                  <a:pt x="40024" y="21024"/>
                  <a:pt x="39918" y="21024"/>
                  <a:pt x="39804" y="21060"/>
                </a:cubicBezTo>
                <a:cubicBezTo>
                  <a:pt x="39434" y="21165"/>
                  <a:pt x="39073" y="21315"/>
                  <a:pt x="38738" y="21465"/>
                </a:cubicBezTo>
                <a:cubicBezTo>
                  <a:pt x="38597" y="21535"/>
                  <a:pt x="38448" y="21570"/>
                  <a:pt x="38298" y="21650"/>
                </a:cubicBezTo>
                <a:cubicBezTo>
                  <a:pt x="38157" y="21465"/>
                  <a:pt x="38008" y="21280"/>
                  <a:pt x="37858" y="21060"/>
                </a:cubicBezTo>
                <a:lnTo>
                  <a:pt x="37823" y="21095"/>
                </a:lnTo>
                <a:cubicBezTo>
                  <a:pt x="37972" y="21280"/>
                  <a:pt x="38113" y="21465"/>
                  <a:pt x="38263" y="21650"/>
                </a:cubicBezTo>
                <a:cubicBezTo>
                  <a:pt x="37937" y="21790"/>
                  <a:pt x="37603" y="21905"/>
                  <a:pt x="37233" y="21940"/>
                </a:cubicBezTo>
                <a:cubicBezTo>
                  <a:pt x="37013" y="22011"/>
                  <a:pt x="36757" y="22011"/>
                  <a:pt x="36502" y="22046"/>
                </a:cubicBezTo>
                <a:cubicBezTo>
                  <a:pt x="36396" y="21870"/>
                  <a:pt x="36247" y="21685"/>
                  <a:pt x="36097" y="21500"/>
                </a:cubicBezTo>
                <a:cubicBezTo>
                  <a:pt x="36317" y="21465"/>
                  <a:pt x="36537" y="21429"/>
                  <a:pt x="36722" y="21385"/>
                </a:cubicBezTo>
                <a:cubicBezTo>
                  <a:pt x="37277" y="21315"/>
                  <a:pt x="37787" y="21060"/>
                  <a:pt x="38228" y="20840"/>
                </a:cubicBezTo>
                <a:cubicBezTo>
                  <a:pt x="38553" y="20690"/>
                  <a:pt x="38923" y="20549"/>
                  <a:pt x="39258" y="20435"/>
                </a:cubicBezTo>
                <a:cubicBezTo>
                  <a:pt x="39399" y="20399"/>
                  <a:pt x="39513" y="20364"/>
                  <a:pt x="39619" y="20329"/>
                </a:cubicBezTo>
                <a:close/>
                <a:moveTo>
                  <a:pt x="34231" y="21385"/>
                </a:moveTo>
                <a:cubicBezTo>
                  <a:pt x="34702" y="21472"/>
                  <a:pt x="35168" y="21513"/>
                  <a:pt x="35607" y="21513"/>
                </a:cubicBezTo>
                <a:cubicBezTo>
                  <a:pt x="35750" y="21513"/>
                  <a:pt x="35890" y="21509"/>
                  <a:pt x="36027" y="21500"/>
                </a:cubicBezTo>
                <a:cubicBezTo>
                  <a:pt x="36176" y="21685"/>
                  <a:pt x="36317" y="21870"/>
                  <a:pt x="36467" y="22046"/>
                </a:cubicBezTo>
                <a:cubicBezTo>
                  <a:pt x="36313" y="22057"/>
                  <a:pt x="36158" y="22063"/>
                  <a:pt x="35999" y="22063"/>
                </a:cubicBezTo>
                <a:cubicBezTo>
                  <a:pt x="35549" y="22063"/>
                  <a:pt x="35080" y="22018"/>
                  <a:pt x="34592" y="21940"/>
                </a:cubicBezTo>
                <a:cubicBezTo>
                  <a:pt x="34486" y="21755"/>
                  <a:pt x="34336" y="21570"/>
                  <a:pt x="34231" y="21385"/>
                </a:cubicBezTo>
                <a:close/>
                <a:moveTo>
                  <a:pt x="46812" y="21165"/>
                </a:moveTo>
                <a:cubicBezTo>
                  <a:pt x="46882" y="21209"/>
                  <a:pt x="46996" y="21209"/>
                  <a:pt x="47067" y="21245"/>
                </a:cubicBezTo>
                <a:cubicBezTo>
                  <a:pt x="46591" y="21535"/>
                  <a:pt x="46116" y="21870"/>
                  <a:pt x="45641" y="22125"/>
                </a:cubicBezTo>
                <a:cubicBezTo>
                  <a:pt x="45526" y="22046"/>
                  <a:pt x="45420" y="21975"/>
                  <a:pt x="45306" y="21905"/>
                </a:cubicBezTo>
                <a:cubicBezTo>
                  <a:pt x="45781" y="21685"/>
                  <a:pt x="46301" y="21465"/>
                  <a:pt x="46812" y="21165"/>
                </a:cubicBezTo>
                <a:close/>
                <a:moveTo>
                  <a:pt x="57561" y="19625"/>
                </a:moveTo>
                <a:cubicBezTo>
                  <a:pt x="57966" y="19994"/>
                  <a:pt x="58362" y="20364"/>
                  <a:pt x="58767" y="20690"/>
                </a:cubicBezTo>
                <a:cubicBezTo>
                  <a:pt x="58142" y="21165"/>
                  <a:pt x="57561" y="21685"/>
                  <a:pt x="56971" y="22195"/>
                </a:cubicBezTo>
                <a:cubicBezTo>
                  <a:pt x="56936" y="22160"/>
                  <a:pt x="56901" y="22125"/>
                  <a:pt x="56866" y="22090"/>
                </a:cubicBezTo>
                <a:cubicBezTo>
                  <a:pt x="56646" y="21870"/>
                  <a:pt x="56346" y="21570"/>
                  <a:pt x="56020" y="21245"/>
                </a:cubicBezTo>
                <a:cubicBezTo>
                  <a:pt x="55985" y="21209"/>
                  <a:pt x="55941" y="21165"/>
                  <a:pt x="55906" y="21130"/>
                </a:cubicBezTo>
                <a:cubicBezTo>
                  <a:pt x="56461" y="20620"/>
                  <a:pt x="57006" y="20109"/>
                  <a:pt x="57561" y="19625"/>
                </a:cubicBezTo>
                <a:close/>
                <a:moveTo>
                  <a:pt x="14492" y="20030"/>
                </a:moveTo>
                <a:cubicBezTo>
                  <a:pt x="14607" y="20620"/>
                  <a:pt x="14747" y="21209"/>
                  <a:pt x="14827" y="21755"/>
                </a:cubicBezTo>
                <a:cubicBezTo>
                  <a:pt x="14563" y="21826"/>
                  <a:pt x="14272" y="21905"/>
                  <a:pt x="13982" y="21975"/>
                </a:cubicBezTo>
                <a:cubicBezTo>
                  <a:pt x="13577" y="22046"/>
                  <a:pt x="13207" y="22160"/>
                  <a:pt x="12846" y="22266"/>
                </a:cubicBezTo>
                <a:cubicBezTo>
                  <a:pt x="12767" y="21755"/>
                  <a:pt x="12696" y="21165"/>
                  <a:pt x="12582" y="20584"/>
                </a:cubicBezTo>
                <a:cubicBezTo>
                  <a:pt x="13066" y="20399"/>
                  <a:pt x="13541" y="20250"/>
                  <a:pt x="14087" y="20144"/>
                </a:cubicBezTo>
                <a:cubicBezTo>
                  <a:pt x="14202" y="20109"/>
                  <a:pt x="14343" y="20065"/>
                  <a:pt x="14492" y="20030"/>
                </a:cubicBezTo>
                <a:close/>
                <a:moveTo>
                  <a:pt x="40138" y="21024"/>
                </a:moveTo>
                <a:cubicBezTo>
                  <a:pt x="40314" y="21245"/>
                  <a:pt x="40464" y="21465"/>
                  <a:pt x="40614" y="21650"/>
                </a:cubicBezTo>
                <a:cubicBezTo>
                  <a:pt x="40499" y="21685"/>
                  <a:pt x="40393" y="21720"/>
                  <a:pt x="40244" y="21755"/>
                </a:cubicBezTo>
                <a:cubicBezTo>
                  <a:pt x="39918" y="21870"/>
                  <a:pt x="39583" y="21975"/>
                  <a:pt x="39258" y="22125"/>
                </a:cubicBezTo>
                <a:cubicBezTo>
                  <a:pt x="39108" y="22195"/>
                  <a:pt x="38958" y="22231"/>
                  <a:pt x="38818" y="22310"/>
                </a:cubicBezTo>
                <a:cubicBezTo>
                  <a:pt x="38668" y="22090"/>
                  <a:pt x="38518" y="21905"/>
                  <a:pt x="38333" y="21685"/>
                </a:cubicBezTo>
                <a:cubicBezTo>
                  <a:pt x="38483" y="21606"/>
                  <a:pt x="38633" y="21570"/>
                  <a:pt x="38773" y="21500"/>
                </a:cubicBezTo>
                <a:cubicBezTo>
                  <a:pt x="39108" y="21350"/>
                  <a:pt x="39434" y="21209"/>
                  <a:pt x="39804" y="21095"/>
                </a:cubicBezTo>
                <a:cubicBezTo>
                  <a:pt x="39918" y="21060"/>
                  <a:pt x="40024" y="21060"/>
                  <a:pt x="40138" y="21024"/>
                </a:cubicBezTo>
                <a:close/>
                <a:moveTo>
                  <a:pt x="30964" y="20945"/>
                </a:moveTo>
                <a:cubicBezTo>
                  <a:pt x="31290" y="21060"/>
                  <a:pt x="31589" y="21165"/>
                  <a:pt x="31915" y="21315"/>
                </a:cubicBezTo>
                <a:cubicBezTo>
                  <a:pt x="32171" y="21385"/>
                  <a:pt x="32435" y="21500"/>
                  <a:pt x="32690" y="21570"/>
                </a:cubicBezTo>
                <a:cubicBezTo>
                  <a:pt x="32875" y="21826"/>
                  <a:pt x="33016" y="22090"/>
                  <a:pt x="33165" y="22345"/>
                </a:cubicBezTo>
                <a:cubicBezTo>
                  <a:pt x="32875" y="22266"/>
                  <a:pt x="32611" y="22195"/>
                  <a:pt x="32320" y="22125"/>
                </a:cubicBezTo>
                <a:cubicBezTo>
                  <a:pt x="32030" y="22011"/>
                  <a:pt x="31695" y="21940"/>
                  <a:pt x="31369" y="21826"/>
                </a:cubicBezTo>
                <a:cubicBezTo>
                  <a:pt x="31255" y="21535"/>
                  <a:pt x="31114" y="21245"/>
                  <a:pt x="30964" y="20945"/>
                </a:cubicBezTo>
                <a:close/>
                <a:moveTo>
                  <a:pt x="47137" y="21245"/>
                </a:moveTo>
                <a:cubicBezTo>
                  <a:pt x="47252" y="21245"/>
                  <a:pt x="47401" y="21280"/>
                  <a:pt x="47507" y="21280"/>
                </a:cubicBezTo>
                <a:cubicBezTo>
                  <a:pt x="47032" y="21685"/>
                  <a:pt x="46521" y="22011"/>
                  <a:pt x="46037" y="22345"/>
                </a:cubicBezTo>
                <a:cubicBezTo>
                  <a:pt x="45896" y="22266"/>
                  <a:pt x="45781" y="22195"/>
                  <a:pt x="45676" y="22125"/>
                </a:cubicBezTo>
                <a:cubicBezTo>
                  <a:pt x="46151" y="21870"/>
                  <a:pt x="46662" y="21570"/>
                  <a:pt x="47137" y="21245"/>
                </a:cubicBezTo>
                <a:close/>
                <a:moveTo>
                  <a:pt x="27769" y="20620"/>
                </a:moveTo>
                <a:cubicBezTo>
                  <a:pt x="28323" y="20840"/>
                  <a:pt x="28913" y="21060"/>
                  <a:pt x="29494" y="21245"/>
                </a:cubicBezTo>
                <a:cubicBezTo>
                  <a:pt x="29609" y="21606"/>
                  <a:pt x="29714" y="21975"/>
                  <a:pt x="29793" y="22380"/>
                </a:cubicBezTo>
                <a:cubicBezTo>
                  <a:pt x="29239" y="22195"/>
                  <a:pt x="28649" y="22046"/>
                  <a:pt x="28103" y="21826"/>
                </a:cubicBezTo>
                <a:cubicBezTo>
                  <a:pt x="27989" y="21429"/>
                  <a:pt x="27883" y="21024"/>
                  <a:pt x="27769" y="20620"/>
                </a:cubicBezTo>
                <a:close/>
                <a:moveTo>
                  <a:pt x="42559" y="21465"/>
                </a:moveTo>
                <a:cubicBezTo>
                  <a:pt x="42700" y="21650"/>
                  <a:pt x="42885" y="21790"/>
                  <a:pt x="43035" y="21975"/>
                </a:cubicBezTo>
                <a:cubicBezTo>
                  <a:pt x="42410" y="22046"/>
                  <a:pt x="41820" y="22195"/>
                  <a:pt x="41239" y="22380"/>
                </a:cubicBezTo>
                <a:cubicBezTo>
                  <a:pt x="41054" y="22160"/>
                  <a:pt x="40869" y="21940"/>
                  <a:pt x="40684" y="21685"/>
                </a:cubicBezTo>
                <a:cubicBezTo>
                  <a:pt x="41344" y="21535"/>
                  <a:pt x="41855" y="21500"/>
                  <a:pt x="42559" y="21465"/>
                </a:cubicBezTo>
                <a:close/>
                <a:moveTo>
                  <a:pt x="44901" y="21685"/>
                </a:moveTo>
                <a:cubicBezTo>
                  <a:pt x="45015" y="21755"/>
                  <a:pt x="45121" y="21826"/>
                  <a:pt x="45200" y="21870"/>
                </a:cubicBezTo>
                <a:cubicBezTo>
                  <a:pt x="44646" y="22090"/>
                  <a:pt x="44100" y="22266"/>
                  <a:pt x="43580" y="22380"/>
                </a:cubicBezTo>
                <a:lnTo>
                  <a:pt x="43545" y="22380"/>
                </a:lnTo>
                <a:cubicBezTo>
                  <a:pt x="43396" y="22266"/>
                  <a:pt x="43255" y="22125"/>
                  <a:pt x="43140" y="22011"/>
                </a:cubicBezTo>
                <a:cubicBezTo>
                  <a:pt x="43175" y="22011"/>
                  <a:pt x="43219" y="21975"/>
                  <a:pt x="43255" y="21975"/>
                </a:cubicBezTo>
                <a:cubicBezTo>
                  <a:pt x="43801" y="21940"/>
                  <a:pt x="44355" y="21826"/>
                  <a:pt x="44901" y="21685"/>
                </a:cubicBezTo>
                <a:close/>
                <a:moveTo>
                  <a:pt x="7379" y="19704"/>
                </a:moveTo>
                <a:cubicBezTo>
                  <a:pt x="7519" y="20144"/>
                  <a:pt x="7634" y="20584"/>
                  <a:pt x="7704" y="21060"/>
                </a:cubicBezTo>
                <a:cubicBezTo>
                  <a:pt x="7449" y="21500"/>
                  <a:pt x="7264" y="21975"/>
                  <a:pt x="7079" y="22451"/>
                </a:cubicBezTo>
                <a:cubicBezTo>
                  <a:pt x="7009" y="22090"/>
                  <a:pt x="6938" y="21685"/>
                  <a:pt x="6824" y="21315"/>
                </a:cubicBezTo>
                <a:cubicBezTo>
                  <a:pt x="7009" y="20769"/>
                  <a:pt x="7158" y="20215"/>
                  <a:pt x="7379" y="19704"/>
                </a:cubicBezTo>
                <a:close/>
                <a:moveTo>
                  <a:pt x="19554" y="20329"/>
                </a:moveTo>
                <a:lnTo>
                  <a:pt x="19554" y="20329"/>
                </a:lnTo>
                <a:cubicBezTo>
                  <a:pt x="20065" y="20470"/>
                  <a:pt x="20505" y="20690"/>
                  <a:pt x="20989" y="20910"/>
                </a:cubicBezTo>
                <a:cubicBezTo>
                  <a:pt x="21060" y="21429"/>
                  <a:pt x="21130" y="21940"/>
                  <a:pt x="21166" y="22451"/>
                </a:cubicBezTo>
                <a:cubicBezTo>
                  <a:pt x="20725" y="22231"/>
                  <a:pt x="20250" y="22046"/>
                  <a:pt x="19810" y="21940"/>
                </a:cubicBezTo>
                <a:cubicBezTo>
                  <a:pt x="19739" y="21350"/>
                  <a:pt x="19669" y="20840"/>
                  <a:pt x="19554" y="20329"/>
                </a:cubicBezTo>
                <a:close/>
                <a:moveTo>
                  <a:pt x="8770" y="19554"/>
                </a:moveTo>
                <a:cubicBezTo>
                  <a:pt x="8884" y="20065"/>
                  <a:pt x="8990" y="20584"/>
                  <a:pt x="9060" y="21095"/>
                </a:cubicBezTo>
                <a:cubicBezTo>
                  <a:pt x="8840" y="21280"/>
                  <a:pt x="8620" y="21535"/>
                  <a:pt x="8444" y="21755"/>
                </a:cubicBezTo>
                <a:cubicBezTo>
                  <a:pt x="8259" y="21975"/>
                  <a:pt x="8074" y="22231"/>
                  <a:pt x="7924" y="22486"/>
                </a:cubicBezTo>
                <a:cubicBezTo>
                  <a:pt x="7889" y="22011"/>
                  <a:pt x="7854" y="21535"/>
                  <a:pt x="7740" y="21060"/>
                </a:cubicBezTo>
                <a:cubicBezTo>
                  <a:pt x="7854" y="20875"/>
                  <a:pt x="7960" y="20690"/>
                  <a:pt x="8074" y="20549"/>
                </a:cubicBezTo>
                <a:cubicBezTo>
                  <a:pt x="8294" y="20179"/>
                  <a:pt x="8514" y="19889"/>
                  <a:pt x="8770" y="19554"/>
                </a:cubicBezTo>
                <a:close/>
                <a:moveTo>
                  <a:pt x="10495" y="19924"/>
                </a:moveTo>
                <a:cubicBezTo>
                  <a:pt x="10601" y="20435"/>
                  <a:pt x="10715" y="20910"/>
                  <a:pt x="10786" y="21429"/>
                </a:cubicBezTo>
                <a:cubicBezTo>
                  <a:pt x="10240" y="21755"/>
                  <a:pt x="9720" y="22125"/>
                  <a:pt x="9245" y="22530"/>
                </a:cubicBezTo>
                <a:cubicBezTo>
                  <a:pt x="9210" y="22046"/>
                  <a:pt x="9175" y="21570"/>
                  <a:pt x="9104" y="21095"/>
                </a:cubicBezTo>
                <a:cubicBezTo>
                  <a:pt x="9544" y="20655"/>
                  <a:pt x="9985" y="20250"/>
                  <a:pt x="10495" y="19924"/>
                </a:cubicBezTo>
                <a:close/>
                <a:moveTo>
                  <a:pt x="22160" y="20364"/>
                </a:moveTo>
                <a:lnTo>
                  <a:pt x="22160" y="20364"/>
                </a:lnTo>
                <a:cubicBezTo>
                  <a:pt x="22451" y="20549"/>
                  <a:pt x="22750" y="20725"/>
                  <a:pt x="23041" y="20945"/>
                </a:cubicBezTo>
                <a:cubicBezTo>
                  <a:pt x="23226" y="21060"/>
                  <a:pt x="23367" y="21165"/>
                  <a:pt x="23516" y="21280"/>
                </a:cubicBezTo>
                <a:cubicBezTo>
                  <a:pt x="23587" y="21720"/>
                  <a:pt x="23631" y="22160"/>
                  <a:pt x="23666" y="22600"/>
                </a:cubicBezTo>
                <a:cubicBezTo>
                  <a:pt x="23481" y="22451"/>
                  <a:pt x="23261" y="22310"/>
                  <a:pt x="23076" y="22160"/>
                </a:cubicBezTo>
                <a:cubicBezTo>
                  <a:pt x="22821" y="22011"/>
                  <a:pt x="22601" y="21826"/>
                  <a:pt x="22345" y="21685"/>
                </a:cubicBezTo>
                <a:cubicBezTo>
                  <a:pt x="22310" y="21245"/>
                  <a:pt x="22231" y="20804"/>
                  <a:pt x="22160" y="20364"/>
                </a:cubicBezTo>
                <a:close/>
                <a:moveTo>
                  <a:pt x="47542" y="21280"/>
                </a:moveTo>
                <a:cubicBezTo>
                  <a:pt x="47692" y="21280"/>
                  <a:pt x="47842" y="21315"/>
                  <a:pt x="48018" y="21315"/>
                </a:cubicBezTo>
                <a:cubicBezTo>
                  <a:pt x="47542" y="21790"/>
                  <a:pt x="47032" y="22231"/>
                  <a:pt x="46521" y="22636"/>
                </a:cubicBezTo>
                <a:lnTo>
                  <a:pt x="46477" y="22636"/>
                </a:lnTo>
                <a:cubicBezTo>
                  <a:pt x="46336" y="22530"/>
                  <a:pt x="46186" y="22451"/>
                  <a:pt x="46081" y="22380"/>
                </a:cubicBezTo>
                <a:cubicBezTo>
                  <a:pt x="46591" y="22046"/>
                  <a:pt x="47067" y="21685"/>
                  <a:pt x="47542" y="21280"/>
                </a:cubicBezTo>
                <a:close/>
                <a:moveTo>
                  <a:pt x="24617" y="20399"/>
                </a:moveTo>
                <a:lnTo>
                  <a:pt x="24617" y="20399"/>
                </a:lnTo>
                <a:cubicBezTo>
                  <a:pt x="25127" y="20690"/>
                  <a:pt x="25647" y="20910"/>
                  <a:pt x="26157" y="21165"/>
                </a:cubicBezTo>
                <a:cubicBezTo>
                  <a:pt x="26272" y="21650"/>
                  <a:pt x="26342" y="22160"/>
                  <a:pt x="26378" y="22671"/>
                </a:cubicBezTo>
                <a:cubicBezTo>
                  <a:pt x="25867" y="22451"/>
                  <a:pt x="25347" y="22231"/>
                  <a:pt x="24872" y="21975"/>
                </a:cubicBezTo>
                <a:cubicBezTo>
                  <a:pt x="24802" y="21465"/>
                  <a:pt x="24687" y="20910"/>
                  <a:pt x="24617" y="20399"/>
                </a:cubicBezTo>
                <a:close/>
                <a:moveTo>
                  <a:pt x="32760" y="21570"/>
                </a:moveTo>
                <a:lnTo>
                  <a:pt x="32760" y="21570"/>
                </a:lnTo>
                <a:cubicBezTo>
                  <a:pt x="33385" y="21755"/>
                  <a:pt x="34011" y="21905"/>
                  <a:pt x="34592" y="22011"/>
                </a:cubicBezTo>
                <a:cubicBezTo>
                  <a:pt x="34741" y="22231"/>
                  <a:pt x="34891" y="22451"/>
                  <a:pt x="35032" y="22671"/>
                </a:cubicBezTo>
                <a:cubicBezTo>
                  <a:pt x="34451" y="22636"/>
                  <a:pt x="33861" y="22530"/>
                  <a:pt x="33201" y="22345"/>
                </a:cubicBezTo>
                <a:cubicBezTo>
                  <a:pt x="33051" y="22090"/>
                  <a:pt x="32910" y="21826"/>
                  <a:pt x="32760" y="21570"/>
                </a:cubicBezTo>
                <a:close/>
                <a:moveTo>
                  <a:pt x="50958" y="20065"/>
                </a:moveTo>
                <a:cubicBezTo>
                  <a:pt x="51319" y="20250"/>
                  <a:pt x="51689" y="20470"/>
                  <a:pt x="52023" y="20769"/>
                </a:cubicBezTo>
                <a:cubicBezTo>
                  <a:pt x="51944" y="20840"/>
                  <a:pt x="51874" y="20945"/>
                  <a:pt x="51803" y="21060"/>
                </a:cubicBezTo>
                <a:cubicBezTo>
                  <a:pt x="51398" y="21606"/>
                  <a:pt x="50993" y="22160"/>
                  <a:pt x="50553" y="22671"/>
                </a:cubicBezTo>
                <a:cubicBezTo>
                  <a:pt x="50263" y="22416"/>
                  <a:pt x="49963" y="22195"/>
                  <a:pt x="49638" y="22011"/>
                </a:cubicBezTo>
                <a:cubicBezTo>
                  <a:pt x="49999" y="21500"/>
                  <a:pt x="50368" y="20989"/>
                  <a:pt x="50703" y="20470"/>
                </a:cubicBezTo>
                <a:cubicBezTo>
                  <a:pt x="50808" y="20329"/>
                  <a:pt x="50879" y="20215"/>
                  <a:pt x="50958" y="20065"/>
                </a:cubicBezTo>
                <a:close/>
                <a:moveTo>
                  <a:pt x="38298" y="21685"/>
                </a:moveTo>
                <a:cubicBezTo>
                  <a:pt x="38448" y="21905"/>
                  <a:pt x="38633" y="22125"/>
                  <a:pt x="38773" y="22310"/>
                </a:cubicBezTo>
                <a:cubicBezTo>
                  <a:pt x="38448" y="22451"/>
                  <a:pt x="38078" y="22565"/>
                  <a:pt x="37717" y="22636"/>
                </a:cubicBezTo>
                <a:cubicBezTo>
                  <a:pt x="37453" y="22671"/>
                  <a:pt x="37233" y="22671"/>
                  <a:pt x="36977" y="22706"/>
                </a:cubicBezTo>
                <a:cubicBezTo>
                  <a:pt x="36837" y="22486"/>
                  <a:pt x="36687" y="22266"/>
                  <a:pt x="36537" y="22090"/>
                </a:cubicBezTo>
                <a:cubicBezTo>
                  <a:pt x="36793" y="22046"/>
                  <a:pt x="37013" y="22046"/>
                  <a:pt x="37277" y="22011"/>
                </a:cubicBezTo>
                <a:cubicBezTo>
                  <a:pt x="37638" y="21940"/>
                  <a:pt x="37972" y="21826"/>
                  <a:pt x="38298" y="21685"/>
                </a:cubicBezTo>
                <a:close/>
                <a:moveTo>
                  <a:pt x="34636" y="22011"/>
                </a:moveTo>
                <a:cubicBezTo>
                  <a:pt x="35122" y="22069"/>
                  <a:pt x="35585" y="22103"/>
                  <a:pt x="36031" y="22103"/>
                </a:cubicBezTo>
                <a:cubicBezTo>
                  <a:pt x="36190" y="22103"/>
                  <a:pt x="36347" y="22099"/>
                  <a:pt x="36502" y="22090"/>
                </a:cubicBezTo>
                <a:cubicBezTo>
                  <a:pt x="36652" y="22310"/>
                  <a:pt x="36793" y="22486"/>
                  <a:pt x="36942" y="22706"/>
                </a:cubicBezTo>
                <a:cubicBezTo>
                  <a:pt x="36690" y="22725"/>
                  <a:pt x="36434" y="22736"/>
                  <a:pt x="36171" y="22736"/>
                </a:cubicBezTo>
                <a:cubicBezTo>
                  <a:pt x="35818" y="22736"/>
                  <a:pt x="35454" y="22716"/>
                  <a:pt x="35076" y="22671"/>
                </a:cubicBezTo>
                <a:cubicBezTo>
                  <a:pt x="34961" y="22451"/>
                  <a:pt x="34812" y="22231"/>
                  <a:pt x="34636" y="22011"/>
                </a:cubicBezTo>
                <a:close/>
                <a:moveTo>
                  <a:pt x="54735" y="19994"/>
                </a:moveTo>
                <a:cubicBezTo>
                  <a:pt x="55140" y="20399"/>
                  <a:pt x="55501" y="20769"/>
                  <a:pt x="55871" y="21130"/>
                </a:cubicBezTo>
                <a:cubicBezTo>
                  <a:pt x="55431" y="21535"/>
                  <a:pt x="55026" y="21940"/>
                  <a:pt x="54665" y="22310"/>
                </a:cubicBezTo>
                <a:cubicBezTo>
                  <a:pt x="54515" y="22451"/>
                  <a:pt x="54365" y="22600"/>
                  <a:pt x="54224" y="22750"/>
                </a:cubicBezTo>
                <a:cubicBezTo>
                  <a:pt x="53890" y="22416"/>
                  <a:pt x="53564" y="22090"/>
                  <a:pt x="53194" y="21720"/>
                </a:cubicBezTo>
                <a:cubicBezTo>
                  <a:pt x="53705" y="21130"/>
                  <a:pt x="54180" y="20584"/>
                  <a:pt x="54735" y="19994"/>
                </a:cubicBezTo>
                <a:close/>
                <a:moveTo>
                  <a:pt x="45236" y="21905"/>
                </a:moveTo>
                <a:cubicBezTo>
                  <a:pt x="45341" y="21975"/>
                  <a:pt x="45456" y="22046"/>
                  <a:pt x="45561" y="22125"/>
                </a:cubicBezTo>
                <a:cubicBezTo>
                  <a:pt x="45156" y="22345"/>
                  <a:pt x="44760" y="22530"/>
                  <a:pt x="44355" y="22671"/>
                </a:cubicBezTo>
                <a:cubicBezTo>
                  <a:pt x="44206" y="22706"/>
                  <a:pt x="44100" y="22785"/>
                  <a:pt x="43950" y="22820"/>
                </a:cubicBezTo>
                <a:cubicBezTo>
                  <a:pt x="43836" y="22671"/>
                  <a:pt x="43695" y="22565"/>
                  <a:pt x="43580" y="22416"/>
                </a:cubicBezTo>
                <a:cubicBezTo>
                  <a:pt x="44135" y="22310"/>
                  <a:pt x="44681" y="22125"/>
                  <a:pt x="45236" y="21905"/>
                </a:cubicBezTo>
                <a:close/>
                <a:moveTo>
                  <a:pt x="29529" y="21280"/>
                </a:moveTo>
                <a:lnTo>
                  <a:pt x="29529" y="21280"/>
                </a:lnTo>
                <a:cubicBezTo>
                  <a:pt x="30119" y="21465"/>
                  <a:pt x="30744" y="21685"/>
                  <a:pt x="31334" y="21870"/>
                </a:cubicBezTo>
                <a:cubicBezTo>
                  <a:pt x="31475" y="22195"/>
                  <a:pt x="31589" y="22530"/>
                  <a:pt x="31730" y="22856"/>
                </a:cubicBezTo>
                <a:cubicBezTo>
                  <a:pt x="31114" y="22706"/>
                  <a:pt x="30489" y="22565"/>
                  <a:pt x="29864" y="22380"/>
                </a:cubicBezTo>
                <a:cubicBezTo>
                  <a:pt x="29749" y="22011"/>
                  <a:pt x="29644" y="21650"/>
                  <a:pt x="29529" y="21280"/>
                </a:cubicBezTo>
                <a:close/>
                <a:moveTo>
                  <a:pt x="43070" y="22011"/>
                </a:moveTo>
                <a:cubicBezTo>
                  <a:pt x="43219" y="22160"/>
                  <a:pt x="43325" y="22266"/>
                  <a:pt x="43475" y="22416"/>
                </a:cubicBezTo>
                <a:cubicBezTo>
                  <a:pt x="43360" y="22416"/>
                  <a:pt x="43290" y="22451"/>
                  <a:pt x="43219" y="22451"/>
                </a:cubicBezTo>
                <a:cubicBezTo>
                  <a:pt x="42515" y="22600"/>
                  <a:pt x="42154" y="22671"/>
                  <a:pt x="41635" y="22891"/>
                </a:cubicBezTo>
                <a:cubicBezTo>
                  <a:pt x="41529" y="22750"/>
                  <a:pt x="41379" y="22565"/>
                  <a:pt x="41274" y="22416"/>
                </a:cubicBezTo>
                <a:cubicBezTo>
                  <a:pt x="41855" y="22231"/>
                  <a:pt x="42445" y="22090"/>
                  <a:pt x="43070" y="22011"/>
                </a:cubicBezTo>
                <a:close/>
                <a:moveTo>
                  <a:pt x="6498" y="20505"/>
                </a:moveTo>
                <a:cubicBezTo>
                  <a:pt x="6604" y="20769"/>
                  <a:pt x="6718" y="21024"/>
                  <a:pt x="6789" y="21315"/>
                </a:cubicBezTo>
                <a:cubicBezTo>
                  <a:pt x="6753" y="21350"/>
                  <a:pt x="6753" y="21385"/>
                  <a:pt x="6753" y="21429"/>
                </a:cubicBezTo>
                <a:cubicBezTo>
                  <a:pt x="6569" y="21940"/>
                  <a:pt x="6419" y="22416"/>
                  <a:pt x="6243" y="22926"/>
                </a:cubicBezTo>
                <a:cubicBezTo>
                  <a:pt x="6164" y="22565"/>
                  <a:pt x="6058" y="22266"/>
                  <a:pt x="5944" y="21975"/>
                </a:cubicBezTo>
                <a:cubicBezTo>
                  <a:pt x="6128" y="21500"/>
                  <a:pt x="6313" y="20989"/>
                  <a:pt x="6498" y="20505"/>
                </a:cubicBezTo>
                <a:close/>
                <a:moveTo>
                  <a:pt x="48062" y="21350"/>
                </a:moveTo>
                <a:cubicBezTo>
                  <a:pt x="48132" y="21350"/>
                  <a:pt x="48238" y="21385"/>
                  <a:pt x="48317" y="21385"/>
                </a:cubicBezTo>
                <a:cubicBezTo>
                  <a:pt x="48352" y="21429"/>
                  <a:pt x="48423" y="21429"/>
                  <a:pt x="48458" y="21465"/>
                </a:cubicBezTo>
                <a:cubicBezTo>
                  <a:pt x="48018" y="21975"/>
                  <a:pt x="47542" y="22486"/>
                  <a:pt x="47032" y="22926"/>
                </a:cubicBezTo>
                <a:lnTo>
                  <a:pt x="46996" y="22926"/>
                </a:lnTo>
                <a:cubicBezTo>
                  <a:pt x="46847" y="22856"/>
                  <a:pt x="46697" y="22750"/>
                  <a:pt x="46556" y="22671"/>
                </a:cubicBezTo>
                <a:cubicBezTo>
                  <a:pt x="47067" y="22266"/>
                  <a:pt x="47577" y="21826"/>
                  <a:pt x="48062" y="21350"/>
                </a:cubicBezTo>
                <a:close/>
                <a:moveTo>
                  <a:pt x="40649" y="21685"/>
                </a:moveTo>
                <a:cubicBezTo>
                  <a:pt x="40834" y="21940"/>
                  <a:pt x="41018" y="22160"/>
                  <a:pt x="41195" y="22380"/>
                </a:cubicBezTo>
                <a:cubicBezTo>
                  <a:pt x="40904" y="22486"/>
                  <a:pt x="40614" y="22600"/>
                  <a:pt x="40314" y="22671"/>
                </a:cubicBezTo>
                <a:lnTo>
                  <a:pt x="39328" y="23005"/>
                </a:lnTo>
                <a:cubicBezTo>
                  <a:pt x="39293" y="22970"/>
                  <a:pt x="39258" y="22891"/>
                  <a:pt x="39258" y="22856"/>
                </a:cubicBezTo>
                <a:cubicBezTo>
                  <a:pt x="39108" y="22671"/>
                  <a:pt x="38958" y="22530"/>
                  <a:pt x="38853" y="22345"/>
                </a:cubicBezTo>
                <a:cubicBezTo>
                  <a:pt x="38994" y="22266"/>
                  <a:pt x="39108" y="22231"/>
                  <a:pt x="39258" y="22160"/>
                </a:cubicBezTo>
                <a:cubicBezTo>
                  <a:pt x="39583" y="22046"/>
                  <a:pt x="39918" y="21905"/>
                  <a:pt x="40279" y="21790"/>
                </a:cubicBezTo>
                <a:cubicBezTo>
                  <a:pt x="40393" y="21755"/>
                  <a:pt x="40534" y="21720"/>
                  <a:pt x="40649" y="21685"/>
                </a:cubicBezTo>
                <a:close/>
                <a:moveTo>
                  <a:pt x="61849" y="20620"/>
                </a:moveTo>
                <a:cubicBezTo>
                  <a:pt x="62104" y="20840"/>
                  <a:pt x="62368" y="21060"/>
                  <a:pt x="62588" y="21280"/>
                </a:cubicBezTo>
                <a:cubicBezTo>
                  <a:pt x="62764" y="21429"/>
                  <a:pt x="62914" y="21570"/>
                  <a:pt x="63099" y="21720"/>
                </a:cubicBezTo>
                <a:cubicBezTo>
                  <a:pt x="62474" y="22160"/>
                  <a:pt x="61884" y="22565"/>
                  <a:pt x="61268" y="23005"/>
                </a:cubicBezTo>
                <a:cubicBezTo>
                  <a:pt x="61268" y="23005"/>
                  <a:pt x="61268" y="22970"/>
                  <a:pt x="61224" y="22970"/>
                </a:cubicBezTo>
                <a:cubicBezTo>
                  <a:pt x="61003" y="22750"/>
                  <a:pt x="60783" y="22530"/>
                  <a:pt x="60563" y="22345"/>
                </a:cubicBezTo>
                <a:cubicBezTo>
                  <a:pt x="60422" y="22160"/>
                  <a:pt x="60238" y="22011"/>
                  <a:pt x="60088" y="21870"/>
                </a:cubicBezTo>
                <a:cubicBezTo>
                  <a:pt x="60678" y="21429"/>
                  <a:pt x="61268" y="21024"/>
                  <a:pt x="61849" y="20620"/>
                </a:cubicBezTo>
                <a:close/>
                <a:moveTo>
                  <a:pt x="12511" y="20620"/>
                </a:moveTo>
                <a:cubicBezTo>
                  <a:pt x="12661" y="21209"/>
                  <a:pt x="12731" y="21755"/>
                  <a:pt x="12802" y="22310"/>
                </a:cubicBezTo>
                <a:cubicBezTo>
                  <a:pt x="12186" y="22530"/>
                  <a:pt x="11596" y="22750"/>
                  <a:pt x="11041" y="23041"/>
                </a:cubicBezTo>
                <a:cubicBezTo>
                  <a:pt x="10971" y="22530"/>
                  <a:pt x="10900" y="22011"/>
                  <a:pt x="10821" y="21429"/>
                </a:cubicBezTo>
                <a:cubicBezTo>
                  <a:pt x="11376" y="21130"/>
                  <a:pt x="11921" y="20840"/>
                  <a:pt x="12511" y="20620"/>
                </a:cubicBezTo>
                <a:close/>
                <a:moveTo>
                  <a:pt x="21025" y="20945"/>
                </a:moveTo>
                <a:lnTo>
                  <a:pt x="21025" y="20945"/>
                </a:lnTo>
                <a:cubicBezTo>
                  <a:pt x="21465" y="21165"/>
                  <a:pt x="21905" y="21429"/>
                  <a:pt x="22310" y="21720"/>
                </a:cubicBezTo>
                <a:cubicBezTo>
                  <a:pt x="22381" y="22195"/>
                  <a:pt x="22416" y="22671"/>
                  <a:pt x="22451" y="23111"/>
                </a:cubicBezTo>
                <a:cubicBezTo>
                  <a:pt x="22046" y="22856"/>
                  <a:pt x="21606" y="22671"/>
                  <a:pt x="21210" y="22451"/>
                </a:cubicBezTo>
                <a:cubicBezTo>
                  <a:pt x="21166" y="21975"/>
                  <a:pt x="21095" y="21465"/>
                  <a:pt x="21025" y="20945"/>
                </a:cubicBezTo>
                <a:close/>
                <a:moveTo>
                  <a:pt x="45641" y="22160"/>
                </a:moveTo>
                <a:cubicBezTo>
                  <a:pt x="45746" y="22231"/>
                  <a:pt x="45861" y="22310"/>
                  <a:pt x="45966" y="22380"/>
                </a:cubicBezTo>
                <a:cubicBezTo>
                  <a:pt x="45561" y="22636"/>
                  <a:pt x="45121" y="22891"/>
                  <a:pt x="44681" y="23076"/>
                </a:cubicBezTo>
                <a:cubicBezTo>
                  <a:pt x="44611" y="23111"/>
                  <a:pt x="44496" y="23146"/>
                  <a:pt x="44390" y="23225"/>
                </a:cubicBezTo>
                <a:cubicBezTo>
                  <a:pt x="44276" y="23076"/>
                  <a:pt x="44135" y="22970"/>
                  <a:pt x="43985" y="22856"/>
                </a:cubicBezTo>
                <a:cubicBezTo>
                  <a:pt x="44135" y="22785"/>
                  <a:pt x="44241" y="22750"/>
                  <a:pt x="44355" y="22706"/>
                </a:cubicBezTo>
                <a:cubicBezTo>
                  <a:pt x="44795" y="22565"/>
                  <a:pt x="45200" y="22380"/>
                  <a:pt x="45641" y="22160"/>
                </a:cubicBezTo>
                <a:close/>
                <a:moveTo>
                  <a:pt x="23587" y="21315"/>
                </a:moveTo>
                <a:cubicBezTo>
                  <a:pt x="23992" y="21570"/>
                  <a:pt x="24397" y="21790"/>
                  <a:pt x="24802" y="22011"/>
                </a:cubicBezTo>
                <a:cubicBezTo>
                  <a:pt x="24872" y="22451"/>
                  <a:pt x="24907" y="22856"/>
                  <a:pt x="24951" y="23296"/>
                </a:cubicBezTo>
                <a:cubicBezTo>
                  <a:pt x="24546" y="23076"/>
                  <a:pt x="24141" y="22856"/>
                  <a:pt x="23736" y="22600"/>
                </a:cubicBezTo>
                <a:cubicBezTo>
                  <a:pt x="23701" y="22160"/>
                  <a:pt x="23631" y="21755"/>
                  <a:pt x="23587" y="21315"/>
                </a:cubicBezTo>
                <a:close/>
                <a:moveTo>
                  <a:pt x="26193" y="21165"/>
                </a:moveTo>
                <a:lnTo>
                  <a:pt x="26193" y="21165"/>
                </a:lnTo>
                <a:cubicBezTo>
                  <a:pt x="26818" y="21429"/>
                  <a:pt x="27443" y="21685"/>
                  <a:pt x="28033" y="21870"/>
                </a:cubicBezTo>
                <a:cubicBezTo>
                  <a:pt x="28138" y="22345"/>
                  <a:pt x="28253" y="22820"/>
                  <a:pt x="28323" y="23296"/>
                </a:cubicBezTo>
                <a:cubicBezTo>
                  <a:pt x="27663" y="23111"/>
                  <a:pt x="27038" y="22891"/>
                  <a:pt x="26413" y="22671"/>
                </a:cubicBezTo>
                <a:cubicBezTo>
                  <a:pt x="26378" y="22160"/>
                  <a:pt x="26307" y="21685"/>
                  <a:pt x="26193" y="21165"/>
                </a:cubicBezTo>
                <a:close/>
                <a:moveTo>
                  <a:pt x="31405" y="21870"/>
                </a:moveTo>
                <a:lnTo>
                  <a:pt x="31405" y="21870"/>
                </a:lnTo>
                <a:cubicBezTo>
                  <a:pt x="31695" y="21975"/>
                  <a:pt x="32030" y="22046"/>
                  <a:pt x="32320" y="22160"/>
                </a:cubicBezTo>
                <a:cubicBezTo>
                  <a:pt x="32611" y="22231"/>
                  <a:pt x="32910" y="22345"/>
                  <a:pt x="33165" y="22380"/>
                </a:cubicBezTo>
                <a:cubicBezTo>
                  <a:pt x="33350" y="22706"/>
                  <a:pt x="33491" y="23005"/>
                  <a:pt x="33641" y="23296"/>
                </a:cubicBezTo>
                <a:cubicBezTo>
                  <a:pt x="33315" y="23261"/>
                  <a:pt x="33016" y="23190"/>
                  <a:pt x="32690" y="23111"/>
                </a:cubicBezTo>
                <a:cubicBezTo>
                  <a:pt x="32355" y="23041"/>
                  <a:pt x="32065" y="22970"/>
                  <a:pt x="31774" y="22891"/>
                </a:cubicBezTo>
                <a:cubicBezTo>
                  <a:pt x="31660" y="22530"/>
                  <a:pt x="31510" y="22195"/>
                  <a:pt x="31405" y="21870"/>
                </a:cubicBezTo>
                <a:close/>
                <a:moveTo>
                  <a:pt x="48502" y="21465"/>
                </a:moveTo>
                <a:cubicBezTo>
                  <a:pt x="48678" y="21535"/>
                  <a:pt x="48828" y="21606"/>
                  <a:pt x="49012" y="21685"/>
                </a:cubicBezTo>
                <a:cubicBezTo>
                  <a:pt x="48572" y="22266"/>
                  <a:pt x="48097" y="22820"/>
                  <a:pt x="47577" y="23296"/>
                </a:cubicBezTo>
                <a:cubicBezTo>
                  <a:pt x="47401" y="23190"/>
                  <a:pt x="47252" y="23076"/>
                  <a:pt x="47067" y="22970"/>
                </a:cubicBezTo>
                <a:cubicBezTo>
                  <a:pt x="47577" y="22530"/>
                  <a:pt x="48062" y="22011"/>
                  <a:pt x="48502" y="21465"/>
                </a:cubicBezTo>
                <a:close/>
                <a:moveTo>
                  <a:pt x="58802" y="20725"/>
                </a:moveTo>
                <a:cubicBezTo>
                  <a:pt x="59207" y="21130"/>
                  <a:pt x="59612" y="21500"/>
                  <a:pt x="60017" y="21870"/>
                </a:cubicBezTo>
                <a:cubicBezTo>
                  <a:pt x="59428" y="22310"/>
                  <a:pt x="58847" y="22750"/>
                  <a:pt x="58257" y="23225"/>
                </a:cubicBezTo>
                <a:cubicBezTo>
                  <a:pt x="58221" y="23225"/>
                  <a:pt x="58186" y="23261"/>
                  <a:pt x="58142" y="23296"/>
                </a:cubicBezTo>
                <a:cubicBezTo>
                  <a:pt x="57781" y="22926"/>
                  <a:pt x="57376" y="22565"/>
                  <a:pt x="57006" y="22231"/>
                </a:cubicBezTo>
                <a:cubicBezTo>
                  <a:pt x="57596" y="21720"/>
                  <a:pt x="58186" y="21209"/>
                  <a:pt x="58802" y="20725"/>
                </a:cubicBezTo>
                <a:close/>
                <a:moveTo>
                  <a:pt x="16764" y="21570"/>
                </a:moveTo>
                <a:cubicBezTo>
                  <a:pt x="17283" y="21570"/>
                  <a:pt x="17758" y="21570"/>
                  <a:pt x="18234" y="21650"/>
                </a:cubicBezTo>
                <a:cubicBezTo>
                  <a:pt x="18304" y="22195"/>
                  <a:pt x="18419" y="22785"/>
                  <a:pt x="18454" y="23366"/>
                </a:cubicBezTo>
                <a:cubicBezTo>
                  <a:pt x="18014" y="23331"/>
                  <a:pt x="17538" y="23331"/>
                  <a:pt x="17063" y="23331"/>
                </a:cubicBezTo>
                <a:cubicBezTo>
                  <a:pt x="16948" y="22785"/>
                  <a:pt x="16878" y="22195"/>
                  <a:pt x="16764" y="21570"/>
                </a:cubicBezTo>
                <a:close/>
                <a:moveTo>
                  <a:pt x="38818" y="22345"/>
                </a:moveTo>
                <a:cubicBezTo>
                  <a:pt x="38923" y="22530"/>
                  <a:pt x="39073" y="22706"/>
                  <a:pt x="39214" y="22891"/>
                </a:cubicBezTo>
                <a:cubicBezTo>
                  <a:pt x="39214" y="22926"/>
                  <a:pt x="39258" y="22970"/>
                  <a:pt x="39293" y="23005"/>
                </a:cubicBezTo>
                <a:cubicBezTo>
                  <a:pt x="38888" y="23146"/>
                  <a:pt x="38483" y="23261"/>
                  <a:pt x="38043" y="23331"/>
                </a:cubicBezTo>
                <a:cubicBezTo>
                  <a:pt x="37858" y="23366"/>
                  <a:pt x="37673" y="23410"/>
                  <a:pt x="37453" y="23446"/>
                </a:cubicBezTo>
                <a:cubicBezTo>
                  <a:pt x="37312" y="23190"/>
                  <a:pt x="37162" y="22970"/>
                  <a:pt x="37013" y="22750"/>
                </a:cubicBezTo>
                <a:cubicBezTo>
                  <a:pt x="37277" y="22750"/>
                  <a:pt x="37497" y="22706"/>
                  <a:pt x="37717" y="22671"/>
                </a:cubicBezTo>
                <a:cubicBezTo>
                  <a:pt x="38078" y="22600"/>
                  <a:pt x="38448" y="22486"/>
                  <a:pt x="38818" y="22345"/>
                </a:cubicBezTo>
                <a:close/>
                <a:moveTo>
                  <a:pt x="43510" y="22451"/>
                </a:moveTo>
                <a:cubicBezTo>
                  <a:pt x="43660" y="22565"/>
                  <a:pt x="43801" y="22706"/>
                  <a:pt x="43915" y="22820"/>
                </a:cubicBezTo>
                <a:cubicBezTo>
                  <a:pt x="43580" y="22926"/>
                  <a:pt x="43290" y="23076"/>
                  <a:pt x="42955" y="23190"/>
                </a:cubicBezTo>
                <a:cubicBezTo>
                  <a:pt x="42700" y="23296"/>
                  <a:pt x="42410" y="23366"/>
                  <a:pt x="42154" y="23481"/>
                </a:cubicBezTo>
                <a:cubicBezTo>
                  <a:pt x="41969" y="23296"/>
                  <a:pt x="41820" y="23111"/>
                  <a:pt x="41679" y="22926"/>
                </a:cubicBezTo>
                <a:cubicBezTo>
                  <a:pt x="42189" y="22706"/>
                  <a:pt x="42559" y="22636"/>
                  <a:pt x="43219" y="22486"/>
                </a:cubicBezTo>
                <a:cubicBezTo>
                  <a:pt x="43290" y="22486"/>
                  <a:pt x="43396" y="22451"/>
                  <a:pt x="43510" y="22451"/>
                </a:cubicBezTo>
                <a:close/>
                <a:moveTo>
                  <a:pt x="33236" y="22416"/>
                </a:moveTo>
                <a:cubicBezTo>
                  <a:pt x="33861" y="22565"/>
                  <a:pt x="34486" y="22671"/>
                  <a:pt x="35076" y="22750"/>
                </a:cubicBezTo>
                <a:cubicBezTo>
                  <a:pt x="35217" y="23005"/>
                  <a:pt x="35366" y="23261"/>
                  <a:pt x="35516" y="23516"/>
                </a:cubicBezTo>
                <a:cubicBezTo>
                  <a:pt x="34926" y="23481"/>
                  <a:pt x="34336" y="23410"/>
                  <a:pt x="33711" y="23296"/>
                </a:cubicBezTo>
                <a:cubicBezTo>
                  <a:pt x="33570" y="23005"/>
                  <a:pt x="33385" y="22706"/>
                  <a:pt x="33236" y="22416"/>
                </a:cubicBezTo>
                <a:close/>
                <a:moveTo>
                  <a:pt x="36977" y="22750"/>
                </a:moveTo>
                <a:cubicBezTo>
                  <a:pt x="37127" y="22970"/>
                  <a:pt x="37277" y="23225"/>
                  <a:pt x="37418" y="23446"/>
                </a:cubicBezTo>
                <a:cubicBezTo>
                  <a:pt x="36992" y="23497"/>
                  <a:pt x="36543" y="23530"/>
                  <a:pt x="36074" y="23530"/>
                </a:cubicBezTo>
                <a:cubicBezTo>
                  <a:pt x="35903" y="23530"/>
                  <a:pt x="35728" y="23525"/>
                  <a:pt x="35551" y="23516"/>
                </a:cubicBezTo>
                <a:cubicBezTo>
                  <a:pt x="35437" y="23261"/>
                  <a:pt x="35252" y="23005"/>
                  <a:pt x="35111" y="22750"/>
                </a:cubicBezTo>
                <a:lnTo>
                  <a:pt x="35111" y="22750"/>
                </a:lnTo>
                <a:cubicBezTo>
                  <a:pt x="35492" y="22770"/>
                  <a:pt x="35862" y="22791"/>
                  <a:pt x="36218" y="22791"/>
                </a:cubicBezTo>
                <a:cubicBezTo>
                  <a:pt x="36478" y="22791"/>
                  <a:pt x="36732" y="22780"/>
                  <a:pt x="36977" y="22750"/>
                </a:cubicBezTo>
                <a:close/>
                <a:moveTo>
                  <a:pt x="16728" y="21570"/>
                </a:moveTo>
                <a:cubicBezTo>
                  <a:pt x="16843" y="22195"/>
                  <a:pt x="16913" y="22785"/>
                  <a:pt x="16984" y="23331"/>
                </a:cubicBezTo>
                <a:cubicBezTo>
                  <a:pt x="16438" y="23366"/>
                  <a:pt x="15813" y="23446"/>
                  <a:pt x="15188" y="23551"/>
                </a:cubicBezTo>
                <a:cubicBezTo>
                  <a:pt x="15082" y="23005"/>
                  <a:pt x="15003" y="22416"/>
                  <a:pt x="14897" y="21790"/>
                </a:cubicBezTo>
                <a:cubicBezTo>
                  <a:pt x="15522" y="21685"/>
                  <a:pt x="16147" y="21606"/>
                  <a:pt x="16728" y="21570"/>
                </a:cubicBezTo>
                <a:close/>
                <a:moveTo>
                  <a:pt x="52059" y="20769"/>
                </a:moveTo>
                <a:cubicBezTo>
                  <a:pt x="52420" y="21060"/>
                  <a:pt x="52789" y="21385"/>
                  <a:pt x="53124" y="21720"/>
                </a:cubicBezTo>
                <a:cubicBezTo>
                  <a:pt x="52605" y="22345"/>
                  <a:pt x="52059" y="22970"/>
                  <a:pt x="51504" y="23551"/>
                </a:cubicBezTo>
                <a:cubicBezTo>
                  <a:pt x="51213" y="23261"/>
                  <a:pt x="50879" y="22970"/>
                  <a:pt x="50588" y="22706"/>
                </a:cubicBezTo>
                <a:cubicBezTo>
                  <a:pt x="51029" y="22160"/>
                  <a:pt x="51434" y="21606"/>
                  <a:pt x="51839" y="21095"/>
                </a:cubicBezTo>
                <a:cubicBezTo>
                  <a:pt x="51909" y="20989"/>
                  <a:pt x="51979" y="20875"/>
                  <a:pt x="52059" y="20769"/>
                </a:cubicBezTo>
                <a:close/>
                <a:moveTo>
                  <a:pt x="5248" y="21095"/>
                </a:moveTo>
                <a:cubicBezTo>
                  <a:pt x="5503" y="21350"/>
                  <a:pt x="5723" y="21650"/>
                  <a:pt x="5873" y="21975"/>
                </a:cubicBezTo>
                <a:cubicBezTo>
                  <a:pt x="5688" y="22451"/>
                  <a:pt x="5433" y="22891"/>
                  <a:pt x="5142" y="23331"/>
                </a:cubicBezTo>
                <a:cubicBezTo>
                  <a:pt x="5098" y="23410"/>
                  <a:pt x="5028" y="23516"/>
                  <a:pt x="4993" y="23586"/>
                </a:cubicBezTo>
                <a:cubicBezTo>
                  <a:pt x="4843" y="23261"/>
                  <a:pt x="4623" y="22970"/>
                  <a:pt x="4368" y="22706"/>
                </a:cubicBezTo>
                <a:cubicBezTo>
                  <a:pt x="4438" y="22600"/>
                  <a:pt x="4517" y="22486"/>
                  <a:pt x="4588" y="22416"/>
                </a:cubicBezTo>
                <a:cubicBezTo>
                  <a:pt x="4843" y="21975"/>
                  <a:pt x="5063" y="21535"/>
                  <a:pt x="5248" y="21095"/>
                </a:cubicBezTo>
                <a:close/>
                <a:moveTo>
                  <a:pt x="18269" y="21650"/>
                </a:moveTo>
                <a:lnTo>
                  <a:pt x="18269" y="21650"/>
                </a:lnTo>
                <a:cubicBezTo>
                  <a:pt x="18789" y="21720"/>
                  <a:pt x="19264" y="21826"/>
                  <a:pt x="19775" y="21975"/>
                </a:cubicBezTo>
                <a:cubicBezTo>
                  <a:pt x="19845" y="22486"/>
                  <a:pt x="19889" y="23076"/>
                  <a:pt x="19959" y="23630"/>
                </a:cubicBezTo>
                <a:cubicBezTo>
                  <a:pt x="19484" y="23516"/>
                  <a:pt x="19009" y="23410"/>
                  <a:pt x="18524" y="23366"/>
                </a:cubicBezTo>
                <a:cubicBezTo>
                  <a:pt x="18454" y="22785"/>
                  <a:pt x="18384" y="22195"/>
                  <a:pt x="18269" y="21650"/>
                </a:cubicBezTo>
                <a:close/>
                <a:moveTo>
                  <a:pt x="41239" y="22416"/>
                </a:moveTo>
                <a:cubicBezTo>
                  <a:pt x="41344" y="22600"/>
                  <a:pt x="41459" y="22750"/>
                  <a:pt x="41600" y="22891"/>
                </a:cubicBezTo>
                <a:cubicBezTo>
                  <a:pt x="41415" y="22970"/>
                  <a:pt x="41195" y="23076"/>
                  <a:pt x="40974" y="23190"/>
                </a:cubicBezTo>
                <a:cubicBezTo>
                  <a:pt x="40614" y="23331"/>
                  <a:pt x="40244" y="23516"/>
                  <a:pt x="39839" y="23666"/>
                </a:cubicBezTo>
                <a:cubicBezTo>
                  <a:pt x="39698" y="23446"/>
                  <a:pt x="39513" y="23261"/>
                  <a:pt x="39363" y="23041"/>
                </a:cubicBezTo>
                <a:cubicBezTo>
                  <a:pt x="39698" y="22926"/>
                  <a:pt x="40024" y="22820"/>
                  <a:pt x="40314" y="22706"/>
                </a:cubicBezTo>
                <a:cubicBezTo>
                  <a:pt x="40614" y="22636"/>
                  <a:pt x="40904" y="22530"/>
                  <a:pt x="41239" y="22416"/>
                </a:cubicBezTo>
                <a:close/>
                <a:moveTo>
                  <a:pt x="46037" y="22416"/>
                </a:moveTo>
                <a:cubicBezTo>
                  <a:pt x="46151" y="22486"/>
                  <a:pt x="46301" y="22565"/>
                  <a:pt x="46477" y="22671"/>
                </a:cubicBezTo>
                <a:cubicBezTo>
                  <a:pt x="46037" y="23005"/>
                  <a:pt x="45561" y="23296"/>
                  <a:pt x="45051" y="23551"/>
                </a:cubicBezTo>
                <a:cubicBezTo>
                  <a:pt x="45015" y="23586"/>
                  <a:pt x="44936" y="23630"/>
                  <a:pt x="44901" y="23666"/>
                </a:cubicBezTo>
                <a:cubicBezTo>
                  <a:pt x="44760" y="23516"/>
                  <a:pt x="44575" y="23366"/>
                  <a:pt x="44426" y="23225"/>
                </a:cubicBezTo>
                <a:cubicBezTo>
                  <a:pt x="44540" y="23190"/>
                  <a:pt x="44611" y="23146"/>
                  <a:pt x="44716" y="23111"/>
                </a:cubicBezTo>
                <a:cubicBezTo>
                  <a:pt x="45156" y="22926"/>
                  <a:pt x="45597" y="22671"/>
                  <a:pt x="46037" y="22416"/>
                </a:cubicBezTo>
                <a:close/>
                <a:moveTo>
                  <a:pt x="28103" y="21905"/>
                </a:moveTo>
                <a:cubicBezTo>
                  <a:pt x="28649" y="22090"/>
                  <a:pt x="29239" y="22266"/>
                  <a:pt x="29829" y="22416"/>
                </a:cubicBezTo>
                <a:cubicBezTo>
                  <a:pt x="29899" y="22856"/>
                  <a:pt x="30014" y="23261"/>
                  <a:pt x="30084" y="23701"/>
                </a:cubicBezTo>
                <a:cubicBezTo>
                  <a:pt x="29494" y="23586"/>
                  <a:pt x="28913" y="23446"/>
                  <a:pt x="28358" y="23296"/>
                </a:cubicBezTo>
                <a:cubicBezTo>
                  <a:pt x="28288" y="22820"/>
                  <a:pt x="28209" y="22345"/>
                  <a:pt x="28103" y="21905"/>
                </a:cubicBezTo>
                <a:close/>
                <a:moveTo>
                  <a:pt x="49048" y="21720"/>
                </a:moveTo>
                <a:cubicBezTo>
                  <a:pt x="49233" y="21790"/>
                  <a:pt x="49417" y="21905"/>
                  <a:pt x="49602" y="22011"/>
                </a:cubicBezTo>
                <a:cubicBezTo>
                  <a:pt x="49162" y="22600"/>
                  <a:pt x="48678" y="23190"/>
                  <a:pt x="48203" y="23736"/>
                </a:cubicBezTo>
                <a:cubicBezTo>
                  <a:pt x="48018" y="23586"/>
                  <a:pt x="47798" y="23481"/>
                  <a:pt x="47621" y="23331"/>
                </a:cubicBezTo>
                <a:cubicBezTo>
                  <a:pt x="48132" y="22820"/>
                  <a:pt x="48608" y="22266"/>
                  <a:pt x="49048" y="21720"/>
                </a:cubicBezTo>
                <a:close/>
                <a:moveTo>
                  <a:pt x="55871" y="21165"/>
                </a:moveTo>
                <a:cubicBezTo>
                  <a:pt x="55906" y="21209"/>
                  <a:pt x="55941" y="21245"/>
                  <a:pt x="55985" y="21280"/>
                </a:cubicBezTo>
                <a:cubicBezTo>
                  <a:pt x="56311" y="21606"/>
                  <a:pt x="56602" y="21905"/>
                  <a:pt x="56822" y="22125"/>
                </a:cubicBezTo>
                <a:cubicBezTo>
                  <a:pt x="56866" y="22160"/>
                  <a:pt x="56901" y="22195"/>
                  <a:pt x="56936" y="22195"/>
                </a:cubicBezTo>
                <a:cubicBezTo>
                  <a:pt x="56646" y="22451"/>
                  <a:pt x="56381" y="22706"/>
                  <a:pt x="56091" y="22926"/>
                </a:cubicBezTo>
                <a:cubicBezTo>
                  <a:pt x="55800" y="23225"/>
                  <a:pt x="55466" y="23481"/>
                  <a:pt x="55175" y="23736"/>
                </a:cubicBezTo>
                <a:cubicBezTo>
                  <a:pt x="55140" y="23701"/>
                  <a:pt x="55105" y="23701"/>
                  <a:pt x="55061" y="23666"/>
                </a:cubicBezTo>
                <a:cubicBezTo>
                  <a:pt x="54805" y="23410"/>
                  <a:pt x="54550" y="23111"/>
                  <a:pt x="54224" y="22785"/>
                </a:cubicBezTo>
                <a:cubicBezTo>
                  <a:pt x="54365" y="22636"/>
                  <a:pt x="54515" y="22486"/>
                  <a:pt x="54665" y="22345"/>
                </a:cubicBezTo>
                <a:cubicBezTo>
                  <a:pt x="55061" y="21975"/>
                  <a:pt x="55466" y="21570"/>
                  <a:pt x="55871" y="21165"/>
                </a:cubicBezTo>
                <a:close/>
                <a:moveTo>
                  <a:pt x="7704" y="21130"/>
                </a:moveTo>
                <a:cubicBezTo>
                  <a:pt x="7819" y="21606"/>
                  <a:pt x="7854" y="22046"/>
                  <a:pt x="7889" y="22530"/>
                </a:cubicBezTo>
                <a:cubicBezTo>
                  <a:pt x="7634" y="22970"/>
                  <a:pt x="7379" y="23366"/>
                  <a:pt x="7158" y="23807"/>
                </a:cubicBezTo>
                <a:cubicBezTo>
                  <a:pt x="7158" y="23366"/>
                  <a:pt x="7123" y="22970"/>
                  <a:pt x="7079" y="22565"/>
                </a:cubicBezTo>
                <a:cubicBezTo>
                  <a:pt x="7264" y="22090"/>
                  <a:pt x="7484" y="21570"/>
                  <a:pt x="7704" y="21130"/>
                </a:cubicBezTo>
                <a:close/>
                <a:moveTo>
                  <a:pt x="9060" y="21130"/>
                </a:moveTo>
                <a:cubicBezTo>
                  <a:pt x="9139" y="21606"/>
                  <a:pt x="9175" y="22090"/>
                  <a:pt x="9210" y="22565"/>
                </a:cubicBezTo>
                <a:cubicBezTo>
                  <a:pt x="9060" y="22671"/>
                  <a:pt x="8954" y="22785"/>
                  <a:pt x="8805" y="22926"/>
                </a:cubicBezTo>
                <a:cubicBezTo>
                  <a:pt x="8514" y="23225"/>
                  <a:pt x="8224" y="23551"/>
                  <a:pt x="7960" y="23886"/>
                </a:cubicBezTo>
                <a:cubicBezTo>
                  <a:pt x="7960" y="23446"/>
                  <a:pt x="7960" y="23005"/>
                  <a:pt x="7924" y="22565"/>
                </a:cubicBezTo>
                <a:cubicBezTo>
                  <a:pt x="8109" y="22310"/>
                  <a:pt x="8294" y="22046"/>
                  <a:pt x="8479" y="21790"/>
                </a:cubicBezTo>
                <a:cubicBezTo>
                  <a:pt x="8664" y="21570"/>
                  <a:pt x="8840" y="21350"/>
                  <a:pt x="9060" y="21130"/>
                </a:cubicBezTo>
                <a:close/>
                <a:moveTo>
                  <a:pt x="24872" y="22046"/>
                </a:moveTo>
                <a:lnTo>
                  <a:pt x="24872" y="22046"/>
                </a:lnTo>
                <a:cubicBezTo>
                  <a:pt x="25347" y="22310"/>
                  <a:pt x="25867" y="22530"/>
                  <a:pt x="26378" y="22706"/>
                </a:cubicBezTo>
                <a:cubicBezTo>
                  <a:pt x="26413" y="23111"/>
                  <a:pt x="26448" y="23516"/>
                  <a:pt x="26492" y="23921"/>
                </a:cubicBezTo>
                <a:cubicBezTo>
                  <a:pt x="26008" y="23736"/>
                  <a:pt x="25497" y="23551"/>
                  <a:pt x="24986" y="23296"/>
                </a:cubicBezTo>
                <a:cubicBezTo>
                  <a:pt x="24951" y="22891"/>
                  <a:pt x="24907" y="22451"/>
                  <a:pt x="24872" y="22046"/>
                </a:cubicBezTo>
                <a:close/>
                <a:moveTo>
                  <a:pt x="22381" y="21755"/>
                </a:moveTo>
                <a:lnTo>
                  <a:pt x="22381" y="21755"/>
                </a:lnTo>
                <a:cubicBezTo>
                  <a:pt x="22601" y="21905"/>
                  <a:pt x="22821" y="22046"/>
                  <a:pt x="23041" y="22195"/>
                </a:cubicBezTo>
                <a:cubicBezTo>
                  <a:pt x="23261" y="22380"/>
                  <a:pt x="23481" y="22486"/>
                  <a:pt x="23701" y="22636"/>
                </a:cubicBezTo>
                <a:cubicBezTo>
                  <a:pt x="23736" y="23076"/>
                  <a:pt x="23772" y="23516"/>
                  <a:pt x="23807" y="23956"/>
                </a:cubicBezTo>
                <a:cubicBezTo>
                  <a:pt x="23701" y="23886"/>
                  <a:pt x="23551" y="23807"/>
                  <a:pt x="23446" y="23736"/>
                </a:cubicBezTo>
                <a:cubicBezTo>
                  <a:pt x="23146" y="23516"/>
                  <a:pt x="22821" y="23331"/>
                  <a:pt x="22530" y="23146"/>
                </a:cubicBezTo>
                <a:cubicBezTo>
                  <a:pt x="22451" y="22671"/>
                  <a:pt x="22416" y="22231"/>
                  <a:pt x="22381" y="21755"/>
                </a:cubicBezTo>
                <a:close/>
                <a:moveTo>
                  <a:pt x="43950" y="22856"/>
                </a:moveTo>
                <a:cubicBezTo>
                  <a:pt x="44100" y="22970"/>
                  <a:pt x="44206" y="23111"/>
                  <a:pt x="44355" y="23225"/>
                </a:cubicBezTo>
                <a:cubicBezTo>
                  <a:pt x="43765" y="23481"/>
                  <a:pt x="43175" y="23771"/>
                  <a:pt x="42594" y="23991"/>
                </a:cubicBezTo>
                <a:cubicBezTo>
                  <a:pt x="42445" y="23851"/>
                  <a:pt x="42295" y="23666"/>
                  <a:pt x="42189" y="23516"/>
                </a:cubicBezTo>
                <a:cubicBezTo>
                  <a:pt x="42445" y="23410"/>
                  <a:pt x="42700" y="23331"/>
                  <a:pt x="42999" y="23225"/>
                </a:cubicBezTo>
                <a:cubicBezTo>
                  <a:pt x="43290" y="23111"/>
                  <a:pt x="43616" y="22970"/>
                  <a:pt x="43950" y="22856"/>
                </a:cubicBezTo>
                <a:close/>
                <a:moveTo>
                  <a:pt x="14862" y="21826"/>
                </a:moveTo>
                <a:cubicBezTo>
                  <a:pt x="14968" y="22416"/>
                  <a:pt x="15047" y="23005"/>
                  <a:pt x="15117" y="23551"/>
                </a:cubicBezTo>
                <a:cubicBezTo>
                  <a:pt x="15003" y="23586"/>
                  <a:pt x="14897" y="23630"/>
                  <a:pt x="14783" y="23630"/>
                </a:cubicBezTo>
                <a:cubicBezTo>
                  <a:pt x="14202" y="23736"/>
                  <a:pt x="13612" y="23886"/>
                  <a:pt x="13101" y="24027"/>
                </a:cubicBezTo>
                <a:cubicBezTo>
                  <a:pt x="13022" y="23516"/>
                  <a:pt x="12951" y="22926"/>
                  <a:pt x="12881" y="22345"/>
                </a:cubicBezTo>
                <a:cubicBezTo>
                  <a:pt x="13242" y="22195"/>
                  <a:pt x="13612" y="22090"/>
                  <a:pt x="13982" y="22011"/>
                </a:cubicBezTo>
                <a:cubicBezTo>
                  <a:pt x="14272" y="21940"/>
                  <a:pt x="14563" y="21870"/>
                  <a:pt x="14862" y="21826"/>
                </a:cubicBezTo>
                <a:close/>
                <a:moveTo>
                  <a:pt x="29864" y="22451"/>
                </a:moveTo>
                <a:lnTo>
                  <a:pt x="29864" y="22451"/>
                </a:lnTo>
                <a:cubicBezTo>
                  <a:pt x="30489" y="22600"/>
                  <a:pt x="31114" y="22785"/>
                  <a:pt x="31730" y="22926"/>
                </a:cubicBezTo>
                <a:cubicBezTo>
                  <a:pt x="31880" y="23296"/>
                  <a:pt x="31994" y="23666"/>
                  <a:pt x="32100" y="24027"/>
                </a:cubicBezTo>
                <a:cubicBezTo>
                  <a:pt x="31440" y="23956"/>
                  <a:pt x="30779" y="23851"/>
                  <a:pt x="30119" y="23701"/>
                </a:cubicBezTo>
                <a:cubicBezTo>
                  <a:pt x="30049" y="23261"/>
                  <a:pt x="29970" y="22856"/>
                  <a:pt x="29864" y="22451"/>
                </a:cubicBezTo>
                <a:close/>
                <a:moveTo>
                  <a:pt x="10786" y="21465"/>
                </a:moveTo>
                <a:cubicBezTo>
                  <a:pt x="10865" y="22011"/>
                  <a:pt x="10935" y="22565"/>
                  <a:pt x="10971" y="23076"/>
                </a:cubicBezTo>
                <a:cubicBezTo>
                  <a:pt x="10381" y="23366"/>
                  <a:pt x="9835" y="23701"/>
                  <a:pt x="9359" y="24071"/>
                </a:cubicBezTo>
                <a:cubicBezTo>
                  <a:pt x="9324" y="23586"/>
                  <a:pt x="9324" y="23076"/>
                  <a:pt x="9245" y="22565"/>
                </a:cubicBezTo>
                <a:cubicBezTo>
                  <a:pt x="9720" y="22160"/>
                  <a:pt x="10240" y="21790"/>
                  <a:pt x="10786" y="21465"/>
                </a:cubicBezTo>
                <a:close/>
                <a:moveTo>
                  <a:pt x="19810" y="21975"/>
                </a:moveTo>
                <a:lnTo>
                  <a:pt x="19810" y="21975"/>
                </a:lnTo>
                <a:cubicBezTo>
                  <a:pt x="20250" y="22125"/>
                  <a:pt x="20725" y="22310"/>
                  <a:pt x="21166" y="22486"/>
                </a:cubicBezTo>
                <a:cubicBezTo>
                  <a:pt x="21245" y="23041"/>
                  <a:pt x="21280" y="23551"/>
                  <a:pt x="21350" y="24106"/>
                </a:cubicBezTo>
                <a:cubicBezTo>
                  <a:pt x="20875" y="23921"/>
                  <a:pt x="20435" y="23771"/>
                  <a:pt x="19995" y="23666"/>
                </a:cubicBezTo>
                <a:cubicBezTo>
                  <a:pt x="19959" y="23076"/>
                  <a:pt x="19889" y="22530"/>
                  <a:pt x="19810" y="21975"/>
                </a:cubicBezTo>
                <a:close/>
                <a:moveTo>
                  <a:pt x="46521" y="22706"/>
                </a:moveTo>
                <a:cubicBezTo>
                  <a:pt x="46662" y="22785"/>
                  <a:pt x="46812" y="22891"/>
                  <a:pt x="46996" y="22970"/>
                </a:cubicBezTo>
                <a:cubicBezTo>
                  <a:pt x="46591" y="23296"/>
                  <a:pt x="46222" y="23630"/>
                  <a:pt x="45781" y="23886"/>
                </a:cubicBezTo>
                <a:cubicBezTo>
                  <a:pt x="45676" y="23956"/>
                  <a:pt x="45561" y="24027"/>
                  <a:pt x="45420" y="24106"/>
                </a:cubicBezTo>
                <a:cubicBezTo>
                  <a:pt x="45271" y="23956"/>
                  <a:pt x="45086" y="23851"/>
                  <a:pt x="44936" y="23701"/>
                </a:cubicBezTo>
                <a:cubicBezTo>
                  <a:pt x="44980" y="23666"/>
                  <a:pt x="45015" y="23630"/>
                  <a:pt x="45086" y="23586"/>
                </a:cubicBezTo>
                <a:cubicBezTo>
                  <a:pt x="45597" y="23331"/>
                  <a:pt x="46037" y="23041"/>
                  <a:pt x="46521" y="22706"/>
                </a:cubicBezTo>
                <a:close/>
                <a:moveTo>
                  <a:pt x="63134" y="21755"/>
                </a:moveTo>
                <a:cubicBezTo>
                  <a:pt x="63539" y="22125"/>
                  <a:pt x="63944" y="22530"/>
                  <a:pt x="64384" y="22891"/>
                </a:cubicBezTo>
                <a:cubicBezTo>
                  <a:pt x="63759" y="23296"/>
                  <a:pt x="63134" y="23736"/>
                  <a:pt x="62474" y="24141"/>
                </a:cubicBezTo>
                <a:cubicBezTo>
                  <a:pt x="62104" y="23771"/>
                  <a:pt x="61708" y="23410"/>
                  <a:pt x="61303" y="23041"/>
                </a:cubicBezTo>
                <a:cubicBezTo>
                  <a:pt x="61928" y="22600"/>
                  <a:pt x="62509" y="22160"/>
                  <a:pt x="63134" y="21755"/>
                </a:cubicBezTo>
                <a:close/>
                <a:moveTo>
                  <a:pt x="39328" y="23041"/>
                </a:moveTo>
                <a:cubicBezTo>
                  <a:pt x="39478" y="23261"/>
                  <a:pt x="39619" y="23481"/>
                  <a:pt x="39804" y="23666"/>
                </a:cubicBezTo>
                <a:cubicBezTo>
                  <a:pt x="39363" y="23807"/>
                  <a:pt x="38923" y="23956"/>
                  <a:pt x="38413" y="24071"/>
                </a:cubicBezTo>
                <a:cubicBezTo>
                  <a:pt x="38263" y="24106"/>
                  <a:pt x="38113" y="24141"/>
                  <a:pt x="37972" y="24176"/>
                </a:cubicBezTo>
                <a:cubicBezTo>
                  <a:pt x="37937" y="24141"/>
                  <a:pt x="37893" y="24106"/>
                  <a:pt x="37893" y="24071"/>
                </a:cubicBezTo>
                <a:cubicBezTo>
                  <a:pt x="37752" y="23886"/>
                  <a:pt x="37638" y="23666"/>
                  <a:pt x="37497" y="23481"/>
                </a:cubicBezTo>
                <a:cubicBezTo>
                  <a:pt x="37673" y="23446"/>
                  <a:pt x="37893" y="23410"/>
                  <a:pt x="38078" y="23366"/>
                </a:cubicBezTo>
                <a:cubicBezTo>
                  <a:pt x="38518" y="23296"/>
                  <a:pt x="38923" y="23190"/>
                  <a:pt x="39328" y="23041"/>
                </a:cubicBezTo>
                <a:close/>
                <a:moveTo>
                  <a:pt x="41635" y="22926"/>
                </a:moveTo>
                <a:cubicBezTo>
                  <a:pt x="41784" y="23111"/>
                  <a:pt x="41934" y="23331"/>
                  <a:pt x="42119" y="23516"/>
                </a:cubicBezTo>
                <a:cubicBezTo>
                  <a:pt x="41494" y="23736"/>
                  <a:pt x="40869" y="23956"/>
                  <a:pt x="40209" y="24176"/>
                </a:cubicBezTo>
                <a:cubicBezTo>
                  <a:pt x="40094" y="23991"/>
                  <a:pt x="39988" y="23851"/>
                  <a:pt x="39874" y="23701"/>
                </a:cubicBezTo>
                <a:cubicBezTo>
                  <a:pt x="40279" y="23551"/>
                  <a:pt x="40649" y="23366"/>
                  <a:pt x="40974" y="23225"/>
                </a:cubicBezTo>
                <a:cubicBezTo>
                  <a:pt x="41239" y="23111"/>
                  <a:pt x="41459" y="23005"/>
                  <a:pt x="41635" y="22926"/>
                </a:cubicBezTo>
                <a:close/>
                <a:moveTo>
                  <a:pt x="6789" y="21385"/>
                </a:moveTo>
                <a:cubicBezTo>
                  <a:pt x="6903" y="21755"/>
                  <a:pt x="6974" y="22160"/>
                  <a:pt x="7044" y="22530"/>
                </a:cubicBezTo>
                <a:cubicBezTo>
                  <a:pt x="6974" y="22750"/>
                  <a:pt x="6903" y="22926"/>
                  <a:pt x="6824" y="23111"/>
                </a:cubicBezTo>
                <a:cubicBezTo>
                  <a:pt x="6683" y="23516"/>
                  <a:pt x="6498" y="23886"/>
                  <a:pt x="6349" y="24247"/>
                </a:cubicBezTo>
                <a:cubicBezTo>
                  <a:pt x="6349" y="23807"/>
                  <a:pt x="6313" y="23366"/>
                  <a:pt x="6243" y="23005"/>
                </a:cubicBezTo>
                <a:cubicBezTo>
                  <a:pt x="6463" y="22486"/>
                  <a:pt x="6604" y="21975"/>
                  <a:pt x="6789" y="21465"/>
                </a:cubicBezTo>
                <a:lnTo>
                  <a:pt x="6789" y="21385"/>
                </a:lnTo>
                <a:close/>
                <a:moveTo>
                  <a:pt x="31810" y="22926"/>
                </a:moveTo>
                <a:lnTo>
                  <a:pt x="31810" y="22926"/>
                </a:lnTo>
                <a:cubicBezTo>
                  <a:pt x="32100" y="23005"/>
                  <a:pt x="32355" y="23076"/>
                  <a:pt x="32655" y="23146"/>
                </a:cubicBezTo>
                <a:cubicBezTo>
                  <a:pt x="33016" y="23225"/>
                  <a:pt x="33350" y="23296"/>
                  <a:pt x="33676" y="23331"/>
                </a:cubicBezTo>
                <a:cubicBezTo>
                  <a:pt x="33826" y="23666"/>
                  <a:pt x="33975" y="23991"/>
                  <a:pt x="34116" y="24326"/>
                </a:cubicBezTo>
                <a:cubicBezTo>
                  <a:pt x="33711" y="24291"/>
                  <a:pt x="33350" y="24212"/>
                  <a:pt x="32945" y="24176"/>
                </a:cubicBezTo>
                <a:cubicBezTo>
                  <a:pt x="32690" y="24141"/>
                  <a:pt x="32435" y="24106"/>
                  <a:pt x="32135" y="24071"/>
                </a:cubicBezTo>
                <a:cubicBezTo>
                  <a:pt x="32030" y="23666"/>
                  <a:pt x="31915" y="23296"/>
                  <a:pt x="31810" y="22926"/>
                </a:cubicBezTo>
                <a:close/>
                <a:moveTo>
                  <a:pt x="37453" y="23481"/>
                </a:moveTo>
                <a:cubicBezTo>
                  <a:pt x="37603" y="23666"/>
                  <a:pt x="37717" y="23886"/>
                  <a:pt x="37858" y="24106"/>
                </a:cubicBezTo>
                <a:cubicBezTo>
                  <a:pt x="37858" y="24106"/>
                  <a:pt x="37893" y="24141"/>
                  <a:pt x="37893" y="24176"/>
                </a:cubicBezTo>
                <a:cubicBezTo>
                  <a:pt x="37312" y="24291"/>
                  <a:pt x="36687" y="24361"/>
                  <a:pt x="36027" y="24361"/>
                </a:cubicBezTo>
                <a:cubicBezTo>
                  <a:pt x="35877" y="24106"/>
                  <a:pt x="35736" y="23807"/>
                  <a:pt x="35586" y="23551"/>
                </a:cubicBezTo>
                <a:lnTo>
                  <a:pt x="35586" y="23551"/>
                </a:lnTo>
                <a:cubicBezTo>
                  <a:pt x="35763" y="23561"/>
                  <a:pt x="35938" y="23565"/>
                  <a:pt x="36109" y="23565"/>
                </a:cubicBezTo>
                <a:cubicBezTo>
                  <a:pt x="36579" y="23565"/>
                  <a:pt x="37028" y="23532"/>
                  <a:pt x="37453" y="23481"/>
                </a:cubicBezTo>
                <a:close/>
                <a:moveTo>
                  <a:pt x="33711" y="23366"/>
                </a:moveTo>
                <a:lnTo>
                  <a:pt x="33711" y="23366"/>
                </a:lnTo>
                <a:cubicBezTo>
                  <a:pt x="34336" y="23481"/>
                  <a:pt x="34961" y="23516"/>
                  <a:pt x="35551" y="23551"/>
                </a:cubicBezTo>
                <a:cubicBezTo>
                  <a:pt x="35692" y="23807"/>
                  <a:pt x="35842" y="24106"/>
                  <a:pt x="35991" y="24361"/>
                </a:cubicBezTo>
                <a:cubicBezTo>
                  <a:pt x="35819" y="24371"/>
                  <a:pt x="35643" y="24376"/>
                  <a:pt x="35465" y="24376"/>
                </a:cubicBezTo>
                <a:cubicBezTo>
                  <a:pt x="35035" y="24376"/>
                  <a:pt x="34593" y="24351"/>
                  <a:pt x="34151" y="24326"/>
                </a:cubicBezTo>
                <a:cubicBezTo>
                  <a:pt x="34011" y="23991"/>
                  <a:pt x="33861" y="23666"/>
                  <a:pt x="33711" y="23366"/>
                </a:cubicBezTo>
                <a:close/>
                <a:moveTo>
                  <a:pt x="49638" y="22046"/>
                </a:moveTo>
                <a:cubicBezTo>
                  <a:pt x="49928" y="22231"/>
                  <a:pt x="50219" y="22451"/>
                  <a:pt x="50518" y="22706"/>
                </a:cubicBezTo>
                <a:cubicBezTo>
                  <a:pt x="50043" y="23296"/>
                  <a:pt x="49558" y="23851"/>
                  <a:pt x="49012" y="24396"/>
                </a:cubicBezTo>
                <a:cubicBezTo>
                  <a:pt x="48757" y="24176"/>
                  <a:pt x="48502" y="23956"/>
                  <a:pt x="48238" y="23771"/>
                </a:cubicBezTo>
                <a:cubicBezTo>
                  <a:pt x="48722" y="23225"/>
                  <a:pt x="49197" y="22636"/>
                  <a:pt x="49638" y="22046"/>
                </a:cubicBezTo>
                <a:close/>
                <a:moveTo>
                  <a:pt x="60053" y="21905"/>
                </a:moveTo>
                <a:cubicBezTo>
                  <a:pt x="60202" y="22046"/>
                  <a:pt x="60387" y="22195"/>
                  <a:pt x="60528" y="22345"/>
                </a:cubicBezTo>
                <a:cubicBezTo>
                  <a:pt x="60748" y="22565"/>
                  <a:pt x="60968" y="22785"/>
                  <a:pt x="61224" y="23005"/>
                </a:cubicBezTo>
                <a:lnTo>
                  <a:pt x="61224" y="23041"/>
                </a:lnTo>
                <a:cubicBezTo>
                  <a:pt x="61153" y="23076"/>
                  <a:pt x="61083" y="23146"/>
                  <a:pt x="61003" y="23190"/>
                </a:cubicBezTo>
                <a:cubicBezTo>
                  <a:pt x="60422" y="23586"/>
                  <a:pt x="59868" y="23991"/>
                  <a:pt x="59287" y="24396"/>
                </a:cubicBezTo>
                <a:cubicBezTo>
                  <a:pt x="59137" y="24247"/>
                  <a:pt x="58987" y="24141"/>
                  <a:pt x="58847" y="23991"/>
                </a:cubicBezTo>
                <a:lnTo>
                  <a:pt x="58186" y="23331"/>
                </a:lnTo>
                <a:cubicBezTo>
                  <a:pt x="58221" y="23296"/>
                  <a:pt x="58257" y="23261"/>
                  <a:pt x="58292" y="23261"/>
                </a:cubicBezTo>
                <a:cubicBezTo>
                  <a:pt x="58882" y="22785"/>
                  <a:pt x="59463" y="22345"/>
                  <a:pt x="60053" y="21905"/>
                </a:cubicBezTo>
                <a:close/>
                <a:moveTo>
                  <a:pt x="26448" y="22706"/>
                </a:moveTo>
                <a:lnTo>
                  <a:pt x="26448" y="22706"/>
                </a:lnTo>
                <a:cubicBezTo>
                  <a:pt x="27038" y="22970"/>
                  <a:pt x="27663" y="23146"/>
                  <a:pt x="28323" y="23331"/>
                </a:cubicBezTo>
                <a:cubicBezTo>
                  <a:pt x="28358" y="23701"/>
                  <a:pt x="28429" y="24106"/>
                  <a:pt x="28473" y="24467"/>
                </a:cubicBezTo>
                <a:cubicBezTo>
                  <a:pt x="27813" y="24326"/>
                  <a:pt x="27187" y="24141"/>
                  <a:pt x="26562" y="23956"/>
                </a:cubicBezTo>
                <a:cubicBezTo>
                  <a:pt x="26527" y="23516"/>
                  <a:pt x="26492" y="23111"/>
                  <a:pt x="26448" y="22706"/>
                </a:cubicBezTo>
                <a:close/>
                <a:moveTo>
                  <a:pt x="53159" y="21755"/>
                </a:moveTo>
                <a:cubicBezTo>
                  <a:pt x="53520" y="22090"/>
                  <a:pt x="53855" y="22451"/>
                  <a:pt x="54180" y="22785"/>
                </a:cubicBezTo>
                <a:cubicBezTo>
                  <a:pt x="53599" y="23366"/>
                  <a:pt x="53009" y="23921"/>
                  <a:pt x="52420" y="24467"/>
                </a:cubicBezTo>
                <a:cubicBezTo>
                  <a:pt x="52314" y="24361"/>
                  <a:pt x="52164" y="24247"/>
                  <a:pt x="52059" y="24106"/>
                </a:cubicBezTo>
                <a:cubicBezTo>
                  <a:pt x="51874" y="23956"/>
                  <a:pt x="51724" y="23771"/>
                  <a:pt x="51539" y="23586"/>
                </a:cubicBezTo>
                <a:cubicBezTo>
                  <a:pt x="52094" y="23005"/>
                  <a:pt x="52640" y="22380"/>
                  <a:pt x="53159" y="21755"/>
                </a:cubicBezTo>
                <a:close/>
                <a:moveTo>
                  <a:pt x="44390" y="23261"/>
                </a:moveTo>
                <a:cubicBezTo>
                  <a:pt x="44540" y="23410"/>
                  <a:pt x="44681" y="23551"/>
                  <a:pt x="44866" y="23666"/>
                </a:cubicBezTo>
                <a:cubicBezTo>
                  <a:pt x="44540" y="23851"/>
                  <a:pt x="44206" y="24027"/>
                  <a:pt x="43880" y="24176"/>
                </a:cubicBezTo>
                <a:cubicBezTo>
                  <a:pt x="43660" y="24326"/>
                  <a:pt x="43396" y="24467"/>
                  <a:pt x="43140" y="24581"/>
                </a:cubicBezTo>
                <a:cubicBezTo>
                  <a:pt x="42955" y="24396"/>
                  <a:pt x="42815" y="24212"/>
                  <a:pt x="42630" y="24027"/>
                </a:cubicBezTo>
                <a:cubicBezTo>
                  <a:pt x="43219" y="23771"/>
                  <a:pt x="43801" y="23516"/>
                  <a:pt x="44390" y="23261"/>
                </a:cubicBezTo>
                <a:close/>
                <a:moveTo>
                  <a:pt x="23736" y="22671"/>
                </a:moveTo>
                <a:lnTo>
                  <a:pt x="23736" y="22671"/>
                </a:lnTo>
                <a:cubicBezTo>
                  <a:pt x="24141" y="22926"/>
                  <a:pt x="24546" y="23146"/>
                  <a:pt x="24951" y="23331"/>
                </a:cubicBezTo>
                <a:cubicBezTo>
                  <a:pt x="24986" y="23771"/>
                  <a:pt x="25022" y="24176"/>
                  <a:pt x="25057" y="24616"/>
                </a:cubicBezTo>
                <a:cubicBezTo>
                  <a:pt x="24652" y="24432"/>
                  <a:pt x="24247" y="24212"/>
                  <a:pt x="23851" y="23956"/>
                </a:cubicBezTo>
                <a:cubicBezTo>
                  <a:pt x="23807" y="23551"/>
                  <a:pt x="23772" y="23111"/>
                  <a:pt x="23736" y="22671"/>
                </a:cubicBezTo>
                <a:close/>
                <a:moveTo>
                  <a:pt x="47032" y="23005"/>
                </a:moveTo>
                <a:cubicBezTo>
                  <a:pt x="47216" y="23111"/>
                  <a:pt x="47357" y="23225"/>
                  <a:pt x="47542" y="23331"/>
                </a:cubicBezTo>
                <a:cubicBezTo>
                  <a:pt x="47252" y="23666"/>
                  <a:pt x="46917" y="23956"/>
                  <a:pt x="46556" y="24212"/>
                </a:cubicBezTo>
                <a:cubicBezTo>
                  <a:pt x="46371" y="24361"/>
                  <a:pt x="46186" y="24511"/>
                  <a:pt x="46002" y="24616"/>
                </a:cubicBezTo>
                <a:cubicBezTo>
                  <a:pt x="45817" y="24467"/>
                  <a:pt x="45641" y="24326"/>
                  <a:pt x="45456" y="24141"/>
                </a:cubicBezTo>
                <a:cubicBezTo>
                  <a:pt x="45561" y="24071"/>
                  <a:pt x="45711" y="23991"/>
                  <a:pt x="45817" y="23921"/>
                </a:cubicBezTo>
                <a:cubicBezTo>
                  <a:pt x="46222" y="23630"/>
                  <a:pt x="46627" y="23331"/>
                  <a:pt x="47032" y="23005"/>
                </a:cubicBezTo>
                <a:close/>
                <a:moveTo>
                  <a:pt x="21210" y="22530"/>
                </a:moveTo>
                <a:lnTo>
                  <a:pt x="21210" y="22530"/>
                </a:lnTo>
                <a:cubicBezTo>
                  <a:pt x="21650" y="22706"/>
                  <a:pt x="22046" y="22926"/>
                  <a:pt x="22486" y="23190"/>
                </a:cubicBezTo>
                <a:cubicBezTo>
                  <a:pt x="22530" y="23701"/>
                  <a:pt x="22565" y="24212"/>
                  <a:pt x="22601" y="24687"/>
                </a:cubicBezTo>
                <a:cubicBezTo>
                  <a:pt x="22196" y="24467"/>
                  <a:pt x="21791" y="24291"/>
                  <a:pt x="21386" y="24141"/>
                </a:cubicBezTo>
                <a:cubicBezTo>
                  <a:pt x="21350" y="23586"/>
                  <a:pt x="21280" y="23041"/>
                  <a:pt x="21210" y="22530"/>
                </a:cubicBezTo>
                <a:close/>
                <a:moveTo>
                  <a:pt x="5908" y="22011"/>
                </a:moveTo>
                <a:cubicBezTo>
                  <a:pt x="6058" y="22345"/>
                  <a:pt x="6128" y="22671"/>
                  <a:pt x="6199" y="23005"/>
                </a:cubicBezTo>
                <a:cubicBezTo>
                  <a:pt x="5979" y="23586"/>
                  <a:pt x="5723" y="24141"/>
                  <a:pt x="5362" y="24652"/>
                </a:cubicBezTo>
                <a:cubicBezTo>
                  <a:pt x="5318" y="24687"/>
                  <a:pt x="5318" y="24731"/>
                  <a:pt x="5283" y="24731"/>
                </a:cubicBezTo>
                <a:cubicBezTo>
                  <a:pt x="5248" y="24326"/>
                  <a:pt x="5178" y="23956"/>
                  <a:pt x="5028" y="23630"/>
                </a:cubicBezTo>
                <a:cubicBezTo>
                  <a:pt x="5063" y="23551"/>
                  <a:pt x="5142" y="23446"/>
                  <a:pt x="5178" y="23366"/>
                </a:cubicBezTo>
                <a:cubicBezTo>
                  <a:pt x="5468" y="22926"/>
                  <a:pt x="5688" y="22486"/>
                  <a:pt x="5908" y="22011"/>
                </a:cubicBezTo>
                <a:close/>
                <a:moveTo>
                  <a:pt x="12846" y="22345"/>
                </a:moveTo>
                <a:cubicBezTo>
                  <a:pt x="12916" y="22970"/>
                  <a:pt x="12987" y="23516"/>
                  <a:pt x="13022" y="24071"/>
                </a:cubicBezTo>
                <a:cubicBezTo>
                  <a:pt x="12362" y="24247"/>
                  <a:pt x="11745" y="24467"/>
                  <a:pt x="11155" y="24731"/>
                </a:cubicBezTo>
                <a:cubicBezTo>
                  <a:pt x="11120" y="24212"/>
                  <a:pt x="11085" y="23666"/>
                  <a:pt x="11041" y="23076"/>
                </a:cubicBezTo>
                <a:cubicBezTo>
                  <a:pt x="11596" y="22820"/>
                  <a:pt x="12186" y="22565"/>
                  <a:pt x="12846" y="22345"/>
                </a:cubicBezTo>
                <a:close/>
                <a:moveTo>
                  <a:pt x="39804" y="23701"/>
                </a:moveTo>
                <a:cubicBezTo>
                  <a:pt x="39953" y="23851"/>
                  <a:pt x="40059" y="24027"/>
                  <a:pt x="40173" y="24176"/>
                </a:cubicBezTo>
                <a:cubicBezTo>
                  <a:pt x="39548" y="24361"/>
                  <a:pt x="38923" y="24546"/>
                  <a:pt x="38298" y="24731"/>
                </a:cubicBezTo>
                <a:cubicBezTo>
                  <a:pt x="38192" y="24546"/>
                  <a:pt x="38078" y="24361"/>
                  <a:pt x="37972" y="24212"/>
                </a:cubicBezTo>
                <a:cubicBezTo>
                  <a:pt x="38113" y="24176"/>
                  <a:pt x="38263" y="24141"/>
                  <a:pt x="38413" y="24106"/>
                </a:cubicBezTo>
                <a:cubicBezTo>
                  <a:pt x="38923" y="23991"/>
                  <a:pt x="39399" y="23851"/>
                  <a:pt x="39804" y="23701"/>
                </a:cubicBezTo>
                <a:close/>
                <a:moveTo>
                  <a:pt x="42119" y="23551"/>
                </a:moveTo>
                <a:cubicBezTo>
                  <a:pt x="42260" y="23701"/>
                  <a:pt x="42410" y="23851"/>
                  <a:pt x="42559" y="24027"/>
                </a:cubicBezTo>
                <a:cubicBezTo>
                  <a:pt x="41934" y="24291"/>
                  <a:pt x="41309" y="24546"/>
                  <a:pt x="40684" y="24766"/>
                </a:cubicBezTo>
                <a:cubicBezTo>
                  <a:pt x="40534" y="24581"/>
                  <a:pt x="40393" y="24396"/>
                  <a:pt x="40244" y="24212"/>
                </a:cubicBezTo>
                <a:cubicBezTo>
                  <a:pt x="40869" y="23991"/>
                  <a:pt x="41494" y="23771"/>
                  <a:pt x="42119" y="23551"/>
                </a:cubicBezTo>
                <a:close/>
                <a:moveTo>
                  <a:pt x="56971" y="22231"/>
                </a:moveTo>
                <a:cubicBezTo>
                  <a:pt x="57341" y="22600"/>
                  <a:pt x="57746" y="22970"/>
                  <a:pt x="58107" y="23331"/>
                </a:cubicBezTo>
                <a:cubicBezTo>
                  <a:pt x="57482" y="23807"/>
                  <a:pt x="56866" y="24291"/>
                  <a:pt x="56205" y="24766"/>
                </a:cubicBezTo>
                <a:lnTo>
                  <a:pt x="55210" y="23771"/>
                </a:lnTo>
                <a:cubicBezTo>
                  <a:pt x="55501" y="23516"/>
                  <a:pt x="55800" y="23261"/>
                  <a:pt x="56126" y="22970"/>
                </a:cubicBezTo>
                <a:cubicBezTo>
                  <a:pt x="56381" y="22750"/>
                  <a:pt x="56681" y="22486"/>
                  <a:pt x="56971" y="22231"/>
                </a:cubicBezTo>
                <a:close/>
                <a:moveTo>
                  <a:pt x="28358" y="23331"/>
                </a:moveTo>
                <a:cubicBezTo>
                  <a:pt x="28948" y="23481"/>
                  <a:pt x="29494" y="23630"/>
                  <a:pt x="30084" y="23736"/>
                </a:cubicBezTo>
                <a:cubicBezTo>
                  <a:pt x="30154" y="24106"/>
                  <a:pt x="30234" y="24432"/>
                  <a:pt x="30269" y="24801"/>
                </a:cubicBezTo>
                <a:cubicBezTo>
                  <a:pt x="29679" y="24731"/>
                  <a:pt x="29089" y="24616"/>
                  <a:pt x="28508" y="24467"/>
                </a:cubicBezTo>
                <a:cubicBezTo>
                  <a:pt x="28473" y="24106"/>
                  <a:pt x="28429" y="23736"/>
                  <a:pt x="28358" y="23331"/>
                </a:cubicBezTo>
                <a:close/>
                <a:moveTo>
                  <a:pt x="4368" y="22750"/>
                </a:moveTo>
                <a:cubicBezTo>
                  <a:pt x="4623" y="23005"/>
                  <a:pt x="4808" y="23296"/>
                  <a:pt x="4957" y="23630"/>
                </a:cubicBezTo>
                <a:cubicBezTo>
                  <a:pt x="4623" y="24106"/>
                  <a:pt x="4218" y="24546"/>
                  <a:pt x="3778" y="24951"/>
                </a:cubicBezTo>
                <a:cubicBezTo>
                  <a:pt x="3637" y="24616"/>
                  <a:pt x="3452" y="24326"/>
                  <a:pt x="3232" y="24071"/>
                </a:cubicBezTo>
                <a:cubicBezTo>
                  <a:pt x="3672" y="23630"/>
                  <a:pt x="4042" y="23190"/>
                  <a:pt x="4368" y="22750"/>
                </a:cubicBezTo>
                <a:close/>
                <a:moveTo>
                  <a:pt x="17063" y="23366"/>
                </a:moveTo>
                <a:cubicBezTo>
                  <a:pt x="17538" y="23366"/>
                  <a:pt x="18014" y="23366"/>
                  <a:pt x="18489" y="23410"/>
                </a:cubicBezTo>
                <a:cubicBezTo>
                  <a:pt x="18524" y="23736"/>
                  <a:pt x="18524" y="24027"/>
                  <a:pt x="18568" y="24361"/>
                </a:cubicBezTo>
                <a:cubicBezTo>
                  <a:pt x="18604" y="24581"/>
                  <a:pt x="18639" y="24837"/>
                  <a:pt x="18639" y="25057"/>
                </a:cubicBezTo>
                <a:cubicBezTo>
                  <a:pt x="18419" y="25039"/>
                  <a:pt x="18190" y="25030"/>
                  <a:pt x="17957" y="25030"/>
                </a:cubicBezTo>
                <a:cubicBezTo>
                  <a:pt x="17723" y="25030"/>
                  <a:pt x="17486" y="25039"/>
                  <a:pt x="17248" y="25057"/>
                </a:cubicBezTo>
                <a:cubicBezTo>
                  <a:pt x="17248" y="24731"/>
                  <a:pt x="17169" y="24361"/>
                  <a:pt x="17133" y="24027"/>
                </a:cubicBezTo>
                <a:cubicBezTo>
                  <a:pt x="17098" y="23807"/>
                  <a:pt x="17098" y="23586"/>
                  <a:pt x="17063" y="23366"/>
                </a:cubicBezTo>
                <a:close/>
                <a:moveTo>
                  <a:pt x="30119" y="23736"/>
                </a:moveTo>
                <a:lnTo>
                  <a:pt x="30119" y="23736"/>
                </a:lnTo>
                <a:cubicBezTo>
                  <a:pt x="30779" y="23886"/>
                  <a:pt x="31440" y="23991"/>
                  <a:pt x="32100" y="24106"/>
                </a:cubicBezTo>
                <a:cubicBezTo>
                  <a:pt x="32215" y="24396"/>
                  <a:pt x="32285" y="24731"/>
                  <a:pt x="32391" y="25057"/>
                </a:cubicBezTo>
                <a:cubicBezTo>
                  <a:pt x="31695" y="24986"/>
                  <a:pt x="31000" y="24907"/>
                  <a:pt x="30339" y="24801"/>
                </a:cubicBezTo>
                <a:cubicBezTo>
                  <a:pt x="30269" y="24467"/>
                  <a:pt x="30190" y="24106"/>
                  <a:pt x="30119" y="23736"/>
                </a:cubicBezTo>
                <a:close/>
                <a:moveTo>
                  <a:pt x="37937" y="24212"/>
                </a:moveTo>
                <a:cubicBezTo>
                  <a:pt x="38043" y="24396"/>
                  <a:pt x="38157" y="24546"/>
                  <a:pt x="38263" y="24731"/>
                </a:cubicBezTo>
                <a:cubicBezTo>
                  <a:pt x="37638" y="24872"/>
                  <a:pt x="37013" y="24986"/>
                  <a:pt x="36396" y="25057"/>
                </a:cubicBezTo>
                <a:cubicBezTo>
                  <a:pt x="36352" y="24986"/>
                  <a:pt x="36317" y="24907"/>
                  <a:pt x="36282" y="24837"/>
                </a:cubicBezTo>
                <a:cubicBezTo>
                  <a:pt x="36212" y="24687"/>
                  <a:pt x="36132" y="24546"/>
                  <a:pt x="36062" y="24396"/>
                </a:cubicBezTo>
                <a:cubicBezTo>
                  <a:pt x="36687" y="24396"/>
                  <a:pt x="37312" y="24326"/>
                  <a:pt x="37937" y="24212"/>
                </a:cubicBezTo>
                <a:close/>
                <a:moveTo>
                  <a:pt x="50553" y="22750"/>
                </a:moveTo>
                <a:cubicBezTo>
                  <a:pt x="50879" y="23005"/>
                  <a:pt x="51178" y="23296"/>
                  <a:pt x="51469" y="23586"/>
                </a:cubicBezTo>
                <a:cubicBezTo>
                  <a:pt x="50958" y="24106"/>
                  <a:pt x="50439" y="24616"/>
                  <a:pt x="49893" y="25092"/>
                </a:cubicBezTo>
                <a:cubicBezTo>
                  <a:pt x="49602" y="24872"/>
                  <a:pt x="49338" y="24616"/>
                  <a:pt x="49048" y="24396"/>
                </a:cubicBezTo>
                <a:cubicBezTo>
                  <a:pt x="49602" y="23886"/>
                  <a:pt x="50078" y="23331"/>
                  <a:pt x="50553" y="22750"/>
                </a:cubicBezTo>
                <a:close/>
                <a:moveTo>
                  <a:pt x="44901" y="23701"/>
                </a:moveTo>
                <a:cubicBezTo>
                  <a:pt x="45051" y="23851"/>
                  <a:pt x="45236" y="23991"/>
                  <a:pt x="45376" y="24141"/>
                </a:cubicBezTo>
                <a:cubicBezTo>
                  <a:pt x="44831" y="24511"/>
                  <a:pt x="44276" y="24801"/>
                  <a:pt x="43695" y="25127"/>
                </a:cubicBezTo>
                <a:cubicBezTo>
                  <a:pt x="43616" y="25057"/>
                  <a:pt x="43580" y="24986"/>
                  <a:pt x="43510" y="24951"/>
                </a:cubicBezTo>
                <a:lnTo>
                  <a:pt x="43175" y="24616"/>
                </a:lnTo>
                <a:cubicBezTo>
                  <a:pt x="43440" y="24511"/>
                  <a:pt x="43660" y="24361"/>
                  <a:pt x="43915" y="24247"/>
                </a:cubicBezTo>
                <a:cubicBezTo>
                  <a:pt x="44241" y="24071"/>
                  <a:pt x="44575" y="23886"/>
                  <a:pt x="44901" y="23701"/>
                </a:cubicBezTo>
                <a:close/>
                <a:moveTo>
                  <a:pt x="47577" y="23366"/>
                </a:moveTo>
                <a:cubicBezTo>
                  <a:pt x="47798" y="23516"/>
                  <a:pt x="47982" y="23630"/>
                  <a:pt x="48167" y="23771"/>
                </a:cubicBezTo>
                <a:cubicBezTo>
                  <a:pt x="47762" y="24176"/>
                  <a:pt x="47357" y="24581"/>
                  <a:pt x="46917" y="24907"/>
                </a:cubicBezTo>
                <a:cubicBezTo>
                  <a:pt x="46847" y="24986"/>
                  <a:pt x="46741" y="25057"/>
                  <a:pt x="46627" y="25127"/>
                </a:cubicBezTo>
                <a:cubicBezTo>
                  <a:pt x="46442" y="24986"/>
                  <a:pt x="46257" y="24801"/>
                  <a:pt x="46037" y="24652"/>
                </a:cubicBezTo>
                <a:cubicBezTo>
                  <a:pt x="46222" y="24511"/>
                  <a:pt x="46407" y="24396"/>
                  <a:pt x="46591" y="24247"/>
                </a:cubicBezTo>
                <a:cubicBezTo>
                  <a:pt x="46917" y="23991"/>
                  <a:pt x="47287" y="23701"/>
                  <a:pt x="47577" y="23366"/>
                </a:cubicBezTo>
                <a:close/>
                <a:moveTo>
                  <a:pt x="7889" y="22600"/>
                </a:moveTo>
                <a:cubicBezTo>
                  <a:pt x="7924" y="23076"/>
                  <a:pt x="7924" y="23516"/>
                  <a:pt x="7924" y="23956"/>
                </a:cubicBezTo>
                <a:cubicBezTo>
                  <a:pt x="7634" y="24361"/>
                  <a:pt x="7379" y="24766"/>
                  <a:pt x="7123" y="25171"/>
                </a:cubicBezTo>
                <a:cubicBezTo>
                  <a:pt x="7158" y="24766"/>
                  <a:pt x="7158" y="24326"/>
                  <a:pt x="7158" y="23921"/>
                </a:cubicBezTo>
                <a:cubicBezTo>
                  <a:pt x="7379" y="23481"/>
                  <a:pt x="7634" y="23041"/>
                  <a:pt x="7889" y="22600"/>
                </a:cubicBezTo>
                <a:close/>
                <a:moveTo>
                  <a:pt x="25022" y="23366"/>
                </a:moveTo>
                <a:lnTo>
                  <a:pt x="25022" y="23366"/>
                </a:lnTo>
                <a:cubicBezTo>
                  <a:pt x="25497" y="23586"/>
                  <a:pt x="26008" y="23807"/>
                  <a:pt x="26492" y="23956"/>
                </a:cubicBezTo>
                <a:cubicBezTo>
                  <a:pt x="26527" y="24361"/>
                  <a:pt x="26562" y="24766"/>
                  <a:pt x="26598" y="25171"/>
                </a:cubicBezTo>
                <a:cubicBezTo>
                  <a:pt x="26087" y="25021"/>
                  <a:pt x="25612" y="24837"/>
                  <a:pt x="25092" y="24616"/>
                </a:cubicBezTo>
                <a:cubicBezTo>
                  <a:pt x="25092" y="24212"/>
                  <a:pt x="25057" y="23771"/>
                  <a:pt x="25022" y="23366"/>
                </a:cubicBezTo>
                <a:close/>
                <a:moveTo>
                  <a:pt x="32135" y="24106"/>
                </a:moveTo>
                <a:lnTo>
                  <a:pt x="32135" y="24106"/>
                </a:lnTo>
                <a:cubicBezTo>
                  <a:pt x="32435" y="24141"/>
                  <a:pt x="32690" y="24176"/>
                  <a:pt x="32945" y="24212"/>
                </a:cubicBezTo>
                <a:cubicBezTo>
                  <a:pt x="33350" y="24291"/>
                  <a:pt x="33755" y="24326"/>
                  <a:pt x="34116" y="24361"/>
                </a:cubicBezTo>
                <a:cubicBezTo>
                  <a:pt x="34231" y="24616"/>
                  <a:pt x="34372" y="24907"/>
                  <a:pt x="34486" y="25171"/>
                </a:cubicBezTo>
                <a:cubicBezTo>
                  <a:pt x="34081" y="25171"/>
                  <a:pt x="33711" y="25171"/>
                  <a:pt x="33315" y="25127"/>
                </a:cubicBezTo>
                <a:cubicBezTo>
                  <a:pt x="33016" y="25092"/>
                  <a:pt x="32725" y="25092"/>
                  <a:pt x="32435" y="25057"/>
                </a:cubicBezTo>
                <a:cubicBezTo>
                  <a:pt x="32320" y="24731"/>
                  <a:pt x="32250" y="24432"/>
                  <a:pt x="32135" y="24106"/>
                </a:cubicBezTo>
                <a:close/>
                <a:moveTo>
                  <a:pt x="34195" y="24361"/>
                </a:moveTo>
                <a:lnTo>
                  <a:pt x="34195" y="24361"/>
                </a:lnTo>
                <a:cubicBezTo>
                  <a:pt x="34631" y="24386"/>
                  <a:pt x="35054" y="24411"/>
                  <a:pt x="35472" y="24411"/>
                </a:cubicBezTo>
                <a:cubicBezTo>
                  <a:pt x="35646" y="24411"/>
                  <a:pt x="35819" y="24407"/>
                  <a:pt x="35991" y="24396"/>
                </a:cubicBezTo>
                <a:cubicBezTo>
                  <a:pt x="36062" y="24546"/>
                  <a:pt x="36176" y="24731"/>
                  <a:pt x="36247" y="24872"/>
                </a:cubicBezTo>
                <a:cubicBezTo>
                  <a:pt x="36282" y="24951"/>
                  <a:pt x="36317" y="24986"/>
                  <a:pt x="36352" y="25057"/>
                </a:cubicBezTo>
                <a:cubicBezTo>
                  <a:pt x="35771" y="25127"/>
                  <a:pt x="35146" y="25171"/>
                  <a:pt x="34521" y="25171"/>
                </a:cubicBezTo>
                <a:cubicBezTo>
                  <a:pt x="34416" y="24907"/>
                  <a:pt x="34301" y="24616"/>
                  <a:pt x="34195" y="24361"/>
                </a:cubicBezTo>
                <a:close/>
                <a:moveTo>
                  <a:pt x="18524" y="23410"/>
                </a:moveTo>
                <a:lnTo>
                  <a:pt x="18524" y="23410"/>
                </a:lnTo>
                <a:cubicBezTo>
                  <a:pt x="19009" y="23481"/>
                  <a:pt x="19484" y="23551"/>
                  <a:pt x="19959" y="23666"/>
                </a:cubicBezTo>
                <a:cubicBezTo>
                  <a:pt x="19995" y="24106"/>
                  <a:pt x="20030" y="24511"/>
                  <a:pt x="20065" y="24951"/>
                </a:cubicBezTo>
                <a:cubicBezTo>
                  <a:pt x="20065" y="25057"/>
                  <a:pt x="20065" y="25127"/>
                  <a:pt x="20109" y="25242"/>
                </a:cubicBezTo>
                <a:cubicBezTo>
                  <a:pt x="19625" y="25127"/>
                  <a:pt x="19149" y="25092"/>
                  <a:pt x="18674" y="25057"/>
                </a:cubicBezTo>
                <a:cubicBezTo>
                  <a:pt x="18674" y="24837"/>
                  <a:pt x="18639" y="24581"/>
                  <a:pt x="18639" y="24361"/>
                </a:cubicBezTo>
                <a:cubicBezTo>
                  <a:pt x="18604" y="24027"/>
                  <a:pt x="18568" y="23736"/>
                  <a:pt x="18524" y="23410"/>
                </a:cubicBezTo>
                <a:close/>
                <a:moveTo>
                  <a:pt x="17028" y="23410"/>
                </a:moveTo>
                <a:cubicBezTo>
                  <a:pt x="17028" y="23586"/>
                  <a:pt x="17063" y="23807"/>
                  <a:pt x="17098" y="24027"/>
                </a:cubicBezTo>
                <a:cubicBezTo>
                  <a:pt x="17133" y="24361"/>
                  <a:pt x="17169" y="24731"/>
                  <a:pt x="17204" y="25057"/>
                </a:cubicBezTo>
                <a:cubicBezTo>
                  <a:pt x="16623" y="25092"/>
                  <a:pt x="16033" y="25171"/>
                  <a:pt x="15373" y="25277"/>
                </a:cubicBezTo>
                <a:cubicBezTo>
                  <a:pt x="15337" y="24837"/>
                  <a:pt x="15302" y="24396"/>
                  <a:pt x="15223" y="23956"/>
                </a:cubicBezTo>
                <a:cubicBezTo>
                  <a:pt x="15223" y="23851"/>
                  <a:pt x="15188" y="23736"/>
                  <a:pt x="15188" y="23586"/>
                </a:cubicBezTo>
                <a:cubicBezTo>
                  <a:pt x="15813" y="23481"/>
                  <a:pt x="16438" y="23410"/>
                  <a:pt x="17028" y="23410"/>
                </a:cubicBezTo>
                <a:close/>
                <a:moveTo>
                  <a:pt x="64419" y="22891"/>
                </a:moveTo>
                <a:cubicBezTo>
                  <a:pt x="64824" y="23261"/>
                  <a:pt x="65265" y="23630"/>
                  <a:pt x="65705" y="23991"/>
                </a:cubicBezTo>
                <a:cubicBezTo>
                  <a:pt x="65044" y="24432"/>
                  <a:pt x="64419" y="24872"/>
                  <a:pt x="63759" y="25277"/>
                </a:cubicBezTo>
                <a:cubicBezTo>
                  <a:pt x="63319" y="24907"/>
                  <a:pt x="62914" y="24546"/>
                  <a:pt x="62509" y="24176"/>
                </a:cubicBezTo>
                <a:cubicBezTo>
                  <a:pt x="63169" y="23771"/>
                  <a:pt x="63794" y="23331"/>
                  <a:pt x="64419" y="22891"/>
                </a:cubicBezTo>
                <a:close/>
                <a:moveTo>
                  <a:pt x="54224" y="22820"/>
                </a:moveTo>
                <a:cubicBezTo>
                  <a:pt x="54515" y="23146"/>
                  <a:pt x="54805" y="23446"/>
                  <a:pt x="55026" y="23701"/>
                </a:cubicBezTo>
                <a:cubicBezTo>
                  <a:pt x="55061" y="23701"/>
                  <a:pt x="55105" y="23736"/>
                  <a:pt x="55140" y="23771"/>
                </a:cubicBezTo>
                <a:cubicBezTo>
                  <a:pt x="54515" y="24291"/>
                  <a:pt x="53890" y="24801"/>
                  <a:pt x="53265" y="25312"/>
                </a:cubicBezTo>
                <a:cubicBezTo>
                  <a:pt x="53194" y="25206"/>
                  <a:pt x="53080" y="25092"/>
                  <a:pt x="52974" y="25021"/>
                </a:cubicBezTo>
                <a:cubicBezTo>
                  <a:pt x="52789" y="24837"/>
                  <a:pt x="52640" y="24687"/>
                  <a:pt x="52464" y="24511"/>
                </a:cubicBezTo>
                <a:cubicBezTo>
                  <a:pt x="53045" y="23956"/>
                  <a:pt x="53635" y="23410"/>
                  <a:pt x="54224" y="22820"/>
                </a:cubicBezTo>
                <a:close/>
                <a:moveTo>
                  <a:pt x="9210" y="22600"/>
                </a:moveTo>
                <a:cubicBezTo>
                  <a:pt x="9245" y="23111"/>
                  <a:pt x="9280" y="23630"/>
                  <a:pt x="9280" y="24106"/>
                </a:cubicBezTo>
                <a:cubicBezTo>
                  <a:pt x="9060" y="24291"/>
                  <a:pt x="8840" y="24467"/>
                  <a:pt x="8620" y="24652"/>
                </a:cubicBezTo>
                <a:cubicBezTo>
                  <a:pt x="8365" y="24872"/>
                  <a:pt x="8145" y="25092"/>
                  <a:pt x="7924" y="25347"/>
                </a:cubicBezTo>
                <a:cubicBezTo>
                  <a:pt x="7960" y="24907"/>
                  <a:pt x="7960" y="24432"/>
                  <a:pt x="7960" y="23956"/>
                </a:cubicBezTo>
                <a:cubicBezTo>
                  <a:pt x="8224" y="23630"/>
                  <a:pt x="8514" y="23261"/>
                  <a:pt x="8840" y="22970"/>
                </a:cubicBezTo>
                <a:cubicBezTo>
                  <a:pt x="8954" y="22856"/>
                  <a:pt x="9104" y="22706"/>
                  <a:pt x="9210" y="22600"/>
                </a:cubicBezTo>
                <a:close/>
                <a:moveTo>
                  <a:pt x="40209" y="24212"/>
                </a:moveTo>
                <a:cubicBezTo>
                  <a:pt x="40358" y="24396"/>
                  <a:pt x="40499" y="24581"/>
                  <a:pt x="40649" y="24766"/>
                </a:cubicBezTo>
                <a:cubicBezTo>
                  <a:pt x="40024" y="24986"/>
                  <a:pt x="39363" y="25206"/>
                  <a:pt x="38738" y="25391"/>
                </a:cubicBezTo>
                <a:cubicBezTo>
                  <a:pt x="38597" y="25171"/>
                  <a:pt x="38448" y="24951"/>
                  <a:pt x="38333" y="24766"/>
                </a:cubicBezTo>
                <a:cubicBezTo>
                  <a:pt x="38958" y="24581"/>
                  <a:pt x="39583" y="24396"/>
                  <a:pt x="40209" y="24212"/>
                </a:cubicBezTo>
                <a:close/>
                <a:moveTo>
                  <a:pt x="22530" y="23190"/>
                </a:moveTo>
                <a:lnTo>
                  <a:pt x="22530" y="23190"/>
                </a:lnTo>
                <a:cubicBezTo>
                  <a:pt x="22821" y="23366"/>
                  <a:pt x="23111" y="23551"/>
                  <a:pt x="23446" y="23771"/>
                </a:cubicBezTo>
                <a:cubicBezTo>
                  <a:pt x="23551" y="23851"/>
                  <a:pt x="23666" y="23921"/>
                  <a:pt x="23807" y="23991"/>
                </a:cubicBezTo>
                <a:cubicBezTo>
                  <a:pt x="23851" y="24467"/>
                  <a:pt x="23851" y="24951"/>
                  <a:pt x="23886" y="25426"/>
                </a:cubicBezTo>
                <a:cubicBezTo>
                  <a:pt x="23851" y="25426"/>
                  <a:pt x="23807" y="25391"/>
                  <a:pt x="23772" y="25391"/>
                </a:cubicBezTo>
                <a:cubicBezTo>
                  <a:pt x="23367" y="25127"/>
                  <a:pt x="23006" y="24907"/>
                  <a:pt x="22636" y="24731"/>
                </a:cubicBezTo>
                <a:cubicBezTo>
                  <a:pt x="22601" y="24212"/>
                  <a:pt x="22565" y="23736"/>
                  <a:pt x="22530" y="23190"/>
                </a:cubicBezTo>
                <a:close/>
                <a:moveTo>
                  <a:pt x="42594" y="24071"/>
                </a:moveTo>
                <a:cubicBezTo>
                  <a:pt x="42779" y="24247"/>
                  <a:pt x="42920" y="24432"/>
                  <a:pt x="43105" y="24616"/>
                </a:cubicBezTo>
                <a:cubicBezTo>
                  <a:pt x="42515" y="24907"/>
                  <a:pt x="41934" y="25242"/>
                  <a:pt x="41309" y="25462"/>
                </a:cubicBezTo>
                <a:cubicBezTo>
                  <a:pt x="41124" y="25242"/>
                  <a:pt x="40904" y="25021"/>
                  <a:pt x="40719" y="24801"/>
                </a:cubicBezTo>
                <a:cubicBezTo>
                  <a:pt x="41344" y="24581"/>
                  <a:pt x="41969" y="24326"/>
                  <a:pt x="42594" y="24071"/>
                </a:cubicBezTo>
                <a:close/>
                <a:moveTo>
                  <a:pt x="61268" y="23041"/>
                </a:moveTo>
                <a:cubicBezTo>
                  <a:pt x="61664" y="23446"/>
                  <a:pt x="62069" y="23807"/>
                  <a:pt x="62439" y="24176"/>
                </a:cubicBezTo>
                <a:cubicBezTo>
                  <a:pt x="61778" y="24616"/>
                  <a:pt x="61118" y="25057"/>
                  <a:pt x="60422" y="25497"/>
                </a:cubicBezTo>
                <a:cubicBezTo>
                  <a:pt x="60053" y="25127"/>
                  <a:pt x="59683" y="24801"/>
                  <a:pt x="59322" y="24432"/>
                </a:cubicBezTo>
                <a:cubicBezTo>
                  <a:pt x="59868" y="24027"/>
                  <a:pt x="60458" y="23630"/>
                  <a:pt x="61003" y="23225"/>
                </a:cubicBezTo>
                <a:cubicBezTo>
                  <a:pt x="61118" y="23190"/>
                  <a:pt x="61188" y="23111"/>
                  <a:pt x="61268" y="23041"/>
                </a:cubicBezTo>
                <a:close/>
                <a:moveTo>
                  <a:pt x="11006" y="23111"/>
                </a:moveTo>
                <a:cubicBezTo>
                  <a:pt x="11041" y="23701"/>
                  <a:pt x="11085" y="24247"/>
                  <a:pt x="11120" y="24731"/>
                </a:cubicBezTo>
                <a:cubicBezTo>
                  <a:pt x="10495" y="25021"/>
                  <a:pt x="9905" y="25312"/>
                  <a:pt x="9324" y="25647"/>
                </a:cubicBezTo>
                <a:cubicBezTo>
                  <a:pt x="9359" y="25171"/>
                  <a:pt x="9359" y="24652"/>
                  <a:pt x="9359" y="24141"/>
                </a:cubicBezTo>
                <a:cubicBezTo>
                  <a:pt x="9835" y="23736"/>
                  <a:pt x="10425" y="23410"/>
                  <a:pt x="11006" y="23111"/>
                </a:cubicBezTo>
                <a:close/>
                <a:moveTo>
                  <a:pt x="19995" y="23701"/>
                </a:moveTo>
                <a:lnTo>
                  <a:pt x="19995" y="23701"/>
                </a:lnTo>
                <a:cubicBezTo>
                  <a:pt x="20435" y="23807"/>
                  <a:pt x="20875" y="23956"/>
                  <a:pt x="21350" y="24141"/>
                </a:cubicBezTo>
                <a:cubicBezTo>
                  <a:pt x="21350" y="24247"/>
                  <a:pt x="21350" y="24361"/>
                  <a:pt x="21386" y="24467"/>
                </a:cubicBezTo>
                <a:lnTo>
                  <a:pt x="21386" y="24731"/>
                </a:lnTo>
                <a:cubicBezTo>
                  <a:pt x="21430" y="25021"/>
                  <a:pt x="21465" y="25347"/>
                  <a:pt x="21500" y="25647"/>
                </a:cubicBezTo>
                <a:cubicBezTo>
                  <a:pt x="21025" y="25497"/>
                  <a:pt x="20585" y="25347"/>
                  <a:pt x="20144" y="25242"/>
                </a:cubicBezTo>
                <a:cubicBezTo>
                  <a:pt x="20144" y="25127"/>
                  <a:pt x="20109" y="25057"/>
                  <a:pt x="20109" y="24951"/>
                </a:cubicBezTo>
                <a:cubicBezTo>
                  <a:pt x="20065" y="24511"/>
                  <a:pt x="20030" y="24106"/>
                  <a:pt x="19995" y="23701"/>
                </a:cubicBezTo>
                <a:close/>
                <a:moveTo>
                  <a:pt x="26562" y="23991"/>
                </a:moveTo>
                <a:cubicBezTo>
                  <a:pt x="27187" y="24212"/>
                  <a:pt x="27848" y="24361"/>
                  <a:pt x="28473" y="24511"/>
                </a:cubicBezTo>
                <a:cubicBezTo>
                  <a:pt x="28543" y="24907"/>
                  <a:pt x="28579" y="25277"/>
                  <a:pt x="28614" y="25647"/>
                </a:cubicBezTo>
                <a:cubicBezTo>
                  <a:pt x="27953" y="25532"/>
                  <a:pt x="27293" y="25391"/>
                  <a:pt x="26633" y="25206"/>
                </a:cubicBezTo>
                <a:cubicBezTo>
                  <a:pt x="26598" y="24801"/>
                  <a:pt x="26598" y="24396"/>
                  <a:pt x="26562" y="23991"/>
                </a:cubicBezTo>
                <a:close/>
                <a:moveTo>
                  <a:pt x="7044" y="22636"/>
                </a:moveTo>
                <a:cubicBezTo>
                  <a:pt x="7079" y="23041"/>
                  <a:pt x="7123" y="23481"/>
                  <a:pt x="7123" y="23886"/>
                </a:cubicBezTo>
                <a:cubicBezTo>
                  <a:pt x="7009" y="24141"/>
                  <a:pt x="6903" y="24396"/>
                  <a:pt x="6753" y="24652"/>
                </a:cubicBezTo>
                <a:cubicBezTo>
                  <a:pt x="6604" y="24986"/>
                  <a:pt x="6419" y="25347"/>
                  <a:pt x="6243" y="25717"/>
                </a:cubicBezTo>
                <a:cubicBezTo>
                  <a:pt x="6313" y="25242"/>
                  <a:pt x="6349" y="24801"/>
                  <a:pt x="6349" y="24361"/>
                </a:cubicBezTo>
                <a:cubicBezTo>
                  <a:pt x="6533" y="23956"/>
                  <a:pt x="6683" y="23551"/>
                  <a:pt x="6859" y="23146"/>
                </a:cubicBezTo>
                <a:cubicBezTo>
                  <a:pt x="6903" y="22970"/>
                  <a:pt x="6974" y="22820"/>
                  <a:pt x="7044" y="22636"/>
                </a:cubicBezTo>
                <a:close/>
                <a:moveTo>
                  <a:pt x="15152" y="23630"/>
                </a:moveTo>
                <a:cubicBezTo>
                  <a:pt x="15152" y="23736"/>
                  <a:pt x="15152" y="23851"/>
                  <a:pt x="15188" y="23956"/>
                </a:cubicBezTo>
                <a:cubicBezTo>
                  <a:pt x="15223" y="24396"/>
                  <a:pt x="15302" y="24837"/>
                  <a:pt x="15337" y="25312"/>
                </a:cubicBezTo>
                <a:cubicBezTo>
                  <a:pt x="15047" y="25347"/>
                  <a:pt x="14747" y="25391"/>
                  <a:pt x="14457" y="25462"/>
                </a:cubicBezTo>
                <a:cubicBezTo>
                  <a:pt x="14017" y="25532"/>
                  <a:pt x="13612" y="25647"/>
                  <a:pt x="13207" y="25717"/>
                </a:cubicBezTo>
                <a:cubicBezTo>
                  <a:pt x="13207" y="25426"/>
                  <a:pt x="13172" y="25092"/>
                  <a:pt x="13136" y="24766"/>
                </a:cubicBezTo>
                <a:cubicBezTo>
                  <a:pt x="13136" y="24546"/>
                  <a:pt x="13101" y="24326"/>
                  <a:pt x="13101" y="24106"/>
                </a:cubicBezTo>
                <a:cubicBezTo>
                  <a:pt x="13612" y="23921"/>
                  <a:pt x="14202" y="23807"/>
                  <a:pt x="14783" y="23666"/>
                </a:cubicBezTo>
                <a:cubicBezTo>
                  <a:pt x="14897" y="23666"/>
                  <a:pt x="15003" y="23630"/>
                  <a:pt x="15152" y="23630"/>
                </a:cubicBezTo>
                <a:close/>
                <a:moveTo>
                  <a:pt x="45420" y="24176"/>
                </a:moveTo>
                <a:cubicBezTo>
                  <a:pt x="45597" y="24326"/>
                  <a:pt x="45781" y="24511"/>
                  <a:pt x="45966" y="24652"/>
                </a:cubicBezTo>
                <a:cubicBezTo>
                  <a:pt x="45456" y="25021"/>
                  <a:pt x="44901" y="25391"/>
                  <a:pt x="44320" y="25717"/>
                </a:cubicBezTo>
                <a:cubicBezTo>
                  <a:pt x="44100" y="25532"/>
                  <a:pt x="43915" y="25347"/>
                  <a:pt x="43730" y="25171"/>
                </a:cubicBezTo>
                <a:cubicBezTo>
                  <a:pt x="44320" y="24837"/>
                  <a:pt x="44866" y="24511"/>
                  <a:pt x="45420" y="24176"/>
                </a:cubicBezTo>
                <a:close/>
                <a:moveTo>
                  <a:pt x="48203" y="23807"/>
                </a:moveTo>
                <a:cubicBezTo>
                  <a:pt x="48458" y="23991"/>
                  <a:pt x="48722" y="24212"/>
                  <a:pt x="48977" y="24396"/>
                </a:cubicBezTo>
                <a:cubicBezTo>
                  <a:pt x="48643" y="24766"/>
                  <a:pt x="48238" y="25092"/>
                  <a:pt x="47877" y="25391"/>
                </a:cubicBezTo>
                <a:cubicBezTo>
                  <a:pt x="47692" y="25532"/>
                  <a:pt x="47507" y="25647"/>
                  <a:pt x="47357" y="25752"/>
                </a:cubicBezTo>
                <a:cubicBezTo>
                  <a:pt x="47137" y="25567"/>
                  <a:pt x="46917" y="25391"/>
                  <a:pt x="46697" y="25206"/>
                </a:cubicBezTo>
                <a:cubicBezTo>
                  <a:pt x="46662" y="25206"/>
                  <a:pt x="46662" y="25171"/>
                  <a:pt x="46662" y="25171"/>
                </a:cubicBezTo>
                <a:cubicBezTo>
                  <a:pt x="46776" y="25092"/>
                  <a:pt x="46847" y="25021"/>
                  <a:pt x="46961" y="24951"/>
                </a:cubicBezTo>
                <a:cubicBezTo>
                  <a:pt x="47401" y="24616"/>
                  <a:pt x="47798" y="24212"/>
                  <a:pt x="48203" y="23807"/>
                </a:cubicBezTo>
                <a:close/>
                <a:moveTo>
                  <a:pt x="38298" y="24766"/>
                </a:moveTo>
                <a:cubicBezTo>
                  <a:pt x="38413" y="24986"/>
                  <a:pt x="38553" y="25171"/>
                  <a:pt x="38703" y="25391"/>
                </a:cubicBezTo>
                <a:cubicBezTo>
                  <a:pt x="38078" y="25567"/>
                  <a:pt x="37418" y="25682"/>
                  <a:pt x="36793" y="25787"/>
                </a:cubicBezTo>
                <a:cubicBezTo>
                  <a:pt x="36652" y="25567"/>
                  <a:pt x="36537" y="25347"/>
                  <a:pt x="36396" y="25092"/>
                </a:cubicBezTo>
                <a:cubicBezTo>
                  <a:pt x="37057" y="25021"/>
                  <a:pt x="37673" y="24907"/>
                  <a:pt x="38298" y="24766"/>
                </a:cubicBezTo>
                <a:close/>
                <a:moveTo>
                  <a:pt x="58142" y="23366"/>
                </a:moveTo>
                <a:lnTo>
                  <a:pt x="58802" y="24027"/>
                </a:lnTo>
                <a:cubicBezTo>
                  <a:pt x="58952" y="24141"/>
                  <a:pt x="59102" y="24291"/>
                  <a:pt x="59243" y="24432"/>
                </a:cubicBezTo>
                <a:cubicBezTo>
                  <a:pt x="58582" y="24872"/>
                  <a:pt x="57922" y="25347"/>
                  <a:pt x="57227" y="25787"/>
                </a:cubicBezTo>
                <a:cubicBezTo>
                  <a:pt x="57086" y="25611"/>
                  <a:pt x="56901" y="25462"/>
                  <a:pt x="56751" y="25277"/>
                </a:cubicBezTo>
                <a:cubicBezTo>
                  <a:pt x="56566" y="25127"/>
                  <a:pt x="56425" y="24951"/>
                  <a:pt x="56241" y="24801"/>
                </a:cubicBezTo>
                <a:cubicBezTo>
                  <a:pt x="56901" y="24326"/>
                  <a:pt x="57526" y="23851"/>
                  <a:pt x="58142" y="23366"/>
                </a:cubicBezTo>
                <a:close/>
                <a:moveTo>
                  <a:pt x="28543" y="24546"/>
                </a:moveTo>
                <a:lnTo>
                  <a:pt x="28543" y="24546"/>
                </a:lnTo>
                <a:cubicBezTo>
                  <a:pt x="29089" y="24652"/>
                  <a:pt x="29679" y="24766"/>
                  <a:pt x="30269" y="24837"/>
                </a:cubicBezTo>
                <a:cubicBezTo>
                  <a:pt x="30304" y="24907"/>
                  <a:pt x="30304" y="24986"/>
                  <a:pt x="30339" y="25092"/>
                </a:cubicBezTo>
                <a:cubicBezTo>
                  <a:pt x="30375" y="25347"/>
                  <a:pt x="30410" y="25611"/>
                  <a:pt x="30454" y="25867"/>
                </a:cubicBezTo>
                <a:cubicBezTo>
                  <a:pt x="29864" y="25831"/>
                  <a:pt x="29239" y="25752"/>
                  <a:pt x="28649" y="25647"/>
                </a:cubicBezTo>
                <a:cubicBezTo>
                  <a:pt x="28614" y="25277"/>
                  <a:pt x="28579" y="24907"/>
                  <a:pt x="28543" y="24546"/>
                </a:cubicBezTo>
                <a:close/>
                <a:moveTo>
                  <a:pt x="51504" y="23630"/>
                </a:moveTo>
                <a:cubicBezTo>
                  <a:pt x="51689" y="23807"/>
                  <a:pt x="51874" y="23956"/>
                  <a:pt x="52023" y="24141"/>
                </a:cubicBezTo>
                <a:cubicBezTo>
                  <a:pt x="52164" y="24247"/>
                  <a:pt x="52279" y="24396"/>
                  <a:pt x="52384" y="24511"/>
                </a:cubicBezTo>
                <a:cubicBezTo>
                  <a:pt x="51839" y="24986"/>
                  <a:pt x="51284" y="25462"/>
                  <a:pt x="50703" y="25867"/>
                </a:cubicBezTo>
                <a:cubicBezTo>
                  <a:pt x="50439" y="25611"/>
                  <a:pt x="50183" y="25391"/>
                  <a:pt x="49893" y="25127"/>
                </a:cubicBezTo>
                <a:cubicBezTo>
                  <a:pt x="50483" y="24652"/>
                  <a:pt x="50993" y="24141"/>
                  <a:pt x="51504" y="23630"/>
                </a:cubicBezTo>
                <a:close/>
                <a:moveTo>
                  <a:pt x="30339" y="24837"/>
                </a:moveTo>
                <a:lnTo>
                  <a:pt x="30339" y="24837"/>
                </a:lnTo>
                <a:cubicBezTo>
                  <a:pt x="31000" y="24951"/>
                  <a:pt x="31695" y="25021"/>
                  <a:pt x="32391" y="25092"/>
                </a:cubicBezTo>
                <a:cubicBezTo>
                  <a:pt x="32435" y="25206"/>
                  <a:pt x="32435" y="25277"/>
                  <a:pt x="32470" y="25391"/>
                </a:cubicBezTo>
                <a:cubicBezTo>
                  <a:pt x="32540" y="25611"/>
                  <a:pt x="32575" y="25787"/>
                  <a:pt x="32655" y="26008"/>
                </a:cubicBezTo>
                <a:cubicBezTo>
                  <a:pt x="31915" y="25972"/>
                  <a:pt x="31220" y="25937"/>
                  <a:pt x="30524" y="25902"/>
                </a:cubicBezTo>
                <a:cubicBezTo>
                  <a:pt x="30454" y="25611"/>
                  <a:pt x="30410" y="25347"/>
                  <a:pt x="30375" y="25057"/>
                </a:cubicBezTo>
                <a:cubicBezTo>
                  <a:pt x="30339" y="24986"/>
                  <a:pt x="30339" y="24907"/>
                  <a:pt x="30339" y="24837"/>
                </a:cubicBezTo>
                <a:close/>
                <a:moveTo>
                  <a:pt x="36352" y="25092"/>
                </a:moveTo>
                <a:cubicBezTo>
                  <a:pt x="36502" y="25347"/>
                  <a:pt x="36617" y="25567"/>
                  <a:pt x="36722" y="25831"/>
                </a:cubicBezTo>
                <a:cubicBezTo>
                  <a:pt x="36132" y="25902"/>
                  <a:pt x="35516" y="25972"/>
                  <a:pt x="34856" y="26008"/>
                </a:cubicBezTo>
                <a:cubicBezTo>
                  <a:pt x="34812" y="25902"/>
                  <a:pt x="34776" y="25787"/>
                  <a:pt x="34741" y="25682"/>
                </a:cubicBezTo>
                <a:cubicBezTo>
                  <a:pt x="34671" y="25532"/>
                  <a:pt x="34592" y="25391"/>
                  <a:pt x="34556" y="25242"/>
                </a:cubicBezTo>
                <a:cubicBezTo>
                  <a:pt x="35181" y="25242"/>
                  <a:pt x="35771" y="25171"/>
                  <a:pt x="36352" y="25092"/>
                </a:cubicBezTo>
                <a:close/>
                <a:moveTo>
                  <a:pt x="43140" y="24652"/>
                </a:moveTo>
                <a:cubicBezTo>
                  <a:pt x="43255" y="24766"/>
                  <a:pt x="43360" y="24872"/>
                  <a:pt x="43475" y="24951"/>
                </a:cubicBezTo>
                <a:cubicBezTo>
                  <a:pt x="43545" y="25021"/>
                  <a:pt x="43580" y="25092"/>
                  <a:pt x="43660" y="25127"/>
                </a:cubicBezTo>
                <a:cubicBezTo>
                  <a:pt x="43070" y="25462"/>
                  <a:pt x="42445" y="25752"/>
                  <a:pt x="41820" y="26008"/>
                </a:cubicBezTo>
                <a:cubicBezTo>
                  <a:pt x="41635" y="25831"/>
                  <a:pt x="41494" y="25682"/>
                  <a:pt x="41344" y="25497"/>
                </a:cubicBezTo>
                <a:cubicBezTo>
                  <a:pt x="41969" y="25242"/>
                  <a:pt x="42559" y="24951"/>
                  <a:pt x="43140" y="24652"/>
                </a:cubicBezTo>
                <a:close/>
                <a:moveTo>
                  <a:pt x="32435" y="25092"/>
                </a:moveTo>
                <a:lnTo>
                  <a:pt x="32435" y="25092"/>
                </a:lnTo>
                <a:cubicBezTo>
                  <a:pt x="32725" y="25127"/>
                  <a:pt x="33016" y="25127"/>
                  <a:pt x="33315" y="25171"/>
                </a:cubicBezTo>
                <a:cubicBezTo>
                  <a:pt x="33711" y="25206"/>
                  <a:pt x="34116" y="25206"/>
                  <a:pt x="34486" y="25242"/>
                </a:cubicBezTo>
                <a:cubicBezTo>
                  <a:pt x="34556" y="25391"/>
                  <a:pt x="34636" y="25532"/>
                  <a:pt x="34706" y="25717"/>
                </a:cubicBezTo>
                <a:cubicBezTo>
                  <a:pt x="34741" y="25831"/>
                  <a:pt x="34776" y="25902"/>
                  <a:pt x="34812" y="26008"/>
                </a:cubicBezTo>
                <a:cubicBezTo>
                  <a:pt x="34571" y="26008"/>
                  <a:pt x="34327" y="26027"/>
                  <a:pt x="34081" y="26027"/>
                </a:cubicBezTo>
                <a:cubicBezTo>
                  <a:pt x="33958" y="26027"/>
                  <a:pt x="33834" y="26022"/>
                  <a:pt x="33711" y="26008"/>
                </a:cubicBezTo>
                <a:lnTo>
                  <a:pt x="32690" y="26008"/>
                </a:lnTo>
                <a:cubicBezTo>
                  <a:pt x="32611" y="25787"/>
                  <a:pt x="32575" y="25611"/>
                  <a:pt x="32505" y="25391"/>
                </a:cubicBezTo>
                <a:cubicBezTo>
                  <a:pt x="32505" y="25277"/>
                  <a:pt x="32470" y="25206"/>
                  <a:pt x="32435" y="25092"/>
                </a:cubicBezTo>
                <a:close/>
                <a:moveTo>
                  <a:pt x="23851" y="24027"/>
                </a:moveTo>
                <a:lnTo>
                  <a:pt x="23851" y="24027"/>
                </a:lnTo>
                <a:cubicBezTo>
                  <a:pt x="24247" y="24247"/>
                  <a:pt x="24652" y="24467"/>
                  <a:pt x="25057" y="24652"/>
                </a:cubicBezTo>
                <a:cubicBezTo>
                  <a:pt x="25092" y="24872"/>
                  <a:pt x="25092" y="25092"/>
                  <a:pt x="25127" y="25312"/>
                </a:cubicBezTo>
                <a:cubicBezTo>
                  <a:pt x="25127" y="25567"/>
                  <a:pt x="25171" y="25831"/>
                  <a:pt x="25171" y="26087"/>
                </a:cubicBezTo>
                <a:cubicBezTo>
                  <a:pt x="24766" y="25902"/>
                  <a:pt x="24326" y="25717"/>
                  <a:pt x="23921" y="25462"/>
                </a:cubicBezTo>
                <a:cubicBezTo>
                  <a:pt x="23921" y="24986"/>
                  <a:pt x="23886" y="24511"/>
                  <a:pt x="23851" y="24027"/>
                </a:cubicBezTo>
                <a:close/>
                <a:moveTo>
                  <a:pt x="3197" y="24071"/>
                </a:moveTo>
                <a:cubicBezTo>
                  <a:pt x="3417" y="24361"/>
                  <a:pt x="3602" y="24652"/>
                  <a:pt x="3743" y="24986"/>
                </a:cubicBezTo>
                <a:cubicBezTo>
                  <a:pt x="3338" y="25391"/>
                  <a:pt x="2862" y="25752"/>
                  <a:pt x="2352" y="26122"/>
                </a:cubicBezTo>
                <a:cubicBezTo>
                  <a:pt x="2237" y="25787"/>
                  <a:pt x="2061" y="25462"/>
                  <a:pt x="1841" y="25206"/>
                </a:cubicBezTo>
                <a:cubicBezTo>
                  <a:pt x="2352" y="24837"/>
                  <a:pt x="2792" y="24467"/>
                  <a:pt x="3197" y="24071"/>
                </a:cubicBezTo>
                <a:close/>
                <a:moveTo>
                  <a:pt x="4993" y="23666"/>
                </a:moveTo>
                <a:cubicBezTo>
                  <a:pt x="5142" y="23991"/>
                  <a:pt x="5213" y="24396"/>
                  <a:pt x="5248" y="24801"/>
                </a:cubicBezTo>
                <a:cubicBezTo>
                  <a:pt x="4922" y="25277"/>
                  <a:pt x="4517" y="25717"/>
                  <a:pt x="4042" y="26157"/>
                </a:cubicBezTo>
                <a:cubicBezTo>
                  <a:pt x="3998" y="25752"/>
                  <a:pt x="3927" y="25347"/>
                  <a:pt x="3778" y="25021"/>
                </a:cubicBezTo>
                <a:cubicBezTo>
                  <a:pt x="4262" y="24581"/>
                  <a:pt x="4658" y="24141"/>
                  <a:pt x="4993" y="23666"/>
                </a:cubicBezTo>
                <a:close/>
                <a:moveTo>
                  <a:pt x="6199" y="23076"/>
                </a:moveTo>
                <a:cubicBezTo>
                  <a:pt x="6278" y="23481"/>
                  <a:pt x="6313" y="23921"/>
                  <a:pt x="6313" y="24361"/>
                </a:cubicBezTo>
                <a:cubicBezTo>
                  <a:pt x="6023" y="24986"/>
                  <a:pt x="5723" y="25611"/>
                  <a:pt x="5318" y="26157"/>
                </a:cubicBezTo>
                <a:cubicBezTo>
                  <a:pt x="5362" y="25682"/>
                  <a:pt x="5362" y="25242"/>
                  <a:pt x="5318" y="24801"/>
                </a:cubicBezTo>
                <a:cubicBezTo>
                  <a:pt x="5318" y="24766"/>
                  <a:pt x="5362" y="24731"/>
                  <a:pt x="5398" y="24687"/>
                </a:cubicBezTo>
                <a:cubicBezTo>
                  <a:pt x="5723" y="24176"/>
                  <a:pt x="5979" y="23630"/>
                  <a:pt x="6199" y="23076"/>
                </a:cubicBezTo>
                <a:close/>
                <a:moveTo>
                  <a:pt x="40684" y="24801"/>
                </a:moveTo>
                <a:cubicBezTo>
                  <a:pt x="40869" y="25021"/>
                  <a:pt x="41089" y="25277"/>
                  <a:pt x="41274" y="25497"/>
                </a:cubicBezTo>
                <a:cubicBezTo>
                  <a:pt x="40904" y="25647"/>
                  <a:pt x="40499" y="25787"/>
                  <a:pt x="40094" y="25902"/>
                </a:cubicBezTo>
                <a:cubicBezTo>
                  <a:pt x="39839" y="26008"/>
                  <a:pt x="39548" y="26087"/>
                  <a:pt x="39293" y="26157"/>
                </a:cubicBezTo>
                <a:cubicBezTo>
                  <a:pt x="39108" y="25902"/>
                  <a:pt x="38923" y="25647"/>
                  <a:pt x="38773" y="25426"/>
                </a:cubicBezTo>
                <a:cubicBezTo>
                  <a:pt x="39399" y="25242"/>
                  <a:pt x="40024" y="25021"/>
                  <a:pt x="40684" y="24801"/>
                </a:cubicBezTo>
                <a:close/>
                <a:moveTo>
                  <a:pt x="55175" y="23807"/>
                </a:moveTo>
                <a:lnTo>
                  <a:pt x="56161" y="24801"/>
                </a:lnTo>
                <a:cubicBezTo>
                  <a:pt x="55501" y="25277"/>
                  <a:pt x="54841" y="25752"/>
                  <a:pt x="54180" y="26192"/>
                </a:cubicBezTo>
                <a:cubicBezTo>
                  <a:pt x="53890" y="25902"/>
                  <a:pt x="53599" y="25611"/>
                  <a:pt x="53300" y="25312"/>
                </a:cubicBezTo>
                <a:cubicBezTo>
                  <a:pt x="53925" y="24837"/>
                  <a:pt x="54550" y="24326"/>
                  <a:pt x="55175" y="23807"/>
                </a:cubicBezTo>
                <a:close/>
                <a:moveTo>
                  <a:pt x="21386" y="24176"/>
                </a:moveTo>
                <a:lnTo>
                  <a:pt x="21386" y="24176"/>
                </a:lnTo>
                <a:cubicBezTo>
                  <a:pt x="21791" y="24326"/>
                  <a:pt x="22196" y="24546"/>
                  <a:pt x="22601" y="24766"/>
                </a:cubicBezTo>
                <a:cubicBezTo>
                  <a:pt x="22636" y="25092"/>
                  <a:pt x="22636" y="25426"/>
                  <a:pt x="22671" y="25752"/>
                </a:cubicBezTo>
                <a:lnTo>
                  <a:pt x="22671" y="25787"/>
                </a:lnTo>
                <a:cubicBezTo>
                  <a:pt x="22671" y="25937"/>
                  <a:pt x="22706" y="26087"/>
                  <a:pt x="22706" y="26228"/>
                </a:cubicBezTo>
                <a:cubicBezTo>
                  <a:pt x="22310" y="26008"/>
                  <a:pt x="21905" y="25831"/>
                  <a:pt x="21535" y="25682"/>
                </a:cubicBezTo>
                <a:cubicBezTo>
                  <a:pt x="21500" y="25347"/>
                  <a:pt x="21465" y="25057"/>
                  <a:pt x="21430" y="24731"/>
                </a:cubicBezTo>
                <a:lnTo>
                  <a:pt x="21430" y="24467"/>
                </a:lnTo>
                <a:cubicBezTo>
                  <a:pt x="21430" y="24361"/>
                  <a:pt x="21386" y="24247"/>
                  <a:pt x="21386" y="24176"/>
                </a:cubicBezTo>
                <a:close/>
                <a:moveTo>
                  <a:pt x="46002" y="24687"/>
                </a:moveTo>
                <a:cubicBezTo>
                  <a:pt x="46222" y="24837"/>
                  <a:pt x="46407" y="25021"/>
                  <a:pt x="46591" y="25171"/>
                </a:cubicBezTo>
                <a:cubicBezTo>
                  <a:pt x="46037" y="25567"/>
                  <a:pt x="45491" y="25937"/>
                  <a:pt x="44901" y="26307"/>
                </a:cubicBezTo>
                <a:cubicBezTo>
                  <a:pt x="44716" y="26122"/>
                  <a:pt x="44540" y="25937"/>
                  <a:pt x="44320" y="25752"/>
                </a:cubicBezTo>
                <a:cubicBezTo>
                  <a:pt x="44936" y="25426"/>
                  <a:pt x="45491" y="25057"/>
                  <a:pt x="46002" y="24687"/>
                </a:cubicBezTo>
                <a:close/>
                <a:moveTo>
                  <a:pt x="13022" y="24106"/>
                </a:moveTo>
                <a:cubicBezTo>
                  <a:pt x="13066" y="24326"/>
                  <a:pt x="13101" y="24546"/>
                  <a:pt x="13101" y="24766"/>
                </a:cubicBezTo>
                <a:cubicBezTo>
                  <a:pt x="13136" y="25092"/>
                  <a:pt x="13172" y="25426"/>
                  <a:pt x="13172" y="25752"/>
                </a:cubicBezTo>
                <a:cubicBezTo>
                  <a:pt x="12476" y="25902"/>
                  <a:pt x="11816" y="26122"/>
                  <a:pt x="11191" y="26342"/>
                </a:cubicBezTo>
                <a:lnTo>
                  <a:pt x="11191" y="25902"/>
                </a:lnTo>
                <a:cubicBezTo>
                  <a:pt x="11191" y="25567"/>
                  <a:pt x="11191" y="25206"/>
                  <a:pt x="11155" y="24766"/>
                </a:cubicBezTo>
                <a:cubicBezTo>
                  <a:pt x="11745" y="24511"/>
                  <a:pt x="12362" y="24291"/>
                  <a:pt x="13022" y="24106"/>
                </a:cubicBezTo>
                <a:close/>
                <a:moveTo>
                  <a:pt x="49012" y="24432"/>
                </a:moveTo>
                <a:cubicBezTo>
                  <a:pt x="49303" y="24652"/>
                  <a:pt x="49558" y="24907"/>
                  <a:pt x="49858" y="25127"/>
                </a:cubicBezTo>
                <a:cubicBezTo>
                  <a:pt x="49382" y="25497"/>
                  <a:pt x="48898" y="25867"/>
                  <a:pt x="48423" y="26192"/>
                </a:cubicBezTo>
                <a:cubicBezTo>
                  <a:pt x="48317" y="26272"/>
                  <a:pt x="48203" y="26307"/>
                  <a:pt x="48097" y="26377"/>
                </a:cubicBezTo>
                <a:cubicBezTo>
                  <a:pt x="47842" y="26192"/>
                  <a:pt x="47621" y="25972"/>
                  <a:pt x="47401" y="25787"/>
                </a:cubicBezTo>
                <a:cubicBezTo>
                  <a:pt x="47542" y="25682"/>
                  <a:pt x="47727" y="25532"/>
                  <a:pt x="47877" y="25426"/>
                </a:cubicBezTo>
                <a:cubicBezTo>
                  <a:pt x="48282" y="25127"/>
                  <a:pt x="48643" y="24801"/>
                  <a:pt x="49012" y="24432"/>
                </a:cubicBezTo>
                <a:close/>
                <a:moveTo>
                  <a:pt x="52420" y="24546"/>
                </a:moveTo>
                <a:cubicBezTo>
                  <a:pt x="52605" y="24731"/>
                  <a:pt x="52789" y="24872"/>
                  <a:pt x="52939" y="25057"/>
                </a:cubicBezTo>
                <a:cubicBezTo>
                  <a:pt x="53045" y="25127"/>
                  <a:pt x="53159" y="25242"/>
                  <a:pt x="53230" y="25312"/>
                </a:cubicBezTo>
                <a:cubicBezTo>
                  <a:pt x="52684" y="25752"/>
                  <a:pt x="52094" y="26192"/>
                  <a:pt x="51469" y="26562"/>
                </a:cubicBezTo>
                <a:cubicBezTo>
                  <a:pt x="51213" y="26342"/>
                  <a:pt x="50993" y="26122"/>
                  <a:pt x="50738" y="25902"/>
                </a:cubicBezTo>
                <a:cubicBezTo>
                  <a:pt x="51319" y="25462"/>
                  <a:pt x="51874" y="25021"/>
                  <a:pt x="52420" y="24546"/>
                </a:cubicBezTo>
                <a:close/>
                <a:moveTo>
                  <a:pt x="62474" y="24212"/>
                </a:moveTo>
                <a:cubicBezTo>
                  <a:pt x="62879" y="24581"/>
                  <a:pt x="63284" y="24951"/>
                  <a:pt x="63724" y="25312"/>
                </a:cubicBezTo>
                <a:cubicBezTo>
                  <a:pt x="63028" y="25752"/>
                  <a:pt x="62289" y="26157"/>
                  <a:pt x="61593" y="26562"/>
                </a:cubicBezTo>
                <a:cubicBezTo>
                  <a:pt x="61224" y="26228"/>
                  <a:pt x="60827" y="25867"/>
                  <a:pt x="60458" y="25532"/>
                </a:cubicBezTo>
                <a:cubicBezTo>
                  <a:pt x="61118" y="25092"/>
                  <a:pt x="61813" y="24652"/>
                  <a:pt x="62474" y="24212"/>
                </a:cubicBezTo>
                <a:close/>
                <a:moveTo>
                  <a:pt x="7924" y="24027"/>
                </a:moveTo>
                <a:cubicBezTo>
                  <a:pt x="7924" y="24511"/>
                  <a:pt x="7889" y="24951"/>
                  <a:pt x="7854" y="25391"/>
                </a:cubicBezTo>
                <a:cubicBezTo>
                  <a:pt x="7519" y="25787"/>
                  <a:pt x="7194" y="26192"/>
                  <a:pt x="6903" y="26597"/>
                </a:cubicBezTo>
                <a:cubicBezTo>
                  <a:pt x="7009" y="26157"/>
                  <a:pt x="7044" y="25717"/>
                  <a:pt x="7079" y="25277"/>
                </a:cubicBezTo>
                <a:cubicBezTo>
                  <a:pt x="7343" y="24872"/>
                  <a:pt x="7634" y="24432"/>
                  <a:pt x="7924" y="24027"/>
                </a:cubicBezTo>
                <a:close/>
                <a:moveTo>
                  <a:pt x="25127" y="24687"/>
                </a:moveTo>
                <a:lnTo>
                  <a:pt x="25127" y="24687"/>
                </a:lnTo>
                <a:cubicBezTo>
                  <a:pt x="25612" y="24907"/>
                  <a:pt x="26087" y="25092"/>
                  <a:pt x="26598" y="25242"/>
                </a:cubicBezTo>
                <a:cubicBezTo>
                  <a:pt x="26598" y="25391"/>
                  <a:pt x="26598" y="25532"/>
                  <a:pt x="26633" y="25682"/>
                </a:cubicBezTo>
                <a:cubicBezTo>
                  <a:pt x="26633" y="26008"/>
                  <a:pt x="26668" y="26307"/>
                  <a:pt x="26668" y="26597"/>
                </a:cubicBezTo>
                <a:cubicBezTo>
                  <a:pt x="26193" y="26448"/>
                  <a:pt x="25682" y="26307"/>
                  <a:pt x="25207" y="26122"/>
                </a:cubicBezTo>
                <a:cubicBezTo>
                  <a:pt x="25207" y="25867"/>
                  <a:pt x="25171" y="25567"/>
                  <a:pt x="25171" y="25312"/>
                </a:cubicBezTo>
                <a:cubicBezTo>
                  <a:pt x="25127" y="25092"/>
                  <a:pt x="25127" y="24907"/>
                  <a:pt x="25127" y="24687"/>
                </a:cubicBezTo>
                <a:close/>
                <a:moveTo>
                  <a:pt x="38738" y="25426"/>
                </a:moveTo>
                <a:cubicBezTo>
                  <a:pt x="38888" y="25682"/>
                  <a:pt x="39073" y="25902"/>
                  <a:pt x="39258" y="26157"/>
                </a:cubicBezTo>
                <a:cubicBezTo>
                  <a:pt x="38553" y="26342"/>
                  <a:pt x="37893" y="26492"/>
                  <a:pt x="37233" y="26597"/>
                </a:cubicBezTo>
                <a:cubicBezTo>
                  <a:pt x="37092" y="26342"/>
                  <a:pt x="36942" y="26087"/>
                  <a:pt x="36793" y="25831"/>
                </a:cubicBezTo>
                <a:cubicBezTo>
                  <a:pt x="37453" y="25752"/>
                  <a:pt x="38078" y="25611"/>
                  <a:pt x="38738" y="25426"/>
                </a:cubicBezTo>
                <a:close/>
                <a:moveTo>
                  <a:pt x="17961" y="25065"/>
                </a:moveTo>
                <a:cubicBezTo>
                  <a:pt x="18190" y="25065"/>
                  <a:pt x="18419" y="25074"/>
                  <a:pt x="18639" y="25092"/>
                </a:cubicBezTo>
                <a:cubicBezTo>
                  <a:pt x="18674" y="25611"/>
                  <a:pt x="18709" y="26157"/>
                  <a:pt x="18709" y="26633"/>
                </a:cubicBezTo>
                <a:cubicBezTo>
                  <a:pt x="18269" y="26633"/>
                  <a:pt x="17829" y="26633"/>
                  <a:pt x="17353" y="26668"/>
                </a:cubicBezTo>
                <a:cubicBezTo>
                  <a:pt x="17353" y="26157"/>
                  <a:pt x="17318" y="25647"/>
                  <a:pt x="17283" y="25092"/>
                </a:cubicBezTo>
                <a:cubicBezTo>
                  <a:pt x="17503" y="25074"/>
                  <a:pt x="17732" y="25065"/>
                  <a:pt x="17961" y="25065"/>
                </a:cubicBezTo>
                <a:close/>
                <a:moveTo>
                  <a:pt x="43695" y="25171"/>
                </a:moveTo>
                <a:cubicBezTo>
                  <a:pt x="43880" y="25347"/>
                  <a:pt x="44056" y="25532"/>
                  <a:pt x="44241" y="25717"/>
                </a:cubicBezTo>
                <a:cubicBezTo>
                  <a:pt x="43695" y="26052"/>
                  <a:pt x="43070" y="26377"/>
                  <a:pt x="42445" y="26668"/>
                </a:cubicBezTo>
                <a:cubicBezTo>
                  <a:pt x="42225" y="26448"/>
                  <a:pt x="42040" y="26272"/>
                  <a:pt x="41855" y="26052"/>
                </a:cubicBezTo>
                <a:cubicBezTo>
                  <a:pt x="42480" y="25787"/>
                  <a:pt x="43070" y="25497"/>
                  <a:pt x="43695" y="25171"/>
                </a:cubicBezTo>
                <a:close/>
                <a:moveTo>
                  <a:pt x="41309" y="25532"/>
                </a:moveTo>
                <a:cubicBezTo>
                  <a:pt x="41459" y="25717"/>
                  <a:pt x="41600" y="25867"/>
                  <a:pt x="41784" y="26052"/>
                </a:cubicBezTo>
                <a:cubicBezTo>
                  <a:pt x="41124" y="26307"/>
                  <a:pt x="40464" y="26562"/>
                  <a:pt x="39804" y="26782"/>
                </a:cubicBezTo>
                <a:cubicBezTo>
                  <a:pt x="39698" y="26668"/>
                  <a:pt x="39583" y="26562"/>
                  <a:pt x="39513" y="26412"/>
                </a:cubicBezTo>
                <a:cubicBezTo>
                  <a:pt x="39434" y="26342"/>
                  <a:pt x="39363" y="26272"/>
                  <a:pt x="39328" y="26192"/>
                </a:cubicBezTo>
                <a:cubicBezTo>
                  <a:pt x="39583" y="26122"/>
                  <a:pt x="39839" y="26052"/>
                  <a:pt x="40138" y="25937"/>
                </a:cubicBezTo>
                <a:cubicBezTo>
                  <a:pt x="40534" y="25831"/>
                  <a:pt x="40939" y="25682"/>
                  <a:pt x="41309" y="25532"/>
                </a:cubicBezTo>
                <a:close/>
                <a:moveTo>
                  <a:pt x="59287" y="24467"/>
                </a:moveTo>
                <a:cubicBezTo>
                  <a:pt x="59648" y="24801"/>
                  <a:pt x="60017" y="25171"/>
                  <a:pt x="60387" y="25532"/>
                </a:cubicBezTo>
                <a:cubicBezTo>
                  <a:pt x="59683" y="25972"/>
                  <a:pt x="58952" y="26377"/>
                  <a:pt x="58257" y="26782"/>
                </a:cubicBezTo>
                <a:cubicBezTo>
                  <a:pt x="57922" y="26448"/>
                  <a:pt x="57596" y="26122"/>
                  <a:pt x="57262" y="25831"/>
                </a:cubicBezTo>
                <a:cubicBezTo>
                  <a:pt x="57922" y="25391"/>
                  <a:pt x="58626" y="24907"/>
                  <a:pt x="59287" y="24467"/>
                </a:cubicBezTo>
                <a:close/>
                <a:moveTo>
                  <a:pt x="9280" y="24176"/>
                </a:moveTo>
                <a:cubicBezTo>
                  <a:pt x="9324" y="24687"/>
                  <a:pt x="9324" y="25206"/>
                  <a:pt x="9280" y="25682"/>
                </a:cubicBezTo>
                <a:cubicBezTo>
                  <a:pt x="9104" y="25787"/>
                  <a:pt x="8884" y="25937"/>
                  <a:pt x="8699" y="26087"/>
                </a:cubicBezTo>
                <a:cubicBezTo>
                  <a:pt x="8365" y="26307"/>
                  <a:pt x="8074" y="26562"/>
                  <a:pt x="7784" y="26817"/>
                </a:cubicBezTo>
                <a:cubicBezTo>
                  <a:pt x="7819" y="26377"/>
                  <a:pt x="7889" y="25902"/>
                  <a:pt x="7924" y="25426"/>
                </a:cubicBezTo>
                <a:cubicBezTo>
                  <a:pt x="8145" y="25171"/>
                  <a:pt x="8365" y="24907"/>
                  <a:pt x="8664" y="24687"/>
                </a:cubicBezTo>
                <a:cubicBezTo>
                  <a:pt x="8840" y="24511"/>
                  <a:pt x="9060" y="24326"/>
                  <a:pt x="9280" y="24176"/>
                </a:cubicBezTo>
                <a:close/>
                <a:moveTo>
                  <a:pt x="18674" y="25092"/>
                </a:moveTo>
                <a:cubicBezTo>
                  <a:pt x="19149" y="25127"/>
                  <a:pt x="19625" y="25206"/>
                  <a:pt x="20109" y="25277"/>
                </a:cubicBezTo>
                <a:cubicBezTo>
                  <a:pt x="20144" y="25787"/>
                  <a:pt x="20144" y="26307"/>
                  <a:pt x="20180" y="26817"/>
                </a:cubicBezTo>
                <a:cubicBezTo>
                  <a:pt x="19704" y="26712"/>
                  <a:pt x="19229" y="26668"/>
                  <a:pt x="18744" y="26633"/>
                </a:cubicBezTo>
                <a:cubicBezTo>
                  <a:pt x="18744" y="26157"/>
                  <a:pt x="18744" y="25611"/>
                  <a:pt x="18674" y="25092"/>
                </a:cubicBezTo>
                <a:close/>
                <a:moveTo>
                  <a:pt x="36757" y="25867"/>
                </a:moveTo>
                <a:cubicBezTo>
                  <a:pt x="36907" y="26122"/>
                  <a:pt x="37057" y="26377"/>
                  <a:pt x="37198" y="26633"/>
                </a:cubicBezTo>
                <a:cubicBezTo>
                  <a:pt x="36537" y="26747"/>
                  <a:pt x="35877" y="26817"/>
                  <a:pt x="35252" y="26888"/>
                </a:cubicBezTo>
                <a:cubicBezTo>
                  <a:pt x="35111" y="26597"/>
                  <a:pt x="34997" y="26342"/>
                  <a:pt x="34891" y="26052"/>
                </a:cubicBezTo>
                <a:cubicBezTo>
                  <a:pt x="35516" y="26008"/>
                  <a:pt x="36132" y="25937"/>
                  <a:pt x="36757" y="25867"/>
                </a:cubicBezTo>
                <a:close/>
                <a:moveTo>
                  <a:pt x="46627" y="25206"/>
                </a:moveTo>
                <a:cubicBezTo>
                  <a:pt x="46627" y="25206"/>
                  <a:pt x="46662" y="25206"/>
                  <a:pt x="46662" y="25242"/>
                </a:cubicBezTo>
                <a:cubicBezTo>
                  <a:pt x="46882" y="25426"/>
                  <a:pt x="47102" y="25611"/>
                  <a:pt x="47322" y="25787"/>
                </a:cubicBezTo>
                <a:cubicBezTo>
                  <a:pt x="46741" y="26192"/>
                  <a:pt x="46151" y="26562"/>
                  <a:pt x="45526" y="26888"/>
                </a:cubicBezTo>
                <a:cubicBezTo>
                  <a:pt x="45341" y="26712"/>
                  <a:pt x="45121" y="26527"/>
                  <a:pt x="44936" y="26307"/>
                </a:cubicBezTo>
                <a:cubicBezTo>
                  <a:pt x="45526" y="25972"/>
                  <a:pt x="46081" y="25611"/>
                  <a:pt x="46627" y="25206"/>
                </a:cubicBezTo>
                <a:close/>
                <a:moveTo>
                  <a:pt x="17204" y="25092"/>
                </a:moveTo>
                <a:cubicBezTo>
                  <a:pt x="17283" y="25647"/>
                  <a:pt x="17318" y="26157"/>
                  <a:pt x="17283" y="26668"/>
                </a:cubicBezTo>
                <a:cubicBezTo>
                  <a:pt x="16728" y="26747"/>
                  <a:pt x="16103" y="26817"/>
                  <a:pt x="15443" y="26932"/>
                </a:cubicBezTo>
                <a:cubicBezTo>
                  <a:pt x="15443" y="26377"/>
                  <a:pt x="15443" y="25867"/>
                  <a:pt x="15373" y="25347"/>
                </a:cubicBezTo>
                <a:cubicBezTo>
                  <a:pt x="16033" y="25242"/>
                  <a:pt x="16658" y="25171"/>
                  <a:pt x="17204" y="25092"/>
                </a:cubicBezTo>
                <a:close/>
                <a:moveTo>
                  <a:pt x="22636" y="24766"/>
                </a:moveTo>
                <a:cubicBezTo>
                  <a:pt x="23006" y="24986"/>
                  <a:pt x="23367" y="25171"/>
                  <a:pt x="23736" y="25426"/>
                </a:cubicBezTo>
                <a:cubicBezTo>
                  <a:pt x="23807" y="25426"/>
                  <a:pt x="23851" y="25462"/>
                  <a:pt x="23886" y="25497"/>
                </a:cubicBezTo>
                <a:cubicBezTo>
                  <a:pt x="23886" y="25611"/>
                  <a:pt x="23921" y="25752"/>
                  <a:pt x="23921" y="25867"/>
                </a:cubicBezTo>
                <a:cubicBezTo>
                  <a:pt x="23921" y="26228"/>
                  <a:pt x="23956" y="26597"/>
                  <a:pt x="23992" y="26932"/>
                </a:cubicBezTo>
                <a:cubicBezTo>
                  <a:pt x="23807" y="26853"/>
                  <a:pt x="23631" y="26747"/>
                  <a:pt x="23446" y="26633"/>
                </a:cubicBezTo>
                <a:cubicBezTo>
                  <a:pt x="23190" y="26492"/>
                  <a:pt x="22970" y="26377"/>
                  <a:pt x="22750" y="26228"/>
                </a:cubicBezTo>
                <a:cubicBezTo>
                  <a:pt x="22750" y="26087"/>
                  <a:pt x="22750" y="25937"/>
                  <a:pt x="22706" y="25787"/>
                </a:cubicBezTo>
                <a:lnTo>
                  <a:pt x="22706" y="25717"/>
                </a:lnTo>
                <a:cubicBezTo>
                  <a:pt x="22706" y="25426"/>
                  <a:pt x="22671" y="25092"/>
                  <a:pt x="22636" y="24766"/>
                </a:cubicBezTo>
                <a:close/>
                <a:moveTo>
                  <a:pt x="26633" y="25242"/>
                </a:moveTo>
                <a:lnTo>
                  <a:pt x="26633" y="25242"/>
                </a:lnTo>
                <a:cubicBezTo>
                  <a:pt x="27293" y="25426"/>
                  <a:pt x="27953" y="25567"/>
                  <a:pt x="28614" y="25682"/>
                </a:cubicBezTo>
                <a:cubicBezTo>
                  <a:pt x="28614" y="25787"/>
                  <a:pt x="28649" y="25867"/>
                  <a:pt x="28649" y="25937"/>
                </a:cubicBezTo>
                <a:cubicBezTo>
                  <a:pt x="28693" y="26272"/>
                  <a:pt x="28728" y="26633"/>
                  <a:pt x="28763" y="26967"/>
                </a:cubicBezTo>
                <a:cubicBezTo>
                  <a:pt x="28068" y="26888"/>
                  <a:pt x="27372" y="26782"/>
                  <a:pt x="26712" y="26597"/>
                </a:cubicBezTo>
                <a:cubicBezTo>
                  <a:pt x="26712" y="26307"/>
                  <a:pt x="26668" y="26008"/>
                  <a:pt x="26668" y="25682"/>
                </a:cubicBezTo>
                <a:cubicBezTo>
                  <a:pt x="26633" y="25532"/>
                  <a:pt x="26633" y="25391"/>
                  <a:pt x="26633" y="25242"/>
                </a:cubicBezTo>
                <a:close/>
                <a:moveTo>
                  <a:pt x="34856" y="26052"/>
                </a:moveTo>
                <a:cubicBezTo>
                  <a:pt x="34961" y="26342"/>
                  <a:pt x="35076" y="26633"/>
                  <a:pt x="35181" y="26888"/>
                </a:cubicBezTo>
                <a:cubicBezTo>
                  <a:pt x="34812" y="26932"/>
                  <a:pt x="34451" y="26967"/>
                  <a:pt x="34081" y="27002"/>
                </a:cubicBezTo>
                <a:cubicBezTo>
                  <a:pt x="33711" y="27002"/>
                  <a:pt x="33350" y="27038"/>
                  <a:pt x="32980" y="27038"/>
                </a:cubicBezTo>
                <a:cubicBezTo>
                  <a:pt x="32875" y="26712"/>
                  <a:pt x="32796" y="26377"/>
                  <a:pt x="32690" y="26052"/>
                </a:cubicBezTo>
                <a:cubicBezTo>
                  <a:pt x="33016" y="26052"/>
                  <a:pt x="33385" y="26052"/>
                  <a:pt x="33711" y="26087"/>
                </a:cubicBezTo>
                <a:lnTo>
                  <a:pt x="34011" y="26087"/>
                </a:lnTo>
                <a:cubicBezTo>
                  <a:pt x="34301" y="26087"/>
                  <a:pt x="34556" y="26052"/>
                  <a:pt x="34856" y="26052"/>
                </a:cubicBezTo>
                <a:close/>
                <a:moveTo>
                  <a:pt x="49893" y="25171"/>
                </a:moveTo>
                <a:cubicBezTo>
                  <a:pt x="50148" y="25391"/>
                  <a:pt x="50404" y="25647"/>
                  <a:pt x="50659" y="25902"/>
                </a:cubicBezTo>
                <a:cubicBezTo>
                  <a:pt x="50113" y="26307"/>
                  <a:pt x="49523" y="26668"/>
                  <a:pt x="48942" y="27002"/>
                </a:cubicBezTo>
                <a:cubicBezTo>
                  <a:pt x="48898" y="27002"/>
                  <a:pt x="48863" y="27038"/>
                  <a:pt x="48828" y="27038"/>
                </a:cubicBezTo>
                <a:cubicBezTo>
                  <a:pt x="48608" y="26817"/>
                  <a:pt x="48352" y="26633"/>
                  <a:pt x="48132" y="26412"/>
                </a:cubicBezTo>
                <a:cubicBezTo>
                  <a:pt x="48238" y="26342"/>
                  <a:pt x="48317" y="26307"/>
                  <a:pt x="48423" y="26228"/>
                </a:cubicBezTo>
                <a:cubicBezTo>
                  <a:pt x="48942" y="25902"/>
                  <a:pt x="49417" y="25532"/>
                  <a:pt x="49893" y="25171"/>
                </a:cubicBezTo>
                <a:close/>
                <a:moveTo>
                  <a:pt x="28649" y="25717"/>
                </a:moveTo>
                <a:cubicBezTo>
                  <a:pt x="29274" y="25787"/>
                  <a:pt x="29864" y="25867"/>
                  <a:pt x="30489" y="25937"/>
                </a:cubicBezTo>
                <a:cubicBezTo>
                  <a:pt x="30524" y="26307"/>
                  <a:pt x="30595" y="26712"/>
                  <a:pt x="30674" y="27073"/>
                </a:cubicBezTo>
                <a:cubicBezTo>
                  <a:pt x="30049" y="27073"/>
                  <a:pt x="29424" y="27038"/>
                  <a:pt x="28799" y="26967"/>
                </a:cubicBezTo>
                <a:cubicBezTo>
                  <a:pt x="28763" y="26633"/>
                  <a:pt x="28728" y="26272"/>
                  <a:pt x="28693" y="25937"/>
                </a:cubicBezTo>
                <a:cubicBezTo>
                  <a:pt x="28693" y="25867"/>
                  <a:pt x="28693" y="25787"/>
                  <a:pt x="28649" y="25717"/>
                </a:cubicBezTo>
                <a:close/>
                <a:moveTo>
                  <a:pt x="56205" y="24837"/>
                </a:moveTo>
                <a:cubicBezTo>
                  <a:pt x="56381" y="24986"/>
                  <a:pt x="56531" y="25171"/>
                  <a:pt x="56716" y="25312"/>
                </a:cubicBezTo>
                <a:cubicBezTo>
                  <a:pt x="56866" y="25497"/>
                  <a:pt x="57042" y="25647"/>
                  <a:pt x="57191" y="25787"/>
                </a:cubicBezTo>
                <a:cubicBezTo>
                  <a:pt x="56496" y="26272"/>
                  <a:pt x="55800" y="26668"/>
                  <a:pt x="55105" y="27073"/>
                </a:cubicBezTo>
                <a:cubicBezTo>
                  <a:pt x="55026" y="27038"/>
                  <a:pt x="54990" y="27002"/>
                  <a:pt x="54955" y="26932"/>
                </a:cubicBezTo>
                <a:cubicBezTo>
                  <a:pt x="54700" y="26712"/>
                  <a:pt x="54480" y="26448"/>
                  <a:pt x="54224" y="26228"/>
                </a:cubicBezTo>
                <a:cubicBezTo>
                  <a:pt x="54885" y="25787"/>
                  <a:pt x="55545" y="25312"/>
                  <a:pt x="56205" y="24837"/>
                </a:cubicBezTo>
                <a:close/>
                <a:moveTo>
                  <a:pt x="30524" y="25937"/>
                </a:moveTo>
                <a:lnTo>
                  <a:pt x="30524" y="25937"/>
                </a:lnTo>
                <a:cubicBezTo>
                  <a:pt x="31220" y="25972"/>
                  <a:pt x="31915" y="26008"/>
                  <a:pt x="32655" y="26052"/>
                </a:cubicBezTo>
                <a:cubicBezTo>
                  <a:pt x="32760" y="26377"/>
                  <a:pt x="32831" y="26712"/>
                  <a:pt x="32945" y="27038"/>
                </a:cubicBezTo>
                <a:cubicBezTo>
                  <a:pt x="32397" y="27062"/>
                  <a:pt x="31872" y="27087"/>
                  <a:pt x="31365" y="27087"/>
                </a:cubicBezTo>
                <a:cubicBezTo>
                  <a:pt x="31155" y="27087"/>
                  <a:pt x="30948" y="27083"/>
                  <a:pt x="30744" y="27073"/>
                </a:cubicBezTo>
                <a:cubicBezTo>
                  <a:pt x="30674" y="26712"/>
                  <a:pt x="30595" y="26307"/>
                  <a:pt x="30524" y="25937"/>
                </a:cubicBezTo>
                <a:close/>
                <a:moveTo>
                  <a:pt x="1797" y="25206"/>
                </a:moveTo>
                <a:cubicBezTo>
                  <a:pt x="2017" y="25497"/>
                  <a:pt x="2202" y="25787"/>
                  <a:pt x="2316" y="26157"/>
                </a:cubicBezTo>
                <a:cubicBezTo>
                  <a:pt x="1841" y="26492"/>
                  <a:pt x="1286" y="26817"/>
                  <a:pt x="740" y="27108"/>
                </a:cubicBezTo>
                <a:cubicBezTo>
                  <a:pt x="626" y="26782"/>
                  <a:pt x="476" y="26448"/>
                  <a:pt x="300" y="26157"/>
                </a:cubicBezTo>
                <a:cubicBezTo>
                  <a:pt x="846" y="25867"/>
                  <a:pt x="1357" y="25532"/>
                  <a:pt x="1797" y="25206"/>
                </a:cubicBezTo>
                <a:close/>
                <a:moveTo>
                  <a:pt x="7123" y="23991"/>
                </a:moveTo>
                <a:cubicBezTo>
                  <a:pt x="7123" y="24396"/>
                  <a:pt x="7123" y="24837"/>
                  <a:pt x="7044" y="25242"/>
                </a:cubicBezTo>
                <a:cubicBezTo>
                  <a:pt x="6903" y="25532"/>
                  <a:pt x="6718" y="25831"/>
                  <a:pt x="6569" y="26122"/>
                </a:cubicBezTo>
                <a:cubicBezTo>
                  <a:pt x="6349" y="26448"/>
                  <a:pt x="6164" y="26817"/>
                  <a:pt x="5944" y="27152"/>
                </a:cubicBezTo>
                <a:cubicBezTo>
                  <a:pt x="6058" y="26712"/>
                  <a:pt x="6128" y="26272"/>
                  <a:pt x="6199" y="25867"/>
                </a:cubicBezTo>
                <a:cubicBezTo>
                  <a:pt x="6419" y="25462"/>
                  <a:pt x="6604" y="25057"/>
                  <a:pt x="6789" y="24652"/>
                </a:cubicBezTo>
                <a:lnTo>
                  <a:pt x="7123" y="23991"/>
                </a:lnTo>
                <a:close/>
                <a:moveTo>
                  <a:pt x="11120" y="24766"/>
                </a:moveTo>
                <a:cubicBezTo>
                  <a:pt x="11120" y="25206"/>
                  <a:pt x="11155" y="25611"/>
                  <a:pt x="11155" y="25902"/>
                </a:cubicBezTo>
                <a:lnTo>
                  <a:pt x="11155" y="26342"/>
                </a:lnTo>
                <a:cubicBezTo>
                  <a:pt x="10460" y="26597"/>
                  <a:pt x="9835" y="26853"/>
                  <a:pt x="9245" y="27152"/>
                </a:cubicBezTo>
                <a:cubicBezTo>
                  <a:pt x="9280" y="26967"/>
                  <a:pt x="9280" y="26782"/>
                  <a:pt x="9280" y="26597"/>
                </a:cubicBezTo>
                <a:cubicBezTo>
                  <a:pt x="9324" y="26342"/>
                  <a:pt x="9324" y="26008"/>
                  <a:pt x="9324" y="25717"/>
                </a:cubicBezTo>
                <a:cubicBezTo>
                  <a:pt x="9905" y="25347"/>
                  <a:pt x="10495" y="25057"/>
                  <a:pt x="11120" y="24766"/>
                </a:cubicBezTo>
                <a:close/>
                <a:moveTo>
                  <a:pt x="20144" y="25312"/>
                </a:moveTo>
                <a:lnTo>
                  <a:pt x="20144" y="25312"/>
                </a:lnTo>
                <a:cubicBezTo>
                  <a:pt x="20585" y="25391"/>
                  <a:pt x="21025" y="25532"/>
                  <a:pt x="21500" y="25717"/>
                </a:cubicBezTo>
                <a:cubicBezTo>
                  <a:pt x="21535" y="26192"/>
                  <a:pt x="21571" y="26668"/>
                  <a:pt x="21571" y="27187"/>
                </a:cubicBezTo>
                <a:cubicBezTo>
                  <a:pt x="21095" y="27002"/>
                  <a:pt x="20655" y="26888"/>
                  <a:pt x="20215" y="26817"/>
                </a:cubicBezTo>
                <a:cubicBezTo>
                  <a:pt x="20215" y="26307"/>
                  <a:pt x="20180" y="25787"/>
                  <a:pt x="20144" y="25312"/>
                </a:cubicBezTo>
                <a:close/>
                <a:moveTo>
                  <a:pt x="44276" y="25752"/>
                </a:moveTo>
                <a:cubicBezTo>
                  <a:pt x="44461" y="25937"/>
                  <a:pt x="44681" y="26122"/>
                  <a:pt x="44866" y="26307"/>
                </a:cubicBezTo>
                <a:cubicBezTo>
                  <a:pt x="44241" y="26668"/>
                  <a:pt x="43616" y="26967"/>
                  <a:pt x="42999" y="27258"/>
                </a:cubicBezTo>
                <a:cubicBezTo>
                  <a:pt x="42815" y="27073"/>
                  <a:pt x="42630" y="26888"/>
                  <a:pt x="42445" y="26712"/>
                </a:cubicBezTo>
                <a:cubicBezTo>
                  <a:pt x="43105" y="26412"/>
                  <a:pt x="43730" y="26087"/>
                  <a:pt x="44276" y="25752"/>
                </a:cubicBezTo>
                <a:close/>
                <a:moveTo>
                  <a:pt x="3743" y="25057"/>
                </a:moveTo>
                <a:cubicBezTo>
                  <a:pt x="3892" y="25391"/>
                  <a:pt x="3963" y="25787"/>
                  <a:pt x="3998" y="26192"/>
                </a:cubicBezTo>
                <a:cubicBezTo>
                  <a:pt x="3558" y="26597"/>
                  <a:pt x="3082" y="26967"/>
                  <a:pt x="2572" y="27328"/>
                </a:cubicBezTo>
                <a:cubicBezTo>
                  <a:pt x="2536" y="26888"/>
                  <a:pt x="2457" y="26527"/>
                  <a:pt x="2352" y="26157"/>
                </a:cubicBezTo>
                <a:cubicBezTo>
                  <a:pt x="2862" y="25787"/>
                  <a:pt x="3338" y="25426"/>
                  <a:pt x="3743" y="25057"/>
                </a:cubicBezTo>
                <a:close/>
                <a:moveTo>
                  <a:pt x="15337" y="25347"/>
                </a:moveTo>
                <a:cubicBezTo>
                  <a:pt x="15373" y="25867"/>
                  <a:pt x="15408" y="26412"/>
                  <a:pt x="15408" y="26932"/>
                </a:cubicBezTo>
                <a:cubicBezTo>
                  <a:pt x="15267" y="26932"/>
                  <a:pt x="15152" y="26967"/>
                  <a:pt x="15047" y="27002"/>
                </a:cubicBezTo>
                <a:cubicBezTo>
                  <a:pt x="14422" y="27073"/>
                  <a:pt x="13832" y="27222"/>
                  <a:pt x="13207" y="27328"/>
                </a:cubicBezTo>
                <a:cubicBezTo>
                  <a:pt x="13242" y="26853"/>
                  <a:pt x="13242" y="26342"/>
                  <a:pt x="13207" y="25752"/>
                </a:cubicBezTo>
                <a:cubicBezTo>
                  <a:pt x="13612" y="25682"/>
                  <a:pt x="14017" y="25567"/>
                  <a:pt x="14457" y="25497"/>
                </a:cubicBezTo>
                <a:cubicBezTo>
                  <a:pt x="14747" y="25462"/>
                  <a:pt x="15047" y="25391"/>
                  <a:pt x="15337" y="25347"/>
                </a:cubicBezTo>
                <a:close/>
                <a:moveTo>
                  <a:pt x="53265" y="25347"/>
                </a:moveTo>
                <a:cubicBezTo>
                  <a:pt x="53564" y="25647"/>
                  <a:pt x="53855" y="25937"/>
                  <a:pt x="54145" y="26228"/>
                </a:cubicBezTo>
                <a:cubicBezTo>
                  <a:pt x="53520" y="26633"/>
                  <a:pt x="52904" y="27002"/>
                  <a:pt x="52279" y="27328"/>
                </a:cubicBezTo>
                <a:cubicBezTo>
                  <a:pt x="52023" y="27108"/>
                  <a:pt x="51759" y="26853"/>
                  <a:pt x="51504" y="26597"/>
                </a:cubicBezTo>
                <a:cubicBezTo>
                  <a:pt x="52094" y="26228"/>
                  <a:pt x="52684" y="25787"/>
                  <a:pt x="53265" y="25347"/>
                </a:cubicBezTo>
                <a:close/>
                <a:moveTo>
                  <a:pt x="39293" y="26192"/>
                </a:moveTo>
                <a:cubicBezTo>
                  <a:pt x="39328" y="26272"/>
                  <a:pt x="39399" y="26377"/>
                  <a:pt x="39478" y="26448"/>
                </a:cubicBezTo>
                <a:cubicBezTo>
                  <a:pt x="39548" y="26562"/>
                  <a:pt x="39654" y="26668"/>
                  <a:pt x="39733" y="26817"/>
                </a:cubicBezTo>
                <a:cubicBezTo>
                  <a:pt x="39073" y="27038"/>
                  <a:pt x="38413" y="27222"/>
                  <a:pt x="37717" y="27372"/>
                </a:cubicBezTo>
                <a:cubicBezTo>
                  <a:pt x="37603" y="27222"/>
                  <a:pt x="37532" y="27073"/>
                  <a:pt x="37418" y="26932"/>
                </a:cubicBezTo>
                <a:cubicBezTo>
                  <a:pt x="37382" y="26853"/>
                  <a:pt x="37312" y="26747"/>
                  <a:pt x="37233" y="26633"/>
                </a:cubicBezTo>
                <a:cubicBezTo>
                  <a:pt x="37937" y="26527"/>
                  <a:pt x="38597" y="26377"/>
                  <a:pt x="39293" y="26192"/>
                </a:cubicBezTo>
                <a:close/>
                <a:moveTo>
                  <a:pt x="41820" y="26087"/>
                </a:moveTo>
                <a:cubicBezTo>
                  <a:pt x="42005" y="26272"/>
                  <a:pt x="42189" y="26492"/>
                  <a:pt x="42374" y="26668"/>
                </a:cubicBezTo>
                <a:cubicBezTo>
                  <a:pt x="41749" y="26967"/>
                  <a:pt x="41054" y="27222"/>
                  <a:pt x="40358" y="27478"/>
                </a:cubicBezTo>
                <a:cubicBezTo>
                  <a:pt x="40173" y="27258"/>
                  <a:pt x="39988" y="27038"/>
                  <a:pt x="39804" y="26817"/>
                </a:cubicBezTo>
                <a:cubicBezTo>
                  <a:pt x="40499" y="26597"/>
                  <a:pt x="41159" y="26342"/>
                  <a:pt x="41820" y="26087"/>
                </a:cubicBezTo>
                <a:close/>
                <a:moveTo>
                  <a:pt x="47357" y="25831"/>
                </a:moveTo>
                <a:cubicBezTo>
                  <a:pt x="47577" y="26008"/>
                  <a:pt x="47798" y="26192"/>
                  <a:pt x="48062" y="26412"/>
                </a:cubicBezTo>
                <a:cubicBezTo>
                  <a:pt x="47437" y="26782"/>
                  <a:pt x="46776" y="27152"/>
                  <a:pt x="46116" y="27478"/>
                </a:cubicBezTo>
                <a:cubicBezTo>
                  <a:pt x="45931" y="27293"/>
                  <a:pt x="45746" y="27108"/>
                  <a:pt x="45561" y="26932"/>
                </a:cubicBezTo>
                <a:cubicBezTo>
                  <a:pt x="46186" y="26597"/>
                  <a:pt x="46776" y="26228"/>
                  <a:pt x="47357" y="25831"/>
                </a:cubicBezTo>
                <a:close/>
                <a:moveTo>
                  <a:pt x="6313" y="24511"/>
                </a:moveTo>
                <a:lnTo>
                  <a:pt x="6313" y="24511"/>
                </a:lnTo>
                <a:cubicBezTo>
                  <a:pt x="6278" y="24951"/>
                  <a:pt x="6243" y="25391"/>
                  <a:pt x="6164" y="25831"/>
                </a:cubicBezTo>
                <a:cubicBezTo>
                  <a:pt x="5908" y="26307"/>
                  <a:pt x="5653" y="26782"/>
                  <a:pt x="5318" y="27222"/>
                </a:cubicBezTo>
                <a:cubicBezTo>
                  <a:pt x="5248" y="27328"/>
                  <a:pt x="5178" y="27407"/>
                  <a:pt x="5098" y="27513"/>
                </a:cubicBezTo>
                <a:cubicBezTo>
                  <a:pt x="5178" y="27073"/>
                  <a:pt x="5248" y="26633"/>
                  <a:pt x="5318" y="26228"/>
                </a:cubicBezTo>
                <a:cubicBezTo>
                  <a:pt x="5723" y="25682"/>
                  <a:pt x="6023" y="25092"/>
                  <a:pt x="6313" y="24511"/>
                </a:cubicBezTo>
                <a:close/>
                <a:moveTo>
                  <a:pt x="23956" y="25532"/>
                </a:moveTo>
                <a:cubicBezTo>
                  <a:pt x="24361" y="25752"/>
                  <a:pt x="24766" y="25972"/>
                  <a:pt x="25171" y="26122"/>
                </a:cubicBezTo>
                <a:cubicBezTo>
                  <a:pt x="25207" y="26342"/>
                  <a:pt x="25207" y="26527"/>
                  <a:pt x="25207" y="26712"/>
                </a:cubicBezTo>
                <a:cubicBezTo>
                  <a:pt x="25242" y="26967"/>
                  <a:pt x="25277" y="27258"/>
                  <a:pt x="25277" y="27513"/>
                </a:cubicBezTo>
                <a:cubicBezTo>
                  <a:pt x="24837" y="27372"/>
                  <a:pt x="24432" y="27187"/>
                  <a:pt x="24027" y="26967"/>
                </a:cubicBezTo>
                <a:cubicBezTo>
                  <a:pt x="23992" y="26597"/>
                  <a:pt x="23992" y="26228"/>
                  <a:pt x="23956" y="25867"/>
                </a:cubicBezTo>
                <a:lnTo>
                  <a:pt x="23956" y="25532"/>
                </a:lnTo>
                <a:close/>
                <a:moveTo>
                  <a:pt x="63759" y="25347"/>
                </a:moveTo>
                <a:cubicBezTo>
                  <a:pt x="64129" y="25682"/>
                  <a:pt x="64525" y="26008"/>
                  <a:pt x="64930" y="26307"/>
                </a:cubicBezTo>
                <a:cubicBezTo>
                  <a:pt x="64235" y="26747"/>
                  <a:pt x="63504" y="27152"/>
                  <a:pt x="62729" y="27513"/>
                </a:cubicBezTo>
                <a:cubicBezTo>
                  <a:pt x="62368" y="27222"/>
                  <a:pt x="61998" y="26932"/>
                  <a:pt x="61629" y="26597"/>
                </a:cubicBezTo>
                <a:cubicBezTo>
                  <a:pt x="62324" y="26192"/>
                  <a:pt x="63064" y="25787"/>
                  <a:pt x="63759" y="25347"/>
                </a:cubicBezTo>
                <a:close/>
                <a:moveTo>
                  <a:pt x="5283" y="24837"/>
                </a:moveTo>
                <a:lnTo>
                  <a:pt x="5283" y="24837"/>
                </a:lnTo>
                <a:cubicBezTo>
                  <a:pt x="5318" y="25277"/>
                  <a:pt x="5318" y="25752"/>
                  <a:pt x="5248" y="26192"/>
                </a:cubicBezTo>
                <a:cubicBezTo>
                  <a:pt x="4922" y="26668"/>
                  <a:pt x="4482" y="27152"/>
                  <a:pt x="3998" y="27592"/>
                </a:cubicBezTo>
                <a:cubicBezTo>
                  <a:pt x="4042" y="27073"/>
                  <a:pt x="4077" y="26633"/>
                  <a:pt x="4042" y="26228"/>
                </a:cubicBezTo>
                <a:cubicBezTo>
                  <a:pt x="4517" y="25787"/>
                  <a:pt x="4922" y="25312"/>
                  <a:pt x="5283" y="24837"/>
                </a:cubicBezTo>
                <a:close/>
                <a:moveTo>
                  <a:pt x="21535" y="25717"/>
                </a:moveTo>
                <a:lnTo>
                  <a:pt x="21535" y="25717"/>
                </a:lnTo>
                <a:cubicBezTo>
                  <a:pt x="21905" y="25867"/>
                  <a:pt x="22310" y="26052"/>
                  <a:pt x="22706" y="26272"/>
                </a:cubicBezTo>
                <a:cubicBezTo>
                  <a:pt x="22750" y="26747"/>
                  <a:pt x="22785" y="27222"/>
                  <a:pt x="22785" y="27663"/>
                </a:cubicBezTo>
                <a:cubicBezTo>
                  <a:pt x="22381" y="27478"/>
                  <a:pt x="22011" y="27328"/>
                  <a:pt x="21606" y="27187"/>
                </a:cubicBezTo>
                <a:cubicBezTo>
                  <a:pt x="21606" y="26712"/>
                  <a:pt x="21571" y="26192"/>
                  <a:pt x="21535" y="25717"/>
                </a:cubicBezTo>
                <a:close/>
                <a:moveTo>
                  <a:pt x="50703" y="25937"/>
                </a:moveTo>
                <a:cubicBezTo>
                  <a:pt x="50958" y="26157"/>
                  <a:pt x="51178" y="26377"/>
                  <a:pt x="51434" y="26597"/>
                </a:cubicBezTo>
                <a:cubicBezTo>
                  <a:pt x="51029" y="26853"/>
                  <a:pt x="50659" y="27073"/>
                  <a:pt x="50263" y="27293"/>
                </a:cubicBezTo>
                <a:cubicBezTo>
                  <a:pt x="49999" y="27407"/>
                  <a:pt x="49743" y="27548"/>
                  <a:pt x="49523" y="27663"/>
                </a:cubicBezTo>
                <a:cubicBezTo>
                  <a:pt x="49303" y="27478"/>
                  <a:pt x="49083" y="27258"/>
                  <a:pt x="48863" y="27073"/>
                </a:cubicBezTo>
                <a:cubicBezTo>
                  <a:pt x="48898" y="27038"/>
                  <a:pt x="48898" y="27038"/>
                  <a:pt x="48942" y="27038"/>
                </a:cubicBezTo>
                <a:cubicBezTo>
                  <a:pt x="49558" y="26712"/>
                  <a:pt x="50148" y="26342"/>
                  <a:pt x="50703" y="25937"/>
                </a:cubicBezTo>
                <a:close/>
                <a:moveTo>
                  <a:pt x="60422" y="25532"/>
                </a:moveTo>
                <a:cubicBezTo>
                  <a:pt x="60783" y="25902"/>
                  <a:pt x="61188" y="26272"/>
                  <a:pt x="61558" y="26597"/>
                </a:cubicBezTo>
                <a:cubicBezTo>
                  <a:pt x="60827" y="27002"/>
                  <a:pt x="60053" y="27407"/>
                  <a:pt x="59322" y="27768"/>
                </a:cubicBezTo>
                <a:cubicBezTo>
                  <a:pt x="58952" y="27478"/>
                  <a:pt x="58626" y="27152"/>
                  <a:pt x="58292" y="26817"/>
                </a:cubicBezTo>
                <a:cubicBezTo>
                  <a:pt x="58987" y="26412"/>
                  <a:pt x="59727" y="25972"/>
                  <a:pt x="60422" y="25532"/>
                </a:cubicBezTo>
                <a:close/>
                <a:moveTo>
                  <a:pt x="37198" y="26668"/>
                </a:moveTo>
                <a:cubicBezTo>
                  <a:pt x="37277" y="26747"/>
                  <a:pt x="37312" y="26853"/>
                  <a:pt x="37382" y="26967"/>
                </a:cubicBezTo>
                <a:cubicBezTo>
                  <a:pt x="37497" y="27108"/>
                  <a:pt x="37567" y="27258"/>
                  <a:pt x="37638" y="27407"/>
                </a:cubicBezTo>
                <a:cubicBezTo>
                  <a:pt x="36977" y="27548"/>
                  <a:pt x="36317" y="27698"/>
                  <a:pt x="35657" y="27812"/>
                </a:cubicBezTo>
                <a:cubicBezTo>
                  <a:pt x="35516" y="27513"/>
                  <a:pt x="35402" y="27222"/>
                  <a:pt x="35252" y="26932"/>
                </a:cubicBezTo>
                <a:cubicBezTo>
                  <a:pt x="35912" y="26888"/>
                  <a:pt x="36537" y="26782"/>
                  <a:pt x="37198" y="26668"/>
                </a:cubicBezTo>
                <a:close/>
                <a:moveTo>
                  <a:pt x="13172" y="25787"/>
                </a:moveTo>
                <a:cubicBezTo>
                  <a:pt x="13207" y="26307"/>
                  <a:pt x="13207" y="26817"/>
                  <a:pt x="13172" y="27328"/>
                </a:cubicBezTo>
                <a:cubicBezTo>
                  <a:pt x="12476" y="27478"/>
                  <a:pt x="11781" y="27663"/>
                  <a:pt x="11120" y="27883"/>
                </a:cubicBezTo>
                <a:cubicBezTo>
                  <a:pt x="11155" y="27407"/>
                  <a:pt x="11191" y="26888"/>
                  <a:pt x="11191" y="26377"/>
                </a:cubicBezTo>
                <a:cubicBezTo>
                  <a:pt x="11816" y="26157"/>
                  <a:pt x="12476" y="25937"/>
                  <a:pt x="13172" y="25787"/>
                </a:cubicBezTo>
                <a:close/>
                <a:moveTo>
                  <a:pt x="44901" y="26342"/>
                </a:moveTo>
                <a:cubicBezTo>
                  <a:pt x="45086" y="26527"/>
                  <a:pt x="45306" y="26747"/>
                  <a:pt x="45491" y="26932"/>
                </a:cubicBezTo>
                <a:cubicBezTo>
                  <a:pt x="44866" y="27258"/>
                  <a:pt x="44206" y="27592"/>
                  <a:pt x="43580" y="27883"/>
                </a:cubicBezTo>
                <a:cubicBezTo>
                  <a:pt x="43396" y="27698"/>
                  <a:pt x="43219" y="27478"/>
                  <a:pt x="43035" y="27293"/>
                </a:cubicBezTo>
                <a:cubicBezTo>
                  <a:pt x="43660" y="27002"/>
                  <a:pt x="44276" y="26712"/>
                  <a:pt x="44901" y="26342"/>
                </a:cubicBezTo>
                <a:close/>
                <a:moveTo>
                  <a:pt x="25207" y="26157"/>
                </a:moveTo>
                <a:lnTo>
                  <a:pt x="25207" y="26157"/>
                </a:lnTo>
                <a:cubicBezTo>
                  <a:pt x="25682" y="26342"/>
                  <a:pt x="26193" y="26527"/>
                  <a:pt x="26668" y="26633"/>
                </a:cubicBezTo>
                <a:cubicBezTo>
                  <a:pt x="26712" y="27002"/>
                  <a:pt x="26712" y="27372"/>
                  <a:pt x="26747" y="27698"/>
                </a:cubicBezTo>
                <a:cubicBezTo>
                  <a:pt x="26782" y="27768"/>
                  <a:pt x="26782" y="27883"/>
                  <a:pt x="26782" y="27953"/>
                </a:cubicBezTo>
                <a:cubicBezTo>
                  <a:pt x="26307" y="27848"/>
                  <a:pt x="25788" y="27698"/>
                  <a:pt x="25312" y="27513"/>
                </a:cubicBezTo>
                <a:cubicBezTo>
                  <a:pt x="25312" y="27258"/>
                  <a:pt x="25277" y="26967"/>
                  <a:pt x="25277" y="26712"/>
                </a:cubicBezTo>
                <a:cubicBezTo>
                  <a:pt x="25242" y="26527"/>
                  <a:pt x="25242" y="26342"/>
                  <a:pt x="25207" y="26157"/>
                </a:cubicBezTo>
                <a:close/>
                <a:moveTo>
                  <a:pt x="57227" y="25831"/>
                </a:moveTo>
                <a:lnTo>
                  <a:pt x="58221" y="26817"/>
                </a:lnTo>
                <a:cubicBezTo>
                  <a:pt x="57482" y="27222"/>
                  <a:pt x="56751" y="27627"/>
                  <a:pt x="55985" y="27988"/>
                </a:cubicBezTo>
                <a:cubicBezTo>
                  <a:pt x="55686" y="27698"/>
                  <a:pt x="55395" y="27407"/>
                  <a:pt x="55105" y="27108"/>
                </a:cubicBezTo>
                <a:cubicBezTo>
                  <a:pt x="55836" y="26712"/>
                  <a:pt x="56531" y="26272"/>
                  <a:pt x="57227" y="25831"/>
                </a:cubicBezTo>
                <a:close/>
                <a:moveTo>
                  <a:pt x="7854" y="25462"/>
                </a:moveTo>
                <a:cubicBezTo>
                  <a:pt x="7819" y="25972"/>
                  <a:pt x="7784" y="26412"/>
                  <a:pt x="7704" y="26853"/>
                </a:cubicBezTo>
                <a:cubicBezTo>
                  <a:pt x="7299" y="27222"/>
                  <a:pt x="6938" y="27627"/>
                  <a:pt x="6604" y="28032"/>
                </a:cubicBezTo>
                <a:cubicBezTo>
                  <a:pt x="6718" y="27592"/>
                  <a:pt x="6824" y="27108"/>
                  <a:pt x="6903" y="26668"/>
                </a:cubicBezTo>
                <a:cubicBezTo>
                  <a:pt x="7194" y="26272"/>
                  <a:pt x="7519" y="25867"/>
                  <a:pt x="7854" y="25462"/>
                </a:cubicBezTo>
                <a:close/>
                <a:moveTo>
                  <a:pt x="48097" y="26448"/>
                </a:moveTo>
                <a:cubicBezTo>
                  <a:pt x="48317" y="26633"/>
                  <a:pt x="48537" y="26853"/>
                  <a:pt x="48792" y="27073"/>
                </a:cubicBezTo>
                <a:cubicBezTo>
                  <a:pt x="48097" y="27407"/>
                  <a:pt x="47401" y="27733"/>
                  <a:pt x="46741" y="28068"/>
                </a:cubicBezTo>
                <a:cubicBezTo>
                  <a:pt x="46556" y="27883"/>
                  <a:pt x="46371" y="27733"/>
                  <a:pt x="46186" y="27548"/>
                </a:cubicBezTo>
                <a:cubicBezTo>
                  <a:pt x="46186" y="27513"/>
                  <a:pt x="46151" y="27513"/>
                  <a:pt x="46151" y="27513"/>
                </a:cubicBezTo>
                <a:cubicBezTo>
                  <a:pt x="46812" y="27187"/>
                  <a:pt x="47472" y="26817"/>
                  <a:pt x="48097" y="26448"/>
                </a:cubicBezTo>
                <a:close/>
                <a:moveTo>
                  <a:pt x="18045" y="26679"/>
                </a:moveTo>
                <a:cubicBezTo>
                  <a:pt x="18269" y="26679"/>
                  <a:pt x="18489" y="26690"/>
                  <a:pt x="18709" y="26712"/>
                </a:cubicBezTo>
                <a:cubicBezTo>
                  <a:pt x="18709" y="27152"/>
                  <a:pt x="18709" y="27592"/>
                  <a:pt x="18639" y="28032"/>
                </a:cubicBezTo>
                <a:cubicBezTo>
                  <a:pt x="18199" y="28032"/>
                  <a:pt x="17723" y="28032"/>
                  <a:pt x="17248" y="28103"/>
                </a:cubicBezTo>
                <a:cubicBezTo>
                  <a:pt x="17318" y="27627"/>
                  <a:pt x="17353" y="27187"/>
                  <a:pt x="17353" y="26712"/>
                </a:cubicBezTo>
                <a:cubicBezTo>
                  <a:pt x="17591" y="26690"/>
                  <a:pt x="17820" y="26679"/>
                  <a:pt x="18045" y="26679"/>
                </a:cubicBezTo>
                <a:close/>
                <a:moveTo>
                  <a:pt x="18744" y="26712"/>
                </a:moveTo>
                <a:cubicBezTo>
                  <a:pt x="19229" y="26712"/>
                  <a:pt x="19704" y="26747"/>
                  <a:pt x="20180" y="26853"/>
                </a:cubicBezTo>
                <a:cubicBezTo>
                  <a:pt x="20180" y="27293"/>
                  <a:pt x="20144" y="27698"/>
                  <a:pt x="20109" y="28103"/>
                </a:cubicBezTo>
                <a:cubicBezTo>
                  <a:pt x="19669" y="28032"/>
                  <a:pt x="19185" y="28032"/>
                  <a:pt x="18674" y="28032"/>
                </a:cubicBezTo>
                <a:cubicBezTo>
                  <a:pt x="18744" y="27592"/>
                  <a:pt x="18744" y="27152"/>
                  <a:pt x="18744" y="26712"/>
                </a:cubicBezTo>
                <a:close/>
                <a:moveTo>
                  <a:pt x="35217" y="26967"/>
                </a:moveTo>
                <a:cubicBezTo>
                  <a:pt x="35331" y="27222"/>
                  <a:pt x="35472" y="27513"/>
                  <a:pt x="35586" y="27812"/>
                </a:cubicBezTo>
                <a:cubicBezTo>
                  <a:pt x="35217" y="27883"/>
                  <a:pt x="34812" y="27918"/>
                  <a:pt x="34451" y="27953"/>
                </a:cubicBezTo>
                <a:cubicBezTo>
                  <a:pt x="34081" y="28032"/>
                  <a:pt x="33711" y="28068"/>
                  <a:pt x="33350" y="28103"/>
                </a:cubicBezTo>
                <a:cubicBezTo>
                  <a:pt x="33201" y="27768"/>
                  <a:pt x="33095" y="27443"/>
                  <a:pt x="32980" y="27073"/>
                </a:cubicBezTo>
                <a:cubicBezTo>
                  <a:pt x="33350" y="27073"/>
                  <a:pt x="33711" y="27038"/>
                  <a:pt x="34081" y="27038"/>
                </a:cubicBezTo>
                <a:cubicBezTo>
                  <a:pt x="34451" y="27002"/>
                  <a:pt x="34856" y="27002"/>
                  <a:pt x="35217" y="26967"/>
                </a:cubicBezTo>
                <a:close/>
                <a:moveTo>
                  <a:pt x="42410" y="26712"/>
                </a:moveTo>
                <a:cubicBezTo>
                  <a:pt x="42594" y="26888"/>
                  <a:pt x="42779" y="27073"/>
                  <a:pt x="42955" y="27293"/>
                </a:cubicBezTo>
                <a:cubicBezTo>
                  <a:pt x="42295" y="27592"/>
                  <a:pt x="41600" y="27883"/>
                  <a:pt x="40904" y="28103"/>
                </a:cubicBezTo>
                <a:cubicBezTo>
                  <a:pt x="40719" y="27918"/>
                  <a:pt x="40534" y="27698"/>
                  <a:pt x="40393" y="27513"/>
                </a:cubicBezTo>
                <a:cubicBezTo>
                  <a:pt x="41089" y="27258"/>
                  <a:pt x="41784" y="27002"/>
                  <a:pt x="42410" y="26712"/>
                </a:cubicBezTo>
                <a:close/>
                <a:moveTo>
                  <a:pt x="39768" y="26853"/>
                </a:moveTo>
                <a:cubicBezTo>
                  <a:pt x="39953" y="27073"/>
                  <a:pt x="40138" y="27258"/>
                  <a:pt x="40314" y="27478"/>
                </a:cubicBezTo>
                <a:cubicBezTo>
                  <a:pt x="39619" y="27733"/>
                  <a:pt x="38923" y="27918"/>
                  <a:pt x="38192" y="28138"/>
                </a:cubicBezTo>
                <a:cubicBezTo>
                  <a:pt x="38043" y="27918"/>
                  <a:pt x="37893" y="27663"/>
                  <a:pt x="37717" y="27443"/>
                </a:cubicBezTo>
                <a:cubicBezTo>
                  <a:pt x="38413" y="27258"/>
                  <a:pt x="39108" y="27073"/>
                  <a:pt x="39768" y="26853"/>
                </a:cubicBezTo>
                <a:close/>
                <a:moveTo>
                  <a:pt x="54180" y="26228"/>
                </a:moveTo>
                <a:cubicBezTo>
                  <a:pt x="54445" y="26492"/>
                  <a:pt x="54665" y="26747"/>
                  <a:pt x="54920" y="26967"/>
                </a:cubicBezTo>
                <a:cubicBezTo>
                  <a:pt x="54955" y="27038"/>
                  <a:pt x="54990" y="27073"/>
                  <a:pt x="55061" y="27108"/>
                </a:cubicBezTo>
                <a:cubicBezTo>
                  <a:pt x="54401" y="27478"/>
                  <a:pt x="53740" y="27848"/>
                  <a:pt x="53045" y="28138"/>
                </a:cubicBezTo>
                <a:cubicBezTo>
                  <a:pt x="52789" y="27883"/>
                  <a:pt x="52569" y="27627"/>
                  <a:pt x="52314" y="27372"/>
                </a:cubicBezTo>
                <a:cubicBezTo>
                  <a:pt x="52939" y="27038"/>
                  <a:pt x="53564" y="26633"/>
                  <a:pt x="54180" y="26228"/>
                </a:cubicBezTo>
                <a:close/>
                <a:moveTo>
                  <a:pt x="9280" y="25717"/>
                </a:moveTo>
                <a:cubicBezTo>
                  <a:pt x="9280" y="26052"/>
                  <a:pt x="9280" y="26342"/>
                  <a:pt x="9245" y="26597"/>
                </a:cubicBezTo>
                <a:cubicBezTo>
                  <a:pt x="9245" y="26817"/>
                  <a:pt x="9210" y="27002"/>
                  <a:pt x="9210" y="27187"/>
                </a:cubicBezTo>
                <a:cubicBezTo>
                  <a:pt x="9025" y="27293"/>
                  <a:pt x="8840" y="27372"/>
                  <a:pt x="8664" y="27478"/>
                </a:cubicBezTo>
                <a:cubicBezTo>
                  <a:pt x="8259" y="27698"/>
                  <a:pt x="7889" y="27953"/>
                  <a:pt x="7563" y="28208"/>
                </a:cubicBezTo>
                <a:cubicBezTo>
                  <a:pt x="7599" y="27988"/>
                  <a:pt x="7634" y="27768"/>
                  <a:pt x="7669" y="27548"/>
                </a:cubicBezTo>
                <a:cubicBezTo>
                  <a:pt x="7704" y="27372"/>
                  <a:pt x="7740" y="27108"/>
                  <a:pt x="7784" y="26888"/>
                </a:cubicBezTo>
                <a:cubicBezTo>
                  <a:pt x="8074" y="26597"/>
                  <a:pt x="8365" y="26342"/>
                  <a:pt x="8699" y="26122"/>
                </a:cubicBezTo>
                <a:cubicBezTo>
                  <a:pt x="8919" y="25972"/>
                  <a:pt x="9104" y="25867"/>
                  <a:pt x="9280" y="25717"/>
                </a:cubicBezTo>
                <a:close/>
                <a:moveTo>
                  <a:pt x="26712" y="26633"/>
                </a:moveTo>
                <a:lnTo>
                  <a:pt x="26712" y="26633"/>
                </a:lnTo>
                <a:cubicBezTo>
                  <a:pt x="27408" y="26817"/>
                  <a:pt x="28068" y="26932"/>
                  <a:pt x="28763" y="27002"/>
                </a:cubicBezTo>
                <a:cubicBezTo>
                  <a:pt x="28834" y="27372"/>
                  <a:pt x="28869" y="27733"/>
                  <a:pt x="28913" y="28103"/>
                </a:cubicBezTo>
                <a:cubicBezTo>
                  <a:pt x="28913" y="28138"/>
                  <a:pt x="28948" y="28208"/>
                  <a:pt x="28948" y="28253"/>
                </a:cubicBezTo>
                <a:cubicBezTo>
                  <a:pt x="28209" y="28208"/>
                  <a:pt x="27513" y="28103"/>
                  <a:pt x="26818" y="27953"/>
                </a:cubicBezTo>
                <a:lnTo>
                  <a:pt x="26818" y="27698"/>
                </a:lnTo>
                <a:cubicBezTo>
                  <a:pt x="26782" y="27372"/>
                  <a:pt x="26747" y="27002"/>
                  <a:pt x="26712" y="26633"/>
                </a:cubicBezTo>
                <a:close/>
                <a:moveTo>
                  <a:pt x="28834" y="27038"/>
                </a:moveTo>
                <a:lnTo>
                  <a:pt x="28834" y="27038"/>
                </a:lnTo>
                <a:cubicBezTo>
                  <a:pt x="29424" y="27073"/>
                  <a:pt x="30049" y="27108"/>
                  <a:pt x="30709" y="27108"/>
                </a:cubicBezTo>
                <a:cubicBezTo>
                  <a:pt x="30779" y="27513"/>
                  <a:pt x="30850" y="27883"/>
                  <a:pt x="30964" y="28288"/>
                </a:cubicBezTo>
                <a:cubicBezTo>
                  <a:pt x="30304" y="28288"/>
                  <a:pt x="29644" y="28288"/>
                  <a:pt x="28983" y="28253"/>
                </a:cubicBezTo>
                <a:cubicBezTo>
                  <a:pt x="28983" y="28208"/>
                  <a:pt x="28983" y="28138"/>
                  <a:pt x="28948" y="28103"/>
                </a:cubicBezTo>
                <a:cubicBezTo>
                  <a:pt x="28913" y="27733"/>
                  <a:pt x="28869" y="27372"/>
                  <a:pt x="28834" y="27038"/>
                </a:cubicBezTo>
                <a:close/>
                <a:moveTo>
                  <a:pt x="32945" y="27073"/>
                </a:moveTo>
                <a:cubicBezTo>
                  <a:pt x="33051" y="27443"/>
                  <a:pt x="33165" y="27768"/>
                  <a:pt x="33271" y="28103"/>
                </a:cubicBezTo>
                <a:cubicBezTo>
                  <a:pt x="32505" y="28173"/>
                  <a:pt x="31774" y="28253"/>
                  <a:pt x="31000" y="28288"/>
                </a:cubicBezTo>
                <a:cubicBezTo>
                  <a:pt x="30929" y="27883"/>
                  <a:pt x="30815" y="27513"/>
                  <a:pt x="30744" y="27152"/>
                </a:cubicBezTo>
                <a:cubicBezTo>
                  <a:pt x="31475" y="27152"/>
                  <a:pt x="32215" y="27108"/>
                  <a:pt x="32945" y="27073"/>
                </a:cubicBezTo>
                <a:close/>
                <a:moveTo>
                  <a:pt x="2316" y="26192"/>
                </a:moveTo>
                <a:cubicBezTo>
                  <a:pt x="2422" y="26562"/>
                  <a:pt x="2501" y="26932"/>
                  <a:pt x="2536" y="27372"/>
                </a:cubicBezTo>
                <a:cubicBezTo>
                  <a:pt x="2017" y="27698"/>
                  <a:pt x="1506" y="27988"/>
                  <a:pt x="916" y="28323"/>
                </a:cubicBezTo>
                <a:cubicBezTo>
                  <a:pt x="916" y="27883"/>
                  <a:pt x="846" y="27513"/>
                  <a:pt x="740" y="27152"/>
                </a:cubicBezTo>
                <a:cubicBezTo>
                  <a:pt x="1321" y="26853"/>
                  <a:pt x="1841" y="26527"/>
                  <a:pt x="2316" y="26192"/>
                </a:cubicBezTo>
                <a:close/>
                <a:moveTo>
                  <a:pt x="22750" y="26307"/>
                </a:moveTo>
                <a:lnTo>
                  <a:pt x="22750" y="26307"/>
                </a:lnTo>
                <a:cubicBezTo>
                  <a:pt x="22970" y="26412"/>
                  <a:pt x="23190" y="26527"/>
                  <a:pt x="23411" y="26668"/>
                </a:cubicBezTo>
                <a:cubicBezTo>
                  <a:pt x="23587" y="26782"/>
                  <a:pt x="23772" y="26888"/>
                  <a:pt x="23992" y="27002"/>
                </a:cubicBezTo>
                <a:cubicBezTo>
                  <a:pt x="23992" y="27443"/>
                  <a:pt x="24027" y="27883"/>
                  <a:pt x="24071" y="28323"/>
                </a:cubicBezTo>
                <a:cubicBezTo>
                  <a:pt x="23956" y="28253"/>
                  <a:pt x="23807" y="28173"/>
                  <a:pt x="23666" y="28103"/>
                </a:cubicBezTo>
                <a:cubicBezTo>
                  <a:pt x="23367" y="27953"/>
                  <a:pt x="23111" y="27812"/>
                  <a:pt x="22821" y="27698"/>
                </a:cubicBezTo>
                <a:cubicBezTo>
                  <a:pt x="22821" y="27258"/>
                  <a:pt x="22785" y="26782"/>
                  <a:pt x="22750" y="26307"/>
                </a:cubicBezTo>
                <a:close/>
                <a:moveTo>
                  <a:pt x="51469" y="26633"/>
                </a:moveTo>
                <a:cubicBezTo>
                  <a:pt x="51724" y="26853"/>
                  <a:pt x="51979" y="27108"/>
                  <a:pt x="52244" y="27372"/>
                </a:cubicBezTo>
                <a:cubicBezTo>
                  <a:pt x="51689" y="27663"/>
                  <a:pt x="51178" y="27918"/>
                  <a:pt x="50624" y="28138"/>
                </a:cubicBezTo>
                <a:cubicBezTo>
                  <a:pt x="50483" y="28208"/>
                  <a:pt x="50333" y="28288"/>
                  <a:pt x="50183" y="28323"/>
                </a:cubicBezTo>
                <a:cubicBezTo>
                  <a:pt x="50043" y="28173"/>
                  <a:pt x="49893" y="28032"/>
                  <a:pt x="49708" y="27848"/>
                </a:cubicBezTo>
                <a:cubicBezTo>
                  <a:pt x="49673" y="27812"/>
                  <a:pt x="49602" y="27733"/>
                  <a:pt x="49523" y="27698"/>
                </a:cubicBezTo>
                <a:cubicBezTo>
                  <a:pt x="49778" y="27592"/>
                  <a:pt x="50043" y="27443"/>
                  <a:pt x="50263" y="27328"/>
                </a:cubicBezTo>
                <a:cubicBezTo>
                  <a:pt x="50659" y="27108"/>
                  <a:pt x="51064" y="26888"/>
                  <a:pt x="51469" y="26633"/>
                </a:cubicBezTo>
                <a:close/>
                <a:moveTo>
                  <a:pt x="17283" y="26747"/>
                </a:moveTo>
                <a:cubicBezTo>
                  <a:pt x="17283" y="27187"/>
                  <a:pt x="17283" y="27663"/>
                  <a:pt x="17204" y="28103"/>
                </a:cubicBezTo>
                <a:cubicBezTo>
                  <a:pt x="16623" y="28173"/>
                  <a:pt x="15998" y="28253"/>
                  <a:pt x="15337" y="28393"/>
                </a:cubicBezTo>
                <a:cubicBezTo>
                  <a:pt x="15408" y="27918"/>
                  <a:pt x="15443" y="27443"/>
                  <a:pt x="15443" y="26967"/>
                </a:cubicBezTo>
                <a:cubicBezTo>
                  <a:pt x="16103" y="26853"/>
                  <a:pt x="16728" y="26782"/>
                  <a:pt x="17283" y="26747"/>
                </a:cubicBezTo>
                <a:close/>
                <a:moveTo>
                  <a:pt x="20215" y="26853"/>
                </a:moveTo>
                <a:cubicBezTo>
                  <a:pt x="20655" y="26932"/>
                  <a:pt x="21095" y="27073"/>
                  <a:pt x="21571" y="27222"/>
                </a:cubicBezTo>
                <a:lnTo>
                  <a:pt x="21571" y="28429"/>
                </a:lnTo>
                <a:cubicBezTo>
                  <a:pt x="21095" y="28288"/>
                  <a:pt x="20620" y="28208"/>
                  <a:pt x="20180" y="28138"/>
                </a:cubicBezTo>
                <a:cubicBezTo>
                  <a:pt x="20215" y="27698"/>
                  <a:pt x="20215" y="27293"/>
                  <a:pt x="20215" y="26853"/>
                </a:cubicBezTo>
                <a:close/>
                <a:moveTo>
                  <a:pt x="45526" y="26967"/>
                </a:moveTo>
                <a:cubicBezTo>
                  <a:pt x="45711" y="27152"/>
                  <a:pt x="45896" y="27328"/>
                  <a:pt x="46081" y="27513"/>
                </a:cubicBezTo>
                <a:cubicBezTo>
                  <a:pt x="45456" y="27812"/>
                  <a:pt x="44760" y="28138"/>
                  <a:pt x="44100" y="28429"/>
                </a:cubicBezTo>
                <a:cubicBezTo>
                  <a:pt x="43915" y="28253"/>
                  <a:pt x="43765" y="28068"/>
                  <a:pt x="43616" y="27918"/>
                </a:cubicBezTo>
                <a:cubicBezTo>
                  <a:pt x="44241" y="27627"/>
                  <a:pt x="44901" y="27293"/>
                  <a:pt x="45526" y="26967"/>
                </a:cubicBezTo>
                <a:close/>
                <a:moveTo>
                  <a:pt x="7044" y="25347"/>
                </a:moveTo>
                <a:lnTo>
                  <a:pt x="7044" y="25347"/>
                </a:lnTo>
                <a:cubicBezTo>
                  <a:pt x="7009" y="25787"/>
                  <a:pt x="6938" y="26228"/>
                  <a:pt x="6859" y="26668"/>
                </a:cubicBezTo>
                <a:cubicBezTo>
                  <a:pt x="6604" y="27002"/>
                  <a:pt x="6349" y="27372"/>
                  <a:pt x="6128" y="27733"/>
                </a:cubicBezTo>
                <a:cubicBezTo>
                  <a:pt x="5944" y="27988"/>
                  <a:pt x="5759" y="28253"/>
                  <a:pt x="5583" y="28508"/>
                </a:cubicBezTo>
                <a:cubicBezTo>
                  <a:pt x="5688" y="28103"/>
                  <a:pt x="5838" y="27698"/>
                  <a:pt x="5908" y="27293"/>
                </a:cubicBezTo>
                <a:cubicBezTo>
                  <a:pt x="6164" y="26888"/>
                  <a:pt x="6384" y="26527"/>
                  <a:pt x="6604" y="26122"/>
                </a:cubicBezTo>
                <a:cubicBezTo>
                  <a:pt x="6753" y="25867"/>
                  <a:pt x="6903" y="25611"/>
                  <a:pt x="7044" y="25347"/>
                </a:cubicBezTo>
                <a:close/>
                <a:moveTo>
                  <a:pt x="11155" y="26377"/>
                </a:moveTo>
                <a:cubicBezTo>
                  <a:pt x="11155" y="26932"/>
                  <a:pt x="11120" y="27407"/>
                  <a:pt x="11085" y="27883"/>
                </a:cubicBezTo>
                <a:cubicBezTo>
                  <a:pt x="10381" y="28103"/>
                  <a:pt x="9720" y="28323"/>
                  <a:pt x="9060" y="28613"/>
                </a:cubicBezTo>
                <a:cubicBezTo>
                  <a:pt x="9139" y="28173"/>
                  <a:pt x="9210" y="27698"/>
                  <a:pt x="9245" y="27222"/>
                </a:cubicBezTo>
                <a:cubicBezTo>
                  <a:pt x="9835" y="26888"/>
                  <a:pt x="10460" y="26633"/>
                  <a:pt x="11155" y="26377"/>
                </a:cubicBezTo>
                <a:close/>
                <a:moveTo>
                  <a:pt x="37673" y="27443"/>
                </a:moveTo>
                <a:cubicBezTo>
                  <a:pt x="37823" y="27663"/>
                  <a:pt x="38008" y="27918"/>
                  <a:pt x="38157" y="28138"/>
                </a:cubicBezTo>
                <a:cubicBezTo>
                  <a:pt x="37497" y="28323"/>
                  <a:pt x="36793" y="28508"/>
                  <a:pt x="36062" y="28649"/>
                </a:cubicBezTo>
                <a:cubicBezTo>
                  <a:pt x="35912" y="28358"/>
                  <a:pt x="35807" y="28103"/>
                  <a:pt x="35657" y="27848"/>
                </a:cubicBezTo>
                <a:cubicBezTo>
                  <a:pt x="36352" y="27733"/>
                  <a:pt x="37013" y="27592"/>
                  <a:pt x="37673" y="27443"/>
                </a:cubicBezTo>
                <a:close/>
                <a:moveTo>
                  <a:pt x="48828" y="27073"/>
                </a:moveTo>
                <a:cubicBezTo>
                  <a:pt x="49048" y="27293"/>
                  <a:pt x="49268" y="27478"/>
                  <a:pt x="49453" y="27698"/>
                </a:cubicBezTo>
                <a:cubicBezTo>
                  <a:pt x="48757" y="28032"/>
                  <a:pt x="48062" y="28358"/>
                  <a:pt x="47357" y="28649"/>
                </a:cubicBezTo>
                <a:lnTo>
                  <a:pt x="47322" y="28649"/>
                </a:lnTo>
                <a:cubicBezTo>
                  <a:pt x="47137" y="28473"/>
                  <a:pt x="46961" y="28288"/>
                  <a:pt x="46776" y="28103"/>
                </a:cubicBezTo>
                <a:cubicBezTo>
                  <a:pt x="47437" y="27768"/>
                  <a:pt x="48132" y="27443"/>
                  <a:pt x="48828" y="27073"/>
                </a:cubicBezTo>
                <a:close/>
                <a:moveTo>
                  <a:pt x="61593" y="26633"/>
                </a:moveTo>
                <a:cubicBezTo>
                  <a:pt x="61963" y="26932"/>
                  <a:pt x="62324" y="27258"/>
                  <a:pt x="62659" y="27548"/>
                </a:cubicBezTo>
                <a:cubicBezTo>
                  <a:pt x="61928" y="27918"/>
                  <a:pt x="61118" y="28288"/>
                  <a:pt x="60308" y="28649"/>
                </a:cubicBezTo>
                <a:cubicBezTo>
                  <a:pt x="59982" y="28393"/>
                  <a:pt x="59648" y="28103"/>
                  <a:pt x="59357" y="27812"/>
                </a:cubicBezTo>
                <a:cubicBezTo>
                  <a:pt x="60088" y="27443"/>
                  <a:pt x="60863" y="27038"/>
                  <a:pt x="61593" y="26633"/>
                </a:cubicBezTo>
                <a:close/>
                <a:moveTo>
                  <a:pt x="3998" y="26272"/>
                </a:moveTo>
                <a:lnTo>
                  <a:pt x="3998" y="26272"/>
                </a:lnTo>
                <a:cubicBezTo>
                  <a:pt x="4042" y="26668"/>
                  <a:pt x="3998" y="27152"/>
                  <a:pt x="3927" y="27627"/>
                </a:cubicBezTo>
                <a:cubicBezTo>
                  <a:pt x="3487" y="27988"/>
                  <a:pt x="3012" y="28358"/>
                  <a:pt x="2501" y="28728"/>
                </a:cubicBezTo>
                <a:cubicBezTo>
                  <a:pt x="2572" y="28253"/>
                  <a:pt x="2572" y="27812"/>
                  <a:pt x="2572" y="27372"/>
                </a:cubicBezTo>
                <a:cubicBezTo>
                  <a:pt x="3082" y="27038"/>
                  <a:pt x="3558" y="26633"/>
                  <a:pt x="3998" y="26272"/>
                </a:cubicBezTo>
                <a:close/>
                <a:moveTo>
                  <a:pt x="42999" y="27328"/>
                </a:moveTo>
                <a:cubicBezTo>
                  <a:pt x="43175" y="27513"/>
                  <a:pt x="43360" y="27698"/>
                  <a:pt x="43545" y="27883"/>
                </a:cubicBezTo>
                <a:cubicBezTo>
                  <a:pt x="42850" y="28208"/>
                  <a:pt x="42154" y="28473"/>
                  <a:pt x="41415" y="28728"/>
                </a:cubicBezTo>
                <a:cubicBezTo>
                  <a:pt x="41274" y="28543"/>
                  <a:pt x="41089" y="28323"/>
                  <a:pt x="40939" y="28138"/>
                </a:cubicBezTo>
                <a:cubicBezTo>
                  <a:pt x="41635" y="27883"/>
                  <a:pt x="42295" y="27627"/>
                  <a:pt x="42999" y="27328"/>
                </a:cubicBezTo>
                <a:close/>
                <a:moveTo>
                  <a:pt x="6128" y="25972"/>
                </a:moveTo>
                <a:lnTo>
                  <a:pt x="6128" y="25972"/>
                </a:lnTo>
                <a:cubicBezTo>
                  <a:pt x="6058" y="26412"/>
                  <a:pt x="5979" y="26853"/>
                  <a:pt x="5873" y="27258"/>
                </a:cubicBezTo>
                <a:cubicBezTo>
                  <a:pt x="5618" y="27698"/>
                  <a:pt x="5318" y="28138"/>
                  <a:pt x="4993" y="28543"/>
                </a:cubicBezTo>
                <a:cubicBezTo>
                  <a:pt x="4922" y="28649"/>
                  <a:pt x="4843" y="28728"/>
                  <a:pt x="4737" y="28834"/>
                </a:cubicBezTo>
                <a:cubicBezTo>
                  <a:pt x="4878" y="28429"/>
                  <a:pt x="4993" y="28032"/>
                  <a:pt x="5063" y="27592"/>
                </a:cubicBezTo>
                <a:cubicBezTo>
                  <a:pt x="5178" y="27478"/>
                  <a:pt x="5248" y="27372"/>
                  <a:pt x="5362" y="27258"/>
                </a:cubicBezTo>
                <a:cubicBezTo>
                  <a:pt x="5653" y="26853"/>
                  <a:pt x="5908" y="26412"/>
                  <a:pt x="6128" y="25972"/>
                </a:cubicBezTo>
                <a:close/>
                <a:moveTo>
                  <a:pt x="15408" y="26967"/>
                </a:moveTo>
                <a:cubicBezTo>
                  <a:pt x="15408" y="27443"/>
                  <a:pt x="15373" y="27918"/>
                  <a:pt x="15267" y="28393"/>
                </a:cubicBezTo>
                <a:lnTo>
                  <a:pt x="15152" y="28393"/>
                </a:lnTo>
                <a:cubicBezTo>
                  <a:pt x="14457" y="28543"/>
                  <a:pt x="13726" y="28693"/>
                  <a:pt x="13022" y="28834"/>
                </a:cubicBezTo>
                <a:cubicBezTo>
                  <a:pt x="13101" y="28358"/>
                  <a:pt x="13172" y="27883"/>
                  <a:pt x="13207" y="27372"/>
                </a:cubicBezTo>
                <a:cubicBezTo>
                  <a:pt x="13832" y="27258"/>
                  <a:pt x="14422" y="27152"/>
                  <a:pt x="15047" y="27038"/>
                </a:cubicBezTo>
                <a:cubicBezTo>
                  <a:pt x="15152" y="27002"/>
                  <a:pt x="15267" y="27002"/>
                  <a:pt x="15408" y="26967"/>
                </a:cubicBezTo>
                <a:close/>
                <a:moveTo>
                  <a:pt x="40358" y="27513"/>
                </a:moveTo>
                <a:cubicBezTo>
                  <a:pt x="40499" y="27733"/>
                  <a:pt x="40684" y="27918"/>
                  <a:pt x="40869" y="28138"/>
                </a:cubicBezTo>
                <a:cubicBezTo>
                  <a:pt x="40138" y="28393"/>
                  <a:pt x="39399" y="28613"/>
                  <a:pt x="38703" y="28834"/>
                </a:cubicBezTo>
                <a:cubicBezTo>
                  <a:pt x="38553" y="28613"/>
                  <a:pt x="38377" y="28393"/>
                  <a:pt x="38228" y="28173"/>
                </a:cubicBezTo>
                <a:cubicBezTo>
                  <a:pt x="38958" y="27953"/>
                  <a:pt x="39654" y="27768"/>
                  <a:pt x="40358" y="27513"/>
                </a:cubicBezTo>
                <a:close/>
                <a:moveTo>
                  <a:pt x="18674" y="28068"/>
                </a:moveTo>
                <a:cubicBezTo>
                  <a:pt x="19185" y="28068"/>
                  <a:pt x="19625" y="28103"/>
                  <a:pt x="20109" y="28173"/>
                </a:cubicBezTo>
                <a:cubicBezTo>
                  <a:pt x="20109" y="28393"/>
                  <a:pt x="20065" y="28649"/>
                  <a:pt x="20030" y="28869"/>
                </a:cubicBezTo>
                <a:cubicBezTo>
                  <a:pt x="19924" y="28869"/>
                  <a:pt x="19810" y="28834"/>
                  <a:pt x="19704" y="28834"/>
                </a:cubicBezTo>
                <a:lnTo>
                  <a:pt x="18524" y="28834"/>
                </a:lnTo>
                <a:cubicBezTo>
                  <a:pt x="18604" y="28578"/>
                  <a:pt x="18639" y="28323"/>
                  <a:pt x="18674" y="28068"/>
                </a:cubicBezTo>
                <a:close/>
                <a:moveTo>
                  <a:pt x="24027" y="27002"/>
                </a:moveTo>
                <a:lnTo>
                  <a:pt x="24027" y="27002"/>
                </a:lnTo>
                <a:cubicBezTo>
                  <a:pt x="24432" y="27222"/>
                  <a:pt x="24872" y="27407"/>
                  <a:pt x="25277" y="27548"/>
                </a:cubicBezTo>
                <a:lnTo>
                  <a:pt x="25277" y="27663"/>
                </a:lnTo>
                <a:cubicBezTo>
                  <a:pt x="25312" y="28068"/>
                  <a:pt x="25347" y="28473"/>
                  <a:pt x="25391" y="28869"/>
                </a:cubicBezTo>
                <a:cubicBezTo>
                  <a:pt x="24951" y="28728"/>
                  <a:pt x="24546" y="28543"/>
                  <a:pt x="24141" y="28358"/>
                </a:cubicBezTo>
                <a:cubicBezTo>
                  <a:pt x="24106" y="27918"/>
                  <a:pt x="24071" y="27443"/>
                  <a:pt x="24027" y="27002"/>
                </a:cubicBezTo>
                <a:close/>
                <a:moveTo>
                  <a:pt x="58257" y="26853"/>
                </a:moveTo>
                <a:cubicBezTo>
                  <a:pt x="58582" y="27187"/>
                  <a:pt x="58917" y="27478"/>
                  <a:pt x="59287" y="27812"/>
                </a:cubicBezTo>
                <a:cubicBezTo>
                  <a:pt x="58477" y="28173"/>
                  <a:pt x="57702" y="28543"/>
                  <a:pt x="56901" y="28869"/>
                </a:cubicBezTo>
                <a:cubicBezTo>
                  <a:pt x="56602" y="28578"/>
                  <a:pt x="56311" y="28323"/>
                  <a:pt x="56020" y="28032"/>
                </a:cubicBezTo>
                <a:cubicBezTo>
                  <a:pt x="56786" y="27663"/>
                  <a:pt x="57526" y="27258"/>
                  <a:pt x="58257" y="26853"/>
                </a:cubicBezTo>
                <a:close/>
                <a:moveTo>
                  <a:pt x="21606" y="27258"/>
                </a:moveTo>
                <a:lnTo>
                  <a:pt x="21606" y="27258"/>
                </a:lnTo>
                <a:cubicBezTo>
                  <a:pt x="22011" y="27372"/>
                  <a:pt x="22381" y="27513"/>
                  <a:pt x="22785" y="27733"/>
                </a:cubicBezTo>
                <a:cubicBezTo>
                  <a:pt x="22821" y="28138"/>
                  <a:pt x="22821" y="28543"/>
                  <a:pt x="22821" y="28913"/>
                </a:cubicBezTo>
                <a:cubicBezTo>
                  <a:pt x="22416" y="28728"/>
                  <a:pt x="22011" y="28578"/>
                  <a:pt x="21606" y="28473"/>
                </a:cubicBezTo>
                <a:cubicBezTo>
                  <a:pt x="21650" y="28068"/>
                  <a:pt x="21650" y="27663"/>
                  <a:pt x="21606" y="27258"/>
                </a:cubicBezTo>
                <a:close/>
                <a:moveTo>
                  <a:pt x="5248" y="26307"/>
                </a:moveTo>
                <a:cubicBezTo>
                  <a:pt x="5213" y="26712"/>
                  <a:pt x="5142" y="27152"/>
                  <a:pt x="5028" y="27592"/>
                </a:cubicBezTo>
                <a:cubicBezTo>
                  <a:pt x="4658" y="28068"/>
                  <a:pt x="4218" y="28508"/>
                  <a:pt x="3707" y="28948"/>
                </a:cubicBezTo>
                <a:cubicBezTo>
                  <a:pt x="3743" y="28869"/>
                  <a:pt x="3743" y="28798"/>
                  <a:pt x="3778" y="28728"/>
                </a:cubicBezTo>
                <a:cubicBezTo>
                  <a:pt x="3857" y="28358"/>
                  <a:pt x="3927" y="27988"/>
                  <a:pt x="3963" y="27627"/>
                </a:cubicBezTo>
                <a:cubicBezTo>
                  <a:pt x="4482" y="27222"/>
                  <a:pt x="4878" y="26747"/>
                  <a:pt x="5248" y="26307"/>
                </a:cubicBezTo>
                <a:close/>
                <a:moveTo>
                  <a:pt x="55061" y="27152"/>
                </a:moveTo>
                <a:cubicBezTo>
                  <a:pt x="55360" y="27443"/>
                  <a:pt x="55651" y="27733"/>
                  <a:pt x="55941" y="27988"/>
                </a:cubicBezTo>
                <a:cubicBezTo>
                  <a:pt x="55246" y="28358"/>
                  <a:pt x="54550" y="28649"/>
                  <a:pt x="53855" y="28948"/>
                </a:cubicBezTo>
                <a:cubicBezTo>
                  <a:pt x="53784" y="28869"/>
                  <a:pt x="53740" y="28834"/>
                  <a:pt x="53670" y="28763"/>
                </a:cubicBezTo>
                <a:cubicBezTo>
                  <a:pt x="53485" y="28578"/>
                  <a:pt x="53300" y="28393"/>
                  <a:pt x="53080" y="28173"/>
                </a:cubicBezTo>
                <a:cubicBezTo>
                  <a:pt x="53784" y="27848"/>
                  <a:pt x="54445" y="27513"/>
                  <a:pt x="55061" y="27152"/>
                </a:cubicBezTo>
                <a:close/>
                <a:moveTo>
                  <a:pt x="18639" y="28068"/>
                </a:moveTo>
                <a:cubicBezTo>
                  <a:pt x="18604" y="28323"/>
                  <a:pt x="18568" y="28578"/>
                  <a:pt x="18489" y="28869"/>
                </a:cubicBezTo>
                <a:cubicBezTo>
                  <a:pt x="18014" y="28869"/>
                  <a:pt x="17503" y="28948"/>
                  <a:pt x="17028" y="29054"/>
                </a:cubicBezTo>
                <a:cubicBezTo>
                  <a:pt x="17133" y="28763"/>
                  <a:pt x="17169" y="28429"/>
                  <a:pt x="17248" y="28138"/>
                </a:cubicBezTo>
                <a:cubicBezTo>
                  <a:pt x="17723" y="28103"/>
                  <a:pt x="18199" y="28068"/>
                  <a:pt x="18639" y="28068"/>
                </a:cubicBezTo>
                <a:close/>
                <a:moveTo>
                  <a:pt x="35622" y="27848"/>
                </a:moveTo>
                <a:cubicBezTo>
                  <a:pt x="35736" y="28103"/>
                  <a:pt x="35877" y="28393"/>
                  <a:pt x="36027" y="28649"/>
                </a:cubicBezTo>
                <a:cubicBezTo>
                  <a:pt x="35622" y="28728"/>
                  <a:pt x="35217" y="28798"/>
                  <a:pt x="34812" y="28869"/>
                </a:cubicBezTo>
                <a:cubicBezTo>
                  <a:pt x="34451" y="28948"/>
                  <a:pt x="34081" y="29018"/>
                  <a:pt x="33711" y="29054"/>
                </a:cubicBezTo>
                <a:cubicBezTo>
                  <a:pt x="33570" y="28763"/>
                  <a:pt x="33456" y="28473"/>
                  <a:pt x="33350" y="28138"/>
                </a:cubicBezTo>
                <a:cubicBezTo>
                  <a:pt x="33711" y="28103"/>
                  <a:pt x="34081" y="28068"/>
                  <a:pt x="34451" y="28032"/>
                </a:cubicBezTo>
                <a:cubicBezTo>
                  <a:pt x="34856" y="27953"/>
                  <a:pt x="35217" y="27918"/>
                  <a:pt x="35622" y="27848"/>
                </a:cubicBezTo>
                <a:close/>
                <a:moveTo>
                  <a:pt x="52279" y="27407"/>
                </a:moveTo>
                <a:cubicBezTo>
                  <a:pt x="52499" y="27663"/>
                  <a:pt x="52754" y="27918"/>
                  <a:pt x="53009" y="28173"/>
                </a:cubicBezTo>
                <a:cubicBezTo>
                  <a:pt x="52534" y="28393"/>
                  <a:pt x="52059" y="28613"/>
                  <a:pt x="51539" y="28798"/>
                </a:cubicBezTo>
                <a:cubicBezTo>
                  <a:pt x="51319" y="28869"/>
                  <a:pt x="51099" y="28948"/>
                  <a:pt x="50879" y="29054"/>
                </a:cubicBezTo>
                <a:cubicBezTo>
                  <a:pt x="50659" y="28798"/>
                  <a:pt x="50439" y="28578"/>
                  <a:pt x="50219" y="28358"/>
                </a:cubicBezTo>
                <a:cubicBezTo>
                  <a:pt x="50368" y="28323"/>
                  <a:pt x="50518" y="28253"/>
                  <a:pt x="50659" y="28173"/>
                </a:cubicBezTo>
                <a:cubicBezTo>
                  <a:pt x="51213" y="27953"/>
                  <a:pt x="51724" y="27698"/>
                  <a:pt x="52279" y="27407"/>
                </a:cubicBezTo>
                <a:close/>
                <a:moveTo>
                  <a:pt x="20180" y="28173"/>
                </a:moveTo>
                <a:cubicBezTo>
                  <a:pt x="20620" y="28253"/>
                  <a:pt x="21095" y="28358"/>
                  <a:pt x="21571" y="28508"/>
                </a:cubicBezTo>
                <a:cubicBezTo>
                  <a:pt x="21535" y="28728"/>
                  <a:pt x="21535" y="28983"/>
                  <a:pt x="21500" y="29203"/>
                </a:cubicBezTo>
                <a:cubicBezTo>
                  <a:pt x="21060" y="29054"/>
                  <a:pt x="20585" y="28948"/>
                  <a:pt x="20065" y="28869"/>
                </a:cubicBezTo>
                <a:cubicBezTo>
                  <a:pt x="20109" y="28649"/>
                  <a:pt x="20144" y="28393"/>
                  <a:pt x="20180" y="28173"/>
                </a:cubicBezTo>
                <a:close/>
                <a:moveTo>
                  <a:pt x="25312" y="27592"/>
                </a:moveTo>
                <a:cubicBezTo>
                  <a:pt x="25788" y="27733"/>
                  <a:pt x="26307" y="27883"/>
                  <a:pt x="26782" y="27988"/>
                </a:cubicBezTo>
                <a:lnTo>
                  <a:pt x="26782" y="28103"/>
                </a:lnTo>
                <a:cubicBezTo>
                  <a:pt x="26818" y="28473"/>
                  <a:pt x="26853" y="28869"/>
                  <a:pt x="26888" y="29239"/>
                </a:cubicBezTo>
                <a:cubicBezTo>
                  <a:pt x="26413" y="29168"/>
                  <a:pt x="25902" y="29018"/>
                  <a:pt x="25427" y="28869"/>
                </a:cubicBezTo>
                <a:cubicBezTo>
                  <a:pt x="25391" y="28473"/>
                  <a:pt x="25347" y="28068"/>
                  <a:pt x="25312" y="27663"/>
                </a:cubicBezTo>
                <a:lnTo>
                  <a:pt x="25312" y="27592"/>
                </a:lnTo>
                <a:close/>
                <a:moveTo>
                  <a:pt x="43545" y="27918"/>
                </a:moveTo>
                <a:cubicBezTo>
                  <a:pt x="43730" y="28103"/>
                  <a:pt x="43880" y="28288"/>
                  <a:pt x="44021" y="28429"/>
                </a:cubicBezTo>
                <a:cubicBezTo>
                  <a:pt x="43360" y="28728"/>
                  <a:pt x="42630" y="28983"/>
                  <a:pt x="41899" y="29239"/>
                </a:cubicBezTo>
                <a:cubicBezTo>
                  <a:pt x="41749" y="29089"/>
                  <a:pt x="41600" y="28913"/>
                  <a:pt x="41459" y="28763"/>
                </a:cubicBezTo>
                <a:cubicBezTo>
                  <a:pt x="42154" y="28508"/>
                  <a:pt x="42885" y="28208"/>
                  <a:pt x="43545" y="27918"/>
                </a:cubicBezTo>
                <a:close/>
                <a:moveTo>
                  <a:pt x="49488" y="27698"/>
                </a:moveTo>
                <a:cubicBezTo>
                  <a:pt x="49558" y="27768"/>
                  <a:pt x="49638" y="27848"/>
                  <a:pt x="49673" y="27883"/>
                </a:cubicBezTo>
                <a:cubicBezTo>
                  <a:pt x="49858" y="28032"/>
                  <a:pt x="49999" y="28208"/>
                  <a:pt x="50148" y="28358"/>
                </a:cubicBezTo>
                <a:cubicBezTo>
                  <a:pt x="49417" y="28649"/>
                  <a:pt x="48678" y="28983"/>
                  <a:pt x="47947" y="29274"/>
                </a:cubicBezTo>
                <a:cubicBezTo>
                  <a:pt x="47762" y="29054"/>
                  <a:pt x="47577" y="28869"/>
                  <a:pt x="47401" y="28693"/>
                </a:cubicBezTo>
                <a:cubicBezTo>
                  <a:pt x="48097" y="28393"/>
                  <a:pt x="48792" y="28068"/>
                  <a:pt x="49488" y="27698"/>
                </a:cubicBezTo>
                <a:close/>
                <a:moveTo>
                  <a:pt x="13172" y="27407"/>
                </a:moveTo>
                <a:lnTo>
                  <a:pt x="13172" y="27407"/>
                </a:lnTo>
                <a:cubicBezTo>
                  <a:pt x="13136" y="27883"/>
                  <a:pt x="13066" y="28358"/>
                  <a:pt x="12987" y="28834"/>
                </a:cubicBezTo>
                <a:cubicBezTo>
                  <a:pt x="12256" y="28983"/>
                  <a:pt x="11560" y="29133"/>
                  <a:pt x="10865" y="29309"/>
                </a:cubicBezTo>
                <a:cubicBezTo>
                  <a:pt x="10971" y="28869"/>
                  <a:pt x="11041" y="28393"/>
                  <a:pt x="11120" y="27918"/>
                </a:cubicBezTo>
                <a:cubicBezTo>
                  <a:pt x="11781" y="27698"/>
                  <a:pt x="12476" y="27548"/>
                  <a:pt x="13172" y="27407"/>
                </a:cubicBezTo>
                <a:close/>
                <a:moveTo>
                  <a:pt x="33315" y="28138"/>
                </a:moveTo>
                <a:cubicBezTo>
                  <a:pt x="33421" y="28473"/>
                  <a:pt x="33535" y="28763"/>
                  <a:pt x="33676" y="29054"/>
                </a:cubicBezTo>
                <a:cubicBezTo>
                  <a:pt x="32910" y="29203"/>
                  <a:pt x="32135" y="29309"/>
                  <a:pt x="31369" y="29353"/>
                </a:cubicBezTo>
                <a:cubicBezTo>
                  <a:pt x="31220" y="29018"/>
                  <a:pt x="31114" y="28693"/>
                  <a:pt x="31035" y="28323"/>
                </a:cubicBezTo>
                <a:cubicBezTo>
                  <a:pt x="31774" y="28288"/>
                  <a:pt x="32540" y="28208"/>
                  <a:pt x="33315" y="28138"/>
                </a:cubicBezTo>
                <a:close/>
                <a:moveTo>
                  <a:pt x="38192" y="28173"/>
                </a:moveTo>
                <a:cubicBezTo>
                  <a:pt x="38333" y="28393"/>
                  <a:pt x="38483" y="28613"/>
                  <a:pt x="38668" y="28834"/>
                </a:cubicBezTo>
                <a:cubicBezTo>
                  <a:pt x="37937" y="29054"/>
                  <a:pt x="37198" y="29239"/>
                  <a:pt x="36467" y="29388"/>
                </a:cubicBezTo>
                <a:cubicBezTo>
                  <a:pt x="36317" y="29168"/>
                  <a:pt x="36212" y="28913"/>
                  <a:pt x="36062" y="28693"/>
                </a:cubicBezTo>
                <a:cubicBezTo>
                  <a:pt x="36793" y="28543"/>
                  <a:pt x="37497" y="28358"/>
                  <a:pt x="38192" y="28173"/>
                </a:cubicBezTo>
                <a:close/>
                <a:moveTo>
                  <a:pt x="17169" y="28138"/>
                </a:moveTo>
                <a:lnTo>
                  <a:pt x="17169" y="28138"/>
                </a:lnTo>
                <a:cubicBezTo>
                  <a:pt x="17133" y="28429"/>
                  <a:pt x="17063" y="28763"/>
                  <a:pt x="16984" y="29054"/>
                </a:cubicBezTo>
                <a:cubicBezTo>
                  <a:pt x="16508" y="29133"/>
                  <a:pt x="16068" y="29239"/>
                  <a:pt x="15593" y="29309"/>
                </a:cubicBezTo>
                <a:cubicBezTo>
                  <a:pt x="15408" y="29353"/>
                  <a:pt x="15223" y="29388"/>
                  <a:pt x="15082" y="29423"/>
                </a:cubicBezTo>
                <a:cubicBezTo>
                  <a:pt x="15188" y="29089"/>
                  <a:pt x="15267" y="28763"/>
                  <a:pt x="15302" y="28429"/>
                </a:cubicBezTo>
                <a:cubicBezTo>
                  <a:pt x="15998" y="28288"/>
                  <a:pt x="16623" y="28208"/>
                  <a:pt x="17169" y="28138"/>
                </a:cubicBezTo>
                <a:close/>
                <a:moveTo>
                  <a:pt x="40904" y="28173"/>
                </a:moveTo>
                <a:cubicBezTo>
                  <a:pt x="41054" y="28358"/>
                  <a:pt x="41195" y="28543"/>
                  <a:pt x="41379" y="28728"/>
                </a:cubicBezTo>
                <a:cubicBezTo>
                  <a:pt x="40649" y="28983"/>
                  <a:pt x="39918" y="29203"/>
                  <a:pt x="39178" y="29423"/>
                </a:cubicBezTo>
                <a:cubicBezTo>
                  <a:pt x="39038" y="29239"/>
                  <a:pt x="38888" y="29054"/>
                  <a:pt x="38738" y="28869"/>
                </a:cubicBezTo>
                <a:cubicBezTo>
                  <a:pt x="39434" y="28649"/>
                  <a:pt x="40173" y="28429"/>
                  <a:pt x="40904" y="28173"/>
                </a:cubicBezTo>
                <a:close/>
                <a:moveTo>
                  <a:pt x="7704" y="26932"/>
                </a:moveTo>
                <a:cubicBezTo>
                  <a:pt x="7669" y="27152"/>
                  <a:pt x="7669" y="27372"/>
                  <a:pt x="7634" y="27548"/>
                </a:cubicBezTo>
                <a:cubicBezTo>
                  <a:pt x="7599" y="27812"/>
                  <a:pt x="7563" y="28032"/>
                  <a:pt x="7484" y="28288"/>
                </a:cubicBezTo>
                <a:cubicBezTo>
                  <a:pt x="7044" y="28649"/>
                  <a:pt x="6604" y="29018"/>
                  <a:pt x="6199" y="29459"/>
                </a:cubicBezTo>
                <a:cubicBezTo>
                  <a:pt x="6313" y="29018"/>
                  <a:pt x="6463" y="28578"/>
                  <a:pt x="6569" y="28138"/>
                </a:cubicBezTo>
                <a:cubicBezTo>
                  <a:pt x="6938" y="27698"/>
                  <a:pt x="7299" y="27293"/>
                  <a:pt x="7704" y="26932"/>
                </a:cubicBezTo>
                <a:close/>
                <a:moveTo>
                  <a:pt x="26818" y="27988"/>
                </a:moveTo>
                <a:cubicBezTo>
                  <a:pt x="27513" y="28173"/>
                  <a:pt x="28253" y="28253"/>
                  <a:pt x="28948" y="28288"/>
                </a:cubicBezTo>
                <a:cubicBezTo>
                  <a:pt x="29019" y="28693"/>
                  <a:pt x="29054" y="29089"/>
                  <a:pt x="29133" y="29459"/>
                </a:cubicBezTo>
                <a:cubicBezTo>
                  <a:pt x="28394" y="29459"/>
                  <a:pt x="27663" y="29388"/>
                  <a:pt x="26967" y="29239"/>
                </a:cubicBezTo>
                <a:cubicBezTo>
                  <a:pt x="26888" y="28869"/>
                  <a:pt x="26853" y="28508"/>
                  <a:pt x="26818" y="28103"/>
                </a:cubicBezTo>
                <a:lnTo>
                  <a:pt x="26818" y="27988"/>
                </a:lnTo>
                <a:close/>
                <a:moveTo>
                  <a:pt x="28983" y="28288"/>
                </a:moveTo>
                <a:cubicBezTo>
                  <a:pt x="29370" y="28329"/>
                  <a:pt x="29757" y="28346"/>
                  <a:pt x="30144" y="28346"/>
                </a:cubicBezTo>
                <a:cubicBezTo>
                  <a:pt x="30417" y="28346"/>
                  <a:pt x="30691" y="28338"/>
                  <a:pt x="30964" y="28323"/>
                </a:cubicBezTo>
                <a:cubicBezTo>
                  <a:pt x="31070" y="28693"/>
                  <a:pt x="31184" y="29018"/>
                  <a:pt x="31334" y="29388"/>
                </a:cubicBezTo>
                <a:cubicBezTo>
                  <a:pt x="30595" y="29423"/>
                  <a:pt x="29899" y="29459"/>
                  <a:pt x="29204" y="29459"/>
                </a:cubicBezTo>
                <a:cubicBezTo>
                  <a:pt x="29089" y="29089"/>
                  <a:pt x="29054" y="28693"/>
                  <a:pt x="28983" y="28288"/>
                </a:cubicBezTo>
                <a:close/>
                <a:moveTo>
                  <a:pt x="22821" y="27733"/>
                </a:moveTo>
                <a:lnTo>
                  <a:pt x="22821" y="27733"/>
                </a:lnTo>
                <a:cubicBezTo>
                  <a:pt x="23111" y="27883"/>
                  <a:pt x="23367" y="27988"/>
                  <a:pt x="23666" y="28138"/>
                </a:cubicBezTo>
                <a:cubicBezTo>
                  <a:pt x="23807" y="28253"/>
                  <a:pt x="23921" y="28323"/>
                  <a:pt x="24071" y="28358"/>
                </a:cubicBezTo>
                <a:cubicBezTo>
                  <a:pt x="24106" y="28763"/>
                  <a:pt x="24141" y="29133"/>
                  <a:pt x="24177" y="29529"/>
                </a:cubicBezTo>
                <a:cubicBezTo>
                  <a:pt x="24027" y="29459"/>
                  <a:pt x="23851" y="29388"/>
                  <a:pt x="23666" y="29274"/>
                </a:cubicBezTo>
                <a:cubicBezTo>
                  <a:pt x="23411" y="29168"/>
                  <a:pt x="23146" y="29018"/>
                  <a:pt x="22891" y="28913"/>
                </a:cubicBezTo>
                <a:cubicBezTo>
                  <a:pt x="22856" y="28543"/>
                  <a:pt x="22856" y="28138"/>
                  <a:pt x="22821" y="27733"/>
                </a:cubicBezTo>
                <a:close/>
                <a:moveTo>
                  <a:pt x="19704" y="28869"/>
                </a:moveTo>
                <a:cubicBezTo>
                  <a:pt x="19810" y="28913"/>
                  <a:pt x="19924" y="28913"/>
                  <a:pt x="20030" y="28913"/>
                </a:cubicBezTo>
                <a:cubicBezTo>
                  <a:pt x="19959" y="29133"/>
                  <a:pt x="19924" y="29353"/>
                  <a:pt x="19845" y="29573"/>
                </a:cubicBezTo>
                <a:lnTo>
                  <a:pt x="19810" y="29573"/>
                </a:lnTo>
                <a:cubicBezTo>
                  <a:pt x="19554" y="29551"/>
                  <a:pt x="19308" y="29540"/>
                  <a:pt x="19066" y="29540"/>
                </a:cubicBezTo>
                <a:cubicBezTo>
                  <a:pt x="18824" y="29540"/>
                  <a:pt x="18586" y="29551"/>
                  <a:pt x="18348" y="29573"/>
                </a:cubicBezTo>
                <a:cubicBezTo>
                  <a:pt x="18419" y="29353"/>
                  <a:pt x="18489" y="29133"/>
                  <a:pt x="18524" y="28913"/>
                </a:cubicBezTo>
                <a:cubicBezTo>
                  <a:pt x="18929" y="28869"/>
                  <a:pt x="19299" y="28869"/>
                  <a:pt x="19704" y="28869"/>
                </a:cubicBezTo>
                <a:close/>
                <a:moveTo>
                  <a:pt x="46116" y="27513"/>
                </a:moveTo>
                <a:cubicBezTo>
                  <a:pt x="46116" y="27548"/>
                  <a:pt x="46151" y="27548"/>
                  <a:pt x="46151" y="27592"/>
                </a:cubicBezTo>
                <a:cubicBezTo>
                  <a:pt x="46336" y="27733"/>
                  <a:pt x="46521" y="27918"/>
                  <a:pt x="46697" y="28103"/>
                </a:cubicBezTo>
                <a:cubicBezTo>
                  <a:pt x="46917" y="28323"/>
                  <a:pt x="47102" y="28508"/>
                  <a:pt x="47322" y="28693"/>
                </a:cubicBezTo>
                <a:cubicBezTo>
                  <a:pt x="46591" y="28983"/>
                  <a:pt x="45861" y="29274"/>
                  <a:pt x="45156" y="29573"/>
                </a:cubicBezTo>
                <a:cubicBezTo>
                  <a:pt x="44980" y="29388"/>
                  <a:pt x="44795" y="29203"/>
                  <a:pt x="44646" y="29018"/>
                </a:cubicBezTo>
                <a:cubicBezTo>
                  <a:pt x="45341" y="28728"/>
                  <a:pt x="46037" y="28429"/>
                  <a:pt x="46697" y="28103"/>
                </a:cubicBezTo>
                <a:lnTo>
                  <a:pt x="46697" y="28103"/>
                </a:lnTo>
                <a:cubicBezTo>
                  <a:pt x="46002" y="28393"/>
                  <a:pt x="45306" y="28693"/>
                  <a:pt x="44611" y="28983"/>
                </a:cubicBezTo>
                <a:cubicBezTo>
                  <a:pt x="44426" y="28798"/>
                  <a:pt x="44276" y="28613"/>
                  <a:pt x="44135" y="28473"/>
                </a:cubicBezTo>
                <a:cubicBezTo>
                  <a:pt x="44795" y="28173"/>
                  <a:pt x="45456" y="27848"/>
                  <a:pt x="46116" y="27513"/>
                </a:cubicBezTo>
                <a:close/>
                <a:moveTo>
                  <a:pt x="9210" y="27222"/>
                </a:moveTo>
                <a:lnTo>
                  <a:pt x="9210" y="27222"/>
                </a:lnTo>
                <a:cubicBezTo>
                  <a:pt x="9175" y="27733"/>
                  <a:pt x="9104" y="28173"/>
                  <a:pt x="9025" y="28649"/>
                </a:cubicBezTo>
                <a:cubicBezTo>
                  <a:pt x="8699" y="28798"/>
                  <a:pt x="8400" y="28948"/>
                  <a:pt x="8074" y="29089"/>
                </a:cubicBezTo>
                <a:cubicBezTo>
                  <a:pt x="7784" y="29239"/>
                  <a:pt x="7519" y="29423"/>
                  <a:pt x="7229" y="29608"/>
                </a:cubicBezTo>
                <a:cubicBezTo>
                  <a:pt x="7343" y="29168"/>
                  <a:pt x="7449" y="28728"/>
                  <a:pt x="7519" y="28288"/>
                </a:cubicBezTo>
                <a:cubicBezTo>
                  <a:pt x="7889" y="28032"/>
                  <a:pt x="8259" y="27768"/>
                  <a:pt x="8664" y="27513"/>
                </a:cubicBezTo>
                <a:cubicBezTo>
                  <a:pt x="8840" y="27407"/>
                  <a:pt x="9025" y="27328"/>
                  <a:pt x="9210" y="27222"/>
                </a:cubicBezTo>
                <a:close/>
                <a:moveTo>
                  <a:pt x="62694" y="27592"/>
                </a:moveTo>
                <a:cubicBezTo>
                  <a:pt x="63134" y="27918"/>
                  <a:pt x="63539" y="28253"/>
                  <a:pt x="63979" y="28543"/>
                </a:cubicBezTo>
                <a:cubicBezTo>
                  <a:pt x="63169" y="28913"/>
                  <a:pt x="62324" y="29274"/>
                  <a:pt x="61444" y="29608"/>
                </a:cubicBezTo>
                <a:cubicBezTo>
                  <a:pt x="61083" y="29309"/>
                  <a:pt x="60713" y="29018"/>
                  <a:pt x="60343" y="28693"/>
                </a:cubicBezTo>
                <a:cubicBezTo>
                  <a:pt x="61153" y="28323"/>
                  <a:pt x="61963" y="27953"/>
                  <a:pt x="62694" y="27592"/>
                </a:cubicBezTo>
                <a:close/>
                <a:moveTo>
                  <a:pt x="2536" y="27407"/>
                </a:moveTo>
                <a:cubicBezTo>
                  <a:pt x="2536" y="27812"/>
                  <a:pt x="2501" y="28253"/>
                  <a:pt x="2422" y="28728"/>
                </a:cubicBezTo>
                <a:cubicBezTo>
                  <a:pt x="1947" y="29054"/>
                  <a:pt x="1401" y="29388"/>
                  <a:pt x="811" y="29679"/>
                </a:cubicBezTo>
                <a:cubicBezTo>
                  <a:pt x="881" y="29203"/>
                  <a:pt x="916" y="28763"/>
                  <a:pt x="916" y="28358"/>
                </a:cubicBezTo>
                <a:cubicBezTo>
                  <a:pt x="1506" y="28068"/>
                  <a:pt x="2017" y="27733"/>
                  <a:pt x="2536" y="27407"/>
                </a:cubicBezTo>
                <a:close/>
                <a:moveTo>
                  <a:pt x="59322" y="27848"/>
                </a:moveTo>
                <a:cubicBezTo>
                  <a:pt x="59612" y="28138"/>
                  <a:pt x="59947" y="28393"/>
                  <a:pt x="60273" y="28693"/>
                </a:cubicBezTo>
                <a:cubicBezTo>
                  <a:pt x="60202" y="28728"/>
                  <a:pt x="60123" y="28763"/>
                  <a:pt x="60053" y="28798"/>
                </a:cubicBezTo>
                <a:cubicBezTo>
                  <a:pt x="59322" y="29089"/>
                  <a:pt x="58547" y="29388"/>
                  <a:pt x="57781" y="29679"/>
                </a:cubicBezTo>
                <a:cubicBezTo>
                  <a:pt x="57482" y="29423"/>
                  <a:pt x="57227" y="29168"/>
                  <a:pt x="56936" y="28913"/>
                </a:cubicBezTo>
                <a:cubicBezTo>
                  <a:pt x="57746" y="28578"/>
                  <a:pt x="58512" y="28208"/>
                  <a:pt x="59322" y="27848"/>
                </a:cubicBezTo>
                <a:close/>
                <a:moveTo>
                  <a:pt x="21606" y="28508"/>
                </a:moveTo>
                <a:cubicBezTo>
                  <a:pt x="22011" y="28613"/>
                  <a:pt x="22416" y="28763"/>
                  <a:pt x="22821" y="28948"/>
                </a:cubicBezTo>
                <a:cubicBezTo>
                  <a:pt x="22821" y="29203"/>
                  <a:pt x="22856" y="29459"/>
                  <a:pt x="22856" y="29714"/>
                </a:cubicBezTo>
                <a:cubicBezTo>
                  <a:pt x="22416" y="29529"/>
                  <a:pt x="21976" y="29353"/>
                  <a:pt x="21535" y="29203"/>
                </a:cubicBezTo>
                <a:cubicBezTo>
                  <a:pt x="21571" y="28983"/>
                  <a:pt x="21606" y="28728"/>
                  <a:pt x="21606" y="28508"/>
                </a:cubicBezTo>
                <a:close/>
                <a:moveTo>
                  <a:pt x="53045" y="28208"/>
                </a:moveTo>
                <a:cubicBezTo>
                  <a:pt x="53230" y="28393"/>
                  <a:pt x="53450" y="28613"/>
                  <a:pt x="53635" y="28798"/>
                </a:cubicBezTo>
                <a:cubicBezTo>
                  <a:pt x="53705" y="28869"/>
                  <a:pt x="53740" y="28913"/>
                  <a:pt x="53784" y="28948"/>
                </a:cubicBezTo>
                <a:cubicBezTo>
                  <a:pt x="53300" y="29168"/>
                  <a:pt x="52825" y="29309"/>
                  <a:pt x="52349" y="29494"/>
                </a:cubicBezTo>
                <a:cubicBezTo>
                  <a:pt x="52094" y="29573"/>
                  <a:pt x="51803" y="29679"/>
                  <a:pt x="51539" y="29749"/>
                </a:cubicBezTo>
                <a:cubicBezTo>
                  <a:pt x="51319" y="29529"/>
                  <a:pt x="51143" y="29309"/>
                  <a:pt x="50923" y="29089"/>
                </a:cubicBezTo>
                <a:cubicBezTo>
                  <a:pt x="51143" y="28983"/>
                  <a:pt x="51363" y="28913"/>
                  <a:pt x="51539" y="28834"/>
                </a:cubicBezTo>
                <a:cubicBezTo>
                  <a:pt x="52059" y="28649"/>
                  <a:pt x="52569" y="28429"/>
                  <a:pt x="53045" y="28208"/>
                </a:cubicBezTo>
                <a:close/>
                <a:moveTo>
                  <a:pt x="55985" y="28032"/>
                </a:moveTo>
                <a:cubicBezTo>
                  <a:pt x="56276" y="28323"/>
                  <a:pt x="56566" y="28613"/>
                  <a:pt x="56866" y="28913"/>
                </a:cubicBezTo>
                <a:cubicBezTo>
                  <a:pt x="56091" y="29203"/>
                  <a:pt x="55360" y="29494"/>
                  <a:pt x="54621" y="29749"/>
                </a:cubicBezTo>
                <a:cubicBezTo>
                  <a:pt x="54365" y="29494"/>
                  <a:pt x="54110" y="29239"/>
                  <a:pt x="53855" y="28983"/>
                </a:cubicBezTo>
                <a:cubicBezTo>
                  <a:pt x="54585" y="28693"/>
                  <a:pt x="55281" y="28393"/>
                  <a:pt x="55985" y="28032"/>
                </a:cubicBezTo>
                <a:close/>
                <a:moveTo>
                  <a:pt x="18489" y="28913"/>
                </a:moveTo>
                <a:cubicBezTo>
                  <a:pt x="18419" y="29133"/>
                  <a:pt x="18348" y="29353"/>
                  <a:pt x="18269" y="29608"/>
                </a:cubicBezTo>
                <a:cubicBezTo>
                  <a:pt x="17758" y="29644"/>
                  <a:pt x="17248" y="29714"/>
                  <a:pt x="16764" y="29793"/>
                </a:cubicBezTo>
                <a:cubicBezTo>
                  <a:pt x="16843" y="29573"/>
                  <a:pt x="16948" y="29353"/>
                  <a:pt x="17028" y="29089"/>
                </a:cubicBezTo>
                <a:cubicBezTo>
                  <a:pt x="17503" y="29018"/>
                  <a:pt x="17979" y="28948"/>
                  <a:pt x="18489" y="28913"/>
                </a:cubicBezTo>
                <a:close/>
                <a:moveTo>
                  <a:pt x="44056" y="28473"/>
                </a:moveTo>
                <a:cubicBezTo>
                  <a:pt x="44241" y="28649"/>
                  <a:pt x="44390" y="28834"/>
                  <a:pt x="44575" y="28983"/>
                </a:cubicBezTo>
                <a:cubicBezTo>
                  <a:pt x="43836" y="29274"/>
                  <a:pt x="43140" y="29573"/>
                  <a:pt x="42410" y="29793"/>
                </a:cubicBezTo>
                <a:cubicBezTo>
                  <a:pt x="42260" y="29644"/>
                  <a:pt x="42119" y="29459"/>
                  <a:pt x="41934" y="29274"/>
                </a:cubicBezTo>
                <a:cubicBezTo>
                  <a:pt x="42665" y="29018"/>
                  <a:pt x="43396" y="28763"/>
                  <a:pt x="44056" y="28473"/>
                </a:cubicBezTo>
                <a:close/>
                <a:moveTo>
                  <a:pt x="6824" y="26747"/>
                </a:moveTo>
                <a:lnTo>
                  <a:pt x="6824" y="26747"/>
                </a:lnTo>
                <a:cubicBezTo>
                  <a:pt x="6753" y="27222"/>
                  <a:pt x="6639" y="27663"/>
                  <a:pt x="6533" y="28103"/>
                </a:cubicBezTo>
                <a:cubicBezTo>
                  <a:pt x="6199" y="28508"/>
                  <a:pt x="5838" y="28948"/>
                  <a:pt x="5503" y="29388"/>
                </a:cubicBezTo>
                <a:cubicBezTo>
                  <a:pt x="5398" y="29529"/>
                  <a:pt x="5248" y="29679"/>
                  <a:pt x="5142" y="29864"/>
                </a:cubicBezTo>
                <a:cubicBezTo>
                  <a:pt x="5283" y="29459"/>
                  <a:pt x="5398" y="29054"/>
                  <a:pt x="5539" y="28649"/>
                </a:cubicBezTo>
                <a:cubicBezTo>
                  <a:pt x="5759" y="28358"/>
                  <a:pt x="5944" y="28068"/>
                  <a:pt x="6164" y="27768"/>
                </a:cubicBezTo>
                <a:cubicBezTo>
                  <a:pt x="6384" y="27443"/>
                  <a:pt x="6604" y="27073"/>
                  <a:pt x="6824" y="26747"/>
                </a:cubicBezTo>
                <a:close/>
                <a:moveTo>
                  <a:pt x="20065" y="28913"/>
                </a:moveTo>
                <a:cubicBezTo>
                  <a:pt x="20585" y="28983"/>
                  <a:pt x="21025" y="29089"/>
                  <a:pt x="21500" y="29239"/>
                </a:cubicBezTo>
                <a:cubicBezTo>
                  <a:pt x="21465" y="29459"/>
                  <a:pt x="21465" y="29644"/>
                  <a:pt x="21430" y="29864"/>
                </a:cubicBezTo>
                <a:cubicBezTo>
                  <a:pt x="20910" y="29714"/>
                  <a:pt x="20435" y="29608"/>
                  <a:pt x="19924" y="29573"/>
                </a:cubicBezTo>
                <a:cubicBezTo>
                  <a:pt x="19959" y="29353"/>
                  <a:pt x="20030" y="29133"/>
                  <a:pt x="20065" y="28913"/>
                </a:cubicBezTo>
                <a:close/>
                <a:moveTo>
                  <a:pt x="36027" y="28693"/>
                </a:moveTo>
                <a:cubicBezTo>
                  <a:pt x="36176" y="28948"/>
                  <a:pt x="36282" y="29168"/>
                  <a:pt x="36432" y="29423"/>
                </a:cubicBezTo>
                <a:cubicBezTo>
                  <a:pt x="36027" y="29494"/>
                  <a:pt x="35622" y="29608"/>
                  <a:pt x="35217" y="29679"/>
                </a:cubicBezTo>
                <a:cubicBezTo>
                  <a:pt x="34856" y="29749"/>
                  <a:pt x="34486" y="29828"/>
                  <a:pt x="34116" y="29899"/>
                </a:cubicBezTo>
                <a:cubicBezTo>
                  <a:pt x="33975" y="29644"/>
                  <a:pt x="33861" y="29388"/>
                  <a:pt x="33711" y="29089"/>
                </a:cubicBezTo>
                <a:cubicBezTo>
                  <a:pt x="34081" y="29054"/>
                  <a:pt x="34451" y="28983"/>
                  <a:pt x="34812" y="28913"/>
                </a:cubicBezTo>
                <a:cubicBezTo>
                  <a:pt x="35217" y="28834"/>
                  <a:pt x="35622" y="28763"/>
                  <a:pt x="36027" y="28693"/>
                </a:cubicBezTo>
                <a:close/>
                <a:moveTo>
                  <a:pt x="50183" y="28393"/>
                </a:moveTo>
                <a:lnTo>
                  <a:pt x="50844" y="29054"/>
                </a:lnTo>
                <a:cubicBezTo>
                  <a:pt x="50113" y="29353"/>
                  <a:pt x="49338" y="29644"/>
                  <a:pt x="48572" y="29899"/>
                </a:cubicBezTo>
                <a:cubicBezTo>
                  <a:pt x="48352" y="29714"/>
                  <a:pt x="48167" y="29494"/>
                  <a:pt x="47982" y="29309"/>
                </a:cubicBezTo>
                <a:cubicBezTo>
                  <a:pt x="48722" y="29018"/>
                  <a:pt x="49453" y="28693"/>
                  <a:pt x="50183" y="28393"/>
                </a:cubicBezTo>
                <a:close/>
                <a:moveTo>
                  <a:pt x="41415" y="28763"/>
                </a:moveTo>
                <a:cubicBezTo>
                  <a:pt x="41564" y="28948"/>
                  <a:pt x="41714" y="29089"/>
                  <a:pt x="41855" y="29274"/>
                </a:cubicBezTo>
                <a:cubicBezTo>
                  <a:pt x="41124" y="29529"/>
                  <a:pt x="40393" y="29749"/>
                  <a:pt x="39619" y="29969"/>
                </a:cubicBezTo>
                <a:cubicBezTo>
                  <a:pt x="39478" y="29793"/>
                  <a:pt x="39328" y="29644"/>
                  <a:pt x="39178" y="29459"/>
                </a:cubicBezTo>
                <a:cubicBezTo>
                  <a:pt x="39953" y="29239"/>
                  <a:pt x="40684" y="29018"/>
                  <a:pt x="41415" y="28763"/>
                </a:cubicBezTo>
                <a:close/>
                <a:moveTo>
                  <a:pt x="24141" y="28393"/>
                </a:moveTo>
                <a:lnTo>
                  <a:pt x="24141" y="28393"/>
                </a:lnTo>
                <a:cubicBezTo>
                  <a:pt x="24546" y="28578"/>
                  <a:pt x="24951" y="28763"/>
                  <a:pt x="25391" y="28913"/>
                </a:cubicBezTo>
                <a:cubicBezTo>
                  <a:pt x="25427" y="29274"/>
                  <a:pt x="25462" y="29644"/>
                  <a:pt x="25532" y="30013"/>
                </a:cubicBezTo>
                <a:cubicBezTo>
                  <a:pt x="25092" y="29864"/>
                  <a:pt x="24652" y="29714"/>
                  <a:pt x="24247" y="29529"/>
                </a:cubicBezTo>
                <a:cubicBezTo>
                  <a:pt x="24212" y="29168"/>
                  <a:pt x="24177" y="28798"/>
                  <a:pt x="24141" y="28393"/>
                </a:cubicBezTo>
                <a:close/>
                <a:moveTo>
                  <a:pt x="38668" y="28869"/>
                </a:moveTo>
                <a:cubicBezTo>
                  <a:pt x="38818" y="29054"/>
                  <a:pt x="38958" y="29239"/>
                  <a:pt x="39108" y="29423"/>
                </a:cubicBezTo>
                <a:cubicBezTo>
                  <a:pt x="38333" y="29644"/>
                  <a:pt x="37603" y="29828"/>
                  <a:pt x="36837" y="30013"/>
                </a:cubicBezTo>
                <a:cubicBezTo>
                  <a:pt x="36722" y="29828"/>
                  <a:pt x="36617" y="29644"/>
                  <a:pt x="36502" y="29423"/>
                </a:cubicBezTo>
                <a:cubicBezTo>
                  <a:pt x="37198" y="29274"/>
                  <a:pt x="37937" y="29089"/>
                  <a:pt x="38668" y="28869"/>
                </a:cubicBezTo>
                <a:close/>
                <a:moveTo>
                  <a:pt x="11041" y="27918"/>
                </a:moveTo>
                <a:lnTo>
                  <a:pt x="11041" y="27918"/>
                </a:lnTo>
                <a:cubicBezTo>
                  <a:pt x="11006" y="28429"/>
                  <a:pt x="10935" y="28913"/>
                  <a:pt x="10821" y="29353"/>
                </a:cubicBezTo>
                <a:cubicBezTo>
                  <a:pt x="10125" y="29529"/>
                  <a:pt x="9430" y="29749"/>
                  <a:pt x="8734" y="30049"/>
                </a:cubicBezTo>
                <a:cubicBezTo>
                  <a:pt x="8840" y="29608"/>
                  <a:pt x="8954" y="29133"/>
                  <a:pt x="9060" y="28693"/>
                </a:cubicBezTo>
                <a:cubicBezTo>
                  <a:pt x="9720" y="28393"/>
                  <a:pt x="10381" y="28138"/>
                  <a:pt x="11041" y="27918"/>
                </a:cubicBezTo>
                <a:close/>
                <a:moveTo>
                  <a:pt x="3927" y="27698"/>
                </a:moveTo>
                <a:cubicBezTo>
                  <a:pt x="3857" y="28103"/>
                  <a:pt x="3778" y="28543"/>
                  <a:pt x="3672" y="28983"/>
                </a:cubicBezTo>
                <a:cubicBezTo>
                  <a:pt x="3197" y="29353"/>
                  <a:pt x="2721" y="29714"/>
                  <a:pt x="2167" y="30084"/>
                </a:cubicBezTo>
                <a:cubicBezTo>
                  <a:pt x="2316" y="29608"/>
                  <a:pt x="2422" y="29168"/>
                  <a:pt x="2457" y="28763"/>
                </a:cubicBezTo>
                <a:cubicBezTo>
                  <a:pt x="3012" y="28429"/>
                  <a:pt x="3487" y="28068"/>
                  <a:pt x="3927" y="27698"/>
                </a:cubicBezTo>
                <a:close/>
                <a:moveTo>
                  <a:pt x="5838" y="27407"/>
                </a:moveTo>
                <a:lnTo>
                  <a:pt x="5838" y="27407"/>
                </a:lnTo>
                <a:cubicBezTo>
                  <a:pt x="5723" y="27848"/>
                  <a:pt x="5618" y="28253"/>
                  <a:pt x="5503" y="28649"/>
                </a:cubicBezTo>
                <a:cubicBezTo>
                  <a:pt x="5283" y="28948"/>
                  <a:pt x="5028" y="29274"/>
                  <a:pt x="4808" y="29573"/>
                </a:cubicBezTo>
                <a:cubicBezTo>
                  <a:pt x="4623" y="29749"/>
                  <a:pt x="4482" y="29934"/>
                  <a:pt x="4297" y="30119"/>
                </a:cubicBezTo>
                <a:cubicBezTo>
                  <a:pt x="4438" y="29749"/>
                  <a:pt x="4588" y="29353"/>
                  <a:pt x="4737" y="28948"/>
                </a:cubicBezTo>
                <a:cubicBezTo>
                  <a:pt x="4808" y="28834"/>
                  <a:pt x="4922" y="28693"/>
                  <a:pt x="5028" y="28578"/>
                </a:cubicBezTo>
                <a:cubicBezTo>
                  <a:pt x="5318" y="28208"/>
                  <a:pt x="5583" y="27812"/>
                  <a:pt x="5838" y="27407"/>
                </a:cubicBezTo>
                <a:close/>
                <a:moveTo>
                  <a:pt x="47322" y="28728"/>
                </a:moveTo>
                <a:cubicBezTo>
                  <a:pt x="47542" y="28913"/>
                  <a:pt x="47727" y="29089"/>
                  <a:pt x="47912" y="29274"/>
                </a:cubicBezTo>
                <a:cubicBezTo>
                  <a:pt x="47181" y="29573"/>
                  <a:pt x="46407" y="29864"/>
                  <a:pt x="45676" y="30119"/>
                </a:cubicBezTo>
                <a:lnTo>
                  <a:pt x="45341" y="29793"/>
                </a:lnTo>
                <a:cubicBezTo>
                  <a:pt x="45306" y="29714"/>
                  <a:pt x="45236" y="29644"/>
                  <a:pt x="45156" y="29608"/>
                </a:cubicBezTo>
                <a:cubicBezTo>
                  <a:pt x="45896" y="29309"/>
                  <a:pt x="46627" y="29018"/>
                  <a:pt x="47322" y="28728"/>
                </a:cubicBezTo>
                <a:close/>
                <a:moveTo>
                  <a:pt x="5028" y="27663"/>
                </a:moveTo>
                <a:cubicBezTo>
                  <a:pt x="4922" y="28103"/>
                  <a:pt x="4808" y="28508"/>
                  <a:pt x="4702" y="28913"/>
                </a:cubicBezTo>
                <a:cubicBezTo>
                  <a:pt x="4297" y="29388"/>
                  <a:pt x="3822" y="29828"/>
                  <a:pt x="3302" y="30233"/>
                </a:cubicBezTo>
                <a:cubicBezTo>
                  <a:pt x="3452" y="29793"/>
                  <a:pt x="3602" y="29388"/>
                  <a:pt x="3707" y="29018"/>
                </a:cubicBezTo>
                <a:cubicBezTo>
                  <a:pt x="4183" y="28578"/>
                  <a:pt x="4623" y="28138"/>
                  <a:pt x="5028" y="27663"/>
                </a:cubicBezTo>
                <a:close/>
                <a:moveTo>
                  <a:pt x="16948" y="29089"/>
                </a:moveTo>
                <a:lnTo>
                  <a:pt x="16948" y="29089"/>
                </a:lnTo>
                <a:cubicBezTo>
                  <a:pt x="16878" y="29353"/>
                  <a:pt x="16808" y="29573"/>
                  <a:pt x="16693" y="29828"/>
                </a:cubicBezTo>
                <a:cubicBezTo>
                  <a:pt x="16288" y="29899"/>
                  <a:pt x="15848" y="29969"/>
                  <a:pt x="15443" y="30084"/>
                </a:cubicBezTo>
                <a:cubicBezTo>
                  <a:pt x="15223" y="30119"/>
                  <a:pt x="14968" y="30154"/>
                  <a:pt x="14747" y="30233"/>
                </a:cubicBezTo>
                <a:cubicBezTo>
                  <a:pt x="14862" y="29969"/>
                  <a:pt x="14968" y="29714"/>
                  <a:pt x="15047" y="29494"/>
                </a:cubicBezTo>
                <a:cubicBezTo>
                  <a:pt x="15223" y="29459"/>
                  <a:pt x="15408" y="29423"/>
                  <a:pt x="15593" y="29388"/>
                </a:cubicBezTo>
                <a:cubicBezTo>
                  <a:pt x="16068" y="29274"/>
                  <a:pt x="16508" y="29168"/>
                  <a:pt x="16948" y="29089"/>
                </a:cubicBezTo>
                <a:close/>
                <a:moveTo>
                  <a:pt x="64014" y="28578"/>
                </a:moveTo>
                <a:cubicBezTo>
                  <a:pt x="64270" y="28763"/>
                  <a:pt x="64569" y="28983"/>
                  <a:pt x="64860" y="29168"/>
                </a:cubicBezTo>
                <a:cubicBezTo>
                  <a:pt x="64050" y="29529"/>
                  <a:pt x="63169" y="29899"/>
                  <a:pt x="62289" y="30233"/>
                </a:cubicBezTo>
                <a:cubicBezTo>
                  <a:pt x="62034" y="30049"/>
                  <a:pt x="61743" y="29828"/>
                  <a:pt x="61488" y="29644"/>
                </a:cubicBezTo>
                <a:cubicBezTo>
                  <a:pt x="62368" y="29309"/>
                  <a:pt x="63204" y="28948"/>
                  <a:pt x="64014" y="28578"/>
                </a:cubicBezTo>
                <a:close/>
                <a:moveTo>
                  <a:pt x="21535" y="29274"/>
                </a:moveTo>
                <a:cubicBezTo>
                  <a:pt x="21976" y="29388"/>
                  <a:pt x="22416" y="29573"/>
                  <a:pt x="22856" y="29749"/>
                </a:cubicBezTo>
                <a:lnTo>
                  <a:pt x="22856" y="30304"/>
                </a:lnTo>
                <a:cubicBezTo>
                  <a:pt x="22381" y="30154"/>
                  <a:pt x="21905" y="30013"/>
                  <a:pt x="21465" y="29864"/>
                </a:cubicBezTo>
                <a:cubicBezTo>
                  <a:pt x="21500" y="29679"/>
                  <a:pt x="21535" y="29459"/>
                  <a:pt x="21535" y="29274"/>
                </a:cubicBezTo>
                <a:close/>
                <a:moveTo>
                  <a:pt x="22891" y="28983"/>
                </a:moveTo>
                <a:cubicBezTo>
                  <a:pt x="23111" y="29089"/>
                  <a:pt x="23367" y="29203"/>
                  <a:pt x="23666" y="29309"/>
                </a:cubicBezTo>
                <a:cubicBezTo>
                  <a:pt x="23851" y="29423"/>
                  <a:pt x="24027" y="29494"/>
                  <a:pt x="24212" y="29573"/>
                </a:cubicBezTo>
                <a:cubicBezTo>
                  <a:pt x="24212" y="29828"/>
                  <a:pt x="24247" y="30049"/>
                  <a:pt x="24291" y="30304"/>
                </a:cubicBezTo>
                <a:cubicBezTo>
                  <a:pt x="24141" y="30269"/>
                  <a:pt x="24027" y="30189"/>
                  <a:pt x="23886" y="30154"/>
                </a:cubicBezTo>
                <a:cubicBezTo>
                  <a:pt x="23666" y="30049"/>
                  <a:pt x="23446" y="29969"/>
                  <a:pt x="23261" y="29864"/>
                </a:cubicBezTo>
                <a:cubicBezTo>
                  <a:pt x="23111" y="29828"/>
                  <a:pt x="23006" y="29793"/>
                  <a:pt x="22891" y="29714"/>
                </a:cubicBezTo>
                <a:lnTo>
                  <a:pt x="22891" y="28983"/>
                </a:lnTo>
                <a:close/>
                <a:moveTo>
                  <a:pt x="33676" y="29089"/>
                </a:moveTo>
                <a:cubicBezTo>
                  <a:pt x="33790" y="29388"/>
                  <a:pt x="33931" y="29644"/>
                  <a:pt x="34081" y="29934"/>
                </a:cubicBezTo>
                <a:cubicBezTo>
                  <a:pt x="33315" y="30084"/>
                  <a:pt x="32540" y="30189"/>
                  <a:pt x="31774" y="30304"/>
                </a:cubicBezTo>
                <a:cubicBezTo>
                  <a:pt x="31625" y="30013"/>
                  <a:pt x="31475" y="29714"/>
                  <a:pt x="31369" y="29423"/>
                </a:cubicBezTo>
                <a:cubicBezTo>
                  <a:pt x="32135" y="29353"/>
                  <a:pt x="32910" y="29239"/>
                  <a:pt x="33676" y="29089"/>
                </a:cubicBezTo>
                <a:close/>
                <a:moveTo>
                  <a:pt x="25427" y="28913"/>
                </a:moveTo>
                <a:lnTo>
                  <a:pt x="25427" y="28913"/>
                </a:lnTo>
                <a:cubicBezTo>
                  <a:pt x="25902" y="29089"/>
                  <a:pt x="26413" y="29203"/>
                  <a:pt x="26888" y="29274"/>
                </a:cubicBezTo>
                <a:cubicBezTo>
                  <a:pt x="26967" y="29644"/>
                  <a:pt x="27003" y="30013"/>
                  <a:pt x="27073" y="30339"/>
                </a:cubicBezTo>
                <a:cubicBezTo>
                  <a:pt x="26598" y="30269"/>
                  <a:pt x="26087" y="30154"/>
                  <a:pt x="25568" y="30013"/>
                </a:cubicBezTo>
                <a:cubicBezTo>
                  <a:pt x="25497" y="29644"/>
                  <a:pt x="25462" y="29274"/>
                  <a:pt x="25427" y="28913"/>
                </a:cubicBezTo>
                <a:close/>
                <a:moveTo>
                  <a:pt x="44611" y="29018"/>
                </a:moveTo>
                <a:cubicBezTo>
                  <a:pt x="44760" y="29203"/>
                  <a:pt x="44936" y="29388"/>
                  <a:pt x="45086" y="29573"/>
                </a:cubicBezTo>
                <a:cubicBezTo>
                  <a:pt x="44355" y="29828"/>
                  <a:pt x="43616" y="30084"/>
                  <a:pt x="42885" y="30339"/>
                </a:cubicBezTo>
                <a:lnTo>
                  <a:pt x="42594" y="30013"/>
                </a:lnTo>
                <a:cubicBezTo>
                  <a:pt x="42559" y="29934"/>
                  <a:pt x="42480" y="29899"/>
                  <a:pt x="42445" y="29828"/>
                </a:cubicBezTo>
                <a:cubicBezTo>
                  <a:pt x="43140" y="29608"/>
                  <a:pt x="43880" y="29309"/>
                  <a:pt x="44611" y="29018"/>
                </a:cubicBezTo>
                <a:close/>
                <a:moveTo>
                  <a:pt x="19188" y="29585"/>
                </a:moveTo>
                <a:cubicBezTo>
                  <a:pt x="19393" y="29585"/>
                  <a:pt x="19598" y="29594"/>
                  <a:pt x="19810" y="29608"/>
                </a:cubicBezTo>
                <a:lnTo>
                  <a:pt x="19845" y="29608"/>
                </a:lnTo>
                <a:cubicBezTo>
                  <a:pt x="19775" y="29864"/>
                  <a:pt x="19704" y="30119"/>
                  <a:pt x="19590" y="30339"/>
                </a:cubicBezTo>
                <a:lnTo>
                  <a:pt x="19044" y="30339"/>
                </a:lnTo>
                <a:cubicBezTo>
                  <a:pt x="18674" y="30339"/>
                  <a:pt x="18304" y="30339"/>
                  <a:pt x="17979" y="30374"/>
                </a:cubicBezTo>
                <a:cubicBezTo>
                  <a:pt x="18084" y="30119"/>
                  <a:pt x="18199" y="29899"/>
                  <a:pt x="18304" y="29644"/>
                </a:cubicBezTo>
                <a:cubicBezTo>
                  <a:pt x="18609" y="29602"/>
                  <a:pt x="18898" y="29585"/>
                  <a:pt x="19188" y="29585"/>
                </a:cubicBezTo>
                <a:close/>
                <a:moveTo>
                  <a:pt x="15267" y="28429"/>
                </a:moveTo>
                <a:cubicBezTo>
                  <a:pt x="15223" y="28763"/>
                  <a:pt x="15117" y="29133"/>
                  <a:pt x="15003" y="29459"/>
                </a:cubicBezTo>
                <a:cubicBezTo>
                  <a:pt x="14827" y="29494"/>
                  <a:pt x="14607" y="29529"/>
                  <a:pt x="14422" y="29573"/>
                </a:cubicBezTo>
                <a:cubicBezTo>
                  <a:pt x="13867" y="29679"/>
                  <a:pt x="13286" y="29793"/>
                  <a:pt x="12731" y="29899"/>
                </a:cubicBezTo>
                <a:cubicBezTo>
                  <a:pt x="12846" y="29573"/>
                  <a:pt x="12916" y="29239"/>
                  <a:pt x="12987" y="28869"/>
                </a:cubicBezTo>
                <a:lnTo>
                  <a:pt x="12987" y="28869"/>
                </a:lnTo>
                <a:cubicBezTo>
                  <a:pt x="12881" y="29239"/>
                  <a:pt x="12802" y="29573"/>
                  <a:pt x="12696" y="29899"/>
                </a:cubicBezTo>
                <a:cubicBezTo>
                  <a:pt x="11965" y="30049"/>
                  <a:pt x="11226" y="30233"/>
                  <a:pt x="10530" y="30453"/>
                </a:cubicBezTo>
                <a:cubicBezTo>
                  <a:pt x="10645" y="30084"/>
                  <a:pt x="10750" y="29749"/>
                  <a:pt x="10865" y="29388"/>
                </a:cubicBezTo>
                <a:cubicBezTo>
                  <a:pt x="11560" y="29203"/>
                  <a:pt x="12256" y="29018"/>
                  <a:pt x="12987" y="28869"/>
                </a:cubicBezTo>
                <a:lnTo>
                  <a:pt x="12987" y="28869"/>
                </a:lnTo>
                <a:cubicBezTo>
                  <a:pt x="12987" y="28869"/>
                  <a:pt x="12987" y="28869"/>
                  <a:pt x="12987" y="28869"/>
                </a:cubicBezTo>
                <a:lnTo>
                  <a:pt x="13022" y="28869"/>
                </a:lnTo>
                <a:cubicBezTo>
                  <a:pt x="13726" y="28728"/>
                  <a:pt x="14457" y="28578"/>
                  <a:pt x="15188" y="28473"/>
                </a:cubicBezTo>
                <a:lnTo>
                  <a:pt x="15188" y="28429"/>
                </a:lnTo>
                <a:close/>
                <a:moveTo>
                  <a:pt x="53819" y="28983"/>
                </a:moveTo>
                <a:cubicBezTo>
                  <a:pt x="54075" y="29239"/>
                  <a:pt x="54330" y="29494"/>
                  <a:pt x="54550" y="29749"/>
                </a:cubicBezTo>
                <a:cubicBezTo>
                  <a:pt x="53960" y="29934"/>
                  <a:pt x="53414" y="30119"/>
                  <a:pt x="52825" y="30269"/>
                </a:cubicBezTo>
                <a:cubicBezTo>
                  <a:pt x="52605" y="30339"/>
                  <a:pt x="52384" y="30409"/>
                  <a:pt x="52200" y="30453"/>
                </a:cubicBezTo>
                <a:cubicBezTo>
                  <a:pt x="52023" y="30269"/>
                  <a:pt x="51839" y="30049"/>
                  <a:pt x="51654" y="29864"/>
                </a:cubicBezTo>
                <a:cubicBezTo>
                  <a:pt x="51618" y="29828"/>
                  <a:pt x="51618" y="29828"/>
                  <a:pt x="51583" y="29793"/>
                </a:cubicBezTo>
                <a:cubicBezTo>
                  <a:pt x="51839" y="29714"/>
                  <a:pt x="52094" y="29608"/>
                  <a:pt x="52349" y="29529"/>
                </a:cubicBezTo>
                <a:cubicBezTo>
                  <a:pt x="52860" y="29388"/>
                  <a:pt x="53344" y="29203"/>
                  <a:pt x="53819" y="28983"/>
                </a:cubicBezTo>
                <a:close/>
                <a:moveTo>
                  <a:pt x="56901" y="28913"/>
                </a:moveTo>
                <a:cubicBezTo>
                  <a:pt x="57191" y="29168"/>
                  <a:pt x="57447" y="29423"/>
                  <a:pt x="57746" y="29679"/>
                </a:cubicBezTo>
                <a:cubicBezTo>
                  <a:pt x="56936" y="29969"/>
                  <a:pt x="56126" y="30233"/>
                  <a:pt x="55325" y="30453"/>
                </a:cubicBezTo>
                <a:cubicBezTo>
                  <a:pt x="55105" y="30233"/>
                  <a:pt x="54885" y="30013"/>
                  <a:pt x="54665" y="29749"/>
                </a:cubicBezTo>
                <a:cubicBezTo>
                  <a:pt x="55395" y="29529"/>
                  <a:pt x="56126" y="29239"/>
                  <a:pt x="56901" y="28913"/>
                </a:cubicBezTo>
                <a:close/>
                <a:moveTo>
                  <a:pt x="26967" y="29309"/>
                </a:moveTo>
                <a:cubicBezTo>
                  <a:pt x="27663" y="29423"/>
                  <a:pt x="28394" y="29494"/>
                  <a:pt x="29168" y="29494"/>
                </a:cubicBezTo>
                <a:cubicBezTo>
                  <a:pt x="29204" y="29828"/>
                  <a:pt x="29309" y="30154"/>
                  <a:pt x="29424" y="30489"/>
                </a:cubicBezTo>
                <a:cubicBezTo>
                  <a:pt x="28649" y="30489"/>
                  <a:pt x="27883" y="30453"/>
                  <a:pt x="27152" y="30339"/>
                </a:cubicBezTo>
                <a:cubicBezTo>
                  <a:pt x="27038" y="30013"/>
                  <a:pt x="27003" y="29644"/>
                  <a:pt x="26967" y="29309"/>
                </a:cubicBezTo>
                <a:close/>
                <a:moveTo>
                  <a:pt x="31334" y="29423"/>
                </a:moveTo>
                <a:cubicBezTo>
                  <a:pt x="31440" y="29714"/>
                  <a:pt x="31589" y="30013"/>
                  <a:pt x="31730" y="30304"/>
                </a:cubicBezTo>
                <a:cubicBezTo>
                  <a:pt x="30964" y="30409"/>
                  <a:pt x="30234" y="30489"/>
                  <a:pt x="29459" y="30489"/>
                </a:cubicBezTo>
                <a:cubicBezTo>
                  <a:pt x="29353" y="30154"/>
                  <a:pt x="29274" y="29864"/>
                  <a:pt x="29204" y="29494"/>
                </a:cubicBezTo>
                <a:lnTo>
                  <a:pt x="29204" y="29494"/>
                </a:lnTo>
                <a:cubicBezTo>
                  <a:pt x="29390" y="29503"/>
                  <a:pt x="29576" y="29508"/>
                  <a:pt x="29764" y="29508"/>
                </a:cubicBezTo>
                <a:cubicBezTo>
                  <a:pt x="30275" y="29508"/>
                  <a:pt x="30793" y="29475"/>
                  <a:pt x="31334" y="29423"/>
                </a:cubicBezTo>
                <a:close/>
                <a:moveTo>
                  <a:pt x="36467" y="29459"/>
                </a:moveTo>
                <a:cubicBezTo>
                  <a:pt x="36572" y="29644"/>
                  <a:pt x="36687" y="29828"/>
                  <a:pt x="36793" y="30013"/>
                </a:cubicBezTo>
                <a:cubicBezTo>
                  <a:pt x="36396" y="30119"/>
                  <a:pt x="35991" y="30189"/>
                  <a:pt x="35586" y="30269"/>
                </a:cubicBezTo>
                <a:cubicBezTo>
                  <a:pt x="35217" y="30374"/>
                  <a:pt x="34856" y="30453"/>
                  <a:pt x="34486" y="30524"/>
                </a:cubicBezTo>
                <a:cubicBezTo>
                  <a:pt x="34336" y="30339"/>
                  <a:pt x="34266" y="30154"/>
                  <a:pt x="34151" y="29934"/>
                </a:cubicBezTo>
                <a:cubicBezTo>
                  <a:pt x="34521" y="29864"/>
                  <a:pt x="34856" y="29793"/>
                  <a:pt x="35217" y="29714"/>
                </a:cubicBezTo>
                <a:cubicBezTo>
                  <a:pt x="35622" y="29644"/>
                  <a:pt x="36027" y="29529"/>
                  <a:pt x="36467" y="29459"/>
                </a:cubicBezTo>
                <a:close/>
                <a:moveTo>
                  <a:pt x="41899" y="29309"/>
                </a:moveTo>
                <a:cubicBezTo>
                  <a:pt x="42040" y="29459"/>
                  <a:pt x="42225" y="29644"/>
                  <a:pt x="42374" y="29828"/>
                </a:cubicBezTo>
                <a:cubicBezTo>
                  <a:pt x="41600" y="30084"/>
                  <a:pt x="40869" y="30304"/>
                  <a:pt x="40094" y="30524"/>
                </a:cubicBezTo>
                <a:cubicBezTo>
                  <a:pt x="39953" y="30339"/>
                  <a:pt x="39804" y="30189"/>
                  <a:pt x="39654" y="30013"/>
                </a:cubicBezTo>
                <a:cubicBezTo>
                  <a:pt x="40429" y="29793"/>
                  <a:pt x="41159" y="29573"/>
                  <a:pt x="41899" y="29309"/>
                </a:cubicBezTo>
                <a:close/>
                <a:moveTo>
                  <a:pt x="60308" y="28728"/>
                </a:moveTo>
                <a:cubicBezTo>
                  <a:pt x="60678" y="29018"/>
                  <a:pt x="61047" y="29353"/>
                  <a:pt x="61408" y="29644"/>
                </a:cubicBezTo>
                <a:cubicBezTo>
                  <a:pt x="61338" y="29679"/>
                  <a:pt x="61224" y="29714"/>
                  <a:pt x="61153" y="29714"/>
                </a:cubicBezTo>
                <a:cubicBezTo>
                  <a:pt x="60387" y="30013"/>
                  <a:pt x="59612" y="30304"/>
                  <a:pt x="58847" y="30524"/>
                </a:cubicBezTo>
                <a:cubicBezTo>
                  <a:pt x="58477" y="30269"/>
                  <a:pt x="58142" y="29969"/>
                  <a:pt x="57816" y="29714"/>
                </a:cubicBezTo>
                <a:cubicBezTo>
                  <a:pt x="58582" y="29423"/>
                  <a:pt x="59322" y="29133"/>
                  <a:pt x="60053" y="28834"/>
                </a:cubicBezTo>
                <a:cubicBezTo>
                  <a:pt x="60123" y="28798"/>
                  <a:pt x="60238" y="28763"/>
                  <a:pt x="60308" y="28728"/>
                </a:cubicBezTo>
                <a:close/>
                <a:moveTo>
                  <a:pt x="39143" y="29459"/>
                </a:moveTo>
                <a:cubicBezTo>
                  <a:pt x="39293" y="29644"/>
                  <a:pt x="39434" y="29828"/>
                  <a:pt x="39583" y="29969"/>
                </a:cubicBezTo>
                <a:cubicBezTo>
                  <a:pt x="38818" y="30189"/>
                  <a:pt x="38043" y="30374"/>
                  <a:pt x="37233" y="30559"/>
                </a:cubicBezTo>
                <a:cubicBezTo>
                  <a:pt x="37127" y="30374"/>
                  <a:pt x="36977" y="30233"/>
                  <a:pt x="36872" y="30049"/>
                </a:cubicBezTo>
                <a:cubicBezTo>
                  <a:pt x="37603" y="29864"/>
                  <a:pt x="38377" y="29679"/>
                  <a:pt x="39143" y="29459"/>
                </a:cubicBezTo>
                <a:close/>
                <a:moveTo>
                  <a:pt x="50879" y="29089"/>
                </a:moveTo>
                <a:cubicBezTo>
                  <a:pt x="51064" y="29309"/>
                  <a:pt x="51284" y="29529"/>
                  <a:pt x="51504" y="29793"/>
                </a:cubicBezTo>
                <a:cubicBezTo>
                  <a:pt x="51143" y="29899"/>
                  <a:pt x="50773" y="30013"/>
                  <a:pt x="50439" y="30119"/>
                </a:cubicBezTo>
                <a:cubicBezTo>
                  <a:pt x="49999" y="30269"/>
                  <a:pt x="49558" y="30409"/>
                  <a:pt x="49162" y="30559"/>
                </a:cubicBezTo>
                <a:cubicBezTo>
                  <a:pt x="48977" y="30374"/>
                  <a:pt x="48757" y="30154"/>
                  <a:pt x="48572" y="29934"/>
                </a:cubicBezTo>
                <a:cubicBezTo>
                  <a:pt x="49382" y="29679"/>
                  <a:pt x="50113" y="29388"/>
                  <a:pt x="50879" y="29089"/>
                </a:cubicBezTo>
                <a:close/>
                <a:moveTo>
                  <a:pt x="18269" y="29644"/>
                </a:moveTo>
                <a:cubicBezTo>
                  <a:pt x="18163" y="29899"/>
                  <a:pt x="18049" y="30119"/>
                  <a:pt x="17908" y="30374"/>
                </a:cubicBezTo>
                <a:cubicBezTo>
                  <a:pt x="17389" y="30409"/>
                  <a:pt x="16843" y="30524"/>
                  <a:pt x="16323" y="30594"/>
                </a:cubicBezTo>
                <a:cubicBezTo>
                  <a:pt x="16473" y="30374"/>
                  <a:pt x="16623" y="30119"/>
                  <a:pt x="16728" y="29864"/>
                </a:cubicBezTo>
                <a:cubicBezTo>
                  <a:pt x="17248" y="29749"/>
                  <a:pt x="17758" y="29679"/>
                  <a:pt x="18269" y="29644"/>
                </a:cubicBezTo>
                <a:close/>
                <a:moveTo>
                  <a:pt x="19889" y="29608"/>
                </a:moveTo>
                <a:cubicBezTo>
                  <a:pt x="20435" y="29679"/>
                  <a:pt x="20910" y="29749"/>
                  <a:pt x="21386" y="29899"/>
                </a:cubicBezTo>
                <a:cubicBezTo>
                  <a:pt x="21350" y="30119"/>
                  <a:pt x="21315" y="30339"/>
                  <a:pt x="21245" y="30594"/>
                </a:cubicBezTo>
                <a:cubicBezTo>
                  <a:pt x="20725" y="30453"/>
                  <a:pt x="20180" y="30374"/>
                  <a:pt x="19669" y="30339"/>
                </a:cubicBezTo>
                <a:cubicBezTo>
                  <a:pt x="19739" y="30119"/>
                  <a:pt x="19810" y="29864"/>
                  <a:pt x="19889" y="29608"/>
                </a:cubicBezTo>
                <a:close/>
                <a:moveTo>
                  <a:pt x="64895" y="29203"/>
                </a:moveTo>
                <a:cubicBezTo>
                  <a:pt x="65115" y="29353"/>
                  <a:pt x="65370" y="29459"/>
                  <a:pt x="65590" y="29608"/>
                </a:cubicBezTo>
                <a:cubicBezTo>
                  <a:pt x="64745" y="29969"/>
                  <a:pt x="63865" y="30339"/>
                  <a:pt x="62949" y="30674"/>
                </a:cubicBezTo>
                <a:cubicBezTo>
                  <a:pt x="62729" y="30524"/>
                  <a:pt x="62544" y="30409"/>
                  <a:pt x="62324" y="30269"/>
                </a:cubicBezTo>
                <a:cubicBezTo>
                  <a:pt x="63248" y="29899"/>
                  <a:pt x="64085" y="29573"/>
                  <a:pt x="64895" y="29203"/>
                </a:cubicBezTo>
                <a:close/>
                <a:moveTo>
                  <a:pt x="15003" y="29494"/>
                </a:moveTo>
                <a:lnTo>
                  <a:pt x="15003" y="29494"/>
                </a:lnTo>
                <a:cubicBezTo>
                  <a:pt x="14932" y="29749"/>
                  <a:pt x="14827" y="29969"/>
                  <a:pt x="14712" y="30233"/>
                </a:cubicBezTo>
                <a:lnTo>
                  <a:pt x="14607" y="30233"/>
                </a:lnTo>
                <a:cubicBezTo>
                  <a:pt x="13867" y="30374"/>
                  <a:pt x="13136" y="30559"/>
                  <a:pt x="12362" y="30744"/>
                </a:cubicBezTo>
                <a:cubicBezTo>
                  <a:pt x="12511" y="30489"/>
                  <a:pt x="12626" y="30233"/>
                  <a:pt x="12696" y="29934"/>
                </a:cubicBezTo>
                <a:cubicBezTo>
                  <a:pt x="13286" y="29828"/>
                  <a:pt x="13867" y="29714"/>
                  <a:pt x="14422" y="29608"/>
                </a:cubicBezTo>
                <a:cubicBezTo>
                  <a:pt x="14607" y="29573"/>
                  <a:pt x="14827" y="29529"/>
                  <a:pt x="15003" y="29494"/>
                </a:cubicBezTo>
                <a:close/>
                <a:moveTo>
                  <a:pt x="24247" y="29608"/>
                </a:moveTo>
                <a:lnTo>
                  <a:pt x="24247" y="29608"/>
                </a:lnTo>
                <a:cubicBezTo>
                  <a:pt x="24652" y="29793"/>
                  <a:pt x="25092" y="29934"/>
                  <a:pt x="25532" y="30049"/>
                </a:cubicBezTo>
                <a:cubicBezTo>
                  <a:pt x="25568" y="30269"/>
                  <a:pt x="25647" y="30524"/>
                  <a:pt x="25682" y="30744"/>
                </a:cubicBezTo>
                <a:cubicBezTo>
                  <a:pt x="25242" y="30630"/>
                  <a:pt x="24802" y="30489"/>
                  <a:pt x="24326" y="30304"/>
                </a:cubicBezTo>
                <a:cubicBezTo>
                  <a:pt x="24291" y="30084"/>
                  <a:pt x="24291" y="29828"/>
                  <a:pt x="24247" y="29608"/>
                </a:cubicBezTo>
                <a:close/>
                <a:moveTo>
                  <a:pt x="47947" y="29309"/>
                </a:moveTo>
                <a:cubicBezTo>
                  <a:pt x="48132" y="29529"/>
                  <a:pt x="48317" y="29714"/>
                  <a:pt x="48502" y="29934"/>
                </a:cubicBezTo>
                <a:cubicBezTo>
                  <a:pt x="47762" y="30189"/>
                  <a:pt x="46996" y="30489"/>
                  <a:pt x="46222" y="30744"/>
                </a:cubicBezTo>
                <a:cubicBezTo>
                  <a:pt x="46037" y="30524"/>
                  <a:pt x="45861" y="30339"/>
                  <a:pt x="45711" y="30154"/>
                </a:cubicBezTo>
                <a:cubicBezTo>
                  <a:pt x="46442" y="29899"/>
                  <a:pt x="47216" y="29608"/>
                  <a:pt x="47947" y="29309"/>
                </a:cubicBezTo>
                <a:close/>
                <a:moveTo>
                  <a:pt x="7484" y="28323"/>
                </a:moveTo>
                <a:lnTo>
                  <a:pt x="7484" y="28323"/>
                </a:lnTo>
                <a:cubicBezTo>
                  <a:pt x="7414" y="28763"/>
                  <a:pt x="7299" y="29203"/>
                  <a:pt x="7194" y="29644"/>
                </a:cubicBezTo>
                <a:cubicBezTo>
                  <a:pt x="6683" y="29969"/>
                  <a:pt x="6199" y="30374"/>
                  <a:pt x="5723" y="30779"/>
                </a:cubicBezTo>
                <a:cubicBezTo>
                  <a:pt x="5873" y="30374"/>
                  <a:pt x="6023" y="29969"/>
                  <a:pt x="6164" y="29529"/>
                </a:cubicBezTo>
                <a:cubicBezTo>
                  <a:pt x="6569" y="29133"/>
                  <a:pt x="7009" y="28728"/>
                  <a:pt x="7484" y="28323"/>
                </a:cubicBezTo>
                <a:close/>
                <a:moveTo>
                  <a:pt x="22891" y="29749"/>
                </a:moveTo>
                <a:cubicBezTo>
                  <a:pt x="23006" y="29828"/>
                  <a:pt x="23111" y="29864"/>
                  <a:pt x="23226" y="29899"/>
                </a:cubicBezTo>
                <a:cubicBezTo>
                  <a:pt x="23446" y="30013"/>
                  <a:pt x="23666" y="30084"/>
                  <a:pt x="23886" y="30189"/>
                </a:cubicBezTo>
                <a:cubicBezTo>
                  <a:pt x="24027" y="30233"/>
                  <a:pt x="24141" y="30304"/>
                  <a:pt x="24291" y="30339"/>
                </a:cubicBezTo>
                <a:cubicBezTo>
                  <a:pt x="24326" y="30524"/>
                  <a:pt x="24361" y="30709"/>
                  <a:pt x="24361" y="30894"/>
                </a:cubicBezTo>
                <a:cubicBezTo>
                  <a:pt x="24291" y="30850"/>
                  <a:pt x="24212" y="30814"/>
                  <a:pt x="24141" y="30779"/>
                </a:cubicBezTo>
                <a:cubicBezTo>
                  <a:pt x="23851" y="30709"/>
                  <a:pt x="23587" y="30594"/>
                  <a:pt x="23331" y="30489"/>
                </a:cubicBezTo>
                <a:cubicBezTo>
                  <a:pt x="23190" y="30453"/>
                  <a:pt x="23041" y="30374"/>
                  <a:pt x="22891" y="30339"/>
                </a:cubicBezTo>
                <a:lnTo>
                  <a:pt x="22891" y="29749"/>
                </a:lnTo>
                <a:close/>
                <a:moveTo>
                  <a:pt x="45121" y="29608"/>
                </a:moveTo>
                <a:cubicBezTo>
                  <a:pt x="45200" y="29679"/>
                  <a:pt x="45271" y="29749"/>
                  <a:pt x="45341" y="29828"/>
                </a:cubicBezTo>
                <a:cubicBezTo>
                  <a:pt x="45420" y="29934"/>
                  <a:pt x="45526" y="30049"/>
                  <a:pt x="45641" y="30119"/>
                </a:cubicBezTo>
                <a:cubicBezTo>
                  <a:pt x="44866" y="30409"/>
                  <a:pt x="44135" y="30630"/>
                  <a:pt x="43360" y="30894"/>
                </a:cubicBezTo>
                <a:cubicBezTo>
                  <a:pt x="43219" y="30709"/>
                  <a:pt x="43070" y="30524"/>
                  <a:pt x="42920" y="30374"/>
                </a:cubicBezTo>
                <a:cubicBezTo>
                  <a:pt x="43660" y="30119"/>
                  <a:pt x="44390" y="29864"/>
                  <a:pt x="45121" y="29608"/>
                </a:cubicBezTo>
                <a:close/>
                <a:moveTo>
                  <a:pt x="34081" y="29969"/>
                </a:moveTo>
                <a:cubicBezTo>
                  <a:pt x="34195" y="30154"/>
                  <a:pt x="34301" y="30339"/>
                  <a:pt x="34416" y="30524"/>
                </a:cubicBezTo>
                <a:cubicBezTo>
                  <a:pt x="33641" y="30674"/>
                  <a:pt x="32875" y="30814"/>
                  <a:pt x="32100" y="30929"/>
                </a:cubicBezTo>
                <a:cubicBezTo>
                  <a:pt x="31994" y="30744"/>
                  <a:pt x="31880" y="30559"/>
                  <a:pt x="31774" y="30339"/>
                </a:cubicBezTo>
                <a:cubicBezTo>
                  <a:pt x="32575" y="30269"/>
                  <a:pt x="33350" y="30119"/>
                  <a:pt x="34081" y="29969"/>
                </a:cubicBezTo>
                <a:close/>
                <a:moveTo>
                  <a:pt x="8990" y="28693"/>
                </a:moveTo>
                <a:lnTo>
                  <a:pt x="8990" y="28693"/>
                </a:lnTo>
                <a:cubicBezTo>
                  <a:pt x="8919" y="29168"/>
                  <a:pt x="8805" y="29608"/>
                  <a:pt x="8699" y="30049"/>
                </a:cubicBezTo>
                <a:cubicBezTo>
                  <a:pt x="8514" y="30119"/>
                  <a:pt x="8329" y="30189"/>
                  <a:pt x="8145" y="30269"/>
                </a:cubicBezTo>
                <a:cubicBezTo>
                  <a:pt x="7704" y="30489"/>
                  <a:pt x="7264" y="30709"/>
                  <a:pt x="6824" y="30964"/>
                </a:cubicBezTo>
                <a:cubicBezTo>
                  <a:pt x="6974" y="30559"/>
                  <a:pt x="7123" y="30119"/>
                  <a:pt x="7229" y="29679"/>
                </a:cubicBezTo>
                <a:cubicBezTo>
                  <a:pt x="7519" y="29494"/>
                  <a:pt x="7819" y="29309"/>
                  <a:pt x="8109" y="29133"/>
                </a:cubicBezTo>
                <a:cubicBezTo>
                  <a:pt x="8400" y="28983"/>
                  <a:pt x="8699" y="28834"/>
                  <a:pt x="8990" y="28693"/>
                </a:cubicBezTo>
                <a:close/>
                <a:moveTo>
                  <a:pt x="21465" y="29899"/>
                </a:moveTo>
                <a:cubicBezTo>
                  <a:pt x="21905" y="30049"/>
                  <a:pt x="22381" y="30189"/>
                  <a:pt x="22856" y="30374"/>
                </a:cubicBezTo>
                <a:cubicBezTo>
                  <a:pt x="22821" y="30594"/>
                  <a:pt x="22821" y="30779"/>
                  <a:pt x="22821" y="30999"/>
                </a:cubicBezTo>
                <a:cubicBezTo>
                  <a:pt x="22310" y="30850"/>
                  <a:pt x="21791" y="30709"/>
                  <a:pt x="21280" y="30594"/>
                </a:cubicBezTo>
                <a:cubicBezTo>
                  <a:pt x="21350" y="30374"/>
                  <a:pt x="21386" y="30119"/>
                  <a:pt x="21465" y="29899"/>
                </a:cubicBezTo>
                <a:close/>
                <a:moveTo>
                  <a:pt x="25568" y="30049"/>
                </a:moveTo>
                <a:cubicBezTo>
                  <a:pt x="26087" y="30189"/>
                  <a:pt x="26598" y="30304"/>
                  <a:pt x="27108" y="30374"/>
                </a:cubicBezTo>
                <a:cubicBezTo>
                  <a:pt x="27152" y="30594"/>
                  <a:pt x="27223" y="30814"/>
                  <a:pt x="27293" y="30999"/>
                </a:cubicBezTo>
                <a:cubicBezTo>
                  <a:pt x="26782" y="30964"/>
                  <a:pt x="26272" y="30850"/>
                  <a:pt x="25752" y="30744"/>
                </a:cubicBezTo>
                <a:cubicBezTo>
                  <a:pt x="25682" y="30524"/>
                  <a:pt x="25612" y="30304"/>
                  <a:pt x="25568" y="30049"/>
                </a:cubicBezTo>
                <a:close/>
                <a:moveTo>
                  <a:pt x="42410" y="29864"/>
                </a:moveTo>
                <a:cubicBezTo>
                  <a:pt x="42445" y="29899"/>
                  <a:pt x="42515" y="29969"/>
                  <a:pt x="42559" y="30049"/>
                </a:cubicBezTo>
                <a:lnTo>
                  <a:pt x="42850" y="30339"/>
                </a:lnTo>
                <a:cubicBezTo>
                  <a:pt x="42075" y="30559"/>
                  <a:pt x="41274" y="30779"/>
                  <a:pt x="40499" y="30999"/>
                </a:cubicBezTo>
                <a:cubicBezTo>
                  <a:pt x="40393" y="30850"/>
                  <a:pt x="40244" y="30709"/>
                  <a:pt x="40138" y="30559"/>
                </a:cubicBezTo>
                <a:cubicBezTo>
                  <a:pt x="40869" y="30339"/>
                  <a:pt x="41635" y="30119"/>
                  <a:pt x="42410" y="29864"/>
                </a:cubicBezTo>
                <a:close/>
                <a:moveTo>
                  <a:pt x="2422" y="28798"/>
                </a:moveTo>
                <a:lnTo>
                  <a:pt x="2422" y="28798"/>
                </a:lnTo>
                <a:cubicBezTo>
                  <a:pt x="2352" y="29203"/>
                  <a:pt x="2237" y="29644"/>
                  <a:pt x="2131" y="30119"/>
                </a:cubicBezTo>
                <a:cubicBezTo>
                  <a:pt x="1621" y="30409"/>
                  <a:pt x="1066" y="30744"/>
                  <a:pt x="476" y="31035"/>
                </a:cubicBezTo>
                <a:cubicBezTo>
                  <a:pt x="626" y="30559"/>
                  <a:pt x="740" y="30119"/>
                  <a:pt x="811" y="29714"/>
                </a:cubicBezTo>
                <a:cubicBezTo>
                  <a:pt x="1401" y="29423"/>
                  <a:pt x="1947" y="29133"/>
                  <a:pt x="2422" y="28798"/>
                </a:cubicBezTo>
                <a:close/>
                <a:moveTo>
                  <a:pt x="36837" y="30049"/>
                </a:moveTo>
                <a:cubicBezTo>
                  <a:pt x="36942" y="30233"/>
                  <a:pt x="37057" y="30409"/>
                  <a:pt x="37198" y="30559"/>
                </a:cubicBezTo>
                <a:cubicBezTo>
                  <a:pt x="36793" y="30674"/>
                  <a:pt x="36396" y="30744"/>
                  <a:pt x="35991" y="30814"/>
                </a:cubicBezTo>
                <a:cubicBezTo>
                  <a:pt x="35586" y="30894"/>
                  <a:pt x="35217" y="30964"/>
                  <a:pt x="34856" y="31035"/>
                </a:cubicBezTo>
                <a:cubicBezTo>
                  <a:pt x="34706" y="30894"/>
                  <a:pt x="34592" y="30709"/>
                  <a:pt x="34486" y="30559"/>
                </a:cubicBezTo>
                <a:cubicBezTo>
                  <a:pt x="34891" y="30489"/>
                  <a:pt x="35252" y="30409"/>
                  <a:pt x="35586" y="30339"/>
                </a:cubicBezTo>
                <a:cubicBezTo>
                  <a:pt x="35991" y="30233"/>
                  <a:pt x="36432" y="30154"/>
                  <a:pt x="36837" y="30049"/>
                </a:cubicBezTo>
                <a:close/>
                <a:moveTo>
                  <a:pt x="16658" y="29864"/>
                </a:moveTo>
                <a:cubicBezTo>
                  <a:pt x="16543" y="30119"/>
                  <a:pt x="16403" y="30374"/>
                  <a:pt x="16253" y="30630"/>
                </a:cubicBezTo>
                <a:cubicBezTo>
                  <a:pt x="15628" y="30744"/>
                  <a:pt x="15047" y="30894"/>
                  <a:pt x="14457" y="30999"/>
                </a:cubicBezTo>
                <a:cubicBezTo>
                  <a:pt x="14387" y="31035"/>
                  <a:pt x="14307" y="31035"/>
                  <a:pt x="14272" y="31070"/>
                </a:cubicBezTo>
                <a:cubicBezTo>
                  <a:pt x="14457" y="30814"/>
                  <a:pt x="14607" y="30524"/>
                  <a:pt x="14712" y="30269"/>
                </a:cubicBezTo>
                <a:cubicBezTo>
                  <a:pt x="14968" y="30233"/>
                  <a:pt x="15223" y="30154"/>
                  <a:pt x="15443" y="30119"/>
                </a:cubicBezTo>
                <a:cubicBezTo>
                  <a:pt x="15848" y="30049"/>
                  <a:pt x="16253" y="29934"/>
                  <a:pt x="16658" y="29864"/>
                </a:cubicBezTo>
                <a:close/>
                <a:moveTo>
                  <a:pt x="31730" y="30374"/>
                </a:moveTo>
                <a:cubicBezTo>
                  <a:pt x="31845" y="30559"/>
                  <a:pt x="31950" y="30744"/>
                  <a:pt x="32065" y="30929"/>
                </a:cubicBezTo>
                <a:cubicBezTo>
                  <a:pt x="31290" y="31035"/>
                  <a:pt x="30489" y="31114"/>
                  <a:pt x="29714" y="31114"/>
                </a:cubicBezTo>
                <a:cubicBezTo>
                  <a:pt x="29609" y="30929"/>
                  <a:pt x="29529" y="30744"/>
                  <a:pt x="29459" y="30524"/>
                </a:cubicBezTo>
                <a:cubicBezTo>
                  <a:pt x="30234" y="30524"/>
                  <a:pt x="31000" y="30453"/>
                  <a:pt x="31730" y="30374"/>
                </a:cubicBezTo>
                <a:close/>
                <a:moveTo>
                  <a:pt x="39619" y="30013"/>
                </a:moveTo>
                <a:cubicBezTo>
                  <a:pt x="39768" y="30189"/>
                  <a:pt x="39918" y="30374"/>
                  <a:pt x="40059" y="30524"/>
                </a:cubicBezTo>
                <a:cubicBezTo>
                  <a:pt x="39258" y="30744"/>
                  <a:pt x="38483" y="30964"/>
                  <a:pt x="37673" y="31114"/>
                </a:cubicBezTo>
                <a:cubicBezTo>
                  <a:pt x="37532" y="30964"/>
                  <a:pt x="37382" y="30779"/>
                  <a:pt x="37277" y="30594"/>
                </a:cubicBezTo>
                <a:cubicBezTo>
                  <a:pt x="38078" y="30409"/>
                  <a:pt x="38853" y="30233"/>
                  <a:pt x="39619" y="30013"/>
                </a:cubicBezTo>
                <a:close/>
                <a:moveTo>
                  <a:pt x="61444" y="29644"/>
                </a:moveTo>
                <a:cubicBezTo>
                  <a:pt x="61708" y="29864"/>
                  <a:pt x="61963" y="30049"/>
                  <a:pt x="62218" y="30233"/>
                </a:cubicBezTo>
                <a:cubicBezTo>
                  <a:pt x="62218" y="30269"/>
                  <a:pt x="62183" y="30269"/>
                  <a:pt x="62148" y="30269"/>
                </a:cubicBezTo>
                <a:cubicBezTo>
                  <a:pt x="61303" y="30594"/>
                  <a:pt x="60458" y="30850"/>
                  <a:pt x="59577" y="31114"/>
                </a:cubicBezTo>
                <a:cubicBezTo>
                  <a:pt x="59428" y="30964"/>
                  <a:pt x="59243" y="30850"/>
                  <a:pt x="59067" y="30744"/>
                </a:cubicBezTo>
                <a:cubicBezTo>
                  <a:pt x="59023" y="30674"/>
                  <a:pt x="58952" y="30630"/>
                  <a:pt x="58882" y="30559"/>
                </a:cubicBezTo>
                <a:cubicBezTo>
                  <a:pt x="59648" y="30339"/>
                  <a:pt x="60387" y="30049"/>
                  <a:pt x="61153" y="29793"/>
                </a:cubicBezTo>
                <a:cubicBezTo>
                  <a:pt x="61268" y="29749"/>
                  <a:pt x="61338" y="29714"/>
                  <a:pt x="61444" y="29644"/>
                </a:cubicBezTo>
                <a:close/>
                <a:moveTo>
                  <a:pt x="27152" y="30374"/>
                </a:moveTo>
                <a:cubicBezTo>
                  <a:pt x="27784" y="30469"/>
                  <a:pt x="28391" y="30533"/>
                  <a:pt x="29019" y="30533"/>
                </a:cubicBezTo>
                <a:cubicBezTo>
                  <a:pt x="29153" y="30533"/>
                  <a:pt x="29288" y="30530"/>
                  <a:pt x="29424" y="30524"/>
                </a:cubicBezTo>
                <a:cubicBezTo>
                  <a:pt x="29494" y="30744"/>
                  <a:pt x="29573" y="30929"/>
                  <a:pt x="29679" y="31114"/>
                </a:cubicBezTo>
                <a:cubicBezTo>
                  <a:pt x="29478" y="31123"/>
                  <a:pt x="29273" y="31127"/>
                  <a:pt x="29067" y="31127"/>
                </a:cubicBezTo>
                <a:cubicBezTo>
                  <a:pt x="28490" y="31127"/>
                  <a:pt x="27899" y="31093"/>
                  <a:pt x="27328" y="31035"/>
                </a:cubicBezTo>
                <a:cubicBezTo>
                  <a:pt x="27258" y="30814"/>
                  <a:pt x="27187" y="30594"/>
                  <a:pt x="27152" y="30374"/>
                </a:cubicBezTo>
                <a:close/>
                <a:moveTo>
                  <a:pt x="6498" y="28208"/>
                </a:moveTo>
                <a:lnTo>
                  <a:pt x="6498" y="28208"/>
                </a:lnTo>
                <a:cubicBezTo>
                  <a:pt x="6384" y="28649"/>
                  <a:pt x="6243" y="29089"/>
                  <a:pt x="6128" y="29529"/>
                </a:cubicBezTo>
                <a:cubicBezTo>
                  <a:pt x="5653" y="30013"/>
                  <a:pt x="5213" y="30489"/>
                  <a:pt x="4737" y="30999"/>
                </a:cubicBezTo>
                <a:cubicBezTo>
                  <a:pt x="4702" y="31070"/>
                  <a:pt x="4658" y="31114"/>
                  <a:pt x="4623" y="31149"/>
                </a:cubicBezTo>
                <a:cubicBezTo>
                  <a:pt x="4658" y="31035"/>
                  <a:pt x="4737" y="30894"/>
                  <a:pt x="4773" y="30779"/>
                </a:cubicBezTo>
                <a:cubicBezTo>
                  <a:pt x="4878" y="30524"/>
                  <a:pt x="4993" y="30269"/>
                  <a:pt x="5098" y="29969"/>
                </a:cubicBezTo>
                <a:cubicBezTo>
                  <a:pt x="5248" y="29793"/>
                  <a:pt x="5398" y="29608"/>
                  <a:pt x="5539" y="29388"/>
                </a:cubicBezTo>
                <a:cubicBezTo>
                  <a:pt x="5873" y="28983"/>
                  <a:pt x="6164" y="28578"/>
                  <a:pt x="6498" y="28208"/>
                </a:cubicBezTo>
                <a:close/>
                <a:moveTo>
                  <a:pt x="19590" y="30374"/>
                </a:moveTo>
                <a:cubicBezTo>
                  <a:pt x="19484" y="30594"/>
                  <a:pt x="19370" y="30814"/>
                  <a:pt x="19264" y="30999"/>
                </a:cubicBezTo>
                <a:cubicBezTo>
                  <a:pt x="19264" y="31035"/>
                  <a:pt x="19229" y="31070"/>
                  <a:pt x="19229" y="31070"/>
                </a:cubicBezTo>
                <a:cubicBezTo>
                  <a:pt x="18604" y="31070"/>
                  <a:pt x="18014" y="31114"/>
                  <a:pt x="17424" y="31149"/>
                </a:cubicBezTo>
                <a:cubicBezTo>
                  <a:pt x="17503" y="31070"/>
                  <a:pt x="17609" y="30964"/>
                  <a:pt x="17688" y="30850"/>
                </a:cubicBezTo>
                <a:cubicBezTo>
                  <a:pt x="17758" y="30709"/>
                  <a:pt x="17864" y="30559"/>
                  <a:pt x="17943" y="30409"/>
                </a:cubicBezTo>
                <a:cubicBezTo>
                  <a:pt x="18304" y="30374"/>
                  <a:pt x="18674" y="30374"/>
                  <a:pt x="19044" y="30374"/>
                </a:cubicBezTo>
                <a:close/>
                <a:moveTo>
                  <a:pt x="10786" y="29388"/>
                </a:moveTo>
                <a:cubicBezTo>
                  <a:pt x="10715" y="29749"/>
                  <a:pt x="10601" y="30119"/>
                  <a:pt x="10495" y="30453"/>
                </a:cubicBezTo>
                <a:cubicBezTo>
                  <a:pt x="9764" y="30674"/>
                  <a:pt x="9025" y="30894"/>
                  <a:pt x="8365" y="31184"/>
                </a:cubicBezTo>
                <a:cubicBezTo>
                  <a:pt x="8479" y="30814"/>
                  <a:pt x="8620" y="30453"/>
                  <a:pt x="8734" y="30084"/>
                </a:cubicBezTo>
                <a:cubicBezTo>
                  <a:pt x="9395" y="29828"/>
                  <a:pt x="10090" y="29573"/>
                  <a:pt x="10786" y="29388"/>
                </a:cubicBezTo>
                <a:close/>
                <a:moveTo>
                  <a:pt x="19625" y="30374"/>
                </a:moveTo>
                <a:cubicBezTo>
                  <a:pt x="20180" y="30409"/>
                  <a:pt x="20690" y="30524"/>
                  <a:pt x="21245" y="30630"/>
                </a:cubicBezTo>
                <a:cubicBezTo>
                  <a:pt x="21210" y="30744"/>
                  <a:pt x="21166" y="30894"/>
                  <a:pt x="21095" y="31035"/>
                </a:cubicBezTo>
                <a:cubicBezTo>
                  <a:pt x="21095" y="31070"/>
                  <a:pt x="21060" y="31149"/>
                  <a:pt x="21060" y="31184"/>
                </a:cubicBezTo>
                <a:cubicBezTo>
                  <a:pt x="20435" y="31114"/>
                  <a:pt x="19845" y="31070"/>
                  <a:pt x="19264" y="31070"/>
                </a:cubicBezTo>
                <a:cubicBezTo>
                  <a:pt x="19299" y="31070"/>
                  <a:pt x="19299" y="31035"/>
                  <a:pt x="19299" y="31035"/>
                </a:cubicBezTo>
                <a:cubicBezTo>
                  <a:pt x="19449" y="30814"/>
                  <a:pt x="19519" y="30594"/>
                  <a:pt x="19625" y="30374"/>
                </a:cubicBezTo>
                <a:close/>
                <a:moveTo>
                  <a:pt x="51539" y="29828"/>
                </a:moveTo>
                <a:cubicBezTo>
                  <a:pt x="51539" y="29828"/>
                  <a:pt x="51583" y="29864"/>
                  <a:pt x="51618" y="29899"/>
                </a:cubicBezTo>
                <a:cubicBezTo>
                  <a:pt x="51803" y="30084"/>
                  <a:pt x="51944" y="30269"/>
                  <a:pt x="52129" y="30489"/>
                </a:cubicBezTo>
                <a:cubicBezTo>
                  <a:pt x="51319" y="30709"/>
                  <a:pt x="50483" y="30964"/>
                  <a:pt x="49673" y="31184"/>
                </a:cubicBezTo>
                <a:cubicBezTo>
                  <a:pt x="49523" y="30999"/>
                  <a:pt x="49338" y="30814"/>
                  <a:pt x="49162" y="30594"/>
                </a:cubicBezTo>
                <a:cubicBezTo>
                  <a:pt x="49602" y="30453"/>
                  <a:pt x="50043" y="30304"/>
                  <a:pt x="50439" y="30154"/>
                </a:cubicBezTo>
                <a:cubicBezTo>
                  <a:pt x="50808" y="30049"/>
                  <a:pt x="51178" y="29934"/>
                  <a:pt x="51539" y="29828"/>
                </a:cubicBezTo>
                <a:close/>
                <a:moveTo>
                  <a:pt x="54585" y="29793"/>
                </a:moveTo>
                <a:cubicBezTo>
                  <a:pt x="54841" y="30013"/>
                  <a:pt x="55061" y="30233"/>
                  <a:pt x="55281" y="30489"/>
                </a:cubicBezTo>
                <a:cubicBezTo>
                  <a:pt x="54585" y="30674"/>
                  <a:pt x="53890" y="30894"/>
                  <a:pt x="53194" y="31070"/>
                </a:cubicBezTo>
                <a:cubicBezTo>
                  <a:pt x="53080" y="31114"/>
                  <a:pt x="52974" y="31149"/>
                  <a:pt x="52860" y="31184"/>
                </a:cubicBezTo>
                <a:cubicBezTo>
                  <a:pt x="52640" y="30964"/>
                  <a:pt x="52420" y="30709"/>
                  <a:pt x="52244" y="30489"/>
                </a:cubicBezTo>
                <a:cubicBezTo>
                  <a:pt x="52420" y="30453"/>
                  <a:pt x="52640" y="30374"/>
                  <a:pt x="52825" y="30339"/>
                </a:cubicBezTo>
                <a:cubicBezTo>
                  <a:pt x="53414" y="30154"/>
                  <a:pt x="54004" y="29969"/>
                  <a:pt x="54585" y="29793"/>
                </a:cubicBezTo>
                <a:close/>
                <a:moveTo>
                  <a:pt x="24361" y="30374"/>
                </a:moveTo>
                <a:cubicBezTo>
                  <a:pt x="24802" y="30524"/>
                  <a:pt x="25242" y="30674"/>
                  <a:pt x="25717" y="30779"/>
                </a:cubicBezTo>
                <a:cubicBezTo>
                  <a:pt x="25752" y="30964"/>
                  <a:pt x="25788" y="31114"/>
                  <a:pt x="25867" y="31290"/>
                </a:cubicBezTo>
                <a:cubicBezTo>
                  <a:pt x="25391" y="31184"/>
                  <a:pt x="24907" y="31070"/>
                  <a:pt x="24432" y="30894"/>
                </a:cubicBezTo>
                <a:cubicBezTo>
                  <a:pt x="24397" y="30709"/>
                  <a:pt x="24361" y="30559"/>
                  <a:pt x="24361" y="30374"/>
                </a:cubicBezTo>
                <a:close/>
                <a:moveTo>
                  <a:pt x="57781" y="29714"/>
                </a:moveTo>
                <a:cubicBezTo>
                  <a:pt x="58107" y="30013"/>
                  <a:pt x="58442" y="30304"/>
                  <a:pt x="58767" y="30559"/>
                </a:cubicBezTo>
                <a:cubicBezTo>
                  <a:pt x="57922" y="30814"/>
                  <a:pt x="57042" y="31070"/>
                  <a:pt x="56205" y="31290"/>
                </a:cubicBezTo>
                <a:cubicBezTo>
                  <a:pt x="55906" y="31035"/>
                  <a:pt x="55651" y="30744"/>
                  <a:pt x="55360" y="30489"/>
                </a:cubicBezTo>
                <a:cubicBezTo>
                  <a:pt x="56161" y="30269"/>
                  <a:pt x="56971" y="30013"/>
                  <a:pt x="57781" y="29714"/>
                </a:cubicBezTo>
                <a:close/>
                <a:moveTo>
                  <a:pt x="48537" y="29969"/>
                </a:moveTo>
                <a:cubicBezTo>
                  <a:pt x="48722" y="30154"/>
                  <a:pt x="48898" y="30374"/>
                  <a:pt x="49083" y="30594"/>
                </a:cubicBezTo>
                <a:cubicBezTo>
                  <a:pt x="48317" y="30850"/>
                  <a:pt x="47542" y="31114"/>
                  <a:pt x="46741" y="31334"/>
                </a:cubicBezTo>
                <a:cubicBezTo>
                  <a:pt x="46591" y="31149"/>
                  <a:pt x="46407" y="30964"/>
                  <a:pt x="46257" y="30779"/>
                </a:cubicBezTo>
                <a:cubicBezTo>
                  <a:pt x="47032" y="30524"/>
                  <a:pt x="47798" y="30233"/>
                  <a:pt x="48537" y="29969"/>
                </a:cubicBezTo>
                <a:close/>
                <a:moveTo>
                  <a:pt x="3637" y="29054"/>
                </a:moveTo>
                <a:lnTo>
                  <a:pt x="3637" y="29054"/>
                </a:lnTo>
                <a:cubicBezTo>
                  <a:pt x="3522" y="29459"/>
                  <a:pt x="3417" y="29864"/>
                  <a:pt x="3232" y="30304"/>
                </a:cubicBezTo>
                <a:cubicBezTo>
                  <a:pt x="2792" y="30674"/>
                  <a:pt x="2281" y="30999"/>
                  <a:pt x="1726" y="31369"/>
                </a:cubicBezTo>
                <a:cubicBezTo>
                  <a:pt x="1911" y="30929"/>
                  <a:pt x="2061" y="30524"/>
                  <a:pt x="2167" y="30119"/>
                </a:cubicBezTo>
                <a:cubicBezTo>
                  <a:pt x="2677" y="29793"/>
                  <a:pt x="3197" y="29423"/>
                  <a:pt x="3637" y="29054"/>
                </a:cubicBezTo>
                <a:close/>
                <a:moveTo>
                  <a:pt x="12661" y="29969"/>
                </a:moveTo>
                <a:lnTo>
                  <a:pt x="12661" y="29969"/>
                </a:lnTo>
                <a:cubicBezTo>
                  <a:pt x="12546" y="30233"/>
                  <a:pt x="12441" y="30489"/>
                  <a:pt x="12326" y="30744"/>
                </a:cubicBezTo>
                <a:cubicBezTo>
                  <a:pt x="11596" y="30929"/>
                  <a:pt x="10865" y="31114"/>
                  <a:pt x="10125" y="31369"/>
                </a:cubicBezTo>
                <a:cubicBezTo>
                  <a:pt x="10275" y="31070"/>
                  <a:pt x="10381" y="30779"/>
                  <a:pt x="10495" y="30489"/>
                </a:cubicBezTo>
                <a:cubicBezTo>
                  <a:pt x="11226" y="30304"/>
                  <a:pt x="11965" y="30119"/>
                  <a:pt x="12661" y="29969"/>
                </a:cubicBezTo>
                <a:close/>
                <a:moveTo>
                  <a:pt x="17864" y="30409"/>
                </a:moveTo>
                <a:lnTo>
                  <a:pt x="17864" y="30409"/>
                </a:lnTo>
                <a:cubicBezTo>
                  <a:pt x="17794" y="30559"/>
                  <a:pt x="17723" y="30709"/>
                  <a:pt x="17644" y="30814"/>
                </a:cubicBezTo>
                <a:cubicBezTo>
                  <a:pt x="17538" y="30929"/>
                  <a:pt x="17468" y="31035"/>
                  <a:pt x="17389" y="31184"/>
                </a:cubicBezTo>
                <a:cubicBezTo>
                  <a:pt x="16808" y="31219"/>
                  <a:pt x="16253" y="31290"/>
                  <a:pt x="15707" y="31369"/>
                </a:cubicBezTo>
                <a:cubicBezTo>
                  <a:pt x="15927" y="31149"/>
                  <a:pt x="16103" y="30929"/>
                  <a:pt x="16288" y="30674"/>
                </a:cubicBezTo>
                <a:cubicBezTo>
                  <a:pt x="16808" y="30559"/>
                  <a:pt x="17353" y="30489"/>
                  <a:pt x="17864" y="30409"/>
                </a:cubicBezTo>
                <a:close/>
                <a:moveTo>
                  <a:pt x="5468" y="28763"/>
                </a:moveTo>
                <a:cubicBezTo>
                  <a:pt x="5318" y="29203"/>
                  <a:pt x="5178" y="29608"/>
                  <a:pt x="5028" y="29969"/>
                </a:cubicBezTo>
                <a:cubicBezTo>
                  <a:pt x="4737" y="30339"/>
                  <a:pt x="4438" y="30709"/>
                  <a:pt x="4148" y="31035"/>
                </a:cubicBezTo>
                <a:cubicBezTo>
                  <a:pt x="4042" y="31184"/>
                  <a:pt x="3927" y="31290"/>
                  <a:pt x="3778" y="31404"/>
                </a:cubicBezTo>
                <a:cubicBezTo>
                  <a:pt x="3963" y="31035"/>
                  <a:pt x="4112" y="30630"/>
                  <a:pt x="4262" y="30233"/>
                </a:cubicBezTo>
                <a:cubicBezTo>
                  <a:pt x="4482" y="30049"/>
                  <a:pt x="4658" y="29828"/>
                  <a:pt x="4808" y="29608"/>
                </a:cubicBezTo>
                <a:cubicBezTo>
                  <a:pt x="5028" y="29353"/>
                  <a:pt x="5248" y="29054"/>
                  <a:pt x="5468" y="28763"/>
                </a:cubicBezTo>
                <a:close/>
                <a:moveTo>
                  <a:pt x="21280" y="30630"/>
                </a:moveTo>
                <a:cubicBezTo>
                  <a:pt x="21791" y="30744"/>
                  <a:pt x="22310" y="30894"/>
                  <a:pt x="22821" y="31035"/>
                </a:cubicBezTo>
                <a:lnTo>
                  <a:pt x="22821" y="31255"/>
                </a:lnTo>
                <a:lnTo>
                  <a:pt x="22821" y="31440"/>
                </a:lnTo>
                <a:cubicBezTo>
                  <a:pt x="22231" y="31334"/>
                  <a:pt x="21650" y="31255"/>
                  <a:pt x="21095" y="31184"/>
                </a:cubicBezTo>
                <a:cubicBezTo>
                  <a:pt x="21095" y="31149"/>
                  <a:pt x="21130" y="31070"/>
                  <a:pt x="21130" y="31035"/>
                </a:cubicBezTo>
                <a:cubicBezTo>
                  <a:pt x="21210" y="30894"/>
                  <a:pt x="21245" y="30779"/>
                  <a:pt x="21280" y="30630"/>
                </a:cubicBezTo>
                <a:close/>
                <a:moveTo>
                  <a:pt x="34451" y="30559"/>
                </a:moveTo>
                <a:cubicBezTo>
                  <a:pt x="34556" y="30744"/>
                  <a:pt x="34671" y="30894"/>
                  <a:pt x="34776" y="31070"/>
                </a:cubicBezTo>
                <a:cubicBezTo>
                  <a:pt x="34011" y="31184"/>
                  <a:pt x="33236" y="31334"/>
                  <a:pt x="32435" y="31440"/>
                </a:cubicBezTo>
                <a:cubicBezTo>
                  <a:pt x="32320" y="31255"/>
                  <a:pt x="32215" y="31114"/>
                  <a:pt x="32135" y="30964"/>
                </a:cubicBezTo>
                <a:cubicBezTo>
                  <a:pt x="32910" y="30850"/>
                  <a:pt x="33711" y="30709"/>
                  <a:pt x="34451" y="30559"/>
                </a:cubicBezTo>
                <a:close/>
                <a:moveTo>
                  <a:pt x="45641" y="30154"/>
                </a:moveTo>
                <a:cubicBezTo>
                  <a:pt x="45817" y="30374"/>
                  <a:pt x="46002" y="30559"/>
                  <a:pt x="46186" y="30744"/>
                </a:cubicBezTo>
                <a:cubicBezTo>
                  <a:pt x="45420" y="30999"/>
                  <a:pt x="44646" y="31255"/>
                  <a:pt x="43836" y="31475"/>
                </a:cubicBezTo>
                <a:cubicBezTo>
                  <a:pt x="43695" y="31290"/>
                  <a:pt x="43545" y="31114"/>
                  <a:pt x="43396" y="30929"/>
                </a:cubicBezTo>
                <a:cubicBezTo>
                  <a:pt x="44170" y="30674"/>
                  <a:pt x="44901" y="30453"/>
                  <a:pt x="45641" y="30154"/>
                </a:cubicBezTo>
                <a:close/>
                <a:moveTo>
                  <a:pt x="4658" y="29018"/>
                </a:moveTo>
                <a:lnTo>
                  <a:pt x="4658" y="29018"/>
                </a:lnTo>
                <a:cubicBezTo>
                  <a:pt x="4517" y="29423"/>
                  <a:pt x="4368" y="29828"/>
                  <a:pt x="4218" y="30233"/>
                </a:cubicBezTo>
                <a:cubicBezTo>
                  <a:pt x="3822" y="30674"/>
                  <a:pt x="3338" y="31070"/>
                  <a:pt x="2827" y="31510"/>
                </a:cubicBezTo>
                <a:cubicBezTo>
                  <a:pt x="3012" y="31114"/>
                  <a:pt x="3161" y="30709"/>
                  <a:pt x="3302" y="30304"/>
                </a:cubicBezTo>
                <a:cubicBezTo>
                  <a:pt x="3778" y="29899"/>
                  <a:pt x="4262" y="29459"/>
                  <a:pt x="4658" y="29018"/>
                </a:cubicBezTo>
                <a:close/>
                <a:moveTo>
                  <a:pt x="22891" y="30374"/>
                </a:moveTo>
                <a:cubicBezTo>
                  <a:pt x="23041" y="30453"/>
                  <a:pt x="23146" y="30489"/>
                  <a:pt x="23296" y="30524"/>
                </a:cubicBezTo>
                <a:cubicBezTo>
                  <a:pt x="23551" y="30630"/>
                  <a:pt x="23851" y="30744"/>
                  <a:pt x="24106" y="30850"/>
                </a:cubicBezTo>
                <a:cubicBezTo>
                  <a:pt x="24212" y="30850"/>
                  <a:pt x="24291" y="30894"/>
                  <a:pt x="24397" y="30929"/>
                </a:cubicBezTo>
                <a:cubicBezTo>
                  <a:pt x="24432" y="31114"/>
                  <a:pt x="24432" y="31290"/>
                  <a:pt x="24467" y="31510"/>
                </a:cubicBezTo>
                <a:cubicBezTo>
                  <a:pt x="24432" y="31475"/>
                  <a:pt x="24397" y="31475"/>
                  <a:pt x="24326" y="31440"/>
                </a:cubicBezTo>
                <a:cubicBezTo>
                  <a:pt x="24027" y="31369"/>
                  <a:pt x="23701" y="31255"/>
                  <a:pt x="23411" y="31184"/>
                </a:cubicBezTo>
                <a:cubicBezTo>
                  <a:pt x="23226" y="31114"/>
                  <a:pt x="23041" y="31070"/>
                  <a:pt x="22856" y="30999"/>
                </a:cubicBezTo>
                <a:cubicBezTo>
                  <a:pt x="22891" y="30814"/>
                  <a:pt x="22891" y="30594"/>
                  <a:pt x="22891" y="30374"/>
                </a:cubicBezTo>
                <a:close/>
                <a:moveTo>
                  <a:pt x="40059" y="30559"/>
                </a:moveTo>
                <a:cubicBezTo>
                  <a:pt x="40209" y="30709"/>
                  <a:pt x="40314" y="30850"/>
                  <a:pt x="40464" y="30999"/>
                </a:cubicBezTo>
                <a:cubicBezTo>
                  <a:pt x="39654" y="31184"/>
                  <a:pt x="38853" y="31369"/>
                  <a:pt x="38043" y="31510"/>
                </a:cubicBezTo>
                <a:cubicBezTo>
                  <a:pt x="37937" y="31404"/>
                  <a:pt x="37823" y="31290"/>
                  <a:pt x="37717" y="31149"/>
                </a:cubicBezTo>
                <a:cubicBezTo>
                  <a:pt x="38483" y="30999"/>
                  <a:pt x="39293" y="30779"/>
                  <a:pt x="40059" y="30559"/>
                </a:cubicBezTo>
                <a:close/>
                <a:moveTo>
                  <a:pt x="42885" y="30374"/>
                </a:moveTo>
                <a:cubicBezTo>
                  <a:pt x="43035" y="30559"/>
                  <a:pt x="43175" y="30709"/>
                  <a:pt x="43325" y="30894"/>
                </a:cubicBezTo>
                <a:cubicBezTo>
                  <a:pt x="42559" y="31114"/>
                  <a:pt x="41749" y="31334"/>
                  <a:pt x="40974" y="31510"/>
                </a:cubicBezTo>
                <a:cubicBezTo>
                  <a:pt x="40834" y="31369"/>
                  <a:pt x="40684" y="31184"/>
                  <a:pt x="40534" y="31035"/>
                </a:cubicBezTo>
                <a:cubicBezTo>
                  <a:pt x="41309" y="30814"/>
                  <a:pt x="42119" y="30594"/>
                  <a:pt x="42885" y="30374"/>
                </a:cubicBezTo>
                <a:close/>
                <a:moveTo>
                  <a:pt x="25752" y="30779"/>
                </a:moveTo>
                <a:lnTo>
                  <a:pt x="25752" y="30779"/>
                </a:lnTo>
                <a:cubicBezTo>
                  <a:pt x="26272" y="30894"/>
                  <a:pt x="26782" y="30999"/>
                  <a:pt x="27293" y="31070"/>
                </a:cubicBezTo>
                <a:cubicBezTo>
                  <a:pt x="27372" y="31219"/>
                  <a:pt x="27443" y="31404"/>
                  <a:pt x="27513" y="31554"/>
                </a:cubicBezTo>
                <a:cubicBezTo>
                  <a:pt x="27003" y="31510"/>
                  <a:pt x="26448" y="31404"/>
                  <a:pt x="25937" y="31290"/>
                </a:cubicBezTo>
                <a:cubicBezTo>
                  <a:pt x="25867" y="31149"/>
                  <a:pt x="25788" y="30964"/>
                  <a:pt x="25752" y="30779"/>
                </a:cubicBezTo>
                <a:close/>
                <a:moveTo>
                  <a:pt x="37233" y="30594"/>
                </a:moveTo>
                <a:cubicBezTo>
                  <a:pt x="37347" y="30779"/>
                  <a:pt x="37497" y="30964"/>
                  <a:pt x="37638" y="31149"/>
                </a:cubicBezTo>
                <a:cubicBezTo>
                  <a:pt x="37198" y="31219"/>
                  <a:pt x="36793" y="31290"/>
                  <a:pt x="36352" y="31369"/>
                </a:cubicBezTo>
                <a:cubicBezTo>
                  <a:pt x="36027" y="31440"/>
                  <a:pt x="35657" y="31510"/>
                  <a:pt x="35252" y="31589"/>
                </a:cubicBezTo>
                <a:cubicBezTo>
                  <a:pt x="35146" y="31404"/>
                  <a:pt x="34997" y="31255"/>
                  <a:pt x="34856" y="31070"/>
                </a:cubicBezTo>
                <a:cubicBezTo>
                  <a:pt x="35252" y="31035"/>
                  <a:pt x="35622" y="30964"/>
                  <a:pt x="35991" y="30894"/>
                </a:cubicBezTo>
                <a:cubicBezTo>
                  <a:pt x="36396" y="30779"/>
                  <a:pt x="36793" y="30709"/>
                  <a:pt x="37233" y="30594"/>
                </a:cubicBezTo>
                <a:close/>
                <a:moveTo>
                  <a:pt x="62289" y="30269"/>
                </a:moveTo>
                <a:cubicBezTo>
                  <a:pt x="62474" y="30409"/>
                  <a:pt x="62694" y="30559"/>
                  <a:pt x="62914" y="30709"/>
                </a:cubicBezTo>
                <a:lnTo>
                  <a:pt x="62879" y="30709"/>
                </a:lnTo>
                <a:cubicBezTo>
                  <a:pt x="62034" y="31035"/>
                  <a:pt x="61188" y="31290"/>
                  <a:pt x="60308" y="31589"/>
                </a:cubicBezTo>
                <a:cubicBezTo>
                  <a:pt x="60088" y="31440"/>
                  <a:pt x="59868" y="31290"/>
                  <a:pt x="59648" y="31149"/>
                </a:cubicBezTo>
                <a:cubicBezTo>
                  <a:pt x="60493" y="30894"/>
                  <a:pt x="61338" y="30630"/>
                  <a:pt x="62148" y="30304"/>
                </a:cubicBezTo>
                <a:cubicBezTo>
                  <a:pt x="62218" y="30304"/>
                  <a:pt x="62254" y="30304"/>
                  <a:pt x="62289" y="30269"/>
                </a:cubicBezTo>
                <a:close/>
                <a:moveTo>
                  <a:pt x="14677" y="30269"/>
                </a:moveTo>
                <a:cubicBezTo>
                  <a:pt x="14527" y="30559"/>
                  <a:pt x="14387" y="30814"/>
                  <a:pt x="14202" y="31070"/>
                </a:cubicBezTo>
                <a:cubicBezTo>
                  <a:pt x="13982" y="31114"/>
                  <a:pt x="13761" y="31184"/>
                  <a:pt x="13506" y="31219"/>
                </a:cubicBezTo>
                <a:cubicBezTo>
                  <a:pt x="12951" y="31334"/>
                  <a:pt x="12406" y="31475"/>
                  <a:pt x="11851" y="31624"/>
                </a:cubicBezTo>
                <a:cubicBezTo>
                  <a:pt x="12036" y="31369"/>
                  <a:pt x="12221" y="31070"/>
                  <a:pt x="12362" y="30779"/>
                </a:cubicBezTo>
                <a:cubicBezTo>
                  <a:pt x="13101" y="30594"/>
                  <a:pt x="13867" y="30453"/>
                  <a:pt x="14607" y="30304"/>
                </a:cubicBezTo>
                <a:cubicBezTo>
                  <a:pt x="14642" y="30304"/>
                  <a:pt x="14642" y="30269"/>
                  <a:pt x="14677" y="30269"/>
                </a:cubicBezTo>
                <a:close/>
                <a:moveTo>
                  <a:pt x="32065" y="30964"/>
                </a:moveTo>
                <a:cubicBezTo>
                  <a:pt x="32171" y="31114"/>
                  <a:pt x="32285" y="31290"/>
                  <a:pt x="32391" y="31440"/>
                </a:cubicBezTo>
                <a:cubicBezTo>
                  <a:pt x="31589" y="31554"/>
                  <a:pt x="30815" y="31589"/>
                  <a:pt x="30014" y="31624"/>
                </a:cubicBezTo>
                <a:cubicBezTo>
                  <a:pt x="29899" y="31475"/>
                  <a:pt x="29829" y="31334"/>
                  <a:pt x="29714" y="31149"/>
                </a:cubicBezTo>
                <a:cubicBezTo>
                  <a:pt x="30524" y="31149"/>
                  <a:pt x="31290" y="31070"/>
                  <a:pt x="32065" y="30964"/>
                </a:cubicBezTo>
                <a:close/>
                <a:moveTo>
                  <a:pt x="27372" y="31070"/>
                </a:moveTo>
                <a:lnTo>
                  <a:pt x="27372" y="31070"/>
                </a:lnTo>
                <a:cubicBezTo>
                  <a:pt x="27911" y="31128"/>
                  <a:pt x="28469" y="31163"/>
                  <a:pt x="29049" y="31163"/>
                </a:cubicBezTo>
                <a:cubicBezTo>
                  <a:pt x="29256" y="31163"/>
                  <a:pt x="29466" y="31158"/>
                  <a:pt x="29679" y="31149"/>
                </a:cubicBezTo>
                <a:cubicBezTo>
                  <a:pt x="29749" y="31334"/>
                  <a:pt x="29864" y="31475"/>
                  <a:pt x="29934" y="31624"/>
                </a:cubicBezTo>
                <a:cubicBezTo>
                  <a:pt x="29729" y="31634"/>
                  <a:pt x="29521" y="31638"/>
                  <a:pt x="29311" y="31638"/>
                </a:cubicBezTo>
                <a:cubicBezTo>
                  <a:pt x="28737" y="31638"/>
                  <a:pt x="28153" y="31606"/>
                  <a:pt x="27592" y="31554"/>
                </a:cubicBezTo>
                <a:cubicBezTo>
                  <a:pt x="27478" y="31404"/>
                  <a:pt x="27408" y="31219"/>
                  <a:pt x="27372" y="31070"/>
                </a:cubicBezTo>
                <a:close/>
                <a:moveTo>
                  <a:pt x="19229" y="31149"/>
                </a:moveTo>
                <a:cubicBezTo>
                  <a:pt x="19810" y="31149"/>
                  <a:pt x="20435" y="31149"/>
                  <a:pt x="21025" y="31219"/>
                </a:cubicBezTo>
                <a:cubicBezTo>
                  <a:pt x="20989" y="31404"/>
                  <a:pt x="20910" y="31554"/>
                  <a:pt x="20875" y="31695"/>
                </a:cubicBezTo>
                <a:cubicBezTo>
                  <a:pt x="20215" y="31660"/>
                  <a:pt x="19590" y="31660"/>
                  <a:pt x="18929" y="31660"/>
                </a:cubicBezTo>
                <a:cubicBezTo>
                  <a:pt x="19044" y="31475"/>
                  <a:pt x="19149" y="31290"/>
                  <a:pt x="19229" y="31149"/>
                </a:cubicBezTo>
                <a:close/>
                <a:moveTo>
                  <a:pt x="16218" y="30674"/>
                </a:moveTo>
                <a:lnTo>
                  <a:pt x="16218" y="30674"/>
                </a:lnTo>
                <a:cubicBezTo>
                  <a:pt x="16033" y="30929"/>
                  <a:pt x="15848" y="31149"/>
                  <a:pt x="15663" y="31369"/>
                </a:cubicBezTo>
                <a:cubicBezTo>
                  <a:pt x="15628" y="31369"/>
                  <a:pt x="15628" y="31369"/>
                  <a:pt x="15628" y="31404"/>
                </a:cubicBezTo>
                <a:cubicBezTo>
                  <a:pt x="14968" y="31510"/>
                  <a:pt x="14307" y="31624"/>
                  <a:pt x="13647" y="31774"/>
                </a:cubicBezTo>
                <a:cubicBezTo>
                  <a:pt x="13726" y="31730"/>
                  <a:pt x="13761" y="31660"/>
                  <a:pt x="13797" y="31624"/>
                </a:cubicBezTo>
                <a:cubicBezTo>
                  <a:pt x="13946" y="31475"/>
                  <a:pt x="14087" y="31290"/>
                  <a:pt x="14237" y="31114"/>
                </a:cubicBezTo>
                <a:cubicBezTo>
                  <a:pt x="14307" y="31114"/>
                  <a:pt x="14387" y="31070"/>
                  <a:pt x="14457" y="31070"/>
                </a:cubicBezTo>
                <a:cubicBezTo>
                  <a:pt x="15047" y="30929"/>
                  <a:pt x="15628" y="30779"/>
                  <a:pt x="16218" y="30674"/>
                </a:cubicBezTo>
                <a:close/>
                <a:moveTo>
                  <a:pt x="19185" y="31149"/>
                </a:moveTo>
                <a:cubicBezTo>
                  <a:pt x="19079" y="31290"/>
                  <a:pt x="18965" y="31475"/>
                  <a:pt x="18859" y="31660"/>
                </a:cubicBezTo>
                <a:cubicBezTo>
                  <a:pt x="18234" y="31660"/>
                  <a:pt x="17609" y="31695"/>
                  <a:pt x="16948" y="31774"/>
                </a:cubicBezTo>
                <a:cubicBezTo>
                  <a:pt x="17098" y="31589"/>
                  <a:pt x="17248" y="31404"/>
                  <a:pt x="17389" y="31219"/>
                </a:cubicBezTo>
                <a:cubicBezTo>
                  <a:pt x="17979" y="31149"/>
                  <a:pt x="18604" y="31149"/>
                  <a:pt x="19185" y="31149"/>
                </a:cubicBezTo>
                <a:close/>
                <a:moveTo>
                  <a:pt x="22856" y="31070"/>
                </a:moveTo>
                <a:cubicBezTo>
                  <a:pt x="23041" y="31114"/>
                  <a:pt x="23226" y="31149"/>
                  <a:pt x="23367" y="31219"/>
                </a:cubicBezTo>
                <a:cubicBezTo>
                  <a:pt x="23701" y="31290"/>
                  <a:pt x="23992" y="31404"/>
                  <a:pt x="24326" y="31475"/>
                </a:cubicBezTo>
                <a:cubicBezTo>
                  <a:pt x="24361" y="31510"/>
                  <a:pt x="24432" y="31510"/>
                  <a:pt x="24511" y="31554"/>
                </a:cubicBezTo>
                <a:cubicBezTo>
                  <a:pt x="24511" y="31624"/>
                  <a:pt x="24546" y="31730"/>
                  <a:pt x="24546" y="31809"/>
                </a:cubicBezTo>
                <a:cubicBezTo>
                  <a:pt x="24326" y="31774"/>
                  <a:pt x="24141" y="31730"/>
                  <a:pt x="23921" y="31660"/>
                </a:cubicBezTo>
                <a:cubicBezTo>
                  <a:pt x="23551" y="31589"/>
                  <a:pt x="23190" y="31510"/>
                  <a:pt x="22856" y="31440"/>
                </a:cubicBezTo>
                <a:lnTo>
                  <a:pt x="22856" y="31255"/>
                </a:lnTo>
                <a:lnTo>
                  <a:pt x="22856" y="31070"/>
                </a:lnTo>
                <a:close/>
                <a:moveTo>
                  <a:pt x="55325" y="30524"/>
                </a:moveTo>
                <a:cubicBezTo>
                  <a:pt x="55580" y="30779"/>
                  <a:pt x="55871" y="31035"/>
                  <a:pt x="56126" y="31290"/>
                </a:cubicBezTo>
                <a:cubicBezTo>
                  <a:pt x="55800" y="31369"/>
                  <a:pt x="55431" y="31440"/>
                  <a:pt x="55105" y="31510"/>
                </a:cubicBezTo>
                <a:cubicBezTo>
                  <a:pt x="54621" y="31624"/>
                  <a:pt x="54145" y="31695"/>
                  <a:pt x="53670" y="31774"/>
                </a:cubicBezTo>
                <a:cubicBezTo>
                  <a:pt x="53599" y="31774"/>
                  <a:pt x="53564" y="31809"/>
                  <a:pt x="53485" y="31809"/>
                </a:cubicBezTo>
                <a:cubicBezTo>
                  <a:pt x="53300" y="31624"/>
                  <a:pt x="53080" y="31404"/>
                  <a:pt x="52904" y="31219"/>
                </a:cubicBezTo>
                <a:cubicBezTo>
                  <a:pt x="53009" y="31184"/>
                  <a:pt x="53124" y="31149"/>
                  <a:pt x="53194" y="31114"/>
                </a:cubicBezTo>
                <a:cubicBezTo>
                  <a:pt x="53925" y="30929"/>
                  <a:pt x="54621" y="30709"/>
                  <a:pt x="55325" y="30524"/>
                </a:cubicBezTo>
                <a:close/>
                <a:moveTo>
                  <a:pt x="58802" y="30594"/>
                </a:moveTo>
                <a:cubicBezTo>
                  <a:pt x="58882" y="30630"/>
                  <a:pt x="58987" y="30709"/>
                  <a:pt x="59067" y="30779"/>
                </a:cubicBezTo>
                <a:cubicBezTo>
                  <a:pt x="59207" y="30894"/>
                  <a:pt x="59357" y="30999"/>
                  <a:pt x="59542" y="31114"/>
                </a:cubicBezTo>
                <a:cubicBezTo>
                  <a:pt x="58626" y="31369"/>
                  <a:pt x="57702" y="31589"/>
                  <a:pt x="56786" y="31809"/>
                </a:cubicBezTo>
                <a:cubicBezTo>
                  <a:pt x="56602" y="31660"/>
                  <a:pt x="56425" y="31475"/>
                  <a:pt x="56241" y="31334"/>
                </a:cubicBezTo>
                <a:cubicBezTo>
                  <a:pt x="57086" y="31114"/>
                  <a:pt x="57966" y="30850"/>
                  <a:pt x="58802" y="30594"/>
                </a:cubicBezTo>
                <a:close/>
                <a:moveTo>
                  <a:pt x="24432" y="30964"/>
                </a:moveTo>
                <a:lnTo>
                  <a:pt x="24432" y="30964"/>
                </a:lnTo>
                <a:cubicBezTo>
                  <a:pt x="24907" y="31114"/>
                  <a:pt x="25391" y="31219"/>
                  <a:pt x="25902" y="31334"/>
                </a:cubicBezTo>
                <a:cubicBezTo>
                  <a:pt x="25973" y="31510"/>
                  <a:pt x="26052" y="31695"/>
                  <a:pt x="26122" y="31880"/>
                </a:cubicBezTo>
                <a:cubicBezTo>
                  <a:pt x="25612" y="31774"/>
                  <a:pt x="25057" y="31660"/>
                  <a:pt x="24546" y="31510"/>
                </a:cubicBezTo>
                <a:cubicBezTo>
                  <a:pt x="24511" y="31334"/>
                  <a:pt x="24467" y="31149"/>
                  <a:pt x="24432" y="30964"/>
                </a:cubicBezTo>
                <a:close/>
                <a:moveTo>
                  <a:pt x="21095" y="31219"/>
                </a:moveTo>
                <a:cubicBezTo>
                  <a:pt x="21650" y="31290"/>
                  <a:pt x="22231" y="31369"/>
                  <a:pt x="22821" y="31475"/>
                </a:cubicBezTo>
                <a:cubicBezTo>
                  <a:pt x="22821" y="31624"/>
                  <a:pt x="22785" y="31774"/>
                  <a:pt x="22785" y="31915"/>
                </a:cubicBezTo>
                <a:cubicBezTo>
                  <a:pt x="22160" y="31845"/>
                  <a:pt x="21535" y="31774"/>
                  <a:pt x="20910" y="31695"/>
                </a:cubicBezTo>
                <a:cubicBezTo>
                  <a:pt x="20989" y="31554"/>
                  <a:pt x="21025" y="31404"/>
                  <a:pt x="21095" y="31219"/>
                </a:cubicBezTo>
                <a:close/>
                <a:moveTo>
                  <a:pt x="34812" y="31114"/>
                </a:moveTo>
                <a:cubicBezTo>
                  <a:pt x="34961" y="31255"/>
                  <a:pt x="35076" y="31440"/>
                  <a:pt x="35217" y="31589"/>
                </a:cubicBezTo>
                <a:cubicBezTo>
                  <a:pt x="34451" y="31695"/>
                  <a:pt x="33676" y="31845"/>
                  <a:pt x="32875" y="31915"/>
                </a:cubicBezTo>
                <a:cubicBezTo>
                  <a:pt x="32725" y="31774"/>
                  <a:pt x="32611" y="31624"/>
                  <a:pt x="32470" y="31475"/>
                </a:cubicBezTo>
                <a:cubicBezTo>
                  <a:pt x="33271" y="31369"/>
                  <a:pt x="34046" y="31219"/>
                  <a:pt x="34812" y="31114"/>
                </a:cubicBezTo>
                <a:close/>
                <a:moveTo>
                  <a:pt x="37638" y="31184"/>
                </a:moveTo>
                <a:lnTo>
                  <a:pt x="37972" y="31510"/>
                </a:lnTo>
                <a:cubicBezTo>
                  <a:pt x="37603" y="31589"/>
                  <a:pt x="37233" y="31660"/>
                  <a:pt x="36872" y="31730"/>
                </a:cubicBezTo>
                <a:cubicBezTo>
                  <a:pt x="36432" y="31809"/>
                  <a:pt x="36027" y="31845"/>
                  <a:pt x="35586" y="31915"/>
                </a:cubicBezTo>
                <a:cubicBezTo>
                  <a:pt x="35472" y="31809"/>
                  <a:pt x="35402" y="31695"/>
                  <a:pt x="35296" y="31624"/>
                </a:cubicBezTo>
                <a:cubicBezTo>
                  <a:pt x="35657" y="31554"/>
                  <a:pt x="36027" y="31475"/>
                  <a:pt x="36396" y="31440"/>
                </a:cubicBezTo>
                <a:cubicBezTo>
                  <a:pt x="36793" y="31334"/>
                  <a:pt x="37233" y="31255"/>
                  <a:pt x="37638" y="31184"/>
                </a:cubicBezTo>
                <a:close/>
                <a:moveTo>
                  <a:pt x="49118" y="30630"/>
                </a:moveTo>
                <a:cubicBezTo>
                  <a:pt x="49303" y="30814"/>
                  <a:pt x="49488" y="30999"/>
                  <a:pt x="49638" y="31219"/>
                </a:cubicBezTo>
                <a:cubicBezTo>
                  <a:pt x="49382" y="31290"/>
                  <a:pt x="49083" y="31369"/>
                  <a:pt x="48828" y="31440"/>
                </a:cubicBezTo>
                <a:cubicBezTo>
                  <a:pt x="48317" y="31624"/>
                  <a:pt x="47762" y="31774"/>
                  <a:pt x="47252" y="31915"/>
                </a:cubicBezTo>
                <a:cubicBezTo>
                  <a:pt x="47102" y="31730"/>
                  <a:pt x="46961" y="31554"/>
                  <a:pt x="46776" y="31369"/>
                </a:cubicBezTo>
                <a:cubicBezTo>
                  <a:pt x="47542" y="31149"/>
                  <a:pt x="48352" y="30894"/>
                  <a:pt x="49118" y="30630"/>
                </a:cubicBezTo>
                <a:close/>
                <a:moveTo>
                  <a:pt x="52164" y="30524"/>
                </a:moveTo>
                <a:lnTo>
                  <a:pt x="52825" y="31184"/>
                </a:lnTo>
                <a:cubicBezTo>
                  <a:pt x="51979" y="31440"/>
                  <a:pt x="51178" y="31660"/>
                  <a:pt x="50333" y="31915"/>
                </a:cubicBezTo>
                <a:cubicBezTo>
                  <a:pt x="50263" y="31845"/>
                  <a:pt x="50183" y="31730"/>
                  <a:pt x="50078" y="31660"/>
                </a:cubicBezTo>
                <a:cubicBezTo>
                  <a:pt x="49963" y="31510"/>
                  <a:pt x="49858" y="31369"/>
                  <a:pt x="49708" y="31219"/>
                </a:cubicBezTo>
                <a:cubicBezTo>
                  <a:pt x="50518" y="30999"/>
                  <a:pt x="51363" y="30744"/>
                  <a:pt x="52164" y="30524"/>
                </a:cubicBezTo>
                <a:close/>
                <a:moveTo>
                  <a:pt x="17353" y="31219"/>
                </a:moveTo>
                <a:lnTo>
                  <a:pt x="17353" y="31219"/>
                </a:lnTo>
                <a:cubicBezTo>
                  <a:pt x="17204" y="31404"/>
                  <a:pt x="17063" y="31589"/>
                  <a:pt x="16913" y="31774"/>
                </a:cubicBezTo>
                <a:cubicBezTo>
                  <a:pt x="16288" y="31809"/>
                  <a:pt x="15707" y="31880"/>
                  <a:pt x="15082" y="31994"/>
                </a:cubicBezTo>
                <a:cubicBezTo>
                  <a:pt x="15267" y="31809"/>
                  <a:pt x="15487" y="31624"/>
                  <a:pt x="15663" y="31440"/>
                </a:cubicBezTo>
                <a:cubicBezTo>
                  <a:pt x="16218" y="31334"/>
                  <a:pt x="16764" y="31255"/>
                  <a:pt x="17353" y="31219"/>
                </a:cubicBezTo>
                <a:close/>
                <a:moveTo>
                  <a:pt x="40499" y="31035"/>
                </a:moveTo>
                <a:cubicBezTo>
                  <a:pt x="40649" y="31219"/>
                  <a:pt x="40798" y="31369"/>
                  <a:pt x="40904" y="31554"/>
                </a:cubicBezTo>
                <a:cubicBezTo>
                  <a:pt x="40138" y="31730"/>
                  <a:pt x="39328" y="31880"/>
                  <a:pt x="38518" y="32029"/>
                </a:cubicBezTo>
                <a:cubicBezTo>
                  <a:pt x="38413" y="31915"/>
                  <a:pt x="38333" y="31809"/>
                  <a:pt x="38228" y="31730"/>
                </a:cubicBezTo>
                <a:cubicBezTo>
                  <a:pt x="38157" y="31660"/>
                  <a:pt x="38113" y="31624"/>
                  <a:pt x="38078" y="31554"/>
                </a:cubicBezTo>
                <a:cubicBezTo>
                  <a:pt x="38888" y="31404"/>
                  <a:pt x="39698" y="31219"/>
                  <a:pt x="40499" y="31035"/>
                </a:cubicBezTo>
                <a:close/>
                <a:moveTo>
                  <a:pt x="25937" y="31369"/>
                </a:moveTo>
                <a:lnTo>
                  <a:pt x="25937" y="31369"/>
                </a:lnTo>
                <a:cubicBezTo>
                  <a:pt x="26492" y="31475"/>
                  <a:pt x="27003" y="31554"/>
                  <a:pt x="27548" y="31589"/>
                </a:cubicBezTo>
                <a:cubicBezTo>
                  <a:pt x="27628" y="31774"/>
                  <a:pt x="27733" y="31915"/>
                  <a:pt x="27848" y="32065"/>
                </a:cubicBezTo>
                <a:cubicBezTo>
                  <a:pt x="27293" y="32029"/>
                  <a:pt x="26747" y="31950"/>
                  <a:pt x="26193" y="31880"/>
                </a:cubicBezTo>
                <a:cubicBezTo>
                  <a:pt x="26087" y="31695"/>
                  <a:pt x="26008" y="31510"/>
                  <a:pt x="25937" y="31369"/>
                </a:cubicBezTo>
                <a:close/>
                <a:moveTo>
                  <a:pt x="46186" y="30779"/>
                </a:moveTo>
                <a:cubicBezTo>
                  <a:pt x="46371" y="30964"/>
                  <a:pt x="46556" y="31184"/>
                  <a:pt x="46697" y="31369"/>
                </a:cubicBezTo>
                <a:cubicBezTo>
                  <a:pt x="45896" y="31624"/>
                  <a:pt x="45086" y="31845"/>
                  <a:pt x="44320" y="32065"/>
                </a:cubicBezTo>
                <a:cubicBezTo>
                  <a:pt x="44170" y="31880"/>
                  <a:pt x="44021" y="31695"/>
                  <a:pt x="43880" y="31510"/>
                </a:cubicBezTo>
                <a:cubicBezTo>
                  <a:pt x="44646" y="31290"/>
                  <a:pt x="45456" y="31035"/>
                  <a:pt x="46186" y="30779"/>
                </a:cubicBezTo>
                <a:close/>
                <a:moveTo>
                  <a:pt x="62949" y="30744"/>
                </a:moveTo>
                <a:cubicBezTo>
                  <a:pt x="63204" y="30894"/>
                  <a:pt x="63425" y="31035"/>
                  <a:pt x="63689" y="31184"/>
                </a:cubicBezTo>
                <a:cubicBezTo>
                  <a:pt x="63645" y="31184"/>
                  <a:pt x="63609" y="31184"/>
                  <a:pt x="63609" y="31219"/>
                </a:cubicBezTo>
                <a:cubicBezTo>
                  <a:pt x="62808" y="31510"/>
                  <a:pt x="61963" y="31809"/>
                  <a:pt x="61153" y="32065"/>
                </a:cubicBezTo>
                <a:cubicBezTo>
                  <a:pt x="60898" y="31915"/>
                  <a:pt x="60643" y="31774"/>
                  <a:pt x="60387" y="31624"/>
                </a:cubicBezTo>
                <a:cubicBezTo>
                  <a:pt x="61224" y="31334"/>
                  <a:pt x="62069" y="31070"/>
                  <a:pt x="62879" y="30744"/>
                </a:cubicBezTo>
                <a:close/>
                <a:moveTo>
                  <a:pt x="24546" y="31554"/>
                </a:moveTo>
                <a:lnTo>
                  <a:pt x="24546" y="31554"/>
                </a:lnTo>
                <a:cubicBezTo>
                  <a:pt x="25092" y="31695"/>
                  <a:pt x="25612" y="31809"/>
                  <a:pt x="26157" y="31915"/>
                </a:cubicBezTo>
                <a:cubicBezTo>
                  <a:pt x="26193" y="31994"/>
                  <a:pt x="26228" y="32065"/>
                  <a:pt x="26272" y="32100"/>
                </a:cubicBezTo>
                <a:cubicBezTo>
                  <a:pt x="25717" y="32029"/>
                  <a:pt x="25171" y="31950"/>
                  <a:pt x="24617" y="31845"/>
                </a:cubicBezTo>
                <a:cubicBezTo>
                  <a:pt x="24582" y="31730"/>
                  <a:pt x="24546" y="31660"/>
                  <a:pt x="24546" y="31554"/>
                </a:cubicBezTo>
                <a:close/>
                <a:moveTo>
                  <a:pt x="43360" y="30929"/>
                </a:moveTo>
                <a:cubicBezTo>
                  <a:pt x="43510" y="31114"/>
                  <a:pt x="43660" y="31290"/>
                  <a:pt x="43801" y="31475"/>
                </a:cubicBezTo>
                <a:cubicBezTo>
                  <a:pt x="42999" y="31695"/>
                  <a:pt x="42225" y="31915"/>
                  <a:pt x="41379" y="32100"/>
                </a:cubicBezTo>
                <a:cubicBezTo>
                  <a:pt x="41274" y="31915"/>
                  <a:pt x="41124" y="31730"/>
                  <a:pt x="40974" y="31554"/>
                </a:cubicBezTo>
                <a:cubicBezTo>
                  <a:pt x="41784" y="31369"/>
                  <a:pt x="42594" y="31149"/>
                  <a:pt x="43360" y="30929"/>
                </a:cubicBezTo>
                <a:close/>
                <a:moveTo>
                  <a:pt x="8664" y="30119"/>
                </a:moveTo>
                <a:lnTo>
                  <a:pt x="8664" y="30119"/>
                </a:lnTo>
                <a:cubicBezTo>
                  <a:pt x="8550" y="30489"/>
                  <a:pt x="8444" y="30850"/>
                  <a:pt x="8294" y="31184"/>
                </a:cubicBezTo>
                <a:cubicBezTo>
                  <a:pt x="8004" y="31334"/>
                  <a:pt x="7704" y="31440"/>
                  <a:pt x="7414" y="31589"/>
                </a:cubicBezTo>
                <a:cubicBezTo>
                  <a:pt x="7044" y="31774"/>
                  <a:pt x="6718" y="31950"/>
                  <a:pt x="6384" y="32135"/>
                </a:cubicBezTo>
                <a:cubicBezTo>
                  <a:pt x="6533" y="31774"/>
                  <a:pt x="6683" y="31404"/>
                  <a:pt x="6824" y="31035"/>
                </a:cubicBezTo>
                <a:cubicBezTo>
                  <a:pt x="7229" y="30779"/>
                  <a:pt x="7704" y="30524"/>
                  <a:pt x="8180" y="30304"/>
                </a:cubicBezTo>
                <a:cubicBezTo>
                  <a:pt x="8329" y="30233"/>
                  <a:pt x="8514" y="30154"/>
                  <a:pt x="8664" y="30119"/>
                </a:cubicBezTo>
                <a:close/>
                <a:moveTo>
                  <a:pt x="27592" y="31589"/>
                </a:moveTo>
                <a:lnTo>
                  <a:pt x="27592" y="31589"/>
                </a:lnTo>
                <a:cubicBezTo>
                  <a:pt x="28100" y="31656"/>
                  <a:pt x="28612" y="31681"/>
                  <a:pt x="29113" y="31681"/>
                </a:cubicBezTo>
                <a:cubicBezTo>
                  <a:pt x="29403" y="31681"/>
                  <a:pt x="29689" y="31673"/>
                  <a:pt x="29970" y="31660"/>
                </a:cubicBezTo>
                <a:cubicBezTo>
                  <a:pt x="30084" y="31845"/>
                  <a:pt x="30190" y="31994"/>
                  <a:pt x="30339" y="32135"/>
                </a:cubicBezTo>
                <a:cubicBezTo>
                  <a:pt x="29529" y="32135"/>
                  <a:pt x="28728" y="32135"/>
                  <a:pt x="27883" y="32065"/>
                </a:cubicBezTo>
                <a:cubicBezTo>
                  <a:pt x="27769" y="31915"/>
                  <a:pt x="27698" y="31774"/>
                  <a:pt x="27592" y="31589"/>
                </a:cubicBezTo>
                <a:close/>
                <a:moveTo>
                  <a:pt x="32435" y="31475"/>
                </a:moveTo>
                <a:cubicBezTo>
                  <a:pt x="32540" y="31624"/>
                  <a:pt x="32690" y="31774"/>
                  <a:pt x="32796" y="31915"/>
                </a:cubicBezTo>
                <a:cubicBezTo>
                  <a:pt x="32030" y="32029"/>
                  <a:pt x="31184" y="32100"/>
                  <a:pt x="30375" y="32135"/>
                </a:cubicBezTo>
                <a:cubicBezTo>
                  <a:pt x="30269" y="31994"/>
                  <a:pt x="30119" y="31809"/>
                  <a:pt x="30049" y="31660"/>
                </a:cubicBezTo>
                <a:cubicBezTo>
                  <a:pt x="30850" y="31660"/>
                  <a:pt x="31625" y="31589"/>
                  <a:pt x="32435" y="31475"/>
                </a:cubicBezTo>
                <a:close/>
                <a:moveTo>
                  <a:pt x="7158" y="29714"/>
                </a:moveTo>
                <a:lnTo>
                  <a:pt x="7158" y="29714"/>
                </a:lnTo>
                <a:cubicBezTo>
                  <a:pt x="7044" y="30154"/>
                  <a:pt x="6938" y="30559"/>
                  <a:pt x="6789" y="30999"/>
                </a:cubicBezTo>
                <a:cubicBezTo>
                  <a:pt x="6199" y="31369"/>
                  <a:pt x="5688" y="31730"/>
                  <a:pt x="5178" y="32170"/>
                </a:cubicBezTo>
                <a:cubicBezTo>
                  <a:pt x="5362" y="31774"/>
                  <a:pt x="5503" y="31334"/>
                  <a:pt x="5688" y="30894"/>
                </a:cubicBezTo>
                <a:cubicBezTo>
                  <a:pt x="6164" y="30453"/>
                  <a:pt x="6639" y="30049"/>
                  <a:pt x="7158" y="29714"/>
                </a:cubicBezTo>
                <a:close/>
                <a:moveTo>
                  <a:pt x="10460" y="30524"/>
                </a:moveTo>
                <a:lnTo>
                  <a:pt x="10460" y="30524"/>
                </a:lnTo>
                <a:cubicBezTo>
                  <a:pt x="10346" y="30814"/>
                  <a:pt x="10240" y="31070"/>
                  <a:pt x="10090" y="31369"/>
                </a:cubicBezTo>
                <a:cubicBezTo>
                  <a:pt x="9359" y="31589"/>
                  <a:pt x="8620" y="31880"/>
                  <a:pt x="7924" y="32170"/>
                </a:cubicBezTo>
                <a:cubicBezTo>
                  <a:pt x="8074" y="31880"/>
                  <a:pt x="8224" y="31554"/>
                  <a:pt x="8329" y="31219"/>
                </a:cubicBezTo>
                <a:cubicBezTo>
                  <a:pt x="9025" y="30964"/>
                  <a:pt x="9720" y="30709"/>
                  <a:pt x="10460" y="30524"/>
                </a:cubicBezTo>
                <a:close/>
                <a:moveTo>
                  <a:pt x="35252" y="31624"/>
                </a:moveTo>
                <a:cubicBezTo>
                  <a:pt x="35331" y="31730"/>
                  <a:pt x="35437" y="31809"/>
                  <a:pt x="35551" y="31915"/>
                </a:cubicBezTo>
                <a:cubicBezTo>
                  <a:pt x="34741" y="32029"/>
                  <a:pt x="33975" y="32135"/>
                  <a:pt x="33130" y="32214"/>
                </a:cubicBezTo>
                <a:cubicBezTo>
                  <a:pt x="33051" y="32135"/>
                  <a:pt x="32980" y="32029"/>
                  <a:pt x="32910" y="31950"/>
                </a:cubicBezTo>
                <a:cubicBezTo>
                  <a:pt x="33711" y="31880"/>
                  <a:pt x="34486" y="31730"/>
                  <a:pt x="35252" y="31624"/>
                </a:cubicBezTo>
                <a:close/>
                <a:moveTo>
                  <a:pt x="18894" y="31695"/>
                </a:moveTo>
                <a:cubicBezTo>
                  <a:pt x="19554" y="31695"/>
                  <a:pt x="20215" y="31695"/>
                  <a:pt x="20875" y="31774"/>
                </a:cubicBezTo>
                <a:cubicBezTo>
                  <a:pt x="20805" y="31915"/>
                  <a:pt x="20769" y="32065"/>
                  <a:pt x="20690" y="32249"/>
                </a:cubicBezTo>
                <a:cubicBezTo>
                  <a:pt x="20203" y="32225"/>
                  <a:pt x="19698" y="32196"/>
                  <a:pt x="19200" y="32196"/>
                </a:cubicBezTo>
                <a:cubicBezTo>
                  <a:pt x="18988" y="32196"/>
                  <a:pt x="18777" y="32201"/>
                  <a:pt x="18568" y="32214"/>
                </a:cubicBezTo>
                <a:cubicBezTo>
                  <a:pt x="18639" y="32135"/>
                  <a:pt x="18674" y="32065"/>
                  <a:pt x="18709" y="31994"/>
                </a:cubicBezTo>
                <a:cubicBezTo>
                  <a:pt x="18789" y="31880"/>
                  <a:pt x="18824" y="31809"/>
                  <a:pt x="18894" y="31695"/>
                </a:cubicBezTo>
                <a:close/>
                <a:moveTo>
                  <a:pt x="22856" y="31475"/>
                </a:moveTo>
                <a:cubicBezTo>
                  <a:pt x="23190" y="31554"/>
                  <a:pt x="23551" y="31624"/>
                  <a:pt x="23886" y="31730"/>
                </a:cubicBezTo>
                <a:cubicBezTo>
                  <a:pt x="24106" y="31774"/>
                  <a:pt x="24326" y="31809"/>
                  <a:pt x="24582" y="31880"/>
                </a:cubicBezTo>
                <a:lnTo>
                  <a:pt x="24582" y="31950"/>
                </a:lnTo>
                <a:cubicBezTo>
                  <a:pt x="24617" y="32065"/>
                  <a:pt x="24617" y="32170"/>
                  <a:pt x="24652" y="32249"/>
                </a:cubicBezTo>
                <a:cubicBezTo>
                  <a:pt x="24397" y="32214"/>
                  <a:pt x="24141" y="32170"/>
                  <a:pt x="23886" y="32135"/>
                </a:cubicBezTo>
                <a:cubicBezTo>
                  <a:pt x="23516" y="32065"/>
                  <a:pt x="23190" y="31994"/>
                  <a:pt x="22821" y="31950"/>
                </a:cubicBezTo>
                <a:cubicBezTo>
                  <a:pt x="22856" y="31774"/>
                  <a:pt x="22856" y="31624"/>
                  <a:pt x="22856" y="31475"/>
                </a:cubicBezTo>
                <a:close/>
                <a:moveTo>
                  <a:pt x="12291" y="30814"/>
                </a:moveTo>
                <a:lnTo>
                  <a:pt x="12291" y="30814"/>
                </a:lnTo>
                <a:cubicBezTo>
                  <a:pt x="12142" y="31070"/>
                  <a:pt x="12001" y="31369"/>
                  <a:pt x="11781" y="31624"/>
                </a:cubicBezTo>
                <a:cubicBezTo>
                  <a:pt x="11006" y="31845"/>
                  <a:pt x="10275" y="32065"/>
                  <a:pt x="9580" y="32285"/>
                </a:cubicBezTo>
                <a:cubicBezTo>
                  <a:pt x="9800" y="31994"/>
                  <a:pt x="9941" y="31695"/>
                  <a:pt x="10125" y="31404"/>
                </a:cubicBezTo>
                <a:cubicBezTo>
                  <a:pt x="10821" y="31184"/>
                  <a:pt x="11560" y="30964"/>
                  <a:pt x="12291" y="30814"/>
                </a:cubicBezTo>
                <a:close/>
                <a:moveTo>
                  <a:pt x="26193" y="31915"/>
                </a:moveTo>
                <a:lnTo>
                  <a:pt x="26193" y="31915"/>
                </a:lnTo>
                <a:cubicBezTo>
                  <a:pt x="26782" y="32029"/>
                  <a:pt x="27328" y="32065"/>
                  <a:pt x="27883" y="32135"/>
                </a:cubicBezTo>
                <a:cubicBezTo>
                  <a:pt x="27918" y="32170"/>
                  <a:pt x="27953" y="32249"/>
                  <a:pt x="27989" y="32285"/>
                </a:cubicBezTo>
                <a:cubicBezTo>
                  <a:pt x="27443" y="32249"/>
                  <a:pt x="26888" y="32214"/>
                  <a:pt x="26342" y="32135"/>
                </a:cubicBezTo>
                <a:cubicBezTo>
                  <a:pt x="26307" y="32065"/>
                  <a:pt x="26228" y="31994"/>
                  <a:pt x="26193" y="31915"/>
                </a:cubicBezTo>
                <a:close/>
                <a:moveTo>
                  <a:pt x="2096" y="30154"/>
                </a:moveTo>
                <a:lnTo>
                  <a:pt x="2096" y="30154"/>
                </a:lnTo>
                <a:cubicBezTo>
                  <a:pt x="1982" y="30559"/>
                  <a:pt x="1841" y="30964"/>
                  <a:pt x="1691" y="31404"/>
                </a:cubicBezTo>
                <a:cubicBezTo>
                  <a:pt x="1181" y="31695"/>
                  <a:pt x="626" y="32029"/>
                  <a:pt x="36" y="32320"/>
                </a:cubicBezTo>
                <a:cubicBezTo>
                  <a:pt x="186" y="31915"/>
                  <a:pt x="335" y="31510"/>
                  <a:pt x="476" y="31070"/>
                </a:cubicBezTo>
                <a:cubicBezTo>
                  <a:pt x="1066" y="30779"/>
                  <a:pt x="1621" y="30489"/>
                  <a:pt x="2096" y="30154"/>
                </a:cubicBezTo>
                <a:close/>
                <a:moveTo>
                  <a:pt x="18859" y="31695"/>
                </a:moveTo>
                <a:cubicBezTo>
                  <a:pt x="18789" y="31774"/>
                  <a:pt x="18744" y="31880"/>
                  <a:pt x="18674" y="31950"/>
                </a:cubicBezTo>
                <a:cubicBezTo>
                  <a:pt x="18639" y="32029"/>
                  <a:pt x="18568" y="32100"/>
                  <a:pt x="18524" y="32214"/>
                </a:cubicBezTo>
                <a:cubicBezTo>
                  <a:pt x="17829" y="32214"/>
                  <a:pt x="17169" y="32249"/>
                  <a:pt x="16508" y="32320"/>
                </a:cubicBezTo>
                <a:cubicBezTo>
                  <a:pt x="16543" y="32285"/>
                  <a:pt x="16543" y="32249"/>
                  <a:pt x="16588" y="32214"/>
                </a:cubicBezTo>
                <a:cubicBezTo>
                  <a:pt x="16693" y="32065"/>
                  <a:pt x="16808" y="31950"/>
                  <a:pt x="16913" y="31809"/>
                </a:cubicBezTo>
                <a:cubicBezTo>
                  <a:pt x="17574" y="31730"/>
                  <a:pt x="18199" y="31695"/>
                  <a:pt x="18859" y="31695"/>
                </a:cubicBezTo>
                <a:close/>
                <a:moveTo>
                  <a:pt x="6093" y="29608"/>
                </a:moveTo>
                <a:lnTo>
                  <a:pt x="6093" y="29608"/>
                </a:lnTo>
                <a:cubicBezTo>
                  <a:pt x="5944" y="30049"/>
                  <a:pt x="5803" y="30453"/>
                  <a:pt x="5653" y="30850"/>
                </a:cubicBezTo>
                <a:cubicBezTo>
                  <a:pt x="5098" y="31334"/>
                  <a:pt x="4623" y="31845"/>
                  <a:pt x="4112" y="32355"/>
                </a:cubicBezTo>
                <a:cubicBezTo>
                  <a:pt x="4262" y="31994"/>
                  <a:pt x="4438" y="31624"/>
                  <a:pt x="4588" y="31255"/>
                </a:cubicBezTo>
                <a:cubicBezTo>
                  <a:pt x="4658" y="31184"/>
                  <a:pt x="4702" y="31114"/>
                  <a:pt x="4773" y="31035"/>
                </a:cubicBezTo>
                <a:cubicBezTo>
                  <a:pt x="5213" y="30559"/>
                  <a:pt x="5653" y="30084"/>
                  <a:pt x="6093" y="29608"/>
                </a:cubicBezTo>
                <a:close/>
                <a:moveTo>
                  <a:pt x="27918" y="32135"/>
                </a:moveTo>
                <a:lnTo>
                  <a:pt x="27918" y="32135"/>
                </a:lnTo>
                <a:cubicBezTo>
                  <a:pt x="28486" y="32160"/>
                  <a:pt x="29071" y="32189"/>
                  <a:pt x="29646" y="32189"/>
                </a:cubicBezTo>
                <a:cubicBezTo>
                  <a:pt x="29891" y="32189"/>
                  <a:pt x="30135" y="32183"/>
                  <a:pt x="30375" y="32170"/>
                </a:cubicBezTo>
                <a:cubicBezTo>
                  <a:pt x="30410" y="32214"/>
                  <a:pt x="30454" y="32285"/>
                  <a:pt x="30524" y="32355"/>
                </a:cubicBezTo>
                <a:cubicBezTo>
                  <a:pt x="29714" y="32355"/>
                  <a:pt x="28913" y="32355"/>
                  <a:pt x="28068" y="32285"/>
                </a:cubicBezTo>
                <a:cubicBezTo>
                  <a:pt x="28033" y="32249"/>
                  <a:pt x="27953" y="32170"/>
                  <a:pt x="27918" y="32135"/>
                </a:cubicBezTo>
                <a:close/>
                <a:moveTo>
                  <a:pt x="32831" y="31950"/>
                </a:moveTo>
                <a:cubicBezTo>
                  <a:pt x="32910" y="32065"/>
                  <a:pt x="32980" y="32135"/>
                  <a:pt x="33095" y="32214"/>
                </a:cubicBezTo>
                <a:cubicBezTo>
                  <a:pt x="32250" y="32285"/>
                  <a:pt x="31440" y="32320"/>
                  <a:pt x="30595" y="32355"/>
                </a:cubicBezTo>
                <a:lnTo>
                  <a:pt x="30559" y="32320"/>
                </a:lnTo>
                <a:cubicBezTo>
                  <a:pt x="30524" y="32249"/>
                  <a:pt x="30454" y="32214"/>
                  <a:pt x="30410" y="32170"/>
                </a:cubicBezTo>
                <a:cubicBezTo>
                  <a:pt x="31220" y="32135"/>
                  <a:pt x="32065" y="32065"/>
                  <a:pt x="32831" y="31950"/>
                </a:cubicBezTo>
                <a:close/>
                <a:moveTo>
                  <a:pt x="38008" y="31554"/>
                </a:moveTo>
                <a:cubicBezTo>
                  <a:pt x="38078" y="31624"/>
                  <a:pt x="38113" y="31695"/>
                  <a:pt x="38192" y="31774"/>
                </a:cubicBezTo>
                <a:cubicBezTo>
                  <a:pt x="38298" y="31845"/>
                  <a:pt x="38377" y="31950"/>
                  <a:pt x="38448" y="32029"/>
                </a:cubicBezTo>
                <a:cubicBezTo>
                  <a:pt x="38078" y="32100"/>
                  <a:pt x="37717" y="32170"/>
                  <a:pt x="37312" y="32214"/>
                </a:cubicBezTo>
                <a:cubicBezTo>
                  <a:pt x="36872" y="32285"/>
                  <a:pt x="36467" y="32320"/>
                  <a:pt x="36027" y="32355"/>
                </a:cubicBezTo>
                <a:cubicBezTo>
                  <a:pt x="35912" y="32249"/>
                  <a:pt x="35771" y="32100"/>
                  <a:pt x="35622" y="31950"/>
                </a:cubicBezTo>
                <a:cubicBezTo>
                  <a:pt x="36062" y="31880"/>
                  <a:pt x="36467" y="31845"/>
                  <a:pt x="36872" y="31774"/>
                </a:cubicBezTo>
                <a:cubicBezTo>
                  <a:pt x="37233" y="31695"/>
                  <a:pt x="37638" y="31624"/>
                  <a:pt x="38008" y="31554"/>
                </a:cubicBezTo>
                <a:close/>
                <a:moveTo>
                  <a:pt x="59577" y="31149"/>
                </a:moveTo>
                <a:cubicBezTo>
                  <a:pt x="59797" y="31290"/>
                  <a:pt x="60053" y="31440"/>
                  <a:pt x="60273" y="31589"/>
                </a:cubicBezTo>
                <a:cubicBezTo>
                  <a:pt x="59322" y="31880"/>
                  <a:pt x="58406" y="32135"/>
                  <a:pt x="57447" y="32355"/>
                </a:cubicBezTo>
                <a:cubicBezTo>
                  <a:pt x="57227" y="32214"/>
                  <a:pt x="57042" y="32029"/>
                  <a:pt x="56822" y="31845"/>
                </a:cubicBezTo>
                <a:cubicBezTo>
                  <a:pt x="57746" y="31624"/>
                  <a:pt x="58662" y="31404"/>
                  <a:pt x="59577" y="31149"/>
                </a:cubicBezTo>
                <a:close/>
                <a:moveTo>
                  <a:pt x="14166" y="31114"/>
                </a:moveTo>
                <a:cubicBezTo>
                  <a:pt x="14052" y="31290"/>
                  <a:pt x="13902" y="31440"/>
                  <a:pt x="13761" y="31589"/>
                </a:cubicBezTo>
                <a:cubicBezTo>
                  <a:pt x="13726" y="31660"/>
                  <a:pt x="13647" y="31730"/>
                  <a:pt x="13577" y="31809"/>
                </a:cubicBezTo>
                <a:cubicBezTo>
                  <a:pt x="13506" y="31809"/>
                  <a:pt x="13427" y="31845"/>
                  <a:pt x="13356" y="31845"/>
                </a:cubicBezTo>
                <a:cubicBezTo>
                  <a:pt x="12626" y="32029"/>
                  <a:pt x="11921" y="32214"/>
                  <a:pt x="11226" y="32390"/>
                </a:cubicBezTo>
                <a:cubicBezTo>
                  <a:pt x="11446" y="32170"/>
                  <a:pt x="11631" y="31915"/>
                  <a:pt x="11816" y="31660"/>
                </a:cubicBezTo>
                <a:cubicBezTo>
                  <a:pt x="12362" y="31554"/>
                  <a:pt x="12916" y="31404"/>
                  <a:pt x="13541" y="31255"/>
                </a:cubicBezTo>
                <a:cubicBezTo>
                  <a:pt x="13726" y="31219"/>
                  <a:pt x="13946" y="31184"/>
                  <a:pt x="14166" y="31114"/>
                </a:cubicBezTo>
                <a:close/>
                <a:moveTo>
                  <a:pt x="15593" y="31440"/>
                </a:moveTo>
                <a:lnTo>
                  <a:pt x="15593" y="31440"/>
                </a:lnTo>
                <a:cubicBezTo>
                  <a:pt x="15408" y="31624"/>
                  <a:pt x="15188" y="31845"/>
                  <a:pt x="15003" y="32029"/>
                </a:cubicBezTo>
                <a:cubicBezTo>
                  <a:pt x="14343" y="32135"/>
                  <a:pt x="13682" y="32249"/>
                  <a:pt x="12987" y="32434"/>
                </a:cubicBezTo>
                <a:cubicBezTo>
                  <a:pt x="13207" y="32249"/>
                  <a:pt x="13392" y="32029"/>
                  <a:pt x="13612" y="31845"/>
                </a:cubicBezTo>
                <a:cubicBezTo>
                  <a:pt x="14272" y="31695"/>
                  <a:pt x="14932" y="31554"/>
                  <a:pt x="15593" y="31440"/>
                </a:cubicBezTo>
                <a:close/>
                <a:moveTo>
                  <a:pt x="20910" y="31774"/>
                </a:moveTo>
                <a:cubicBezTo>
                  <a:pt x="21535" y="31809"/>
                  <a:pt x="22160" y="31880"/>
                  <a:pt x="22785" y="31994"/>
                </a:cubicBezTo>
                <a:cubicBezTo>
                  <a:pt x="22785" y="32135"/>
                  <a:pt x="22750" y="32285"/>
                  <a:pt x="22750" y="32434"/>
                </a:cubicBezTo>
                <a:cubicBezTo>
                  <a:pt x="22046" y="32355"/>
                  <a:pt x="21386" y="32285"/>
                  <a:pt x="20725" y="32249"/>
                </a:cubicBezTo>
                <a:cubicBezTo>
                  <a:pt x="20805" y="32100"/>
                  <a:pt x="20840" y="31915"/>
                  <a:pt x="20910" y="31774"/>
                </a:cubicBezTo>
                <a:close/>
                <a:moveTo>
                  <a:pt x="56161" y="31334"/>
                </a:moveTo>
                <a:cubicBezTo>
                  <a:pt x="56346" y="31475"/>
                  <a:pt x="56566" y="31660"/>
                  <a:pt x="56751" y="31845"/>
                </a:cubicBezTo>
                <a:cubicBezTo>
                  <a:pt x="56425" y="31880"/>
                  <a:pt x="56126" y="31950"/>
                  <a:pt x="55836" y="32029"/>
                </a:cubicBezTo>
                <a:cubicBezTo>
                  <a:pt x="55281" y="32170"/>
                  <a:pt x="54735" y="32285"/>
                  <a:pt x="54180" y="32434"/>
                </a:cubicBezTo>
                <a:cubicBezTo>
                  <a:pt x="53960" y="32249"/>
                  <a:pt x="53740" y="32029"/>
                  <a:pt x="53520" y="31845"/>
                </a:cubicBezTo>
                <a:cubicBezTo>
                  <a:pt x="53599" y="31845"/>
                  <a:pt x="53635" y="31845"/>
                  <a:pt x="53670" y="31809"/>
                </a:cubicBezTo>
                <a:cubicBezTo>
                  <a:pt x="54145" y="31730"/>
                  <a:pt x="54621" y="31660"/>
                  <a:pt x="55105" y="31589"/>
                </a:cubicBezTo>
                <a:cubicBezTo>
                  <a:pt x="55466" y="31510"/>
                  <a:pt x="55836" y="31404"/>
                  <a:pt x="56161" y="31334"/>
                </a:cubicBezTo>
                <a:close/>
                <a:moveTo>
                  <a:pt x="52860" y="31219"/>
                </a:moveTo>
                <a:cubicBezTo>
                  <a:pt x="53045" y="31404"/>
                  <a:pt x="53230" y="31624"/>
                  <a:pt x="53450" y="31809"/>
                </a:cubicBezTo>
                <a:cubicBezTo>
                  <a:pt x="53045" y="31880"/>
                  <a:pt x="52640" y="31950"/>
                  <a:pt x="52244" y="32029"/>
                </a:cubicBezTo>
                <a:cubicBezTo>
                  <a:pt x="51724" y="32135"/>
                  <a:pt x="51249" y="32285"/>
                  <a:pt x="50808" y="32470"/>
                </a:cubicBezTo>
                <a:cubicBezTo>
                  <a:pt x="50659" y="32320"/>
                  <a:pt x="50518" y="32135"/>
                  <a:pt x="50368" y="31950"/>
                </a:cubicBezTo>
                <a:cubicBezTo>
                  <a:pt x="51178" y="31695"/>
                  <a:pt x="52023" y="31475"/>
                  <a:pt x="52860" y="31219"/>
                </a:cubicBezTo>
                <a:close/>
                <a:moveTo>
                  <a:pt x="24617" y="31880"/>
                </a:moveTo>
                <a:cubicBezTo>
                  <a:pt x="25171" y="31994"/>
                  <a:pt x="25752" y="32100"/>
                  <a:pt x="26307" y="32170"/>
                </a:cubicBezTo>
                <a:cubicBezTo>
                  <a:pt x="26378" y="32285"/>
                  <a:pt x="26448" y="32390"/>
                  <a:pt x="26527" y="32505"/>
                </a:cubicBezTo>
                <a:cubicBezTo>
                  <a:pt x="25902" y="32470"/>
                  <a:pt x="25277" y="32355"/>
                  <a:pt x="24687" y="32285"/>
                </a:cubicBezTo>
                <a:cubicBezTo>
                  <a:pt x="24652" y="32170"/>
                  <a:pt x="24652" y="32065"/>
                  <a:pt x="24617" y="31950"/>
                </a:cubicBezTo>
                <a:lnTo>
                  <a:pt x="24617" y="31880"/>
                </a:lnTo>
                <a:close/>
                <a:moveTo>
                  <a:pt x="63724" y="31184"/>
                </a:moveTo>
                <a:cubicBezTo>
                  <a:pt x="63979" y="31334"/>
                  <a:pt x="64235" y="31475"/>
                  <a:pt x="64490" y="31624"/>
                </a:cubicBezTo>
                <a:cubicBezTo>
                  <a:pt x="63645" y="31950"/>
                  <a:pt x="62808" y="32249"/>
                  <a:pt x="61963" y="32505"/>
                </a:cubicBezTo>
                <a:cubicBezTo>
                  <a:pt x="61708" y="32355"/>
                  <a:pt x="61444" y="32249"/>
                  <a:pt x="61188" y="32100"/>
                </a:cubicBezTo>
                <a:cubicBezTo>
                  <a:pt x="61998" y="31809"/>
                  <a:pt x="62808" y="31554"/>
                  <a:pt x="63609" y="31255"/>
                </a:cubicBezTo>
                <a:cubicBezTo>
                  <a:pt x="63645" y="31219"/>
                  <a:pt x="63689" y="31219"/>
                  <a:pt x="63724" y="31184"/>
                </a:cubicBezTo>
                <a:close/>
                <a:moveTo>
                  <a:pt x="40939" y="31589"/>
                </a:moveTo>
                <a:cubicBezTo>
                  <a:pt x="41089" y="31730"/>
                  <a:pt x="41239" y="31915"/>
                  <a:pt x="41344" y="32100"/>
                </a:cubicBezTo>
                <a:cubicBezTo>
                  <a:pt x="40578" y="32285"/>
                  <a:pt x="39768" y="32434"/>
                  <a:pt x="38958" y="32540"/>
                </a:cubicBezTo>
                <a:cubicBezTo>
                  <a:pt x="38818" y="32390"/>
                  <a:pt x="38703" y="32214"/>
                  <a:pt x="38553" y="32065"/>
                </a:cubicBezTo>
                <a:cubicBezTo>
                  <a:pt x="39363" y="31915"/>
                  <a:pt x="40173" y="31774"/>
                  <a:pt x="40939" y="31589"/>
                </a:cubicBezTo>
                <a:close/>
                <a:moveTo>
                  <a:pt x="16878" y="31809"/>
                </a:moveTo>
                <a:lnTo>
                  <a:pt x="16878" y="31809"/>
                </a:lnTo>
                <a:cubicBezTo>
                  <a:pt x="16764" y="31915"/>
                  <a:pt x="16658" y="32065"/>
                  <a:pt x="16543" y="32170"/>
                </a:cubicBezTo>
                <a:cubicBezTo>
                  <a:pt x="16508" y="32214"/>
                  <a:pt x="16473" y="32285"/>
                  <a:pt x="16438" y="32320"/>
                </a:cubicBezTo>
                <a:cubicBezTo>
                  <a:pt x="15778" y="32390"/>
                  <a:pt x="15117" y="32470"/>
                  <a:pt x="14457" y="32575"/>
                </a:cubicBezTo>
                <a:cubicBezTo>
                  <a:pt x="14492" y="32540"/>
                  <a:pt x="14563" y="32505"/>
                  <a:pt x="14607" y="32434"/>
                </a:cubicBezTo>
                <a:cubicBezTo>
                  <a:pt x="14747" y="32320"/>
                  <a:pt x="14897" y="32170"/>
                  <a:pt x="15003" y="32065"/>
                </a:cubicBezTo>
                <a:cubicBezTo>
                  <a:pt x="15628" y="31950"/>
                  <a:pt x="16253" y="31880"/>
                  <a:pt x="16878" y="31809"/>
                </a:cubicBezTo>
                <a:close/>
                <a:moveTo>
                  <a:pt x="35586" y="31950"/>
                </a:moveTo>
                <a:cubicBezTo>
                  <a:pt x="35586" y="31950"/>
                  <a:pt x="35586" y="31994"/>
                  <a:pt x="35622" y="31994"/>
                </a:cubicBezTo>
                <a:cubicBezTo>
                  <a:pt x="35736" y="32100"/>
                  <a:pt x="35877" y="32249"/>
                  <a:pt x="35991" y="32355"/>
                </a:cubicBezTo>
                <a:cubicBezTo>
                  <a:pt x="35146" y="32470"/>
                  <a:pt x="34336" y="32540"/>
                  <a:pt x="33570" y="32610"/>
                </a:cubicBezTo>
                <a:cubicBezTo>
                  <a:pt x="33491" y="32505"/>
                  <a:pt x="33385" y="32434"/>
                  <a:pt x="33271" y="32355"/>
                </a:cubicBezTo>
                <a:cubicBezTo>
                  <a:pt x="33236" y="32320"/>
                  <a:pt x="33201" y="32285"/>
                  <a:pt x="33165" y="32249"/>
                </a:cubicBezTo>
                <a:cubicBezTo>
                  <a:pt x="34011" y="32170"/>
                  <a:pt x="34812" y="32065"/>
                  <a:pt x="35586" y="31950"/>
                </a:cubicBezTo>
                <a:close/>
                <a:moveTo>
                  <a:pt x="3232" y="30374"/>
                </a:moveTo>
                <a:lnTo>
                  <a:pt x="3232" y="30374"/>
                </a:lnTo>
                <a:cubicBezTo>
                  <a:pt x="3082" y="30744"/>
                  <a:pt x="2941" y="31149"/>
                  <a:pt x="2756" y="31554"/>
                </a:cubicBezTo>
                <a:cubicBezTo>
                  <a:pt x="2281" y="31950"/>
                  <a:pt x="1762" y="32285"/>
                  <a:pt x="1181" y="32654"/>
                </a:cubicBezTo>
                <a:cubicBezTo>
                  <a:pt x="1401" y="32249"/>
                  <a:pt x="1542" y="31809"/>
                  <a:pt x="1726" y="31440"/>
                </a:cubicBezTo>
                <a:cubicBezTo>
                  <a:pt x="2281" y="31070"/>
                  <a:pt x="2756" y="30744"/>
                  <a:pt x="3232" y="30374"/>
                </a:cubicBezTo>
                <a:close/>
                <a:moveTo>
                  <a:pt x="4993" y="30084"/>
                </a:moveTo>
                <a:lnTo>
                  <a:pt x="4993" y="30084"/>
                </a:lnTo>
                <a:cubicBezTo>
                  <a:pt x="4922" y="30339"/>
                  <a:pt x="4808" y="30559"/>
                  <a:pt x="4737" y="30779"/>
                </a:cubicBezTo>
                <a:cubicBezTo>
                  <a:pt x="4658" y="30929"/>
                  <a:pt x="4588" y="31070"/>
                  <a:pt x="4553" y="31255"/>
                </a:cubicBezTo>
                <a:cubicBezTo>
                  <a:pt x="4148" y="31660"/>
                  <a:pt x="3778" y="32100"/>
                  <a:pt x="3382" y="32505"/>
                </a:cubicBezTo>
                <a:cubicBezTo>
                  <a:pt x="3302" y="32575"/>
                  <a:pt x="3267" y="32610"/>
                  <a:pt x="3232" y="32654"/>
                </a:cubicBezTo>
                <a:cubicBezTo>
                  <a:pt x="3302" y="32540"/>
                  <a:pt x="3338" y="32390"/>
                  <a:pt x="3417" y="32249"/>
                </a:cubicBezTo>
                <a:cubicBezTo>
                  <a:pt x="3522" y="32029"/>
                  <a:pt x="3637" y="31774"/>
                  <a:pt x="3743" y="31510"/>
                </a:cubicBezTo>
                <a:cubicBezTo>
                  <a:pt x="3892" y="31369"/>
                  <a:pt x="4042" y="31219"/>
                  <a:pt x="4148" y="31070"/>
                </a:cubicBezTo>
                <a:cubicBezTo>
                  <a:pt x="4438" y="30744"/>
                  <a:pt x="4737" y="30409"/>
                  <a:pt x="4993" y="30084"/>
                </a:cubicBezTo>
                <a:close/>
                <a:moveTo>
                  <a:pt x="26342" y="32170"/>
                </a:moveTo>
                <a:cubicBezTo>
                  <a:pt x="26932" y="32249"/>
                  <a:pt x="27478" y="32285"/>
                  <a:pt x="28033" y="32320"/>
                </a:cubicBezTo>
                <a:cubicBezTo>
                  <a:pt x="28103" y="32390"/>
                  <a:pt x="28138" y="32470"/>
                  <a:pt x="28174" y="32505"/>
                </a:cubicBezTo>
                <a:cubicBezTo>
                  <a:pt x="28253" y="32575"/>
                  <a:pt x="28288" y="32610"/>
                  <a:pt x="28323" y="32654"/>
                </a:cubicBezTo>
                <a:cubicBezTo>
                  <a:pt x="27733" y="32654"/>
                  <a:pt x="27152" y="32575"/>
                  <a:pt x="26562" y="32540"/>
                </a:cubicBezTo>
                <a:cubicBezTo>
                  <a:pt x="26492" y="32390"/>
                  <a:pt x="26413" y="32285"/>
                  <a:pt x="26342" y="32170"/>
                </a:cubicBezTo>
                <a:close/>
                <a:moveTo>
                  <a:pt x="43836" y="31510"/>
                </a:moveTo>
                <a:cubicBezTo>
                  <a:pt x="43985" y="31695"/>
                  <a:pt x="44100" y="31880"/>
                  <a:pt x="44241" y="32065"/>
                </a:cubicBezTo>
                <a:cubicBezTo>
                  <a:pt x="43440" y="32285"/>
                  <a:pt x="42630" y="32505"/>
                  <a:pt x="41820" y="32654"/>
                </a:cubicBezTo>
                <a:cubicBezTo>
                  <a:pt x="41679" y="32470"/>
                  <a:pt x="41564" y="32285"/>
                  <a:pt x="41415" y="32135"/>
                </a:cubicBezTo>
                <a:cubicBezTo>
                  <a:pt x="42225" y="31950"/>
                  <a:pt x="43035" y="31730"/>
                  <a:pt x="43836" y="31510"/>
                </a:cubicBezTo>
                <a:close/>
                <a:moveTo>
                  <a:pt x="46741" y="31404"/>
                </a:moveTo>
                <a:cubicBezTo>
                  <a:pt x="46882" y="31589"/>
                  <a:pt x="47067" y="31774"/>
                  <a:pt x="47216" y="31950"/>
                </a:cubicBezTo>
                <a:cubicBezTo>
                  <a:pt x="46371" y="32214"/>
                  <a:pt x="45561" y="32434"/>
                  <a:pt x="44716" y="32654"/>
                </a:cubicBezTo>
                <a:cubicBezTo>
                  <a:pt x="44611" y="32470"/>
                  <a:pt x="44461" y="32285"/>
                  <a:pt x="44320" y="32100"/>
                </a:cubicBezTo>
                <a:cubicBezTo>
                  <a:pt x="45121" y="31880"/>
                  <a:pt x="45931" y="31660"/>
                  <a:pt x="46741" y="31404"/>
                </a:cubicBezTo>
                <a:close/>
                <a:moveTo>
                  <a:pt x="22821" y="31994"/>
                </a:moveTo>
                <a:cubicBezTo>
                  <a:pt x="23190" y="32029"/>
                  <a:pt x="23516" y="32100"/>
                  <a:pt x="23886" y="32170"/>
                </a:cubicBezTo>
                <a:cubicBezTo>
                  <a:pt x="24141" y="32214"/>
                  <a:pt x="24397" y="32249"/>
                  <a:pt x="24652" y="32320"/>
                </a:cubicBezTo>
                <a:cubicBezTo>
                  <a:pt x="24687" y="32434"/>
                  <a:pt x="24687" y="32575"/>
                  <a:pt x="24731" y="32690"/>
                </a:cubicBezTo>
                <a:cubicBezTo>
                  <a:pt x="24546" y="32690"/>
                  <a:pt x="24326" y="32654"/>
                  <a:pt x="24141" y="32610"/>
                </a:cubicBezTo>
                <a:cubicBezTo>
                  <a:pt x="23701" y="32540"/>
                  <a:pt x="23226" y="32505"/>
                  <a:pt x="22785" y="32434"/>
                </a:cubicBezTo>
                <a:cubicBezTo>
                  <a:pt x="22821" y="32285"/>
                  <a:pt x="22821" y="32135"/>
                  <a:pt x="22821" y="31994"/>
                </a:cubicBezTo>
                <a:close/>
                <a:moveTo>
                  <a:pt x="28103" y="32355"/>
                </a:moveTo>
                <a:cubicBezTo>
                  <a:pt x="28948" y="32390"/>
                  <a:pt x="29749" y="32390"/>
                  <a:pt x="30559" y="32390"/>
                </a:cubicBezTo>
                <a:lnTo>
                  <a:pt x="30894" y="32725"/>
                </a:lnTo>
                <a:cubicBezTo>
                  <a:pt x="30049" y="32725"/>
                  <a:pt x="29204" y="32725"/>
                  <a:pt x="28394" y="32690"/>
                </a:cubicBezTo>
                <a:cubicBezTo>
                  <a:pt x="28358" y="32610"/>
                  <a:pt x="28288" y="32540"/>
                  <a:pt x="28209" y="32505"/>
                </a:cubicBezTo>
                <a:cubicBezTo>
                  <a:pt x="28174" y="32434"/>
                  <a:pt x="28138" y="32390"/>
                  <a:pt x="28103" y="32355"/>
                </a:cubicBezTo>
                <a:close/>
                <a:moveTo>
                  <a:pt x="33130" y="32249"/>
                </a:moveTo>
                <a:cubicBezTo>
                  <a:pt x="33165" y="32285"/>
                  <a:pt x="33201" y="32320"/>
                  <a:pt x="33236" y="32355"/>
                </a:cubicBezTo>
                <a:cubicBezTo>
                  <a:pt x="33350" y="32470"/>
                  <a:pt x="33421" y="32540"/>
                  <a:pt x="33491" y="32610"/>
                </a:cubicBezTo>
                <a:cubicBezTo>
                  <a:pt x="32655" y="32654"/>
                  <a:pt x="31774" y="32690"/>
                  <a:pt x="30964" y="32725"/>
                </a:cubicBezTo>
                <a:lnTo>
                  <a:pt x="30630" y="32390"/>
                </a:lnTo>
                <a:cubicBezTo>
                  <a:pt x="31475" y="32355"/>
                  <a:pt x="32320" y="32320"/>
                  <a:pt x="33130" y="32249"/>
                </a:cubicBezTo>
                <a:close/>
                <a:moveTo>
                  <a:pt x="49673" y="31255"/>
                </a:moveTo>
                <a:cubicBezTo>
                  <a:pt x="49822" y="31404"/>
                  <a:pt x="49928" y="31554"/>
                  <a:pt x="50078" y="31695"/>
                </a:cubicBezTo>
                <a:cubicBezTo>
                  <a:pt x="50148" y="31774"/>
                  <a:pt x="50219" y="31845"/>
                  <a:pt x="50298" y="31950"/>
                </a:cubicBezTo>
                <a:cubicBezTo>
                  <a:pt x="49778" y="32100"/>
                  <a:pt x="49268" y="32249"/>
                  <a:pt x="48792" y="32434"/>
                </a:cubicBezTo>
                <a:cubicBezTo>
                  <a:pt x="48502" y="32540"/>
                  <a:pt x="48203" y="32610"/>
                  <a:pt x="47912" y="32725"/>
                </a:cubicBezTo>
                <a:cubicBezTo>
                  <a:pt x="47692" y="32470"/>
                  <a:pt x="47472" y="32214"/>
                  <a:pt x="47287" y="31950"/>
                </a:cubicBezTo>
                <a:cubicBezTo>
                  <a:pt x="47798" y="31809"/>
                  <a:pt x="48317" y="31660"/>
                  <a:pt x="48863" y="31475"/>
                </a:cubicBezTo>
                <a:cubicBezTo>
                  <a:pt x="49118" y="31404"/>
                  <a:pt x="49382" y="31334"/>
                  <a:pt x="49673" y="31255"/>
                </a:cubicBezTo>
                <a:close/>
                <a:moveTo>
                  <a:pt x="4183" y="30304"/>
                </a:moveTo>
                <a:lnTo>
                  <a:pt x="4183" y="30304"/>
                </a:lnTo>
                <a:cubicBezTo>
                  <a:pt x="4042" y="30744"/>
                  <a:pt x="3892" y="31114"/>
                  <a:pt x="3707" y="31475"/>
                </a:cubicBezTo>
                <a:cubicBezTo>
                  <a:pt x="3267" y="31950"/>
                  <a:pt x="2792" y="32390"/>
                  <a:pt x="2237" y="32795"/>
                </a:cubicBezTo>
                <a:cubicBezTo>
                  <a:pt x="2422" y="32390"/>
                  <a:pt x="2607" y="31994"/>
                  <a:pt x="2792" y="31589"/>
                </a:cubicBezTo>
                <a:cubicBezTo>
                  <a:pt x="3302" y="31184"/>
                  <a:pt x="3778" y="30744"/>
                  <a:pt x="4183" y="30304"/>
                </a:cubicBezTo>
                <a:close/>
                <a:moveTo>
                  <a:pt x="19180" y="32235"/>
                </a:moveTo>
                <a:cubicBezTo>
                  <a:pt x="19674" y="32235"/>
                  <a:pt x="20173" y="32260"/>
                  <a:pt x="20690" y="32285"/>
                </a:cubicBezTo>
                <a:cubicBezTo>
                  <a:pt x="20620" y="32470"/>
                  <a:pt x="20585" y="32654"/>
                  <a:pt x="20549" y="32795"/>
                </a:cubicBezTo>
                <a:cubicBezTo>
                  <a:pt x="20144" y="32778"/>
                  <a:pt x="19748" y="32769"/>
                  <a:pt x="19362" y="32769"/>
                </a:cubicBezTo>
                <a:cubicBezTo>
                  <a:pt x="18976" y="32769"/>
                  <a:pt x="18599" y="32778"/>
                  <a:pt x="18234" y="32795"/>
                </a:cubicBezTo>
                <a:cubicBezTo>
                  <a:pt x="18348" y="32610"/>
                  <a:pt x="18454" y="32434"/>
                  <a:pt x="18568" y="32249"/>
                </a:cubicBezTo>
                <a:cubicBezTo>
                  <a:pt x="18772" y="32239"/>
                  <a:pt x="18976" y="32235"/>
                  <a:pt x="19180" y="32235"/>
                </a:cubicBezTo>
                <a:close/>
                <a:moveTo>
                  <a:pt x="38483" y="32065"/>
                </a:moveTo>
                <a:cubicBezTo>
                  <a:pt x="38633" y="32249"/>
                  <a:pt x="38773" y="32390"/>
                  <a:pt x="38923" y="32540"/>
                </a:cubicBezTo>
                <a:cubicBezTo>
                  <a:pt x="38553" y="32610"/>
                  <a:pt x="38192" y="32654"/>
                  <a:pt x="37787" y="32690"/>
                </a:cubicBezTo>
                <a:cubicBezTo>
                  <a:pt x="37347" y="32725"/>
                  <a:pt x="36872" y="32795"/>
                  <a:pt x="36432" y="32831"/>
                </a:cubicBezTo>
                <a:cubicBezTo>
                  <a:pt x="36317" y="32690"/>
                  <a:pt x="36212" y="32540"/>
                  <a:pt x="36062" y="32390"/>
                </a:cubicBezTo>
                <a:cubicBezTo>
                  <a:pt x="36502" y="32355"/>
                  <a:pt x="36907" y="32320"/>
                  <a:pt x="37312" y="32249"/>
                </a:cubicBezTo>
                <a:cubicBezTo>
                  <a:pt x="37717" y="32214"/>
                  <a:pt x="38113" y="32135"/>
                  <a:pt x="38483" y="32065"/>
                </a:cubicBezTo>
                <a:close/>
                <a:moveTo>
                  <a:pt x="18489" y="32249"/>
                </a:moveTo>
                <a:cubicBezTo>
                  <a:pt x="18384" y="32434"/>
                  <a:pt x="18269" y="32610"/>
                  <a:pt x="18163" y="32795"/>
                </a:cubicBezTo>
                <a:cubicBezTo>
                  <a:pt x="17424" y="32795"/>
                  <a:pt x="16693" y="32831"/>
                  <a:pt x="15998" y="32910"/>
                </a:cubicBezTo>
                <a:cubicBezTo>
                  <a:pt x="16147" y="32725"/>
                  <a:pt x="16323" y="32540"/>
                  <a:pt x="16473" y="32355"/>
                </a:cubicBezTo>
                <a:cubicBezTo>
                  <a:pt x="17133" y="32285"/>
                  <a:pt x="17829" y="32249"/>
                  <a:pt x="18489" y="32249"/>
                </a:cubicBezTo>
                <a:close/>
                <a:moveTo>
                  <a:pt x="56786" y="31845"/>
                </a:moveTo>
                <a:cubicBezTo>
                  <a:pt x="56971" y="32029"/>
                  <a:pt x="57191" y="32214"/>
                  <a:pt x="57376" y="32390"/>
                </a:cubicBezTo>
                <a:cubicBezTo>
                  <a:pt x="57006" y="32470"/>
                  <a:pt x="56646" y="32575"/>
                  <a:pt x="56276" y="32654"/>
                </a:cubicBezTo>
                <a:cubicBezTo>
                  <a:pt x="55800" y="32725"/>
                  <a:pt x="55325" y="32831"/>
                  <a:pt x="54885" y="32910"/>
                </a:cubicBezTo>
                <a:lnTo>
                  <a:pt x="54770" y="32910"/>
                </a:lnTo>
                <a:cubicBezTo>
                  <a:pt x="54585" y="32760"/>
                  <a:pt x="54401" y="32610"/>
                  <a:pt x="54224" y="32470"/>
                </a:cubicBezTo>
                <a:cubicBezTo>
                  <a:pt x="54770" y="32320"/>
                  <a:pt x="55325" y="32214"/>
                  <a:pt x="55871" y="32065"/>
                </a:cubicBezTo>
                <a:cubicBezTo>
                  <a:pt x="56161" y="31994"/>
                  <a:pt x="56461" y="31915"/>
                  <a:pt x="56786" y="31845"/>
                </a:cubicBezTo>
                <a:close/>
                <a:moveTo>
                  <a:pt x="60308" y="31624"/>
                </a:moveTo>
                <a:cubicBezTo>
                  <a:pt x="60563" y="31774"/>
                  <a:pt x="60827" y="31915"/>
                  <a:pt x="61083" y="32065"/>
                </a:cubicBezTo>
                <a:cubicBezTo>
                  <a:pt x="60088" y="32390"/>
                  <a:pt x="59102" y="32654"/>
                  <a:pt x="58142" y="32910"/>
                </a:cubicBezTo>
                <a:cubicBezTo>
                  <a:pt x="57922" y="32760"/>
                  <a:pt x="57702" y="32575"/>
                  <a:pt x="57482" y="32390"/>
                </a:cubicBezTo>
                <a:cubicBezTo>
                  <a:pt x="58442" y="32170"/>
                  <a:pt x="59392" y="31915"/>
                  <a:pt x="60308" y="31624"/>
                </a:cubicBezTo>
                <a:close/>
                <a:moveTo>
                  <a:pt x="24687" y="32320"/>
                </a:moveTo>
                <a:lnTo>
                  <a:pt x="24687" y="32320"/>
                </a:lnTo>
                <a:cubicBezTo>
                  <a:pt x="25312" y="32434"/>
                  <a:pt x="25902" y="32505"/>
                  <a:pt x="26527" y="32575"/>
                </a:cubicBezTo>
                <a:cubicBezTo>
                  <a:pt x="26598" y="32690"/>
                  <a:pt x="26668" y="32795"/>
                  <a:pt x="26712" y="32945"/>
                </a:cubicBezTo>
                <a:cubicBezTo>
                  <a:pt x="26052" y="32875"/>
                  <a:pt x="25427" y="32795"/>
                  <a:pt x="24766" y="32725"/>
                </a:cubicBezTo>
                <a:cubicBezTo>
                  <a:pt x="24766" y="32575"/>
                  <a:pt x="24731" y="32434"/>
                  <a:pt x="24687" y="32320"/>
                </a:cubicBezTo>
                <a:close/>
                <a:moveTo>
                  <a:pt x="64569" y="31660"/>
                </a:moveTo>
                <a:cubicBezTo>
                  <a:pt x="64824" y="31774"/>
                  <a:pt x="65080" y="31880"/>
                  <a:pt x="65335" y="31994"/>
                </a:cubicBezTo>
                <a:cubicBezTo>
                  <a:pt x="65300" y="32029"/>
                  <a:pt x="65265" y="32029"/>
                  <a:pt x="65229" y="32029"/>
                </a:cubicBezTo>
                <a:cubicBezTo>
                  <a:pt x="64419" y="32355"/>
                  <a:pt x="63574" y="32654"/>
                  <a:pt x="62729" y="32945"/>
                </a:cubicBezTo>
                <a:cubicBezTo>
                  <a:pt x="62509" y="32831"/>
                  <a:pt x="62289" y="32690"/>
                  <a:pt x="62069" y="32575"/>
                </a:cubicBezTo>
                <a:lnTo>
                  <a:pt x="62034" y="32540"/>
                </a:lnTo>
                <a:cubicBezTo>
                  <a:pt x="62844" y="32285"/>
                  <a:pt x="63689" y="31994"/>
                  <a:pt x="64490" y="31660"/>
                </a:cubicBezTo>
                <a:close/>
                <a:moveTo>
                  <a:pt x="20725" y="32285"/>
                </a:moveTo>
                <a:cubicBezTo>
                  <a:pt x="21386" y="32320"/>
                  <a:pt x="22046" y="32390"/>
                  <a:pt x="22750" y="32470"/>
                </a:cubicBezTo>
                <a:cubicBezTo>
                  <a:pt x="22750" y="32654"/>
                  <a:pt x="22706" y="32795"/>
                  <a:pt x="22706" y="32980"/>
                </a:cubicBezTo>
                <a:cubicBezTo>
                  <a:pt x="21976" y="32910"/>
                  <a:pt x="21280" y="32831"/>
                  <a:pt x="20585" y="32795"/>
                </a:cubicBezTo>
                <a:cubicBezTo>
                  <a:pt x="20620" y="32654"/>
                  <a:pt x="20690" y="32470"/>
                  <a:pt x="20725" y="32285"/>
                </a:cubicBezTo>
                <a:close/>
                <a:moveTo>
                  <a:pt x="36027" y="32434"/>
                </a:moveTo>
                <a:cubicBezTo>
                  <a:pt x="36132" y="32540"/>
                  <a:pt x="36282" y="32690"/>
                  <a:pt x="36396" y="32831"/>
                </a:cubicBezTo>
                <a:cubicBezTo>
                  <a:pt x="35586" y="32910"/>
                  <a:pt x="34776" y="32980"/>
                  <a:pt x="34011" y="33015"/>
                </a:cubicBezTo>
                <a:cubicBezTo>
                  <a:pt x="33861" y="32910"/>
                  <a:pt x="33755" y="32760"/>
                  <a:pt x="33606" y="32654"/>
                </a:cubicBezTo>
                <a:cubicBezTo>
                  <a:pt x="34372" y="32575"/>
                  <a:pt x="35181" y="32505"/>
                  <a:pt x="36027" y="32434"/>
                </a:cubicBezTo>
                <a:close/>
                <a:moveTo>
                  <a:pt x="14932" y="32065"/>
                </a:moveTo>
                <a:lnTo>
                  <a:pt x="14932" y="32065"/>
                </a:lnTo>
                <a:cubicBezTo>
                  <a:pt x="14827" y="32170"/>
                  <a:pt x="14712" y="32285"/>
                  <a:pt x="14563" y="32390"/>
                </a:cubicBezTo>
                <a:cubicBezTo>
                  <a:pt x="14492" y="32470"/>
                  <a:pt x="14457" y="32540"/>
                  <a:pt x="14387" y="32610"/>
                </a:cubicBezTo>
                <a:cubicBezTo>
                  <a:pt x="13682" y="32725"/>
                  <a:pt x="12987" y="32875"/>
                  <a:pt x="12291" y="33051"/>
                </a:cubicBezTo>
                <a:cubicBezTo>
                  <a:pt x="12511" y="32875"/>
                  <a:pt x="12731" y="32690"/>
                  <a:pt x="12916" y="32505"/>
                </a:cubicBezTo>
                <a:cubicBezTo>
                  <a:pt x="13612" y="32320"/>
                  <a:pt x="14272" y="32170"/>
                  <a:pt x="14932" y="32065"/>
                </a:cubicBezTo>
                <a:close/>
                <a:moveTo>
                  <a:pt x="26598" y="32575"/>
                </a:moveTo>
                <a:cubicBezTo>
                  <a:pt x="27187" y="32654"/>
                  <a:pt x="27769" y="32690"/>
                  <a:pt x="28394" y="32725"/>
                </a:cubicBezTo>
                <a:cubicBezTo>
                  <a:pt x="28473" y="32831"/>
                  <a:pt x="28579" y="32910"/>
                  <a:pt x="28693" y="33015"/>
                </a:cubicBezTo>
                <a:lnTo>
                  <a:pt x="28728" y="33051"/>
                </a:lnTo>
                <a:cubicBezTo>
                  <a:pt x="28068" y="33051"/>
                  <a:pt x="27408" y="32980"/>
                  <a:pt x="26782" y="32945"/>
                </a:cubicBezTo>
                <a:cubicBezTo>
                  <a:pt x="26712" y="32831"/>
                  <a:pt x="26668" y="32690"/>
                  <a:pt x="26598" y="32575"/>
                </a:cubicBezTo>
                <a:close/>
                <a:moveTo>
                  <a:pt x="13541" y="31845"/>
                </a:moveTo>
                <a:cubicBezTo>
                  <a:pt x="13321" y="32065"/>
                  <a:pt x="13101" y="32249"/>
                  <a:pt x="12916" y="32470"/>
                </a:cubicBezTo>
                <a:cubicBezTo>
                  <a:pt x="12546" y="32540"/>
                  <a:pt x="12221" y="32610"/>
                  <a:pt x="11886" y="32725"/>
                </a:cubicBezTo>
                <a:cubicBezTo>
                  <a:pt x="11411" y="32831"/>
                  <a:pt x="11006" y="32980"/>
                  <a:pt x="10566" y="33095"/>
                </a:cubicBezTo>
                <a:cubicBezTo>
                  <a:pt x="10750" y="32910"/>
                  <a:pt x="10971" y="32690"/>
                  <a:pt x="11155" y="32505"/>
                </a:cubicBezTo>
                <a:cubicBezTo>
                  <a:pt x="11155" y="32470"/>
                  <a:pt x="11155" y="32470"/>
                  <a:pt x="11191" y="32470"/>
                </a:cubicBezTo>
                <a:cubicBezTo>
                  <a:pt x="11886" y="32249"/>
                  <a:pt x="12626" y="32065"/>
                  <a:pt x="13392" y="31880"/>
                </a:cubicBezTo>
                <a:cubicBezTo>
                  <a:pt x="13427" y="31880"/>
                  <a:pt x="13462" y="31880"/>
                  <a:pt x="13541" y="31845"/>
                </a:cubicBezTo>
                <a:close/>
                <a:moveTo>
                  <a:pt x="41379" y="32135"/>
                </a:moveTo>
                <a:cubicBezTo>
                  <a:pt x="41529" y="32320"/>
                  <a:pt x="41635" y="32505"/>
                  <a:pt x="41784" y="32690"/>
                </a:cubicBezTo>
                <a:cubicBezTo>
                  <a:pt x="40974" y="32831"/>
                  <a:pt x="40209" y="32980"/>
                  <a:pt x="39399" y="33095"/>
                </a:cubicBezTo>
                <a:cubicBezTo>
                  <a:pt x="39258" y="32910"/>
                  <a:pt x="39108" y="32725"/>
                  <a:pt x="38994" y="32575"/>
                </a:cubicBezTo>
                <a:cubicBezTo>
                  <a:pt x="39804" y="32470"/>
                  <a:pt x="40614" y="32320"/>
                  <a:pt x="41379" y="32135"/>
                </a:cubicBezTo>
                <a:close/>
                <a:moveTo>
                  <a:pt x="28429" y="32725"/>
                </a:moveTo>
                <a:lnTo>
                  <a:pt x="28429" y="32725"/>
                </a:lnTo>
                <a:cubicBezTo>
                  <a:pt x="29239" y="32760"/>
                  <a:pt x="30084" y="32760"/>
                  <a:pt x="30964" y="32760"/>
                </a:cubicBezTo>
                <a:cubicBezTo>
                  <a:pt x="30964" y="32795"/>
                  <a:pt x="31000" y="32831"/>
                  <a:pt x="31035" y="32831"/>
                </a:cubicBezTo>
                <a:cubicBezTo>
                  <a:pt x="31114" y="32945"/>
                  <a:pt x="31220" y="33015"/>
                  <a:pt x="31290" y="33130"/>
                </a:cubicBezTo>
                <a:cubicBezTo>
                  <a:pt x="30454" y="33130"/>
                  <a:pt x="29609" y="33095"/>
                  <a:pt x="28799" y="33051"/>
                </a:cubicBezTo>
                <a:cubicBezTo>
                  <a:pt x="28763" y="33051"/>
                  <a:pt x="28728" y="33015"/>
                  <a:pt x="28728" y="32980"/>
                </a:cubicBezTo>
                <a:cubicBezTo>
                  <a:pt x="28614" y="32910"/>
                  <a:pt x="28543" y="32795"/>
                  <a:pt x="28429" y="32725"/>
                </a:cubicBezTo>
                <a:close/>
                <a:moveTo>
                  <a:pt x="33570" y="32654"/>
                </a:moveTo>
                <a:cubicBezTo>
                  <a:pt x="33676" y="32760"/>
                  <a:pt x="33826" y="32910"/>
                  <a:pt x="33931" y="33015"/>
                </a:cubicBezTo>
                <a:cubicBezTo>
                  <a:pt x="33051" y="33051"/>
                  <a:pt x="32215" y="33095"/>
                  <a:pt x="31369" y="33130"/>
                </a:cubicBezTo>
                <a:cubicBezTo>
                  <a:pt x="31255" y="33015"/>
                  <a:pt x="31184" y="32910"/>
                  <a:pt x="31070" y="32795"/>
                </a:cubicBezTo>
                <a:cubicBezTo>
                  <a:pt x="31035" y="32795"/>
                  <a:pt x="31035" y="32760"/>
                  <a:pt x="31000" y="32760"/>
                </a:cubicBezTo>
                <a:cubicBezTo>
                  <a:pt x="31845" y="32760"/>
                  <a:pt x="32690" y="32725"/>
                  <a:pt x="33570" y="32654"/>
                </a:cubicBezTo>
                <a:close/>
                <a:moveTo>
                  <a:pt x="11745" y="31695"/>
                </a:moveTo>
                <a:cubicBezTo>
                  <a:pt x="11560" y="31950"/>
                  <a:pt x="11376" y="32170"/>
                  <a:pt x="11155" y="32434"/>
                </a:cubicBezTo>
                <a:cubicBezTo>
                  <a:pt x="10381" y="32654"/>
                  <a:pt x="9650" y="32910"/>
                  <a:pt x="8954" y="33165"/>
                </a:cubicBezTo>
                <a:lnTo>
                  <a:pt x="8990" y="33130"/>
                </a:lnTo>
                <a:cubicBezTo>
                  <a:pt x="9210" y="32875"/>
                  <a:pt x="9395" y="32610"/>
                  <a:pt x="9544" y="32355"/>
                </a:cubicBezTo>
                <a:cubicBezTo>
                  <a:pt x="10240" y="32135"/>
                  <a:pt x="10971" y="31915"/>
                  <a:pt x="11745" y="31695"/>
                </a:cubicBezTo>
                <a:close/>
                <a:moveTo>
                  <a:pt x="53485" y="31845"/>
                </a:moveTo>
                <a:lnTo>
                  <a:pt x="53520" y="31880"/>
                </a:lnTo>
                <a:cubicBezTo>
                  <a:pt x="53705" y="32065"/>
                  <a:pt x="53925" y="32249"/>
                  <a:pt x="54145" y="32434"/>
                </a:cubicBezTo>
                <a:cubicBezTo>
                  <a:pt x="53230" y="32654"/>
                  <a:pt x="52314" y="32910"/>
                  <a:pt x="51434" y="33165"/>
                </a:cubicBezTo>
                <a:cubicBezTo>
                  <a:pt x="51213" y="32945"/>
                  <a:pt x="51029" y="32725"/>
                  <a:pt x="50844" y="32505"/>
                </a:cubicBezTo>
                <a:cubicBezTo>
                  <a:pt x="51284" y="32320"/>
                  <a:pt x="51759" y="32170"/>
                  <a:pt x="52244" y="32065"/>
                </a:cubicBezTo>
                <a:cubicBezTo>
                  <a:pt x="52640" y="31994"/>
                  <a:pt x="53080" y="31915"/>
                  <a:pt x="53485" y="31845"/>
                </a:cubicBezTo>
                <a:close/>
                <a:moveTo>
                  <a:pt x="10055" y="31440"/>
                </a:moveTo>
                <a:cubicBezTo>
                  <a:pt x="9905" y="31730"/>
                  <a:pt x="9720" y="32029"/>
                  <a:pt x="9544" y="32320"/>
                </a:cubicBezTo>
                <a:cubicBezTo>
                  <a:pt x="8734" y="32575"/>
                  <a:pt x="8039" y="32875"/>
                  <a:pt x="7343" y="33200"/>
                </a:cubicBezTo>
                <a:cubicBezTo>
                  <a:pt x="7519" y="32875"/>
                  <a:pt x="7704" y="32575"/>
                  <a:pt x="7889" y="32249"/>
                </a:cubicBezTo>
                <a:cubicBezTo>
                  <a:pt x="8585" y="31915"/>
                  <a:pt x="9324" y="31660"/>
                  <a:pt x="10055" y="31440"/>
                </a:cubicBezTo>
                <a:close/>
                <a:moveTo>
                  <a:pt x="22785" y="32470"/>
                </a:moveTo>
                <a:cubicBezTo>
                  <a:pt x="23226" y="32540"/>
                  <a:pt x="23666" y="32575"/>
                  <a:pt x="24141" y="32654"/>
                </a:cubicBezTo>
                <a:cubicBezTo>
                  <a:pt x="24326" y="32690"/>
                  <a:pt x="24546" y="32725"/>
                  <a:pt x="24731" y="32760"/>
                </a:cubicBezTo>
                <a:cubicBezTo>
                  <a:pt x="24766" y="32910"/>
                  <a:pt x="24766" y="33051"/>
                  <a:pt x="24802" y="33200"/>
                </a:cubicBezTo>
                <a:cubicBezTo>
                  <a:pt x="24546" y="33165"/>
                  <a:pt x="24326" y="33165"/>
                  <a:pt x="24071" y="33130"/>
                </a:cubicBezTo>
                <a:cubicBezTo>
                  <a:pt x="23631" y="33051"/>
                  <a:pt x="23190" y="33015"/>
                  <a:pt x="22750" y="32980"/>
                </a:cubicBezTo>
                <a:cubicBezTo>
                  <a:pt x="22785" y="32795"/>
                  <a:pt x="22785" y="32654"/>
                  <a:pt x="22785" y="32470"/>
                </a:cubicBezTo>
                <a:close/>
                <a:moveTo>
                  <a:pt x="8259" y="31255"/>
                </a:moveTo>
                <a:lnTo>
                  <a:pt x="8259" y="31255"/>
                </a:lnTo>
                <a:cubicBezTo>
                  <a:pt x="8145" y="31589"/>
                  <a:pt x="8004" y="31880"/>
                  <a:pt x="7854" y="32214"/>
                </a:cubicBezTo>
                <a:cubicBezTo>
                  <a:pt x="7740" y="32249"/>
                  <a:pt x="7634" y="32285"/>
                  <a:pt x="7519" y="32355"/>
                </a:cubicBezTo>
                <a:cubicBezTo>
                  <a:pt x="6938" y="32610"/>
                  <a:pt x="6384" y="32910"/>
                  <a:pt x="5908" y="33236"/>
                </a:cubicBezTo>
                <a:cubicBezTo>
                  <a:pt x="6058" y="32910"/>
                  <a:pt x="6199" y="32540"/>
                  <a:pt x="6349" y="32214"/>
                </a:cubicBezTo>
                <a:cubicBezTo>
                  <a:pt x="6718" y="31994"/>
                  <a:pt x="7044" y="31809"/>
                  <a:pt x="7414" y="31624"/>
                </a:cubicBezTo>
                <a:cubicBezTo>
                  <a:pt x="7704" y="31510"/>
                  <a:pt x="8004" y="31369"/>
                  <a:pt x="8259" y="31255"/>
                </a:cubicBezTo>
                <a:close/>
                <a:moveTo>
                  <a:pt x="16403" y="32355"/>
                </a:moveTo>
                <a:lnTo>
                  <a:pt x="16403" y="32355"/>
                </a:lnTo>
                <a:cubicBezTo>
                  <a:pt x="16253" y="32540"/>
                  <a:pt x="16103" y="32725"/>
                  <a:pt x="15962" y="32910"/>
                </a:cubicBezTo>
                <a:cubicBezTo>
                  <a:pt x="15188" y="32980"/>
                  <a:pt x="14492" y="33095"/>
                  <a:pt x="13761" y="33236"/>
                </a:cubicBezTo>
                <a:cubicBezTo>
                  <a:pt x="13982" y="33015"/>
                  <a:pt x="14202" y="32831"/>
                  <a:pt x="14387" y="32654"/>
                </a:cubicBezTo>
                <a:cubicBezTo>
                  <a:pt x="15082" y="32505"/>
                  <a:pt x="15742" y="32434"/>
                  <a:pt x="16403" y="32355"/>
                </a:cubicBezTo>
                <a:close/>
                <a:moveTo>
                  <a:pt x="44276" y="32100"/>
                </a:moveTo>
                <a:cubicBezTo>
                  <a:pt x="44426" y="32285"/>
                  <a:pt x="44540" y="32470"/>
                  <a:pt x="44681" y="32654"/>
                </a:cubicBezTo>
                <a:cubicBezTo>
                  <a:pt x="43880" y="32875"/>
                  <a:pt x="43035" y="33095"/>
                  <a:pt x="42225" y="33236"/>
                </a:cubicBezTo>
                <a:cubicBezTo>
                  <a:pt x="42075" y="33051"/>
                  <a:pt x="41969" y="32875"/>
                  <a:pt x="41855" y="32690"/>
                </a:cubicBezTo>
                <a:cubicBezTo>
                  <a:pt x="42665" y="32540"/>
                  <a:pt x="43475" y="32320"/>
                  <a:pt x="44276" y="32100"/>
                </a:cubicBezTo>
                <a:close/>
                <a:moveTo>
                  <a:pt x="38923" y="32575"/>
                </a:moveTo>
                <a:cubicBezTo>
                  <a:pt x="39073" y="32760"/>
                  <a:pt x="39214" y="32910"/>
                  <a:pt x="39328" y="33095"/>
                </a:cubicBezTo>
                <a:cubicBezTo>
                  <a:pt x="38958" y="33130"/>
                  <a:pt x="38633" y="33165"/>
                  <a:pt x="38263" y="33200"/>
                </a:cubicBezTo>
                <a:cubicBezTo>
                  <a:pt x="37752" y="33236"/>
                  <a:pt x="37277" y="33315"/>
                  <a:pt x="36837" y="33350"/>
                </a:cubicBezTo>
                <a:cubicBezTo>
                  <a:pt x="36722" y="33165"/>
                  <a:pt x="36572" y="33015"/>
                  <a:pt x="36467" y="32875"/>
                </a:cubicBezTo>
                <a:cubicBezTo>
                  <a:pt x="36907" y="32831"/>
                  <a:pt x="37347" y="32795"/>
                  <a:pt x="37823" y="32725"/>
                </a:cubicBezTo>
                <a:cubicBezTo>
                  <a:pt x="38192" y="32690"/>
                  <a:pt x="38553" y="32654"/>
                  <a:pt x="38923" y="32575"/>
                </a:cubicBezTo>
                <a:close/>
                <a:moveTo>
                  <a:pt x="50298" y="31994"/>
                </a:moveTo>
                <a:cubicBezTo>
                  <a:pt x="50439" y="32135"/>
                  <a:pt x="50624" y="32320"/>
                  <a:pt x="50773" y="32505"/>
                </a:cubicBezTo>
                <a:cubicBezTo>
                  <a:pt x="50624" y="32540"/>
                  <a:pt x="50483" y="32610"/>
                  <a:pt x="50298" y="32690"/>
                </a:cubicBezTo>
                <a:cubicBezTo>
                  <a:pt x="49928" y="32831"/>
                  <a:pt x="49523" y="32980"/>
                  <a:pt x="49083" y="33130"/>
                </a:cubicBezTo>
                <a:cubicBezTo>
                  <a:pt x="48863" y="33200"/>
                  <a:pt x="48643" y="33271"/>
                  <a:pt x="48387" y="33350"/>
                </a:cubicBezTo>
                <a:cubicBezTo>
                  <a:pt x="48352" y="33271"/>
                  <a:pt x="48282" y="33200"/>
                  <a:pt x="48203" y="33130"/>
                </a:cubicBezTo>
                <a:cubicBezTo>
                  <a:pt x="48132" y="32980"/>
                  <a:pt x="48018" y="32875"/>
                  <a:pt x="47947" y="32760"/>
                </a:cubicBezTo>
                <a:cubicBezTo>
                  <a:pt x="48238" y="32654"/>
                  <a:pt x="48537" y="32575"/>
                  <a:pt x="48792" y="32470"/>
                </a:cubicBezTo>
                <a:cubicBezTo>
                  <a:pt x="49303" y="32285"/>
                  <a:pt x="49822" y="32135"/>
                  <a:pt x="50298" y="31994"/>
                </a:cubicBezTo>
                <a:close/>
                <a:moveTo>
                  <a:pt x="24766" y="32760"/>
                </a:moveTo>
                <a:lnTo>
                  <a:pt x="24766" y="32760"/>
                </a:lnTo>
                <a:cubicBezTo>
                  <a:pt x="25427" y="32831"/>
                  <a:pt x="26087" y="32910"/>
                  <a:pt x="26747" y="32980"/>
                </a:cubicBezTo>
                <a:cubicBezTo>
                  <a:pt x="26818" y="33130"/>
                  <a:pt x="26853" y="33271"/>
                  <a:pt x="26932" y="33385"/>
                </a:cubicBezTo>
                <a:cubicBezTo>
                  <a:pt x="26228" y="33350"/>
                  <a:pt x="25532" y="33271"/>
                  <a:pt x="24837" y="33200"/>
                </a:cubicBezTo>
                <a:cubicBezTo>
                  <a:pt x="24802" y="33051"/>
                  <a:pt x="24802" y="32910"/>
                  <a:pt x="24766" y="32760"/>
                </a:cubicBezTo>
                <a:close/>
                <a:moveTo>
                  <a:pt x="6753" y="31070"/>
                </a:moveTo>
                <a:lnTo>
                  <a:pt x="6753" y="31070"/>
                </a:lnTo>
                <a:cubicBezTo>
                  <a:pt x="6604" y="31440"/>
                  <a:pt x="6498" y="31809"/>
                  <a:pt x="6313" y="32170"/>
                </a:cubicBezTo>
                <a:cubicBezTo>
                  <a:pt x="5723" y="32540"/>
                  <a:pt x="5142" y="32980"/>
                  <a:pt x="4588" y="33420"/>
                </a:cubicBezTo>
                <a:cubicBezTo>
                  <a:pt x="4773" y="33051"/>
                  <a:pt x="4957" y="32654"/>
                  <a:pt x="5142" y="32249"/>
                </a:cubicBezTo>
                <a:cubicBezTo>
                  <a:pt x="5653" y="31845"/>
                  <a:pt x="6164" y="31440"/>
                  <a:pt x="6753" y="31070"/>
                </a:cubicBezTo>
                <a:close/>
                <a:moveTo>
                  <a:pt x="61118" y="32100"/>
                </a:moveTo>
                <a:cubicBezTo>
                  <a:pt x="61408" y="32249"/>
                  <a:pt x="61664" y="32390"/>
                  <a:pt x="61928" y="32540"/>
                </a:cubicBezTo>
                <a:cubicBezTo>
                  <a:pt x="60898" y="32875"/>
                  <a:pt x="59868" y="33165"/>
                  <a:pt x="58847" y="33420"/>
                </a:cubicBezTo>
                <a:cubicBezTo>
                  <a:pt x="58626" y="33271"/>
                  <a:pt x="58406" y="33130"/>
                  <a:pt x="58186" y="32945"/>
                </a:cubicBezTo>
                <a:cubicBezTo>
                  <a:pt x="59172" y="32690"/>
                  <a:pt x="60167" y="32434"/>
                  <a:pt x="61118" y="32100"/>
                </a:cubicBezTo>
                <a:close/>
                <a:moveTo>
                  <a:pt x="18943" y="32815"/>
                </a:moveTo>
                <a:cubicBezTo>
                  <a:pt x="19449" y="32815"/>
                  <a:pt x="19971" y="32831"/>
                  <a:pt x="20505" y="32831"/>
                </a:cubicBezTo>
                <a:cubicBezTo>
                  <a:pt x="20470" y="33051"/>
                  <a:pt x="20400" y="33236"/>
                  <a:pt x="20364" y="33456"/>
                </a:cubicBezTo>
                <a:cubicBezTo>
                  <a:pt x="19942" y="33438"/>
                  <a:pt x="19528" y="33429"/>
                  <a:pt x="19110" y="33429"/>
                </a:cubicBezTo>
                <a:cubicBezTo>
                  <a:pt x="18692" y="33429"/>
                  <a:pt x="18269" y="33438"/>
                  <a:pt x="17829" y="33456"/>
                </a:cubicBezTo>
                <a:cubicBezTo>
                  <a:pt x="17943" y="33236"/>
                  <a:pt x="18084" y="33015"/>
                  <a:pt x="18199" y="32831"/>
                </a:cubicBezTo>
                <a:cubicBezTo>
                  <a:pt x="18442" y="32819"/>
                  <a:pt x="18691" y="32815"/>
                  <a:pt x="18943" y="32815"/>
                </a:cubicBezTo>
                <a:close/>
                <a:moveTo>
                  <a:pt x="47252" y="31994"/>
                </a:moveTo>
                <a:cubicBezTo>
                  <a:pt x="47437" y="32249"/>
                  <a:pt x="47657" y="32470"/>
                  <a:pt x="47842" y="32725"/>
                </a:cubicBezTo>
                <a:cubicBezTo>
                  <a:pt x="46996" y="33015"/>
                  <a:pt x="46151" y="33236"/>
                  <a:pt x="45271" y="33456"/>
                </a:cubicBezTo>
                <a:cubicBezTo>
                  <a:pt x="45086" y="33200"/>
                  <a:pt x="44936" y="32945"/>
                  <a:pt x="44760" y="32690"/>
                </a:cubicBezTo>
                <a:cubicBezTo>
                  <a:pt x="45561" y="32470"/>
                  <a:pt x="46407" y="32249"/>
                  <a:pt x="47252" y="31994"/>
                </a:cubicBezTo>
                <a:close/>
                <a:moveTo>
                  <a:pt x="57447" y="32434"/>
                </a:moveTo>
                <a:cubicBezTo>
                  <a:pt x="57632" y="32575"/>
                  <a:pt x="57852" y="32760"/>
                  <a:pt x="58072" y="32910"/>
                </a:cubicBezTo>
                <a:cubicBezTo>
                  <a:pt x="57702" y="33015"/>
                  <a:pt x="57341" y="33095"/>
                  <a:pt x="57006" y="33200"/>
                </a:cubicBezTo>
                <a:cubicBezTo>
                  <a:pt x="56496" y="33315"/>
                  <a:pt x="55985" y="33385"/>
                  <a:pt x="55501" y="33456"/>
                </a:cubicBezTo>
                <a:lnTo>
                  <a:pt x="55431" y="33456"/>
                </a:lnTo>
                <a:cubicBezTo>
                  <a:pt x="55246" y="33315"/>
                  <a:pt x="55026" y="33130"/>
                  <a:pt x="54805" y="32945"/>
                </a:cubicBezTo>
                <a:lnTo>
                  <a:pt x="54885" y="32945"/>
                </a:lnTo>
                <a:cubicBezTo>
                  <a:pt x="55360" y="32875"/>
                  <a:pt x="55800" y="32795"/>
                  <a:pt x="56276" y="32690"/>
                </a:cubicBezTo>
                <a:cubicBezTo>
                  <a:pt x="56646" y="32610"/>
                  <a:pt x="57042" y="32505"/>
                  <a:pt x="57447" y="32434"/>
                </a:cubicBezTo>
                <a:close/>
                <a:moveTo>
                  <a:pt x="36432" y="32875"/>
                </a:moveTo>
                <a:cubicBezTo>
                  <a:pt x="36537" y="33015"/>
                  <a:pt x="36652" y="33200"/>
                  <a:pt x="36757" y="33350"/>
                </a:cubicBezTo>
                <a:cubicBezTo>
                  <a:pt x="35956" y="33385"/>
                  <a:pt x="35181" y="33456"/>
                  <a:pt x="34416" y="33491"/>
                </a:cubicBezTo>
                <a:cubicBezTo>
                  <a:pt x="34301" y="33350"/>
                  <a:pt x="34195" y="33200"/>
                  <a:pt x="34046" y="33051"/>
                </a:cubicBezTo>
                <a:cubicBezTo>
                  <a:pt x="34812" y="33015"/>
                  <a:pt x="35622" y="32945"/>
                  <a:pt x="36432" y="32875"/>
                </a:cubicBezTo>
                <a:close/>
                <a:moveTo>
                  <a:pt x="26782" y="32980"/>
                </a:moveTo>
                <a:lnTo>
                  <a:pt x="26782" y="32980"/>
                </a:lnTo>
                <a:cubicBezTo>
                  <a:pt x="27443" y="33051"/>
                  <a:pt x="28103" y="33095"/>
                  <a:pt x="28763" y="33130"/>
                </a:cubicBezTo>
                <a:cubicBezTo>
                  <a:pt x="28913" y="33236"/>
                  <a:pt x="29054" y="33385"/>
                  <a:pt x="29168" y="33535"/>
                </a:cubicBezTo>
                <a:cubicBezTo>
                  <a:pt x="28429" y="33491"/>
                  <a:pt x="27698" y="33456"/>
                  <a:pt x="26967" y="33420"/>
                </a:cubicBezTo>
                <a:cubicBezTo>
                  <a:pt x="26932" y="33271"/>
                  <a:pt x="26853" y="33130"/>
                  <a:pt x="26782" y="32980"/>
                </a:cubicBezTo>
                <a:close/>
                <a:moveTo>
                  <a:pt x="20549" y="32875"/>
                </a:moveTo>
                <a:cubicBezTo>
                  <a:pt x="21245" y="32875"/>
                  <a:pt x="21976" y="32945"/>
                  <a:pt x="22706" y="33015"/>
                </a:cubicBezTo>
                <a:cubicBezTo>
                  <a:pt x="22671" y="33200"/>
                  <a:pt x="22671" y="33385"/>
                  <a:pt x="22636" y="33570"/>
                </a:cubicBezTo>
                <a:cubicBezTo>
                  <a:pt x="21905" y="33535"/>
                  <a:pt x="21166" y="33456"/>
                  <a:pt x="20400" y="33456"/>
                </a:cubicBezTo>
                <a:cubicBezTo>
                  <a:pt x="20435" y="33236"/>
                  <a:pt x="20505" y="33051"/>
                  <a:pt x="20549" y="32875"/>
                </a:cubicBezTo>
                <a:close/>
                <a:moveTo>
                  <a:pt x="28834" y="33130"/>
                </a:moveTo>
                <a:lnTo>
                  <a:pt x="28834" y="33130"/>
                </a:lnTo>
                <a:cubicBezTo>
                  <a:pt x="29644" y="33165"/>
                  <a:pt x="30489" y="33165"/>
                  <a:pt x="31334" y="33165"/>
                </a:cubicBezTo>
                <a:cubicBezTo>
                  <a:pt x="31475" y="33271"/>
                  <a:pt x="31625" y="33420"/>
                  <a:pt x="31730" y="33570"/>
                </a:cubicBezTo>
                <a:cubicBezTo>
                  <a:pt x="30894" y="33570"/>
                  <a:pt x="30049" y="33570"/>
                  <a:pt x="29239" y="33535"/>
                </a:cubicBezTo>
                <a:cubicBezTo>
                  <a:pt x="29089" y="33385"/>
                  <a:pt x="28983" y="33236"/>
                  <a:pt x="28834" y="33130"/>
                </a:cubicBezTo>
                <a:close/>
                <a:moveTo>
                  <a:pt x="33975" y="33051"/>
                </a:moveTo>
                <a:cubicBezTo>
                  <a:pt x="34116" y="33200"/>
                  <a:pt x="34266" y="33350"/>
                  <a:pt x="34372" y="33491"/>
                </a:cubicBezTo>
                <a:cubicBezTo>
                  <a:pt x="33491" y="33535"/>
                  <a:pt x="32655" y="33570"/>
                  <a:pt x="31810" y="33570"/>
                </a:cubicBezTo>
                <a:cubicBezTo>
                  <a:pt x="31660" y="33420"/>
                  <a:pt x="31554" y="33271"/>
                  <a:pt x="31405" y="33165"/>
                </a:cubicBezTo>
                <a:cubicBezTo>
                  <a:pt x="32250" y="33130"/>
                  <a:pt x="33095" y="33130"/>
                  <a:pt x="33975" y="33051"/>
                </a:cubicBezTo>
                <a:close/>
                <a:moveTo>
                  <a:pt x="18128" y="32831"/>
                </a:moveTo>
                <a:cubicBezTo>
                  <a:pt x="18014" y="33015"/>
                  <a:pt x="17908" y="33236"/>
                  <a:pt x="17794" y="33456"/>
                </a:cubicBezTo>
                <a:cubicBezTo>
                  <a:pt x="17028" y="33456"/>
                  <a:pt x="16253" y="33535"/>
                  <a:pt x="15487" y="33605"/>
                </a:cubicBezTo>
                <a:cubicBezTo>
                  <a:pt x="15628" y="33385"/>
                  <a:pt x="15813" y="33165"/>
                  <a:pt x="15962" y="32980"/>
                </a:cubicBezTo>
                <a:cubicBezTo>
                  <a:pt x="16658" y="32910"/>
                  <a:pt x="17389" y="32831"/>
                  <a:pt x="18128" y="32831"/>
                </a:cubicBezTo>
                <a:close/>
                <a:moveTo>
                  <a:pt x="41784" y="32725"/>
                </a:moveTo>
                <a:cubicBezTo>
                  <a:pt x="41934" y="32910"/>
                  <a:pt x="42040" y="33095"/>
                  <a:pt x="42154" y="33271"/>
                </a:cubicBezTo>
                <a:cubicBezTo>
                  <a:pt x="41379" y="33420"/>
                  <a:pt x="40614" y="33570"/>
                  <a:pt x="39804" y="33641"/>
                </a:cubicBezTo>
                <a:cubicBezTo>
                  <a:pt x="39654" y="33456"/>
                  <a:pt x="39548" y="33315"/>
                  <a:pt x="39399" y="33130"/>
                </a:cubicBezTo>
                <a:cubicBezTo>
                  <a:pt x="40209" y="33015"/>
                  <a:pt x="41018" y="32875"/>
                  <a:pt x="41784" y="32725"/>
                </a:cubicBezTo>
                <a:close/>
                <a:moveTo>
                  <a:pt x="5618" y="30964"/>
                </a:moveTo>
                <a:cubicBezTo>
                  <a:pt x="5433" y="31404"/>
                  <a:pt x="5248" y="31845"/>
                  <a:pt x="5063" y="32249"/>
                </a:cubicBezTo>
                <a:cubicBezTo>
                  <a:pt x="4517" y="32725"/>
                  <a:pt x="3998" y="33200"/>
                  <a:pt x="3522" y="33676"/>
                </a:cubicBezTo>
                <a:cubicBezTo>
                  <a:pt x="3707" y="33315"/>
                  <a:pt x="3892" y="32875"/>
                  <a:pt x="4077" y="32470"/>
                </a:cubicBezTo>
                <a:cubicBezTo>
                  <a:pt x="4553" y="31950"/>
                  <a:pt x="5063" y="31440"/>
                  <a:pt x="5618" y="30964"/>
                </a:cubicBezTo>
                <a:close/>
                <a:moveTo>
                  <a:pt x="54180" y="32470"/>
                </a:moveTo>
                <a:cubicBezTo>
                  <a:pt x="54365" y="32610"/>
                  <a:pt x="54515" y="32760"/>
                  <a:pt x="54700" y="32910"/>
                </a:cubicBezTo>
                <a:cubicBezTo>
                  <a:pt x="54260" y="32980"/>
                  <a:pt x="53819" y="33095"/>
                  <a:pt x="53379" y="33165"/>
                </a:cubicBezTo>
                <a:cubicBezTo>
                  <a:pt x="52860" y="33271"/>
                  <a:pt x="52349" y="33456"/>
                  <a:pt x="51874" y="33676"/>
                </a:cubicBezTo>
                <a:cubicBezTo>
                  <a:pt x="51724" y="33535"/>
                  <a:pt x="51583" y="33350"/>
                  <a:pt x="51469" y="33200"/>
                </a:cubicBezTo>
                <a:cubicBezTo>
                  <a:pt x="52349" y="32945"/>
                  <a:pt x="53265" y="32690"/>
                  <a:pt x="54180" y="32470"/>
                </a:cubicBezTo>
                <a:close/>
                <a:moveTo>
                  <a:pt x="14307" y="32654"/>
                </a:moveTo>
                <a:lnTo>
                  <a:pt x="14307" y="32654"/>
                </a:lnTo>
                <a:cubicBezTo>
                  <a:pt x="14087" y="32831"/>
                  <a:pt x="13902" y="33051"/>
                  <a:pt x="13682" y="33236"/>
                </a:cubicBezTo>
                <a:cubicBezTo>
                  <a:pt x="12951" y="33385"/>
                  <a:pt x="12221" y="33570"/>
                  <a:pt x="11525" y="33755"/>
                </a:cubicBezTo>
                <a:cubicBezTo>
                  <a:pt x="11745" y="33535"/>
                  <a:pt x="12001" y="33350"/>
                  <a:pt x="12221" y="33130"/>
                </a:cubicBezTo>
                <a:cubicBezTo>
                  <a:pt x="12916" y="32945"/>
                  <a:pt x="13612" y="32795"/>
                  <a:pt x="14307" y="32654"/>
                </a:cubicBezTo>
                <a:close/>
                <a:moveTo>
                  <a:pt x="22750" y="33015"/>
                </a:moveTo>
                <a:cubicBezTo>
                  <a:pt x="23190" y="33051"/>
                  <a:pt x="23631" y="33095"/>
                  <a:pt x="24071" y="33165"/>
                </a:cubicBezTo>
                <a:cubicBezTo>
                  <a:pt x="24326" y="33200"/>
                  <a:pt x="24546" y="33236"/>
                  <a:pt x="24802" y="33236"/>
                </a:cubicBezTo>
                <a:cubicBezTo>
                  <a:pt x="24802" y="33420"/>
                  <a:pt x="24837" y="33605"/>
                  <a:pt x="24837" y="33790"/>
                </a:cubicBezTo>
                <a:cubicBezTo>
                  <a:pt x="24687" y="33755"/>
                  <a:pt x="24511" y="33755"/>
                  <a:pt x="24326" y="33711"/>
                </a:cubicBezTo>
                <a:cubicBezTo>
                  <a:pt x="23772" y="33676"/>
                  <a:pt x="23261" y="33605"/>
                  <a:pt x="22706" y="33570"/>
                </a:cubicBezTo>
                <a:cubicBezTo>
                  <a:pt x="22706" y="33385"/>
                  <a:pt x="22750" y="33200"/>
                  <a:pt x="22750" y="33015"/>
                </a:cubicBezTo>
                <a:close/>
                <a:moveTo>
                  <a:pt x="12846" y="32505"/>
                </a:moveTo>
                <a:lnTo>
                  <a:pt x="12846" y="32505"/>
                </a:lnTo>
                <a:cubicBezTo>
                  <a:pt x="12661" y="32690"/>
                  <a:pt x="12441" y="32875"/>
                  <a:pt x="12256" y="33015"/>
                </a:cubicBezTo>
                <a:cubicBezTo>
                  <a:pt x="12256" y="33051"/>
                  <a:pt x="12221" y="33051"/>
                  <a:pt x="12221" y="33095"/>
                </a:cubicBezTo>
                <a:cubicBezTo>
                  <a:pt x="12001" y="33130"/>
                  <a:pt x="11781" y="33200"/>
                  <a:pt x="11560" y="33271"/>
                </a:cubicBezTo>
                <a:cubicBezTo>
                  <a:pt x="10971" y="33420"/>
                  <a:pt x="10381" y="33605"/>
                  <a:pt x="9835" y="33825"/>
                </a:cubicBezTo>
                <a:cubicBezTo>
                  <a:pt x="9870" y="33790"/>
                  <a:pt x="9905" y="33755"/>
                  <a:pt x="9905" y="33711"/>
                </a:cubicBezTo>
                <a:cubicBezTo>
                  <a:pt x="10125" y="33535"/>
                  <a:pt x="10310" y="33350"/>
                  <a:pt x="10495" y="33165"/>
                </a:cubicBezTo>
                <a:cubicBezTo>
                  <a:pt x="10935" y="33015"/>
                  <a:pt x="11411" y="32875"/>
                  <a:pt x="11886" y="32760"/>
                </a:cubicBezTo>
                <a:cubicBezTo>
                  <a:pt x="12221" y="32690"/>
                  <a:pt x="12511" y="32575"/>
                  <a:pt x="12846" y="32505"/>
                </a:cubicBezTo>
                <a:close/>
                <a:moveTo>
                  <a:pt x="39363" y="33130"/>
                </a:moveTo>
                <a:cubicBezTo>
                  <a:pt x="39513" y="33315"/>
                  <a:pt x="39619" y="33456"/>
                  <a:pt x="39733" y="33641"/>
                </a:cubicBezTo>
                <a:cubicBezTo>
                  <a:pt x="39363" y="33711"/>
                  <a:pt x="39038" y="33755"/>
                  <a:pt x="38668" y="33755"/>
                </a:cubicBezTo>
                <a:cubicBezTo>
                  <a:pt x="38157" y="33825"/>
                  <a:pt x="37673" y="33825"/>
                  <a:pt x="37162" y="33861"/>
                </a:cubicBezTo>
                <a:cubicBezTo>
                  <a:pt x="37092" y="33711"/>
                  <a:pt x="36977" y="33535"/>
                  <a:pt x="36837" y="33385"/>
                </a:cubicBezTo>
                <a:cubicBezTo>
                  <a:pt x="37312" y="33350"/>
                  <a:pt x="37787" y="33315"/>
                  <a:pt x="38263" y="33236"/>
                </a:cubicBezTo>
                <a:cubicBezTo>
                  <a:pt x="38633" y="33200"/>
                  <a:pt x="38994" y="33165"/>
                  <a:pt x="39363" y="33130"/>
                </a:cubicBezTo>
                <a:close/>
                <a:moveTo>
                  <a:pt x="4482" y="31369"/>
                </a:moveTo>
                <a:cubicBezTo>
                  <a:pt x="4332" y="31730"/>
                  <a:pt x="4183" y="32100"/>
                  <a:pt x="4042" y="32470"/>
                </a:cubicBezTo>
                <a:cubicBezTo>
                  <a:pt x="3892" y="32575"/>
                  <a:pt x="3743" y="32725"/>
                  <a:pt x="3637" y="32875"/>
                </a:cubicBezTo>
                <a:lnTo>
                  <a:pt x="3302" y="33200"/>
                </a:lnTo>
                <a:cubicBezTo>
                  <a:pt x="3082" y="33420"/>
                  <a:pt x="2862" y="33641"/>
                  <a:pt x="2642" y="33896"/>
                </a:cubicBezTo>
                <a:cubicBezTo>
                  <a:pt x="2792" y="33535"/>
                  <a:pt x="2977" y="33165"/>
                  <a:pt x="3161" y="32795"/>
                </a:cubicBezTo>
                <a:cubicBezTo>
                  <a:pt x="3232" y="32725"/>
                  <a:pt x="3302" y="32610"/>
                  <a:pt x="3382" y="32540"/>
                </a:cubicBezTo>
                <a:cubicBezTo>
                  <a:pt x="3778" y="32170"/>
                  <a:pt x="4148" y="31774"/>
                  <a:pt x="4482" y="31369"/>
                </a:cubicBezTo>
                <a:close/>
                <a:moveTo>
                  <a:pt x="61963" y="32575"/>
                </a:moveTo>
                <a:cubicBezTo>
                  <a:pt x="61998" y="32575"/>
                  <a:pt x="62034" y="32610"/>
                  <a:pt x="62069" y="32610"/>
                </a:cubicBezTo>
                <a:cubicBezTo>
                  <a:pt x="62254" y="32725"/>
                  <a:pt x="62474" y="32831"/>
                  <a:pt x="62659" y="32945"/>
                </a:cubicBezTo>
                <a:cubicBezTo>
                  <a:pt x="61629" y="33315"/>
                  <a:pt x="60607" y="33605"/>
                  <a:pt x="59577" y="33896"/>
                </a:cubicBezTo>
                <a:cubicBezTo>
                  <a:pt x="59357" y="33755"/>
                  <a:pt x="59137" y="33605"/>
                  <a:pt x="58917" y="33456"/>
                </a:cubicBezTo>
                <a:cubicBezTo>
                  <a:pt x="59947" y="33200"/>
                  <a:pt x="60933" y="32910"/>
                  <a:pt x="61963" y="32575"/>
                </a:cubicBezTo>
                <a:close/>
                <a:moveTo>
                  <a:pt x="11120" y="32470"/>
                </a:moveTo>
                <a:lnTo>
                  <a:pt x="10460" y="33130"/>
                </a:lnTo>
                <a:cubicBezTo>
                  <a:pt x="9720" y="33385"/>
                  <a:pt x="8990" y="33641"/>
                  <a:pt x="8294" y="33931"/>
                </a:cubicBezTo>
                <a:cubicBezTo>
                  <a:pt x="8479" y="33711"/>
                  <a:pt x="8699" y="33456"/>
                  <a:pt x="8919" y="33236"/>
                </a:cubicBezTo>
                <a:cubicBezTo>
                  <a:pt x="9615" y="32945"/>
                  <a:pt x="10310" y="32725"/>
                  <a:pt x="11120" y="32470"/>
                </a:cubicBezTo>
                <a:close/>
                <a:moveTo>
                  <a:pt x="24837" y="33236"/>
                </a:moveTo>
                <a:lnTo>
                  <a:pt x="24837" y="33236"/>
                </a:lnTo>
                <a:cubicBezTo>
                  <a:pt x="25532" y="33350"/>
                  <a:pt x="26228" y="33385"/>
                  <a:pt x="26932" y="33456"/>
                </a:cubicBezTo>
                <a:cubicBezTo>
                  <a:pt x="27003" y="33605"/>
                  <a:pt x="27038" y="33790"/>
                  <a:pt x="27108" y="33931"/>
                </a:cubicBezTo>
                <a:cubicBezTo>
                  <a:pt x="26342" y="33896"/>
                  <a:pt x="25612" y="33861"/>
                  <a:pt x="24907" y="33790"/>
                </a:cubicBezTo>
                <a:cubicBezTo>
                  <a:pt x="24872" y="33605"/>
                  <a:pt x="24872" y="33420"/>
                  <a:pt x="24837" y="33236"/>
                </a:cubicBezTo>
                <a:close/>
                <a:moveTo>
                  <a:pt x="2721" y="31660"/>
                </a:moveTo>
                <a:lnTo>
                  <a:pt x="2721" y="31660"/>
                </a:lnTo>
                <a:cubicBezTo>
                  <a:pt x="2536" y="32029"/>
                  <a:pt x="2352" y="32434"/>
                  <a:pt x="2167" y="32875"/>
                </a:cubicBezTo>
                <a:cubicBezTo>
                  <a:pt x="1656" y="33236"/>
                  <a:pt x="1101" y="33605"/>
                  <a:pt x="556" y="33975"/>
                </a:cubicBezTo>
                <a:cubicBezTo>
                  <a:pt x="776" y="33535"/>
                  <a:pt x="960" y="33130"/>
                  <a:pt x="1181" y="32725"/>
                </a:cubicBezTo>
                <a:cubicBezTo>
                  <a:pt x="1726" y="32390"/>
                  <a:pt x="2237" y="32029"/>
                  <a:pt x="2721" y="31660"/>
                </a:cubicBezTo>
                <a:close/>
                <a:moveTo>
                  <a:pt x="15883" y="32980"/>
                </a:moveTo>
                <a:lnTo>
                  <a:pt x="15883" y="32980"/>
                </a:lnTo>
                <a:cubicBezTo>
                  <a:pt x="15742" y="33165"/>
                  <a:pt x="15593" y="33385"/>
                  <a:pt x="15443" y="33605"/>
                </a:cubicBezTo>
                <a:cubicBezTo>
                  <a:pt x="14677" y="33676"/>
                  <a:pt x="13902" y="33825"/>
                  <a:pt x="13101" y="33975"/>
                </a:cubicBezTo>
                <a:cubicBezTo>
                  <a:pt x="13321" y="33711"/>
                  <a:pt x="13506" y="33491"/>
                  <a:pt x="13726" y="33271"/>
                </a:cubicBezTo>
                <a:cubicBezTo>
                  <a:pt x="14422" y="33165"/>
                  <a:pt x="15152" y="33051"/>
                  <a:pt x="15883" y="32980"/>
                </a:cubicBezTo>
                <a:close/>
                <a:moveTo>
                  <a:pt x="44716" y="32725"/>
                </a:moveTo>
                <a:cubicBezTo>
                  <a:pt x="44866" y="32945"/>
                  <a:pt x="45051" y="33200"/>
                  <a:pt x="45236" y="33456"/>
                </a:cubicBezTo>
                <a:cubicBezTo>
                  <a:pt x="44390" y="33641"/>
                  <a:pt x="43510" y="33825"/>
                  <a:pt x="42665" y="33975"/>
                </a:cubicBezTo>
                <a:cubicBezTo>
                  <a:pt x="42515" y="33711"/>
                  <a:pt x="42374" y="33491"/>
                  <a:pt x="42225" y="33271"/>
                </a:cubicBezTo>
                <a:cubicBezTo>
                  <a:pt x="43070" y="33130"/>
                  <a:pt x="43880" y="32910"/>
                  <a:pt x="44716" y="32725"/>
                </a:cubicBezTo>
                <a:close/>
                <a:moveTo>
                  <a:pt x="36793" y="33385"/>
                </a:moveTo>
                <a:cubicBezTo>
                  <a:pt x="36907" y="33535"/>
                  <a:pt x="37013" y="33711"/>
                  <a:pt x="37127" y="33861"/>
                </a:cubicBezTo>
                <a:cubicBezTo>
                  <a:pt x="36352" y="33931"/>
                  <a:pt x="35551" y="33975"/>
                  <a:pt x="34812" y="34010"/>
                </a:cubicBezTo>
                <a:cubicBezTo>
                  <a:pt x="34706" y="33825"/>
                  <a:pt x="34592" y="33676"/>
                  <a:pt x="34451" y="33535"/>
                </a:cubicBezTo>
                <a:cubicBezTo>
                  <a:pt x="35217" y="33491"/>
                  <a:pt x="35991" y="33456"/>
                  <a:pt x="36793" y="33385"/>
                </a:cubicBezTo>
                <a:close/>
                <a:moveTo>
                  <a:pt x="50773" y="32540"/>
                </a:moveTo>
                <a:cubicBezTo>
                  <a:pt x="50993" y="32760"/>
                  <a:pt x="51178" y="32980"/>
                  <a:pt x="51398" y="33200"/>
                </a:cubicBezTo>
                <a:cubicBezTo>
                  <a:pt x="50879" y="33350"/>
                  <a:pt x="50404" y="33491"/>
                  <a:pt x="49893" y="33676"/>
                </a:cubicBezTo>
                <a:cubicBezTo>
                  <a:pt x="49602" y="33790"/>
                  <a:pt x="49268" y="33896"/>
                  <a:pt x="48942" y="34010"/>
                </a:cubicBezTo>
                <a:cubicBezTo>
                  <a:pt x="48757" y="33790"/>
                  <a:pt x="48608" y="33605"/>
                  <a:pt x="48423" y="33385"/>
                </a:cubicBezTo>
                <a:cubicBezTo>
                  <a:pt x="48643" y="33315"/>
                  <a:pt x="48898" y="33236"/>
                  <a:pt x="49118" y="33165"/>
                </a:cubicBezTo>
                <a:cubicBezTo>
                  <a:pt x="49523" y="33015"/>
                  <a:pt x="49928" y="32875"/>
                  <a:pt x="50333" y="32725"/>
                </a:cubicBezTo>
                <a:cubicBezTo>
                  <a:pt x="50483" y="32654"/>
                  <a:pt x="50624" y="32575"/>
                  <a:pt x="50773" y="32540"/>
                </a:cubicBezTo>
                <a:close/>
                <a:moveTo>
                  <a:pt x="27003" y="33456"/>
                </a:moveTo>
                <a:cubicBezTo>
                  <a:pt x="27733" y="33491"/>
                  <a:pt x="28473" y="33535"/>
                  <a:pt x="29204" y="33570"/>
                </a:cubicBezTo>
                <a:cubicBezTo>
                  <a:pt x="29353" y="33711"/>
                  <a:pt x="29459" y="33861"/>
                  <a:pt x="29573" y="34045"/>
                </a:cubicBezTo>
                <a:cubicBezTo>
                  <a:pt x="28763" y="34045"/>
                  <a:pt x="27953" y="34010"/>
                  <a:pt x="27152" y="33931"/>
                </a:cubicBezTo>
                <a:cubicBezTo>
                  <a:pt x="27108" y="33790"/>
                  <a:pt x="27038" y="33605"/>
                  <a:pt x="27003" y="33456"/>
                </a:cubicBezTo>
                <a:close/>
                <a:moveTo>
                  <a:pt x="47877" y="32760"/>
                </a:moveTo>
                <a:cubicBezTo>
                  <a:pt x="47982" y="32910"/>
                  <a:pt x="48097" y="33015"/>
                  <a:pt x="48167" y="33130"/>
                </a:cubicBezTo>
                <a:cubicBezTo>
                  <a:pt x="48238" y="33200"/>
                  <a:pt x="48317" y="33271"/>
                  <a:pt x="48352" y="33350"/>
                </a:cubicBezTo>
                <a:cubicBezTo>
                  <a:pt x="47472" y="33641"/>
                  <a:pt x="46591" y="33861"/>
                  <a:pt x="45676" y="34045"/>
                </a:cubicBezTo>
                <a:cubicBezTo>
                  <a:pt x="45561" y="33861"/>
                  <a:pt x="45420" y="33676"/>
                  <a:pt x="45306" y="33491"/>
                </a:cubicBezTo>
                <a:cubicBezTo>
                  <a:pt x="46151" y="33271"/>
                  <a:pt x="47032" y="33051"/>
                  <a:pt x="47877" y="32760"/>
                </a:cubicBezTo>
                <a:close/>
                <a:moveTo>
                  <a:pt x="58107" y="32945"/>
                </a:moveTo>
                <a:cubicBezTo>
                  <a:pt x="58327" y="33130"/>
                  <a:pt x="58582" y="33271"/>
                  <a:pt x="58802" y="33456"/>
                </a:cubicBezTo>
                <a:cubicBezTo>
                  <a:pt x="58327" y="33570"/>
                  <a:pt x="57852" y="33676"/>
                  <a:pt x="57376" y="33825"/>
                </a:cubicBezTo>
                <a:cubicBezTo>
                  <a:pt x="56971" y="33896"/>
                  <a:pt x="56566" y="33975"/>
                  <a:pt x="56161" y="34045"/>
                </a:cubicBezTo>
                <a:cubicBezTo>
                  <a:pt x="55941" y="33861"/>
                  <a:pt x="55721" y="33676"/>
                  <a:pt x="55501" y="33491"/>
                </a:cubicBezTo>
                <a:cubicBezTo>
                  <a:pt x="55985" y="33420"/>
                  <a:pt x="56496" y="33350"/>
                  <a:pt x="57006" y="33236"/>
                </a:cubicBezTo>
                <a:cubicBezTo>
                  <a:pt x="57376" y="33130"/>
                  <a:pt x="57746" y="33051"/>
                  <a:pt x="58107" y="32945"/>
                </a:cubicBezTo>
                <a:close/>
                <a:moveTo>
                  <a:pt x="3672" y="31589"/>
                </a:moveTo>
                <a:lnTo>
                  <a:pt x="3672" y="31589"/>
                </a:lnTo>
                <a:cubicBezTo>
                  <a:pt x="3558" y="31809"/>
                  <a:pt x="3487" y="32029"/>
                  <a:pt x="3382" y="32214"/>
                </a:cubicBezTo>
                <a:cubicBezTo>
                  <a:pt x="3302" y="32390"/>
                  <a:pt x="3197" y="32575"/>
                  <a:pt x="3117" y="32760"/>
                </a:cubicBezTo>
                <a:cubicBezTo>
                  <a:pt x="2642" y="33236"/>
                  <a:pt x="2131" y="33676"/>
                  <a:pt x="1577" y="34081"/>
                </a:cubicBezTo>
                <a:cubicBezTo>
                  <a:pt x="1691" y="33861"/>
                  <a:pt x="1841" y="33605"/>
                  <a:pt x="1947" y="33385"/>
                </a:cubicBezTo>
                <a:cubicBezTo>
                  <a:pt x="2017" y="33200"/>
                  <a:pt x="2096" y="33051"/>
                  <a:pt x="2202" y="32910"/>
                </a:cubicBezTo>
                <a:cubicBezTo>
                  <a:pt x="2721" y="32470"/>
                  <a:pt x="3232" y="32065"/>
                  <a:pt x="3672" y="31589"/>
                </a:cubicBezTo>
                <a:close/>
                <a:moveTo>
                  <a:pt x="29274" y="33570"/>
                </a:moveTo>
                <a:cubicBezTo>
                  <a:pt x="30084" y="33605"/>
                  <a:pt x="30929" y="33605"/>
                  <a:pt x="31774" y="33605"/>
                </a:cubicBezTo>
                <a:cubicBezTo>
                  <a:pt x="31915" y="33755"/>
                  <a:pt x="32030" y="33896"/>
                  <a:pt x="32135" y="34081"/>
                </a:cubicBezTo>
                <a:cubicBezTo>
                  <a:pt x="31290" y="34081"/>
                  <a:pt x="30454" y="34081"/>
                  <a:pt x="29609" y="34045"/>
                </a:cubicBezTo>
                <a:cubicBezTo>
                  <a:pt x="29494" y="33861"/>
                  <a:pt x="29388" y="33711"/>
                  <a:pt x="29274" y="33570"/>
                </a:cubicBezTo>
                <a:close/>
                <a:moveTo>
                  <a:pt x="34416" y="33535"/>
                </a:moveTo>
                <a:cubicBezTo>
                  <a:pt x="34521" y="33676"/>
                  <a:pt x="34636" y="33825"/>
                  <a:pt x="34741" y="34010"/>
                </a:cubicBezTo>
                <a:cubicBezTo>
                  <a:pt x="33896" y="34045"/>
                  <a:pt x="33016" y="34045"/>
                  <a:pt x="32171" y="34081"/>
                </a:cubicBezTo>
                <a:cubicBezTo>
                  <a:pt x="32065" y="33896"/>
                  <a:pt x="31950" y="33755"/>
                  <a:pt x="31845" y="33605"/>
                </a:cubicBezTo>
                <a:cubicBezTo>
                  <a:pt x="32690" y="33605"/>
                  <a:pt x="33535" y="33570"/>
                  <a:pt x="34416" y="33535"/>
                </a:cubicBezTo>
                <a:close/>
                <a:moveTo>
                  <a:pt x="9465" y="32390"/>
                </a:moveTo>
                <a:lnTo>
                  <a:pt x="9465" y="32390"/>
                </a:lnTo>
                <a:cubicBezTo>
                  <a:pt x="9324" y="32610"/>
                  <a:pt x="9139" y="32875"/>
                  <a:pt x="8954" y="33095"/>
                </a:cubicBezTo>
                <a:cubicBezTo>
                  <a:pt x="8919" y="33130"/>
                  <a:pt x="8919" y="33165"/>
                  <a:pt x="8884" y="33200"/>
                </a:cubicBezTo>
                <a:cubicBezTo>
                  <a:pt x="8109" y="33456"/>
                  <a:pt x="7414" y="33790"/>
                  <a:pt x="6718" y="34116"/>
                </a:cubicBezTo>
                <a:cubicBezTo>
                  <a:pt x="6938" y="33861"/>
                  <a:pt x="7123" y="33570"/>
                  <a:pt x="7299" y="33271"/>
                </a:cubicBezTo>
                <a:cubicBezTo>
                  <a:pt x="8004" y="32945"/>
                  <a:pt x="8699" y="32654"/>
                  <a:pt x="9465" y="32390"/>
                </a:cubicBezTo>
                <a:close/>
                <a:moveTo>
                  <a:pt x="19092" y="33464"/>
                </a:moveTo>
                <a:cubicBezTo>
                  <a:pt x="19510" y="33464"/>
                  <a:pt x="19924" y="33473"/>
                  <a:pt x="20329" y="33491"/>
                </a:cubicBezTo>
                <a:cubicBezTo>
                  <a:pt x="20250" y="33711"/>
                  <a:pt x="20215" y="33975"/>
                  <a:pt x="20144" y="34195"/>
                </a:cubicBezTo>
                <a:cubicBezTo>
                  <a:pt x="19264" y="34195"/>
                  <a:pt x="18348" y="34195"/>
                  <a:pt x="17468" y="34230"/>
                </a:cubicBezTo>
                <a:cubicBezTo>
                  <a:pt x="17574" y="33975"/>
                  <a:pt x="17688" y="33711"/>
                  <a:pt x="17829" y="33491"/>
                </a:cubicBezTo>
                <a:cubicBezTo>
                  <a:pt x="18251" y="33473"/>
                  <a:pt x="18674" y="33464"/>
                  <a:pt x="19092" y="33464"/>
                </a:cubicBezTo>
                <a:close/>
                <a:moveTo>
                  <a:pt x="20364" y="33491"/>
                </a:moveTo>
                <a:cubicBezTo>
                  <a:pt x="21166" y="33535"/>
                  <a:pt x="21905" y="33570"/>
                  <a:pt x="22636" y="33605"/>
                </a:cubicBezTo>
                <a:cubicBezTo>
                  <a:pt x="22636" y="33825"/>
                  <a:pt x="22601" y="34045"/>
                  <a:pt x="22601" y="34230"/>
                </a:cubicBezTo>
                <a:cubicBezTo>
                  <a:pt x="21791" y="34195"/>
                  <a:pt x="20989" y="34195"/>
                  <a:pt x="20180" y="34195"/>
                </a:cubicBezTo>
                <a:cubicBezTo>
                  <a:pt x="20250" y="33975"/>
                  <a:pt x="20329" y="33711"/>
                  <a:pt x="20364" y="33491"/>
                </a:cubicBezTo>
                <a:close/>
                <a:moveTo>
                  <a:pt x="62729" y="32980"/>
                </a:moveTo>
                <a:cubicBezTo>
                  <a:pt x="62764" y="33015"/>
                  <a:pt x="62844" y="33051"/>
                  <a:pt x="62879" y="33095"/>
                </a:cubicBezTo>
                <a:cubicBezTo>
                  <a:pt x="62984" y="33130"/>
                  <a:pt x="63134" y="33200"/>
                  <a:pt x="63248" y="33315"/>
                </a:cubicBezTo>
                <a:cubicBezTo>
                  <a:pt x="62218" y="33641"/>
                  <a:pt x="61188" y="33975"/>
                  <a:pt x="60123" y="34230"/>
                </a:cubicBezTo>
                <a:cubicBezTo>
                  <a:pt x="60053" y="34195"/>
                  <a:pt x="59982" y="34116"/>
                  <a:pt x="59868" y="34081"/>
                </a:cubicBezTo>
                <a:cubicBezTo>
                  <a:pt x="59797" y="34045"/>
                  <a:pt x="59727" y="33975"/>
                  <a:pt x="59612" y="33931"/>
                </a:cubicBezTo>
                <a:cubicBezTo>
                  <a:pt x="60678" y="33641"/>
                  <a:pt x="61708" y="33315"/>
                  <a:pt x="62729" y="32980"/>
                </a:cubicBezTo>
                <a:close/>
                <a:moveTo>
                  <a:pt x="54735" y="32945"/>
                </a:moveTo>
                <a:cubicBezTo>
                  <a:pt x="54955" y="33130"/>
                  <a:pt x="55175" y="33315"/>
                  <a:pt x="55395" y="33491"/>
                </a:cubicBezTo>
                <a:cubicBezTo>
                  <a:pt x="54805" y="33570"/>
                  <a:pt x="54224" y="33676"/>
                  <a:pt x="53635" y="33825"/>
                </a:cubicBezTo>
                <a:cubicBezTo>
                  <a:pt x="53230" y="33931"/>
                  <a:pt x="52825" y="34081"/>
                  <a:pt x="52464" y="34266"/>
                </a:cubicBezTo>
                <a:cubicBezTo>
                  <a:pt x="52279" y="34081"/>
                  <a:pt x="52094" y="33896"/>
                  <a:pt x="51909" y="33711"/>
                </a:cubicBezTo>
                <a:cubicBezTo>
                  <a:pt x="52384" y="33535"/>
                  <a:pt x="52860" y="33350"/>
                  <a:pt x="53414" y="33200"/>
                </a:cubicBezTo>
                <a:cubicBezTo>
                  <a:pt x="53855" y="33130"/>
                  <a:pt x="54295" y="33015"/>
                  <a:pt x="54735" y="32945"/>
                </a:cubicBezTo>
                <a:close/>
                <a:moveTo>
                  <a:pt x="7819" y="32249"/>
                </a:moveTo>
                <a:lnTo>
                  <a:pt x="7819" y="32249"/>
                </a:lnTo>
                <a:cubicBezTo>
                  <a:pt x="7669" y="32575"/>
                  <a:pt x="7484" y="32910"/>
                  <a:pt x="7264" y="33236"/>
                </a:cubicBezTo>
                <a:cubicBezTo>
                  <a:pt x="7044" y="33350"/>
                  <a:pt x="6789" y="33456"/>
                  <a:pt x="6569" y="33605"/>
                </a:cubicBezTo>
                <a:cubicBezTo>
                  <a:pt x="6128" y="33825"/>
                  <a:pt x="5723" y="34045"/>
                  <a:pt x="5318" y="34301"/>
                </a:cubicBezTo>
                <a:cubicBezTo>
                  <a:pt x="5503" y="33975"/>
                  <a:pt x="5688" y="33641"/>
                  <a:pt x="5873" y="33315"/>
                </a:cubicBezTo>
                <a:cubicBezTo>
                  <a:pt x="6384" y="32980"/>
                  <a:pt x="6938" y="32654"/>
                  <a:pt x="7519" y="32390"/>
                </a:cubicBezTo>
                <a:cubicBezTo>
                  <a:pt x="7634" y="32355"/>
                  <a:pt x="7704" y="32320"/>
                  <a:pt x="7819" y="32249"/>
                </a:cubicBezTo>
                <a:close/>
                <a:moveTo>
                  <a:pt x="42189" y="33315"/>
                </a:moveTo>
                <a:cubicBezTo>
                  <a:pt x="42339" y="33535"/>
                  <a:pt x="42480" y="33755"/>
                  <a:pt x="42630" y="33975"/>
                </a:cubicBezTo>
                <a:cubicBezTo>
                  <a:pt x="41820" y="34081"/>
                  <a:pt x="41018" y="34195"/>
                  <a:pt x="40209" y="34301"/>
                </a:cubicBezTo>
                <a:cubicBezTo>
                  <a:pt x="40094" y="34081"/>
                  <a:pt x="39953" y="33896"/>
                  <a:pt x="39804" y="33676"/>
                </a:cubicBezTo>
                <a:cubicBezTo>
                  <a:pt x="40614" y="33605"/>
                  <a:pt x="41415" y="33456"/>
                  <a:pt x="42189" y="33315"/>
                </a:cubicBezTo>
                <a:close/>
                <a:moveTo>
                  <a:pt x="22706" y="33605"/>
                </a:moveTo>
                <a:cubicBezTo>
                  <a:pt x="23261" y="33676"/>
                  <a:pt x="23772" y="33711"/>
                  <a:pt x="24326" y="33755"/>
                </a:cubicBezTo>
                <a:cubicBezTo>
                  <a:pt x="24511" y="33790"/>
                  <a:pt x="24687" y="33790"/>
                  <a:pt x="24837" y="33825"/>
                </a:cubicBezTo>
                <a:cubicBezTo>
                  <a:pt x="24872" y="34010"/>
                  <a:pt x="24872" y="34151"/>
                  <a:pt x="24872" y="34336"/>
                </a:cubicBezTo>
                <a:cubicBezTo>
                  <a:pt x="24141" y="34301"/>
                  <a:pt x="23367" y="34266"/>
                  <a:pt x="22636" y="34230"/>
                </a:cubicBezTo>
                <a:cubicBezTo>
                  <a:pt x="22636" y="34045"/>
                  <a:pt x="22671" y="33825"/>
                  <a:pt x="22706" y="33605"/>
                </a:cubicBezTo>
                <a:close/>
                <a:moveTo>
                  <a:pt x="17758" y="33491"/>
                </a:moveTo>
                <a:lnTo>
                  <a:pt x="17758" y="33491"/>
                </a:lnTo>
                <a:cubicBezTo>
                  <a:pt x="17644" y="33755"/>
                  <a:pt x="17538" y="33975"/>
                  <a:pt x="17424" y="34266"/>
                </a:cubicBezTo>
                <a:cubicBezTo>
                  <a:pt x="16623" y="34301"/>
                  <a:pt x="15778" y="34336"/>
                  <a:pt x="15003" y="34450"/>
                </a:cubicBezTo>
                <a:cubicBezTo>
                  <a:pt x="15117" y="34151"/>
                  <a:pt x="15302" y="33896"/>
                  <a:pt x="15443" y="33641"/>
                </a:cubicBezTo>
                <a:cubicBezTo>
                  <a:pt x="16253" y="33570"/>
                  <a:pt x="17028" y="33535"/>
                  <a:pt x="17758" y="33491"/>
                </a:cubicBezTo>
                <a:close/>
                <a:moveTo>
                  <a:pt x="24907" y="33825"/>
                </a:moveTo>
                <a:lnTo>
                  <a:pt x="24907" y="33825"/>
                </a:lnTo>
                <a:cubicBezTo>
                  <a:pt x="25647" y="33896"/>
                  <a:pt x="26378" y="33931"/>
                  <a:pt x="27108" y="34010"/>
                </a:cubicBezTo>
                <a:cubicBezTo>
                  <a:pt x="27152" y="34151"/>
                  <a:pt x="27187" y="34336"/>
                  <a:pt x="27223" y="34486"/>
                </a:cubicBezTo>
                <a:cubicBezTo>
                  <a:pt x="26782" y="34450"/>
                  <a:pt x="26307" y="34450"/>
                  <a:pt x="25832" y="34415"/>
                </a:cubicBezTo>
                <a:cubicBezTo>
                  <a:pt x="25532" y="34371"/>
                  <a:pt x="25242" y="34371"/>
                  <a:pt x="24951" y="34336"/>
                </a:cubicBezTo>
                <a:cubicBezTo>
                  <a:pt x="24907" y="34195"/>
                  <a:pt x="24907" y="34010"/>
                  <a:pt x="24907" y="33825"/>
                </a:cubicBezTo>
                <a:close/>
                <a:moveTo>
                  <a:pt x="13647" y="33315"/>
                </a:moveTo>
                <a:cubicBezTo>
                  <a:pt x="13427" y="33535"/>
                  <a:pt x="13242" y="33755"/>
                  <a:pt x="13066" y="33975"/>
                </a:cubicBezTo>
                <a:cubicBezTo>
                  <a:pt x="12291" y="34116"/>
                  <a:pt x="11525" y="34301"/>
                  <a:pt x="10750" y="34521"/>
                </a:cubicBezTo>
                <a:cubicBezTo>
                  <a:pt x="10971" y="34301"/>
                  <a:pt x="11191" y="34045"/>
                  <a:pt x="11446" y="33825"/>
                </a:cubicBezTo>
                <a:cubicBezTo>
                  <a:pt x="12186" y="33605"/>
                  <a:pt x="12916" y="33456"/>
                  <a:pt x="13647" y="33315"/>
                </a:cubicBezTo>
                <a:close/>
                <a:moveTo>
                  <a:pt x="39768" y="33676"/>
                </a:moveTo>
                <a:cubicBezTo>
                  <a:pt x="39918" y="33896"/>
                  <a:pt x="40024" y="34081"/>
                  <a:pt x="40173" y="34301"/>
                </a:cubicBezTo>
                <a:cubicBezTo>
                  <a:pt x="39293" y="34415"/>
                  <a:pt x="38413" y="34486"/>
                  <a:pt x="37532" y="34521"/>
                </a:cubicBezTo>
                <a:cubicBezTo>
                  <a:pt x="37418" y="34336"/>
                  <a:pt x="37312" y="34116"/>
                  <a:pt x="37198" y="33931"/>
                </a:cubicBezTo>
                <a:cubicBezTo>
                  <a:pt x="37673" y="33896"/>
                  <a:pt x="38157" y="33861"/>
                  <a:pt x="38668" y="33825"/>
                </a:cubicBezTo>
                <a:cubicBezTo>
                  <a:pt x="39038" y="33790"/>
                  <a:pt x="39399" y="33755"/>
                  <a:pt x="39768" y="33676"/>
                </a:cubicBezTo>
                <a:close/>
                <a:moveTo>
                  <a:pt x="45236" y="33491"/>
                </a:moveTo>
                <a:cubicBezTo>
                  <a:pt x="45376" y="33676"/>
                  <a:pt x="45526" y="33861"/>
                  <a:pt x="45641" y="34081"/>
                </a:cubicBezTo>
                <a:cubicBezTo>
                  <a:pt x="44795" y="34266"/>
                  <a:pt x="43915" y="34415"/>
                  <a:pt x="43035" y="34556"/>
                </a:cubicBezTo>
                <a:cubicBezTo>
                  <a:pt x="42920" y="34371"/>
                  <a:pt x="42815" y="34195"/>
                  <a:pt x="42700" y="34010"/>
                </a:cubicBezTo>
                <a:cubicBezTo>
                  <a:pt x="43545" y="33861"/>
                  <a:pt x="44390" y="33676"/>
                  <a:pt x="45236" y="33491"/>
                </a:cubicBezTo>
                <a:close/>
                <a:moveTo>
                  <a:pt x="51398" y="33236"/>
                </a:moveTo>
                <a:cubicBezTo>
                  <a:pt x="51539" y="33385"/>
                  <a:pt x="51689" y="33535"/>
                  <a:pt x="51839" y="33676"/>
                </a:cubicBezTo>
                <a:cubicBezTo>
                  <a:pt x="51724" y="33755"/>
                  <a:pt x="51618" y="33790"/>
                  <a:pt x="51504" y="33825"/>
                </a:cubicBezTo>
                <a:cubicBezTo>
                  <a:pt x="51064" y="34010"/>
                  <a:pt x="50659" y="34195"/>
                  <a:pt x="50219" y="34336"/>
                </a:cubicBezTo>
                <a:cubicBezTo>
                  <a:pt x="49963" y="34415"/>
                  <a:pt x="49708" y="34486"/>
                  <a:pt x="49453" y="34556"/>
                </a:cubicBezTo>
                <a:cubicBezTo>
                  <a:pt x="49268" y="34371"/>
                  <a:pt x="49118" y="34195"/>
                  <a:pt x="48977" y="34045"/>
                </a:cubicBezTo>
                <a:cubicBezTo>
                  <a:pt x="49303" y="33931"/>
                  <a:pt x="49602" y="33825"/>
                  <a:pt x="49928" y="33711"/>
                </a:cubicBezTo>
                <a:cubicBezTo>
                  <a:pt x="50404" y="33535"/>
                  <a:pt x="50923" y="33385"/>
                  <a:pt x="51398" y="33236"/>
                </a:cubicBezTo>
                <a:close/>
                <a:moveTo>
                  <a:pt x="58847" y="33491"/>
                </a:moveTo>
                <a:cubicBezTo>
                  <a:pt x="59067" y="33641"/>
                  <a:pt x="59287" y="33790"/>
                  <a:pt x="59507" y="33896"/>
                </a:cubicBezTo>
                <a:cubicBezTo>
                  <a:pt x="59067" y="34045"/>
                  <a:pt x="58582" y="34151"/>
                  <a:pt x="58142" y="34266"/>
                </a:cubicBezTo>
                <a:cubicBezTo>
                  <a:pt x="57702" y="34371"/>
                  <a:pt x="57262" y="34450"/>
                  <a:pt x="56822" y="34556"/>
                </a:cubicBezTo>
                <a:cubicBezTo>
                  <a:pt x="56646" y="34415"/>
                  <a:pt x="56461" y="34266"/>
                  <a:pt x="56276" y="34116"/>
                </a:cubicBezTo>
                <a:cubicBezTo>
                  <a:pt x="56241" y="34116"/>
                  <a:pt x="56241" y="34081"/>
                  <a:pt x="56241" y="34081"/>
                </a:cubicBezTo>
                <a:cubicBezTo>
                  <a:pt x="56602" y="34010"/>
                  <a:pt x="57006" y="33931"/>
                  <a:pt x="57376" y="33861"/>
                </a:cubicBezTo>
                <a:cubicBezTo>
                  <a:pt x="57852" y="33755"/>
                  <a:pt x="58362" y="33605"/>
                  <a:pt x="58847" y="33491"/>
                </a:cubicBezTo>
                <a:close/>
                <a:moveTo>
                  <a:pt x="6313" y="32249"/>
                </a:moveTo>
                <a:lnTo>
                  <a:pt x="6313" y="32249"/>
                </a:lnTo>
                <a:cubicBezTo>
                  <a:pt x="6128" y="32610"/>
                  <a:pt x="5979" y="32945"/>
                  <a:pt x="5838" y="33271"/>
                </a:cubicBezTo>
                <a:cubicBezTo>
                  <a:pt x="5178" y="33676"/>
                  <a:pt x="4588" y="34116"/>
                  <a:pt x="3998" y="34591"/>
                </a:cubicBezTo>
                <a:cubicBezTo>
                  <a:pt x="4183" y="34266"/>
                  <a:pt x="4368" y="33896"/>
                  <a:pt x="4553" y="33535"/>
                </a:cubicBezTo>
                <a:cubicBezTo>
                  <a:pt x="5098" y="33051"/>
                  <a:pt x="5688" y="32654"/>
                  <a:pt x="6313" y="32249"/>
                </a:cubicBezTo>
                <a:close/>
                <a:moveTo>
                  <a:pt x="12142" y="33130"/>
                </a:moveTo>
                <a:cubicBezTo>
                  <a:pt x="11886" y="33350"/>
                  <a:pt x="11631" y="33570"/>
                  <a:pt x="11411" y="33790"/>
                </a:cubicBezTo>
                <a:cubicBezTo>
                  <a:pt x="11305" y="33825"/>
                  <a:pt x="11155" y="33861"/>
                  <a:pt x="11041" y="33896"/>
                </a:cubicBezTo>
                <a:cubicBezTo>
                  <a:pt x="10346" y="34116"/>
                  <a:pt x="9685" y="34336"/>
                  <a:pt x="9060" y="34591"/>
                </a:cubicBezTo>
                <a:cubicBezTo>
                  <a:pt x="9280" y="34336"/>
                  <a:pt x="9544" y="34116"/>
                  <a:pt x="9764" y="33896"/>
                </a:cubicBezTo>
                <a:cubicBezTo>
                  <a:pt x="10346" y="33676"/>
                  <a:pt x="10935" y="33491"/>
                  <a:pt x="11560" y="33315"/>
                </a:cubicBezTo>
                <a:cubicBezTo>
                  <a:pt x="11745" y="33236"/>
                  <a:pt x="11921" y="33200"/>
                  <a:pt x="12142" y="33130"/>
                </a:cubicBezTo>
                <a:close/>
                <a:moveTo>
                  <a:pt x="27152" y="34010"/>
                </a:moveTo>
                <a:lnTo>
                  <a:pt x="27152" y="34010"/>
                </a:lnTo>
                <a:cubicBezTo>
                  <a:pt x="27953" y="34045"/>
                  <a:pt x="28763" y="34081"/>
                  <a:pt x="29609" y="34081"/>
                </a:cubicBezTo>
                <a:cubicBezTo>
                  <a:pt x="29679" y="34266"/>
                  <a:pt x="29749" y="34415"/>
                  <a:pt x="29829" y="34591"/>
                </a:cubicBezTo>
                <a:cubicBezTo>
                  <a:pt x="28983" y="34591"/>
                  <a:pt x="28138" y="34521"/>
                  <a:pt x="27293" y="34486"/>
                </a:cubicBezTo>
                <a:cubicBezTo>
                  <a:pt x="27258" y="34336"/>
                  <a:pt x="27223" y="34151"/>
                  <a:pt x="27152" y="34010"/>
                </a:cubicBezTo>
                <a:close/>
                <a:moveTo>
                  <a:pt x="37162" y="33931"/>
                </a:moveTo>
                <a:cubicBezTo>
                  <a:pt x="37277" y="34116"/>
                  <a:pt x="37382" y="34336"/>
                  <a:pt x="37497" y="34521"/>
                </a:cubicBezTo>
                <a:cubicBezTo>
                  <a:pt x="36722" y="34591"/>
                  <a:pt x="35956" y="34635"/>
                  <a:pt x="35146" y="34635"/>
                </a:cubicBezTo>
                <a:cubicBezTo>
                  <a:pt x="35076" y="34415"/>
                  <a:pt x="34961" y="34230"/>
                  <a:pt x="34812" y="34045"/>
                </a:cubicBezTo>
                <a:cubicBezTo>
                  <a:pt x="35586" y="34010"/>
                  <a:pt x="36352" y="33975"/>
                  <a:pt x="37162" y="33931"/>
                </a:cubicBezTo>
                <a:close/>
                <a:moveTo>
                  <a:pt x="63284" y="33350"/>
                </a:moveTo>
                <a:cubicBezTo>
                  <a:pt x="63425" y="33456"/>
                  <a:pt x="63574" y="33570"/>
                  <a:pt x="63724" y="33676"/>
                </a:cubicBezTo>
                <a:cubicBezTo>
                  <a:pt x="62694" y="34010"/>
                  <a:pt x="61664" y="34336"/>
                  <a:pt x="60643" y="34635"/>
                </a:cubicBezTo>
                <a:cubicBezTo>
                  <a:pt x="60493" y="34486"/>
                  <a:pt x="60343" y="34371"/>
                  <a:pt x="60202" y="34266"/>
                </a:cubicBezTo>
                <a:cubicBezTo>
                  <a:pt x="61224" y="33975"/>
                  <a:pt x="62254" y="33676"/>
                  <a:pt x="63284" y="33350"/>
                </a:cubicBezTo>
                <a:close/>
                <a:moveTo>
                  <a:pt x="29644" y="34081"/>
                </a:moveTo>
                <a:cubicBezTo>
                  <a:pt x="30489" y="34116"/>
                  <a:pt x="31290" y="34116"/>
                  <a:pt x="32171" y="34116"/>
                </a:cubicBezTo>
                <a:cubicBezTo>
                  <a:pt x="32285" y="34266"/>
                  <a:pt x="32355" y="34450"/>
                  <a:pt x="32470" y="34671"/>
                </a:cubicBezTo>
                <a:cubicBezTo>
                  <a:pt x="31589" y="34671"/>
                  <a:pt x="30744" y="34635"/>
                  <a:pt x="29899" y="34591"/>
                </a:cubicBezTo>
                <a:cubicBezTo>
                  <a:pt x="29829" y="34415"/>
                  <a:pt x="29714" y="34266"/>
                  <a:pt x="29644" y="34081"/>
                </a:cubicBezTo>
                <a:close/>
                <a:moveTo>
                  <a:pt x="34776" y="34045"/>
                </a:moveTo>
                <a:cubicBezTo>
                  <a:pt x="34891" y="34230"/>
                  <a:pt x="34997" y="34450"/>
                  <a:pt x="35111" y="34635"/>
                </a:cubicBezTo>
                <a:cubicBezTo>
                  <a:pt x="34231" y="34671"/>
                  <a:pt x="33350" y="34671"/>
                  <a:pt x="32505" y="34671"/>
                </a:cubicBezTo>
                <a:cubicBezTo>
                  <a:pt x="32435" y="34450"/>
                  <a:pt x="32320" y="34266"/>
                  <a:pt x="32215" y="34116"/>
                </a:cubicBezTo>
                <a:cubicBezTo>
                  <a:pt x="33051" y="34116"/>
                  <a:pt x="33896" y="34081"/>
                  <a:pt x="34776" y="34045"/>
                </a:cubicBezTo>
                <a:close/>
                <a:moveTo>
                  <a:pt x="10381" y="33200"/>
                </a:moveTo>
                <a:lnTo>
                  <a:pt x="10381" y="33200"/>
                </a:lnTo>
                <a:cubicBezTo>
                  <a:pt x="10240" y="33385"/>
                  <a:pt x="10055" y="33535"/>
                  <a:pt x="9905" y="33676"/>
                </a:cubicBezTo>
                <a:cubicBezTo>
                  <a:pt x="9835" y="33755"/>
                  <a:pt x="9800" y="33790"/>
                  <a:pt x="9720" y="33825"/>
                </a:cubicBezTo>
                <a:cubicBezTo>
                  <a:pt x="8990" y="34116"/>
                  <a:pt x="8259" y="34415"/>
                  <a:pt x="7563" y="34741"/>
                </a:cubicBezTo>
                <a:cubicBezTo>
                  <a:pt x="7784" y="34486"/>
                  <a:pt x="8004" y="34266"/>
                  <a:pt x="8224" y="34010"/>
                </a:cubicBezTo>
                <a:cubicBezTo>
                  <a:pt x="8919" y="33711"/>
                  <a:pt x="9650" y="33456"/>
                  <a:pt x="10381" y="33200"/>
                </a:cubicBezTo>
                <a:close/>
                <a:moveTo>
                  <a:pt x="48387" y="33385"/>
                </a:moveTo>
                <a:cubicBezTo>
                  <a:pt x="48572" y="33605"/>
                  <a:pt x="48722" y="33790"/>
                  <a:pt x="48898" y="34010"/>
                </a:cubicBezTo>
                <a:cubicBezTo>
                  <a:pt x="47982" y="34301"/>
                  <a:pt x="47102" y="34556"/>
                  <a:pt x="46151" y="34776"/>
                </a:cubicBezTo>
                <a:cubicBezTo>
                  <a:pt x="46002" y="34556"/>
                  <a:pt x="45861" y="34336"/>
                  <a:pt x="45711" y="34116"/>
                </a:cubicBezTo>
                <a:lnTo>
                  <a:pt x="45711" y="34081"/>
                </a:lnTo>
                <a:cubicBezTo>
                  <a:pt x="46627" y="33896"/>
                  <a:pt x="47507" y="33676"/>
                  <a:pt x="48387" y="33385"/>
                </a:cubicBezTo>
                <a:close/>
                <a:moveTo>
                  <a:pt x="15408" y="33641"/>
                </a:moveTo>
                <a:lnTo>
                  <a:pt x="15408" y="33641"/>
                </a:lnTo>
                <a:cubicBezTo>
                  <a:pt x="15223" y="33896"/>
                  <a:pt x="15082" y="34195"/>
                  <a:pt x="14932" y="34450"/>
                </a:cubicBezTo>
                <a:cubicBezTo>
                  <a:pt x="14122" y="34556"/>
                  <a:pt x="13321" y="34671"/>
                  <a:pt x="12511" y="34855"/>
                </a:cubicBezTo>
                <a:cubicBezTo>
                  <a:pt x="12696" y="34521"/>
                  <a:pt x="12881" y="34266"/>
                  <a:pt x="13066" y="34010"/>
                </a:cubicBezTo>
                <a:cubicBezTo>
                  <a:pt x="13867" y="33861"/>
                  <a:pt x="14642" y="33755"/>
                  <a:pt x="15408" y="33641"/>
                </a:cubicBezTo>
                <a:close/>
                <a:moveTo>
                  <a:pt x="42630" y="34010"/>
                </a:moveTo>
                <a:cubicBezTo>
                  <a:pt x="42735" y="34195"/>
                  <a:pt x="42885" y="34371"/>
                  <a:pt x="42999" y="34556"/>
                </a:cubicBezTo>
                <a:cubicBezTo>
                  <a:pt x="42189" y="34671"/>
                  <a:pt x="41379" y="34776"/>
                  <a:pt x="40578" y="34891"/>
                </a:cubicBezTo>
                <a:cubicBezTo>
                  <a:pt x="40464" y="34706"/>
                  <a:pt x="40358" y="34521"/>
                  <a:pt x="40244" y="34336"/>
                </a:cubicBezTo>
                <a:cubicBezTo>
                  <a:pt x="41054" y="34230"/>
                  <a:pt x="41855" y="34116"/>
                  <a:pt x="42630" y="34010"/>
                </a:cubicBezTo>
                <a:close/>
                <a:moveTo>
                  <a:pt x="55431" y="33535"/>
                </a:moveTo>
                <a:cubicBezTo>
                  <a:pt x="55651" y="33711"/>
                  <a:pt x="55906" y="33896"/>
                  <a:pt x="56126" y="34045"/>
                </a:cubicBezTo>
                <a:cubicBezTo>
                  <a:pt x="56091" y="34081"/>
                  <a:pt x="56056" y="34081"/>
                  <a:pt x="56020" y="34081"/>
                </a:cubicBezTo>
                <a:cubicBezTo>
                  <a:pt x="55501" y="34151"/>
                  <a:pt x="54990" y="34266"/>
                  <a:pt x="54480" y="34415"/>
                </a:cubicBezTo>
                <a:cubicBezTo>
                  <a:pt x="54004" y="34521"/>
                  <a:pt x="53520" y="34706"/>
                  <a:pt x="53080" y="34891"/>
                </a:cubicBezTo>
                <a:cubicBezTo>
                  <a:pt x="52860" y="34706"/>
                  <a:pt x="52684" y="34486"/>
                  <a:pt x="52499" y="34301"/>
                </a:cubicBezTo>
                <a:cubicBezTo>
                  <a:pt x="52860" y="34116"/>
                  <a:pt x="53265" y="33975"/>
                  <a:pt x="53670" y="33861"/>
                </a:cubicBezTo>
                <a:cubicBezTo>
                  <a:pt x="54224" y="33711"/>
                  <a:pt x="54841" y="33605"/>
                  <a:pt x="55431" y="33535"/>
                </a:cubicBezTo>
                <a:close/>
                <a:moveTo>
                  <a:pt x="59577" y="33931"/>
                </a:moveTo>
                <a:cubicBezTo>
                  <a:pt x="59648" y="34010"/>
                  <a:pt x="59762" y="34045"/>
                  <a:pt x="59868" y="34116"/>
                </a:cubicBezTo>
                <a:cubicBezTo>
                  <a:pt x="59947" y="34151"/>
                  <a:pt x="60017" y="34195"/>
                  <a:pt x="60088" y="34266"/>
                </a:cubicBezTo>
                <a:cubicBezTo>
                  <a:pt x="59648" y="34371"/>
                  <a:pt x="59243" y="34486"/>
                  <a:pt x="58847" y="34591"/>
                </a:cubicBezTo>
                <a:cubicBezTo>
                  <a:pt x="58327" y="34706"/>
                  <a:pt x="57781" y="34811"/>
                  <a:pt x="57262" y="34926"/>
                </a:cubicBezTo>
                <a:cubicBezTo>
                  <a:pt x="57156" y="34855"/>
                  <a:pt x="57086" y="34741"/>
                  <a:pt x="56971" y="34671"/>
                </a:cubicBezTo>
                <a:cubicBezTo>
                  <a:pt x="56936" y="34635"/>
                  <a:pt x="56901" y="34591"/>
                  <a:pt x="56866" y="34591"/>
                </a:cubicBezTo>
                <a:cubicBezTo>
                  <a:pt x="57306" y="34486"/>
                  <a:pt x="57702" y="34415"/>
                  <a:pt x="58142" y="34301"/>
                </a:cubicBezTo>
                <a:cubicBezTo>
                  <a:pt x="58626" y="34195"/>
                  <a:pt x="59102" y="34081"/>
                  <a:pt x="59577" y="33931"/>
                </a:cubicBezTo>
                <a:close/>
                <a:moveTo>
                  <a:pt x="5028" y="32355"/>
                </a:moveTo>
                <a:cubicBezTo>
                  <a:pt x="4843" y="32760"/>
                  <a:pt x="4658" y="33165"/>
                  <a:pt x="4482" y="33535"/>
                </a:cubicBezTo>
                <a:cubicBezTo>
                  <a:pt x="3927" y="33975"/>
                  <a:pt x="3417" y="34450"/>
                  <a:pt x="2897" y="34961"/>
                </a:cubicBezTo>
                <a:cubicBezTo>
                  <a:pt x="3082" y="34591"/>
                  <a:pt x="3267" y="34195"/>
                  <a:pt x="3452" y="33825"/>
                </a:cubicBezTo>
                <a:cubicBezTo>
                  <a:pt x="3963" y="33315"/>
                  <a:pt x="4482" y="32795"/>
                  <a:pt x="5028" y="32355"/>
                </a:cubicBezTo>
                <a:close/>
                <a:moveTo>
                  <a:pt x="20180" y="34230"/>
                </a:moveTo>
                <a:cubicBezTo>
                  <a:pt x="20989" y="34230"/>
                  <a:pt x="21791" y="34266"/>
                  <a:pt x="22565" y="34266"/>
                </a:cubicBezTo>
                <a:cubicBezTo>
                  <a:pt x="22565" y="34521"/>
                  <a:pt x="22530" y="34741"/>
                  <a:pt x="22486" y="34996"/>
                </a:cubicBezTo>
                <a:cubicBezTo>
                  <a:pt x="21685" y="34961"/>
                  <a:pt x="20840" y="34961"/>
                  <a:pt x="19995" y="34961"/>
                </a:cubicBezTo>
                <a:cubicBezTo>
                  <a:pt x="20065" y="34741"/>
                  <a:pt x="20109" y="34486"/>
                  <a:pt x="20180" y="34230"/>
                </a:cubicBezTo>
                <a:close/>
                <a:moveTo>
                  <a:pt x="8805" y="33236"/>
                </a:moveTo>
                <a:lnTo>
                  <a:pt x="8805" y="33236"/>
                </a:lnTo>
                <a:cubicBezTo>
                  <a:pt x="8620" y="33491"/>
                  <a:pt x="8400" y="33755"/>
                  <a:pt x="8180" y="33975"/>
                </a:cubicBezTo>
                <a:cubicBezTo>
                  <a:pt x="7449" y="34301"/>
                  <a:pt x="6718" y="34671"/>
                  <a:pt x="6023" y="35032"/>
                </a:cubicBezTo>
                <a:cubicBezTo>
                  <a:pt x="6243" y="34776"/>
                  <a:pt x="6419" y="34521"/>
                  <a:pt x="6604" y="34266"/>
                </a:cubicBezTo>
                <a:cubicBezTo>
                  <a:pt x="6639" y="34266"/>
                  <a:pt x="6639" y="34230"/>
                  <a:pt x="6683" y="34230"/>
                </a:cubicBezTo>
                <a:cubicBezTo>
                  <a:pt x="7343" y="33861"/>
                  <a:pt x="8074" y="33535"/>
                  <a:pt x="8805" y="33236"/>
                </a:cubicBezTo>
                <a:close/>
                <a:moveTo>
                  <a:pt x="22636" y="34266"/>
                </a:moveTo>
                <a:cubicBezTo>
                  <a:pt x="23367" y="34301"/>
                  <a:pt x="24141" y="34336"/>
                  <a:pt x="24872" y="34371"/>
                </a:cubicBezTo>
                <a:cubicBezTo>
                  <a:pt x="24907" y="34591"/>
                  <a:pt x="24907" y="34811"/>
                  <a:pt x="24907" y="35032"/>
                </a:cubicBezTo>
                <a:cubicBezTo>
                  <a:pt x="24141" y="34996"/>
                  <a:pt x="23331" y="34996"/>
                  <a:pt x="22530" y="34996"/>
                </a:cubicBezTo>
                <a:cubicBezTo>
                  <a:pt x="22565" y="34741"/>
                  <a:pt x="22601" y="34521"/>
                  <a:pt x="22636" y="34266"/>
                </a:cubicBezTo>
                <a:close/>
                <a:moveTo>
                  <a:pt x="20144" y="34230"/>
                </a:moveTo>
                <a:cubicBezTo>
                  <a:pt x="20065" y="34486"/>
                  <a:pt x="19995" y="34741"/>
                  <a:pt x="19959" y="34961"/>
                </a:cubicBezTo>
                <a:cubicBezTo>
                  <a:pt x="19044" y="34996"/>
                  <a:pt x="18084" y="35032"/>
                  <a:pt x="17204" y="35076"/>
                </a:cubicBezTo>
                <a:cubicBezTo>
                  <a:pt x="17204" y="34996"/>
                  <a:pt x="17248" y="34926"/>
                  <a:pt x="17248" y="34855"/>
                </a:cubicBezTo>
                <a:cubicBezTo>
                  <a:pt x="17318" y="34671"/>
                  <a:pt x="17389" y="34486"/>
                  <a:pt x="17468" y="34301"/>
                </a:cubicBezTo>
                <a:cubicBezTo>
                  <a:pt x="18348" y="34230"/>
                  <a:pt x="19229" y="34230"/>
                  <a:pt x="20144" y="34230"/>
                </a:cubicBezTo>
                <a:close/>
                <a:moveTo>
                  <a:pt x="40209" y="34336"/>
                </a:moveTo>
                <a:cubicBezTo>
                  <a:pt x="40314" y="34521"/>
                  <a:pt x="40429" y="34706"/>
                  <a:pt x="40499" y="34891"/>
                </a:cubicBezTo>
                <a:cubicBezTo>
                  <a:pt x="39619" y="34961"/>
                  <a:pt x="38703" y="35032"/>
                  <a:pt x="37823" y="35111"/>
                </a:cubicBezTo>
                <a:cubicBezTo>
                  <a:pt x="37752" y="34926"/>
                  <a:pt x="37638" y="34741"/>
                  <a:pt x="37567" y="34556"/>
                </a:cubicBezTo>
                <a:cubicBezTo>
                  <a:pt x="38448" y="34521"/>
                  <a:pt x="39328" y="34450"/>
                  <a:pt x="40209" y="34336"/>
                </a:cubicBezTo>
                <a:close/>
                <a:moveTo>
                  <a:pt x="24951" y="34415"/>
                </a:moveTo>
                <a:cubicBezTo>
                  <a:pt x="25242" y="34415"/>
                  <a:pt x="25532" y="34450"/>
                  <a:pt x="25832" y="34450"/>
                </a:cubicBezTo>
                <a:cubicBezTo>
                  <a:pt x="26307" y="34486"/>
                  <a:pt x="26782" y="34521"/>
                  <a:pt x="27258" y="34521"/>
                </a:cubicBezTo>
                <a:cubicBezTo>
                  <a:pt x="27293" y="34741"/>
                  <a:pt x="27328" y="34926"/>
                  <a:pt x="27372" y="35146"/>
                </a:cubicBezTo>
                <a:cubicBezTo>
                  <a:pt x="26932" y="35111"/>
                  <a:pt x="26527" y="35111"/>
                  <a:pt x="26122" y="35076"/>
                </a:cubicBezTo>
                <a:cubicBezTo>
                  <a:pt x="25717" y="35076"/>
                  <a:pt x="25347" y="35076"/>
                  <a:pt x="24951" y="35032"/>
                </a:cubicBezTo>
                <a:lnTo>
                  <a:pt x="24951" y="34415"/>
                </a:lnTo>
                <a:close/>
                <a:moveTo>
                  <a:pt x="51874" y="33711"/>
                </a:moveTo>
                <a:cubicBezTo>
                  <a:pt x="52059" y="33896"/>
                  <a:pt x="52244" y="34081"/>
                  <a:pt x="52384" y="34266"/>
                </a:cubicBezTo>
                <a:cubicBezTo>
                  <a:pt x="52314" y="34336"/>
                  <a:pt x="52200" y="34371"/>
                  <a:pt x="52129" y="34415"/>
                </a:cubicBezTo>
                <a:cubicBezTo>
                  <a:pt x="51724" y="34556"/>
                  <a:pt x="51363" y="34741"/>
                  <a:pt x="50958" y="34891"/>
                </a:cubicBezTo>
                <a:cubicBezTo>
                  <a:pt x="50624" y="34996"/>
                  <a:pt x="50298" y="35076"/>
                  <a:pt x="49999" y="35181"/>
                </a:cubicBezTo>
                <a:cubicBezTo>
                  <a:pt x="49822" y="34996"/>
                  <a:pt x="49638" y="34776"/>
                  <a:pt x="49453" y="34591"/>
                </a:cubicBezTo>
                <a:cubicBezTo>
                  <a:pt x="49708" y="34521"/>
                  <a:pt x="49963" y="34450"/>
                  <a:pt x="50219" y="34371"/>
                </a:cubicBezTo>
                <a:cubicBezTo>
                  <a:pt x="50659" y="34230"/>
                  <a:pt x="51099" y="34045"/>
                  <a:pt x="51504" y="33861"/>
                </a:cubicBezTo>
                <a:cubicBezTo>
                  <a:pt x="51618" y="33825"/>
                  <a:pt x="51759" y="33790"/>
                  <a:pt x="51874" y="33711"/>
                </a:cubicBezTo>
                <a:close/>
                <a:moveTo>
                  <a:pt x="63759" y="33711"/>
                </a:moveTo>
                <a:lnTo>
                  <a:pt x="63830" y="33790"/>
                </a:lnTo>
                <a:cubicBezTo>
                  <a:pt x="64014" y="33931"/>
                  <a:pt x="64235" y="34116"/>
                  <a:pt x="64419" y="34230"/>
                </a:cubicBezTo>
                <a:cubicBezTo>
                  <a:pt x="63425" y="34591"/>
                  <a:pt x="62403" y="34891"/>
                  <a:pt x="61408" y="35181"/>
                </a:cubicBezTo>
                <a:cubicBezTo>
                  <a:pt x="61188" y="35032"/>
                  <a:pt x="60968" y="34855"/>
                  <a:pt x="60713" y="34671"/>
                </a:cubicBezTo>
                <a:lnTo>
                  <a:pt x="60678" y="34671"/>
                </a:lnTo>
                <a:cubicBezTo>
                  <a:pt x="61708" y="34371"/>
                  <a:pt x="62729" y="34045"/>
                  <a:pt x="63759" y="33711"/>
                </a:cubicBezTo>
                <a:close/>
                <a:moveTo>
                  <a:pt x="27293" y="34521"/>
                </a:moveTo>
                <a:cubicBezTo>
                  <a:pt x="28138" y="34591"/>
                  <a:pt x="28983" y="34635"/>
                  <a:pt x="29864" y="34671"/>
                </a:cubicBezTo>
                <a:cubicBezTo>
                  <a:pt x="29899" y="34811"/>
                  <a:pt x="29970" y="34996"/>
                  <a:pt x="30014" y="35216"/>
                </a:cubicBezTo>
                <a:cubicBezTo>
                  <a:pt x="29133" y="35181"/>
                  <a:pt x="28253" y="35181"/>
                  <a:pt x="27408" y="35146"/>
                </a:cubicBezTo>
                <a:cubicBezTo>
                  <a:pt x="27372" y="34926"/>
                  <a:pt x="27328" y="34741"/>
                  <a:pt x="27293" y="34521"/>
                </a:cubicBezTo>
                <a:close/>
                <a:moveTo>
                  <a:pt x="37532" y="34556"/>
                </a:moveTo>
                <a:cubicBezTo>
                  <a:pt x="37603" y="34741"/>
                  <a:pt x="37673" y="34926"/>
                  <a:pt x="37787" y="35111"/>
                </a:cubicBezTo>
                <a:cubicBezTo>
                  <a:pt x="36977" y="35146"/>
                  <a:pt x="36176" y="35181"/>
                  <a:pt x="35402" y="35216"/>
                </a:cubicBezTo>
                <a:cubicBezTo>
                  <a:pt x="35366" y="35146"/>
                  <a:pt x="35366" y="35111"/>
                  <a:pt x="35366" y="35076"/>
                </a:cubicBezTo>
                <a:cubicBezTo>
                  <a:pt x="35296" y="34926"/>
                  <a:pt x="35252" y="34811"/>
                  <a:pt x="35181" y="34671"/>
                </a:cubicBezTo>
                <a:cubicBezTo>
                  <a:pt x="35956" y="34671"/>
                  <a:pt x="36722" y="34635"/>
                  <a:pt x="37532" y="34556"/>
                </a:cubicBezTo>
                <a:close/>
                <a:moveTo>
                  <a:pt x="3963" y="32575"/>
                </a:moveTo>
                <a:lnTo>
                  <a:pt x="3963" y="32575"/>
                </a:lnTo>
                <a:cubicBezTo>
                  <a:pt x="3778" y="32980"/>
                  <a:pt x="3602" y="33385"/>
                  <a:pt x="3417" y="33790"/>
                </a:cubicBezTo>
                <a:cubicBezTo>
                  <a:pt x="3232" y="33975"/>
                  <a:pt x="3012" y="34195"/>
                  <a:pt x="2827" y="34371"/>
                </a:cubicBezTo>
                <a:cubicBezTo>
                  <a:pt x="2677" y="34521"/>
                  <a:pt x="2501" y="34671"/>
                  <a:pt x="2352" y="34811"/>
                </a:cubicBezTo>
                <a:cubicBezTo>
                  <a:pt x="2202" y="34961"/>
                  <a:pt x="2061" y="35111"/>
                  <a:pt x="1911" y="35252"/>
                </a:cubicBezTo>
                <a:cubicBezTo>
                  <a:pt x="2131" y="34811"/>
                  <a:pt x="2352" y="34415"/>
                  <a:pt x="2572" y="34010"/>
                </a:cubicBezTo>
                <a:cubicBezTo>
                  <a:pt x="2827" y="33755"/>
                  <a:pt x="3082" y="33491"/>
                  <a:pt x="3338" y="33236"/>
                </a:cubicBezTo>
                <a:cubicBezTo>
                  <a:pt x="3452" y="33130"/>
                  <a:pt x="3558" y="33015"/>
                  <a:pt x="3637" y="32910"/>
                </a:cubicBezTo>
                <a:lnTo>
                  <a:pt x="3963" y="32575"/>
                </a:lnTo>
                <a:close/>
                <a:moveTo>
                  <a:pt x="29899" y="34671"/>
                </a:moveTo>
                <a:cubicBezTo>
                  <a:pt x="30744" y="34671"/>
                  <a:pt x="31625" y="34706"/>
                  <a:pt x="32470" y="34706"/>
                </a:cubicBezTo>
                <a:cubicBezTo>
                  <a:pt x="32540" y="34855"/>
                  <a:pt x="32611" y="35032"/>
                  <a:pt x="32655" y="35252"/>
                </a:cubicBezTo>
                <a:cubicBezTo>
                  <a:pt x="31774" y="35252"/>
                  <a:pt x="30929" y="35216"/>
                  <a:pt x="30049" y="35216"/>
                </a:cubicBezTo>
                <a:cubicBezTo>
                  <a:pt x="30014" y="34996"/>
                  <a:pt x="29970" y="34811"/>
                  <a:pt x="29899" y="34671"/>
                </a:cubicBezTo>
                <a:close/>
                <a:moveTo>
                  <a:pt x="35146" y="34671"/>
                </a:moveTo>
                <a:cubicBezTo>
                  <a:pt x="35181" y="34811"/>
                  <a:pt x="35252" y="34961"/>
                  <a:pt x="35296" y="35111"/>
                </a:cubicBezTo>
                <a:cubicBezTo>
                  <a:pt x="35331" y="35146"/>
                  <a:pt x="35331" y="35181"/>
                  <a:pt x="35331" y="35216"/>
                </a:cubicBezTo>
                <a:cubicBezTo>
                  <a:pt x="34451" y="35216"/>
                  <a:pt x="33570" y="35252"/>
                  <a:pt x="32690" y="35252"/>
                </a:cubicBezTo>
                <a:cubicBezTo>
                  <a:pt x="32655" y="35032"/>
                  <a:pt x="32575" y="34891"/>
                  <a:pt x="32505" y="34706"/>
                </a:cubicBezTo>
                <a:cubicBezTo>
                  <a:pt x="33385" y="34706"/>
                  <a:pt x="34266" y="34706"/>
                  <a:pt x="35146" y="34671"/>
                </a:cubicBezTo>
                <a:close/>
                <a:moveTo>
                  <a:pt x="45676" y="34116"/>
                </a:moveTo>
                <a:lnTo>
                  <a:pt x="45676" y="34151"/>
                </a:lnTo>
                <a:cubicBezTo>
                  <a:pt x="45817" y="34336"/>
                  <a:pt x="45966" y="34556"/>
                  <a:pt x="46116" y="34776"/>
                </a:cubicBezTo>
                <a:cubicBezTo>
                  <a:pt x="45236" y="34961"/>
                  <a:pt x="44355" y="35146"/>
                  <a:pt x="43475" y="35296"/>
                </a:cubicBezTo>
                <a:cubicBezTo>
                  <a:pt x="43325" y="35076"/>
                  <a:pt x="43175" y="34811"/>
                  <a:pt x="43070" y="34591"/>
                </a:cubicBezTo>
                <a:cubicBezTo>
                  <a:pt x="43915" y="34450"/>
                  <a:pt x="44795" y="34301"/>
                  <a:pt x="45676" y="34116"/>
                </a:cubicBezTo>
                <a:close/>
                <a:moveTo>
                  <a:pt x="7229" y="33315"/>
                </a:moveTo>
                <a:lnTo>
                  <a:pt x="7229" y="33315"/>
                </a:lnTo>
                <a:cubicBezTo>
                  <a:pt x="7044" y="33605"/>
                  <a:pt x="6859" y="33896"/>
                  <a:pt x="6639" y="34195"/>
                </a:cubicBezTo>
                <a:cubicBezTo>
                  <a:pt x="6278" y="34371"/>
                  <a:pt x="5908" y="34556"/>
                  <a:pt x="5539" y="34776"/>
                </a:cubicBezTo>
                <a:cubicBezTo>
                  <a:pt x="5248" y="34961"/>
                  <a:pt x="4957" y="35146"/>
                  <a:pt x="4702" y="35331"/>
                </a:cubicBezTo>
                <a:cubicBezTo>
                  <a:pt x="4702" y="35296"/>
                  <a:pt x="4702" y="35296"/>
                  <a:pt x="4737" y="35296"/>
                </a:cubicBezTo>
                <a:cubicBezTo>
                  <a:pt x="4922" y="34996"/>
                  <a:pt x="5098" y="34706"/>
                  <a:pt x="5248" y="34415"/>
                </a:cubicBezTo>
                <a:cubicBezTo>
                  <a:pt x="5688" y="34116"/>
                  <a:pt x="6128" y="33861"/>
                  <a:pt x="6569" y="33641"/>
                </a:cubicBezTo>
                <a:lnTo>
                  <a:pt x="7229" y="33315"/>
                </a:lnTo>
                <a:close/>
                <a:moveTo>
                  <a:pt x="17389" y="34301"/>
                </a:moveTo>
                <a:cubicBezTo>
                  <a:pt x="17318" y="34486"/>
                  <a:pt x="17283" y="34671"/>
                  <a:pt x="17204" y="34855"/>
                </a:cubicBezTo>
                <a:cubicBezTo>
                  <a:pt x="17169" y="34926"/>
                  <a:pt x="17169" y="34996"/>
                  <a:pt x="17133" y="35076"/>
                </a:cubicBezTo>
                <a:cubicBezTo>
                  <a:pt x="16288" y="35146"/>
                  <a:pt x="15443" y="35216"/>
                  <a:pt x="14642" y="35331"/>
                </a:cubicBezTo>
                <a:cubicBezTo>
                  <a:pt x="14712" y="35032"/>
                  <a:pt x="14862" y="34741"/>
                  <a:pt x="14968" y="34486"/>
                </a:cubicBezTo>
                <a:cubicBezTo>
                  <a:pt x="15778" y="34415"/>
                  <a:pt x="16588" y="34336"/>
                  <a:pt x="17389" y="34301"/>
                </a:cubicBezTo>
                <a:close/>
                <a:moveTo>
                  <a:pt x="48942" y="34045"/>
                </a:moveTo>
                <a:cubicBezTo>
                  <a:pt x="49083" y="34230"/>
                  <a:pt x="49233" y="34415"/>
                  <a:pt x="49382" y="34591"/>
                </a:cubicBezTo>
                <a:cubicBezTo>
                  <a:pt x="48458" y="34855"/>
                  <a:pt x="47507" y="35111"/>
                  <a:pt x="46556" y="35331"/>
                </a:cubicBezTo>
                <a:cubicBezTo>
                  <a:pt x="46442" y="35146"/>
                  <a:pt x="46301" y="34961"/>
                  <a:pt x="46186" y="34811"/>
                </a:cubicBezTo>
                <a:cubicBezTo>
                  <a:pt x="47137" y="34591"/>
                  <a:pt x="48062" y="34336"/>
                  <a:pt x="48942" y="34045"/>
                </a:cubicBezTo>
                <a:close/>
                <a:moveTo>
                  <a:pt x="3082" y="32875"/>
                </a:moveTo>
                <a:lnTo>
                  <a:pt x="3082" y="32875"/>
                </a:lnTo>
                <a:cubicBezTo>
                  <a:pt x="2897" y="33236"/>
                  <a:pt x="2721" y="33605"/>
                  <a:pt x="2536" y="33975"/>
                </a:cubicBezTo>
                <a:cubicBezTo>
                  <a:pt x="2017" y="34450"/>
                  <a:pt x="1471" y="34926"/>
                  <a:pt x="881" y="35366"/>
                </a:cubicBezTo>
                <a:cubicBezTo>
                  <a:pt x="1101" y="34961"/>
                  <a:pt x="1321" y="34556"/>
                  <a:pt x="1542" y="34195"/>
                </a:cubicBezTo>
                <a:cubicBezTo>
                  <a:pt x="2096" y="33755"/>
                  <a:pt x="2607" y="33315"/>
                  <a:pt x="3082" y="32875"/>
                </a:cubicBezTo>
                <a:close/>
                <a:moveTo>
                  <a:pt x="60123" y="34301"/>
                </a:moveTo>
                <a:cubicBezTo>
                  <a:pt x="60273" y="34415"/>
                  <a:pt x="60458" y="34521"/>
                  <a:pt x="60607" y="34635"/>
                </a:cubicBezTo>
                <a:cubicBezTo>
                  <a:pt x="60167" y="34741"/>
                  <a:pt x="59727" y="34891"/>
                  <a:pt x="59243" y="34996"/>
                </a:cubicBezTo>
                <a:cubicBezTo>
                  <a:pt x="58767" y="35111"/>
                  <a:pt x="58292" y="35252"/>
                  <a:pt x="57781" y="35366"/>
                </a:cubicBezTo>
                <a:lnTo>
                  <a:pt x="57667" y="35366"/>
                </a:lnTo>
                <a:cubicBezTo>
                  <a:pt x="57561" y="35252"/>
                  <a:pt x="57411" y="35111"/>
                  <a:pt x="57306" y="34961"/>
                </a:cubicBezTo>
                <a:cubicBezTo>
                  <a:pt x="57816" y="34855"/>
                  <a:pt x="58327" y="34776"/>
                  <a:pt x="58847" y="34635"/>
                </a:cubicBezTo>
                <a:cubicBezTo>
                  <a:pt x="59287" y="34521"/>
                  <a:pt x="59683" y="34415"/>
                  <a:pt x="60123" y="34301"/>
                </a:cubicBezTo>
                <a:close/>
                <a:moveTo>
                  <a:pt x="11340" y="33861"/>
                </a:moveTo>
                <a:lnTo>
                  <a:pt x="11340" y="33861"/>
                </a:lnTo>
                <a:cubicBezTo>
                  <a:pt x="11120" y="34081"/>
                  <a:pt x="10900" y="34301"/>
                  <a:pt x="10680" y="34556"/>
                </a:cubicBezTo>
                <a:cubicBezTo>
                  <a:pt x="10425" y="34635"/>
                  <a:pt x="10161" y="34706"/>
                  <a:pt x="9905" y="34776"/>
                </a:cubicBezTo>
                <a:cubicBezTo>
                  <a:pt x="9359" y="34961"/>
                  <a:pt x="8840" y="35181"/>
                  <a:pt x="8294" y="35401"/>
                </a:cubicBezTo>
                <a:cubicBezTo>
                  <a:pt x="8514" y="35146"/>
                  <a:pt x="8734" y="34891"/>
                  <a:pt x="8990" y="34671"/>
                </a:cubicBezTo>
                <a:cubicBezTo>
                  <a:pt x="9650" y="34415"/>
                  <a:pt x="10346" y="34151"/>
                  <a:pt x="11041" y="33931"/>
                </a:cubicBezTo>
                <a:cubicBezTo>
                  <a:pt x="11155" y="33896"/>
                  <a:pt x="11261" y="33896"/>
                  <a:pt x="11340" y="33861"/>
                </a:cubicBezTo>
                <a:close/>
                <a:moveTo>
                  <a:pt x="56161" y="34081"/>
                </a:moveTo>
                <a:cubicBezTo>
                  <a:pt x="56205" y="34116"/>
                  <a:pt x="56205" y="34116"/>
                  <a:pt x="56241" y="34151"/>
                </a:cubicBezTo>
                <a:cubicBezTo>
                  <a:pt x="56425" y="34266"/>
                  <a:pt x="56566" y="34415"/>
                  <a:pt x="56751" y="34556"/>
                </a:cubicBezTo>
                <a:cubicBezTo>
                  <a:pt x="56716" y="34556"/>
                  <a:pt x="56681" y="34556"/>
                  <a:pt x="56646" y="34591"/>
                </a:cubicBezTo>
                <a:cubicBezTo>
                  <a:pt x="56020" y="34706"/>
                  <a:pt x="55395" y="34811"/>
                  <a:pt x="54770" y="34996"/>
                </a:cubicBezTo>
                <a:cubicBezTo>
                  <a:pt x="54401" y="35111"/>
                  <a:pt x="54040" y="35252"/>
                  <a:pt x="53670" y="35401"/>
                </a:cubicBezTo>
                <a:cubicBezTo>
                  <a:pt x="53485" y="35252"/>
                  <a:pt x="53300" y="35076"/>
                  <a:pt x="53124" y="34926"/>
                </a:cubicBezTo>
                <a:cubicBezTo>
                  <a:pt x="53564" y="34741"/>
                  <a:pt x="54004" y="34556"/>
                  <a:pt x="54480" y="34450"/>
                </a:cubicBezTo>
                <a:cubicBezTo>
                  <a:pt x="54990" y="34301"/>
                  <a:pt x="55545" y="34230"/>
                  <a:pt x="56056" y="34116"/>
                </a:cubicBezTo>
                <a:cubicBezTo>
                  <a:pt x="56091" y="34116"/>
                  <a:pt x="56126" y="34116"/>
                  <a:pt x="56161" y="34081"/>
                </a:cubicBezTo>
                <a:close/>
                <a:moveTo>
                  <a:pt x="12987" y="34010"/>
                </a:moveTo>
                <a:lnTo>
                  <a:pt x="12987" y="34010"/>
                </a:lnTo>
                <a:cubicBezTo>
                  <a:pt x="12802" y="34266"/>
                  <a:pt x="12626" y="34556"/>
                  <a:pt x="12476" y="34855"/>
                </a:cubicBezTo>
                <a:cubicBezTo>
                  <a:pt x="11666" y="34996"/>
                  <a:pt x="10865" y="35216"/>
                  <a:pt x="10055" y="35437"/>
                </a:cubicBezTo>
                <a:cubicBezTo>
                  <a:pt x="10240" y="35146"/>
                  <a:pt x="10460" y="34855"/>
                  <a:pt x="10715" y="34591"/>
                </a:cubicBezTo>
                <a:cubicBezTo>
                  <a:pt x="11481" y="34371"/>
                  <a:pt x="12256" y="34195"/>
                  <a:pt x="12987" y="34010"/>
                </a:cubicBezTo>
                <a:close/>
                <a:moveTo>
                  <a:pt x="64455" y="34266"/>
                </a:moveTo>
                <a:cubicBezTo>
                  <a:pt x="64569" y="34371"/>
                  <a:pt x="64710" y="34450"/>
                  <a:pt x="64824" y="34521"/>
                </a:cubicBezTo>
                <a:cubicBezTo>
                  <a:pt x="63865" y="34811"/>
                  <a:pt x="62914" y="35146"/>
                  <a:pt x="61963" y="35472"/>
                </a:cubicBezTo>
                <a:cubicBezTo>
                  <a:pt x="61849" y="35401"/>
                  <a:pt x="61708" y="35366"/>
                  <a:pt x="61593" y="35296"/>
                </a:cubicBezTo>
                <a:cubicBezTo>
                  <a:pt x="61558" y="35252"/>
                  <a:pt x="61488" y="35252"/>
                  <a:pt x="61444" y="35216"/>
                </a:cubicBezTo>
                <a:cubicBezTo>
                  <a:pt x="62474" y="34926"/>
                  <a:pt x="63469" y="34591"/>
                  <a:pt x="64455" y="34266"/>
                </a:cubicBezTo>
                <a:close/>
                <a:moveTo>
                  <a:pt x="9650" y="33931"/>
                </a:moveTo>
                <a:lnTo>
                  <a:pt x="9650" y="33931"/>
                </a:lnTo>
                <a:cubicBezTo>
                  <a:pt x="9430" y="34151"/>
                  <a:pt x="9175" y="34371"/>
                  <a:pt x="8954" y="34635"/>
                </a:cubicBezTo>
                <a:cubicBezTo>
                  <a:pt x="8224" y="34926"/>
                  <a:pt x="7484" y="35252"/>
                  <a:pt x="6789" y="35586"/>
                </a:cubicBezTo>
                <a:cubicBezTo>
                  <a:pt x="7009" y="35331"/>
                  <a:pt x="7264" y="35076"/>
                  <a:pt x="7484" y="34811"/>
                </a:cubicBezTo>
                <a:cubicBezTo>
                  <a:pt x="8180" y="34486"/>
                  <a:pt x="8919" y="34195"/>
                  <a:pt x="9650" y="33931"/>
                </a:cubicBezTo>
                <a:close/>
                <a:moveTo>
                  <a:pt x="64860" y="34521"/>
                </a:moveTo>
                <a:cubicBezTo>
                  <a:pt x="64895" y="34556"/>
                  <a:pt x="64930" y="34556"/>
                  <a:pt x="64965" y="34591"/>
                </a:cubicBezTo>
                <a:cubicBezTo>
                  <a:pt x="65150" y="34671"/>
                  <a:pt x="65300" y="34706"/>
                  <a:pt x="65485" y="34741"/>
                </a:cubicBezTo>
                <a:cubicBezTo>
                  <a:pt x="64490" y="35111"/>
                  <a:pt x="63539" y="35401"/>
                  <a:pt x="62544" y="35692"/>
                </a:cubicBezTo>
                <a:cubicBezTo>
                  <a:pt x="62509" y="35692"/>
                  <a:pt x="62474" y="35657"/>
                  <a:pt x="62439" y="35657"/>
                </a:cubicBezTo>
                <a:cubicBezTo>
                  <a:pt x="62324" y="35621"/>
                  <a:pt x="62183" y="35551"/>
                  <a:pt x="61998" y="35472"/>
                </a:cubicBezTo>
                <a:cubicBezTo>
                  <a:pt x="62949" y="35181"/>
                  <a:pt x="63909" y="34855"/>
                  <a:pt x="64860" y="34521"/>
                </a:cubicBezTo>
                <a:close/>
                <a:moveTo>
                  <a:pt x="14932" y="34486"/>
                </a:moveTo>
                <a:lnTo>
                  <a:pt x="14932" y="34486"/>
                </a:lnTo>
                <a:cubicBezTo>
                  <a:pt x="14783" y="34741"/>
                  <a:pt x="14677" y="34996"/>
                  <a:pt x="14607" y="35296"/>
                </a:cubicBezTo>
                <a:lnTo>
                  <a:pt x="14607" y="35331"/>
                </a:lnTo>
                <a:cubicBezTo>
                  <a:pt x="14307" y="35366"/>
                  <a:pt x="14017" y="35401"/>
                  <a:pt x="13726" y="35437"/>
                </a:cubicBezTo>
                <a:cubicBezTo>
                  <a:pt x="13172" y="35551"/>
                  <a:pt x="12626" y="35621"/>
                  <a:pt x="12106" y="35736"/>
                </a:cubicBezTo>
                <a:cubicBezTo>
                  <a:pt x="12186" y="35551"/>
                  <a:pt x="12256" y="35366"/>
                  <a:pt x="12326" y="35216"/>
                </a:cubicBezTo>
                <a:cubicBezTo>
                  <a:pt x="12362" y="35111"/>
                  <a:pt x="12441" y="34996"/>
                  <a:pt x="12476" y="34891"/>
                </a:cubicBezTo>
                <a:cubicBezTo>
                  <a:pt x="13286" y="34741"/>
                  <a:pt x="14087" y="34591"/>
                  <a:pt x="14932" y="34486"/>
                </a:cubicBezTo>
                <a:close/>
                <a:moveTo>
                  <a:pt x="5803" y="33350"/>
                </a:moveTo>
                <a:lnTo>
                  <a:pt x="5803" y="33350"/>
                </a:lnTo>
                <a:cubicBezTo>
                  <a:pt x="5618" y="33711"/>
                  <a:pt x="5433" y="34045"/>
                  <a:pt x="5248" y="34371"/>
                </a:cubicBezTo>
                <a:cubicBezTo>
                  <a:pt x="4588" y="34776"/>
                  <a:pt x="3963" y="35252"/>
                  <a:pt x="3382" y="35771"/>
                </a:cubicBezTo>
                <a:cubicBezTo>
                  <a:pt x="3558" y="35437"/>
                  <a:pt x="3743" y="35111"/>
                  <a:pt x="3963" y="34706"/>
                </a:cubicBezTo>
                <a:cubicBezTo>
                  <a:pt x="4553" y="34230"/>
                  <a:pt x="5142" y="33790"/>
                  <a:pt x="5803" y="33350"/>
                </a:cubicBezTo>
                <a:close/>
                <a:moveTo>
                  <a:pt x="52420" y="34301"/>
                </a:moveTo>
                <a:cubicBezTo>
                  <a:pt x="52640" y="34521"/>
                  <a:pt x="52825" y="34706"/>
                  <a:pt x="53045" y="34891"/>
                </a:cubicBezTo>
                <a:cubicBezTo>
                  <a:pt x="52904" y="34961"/>
                  <a:pt x="52754" y="34996"/>
                  <a:pt x="52640" y="35076"/>
                </a:cubicBezTo>
                <a:cubicBezTo>
                  <a:pt x="52200" y="35252"/>
                  <a:pt x="51759" y="35437"/>
                  <a:pt x="51284" y="35586"/>
                </a:cubicBezTo>
                <a:cubicBezTo>
                  <a:pt x="51064" y="35657"/>
                  <a:pt x="50808" y="35736"/>
                  <a:pt x="50588" y="35806"/>
                </a:cubicBezTo>
                <a:cubicBezTo>
                  <a:pt x="50368" y="35586"/>
                  <a:pt x="50183" y="35401"/>
                  <a:pt x="50043" y="35216"/>
                </a:cubicBezTo>
                <a:cubicBezTo>
                  <a:pt x="50333" y="35111"/>
                  <a:pt x="50659" y="35032"/>
                  <a:pt x="50958" y="34926"/>
                </a:cubicBezTo>
                <a:cubicBezTo>
                  <a:pt x="51363" y="34776"/>
                  <a:pt x="51759" y="34591"/>
                  <a:pt x="52129" y="34450"/>
                </a:cubicBezTo>
                <a:cubicBezTo>
                  <a:pt x="52244" y="34415"/>
                  <a:pt x="52349" y="34371"/>
                  <a:pt x="52420" y="34301"/>
                </a:cubicBezTo>
                <a:close/>
                <a:moveTo>
                  <a:pt x="46151" y="34811"/>
                </a:moveTo>
                <a:cubicBezTo>
                  <a:pt x="46257" y="34996"/>
                  <a:pt x="46371" y="35146"/>
                  <a:pt x="46521" y="35331"/>
                </a:cubicBezTo>
                <a:cubicBezTo>
                  <a:pt x="45597" y="35551"/>
                  <a:pt x="44716" y="35692"/>
                  <a:pt x="43801" y="35841"/>
                </a:cubicBezTo>
                <a:cubicBezTo>
                  <a:pt x="43695" y="35692"/>
                  <a:pt x="43580" y="35516"/>
                  <a:pt x="43510" y="35331"/>
                </a:cubicBezTo>
                <a:cubicBezTo>
                  <a:pt x="44426" y="35181"/>
                  <a:pt x="45306" y="34996"/>
                  <a:pt x="46151" y="34811"/>
                </a:cubicBezTo>
                <a:close/>
                <a:moveTo>
                  <a:pt x="56786" y="34591"/>
                </a:moveTo>
                <a:cubicBezTo>
                  <a:pt x="56866" y="34635"/>
                  <a:pt x="56901" y="34671"/>
                  <a:pt x="56936" y="34706"/>
                </a:cubicBezTo>
                <a:cubicBezTo>
                  <a:pt x="57042" y="34776"/>
                  <a:pt x="57121" y="34855"/>
                  <a:pt x="57227" y="34961"/>
                </a:cubicBezTo>
                <a:cubicBezTo>
                  <a:pt x="56646" y="35076"/>
                  <a:pt x="56056" y="35181"/>
                  <a:pt x="55501" y="35331"/>
                </a:cubicBezTo>
                <a:cubicBezTo>
                  <a:pt x="55026" y="35472"/>
                  <a:pt x="54585" y="35657"/>
                  <a:pt x="54145" y="35841"/>
                </a:cubicBezTo>
                <a:cubicBezTo>
                  <a:pt x="54075" y="35771"/>
                  <a:pt x="53960" y="35692"/>
                  <a:pt x="53890" y="35621"/>
                </a:cubicBezTo>
                <a:cubicBezTo>
                  <a:pt x="53819" y="35551"/>
                  <a:pt x="53740" y="35516"/>
                  <a:pt x="53705" y="35437"/>
                </a:cubicBezTo>
                <a:cubicBezTo>
                  <a:pt x="54040" y="35296"/>
                  <a:pt x="54401" y="35146"/>
                  <a:pt x="54805" y="35032"/>
                </a:cubicBezTo>
                <a:cubicBezTo>
                  <a:pt x="55395" y="34855"/>
                  <a:pt x="56056" y="34741"/>
                  <a:pt x="56646" y="34635"/>
                </a:cubicBezTo>
                <a:cubicBezTo>
                  <a:pt x="56716" y="34635"/>
                  <a:pt x="56751" y="34591"/>
                  <a:pt x="56786" y="34591"/>
                </a:cubicBezTo>
                <a:close/>
                <a:moveTo>
                  <a:pt x="40534" y="34926"/>
                </a:moveTo>
                <a:cubicBezTo>
                  <a:pt x="40684" y="35146"/>
                  <a:pt x="40834" y="35401"/>
                  <a:pt x="40939" y="35657"/>
                </a:cubicBezTo>
                <a:cubicBezTo>
                  <a:pt x="40024" y="35771"/>
                  <a:pt x="39108" y="35841"/>
                  <a:pt x="38157" y="35877"/>
                </a:cubicBezTo>
                <a:cubicBezTo>
                  <a:pt x="38043" y="35621"/>
                  <a:pt x="37937" y="35401"/>
                  <a:pt x="37823" y="35146"/>
                </a:cubicBezTo>
                <a:cubicBezTo>
                  <a:pt x="38738" y="35076"/>
                  <a:pt x="39654" y="34996"/>
                  <a:pt x="40534" y="34926"/>
                </a:cubicBezTo>
                <a:close/>
                <a:moveTo>
                  <a:pt x="8109" y="34081"/>
                </a:moveTo>
                <a:lnTo>
                  <a:pt x="8109" y="34081"/>
                </a:lnTo>
                <a:cubicBezTo>
                  <a:pt x="7924" y="34266"/>
                  <a:pt x="7740" y="34486"/>
                  <a:pt x="7519" y="34706"/>
                </a:cubicBezTo>
                <a:cubicBezTo>
                  <a:pt x="7519" y="34741"/>
                  <a:pt x="7484" y="34741"/>
                  <a:pt x="7449" y="34776"/>
                </a:cubicBezTo>
                <a:cubicBezTo>
                  <a:pt x="6718" y="35111"/>
                  <a:pt x="6023" y="35516"/>
                  <a:pt x="5318" y="35912"/>
                </a:cubicBezTo>
                <a:cubicBezTo>
                  <a:pt x="5539" y="35657"/>
                  <a:pt x="5759" y="35366"/>
                  <a:pt x="5979" y="35111"/>
                </a:cubicBezTo>
                <a:cubicBezTo>
                  <a:pt x="6639" y="34741"/>
                  <a:pt x="7379" y="34371"/>
                  <a:pt x="8109" y="34081"/>
                </a:cubicBezTo>
                <a:close/>
                <a:moveTo>
                  <a:pt x="21230" y="35005"/>
                </a:moveTo>
                <a:cubicBezTo>
                  <a:pt x="21648" y="35005"/>
                  <a:pt x="22068" y="35014"/>
                  <a:pt x="22486" y="35032"/>
                </a:cubicBezTo>
                <a:cubicBezTo>
                  <a:pt x="22451" y="35331"/>
                  <a:pt x="22416" y="35621"/>
                  <a:pt x="22381" y="35912"/>
                </a:cubicBezTo>
                <a:cubicBezTo>
                  <a:pt x="21535" y="35912"/>
                  <a:pt x="20655" y="35912"/>
                  <a:pt x="19775" y="35956"/>
                </a:cubicBezTo>
                <a:cubicBezTo>
                  <a:pt x="19845" y="35621"/>
                  <a:pt x="19924" y="35331"/>
                  <a:pt x="19995" y="35032"/>
                </a:cubicBezTo>
                <a:cubicBezTo>
                  <a:pt x="20400" y="35014"/>
                  <a:pt x="20813" y="35005"/>
                  <a:pt x="21230" y="35005"/>
                </a:cubicBezTo>
                <a:close/>
                <a:moveTo>
                  <a:pt x="22530" y="35032"/>
                </a:moveTo>
                <a:cubicBezTo>
                  <a:pt x="23331" y="35032"/>
                  <a:pt x="24106" y="35076"/>
                  <a:pt x="24907" y="35076"/>
                </a:cubicBezTo>
                <a:lnTo>
                  <a:pt x="24907" y="35956"/>
                </a:lnTo>
                <a:cubicBezTo>
                  <a:pt x="24106" y="35912"/>
                  <a:pt x="23296" y="35912"/>
                  <a:pt x="22416" y="35912"/>
                </a:cubicBezTo>
                <a:cubicBezTo>
                  <a:pt x="22451" y="35621"/>
                  <a:pt x="22486" y="35331"/>
                  <a:pt x="22530" y="35032"/>
                </a:cubicBezTo>
                <a:close/>
                <a:moveTo>
                  <a:pt x="24951" y="35076"/>
                </a:moveTo>
                <a:cubicBezTo>
                  <a:pt x="25347" y="35111"/>
                  <a:pt x="25717" y="35111"/>
                  <a:pt x="26122" y="35146"/>
                </a:cubicBezTo>
                <a:cubicBezTo>
                  <a:pt x="26527" y="35146"/>
                  <a:pt x="26932" y="35146"/>
                  <a:pt x="27372" y="35181"/>
                </a:cubicBezTo>
                <a:cubicBezTo>
                  <a:pt x="27408" y="35437"/>
                  <a:pt x="27408" y="35736"/>
                  <a:pt x="27443" y="35991"/>
                </a:cubicBezTo>
                <a:cubicBezTo>
                  <a:pt x="26888" y="35991"/>
                  <a:pt x="26378" y="35991"/>
                  <a:pt x="25867" y="35956"/>
                </a:cubicBezTo>
                <a:lnTo>
                  <a:pt x="24951" y="35956"/>
                </a:lnTo>
                <a:lnTo>
                  <a:pt x="24951" y="35076"/>
                </a:lnTo>
                <a:close/>
                <a:moveTo>
                  <a:pt x="49417" y="34635"/>
                </a:moveTo>
                <a:cubicBezTo>
                  <a:pt x="49602" y="34811"/>
                  <a:pt x="49743" y="34996"/>
                  <a:pt x="49928" y="35181"/>
                </a:cubicBezTo>
                <a:cubicBezTo>
                  <a:pt x="48977" y="35472"/>
                  <a:pt x="47982" y="35736"/>
                  <a:pt x="47032" y="35991"/>
                </a:cubicBezTo>
                <a:cubicBezTo>
                  <a:pt x="46882" y="35771"/>
                  <a:pt x="46741" y="35551"/>
                  <a:pt x="46591" y="35366"/>
                </a:cubicBezTo>
                <a:cubicBezTo>
                  <a:pt x="47542" y="35146"/>
                  <a:pt x="48502" y="34891"/>
                  <a:pt x="49417" y="34635"/>
                </a:cubicBezTo>
                <a:close/>
                <a:moveTo>
                  <a:pt x="27408" y="35181"/>
                </a:moveTo>
                <a:lnTo>
                  <a:pt x="27408" y="35181"/>
                </a:lnTo>
                <a:cubicBezTo>
                  <a:pt x="28288" y="35216"/>
                  <a:pt x="29133" y="35216"/>
                  <a:pt x="30014" y="35252"/>
                </a:cubicBezTo>
                <a:cubicBezTo>
                  <a:pt x="30049" y="35516"/>
                  <a:pt x="30084" y="35771"/>
                  <a:pt x="30119" y="36062"/>
                </a:cubicBezTo>
                <a:cubicBezTo>
                  <a:pt x="29239" y="36026"/>
                  <a:pt x="28358" y="36026"/>
                  <a:pt x="27478" y="35991"/>
                </a:cubicBezTo>
                <a:cubicBezTo>
                  <a:pt x="27478" y="35736"/>
                  <a:pt x="27443" y="35437"/>
                  <a:pt x="27408" y="35181"/>
                </a:cubicBezTo>
                <a:close/>
                <a:moveTo>
                  <a:pt x="30049" y="35252"/>
                </a:moveTo>
                <a:cubicBezTo>
                  <a:pt x="30929" y="35252"/>
                  <a:pt x="31810" y="35296"/>
                  <a:pt x="32690" y="35296"/>
                </a:cubicBezTo>
                <a:lnTo>
                  <a:pt x="32690" y="35366"/>
                </a:lnTo>
                <a:cubicBezTo>
                  <a:pt x="32760" y="35586"/>
                  <a:pt x="32796" y="35841"/>
                  <a:pt x="32875" y="36062"/>
                </a:cubicBezTo>
                <a:lnTo>
                  <a:pt x="30154" y="36062"/>
                </a:lnTo>
                <a:cubicBezTo>
                  <a:pt x="30154" y="35771"/>
                  <a:pt x="30119" y="35516"/>
                  <a:pt x="30049" y="35252"/>
                </a:cubicBezTo>
                <a:close/>
                <a:moveTo>
                  <a:pt x="35366" y="35252"/>
                </a:moveTo>
                <a:cubicBezTo>
                  <a:pt x="35437" y="35516"/>
                  <a:pt x="35516" y="35771"/>
                  <a:pt x="35586" y="36026"/>
                </a:cubicBezTo>
                <a:cubicBezTo>
                  <a:pt x="34706" y="36062"/>
                  <a:pt x="33790" y="36062"/>
                  <a:pt x="32910" y="36062"/>
                </a:cubicBezTo>
                <a:cubicBezTo>
                  <a:pt x="32875" y="35841"/>
                  <a:pt x="32796" y="35586"/>
                  <a:pt x="32725" y="35366"/>
                </a:cubicBezTo>
                <a:lnTo>
                  <a:pt x="32725" y="35296"/>
                </a:lnTo>
                <a:cubicBezTo>
                  <a:pt x="33606" y="35296"/>
                  <a:pt x="34486" y="35296"/>
                  <a:pt x="35366" y="35252"/>
                </a:cubicBezTo>
                <a:close/>
                <a:moveTo>
                  <a:pt x="60643" y="34671"/>
                </a:moveTo>
                <a:cubicBezTo>
                  <a:pt x="60678" y="34671"/>
                  <a:pt x="60678" y="34706"/>
                  <a:pt x="60713" y="34706"/>
                </a:cubicBezTo>
                <a:cubicBezTo>
                  <a:pt x="60933" y="34891"/>
                  <a:pt x="61153" y="35076"/>
                  <a:pt x="61373" y="35216"/>
                </a:cubicBezTo>
                <a:cubicBezTo>
                  <a:pt x="60863" y="35331"/>
                  <a:pt x="60387" y="35472"/>
                  <a:pt x="59903" y="35621"/>
                </a:cubicBezTo>
                <a:cubicBezTo>
                  <a:pt x="59357" y="35771"/>
                  <a:pt x="58802" y="35912"/>
                  <a:pt x="58292" y="36062"/>
                </a:cubicBezTo>
                <a:cubicBezTo>
                  <a:pt x="58107" y="35877"/>
                  <a:pt x="57966" y="35692"/>
                  <a:pt x="57816" y="35516"/>
                </a:cubicBezTo>
                <a:cubicBezTo>
                  <a:pt x="57781" y="35472"/>
                  <a:pt x="57746" y="35437"/>
                  <a:pt x="57702" y="35401"/>
                </a:cubicBezTo>
                <a:lnTo>
                  <a:pt x="57816" y="35401"/>
                </a:lnTo>
                <a:cubicBezTo>
                  <a:pt x="58292" y="35296"/>
                  <a:pt x="58767" y="35181"/>
                  <a:pt x="59287" y="35032"/>
                </a:cubicBezTo>
                <a:cubicBezTo>
                  <a:pt x="59727" y="34926"/>
                  <a:pt x="60202" y="34776"/>
                  <a:pt x="60643" y="34671"/>
                </a:cubicBezTo>
                <a:close/>
                <a:moveTo>
                  <a:pt x="4438" y="33605"/>
                </a:moveTo>
                <a:lnTo>
                  <a:pt x="4438" y="33605"/>
                </a:lnTo>
                <a:cubicBezTo>
                  <a:pt x="4262" y="34010"/>
                  <a:pt x="4077" y="34371"/>
                  <a:pt x="3892" y="34706"/>
                </a:cubicBezTo>
                <a:cubicBezTo>
                  <a:pt x="3338" y="35146"/>
                  <a:pt x="2827" y="35621"/>
                  <a:pt x="2316" y="36097"/>
                </a:cubicBezTo>
                <a:cubicBezTo>
                  <a:pt x="2501" y="35771"/>
                  <a:pt x="2642" y="35401"/>
                  <a:pt x="2827" y="35076"/>
                </a:cubicBezTo>
                <a:cubicBezTo>
                  <a:pt x="3382" y="34556"/>
                  <a:pt x="3892" y="34081"/>
                  <a:pt x="4438" y="33605"/>
                </a:cubicBezTo>
                <a:close/>
                <a:moveTo>
                  <a:pt x="19924" y="35032"/>
                </a:moveTo>
                <a:cubicBezTo>
                  <a:pt x="19845" y="35331"/>
                  <a:pt x="19775" y="35621"/>
                  <a:pt x="19739" y="35956"/>
                </a:cubicBezTo>
                <a:cubicBezTo>
                  <a:pt x="18789" y="35956"/>
                  <a:pt x="17864" y="36026"/>
                  <a:pt x="16948" y="36097"/>
                </a:cubicBezTo>
                <a:cubicBezTo>
                  <a:pt x="17028" y="35771"/>
                  <a:pt x="17098" y="35437"/>
                  <a:pt x="17169" y="35146"/>
                </a:cubicBezTo>
                <a:cubicBezTo>
                  <a:pt x="18084" y="35076"/>
                  <a:pt x="19009" y="35032"/>
                  <a:pt x="19924" y="35032"/>
                </a:cubicBezTo>
                <a:close/>
                <a:moveTo>
                  <a:pt x="42999" y="34591"/>
                </a:moveTo>
                <a:cubicBezTo>
                  <a:pt x="43140" y="34855"/>
                  <a:pt x="43290" y="35076"/>
                  <a:pt x="43440" y="35296"/>
                </a:cubicBezTo>
                <a:cubicBezTo>
                  <a:pt x="42630" y="35437"/>
                  <a:pt x="41820" y="35551"/>
                  <a:pt x="41018" y="35657"/>
                </a:cubicBezTo>
                <a:cubicBezTo>
                  <a:pt x="41855" y="35586"/>
                  <a:pt x="42665" y="35472"/>
                  <a:pt x="43440" y="35331"/>
                </a:cubicBezTo>
                <a:cubicBezTo>
                  <a:pt x="43440" y="35366"/>
                  <a:pt x="43475" y="35366"/>
                  <a:pt x="43475" y="35366"/>
                </a:cubicBezTo>
                <a:cubicBezTo>
                  <a:pt x="43545" y="35551"/>
                  <a:pt x="43660" y="35692"/>
                  <a:pt x="43765" y="35877"/>
                </a:cubicBezTo>
                <a:cubicBezTo>
                  <a:pt x="42955" y="35991"/>
                  <a:pt x="42119" y="36132"/>
                  <a:pt x="41309" y="36211"/>
                </a:cubicBezTo>
                <a:cubicBezTo>
                  <a:pt x="41195" y="36026"/>
                  <a:pt x="41124" y="35841"/>
                  <a:pt x="41018" y="35657"/>
                </a:cubicBezTo>
                <a:cubicBezTo>
                  <a:pt x="40869" y="35401"/>
                  <a:pt x="40719" y="35146"/>
                  <a:pt x="40578" y="34926"/>
                </a:cubicBezTo>
                <a:cubicBezTo>
                  <a:pt x="41379" y="34811"/>
                  <a:pt x="42189" y="34741"/>
                  <a:pt x="42999" y="34591"/>
                </a:cubicBezTo>
                <a:close/>
                <a:moveTo>
                  <a:pt x="6569" y="34266"/>
                </a:moveTo>
                <a:lnTo>
                  <a:pt x="6569" y="34266"/>
                </a:lnTo>
                <a:cubicBezTo>
                  <a:pt x="6384" y="34521"/>
                  <a:pt x="6164" y="34811"/>
                  <a:pt x="5944" y="35076"/>
                </a:cubicBezTo>
                <a:cubicBezTo>
                  <a:pt x="5688" y="35216"/>
                  <a:pt x="5433" y="35366"/>
                  <a:pt x="5213" y="35516"/>
                </a:cubicBezTo>
                <a:cubicBezTo>
                  <a:pt x="4773" y="35771"/>
                  <a:pt x="4403" y="36026"/>
                  <a:pt x="3998" y="36317"/>
                </a:cubicBezTo>
                <a:cubicBezTo>
                  <a:pt x="4218" y="36026"/>
                  <a:pt x="4403" y="35736"/>
                  <a:pt x="4623" y="35437"/>
                </a:cubicBezTo>
                <a:cubicBezTo>
                  <a:pt x="4922" y="35216"/>
                  <a:pt x="5248" y="34996"/>
                  <a:pt x="5583" y="34811"/>
                </a:cubicBezTo>
                <a:cubicBezTo>
                  <a:pt x="5908" y="34635"/>
                  <a:pt x="6243" y="34450"/>
                  <a:pt x="6569" y="34266"/>
                </a:cubicBezTo>
                <a:close/>
                <a:moveTo>
                  <a:pt x="10601" y="34635"/>
                </a:moveTo>
                <a:cubicBezTo>
                  <a:pt x="10381" y="34891"/>
                  <a:pt x="10161" y="35146"/>
                  <a:pt x="9985" y="35472"/>
                </a:cubicBezTo>
                <a:cubicBezTo>
                  <a:pt x="9175" y="35692"/>
                  <a:pt x="8400" y="35991"/>
                  <a:pt x="7599" y="36317"/>
                </a:cubicBezTo>
                <a:cubicBezTo>
                  <a:pt x="7819" y="36026"/>
                  <a:pt x="8004" y="35736"/>
                  <a:pt x="8259" y="35472"/>
                </a:cubicBezTo>
                <a:cubicBezTo>
                  <a:pt x="8805" y="35216"/>
                  <a:pt x="9359" y="35032"/>
                  <a:pt x="9905" y="34855"/>
                </a:cubicBezTo>
                <a:cubicBezTo>
                  <a:pt x="10161" y="34741"/>
                  <a:pt x="10381" y="34671"/>
                  <a:pt x="10601" y="34635"/>
                </a:cubicBezTo>
                <a:close/>
                <a:moveTo>
                  <a:pt x="57262" y="34996"/>
                </a:moveTo>
                <a:cubicBezTo>
                  <a:pt x="57376" y="35111"/>
                  <a:pt x="57482" y="35252"/>
                  <a:pt x="57632" y="35401"/>
                </a:cubicBezTo>
                <a:cubicBezTo>
                  <a:pt x="57227" y="35472"/>
                  <a:pt x="56786" y="35586"/>
                  <a:pt x="56381" y="35692"/>
                </a:cubicBezTo>
                <a:cubicBezTo>
                  <a:pt x="55765" y="35841"/>
                  <a:pt x="55175" y="36097"/>
                  <a:pt x="54585" y="36317"/>
                </a:cubicBezTo>
                <a:cubicBezTo>
                  <a:pt x="54445" y="36176"/>
                  <a:pt x="54295" y="35991"/>
                  <a:pt x="54180" y="35877"/>
                </a:cubicBezTo>
                <a:cubicBezTo>
                  <a:pt x="54585" y="35692"/>
                  <a:pt x="55026" y="35516"/>
                  <a:pt x="55501" y="35401"/>
                </a:cubicBezTo>
                <a:cubicBezTo>
                  <a:pt x="56091" y="35216"/>
                  <a:pt x="56681" y="35111"/>
                  <a:pt x="57262" y="34996"/>
                </a:cubicBezTo>
                <a:close/>
                <a:moveTo>
                  <a:pt x="17133" y="35146"/>
                </a:moveTo>
                <a:lnTo>
                  <a:pt x="17133" y="35146"/>
                </a:lnTo>
                <a:cubicBezTo>
                  <a:pt x="17028" y="35437"/>
                  <a:pt x="16948" y="35771"/>
                  <a:pt x="16878" y="36097"/>
                </a:cubicBezTo>
                <a:cubicBezTo>
                  <a:pt x="16033" y="36176"/>
                  <a:pt x="15188" y="36246"/>
                  <a:pt x="14343" y="36352"/>
                </a:cubicBezTo>
                <a:cubicBezTo>
                  <a:pt x="14422" y="36026"/>
                  <a:pt x="14527" y="35692"/>
                  <a:pt x="14607" y="35366"/>
                </a:cubicBezTo>
                <a:cubicBezTo>
                  <a:pt x="15443" y="35252"/>
                  <a:pt x="16288" y="35181"/>
                  <a:pt x="17133" y="35146"/>
                </a:cubicBezTo>
                <a:close/>
                <a:moveTo>
                  <a:pt x="12441" y="34891"/>
                </a:moveTo>
                <a:lnTo>
                  <a:pt x="12441" y="34891"/>
                </a:lnTo>
                <a:cubicBezTo>
                  <a:pt x="12362" y="34996"/>
                  <a:pt x="12326" y="35076"/>
                  <a:pt x="12291" y="35181"/>
                </a:cubicBezTo>
                <a:cubicBezTo>
                  <a:pt x="12221" y="35366"/>
                  <a:pt x="12106" y="35551"/>
                  <a:pt x="12036" y="35771"/>
                </a:cubicBezTo>
                <a:cubicBezTo>
                  <a:pt x="11191" y="35912"/>
                  <a:pt x="10346" y="36132"/>
                  <a:pt x="9544" y="36396"/>
                </a:cubicBezTo>
                <a:cubicBezTo>
                  <a:pt x="9615" y="36282"/>
                  <a:pt x="9650" y="36176"/>
                  <a:pt x="9720" y="36062"/>
                </a:cubicBezTo>
                <a:cubicBezTo>
                  <a:pt x="9800" y="35841"/>
                  <a:pt x="9905" y="35692"/>
                  <a:pt x="10020" y="35516"/>
                </a:cubicBezTo>
                <a:cubicBezTo>
                  <a:pt x="10821" y="35252"/>
                  <a:pt x="11631" y="35076"/>
                  <a:pt x="12441" y="34891"/>
                </a:cubicBezTo>
                <a:close/>
                <a:moveTo>
                  <a:pt x="53080" y="34926"/>
                </a:moveTo>
                <a:cubicBezTo>
                  <a:pt x="53230" y="35111"/>
                  <a:pt x="53414" y="35252"/>
                  <a:pt x="53599" y="35437"/>
                </a:cubicBezTo>
                <a:cubicBezTo>
                  <a:pt x="53450" y="35516"/>
                  <a:pt x="53265" y="35586"/>
                  <a:pt x="53080" y="35657"/>
                </a:cubicBezTo>
                <a:cubicBezTo>
                  <a:pt x="52605" y="35877"/>
                  <a:pt x="52129" y="36097"/>
                  <a:pt x="51618" y="36246"/>
                </a:cubicBezTo>
                <a:cubicBezTo>
                  <a:pt x="51469" y="36282"/>
                  <a:pt x="51284" y="36352"/>
                  <a:pt x="51143" y="36396"/>
                </a:cubicBezTo>
                <a:cubicBezTo>
                  <a:pt x="50958" y="36211"/>
                  <a:pt x="50773" y="36026"/>
                  <a:pt x="50624" y="35841"/>
                </a:cubicBezTo>
                <a:cubicBezTo>
                  <a:pt x="50844" y="35771"/>
                  <a:pt x="51064" y="35692"/>
                  <a:pt x="51284" y="35621"/>
                </a:cubicBezTo>
                <a:cubicBezTo>
                  <a:pt x="51759" y="35472"/>
                  <a:pt x="52200" y="35296"/>
                  <a:pt x="52640" y="35111"/>
                </a:cubicBezTo>
                <a:cubicBezTo>
                  <a:pt x="52789" y="35032"/>
                  <a:pt x="52939" y="34996"/>
                  <a:pt x="53080" y="34926"/>
                </a:cubicBezTo>
                <a:close/>
                <a:moveTo>
                  <a:pt x="3382" y="33896"/>
                </a:moveTo>
                <a:lnTo>
                  <a:pt x="3382" y="33896"/>
                </a:lnTo>
                <a:cubicBezTo>
                  <a:pt x="3161" y="34301"/>
                  <a:pt x="2977" y="34671"/>
                  <a:pt x="2792" y="35032"/>
                </a:cubicBezTo>
                <a:cubicBezTo>
                  <a:pt x="2721" y="35146"/>
                  <a:pt x="2607" y="35216"/>
                  <a:pt x="2501" y="35331"/>
                </a:cubicBezTo>
                <a:cubicBezTo>
                  <a:pt x="2202" y="35621"/>
                  <a:pt x="1876" y="35912"/>
                  <a:pt x="1542" y="36211"/>
                </a:cubicBezTo>
                <a:cubicBezTo>
                  <a:pt x="1436" y="36317"/>
                  <a:pt x="1321" y="36396"/>
                  <a:pt x="1251" y="36502"/>
                </a:cubicBezTo>
                <a:cubicBezTo>
                  <a:pt x="1436" y="36132"/>
                  <a:pt x="1656" y="35736"/>
                  <a:pt x="1876" y="35366"/>
                </a:cubicBezTo>
                <a:cubicBezTo>
                  <a:pt x="2061" y="35181"/>
                  <a:pt x="2202" y="35032"/>
                  <a:pt x="2387" y="34855"/>
                </a:cubicBezTo>
                <a:cubicBezTo>
                  <a:pt x="2536" y="34706"/>
                  <a:pt x="2677" y="34556"/>
                  <a:pt x="2827" y="34415"/>
                </a:cubicBezTo>
                <a:cubicBezTo>
                  <a:pt x="3012" y="34230"/>
                  <a:pt x="3197" y="34081"/>
                  <a:pt x="3382" y="33896"/>
                </a:cubicBezTo>
                <a:close/>
                <a:moveTo>
                  <a:pt x="8884" y="34706"/>
                </a:moveTo>
                <a:cubicBezTo>
                  <a:pt x="8664" y="34926"/>
                  <a:pt x="8444" y="35181"/>
                  <a:pt x="8224" y="35437"/>
                </a:cubicBezTo>
                <a:cubicBezTo>
                  <a:pt x="7484" y="35736"/>
                  <a:pt x="6753" y="36097"/>
                  <a:pt x="6023" y="36502"/>
                </a:cubicBezTo>
                <a:cubicBezTo>
                  <a:pt x="6243" y="36211"/>
                  <a:pt x="6463" y="35956"/>
                  <a:pt x="6718" y="35692"/>
                </a:cubicBezTo>
                <a:cubicBezTo>
                  <a:pt x="7414" y="35331"/>
                  <a:pt x="8145" y="34996"/>
                  <a:pt x="8884" y="34706"/>
                </a:cubicBezTo>
                <a:close/>
                <a:moveTo>
                  <a:pt x="40974" y="35692"/>
                </a:moveTo>
                <a:cubicBezTo>
                  <a:pt x="41054" y="35877"/>
                  <a:pt x="41159" y="36062"/>
                  <a:pt x="41274" y="36211"/>
                </a:cubicBezTo>
                <a:cubicBezTo>
                  <a:pt x="40314" y="36352"/>
                  <a:pt x="39363" y="36431"/>
                  <a:pt x="38413" y="36502"/>
                </a:cubicBezTo>
                <a:cubicBezTo>
                  <a:pt x="38333" y="36317"/>
                  <a:pt x="38263" y="36132"/>
                  <a:pt x="38157" y="35912"/>
                </a:cubicBezTo>
                <a:cubicBezTo>
                  <a:pt x="39143" y="35877"/>
                  <a:pt x="40059" y="35771"/>
                  <a:pt x="40974" y="35692"/>
                </a:cubicBezTo>
                <a:close/>
                <a:moveTo>
                  <a:pt x="61408" y="35216"/>
                </a:moveTo>
                <a:cubicBezTo>
                  <a:pt x="61444" y="35252"/>
                  <a:pt x="61523" y="35296"/>
                  <a:pt x="61558" y="35331"/>
                </a:cubicBezTo>
                <a:cubicBezTo>
                  <a:pt x="61664" y="35401"/>
                  <a:pt x="61778" y="35437"/>
                  <a:pt x="61884" y="35472"/>
                </a:cubicBezTo>
                <a:cubicBezTo>
                  <a:pt x="61558" y="35586"/>
                  <a:pt x="61268" y="35692"/>
                  <a:pt x="60933" y="35806"/>
                </a:cubicBezTo>
                <a:cubicBezTo>
                  <a:pt x="60238" y="36026"/>
                  <a:pt x="59507" y="36246"/>
                  <a:pt x="58802" y="36502"/>
                </a:cubicBezTo>
                <a:lnTo>
                  <a:pt x="58767" y="36502"/>
                </a:lnTo>
                <a:cubicBezTo>
                  <a:pt x="58626" y="36396"/>
                  <a:pt x="58477" y="36246"/>
                  <a:pt x="58327" y="36097"/>
                </a:cubicBezTo>
                <a:cubicBezTo>
                  <a:pt x="58847" y="35956"/>
                  <a:pt x="59392" y="35806"/>
                  <a:pt x="59947" y="35657"/>
                </a:cubicBezTo>
                <a:cubicBezTo>
                  <a:pt x="60422" y="35516"/>
                  <a:pt x="60898" y="35366"/>
                  <a:pt x="61408" y="35216"/>
                </a:cubicBezTo>
                <a:close/>
                <a:moveTo>
                  <a:pt x="46521" y="35366"/>
                </a:moveTo>
                <a:cubicBezTo>
                  <a:pt x="46662" y="35586"/>
                  <a:pt x="46812" y="35771"/>
                  <a:pt x="46961" y="35991"/>
                </a:cubicBezTo>
                <a:cubicBezTo>
                  <a:pt x="46037" y="36211"/>
                  <a:pt x="45121" y="36396"/>
                  <a:pt x="44206" y="36537"/>
                </a:cubicBezTo>
                <a:cubicBezTo>
                  <a:pt x="44100" y="36317"/>
                  <a:pt x="43950" y="36097"/>
                  <a:pt x="43836" y="35912"/>
                </a:cubicBezTo>
                <a:cubicBezTo>
                  <a:pt x="44716" y="35736"/>
                  <a:pt x="45641" y="35586"/>
                  <a:pt x="46521" y="35366"/>
                </a:cubicBezTo>
                <a:close/>
                <a:moveTo>
                  <a:pt x="49963" y="35216"/>
                </a:moveTo>
                <a:cubicBezTo>
                  <a:pt x="50148" y="35437"/>
                  <a:pt x="50333" y="35621"/>
                  <a:pt x="50518" y="35806"/>
                </a:cubicBezTo>
                <a:cubicBezTo>
                  <a:pt x="49523" y="36132"/>
                  <a:pt x="48537" y="36396"/>
                  <a:pt x="47507" y="36651"/>
                </a:cubicBezTo>
                <a:cubicBezTo>
                  <a:pt x="47357" y="36431"/>
                  <a:pt x="47181" y="36211"/>
                  <a:pt x="47032" y="36026"/>
                </a:cubicBezTo>
                <a:cubicBezTo>
                  <a:pt x="48018" y="35771"/>
                  <a:pt x="49012" y="35516"/>
                  <a:pt x="49963" y="35216"/>
                </a:cubicBezTo>
                <a:close/>
                <a:moveTo>
                  <a:pt x="37787" y="35146"/>
                </a:moveTo>
                <a:cubicBezTo>
                  <a:pt x="37893" y="35401"/>
                  <a:pt x="38008" y="35657"/>
                  <a:pt x="38113" y="35912"/>
                </a:cubicBezTo>
                <a:cubicBezTo>
                  <a:pt x="38192" y="36132"/>
                  <a:pt x="38263" y="36317"/>
                  <a:pt x="38333" y="36537"/>
                </a:cubicBezTo>
                <a:cubicBezTo>
                  <a:pt x="37497" y="36572"/>
                  <a:pt x="36652" y="36651"/>
                  <a:pt x="35771" y="36687"/>
                </a:cubicBezTo>
                <a:cubicBezTo>
                  <a:pt x="35736" y="36467"/>
                  <a:pt x="35692" y="36282"/>
                  <a:pt x="35622" y="36062"/>
                </a:cubicBezTo>
                <a:cubicBezTo>
                  <a:pt x="36432" y="36026"/>
                  <a:pt x="37233" y="35991"/>
                  <a:pt x="38008" y="35956"/>
                </a:cubicBezTo>
                <a:cubicBezTo>
                  <a:pt x="38043" y="35956"/>
                  <a:pt x="38078" y="35956"/>
                  <a:pt x="38113" y="35912"/>
                </a:cubicBezTo>
                <a:lnTo>
                  <a:pt x="38113" y="35912"/>
                </a:lnTo>
                <a:cubicBezTo>
                  <a:pt x="37277" y="35956"/>
                  <a:pt x="36467" y="35991"/>
                  <a:pt x="35622" y="36026"/>
                </a:cubicBezTo>
                <a:cubicBezTo>
                  <a:pt x="35551" y="35771"/>
                  <a:pt x="35472" y="35516"/>
                  <a:pt x="35402" y="35252"/>
                </a:cubicBezTo>
                <a:cubicBezTo>
                  <a:pt x="36212" y="35216"/>
                  <a:pt x="36977" y="35181"/>
                  <a:pt x="37787" y="35146"/>
                </a:cubicBezTo>
                <a:close/>
                <a:moveTo>
                  <a:pt x="61928" y="35516"/>
                </a:moveTo>
                <a:cubicBezTo>
                  <a:pt x="62148" y="35586"/>
                  <a:pt x="62289" y="35657"/>
                  <a:pt x="62439" y="35692"/>
                </a:cubicBezTo>
                <a:cubicBezTo>
                  <a:pt x="62439" y="35692"/>
                  <a:pt x="62474" y="35692"/>
                  <a:pt x="62474" y="35736"/>
                </a:cubicBezTo>
                <a:cubicBezTo>
                  <a:pt x="62034" y="35841"/>
                  <a:pt x="61593" y="35991"/>
                  <a:pt x="61153" y="36097"/>
                </a:cubicBezTo>
                <a:cubicBezTo>
                  <a:pt x="60493" y="36282"/>
                  <a:pt x="59833" y="36502"/>
                  <a:pt x="59172" y="36722"/>
                </a:cubicBezTo>
                <a:cubicBezTo>
                  <a:pt x="59067" y="36651"/>
                  <a:pt x="58952" y="36616"/>
                  <a:pt x="58847" y="36537"/>
                </a:cubicBezTo>
                <a:cubicBezTo>
                  <a:pt x="59542" y="36282"/>
                  <a:pt x="60273" y="36062"/>
                  <a:pt x="60968" y="35841"/>
                </a:cubicBezTo>
                <a:cubicBezTo>
                  <a:pt x="61303" y="35736"/>
                  <a:pt x="61629" y="35621"/>
                  <a:pt x="61928" y="35516"/>
                </a:cubicBezTo>
                <a:close/>
                <a:moveTo>
                  <a:pt x="2457" y="34081"/>
                </a:moveTo>
                <a:lnTo>
                  <a:pt x="2457" y="34081"/>
                </a:lnTo>
                <a:cubicBezTo>
                  <a:pt x="2281" y="34486"/>
                  <a:pt x="2061" y="34926"/>
                  <a:pt x="1841" y="35331"/>
                </a:cubicBezTo>
                <a:cubicBezTo>
                  <a:pt x="1286" y="35806"/>
                  <a:pt x="696" y="36282"/>
                  <a:pt x="80" y="36757"/>
                </a:cubicBezTo>
                <a:cubicBezTo>
                  <a:pt x="335" y="36317"/>
                  <a:pt x="591" y="35877"/>
                  <a:pt x="846" y="35437"/>
                </a:cubicBezTo>
                <a:cubicBezTo>
                  <a:pt x="1436" y="34996"/>
                  <a:pt x="1947" y="34556"/>
                  <a:pt x="2457" y="34081"/>
                </a:cubicBezTo>
                <a:close/>
                <a:moveTo>
                  <a:pt x="35586" y="36062"/>
                </a:moveTo>
                <a:cubicBezTo>
                  <a:pt x="35657" y="36282"/>
                  <a:pt x="35692" y="36467"/>
                  <a:pt x="35736" y="36687"/>
                </a:cubicBezTo>
                <a:cubicBezTo>
                  <a:pt x="34856" y="36722"/>
                  <a:pt x="33931" y="36757"/>
                  <a:pt x="33095" y="36792"/>
                </a:cubicBezTo>
                <a:cubicBezTo>
                  <a:pt x="33016" y="36572"/>
                  <a:pt x="32980" y="36317"/>
                  <a:pt x="32910" y="36097"/>
                </a:cubicBezTo>
                <a:cubicBezTo>
                  <a:pt x="33790" y="36097"/>
                  <a:pt x="34706" y="36097"/>
                  <a:pt x="35586" y="36062"/>
                </a:cubicBezTo>
                <a:close/>
                <a:moveTo>
                  <a:pt x="53635" y="35437"/>
                </a:moveTo>
                <a:cubicBezTo>
                  <a:pt x="53705" y="35516"/>
                  <a:pt x="53784" y="35586"/>
                  <a:pt x="53855" y="35657"/>
                </a:cubicBezTo>
                <a:cubicBezTo>
                  <a:pt x="53925" y="35692"/>
                  <a:pt x="54004" y="35771"/>
                  <a:pt x="54075" y="35841"/>
                </a:cubicBezTo>
                <a:cubicBezTo>
                  <a:pt x="53960" y="35912"/>
                  <a:pt x="53855" y="35956"/>
                  <a:pt x="53740" y="35991"/>
                </a:cubicBezTo>
                <a:cubicBezTo>
                  <a:pt x="53300" y="36211"/>
                  <a:pt x="52825" y="36396"/>
                  <a:pt x="52314" y="36572"/>
                </a:cubicBezTo>
                <a:cubicBezTo>
                  <a:pt x="52059" y="36651"/>
                  <a:pt x="51803" y="36722"/>
                  <a:pt x="51539" y="36792"/>
                </a:cubicBezTo>
                <a:cubicBezTo>
                  <a:pt x="51398" y="36687"/>
                  <a:pt x="51284" y="36537"/>
                  <a:pt x="51178" y="36431"/>
                </a:cubicBezTo>
                <a:cubicBezTo>
                  <a:pt x="51319" y="36396"/>
                  <a:pt x="51469" y="36317"/>
                  <a:pt x="51618" y="36282"/>
                </a:cubicBezTo>
                <a:cubicBezTo>
                  <a:pt x="52129" y="36132"/>
                  <a:pt x="52640" y="35912"/>
                  <a:pt x="53124" y="35692"/>
                </a:cubicBezTo>
                <a:cubicBezTo>
                  <a:pt x="53300" y="35621"/>
                  <a:pt x="53450" y="35551"/>
                  <a:pt x="53635" y="35437"/>
                </a:cubicBezTo>
                <a:close/>
                <a:moveTo>
                  <a:pt x="14563" y="35366"/>
                </a:moveTo>
                <a:lnTo>
                  <a:pt x="14563" y="35366"/>
                </a:lnTo>
                <a:cubicBezTo>
                  <a:pt x="14457" y="35692"/>
                  <a:pt x="14387" y="36026"/>
                  <a:pt x="14272" y="36352"/>
                </a:cubicBezTo>
                <a:cubicBezTo>
                  <a:pt x="13982" y="36431"/>
                  <a:pt x="13682" y="36467"/>
                  <a:pt x="13392" y="36502"/>
                </a:cubicBezTo>
                <a:cubicBezTo>
                  <a:pt x="12846" y="36616"/>
                  <a:pt x="12256" y="36722"/>
                  <a:pt x="11701" y="36836"/>
                </a:cubicBezTo>
                <a:cubicBezTo>
                  <a:pt x="11816" y="36467"/>
                  <a:pt x="11921" y="36132"/>
                  <a:pt x="12071" y="35806"/>
                </a:cubicBezTo>
                <a:cubicBezTo>
                  <a:pt x="12881" y="35621"/>
                  <a:pt x="13726" y="35472"/>
                  <a:pt x="14563" y="35366"/>
                </a:cubicBezTo>
                <a:close/>
                <a:moveTo>
                  <a:pt x="32875" y="36097"/>
                </a:moveTo>
                <a:cubicBezTo>
                  <a:pt x="32945" y="36317"/>
                  <a:pt x="32980" y="36572"/>
                  <a:pt x="33016" y="36792"/>
                </a:cubicBezTo>
                <a:cubicBezTo>
                  <a:pt x="32100" y="36836"/>
                  <a:pt x="31149" y="36836"/>
                  <a:pt x="30234" y="36836"/>
                </a:cubicBezTo>
                <a:cubicBezTo>
                  <a:pt x="30234" y="36616"/>
                  <a:pt x="30190" y="36352"/>
                  <a:pt x="30154" y="36097"/>
                </a:cubicBezTo>
                <a:close/>
                <a:moveTo>
                  <a:pt x="5178" y="34450"/>
                </a:moveTo>
                <a:lnTo>
                  <a:pt x="5178" y="34450"/>
                </a:lnTo>
                <a:cubicBezTo>
                  <a:pt x="5028" y="34741"/>
                  <a:pt x="4843" y="34996"/>
                  <a:pt x="4702" y="35252"/>
                </a:cubicBezTo>
                <a:cubicBezTo>
                  <a:pt x="4658" y="35296"/>
                  <a:pt x="4623" y="35331"/>
                  <a:pt x="4588" y="35401"/>
                </a:cubicBezTo>
                <a:cubicBezTo>
                  <a:pt x="3927" y="35841"/>
                  <a:pt x="3302" y="36352"/>
                  <a:pt x="2721" y="36872"/>
                </a:cubicBezTo>
                <a:cubicBezTo>
                  <a:pt x="2756" y="36836"/>
                  <a:pt x="2756" y="36792"/>
                  <a:pt x="2792" y="36757"/>
                </a:cubicBezTo>
                <a:cubicBezTo>
                  <a:pt x="2941" y="36502"/>
                  <a:pt x="3117" y="36211"/>
                  <a:pt x="3302" y="35877"/>
                </a:cubicBezTo>
                <a:cubicBezTo>
                  <a:pt x="3927" y="35366"/>
                  <a:pt x="4517" y="34891"/>
                  <a:pt x="5178" y="34450"/>
                </a:cubicBezTo>
                <a:close/>
                <a:moveTo>
                  <a:pt x="7379" y="34855"/>
                </a:moveTo>
                <a:lnTo>
                  <a:pt x="7379" y="34855"/>
                </a:lnTo>
                <a:cubicBezTo>
                  <a:pt x="7158" y="35111"/>
                  <a:pt x="6903" y="35401"/>
                  <a:pt x="6683" y="35657"/>
                </a:cubicBezTo>
                <a:cubicBezTo>
                  <a:pt x="5944" y="36026"/>
                  <a:pt x="5248" y="36431"/>
                  <a:pt x="4588" y="36872"/>
                </a:cubicBezTo>
                <a:cubicBezTo>
                  <a:pt x="4808" y="36572"/>
                  <a:pt x="5028" y="36282"/>
                  <a:pt x="5248" y="35991"/>
                </a:cubicBezTo>
                <a:cubicBezTo>
                  <a:pt x="5944" y="35586"/>
                  <a:pt x="6639" y="35216"/>
                  <a:pt x="7379" y="34855"/>
                </a:cubicBezTo>
                <a:close/>
                <a:moveTo>
                  <a:pt x="22416" y="35956"/>
                </a:moveTo>
                <a:cubicBezTo>
                  <a:pt x="23261" y="35956"/>
                  <a:pt x="24071" y="35956"/>
                  <a:pt x="24907" y="35991"/>
                </a:cubicBezTo>
                <a:lnTo>
                  <a:pt x="24907" y="36872"/>
                </a:lnTo>
                <a:lnTo>
                  <a:pt x="22310" y="36872"/>
                </a:lnTo>
                <a:cubicBezTo>
                  <a:pt x="22345" y="36616"/>
                  <a:pt x="22381" y="36396"/>
                  <a:pt x="22416" y="36132"/>
                </a:cubicBezTo>
                <a:lnTo>
                  <a:pt x="22416" y="35956"/>
                </a:lnTo>
                <a:close/>
                <a:moveTo>
                  <a:pt x="25867" y="35991"/>
                </a:moveTo>
                <a:cubicBezTo>
                  <a:pt x="26378" y="36026"/>
                  <a:pt x="26888" y="36026"/>
                  <a:pt x="27443" y="36026"/>
                </a:cubicBezTo>
                <a:cubicBezTo>
                  <a:pt x="27443" y="36317"/>
                  <a:pt x="27478" y="36572"/>
                  <a:pt x="27478" y="36872"/>
                </a:cubicBezTo>
                <a:lnTo>
                  <a:pt x="26157" y="36872"/>
                </a:lnTo>
                <a:cubicBezTo>
                  <a:pt x="25887" y="36872"/>
                  <a:pt x="25617" y="36856"/>
                  <a:pt x="25350" y="36856"/>
                </a:cubicBezTo>
                <a:cubicBezTo>
                  <a:pt x="25216" y="36856"/>
                  <a:pt x="25083" y="36860"/>
                  <a:pt x="24951" y="36872"/>
                </a:cubicBezTo>
                <a:lnTo>
                  <a:pt x="24951" y="35991"/>
                </a:lnTo>
                <a:close/>
                <a:moveTo>
                  <a:pt x="27478" y="36062"/>
                </a:moveTo>
                <a:cubicBezTo>
                  <a:pt x="28323" y="36062"/>
                  <a:pt x="29204" y="36097"/>
                  <a:pt x="30119" y="36097"/>
                </a:cubicBezTo>
                <a:cubicBezTo>
                  <a:pt x="30154" y="36352"/>
                  <a:pt x="30190" y="36616"/>
                  <a:pt x="30190" y="36836"/>
                </a:cubicBezTo>
                <a:cubicBezTo>
                  <a:pt x="29274" y="36872"/>
                  <a:pt x="28394" y="36872"/>
                  <a:pt x="27513" y="36872"/>
                </a:cubicBezTo>
                <a:cubicBezTo>
                  <a:pt x="27513" y="36572"/>
                  <a:pt x="27513" y="36317"/>
                  <a:pt x="27478" y="36062"/>
                </a:cubicBezTo>
                <a:close/>
                <a:moveTo>
                  <a:pt x="22381" y="35956"/>
                </a:moveTo>
                <a:cubicBezTo>
                  <a:pt x="22381" y="36026"/>
                  <a:pt x="22381" y="36062"/>
                  <a:pt x="22345" y="36132"/>
                </a:cubicBezTo>
                <a:cubicBezTo>
                  <a:pt x="22345" y="36396"/>
                  <a:pt x="22310" y="36616"/>
                  <a:pt x="22266" y="36872"/>
                </a:cubicBezTo>
                <a:cubicBezTo>
                  <a:pt x="21350" y="36907"/>
                  <a:pt x="20435" y="36907"/>
                  <a:pt x="19554" y="36942"/>
                </a:cubicBezTo>
                <a:cubicBezTo>
                  <a:pt x="19625" y="36651"/>
                  <a:pt x="19704" y="36317"/>
                  <a:pt x="19739" y="35991"/>
                </a:cubicBezTo>
                <a:cubicBezTo>
                  <a:pt x="20620" y="35956"/>
                  <a:pt x="21500" y="35956"/>
                  <a:pt x="22381" y="35956"/>
                </a:cubicBezTo>
                <a:close/>
                <a:moveTo>
                  <a:pt x="43765" y="35912"/>
                </a:moveTo>
                <a:cubicBezTo>
                  <a:pt x="43915" y="36132"/>
                  <a:pt x="44021" y="36317"/>
                  <a:pt x="44170" y="36537"/>
                </a:cubicBezTo>
                <a:cubicBezTo>
                  <a:pt x="43325" y="36687"/>
                  <a:pt x="42515" y="36836"/>
                  <a:pt x="41679" y="36942"/>
                </a:cubicBezTo>
                <a:cubicBezTo>
                  <a:pt x="41564" y="36722"/>
                  <a:pt x="41459" y="36502"/>
                  <a:pt x="41344" y="36246"/>
                </a:cubicBezTo>
                <a:cubicBezTo>
                  <a:pt x="42154" y="36176"/>
                  <a:pt x="42955" y="36026"/>
                  <a:pt x="43765" y="35912"/>
                </a:cubicBezTo>
                <a:close/>
                <a:moveTo>
                  <a:pt x="57667" y="35437"/>
                </a:moveTo>
                <a:cubicBezTo>
                  <a:pt x="57702" y="35472"/>
                  <a:pt x="57746" y="35516"/>
                  <a:pt x="57781" y="35551"/>
                </a:cubicBezTo>
                <a:cubicBezTo>
                  <a:pt x="57922" y="35736"/>
                  <a:pt x="58072" y="35912"/>
                  <a:pt x="58257" y="36097"/>
                </a:cubicBezTo>
                <a:cubicBezTo>
                  <a:pt x="57227" y="36396"/>
                  <a:pt x="56276" y="36687"/>
                  <a:pt x="55281" y="37012"/>
                </a:cubicBezTo>
                <a:cubicBezTo>
                  <a:pt x="55061" y="36836"/>
                  <a:pt x="54841" y="36616"/>
                  <a:pt x="54621" y="36352"/>
                </a:cubicBezTo>
                <a:cubicBezTo>
                  <a:pt x="55175" y="36132"/>
                  <a:pt x="55765" y="35877"/>
                  <a:pt x="56381" y="35736"/>
                </a:cubicBezTo>
                <a:cubicBezTo>
                  <a:pt x="56822" y="35621"/>
                  <a:pt x="57227" y="35516"/>
                  <a:pt x="57667" y="35437"/>
                </a:cubicBezTo>
                <a:close/>
                <a:moveTo>
                  <a:pt x="62544" y="35736"/>
                </a:moveTo>
                <a:cubicBezTo>
                  <a:pt x="62729" y="35806"/>
                  <a:pt x="62949" y="35877"/>
                  <a:pt x="63169" y="36062"/>
                </a:cubicBezTo>
                <a:cubicBezTo>
                  <a:pt x="62659" y="36211"/>
                  <a:pt x="62148" y="36352"/>
                  <a:pt x="61629" y="36502"/>
                </a:cubicBezTo>
                <a:cubicBezTo>
                  <a:pt x="61047" y="36687"/>
                  <a:pt x="60493" y="36872"/>
                  <a:pt x="59947" y="37056"/>
                </a:cubicBezTo>
                <a:cubicBezTo>
                  <a:pt x="59762" y="36977"/>
                  <a:pt x="59612" y="36907"/>
                  <a:pt x="59463" y="36836"/>
                </a:cubicBezTo>
                <a:cubicBezTo>
                  <a:pt x="59392" y="36792"/>
                  <a:pt x="59322" y="36757"/>
                  <a:pt x="59243" y="36722"/>
                </a:cubicBezTo>
                <a:cubicBezTo>
                  <a:pt x="59868" y="36537"/>
                  <a:pt x="60528" y="36317"/>
                  <a:pt x="61153" y="36132"/>
                </a:cubicBezTo>
                <a:cubicBezTo>
                  <a:pt x="61629" y="36026"/>
                  <a:pt x="62104" y="35877"/>
                  <a:pt x="62544" y="35736"/>
                </a:cubicBezTo>
                <a:close/>
                <a:moveTo>
                  <a:pt x="19704" y="35991"/>
                </a:moveTo>
                <a:lnTo>
                  <a:pt x="19704" y="35991"/>
                </a:lnTo>
                <a:cubicBezTo>
                  <a:pt x="19625" y="36317"/>
                  <a:pt x="19554" y="36651"/>
                  <a:pt x="19519" y="36942"/>
                </a:cubicBezTo>
                <a:cubicBezTo>
                  <a:pt x="18568" y="37012"/>
                  <a:pt x="17644" y="37056"/>
                  <a:pt x="16728" y="37162"/>
                </a:cubicBezTo>
                <a:cubicBezTo>
                  <a:pt x="16808" y="36792"/>
                  <a:pt x="16878" y="36467"/>
                  <a:pt x="16913" y="36132"/>
                </a:cubicBezTo>
                <a:cubicBezTo>
                  <a:pt x="17864" y="36062"/>
                  <a:pt x="18789" y="36026"/>
                  <a:pt x="19704" y="35991"/>
                </a:cubicBezTo>
                <a:close/>
                <a:moveTo>
                  <a:pt x="46996" y="36026"/>
                </a:moveTo>
                <a:cubicBezTo>
                  <a:pt x="47137" y="36246"/>
                  <a:pt x="47287" y="36431"/>
                  <a:pt x="47472" y="36651"/>
                </a:cubicBezTo>
                <a:cubicBezTo>
                  <a:pt x="46521" y="36872"/>
                  <a:pt x="45597" y="37056"/>
                  <a:pt x="44646" y="37233"/>
                </a:cubicBezTo>
                <a:cubicBezTo>
                  <a:pt x="44496" y="37012"/>
                  <a:pt x="44390" y="36792"/>
                  <a:pt x="44241" y="36572"/>
                </a:cubicBezTo>
                <a:cubicBezTo>
                  <a:pt x="45156" y="36431"/>
                  <a:pt x="46081" y="36246"/>
                  <a:pt x="46996" y="36026"/>
                </a:cubicBezTo>
                <a:close/>
                <a:moveTo>
                  <a:pt x="50553" y="35841"/>
                </a:moveTo>
                <a:cubicBezTo>
                  <a:pt x="50738" y="36026"/>
                  <a:pt x="50923" y="36211"/>
                  <a:pt x="51099" y="36396"/>
                </a:cubicBezTo>
                <a:cubicBezTo>
                  <a:pt x="50078" y="36722"/>
                  <a:pt x="49048" y="36977"/>
                  <a:pt x="47982" y="37233"/>
                </a:cubicBezTo>
                <a:cubicBezTo>
                  <a:pt x="47842" y="37056"/>
                  <a:pt x="47692" y="36872"/>
                  <a:pt x="47542" y="36687"/>
                </a:cubicBezTo>
                <a:cubicBezTo>
                  <a:pt x="48572" y="36431"/>
                  <a:pt x="49558" y="36176"/>
                  <a:pt x="50553" y="35841"/>
                </a:cubicBezTo>
                <a:close/>
                <a:moveTo>
                  <a:pt x="3857" y="34811"/>
                </a:moveTo>
                <a:lnTo>
                  <a:pt x="3857" y="34811"/>
                </a:lnTo>
                <a:cubicBezTo>
                  <a:pt x="3637" y="35216"/>
                  <a:pt x="3452" y="35551"/>
                  <a:pt x="3267" y="35841"/>
                </a:cubicBezTo>
                <a:cubicBezTo>
                  <a:pt x="2721" y="36317"/>
                  <a:pt x="2167" y="36792"/>
                  <a:pt x="1656" y="37277"/>
                </a:cubicBezTo>
                <a:cubicBezTo>
                  <a:pt x="1841" y="36907"/>
                  <a:pt x="2061" y="36572"/>
                  <a:pt x="2237" y="36211"/>
                </a:cubicBezTo>
                <a:cubicBezTo>
                  <a:pt x="2792" y="35736"/>
                  <a:pt x="3302" y="35252"/>
                  <a:pt x="3857" y="34811"/>
                </a:cubicBezTo>
                <a:close/>
                <a:moveTo>
                  <a:pt x="5873" y="35181"/>
                </a:moveTo>
                <a:lnTo>
                  <a:pt x="5873" y="35181"/>
                </a:lnTo>
                <a:cubicBezTo>
                  <a:pt x="5688" y="35401"/>
                  <a:pt x="5468" y="35657"/>
                  <a:pt x="5283" y="35877"/>
                </a:cubicBezTo>
                <a:cubicBezTo>
                  <a:pt x="5283" y="35912"/>
                  <a:pt x="5248" y="35956"/>
                  <a:pt x="5213" y="35991"/>
                </a:cubicBezTo>
                <a:cubicBezTo>
                  <a:pt x="4843" y="36211"/>
                  <a:pt x="4482" y="36431"/>
                  <a:pt x="4112" y="36687"/>
                </a:cubicBezTo>
                <a:cubicBezTo>
                  <a:pt x="3857" y="36872"/>
                  <a:pt x="3602" y="37056"/>
                  <a:pt x="3338" y="37277"/>
                </a:cubicBezTo>
                <a:cubicBezTo>
                  <a:pt x="3522" y="36977"/>
                  <a:pt x="3743" y="36722"/>
                  <a:pt x="3927" y="36431"/>
                </a:cubicBezTo>
                <a:cubicBezTo>
                  <a:pt x="4332" y="36097"/>
                  <a:pt x="4773" y="35806"/>
                  <a:pt x="5213" y="35551"/>
                </a:cubicBezTo>
                <a:cubicBezTo>
                  <a:pt x="5433" y="35437"/>
                  <a:pt x="5653" y="35296"/>
                  <a:pt x="5873" y="35181"/>
                </a:cubicBezTo>
                <a:close/>
                <a:moveTo>
                  <a:pt x="41274" y="36282"/>
                </a:moveTo>
                <a:cubicBezTo>
                  <a:pt x="41415" y="36502"/>
                  <a:pt x="41529" y="36722"/>
                  <a:pt x="41635" y="36942"/>
                </a:cubicBezTo>
                <a:cubicBezTo>
                  <a:pt x="40649" y="37092"/>
                  <a:pt x="39654" y="37197"/>
                  <a:pt x="38703" y="37277"/>
                </a:cubicBezTo>
                <a:cubicBezTo>
                  <a:pt x="38668" y="37197"/>
                  <a:pt x="38633" y="37092"/>
                  <a:pt x="38597" y="36977"/>
                </a:cubicBezTo>
                <a:cubicBezTo>
                  <a:pt x="38518" y="36836"/>
                  <a:pt x="38483" y="36722"/>
                  <a:pt x="38413" y="36572"/>
                </a:cubicBezTo>
                <a:cubicBezTo>
                  <a:pt x="39363" y="36467"/>
                  <a:pt x="40314" y="36396"/>
                  <a:pt x="41274" y="36282"/>
                </a:cubicBezTo>
                <a:close/>
                <a:moveTo>
                  <a:pt x="54110" y="35877"/>
                </a:moveTo>
                <a:cubicBezTo>
                  <a:pt x="54260" y="36026"/>
                  <a:pt x="54401" y="36176"/>
                  <a:pt x="54550" y="36352"/>
                </a:cubicBezTo>
                <a:cubicBezTo>
                  <a:pt x="54480" y="36352"/>
                  <a:pt x="54445" y="36396"/>
                  <a:pt x="54365" y="36431"/>
                </a:cubicBezTo>
                <a:cubicBezTo>
                  <a:pt x="53855" y="36651"/>
                  <a:pt x="53300" y="36872"/>
                  <a:pt x="52719" y="37056"/>
                </a:cubicBezTo>
                <a:cubicBezTo>
                  <a:pt x="52464" y="37127"/>
                  <a:pt x="52200" y="37197"/>
                  <a:pt x="51944" y="37277"/>
                </a:cubicBezTo>
                <a:cubicBezTo>
                  <a:pt x="51839" y="37127"/>
                  <a:pt x="51689" y="36977"/>
                  <a:pt x="51539" y="36836"/>
                </a:cubicBezTo>
                <a:cubicBezTo>
                  <a:pt x="51839" y="36757"/>
                  <a:pt x="52094" y="36687"/>
                  <a:pt x="52314" y="36616"/>
                </a:cubicBezTo>
                <a:cubicBezTo>
                  <a:pt x="52825" y="36431"/>
                  <a:pt x="53300" y="36246"/>
                  <a:pt x="53784" y="36026"/>
                </a:cubicBezTo>
                <a:cubicBezTo>
                  <a:pt x="53890" y="35991"/>
                  <a:pt x="54004" y="35956"/>
                  <a:pt x="54110" y="35877"/>
                </a:cubicBezTo>
                <a:close/>
                <a:moveTo>
                  <a:pt x="9941" y="35516"/>
                </a:moveTo>
                <a:cubicBezTo>
                  <a:pt x="9870" y="35692"/>
                  <a:pt x="9764" y="35841"/>
                  <a:pt x="9685" y="36026"/>
                </a:cubicBezTo>
                <a:cubicBezTo>
                  <a:pt x="9615" y="36132"/>
                  <a:pt x="9544" y="36282"/>
                  <a:pt x="9500" y="36431"/>
                </a:cubicBezTo>
                <a:cubicBezTo>
                  <a:pt x="8664" y="36687"/>
                  <a:pt x="7854" y="36977"/>
                  <a:pt x="7044" y="37312"/>
                </a:cubicBezTo>
                <a:cubicBezTo>
                  <a:pt x="7079" y="37277"/>
                  <a:pt x="7123" y="37197"/>
                  <a:pt x="7123" y="37162"/>
                </a:cubicBezTo>
                <a:cubicBezTo>
                  <a:pt x="7264" y="36907"/>
                  <a:pt x="7414" y="36651"/>
                  <a:pt x="7563" y="36396"/>
                </a:cubicBezTo>
                <a:cubicBezTo>
                  <a:pt x="8329" y="36062"/>
                  <a:pt x="9139" y="35771"/>
                  <a:pt x="9941" y="35516"/>
                </a:cubicBezTo>
                <a:close/>
                <a:moveTo>
                  <a:pt x="8145" y="35516"/>
                </a:moveTo>
                <a:cubicBezTo>
                  <a:pt x="7924" y="35771"/>
                  <a:pt x="7704" y="36062"/>
                  <a:pt x="7519" y="36352"/>
                </a:cubicBezTo>
                <a:cubicBezTo>
                  <a:pt x="6789" y="36687"/>
                  <a:pt x="6058" y="37056"/>
                  <a:pt x="5318" y="37453"/>
                </a:cubicBezTo>
                <a:cubicBezTo>
                  <a:pt x="5503" y="37162"/>
                  <a:pt x="5723" y="36872"/>
                  <a:pt x="5944" y="36572"/>
                </a:cubicBezTo>
                <a:cubicBezTo>
                  <a:pt x="6683" y="36176"/>
                  <a:pt x="7414" y="35806"/>
                  <a:pt x="8145" y="35516"/>
                </a:cubicBezTo>
                <a:close/>
                <a:moveTo>
                  <a:pt x="16878" y="36132"/>
                </a:moveTo>
                <a:lnTo>
                  <a:pt x="16878" y="36132"/>
                </a:lnTo>
                <a:cubicBezTo>
                  <a:pt x="16808" y="36467"/>
                  <a:pt x="16764" y="36792"/>
                  <a:pt x="16693" y="37162"/>
                </a:cubicBezTo>
                <a:cubicBezTo>
                  <a:pt x="15813" y="37233"/>
                  <a:pt x="14932" y="37347"/>
                  <a:pt x="14087" y="37453"/>
                </a:cubicBezTo>
                <a:cubicBezTo>
                  <a:pt x="14166" y="37127"/>
                  <a:pt x="14237" y="36757"/>
                  <a:pt x="14307" y="36431"/>
                </a:cubicBezTo>
                <a:cubicBezTo>
                  <a:pt x="15152" y="36282"/>
                  <a:pt x="16033" y="36211"/>
                  <a:pt x="16878" y="36132"/>
                </a:cubicBezTo>
                <a:close/>
                <a:moveTo>
                  <a:pt x="58292" y="36097"/>
                </a:moveTo>
                <a:cubicBezTo>
                  <a:pt x="58442" y="36282"/>
                  <a:pt x="58582" y="36396"/>
                  <a:pt x="58732" y="36502"/>
                </a:cubicBezTo>
                <a:cubicBezTo>
                  <a:pt x="57816" y="36836"/>
                  <a:pt x="56901" y="37127"/>
                  <a:pt x="55941" y="37453"/>
                </a:cubicBezTo>
                <a:cubicBezTo>
                  <a:pt x="55800" y="37382"/>
                  <a:pt x="55615" y="37277"/>
                  <a:pt x="55360" y="37092"/>
                </a:cubicBezTo>
                <a:cubicBezTo>
                  <a:pt x="55360" y="37092"/>
                  <a:pt x="55360" y="37056"/>
                  <a:pt x="55325" y="37056"/>
                </a:cubicBezTo>
                <a:cubicBezTo>
                  <a:pt x="56311" y="36722"/>
                  <a:pt x="57262" y="36431"/>
                  <a:pt x="58292" y="36097"/>
                </a:cubicBezTo>
                <a:close/>
                <a:moveTo>
                  <a:pt x="38377" y="36572"/>
                </a:moveTo>
                <a:cubicBezTo>
                  <a:pt x="38413" y="36722"/>
                  <a:pt x="38483" y="36872"/>
                  <a:pt x="38518" y="37012"/>
                </a:cubicBezTo>
                <a:cubicBezTo>
                  <a:pt x="38553" y="37092"/>
                  <a:pt x="38597" y="37197"/>
                  <a:pt x="38633" y="37277"/>
                </a:cubicBezTo>
                <a:cubicBezTo>
                  <a:pt x="37752" y="37382"/>
                  <a:pt x="36872" y="37453"/>
                  <a:pt x="35991" y="37497"/>
                </a:cubicBezTo>
                <a:cubicBezTo>
                  <a:pt x="35956" y="37417"/>
                  <a:pt x="35912" y="37312"/>
                  <a:pt x="35877" y="37197"/>
                </a:cubicBezTo>
                <a:cubicBezTo>
                  <a:pt x="35842" y="37056"/>
                  <a:pt x="35807" y="36907"/>
                  <a:pt x="35807" y="36722"/>
                </a:cubicBezTo>
                <a:cubicBezTo>
                  <a:pt x="36652" y="36687"/>
                  <a:pt x="37497" y="36651"/>
                  <a:pt x="38377" y="36572"/>
                </a:cubicBezTo>
                <a:close/>
                <a:moveTo>
                  <a:pt x="12036" y="35806"/>
                </a:moveTo>
                <a:lnTo>
                  <a:pt x="12036" y="35806"/>
                </a:lnTo>
                <a:cubicBezTo>
                  <a:pt x="11886" y="36132"/>
                  <a:pt x="11781" y="36502"/>
                  <a:pt x="11666" y="36836"/>
                </a:cubicBezTo>
                <a:cubicBezTo>
                  <a:pt x="10786" y="37056"/>
                  <a:pt x="9941" y="37277"/>
                  <a:pt x="9104" y="37532"/>
                </a:cubicBezTo>
                <a:cubicBezTo>
                  <a:pt x="9210" y="37162"/>
                  <a:pt x="9359" y="36792"/>
                  <a:pt x="9544" y="36431"/>
                </a:cubicBezTo>
                <a:cubicBezTo>
                  <a:pt x="10346" y="36211"/>
                  <a:pt x="11191" y="35991"/>
                  <a:pt x="12036" y="35806"/>
                </a:cubicBezTo>
                <a:close/>
                <a:moveTo>
                  <a:pt x="2721" y="35146"/>
                </a:moveTo>
                <a:lnTo>
                  <a:pt x="2721" y="35146"/>
                </a:lnTo>
                <a:cubicBezTo>
                  <a:pt x="2572" y="35516"/>
                  <a:pt x="2387" y="35841"/>
                  <a:pt x="2202" y="36176"/>
                </a:cubicBezTo>
                <a:cubicBezTo>
                  <a:pt x="2131" y="36246"/>
                  <a:pt x="2061" y="36282"/>
                  <a:pt x="1982" y="36352"/>
                </a:cubicBezTo>
                <a:cubicBezTo>
                  <a:pt x="1691" y="36651"/>
                  <a:pt x="1357" y="36942"/>
                  <a:pt x="1031" y="37233"/>
                </a:cubicBezTo>
                <a:cubicBezTo>
                  <a:pt x="881" y="37347"/>
                  <a:pt x="740" y="37453"/>
                  <a:pt x="626" y="37567"/>
                </a:cubicBezTo>
                <a:cubicBezTo>
                  <a:pt x="811" y="37277"/>
                  <a:pt x="996" y="36942"/>
                  <a:pt x="1181" y="36616"/>
                </a:cubicBezTo>
                <a:cubicBezTo>
                  <a:pt x="1286" y="36502"/>
                  <a:pt x="1436" y="36396"/>
                  <a:pt x="1577" y="36246"/>
                </a:cubicBezTo>
                <a:cubicBezTo>
                  <a:pt x="1911" y="35956"/>
                  <a:pt x="2237" y="35657"/>
                  <a:pt x="2536" y="35331"/>
                </a:cubicBezTo>
                <a:cubicBezTo>
                  <a:pt x="2607" y="35296"/>
                  <a:pt x="2677" y="35216"/>
                  <a:pt x="2721" y="35146"/>
                </a:cubicBezTo>
                <a:close/>
                <a:moveTo>
                  <a:pt x="63248" y="36097"/>
                </a:moveTo>
                <a:cubicBezTo>
                  <a:pt x="63319" y="36132"/>
                  <a:pt x="63425" y="36211"/>
                  <a:pt x="63539" y="36317"/>
                </a:cubicBezTo>
                <a:cubicBezTo>
                  <a:pt x="63689" y="36396"/>
                  <a:pt x="63794" y="36502"/>
                  <a:pt x="63909" y="36616"/>
                </a:cubicBezTo>
                <a:cubicBezTo>
                  <a:pt x="63389" y="36757"/>
                  <a:pt x="62879" y="36907"/>
                  <a:pt x="62324" y="37092"/>
                </a:cubicBezTo>
                <a:cubicBezTo>
                  <a:pt x="61778" y="37233"/>
                  <a:pt x="61224" y="37417"/>
                  <a:pt x="60678" y="37602"/>
                </a:cubicBezTo>
                <a:cubicBezTo>
                  <a:pt x="60563" y="37497"/>
                  <a:pt x="60458" y="37417"/>
                  <a:pt x="60343" y="37312"/>
                </a:cubicBezTo>
                <a:cubicBezTo>
                  <a:pt x="60238" y="37233"/>
                  <a:pt x="60088" y="37127"/>
                  <a:pt x="59982" y="37092"/>
                </a:cubicBezTo>
                <a:cubicBezTo>
                  <a:pt x="60528" y="36907"/>
                  <a:pt x="61083" y="36722"/>
                  <a:pt x="61629" y="36537"/>
                </a:cubicBezTo>
                <a:cubicBezTo>
                  <a:pt x="62183" y="36396"/>
                  <a:pt x="62694" y="36246"/>
                  <a:pt x="63248" y="36097"/>
                </a:cubicBezTo>
                <a:close/>
                <a:moveTo>
                  <a:pt x="35736" y="36722"/>
                </a:moveTo>
                <a:cubicBezTo>
                  <a:pt x="35771" y="36907"/>
                  <a:pt x="35807" y="37056"/>
                  <a:pt x="35842" y="37197"/>
                </a:cubicBezTo>
                <a:cubicBezTo>
                  <a:pt x="35877" y="37312"/>
                  <a:pt x="35912" y="37417"/>
                  <a:pt x="35912" y="37497"/>
                </a:cubicBezTo>
                <a:cubicBezTo>
                  <a:pt x="35032" y="37567"/>
                  <a:pt x="34116" y="37602"/>
                  <a:pt x="33236" y="37637"/>
                </a:cubicBezTo>
                <a:cubicBezTo>
                  <a:pt x="33201" y="37382"/>
                  <a:pt x="33130" y="37127"/>
                  <a:pt x="33095" y="36836"/>
                </a:cubicBezTo>
                <a:cubicBezTo>
                  <a:pt x="33975" y="36836"/>
                  <a:pt x="34856" y="36792"/>
                  <a:pt x="35736" y="36722"/>
                </a:cubicBezTo>
                <a:close/>
                <a:moveTo>
                  <a:pt x="58767" y="36537"/>
                </a:moveTo>
                <a:cubicBezTo>
                  <a:pt x="58882" y="36616"/>
                  <a:pt x="58987" y="36687"/>
                  <a:pt x="59137" y="36722"/>
                </a:cubicBezTo>
                <a:lnTo>
                  <a:pt x="57156" y="37382"/>
                </a:lnTo>
                <a:cubicBezTo>
                  <a:pt x="56901" y="37453"/>
                  <a:pt x="56646" y="37567"/>
                  <a:pt x="56346" y="37637"/>
                </a:cubicBezTo>
                <a:cubicBezTo>
                  <a:pt x="56311" y="37602"/>
                  <a:pt x="56241" y="37602"/>
                  <a:pt x="56161" y="37567"/>
                </a:cubicBezTo>
                <a:cubicBezTo>
                  <a:pt x="56126" y="37532"/>
                  <a:pt x="56056" y="37532"/>
                  <a:pt x="56020" y="37497"/>
                </a:cubicBezTo>
                <a:cubicBezTo>
                  <a:pt x="56936" y="37162"/>
                  <a:pt x="57852" y="36836"/>
                  <a:pt x="58767" y="36537"/>
                </a:cubicBezTo>
                <a:close/>
                <a:moveTo>
                  <a:pt x="44206" y="36572"/>
                </a:moveTo>
                <a:cubicBezTo>
                  <a:pt x="44320" y="36792"/>
                  <a:pt x="44461" y="37012"/>
                  <a:pt x="44611" y="37233"/>
                </a:cubicBezTo>
                <a:cubicBezTo>
                  <a:pt x="43765" y="37417"/>
                  <a:pt x="42920" y="37532"/>
                  <a:pt x="42040" y="37673"/>
                </a:cubicBezTo>
                <a:cubicBezTo>
                  <a:pt x="42040" y="37637"/>
                  <a:pt x="42005" y="37567"/>
                  <a:pt x="41969" y="37532"/>
                </a:cubicBezTo>
                <a:cubicBezTo>
                  <a:pt x="41899" y="37347"/>
                  <a:pt x="41784" y="37162"/>
                  <a:pt x="41714" y="36977"/>
                </a:cubicBezTo>
                <a:cubicBezTo>
                  <a:pt x="42515" y="36872"/>
                  <a:pt x="43360" y="36722"/>
                  <a:pt x="44206" y="36572"/>
                </a:cubicBezTo>
                <a:close/>
                <a:moveTo>
                  <a:pt x="51143" y="36431"/>
                </a:moveTo>
                <a:cubicBezTo>
                  <a:pt x="51249" y="36572"/>
                  <a:pt x="51363" y="36687"/>
                  <a:pt x="51469" y="36836"/>
                </a:cubicBezTo>
                <a:cubicBezTo>
                  <a:pt x="50439" y="37127"/>
                  <a:pt x="49417" y="37417"/>
                  <a:pt x="48352" y="37673"/>
                </a:cubicBezTo>
                <a:cubicBezTo>
                  <a:pt x="48317" y="37602"/>
                  <a:pt x="48238" y="37532"/>
                  <a:pt x="48203" y="37497"/>
                </a:cubicBezTo>
                <a:cubicBezTo>
                  <a:pt x="48132" y="37417"/>
                  <a:pt x="48097" y="37347"/>
                  <a:pt x="48018" y="37277"/>
                </a:cubicBezTo>
                <a:cubicBezTo>
                  <a:pt x="49083" y="37012"/>
                  <a:pt x="50113" y="36757"/>
                  <a:pt x="51143" y="36431"/>
                </a:cubicBezTo>
                <a:close/>
                <a:moveTo>
                  <a:pt x="33051" y="36836"/>
                </a:moveTo>
                <a:cubicBezTo>
                  <a:pt x="33095" y="37127"/>
                  <a:pt x="33165" y="37382"/>
                  <a:pt x="33201" y="37637"/>
                </a:cubicBezTo>
                <a:cubicBezTo>
                  <a:pt x="32215" y="37673"/>
                  <a:pt x="31255" y="37717"/>
                  <a:pt x="30269" y="37752"/>
                </a:cubicBezTo>
                <a:cubicBezTo>
                  <a:pt x="30269" y="37453"/>
                  <a:pt x="30269" y="37162"/>
                  <a:pt x="30234" y="36907"/>
                </a:cubicBezTo>
                <a:cubicBezTo>
                  <a:pt x="31149" y="36872"/>
                  <a:pt x="32100" y="36872"/>
                  <a:pt x="33051" y="36836"/>
                </a:cubicBezTo>
                <a:close/>
                <a:moveTo>
                  <a:pt x="30190" y="36907"/>
                </a:moveTo>
                <a:cubicBezTo>
                  <a:pt x="30234" y="37162"/>
                  <a:pt x="30234" y="37453"/>
                  <a:pt x="30234" y="37752"/>
                </a:cubicBezTo>
                <a:cubicBezTo>
                  <a:pt x="29309" y="37787"/>
                  <a:pt x="28394" y="37787"/>
                  <a:pt x="27513" y="37787"/>
                </a:cubicBezTo>
                <a:lnTo>
                  <a:pt x="27513" y="36907"/>
                </a:lnTo>
                <a:close/>
                <a:moveTo>
                  <a:pt x="27478" y="36907"/>
                </a:moveTo>
                <a:lnTo>
                  <a:pt x="27478" y="37787"/>
                </a:lnTo>
                <a:cubicBezTo>
                  <a:pt x="26967" y="37822"/>
                  <a:pt x="26448" y="37822"/>
                  <a:pt x="25973" y="37822"/>
                </a:cubicBezTo>
                <a:lnTo>
                  <a:pt x="24907" y="37822"/>
                </a:lnTo>
                <a:cubicBezTo>
                  <a:pt x="24907" y="37532"/>
                  <a:pt x="24951" y="37197"/>
                  <a:pt x="24951" y="36907"/>
                </a:cubicBezTo>
                <a:close/>
                <a:moveTo>
                  <a:pt x="6604" y="35736"/>
                </a:moveTo>
                <a:lnTo>
                  <a:pt x="6604" y="35736"/>
                </a:lnTo>
                <a:cubicBezTo>
                  <a:pt x="6349" y="35991"/>
                  <a:pt x="6128" y="36282"/>
                  <a:pt x="5908" y="36537"/>
                </a:cubicBezTo>
                <a:cubicBezTo>
                  <a:pt x="5213" y="36942"/>
                  <a:pt x="4517" y="37382"/>
                  <a:pt x="3822" y="37858"/>
                </a:cubicBezTo>
                <a:cubicBezTo>
                  <a:pt x="4042" y="37567"/>
                  <a:pt x="4262" y="37233"/>
                  <a:pt x="4482" y="36977"/>
                </a:cubicBezTo>
                <a:cubicBezTo>
                  <a:pt x="5178" y="36537"/>
                  <a:pt x="5873" y="36097"/>
                  <a:pt x="6604" y="35736"/>
                </a:cubicBezTo>
                <a:close/>
                <a:moveTo>
                  <a:pt x="4517" y="35516"/>
                </a:moveTo>
                <a:lnTo>
                  <a:pt x="4517" y="35516"/>
                </a:lnTo>
                <a:cubicBezTo>
                  <a:pt x="4332" y="35806"/>
                  <a:pt x="4112" y="36097"/>
                  <a:pt x="3892" y="36396"/>
                </a:cubicBezTo>
                <a:cubicBezTo>
                  <a:pt x="3267" y="36872"/>
                  <a:pt x="2642" y="37382"/>
                  <a:pt x="2061" y="37893"/>
                </a:cubicBezTo>
                <a:cubicBezTo>
                  <a:pt x="2237" y="37602"/>
                  <a:pt x="2457" y="37277"/>
                  <a:pt x="2642" y="36977"/>
                </a:cubicBezTo>
                <a:cubicBezTo>
                  <a:pt x="3232" y="36467"/>
                  <a:pt x="3857" y="35956"/>
                  <a:pt x="4517" y="35516"/>
                </a:cubicBezTo>
                <a:close/>
                <a:moveTo>
                  <a:pt x="24907" y="36907"/>
                </a:moveTo>
                <a:cubicBezTo>
                  <a:pt x="24872" y="37197"/>
                  <a:pt x="24872" y="37532"/>
                  <a:pt x="24872" y="37822"/>
                </a:cubicBezTo>
                <a:cubicBezTo>
                  <a:pt x="23992" y="37858"/>
                  <a:pt x="23076" y="37858"/>
                  <a:pt x="22196" y="37893"/>
                </a:cubicBezTo>
                <a:cubicBezTo>
                  <a:pt x="22231" y="37567"/>
                  <a:pt x="22266" y="37233"/>
                  <a:pt x="22310" y="36907"/>
                </a:cubicBezTo>
                <a:close/>
                <a:moveTo>
                  <a:pt x="47507" y="36687"/>
                </a:moveTo>
                <a:cubicBezTo>
                  <a:pt x="47657" y="36872"/>
                  <a:pt x="47798" y="37092"/>
                  <a:pt x="47947" y="37277"/>
                </a:cubicBezTo>
                <a:cubicBezTo>
                  <a:pt x="46996" y="37497"/>
                  <a:pt x="46037" y="37717"/>
                  <a:pt x="45086" y="37893"/>
                </a:cubicBezTo>
                <a:cubicBezTo>
                  <a:pt x="44936" y="37673"/>
                  <a:pt x="44795" y="37497"/>
                  <a:pt x="44681" y="37277"/>
                </a:cubicBezTo>
                <a:cubicBezTo>
                  <a:pt x="45641" y="37092"/>
                  <a:pt x="46556" y="36907"/>
                  <a:pt x="47507" y="36687"/>
                </a:cubicBezTo>
                <a:close/>
                <a:moveTo>
                  <a:pt x="54585" y="36396"/>
                </a:moveTo>
                <a:cubicBezTo>
                  <a:pt x="54805" y="36616"/>
                  <a:pt x="55026" y="36872"/>
                  <a:pt x="55246" y="37056"/>
                </a:cubicBezTo>
                <a:cubicBezTo>
                  <a:pt x="54841" y="37162"/>
                  <a:pt x="54480" y="37277"/>
                  <a:pt x="54110" y="37417"/>
                </a:cubicBezTo>
                <a:cubicBezTo>
                  <a:pt x="53855" y="37497"/>
                  <a:pt x="53635" y="37567"/>
                  <a:pt x="53379" y="37637"/>
                </a:cubicBezTo>
                <a:cubicBezTo>
                  <a:pt x="53080" y="37752"/>
                  <a:pt x="52825" y="37822"/>
                  <a:pt x="52534" y="37937"/>
                </a:cubicBezTo>
                <a:cubicBezTo>
                  <a:pt x="52349" y="37717"/>
                  <a:pt x="52164" y="37532"/>
                  <a:pt x="51979" y="37312"/>
                </a:cubicBezTo>
                <a:cubicBezTo>
                  <a:pt x="52244" y="37233"/>
                  <a:pt x="52499" y="37162"/>
                  <a:pt x="52754" y="37092"/>
                </a:cubicBezTo>
                <a:cubicBezTo>
                  <a:pt x="53300" y="36907"/>
                  <a:pt x="53855" y="36687"/>
                  <a:pt x="54365" y="36467"/>
                </a:cubicBezTo>
                <a:cubicBezTo>
                  <a:pt x="54445" y="36431"/>
                  <a:pt x="54515" y="36396"/>
                  <a:pt x="54585" y="36396"/>
                </a:cubicBezTo>
                <a:close/>
                <a:moveTo>
                  <a:pt x="14272" y="36431"/>
                </a:moveTo>
                <a:lnTo>
                  <a:pt x="14272" y="36431"/>
                </a:lnTo>
                <a:cubicBezTo>
                  <a:pt x="14202" y="36757"/>
                  <a:pt x="14122" y="37127"/>
                  <a:pt x="14052" y="37453"/>
                </a:cubicBezTo>
                <a:cubicBezTo>
                  <a:pt x="13761" y="37497"/>
                  <a:pt x="13506" y="37567"/>
                  <a:pt x="13242" y="37602"/>
                </a:cubicBezTo>
                <a:cubicBezTo>
                  <a:pt x="12626" y="37717"/>
                  <a:pt x="12001" y="37822"/>
                  <a:pt x="11411" y="37972"/>
                </a:cubicBezTo>
                <a:cubicBezTo>
                  <a:pt x="11481" y="37602"/>
                  <a:pt x="11596" y="37233"/>
                  <a:pt x="11701" y="36872"/>
                </a:cubicBezTo>
                <a:cubicBezTo>
                  <a:pt x="12546" y="36687"/>
                  <a:pt x="13392" y="36537"/>
                  <a:pt x="14272" y="36431"/>
                </a:cubicBezTo>
                <a:close/>
                <a:moveTo>
                  <a:pt x="22266" y="36907"/>
                </a:moveTo>
                <a:cubicBezTo>
                  <a:pt x="22231" y="37233"/>
                  <a:pt x="22196" y="37567"/>
                  <a:pt x="22160" y="37893"/>
                </a:cubicBezTo>
                <a:cubicBezTo>
                  <a:pt x="21210" y="37937"/>
                  <a:pt x="20285" y="37972"/>
                  <a:pt x="19334" y="38042"/>
                </a:cubicBezTo>
                <a:cubicBezTo>
                  <a:pt x="19405" y="37673"/>
                  <a:pt x="19484" y="37347"/>
                  <a:pt x="19554" y="37012"/>
                </a:cubicBezTo>
                <a:cubicBezTo>
                  <a:pt x="20435" y="36977"/>
                  <a:pt x="21350" y="36942"/>
                  <a:pt x="22266" y="36907"/>
                </a:cubicBezTo>
                <a:close/>
                <a:moveTo>
                  <a:pt x="41635" y="36977"/>
                </a:moveTo>
                <a:cubicBezTo>
                  <a:pt x="41749" y="37162"/>
                  <a:pt x="41855" y="37347"/>
                  <a:pt x="41934" y="37532"/>
                </a:cubicBezTo>
                <a:cubicBezTo>
                  <a:pt x="41969" y="37602"/>
                  <a:pt x="41969" y="37637"/>
                  <a:pt x="42005" y="37673"/>
                </a:cubicBezTo>
                <a:cubicBezTo>
                  <a:pt x="41018" y="37822"/>
                  <a:pt x="39988" y="37937"/>
                  <a:pt x="38994" y="38042"/>
                </a:cubicBezTo>
                <a:cubicBezTo>
                  <a:pt x="38888" y="37822"/>
                  <a:pt x="38773" y="37567"/>
                  <a:pt x="38703" y="37312"/>
                </a:cubicBezTo>
                <a:cubicBezTo>
                  <a:pt x="39698" y="37233"/>
                  <a:pt x="40684" y="37127"/>
                  <a:pt x="41635" y="36977"/>
                </a:cubicBezTo>
                <a:close/>
                <a:moveTo>
                  <a:pt x="59172" y="36757"/>
                </a:moveTo>
                <a:cubicBezTo>
                  <a:pt x="59287" y="36792"/>
                  <a:pt x="59357" y="36836"/>
                  <a:pt x="59428" y="36872"/>
                </a:cubicBezTo>
                <a:cubicBezTo>
                  <a:pt x="59577" y="36942"/>
                  <a:pt x="59727" y="36977"/>
                  <a:pt x="59868" y="37056"/>
                </a:cubicBezTo>
                <a:cubicBezTo>
                  <a:pt x="59207" y="37277"/>
                  <a:pt x="58547" y="37497"/>
                  <a:pt x="57922" y="37717"/>
                </a:cubicBezTo>
                <a:cubicBezTo>
                  <a:pt x="57561" y="37858"/>
                  <a:pt x="57227" y="37972"/>
                  <a:pt x="56866" y="38078"/>
                </a:cubicBezTo>
                <a:cubicBezTo>
                  <a:pt x="56646" y="37858"/>
                  <a:pt x="56531" y="37752"/>
                  <a:pt x="56381" y="37673"/>
                </a:cubicBezTo>
                <a:cubicBezTo>
                  <a:pt x="56681" y="37602"/>
                  <a:pt x="56936" y="37497"/>
                  <a:pt x="57191" y="37417"/>
                </a:cubicBezTo>
                <a:lnTo>
                  <a:pt x="59172" y="36757"/>
                </a:lnTo>
                <a:close/>
                <a:moveTo>
                  <a:pt x="51504" y="36872"/>
                </a:moveTo>
                <a:cubicBezTo>
                  <a:pt x="51654" y="37012"/>
                  <a:pt x="51803" y="37162"/>
                  <a:pt x="51909" y="37312"/>
                </a:cubicBezTo>
                <a:cubicBezTo>
                  <a:pt x="50879" y="37602"/>
                  <a:pt x="49858" y="37893"/>
                  <a:pt x="48792" y="38157"/>
                </a:cubicBezTo>
                <a:cubicBezTo>
                  <a:pt x="48643" y="38007"/>
                  <a:pt x="48537" y="37858"/>
                  <a:pt x="48387" y="37717"/>
                </a:cubicBezTo>
                <a:cubicBezTo>
                  <a:pt x="49453" y="37453"/>
                  <a:pt x="50483" y="37162"/>
                  <a:pt x="51504" y="36872"/>
                </a:cubicBezTo>
                <a:close/>
                <a:moveTo>
                  <a:pt x="63979" y="36616"/>
                </a:moveTo>
                <a:cubicBezTo>
                  <a:pt x="64164" y="36792"/>
                  <a:pt x="64384" y="36977"/>
                  <a:pt x="64569" y="37127"/>
                </a:cubicBezTo>
                <a:cubicBezTo>
                  <a:pt x="63504" y="37497"/>
                  <a:pt x="62439" y="37858"/>
                  <a:pt x="61373" y="38227"/>
                </a:cubicBezTo>
                <a:cubicBezTo>
                  <a:pt x="61153" y="38007"/>
                  <a:pt x="60933" y="37822"/>
                  <a:pt x="60713" y="37637"/>
                </a:cubicBezTo>
                <a:cubicBezTo>
                  <a:pt x="61268" y="37453"/>
                  <a:pt x="61813" y="37277"/>
                  <a:pt x="62368" y="37127"/>
                </a:cubicBezTo>
                <a:cubicBezTo>
                  <a:pt x="62879" y="36977"/>
                  <a:pt x="63425" y="36792"/>
                  <a:pt x="63979" y="36616"/>
                </a:cubicBezTo>
                <a:close/>
                <a:moveTo>
                  <a:pt x="19484" y="37012"/>
                </a:moveTo>
                <a:cubicBezTo>
                  <a:pt x="19449" y="37347"/>
                  <a:pt x="19370" y="37717"/>
                  <a:pt x="19299" y="38042"/>
                </a:cubicBezTo>
                <a:cubicBezTo>
                  <a:pt x="18384" y="38078"/>
                  <a:pt x="17468" y="38157"/>
                  <a:pt x="16588" y="38263"/>
                </a:cubicBezTo>
                <a:cubicBezTo>
                  <a:pt x="16623" y="37893"/>
                  <a:pt x="16658" y="37532"/>
                  <a:pt x="16728" y="37197"/>
                </a:cubicBezTo>
                <a:cubicBezTo>
                  <a:pt x="17644" y="37127"/>
                  <a:pt x="18568" y="37056"/>
                  <a:pt x="19484" y="37012"/>
                </a:cubicBezTo>
                <a:close/>
                <a:moveTo>
                  <a:pt x="38668" y="37347"/>
                </a:moveTo>
                <a:cubicBezTo>
                  <a:pt x="38738" y="37567"/>
                  <a:pt x="38853" y="37822"/>
                  <a:pt x="38923" y="38078"/>
                </a:cubicBezTo>
                <a:cubicBezTo>
                  <a:pt x="38043" y="38157"/>
                  <a:pt x="37162" y="38227"/>
                  <a:pt x="36247" y="38298"/>
                </a:cubicBezTo>
                <a:lnTo>
                  <a:pt x="36247" y="38263"/>
                </a:lnTo>
                <a:cubicBezTo>
                  <a:pt x="36176" y="38042"/>
                  <a:pt x="36062" y="37787"/>
                  <a:pt x="35991" y="37532"/>
                </a:cubicBezTo>
                <a:cubicBezTo>
                  <a:pt x="36872" y="37497"/>
                  <a:pt x="37752" y="37417"/>
                  <a:pt x="38668" y="37347"/>
                </a:cubicBezTo>
                <a:close/>
                <a:moveTo>
                  <a:pt x="47982" y="37312"/>
                </a:moveTo>
                <a:cubicBezTo>
                  <a:pt x="48062" y="37382"/>
                  <a:pt x="48097" y="37453"/>
                  <a:pt x="48167" y="37497"/>
                </a:cubicBezTo>
                <a:cubicBezTo>
                  <a:pt x="48203" y="37567"/>
                  <a:pt x="48238" y="37602"/>
                  <a:pt x="48317" y="37673"/>
                </a:cubicBezTo>
                <a:cubicBezTo>
                  <a:pt x="47322" y="37893"/>
                  <a:pt x="46371" y="38113"/>
                  <a:pt x="45376" y="38298"/>
                </a:cubicBezTo>
                <a:cubicBezTo>
                  <a:pt x="45341" y="38263"/>
                  <a:pt x="45306" y="38192"/>
                  <a:pt x="45271" y="38157"/>
                </a:cubicBezTo>
                <a:cubicBezTo>
                  <a:pt x="45200" y="38078"/>
                  <a:pt x="45156" y="38007"/>
                  <a:pt x="45121" y="37937"/>
                </a:cubicBezTo>
                <a:cubicBezTo>
                  <a:pt x="46081" y="37752"/>
                  <a:pt x="47032" y="37532"/>
                  <a:pt x="47982" y="37312"/>
                </a:cubicBezTo>
                <a:close/>
                <a:moveTo>
                  <a:pt x="5142" y="36062"/>
                </a:moveTo>
                <a:cubicBezTo>
                  <a:pt x="4922" y="36352"/>
                  <a:pt x="4702" y="36651"/>
                  <a:pt x="4482" y="36942"/>
                </a:cubicBezTo>
                <a:cubicBezTo>
                  <a:pt x="4218" y="37092"/>
                  <a:pt x="3998" y="37233"/>
                  <a:pt x="3743" y="37417"/>
                </a:cubicBezTo>
                <a:cubicBezTo>
                  <a:pt x="3338" y="37717"/>
                  <a:pt x="2977" y="38007"/>
                  <a:pt x="2572" y="38333"/>
                </a:cubicBezTo>
                <a:cubicBezTo>
                  <a:pt x="2756" y="38078"/>
                  <a:pt x="2941" y="37787"/>
                  <a:pt x="3117" y="37532"/>
                </a:cubicBezTo>
                <a:cubicBezTo>
                  <a:pt x="3161" y="37497"/>
                  <a:pt x="3232" y="37417"/>
                  <a:pt x="3267" y="37382"/>
                </a:cubicBezTo>
                <a:cubicBezTo>
                  <a:pt x="3522" y="37162"/>
                  <a:pt x="3822" y="36942"/>
                  <a:pt x="4148" y="36722"/>
                </a:cubicBezTo>
                <a:lnTo>
                  <a:pt x="5142" y="36062"/>
                </a:lnTo>
                <a:close/>
                <a:moveTo>
                  <a:pt x="44646" y="37277"/>
                </a:moveTo>
                <a:cubicBezTo>
                  <a:pt x="44760" y="37497"/>
                  <a:pt x="44901" y="37673"/>
                  <a:pt x="45015" y="37893"/>
                </a:cubicBezTo>
                <a:cubicBezTo>
                  <a:pt x="44170" y="38078"/>
                  <a:pt x="43290" y="38227"/>
                  <a:pt x="42410" y="38333"/>
                </a:cubicBezTo>
                <a:cubicBezTo>
                  <a:pt x="42295" y="38157"/>
                  <a:pt x="42189" y="37937"/>
                  <a:pt x="42075" y="37717"/>
                </a:cubicBezTo>
                <a:cubicBezTo>
                  <a:pt x="42920" y="37602"/>
                  <a:pt x="43801" y="37453"/>
                  <a:pt x="44646" y="37277"/>
                </a:cubicBezTo>
                <a:close/>
                <a:moveTo>
                  <a:pt x="3197" y="35956"/>
                </a:moveTo>
                <a:lnTo>
                  <a:pt x="3197" y="35956"/>
                </a:lnTo>
                <a:cubicBezTo>
                  <a:pt x="3012" y="36317"/>
                  <a:pt x="2827" y="36572"/>
                  <a:pt x="2756" y="36722"/>
                </a:cubicBezTo>
                <a:cubicBezTo>
                  <a:pt x="2721" y="36792"/>
                  <a:pt x="2642" y="36872"/>
                  <a:pt x="2607" y="36942"/>
                </a:cubicBezTo>
                <a:cubicBezTo>
                  <a:pt x="2167" y="37347"/>
                  <a:pt x="1762" y="37717"/>
                  <a:pt x="1321" y="38078"/>
                </a:cubicBezTo>
                <a:cubicBezTo>
                  <a:pt x="1216" y="38192"/>
                  <a:pt x="1066" y="38298"/>
                  <a:pt x="960" y="38447"/>
                </a:cubicBezTo>
                <a:cubicBezTo>
                  <a:pt x="960" y="38412"/>
                  <a:pt x="996" y="38377"/>
                  <a:pt x="996" y="38333"/>
                </a:cubicBezTo>
                <a:cubicBezTo>
                  <a:pt x="1181" y="38042"/>
                  <a:pt x="1401" y="37717"/>
                  <a:pt x="1577" y="37382"/>
                </a:cubicBezTo>
                <a:cubicBezTo>
                  <a:pt x="2131" y="36907"/>
                  <a:pt x="2642" y="36431"/>
                  <a:pt x="3197" y="35956"/>
                </a:cubicBezTo>
                <a:close/>
                <a:moveTo>
                  <a:pt x="7484" y="36431"/>
                </a:moveTo>
                <a:lnTo>
                  <a:pt x="7484" y="36431"/>
                </a:lnTo>
                <a:cubicBezTo>
                  <a:pt x="7343" y="36651"/>
                  <a:pt x="7194" y="36907"/>
                  <a:pt x="7079" y="37127"/>
                </a:cubicBezTo>
                <a:cubicBezTo>
                  <a:pt x="7044" y="37197"/>
                  <a:pt x="7009" y="37277"/>
                  <a:pt x="7009" y="37347"/>
                </a:cubicBezTo>
                <a:cubicBezTo>
                  <a:pt x="6243" y="37673"/>
                  <a:pt x="5468" y="38042"/>
                  <a:pt x="4737" y="38447"/>
                </a:cubicBezTo>
                <a:cubicBezTo>
                  <a:pt x="4922" y="38157"/>
                  <a:pt x="5063" y="37822"/>
                  <a:pt x="5283" y="37532"/>
                </a:cubicBezTo>
                <a:cubicBezTo>
                  <a:pt x="6023" y="37127"/>
                  <a:pt x="6753" y="36757"/>
                  <a:pt x="7484" y="36431"/>
                </a:cubicBezTo>
                <a:close/>
                <a:moveTo>
                  <a:pt x="9465" y="36467"/>
                </a:moveTo>
                <a:lnTo>
                  <a:pt x="9465" y="36467"/>
                </a:lnTo>
                <a:cubicBezTo>
                  <a:pt x="9324" y="36836"/>
                  <a:pt x="9175" y="37162"/>
                  <a:pt x="9060" y="37532"/>
                </a:cubicBezTo>
                <a:cubicBezTo>
                  <a:pt x="8180" y="37822"/>
                  <a:pt x="7343" y="38113"/>
                  <a:pt x="6569" y="38483"/>
                </a:cubicBezTo>
                <a:cubicBezTo>
                  <a:pt x="6718" y="38113"/>
                  <a:pt x="6859" y="37717"/>
                  <a:pt x="7044" y="37347"/>
                </a:cubicBezTo>
                <a:cubicBezTo>
                  <a:pt x="7819" y="37012"/>
                  <a:pt x="8664" y="36722"/>
                  <a:pt x="9465" y="36467"/>
                </a:cubicBezTo>
                <a:close/>
                <a:moveTo>
                  <a:pt x="35956" y="37567"/>
                </a:moveTo>
                <a:cubicBezTo>
                  <a:pt x="36027" y="37822"/>
                  <a:pt x="36097" y="38042"/>
                  <a:pt x="36212" y="38298"/>
                </a:cubicBezTo>
                <a:cubicBezTo>
                  <a:pt x="35296" y="38377"/>
                  <a:pt x="34372" y="38447"/>
                  <a:pt x="33421" y="38483"/>
                </a:cubicBezTo>
                <a:cubicBezTo>
                  <a:pt x="33385" y="38227"/>
                  <a:pt x="33315" y="37972"/>
                  <a:pt x="33271" y="37673"/>
                </a:cubicBezTo>
                <a:cubicBezTo>
                  <a:pt x="34151" y="37637"/>
                  <a:pt x="35032" y="37602"/>
                  <a:pt x="35956" y="37567"/>
                </a:cubicBezTo>
                <a:close/>
                <a:moveTo>
                  <a:pt x="55281" y="37056"/>
                </a:moveTo>
                <a:cubicBezTo>
                  <a:pt x="55281" y="37092"/>
                  <a:pt x="55325" y="37127"/>
                  <a:pt x="55360" y="37127"/>
                </a:cubicBezTo>
                <a:cubicBezTo>
                  <a:pt x="55580" y="37312"/>
                  <a:pt x="55765" y="37382"/>
                  <a:pt x="55906" y="37453"/>
                </a:cubicBezTo>
                <a:cubicBezTo>
                  <a:pt x="55325" y="37673"/>
                  <a:pt x="54735" y="37893"/>
                  <a:pt x="54145" y="38078"/>
                </a:cubicBezTo>
                <a:cubicBezTo>
                  <a:pt x="53740" y="38227"/>
                  <a:pt x="53379" y="38377"/>
                  <a:pt x="53009" y="38483"/>
                </a:cubicBezTo>
                <a:cubicBezTo>
                  <a:pt x="52860" y="38298"/>
                  <a:pt x="52719" y="38157"/>
                  <a:pt x="52569" y="37972"/>
                </a:cubicBezTo>
                <a:cubicBezTo>
                  <a:pt x="52825" y="37858"/>
                  <a:pt x="53124" y="37787"/>
                  <a:pt x="53379" y="37673"/>
                </a:cubicBezTo>
                <a:cubicBezTo>
                  <a:pt x="53635" y="37602"/>
                  <a:pt x="53890" y="37532"/>
                  <a:pt x="54110" y="37453"/>
                </a:cubicBezTo>
                <a:cubicBezTo>
                  <a:pt x="54515" y="37312"/>
                  <a:pt x="54885" y="37197"/>
                  <a:pt x="55281" y="37056"/>
                </a:cubicBezTo>
                <a:close/>
                <a:moveTo>
                  <a:pt x="16693" y="37197"/>
                </a:moveTo>
                <a:cubicBezTo>
                  <a:pt x="16623" y="37567"/>
                  <a:pt x="16588" y="37893"/>
                  <a:pt x="16508" y="38263"/>
                </a:cubicBezTo>
                <a:cubicBezTo>
                  <a:pt x="15628" y="38333"/>
                  <a:pt x="14747" y="38447"/>
                  <a:pt x="13867" y="38597"/>
                </a:cubicBezTo>
                <a:cubicBezTo>
                  <a:pt x="13946" y="38227"/>
                  <a:pt x="13982" y="37858"/>
                  <a:pt x="14087" y="37497"/>
                </a:cubicBezTo>
                <a:cubicBezTo>
                  <a:pt x="14932" y="37382"/>
                  <a:pt x="15813" y="37277"/>
                  <a:pt x="16693" y="37197"/>
                </a:cubicBezTo>
                <a:close/>
                <a:moveTo>
                  <a:pt x="11666" y="36907"/>
                </a:moveTo>
                <a:lnTo>
                  <a:pt x="11666" y="36907"/>
                </a:lnTo>
                <a:cubicBezTo>
                  <a:pt x="11560" y="37233"/>
                  <a:pt x="11446" y="37602"/>
                  <a:pt x="11376" y="37972"/>
                </a:cubicBezTo>
                <a:cubicBezTo>
                  <a:pt x="10460" y="38157"/>
                  <a:pt x="9580" y="38412"/>
                  <a:pt x="8734" y="38668"/>
                </a:cubicBezTo>
                <a:cubicBezTo>
                  <a:pt x="8840" y="38298"/>
                  <a:pt x="8954" y="37937"/>
                  <a:pt x="9060" y="37567"/>
                </a:cubicBezTo>
                <a:cubicBezTo>
                  <a:pt x="9941" y="37312"/>
                  <a:pt x="10786" y="37092"/>
                  <a:pt x="11666" y="36907"/>
                </a:cubicBezTo>
                <a:close/>
                <a:moveTo>
                  <a:pt x="33201" y="37717"/>
                </a:moveTo>
                <a:cubicBezTo>
                  <a:pt x="33271" y="37972"/>
                  <a:pt x="33315" y="38227"/>
                  <a:pt x="33385" y="38518"/>
                </a:cubicBezTo>
                <a:cubicBezTo>
                  <a:pt x="32355" y="38553"/>
                  <a:pt x="31369" y="38597"/>
                  <a:pt x="30339" y="38668"/>
                </a:cubicBezTo>
                <a:cubicBezTo>
                  <a:pt x="30304" y="38377"/>
                  <a:pt x="30304" y="38113"/>
                  <a:pt x="30304" y="37822"/>
                </a:cubicBezTo>
                <a:cubicBezTo>
                  <a:pt x="30269" y="37822"/>
                  <a:pt x="30269" y="37822"/>
                  <a:pt x="30269" y="37787"/>
                </a:cubicBezTo>
                <a:cubicBezTo>
                  <a:pt x="31255" y="37787"/>
                  <a:pt x="32215" y="37752"/>
                  <a:pt x="33201" y="37717"/>
                </a:cubicBezTo>
                <a:close/>
                <a:moveTo>
                  <a:pt x="55941" y="37497"/>
                </a:moveTo>
                <a:cubicBezTo>
                  <a:pt x="56020" y="37532"/>
                  <a:pt x="56091" y="37567"/>
                  <a:pt x="56161" y="37602"/>
                </a:cubicBezTo>
                <a:cubicBezTo>
                  <a:pt x="56205" y="37637"/>
                  <a:pt x="56241" y="37637"/>
                  <a:pt x="56311" y="37673"/>
                </a:cubicBezTo>
                <a:cubicBezTo>
                  <a:pt x="55615" y="37893"/>
                  <a:pt x="54885" y="38113"/>
                  <a:pt x="54180" y="38333"/>
                </a:cubicBezTo>
                <a:cubicBezTo>
                  <a:pt x="53855" y="38447"/>
                  <a:pt x="53485" y="38553"/>
                  <a:pt x="53124" y="38668"/>
                </a:cubicBezTo>
                <a:cubicBezTo>
                  <a:pt x="53080" y="38632"/>
                  <a:pt x="53045" y="38553"/>
                  <a:pt x="53009" y="38518"/>
                </a:cubicBezTo>
                <a:cubicBezTo>
                  <a:pt x="53414" y="38412"/>
                  <a:pt x="53784" y="38263"/>
                  <a:pt x="54145" y="38157"/>
                </a:cubicBezTo>
                <a:cubicBezTo>
                  <a:pt x="54735" y="37937"/>
                  <a:pt x="55360" y="37717"/>
                  <a:pt x="55941" y="37497"/>
                </a:cubicBezTo>
                <a:close/>
                <a:moveTo>
                  <a:pt x="59903" y="37092"/>
                </a:moveTo>
                <a:cubicBezTo>
                  <a:pt x="60053" y="37162"/>
                  <a:pt x="60202" y="37233"/>
                  <a:pt x="60308" y="37347"/>
                </a:cubicBezTo>
                <a:cubicBezTo>
                  <a:pt x="60422" y="37417"/>
                  <a:pt x="60528" y="37532"/>
                  <a:pt x="60643" y="37602"/>
                </a:cubicBezTo>
                <a:cubicBezTo>
                  <a:pt x="59868" y="37858"/>
                  <a:pt x="59137" y="38113"/>
                  <a:pt x="58406" y="38377"/>
                </a:cubicBezTo>
                <a:lnTo>
                  <a:pt x="57411" y="38703"/>
                </a:lnTo>
                <a:cubicBezTo>
                  <a:pt x="57306" y="38597"/>
                  <a:pt x="57227" y="38483"/>
                  <a:pt x="57156" y="38412"/>
                </a:cubicBezTo>
                <a:cubicBezTo>
                  <a:pt x="57042" y="38298"/>
                  <a:pt x="56971" y="38192"/>
                  <a:pt x="56901" y="38113"/>
                </a:cubicBezTo>
                <a:cubicBezTo>
                  <a:pt x="57227" y="38007"/>
                  <a:pt x="57596" y="37893"/>
                  <a:pt x="57922" y="37787"/>
                </a:cubicBezTo>
                <a:cubicBezTo>
                  <a:pt x="58582" y="37532"/>
                  <a:pt x="59243" y="37312"/>
                  <a:pt x="59903" y="37092"/>
                </a:cubicBezTo>
                <a:close/>
                <a:moveTo>
                  <a:pt x="30234" y="37787"/>
                </a:moveTo>
                <a:lnTo>
                  <a:pt x="30234" y="37858"/>
                </a:lnTo>
                <a:cubicBezTo>
                  <a:pt x="30269" y="38113"/>
                  <a:pt x="30269" y="38377"/>
                  <a:pt x="30269" y="38668"/>
                </a:cubicBezTo>
                <a:cubicBezTo>
                  <a:pt x="29388" y="38703"/>
                  <a:pt x="28473" y="38703"/>
                  <a:pt x="27513" y="38738"/>
                </a:cubicBezTo>
                <a:lnTo>
                  <a:pt x="27513" y="37893"/>
                </a:lnTo>
                <a:lnTo>
                  <a:pt x="27513" y="37858"/>
                </a:lnTo>
                <a:cubicBezTo>
                  <a:pt x="28394" y="37822"/>
                  <a:pt x="29309" y="37822"/>
                  <a:pt x="30234" y="37787"/>
                </a:cubicBezTo>
                <a:close/>
                <a:moveTo>
                  <a:pt x="42040" y="37717"/>
                </a:moveTo>
                <a:lnTo>
                  <a:pt x="42374" y="38377"/>
                </a:lnTo>
                <a:cubicBezTo>
                  <a:pt x="41344" y="38518"/>
                  <a:pt x="40314" y="38668"/>
                  <a:pt x="39293" y="38773"/>
                </a:cubicBezTo>
                <a:cubicBezTo>
                  <a:pt x="39178" y="38553"/>
                  <a:pt x="39108" y="38333"/>
                  <a:pt x="38994" y="38113"/>
                </a:cubicBezTo>
                <a:cubicBezTo>
                  <a:pt x="40024" y="38007"/>
                  <a:pt x="41018" y="37858"/>
                  <a:pt x="42040" y="37717"/>
                </a:cubicBezTo>
                <a:close/>
                <a:moveTo>
                  <a:pt x="64604" y="37162"/>
                </a:moveTo>
                <a:cubicBezTo>
                  <a:pt x="64824" y="37347"/>
                  <a:pt x="65009" y="37497"/>
                  <a:pt x="65185" y="37673"/>
                </a:cubicBezTo>
                <a:cubicBezTo>
                  <a:pt x="64085" y="38042"/>
                  <a:pt x="63028" y="38412"/>
                  <a:pt x="61928" y="38773"/>
                </a:cubicBezTo>
                <a:cubicBezTo>
                  <a:pt x="61743" y="38632"/>
                  <a:pt x="61558" y="38447"/>
                  <a:pt x="61408" y="38263"/>
                </a:cubicBezTo>
                <a:cubicBezTo>
                  <a:pt x="62474" y="37893"/>
                  <a:pt x="63539" y="37532"/>
                  <a:pt x="64604" y="37162"/>
                </a:cubicBezTo>
                <a:close/>
                <a:moveTo>
                  <a:pt x="8664" y="38703"/>
                </a:moveTo>
                <a:lnTo>
                  <a:pt x="8664" y="38703"/>
                </a:lnTo>
                <a:cubicBezTo>
                  <a:pt x="8588" y="38729"/>
                  <a:pt x="8512" y="38755"/>
                  <a:pt x="8436" y="38781"/>
                </a:cubicBezTo>
                <a:lnTo>
                  <a:pt x="8436" y="38781"/>
                </a:lnTo>
                <a:cubicBezTo>
                  <a:pt x="8511" y="38758"/>
                  <a:pt x="8586" y="38736"/>
                  <a:pt x="8661" y="38714"/>
                </a:cubicBezTo>
                <a:lnTo>
                  <a:pt x="8661" y="38714"/>
                </a:lnTo>
                <a:cubicBezTo>
                  <a:pt x="8662" y="38710"/>
                  <a:pt x="8663" y="38707"/>
                  <a:pt x="8664" y="38703"/>
                </a:cubicBezTo>
                <a:close/>
                <a:moveTo>
                  <a:pt x="3822" y="36502"/>
                </a:moveTo>
                <a:cubicBezTo>
                  <a:pt x="3637" y="36792"/>
                  <a:pt x="3417" y="37092"/>
                  <a:pt x="3232" y="37347"/>
                </a:cubicBezTo>
                <a:cubicBezTo>
                  <a:pt x="2607" y="37822"/>
                  <a:pt x="2061" y="38333"/>
                  <a:pt x="1471" y="38817"/>
                </a:cubicBezTo>
                <a:cubicBezTo>
                  <a:pt x="1656" y="38553"/>
                  <a:pt x="1797" y="38298"/>
                  <a:pt x="1982" y="38042"/>
                </a:cubicBezTo>
                <a:cubicBezTo>
                  <a:pt x="2572" y="37497"/>
                  <a:pt x="3197" y="36977"/>
                  <a:pt x="3822" y="36502"/>
                </a:cubicBezTo>
                <a:close/>
                <a:moveTo>
                  <a:pt x="27478" y="37858"/>
                </a:moveTo>
                <a:lnTo>
                  <a:pt x="27478" y="37893"/>
                </a:lnTo>
                <a:lnTo>
                  <a:pt x="27478" y="38738"/>
                </a:lnTo>
                <a:cubicBezTo>
                  <a:pt x="26853" y="38773"/>
                  <a:pt x="26272" y="38773"/>
                  <a:pt x="25647" y="38817"/>
                </a:cubicBezTo>
                <a:lnTo>
                  <a:pt x="24872" y="38817"/>
                </a:lnTo>
                <a:cubicBezTo>
                  <a:pt x="24872" y="38518"/>
                  <a:pt x="24907" y="38192"/>
                  <a:pt x="24907" y="37893"/>
                </a:cubicBezTo>
                <a:cubicBezTo>
                  <a:pt x="25277" y="37858"/>
                  <a:pt x="25612" y="37858"/>
                  <a:pt x="25973" y="37858"/>
                </a:cubicBezTo>
                <a:close/>
                <a:moveTo>
                  <a:pt x="45051" y="37937"/>
                </a:moveTo>
                <a:cubicBezTo>
                  <a:pt x="45121" y="38007"/>
                  <a:pt x="45156" y="38078"/>
                  <a:pt x="45236" y="38157"/>
                </a:cubicBezTo>
                <a:cubicBezTo>
                  <a:pt x="45271" y="38227"/>
                  <a:pt x="45306" y="38263"/>
                  <a:pt x="45341" y="38333"/>
                </a:cubicBezTo>
                <a:cubicBezTo>
                  <a:pt x="44426" y="38518"/>
                  <a:pt x="43545" y="38668"/>
                  <a:pt x="42630" y="38817"/>
                </a:cubicBezTo>
                <a:cubicBezTo>
                  <a:pt x="42594" y="38703"/>
                  <a:pt x="42515" y="38597"/>
                  <a:pt x="42445" y="38483"/>
                </a:cubicBezTo>
                <a:cubicBezTo>
                  <a:pt x="42445" y="38447"/>
                  <a:pt x="42445" y="38412"/>
                  <a:pt x="42410" y="38412"/>
                </a:cubicBezTo>
                <a:cubicBezTo>
                  <a:pt x="43290" y="38263"/>
                  <a:pt x="44170" y="38113"/>
                  <a:pt x="45051" y="37937"/>
                </a:cubicBezTo>
                <a:close/>
                <a:moveTo>
                  <a:pt x="51944" y="37347"/>
                </a:moveTo>
                <a:cubicBezTo>
                  <a:pt x="52129" y="37532"/>
                  <a:pt x="52314" y="37752"/>
                  <a:pt x="52499" y="37937"/>
                </a:cubicBezTo>
                <a:cubicBezTo>
                  <a:pt x="51469" y="38263"/>
                  <a:pt x="50439" y="38553"/>
                  <a:pt x="49417" y="38817"/>
                </a:cubicBezTo>
                <a:lnTo>
                  <a:pt x="49083" y="38483"/>
                </a:lnTo>
                <a:cubicBezTo>
                  <a:pt x="49012" y="38377"/>
                  <a:pt x="48898" y="38263"/>
                  <a:pt x="48828" y="38192"/>
                </a:cubicBezTo>
                <a:cubicBezTo>
                  <a:pt x="49858" y="37937"/>
                  <a:pt x="50923" y="37637"/>
                  <a:pt x="51944" y="37347"/>
                </a:cubicBezTo>
                <a:close/>
                <a:moveTo>
                  <a:pt x="5838" y="36651"/>
                </a:moveTo>
                <a:cubicBezTo>
                  <a:pt x="5653" y="36907"/>
                  <a:pt x="5433" y="37197"/>
                  <a:pt x="5248" y="37497"/>
                </a:cubicBezTo>
                <a:cubicBezTo>
                  <a:pt x="4517" y="37893"/>
                  <a:pt x="3822" y="38377"/>
                  <a:pt x="3117" y="38852"/>
                </a:cubicBezTo>
                <a:cubicBezTo>
                  <a:pt x="3338" y="38553"/>
                  <a:pt x="3522" y="38263"/>
                  <a:pt x="3743" y="37972"/>
                </a:cubicBezTo>
                <a:cubicBezTo>
                  <a:pt x="4438" y="37497"/>
                  <a:pt x="5142" y="37056"/>
                  <a:pt x="5838" y="36651"/>
                </a:cubicBezTo>
                <a:close/>
                <a:moveTo>
                  <a:pt x="48352" y="37717"/>
                </a:moveTo>
                <a:cubicBezTo>
                  <a:pt x="48458" y="37858"/>
                  <a:pt x="48608" y="38007"/>
                  <a:pt x="48757" y="38157"/>
                </a:cubicBezTo>
                <a:cubicBezTo>
                  <a:pt x="47762" y="38412"/>
                  <a:pt x="46776" y="38632"/>
                  <a:pt x="45746" y="38852"/>
                </a:cubicBezTo>
                <a:cubicBezTo>
                  <a:pt x="45641" y="38668"/>
                  <a:pt x="45526" y="38518"/>
                  <a:pt x="45420" y="38377"/>
                </a:cubicBezTo>
                <a:cubicBezTo>
                  <a:pt x="46407" y="38157"/>
                  <a:pt x="47357" y="37937"/>
                  <a:pt x="48352" y="37717"/>
                </a:cubicBezTo>
                <a:close/>
                <a:moveTo>
                  <a:pt x="24872" y="37893"/>
                </a:moveTo>
                <a:cubicBezTo>
                  <a:pt x="24837" y="38192"/>
                  <a:pt x="24837" y="38518"/>
                  <a:pt x="24837" y="38817"/>
                </a:cubicBezTo>
                <a:cubicBezTo>
                  <a:pt x="23956" y="38852"/>
                  <a:pt x="23041" y="38888"/>
                  <a:pt x="22090" y="38923"/>
                </a:cubicBezTo>
                <a:cubicBezTo>
                  <a:pt x="22125" y="38597"/>
                  <a:pt x="22160" y="38263"/>
                  <a:pt x="22196" y="37937"/>
                </a:cubicBezTo>
                <a:cubicBezTo>
                  <a:pt x="23076" y="37937"/>
                  <a:pt x="23956" y="37893"/>
                  <a:pt x="24872" y="37893"/>
                </a:cubicBezTo>
                <a:close/>
                <a:moveTo>
                  <a:pt x="38958" y="38113"/>
                </a:moveTo>
                <a:cubicBezTo>
                  <a:pt x="39038" y="38333"/>
                  <a:pt x="39143" y="38553"/>
                  <a:pt x="39214" y="38773"/>
                </a:cubicBezTo>
                <a:cubicBezTo>
                  <a:pt x="38333" y="38888"/>
                  <a:pt x="37418" y="38993"/>
                  <a:pt x="36537" y="39073"/>
                </a:cubicBezTo>
                <a:cubicBezTo>
                  <a:pt x="36467" y="38852"/>
                  <a:pt x="36396" y="38597"/>
                  <a:pt x="36282" y="38333"/>
                </a:cubicBezTo>
                <a:cubicBezTo>
                  <a:pt x="37162" y="38263"/>
                  <a:pt x="38078" y="38192"/>
                  <a:pt x="38958" y="38113"/>
                </a:cubicBezTo>
                <a:close/>
                <a:moveTo>
                  <a:pt x="14017" y="37497"/>
                </a:moveTo>
                <a:lnTo>
                  <a:pt x="14017" y="37497"/>
                </a:lnTo>
                <a:cubicBezTo>
                  <a:pt x="13946" y="37858"/>
                  <a:pt x="13867" y="38227"/>
                  <a:pt x="13797" y="38597"/>
                </a:cubicBezTo>
                <a:cubicBezTo>
                  <a:pt x="13462" y="38668"/>
                  <a:pt x="13172" y="38703"/>
                  <a:pt x="12846" y="38773"/>
                </a:cubicBezTo>
                <a:cubicBezTo>
                  <a:pt x="12256" y="38888"/>
                  <a:pt x="11701" y="38993"/>
                  <a:pt x="11120" y="39108"/>
                </a:cubicBezTo>
                <a:cubicBezTo>
                  <a:pt x="11226" y="38738"/>
                  <a:pt x="11305" y="38377"/>
                  <a:pt x="11411" y="38007"/>
                </a:cubicBezTo>
                <a:cubicBezTo>
                  <a:pt x="12256" y="37787"/>
                  <a:pt x="13136" y="37637"/>
                  <a:pt x="14017" y="37497"/>
                </a:cubicBezTo>
                <a:close/>
                <a:moveTo>
                  <a:pt x="22160" y="37937"/>
                </a:moveTo>
                <a:cubicBezTo>
                  <a:pt x="22125" y="38263"/>
                  <a:pt x="22090" y="38597"/>
                  <a:pt x="22046" y="38923"/>
                </a:cubicBezTo>
                <a:cubicBezTo>
                  <a:pt x="21095" y="38958"/>
                  <a:pt x="20144" y="39037"/>
                  <a:pt x="19149" y="39108"/>
                </a:cubicBezTo>
                <a:cubicBezTo>
                  <a:pt x="19229" y="38773"/>
                  <a:pt x="19264" y="38412"/>
                  <a:pt x="19334" y="38078"/>
                </a:cubicBezTo>
                <a:cubicBezTo>
                  <a:pt x="20250" y="38042"/>
                  <a:pt x="21210" y="37972"/>
                  <a:pt x="22160" y="37937"/>
                </a:cubicBezTo>
                <a:close/>
                <a:moveTo>
                  <a:pt x="56346" y="37673"/>
                </a:moveTo>
                <a:cubicBezTo>
                  <a:pt x="56461" y="37752"/>
                  <a:pt x="56602" y="37858"/>
                  <a:pt x="56822" y="38113"/>
                </a:cubicBezTo>
                <a:cubicBezTo>
                  <a:pt x="56091" y="38333"/>
                  <a:pt x="55395" y="38597"/>
                  <a:pt x="54665" y="38817"/>
                </a:cubicBezTo>
                <a:cubicBezTo>
                  <a:pt x="54295" y="38923"/>
                  <a:pt x="53890" y="39037"/>
                  <a:pt x="53520" y="39143"/>
                </a:cubicBezTo>
                <a:cubicBezTo>
                  <a:pt x="53414" y="38993"/>
                  <a:pt x="53265" y="38852"/>
                  <a:pt x="53159" y="38703"/>
                </a:cubicBezTo>
                <a:cubicBezTo>
                  <a:pt x="53520" y="38597"/>
                  <a:pt x="53855" y="38483"/>
                  <a:pt x="54224" y="38377"/>
                </a:cubicBezTo>
                <a:cubicBezTo>
                  <a:pt x="54920" y="38157"/>
                  <a:pt x="55651" y="37937"/>
                  <a:pt x="56346" y="37673"/>
                </a:cubicBezTo>
                <a:close/>
                <a:moveTo>
                  <a:pt x="42374" y="38412"/>
                </a:moveTo>
                <a:cubicBezTo>
                  <a:pt x="42410" y="38447"/>
                  <a:pt x="42410" y="38447"/>
                  <a:pt x="42410" y="38483"/>
                </a:cubicBezTo>
                <a:cubicBezTo>
                  <a:pt x="42480" y="38597"/>
                  <a:pt x="42515" y="38703"/>
                  <a:pt x="42594" y="38817"/>
                </a:cubicBezTo>
                <a:cubicBezTo>
                  <a:pt x="41564" y="38993"/>
                  <a:pt x="40534" y="39143"/>
                  <a:pt x="39513" y="39293"/>
                </a:cubicBezTo>
                <a:cubicBezTo>
                  <a:pt x="39434" y="39178"/>
                  <a:pt x="39399" y="39073"/>
                  <a:pt x="39363" y="38993"/>
                </a:cubicBezTo>
                <a:cubicBezTo>
                  <a:pt x="39328" y="38923"/>
                  <a:pt x="39328" y="38888"/>
                  <a:pt x="39293" y="38817"/>
                </a:cubicBezTo>
                <a:cubicBezTo>
                  <a:pt x="40314" y="38703"/>
                  <a:pt x="41344" y="38553"/>
                  <a:pt x="42374" y="38412"/>
                </a:cubicBezTo>
                <a:close/>
                <a:moveTo>
                  <a:pt x="19299" y="38078"/>
                </a:moveTo>
                <a:lnTo>
                  <a:pt x="19299" y="38078"/>
                </a:lnTo>
                <a:cubicBezTo>
                  <a:pt x="19229" y="38412"/>
                  <a:pt x="19185" y="38773"/>
                  <a:pt x="19114" y="39108"/>
                </a:cubicBezTo>
                <a:cubicBezTo>
                  <a:pt x="18234" y="39178"/>
                  <a:pt x="17318" y="39257"/>
                  <a:pt x="16403" y="39328"/>
                </a:cubicBezTo>
                <a:cubicBezTo>
                  <a:pt x="16438" y="39178"/>
                  <a:pt x="16473" y="39037"/>
                  <a:pt x="16473" y="38888"/>
                </a:cubicBezTo>
                <a:cubicBezTo>
                  <a:pt x="16508" y="38703"/>
                  <a:pt x="16543" y="38483"/>
                  <a:pt x="16543" y="38298"/>
                </a:cubicBezTo>
                <a:cubicBezTo>
                  <a:pt x="17468" y="38227"/>
                  <a:pt x="18384" y="38157"/>
                  <a:pt x="19299" y="38078"/>
                </a:cubicBezTo>
                <a:close/>
                <a:moveTo>
                  <a:pt x="36247" y="38377"/>
                </a:moveTo>
                <a:cubicBezTo>
                  <a:pt x="36317" y="38597"/>
                  <a:pt x="36432" y="38852"/>
                  <a:pt x="36502" y="39073"/>
                </a:cubicBezTo>
                <a:cubicBezTo>
                  <a:pt x="35516" y="39178"/>
                  <a:pt x="34556" y="39257"/>
                  <a:pt x="33570" y="39328"/>
                </a:cubicBezTo>
                <a:cubicBezTo>
                  <a:pt x="33535" y="39073"/>
                  <a:pt x="33456" y="38817"/>
                  <a:pt x="33421" y="38553"/>
                </a:cubicBezTo>
                <a:cubicBezTo>
                  <a:pt x="34372" y="38483"/>
                  <a:pt x="35296" y="38447"/>
                  <a:pt x="36247" y="38377"/>
                </a:cubicBezTo>
                <a:close/>
                <a:moveTo>
                  <a:pt x="65229" y="37717"/>
                </a:moveTo>
                <a:cubicBezTo>
                  <a:pt x="65335" y="37787"/>
                  <a:pt x="65405" y="37858"/>
                  <a:pt x="65485" y="37937"/>
                </a:cubicBezTo>
                <a:cubicBezTo>
                  <a:pt x="65590" y="38007"/>
                  <a:pt x="65705" y="38113"/>
                  <a:pt x="65775" y="38192"/>
                </a:cubicBezTo>
                <a:cubicBezTo>
                  <a:pt x="64930" y="38483"/>
                  <a:pt x="64085" y="38773"/>
                  <a:pt x="63248" y="39073"/>
                </a:cubicBezTo>
                <a:cubicBezTo>
                  <a:pt x="62984" y="39143"/>
                  <a:pt x="62729" y="39257"/>
                  <a:pt x="62474" y="39328"/>
                </a:cubicBezTo>
                <a:cubicBezTo>
                  <a:pt x="62403" y="39257"/>
                  <a:pt x="62289" y="39178"/>
                  <a:pt x="62218" y="39108"/>
                </a:cubicBezTo>
                <a:cubicBezTo>
                  <a:pt x="62148" y="38993"/>
                  <a:pt x="62034" y="38923"/>
                  <a:pt x="61963" y="38817"/>
                </a:cubicBezTo>
                <a:cubicBezTo>
                  <a:pt x="63064" y="38447"/>
                  <a:pt x="64129" y="38078"/>
                  <a:pt x="65229" y="37717"/>
                </a:cubicBezTo>
                <a:close/>
                <a:moveTo>
                  <a:pt x="45376" y="38377"/>
                </a:moveTo>
                <a:cubicBezTo>
                  <a:pt x="45491" y="38518"/>
                  <a:pt x="45597" y="38703"/>
                  <a:pt x="45711" y="38852"/>
                </a:cubicBezTo>
                <a:cubicBezTo>
                  <a:pt x="44795" y="39037"/>
                  <a:pt x="43836" y="39213"/>
                  <a:pt x="42920" y="39363"/>
                </a:cubicBezTo>
                <a:cubicBezTo>
                  <a:pt x="42815" y="39213"/>
                  <a:pt x="42735" y="39037"/>
                  <a:pt x="42665" y="38852"/>
                </a:cubicBezTo>
                <a:cubicBezTo>
                  <a:pt x="43545" y="38703"/>
                  <a:pt x="44461" y="38553"/>
                  <a:pt x="45376" y="38377"/>
                </a:cubicBezTo>
                <a:close/>
                <a:moveTo>
                  <a:pt x="60678" y="37637"/>
                </a:moveTo>
                <a:cubicBezTo>
                  <a:pt x="60898" y="37822"/>
                  <a:pt x="61118" y="38042"/>
                  <a:pt x="61303" y="38227"/>
                </a:cubicBezTo>
                <a:cubicBezTo>
                  <a:pt x="60387" y="38553"/>
                  <a:pt x="59428" y="38852"/>
                  <a:pt x="58512" y="39178"/>
                </a:cubicBezTo>
                <a:cubicBezTo>
                  <a:pt x="58327" y="39213"/>
                  <a:pt x="58142" y="39293"/>
                  <a:pt x="57966" y="39363"/>
                </a:cubicBezTo>
                <a:cubicBezTo>
                  <a:pt x="57852" y="39257"/>
                  <a:pt x="57781" y="39143"/>
                  <a:pt x="57702" y="39037"/>
                </a:cubicBezTo>
                <a:cubicBezTo>
                  <a:pt x="57596" y="38923"/>
                  <a:pt x="57526" y="38852"/>
                  <a:pt x="57447" y="38738"/>
                </a:cubicBezTo>
                <a:lnTo>
                  <a:pt x="58442" y="38412"/>
                </a:lnTo>
                <a:cubicBezTo>
                  <a:pt x="59172" y="38157"/>
                  <a:pt x="59903" y="37893"/>
                  <a:pt x="60678" y="37637"/>
                </a:cubicBezTo>
                <a:close/>
                <a:moveTo>
                  <a:pt x="52499" y="37972"/>
                </a:moveTo>
                <a:cubicBezTo>
                  <a:pt x="52640" y="38157"/>
                  <a:pt x="52789" y="38333"/>
                  <a:pt x="52939" y="38518"/>
                </a:cubicBezTo>
                <a:cubicBezTo>
                  <a:pt x="51979" y="38852"/>
                  <a:pt x="50958" y="39143"/>
                  <a:pt x="49963" y="39433"/>
                </a:cubicBezTo>
                <a:cubicBezTo>
                  <a:pt x="49778" y="39213"/>
                  <a:pt x="49638" y="39037"/>
                  <a:pt x="49453" y="38852"/>
                </a:cubicBezTo>
                <a:cubicBezTo>
                  <a:pt x="50483" y="38597"/>
                  <a:pt x="51504" y="38298"/>
                  <a:pt x="52499" y="37972"/>
                </a:cubicBezTo>
                <a:close/>
                <a:moveTo>
                  <a:pt x="2536" y="37092"/>
                </a:moveTo>
                <a:lnTo>
                  <a:pt x="2536" y="37092"/>
                </a:lnTo>
                <a:cubicBezTo>
                  <a:pt x="2352" y="37382"/>
                  <a:pt x="2131" y="37717"/>
                  <a:pt x="1947" y="38007"/>
                </a:cubicBezTo>
                <a:cubicBezTo>
                  <a:pt x="1656" y="38298"/>
                  <a:pt x="1321" y="38553"/>
                  <a:pt x="1031" y="38852"/>
                </a:cubicBezTo>
                <a:cubicBezTo>
                  <a:pt x="776" y="39073"/>
                  <a:pt x="520" y="39293"/>
                  <a:pt x="256" y="39513"/>
                </a:cubicBezTo>
                <a:cubicBezTo>
                  <a:pt x="476" y="39213"/>
                  <a:pt x="661" y="38888"/>
                  <a:pt x="846" y="38553"/>
                </a:cubicBezTo>
                <a:cubicBezTo>
                  <a:pt x="1031" y="38412"/>
                  <a:pt x="1216" y="38263"/>
                  <a:pt x="1357" y="38113"/>
                </a:cubicBezTo>
                <a:cubicBezTo>
                  <a:pt x="1762" y="37787"/>
                  <a:pt x="2131" y="37417"/>
                  <a:pt x="2536" y="37092"/>
                </a:cubicBezTo>
                <a:close/>
                <a:moveTo>
                  <a:pt x="52974" y="38553"/>
                </a:moveTo>
                <a:cubicBezTo>
                  <a:pt x="53009" y="38597"/>
                  <a:pt x="53045" y="38632"/>
                  <a:pt x="53080" y="38668"/>
                </a:cubicBezTo>
                <a:cubicBezTo>
                  <a:pt x="52059" y="38958"/>
                  <a:pt x="51064" y="39257"/>
                  <a:pt x="50043" y="39513"/>
                </a:cubicBezTo>
                <a:lnTo>
                  <a:pt x="49999" y="39478"/>
                </a:lnTo>
                <a:cubicBezTo>
                  <a:pt x="50993" y="39178"/>
                  <a:pt x="51979" y="38888"/>
                  <a:pt x="52974" y="38553"/>
                </a:cubicBezTo>
                <a:close/>
                <a:moveTo>
                  <a:pt x="33385" y="38553"/>
                </a:moveTo>
                <a:cubicBezTo>
                  <a:pt x="33421" y="38817"/>
                  <a:pt x="33456" y="39108"/>
                  <a:pt x="33535" y="39328"/>
                </a:cubicBezTo>
                <a:cubicBezTo>
                  <a:pt x="32470" y="39398"/>
                  <a:pt x="31440" y="39478"/>
                  <a:pt x="30375" y="39548"/>
                </a:cubicBezTo>
                <a:cubicBezTo>
                  <a:pt x="30375" y="39257"/>
                  <a:pt x="30339" y="38958"/>
                  <a:pt x="30339" y="38703"/>
                </a:cubicBezTo>
                <a:cubicBezTo>
                  <a:pt x="31369" y="38668"/>
                  <a:pt x="32355" y="38597"/>
                  <a:pt x="33385" y="38553"/>
                </a:cubicBezTo>
                <a:close/>
                <a:moveTo>
                  <a:pt x="48792" y="38192"/>
                </a:moveTo>
                <a:cubicBezTo>
                  <a:pt x="48863" y="38298"/>
                  <a:pt x="48977" y="38412"/>
                  <a:pt x="49048" y="38518"/>
                </a:cubicBezTo>
                <a:lnTo>
                  <a:pt x="49382" y="38852"/>
                </a:lnTo>
                <a:cubicBezTo>
                  <a:pt x="48352" y="39108"/>
                  <a:pt x="47322" y="39328"/>
                  <a:pt x="46301" y="39583"/>
                </a:cubicBezTo>
                <a:cubicBezTo>
                  <a:pt x="46222" y="39478"/>
                  <a:pt x="46151" y="39363"/>
                  <a:pt x="46081" y="39257"/>
                </a:cubicBezTo>
                <a:cubicBezTo>
                  <a:pt x="45966" y="39108"/>
                  <a:pt x="45896" y="38993"/>
                  <a:pt x="45781" y="38888"/>
                </a:cubicBezTo>
                <a:cubicBezTo>
                  <a:pt x="46776" y="38668"/>
                  <a:pt x="47798" y="38447"/>
                  <a:pt x="48792" y="38192"/>
                </a:cubicBezTo>
                <a:close/>
                <a:moveTo>
                  <a:pt x="39258" y="38852"/>
                </a:moveTo>
                <a:cubicBezTo>
                  <a:pt x="39293" y="38888"/>
                  <a:pt x="39293" y="38958"/>
                  <a:pt x="39328" y="38993"/>
                </a:cubicBezTo>
                <a:cubicBezTo>
                  <a:pt x="39363" y="39108"/>
                  <a:pt x="39399" y="39178"/>
                  <a:pt x="39434" y="39293"/>
                </a:cubicBezTo>
                <a:cubicBezTo>
                  <a:pt x="38518" y="39398"/>
                  <a:pt x="37603" y="39513"/>
                  <a:pt x="36687" y="39618"/>
                </a:cubicBezTo>
                <a:cubicBezTo>
                  <a:pt x="36652" y="39478"/>
                  <a:pt x="36617" y="39328"/>
                  <a:pt x="36572" y="39178"/>
                </a:cubicBezTo>
                <a:cubicBezTo>
                  <a:pt x="36537" y="39143"/>
                  <a:pt x="36537" y="39143"/>
                  <a:pt x="36537" y="39108"/>
                </a:cubicBezTo>
                <a:cubicBezTo>
                  <a:pt x="37453" y="39037"/>
                  <a:pt x="38333" y="38923"/>
                  <a:pt x="39258" y="38852"/>
                </a:cubicBezTo>
                <a:close/>
                <a:moveTo>
                  <a:pt x="6974" y="37382"/>
                </a:moveTo>
                <a:cubicBezTo>
                  <a:pt x="6789" y="37752"/>
                  <a:pt x="6639" y="38113"/>
                  <a:pt x="6498" y="38518"/>
                </a:cubicBezTo>
                <a:cubicBezTo>
                  <a:pt x="5688" y="38852"/>
                  <a:pt x="4922" y="39257"/>
                  <a:pt x="4183" y="39654"/>
                </a:cubicBezTo>
                <a:cubicBezTo>
                  <a:pt x="4368" y="39293"/>
                  <a:pt x="4553" y="38888"/>
                  <a:pt x="4702" y="38518"/>
                </a:cubicBezTo>
                <a:cubicBezTo>
                  <a:pt x="5468" y="38113"/>
                  <a:pt x="6199" y="37717"/>
                  <a:pt x="6974" y="37382"/>
                </a:cubicBezTo>
                <a:close/>
                <a:moveTo>
                  <a:pt x="30269" y="38703"/>
                </a:moveTo>
                <a:cubicBezTo>
                  <a:pt x="30304" y="38958"/>
                  <a:pt x="30304" y="39257"/>
                  <a:pt x="30339" y="39548"/>
                </a:cubicBezTo>
                <a:cubicBezTo>
                  <a:pt x="29424" y="39583"/>
                  <a:pt x="28473" y="39654"/>
                  <a:pt x="27548" y="39698"/>
                </a:cubicBezTo>
                <a:cubicBezTo>
                  <a:pt x="27548" y="39398"/>
                  <a:pt x="27513" y="39073"/>
                  <a:pt x="27513" y="38773"/>
                </a:cubicBezTo>
                <a:cubicBezTo>
                  <a:pt x="28473" y="38773"/>
                  <a:pt x="29388" y="38738"/>
                  <a:pt x="30269" y="38703"/>
                </a:cubicBezTo>
                <a:close/>
                <a:moveTo>
                  <a:pt x="16508" y="38298"/>
                </a:moveTo>
                <a:lnTo>
                  <a:pt x="16508" y="38298"/>
                </a:lnTo>
                <a:cubicBezTo>
                  <a:pt x="16473" y="38483"/>
                  <a:pt x="16473" y="38703"/>
                  <a:pt x="16438" y="38888"/>
                </a:cubicBezTo>
                <a:cubicBezTo>
                  <a:pt x="16403" y="39037"/>
                  <a:pt x="16403" y="39178"/>
                  <a:pt x="16367" y="39363"/>
                </a:cubicBezTo>
                <a:cubicBezTo>
                  <a:pt x="15443" y="39433"/>
                  <a:pt x="14527" y="39583"/>
                  <a:pt x="13647" y="39733"/>
                </a:cubicBezTo>
                <a:cubicBezTo>
                  <a:pt x="13682" y="39513"/>
                  <a:pt x="13726" y="39293"/>
                  <a:pt x="13761" y="39108"/>
                </a:cubicBezTo>
                <a:cubicBezTo>
                  <a:pt x="13797" y="38958"/>
                  <a:pt x="13832" y="38817"/>
                  <a:pt x="13832" y="38668"/>
                </a:cubicBezTo>
                <a:cubicBezTo>
                  <a:pt x="14712" y="38518"/>
                  <a:pt x="15628" y="38412"/>
                  <a:pt x="16508" y="38298"/>
                </a:cubicBezTo>
                <a:close/>
                <a:moveTo>
                  <a:pt x="56866" y="38157"/>
                </a:moveTo>
                <a:cubicBezTo>
                  <a:pt x="56936" y="38227"/>
                  <a:pt x="57006" y="38298"/>
                  <a:pt x="57121" y="38412"/>
                </a:cubicBezTo>
                <a:cubicBezTo>
                  <a:pt x="57191" y="38518"/>
                  <a:pt x="57262" y="38632"/>
                  <a:pt x="57341" y="38703"/>
                </a:cubicBezTo>
                <a:cubicBezTo>
                  <a:pt x="56716" y="38923"/>
                  <a:pt x="56020" y="39143"/>
                  <a:pt x="55360" y="39363"/>
                </a:cubicBezTo>
                <a:cubicBezTo>
                  <a:pt x="54920" y="39513"/>
                  <a:pt x="54480" y="39654"/>
                  <a:pt x="54040" y="39768"/>
                </a:cubicBezTo>
                <a:cubicBezTo>
                  <a:pt x="53855" y="39583"/>
                  <a:pt x="53705" y="39363"/>
                  <a:pt x="53564" y="39178"/>
                </a:cubicBezTo>
                <a:cubicBezTo>
                  <a:pt x="53925" y="39073"/>
                  <a:pt x="54295" y="38958"/>
                  <a:pt x="54665" y="38852"/>
                </a:cubicBezTo>
                <a:cubicBezTo>
                  <a:pt x="55395" y="38632"/>
                  <a:pt x="56126" y="38377"/>
                  <a:pt x="56866" y="38157"/>
                </a:cubicBezTo>
                <a:close/>
                <a:moveTo>
                  <a:pt x="27478" y="38773"/>
                </a:moveTo>
                <a:cubicBezTo>
                  <a:pt x="27478" y="39073"/>
                  <a:pt x="27478" y="39398"/>
                  <a:pt x="27513" y="39698"/>
                </a:cubicBezTo>
                <a:cubicBezTo>
                  <a:pt x="26967" y="39733"/>
                  <a:pt x="26448" y="39733"/>
                  <a:pt x="25902" y="39768"/>
                </a:cubicBezTo>
                <a:cubicBezTo>
                  <a:pt x="25568" y="39768"/>
                  <a:pt x="25207" y="39803"/>
                  <a:pt x="24872" y="39803"/>
                </a:cubicBezTo>
                <a:lnTo>
                  <a:pt x="24872" y="38852"/>
                </a:lnTo>
                <a:lnTo>
                  <a:pt x="25647" y="38852"/>
                </a:lnTo>
                <a:cubicBezTo>
                  <a:pt x="26272" y="38817"/>
                  <a:pt x="26853" y="38817"/>
                  <a:pt x="27478" y="38773"/>
                </a:cubicBezTo>
                <a:close/>
                <a:moveTo>
                  <a:pt x="11340" y="38007"/>
                </a:moveTo>
                <a:lnTo>
                  <a:pt x="11340" y="38007"/>
                </a:lnTo>
                <a:cubicBezTo>
                  <a:pt x="11261" y="38377"/>
                  <a:pt x="11155" y="38738"/>
                  <a:pt x="11085" y="39108"/>
                </a:cubicBezTo>
                <a:cubicBezTo>
                  <a:pt x="10161" y="39328"/>
                  <a:pt x="9280" y="39583"/>
                  <a:pt x="8400" y="39838"/>
                </a:cubicBezTo>
                <a:cubicBezTo>
                  <a:pt x="8514" y="39478"/>
                  <a:pt x="8620" y="39073"/>
                  <a:pt x="8734" y="38703"/>
                </a:cubicBezTo>
                <a:cubicBezTo>
                  <a:pt x="9580" y="38412"/>
                  <a:pt x="10460" y="38192"/>
                  <a:pt x="11340" y="38007"/>
                </a:cubicBezTo>
                <a:close/>
                <a:moveTo>
                  <a:pt x="42630" y="38852"/>
                </a:moveTo>
                <a:cubicBezTo>
                  <a:pt x="42700" y="39037"/>
                  <a:pt x="42779" y="39213"/>
                  <a:pt x="42885" y="39398"/>
                </a:cubicBezTo>
                <a:cubicBezTo>
                  <a:pt x="41820" y="39583"/>
                  <a:pt x="40798" y="39733"/>
                  <a:pt x="39733" y="39874"/>
                </a:cubicBezTo>
                <a:cubicBezTo>
                  <a:pt x="39654" y="39698"/>
                  <a:pt x="39583" y="39513"/>
                  <a:pt x="39513" y="39328"/>
                </a:cubicBezTo>
                <a:cubicBezTo>
                  <a:pt x="40534" y="39178"/>
                  <a:pt x="41564" y="39037"/>
                  <a:pt x="42630" y="38852"/>
                </a:cubicBezTo>
                <a:close/>
                <a:moveTo>
                  <a:pt x="4368" y="37056"/>
                </a:moveTo>
                <a:cubicBezTo>
                  <a:pt x="4148" y="37347"/>
                  <a:pt x="3927" y="37637"/>
                  <a:pt x="3707" y="37937"/>
                </a:cubicBezTo>
                <a:cubicBezTo>
                  <a:pt x="3382" y="38157"/>
                  <a:pt x="3082" y="38377"/>
                  <a:pt x="2756" y="38632"/>
                </a:cubicBezTo>
                <a:cubicBezTo>
                  <a:pt x="2457" y="38888"/>
                  <a:pt x="2131" y="39143"/>
                  <a:pt x="1841" y="39398"/>
                </a:cubicBezTo>
                <a:cubicBezTo>
                  <a:pt x="2061" y="39073"/>
                  <a:pt x="2281" y="38773"/>
                  <a:pt x="2457" y="38447"/>
                </a:cubicBezTo>
                <a:lnTo>
                  <a:pt x="2457" y="38447"/>
                </a:lnTo>
                <a:cubicBezTo>
                  <a:pt x="1876" y="38923"/>
                  <a:pt x="1321" y="39398"/>
                  <a:pt x="811" y="39918"/>
                </a:cubicBezTo>
                <a:cubicBezTo>
                  <a:pt x="996" y="39583"/>
                  <a:pt x="1216" y="39293"/>
                  <a:pt x="1401" y="38958"/>
                </a:cubicBezTo>
                <a:cubicBezTo>
                  <a:pt x="1947" y="38447"/>
                  <a:pt x="2536" y="37937"/>
                  <a:pt x="3117" y="37497"/>
                </a:cubicBezTo>
                <a:lnTo>
                  <a:pt x="3117" y="37497"/>
                </a:lnTo>
                <a:lnTo>
                  <a:pt x="3082" y="37532"/>
                </a:lnTo>
                <a:cubicBezTo>
                  <a:pt x="2862" y="37822"/>
                  <a:pt x="2677" y="38113"/>
                  <a:pt x="2457" y="38447"/>
                </a:cubicBezTo>
                <a:cubicBezTo>
                  <a:pt x="2897" y="38113"/>
                  <a:pt x="3338" y="37752"/>
                  <a:pt x="3778" y="37453"/>
                </a:cubicBezTo>
                <a:cubicBezTo>
                  <a:pt x="3963" y="37312"/>
                  <a:pt x="4183" y="37162"/>
                  <a:pt x="4368" y="37056"/>
                </a:cubicBezTo>
                <a:close/>
                <a:moveTo>
                  <a:pt x="5178" y="37567"/>
                </a:moveTo>
                <a:cubicBezTo>
                  <a:pt x="4993" y="37858"/>
                  <a:pt x="4843" y="38157"/>
                  <a:pt x="4702" y="38483"/>
                </a:cubicBezTo>
                <a:lnTo>
                  <a:pt x="4658" y="38483"/>
                </a:lnTo>
                <a:cubicBezTo>
                  <a:pt x="3927" y="38923"/>
                  <a:pt x="3197" y="39398"/>
                  <a:pt x="2501" y="39918"/>
                </a:cubicBezTo>
                <a:cubicBezTo>
                  <a:pt x="2677" y="39583"/>
                  <a:pt x="2862" y="39257"/>
                  <a:pt x="3047" y="38958"/>
                </a:cubicBezTo>
                <a:cubicBezTo>
                  <a:pt x="3778" y="38447"/>
                  <a:pt x="4482" y="38007"/>
                  <a:pt x="5178" y="37567"/>
                </a:cubicBezTo>
                <a:close/>
                <a:moveTo>
                  <a:pt x="36502" y="39143"/>
                </a:moveTo>
                <a:lnTo>
                  <a:pt x="36502" y="39178"/>
                </a:lnTo>
                <a:cubicBezTo>
                  <a:pt x="36537" y="39328"/>
                  <a:pt x="36572" y="39478"/>
                  <a:pt x="36617" y="39618"/>
                </a:cubicBezTo>
                <a:cubicBezTo>
                  <a:pt x="35622" y="39733"/>
                  <a:pt x="34636" y="39838"/>
                  <a:pt x="33641" y="39918"/>
                </a:cubicBezTo>
                <a:cubicBezTo>
                  <a:pt x="33641" y="39803"/>
                  <a:pt x="33606" y="39654"/>
                  <a:pt x="33606" y="39548"/>
                </a:cubicBezTo>
                <a:cubicBezTo>
                  <a:pt x="33606" y="39478"/>
                  <a:pt x="33570" y="39433"/>
                  <a:pt x="33570" y="39363"/>
                </a:cubicBezTo>
                <a:cubicBezTo>
                  <a:pt x="34556" y="39293"/>
                  <a:pt x="35516" y="39213"/>
                  <a:pt x="36502" y="39143"/>
                </a:cubicBezTo>
                <a:close/>
                <a:moveTo>
                  <a:pt x="24837" y="38852"/>
                </a:moveTo>
                <a:cubicBezTo>
                  <a:pt x="24837" y="39178"/>
                  <a:pt x="24802" y="39513"/>
                  <a:pt x="24802" y="39803"/>
                </a:cubicBezTo>
                <a:cubicBezTo>
                  <a:pt x="23886" y="39874"/>
                  <a:pt x="22926" y="39918"/>
                  <a:pt x="22011" y="39953"/>
                </a:cubicBezTo>
                <a:cubicBezTo>
                  <a:pt x="22011" y="39618"/>
                  <a:pt x="22046" y="39293"/>
                  <a:pt x="22090" y="38958"/>
                </a:cubicBezTo>
                <a:cubicBezTo>
                  <a:pt x="23006" y="38923"/>
                  <a:pt x="23921" y="38888"/>
                  <a:pt x="24837" y="38852"/>
                </a:cubicBezTo>
                <a:close/>
                <a:moveTo>
                  <a:pt x="61338" y="38263"/>
                </a:moveTo>
                <a:cubicBezTo>
                  <a:pt x="61523" y="38447"/>
                  <a:pt x="61708" y="38632"/>
                  <a:pt x="61884" y="38817"/>
                </a:cubicBezTo>
                <a:cubicBezTo>
                  <a:pt x="61664" y="38888"/>
                  <a:pt x="61488" y="38923"/>
                  <a:pt x="61303" y="38993"/>
                </a:cubicBezTo>
                <a:cubicBezTo>
                  <a:pt x="60387" y="39328"/>
                  <a:pt x="59428" y="39618"/>
                  <a:pt x="58477" y="39953"/>
                </a:cubicBezTo>
                <a:cubicBezTo>
                  <a:pt x="58327" y="39768"/>
                  <a:pt x="58142" y="39583"/>
                  <a:pt x="58001" y="39398"/>
                </a:cubicBezTo>
                <a:cubicBezTo>
                  <a:pt x="58186" y="39328"/>
                  <a:pt x="58362" y="39257"/>
                  <a:pt x="58512" y="39213"/>
                </a:cubicBezTo>
                <a:cubicBezTo>
                  <a:pt x="59463" y="38888"/>
                  <a:pt x="60422" y="38597"/>
                  <a:pt x="61338" y="38263"/>
                </a:cubicBezTo>
                <a:close/>
                <a:moveTo>
                  <a:pt x="53124" y="38703"/>
                </a:moveTo>
                <a:cubicBezTo>
                  <a:pt x="53230" y="38852"/>
                  <a:pt x="53344" y="38993"/>
                  <a:pt x="53485" y="39143"/>
                </a:cubicBezTo>
                <a:cubicBezTo>
                  <a:pt x="52464" y="39433"/>
                  <a:pt x="51434" y="39733"/>
                  <a:pt x="50404" y="39988"/>
                </a:cubicBezTo>
                <a:cubicBezTo>
                  <a:pt x="50298" y="39838"/>
                  <a:pt x="50183" y="39698"/>
                  <a:pt x="50078" y="39548"/>
                </a:cubicBezTo>
                <a:cubicBezTo>
                  <a:pt x="51099" y="39293"/>
                  <a:pt x="52094" y="38993"/>
                  <a:pt x="53124" y="38703"/>
                </a:cubicBezTo>
                <a:close/>
                <a:moveTo>
                  <a:pt x="22046" y="38958"/>
                </a:moveTo>
                <a:lnTo>
                  <a:pt x="22046" y="38958"/>
                </a:lnTo>
                <a:cubicBezTo>
                  <a:pt x="22011" y="39293"/>
                  <a:pt x="21976" y="39618"/>
                  <a:pt x="21940" y="39953"/>
                </a:cubicBezTo>
                <a:cubicBezTo>
                  <a:pt x="20945" y="40023"/>
                  <a:pt x="19959" y="40094"/>
                  <a:pt x="19009" y="40173"/>
                </a:cubicBezTo>
                <a:cubicBezTo>
                  <a:pt x="19044" y="39838"/>
                  <a:pt x="19114" y="39513"/>
                  <a:pt x="19149" y="39143"/>
                </a:cubicBezTo>
                <a:cubicBezTo>
                  <a:pt x="20109" y="39073"/>
                  <a:pt x="21060" y="39037"/>
                  <a:pt x="22046" y="38958"/>
                </a:cubicBezTo>
                <a:close/>
                <a:moveTo>
                  <a:pt x="33535" y="39363"/>
                </a:moveTo>
                <a:cubicBezTo>
                  <a:pt x="33535" y="39433"/>
                  <a:pt x="33535" y="39478"/>
                  <a:pt x="33570" y="39548"/>
                </a:cubicBezTo>
                <a:cubicBezTo>
                  <a:pt x="33570" y="39654"/>
                  <a:pt x="33606" y="39803"/>
                  <a:pt x="33606" y="39918"/>
                </a:cubicBezTo>
                <a:cubicBezTo>
                  <a:pt x="32540" y="40023"/>
                  <a:pt x="31510" y="40094"/>
                  <a:pt x="30489" y="40173"/>
                </a:cubicBezTo>
                <a:cubicBezTo>
                  <a:pt x="30454" y="40138"/>
                  <a:pt x="30454" y="40094"/>
                  <a:pt x="30454" y="40023"/>
                </a:cubicBezTo>
                <a:cubicBezTo>
                  <a:pt x="30410" y="39874"/>
                  <a:pt x="30410" y="39733"/>
                  <a:pt x="30410" y="39583"/>
                </a:cubicBezTo>
                <a:cubicBezTo>
                  <a:pt x="31440" y="39513"/>
                  <a:pt x="32505" y="39433"/>
                  <a:pt x="33535" y="39363"/>
                </a:cubicBezTo>
                <a:close/>
                <a:moveTo>
                  <a:pt x="45746" y="38888"/>
                </a:moveTo>
                <a:cubicBezTo>
                  <a:pt x="45817" y="38993"/>
                  <a:pt x="45931" y="39143"/>
                  <a:pt x="46037" y="39257"/>
                </a:cubicBezTo>
                <a:cubicBezTo>
                  <a:pt x="46116" y="39363"/>
                  <a:pt x="46186" y="39478"/>
                  <a:pt x="46257" y="39583"/>
                </a:cubicBezTo>
                <a:cubicBezTo>
                  <a:pt x="45271" y="39803"/>
                  <a:pt x="44276" y="39988"/>
                  <a:pt x="43290" y="40173"/>
                </a:cubicBezTo>
                <a:cubicBezTo>
                  <a:pt x="43175" y="39918"/>
                  <a:pt x="43070" y="39654"/>
                  <a:pt x="42920" y="39433"/>
                </a:cubicBezTo>
                <a:cubicBezTo>
                  <a:pt x="43880" y="39257"/>
                  <a:pt x="44795" y="39073"/>
                  <a:pt x="45746" y="38888"/>
                </a:cubicBezTo>
                <a:close/>
                <a:moveTo>
                  <a:pt x="13797" y="38668"/>
                </a:moveTo>
                <a:lnTo>
                  <a:pt x="13797" y="38668"/>
                </a:lnTo>
                <a:cubicBezTo>
                  <a:pt x="13761" y="38817"/>
                  <a:pt x="13761" y="38958"/>
                  <a:pt x="13726" y="39073"/>
                </a:cubicBezTo>
                <a:cubicBezTo>
                  <a:pt x="13682" y="39293"/>
                  <a:pt x="13647" y="39513"/>
                  <a:pt x="13612" y="39733"/>
                </a:cubicBezTo>
                <a:cubicBezTo>
                  <a:pt x="13207" y="39803"/>
                  <a:pt x="12846" y="39838"/>
                  <a:pt x="12441" y="39918"/>
                </a:cubicBezTo>
                <a:cubicBezTo>
                  <a:pt x="11921" y="40023"/>
                  <a:pt x="11411" y="40138"/>
                  <a:pt x="10900" y="40243"/>
                </a:cubicBezTo>
                <a:cubicBezTo>
                  <a:pt x="10935" y="40023"/>
                  <a:pt x="10971" y="39838"/>
                  <a:pt x="11006" y="39618"/>
                </a:cubicBezTo>
                <a:cubicBezTo>
                  <a:pt x="11041" y="39478"/>
                  <a:pt x="11085" y="39328"/>
                  <a:pt x="11120" y="39178"/>
                </a:cubicBezTo>
                <a:cubicBezTo>
                  <a:pt x="12001" y="38958"/>
                  <a:pt x="12881" y="38817"/>
                  <a:pt x="13797" y="38668"/>
                </a:cubicBezTo>
                <a:close/>
                <a:moveTo>
                  <a:pt x="49417" y="38888"/>
                </a:moveTo>
                <a:cubicBezTo>
                  <a:pt x="49558" y="39073"/>
                  <a:pt x="49743" y="39257"/>
                  <a:pt x="49928" y="39433"/>
                </a:cubicBezTo>
                <a:cubicBezTo>
                  <a:pt x="48898" y="39733"/>
                  <a:pt x="47842" y="39988"/>
                  <a:pt x="46812" y="40243"/>
                </a:cubicBezTo>
                <a:cubicBezTo>
                  <a:pt x="46662" y="40023"/>
                  <a:pt x="46477" y="39803"/>
                  <a:pt x="46336" y="39618"/>
                </a:cubicBezTo>
                <a:cubicBezTo>
                  <a:pt x="47357" y="39363"/>
                  <a:pt x="48387" y="39143"/>
                  <a:pt x="49417" y="38888"/>
                </a:cubicBezTo>
                <a:close/>
                <a:moveTo>
                  <a:pt x="39478" y="39328"/>
                </a:moveTo>
                <a:cubicBezTo>
                  <a:pt x="39548" y="39513"/>
                  <a:pt x="39619" y="39698"/>
                  <a:pt x="39698" y="39874"/>
                </a:cubicBezTo>
                <a:cubicBezTo>
                  <a:pt x="38738" y="40023"/>
                  <a:pt x="37787" y="40173"/>
                  <a:pt x="36837" y="40279"/>
                </a:cubicBezTo>
                <a:cubicBezTo>
                  <a:pt x="36793" y="40059"/>
                  <a:pt x="36722" y="39874"/>
                  <a:pt x="36687" y="39654"/>
                </a:cubicBezTo>
                <a:cubicBezTo>
                  <a:pt x="37603" y="39583"/>
                  <a:pt x="38518" y="39478"/>
                  <a:pt x="39478" y="39328"/>
                </a:cubicBezTo>
                <a:close/>
                <a:moveTo>
                  <a:pt x="49928" y="39478"/>
                </a:moveTo>
                <a:cubicBezTo>
                  <a:pt x="49963" y="39513"/>
                  <a:pt x="49963" y="39513"/>
                  <a:pt x="49999" y="39548"/>
                </a:cubicBezTo>
                <a:cubicBezTo>
                  <a:pt x="48942" y="39803"/>
                  <a:pt x="47912" y="40059"/>
                  <a:pt x="46847" y="40314"/>
                </a:cubicBezTo>
                <a:cubicBezTo>
                  <a:pt x="46847" y="40314"/>
                  <a:pt x="46847" y="40279"/>
                  <a:pt x="46812" y="40279"/>
                </a:cubicBezTo>
                <a:cubicBezTo>
                  <a:pt x="47877" y="40023"/>
                  <a:pt x="48898" y="39768"/>
                  <a:pt x="49928" y="39478"/>
                </a:cubicBezTo>
                <a:close/>
                <a:moveTo>
                  <a:pt x="30339" y="39583"/>
                </a:moveTo>
                <a:cubicBezTo>
                  <a:pt x="30375" y="39733"/>
                  <a:pt x="30375" y="39874"/>
                  <a:pt x="30410" y="40023"/>
                </a:cubicBezTo>
                <a:lnTo>
                  <a:pt x="30410" y="40208"/>
                </a:lnTo>
                <a:cubicBezTo>
                  <a:pt x="29459" y="40243"/>
                  <a:pt x="28508" y="40314"/>
                  <a:pt x="27592" y="40393"/>
                </a:cubicBezTo>
                <a:cubicBezTo>
                  <a:pt x="27592" y="40279"/>
                  <a:pt x="27592" y="40173"/>
                  <a:pt x="27548" y="40059"/>
                </a:cubicBezTo>
                <a:lnTo>
                  <a:pt x="27548" y="39733"/>
                </a:lnTo>
                <a:cubicBezTo>
                  <a:pt x="28508" y="39698"/>
                  <a:pt x="29424" y="39618"/>
                  <a:pt x="30339" y="39583"/>
                </a:cubicBezTo>
                <a:close/>
                <a:moveTo>
                  <a:pt x="3637" y="38042"/>
                </a:moveTo>
                <a:lnTo>
                  <a:pt x="3637" y="38042"/>
                </a:lnTo>
                <a:cubicBezTo>
                  <a:pt x="3417" y="38333"/>
                  <a:pt x="3232" y="38632"/>
                  <a:pt x="3047" y="38923"/>
                </a:cubicBezTo>
                <a:lnTo>
                  <a:pt x="3012" y="38923"/>
                </a:lnTo>
                <a:cubicBezTo>
                  <a:pt x="2352" y="39398"/>
                  <a:pt x="1726" y="39953"/>
                  <a:pt x="1101" y="40464"/>
                </a:cubicBezTo>
                <a:cubicBezTo>
                  <a:pt x="1321" y="40173"/>
                  <a:pt x="1506" y="39838"/>
                  <a:pt x="1726" y="39548"/>
                </a:cubicBezTo>
                <a:cubicBezTo>
                  <a:pt x="2096" y="39213"/>
                  <a:pt x="2422" y="38923"/>
                  <a:pt x="2792" y="38668"/>
                </a:cubicBezTo>
                <a:cubicBezTo>
                  <a:pt x="3082" y="38447"/>
                  <a:pt x="3338" y="38227"/>
                  <a:pt x="3637" y="38042"/>
                </a:cubicBezTo>
                <a:close/>
                <a:moveTo>
                  <a:pt x="19114" y="39143"/>
                </a:moveTo>
                <a:cubicBezTo>
                  <a:pt x="19044" y="39513"/>
                  <a:pt x="19009" y="39838"/>
                  <a:pt x="18929" y="40173"/>
                </a:cubicBezTo>
                <a:cubicBezTo>
                  <a:pt x="18049" y="40279"/>
                  <a:pt x="17133" y="40358"/>
                  <a:pt x="16253" y="40464"/>
                </a:cubicBezTo>
                <a:cubicBezTo>
                  <a:pt x="16288" y="40094"/>
                  <a:pt x="16367" y="39768"/>
                  <a:pt x="16403" y="39398"/>
                </a:cubicBezTo>
                <a:cubicBezTo>
                  <a:pt x="17318" y="39293"/>
                  <a:pt x="18199" y="39213"/>
                  <a:pt x="19114" y="39143"/>
                </a:cubicBezTo>
                <a:close/>
                <a:moveTo>
                  <a:pt x="57376" y="38738"/>
                </a:moveTo>
                <a:cubicBezTo>
                  <a:pt x="57482" y="38852"/>
                  <a:pt x="57561" y="38958"/>
                  <a:pt x="57667" y="39073"/>
                </a:cubicBezTo>
                <a:cubicBezTo>
                  <a:pt x="57746" y="39178"/>
                  <a:pt x="57816" y="39257"/>
                  <a:pt x="57922" y="39363"/>
                </a:cubicBezTo>
                <a:cubicBezTo>
                  <a:pt x="57156" y="39618"/>
                  <a:pt x="56381" y="39874"/>
                  <a:pt x="55615" y="40138"/>
                </a:cubicBezTo>
                <a:cubicBezTo>
                  <a:pt x="55281" y="40243"/>
                  <a:pt x="54920" y="40358"/>
                  <a:pt x="54550" y="40464"/>
                </a:cubicBezTo>
                <a:cubicBezTo>
                  <a:pt x="54401" y="40243"/>
                  <a:pt x="54224" y="40023"/>
                  <a:pt x="54075" y="39803"/>
                </a:cubicBezTo>
                <a:cubicBezTo>
                  <a:pt x="54515" y="39698"/>
                  <a:pt x="54955" y="39548"/>
                  <a:pt x="55395" y="39398"/>
                </a:cubicBezTo>
                <a:cubicBezTo>
                  <a:pt x="56056" y="39213"/>
                  <a:pt x="56716" y="38958"/>
                  <a:pt x="57376" y="38738"/>
                </a:cubicBezTo>
                <a:close/>
                <a:moveTo>
                  <a:pt x="61928" y="38852"/>
                </a:moveTo>
                <a:cubicBezTo>
                  <a:pt x="61998" y="38923"/>
                  <a:pt x="62104" y="39037"/>
                  <a:pt x="62183" y="39143"/>
                </a:cubicBezTo>
                <a:cubicBezTo>
                  <a:pt x="62254" y="39213"/>
                  <a:pt x="62324" y="39293"/>
                  <a:pt x="62403" y="39363"/>
                </a:cubicBezTo>
                <a:cubicBezTo>
                  <a:pt x="61303" y="39768"/>
                  <a:pt x="60167" y="40138"/>
                  <a:pt x="59023" y="40534"/>
                </a:cubicBezTo>
                <a:cubicBezTo>
                  <a:pt x="58847" y="40358"/>
                  <a:pt x="58697" y="40173"/>
                  <a:pt x="58512" y="39988"/>
                </a:cubicBezTo>
                <a:cubicBezTo>
                  <a:pt x="59463" y="39654"/>
                  <a:pt x="60387" y="39363"/>
                  <a:pt x="61303" y="39037"/>
                </a:cubicBezTo>
                <a:cubicBezTo>
                  <a:pt x="61523" y="38958"/>
                  <a:pt x="61708" y="38923"/>
                  <a:pt x="61928" y="38852"/>
                </a:cubicBezTo>
                <a:close/>
                <a:moveTo>
                  <a:pt x="27513" y="39733"/>
                </a:moveTo>
                <a:lnTo>
                  <a:pt x="27513" y="40059"/>
                </a:lnTo>
                <a:cubicBezTo>
                  <a:pt x="27513" y="40173"/>
                  <a:pt x="27548" y="40279"/>
                  <a:pt x="27548" y="40393"/>
                </a:cubicBezTo>
                <a:cubicBezTo>
                  <a:pt x="26967" y="40428"/>
                  <a:pt x="26378" y="40464"/>
                  <a:pt x="25832" y="40499"/>
                </a:cubicBezTo>
                <a:cubicBezTo>
                  <a:pt x="25497" y="40534"/>
                  <a:pt x="25171" y="40534"/>
                  <a:pt x="24837" y="40578"/>
                </a:cubicBezTo>
                <a:cubicBezTo>
                  <a:pt x="24837" y="40428"/>
                  <a:pt x="24872" y="40279"/>
                  <a:pt x="24872" y="40138"/>
                </a:cubicBezTo>
                <a:lnTo>
                  <a:pt x="24872" y="39838"/>
                </a:lnTo>
                <a:cubicBezTo>
                  <a:pt x="25207" y="39838"/>
                  <a:pt x="25568" y="39838"/>
                  <a:pt x="25902" y="39803"/>
                </a:cubicBezTo>
                <a:cubicBezTo>
                  <a:pt x="26448" y="39768"/>
                  <a:pt x="26967" y="39768"/>
                  <a:pt x="27513" y="39733"/>
                </a:cubicBezTo>
                <a:close/>
                <a:moveTo>
                  <a:pt x="36652" y="39698"/>
                </a:moveTo>
                <a:cubicBezTo>
                  <a:pt x="36687" y="39874"/>
                  <a:pt x="36722" y="40094"/>
                  <a:pt x="36793" y="40279"/>
                </a:cubicBezTo>
                <a:cubicBezTo>
                  <a:pt x="35771" y="40393"/>
                  <a:pt x="34776" y="40534"/>
                  <a:pt x="33755" y="40613"/>
                </a:cubicBezTo>
                <a:cubicBezTo>
                  <a:pt x="33755" y="40393"/>
                  <a:pt x="33711" y="40208"/>
                  <a:pt x="33676" y="39988"/>
                </a:cubicBezTo>
                <a:cubicBezTo>
                  <a:pt x="34636" y="39874"/>
                  <a:pt x="35622" y="39768"/>
                  <a:pt x="36652" y="39698"/>
                </a:cubicBezTo>
                <a:close/>
                <a:moveTo>
                  <a:pt x="53485" y="39178"/>
                </a:moveTo>
                <a:cubicBezTo>
                  <a:pt x="53670" y="39398"/>
                  <a:pt x="53819" y="39583"/>
                  <a:pt x="54004" y="39803"/>
                </a:cubicBezTo>
                <a:cubicBezTo>
                  <a:pt x="52974" y="40094"/>
                  <a:pt x="51944" y="40393"/>
                  <a:pt x="50923" y="40648"/>
                </a:cubicBezTo>
                <a:cubicBezTo>
                  <a:pt x="50808" y="40534"/>
                  <a:pt x="50738" y="40428"/>
                  <a:pt x="50659" y="40314"/>
                </a:cubicBezTo>
                <a:cubicBezTo>
                  <a:pt x="50588" y="40208"/>
                  <a:pt x="50518" y="40138"/>
                  <a:pt x="50439" y="40023"/>
                </a:cubicBezTo>
                <a:cubicBezTo>
                  <a:pt x="51469" y="39768"/>
                  <a:pt x="52499" y="39478"/>
                  <a:pt x="53485" y="39178"/>
                </a:cubicBezTo>
                <a:close/>
                <a:moveTo>
                  <a:pt x="42885" y="39433"/>
                </a:moveTo>
                <a:cubicBezTo>
                  <a:pt x="42999" y="39698"/>
                  <a:pt x="43105" y="39918"/>
                  <a:pt x="43255" y="40173"/>
                </a:cubicBezTo>
                <a:cubicBezTo>
                  <a:pt x="42189" y="40358"/>
                  <a:pt x="41124" y="40534"/>
                  <a:pt x="40059" y="40719"/>
                </a:cubicBezTo>
                <a:cubicBezTo>
                  <a:pt x="39953" y="40464"/>
                  <a:pt x="39874" y="40173"/>
                  <a:pt x="39768" y="39918"/>
                </a:cubicBezTo>
                <a:cubicBezTo>
                  <a:pt x="40798" y="39768"/>
                  <a:pt x="41855" y="39618"/>
                  <a:pt x="42885" y="39433"/>
                </a:cubicBezTo>
                <a:close/>
                <a:moveTo>
                  <a:pt x="9025" y="37602"/>
                </a:moveTo>
                <a:lnTo>
                  <a:pt x="8699" y="38703"/>
                </a:lnTo>
                <a:cubicBezTo>
                  <a:pt x="8686" y="38706"/>
                  <a:pt x="8674" y="38710"/>
                  <a:pt x="8661" y="38714"/>
                </a:cubicBezTo>
                <a:lnTo>
                  <a:pt x="8661" y="38714"/>
                </a:lnTo>
                <a:cubicBezTo>
                  <a:pt x="8548" y="39115"/>
                  <a:pt x="8478" y="39481"/>
                  <a:pt x="8365" y="39838"/>
                </a:cubicBezTo>
                <a:cubicBezTo>
                  <a:pt x="7449" y="40138"/>
                  <a:pt x="6604" y="40464"/>
                  <a:pt x="5759" y="40798"/>
                </a:cubicBezTo>
                <a:cubicBezTo>
                  <a:pt x="5873" y="40428"/>
                  <a:pt x="5979" y="40059"/>
                  <a:pt x="6128" y="39654"/>
                </a:cubicBezTo>
                <a:cubicBezTo>
                  <a:pt x="6898" y="39325"/>
                  <a:pt x="7667" y="39048"/>
                  <a:pt x="8436" y="38781"/>
                </a:cubicBezTo>
                <a:lnTo>
                  <a:pt x="8436" y="38781"/>
                </a:lnTo>
                <a:cubicBezTo>
                  <a:pt x="7644" y="39025"/>
                  <a:pt x="6858" y="39325"/>
                  <a:pt x="6128" y="39618"/>
                </a:cubicBezTo>
                <a:cubicBezTo>
                  <a:pt x="6243" y="39257"/>
                  <a:pt x="6384" y="38888"/>
                  <a:pt x="6533" y="38553"/>
                </a:cubicBezTo>
                <a:cubicBezTo>
                  <a:pt x="7343" y="38192"/>
                  <a:pt x="8180" y="37858"/>
                  <a:pt x="9025" y="37602"/>
                </a:cubicBezTo>
                <a:close/>
                <a:moveTo>
                  <a:pt x="24802" y="39838"/>
                </a:moveTo>
                <a:lnTo>
                  <a:pt x="24802" y="40138"/>
                </a:lnTo>
                <a:lnTo>
                  <a:pt x="24802" y="40578"/>
                </a:lnTo>
                <a:cubicBezTo>
                  <a:pt x="23851" y="40648"/>
                  <a:pt x="22891" y="40719"/>
                  <a:pt x="21940" y="40798"/>
                </a:cubicBezTo>
                <a:cubicBezTo>
                  <a:pt x="21940" y="40613"/>
                  <a:pt x="21976" y="40428"/>
                  <a:pt x="21976" y="40279"/>
                </a:cubicBezTo>
                <a:cubicBezTo>
                  <a:pt x="21976" y="40173"/>
                  <a:pt x="21976" y="40094"/>
                  <a:pt x="22011" y="40023"/>
                </a:cubicBezTo>
                <a:cubicBezTo>
                  <a:pt x="22926" y="39953"/>
                  <a:pt x="23851" y="39918"/>
                  <a:pt x="24802" y="39838"/>
                </a:cubicBezTo>
                <a:close/>
                <a:moveTo>
                  <a:pt x="50043" y="39583"/>
                </a:moveTo>
                <a:cubicBezTo>
                  <a:pt x="50148" y="39698"/>
                  <a:pt x="50263" y="39838"/>
                  <a:pt x="50368" y="39988"/>
                </a:cubicBezTo>
                <a:cubicBezTo>
                  <a:pt x="49303" y="40279"/>
                  <a:pt x="48238" y="40534"/>
                  <a:pt x="47181" y="40798"/>
                </a:cubicBezTo>
                <a:cubicBezTo>
                  <a:pt x="47067" y="40648"/>
                  <a:pt x="46996" y="40499"/>
                  <a:pt x="46882" y="40358"/>
                </a:cubicBezTo>
                <a:cubicBezTo>
                  <a:pt x="47947" y="40094"/>
                  <a:pt x="48977" y="39838"/>
                  <a:pt x="50043" y="39583"/>
                </a:cubicBezTo>
                <a:close/>
                <a:moveTo>
                  <a:pt x="6463" y="38553"/>
                </a:moveTo>
                <a:lnTo>
                  <a:pt x="6463" y="38553"/>
                </a:lnTo>
                <a:cubicBezTo>
                  <a:pt x="6349" y="38923"/>
                  <a:pt x="6199" y="39293"/>
                  <a:pt x="6093" y="39654"/>
                </a:cubicBezTo>
                <a:cubicBezTo>
                  <a:pt x="5248" y="40023"/>
                  <a:pt x="4482" y="40393"/>
                  <a:pt x="3707" y="40833"/>
                </a:cubicBezTo>
                <a:cubicBezTo>
                  <a:pt x="3857" y="40464"/>
                  <a:pt x="3998" y="40094"/>
                  <a:pt x="4148" y="39733"/>
                </a:cubicBezTo>
                <a:cubicBezTo>
                  <a:pt x="4922" y="39293"/>
                  <a:pt x="5688" y="38923"/>
                  <a:pt x="6463" y="38553"/>
                </a:cubicBezTo>
                <a:close/>
                <a:moveTo>
                  <a:pt x="16367" y="39398"/>
                </a:moveTo>
                <a:cubicBezTo>
                  <a:pt x="16323" y="39768"/>
                  <a:pt x="16253" y="40138"/>
                  <a:pt x="16183" y="40464"/>
                </a:cubicBezTo>
                <a:cubicBezTo>
                  <a:pt x="15267" y="40578"/>
                  <a:pt x="14343" y="40719"/>
                  <a:pt x="13392" y="40869"/>
                </a:cubicBezTo>
                <a:cubicBezTo>
                  <a:pt x="13506" y="40499"/>
                  <a:pt x="13577" y="40138"/>
                  <a:pt x="13647" y="39768"/>
                </a:cubicBezTo>
                <a:cubicBezTo>
                  <a:pt x="14527" y="39618"/>
                  <a:pt x="15443" y="39513"/>
                  <a:pt x="16367" y="39398"/>
                </a:cubicBezTo>
                <a:close/>
                <a:moveTo>
                  <a:pt x="46301" y="39618"/>
                </a:moveTo>
                <a:cubicBezTo>
                  <a:pt x="46442" y="39838"/>
                  <a:pt x="46591" y="40023"/>
                  <a:pt x="46741" y="40243"/>
                </a:cubicBezTo>
                <a:cubicBezTo>
                  <a:pt x="45711" y="40499"/>
                  <a:pt x="44681" y="40719"/>
                  <a:pt x="43616" y="40904"/>
                </a:cubicBezTo>
                <a:cubicBezTo>
                  <a:pt x="43510" y="40684"/>
                  <a:pt x="43396" y="40428"/>
                  <a:pt x="43290" y="40208"/>
                </a:cubicBezTo>
                <a:cubicBezTo>
                  <a:pt x="44320" y="40023"/>
                  <a:pt x="45306" y="39838"/>
                  <a:pt x="46301" y="39618"/>
                </a:cubicBezTo>
                <a:close/>
                <a:moveTo>
                  <a:pt x="2352" y="38553"/>
                </a:moveTo>
                <a:lnTo>
                  <a:pt x="2352" y="38553"/>
                </a:lnTo>
                <a:cubicBezTo>
                  <a:pt x="2131" y="38888"/>
                  <a:pt x="1911" y="39178"/>
                  <a:pt x="1691" y="39513"/>
                </a:cubicBezTo>
                <a:cubicBezTo>
                  <a:pt x="1181" y="39988"/>
                  <a:pt x="661" y="40464"/>
                  <a:pt x="151" y="40939"/>
                </a:cubicBezTo>
                <a:cubicBezTo>
                  <a:pt x="335" y="40648"/>
                  <a:pt x="520" y="40358"/>
                  <a:pt x="696" y="40059"/>
                </a:cubicBezTo>
                <a:cubicBezTo>
                  <a:pt x="1251" y="39548"/>
                  <a:pt x="1762" y="39073"/>
                  <a:pt x="2352" y="38553"/>
                </a:cubicBezTo>
                <a:close/>
                <a:moveTo>
                  <a:pt x="33606" y="39988"/>
                </a:moveTo>
                <a:cubicBezTo>
                  <a:pt x="33641" y="40208"/>
                  <a:pt x="33676" y="40428"/>
                  <a:pt x="33711" y="40648"/>
                </a:cubicBezTo>
                <a:cubicBezTo>
                  <a:pt x="32655" y="40754"/>
                  <a:pt x="31625" y="40833"/>
                  <a:pt x="30559" y="40939"/>
                </a:cubicBezTo>
                <a:cubicBezTo>
                  <a:pt x="30559" y="40719"/>
                  <a:pt x="30524" y="40464"/>
                  <a:pt x="30489" y="40243"/>
                </a:cubicBezTo>
                <a:cubicBezTo>
                  <a:pt x="31510" y="40173"/>
                  <a:pt x="32540" y="40059"/>
                  <a:pt x="33606" y="39988"/>
                </a:cubicBezTo>
                <a:close/>
                <a:moveTo>
                  <a:pt x="11085" y="39178"/>
                </a:moveTo>
                <a:cubicBezTo>
                  <a:pt x="11041" y="39328"/>
                  <a:pt x="11006" y="39478"/>
                  <a:pt x="10971" y="39618"/>
                </a:cubicBezTo>
                <a:cubicBezTo>
                  <a:pt x="10935" y="39803"/>
                  <a:pt x="10900" y="40023"/>
                  <a:pt x="10821" y="40243"/>
                </a:cubicBezTo>
                <a:cubicBezTo>
                  <a:pt x="9905" y="40464"/>
                  <a:pt x="8990" y="40719"/>
                  <a:pt x="8109" y="40974"/>
                </a:cubicBezTo>
                <a:cubicBezTo>
                  <a:pt x="8180" y="40798"/>
                  <a:pt x="8224" y="40578"/>
                  <a:pt x="8259" y="40393"/>
                </a:cubicBezTo>
                <a:cubicBezTo>
                  <a:pt x="8329" y="40208"/>
                  <a:pt x="8365" y="40059"/>
                  <a:pt x="8400" y="39874"/>
                </a:cubicBezTo>
                <a:cubicBezTo>
                  <a:pt x="9280" y="39618"/>
                  <a:pt x="10161" y="39363"/>
                  <a:pt x="11085" y="39178"/>
                </a:cubicBezTo>
                <a:close/>
                <a:moveTo>
                  <a:pt x="46776" y="40279"/>
                </a:moveTo>
                <a:lnTo>
                  <a:pt x="46812" y="40314"/>
                </a:lnTo>
                <a:cubicBezTo>
                  <a:pt x="45746" y="40578"/>
                  <a:pt x="44716" y="40798"/>
                  <a:pt x="43660" y="41018"/>
                </a:cubicBezTo>
                <a:cubicBezTo>
                  <a:pt x="43660" y="41018"/>
                  <a:pt x="43660" y="40974"/>
                  <a:pt x="43616" y="40939"/>
                </a:cubicBezTo>
                <a:cubicBezTo>
                  <a:pt x="44681" y="40754"/>
                  <a:pt x="45746" y="40534"/>
                  <a:pt x="46776" y="40279"/>
                </a:cubicBezTo>
                <a:close/>
                <a:moveTo>
                  <a:pt x="21940" y="40023"/>
                </a:moveTo>
                <a:lnTo>
                  <a:pt x="21940" y="40243"/>
                </a:lnTo>
                <a:cubicBezTo>
                  <a:pt x="21940" y="40428"/>
                  <a:pt x="21905" y="40613"/>
                  <a:pt x="21905" y="40798"/>
                </a:cubicBezTo>
                <a:cubicBezTo>
                  <a:pt x="20875" y="40869"/>
                  <a:pt x="19845" y="40974"/>
                  <a:pt x="18859" y="41089"/>
                </a:cubicBezTo>
                <a:cubicBezTo>
                  <a:pt x="18894" y="40904"/>
                  <a:pt x="18894" y="40719"/>
                  <a:pt x="18929" y="40534"/>
                </a:cubicBezTo>
                <a:cubicBezTo>
                  <a:pt x="18929" y="40428"/>
                  <a:pt x="18965" y="40314"/>
                  <a:pt x="18965" y="40243"/>
                </a:cubicBezTo>
                <a:cubicBezTo>
                  <a:pt x="19959" y="40138"/>
                  <a:pt x="20945" y="40059"/>
                  <a:pt x="21940" y="40023"/>
                </a:cubicBezTo>
                <a:close/>
                <a:moveTo>
                  <a:pt x="4658" y="38553"/>
                </a:moveTo>
                <a:cubicBezTo>
                  <a:pt x="4482" y="38923"/>
                  <a:pt x="4297" y="39328"/>
                  <a:pt x="4112" y="39698"/>
                </a:cubicBezTo>
                <a:cubicBezTo>
                  <a:pt x="3382" y="40138"/>
                  <a:pt x="2642" y="40613"/>
                  <a:pt x="1911" y="41124"/>
                </a:cubicBezTo>
                <a:cubicBezTo>
                  <a:pt x="2061" y="40798"/>
                  <a:pt x="2237" y="40428"/>
                  <a:pt x="2422" y="40059"/>
                </a:cubicBezTo>
                <a:cubicBezTo>
                  <a:pt x="2422" y="40059"/>
                  <a:pt x="2457" y="40023"/>
                  <a:pt x="2457" y="39988"/>
                </a:cubicBezTo>
                <a:cubicBezTo>
                  <a:pt x="3197" y="39478"/>
                  <a:pt x="3892" y="38993"/>
                  <a:pt x="4658" y="38553"/>
                </a:cubicBezTo>
                <a:close/>
                <a:moveTo>
                  <a:pt x="39733" y="39953"/>
                </a:moveTo>
                <a:cubicBezTo>
                  <a:pt x="39804" y="40208"/>
                  <a:pt x="39918" y="40464"/>
                  <a:pt x="40024" y="40719"/>
                </a:cubicBezTo>
                <a:cubicBezTo>
                  <a:pt x="39038" y="40869"/>
                  <a:pt x="38043" y="41018"/>
                  <a:pt x="37013" y="41124"/>
                </a:cubicBezTo>
                <a:cubicBezTo>
                  <a:pt x="36977" y="40869"/>
                  <a:pt x="36907" y="40578"/>
                  <a:pt x="36837" y="40314"/>
                </a:cubicBezTo>
                <a:cubicBezTo>
                  <a:pt x="37787" y="40208"/>
                  <a:pt x="38738" y="40059"/>
                  <a:pt x="39733" y="39953"/>
                </a:cubicBezTo>
                <a:close/>
                <a:moveTo>
                  <a:pt x="57922" y="39398"/>
                </a:moveTo>
                <a:cubicBezTo>
                  <a:pt x="58107" y="39583"/>
                  <a:pt x="58257" y="39768"/>
                  <a:pt x="58442" y="39988"/>
                </a:cubicBezTo>
                <a:cubicBezTo>
                  <a:pt x="57746" y="40208"/>
                  <a:pt x="57042" y="40428"/>
                  <a:pt x="56381" y="40684"/>
                </a:cubicBezTo>
                <a:cubicBezTo>
                  <a:pt x="55941" y="40833"/>
                  <a:pt x="55501" y="40974"/>
                  <a:pt x="55061" y="41124"/>
                </a:cubicBezTo>
                <a:cubicBezTo>
                  <a:pt x="54920" y="40904"/>
                  <a:pt x="54770" y="40719"/>
                  <a:pt x="54585" y="40499"/>
                </a:cubicBezTo>
                <a:cubicBezTo>
                  <a:pt x="54955" y="40393"/>
                  <a:pt x="55281" y="40279"/>
                  <a:pt x="55651" y="40173"/>
                </a:cubicBezTo>
                <a:cubicBezTo>
                  <a:pt x="56425" y="39918"/>
                  <a:pt x="57191" y="39654"/>
                  <a:pt x="57922" y="39398"/>
                </a:cubicBezTo>
                <a:close/>
                <a:moveTo>
                  <a:pt x="62439" y="39398"/>
                </a:moveTo>
                <a:cubicBezTo>
                  <a:pt x="62623" y="39583"/>
                  <a:pt x="62808" y="39768"/>
                  <a:pt x="62984" y="39953"/>
                </a:cubicBezTo>
                <a:cubicBezTo>
                  <a:pt x="61849" y="40358"/>
                  <a:pt x="60713" y="40754"/>
                  <a:pt x="59577" y="41159"/>
                </a:cubicBezTo>
                <a:cubicBezTo>
                  <a:pt x="59392" y="40974"/>
                  <a:pt x="59207" y="40798"/>
                  <a:pt x="59023" y="40578"/>
                </a:cubicBezTo>
                <a:cubicBezTo>
                  <a:pt x="60202" y="40173"/>
                  <a:pt x="61338" y="39803"/>
                  <a:pt x="62439" y="39398"/>
                </a:cubicBezTo>
                <a:close/>
                <a:moveTo>
                  <a:pt x="30454" y="40243"/>
                </a:moveTo>
                <a:cubicBezTo>
                  <a:pt x="30454" y="40464"/>
                  <a:pt x="30489" y="40719"/>
                  <a:pt x="30524" y="40939"/>
                </a:cubicBezTo>
                <a:cubicBezTo>
                  <a:pt x="29529" y="41053"/>
                  <a:pt x="28579" y="41124"/>
                  <a:pt x="27628" y="41194"/>
                </a:cubicBezTo>
                <a:cubicBezTo>
                  <a:pt x="27628" y="40939"/>
                  <a:pt x="27592" y="40684"/>
                  <a:pt x="27592" y="40428"/>
                </a:cubicBezTo>
                <a:cubicBezTo>
                  <a:pt x="28508" y="40358"/>
                  <a:pt x="29459" y="40314"/>
                  <a:pt x="30454" y="40243"/>
                </a:cubicBezTo>
                <a:close/>
                <a:moveTo>
                  <a:pt x="13577" y="39768"/>
                </a:moveTo>
                <a:lnTo>
                  <a:pt x="13577" y="39768"/>
                </a:lnTo>
                <a:cubicBezTo>
                  <a:pt x="13506" y="40138"/>
                  <a:pt x="13427" y="40499"/>
                  <a:pt x="13356" y="40869"/>
                </a:cubicBezTo>
                <a:cubicBezTo>
                  <a:pt x="12987" y="40939"/>
                  <a:pt x="12626" y="41018"/>
                  <a:pt x="12291" y="41053"/>
                </a:cubicBezTo>
                <a:cubicBezTo>
                  <a:pt x="11701" y="41159"/>
                  <a:pt x="11155" y="41309"/>
                  <a:pt x="10601" y="41414"/>
                </a:cubicBezTo>
                <a:cubicBezTo>
                  <a:pt x="10715" y="41053"/>
                  <a:pt x="10786" y="40684"/>
                  <a:pt x="10865" y="40314"/>
                </a:cubicBezTo>
                <a:cubicBezTo>
                  <a:pt x="11781" y="40094"/>
                  <a:pt x="12661" y="39918"/>
                  <a:pt x="13577" y="39768"/>
                </a:cubicBezTo>
                <a:close/>
                <a:moveTo>
                  <a:pt x="18929" y="40243"/>
                </a:moveTo>
                <a:cubicBezTo>
                  <a:pt x="18929" y="40314"/>
                  <a:pt x="18894" y="40428"/>
                  <a:pt x="18894" y="40534"/>
                </a:cubicBezTo>
                <a:cubicBezTo>
                  <a:pt x="18859" y="40719"/>
                  <a:pt x="18824" y="40904"/>
                  <a:pt x="18824" y="41089"/>
                </a:cubicBezTo>
                <a:cubicBezTo>
                  <a:pt x="17908" y="41159"/>
                  <a:pt x="16984" y="41274"/>
                  <a:pt x="16068" y="41414"/>
                </a:cubicBezTo>
                <a:cubicBezTo>
                  <a:pt x="16103" y="41194"/>
                  <a:pt x="16147" y="40974"/>
                  <a:pt x="16183" y="40798"/>
                </a:cubicBezTo>
                <a:cubicBezTo>
                  <a:pt x="16218" y="40684"/>
                  <a:pt x="16218" y="40613"/>
                  <a:pt x="16253" y="40499"/>
                </a:cubicBezTo>
                <a:cubicBezTo>
                  <a:pt x="17133" y="40393"/>
                  <a:pt x="18014" y="40314"/>
                  <a:pt x="18929" y="40243"/>
                </a:cubicBezTo>
                <a:close/>
                <a:moveTo>
                  <a:pt x="54004" y="39838"/>
                </a:moveTo>
                <a:cubicBezTo>
                  <a:pt x="54180" y="40059"/>
                  <a:pt x="54365" y="40243"/>
                  <a:pt x="54515" y="40464"/>
                </a:cubicBezTo>
                <a:cubicBezTo>
                  <a:pt x="53485" y="40798"/>
                  <a:pt x="52420" y="41124"/>
                  <a:pt x="51363" y="41414"/>
                </a:cubicBezTo>
                <a:cubicBezTo>
                  <a:pt x="51249" y="41159"/>
                  <a:pt x="51064" y="40939"/>
                  <a:pt x="50923" y="40684"/>
                </a:cubicBezTo>
                <a:cubicBezTo>
                  <a:pt x="51944" y="40428"/>
                  <a:pt x="52974" y="40138"/>
                  <a:pt x="54004" y="39838"/>
                </a:cubicBezTo>
                <a:close/>
                <a:moveTo>
                  <a:pt x="27548" y="40428"/>
                </a:moveTo>
                <a:cubicBezTo>
                  <a:pt x="27548" y="40684"/>
                  <a:pt x="27592" y="40939"/>
                  <a:pt x="27592" y="41194"/>
                </a:cubicBezTo>
                <a:cubicBezTo>
                  <a:pt x="27073" y="41274"/>
                  <a:pt x="26562" y="41309"/>
                  <a:pt x="26052" y="41344"/>
                </a:cubicBezTo>
                <a:cubicBezTo>
                  <a:pt x="25612" y="41379"/>
                  <a:pt x="25207" y="41414"/>
                  <a:pt x="24802" y="41458"/>
                </a:cubicBezTo>
                <a:cubicBezTo>
                  <a:pt x="24837" y="41159"/>
                  <a:pt x="24837" y="40904"/>
                  <a:pt x="24837" y="40613"/>
                </a:cubicBezTo>
                <a:cubicBezTo>
                  <a:pt x="25171" y="40578"/>
                  <a:pt x="25497" y="40578"/>
                  <a:pt x="25832" y="40534"/>
                </a:cubicBezTo>
                <a:cubicBezTo>
                  <a:pt x="26378" y="40499"/>
                  <a:pt x="26967" y="40464"/>
                  <a:pt x="27548" y="40428"/>
                </a:cubicBezTo>
                <a:close/>
                <a:moveTo>
                  <a:pt x="36793" y="40314"/>
                </a:moveTo>
                <a:cubicBezTo>
                  <a:pt x="36872" y="40613"/>
                  <a:pt x="36942" y="40869"/>
                  <a:pt x="36977" y="41124"/>
                </a:cubicBezTo>
                <a:cubicBezTo>
                  <a:pt x="35956" y="41274"/>
                  <a:pt x="34926" y="41379"/>
                  <a:pt x="33896" y="41494"/>
                </a:cubicBezTo>
                <a:cubicBezTo>
                  <a:pt x="33861" y="41238"/>
                  <a:pt x="33826" y="40939"/>
                  <a:pt x="33790" y="40684"/>
                </a:cubicBezTo>
                <a:cubicBezTo>
                  <a:pt x="34776" y="40578"/>
                  <a:pt x="35771" y="40464"/>
                  <a:pt x="36793" y="40314"/>
                </a:cubicBezTo>
                <a:close/>
                <a:moveTo>
                  <a:pt x="43255" y="40208"/>
                </a:moveTo>
                <a:cubicBezTo>
                  <a:pt x="43360" y="40464"/>
                  <a:pt x="43475" y="40684"/>
                  <a:pt x="43580" y="40904"/>
                </a:cubicBezTo>
                <a:cubicBezTo>
                  <a:pt x="42515" y="41124"/>
                  <a:pt x="41415" y="41309"/>
                  <a:pt x="40358" y="41494"/>
                </a:cubicBezTo>
                <a:cubicBezTo>
                  <a:pt x="40244" y="41238"/>
                  <a:pt x="40173" y="40974"/>
                  <a:pt x="40059" y="40754"/>
                </a:cubicBezTo>
                <a:cubicBezTo>
                  <a:pt x="41124" y="40578"/>
                  <a:pt x="42189" y="40428"/>
                  <a:pt x="43255" y="40208"/>
                </a:cubicBezTo>
                <a:close/>
                <a:moveTo>
                  <a:pt x="50404" y="40023"/>
                </a:moveTo>
                <a:cubicBezTo>
                  <a:pt x="50483" y="40138"/>
                  <a:pt x="50553" y="40243"/>
                  <a:pt x="50624" y="40358"/>
                </a:cubicBezTo>
                <a:cubicBezTo>
                  <a:pt x="50703" y="40464"/>
                  <a:pt x="50773" y="40578"/>
                  <a:pt x="50844" y="40684"/>
                </a:cubicBezTo>
                <a:cubicBezTo>
                  <a:pt x="49778" y="40974"/>
                  <a:pt x="48678" y="41238"/>
                  <a:pt x="47621" y="41494"/>
                </a:cubicBezTo>
                <a:cubicBezTo>
                  <a:pt x="47542" y="41379"/>
                  <a:pt x="47472" y="41274"/>
                  <a:pt x="47437" y="41194"/>
                </a:cubicBezTo>
                <a:cubicBezTo>
                  <a:pt x="47357" y="41053"/>
                  <a:pt x="47287" y="40939"/>
                  <a:pt x="47216" y="40833"/>
                </a:cubicBezTo>
                <a:cubicBezTo>
                  <a:pt x="48282" y="40578"/>
                  <a:pt x="49338" y="40314"/>
                  <a:pt x="50404" y="40023"/>
                </a:cubicBezTo>
                <a:close/>
                <a:moveTo>
                  <a:pt x="46847" y="40358"/>
                </a:moveTo>
                <a:cubicBezTo>
                  <a:pt x="46917" y="40499"/>
                  <a:pt x="47032" y="40648"/>
                  <a:pt x="47137" y="40798"/>
                </a:cubicBezTo>
                <a:cubicBezTo>
                  <a:pt x="46037" y="41053"/>
                  <a:pt x="44980" y="41274"/>
                  <a:pt x="43880" y="41529"/>
                </a:cubicBezTo>
                <a:cubicBezTo>
                  <a:pt x="43801" y="41379"/>
                  <a:pt x="43730" y="41238"/>
                  <a:pt x="43695" y="41053"/>
                </a:cubicBezTo>
                <a:cubicBezTo>
                  <a:pt x="44716" y="40833"/>
                  <a:pt x="45781" y="40613"/>
                  <a:pt x="46847" y="40358"/>
                </a:cubicBezTo>
                <a:close/>
                <a:moveTo>
                  <a:pt x="2977" y="39037"/>
                </a:moveTo>
                <a:cubicBezTo>
                  <a:pt x="2792" y="39328"/>
                  <a:pt x="2607" y="39654"/>
                  <a:pt x="2422" y="39988"/>
                </a:cubicBezTo>
                <a:cubicBezTo>
                  <a:pt x="2387" y="39988"/>
                  <a:pt x="2352" y="40023"/>
                  <a:pt x="2316" y="40059"/>
                </a:cubicBezTo>
                <a:cubicBezTo>
                  <a:pt x="1691" y="40534"/>
                  <a:pt x="1066" y="41053"/>
                  <a:pt x="476" y="41599"/>
                </a:cubicBezTo>
                <a:cubicBezTo>
                  <a:pt x="476" y="41529"/>
                  <a:pt x="520" y="41494"/>
                  <a:pt x="556" y="41458"/>
                </a:cubicBezTo>
                <a:cubicBezTo>
                  <a:pt x="696" y="41159"/>
                  <a:pt x="881" y="40869"/>
                  <a:pt x="1031" y="40613"/>
                </a:cubicBezTo>
                <a:cubicBezTo>
                  <a:pt x="1656" y="40059"/>
                  <a:pt x="2316" y="39513"/>
                  <a:pt x="2977" y="39037"/>
                </a:cubicBezTo>
                <a:close/>
                <a:moveTo>
                  <a:pt x="43580" y="40974"/>
                </a:moveTo>
                <a:cubicBezTo>
                  <a:pt x="43580" y="40974"/>
                  <a:pt x="43616" y="41018"/>
                  <a:pt x="43616" y="41053"/>
                </a:cubicBezTo>
                <a:cubicBezTo>
                  <a:pt x="42559" y="41274"/>
                  <a:pt x="41494" y="41458"/>
                  <a:pt x="40429" y="41678"/>
                </a:cubicBezTo>
                <a:cubicBezTo>
                  <a:pt x="40393" y="41634"/>
                  <a:pt x="40393" y="41564"/>
                  <a:pt x="40358" y="41529"/>
                </a:cubicBezTo>
                <a:cubicBezTo>
                  <a:pt x="41459" y="41344"/>
                  <a:pt x="42515" y="41159"/>
                  <a:pt x="43580" y="40974"/>
                </a:cubicBezTo>
                <a:close/>
                <a:moveTo>
                  <a:pt x="24802" y="40613"/>
                </a:moveTo>
                <a:cubicBezTo>
                  <a:pt x="24802" y="40904"/>
                  <a:pt x="24766" y="41159"/>
                  <a:pt x="24766" y="41458"/>
                </a:cubicBezTo>
                <a:cubicBezTo>
                  <a:pt x="23772" y="41529"/>
                  <a:pt x="22821" y="41634"/>
                  <a:pt x="21870" y="41714"/>
                </a:cubicBezTo>
                <a:cubicBezTo>
                  <a:pt x="21905" y="41414"/>
                  <a:pt x="21905" y="41124"/>
                  <a:pt x="21940" y="40833"/>
                </a:cubicBezTo>
                <a:cubicBezTo>
                  <a:pt x="22891" y="40754"/>
                  <a:pt x="23851" y="40684"/>
                  <a:pt x="24802" y="40613"/>
                </a:cubicBezTo>
                <a:close/>
                <a:moveTo>
                  <a:pt x="58477" y="40023"/>
                </a:moveTo>
                <a:cubicBezTo>
                  <a:pt x="58626" y="40208"/>
                  <a:pt x="58802" y="40393"/>
                  <a:pt x="58952" y="40578"/>
                </a:cubicBezTo>
                <a:cubicBezTo>
                  <a:pt x="58327" y="40798"/>
                  <a:pt x="57746" y="41018"/>
                  <a:pt x="57121" y="41238"/>
                </a:cubicBezTo>
                <a:cubicBezTo>
                  <a:pt x="56602" y="41414"/>
                  <a:pt x="56091" y="41599"/>
                  <a:pt x="55580" y="41749"/>
                </a:cubicBezTo>
                <a:cubicBezTo>
                  <a:pt x="55431" y="41564"/>
                  <a:pt x="55281" y="41344"/>
                  <a:pt x="55105" y="41159"/>
                </a:cubicBezTo>
                <a:cubicBezTo>
                  <a:pt x="55545" y="41018"/>
                  <a:pt x="55941" y="40869"/>
                  <a:pt x="56381" y="40719"/>
                </a:cubicBezTo>
                <a:cubicBezTo>
                  <a:pt x="57086" y="40499"/>
                  <a:pt x="57781" y="40243"/>
                  <a:pt x="58477" y="40023"/>
                </a:cubicBezTo>
                <a:close/>
                <a:moveTo>
                  <a:pt x="63028" y="39988"/>
                </a:moveTo>
                <a:cubicBezTo>
                  <a:pt x="63204" y="40173"/>
                  <a:pt x="63425" y="40358"/>
                  <a:pt x="63609" y="40534"/>
                </a:cubicBezTo>
                <a:cubicBezTo>
                  <a:pt x="63469" y="40578"/>
                  <a:pt x="63319" y="40648"/>
                  <a:pt x="63169" y="40684"/>
                </a:cubicBezTo>
                <a:cubicBezTo>
                  <a:pt x="62183" y="41053"/>
                  <a:pt x="61153" y="41414"/>
                  <a:pt x="60123" y="41749"/>
                </a:cubicBezTo>
                <a:cubicBezTo>
                  <a:pt x="59947" y="41564"/>
                  <a:pt x="59762" y="41379"/>
                  <a:pt x="59612" y="41194"/>
                </a:cubicBezTo>
                <a:cubicBezTo>
                  <a:pt x="60748" y="40798"/>
                  <a:pt x="61884" y="40393"/>
                  <a:pt x="63028" y="39988"/>
                </a:cubicBezTo>
                <a:close/>
                <a:moveTo>
                  <a:pt x="16183" y="40499"/>
                </a:moveTo>
                <a:cubicBezTo>
                  <a:pt x="16183" y="40613"/>
                  <a:pt x="16183" y="40684"/>
                  <a:pt x="16147" y="40754"/>
                </a:cubicBezTo>
                <a:cubicBezTo>
                  <a:pt x="16103" y="40974"/>
                  <a:pt x="16068" y="41194"/>
                  <a:pt x="16033" y="41414"/>
                </a:cubicBezTo>
                <a:cubicBezTo>
                  <a:pt x="15082" y="41564"/>
                  <a:pt x="14122" y="41714"/>
                  <a:pt x="13172" y="41855"/>
                </a:cubicBezTo>
                <a:cubicBezTo>
                  <a:pt x="13242" y="41678"/>
                  <a:pt x="13286" y="41458"/>
                  <a:pt x="13321" y="41238"/>
                </a:cubicBezTo>
                <a:cubicBezTo>
                  <a:pt x="13356" y="41124"/>
                  <a:pt x="13392" y="41018"/>
                  <a:pt x="13392" y="40904"/>
                </a:cubicBezTo>
                <a:cubicBezTo>
                  <a:pt x="14307" y="40754"/>
                  <a:pt x="15267" y="40613"/>
                  <a:pt x="16183" y="40499"/>
                </a:cubicBezTo>
                <a:close/>
                <a:moveTo>
                  <a:pt x="33711" y="40684"/>
                </a:moveTo>
                <a:cubicBezTo>
                  <a:pt x="33790" y="40939"/>
                  <a:pt x="33826" y="41238"/>
                  <a:pt x="33861" y="41494"/>
                </a:cubicBezTo>
                <a:cubicBezTo>
                  <a:pt x="32796" y="41634"/>
                  <a:pt x="31730" y="41749"/>
                  <a:pt x="30674" y="41855"/>
                </a:cubicBezTo>
                <a:cubicBezTo>
                  <a:pt x="30630" y="41564"/>
                  <a:pt x="30595" y="41274"/>
                  <a:pt x="30559" y="40974"/>
                </a:cubicBezTo>
                <a:cubicBezTo>
                  <a:pt x="31625" y="40904"/>
                  <a:pt x="32690" y="40798"/>
                  <a:pt x="33711" y="40684"/>
                </a:cubicBezTo>
                <a:close/>
                <a:moveTo>
                  <a:pt x="8365" y="39918"/>
                </a:moveTo>
                <a:lnTo>
                  <a:pt x="8365" y="39918"/>
                </a:lnTo>
                <a:cubicBezTo>
                  <a:pt x="8294" y="40059"/>
                  <a:pt x="8259" y="40208"/>
                  <a:pt x="8224" y="40358"/>
                </a:cubicBezTo>
                <a:cubicBezTo>
                  <a:pt x="8180" y="40578"/>
                  <a:pt x="8109" y="40798"/>
                  <a:pt x="8074" y="41018"/>
                </a:cubicBezTo>
                <a:cubicBezTo>
                  <a:pt x="7158" y="41274"/>
                  <a:pt x="6243" y="41599"/>
                  <a:pt x="5398" y="41969"/>
                </a:cubicBezTo>
                <a:cubicBezTo>
                  <a:pt x="5433" y="41819"/>
                  <a:pt x="5468" y="41714"/>
                  <a:pt x="5503" y="41564"/>
                </a:cubicBezTo>
                <a:cubicBezTo>
                  <a:pt x="5583" y="41344"/>
                  <a:pt x="5653" y="41089"/>
                  <a:pt x="5723" y="40869"/>
                </a:cubicBezTo>
                <a:cubicBezTo>
                  <a:pt x="6604" y="40499"/>
                  <a:pt x="7449" y="40173"/>
                  <a:pt x="8365" y="39918"/>
                </a:cubicBezTo>
                <a:close/>
                <a:moveTo>
                  <a:pt x="40024" y="40754"/>
                </a:moveTo>
                <a:cubicBezTo>
                  <a:pt x="40138" y="41018"/>
                  <a:pt x="40209" y="41238"/>
                  <a:pt x="40314" y="41494"/>
                </a:cubicBezTo>
                <a:cubicBezTo>
                  <a:pt x="39293" y="41678"/>
                  <a:pt x="38263" y="41819"/>
                  <a:pt x="37233" y="41969"/>
                </a:cubicBezTo>
                <a:cubicBezTo>
                  <a:pt x="37162" y="41714"/>
                  <a:pt x="37092" y="41414"/>
                  <a:pt x="37057" y="41159"/>
                </a:cubicBezTo>
                <a:cubicBezTo>
                  <a:pt x="38043" y="41053"/>
                  <a:pt x="39038" y="40904"/>
                  <a:pt x="40024" y="40754"/>
                </a:cubicBezTo>
                <a:close/>
                <a:moveTo>
                  <a:pt x="6058" y="39698"/>
                </a:moveTo>
                <a:cubicBezTo>
                  <a:pt x="5944" y="40059"/>
                  <a:pt x="5803" y="40464"/>
                  <a:pt x="5688" y="40833"/>
                </a:cubicBezTo>
                <a:cubicBezTo>
                  <a:pt x="4843" y="41194"/>
                  <a:pt x="4042" y="41564"/>
                  <a:pt x="3232" y="42004"/>
                </a:cubicBezTo>
                <a:cubicBezTo>
                  <a:pt x="3382" y="41634"/>
                  <a:pt x="3522" y="41238"/>
                  <a:pt x="3672" y="40869"/>
                </a:cubicBezTo>
                <a:cubicBezTo>
                  <a:pt x="4482" y="40428"/>
                  <a:pt x="5248" y="40023"/>
                  <a:pt x="6058" y="39698"/>
                </a:cubicBezTo>
                <a:close/>
                <a:moveTo>
                  <a:pt x="21905" y="40833"/>
                </a:moveTo>
                <a:lnTo>
                  <a:pt x="21905" y="40833"/>
                </a:lnTo>
                <a:cubicBezTo>
                  <a:pt x="21870" y="41124"/>
                  <a:pt x="21870" y="41414"/>
                  <a:pt x="21826" y="41714"/>
                </a:cubicBezTo>
                <a:cubicBezTo>
                  <a:pt x="20769" y="41819"/>
                  <a:pt x="19739" y="41934"/>
                  <a:pt x="18709" y="42075"/>
                </a:cubicBezTo>
                <a:cubicBezTo>
                  <a:pt x="18744" y="41749"/>
                  <a:pt x="18789" y="41414"/>
                  <a:pt x="18859" y="41124"/>
                </a:cubicBezTo>
                <a:cubicBezTo>
                  <a:pt x="19845" y="41018"/>
                  <a:pt x="20875" y="40904"/>
                  <a:pt x="21905" y="40833"/>
                </a:cubicBezTo>
                <a:close/>
                <a:moveTo>
                  <a:pt x="54550" y="40499"/>
                </a:moveTo>
                <a:lnTo>
                  <a:pt x="54550" y="40534"/>
                </a:lnTo>
                <a:cubicBezTo>
                  <a:pt x="54735" y="40719"/>
                  <a:pt x="54885" y="40939"/>
                  <a:pt x="55026" y="41124"/>
                </a:cubicBezTo>
                <a:cubicBezTo>
                  <a:pt x="53960" y="41494"/>
                  <a:pt x="52904" y="41819"/>
                  <a:pt x="51803" y="42119"/>
                </a:cubicBezTo>
                <a:cubicBezTo>
                  <a:pt x="51654" y="41899"/>
                  <a:pt x="51539" y="41678"/>
                  <a:pt x="51398" y="41458"/>
                </a:cubicBezTo>
                <a:cubicBezTo>
                  <a:pt x="52464" y="41159"/>
                  <a:pt x="53520" y="40833"/>
                  <a:pt x="54550" y="40499"/>
                </a:cubicBezTo>
                <a:close/>
                <a:moveTo>
                  <a:pt x="10821" y="40314"/>
                </a:moveTo>
                <a:cubicBezTo>
                  <a:pt x="10750" y="40684"/>
                  <a:pt x="10645" y="41053"/>
                  <a:pt x="10566" y="41414"/>
                </a:cubicBezTo>
                <a:cubicBezTo>
                  <a:pt x="9615" y="41634"/>
                  <a:pt x="8699" y="41899"/>
                  <a:pt x="7784" y="42154"/>
                </a:cubicBezTo>
                <a:cubicBezTo>
                  <a:pt x="7889" y="41784"/>
                  <a:pt x="8004" y="41414"/>
                  <a:pt x="8109" y="41053"/>
                </a:cubicBezTo>
                <a:cubicBezTo>
                  <a:pt x="8990" y="40754"/>
                  <a:pt x="9905" y="40534"/>
                  <a:pt x="10821" y="40314"/>
                </a:cubicBezTo>
                <a:close/>
                <a:moveTo>
                  <a:pt x="30524" y="40974"/>
                </a:moveTo>
                <a:cubicBezTo>
                  <a:pt x="30559" y="41274"/>
                  <a:pt x="30595" y="41564"/>
                  <a:pt x="30630" y="41855"/>
                </a:cubicBezTo>
                <a:cubicBezTo>
                  <a:pt x="29644" y="41969"/>
                  <a:pt x="28649" y="42039"/>
                  <a:pt x="27663" y="42154"/>
                </a:cubicBezTo>
                <a:cubicBezTo>
                  <a:pt x="27663" y="41855"/>
                  <a:pt x="27628" y="41564"/>
                  <a:pt x="27628" y="41238"/>
                </a:cubicBezTo>
                <a:cubicBezTo>
                  <a:pt x="28579" y="41159"/>
                  <a:pt x="29573" y="41089"/>
                  <a:pt x="30524" y="40974"/>
                </a:cubicBezTo>
                <a:close/>
                <a:moveTo>
                  <a:pt x="43616" y="41089"/>
                </a:moveTo>
                <a:cubicBezTo>
                  <a:pt x="43695" y="41238"/>
                  <a:pt x="43765" y="41379"/>
                  <a:pt x="43836" y="41529"/>
                </a:cubicBezTo>
                <a:cubicBezTo>
                  <a:pt x="42779" y="41749"/>
                  <a:pt x="41679" y="41969"/>
                  <a:pt x="40614" y="42189"/>
                </a:cubicBezTo>
                <a:cubicBezTo>
                  <a:pt x="40534" y="42039"/>
                  <a:pt x="40499" y="41855"/>
                  <a:pt x="40429" y="41714"/>
                </a:cubicBezTo>
                <a:cubicBezTo>
                  <a:pt x="41494" y="41529"/>
                  <a:pt x="42559" y="41309"/>
                  <a:pt x="43616" y="41089"/>
                </a:cubicBezTo>
                <a:close/>
                <a:moveTo>
                  <a:pt x="40314" y="41529"/>
                </a:moveTo>
                <a:cubicBezTo>
                  <a:pt x="40358" y="41599"/>
                  <a:pt x="40358" y="41634"/>
                  <a:pt x="40393" y="41678"/>
                </a:cubicBezTo>
                <a:cubicBezTo>
                  <a:pt x="39328" y="41899"/>
                  <a:pt x="38298" y="42075"/>
                  <a:pt x="37277" y="42260"/>
                </a:cubicBezTo>
                <a:cubicBezTo>
                  <a:pt x="37277" y="42154"/>
                  <a:pt x="37233" y="42075"/>
                  <a:pt x="37233" y="42004"/>
                </a:cubicBezTo>
                <a:cubicBezTo>
                  <a:pt x="38263" y="41855"/>
                  <a:pt x="39293" y="41714"/>
                  <a:pt x="40314" y="41529"/>
                </a:cubicBezTo>
                <a:close/>
                <a:moveTo>
                  <a:pt x="4112" y="39768"/>
                </a:moveTo>
                <a:cubicBezTo>
                  <a:pt x="3927" y="40138"/>
                  <a:pt x="3778" y="40499"/>
                  <a:pt x="3637" y="40869"/>
                </a:cubicBezTo>
                <a:cubicBezTo>
                  <a:pt x="2862" y="41309"/>
                  <a:pt x="2096" y="41784"/>
                  <a:pt x="1357" y="42295"/>
                </a:cubicBezTo>
                <a:cubicBezTo>
                  <a:pt x="1506" y="41934"/>
                  <a:pt x="1691" y="41564"/>
                  <a:pt x="1876" y="41238"/>
                </a:cubicBezTo>
                <a:cubicBezTo>
                  <a:pt x="1876" y="41194"/>
                  <a:pt x="1911" y="41159"/>
                  <a:pt x="1947" y="41159"/>
                </a:cubicBezTo>
                <a:cubicBezTo>
                  <a:pt x="2642" y="40648"/>
                  <a:pt x="3382" y="40173"/>
                  <a:pt x="4112" y="39768"/>
                </a:cubicBezTo>
                <a:close/>
                <a:moveTo>
                  <a:pt x="47137" y="40833"/>
                </a:moveTo>
                <a:cubicBezTo>
                  <a:pt x="47252" y="40939"/>
                  <a:pt x="47322" y="41089"/>
                  <a:pt x="47401" y="41194"/>
                </a:cubicBezTo>
                <a:cubicBezTo>
                  <a:pt x="47437" y="41309"/>
                  <a:pt x="47507" y="41414"/>
                  <a:pt x="47542" y="41529"/>
                </a:cubicBezTo>
                <a:cubicBezTo>
                  <a:pt x="46442" y="41784"/>
                  <a:pt x="45306" y="42039"/>
                  <a:pt x="44206" y="42295"/>
                </a:cubicBezTo>
                <a:cubicBezTo>
                  <a:pt x="44100" y="42039"/>
                  <a:pt x="43985" y="41784"/>
                  <a:pt x="43880" y="41564"/>
                </a:cubicBezTo>
                <a:cubicBezTo>
                  <a:pt x="44980" y="41344"/>
                  <a:pt x="46081" y="41089"/>
                  <a:pt x="47137" y="40833"/>
                </a:cubicBezTo>
                <a:close/>
                <a:moveTo>
                  <a:pt x="50879" y="40719"/>
                </a:moveTo>
                <a:cubicBezTo>
                  <a:pt x="51029" y="40939"/>
                  <a:pt x="51178" y="41194"/>
                  <a:pt x="51319" y="41414"/>
                </a:cubicBezTo>
                <a:cubicBezTo>
                  <a:pt x="50219" y="41749"/>
                  <a:pt x="49118" y="42039"/>
                  <a:pt x="48018" y="42295"/>
                </a:cubicBezTo>
                <a:cubicBezTo>
                  <a:pt x="47912" y="42039"/>
                  <a:pt x="47762" y="41784"/>
                  <a:pt x="47621" y="41529"/>
                </a:cubicBezTo>
                <a:cubicBezTo>
                  <a:pt x="48722" y="41274"/>
                  <a:pt x="49822" y="41018"/>
                  <a:pt x="50879" y="40719"/>
                </a:cubicBezTo>
                <a:close/>
                <a:moveTo>
                  <a:pt x="63645" y="40578"/>
                </a:moveTo>
                <a:cubicBezTo>
                  <a:pt x="63724" y="40613"/>
                  <a:pt x="63759" y="40648"/>
                  <a:pt x="63830" y="40719"/>
                </a:cubicBezTo>
                <a:cubicBezTo>
                  <a:pt x="63944" y="40833"/>
                  <a:pt x="64085" y="40939"/>
                  <a:pt x="64270" y="41089"/>
                </a:cubicBezTo>
                <a:cubicBezTo>
                  <a:pt x="63504" y="41344"/>
                  <a:pt x="62729" y="41599"/>
                  <a:pt x="61963" y="41899"/>
                </a:cubicBezTo>
                <a:cubicBezTo>
                  <a:pt x="61558" y="42039"/>
                  <a:pt x="61118" y="42189"/>
                  <a:pt x="60713" y="42339"/>
                </a:cubicBezTo>
                <a:cubicBezTo>
                  <a:pt x="60607" y="42224"/>
                  <a:pt x="60528" y="42154"/>
                  <a:pt x="60422" y="42039"/>
                </a:cubicBezTo>
                <a:cubicBezTo>
                  <a:pt x="60343" y="41969"/>
                  <a:pt x="60273" y="41899"/>
                  <a:pt x="60167" y="41784"/>
                </a:cubicBezTo>
                <a:cubicBezTo>
                  <a:pt x="61188" y="41458"/>
                  <a:pt x="62183" y="41089"/>
                  <a:pt x="63169" y="40719"/>
                </a:cubicBezTo>
                <a:cubicBezTo>
                  <a:pt x="63354" y="40684"/>
                  <a:pt x="63504" y="40613"/>
                  <a:pt x="63645" y="40578"/>
                </a:cubicBezTo>
                <a:close/>
                <a:moveTo>
                  <a:pt x="61849" y="1"/>
                </a:moveTo>
                <a:lnTo>
                  <a:pt x="61813" y="36"/>
                </a:lnTo>
                <a:cubicBezTo>
                  <a:pt x="61642" y="30"/>
                  <a:pt x="61472" y="28"/>
                  <a:pt x="61302" y="28"/>
                </a:cubicBezTo>
                <a:cubicBezTo>
                  <a:pt x="60383" y="28"/>
                  <a:pt x="59494" y="107"/>
                  <a:pt x="58662" y="256"/>
                </a:cubicBezTo>
                <a:cubicBezTo>
                  <a:pt x="56161" y="740"/>
                  <a:pt x="54260" y="1911"/>
                  <a:pt x="53124" y="3637"/>
                </a:cubicBezTo>
                <a:cubicBezTo>
                  <a:pt x="52939" y="3892"/>
                  <a:pt x="52789" y="4183"/>
                  <a:pt x="52684" y="4438"/>
                </a:cubicBezTo>
                <a:lnTo>
                  <a:pt x="52640" y="4482"/>
                </a:lnTo>
                <a:lnTo>
                  <a:pt x="52684" y="4482"/>
                </a:lnTo>
                <a:cubicBezTo>
                  <a:pt x="51979" y="6093"/>
                  <a:pt x="52059" y="7924"/>
                  <a:pt x="52164" y="9685"/>
                </a:cubicBezTo>
                <a:cubicBezTo>
                  <a:pt x="52244" y="11481"/>
                  <a:pt x="52349" y="13356"/>
                  <a:pt x="51618" y="15047"/>
                </a:cubicBezTo>
                <a:cubicBezTo>
                  <a:pt x="51029" y="16367"/>
                  <a:pt x="50043" y="17468"/>
                  <a:pt x="48792" y="18269"/>
                </a:cubicBezTo>
                <a:lnTo>
                  <a:pt x="48757" y="18269"/>
                </a:lnTo>
                <a:lnTo>
                  <a:pt x="48757" y="18304"/>
                </a:lnTo>
                <a:cubicBezTo>
                  <a:pt x="48203" y="18639"/>
                  <a:pt x="47657" y="18929"/>
                  <a:pt x="47067" y="19149"/>
                </a:cubicBezTo>
                <a:lnTo>
                  <a:pt x="47032" y="19184"/>
                </a:lnTo>
                <a:cubicBezTo>
                  <a:pt x="45497" y="19813"/>
                  <a:pt x="43756" y="20147"/>
                  <a:pt x="42202" y="20147"/>
                </a:cubicBezTo>
                <a:cubicBezTo>
                  <a:pt x="42124" y="20147"/>
                  <a:pt x="42046" y="20146"/>
                  <a:pt x="41969" y="20144"/>
                </a:cubicBezTo>
                <a:lnTo>
                  <a:pt x="41564" y="20144"/>
                </a:lnTo>
                <a:cubicBezTo>
                  <a:pt x="41529" y="20144"/>
                  <a:pt x="41494" y="20144"/>
                  <a:pt x="41415" y="20109"/>
                </a:cubicBezTo>
                <a:cubicBezTo>
                  <a:pt x="40754" y="20109"/>
                  <a:pt x="40279" y="20109"/>
                  <a:pt x="39619" y="20285"/>
                </a:cubicBezTo>
                <a:cubicBezTo>
                  <a:pt x="39619" y="20250"/>
                  <a:pt x="39583" y="20215"/>
                  <a:pt x="39583" y="20179"/>
                </a:cubicBezTo>
                <a:lnTo>
                  <a:pt x="39548" y="20215"/>
                </a:lnTo>
                <a:cubicBezTo>
                  <a:pt x="39548" y="20250"/>
                  <a:pt x="39548" y="20250"/>
                  <a:pt x="39583" y="20285"/>
                </a:cubicBezTo>
                <a:cubicBezTo>
                  <a:pt x="39478" y="20329"/>
                  <a:pt x="39363" y="20329"/>
                  <a:pt x="39258" y="20399"/>
                </a:cubicBezTo>
                <a:cubicBezTo>
                  <a:pt x="38888" y="20505"/>
                  <a:pt x="38553" y="20655"/>
                  <a:pt x="38228" y="20804"/>
                </a:cubicBezTo>
                <a:cubicBezTo>
                  <a:pt x="37752" y="21024"/>
                  <a:pt x="37277" y="21280"/>
                  <a:pt x="36722" y="21350"/>
                </a:cubicBezTo>
                <a:cubicBezTo>
                  <a:pt x="36314" y="21430"/>
                  <a:pt x="35890" y="21469"/>
                  <a:pt x="35449" y="21469"/>
                </a:cubicBezTo>
                <a:cubicBezTo>
                  <a:pt x="34228" y="21469"/>
                  <a:pt x="32877" y="21164"/>
                  <a:pt x="31369" y="20549"/>
                </a:cubicBezTo>
                <a:lnTo>
                  <a:pt x="30964" y="20399"/>
                </a:lnTo>
                <a:cubicBezTo>
                  <a:pt x="30815" y="20329"/>
                  <a:pt x="30674" y="20285"/>
                  <a:pt x="30524" y="20215"/>
                </a:cubicBezTo>
                <a:lnTo>
                  <a:pt x="30524" y="20179"/>
                </a:lnTo>
                <a:lnTo>
                  <a:pt x="30489" y="20215"/>
                </a:lnTo>
                <a:cubicBezTo>
                  <a:pt x="29934" y="19994"/>
                  <a:pt x="29353" y="19774"/>
                  <a:pt x="28799" y="19554"/>
                </a:cubicBezTo>
                <a:cubicBezTo>
                  <a:pt x="28799" y="19484"/>
                  <a:pt x="28763" y="19449"/>
                  <a:pt x="28728" y="19405"/>
                </a:cubicBezTo>
                <a:lnTo>
                  <a:pt x="28693" y="19405"/>
                </a:lnTo>
                <a:cubicBezTo>
                  <a:pt x="28728" y="19449"/>
                  <a:pt x="28728" y="19484"/>
                  <a:pt x="28763" y="19519"/>
                </a:cubicBezTo>
                <a:cubicBezTo>
                  <a:pt x="28174" y="19264"/>
                  <a:pt x="27592" y="19044"/>
                  <a:pt x="27003" y="18788"/>
                </a:cubicBezTo>
                <a:cubicBezTo>
                  <a:pt x="27003" y="18709"/>
                  <a:pt x="26967" y="18674"/>
                  <a:pt x="26967" y="18639"/>
                </a:cubicBezTo>
                <a:lnTo>
                  <a:pt x="26888" y="18674"/>
                </a:lnTo>
                <a:cubicBezTo>
                  <a:pt x="26932" y="18674"/>
                  <a:pt x="26932" y="18709"/>
                  <a:pt x="26967" y="18744"/>
                </a:cubicBezTo>
                <a:cubicBezTo>
                  <a:pt x="25022" y="17864"/>
                  <a:pt x="23146" y="16843"/>
                  <a:pt x="21500" y="15522"/>
                </a:cubicBezTo>
                <a:cubicBezTo>
                  <a:pt x="21166" y="15267"/>
                  <a:pt x="20840" y="15003"/>
                  <a:pt x="20470" y="14712"/>
                </a:cubicBezTo>
                <a:cubicBezTo>
                  <a:pt x="20435" y="14712"/>
                  <a:pt x="20435" y="14677"/>
                  <a:pt x="20435" y="14642"/>
                </a:cubicBezTo>
                <a:lnTo>
                  <a:pt x="20400" y="14677"/>
                </a:lnTo>
                <a:cubicBezTo>
                  <a:pt x="19924" y="14342"/>
                  <a:pt x="19449" y="14017"/>
                  <a:pt x="18929" y="13682"/>
                </a:cubicBezTo>
                <a:cubicBezTo>
                  <a:pt x="18894" y="13647"/>
                  <a:pt x="18859" y="13612"/>
                  <a:pt x="18824" y="13541"/>
                </a:cubicBezTo>
                <a:lnTo>
                  <a:pt x="18789" y="13576"/>
                </a:lnTo>
                <a:cubicBezTo>
                  <a:pt x="18824" y="13612"/>
                  <a:pt x="18824" y="13612"/>
                  <a:pt x="18859" y="13647"/>
                </a:cubicBezTo>
                <a:cubicBezTo>
                  <a:pt x="18304" y="13321"/>
                  <a:pt x="17723" y="13022"/>
                  <a:pt x="17133" y="12766"/>
                </a:cubicBezTo>
                <a:cubicBezTo>
                  <a:pt x="17133" y="12766"/>
                  <a:pt x="17098" y="12731"/>
                  <a:pt x="17098" y="12696"/>
                </a:cubicBezTo>
                <a:lnTo>
                  <a:pt x="17063" y="12731"/>
                </a:lnTo>
                <a:lnTo>
                  <a:pt x="17063" y="12766"/>
                </a:lnTo>
                <a:cubicBezTo>
                  <a:pt x="16473" y="12511"/>
                  <a:pt x="15883" y="12291"/>
                  <a:pt x="15267" y="12185"/>
                </a:cubicBezTo>
                <a:cubicBezTo>
                  <a:pt x="14598" y="12025"/>
                  <a:pt x="13914" y="11934"/>
                  <a:pt x="13215" y="11934"/>
                </a:cubicBezTo>
                <a:cubicBezTo>
                  <a:pt x="12451" y="11934"/>
                  <a:pt x="11669" y="12043"/>
                  <a:pt x="10865" y="12291"/>
                </a:cubicBezTo>
                <a:cubicBezTo>
                  <a:pt x="8805" y="12916"/>
                  <a:pt x="7784" y="14122"/>
                  <a:pt x="7079" y="15592"/>
                </a:cubicBezTo>
                <a:cubicBezTo>
                  <a:pt x="7079" y="15557"/>
                  <a:pt x="7044" y="15557"/>
                  <a:pt x="7009" y="15522"/>
                </a:cubicBezTo>
                <a:lnTo>
                  <a:pt x="7009" y="15557"/>
                </a:lnTo>
                <a:cubicBezTo>
                  <a:pt x="7009" y="15592"/>
                  <a:pt x="7044" y="15628"/>
                  <a:pt x="7079" y="15628"/>
                </a:cubicBezTo>
                <a:cubicBezTo>
                  <a:pt x="6789" y="16218"/>
                  <a:pt x="6604" y="16843"/>
                  <a:pt x="6384" y="17468"/>
                </a:cubicBezTo>
                <a:cubicBezTo>
                  <a:pt x="6349" y="17424"/>
                  <a:pt x="6313" y="17353"/>
                  <a:pt x="6278" y="17283"/>
                </a:cubicBezTo>
                <a:lnTo>
                  <a:pt x="6243" y="17318"/>
                </a:lnTo>
                <a:cubicBezTo>
                  <a:pt x="6278" y="17388"/>
                  <a:pt x="6313" y="17468"/>
                  <a:pt x="6384" y="17538"/>
                </a:cubicBezTo>
                <a:cubicBezTo>
                  <a:pt x="6278" y="17829"/>
                  <a:pt x="6199" y="18128"/>
                  <a:pt x="6093" y="18454"/>
                </a:cubicBezTo>
                <a:cubicBezTo>
                  <a:pt x="6023" y="18709"/>
                  <a:pt x="5944" y="18964"/>
                  <a:pt x="5873" y="19264"/>
                </a:cubicBezTo>
                <a:cubicBezTo>
                  <a:pt x="5838" y="19228"/>
                  <a:pt x="5838" y="19184"/>
                  <a:pt x="5803" y="19184"/>
                </a:cubicBezTo>
                <a:lnTo>
                  <a:pt x="5759" y="19184"/>
                </a:lnTo>
                <a:cubicBezTo>
                  <a:pt x="5803" y="19228"/>
                  <a:pt x="5838" y="19264"/>
                  <a:pt x="5838" y="19299"/>
                </a:cubicBezTo>
                <a:cubicBezTo>
                  <a:pt x="5503" y="20364"/>
                  <a:pt x="5142" y="21429"/>
                  <a:pt x="4553" y="22380"/>
                </a:cubicBezTo>
                <a:cubicBezTo>
                  <a:pt x="3602" y="23886"/>
                  <a:pt x="2061" y="25206"/>
                  <a:pt x="1" y="26272"/>
                </a:cubicBezTo>
                <a:lnTo>
                  <a:pt x="1" y="26307"/>
                </a:lnTo>
                <a:cubicBezTo>
                  <a:pt x="80" y="26272"/>
                  <a:pt x="186" y="26228"/>
                  <a:pt x="256" y="26157"/>
                </a:cubicBezTo>
                <a:cubicBezTo>
                  <a:pt x="441" y="26448"/>
                  <a:pt x="591" y="26782"/>
                  <a:pt x="696" y="27152"/>
                </a:cubicBezTo>
                <a:cubicBezTo>
                  <a:pt x="520" y="27222"/>
                  <a:pt x="371" y="27328"/>
                  <a:pt x="186" y="27407"/>
                </a:cubicBezTo>
                <a:cubicBezTo>
                  <a:pt x="115" y="27443"/>
                  <a:pt x="36" y="27478"/>
                  <a:pt x="1" y="27478"/>
                </a:cubicBezTo>
                <a:lnTo>
                  <a:pt x="1" y="27548"/>
                </a:lnTo>
                <a:cubicBezTo>
                  <a:pt x="80" y="27513"/>
                  <a:pt x="115" y="27478"/>
                  <a:pt x="186" y="27443"/>
                </a:cubicBezTo>
                <a:cubicBezTo>
                  <a:pt x="371" y="27372"/>
                  <a:pt x="556" y="27258"/>
                  <a:pt x="696" y="27187"/>
                </a:cubicBezTo>
                <a:cubicBezTo>
                  <a:pt x="811" y="27513"/>
                  <a:pt x="881" y="27918"/>
                  <a:pt x="881" y="28323"/>
                </a:cubicBezTo>
                <a:cubicBezTo>
                  <a:pt x="696" y="28429"/>
                  <a:pt x="476" y="28543"/>
                  <a:pt x="256" y="28649"/>
                </a:cubicBezTo>
                <a:cubicBezTo>
                  <a:pt x="186" y="28693"/>
                  <a:pt x="80" y="28728"/>
                  <a:pt x="1" y="28763"/>
                </a:cubicBezTo>
                <a:lnTo>
                  <a:pt x="1" y="28834"/>
                </a:lnTo>
                <a:cubicBezTo>
                  <a:pt x="80" y="28798"/>
                  <a:pt x="186" y="28728"/>
                  <a:pt x="300" y="28693"/>
                </a:cubicBezTo>
                <a:cubicBezTo>
                  <a:pt x="476" y="28578"/>
                  <a:pt x="696" y="28508"/>
                  <a:pt x="881" y="28393"/>
                </a:cubicBezTo>
                <a:lnTo>
                  <a:pt x="881" y="28393"/>
                </a:lnTo>
                <a:cubicBezTo>
                  <a:pt x="881" y="28798"/>
                  <a:pt x="846" y="29239"/>
                  <a:pt x="776" y="29679"/>
                </a:cubicBezTo>
                <a:cubicBezTo>
                  <a:pt x="556" y="29793"/>
                  <a:pt x="335" y="29934"/>
                  <a:pt x="80" y="30049"/>
                </a:cubicBezTo>
                <a:cubicBezTo>
                  <a:pt x="36" y="30049"/>
                  <a:pt x="1" y="30049"/>
                  <a:pt x="1" y="30084"/>
                </a:cubicBezTo>
                <a:lnTo>
                  <a:pt x="1" y="30119"/>
                </a:lnTo>
                <a:cubicBezTo>
                  <a:pt x="36" y="30119"/>
                  <a:pt x="80" y="30084"/>
                  <a:pt x="80" y="30084"/>
                </a:cubicBezTo>
                <a:cubicBezTo>
                  <a:pt x="335" y="29969"/>
                  <a:pt x="556" y="29864"/>
                  <a:pt x="776" y="29749"/>
                </a:cubicBezTo>
                <a:lnTo>
                  <a:pt x="776" y="29749"/>
                </a:lnTo>
                <a:cubicBezTo>
                  <a:pt x="696" y="30154"/>
                  <a:pt x="591" y="30594"/>
                  <a:pt x="441" y="31035"/>
                </a:cubicBezTo>
                <a:cubicBezTo>
                  <a:pt x="300" y="31114"/>
                  <a:pt x="151" y="31184"/>
                  <a:pt x="1" y="31255"/>
                </a:cubicBezTo>
                <a:lnTo>
                  <a:pt x="1" y="31334"/>
                </a:lnTo>
                <a:cubicBezTo>
                  <a:pt x="151" y="31255"/>
                  <a:pt x="300" y="31184"/>
                  <a:pt x="406" y="31114"/>
                </a:cubicBezTo>
                <a:lnTo>
                  <a:pt x="406" y="31114"/>
                </a:lnTo>
                <a:cubicBezTo>
                  <a:pt x="300" y="31475"/>
                  <a:pt x="151" y="31880"/>
                  <a:pt x="1" y="32285"/>
                </a:cubicBezTo>
                <a:lnTo>
                  <a:pt x="1" y="32390"/>
                </a:lnTo>
                <a:cubicBezTo>
                  <a:pt x="591" y="32065"/>
                  <a:pt x="1137" y="31774"/>
                  <a:pt x="1656" y="31475"/>
                </a:cubicBezTo>
                <a:lnTo>
                  <a:pt x="1656" y="31475"/>
                </a:lnTo>
                <a:cubicBezTo>
                  <a:pt x="1506" y="31845"/>
                  <a:pt x="1321" y="32285"/>
                  <a:pt x="1137" y="32690"/>
                </a:cubicBezTo>
                <a:cubicBezTo>
                  <a:pt x="776" y="32910"/>
                  <a:pt x="406" y="33130"/>
                  <a:pt x="1" y="33350"/>
                </a:cubicBezTo>
                <a:lnTo>
                  <a:pt x="1" y="33385"/>
                </a:lnTo>
                <a:cubicBezTo>
                  <a:pt x="371" y="33200"/>
                  <a:pt x="740" y="32980"/>
                  <a:pt x="1101" y="32760"/>
                </a:cubicBezTo>
                <a:lnTo>
                  <a:pt x="1101" y="32760"/>
                </a:lnTo>
                <a:cubicBezTo>
                  <a:pt x="881" y="33165"/>
                  <a:pt x="696" y="33605"/>
                  <a:pt x="476" y="34010"/>
                </a:cubicBezTo>
                <a:cubicBezTo>
                  <a:pt x="300" y="34116"/>
                  <a:pt x="151" y="34230"/>
                  <a:pt x="1" y="34301"/>
                </a:cubicBezTo>
                <a:lnTo>
                  <a:pt x="1" y="34371"/>
                </a:lnTo>
                <a:cubicBezTo>
                  <a:pt x="151" y="34266"/>
                  <a:pt x="300" y="34195"/>
                  <a:pt x="406" y="34116"/>
                </a:cubicBezTo>
                <a:lnTo>
                  <a:pt x="406" y="34116"/>
                </a:lnTo>
                <a:cubicBezTo>
                  <a:pt x="300" y="34336"/>
                  <a:pt x="186" y="34556"/>
                  <a:pt x="36" y="34776"/>
                </a:cubicBezTo>
                <a:cubicBezTo>
                  <a:pt x="36" y="34811"/>
                  <a:pt x="1" y="34855"/>
                  <a:pt x="1" y="34891"/>
                </a:cubicBezTo>
                <a:lnTo>
                  <a:pt x="1" y="34961"/>
                </a:lnTo>
                <a:cubicBezTo>
                  <a:pt x="36" y="34926"/>
                  <a:pt x="36" y="34855"/>
                  <a:pt x="80" y="34811"/>
                </a:cubicBezTo>
                <a:cubicBezTo>
                  <a:pt x="221" y="34556"/>
                  <a:pt x="371" y="34301"/>
                  <a:pt x="476" y="34045"/>
                </a:cubicBezTo>
                <a:cubicBezTo>
                  <a:pt x="1066" y="33711"/>
                  <a:pt x="1621" y="33350"/>
                  <a:pt x="2096" y="32945"/>
                </a:cubicBezTo>
                <a:lnTo>
                  <a:pt x="2096" y="32945"/>
                </a:lnTo>
                <a:cubicBezTo>
                  <a:pt x="2061" y="33095"/>
                  <a:pt x="1982" y="33236"/>
                  <a:pt x="1911" y="33350"/>
                </a:cubicBezTo>
                <a:cubicBezTo>
                  <a:pt x="1762" y="33641"/>
                  <a:pt x="1656" y="33896"/>
                  <a:pt x="1506" y="34151"/>
                </a:cubicBezTo>
                <a:cubicBezTo>
                  <a:pt x="1031" y="34521"/>
                  <a:pt x="520" y="34855"/>
                  <a:pt x="1" y="35181"/>
                </a:cubicBezTo>
                <a:lnTo>
                  <a:pt x="1" y="35252"/>
                </a:lnTo>
                <a:cubicBezTo>
                  <a:pt x="520" y="34926"/>
                  <a:pt x="996" y="34591"/>
                  <a:pt x="1436" y="34266"/>
                </a:cubicBezTo>
                <a:lnTo>
                  <a:pt x="1436" y="34266"/>
                </a:lnTo>
                <a:cubicBezTo>
                  <a:pt x="1251" y="34635"/>
                  <a:pt x="1031" y="35032"/>
                  <a:pt x="811" y="35437"/>
                </a:cubicBezTo>
                <a:cubicBezTo>
                  <a:pt x="556" y="35621"/>
                  <a:pt x="256" y="35806"/>
                  <a:pt x="1" y="36026"/>
                </a:cubicBezTo>
                <a:lnTo>
                  <a:pt x="1" y="36062"/>
                </a:lnTo>
                <a:cubicBezTo>
                  <a:pt x="256" y="35877"/>
                  <a:pt x="520" y="35692"/>
                  <a:pt x="740" y="35516"/>
                </a:cubicBezTo>
                <a:lnTo>
                  <a:pt x="740" y="35516"/>
                </a:lnTo>
                <a:cubicBezTo>
                  <a:pt x="520" y="35956"/>
                  <a:pt x="256" y="36396"/>
                  <a:pt x="1" y="36836"/>
                </a:cubicBezTo>
                <a:lnTo>
                  <a:pt x="1" y="36907"/>
                </a:lnTo>
                <a:cubicBezTo>
                  <a:pt x="1" y="36907"/>
                  <a:pt x="1" y="36872"/>
                  <a:pt x="36" y="36872"/>
                </a:cubicBezTo>
                <a:cubicBezTo>
                  <a:pt x="661" y="36396"/>
                  <a:pt x="1216" y="35912"/>
                  <a:pt x="1762" y="35437"/>
                </a:cubicBezTo>
                <a:lnTo>
                  <a:pt x="1762" y="35437"/>
                </a:lnTo>
                <a:cubicBezTo>
                  <a:pt x="1542" y="35841"/>
                  <a:pt x="1357" y="36211"/>
                  <a:pt x="1137" y="36572"/>
                </a:cubicBezTo>
                <a:cubicBezTo>
                  <a:pt x="776" y="36907"/>
                  <a:pt x="406" y="37197"/>
                  <a:pt x="1" y="37497"/>
                </a:cubicBezTo>
                <a:lnTo>
                  <a:pt x="1" y="37567"/>
                </a:lnTo>
                <a:cubicBezTo>
                  <a:pt x="371" y="37277"/>
                  <a:pt x="740" y="36977"/>
                  <a:pt x="1066" y="36687"/>
                </a:cubicBezTo>
                <a:lnTo>
                  <a:pt x="1066" y="36687"/>
                </a:lnTo>
                <a:cubicBezTo>
                  <a:pt x="881" y="37012"/>
                  <a:pt x="696" y="37347"/>
                  <a:pt x="520" y="37673"/>
                </a:cubicBezTo>
                <a:cubicBezTo>
                  <a:pt x="335" y="37787"/>
                  <a:pt x="186" y="37937"/>
                  <a:pt x="1" y="38078"/>
                </a:cubicBezTo>
                <a:lnTo>
                  <a:pt x="1" y="38157"/>
                </a:lnTo>
                <a:cubicBezTo>
                  <a:pt x="151" y="38007"/>
                  <a:pt x="300" y="37893"/>
                  <a:pt x="441" y="37787"/>
                </a:cubicBezTo>
                <a:lnTo>
                  <a:pt x="441" y="37787"/>
                </a:lnTo>
                <a:cubicBezTo>
                  <a:pt x="300" y="38007"/>
                  <a:pt x="151" y="38263"/>
                  <a:pt x="1" y="38518"/>
                </a:cubicBezTo>
                <a:lnTo>
                  <a:pt x="1" y="38597"/>
                </a:lnTo>
                <a:cubicBezTo>
                  <a:pt x="186" y="38298"/>
                  <a:pt x="371" y="38007"/>
                  <a:pt x="556" y="37673"/>
                </a:cubicBezTo>
                <a:cubicBezTo>
                  <a:pt x="740" y="37532"/>
                  <a:pt x="881" y="37382"/>
                  <a:pt x="1066" y="37233"/>
                </a:cubicBezTo>
                <a:cubicBezTo>
                  <a:pt x="1401" y="36977"/>
                  <a:pt x="1726" y="36687"/>
                  <a:pt x="2017" y="36396"/>
                </a:cubicBezTo>
                <a:cubicBezTo>
                  <a:pt x="2061" y="36352"/>
                  <a:pt x="2096" y="36317"/>
                  <a:pt x="2131" y="36282"/>
                </a:cubicBezTo>
                <a:lnTo>
                  <a:pt x="2131" y="36282"/>
                </a:lnTo>
                <a:cubicBezTo>
                  <a:pt x="1947" y="36651"/>
                  <a:pt x="1726" y="37012"/>
                  <a:pt x="1542" y="37382"/>
                </a:cubicBezTo>
                <a:lnTo>
                  <a:pt x="1506" y="37382"/>
                </a:lnTo>
                <a:cubicBezTo>
                  <a:pt x="1216" y="37673"/>
                  <a:pt x="881" y="37937"/>
                  <a:pt x="591" y="38227"/>
                </a:cubicBezTo>
                <a:cubicBezTo>
                  <a:pt x="406" y="38377"/>
                  <a:pt x="186" y="38553"/>
                  <a:pt x="1" y="38703"/>
                </a:cubicBezTo>
                <a:lnTo>
                  <a:pt x="1" y="38773"/>
                </a:lnTo>
                <a:cubicBezTo>
                  <a:pt x="186" y="38597"/>
                  <a:pt x="406" y="38412"/>
                  <a:pt x="626" y="38263"/>
                </a:cubicBezTo>
                <a:cubicBezTo>
                  <a:pt x="881" y="38007"/>
                  <a:pt x="1181" y="37752"/>
                  <a:pt x="1471" y="37497"/>
                </a:cubicBezTo>
                <a:lnTo>
                  <a:pt x="1471" y="37497"/>
                </a:lnTo>
                <a:cubicBezTo>
                  <a:pt x="1286" y="37787"/>
                  <a:pt x="1137" y="38042"/>
                  <a:pt x="960" y="38333"/>
                </a:cubicBezTo>
                <a:cubicBezTo>
                  <a:pt x="916" y="38412"/>
                  <a:pt x="881" y="38483"/>
                  <a:pt x="846" y="38518"/>
                </a:cubicBezTo>
                <a:cubicBezTo>
                  <a:pt x="556" y="38773"/>
                  <a:pt x="256" y="39037"/>
                  <a:pt x="1" y="39257"/>
                </a:cubicBezTo>
                <a:lnTo>
                  <a:pt x="1" y="39328"/>
                </a:lnTo>
                <a:cubicBezTo>
                  <a:pt x="256" y="39108"/>
                  <a:pt x="520" y="38888"/>
                  <a:pt x="740" y="38668"/>
                </a:cubicBezTo>
                <a:lnTo>
                  <a:pt x="740" y="38668"/>
                </a:lnTo>
                <a:cubicBezTo>
                  <a:pt x="556" y="38993"/>
                  <a:pt x="335" y="39328"/>
                  <a:pt x="151" y="39618"/>
                </a:cubicBezTo>
                <a:cubicBezTo>
                  <a:pt x="115" y="39698"/>
                  <a:pt x="36" y="39733"/>
                  <a:pt x="1" y="39768"/>
                </a:cubicBezTo>
                <a:lnTo>
                  <a:pt x="1" y="39838"/>
                </a:lnTo>
                <a:cubicBezTo>
                  <a:pt x="1" y="39803"/>
                  <a:pt x="36" y="39803"/>
                  <a:pt x="80" y="39768"/>
                </a:cubicBezTo>
                <a:lnTo>
                  <a:pt x="80" y="39768"/>
                </a:lnTo>
                <a:cubicBezTo>
                  <a:pt x="36" y="39803"/>
                  <a:pt x="1" y="39838"/>
                  <a:pt x="1" y="39874"/>
                </a:cubicBezTo>
                <a:lnTo>
                  <a:pt x="1" y="39953"/>
                </a:lnTo>
                <a:cubicBezTo>
                  <a:pt x="36" y="39838"/>
                  <a:pt x="115" y="39768"/>
                  <a:pt x="186" y="39654"/>
                </a:cubicBezTo>
                <a:cubicBezTo>
                  <a:pt x="476" y="39398"/>
                  <a:pt x="776" y="39143"/>
                  <a:pt x="1066" y="38888"/>
                </a:cubicBezTo>
                <a:cubicBezTo>
                  <a:pt x="1321" y="38632"/>
                  <a:pt x="1577" y="38377"/>
                  <a:pt x="1876" y="38157"/>
                </a:cubicBezTo>
                <a:lnTo>
                  <a:pt x="1876" y="38157"/>
                </a:lnTo>
                <a:cubicBezTo>
                  <a:pt x="1691" y="38412"/>
                  <a:pt x="1542" y="38668"/>
                  <a:pt x="1357" y="38923"/>
                </a:cubicBezTo>
                <a:cubicBezTo>
                  <a:pt x="1066" y="39213"/>
                  <a:pt x="776" y="39478"/>
                  <a:pt x="476" y="39768"/>
                </a:cubicBezTo>
                <a:cubicBezTo>
                  <a:pt x="335" y="39918"/>
                  <a:pt x="151" y="40059"/>
                  <a:pt x="1" y="40208"/>
                </a:cubicBezTo>
                <a:lnTo>
                  <a:pt x="1" y="40279"/>
                </a:lnTo>
                <a:cubicBezTo>
                  <a:pt x="151" y="40094"/>
                  <a:pt x="335" y="39953"/>
                  <a:pt x="520" y="39803"/>
                </a:cubicBezTo>
                <a:cubicBezTo>
                  <a:pt x="776" y="39548"/>
                  <a:pt x="1031" y="39328"/>
                  <a:pt x="1286" y="39073"/>
                </a:cubicBezTo>
                <a:lnTo>
                  <a:pt x="1286" y="39073"/>
                </a:lnTo>
                <a:cubicBezTo>
                  <a:pt x="1066" y="39398"/>
                  <a:pt x="881" y="39733"/>
                  <a:pt x="661" y="40023"/>
                </a:cubicBezTo>
                <a:cubicBezTo>
                  <a:pt x="520" y="40208"/>
                  <a:pt x="335" y="40358"/>
                  <a:pt x="186" y="40499"/>
                </a:cubicBezTo>
                <a:cubicBezTo>
                  <a:pt x="115" y="40578"/>
                  <a:pt x="36" y="40613"/>
                  <a:pt x="1" y="40684"/>
                </a:cubicBezTo>
                <a:lnTo>
                  <a:pt x="1" y="40754"/>
                </a:lnTo>
                <a:cubicBezTo>
                  <a:pt x="80" y="40684"/>
                  <a:pt x="151" y="40613"/>
                  <a:pt x="221" y="40534"/>
                </a:cubicBezTo>
                <a:cubicBezTo>
                  <a:pt x="335" y="40428"/>
                  <a:pt x="441" y="40314"/>
                  <a:pt x="591" y="40173"/>
                </a:cubicBezTo>
                <a:lnTo>
                  <a:pt x="591" y="40173"/>
                </a:lnTo>
                <a:cubicBezTo>
                  <a:pt x="406" y="40464"/>
                  <a:pt x="221" y="40719"/>
                  <a:pt x="80" y="41018"/>
                </a:cubicBezTo>
                <a:cubicBezTo>
                  <a:pt x="36" y="41053"/>
                  <a:pt x="36" y="41053"/>
                  <a:pt x="1" y="41089"/>
                </a:cubicBezTo>
                <a:lnTo>
                  <a:pt x="1" y="41194"/>
                </a:lnTo>
                <a:cubicBezTo>
                  <a:pt x="1" y="41159"/>
                  <a:pt x="36" y="41124"/>
                  <a:pt x="36" y="41124"/>
                </a:cubicBezTo>
                <a:cubicBezTo>
                  <a:pt x="556" y="40613"/>
                  <a:pt x="1066" y="40138"/>
                  <a:pt x="1621" y="39654"/>
                </a:cubicBezTo>
                <a:lnTo>
                  <a:pt x="1621" y="39654"/>
                </a:lnTo>
                <a:cubicBezTo>
                  <a:pt x="1401" y="39953"/>
                  <a:pt x="1216" y="40279"/>
                  <a:pt x="996" y="40578"/>
                </a:cubicBezTo>
                <a:cubicBezTo>
                  <a:pt x="661" y="40869"/>
                  <a:pt x="335" y="41194"/>
                  <a:pt x="1" y="41494"/>
                </a:cubicBezTo>
                <a:lnTo>
                  <a:pt x="1" y="41564"/>
                </a:lnTo>
                <a:cubicBezTo>
                  <a:pt x="300" y="41274"/>
                  <a:pt x="626" y="40974"/>
                  <a:pt x="916" y="40719"/>
                </a:cubicBezTo>
                <a:lnTo>
                  <a:pt x="916" y="40719"/>
                </a:lnTo>
                <a:cubicBezTo>
                  <a:pt x="776" y="40939"/>
                  <a:pt x="626" y="41159"/>
                  <a:pt x="520" y="41414"/>
                </a:cubicBezTo>
                <a:cubicBezTo>
                  <a:pt x="441" y="41494"/>
                  <a:pt x="406" y="41599"/>
                  <a:pt x="371" y="41678"/>
                </a:cubicBezTo>
                <a:cubicBezTo>
                  <a:pt x="221" y="41784"/>
                  <a:pt x="115" y="41899"/>
                  <a:pt x="1" y="42004"/>
                </a:cubicBezTo>
                <a:lnTo>
                  <a:pt x="1" y="42075"/>
                </a:lnTo>
                <a:cubicBezTo>
                  <a:pt x="115" y="41969"/>
                  <a:pt x="186" y="41899"/>
                  <a:pt x="300" y="41784"/>
                </a:cubicBezTo>
                <a:lnTo>
                  <a:pt x="300" y="41784"/>
                </a:lnTo>
                <a:cubicBezTo>
                  <a:pt x="186" y="41969"/>
                  <a:pt x="115" y="42154"/>
                  <a:pt x="1" y="42339"/>
                </a:cubicBezTo>
                <a:lnTo>
                  <a:pt x="1" y="42374"/>
                </a:lnTo>
                <a:lnTo>
                  <a:pt x="36" y="42374"/>
                </a:lnTo>
                <a:cubicBezTo>
                  <a:pt x="151" y="42154"/>
                  <a:pt x="256" y="41934"/>
                  <a:pt x="406" y="41714"/>
                </a:cubicBezTo>
                <a:cubicBezTo>
                  <a:pt x="1031" y="41124"/>
                  <a:pt x="1656" y="40578"/>
                  <a:pt x="2352" y="40094"/>
                </a:cubicBezTo>
                <a:cubicBezTo>
                  <a:pt x="2352" y="40059"/>
                  <a:pt x="2352" y="40059"/>
                  <a:pt x="2387" y="40059"/>
                </a:cubicBezTo>
                <a:cubicBezTo>
                  <a:pt x="2202" y="40428"/>
                  <a:pt x="2017" y="40798"/>
                  <a:pt x="1841" y="41194"/>
                </a:cubicBezTo>
                <a:cubicBezTo>
                  <a:pt x="1321" y="41564"/>
                  <a:pt x="811" y="41969"/>
                  <a:pt x="335" y="42374"/>
                </a:cubicBezTo>
                <a:lnTo>
                  <a:pt x="406" y="42374"/>
                </a:lnTo>
                <a:cubicBezTo>
                  <a:pt x="846" y="42004"/>
                  <a:pt x="1321" y="41634"/>
                  <a:pt x="1762" y="41274"/>
                </a:cubicBezTo>
                <a:lnTo>
                  <a:pt x="1762" y="41274"/>
                </a:lnTo>
                <a:cubicBezTo>
                  <a:pt x="1621" y="41634"/>
                  <a:pt x="1471" y="41969"/>
                  <a:pt x="1286" y="42339"/>
                </a:cubicBezTo>
                <a:lnTo>
                  <a:pt x="1251" y="42374"/>
                </a:lnTo>
                <a:lnTo>
                  <a:pt x="1321" y="42374"/>
                </a:lnTo>
                <a:cubicBezTo>
                  <a:pt x="2096" y="41819"/>
                  <a:pt x="2827" y="41344"/>
                  <a:pt x="3602" y="40904"/>
                </a:cubicBezTo>
                <a:lnTo>
                  <a:pt x="3602" y="40904"/>
                </a:lnTo>
                <a:cubicBezTo>
                  <a:pt x="3452" y="41274"/>
                  <a:pt x="3302" y="41678"/>
                  <a:pt x="3161" y="42039"/>
                </a:cubicBezTo>
                <a:cubicBezTo>
                  <a:pt x="2977" y="42154"/>
                  <a:pt x="2756" y="42260"/>
                  <a:pt x="2572" y="42374"/>
                </a:cubicBezTo>
                <a:lnTo>
                  <a:pt x="2642" y="42374"/>
                </a:lnTo>
                <a:cubicBezTo>
                  <a:pt x="2827" y="42260"/>
                  <a:pt x="2977" y="42189"/>
                  <a:pt x="3161" y="42075"/>
                </a:cubicBezTo>
                <a:lnTo>
                  <a:pt x="3161" y="42075"/>
                </a:lnTo>
                <a:cubicBezTo>
                  <a:pt x="3117" y="42189"/>
                  <a:pt x="3082" y="42260"/>
                  <a:pt x="3047" y="42374"/>
                </a:cubicBezTo>
                <a:lnTo>
                  <a:pt x="3082" y="42374"/>
                </a:lnTo>
                <a:cubicBezTo>
                  <a:pt x="3117" y="42260"/>
                  <a:pt x="3161" y="42154"/>
                  <a:pt x="3197" y="42039"/>
                </a:cubicBezTo>
                <a:cubicBezTo>
                  <a:pt x="3998" y="41634"/>
                  <a:pt x="4843" y="41238"/>
                  <a:pt x="5688" y="40869"/>
                </a:cubicBezTo>
                <a:lnTo>
                  <a:pt x="5688" y="40869"/>
                </a:lnTo>
                <a:cubicBezTo>
                  <a:pt x="5618" y="41124"/>
                  <a:pt x="5539" y="41344"/>
                  <a:pt x="5468" y="41564"/>
                </a:cubicBezTo>
                <a:cubicBezTo>
                  <a:pt x="5433" y="41714"/>
                  <a:pt x="5398" y="41819"/>
                  <a:pt x="5318" y="41969"/>
                </a:cubicBezTo>
                <a:cubicBezTo>
                  <a:pt x="5028" y="42119"/>
                  <a:pt x="4702" y="42224"/>
                  <a:pt x="4403" y="42374"/>
                </a:cubicBezTo>
                <a:lnTo>
                  <a:pt x="4517" y="42374"/>
                </a:lnTo>
                <a:cubicBezTo>
                  <a:pt x="4773" y="42260"/>
                  <a:pt x="5063" y="42154"/>
                  <a:pt x="5318" y="42039"/>
                </a:cubicBezTo>
                <a:lnTo>
                  <a:pt x="5318" y="42039"/>
                </a:lnTo>
                <a:cubicBezTo>
                  <a:pt x="5283" y="42154"/>
                  <a:pt x="5248" y="42260"/>
                  <a:pt x="5213" y="42374"/>
                </a:cubicBezTo>
                <a:lnTo>
                  <a:pt x="5248" y="42374"/>
                </a:lnTo>
                <a:cubicBezTo>
                  <a:pt x="5283" y="42260"/>
                  <a:pt x="5318" y="42119"/>
                  <a:pt x="5362" y="42004"/>
                </a:cubicBezTo>
                <a:cubicBezTo>
                  <a:pt x="6243" y="41634"/>
                  <a:pt x="7158" y="41344"/>
                  <a:pt x="8039" y="41053"/>
                </a:cubicBezTo>
                <a:lnTo>
                  <a:pt x="8039" y="41053"/>
                </a:lnTo>
                <a:cubicBezTo>
                  <a:pt x="7960" y="41414"/>
                  <a:pt x="7854" y="41819"/>
                  <a:pt x="7740" y="42189"/>
                </a:cubicBezTo>
                <a:cubicBezTo>
                  <a:pt x="7519" y="42260"/>
                  <a:pt x="7343" y="42295"/>
                  <a:pt x="7158" y="42374"/>
                </a:cubicBezTo>
                <a:lnTo>
                  <a:pt x="7229" y="42374"/>
                </a:lnTo>
                <a:cubicBezTo>
                  <a:pt x="7414" y="42339"/>
                  <a:pt x="7563" y="42260"/>
                  <a:pt x="7704" y="42224"/>
                </a:cubicBezTo>
                <a:lnTo>
                  <a:pt x="7704" y="42224"/>
                </a:lnTo>
                <a:cubicBezTo>
                  <a:pt x="7704" y="42260"/>
                  <a:pt x="7704" y="42339"/>
                  <a:pt x="7669" y="42374"/>
                </a:cubicBezTo>
                <a:lnTo>
                  <a:pt x="7704" y="42374"/>
                </a:lnTo>
                <a:cubicBezTo>
                  <a:pt x="7740" y="42295"/>
                  <a:pt x="7740" y="42260"/>
                  <a:pt x="7784" y="42189"/>
                </a:cubicBezTo>
                <a:cubicBezTo>
                  <a:pt x="8699" y="41934"/>
                  <a:pt x="9615" y="41678"/>
                  <a:pt x="10530" y="41458"/>
                </a:cubicBezTo>
                <a:lnTo>
                  <a:pt x="10530" y="41458"/>
                </a:lnTo>
                <a:cubicBezTo>
                  <a:pt x="10530" y="41599"/>
                  <a:pt x="10495" y="41714"/>
                  <a:pt x="10460" y="41855"/>
                </a:cubicBezTo>
                <a:cubicBezTo>
                  <a:pt x="10381" y="42004"/>
                  <a:pt x="10346" y="42189"/>
                  <a:pt x="10310" y="42374"/>
                </a:cubicBezTo>
                <a:lnTo>
                  <a:pt x="10346" y="42374"/>
                </a:lnTo>
                <a:cubicBezTo>
                  <a:pt x="10381" y="42189"/>
                  <a:pt x="10460" y="42039"/>
                  <a:pt x="10495" y="41855"/>
                </a:cubicBezTo>
                <a:cubicBezTo>
                  <a:pt x="10530" y="41714"/>
                  <a:pt x="10566" y="41599"/>
                  <a:pt x="10601" y="41458"/>
                </a:cubicBezTo>
                <a:cubicBezTo>
                  <a:pt x="11481" y="41238"/>
                  <a:pt x="12406" y="41089"/>
                  <a:pt x="13356" y="40904"/>
                </a:cubicBezTo>
                <a:lnTo>
                  <a:pt x="13356" y="40904"/>
                </a:lnTo>
                <a:cubicBezTo>
                  <a:pt x="13321" y="41018"/>
                  <a:pt x="13321" y="41124"/>
                  <a:pt x="13286" y="41238"/>
                </a:cubicBezTo>
                <a:cubicBezTo>
                  <a:pt x="13242" y="41458"/>
                  <a:pt x="13172" y="41678"/>
                  <a:pt x="13136" y="41855"/>
                </a:cubicBezTo>
                <a:cubicBezTo>
                  <a:pt x="12326" y="42039"/>
                  <a:pt x="11525" y="42189"/>
                  <a:pt x="10715" y="42374"/>
                </a:cubicBezTo>
                <a:lnTo>
                  <a:pt x="10935" y="42374"/>
                </a:lnTo>
                <a:cubicBezTo>
                  <a:pt x="11631" y="42224"/>
                  <a:pt x="12362" y="42039"/>
                  <a:pt x="13136" y="41934"/>
                </a:cubicBezTo>
                <a:lnTo>
                  <a:pt x="13136" y="41934"/>
                </a:lnTo>
                <a:cubicBezTo>
                  <a:pt x="13101" y="42075"/>
                  <a:pt x="13066" y="42224"/>
                  <a:pt x="13022" y="42374"/>
                </a:cubicBezTo>
                <a:lnTo>
                  <a:pt x="13066" y="42374"/>
                </a:lnTo>
                <a:cubicBezTo>
                  <a:pt x="13101" y="42224"/>
                  <a:pt x="13136" y="42075"/>
                  <a:pt x="13172" y="41934"/>
                </a:cubicBezTo>
                <a:cubicBezTo>
                  <a:pt x="14122" y="41749"/>
                  <a:pt x="15047" y="41599"/>
                  <a:pt x="16033" y="41458"/>
                </a:cubicBezTo>
                <a:lnTo>
                  <a:pt x="16033" y="41458"/>
                </a:lnTo>
                <a:cubicBezTo>
                  <a:pt x="15962" y="41749"/>
                  <a:pt x="15927" y="42075"/>
                  <a:pt x="15848" y="42374"/>
                </a:cubicBezTo>
                <a:lnTo>
                  <a:pt x="15883" y="42374"/>
                </a:lnTo>
                <a:cubicBezTo>
                  <a:pt x="15962" y="42075"/>
                  <a:pt x="15998" y="41749"/>
                  <a:pt x="16068" y="41458"/>
                </a:cubicBezTo>
                <a:cubicBezTo>
                  <a:pt x="16984" y="41344"/>
                  <a:pt x="17864" y="41238"/>
                  <a:pt x="18789" y="41124"/>
                </a:cubicBezTo>
                <a:lnTo>
                  <a:pt x="18789" y="41124"/>
                </a:lnTo>
                <a:cubicBezTo>
                  <a:pt x="18744" y="41458"/>
                  <a:pt x="18709" y="41749"/>
                  <a:pt x="18639" y="42075"/>
                </a:cubicBezTo>
                <a:cubicBezTo>
                  <a:pt x="17908" y="42154"/>
                  <a:pt x="17169" y="42260"/>
                  <a:pt x="16403" y="42374"/>
                </a:cubicBezTo>
                <a:lnTo>
                  <a:pt x="16658" y="42374"/>
                </a:lnTo>
                <a:cubicBezTo>
                  <a:pt x="17318" y="42260"/>
                  <a:pt x="17979" y="42189"/>
                  <a:pt x="18639" y="42119"/>
                </a:cubicBezTo>
                <a:lnTo>
                  <a:pt x="18639" y="42119"/>
                </a:lnTo>
                <a:cubicBezTo>
                  <a:pt x="18639" y="42189"/>
                  <a:pt x="18639" y="42295"/>
                  <a:pt x="18604" y="42374"/>
                </a:cubicBezTo>
                <a:lnTo>
                  <a:pt x="18639" y="42374"/>
                </a:lnTo>
                <a:cubicBezTo>
                  <a:pt x="18674" y="42295"/>
                  <a:pt x="18674" y="42189"/>
                  <a:pt x="18709" y="42119"/>
                </a:cubicBezTo>
                <a:cubicBezTo>
                  <a:pt x="19739" y="41969"/>
                  <a:pt x="20805" y="41855"/>
                  <a:pt x="21826" y="41749"/>
                </a:cubicBezTo>
                <a:lnTo>
                  <a:pt x="21826" y="41749"/>
                </a:lnTo>
                <a:cubicBezTo>
                  <a:pt x="21791" y="41969"/>
                  <a:pt x="21791" y="42154"/>
                  <a:pt x="21755" y="42374"/>
                </a:cubicBezTo>
                <a:lnTo>
                  <a:pt x="21791" y="42374"/>
                </a:lnTo>
                <a:cubicBezTo>
                  <a:pt x="21826" y="42154"/>
                  <a:pt x="21826" y="41969"/>
                  <a:pt x="21870" y="41749"/>
                </a:cubicBezTo>
                <a:cubicBezTo>
                  <a:pt x="22856" y="41678"/>
                  <a:pt x="23807" y="41564"/>
                  <a:pt x="24766" y="41494"/>
                </a:cubicBezTo>
                <a:lnTo>
                  <a:pt x="24766" y="41494"/>
                </a:lnTo>
                <a:cubicBezTo>
                  <a:pt x="24766" y="41714"/>
                  <a:pt x="24731" y="41969"/>
                  <a:pt x="24731" y="42189"/>
                </a:cubicBezTo>
                <a:cubicBezTo>
                  <a:pt x="24731" y="42224"/>
                  <a:pt x="24731" y="42295"/>
                  <a:pt x="24687" y="42374"/>
                </a:cubicBezTo>
                <a:lnTo>
                  <a:pt x="24766" y="42374"/>
                </a:lnTo>
                <a:lnTo>
                  <a:pt x="24766" y="42189"/>
                </a:lnTo>
                <a:cubicBezTo>
                  <a:pt x="24766" y="41969"/>
                  <a:pt x="24802" y="41714"/>
                  <a:pt x="24802" y="41494"/>
                </a:cubicBezTo>
                <a:cubicBezTo>
                  <a:pt x="25207" y="41458"/>
                  <a:pt x="25647" y="41414"/>
                  <a:pt x="26052" y="41379"/>
                </a:cubicBezTo>
                <a:cubicBezTo>
                  <a:pt x="26562" y="41344"/>
                  <a:pt x="27073" y="41309"/>
                  <a:pt x="27592" y="41274"/>
                </a:cubicBezTo>
                <a:cubicBezTo>
                  <a:pt x="27592" y="41564"/>
                  <a:pt x="27628" y="41855"/>
                  <a:pt x="27628" y="42154"/>
                </a:cubicBezTo>
                <a:cubicBezTo>
                  <a:pt x="27293" y="42189"/>
                  <a:pt x="26967" y="42224"/>
                  <a:pt x="26633" y="42224"/>
                </a:cubicBezTo>
                <a:lnTo>
                  <a:pt x="25832" y="42339"/>
                </a:lnTo>
                <a:cubicBezTo>
                  <a:pt x="25647" y="42339"/>
                  <a:pt x="25462" y="42374"/>
                  <a:pt x="25242" y="42374"/>
                </a:cubicBezTo>
                <a:lnTo>
                  <a:pt x="25832" y="42374"/>
                </a:lnTo>
                <a:lnTo>
                  <a:pt x="26668" y="42295"/>
                </a:lnTo>
                <a:cubicBezTo>
                  <a:pt x="26967" y="42260"/>
                  <a:pt x="27293" y="42224"/>
                  <a:pt x="27628" y="42189"/>
                </a:cubicBezTo>
                <a:lnTo>
                  <a:pt x="27628" y="42374"/>
                </a:lnTo>
                <a:lnTo>
                  <a:pt x="27663" y="42374"/>
                </a:lnTo>
                <a:lnTo>
                  <a:pt x="27663" y="42189"/>
                </a:lnTo>
                <a:cubicBezTo>
                  <a:pt x="28649" y="42075"/>
                  <a:pt x="29644" y="42004"/>
                  <a:pt x="30630" y="41899"/>
                </a:cubicBezTo>
                <a:cubicBezTo>
                  <a:pt x="30630" y="42039"/>
                  <a:pt x="30674" y="42224"/>
                  <a:pt x="30674" y="42374"/>
                </a:cubicBezTo>
                <a:lnTo>
                  <a:pt x="30744" y="42374"/>
                </a:lnTo>
                <a:cubicBezTo>
                  <a:pt x="30709" y="42224"/>
                  <a:pt x="30709" y="42039"/>
                  <a:pt x="30674" y="41899"/>
                </a:cubicBezTo>
                <a:cubicBezTo>
                  <a:pt x="31730" y="41784"/>
                  <a:pt x="32796" y="41678"/>
                  <a:pt x="33861" y="41564"/>
                </a:cubicBezTo>
                <a:cubicBezTo>
                  <a:pt x="33896" y="41819"/>
                  <a:pt x="33931" y="42119"/>
                  <a:pt x="33975" y="42374"/>
                </a:cubicBezTo>
                <a:lnTo>
                  <a:pt x="34011" y="42374"/>
                </a:lnTo>
                <a:cubicBezTo>
                  <a:pt x="33975" y="42119"/>
                  <a:pt x="33931" y="41819"/>
                  <a:pt x="33896" y="41564"/>
                </a:cubicBezTo>
                <a:cubicBezTo>
                  <a:pt x="34926" y="41414"/>
                  <a:pt x="35956" y="41309"/>
                  <a:pt x="36977" y="41159"/>
                </a:cubicBezTo>
                <a:cubicBezTo>
                  <a:pt x="37057" y="41458"/>
                  <a:pt x="37127" y="41714"/>
                  <a:pt x="37162" y="41969"/>
                </a:cubicBezTo>
                <a:cubicBezTo>
                  <a:pt x="36132" y="42119"/>
                  <a:pt x="35076" y="42260"/>
                  <a:pt x="34011" y="42374"/>
                </a:cubicBezTo>
                <a:lnTo>
                  <a:pt x="34372" y="42374"/>
                </a:lnTo>
                <a:cubicBezTo>
                  <a:pt x="35331" y="42260"/>
                  <a:pt x="36247" y="42154"/>
                  <a:pt x="37198" y="42004"/>
                </a:cubicBezTo>
                <a:cubicBezTo>
                  <a:pt x="37198" y="42075"/>
                  <a:pt x="37233" y="42189"/>
                  <a:pt x="37233" y="42260"/>
                </a:cubicBezTo>
                <a:cubicBezTo>
                  <a:pt x="37013" y="42295"/>
                  <a:pt x="36757" y="42339"/>
                  <a:pt x="36537" y="42374"/>
                </a:cubicBezTo>
                <a:lnTo>
                  <a:pt x="36793" y="42374"/>
                </a:lnTo>
                <a:cubicBezTo>
                  <a:pt x="36942" y="42339"/>
                  <a:pt x="37092" y="42339"/>
                  <a:pt x="37233" y="42295"/>
                </a:cubicBezTo>
                <a:cubicBezTo>
                  <a:pt x="37277" y="42339"/>
                  <a:pt x="37277" y="42339"/>
                  <a:pt x="37277" y="42374"/>
                </a:cubicBezTo>
                <a:lnTo>
                  <a:pt x="37312" y="42374"/>
                </a:lnTo>
                <a:lnTo>
                  <a:pt x="37312" y="42295"/>
                </a:lnTo>
                <a:cubicBezTo>
                  <a:pt x="38333" y="42119"/>
                  <a:pt x="39363" y="41934"/>
                  <a:pt x="40393" y="41714"/>
                </a:cubicBezTo>
                <a:cubicBezTo>
                  <a:pt x="40429" y="41899"/>
                  <a:pt x="40499" y="42039"/>
                  <a:pt x="40534" y="42189"/>
                </a:cubicBezTo>
                <a:cubicBezTo>
                  <a:pt x="40209" y="42260"/>
                  <a:pt x="39874" y="42295"/>
                  <a:pt x="39548" y="42374"/>
                </a:cubicBezTo>
                <a:lnTo>
                  <a:pt x="39804" y="42374"/>
                </a:lnTo>
                <a:cubicBezTo>
                  <a:pt x="40059" y="42339"/>
                  <a:pt x="40314" y="42260"/>
                  <a:pt x="40578" y="42224"/>
                </a:cubicBezTo>
                <a:cubicBezTo>
                  <a:pt x="40578" y="42260"/>
                  <a:pt x="40614" y="42339"/>
                  <a:pt x="40614" y="42374"/>
                </a:cubicBezTo>
                <a:lnTo>
                  <a:pt x="40649" y="42374"/>
                </a:lnTo>
                <a:cubicBezTo>
                  <a:pt x="40649" y="42339"/>
                  <a:pt x="40614" y="42260"/>
                  <a:pt x="40614" y="42224"/>
                </a:cubicBezTo>
                <a:cubicBezTo>
                  <a:pt x="41714" y="42004"/>
                  <a:pt x="42779" y="41784"/>
                  <a:pt x="43836" y="41564"/>
                </a:cubicBezTo>
                <a:cubicBezTo>
                  <a:pt x="43950" y="41819"/>
                  <a:pt x="44056" y="42039"/>
                  <a:pt x="44170" y="42295"/>
                </a:cubicBezTo>
                <a:cubicBezTo>
                  <a:pt x="44021" y="42339"/>
                  <a:pt x="43915" y="42339"/>
                  <a:pt x="43801" y="42374"/>
                </a:cubicBezTo>
                <a:lnTo>
                  <a:pt x="43985" y="42374"/>
                </a:lnTo>
                <a:cubicBezTo>
                  <a:pt x="44056" y="42374"/>
                  <a:pt x="44135" y="42339"/>
                  <a:pt x="44170" y="42339"/>
                </a:cubicBezTo>
                <a:cubicBezTo>
                  <a:pt x="44170" y="42339"/>
                  <a:pt x="44170" y="42374"/>
                  <a:pt x="44206" y="42374"/>
                </a:cubicBezTo>
                <a:lnTo>
                  <a:pt x="44241" y="42374"/>
                </a:lnTo>
                <a:cubicBezTo>
                  <a:pt x="44241" y="42374"/>
                  <a:pt x="44241" y="42339"/>
                  <a:pt x="44206" y="42339"/>
                </a:cubicBezTo>
                <a:cubicBezTo>
                  <a:pt x="45341" y="42075"/>
                  <a:pt x="46477" y="41819"/>
                  <a:pt x="47577" y="41564"/>
                </a:cubicBezTo>
                <a:cubicBezTo>
                  <a:pt x="47727" y="41784"/>
                  <a:pt x="47877" y="42039"/>
                  <a:pt x="47982" y="42295"/>
                </a:cubicBezTo>
                <a:cubicBezTo>
                  <a:pt x="47912" y="42339"/>
                  <a:pt x="47842" y="42339"/>
                  <a:pt x="47727" y="42374"/>
                </a:cubicBezTo>
                <a:lnTo>
                  <a:pt x="47912" y="42374"/>
                </a:lnTo>
                <a:cubicBezTo>
                  <a:pt x="47947" y="42374"/>
                  <a:pt x="47982" y="42374"/>
                  <a:pt x="48018" y="42339"/>
                </a:cubicBezTo>
                <a:lnTo>
                  <a:pt x="48018" y="42374"/>
                </a:lnTo>
                <a:lnTo>
                  <a:pt x="48062" y="42374"/>
                </a:lnTo>
                <a:lnTo>
                  <a:pt x="48062" y="42339"/>
                </a:lnTo>
                <a:cubicBezTo>
                  <a:pt x="49162" y="42075"/>
                  <a:pt x="50263" y="41784"/>
                  <a:pt x="51363" y="41458"/>
                </a:cubicBezTo>
                <a:cubicBezTo>
                  <a:pt x="51504" y="41678"/>
                  <a:pt x="51618" y="41934"/>
                  <a:pt x="51759" y="42154"/>
                </a:cubicBezTo>
                <a:cubicBezTo>
                  <a:pt x="51469" y="42224"/>
                  <a:pt x="51213" y="42295"/>
                  <a:pt x="50923" y="42374"/>
                </a:cubicBezTo>
                <a:lnTo>
                  <a:pt x="51099" y="42374"/>
                </a:lnTo>
                <a:cubicBezTo>
                  <a:pt x="51319" y="42295"/>
                  <a:pt x="51539" y="42260"/>
                  <a:pt x="51759" y="42189"/>
                </a:cubicBezTo>
                <a:cubicBezTo>
                  <a:pt x="51803" y="42224"/>
                  <a:pt x="51874" y="42295"/>
                  <a:pt x="51909" y="42374"/>
                </a:cubicBezTo>
                <a:lnTo>
                  <a:pt x="51944" y="42374"/>
                </a:lnTo>
                <a:cubicBezTo>
                  <a:pt x="51909" y="42295"/>
                  <a:pt x="51874" y="42224"/>
                  <a:pt x="51839" y="42154"/>
                </a:cubicBezTo>
                <a:cubicBezTo>
                  <a:pt x="52904" y="41855"/>
                  <a:pt x="54004" y="41529"/>
                  <a:pt x="55061" y="41159"/>
                </a:cubicBezTo>
                <a:cubicBezTo>
                  <a:pt x="55210" y="41379"/>
                  <a:pt x="55395" y="41564"/>
                  <a:pt x="55545" y="41784"/>
                </a:cubicBezTo>
                <a:cubicBezTo>
                  <a:pt x="54955" y="41969"/>
                  <a:pt x="54330" y="42189"/>
                  <a:pt x="53705" y="42374"/>
                </a:cubicBezTo>
                <a:lnTo>
                  <a:pt x="53855" y="42374"/>
                </a:lnTo>
                <a:cubicBezTo>
                  <a:pt x="54445" y="42189"/>
                  <a:pt x="54990" y="42004"/>
                  <a:pt x="55580" y="41819"/>
                </a:cubicBezTo>
                <a:cubicBezTo>
                  <a:pt x="55721" y="42004"/>
                  <a:pt x="55871" y="42189"/>
                  <a:pt x="56020" y="42374"/>
                </a:cubicBezTo>
                <a:lnTo>
                  <a:pt x="56091" y="42374"/>
                </a:lnTo>
                <a:cubicBezTo>
                  <a:pt x="55941" y="42189"/>
                  <a:pt x="55765" y="42004"/>
                  <a:pt x="55615" y="41784"/>
                </a:cubicBezTo>
                <a:cubicBezTo>
                  <a:pt x="56126" y="41634"/>
                  <a:pt x="56646" y="41458"/>
                  <a:pt x="57121" y="41274"/>
                </a:cubicBezTo>
                <a:cubicBezTo>
                  <a:pt x="57746" y="41053"/>
                  <a:pt x="58362" y="40833"/>
                  <a:pt x="58987" y="40613"/>
                </a:cubicBezTo>
                <a:cubicBezTo>
                  <a:pt x="59172" y="40798"/>
                  <a:pt x="59357" y="40974"/>
                  <a:pt x="59542" y="41159"/>
                </a:cubicBezTo>
                <a:cubicBezTo>
                  <a:pt x="58847" y="41414"/>
                  <a:pt x="58186" y="41678"/>
                  <a:pt x="57526" y="41899"/>
                </a:cubicBezTo>
                <a:cubicBezTo>
                  <a:pt x="57086" y="42075"/>
                  <a:pt x="56602" y="42224"/>
                  <a:pt x="56161" y="42374"/>
                </a:cubicBezTo>
                <a:lnTo>
                  <a:pt x="56311" y="42374"/>
                </a:lnTo>
                <a:cubicBezTo>
                  <a:pt x="56716" y="42224"/>
                  <a:pt x="57121" y="42075"/>
                  <a:pt x="57526" y="41934"/>
                </a:cubicBezTo>
                <a:cubicBezTo>
                  <a:pt x="58186" y="41714"/>
                  <a:pt x="58882" y="41458"/>
                  <a:pt x="59542" y="41194"/>
                </a:cubicBezTo>
                <a:cubicBezTo>
                  <a:pt x="59727" y="41414"/>
                  <a:pt x="59903" y="41599"/>
                  <a:pt x="60088" y="41784"/>
                </a:cubicBezTo>
                <a:cubicBezTo>
                  <a:pt x="59542" y="41969"/>
                  <a:pt x="58987" y="42189"/>
                  <a:pt x="58442" y="42374"/>
                </a:cubicBezTo>
                <a:lnTo>
                  <a:pt x="58582" y="42374"/>
                </a:lnTo>
                <a:cubicBezTo>
                  <a:pt x="59102" y="42189"/>
                  <a:pt x="59612" y="42004"/>
                  <a:pt x="60123" y="41819"/>
                </a:cubicBezTo>
                <a:cubicBezTo>
                  <a:pt x="60238" y="41899"/>
                  <a:pt x="60308" y="42004"/>
                  <a:pt x="60422" y="42075"/>
                </a:cubicBezTo>
                <a:cubicBezTo>
                  <a:pt x="60493" y="42189"/>
                  <a:pt x="60563" y="42260"/>
                  <a:pt x="60678" y="42339"/>
                </a:cubicBezTo>
                <a:cubicBezTo>
                  <a:pt x="60643" y="42374"/>
                  <a:pt x="60607" y="42374"/>
                  <a:pt x="60607" y="42374"/>
                </a:cubicBezTo>
                <a:lnTo>
                  <a:pt x="60748" y="42374"/>
                </a:lnTo>
                <a:cubicBezTo>
                  <a:pt x="61153" y="42224"/>
                  <a:pt x="61558" y="42075"/>
                  <a:pt x="61963" y="41934"/>
                </a:cubicBezTo>
                <a:cubicBezTo>
                  <a:pt x="62729" y="41678"/>
                  <a:pt x="63504" y="41379"/>
                  <a:pt x="64305" y="41124"/>
                </a:cubicBezTo>
                <a:cubicBezTo>
                  <a:pt x="64490" y="41274"/>
                  <a:pt x="64710" y="41458"/>
                  <a:pt x="64930" y="41599"/>
                </a:cubicBezTo>
                <a:cubicBezTo>
                  <a:pt x="64569" y="41749"/>
                  <a:pt x="64199" y="41855"/>
                  <a:pt x="63865" y="42004"/>
                </a:cubicBezTo>
                <a:cubicBezTo>
                  <a:pt x="63504" y="42119"/>
                  <a:pt x="63134" y="42260"/>
                  <a:pt x="62808" y="42374"/>
                </a:cubicBezTo>
                <a:lnTo>
                  <a:pt x="62914" y="42374"/>
                </a:lnTo>
                <a:cubicBezTo>
                  <a:pt x="63248" y="42260"/>
                  <a:pt x="63574" y="42154"/>
                  <a:pt x="63865" y="42039"/>
                </a:cubicBezTo>
                <a:cubicBezTo>
                  <a:pt x="64235" y="41899"/>
                  <a:pt x="64604" y="41784"/>
                  <a:pt x="64965" y="41634"/>
                </a:cubicBezTo>
                <a:cubicBezTo>
                  <a:pt x="65150" y="41784"/>
                  <a:pt x="65335" y="41934"/>
                  <a:pt x="65520" y="42075"/>
                </a:cubicBezTo>
                <a:cubicBezTo>
                  <a:pt x="65229" y="42154"/>
                  <a:pt x="64930" y="42260"/>
                  <a:pt x="64675" y="42374"/>
                </a:cubicBezTo>
                <a:lnTo>
                  <a:pt x="64789" y="42374"/>
                </a:lnTo>
                <a:cubicBezTo>
                  <a:pt x="65044" y="42260"/>
                  <a:pt x="65300" y="42189"/>
                  <a:pt x="65555" y="42075"/>
                </a:cubicBezTo>
                <a:cubicBezTo>
                  <a:pt x="65670" y="42189"/>
                  <a:pt x="65810" y="42260"/>
                  <a:pt x="65925" y="42374"/>
                </a:cubicBezTo>
                <a:lnTo>
                  <a:pt x="65995" y="42374"/>
                </a:lnTo>
                <a:cubicBezTo>
                  <a:pt x="65846" y="42260"/>
                  <a:pt x="65740" y="42189"/>
                  <a:pt x="65590" y="42075"/>
                </a:cubicBezTo>
                <a:cubicBezTo>
                  <a:pt x="65740" y="42039"/>
                  <a:pt x="65846" y="41969"/>
                  <a:pt x="65995" y="41934"/>
                </a:cubicBezTo>
                <a:lnTo>
                  <a:pt x="65995" y="41899"/>
                </a:lnTo>
                <a:cubicBezTo>
                  <a:pt x="65846" y="41934"/>
                  <a:pt x="65705" y="42004"/>
                  <a:pt x="65555" y="42039"/>
                </a:cubicBezTo>
                <a:cubicBezTo>
                  <a:pt x="65370" y="41899"/>
                  <a:pt x="65185" y="41749"/>
                  <a:pt x="65009" y="41634"/>
                </a:cubicBezTo>
                <a:cubicBezTo>
                  <a:pt x="65335" y="41494"/>
                  <a:pt x="65670" y="41379"/>
                  <a:pt x="65995" y="41274"/>
                </a:cubicBezTo>
                <a:lnTo>
                  <a:pt x="65995" y="41238"/>
                </a:lnTo>
                <a:cubicBezTo>
                  <a:pt x="65670" y="41344"/>
                  <a:pt x="65300" y="41458"/>
                  <a:pt x="64965" y="41599"/>
                </a:cubicBezTo>
                <a:cubicBezTo>
                  <a:pt x="64745" y="41414"/>
                  <a:pt x="64569" y="41274"/>
                  <a:pt x="64349" y="41089"/>
                </a:cubicBezTo>
                <a:cubicBezTo>
                  <a:pt x="64895" y="40904"/>
                  <a:pt x="65449" y="40719"/>
                  <a:pt x="65995" y="40499"/>
                </a:cubicBezTo>
                <a:lnTo>
                  <a:pt x="65995" y="40464"/>
                </a:lnTo>
                <a:cubicBezTo>
                  <a:pt x="65449" y="40648"/>
                  <a:pt x="64860" y="40869"/>
                  <a:pt x="64305" y="41053"/>
                </a:cubicBezTo>
                <a:cubicBezTo>
                  <a:pt x="64164" y="40939"/>
                  <a:pt x="63979" y="40798"/>
                  <a:pt x="63830" y="40684"/>
                </a:cubicBezTo>
                <a:cubicBezTo>
                  <a:pt x="63794" y="40648"/>
                  <a:pt x="63759" y="40578"/>
                  <a:pt x="63689" y="40534"/>
                </a:cubicBezTo>
                <a:cubicBezTo>
                  <a:pt x="64455" y="40279"/>
                  <a:pt x="65229" y="40023"/>
                  <a:pt x="65995" y="39733"/>
                </a:cubicBezTo>
                <a:lnTo>
                  <a:pt x="65995" y="39698"/>
                </a:lnTo>
                <a:cubicBezTo>
                  <a:pt x="65229" y="39953"/>
                  <a:pt x="64455" y="40243"/>
                  <a:pt x="63645" y="40499"/>
                </a:cubicBezTo>
                <a:cubicBezTo>
                  <a:pt x="63469" y="40358"/>
                  <a:pt x="63284" y="40173"/>
                  <a:pt x="63064" y="39953"/>
                </a:cubicBezTo>
                <a:cubicBezTo>
                  <a:pt x="63204" y="39918"/>
                  <a:pt x="63319" y="39874"/>
                  <a:pt x="63469" y="39838"/>
                </a:cubicBezTo>
                <a:cubicBezTo>
                  <a:pt x="64305" y="39548"/>
                  <a:pt x="65150" y="39257"/>
                  <a:pt x="65995" y="38923"/>
                </a:cubicBezTo>
                <a:lnTo>
                  <a:pt x="65995" y="38888"/>
                </a:lnTo>
                <a:cubicBezTo>
                  <a:pt x="65150" y="39178"/>
                  <a:pt x="64270" y="39513"/>
                  <a:pt x="63425" y="39803"/>
                </a:cubicBezTo>
                <a:cubicBezTo>
                  <a:pt x="63319" y="39838"/>
                  <a:pt x="63169" y="39874"/>
                  <a:pt x="63064" y="39918"/>
                </a:cubicBezTo>
                <a:cubicBezTo>
                  <a:pt x="62844" y="39768"/>
                  <a:pt x="62694" y="39548"/>
                  <a:pt x="62509" y="39363"/>
                </a:cubicBezTo>
                <a:cubicBezTo>
                  <a:pt x="62764" y="39293"/>
                  <a:pt x="63028" y="39213"/>
                  <a:pt x="63284" y="39108"/>
                </a:cubicBezTo>
                <a:cubicBezTo>
                  <a:pt x="64129" y="38817"/>
                  <a:pt x="64965" y="38518"/>
                  <a:pt x="65810" y="38227"/>
                </a:cubicBezTo>
                <a:cubicBezTo>
                  <a:pt x="65890" y="38263"/>
                  <a:pt x="65925" y="38333"/>
                  <a:pt x="65995" y="38377"/>
                </a:cubicBezTo>
                <a:lnTo>
                  <a:pt x="65995" y="38298"/>
                </a:lnTo>
                <a:cubicBezTo>
                  <a:pt x="65960" y="38263"/>
                  <a:pt x="65925" y="38227"/>
                  <a:pt x="65846" y="38192"/>
                </a:cubicBezTo>
                <a:cubicBezTo>
                  <a:pt x="65925" y="38192"/>
                  <a:pt x="65960" y="38192"/>
                  <a:pt x="65995" y="38157"/>
                </a:cubicBezTo>
                <a:lnTo>
                  <a:pt x="65995" y="38113"/>
                </a:lnTo>
                <a:cubicBezTo>
                  <a:pt x="65925" y="38157"/>
                  <a:pt x="65890" y="38157"/>
                  <a:pt x="65810" y="38192"/>
                </a:cubicBezTo>
                <a:cubicBezTo>
                  <a:pt x="65740" y="38078"/>
                  <a:pt x="65626" y="38007"/>
                  <a:pt x="65520" y="37893"/>
                </a:cubicBezTo>
                <a:cubicBezTo>
                  <a:pt x="65449" y="37822"/>
                  <a:pt x="65370" y="37752"/>
                  <a:pt x="65300" y="37673"/>
                </a:cubicBezTo>
                <a:cubicBezTo>
                  <a:pt x="65520" y="37602"/>
                  <a:pt x="65740" y="37532"/>
                  <a:pt x="65995" y="37453"/>
                </a:cubicBezTo>
                <a:lnTo>
                  <a:pt x="65995" y="37417"/>
                </a:lnTo>
                <a:cubicBezTo>
                  <a:pt x="65740" y="37497"/>
                  <a:pt x="65485" y="37567"/>
                  <a:pt x="65265" y="37673"/>
                </a:cubicBezTo>
                <a:cubicBezTo>
                  <a:pt x="65044" y="37497"/>
                  <a:pt x="64860" y="37312"/>
                  <a:pt x="64675" y="37162"/>
                </a:cubicBezTo>
                <a:cubicBezTo>
                  <a:pt x="65115" y="37012"/>
                  <a:pt x="65555" y="36872"/>
                  <a:pt x="65995" y="36687"/>
                </a:cubicBezTo>
                <a:lnTo>
                  <a:pt x="65995" y="36651"/>
                </a:lnTo>
                <a:cubicBezTo>
                  <a:pt x="65555" y="36792"/>
                  <a:pt x="65080" y="36977"/>
                  <a:pt x="64640" y="37127"/>
                </a:cubicBezTo>
                <a:cubicBezTo>
                  <a:pt x="64419" y="36942"/>
                  <a:pt x="64235" y="36792"/>
                  <a:pt x="64014" y="36616"/>
                </a:cubicBezTo>
                <a:cubicBezTo>
                  <a:pt x="64675" y="36396"/>
                  <a:pt x="65335" y="36211"/>
                  <a:pt x="65995" y="35991"/>
                </a:cubicBezTo>
                <a:lnTo>
                  <a:pt x="65995" y="35912"/>
                </a:lnTo>
                <a:cubicBezTo>
                  <a:pt x="65335" y="36132"/>
                  <a:pt x="64640" y="36352"/>
                  <a:pt x="63979" y="36572"/>
                </a:cubicBezTo>
                <a:cubicBezTo>
                  <a:pt x="63830" y="36467"/>
                  <a:pt x="63724" y="36352"/>
                  <a:pt x="63574" y="36282"/>
                </a:cubicBezTo>
                <a:cubicBezTo>
                  <a:pt x="63469" y="36176"/>
                  <a:pt x="63389" y="36132"/>
                  <a:pt x="63284" y="36062"/>
                </a:cubicBezTo>
                <a:cubicBezTo>
                  <a:pt x="64199" y="35806"/>
                  <a:pt x="65080" y="35516"/>
                  <a:pt x="65995" y="35181"/>
                </a:cubicBezTo>
                <a:lnTo>
                  <a:pt x="65995" y="35146"/>
                </a:lnTo>
                <a:cubicBezTo>
                  <a:pt x="65080" y="35437"/>
                  <a:pt x="64164" y="35771"/>
                  <a:pt x="63248" y="36026"/>
                </a:cubicBezTo>
                <a:cubicBezTo>
                  <a:pt x="62984" y="35877"/>
                  <a:pt x="62808" y="35806"/>
                  <a:pt x="62623" y="35736"/>
                </a:cubicBezTo>
                <a:cubicBezTo>
                  <a:pt x="63609" y="35437"/>
                  <a:pt x="64569" y="35111"/>
                  <a:pt x="65555" y="34776"/>
                </a:cubicBezTo>
                <a:cubicBezTo>
                  <a:pt x="65626" y="34776"/>
                  <a:pt x="65670" y="34811"/>
                  <a:pt x="65740" y="34811"/>
                </a:cubicBezTo>
                <a:cubicBezTo>
                  <a:pt x="65810" y="34855"/>
                  <a:pt x="65925" y="34855"/>
                  <a:pt x="65995" y="34891"/>
                </a:cubicBezTo>
                <a:lnTo>
                  <a:pt x="65995" y="34855"/>
                </a:lnTo>
                <a:cubicBezTo>
                  <a:pt x="65925" y="34811"/>
                  <a:pt x="65810" y="34811"/>
                  <a:pt x="65740" y="34776"/>
                </a:cubicBezTo>
                <a:cubicBezTo>
                  <a:pt x="65705" y="34776"/>
                  <a:pt x="65670" y="34776"/>
                  <a:pt x="65626" y="34741"/>
                </a:cubicBezTo>
                <a:cubicBezTo>
                  <a:pt x="65740" y="34706"/>
                  <a:pt x="65890" y="34671"/>
                  <a:pt x="65995" y="34635"/>
                </a:cubicBezTo>
                <a:lnTo>
                  <a:pt x="65995" y="34591"/>
                </a:lnTo>
                <a:cubicBezTo>
                  <a:pt x="65846" y="34635"/>
                  <a:pt x="65705" y="34671"/>
                  <a:pt x="65555" y="34741"/>
                </a:cubicBezTo>
                <a:cubicBezTo>
                  <a:pt x="65370" y="34706"/>
                  <a:pt x="65185" y="34635"/>
                  <a:pt x="65009" y="34556"/>
                </a:cubicBezTo>
                <a:cubicBezTo>
                  <a:pt x="64965" y="34521"/>
                  <a:pt x="64930" y="34521"/>
                  <a:pt x="64930" y="34521"/>
                </a:cubicBezTo>
                <a:cubicBezTo>
                  <a:pt x="65300" y="34415"/>
                  <a:pt x="65626" y="34266"/>
                  <a:pt x="65995" y="34151"/>
                </a:cubicBezTo>
                <a:lnTo>
                  <a:pt x="65995" y="34116"/>
                </a:lnTo>
                <a:cubicBezTo>
                  <a:pt x="65626" y="34230"/>
                  <a:pt x="65265" y="34371"/>
                  <a:pt x="64860" y="34486"/>
                </a:cubicBezTo>
                <a:cubicBezTo>
                  <a:pt x="64745" y="34415"/>
                  <a:pt x="64640" y="34336"/>
                  <a:pt x="64525" y="34266"/>
                </a:cubicBezTo>
                <a:cubicBezTo>
                  <a:pt x="65009" y="34081"/>
                  <a:pt x="65485" y="33931"/>
                  <a:pt x="65995" y="33755"/>
                </a:cubicBezTo>
                <a:lnTo>
                  <a:pt x="65995" y="33711"/>
                </a:lnTo>
                <a:cubicBezTo>
                  <a:pt x="65485" y="33861"/>
                  <a:pt x="64965" y="34045"/>
                  <a:pt x="64455" y="34230"/>
                </a:cubicBezTo>
                <a:cubicBezTo>
                  <a:pt x="64270" y="34081"/>
                  <a:pt x="64050" y="33896"/>
                  <a:pt x="63865" y="33755"/>
                </a:cubicBezTo>
                <a:cubicBezTo>
                  <a:pt x="63830" y="33711"/>
                  <a:pt x="63830" y="33711"/>
                  <a:pt x="63794" y="33676"/>
                </a:cubicBezTo>
                <a:cubicBezTo>
                  <a:pt x="64525" y="33456"/>
                  <a:pt x="65265" y="33200"/>
                  <a:pt x="65995" y="32910"/>
                </a:cubicBezTo>
                <a:lnTo>
                  <a:pt x="65995" y="32875"/>
                </a:lnTo>
                <a:cubicBezTo>
                  <a:pt x="65265" y="33165"/>
                  <a:pt x="64490" y="33420"/>
                  <a:pt x="63759" y="33676"/>
                </a:cubicBezTo>
                <a:cubicBezTo>
                  <a:pt x="63609" y="33535"/>
                  <a:pt x="63469" y="33420"/>
                  <a:pt x="63319" y="33315"/>
                </a:cubicBezTo>
                <a:cubicBezTo>
                  <a:pt x="64199" y="33015"/>
                  <a:pt x="65080" y="32725"/>
                  <a:pt x="65925" y="32390"/>
                </a:cubicBezTo>
                <a:cubicBezTo>
                  <a:pt x="65960" y="32390"/>
                  <a:pt x="65960" y="32355"/>
                  <a:pt x="65995" y="32355"/>
                </a:cubicBezTo>
                <a:lnTo>
                  <a:pt x="65995" y="32320"/>
                </a:lnTo>
                <a:cubicBezTo>
                  <a:pt x="65960" y="32320"/>
                  <a:pt x="65960" y="32320"/>
                  <a:pt x="65925" y="32355"/>
                </a:cubicBezTo>
                <a:cubicBezTo>
                  <a:pt x="65044" y="32690"/>
                  <a:pt x="64164" y="32980"/>
                  <a:pt x="63284" y="33271"/>
                </a:cubicBezTo>
                <a:cubicBezTo>
                  <a:pt x="63169" y="33200"/>
                  <a:pt x="63028" y="33095"/>
                  <a:pt x="62914" y="33015"/>
                </a:cubicBezTo>
                <a:cubicBezTo>
                  <a:pt x="62879" y="33015"/>
                  <a:pt x="62844" y="32980"/>
                  <a:pt x="62764" y="32980"/>
                </a:cubicBezTo>
                <a:cubicBezTo>
                  <a:pt x="63609" y="32690"/>
                  <a:pt x="64419" y="32390"/>
                  <a:pt x="65265" y="32100"/>
                </a:cubicBezTo>
                <a:cubicBezTo>
                  <a:pt x="65300" y="32065"/>
                  <a:pt x="65335" y="32065"/>
                  <a:pt x="65370" y="32029"/>
                </a:cubicBezTo>
                <a:cubicBezTo>
                  <a:pt x="65485" y="32100"/>
                  <a:pt x="65626" y="32135"/>
                  <a:pt x="65740" y="32170"/>
                </a:cubicBezTo>
                <a:cubicBezTo>
                  <a:pt x="65810" y="32214"/>
                  <a:pt x="65925" y="32249"/>
                  <a:pt x="65995" y="32285"/>
                </a:cubicBezTo>
                <a:lnTo>
                  <a:pt x="65995" y="32249"/>
                </a:lnTo>
                <a:cubicBezTo>
                  <a:pt x="65925" y="32214"/>
                  <a:pt x="65810" y="32170"/>
                  <a:pt x="65740" y="32135"/>
                </a:cubicBezTo>
                <a:cubicBezTo>
                  <a:pt x="65626" y="32100"/>
                  <a:pt x="65555" y="32065"/>
                  <a:pt x="65449" y="32029"/>
                </a:cubicBezTo>
                <a:cubicBezTo>
                  <a:pt x="65626" y="31950"/>
                  <a:pt x="65810" y="31880"/>
                  <a:pt x="65995" y="31809"/>
                </a:cubicBezTo>
                <a:lnTo>
                  <a:pt x="65995" y="31730"/>
                </a:lnTo>
                <a:cubicBezTo>
                  <a:pt x="65775" y="31845"/>
                  <a:pt x="65590" y="31915"/>
                  <a:pt x="65370" y="31994"/>
                </a:cubicBezTo>
                <a:cubicBezTo>
                  <a:pt x="65115" y="31880"/>
                  <a:pt x="64860" y="31774"/>
                  <a:pt x="64604" y="31624"/>
                </a:cubicBezTo>
                <a:cubicBezTo>
                  <a:pt x="65080" y="31440"/>
                  <a:pt x="65555" y="31255"/>
                  <a:pt x="65995" y="31070"/>
                </a:cubicBezTo>
                <a:lnTo>
                  <a:pt x="65995" y="31035"/>
                </a:lnTo>
                <a:cubicBezTo>
                  <a:pt x="65520" y="31219"/>
                  <a:pt x="65044" y="31404"/>
                  <a:pt x="64569" y="31589"/>
                </a:cubicBezTo>
                <a:cubicBezTo>
                  <a:pt x="64305" y="31475"/>
                  <a:pt x="64050" y="31334"/>
                  <a:pt x="63794" y="31184"/>
                </a:cubicBezTo>
                <a:cubicBezTo>
                  <a:pt x="64569" y="30894"/>
                  <a:pt x="65300" y="30594"/>
                  <a:pt x="65995" y="30304"/>
                </a:cubicBezTo>
                <a:lnTo>
                  <a:pt x="65995" y="30233"/>
                </a:lnTo>
                <a:cubicBezTo>
                  <a:pt x="65265" y="30559"/>
                  <a:pt x="64525" y="30850"/>
                  <a:pt x="63724" y="31149"/>
                </a:cubicBezTo>
                <a:cubicBezTo>
                  <a:pt x="63504" y="30999"/>
                  <a:pt x="63248" y="30850"/>
                  <a:pt x="63028" y="30709"/>
                </a:cubicBezTo>
                <a:cubicBezTo>
                  <a:pt x="63909" y="30374"/>
                  <a:pt x="64789" y="30013"/>
                  <a:pt x="65626" y="29644"/>
                </a:cubicBezTo>
                <a:cubicBezTo>
                  <a:pt x="65740" y="29714"/>
                  <a:pt x="65890" y="29749"/>
                  <a:pt x="65995" y="29828"/>
                </a:cubicBezTo>
                <a:lnTo>
                  <a:pt x="65995" y="29793"/>
                </a:lnTo>
                <a:cubicBezTo>
                  <a:pt x="65890" y="29714"/>
                  <a:pt x="65775" y="29679"/>
                  <a:pt x="65670" y="29608"/>
                </a:cubicBezTo>
                <a:cubicBezTo>
                  <a:pt x="65775" y="29573"/>
                  <a:pt x="65890" y="29529"/>
                  <a:pt x="65995" y="29459"/>
                </a:cubicBezTo>
                <a:lnTo>
                  <a:pt x="65995" y="29423"/>
                </a:lnTo>
                <a:cubicBezTo>
                  <a:pt x="65890" y="29459"/>
                  <a:pt x="65740" y="29529"/>
                  <a:pt x="65626" y="29573"/>
                </a:cubicBezTo>
                <a:cubicBezTo>
                  <a:pt x="65405" y="29459"/>
                  <a:pt x="65185" y="29309"/>
                  <a:pt x="64965" y="29168"/>
                </a:cubicBezTo>
                <a:cubicBezTo>
                  <a:pt x="65300" y="29018"/>
                  <a:pt x="65670" y="28834"/>
                  <a:pt x="65995" y="28693"/>
                </a:cubicBezTo>
                <a:lnTo>
                  <a:pt x="65995" y="28613"/>
                </a:lnTo>
                <a:cubicBezTo>
                  <a:pt x="65626" y="28798"/>
                  <a:pt x="65300" y="28983"/>
                  <a:pt x="64895" y="29133"/>
                </a:cubicBezTo>
                <a:cubicBezTo>
                  <a:pt x="64640" y="28948"/>
                  <a:pt x="64349" y="28763"/>
                  <a:pt x="64050" y="28543"/>
                </a:cubicBezTo>
                <a:cubicBezTo>
                  <a:pt x="64710" y="28253"/>
                  <a:pt x="65370" y="27918"/>
                  <a:pt x="65995" y="27548"/>
                </a:cubicBezTo>
                <a:lnTo>
                  <a:pt x="65995" y="27513"/>
                </a:lnTo>
                <a:cubicBezTo>
                  <a:pt x="65370" y="27883"/>
                  <a:pt x="64710" y="28208"/>
                  <a:pt x="64014" y="28508"/>
                </a:cubicBezTo>
                <a:cubicBezTo>
                  <a:pt x="63574" y="28208"/>
                  <a:pt x="63169" y="27883"/>
                  <a:pt x="62764" y="27548"/>
                </a:cubicBezTo>
                <a:cubicBezTo>
                  <a:pt x="63539" y="27152"/>
                  <a:pt x="64270" y="26782"/>
                  <a:pt x="64965" y="26342"/>
                </a:cubicBezTo>
                <a:cubicBezTo>
                  <a:pt x="65300" y="26597"/>
                  <a:pt x="65626" y="26853"/>
                  <a:pt x="65995" y="27073"/>
                </a:cubicBezTo>
                <a:lnTo>
                  <a:pt x="65995" y="27038"/>
                </a:lnTo>
                <a:cubicBezTo>
                  <a:pt x="65670" y="26817"/>
                  <a:pt x="65335" y="26562"/>
                  <a:pt x="65009" y="26342"/>
                </a:cubicBezTo>
                <a:cubicBezTo>
                  <a:pt x="65335" y="26122"/>
                  <a:pt x="65670" y="25937"/>
                  <a:pt x="65995" y="25717"/>
                </a:cubicBezTo>
                <a:lnTo>
                  <a:pt x="65995" y="25682"/>
                </a:lnTo>
                <a:cubicBezTo>
                  <a:pt x="65670" y="25902"/>
                  <a:pt x="65335" y="26087"/>
                  <a:pt x="64965" y="26307"/>
                </a:cubicBezTo>
                <a:cubicBezTo>
                  <a:pt x="64569" y="25972"/>
                  <a:pt x="64164" y="25647"/>
                  <a:pt x="63794" y="25312"/>
                </a:cubicBezTo>
                <a:cubicBezTo>
                  <a:pt x="64419" y="24907"/>
                  <a:pt x="65080" y="24467"/>
                  <a:pt x="65740" y="24027"/>
                </a:cubicBezTo>
                <a:cubicBezTo>
                  <a:pt x="65810" y="24106"/>
                  <a:pt x="65890" y="24141"/>
                  <a:pt x="65995" y="24212"/>
                </a:cubicBezTo>
                <a:lnTo>
                  <a:pt x="65995" y="24176"/>
                </a:lnTo>
                <a:cubicBezTo>
                  <a:pt x="65925" y="24106"/>
                  <a:pt x="65846" y="24071"/>
                  <a:pt x="65775" y="23991"/>
                </a:cubicBezTo>
                <a:cubicBezTo>
                  <a:pt x="65846" y="23921"/>
                  <a:pt x="65925" y="23886"/>
                  <a:pt x="65995" y="23807"/>
                </a:cubicBezTo>
                <a:lnTo>
                  <a:pt x="65995" y="23771"/>
                </a:lnTo>
                <a:cubicBezTo>
                  <a:pt x="65925" y="23851"/>
                  <a:pt x="65810" y="23886"/>
                  <a:pt x="65740" y="23956"/>
                </a:cubicBezTo>
                <a:cubicBezTo>
                  <a:pt x="65300" y="23630"/>
                  <a:pt x="64860" y="23261"/>
                  <a:pt x="64455" y="22891"/>
                </a:cubicBezTo>
                <a:cubicBezTo>
                  <a:pt x="64525" y="22820"/>
                  <a:pt x="64640" y="22750"/>
                  <a:pt x="64710" y="22706"/>
                </a:cubicBezTo>
                <a:cubicBezTo>
                  <a:pt x="65150" y="22416"/>
                  <a:pt x="65555" y="22090"/>
                  <a:pt x="65995" y="21755"/>
                </a:cubicBezTo>
                <a:lnTo>
                  <a:pt x="65995" y="21720"/>
                </a:lnTo>
                <a:cubicBezTo>
                  <a:pt x="65555" y="22046"/>
                  <a:pt x="65115" y="22380"/>
                  <a:pt x="64710" y="22671"/>
                </a:cubicBezTo>
                <a:cubicBezTo>
                  <a:pt x="64604" y="22706"/>
                  <a:pt x="64525" y="22785"/>
                  <a:pt x="64419" y="22856"/>
                </a:cubicBezTo>
                <a:cubicBezTo>
                  <a:pt x="63979" y="22486"/>
                  <a:pt x="63574" y="22125"/>
                  <a:pt x="63169" y="21720"/>
                </a:cubicBezTo>
                <a:cubicBezTo>
                  <a:pt x="63319" y="21650"/>
                  <a:pt x="63425" y="21535"/>
                  <a:pt x="63574" y="21465"/>
                </a:cubicBezTo>
                <a:lnTo>
                  <a:pt x="64235" y="20989"/>
                </a:lnTo>
                <a:cubicBezTo>
                  <a:pt x="64455" y="20840"/>
                  <a:pt x="64675" y="20690"/>
                  <a:pt x="64895" y="20549"/>
                </a:cubicBezTo>
                <a:cubicBezTo>
                  <a:pt x="65265" y="20840"/>
                  <a:pt x="65626" y="21130"/>
                  <a:pt x="65995" y="21385"/>
                </a:cubicBezTo>
                <a:lnTo>
                  <a:pt x="65995" y="21350"/>
                </a:lnTo>
                <a:cubicBezTo>
                  <a:pt x="65626" y="21060"/>
                  <a:pt x="65300" y="20804"/>
                  <a:pt x="64930" y="20505"/>
                </a:cubicBezTo>
                <a:cubicBezTo>
                  <a:pt x="65300" y="20285"/>
                  <a:pt x="65626" y="20065"/>
                  <a:pt x="65995" y="19810"/>
                </a:cubicBezTo>
                <a:lnTo>
                  <a:pt x="65995" y="19774"/>
                </a:lnTo>
                <a:cubicBezTo>
                  <a:pt x="65626" y="19994"/>
                  <a:pt x="65265" y="20250"/>
                  <a:pt x="64895" y="20505"/>
                </a:cubicBezTo>
                <a:cubicBezTo>
                  <a:pt x="64745" y="20364"/>
                  <a:pt x="64569" y="20215"/>
                  <a:pt x="64384" y="20065"/>
                </a:cubicBezTo>
                <a:cubicBezTo>
                  <a:pt x="64129" y="19889"/>
                  <a:pt x="63865" y="19669"/>
                  <a:pt x="63574" y="19449"/>
                </a:cubicBezTo>
                <a:cubicBezTo>
                  <a:pt x="64014" y="19149"/>
                  <a:pt x="64419" y="18894"/>
                  <a:pt x="64824" y="18603"/>
                </a:cubicBezTo>
                <a:cubicBezTo>
                  <a:pt x="64895" y="18524"/>
                  <a:pt x="65009" y="18489"/>
                  <a:pt x="65080" y="18419"/>
                </a:cubicBezTo>
                <a:cubicBezTo>
                  <a:pt x="65370" y="18639"/>
                  <a:pt x="65705" y="18859"/>
                  <a:pt x="65995" y="19079"/>
                </a:cubicBezTo>
                <a:lnTo>
                  <a:pt x="65995" y="19008"/>
                </a:lnTo>
                <a:cubicBezTo>
                  <a:pt x="65705" y="18824"/>
                  <a:pt x="65405" y="18603"/>
                  <a:pt x="65115" y="18419"/>
                </a:cubicBezTo>
                <a:cubicBezTo>
                  <a:pt x="65405" y="18198"/>
                  <a:pt x="65705" y="18014"/>
                  <a:pt x="65995" y="17793"/>
                </a:cubicBezTo>
                <a:lnTo>
                  <a:pt x="65995" y="17758"/>
                </a:lnTo>
                <a:cubicBezTo>
                  <a:pt x="65705" y="17978"/>
                  <a:pt x="65370" y="18163"/>
                  <a:pt x="65080" y="18383"/>
                </a:cubicBezTo>
                <a:cubicBezTo>
                  <a:pt x="64640" y="18084"/>
                  <a:pt x="64199" y="17758"/>
                  <a:pt x="63794" y="17503"/>
                </a:cubicBezTo>
                <a:cubicBezTo>
                  <a:pt x="64305" y="17168"/>
                  <a:pt x="64824" y="16878"/>
                  <a:pt x="65370" y="16543"/>
                </a:cubicBezTo>
                <a:lnTo>
                  <a:pt x="65740" y="16763"/>
                </a:lnTo>
                <a:cubicBezTo>
                  <a:pt x="65810" y="16807"/>
                  <a:pt x="65925" y="16878"/>
                  <a:pt x="65995" y="16913"/>
                </a:cubicBezTo>
                <a:lnTo>
                  <a:pt x="65995" y="16843"/>
                </a:lnTo>
                <a:cubicBezTo>
                  <a:pt x="65925" y="16807"/>
                  <a:pt x="65846" y="16763"/>
                  <a:pt x="65775" y="16728"/>
                </a:cubicBezTo>
                <a:lnTo>
                  <a:pt x="65405" y="16543"/>
                </a:lnTo>
                <a:cubicBezTo>
                  <a:pt x="65590" y="16438"/>
                  <a:pt x="65810" y="16323"/>
                  <a:pt x="65995" y="16218"/>
                </a:cubicBezTo>
                <a:lnTo>
                  <a:pt x="65995" y="16147"/>
                </a:lnTo>
                <a:cubicBezTo>
                  <a:pt x="65775" y="16253"/>
                  <a:pt x="65555" y="16402"/>
                  <a:pt x="65370" y="16508"/>
                </a:cubicBezTo>
                <a:lnTo>
                  <a:pt x="65150" y="16402"/>
                </a:lnTo>
                <a:cubicBezTo>
                  <a:pt x="64895" y="16253"/>
                  <a:pt x="64604" y="16103"/>
                  <a:pt x="64349" y="15962"/>
                </a:cubicBezTo>
                <a:cubicBezTo>
                  <a:pt x="64270" y="15927"/>
                  <a:pt x="64235" y="15883"/>
                  <a:pt x="64199" y="15848"/>
                </a:cubicBezTo>
                <a:cubicBezTo>
                  <a:pt x="64384" y="15777"/>
                  <a:pt x="64569" y="15707"/>
                  <a:pt x="64745" y="15592"/>
                </a:cubicBezTo>
                <a:cubicBezTo>
                  <a:pt x="65080" y="15443"/>
                  <a:pt x="65405" y="15302"/>
                  <a:pt x="65740" y="15117"/>
                </a:cubicBezTo>
                <a:cubicBezTo>
                  <a:pt x="65810" y="15152"/>
                  <a:pt x="65925" y="15187"/>
                  <a:pt x="65995" y="15223"/>
                </a:cubicBezTo>
                <a:lnTo>
                  <a:pt x="65995" y="15187"/>
                </a:lnTo>
                <a:cubicBezTo>
                  <a:pt x="65925" y="15152"/>
                  <a:pt x="65846" y="15117"/>
                  <a:pt x="65775" y="15082"/>
                </a:cubicBezTo>
                <a:cubicBezTo>
                  <a:pt x="65846" y="15047"/>
                  <a:pt x="65925" y="15003"/>
                  <a:pt x="65995" y="14967"/>
                </a:cubicBezTo>
                <a:lnTo>
                  <a:pt x="65995" y="14932"/>
                </a:lnTo>
                <a:cubicBezTo>
                  <a:pt x="65925" y="14967"/>
                  <a:pt x="65810" y="15047"/>
                  <a:pt x="65740" y="15082"/>
                </a:cubicBezTo>
                <a:cubicBezTo>
                  <a:pt x="65265" y="14862"/>
                  <a:pt x="64789" y="14642"/>
                  <a:pt x="64305" y="14457"/>
                </a:cubicBezTo>
                <a:cubicBezTo>
                  <a:pt x="64824" y="14201"/>
                  <a:pt x="65335" y="13946"/>
                  <a:pt x="65846" y="13682"/>
                </a:cubicBezTo>
                <a:cubicBezTo>
                  <a:pt x="65890" y="13726"/>
                  <a:pt x="65960" y="13726"/>
                  <a:pt x="65995" y="13761"/>
                </a:cubicBezTo>
                <a:lnTo>
                  <a:pt x="65995" y="13682"/>
                </a:lnTo>
                <a:lnTo>
                  <a:pt x="65890" y="13682"/>
                </a:lnTo>
                <a:cubicBezTo>
                  <a:pt x="65925" y="13647"/>
                  <a:pt x="65960" y="13647"/>
                  <a:pt x="65995" y="13612"/>
                </a:cubicBezTo>
                <a:lnTo>
                  <a:pt x="65995" y="13576"/>
                </a:lnTo>
                <a:cubicBezTo>
                  <a:pt x="65960" y="13612"/>
                  <a:pt x="65890" y="13612"/>
                  <a:pt x="65846" y="13647"/>
                </a:cubicBezTo>
                <a:cubicBezTo>
                  <a:pt x="65405" y="13506"/>
                  <a:pt x="64965" y="13356"/>
                  <a:pt x="64525" y="13171"/>
                </a:cubicBezTo>
                <a:cubicBezTo>
                  <a:pt x="65009" y="12951"/>
                  <a:pt x="65520" y="12731"/>
                  <a:pt x="65995" y="12511"/>
                </a:cubicBezTo>
                <a:lnTo>
                  <a:pt x="65995" y="12476"/>
                </a:lnTo>
                <a:cubicBezTo>
                  <a:pt x="65485" y="12696"/>
                  <a:pt x="64965" y="12951"/>
                  <a:pt x="64455" y="13171"/>
                </a:cubicBezTo>
                <a:cubicBezTo>
                  <a:pt x="64014" y="13022"/>
                  <a:pt x="63539" y="12846"/>
                  <a:pt x="63099" y="12696"/>
                </a:cubicBezTo>
                <a:cubicBezTo>
                  <a:pt x="63645" y="12476"/>
                  <a:pt x="64164" y="12221"/>
                  <a:pt x="64675" y="12000"/>
                </a:cubicBezTo>
                <a:cubicBezTo>
                  <a:pt x="65115" y="12141"/>
                  <a:pt x="65555" y="12291"/>
                  <a:pt x="65995" y="12405"/>
                </a:cubicBezTo>
                <a:lnTo>
                  <a:pt x="65995" y="12361"/>
                </a:lnTo>
                <a:cubicBezTo>
                  <a:pt x="65555" y="12256"/>
                  <a:pt x="65150" y="12106"/>
                  <a:pt x="64710" y="11965"/>
                </a:cubicBezTo>
                <a:cubicBezTo>
                  <a:pt x="65080" y="11816"/>
                  <a:pt x="65405" y="11666"/>
                  <a:pt x="65705" y="11481"/>
                </a:cubicBezTo>
                <a:cubicBezTo>
                  <a:pt x="65810" y="11446"/>
                  <a:pt x="65890" y="11411"/>
                  <a:pt x="65995" y="11375"/>
                </a:cubicBezTo>
                <a:lnTo>
                  <a:pt x="65995" y="11305"/>
                </a:lnTo>
                <a:cubicBezTo>
                  <a:pt x="65890" y="11375"/>
                  <a:pt x="65775" y="11411"/>
                  <a:pt x="65705" y="11446"/>
                </a:cubicBezTo>
                <a:cubicBezTo>
                  <a:pt x="65370" y="11631"/>
                  <a:pt x="65009" y="11780"/>
                  <a:pt x="64675" y="11965"/>
                </a:cubicBezTo>
                <a:cubicBezTo>
                  <a:pt x="64164" y="11816"/>
                  <a:pt x="63689" y="11631"/>
                  <a:pt x="63204" y="11481"/>
                </a:cubicBezTo>
                <a:cubicBezTo>
                  <a:pt x="63425" y="11375"/>
                  <a:pt x="63609" y="11261"/>
                  <a:pt x="63830" y="11155"/>
                </a:cubicBezTo>
                <a:cubicBezTo>
                  <a:pt x="64164" y="11006"/>
                  <a:pt x="64455" y="10865"/>
                  <a:pt x="64789" y="10680"/>
                </a:cubicBezTo>
                <a:cubicBezTo>
                  <a:pt x="65185" y="10821"/>
                  <a:pt x="65590" y="10935"/>
                  <a:pt x="65995" y="11085"/>
                </a:cubicBezTo>
                <a:lnTo>
                  <a:pt x="65995" y="11006"/>
                </a:lnTo>
                <a:cubicBezTo>
                  <a:pt x="65590" y="10900"/>
                  <a:pt x="65229" y="10786"/>
                  <a:pt x="64860" y="10680"/>
                </a:cubicBezTo>
                <a:cubicBezTo>
                  <a:pt x="65229" y="10495"/>
                  <a:pt x="65590" y="10310"/>
                  <a:pt x="65995" y="10125"/>
                </a:cubicBezTo>
                <a:lnTo>
                  <a:pt x="65995" y="10090"/>
                </a:lnTo>
                <a:cubicBezTo>
                  <a:pt x="65590" y="10275"/>
                  <a:pt x="65185" y="10460"/>
                  <a:pt x="64789" y="10645"/>
                </a:cubicBezTo>
                <a:cubicBezTo>
                  <a:pt x="64305" y="10495"/>
                  <a:pt x="63830" y="10310"/>
                  <a:pt x="63354" y="10160"/>
                </a:cubicBezTo>
                <a:cubicBezTo>
                  <a:pt x="64014" y="9799"/>
                  <a:pt x="64675" y="9500"/>
                  <a:pt x="65300" y="9210"/>
                </a:cubicBezTo>
                <a:cubicBezTo>
                  <a:pt x="65520" y="9280"/>
                  <a:pt x="65775" y="9359"/>
                  <a:pt x="65995" y="9430"/>
                </a:cubicBezTo>
                <a:lnTo>
                  <a:pt x="65995" y="9394"/>
                </a:lnTo>
                <a:cubicBezTo>
                  <a:pt x="65775" y="9324"/>
                  <a:pt x="65590" y="9245"/>
                  <a:pt x="65370" y="9174"/>
                </a:cubicBezTo>
                <a:cubicBezTo>
                  <a:pt x="65590" y="9104"/>
                  <a:pt x="65775" y="8990"/>
                  <a:pt x="65995" y="8919"/>
                </a:cubicBezTo>
                <a:lnTo>
                  <a:pt x="65995" y="8840"/>
                </a:lnTo>
                <a:cubicBezTo>
                  <a:pt x="65775" y="8954"/>
                  <a:pt x="65520" y="9060"/>
                  <a:pt x="65300" y="9174"/>
                </a:cubicBezTo>
                <a:cubicBezTo>
                  <a:pt x="65044" y="9060"/>
                  <a:pt x="64824" y="8990"/>
                  <a:pt x="64569" y="8919"/>
                </a:cubicBezTo>
                <a:cubicBezTo>
                  <a:pt x="64305" y="8840"/>
                  <a:pt x="64050" y="8734"/>
                  <a:pt x="63830" y="8664"/>
                </a:cubicBezTo>
                <a:cubicBezTo>
                  <a:pt x="64419" y="8364"/>
                  <a:pt x="65044" y="8109"/>
                  <a:pt x="65626" y="7889"/>
                </a:cubicBezTo>
                <a:cubicBezTo>
                  <a:pt x="65775" y="7924"/>
                  <a:pt x="65890" y="7959"/>
                  <a:pt x="65995" y="8003"/>
                </a:cubicBezTo>
                <a:lnTo>
                  <a:pt x="65995" y="7959"/>
                </a:lnTo>
                <a:cubicBezTo>
                  <a:pt x="65890" y="7924"/>
                  <a:pt x="65810" y="7889"/>
                  <a:pt x="65705" y="7854"/>
                </a:cubicBezTo>
                <a:cubicBezTo>
                  <a:pt x="65810" y="7819"/>
                  <a:pt x="65890" y="7783"/>
                  <a:pt x="65995" y="7783"/>
                </a:cubicBezTo>
                <a:lnTo>
                  <a:pt x="65995" y="7704"/>
                </a:lnTo>
                <a:cubicBezTo>
                  <a:pt x="65890" y="7739"/>
                  <a:pt x="65775" y="7819"/>
                  <a:pt x="65670" y="7854"/>
                </a:cubicBezTo>
                <a:cubicBezTo>
                  <a:pt x="65150" y="7669"/>
                  <a:pt x="64604" y="7484"/>
                  <a:pt x="64050" y="7264"/>
                </a:cubicBezTo>
                <a:cubicBezTo>
                  <a:pt x="64640" y="7079"/>
                  <a:pt x="65265" y="6903"/>
                  <a:pt x="65890" y="6753"/>
                </a:cubicBezTo>
                <a:cubicBezTo>
                  <a:pt x="65925" y="6753"/>
                  <a:pt x="65960" y="6753"/>
                  <a:pt x="65995" y="6789"/>
                </a:cubicBezTo>
                <a:lnTo>
                  <a:pt x="65995" y="6753"/>
                </a:lnTo>
                <a:cubicBezTo>
                  <a:pt x="65995" y="6718"/>
                  <a:pt x="65960" y="6718"/>
                  <a:pt x="65960" y="6718"/>
                </a:cubicBezTo>
                <a:lnTo>
                  <a:pt x="65995" y="6718"/>
                </a:lnTo>
                <a:lnTo>
                  <a:pt x="65995" y="6683"/>
                </a:lnTo>
                <a:cubicBezTo>
                  <a:pt x="65960" y="6683"/>
                  <a:pt x="65925" y="6683"/>
                  <a:pt x="65890" y="6718"/>
                </a:cubicBezTo>
                <a:cubicBezTo>
                  <a:pt x="65405" y="6533"/>
                  <a:pt x="64895" y="6313"/>
                  <a:pt x="64419" y="6093"/>
                </a:cubicBezTo>
                <a:cubicBezTo>
                  <a:pt x="64930" y="6023"/>
                  <a:pt x="65449" y="5943"/>
                  <a:pt x="65995" y="5873"/>
                </a:cubicBezTo>
                <a:lnTo>
                  <a:pt x="65995" y="5873"/>
                </a:lnTo>
                <a:cubicBezTo>
                  <a:pt x="65555" y="5908"/>
                  <a:pt x="65080" y="5943"/>
                  <a:pt x="64640" y="6023"/>
                </a:cubicBezTo>
                <a:cubicBezTo>
                  <a:pt x="64569" y="6023"/>
                  <a:pt x="64455" y="6058"/>
                  <a:pt x="64349" y="6093"/>
                </a:cubicBezTo>
                <a:cubicBezTo>
                  <a:pt x="63865" y="5873"/>
                  <a:pt x="63389" y="5618"/>
                  <a:pt x="62914" y="5398"/>
                </a:cubicBezTo>
                <a:cubicBezTo>
                  <a:pt x="62914" y="5362"/>
                  <a:pt x="62879" y="5362"/>
                  <a:pt x="62844" y="5318"/>
                </a:cubicBezTo>
                <a:cubicBezTo>
                  <a:pt x="63469" y="5213"/>
                  <a:pt x="64129" y="5142"/>
                  <a:pt x="64789" y="5142"/>
                </a:cubicBezTo>
                <a:cubicBezTo>
                  <a:pt x="65185" y="5362"/>
                  <a:pt x="65590" y="5538"/>
                  <a:pt x="65995" y="5723"/>
                </a:cubicBezTo>
                <a:lnTo>
                  <a:pt x="65995" y="5688"/>
                </a:lnTo>
                <a:cubicBezTo>
                  <a:pt x="65590" y="5503"/>
                  <a:pt x="65229" y="5318"/>
                  <a:pt x="64860" y="5142"/>
                </a:cubicBezTo>
                <a:cubicBezTo>
                  <a:pt x="65044" y="5120"/>
                  <a:pt x="65236" y="5109"/>
                  <a:pt x="65427" y="5109"/>
                </a:cubicBezTo>
                <a:cubicBezTo>
                  <a:pt x="65619" y="5109"/>
                  <a:pt x="65810" y="5120"/>
                  <a:pt x="65995" y="5142"/>
                </a:cubicBezTo>
                <a:lnTo>
                  <a:pt x="65995" y="5063"/>
                </a:lnTo>
                <a:cubicBezTo>
                  <a:pt x="65590" y="5063"/>
                  <a:pt x="65185" y="5063"/>
                  <a:pt x="64789" y="5098"/>
                </a:cubicBezTo>
                <a:cubicBezTo>
                  <a:pt x="64745" y="5063"/>
                  <a:pt x="64745" y="5063"/>
                  <a:pt x="64710" y="5063"/>
                </a:cubicBezTo>
                <a:cubicBezTo>
                  <a:pt x="64270" y="4808"/>
                  <a:pt x="63830" y="4517"/>
                  <a:pt x="63425" y="4183"/>
                </a:cubicBezTo>
                <a:cubicBezTo>
                  <a:pt x="64085" y="4183"/>
                  <a:pt x="64710" y="4183"/>
                  <a:pt x="65335" y="4262"/>
                </a:cubicBezTo>
                <a:cubicBezTo>
                  <a:pt x="65555" y="4403"/>
                  <a:pt x="65775" y="4588"/>
                  <a:pt x="65995" y="4737"/>
                </a:cubicBezTo>
                <a:lnTo>
                  <a:pt x="65995" y="4658"/>
                </a:lnTo>
                <a:cubicBezTo>
                  <a:pt x="65775" y="4552"/>
                  <a:pt x="65590" y="4403"/>
                  <a:pt x="65405" y="4262"/>
                </a:cubicBezTo>
                <a:cubicBezTo>
                  <a:pt x="65590" y="4262"/>
                  <a:pt x="65810" y="4297"/>
                  <a:pt x="65995" y="4332"/>
                </a:cubicBezTo>
                <a:lnTo>
                  <a:pt x="65995" y="4297"/>
                </a:lnTo>
                <a:cubicBezTo>
                  <a:pt x="65775" y="4262"/>
                  <a:pt x="65555" y="4218"/>
                  <a:pt x="65370" y="4218"/>
                </a:cubicBezTo>
                <a:cubicBezTo>
                  <a:pt x="64895" y="3822"/>
                  <a:pt x="64455" y="3381"/>
                  <a:pt x="64050" y="2941"/>
                </a:cubicBezTo>
                <a:lnTo>
                  <a:pt x="64050" y="2941"/>
                </a:lnTo>
                <a:cubicBezTo>
                  <a:pt x="64640" y="2976"/>
                  <a:pt x="65185" y="3047"/>
                  <a:pt x="65775" y="3161"/>
                </a:cubicBezTo>
                <a:cubicBezTo>
                  <a:pt x="65846" y="3232"/>
                  <a:pt x="65925" y="3302"/>
                  <a:pt x="65995" y="3381"/>
                </a:cubicBezTo>
                <a:lnTo>
                  <a:pt x="65995" y="3337"/>
                </a:lnTo>
                <a:cubicBezTo>
                  <a:pt x="65960" y="3267"/>
                  <a:pt x="65890" y="3232"/>
                  <a:pt x="65846" y="3161"/>
                </a:cubicBezTo>
                <a:cubicBezTo>
                  <a:pt x="65890" y="3161"/>
                  <a:pt x="65960" y="3197"/>
                  <a:pt x="65995" y="3197"/>
                </a:cubicBezTo>
                <a:lnTo>
                  <a:pt x="65995" y="3161"/>
                </a:lnTo>
                <a:cubicBezTo>
                  <a:pt x="65925" y="3117"/>
                  <a:pt x="65846" y="3117"/>
                  <a:pt x="65810" y="3117"/>
                </a:cubicBezTo>
                <a:cubicBezTo>
                  <a:pt x="65405" y="2677"/>
                  <a:pt x="65080" y="2202"/>
                  <a:pt x="64745" y="1761"/>
                </a:cubicBezTo>
                <a:lnTo>
                  <a:pt x="64745" y="1761"/>
                </a:lnTo>
                <a:cubicBezTo>
                  <a:pt x="65150" y="1841"/>
                  <a:pt x="65590" y="1911"/>
                  <a:pt x="65995" y="2017"/>
                </a:cubicBezTo>
                <a:lnTo>
                  <a:pt x="65995" y="1982"/>
                </a:lnTo>
                <a:cubicBezTo>
                  <a:pt x="65555" y="1876"/>
                  <a:pt x="65150" y="1761"/>
                  <a:pt x="64710" y="1691"/>
                </a:cubicBezTo>
                <a:cubicBezTo>
                  <a:pt x="64419" y="1286"/>
                  <a:pt x="64129" y="881"/>
                  <a:pt x="63865" y="476"/>
                </a:cubicBezTo>
                <a:cubicBezTo>
                  <a:pt x="63794" y="406"/>
                  <a:pt x="63759" y="335"/>
                  <a:pt x="63724" y="256"/>
                </a:cubicBezTo>
                <a:lnTo>
                  <a:pt x="63724" y="256"/>
                </a:lnTo>
                <a:cubicBezTo>
                  <a:pt x="64235" y="335"/>
                  <a:pt x="64789" y="441"/>
                  <a:pt x="65300" y="591"/>
                </a:cubicBezTo>
                <a:cubicBezTo>
                  <a:pt x="65370" y="696"/>
                  <a:pt x="65449" y="811"/>
                  <a:pt x="65520" y="916"/>
                </a:cubicBezTo>
                <a:cubicBezTo>
                  <a:pt x="65670" y="1180"/>
                  <a:pt x="65810" y="1401"/>
                  <a:pt x="65995" y="1656"/>
                </a:cubicBezTo>
                <a:lnTo>
                  <a:pt x="65995" y="1577"/>
                </a:lnTo>
                <a:cubicBezTo>
                  <a:pt x="65846" y="1357"/>
                  <a:pt x="65705" y="1136"/>
                  <a:pt x="65555" y="916"/>
                </a:cubicBezTo>
                <a:cubicBezTo>
                  <a:pt x="65485" y="775"/>
                  <a:pt x="65405" y="661"/>
                  <a:pt x="65335" y="555"/>
                </a:cubicBezTo>
                <a:lnTo>
                  <a:pt x="65300" y="555"/>
                </a:lnTo>
                <a:cubicBezTo>
                  <a:pt x="64789" y="406"/>
                  <a:pt x="64235" y="300"/>
                  <a:pt x="63689" y="221"/>
                </a:cubicBezTo>
                <a:cubicBezTo>
                  <a:pt x="63689" y="186"/>
                  <a:pt x="63645" y="186"/>
                  <a:pt x="63645" y="150"/>
                </a:cubicBezTo>
                <a:lnTo>
                  <a:pt x="63609" y="186"/>
                </a:lnTo>
                <a:cubicBezTo>
                  <a:pt x="63028" y="115"/>
                  <a:pt x="62439" y="80"/>
                  <a:pt x="61849" y="36"/>
                </a:cubicBezTo>
                <a:lnTo>
                  <a:pt x="61849" y="1"/>
                </a:ln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CUSTOM_8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ctrTitle"/>
          </p:nvPr>
        </p:nvSpPr>
        <p:spPr>
          <a:xfrm>
            <a:off x="1029365" y="892950"/>
            <a:ext cx="2275200" cy="205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C1B40"/>
              </a:buClr>
              <a:buSzPts val="1800"/>
              <a:buNone/>
              <a:defRPr sz="1800">
                <a:solidFill>
                  <a:srgbClr val="9C1B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C1B40"/>
              </a:buClr>
              <a:buSzPts val="5200"/>
              <a:buNone/>
              <a:defRPr sz="5200">
                <a:solidFill>
                  <a:srgbClr val="9C1B4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C1B40"/>
              </a:buClr>
              <a:buSzPts val="5200"/>
              <a:buNone/>
              <a:defRPr sz="5200">
                <a:solidFill>
                  <a:srgbClr val="9C1B4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C1B40"/>
              </a:buClr>
              <a:buSzPts val="5200"/>
              <a:buNone/>
              <a:defRPr sz="5200">
                <a:solidFill>
                  <a:srgbClr val="9C1B4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C1B40"/>
              </a:buClr>
              <a:buSzPts val="5200"/>
              <a:buNone/>
              <a:defRPr sz="5200">
                <a:solidFill>
                  <a:srgbClr val="9C1B4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C1B40"/>
              </a:buClr>
              <a:buSzPts val="5200"/>
              <a:buNone/>
              <a:defRPr sz="5200">
                <a:solidFill>
                  <a:srgbClr val="9C1B4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C1B40"/>
              </a:buClr>
              <a:buSzPts val="5200"/>
              <a:buNone/>
              <a:defRPr sz="5200">
                <a:solidFill>
                  <a:srgbClr val="9C1B4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C1B40"/>
              </a:buClr>
              <a:buSzPts val="5200"/>
              <a:buNone/>
              <a:defRPr sz="5200">
                <a:solidFill>
                  <a:srgbClr val="9C1B4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C1B40"/>
              </a:buClr>
              <a:buSzPts val="5200"/>
              <a:buNone/>
              <a:defRPr sz="5200">
                <a:solidFill>
                  <a:srgbClr val="9C1B40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subTitle" idx="1"/>
          </p:nvPr>
        </p:nvSpPr>
        <p:spPr>
          <a:xfrm>
            <a:off x="1029365" y="2982500"/>
            <a:ext cx="2189400" cy="79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1B40"/>
              </a:buClr>
              <a:buSzPts val="1100"/>
              <a:buNone/>
              <a:defRPr sz="1100">
                <a:solidFill>
                  <a:srgbClr val="9C1B4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1B40"/>
              </a:buClr>
              <a:buSzPts val="2800"/>
              <a:buNone/>
              <a:defRPr sz="2800">
                <a:solidFill>
                  <a:srgbClr val="9C1B4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1B40"/>
              </a:buClr>
              <a:buSzPts val="2800"/>
              <a:buNone/>
              <a:defRPr sz="2800">
                <a:solidFill>
                  <a:srgbClr val="9C1B4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1B40"/>
              </a:buClr>
              <a:buSzPts val="2800"/>
              <a:buNone/>
              <a:defRPr sz="2800">
                <a:solidFill>
                  <a:srgbClr val="9C1B4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1B40"/>
              </a:buClr>
              <a:buSzPts val="2800"/>
              <a:buNone/>
              <a:defRPr sz="2800">
                <a:solidFill>
                  <a:srgbClr val="9C1B4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1B40"/>
              </a:buClr>
              <a:buSzPts val="2800"/>
              <a:buNone/>
              <a:defRPr sz="2800">
                <a:solidFill>
                  <a:srgbClr val="9C1B4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1B40"/>
              </a:buClr>
              <a:buSzPts val="2800"/>
              <a:buNone/>
              <a:defRPr sz="2800">
                <a:solidFill>
                  <a:srgbClr val="9C1B4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1B40"/>
              </a:buClr>
              <a:buSzPts val="2800"/>
              <a:buNone/>
              <a:defRPr sz="2800">
                <a:solidFill>
                  <a:srgbClr val="9C1B4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1B40"/>
              </a:buClr>
              <a:buSzPts val="2800"/>
              <a:buNone/>
              <a:defRPr sz="2800">
                <a:solidFill>
                  <a:srgbClr val="9C1B4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4065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915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AST TITTLE 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 flipH="1">
            <a:off x="59" y="-17775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rot="-5400000" flipH="1">
            <a:off x="5044662" y="1063921"/>
            <a:ext cx="5163784" cy="3035942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 rot="5400000" flipH="1">
            <a:off x="-1030572" y="1031119"/>
            <a:ext cx="5163784" cy="3101528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 flipH="1">
            <a:off x="1259661" y="3275271"/>
            <a:ext cx="6625835" cy="1870226"/>
          </a:xfrm>
          <a:custGeom>
            <a:avLst/>
            <a:gdLst/>
            <a:ahLst/>
            <a:cxnLst/>
            <a:rect l="l" t="t" r="r" b="b"/>
            <a:pathLst>
              <a:path w="110050" h="31063" extrusionOk="0">
                <a:moveTo>
                  <a:pt x="83462" y="76"/>
                </a:moveTo>
                <a:cubicBezTo>
                  <a:pt x="83882" y="76"/>
                  <a:pt x="84281" y="93"/>
                  <a:pt x="84668" y="134"/>
                </a:cubicBezTo>
                <a:cubicBezTo>
                  <a:pt x="84483" y="724"/>
                  <a:pt x="84333" y="1349"/>
                  <a:pt x="84192" y="1974"/>
                </a:cubicBezTo>
                <a:cubicBezTo>
                  <a:pt x="83768" y="1900"/>
                  <a:pt x="83310" y="1874"/>
                  <a:pt x="82824" y="1874"/>
                </a:cubicBezTo>
                <a:cubicBezTo>
                  <a:pt x="82555" y="1874"/>
                  <a:pt x="82277" y="1882"/>
                  <a:pt x="81991" y="1895"/>
                </a:cubicBezTo>
                <a:cubicBezTo>
                  <a:pt x="81736" y="1895"/>
                  <a:pt x="81472" y="1930"/>
                  <a:pt x="81252" y="1930"/>
                </a:cubicBezTo>
                <a:cubicBezTo>
                  <a:pt x="81366" y="1349"/>
                  <a:pt x="81516" y="759"/>
                  <a:pt x="81692" y="169"/>
                </a:cubicBezTo>
                <a:cubicBezTo>
                  <a:pt x="81991" y="134"/>
                  <a:pt x="82247" y="99"/>
                  <a:pt x="82537" y="99"/>
                </a:cubicBezTo>
                <a:cubicBezTo>
                  <a:pt x="82858" y="84"/>
                  <a:pt x="83165" y="76"/>
                  <a:pt x="83462" y="76"/>
                </a:cubicBezTo>
                <a:close/>
                <a:moveTo>
                  <a:pt x="81586" y="169"/>
                </a:moveTo>
                <a:lnTo>
                  <a:pt x="81586" y="169"/>
                </a:lnTo>
                <a:cubicBezTo>
                  <a:pt x="81401" y="759"/>
                  <a:pt x="81296" y="1349"/>
                  <a:pt x="81146" y="1930"/>
                </a:cubicBezTo>
                <a:cubicBezTo>
                  <a:pt x="80195" y="2044"/>
                  <a:pt x="79236" y="2229"/>
                  <a:pt x="78320" y="2520"/>
                </a:cubicBezTo>
                <a:cubicBezTo>
                  <a:pt x="78434" y="1974"/>
                  <a:pt x="78575" y="1384"/>
                  <a:pt x="78725" y="830"/>
                </a:cubicBezTo>
                <a:cubicBezTo>
                  <a:pt x="79605" y="539"/>
                  <a:pt x="80591" y="319"/>
                  <a:pt x="81586" y="169"/>
                </a:cubicBezTo>
                <a:close/>
                <a:moveTo>
                  <a:pt x="84773" y="169"/>
                </a:moveTo>
                <a:cubicBezTo>
                  <a:pt x="85768" y="284"/>
                  <a:pt x="86684" y="574"/>
                  <a:pt x="87494" y="944"/>
                </a:cubicBezTo>
                <a:cubicBezTo>
                  <a:pt x="87274" y="1534"/>
                  <a:pt x="87089" y="2150"/>
                  <a:pt x="86974" y="2775"/>
                </a:cubicBezTo>
                <a:cubicBezTo>
                  <a:pt x="86173" y="2370"/>
                  <a:pt x="85293" y="2115"/>
                  <a:pt x="84263" y="1974"/>
                </a:cubicBezTo>
                <a:cubicBezTo>
                  <a:pt x="84412" y="1349"/>
                  <a:pt x="84553" y="759"/>
                  <a:pt x="84773" y="169"/>
                </a:cubicBezTo>
                <a:close/>
                <a:moveTo>
                  <a:pt x="78655" y="874"/>
                </a:moveTo>
                <a:cubicBezTo>
                  <a:pt x="78470" y="1419"/>
                  <a:pt x="78355" y="1974"/>
                  <a:pt x="78250" y="2555"/>
                </a:cubicBezTo>
                <a:cubicBezTo>
                  <a:pt x="77334" y="2810"/>
                  <a:pt x="76489" y="3180"/>
                  <a:pt x="75644" y="3656"/>
                </a:cubicBezTo>
                <a:cubicBezTo>
                  <a:pt x="75714" y="3110"/>
                  <a:pt x="75829" y="2590"/>
                  <a:pt x="75969" y="2080"/>
                </a:cubicBezTo>
                <a:cubicBezTo>
                  <a:pt x="76815" y="1604"/>
                  <a:pt x="77695" y="1199"/>
                  <a:pt x="78655" y="874"/>
                </a:cubicBezTo>
                <a:close/>
                <a:moveTo>
                  <a:pt x="82621" y="1956"/>
                </a:moveTo>
                <a:cubicBezTo>
                  <a:pt x="83163" y="1956"/>
                  <a:pt x="83689" y="1994"/>
                  <a:pt x="84192" y="2044"/>
                </a:cubicBezTo>
                <a:cubicBezTo>
                  <a:pt x="84043" y="2775"/>
                  <a:pt x="83937" y="3550"/>
                  <a:pt x="83858" y="4281"/>
                </a:cubicBezTo>
                <a:cubicBezTo>
                  <a:pt x="83450" y="4239"/>
                  <a:pt x="83055" y="4222"/>
                  <a:pt x="82658" y="4222"/>
                </a:cubicBezTo>
                <a:cubicBezTo>
                  <a:pt x="82377" y="4222"/>
                  <a:pt x="82095" y="4231"/>
                  <a:pt x="81806" y="4245"/>
                </a:cubicBezTo>
                <a:cubicBezTo>
                  <a:pt x="81516" y="4245"/>
                  <a:pt x="81181" y="4281"/>
                  <a:pt x="80891" y="4316"/>
                </a:cubicBezTo>
                <a:cubicBezTo>
                  <a:pt x="80961" y="3550"/>
                  <a:pt x="81076" y="2775"/>
                  <a:pt x="81217" y="2044"/>
                </a:cubicBezTo>
                <a:cubicBezTo>
                  <a:pt x="81472" y="2009"/>
                  <a:pt x="81736" y="1974"/>
                  <a:pt x="81991" y="1974"/>
                </a:cubicBezTo>
                <a:cubicBezTo>
                  <a:pt x="82203" y="1962"/>
                  <a:pt x="82413" y="1956"/>
                  <a:pt x="82621" y="1956"/>
                </a:cubicBezTo>
                <a:close/>
                <a:moveTo>
                  <a:pt x="87564" y="979"/>
                </a:moveTo>
                <a:cubicBezTo>
                  <a:pt x="88409" y="1419"/>
                  <a:pt x="89175" y="1974"/>
                  <a:pt x="89836" y="2590"/>
                </a:cubicBezTo>
                <a:cubicBezTo>
                  <a:pt x="89660" y="3145"/>
                  <a:pt x="89510" y="3770"/>
                  <a:pt x="89395" y="4351"/>
                </a:cubicBezTo>
                <a:cubicBezTo>
                  <a:pt x="88700" y="3770"/>
                  <a:pt x="87934" y="3215"/>
                  <a:pt x="87054" y="2810"/>
                </a:cubicBezTo>
                <a:cubicBezTo>
                  <a:pt x="87194" y="2194"/>
                  <a:pt x="87344" y="1569"/>
                  <a:pt x="87564" y="979"/>
                </a:cubicBezTo>
                <a:close/>
                <a:moveTo>
                  <a:pt x="81146" y="2044"/>
                </a:moveTo>
                <a:lnTo>
                  <a:pt x="81146" y="2044"/>
                </a:lnTo>
                <a:cubicBezTo>
                  <a:pt x="80996" y="2775"/>
                  <a:pt x="80891" y="3550"/>
                  <a:pt x="80812" y="4316"/>
                </a:cubicBezTo>
                <a:cubicBezTo>
                  <a:pt x="79790" y="4430"/>
                  <a:pt x="78875" y="4615"/>
                  <a:pt x="77994" y="4906"/>
                </a:cubicBezTo>
                <a:cubicBezTo>
                  <a:pt x="78065" y="4131"/>
                  <a:pt x="78170" y="3365"/>
                  <a:pt x="78320" y="2634"/>
                </a:cubicBezTo>
                <a:cubicBezTo>
                  <a:pt x="79200" y="2335"/>
                  <a:pt x="80151" y="2150"/>
                  <a:pt x="81146" y="2044"/>
                </a:cubicBezTo>
                <a:close/>
                <a:moveTo>
                  <a:pt x="84263" y="2044"/>
                </a:moveTo>
                <a:cubicBezTo>
                  <a:pt x="85293" y="2194"/>
                  <a:pt x="86173" y="2485"/>
                  <a:pt x="86974" y="2854"/>
                </a:cubicBezTo>
                <a:cubicBezTo>
                  <a:pt x="86833" y="3550"/>
                  <a:pt x="86719" y="4245"/>
                  <a:pt x="86684" y="4941"/>
                </a:cubicBezTo>
                <a:cubicBezTo>
                  <a:pt x="85803" y="4615"/>
                  <a:pt x="84888" y="4430"/>
                  <a:pt x="83937" y="4316"/>
                </a:cubicBezTo>
                <a:cubicBezTo>
                  <a:pt x="84007" y="3550"/>
                  <a:pt x="84113" y="2775"/>
                  <a:pt x="84263" y="2044"/>
                </a:cubicBezTo>
                <a:close/>
                <a:moveTo>
                  <a:pt x="75864" y="2115"/>
                </a:moveTo>
                <a:lnTo>
                  <a:pt x="75864" y="2115"/>
                </a:lnTo>
                <a:cubicBezTo>
                  <a:pt x="75749" y="2634"/>
                  <a:pt x="75644" y="3180"/>
                  <a:pt x="75529" y="3691"/>
                </a:cubicBezTo>
                <a:cubicBezTo>
                  <a:pt x="74913" y="4061"/>
                  <a:pt x="74323" y="4430"/>
                  <a:pt x="73733" y="4871"/>
                </a:cubicBezTo>
                <a:cubicBezTo>
                  <a:pt x="73548" y="4976"/>
                  <a:pt x="73372" y="5126"/>
                  <a:pt x="73187" y="5275"/>
                </a:cubicBezTo>
                <a:cubicBezTo>
                  <a:pt x="73258" y="4756"/>
                  <a:pt x="73328" y="4281"/>
                  <a:pt x="73443" y="3805"/>
                </a:cubicBezTo>
                <a:cubicBezTo>
                  <a:pt x="74209" y="3180"/>
                  <a:pt x="74983" y="2634"/>
                  <a:pt x="75864" y="2115"/>
                </a:cubicBezTo>
                <a:close/>
                <a:moveTo>
                  <a:pt x="78214" y="2634"/>
                </a:moveTo>
                <a:lnTo>
                  <a:pt x="78214" y="2634"/>
                </a:lnTo>
                <a:cubicBezTo>
                  <a:pt x="78065" y="3400"/>
                  <a:pt x="77950" y="4175"/>
                  <a:pt x="77880" y="4941"/>
                </a:cubicBezTo>
                <a:cubicBezTo>
                  <a:pt x="76999" y="5196"/>
                  <a:pt x="76154" y="5566"/>
                  <a:pt x="75388" y="6006"/>
                </a:cubicBezTo>
                <a:lnTo>
                  <a:pt x="75388" y="6006"/>
                </a:lnTo>
                <a:cubicBezTo>
                  <a:pt x="75424" y="5196"/>
                  <a:pt x="75494" y="4466"/>
                  <a:pt x="75608" y="3770"/>
                </a:cubicBezTo>
                <a:cubicBezTo>
                  <a:pt x="76410" y="3330"/>
                  <a:pt x="77290" y="2925"/>
                  <a:pt x="78214" y="2634"/>
                </a:cubicBezTo>
                <a:close/>
                <a:moveTo>
                  <a:pt x="87054" y="2890"/>
                </a:moveTo>
                <a:cubicBezTo>
                  <a:pt x="87899" y="3330"/>
                  <a:pt x="88665" y="3840"/>
                  <a:pt x="89395" y="4466"/>
                </a:cubicBezTo>
                <a:cubicBezTo>
                  <a:pt x="89290" y="5011"/>
                  <a:pt x="89255" y="5566"/>
                  <a:pt x="89219" y="6156"/>
                </a:cubicBezTo>
                <a:cubicBezTo>
                  <a:pt x="88445" y="5672"/>
                  <a:pt x="87599" y="5275"/>
                  <a:pt x="86754" y="4976"/>
                </a:cubicBezTo>
                <a:cubicBezTo>
                  <a:pt x="86833" y="4281"/>
                  <a:pt x="86904" y="3585"/>
                  <a:pt x="87054" y="2890"/>
                </a:cubicBezTo>
                <a:close/>
                <a:moveTo>
                  <a:pt x="89915" y="2634"/>
                </a:moveTo>
                <a:cubicBezTo>
                  <a:pt x="90610" y="3251"/>
                  <a:pt x="91235" y="3955"/>
                  <a:pt x="91817" y="4686"/>
                </a:cubicBezTo>
                <a:cubicBezTo>
                  <a:pt x="91640" y="5275"/>
                  <a:pt x="91526" y="5857"/>
                  <a:pt x="91491" y="6482"/>
                </a:cubicBezTo>
                <a:cubicBezTo>
                  <a:pt x="90830" y="5751"/>
                  <a:pt x="90205" y="5055"/>
                  <a:pt x="89475" y="4430"/>
                </a:cubicBezTo>
                <a:cubicBezTo>
                  <a:pt x="89580" y="3805"/>
                  <a:pt x="89730" y="3215"/>
                  <a:pt x="89915" y="2634"/>
                </a:cubicBezTo>
                <a:close/>
                <a:moveTo>
                  <a:pt x="82349" y="4302"/>
                </a:moveTo>
                <a:cubicBezTo>
                  <a:pt x="82852" y="4302"/>
                  <a:pt x="83345" y="4337"/>
                  <a:pt x="83858" y="4395"/>
                </a:cubicBezTo>
                <a:cubicBezTo>
                  <a:pt x="83787" y="5231"/>
                  <a:pt x="83752" y="6077"/>
                  <a:pt x="83752" y="6922"/>
                </a:cubicBezTo>
                <a:cubicBezTo>
                  <a:pt x="83277" y="6887"/>
                  <a:pt x="82757" y="6887"/>
                  <a:pt x="82282" y="6887"/>
                </a:cubicBezTo>
                <a:cubicBezTo>
                  <a:pt x="81771" y="6922"/>
                  <a:pt x="81252" y="6957"/>
                  <a:pt x="80741" y="7036"/>
                </a:cubicBezTo>
                <a:cubicBezTo>
                  <a:pt x="80741" y="6156"/>
                  <a:pt x="80812" y="5275"/>
                  <a:pt x="80891" y="4395"/>
                </a:cubicBezTo>
                <a:cubicBezTo>
                  <a:pt x="81181" y="4351"/>
                  <a:pt x="81516" y="4316"/>
                  <a:pt x="81806" y="4316"/>
                </a:cubicBezTo>
                <a:cubicBezTo>
                  <a:pt x="81989" y="4307"/>
                  <a:pt x="82170" y="4302"/>
                  <a:pt x="82349" y="4302"/>
                </a:cubicBezTo>
                <a:close/>
                <a:moveTo>
                  <a:pt x="73328" y="3911"/>
                </a:moveTo>
                <a:lnTo>
                  <a:pt x="73328" y="3911"/>
                </a:lnTo>
                <a:cubicBezTo>
                  <a:pt x="73223" y="4351"/>
                  <a:pt x="73152" y="4871"/>
                  <a:pt x="73073" y="5346"/>
                </a:cubicBezTo>
                <a:cubicBezTo>
                  <a:pt x="72377" y="5892"/>
                  <a:pt x="71717" y="6517"/>
                  <a:pt x="71022" y="7212"/>
                </a:cubicBezTo>
                <a:cubicBezTo>
                  <a:pt x="71092" y="6737"/>
                  <a:pt x="71171" y="6332"/>
                  <a:pt x="71242" y="5892"/>
                </a:cubicBezTo>
                <a:cubicBezTo>
                  <a:pt x="71902" y="5196"/>
                  <a:pt x="72597" y="4536"/>
                  <a:pt x="73328" y="3911"/>
                </a:cubicBezTo>
                <a:close/>
                <a:moveTo>
                  <a:pt x="83937" y="4395"/>
                </a:moveTo>
                <a:cubicBezTo>
                  <a:pt x="84853" y="4501"/>
                  <a:pt x="85803" y="4721"/>
                  <a:pt x="86684" y="5011"/>
                </a:cubicBezTo>
                <a:cubicBezTo>
                  <a:pt x="86613" y="5821"/>
                  <a:pt x="86613" y="6631"/>
                  <a:pt x="86649" y="7397"/>
                </a:cubicBezTo>
                <a:cubicBezTo>
                  <a:pt x="85733" y="7142"/>
                  <a:pt x="84817" y="6992"/>
                  <a:pt x="83858" y="6922"/>
                </a:cubicBezTo>
                <a:cubicBezTo>
                  <a:pt x="83823" y="6077"/>
                  <a:pt x="83858" y="5231"/>
                  <a:pt x="83937" y="4395"/>
                </a:cubicBezTo>
                <a:close/>
                <a:moveTo>
                  <a:pt x="75529" y="3805"/>
                </a:moveTo>
                <a:lnTo>
                  <a:pt x="75529" y="3805"/>
                </a:lnTo>
                <a:cubicBezTo>
                  <a:pt x="75424" y="4501"/>
                  <a:pt x="75353" y="5275"/>
                  <a:pt x="75274" y="6041"/>
                </a:cubicBezTo>
                <a:cubicBezTo>
                  <a:pt x="74473" y="6482"/>
                  <a:pt x="73698" y="6992"/>
                  <a:pt x="73002" y="7547"/>
                </a:cubicBezTo>
                <a:cubicBezTo>
                  <a:pt x="73002" y="6772"/>
                  <a:pt x="73073" y="6077"/>
                  <a:pt x="73152" y="5381"/>
                </a:cubicBezTo>
                <a:cubicBezTo>
                  <a:pt x="73883" y="4791"/>
                  <a:pt x="74693" y="4281"/>
                  <a:pt x="75529" y="3805"/>
                </a:cubicBezTo>
                <a:close/>
                <a:moveTo>
                  <a:pt x="80776" y="4395"/>
                </a:moveTo>
                <a:lnTo>
                  <a:pt x="80776" y="4395"/>
                </a:lnTo>
                <a:cubicBezTo>
                  <a:pt x="80706" y="5275"/>
                  <a:pt x="80671" y="6156"/>
                  <a:pt x="80671" y="7036"/>
                </a:cubicBezTo>
                <a:cubicBezTo>
                  <a:pt x="79676" y="7142"/>
                  <a:pt x="78760" y="7362"/>
                  <a:pt x="77845" y="7653"/>
                </a:cubicBezTo>
                <a:cubicBezTo>
                  <a:pt x="77845" y="6737"/>
                  <a:pt x="77880" y="5857"/>
                  <a:pt x="77994" y="4976"/>
                </a:cubicBezTo>
                <a:cubicBezTo>
                  <a:pt x="78875" y="4721"/>
                  <a:pt x="79790" y="4501"/>
                  <a:pt x="80776" y="4395"/>
                </a:cubicBezTo>
                <a:close/>
                <a:moveTo>
                  <a:pt x="89475" y="4536"/>
                </a:moveTo>
                <a:cubicBezTo>
                  <a:pt x="90170" y="5161"/>
                  <a:pt x="90830" y="5857"/>
                  <a:pt x="91456" y="6596"/>
                </a:cubicBezTo>
                <a:cubicBezTo>
                  <a:pt x="91420" y="6992"/>
                  <a:pt x="91420" y="7432"/>
                  <a:pt x="91420" y="7837"/>
                </a:cubicBezTo>
                <a:cubicBezTo>
                  <a:pt x="91086" y="7547"/>
                  <a:pt x="90760" y="7256"/>
                  <a:pt x="90425" y="6957"/>
                </a:cubicBezTo>
                <a:cubicBezTo>
                  <a:pt x="90056" y="6702"/>
                  <a:pt x="89695" y="6446"/>
                  <a:pt x="89325" y="6191"/>
                </a:cubicBezTo>
                <a:cubicBezTo>
                  <a:pt x="89325" y="5636"/>
                  <a:pt x="89395" y="5091"/>
                  <a:pt x="89475" y="4536"/>
                </a:cubicBezTo>
                <a:close/>
                <a:moveTo>
                  <a:pt x="86754" y="5055"/>
                </a:moveTo>
                <a:cubicBezTo>
                  <a:pt x="87599" y="5346"/>
                  <a:pt x="88445" y="5751"/>
                  <a:pt x="89219" y="6262"/>
                </a:cubicBezTo>
                <a:cubicBezTo>
                  <a:pt x="89219" y="6957"/>
                  <a:pt x="89219" y="7697"/>
                  <a:pt x="89290" y="8427"/>
                </a:cubicBezTo>
                <a:cubicBezTo>
                  <a:pt x="88480" y="8022"/>
                  <a:pt x="87635" y="7697"/>
                  <a:pt x="86719" y="7432"/>
                </a:cubicBezTo>
                <a:cubicBezTo>
                  <a:pt x="86684" y="6631"/>
                  <a:pt x="86719" y="5857"/>
                  <a:pt x="86754" y="5055"/>
                </a:cubicBezTo>
                <a:close/>
                <a:moveTo>
                  <a:pt x="91896" y="4756"/>
                </a:moveTo>
                <a:cubicBezTo>
                  <a:pt x="92186" y="5126"/>
                  <a:pt x="92442" y="5452"/>
                  <a:pt x="92741" y="5786"/>
                </a:cubicBezTo>
                <a:cubicBezTo>
                  <a:pt x="92996" y="6112"/>
                  <a:pt x="93252" y="6446"/>
                  <a:pt x="93542" y="6772"/>
                </a:cubicBezTo>
                <a:cubicBezTo>
                  <a:pt x="93357" y="7327"/>
                  <a:pt x="93252" y="7917"/>
                  <a:pt x="93216" y="8463"/>
                </a:cubicBezTo>
                <a:cubicBezTo>
                  <a:pt x="92882" y="8137"/>
                  <a:pt x="92591" y="7802"/>
                  <a:pt x="92301" y="7432"/>
                </a:cubicBezTo>
                <a:cubicBezTo>
                  <a:pt x="92081" y="7142"/>
                  <a:pt x="91817" y="6851"/>
                  <a:pt x="91561" y="6552"/>
                </a:cubicBezTo>
                <a:cubicBezTo>
                  <a:pt x="91596" y="5971"/>
                  <a:pt x="91711" y="5346"/>
                  <a:pt x="91896" y="4756"/>
                </a:cubicBezTo>
                <a:close/>
                <a:moveTo>
                  <a:pt x="77880" y="5011"/>
                </a:moveTo>
                <a:cubicBezTo>
                  <a:pt x="77809" y="5892"/>
                  <a:pt x="77774" y="6772"/>
                  <a:pt x="77774" y="7653"/>
                </a:cubicBezTo>
                <a:cubicBezTo>
                  <a:pt x="76929" y="7952"/>
                  <a:pt x="76119" y="8278"/>
                  <a:pt x="75353" y="8683"/>
                </a:cubicBezTo>
                <a:cubicBezTo>
                  <a:pt x="75309" y="7767"/>
                  <a:pt x="75309" y="6922"/>
                  <a:pt x="75388" y="6077"/>
                </a:cubicBezTo>
                <a:cubicBezTo>
                  <a:pt x="76154" y="5672"/>
                  <a:pt x="76999" y="5311"/>
                  <a:pt x="77880" y="5011"/>
                </a:cubicBezTo>
                <a:close/>
                <a:moveTo>
                  <a:pt x="71127" y="6006"/>
                </a:moveTo>
                <a:cubicBezTo>
                  <a:pt x="71057" y="6446"/>
                  <a:pt x="70986" y="6851"/>
                  <a:pt x="70951" y="7292"/>
                </a:cubicBezTo>
                <a:cubicBezTo>
                  <a:pt x="70396" y="7873"/>
                  <a:pt x="69851" y="8498"/>
                  <a:pt x="69261" y="9158"/>
                </a:cubicBezTo>
                <a:cubicBezTo>
                  <a:pt x="69331" y="8753"/>
                  <a:pt x="69366" y="8392"/>
                  <a:pt x="69446" y="7987"/>
                </a:cubicBezTo>
                <a:cubicBezTo>
                  <a:pt x="69956" y="7327"/>
                  <a:pt x="70511" y="6667"/>
                  <a:pt x="71127" y="6006"/>
                </a:cubicBezTo>
                <a:close/>
                <a:moveTo>
                  <a:pt x="73073" y="5452"/>
                </a:moveTo>
                <a:cubicBezTo>
                  <a:pt x="72967" y="6156"/>
                  <a:pt x="72932" y="6851"/>
                  <a:pt x="72888" y="7617"/>
                </a:cubicBezTo>
                <a:cubicBezTo>
                  <a:pt x="72192" y="8172"/>
                  <a:pt x="71532" y="8753"/>
                  <a:pt x="70907" y="9378"/>
                </a:cubicBezTo>
                <a:cubicBezTo>
                  <a:pt x="70907" y="8683"/>
                  <a:pt x="70951" y="7987"/>
                  <a:pt x="71022" y="7327"/>
                </a:cubicBezTo>
                <a:cubicBezTo>
                  <a:pt x="71647" y="6667"/>
                  <a:pt x="72342" y="6041"/>
                  <a:pt x="73073" y="5452"/>
                </a:cubicBezTo>
                <a:close/>
                <a:moveTo>
                  <a:pt x="83017" y="6966"/>
                </a:moveTo>
                <a:cubicBezTo>
                  <a:pt x="83266" y="6966"/>
                  <a:pt x="83514" y="6975"/>
                  <a:pt x="83752" y="6992"/>
                </a:cubicBezTo>
                <a:cubicBezTo>
                  <a:pt x="83787" y="7802"/>
                  <a:pt x="83823" y="8612"/>
                  <a:pt x="83893" y="9413"/>
                </a:cubicBezTo>
                <a:cubicBezTo>
                  <a:pt x="83717" y="9403"/>
                  <a:pt x="83537" y="9399"/>
                  <a:pt x="83356" y="9399"/>
                </a:cubicBezTo>
                <a:cubicBezTo>
                  <a:pt x="82902" y="9399"/>
                  <a:pt x="82438" y="9426"/>
                  <a:pt x="81991" y="9457"/>
                </a:cubicBezTo>
                <a:cubicBezTo>
                  <a:pt x="81586" y="9493"/>
                  <a:pt x="81181" y="9528"/>
                  <a:pt x="80812" y="9563"/>
                </a:cubicBezTo>
                <a:cubicBezTo>
                  <a:pt x="80776" y="8753"/>
                  <a:pt x="80741" y="7917"/>
                  <a:pt x="80741" y="7107"/>
                </a:cubicBezTo>
                <a:cubicBezTo>
                  <a:pt x="81252" y="7036"/>
                  <a:pt x="81771" y="6992"/>
                  <a:pt x="82282" y="6992"/>
                </a:cubicBezTo>
                <a:cubicBezTo>
                  <a:pt x="82520" y="6975"/>
                  <a:pt x="82768" y="6966"/>
                  <a:pt x="83017" y="6966"/>
                </a:cubicBezTo>
                <a:close/>
                <a:moveTo>
                  <a:pt x="91526" y="6667"/>
                </a:moveTo>
                <a:cubicBezTo>
                  <a:pt x="91781" y="6957"/>
                  <a:pt x="92001" y="7212"/>
                  <a:pt x="92257" y="7512"/>
                </a:cubicBezTo>
                <a:cubicBezTo>
                  <a:pt x="92556" y="7873"/>
                  <a:pt x="92882" y="8242"/>
                  <a:pt x="93181" y="8612"/>
                </a:cubicBezTo>
                <a:cubicBezTo>
                  <a:pt x="93137" y="8973"/>
                  <a:pt x="93137" y="9343"/>
                  <a:pt x="93181" y="9748"/>
                </a:cubicBezTo>
                <a:cubicBezTo>
                  <a:pt x="92626" y="9123"/>
                  <a:pt x="92116" y="8498"/>
                  <a:pt x="91491" y="7952"/>
                </a:cubicBezTo>
                <a:cubicBezTo>
                  <a:pt x="91491" y="7512"/>
                  <a:pt x="91491" y="7107"/>
                  <a:pt x="91526" y="6667"/>
                </a:cubicBezTo>
                <a:close/>
                <a:moveTo>
                  <a:pt x="83858" y="6992"/>
                </a:moveTo>
                <a:cubicBezTo>
                  <a:pt x="84817" y="7071"/>
                  <a:pt x="85733" y="7256"/>
                  <a:pt x="86649" y="7512"/>
                </a:cubicBezTo>
                <a:cubicBezTo>
                  <a:pt x="86684" y="8278"/>
                  <a:pt x="86754" y="9017"/>
                  <a:pt x="86869" y="9783"/>
                </a:cubicBezTo>
                <a:cubicBezTo>
                  <a:pt x="85918" y="9563"/>
                  <a:pt x="84958" y="9457"/>
                  <a:pt x="83972" y="9413"/>
                </a:cubicBezTo>
                <a:cubicBezTo>
                  <a:pt x="83893" y="8612"/>
                  <a:pt x="83858" y="7802"/>
                  <a:pt x="83858" y="6992"/>
                </a:cubicBezTo>
                <a:close/>
                <a:moveTo>
                  <a:pt x="89325" y="6297"/>
                </a:moveTo>
                <a:lnTo>
                  <a:pt x="89325" y="6297"/>
                </a:lnTo>
                <a:cubicBezTo>
                  <a:pt x="89695" y="6517"/>
                  <a:pt x="90021" y="6772"/>
                  <a:pt x="90355" y="7036"/>
                </a:cubicBezTo>
                <a:cubicBezTo>
                  <a:pt x="90760" y="7327"/>
                  <a:pt x="91086" y="7653"/>
                  <a:pt x="91420" y="7987"/>
                </a:cubicBezTo>
                <a:cubicBezTo>
                  <a:pt x="91456" y="8612"/>
                  <a:pt x="91526" y="9272"/>
                  <a:pt x="91640" y="9898"/>
                </a:cubicBezTo>
                <a:cubicBezTo>
                  <a:pt x="91420" y="9748"/>
                  <a:pt x="91200" y="9563"/>
                  <a:pt x="90980" y="9413"/>
                </a:cubicBezTo>
                <a:cubicBezTo>
                  <a:pt x="90461" y="9052"/>
                  <a:pt x="89950" y="8753"/>
                  <a:pt x="89395" y="8498"/>
                </a:cubicBezTo>
                <a:cubicBezTo>
                  <a:pt x="89325" y="7767"/>
                  <a:pt x="89290" y="7036"/>
                  <a:pt x="89325" y="6297"/>
                </a:cubicBezTo>
                <a:close/>
                <a:moveTo>
                  <a:pt x="7669" y="7679"/>
                </a:moveTo>
                <a:cubicBezTo>
                  <a:pt x="8850" y="7679"/>
                  <a:pt x="10008" y="7802"/>
                  <a:pt x="11119" y="8058"/>
                </a:cubicBezTo>
                <a:cubicBezTo>
                  <a:pt x="10899" y="8753"/>
                  <a:pt x="10679" y="9457"/>
                  <a:pt x="10424" y="10153"/>
                </a:cubicBezTo>
                <a:cubicBezTo>
                  <a:pt x="9579" y="9968"/>
                  <a:pt x="8698" y="9898"/>
                  <a:pt x="7783" y="9854"/>
                </a:cubicBezTo>
                <a:cubicBezTo>
                  <a:pt x="8038" y="9123"/>
                  <a:pt x="8258" y="8392"/>
                  <a:pt x="8478" y="7732"/>
                </a:cubicBezTo>
                <a:lnTo>
                  <a:pt x="8399" y="7697"/>
                </a:lnTo>
                <a:cubicBezTo>
                  <a:pt x="8179" y="8392"/>
                  <a:pt x="7959" y="9123"/>
                  <a:pt x="7668" y="9854"/>
                </a:cubicBezTo>
                <a:cubicBezTo>
                  <a:pt x="7524" y="9848"/>
                  <a:pt x="7377" y="9845"/>
                  <a:pt x="7229" y="9845"/>
                </a:cubicBezTo>
                <a:cubicBezTo>
                  <a:pt x="6475" y="9845"/>
                  <a:pt x="5679" y="9915"/>
                  <a:pt x="4877" y="10003"/>
                </a:cubicBezTo>
                <a:cubicBezTo>
                  <a:pt x="5142" y="9272"/>
                  <a:pt x="5397" y="8533"/>
                  <a:pt x="5617" y="7802"/>
                </a:cubicBezTo>
                <a:lnTo>
                  <a:pt x="5582" y="7802"/>
                </a:lnTo>
                <a:cubicBezTo>
                  <a:pt x="6283" y="7721"/>
                  <a:pt x="6980" y="7679"/>
                  <a:pt x="7669" y="7679"/>
                </a:cubicBezTo>
                <a:close/>
                <a:moveTo>
                  <a:pt x="75274" y="6156"/>
                </a:moveTo>
                <a:cubicBezTo>
                  <a:pt x="75239" y="6957"/>
                  <a:pt x="75203" y="7837"/>
                  <a:pt x="75239" y="8718"/>
                </a:cubicBezTo>
                <a:cubicBezTo>
                  <a:pt x="74473" y="9123"/>
                  <a:pt x="73733" y="9598"/>
                  <a:pt x="73038" y="10153"/>
                </a:cubicBezTo>
                <a:cubicBezTo>
                  <a:pt x="72967" y="9272"/>
                  <a:pt x="72967" y="8427"/>
                  <a:pt x="72967" y="7653"/>
                </a:cubicBezTo>
                <a:cubicBezTo>
                  <a:pt x="73698" y="7107"/>
                  <a:pt x="74473" y="6596"/>
                  <a:pt x="75274" y="6156"/>
                </a:cubicBezTo>
                <a:close/>
                <a:moveTo>
                  <a:pt x="80671" y="7107"/>
                </a:moveTo>
                <a:cubicBezTo>
                  <a:pt x="80671" y="7952"/>
                  <a:pt x="80706" y="8753"/>
                  <a:pt x="80741" y="9563"/>
                </a:cubicBezTo>
                <a:cubicBezTo>
                  <a:pt x="79711" y="9713"/>
                  <a:pt x="78795" y="9898"/>
                  <a:pt x="77915" y="10188"/>
                </a:cubicBezTo>
                <a:cubicBezTo>
                  <a:pt x="77880" y="9378"/>
                  <a:pt x="77845" y="8577"/>
                  <a:pt x="77845" y="7732"/>
                </a:cubicBezTo>
                <a:cubicBezTo>
                  <a:pt x="78760" y="7432"/>
                  <a:pt x="79676" y="7256"/>
                  <a:pt x="80671" y="7107"/>
                </a:cubicBezTo>
                <a:close/>
                <a:moveTo>
                  <a:pt x="93621" y="6887"/>
                </a:moveTo>
                <a:cubicBezTo>
                  <a:pt x="94167" y="7547"/>
                  <a:pt x="94722" y="8172"/>
                  <a:pt x="95338" y="8797"/>
                </a:cubicBezTo>
                <a:cubicBezTo>
                  <a:pt x="95083" y="9237"/>
                  <a:pt x="94942" y="9713"/>
                  <a:pt x="94863" y="10223"/>
                </a:cubicBezTo>
                <a:cubicBezTo>
                  <a:pt x="94317" y="9677"/>
                  <a:pt x="93762" y="9123"/>
                  <a:pt x="93287" y="8577"/>
                </a:cubicBezTo>
                <a:cubicBezTo>
                  <a:pt x="93322" y="7987"/>
                  <a:pt x="93436" y="7432"/>
                  <a:pt x="93621" y="6887"/>
                </a:cubicBezTo>
                <a:close/>
                <a:moveTo>
                  <a:pt x="5538" y="7802"/>
                </a:moveTo>
                <a:lnTo>
                  <a:pt x="5538" y="7802"/>
                </a:lnTo>
                <a:cubicBezTo>
                  <a:pt x="5282" y="8533"/>
                  <a:pt x="5062" y="9272"/>
                  <a:pt x="4772" y="10038"/>
                </a:cubicBezTo>
                <a:cubicBezTo>
                  <a:pt x="4516" y="10074"/>
                  <a:pt x="4217" y="10118"/>
                  <a:pt x="3962" y="10153"/>
                </a:cubicBezTo>
                <a:cubicBezTo>
                  <a:pt x="3302" y="10259"/>
                  <a:pt x="2606" y="10408"/>
                  <a:pt x="1946" y="10593"/>
                </a:cubicBezTo>
                <a:cubicBezTo>
                  <a:pt x="2201" y="9854"/>
                  <a:pt x="2421" y="9123"/>
                  <a:pt x="2676" y="8427"/>
                </a:cubicBezTo>
                <a:lnTo>
                  <a:pt x="2720" y="8313"/>
                </a:lnTo>
                <a:cubicBezTo>
                  <a:pt x="3671" y="8058"/>
                  <a:pt x="4587" y="7917"/>
                  <a:pt x="5538" y="7802"/>
                </a:cubicBezTo>
                <a:close/>
                <a:moveTo>
                  <a:pt x="86719" y="7512"/>
                </a:moveTo>
                <a:lnTo>
                  <a:pt x="86719" y="7512"/>
                </a:lnTo>
                <a:cubicBezTo>
                  <a:pt x="87635" y="7767"/>
                  <a:pt x="88480" y="8093"/>
                  <a:pt x="89325" y="8533"/>
                </a:cubicBezTo>
                <a:cubicBezTo>
                  <a:pt x="89395" y="9237"/>
                  <a:pt x="89510" y="9933"/>
                  <a:pt x="89616" y="10628"/>
                </a:cubicBezTo>
                <a:cubicBezTo>
                  <a:pt x="88779" y="10259"/>
                  <a:pt x="87855" y="10003"/>
                  <a:pt x="86939" y="9783"/>
                </a:cubicBezTo>
                <a:cubicBezTo>
                  <a:pt x="86833" y="9052"/>
                  <a:pt x="86754" y="8278"/>
                  <a:pt x="86719" y="7512"/>
                </a:cubicBezTo>
                <a:close/>
                <a:moveTo>
                  <a:pt x="11190" y="8058"/>
                </a:moveTo>
                <a:cubicBezTo>
                  <a:pt x="12000" y="8278"/>
                  <a:pt x="12801" y="8533"/>
                  <a:pt x="13541" y="8903"/>
                </a:cubicBezTo>
                <a:cubicBezTo>
                  <a:pt x="13356" y="9598"/>
                  <a:pt x="13136" y="10294"/>
                  <a:pt x="12915" y="10954"/>
                </a:cubicBezTo>
                <a:cubicBezTo>
                  <a:pt x="12185" y="10628"/>
                  <a:pt x="11375" y="10373"/>
                  <a:pt x="10530" y="10188"/>
                </a:cubicBezTo>
                <a:cubicBezTo>
                  <a:pt x="10750" y="9493"/>
                  <a:pt x="10970" y="8797"/>
                  <a:pt x="11190" y="8058"/>
                </a:cubicBezTo>
                <a:close/>
                <a:moveTo>
                  <a:pt x="77774" y="7767"/>
                </a:moveTo>
                <a:cubicBezTo>
                  <a:pt x="77774" y="8577"/>
                  <a:pt x="77774" y="9413"/>
                  <a:pt x="77845" y="10223"/>
                </a:cubicBezTo>
                <a:cubicBezTo>
                  <a:pt x="76999" y="10479"/>
                  <a:pt x="76234" y="10813"/>
                  <a:pt x="75494" y="11174"/>
                </a:cubicBezTo>
                <a:cubicBezTo>
                  <a:pt x="75424" y="10373"/>
                  <a:pt x="75353" y="9563"/>
                  <a:pt x="75353" y="8797"/>
                </a:cubicBezTo>
                <a:cubicBezTo>
                  <a:pt x="76119" y="8357"/>
                  <a:pt x="76929" y="8022"/>
                  <a:pt x="77774" y="7767"/>
                </a:cubicBezTo>
                <a:close/>
                <a:moveTo>
                  <a:pt x="69331" y="8137"/>
                </a:moveTo>
                <a:cubicBezTo>
                  <a:pt x="69261" y="8533"/>
                  <a:pt x="69226" y="8903"/>
                  <a:pt x="69190" y="9308"/>
                </a:cubicBezTo>
                <a:cubicBezTo>
                  <a:pt x="68750" y="9818"/>
                  <a:pt x="68310" y="10408"/>
                  <a:pt x="67870" y="10998"/>
                </a:cubicBezTo>
                <a:cubicBezTo>
                  <a:pt x="67826" y="11068"/>
                  <a:pt x="67755" y="11174"/>
                  <a:pt x="67685" y="11253"/>
                </a:cubicBezTo>
                <a:cubicBezTo>
                  <a:pt x="67720" y="10884"/>
                  <a:pt x="67791" y="10558"/>
                  <a:pt x="67870" y="10188"/>
                </a:cubicBezTo>
                <a:lnTo>
                  <a:pt x="67826" y="10188"/>
                </a:lnTo>
                <a:cubicBezTo>
                  <a:pt x="67975" y="9968"/>
                  <a:pt x="68160" y="9783"/>
                  <a:pt x="68310" y="9563"/>
                </a:cubicBezTo>
                <a:cubicBezTo>
                  <a:pt x="68636" y="9088"/>
                  <a:pt x="68970" y="8612"/>
                  <a:pt x="69331" y="8137"/>
                </a:cubicBezTo>
                <a:close/>
                <a:moveTo>
                  <a:pt x="70907" y="7432"/>
                </a:moveTo>
                <a:lnTo>
                  <a:pt x="70907" y="7432"/>
                </a:lnTo>
                <a:cubicBezTo>
                  <a:pt x="70837" y="8093"/>
                  <a:pt x="70837" y="8753"/>
                  <a:pt x="70837" y="9457"/>
                </a:cubicBezTo>
                <a:cubicBezTo>
                  <a:pt x="70247" y="10038"/>
                  <a:pt x="69701" y="10663"/>
                  <a:pt x="69190" y="11253"/>
                </a:cubicBezTo>
                <a:cubicBezTo>
                  <a:pt x="69190" y="10593"/>
                  <a:pt x="69190" y="9968"/>
                  <a:pt x="69261" y="9308"/>
                </a:cubicBezTo>
                <a:cubicBezTo>
                  <a:pt x="69771" y="8683"/>
                  <a:pt x="70326" y="8058"/>
                  <a:pt x="70907" y="7432"/>
                </a:cubicBezTo>
                <a:close/>
                <a:moveTo>
                  <a:pt x="91491" y="8058"/>
                </a:moveTo>
                <a:lnTo>
                  <a:pt x="91491" y="8058"/>
                </a:lnTo>
                <a:cubicBezTo>
                  <a:pt x="92116" y="8647"/>
                  <a:pt x="92626" y="9272"/>
                  <a:pt x="93181" y="9898"/>
                </a:cubicBezTo>
                <a:cubicBezTo>
                  <a:pt x="93216" y="10408"/>
                  <a:pt x="93252" y="10954"/>
                  <a:pt x="93401" y="11509"/>
                </a:cubicBezTo>
                <a:cubicBezTo>
                  <a:pt x="92847" y="10954"/>
                  <a:pt x="92301" y="10443"/>
                  <a:pt x="91711" y="9968"/>
                </a:cubicBezTo>
                <a:cubicBezTo>
                  <a:pt x="91596" y="9343"/>
                  <a:pt x="91526" y="8683"/>
                  <a:pt x="91491" y="8058"/>
                </a:cubicBezTo>
                <a:close/>
                <a:moveTo>
                  <a:pt x="93252" y="8683"/>
                </a:moveTo>
                <a:cubicBezTo>
                  <a:pt x="93762" y="9237"/>
                  <a:pt x="94282" y="9783"/>
                  <a:pt x="94827" y="10338"/>
                </a:cubicBezTo>
                <a:cubicBezTo>
                  <a:pt x="94792" y="10778"/>
                  <a:pt x="94792" y="11218"/>
                  <a:pt x="94863" y="11694"/>
                </a:cubicBezTo>
                <a:cubicBezTo>
                  <a:pt x="94352" y="11139"/>
                  <a:pt x="93841" y="10558"/>
                  <a:pt x="93357" y="10003"/>
                </a:cubicBezTo>
                <a:cubicBezTo>
                  <a:pt x="93322" y="9968"/>
                  <a:pt x="93287" y="9898"/>
                  <a:pt x="93252" y="9854"/>
                </a:cubicBezTo>
                <a:cubicBezTo>
                  <a:pt x="93216" y="9457"/>
                  <a:pt x="93252" y="9088"/>
                  <a:pt x="93252" y="8683"/>
                </a:cubicBezTo>
                <a:close/>
                <a:moveTo>
                  <a:pt x="72888" y="7732"/>
                </a:moveTo>
                <a:lnTo>
                  <a:pt x="72888" y="7732"/>
                </a:lnTo>
                <a:cubicBezTo>
                  <a:pt x="72853" y="8498"/>
                  <a:pt x="72888" y="9343"/>
                  <a:pt x="72932" y="10188"/>
                </a:cubicBezTo>
                <a:cubicBezTo>
                  <a:pt x="72307" y="10699"/>
                  <a:pt x="71647" y="11253"/>
                  <a:pt x="71022" y="11834"/>
                </a:cubicBezTo>
                <a:cubicBezTo>
                  <a:pt x="70951" y="11033"/>
                  <a:pt x="70907" y="10259"/>
                  <a:pt x="70907" y="9493"/>
                </a:cubicBezTo>
                <a:cubicBezTo>
                  <a:pt x="71532" y="8867"/>
                  <a:pt x="72192" y="8278"/>
                  <a:pt x="72888" y="7732"/>
                </a:cubicBezTo>
                <a:close/>
                <a:moveTo>
                  <a:pt x="83893" y="9493"/>
                </a:moveTo>
                <a:cubicBezTo>
                  <a:pt x="83972" y="10259"/>
                  <a:pt x="84078" y="10998"/>
                  <a:pt x="84192" y="11729"/>
                </a:cubicBezTo>
                <a:cubicBezTo>
                  <a:pt x="84037" y="11722"/>
                  <a:pt x="83883" y="11719"/>
                  <a:pt x="83730" y="11719"/>
                </a:cubicBezTo>
                <a:cubicBezTo>
                  <a:pt x="83049" y="11719"/>
                  <a:pt x="82382" y="11777"/>
                  <a:pt x="81692" y="11834"/>
                </a:cubicBezTo>
                <a:cubicBezTo>
                  <a:pt x="81472" y="11878"/>
                  <a:pt x="81252" y="11878"/>
                  <a:pt x="81032" y="11914"/>
                </a:cubicBezTo>
                <a:cubicBezTo>
                  <a:pt x="80961" y="11174"/>
                  <a:pt x="80891" y="10408"/>
                  <a:pt x="80812" y="9633"/>
                </a:cubicBezTo>
                <a:cubicBezTo>
                  <a:pt x="81217" y="9598"/>
                  <a:pt x="81586" y="9563"/>
                  <a:pt x="81991" y="9528"/>
                </a:cubicBezTo>
                <a:cubicBezTo>
                  <a:pt x="82652" y="9493"/>
                  <a:pt x="83277" y="9493"/>
                  <a:pt x="83893" y="9493"/>
                </a:cubicBezTo>
                <a:close/>
                <a:moveTo>
                  <a:pt x="84007" y="9493"/>
                </a:moveTo>
                <a:cubicBezTo>
                  <a:pt x="84958" y="9528"/>
                  <a:pt x="85953" y="9677"/>
                  <a:pt x="86869" y="9854"/>
                </a:cubicBezTo>
                <a:cubicBezTo>
                  <a:pt x="86939" y="10593"/>
                  <a:pt x="87089" y="11289"/>
                  <a:pt x="87194" y="11949"/>
                </a:cubicBezTo>
                <a:cubicBezTo>
                  <a:pt x="86244" y="11799"/>
                  <a:pt x="85258" y="11729"/>
                  <a:pt x="84263" y="11729"/>
                </a:cubicBezTo>
                <a:cubicBezTo>
                  <a:pt x="84157" y="10998"/>
                  <a:pt x="84043" y="10259"/>
                  <a:pt x="84007" y="9493"/>
                </a:cubicBezTo>
                <a:close/>
                <a:moveTo>
                  <a:pt x="89439" y="8577"/>
                </a:moveTo>
                <a:cubicBezTo>
                  <a:pt x="89950" y="8867"/>
                  <a:pt x="90425" y="9158"/>
                  <a:pt x="90901" y="9493"/>
                </a:cubicBezTo>
                <a:cubicBezTo>
                  <a:pt x="91156" y="9633"/>
                  <a:pt x="91420" y="9818"/>
                  <a:pt x="91640" y="10038"/>
                </a:cubicBezTo>
                <a:cubicBezTo>
                  <a:pt x="91746" y="10663"/>
                  <a:pt x="91931" y="11324"/>
                  <a:pt x="92116" y="11949"/>
                </a:cubicBezTo>
                <a:cubicBezTo>
                  <a:pt x="91746" y="11694"/>
                  <a:pt x="91376" y="11473"/>
                  <a:pt x="90980" y="11253"/>
                </a:cubicBezTo>
                <a:cubicBezTo>
                  <a:pt x="90575" y="11068"/>
                  <a:pt x="90170" y="10848"/>
                  <a:pt x="89765" y="10663"/>
                </a:cubicBezTo>
                <a:cubicBezTo>
                  <a:pt x="89616" y="10003"/>
                  <a:pt x="89510" y="9308"/>
                  <a:pt x="89439" y="8577"/>
                </a:cubicBezTo>
                <a:close/>
                <a:moveTo>
                  <a:pt x="95417" y="8832"/>
                </a:moveTo>
                <a:cubicBezTo>
                  <a:pt x="95928" y="9343"/>
                  <a:pt x="96483" y="9818"/>
                  <a:pt x="97099" y="10223"/>
                </a:cubicBezTo>
                <a:cubicBezTo>
                  <a:pt x="97249" y="10338"/>
                  <a:pt x="97398" y="10408"/>
                  <a:pt x="97539" y="10514"/>
                </a:cubicBezTo>
                <a:cubicBezTo>
                  <a:pt x="97284" y="10954"/>
                  <a:pt x="97143" y="11438"/>
                  <a:pt x="97064" y="11949"/>
                </a:cubicBezTo>
                <a:cubicBezTo>
                  <a:pt x="96958" y="11878"/>
                  <a:pt x="96844" y="11799"/>
                  <a:pt x="96703" y="11729"/>
                </a:cubicBezTo>
                <a:cubicBezTo>
                  <a:pt x="96078" y="11289"/>
                  <a:pt x="95488" y="10813"/>
                  <a:pt x="94942" y="10294"/>
                </a:cubicBezTo>
                <a:cubicBezTo>
                  <a:pt x="95012" y="9783"/>
                  <a:pt x="95162" y="9308"/>
                  <a:pt x="95417" y="8832"/>
                </a:cubicBezTo>
                <a:close/>
                <a:moveTo>
                  <a:pt x="7668" y="9933"/>
                </a:moveTo>
                <a:cubicBezTo>
                  <a:pt x="7413" y="10663"/>
                  <a:pt x="7122" y="11359"/>
                  <a:pt x="6788" y="12099"/>
                </a:cubicBezTo>
                <a:cubicBezTo>
                  <a:pt x="5872" y="12099"/>
                  <a:pt x="4921" y="12169"/>
                  <a:pt x="3962" y="12319"/>
                </a:cubicBezTo>
                <a:cubicBezTo>
                  <a:pt x="4296" y="11579"/>
                  <a:pt x="4587" y="10848"/>
                  <a:pt x="4842" y="10118"/>
                </a:cubicBezTo>
                <a:cubicBezTo>
                  <a:pt x="5802" y="9968"/>
                  <a:pt x="6753" y="9933"/>
                  <a:pt x="7668" y="9933"/>
                </a:cubicBezTo>
                <a:close/>
                <a:moveTo>
                  <a:pt x="7739" y="9933"/>
                </a:moveTo>
                <a:cubicBezTo>
                  <a:pt x="8663" y="9968"/>
                  <a:pt x="9579" y="10074"/>
                  <a:pt x="10380" y="10223"/>
                </a:cubicBezTo>
                <a:cubicBezTo>
                  <a:pt x="10160" y="10954"/>
                  <a:pt x="9869" y="11658"/>
                  <a:pt x="9579" y="12354"/>
                </a:cubicBezTo>
                <a:cubicBezTo>
                  <a:pt x="8734" y="12169"/>
                  <a:pt x="7818" y="12099"/>
                  <a:pt x="6858" y="12099"/>
                </a:cubicBezTo>
                <a:cubicBezTo>
                  <a:pt x="7193" y="11359"/>
                  <a:pt x="7483" y="10663"/>
                  <a:pt x="7739" y="9933"/>
                </a:cubicBezTo>
                <a:close/>
                <a:moveTo>
                  <a:pt x="13611" y="8938"/>
                </a:moveTo>
                <a:cubicBezTo>
                  <a:pt x="13981" y="9123"/>
                  <a:pt x="14342" y="9343"/>
                  <a:pt x="14711" y="9563"/>
                </a:cubicBezTo>
                <a:cubicBezTo>
                  <a:pt x="15116" y="9854"/>
                  <a:pt x="15442" y="10118"/>
                  <a:pt x="15777" y="10443"/>
                </a:cubicBezTo>
                <a:lnTo>
                  <a:pt x="15706" y="10699"/>
                </a:lnTo>
                <a:cubicBezTo>
                  <a:pt x="15557" y="11253"/>
                  <a:pt x="15372" y="11834"/>
                  <a:pt x="15187" y="12424"/>
                </a:cubicBezTo>
                <a:cubicBezTo>
                  <a:pt x="14861" y="12134"/>
                  <a:pt x="14491" y="11834"/>
                  <a:pt x="14122" y="11614"/>
                </a:cubicBezTo>
                <a:cubicBezTo>
                  <a:pt x="13761" y="11394"/>
                  <a:pt x="13391" y="11174"/>
                  <a:pt x="12986" y="10998"/>
                </a:cubicBezTo>
                <a:cubicBezTo>
                  <a:pt x="13206" y="10338"/>
                  <a:pt x="13426" y="9633"/>
                  <a:pt x="13611" y="8938"/>
                </a:cubicBezTo>
                <a:close/>
                <a:moveTo>
                  <a:pt x="80741" y="9677"/>
                </a:moveTo>
                <a:cubicBezTo>
                  <a:pt x="80776" y="10408"/>
                  <a:pt x="80856" y="11174"/>
                  <a:pt x="80961" y="11914"/>
                </a:cubicBezTo>
                <a:cubicBezTo>
                  <a:pt x="79931" y="12055"/>
                  <a:pt x="78980" y="12275"/>
                  <a:pt x="78135" y="12539"/>
                </a:cubicBezTo>
                <a:cubicBezTo>
                  <a:pt x="78030" y="11799"/>
                  <a:pt x="77950" y="11033"/>
                  <a:pt x="77915" y="10259"/>
                </a:cubicBezTo>
                <a:cubicBezTo>
                  <a:pt x="78795" y="10003"/>
                  <a:pt x="79755" y="9783"/>
                  <a:pt x="80741" y="9677"/>
                </a:cubicBezTo>
                <a:close/>
                <a:moveTo>
                  <a:pt x="75239" y="8832"/>
                </a:moveTo>
                <a:cubicBezTo>
                  <a:pt x="75274" y="9598"/>
                  <a:pt x="75353" y="10408"/>
                  <a:pt x="75424" y="11253"/>
                </a:cubicBezTo>
                <a:cubicBezTo>
                  <a:pt x="74649" y="11658"/>
                  <a:pt x="73953" y="12099"/>
                  <a:pt x="73258" y="12609"/>
                </a:cubicBezTo>
                <a:cubicBezTo>
                  <a:pt x="73152" y="11799"/>
                  <a:pt x="73073" y="10998"/>
                  <a:pt x="73038" y="10223"/>
                </a:cubicBezTo>
                <a:cubicBezTo>
                  <a:pt x="73733" y="9713"/>
                  <a:pt x="74508" y="9237"/>
                  <a:pt x="75239" y="8832"/>
                </a:cubicBezTo>
                <a:close/>
                <a:moveTo>
                  <a:pt x="86939" y="9898"/>
                </a:moveTo>
                <a:lnTo>
                  <a:pt x="86939" y="9898"/>
                </a:lnTo>
                <a:cubicBezTo>
                  <a:pt x="87899" y="10074"/>
                  <a:pt x="88779" y="10373"/>
                  <a:pt x="89660" y="10734"/>
                </a:cubicBezTo>
                <a:cubicBezTo>
                  <a:pt x="89765" y="11394"/>
                  <a:pt x="89950" y="12019"/>
                  <a:pt x="90135" y="12644"/>
                </a:cubicBezTo>
                <a:cubicBezTo>
                  <a:pt x="89219" y="12354"/>
                  <a:pt x="88260" y="12134"/>
                  <a:pt x="87309" y="11984"/>
                </a:cubicBezTo>
                <a:cubicBezTo>
                  <a:pt x="87159" y="11289"/>
                  <a:pt x="87054" y="10593"/>
                  <a:pt x="86939" y="9898"/>
                </a:cubicBezTo>
                <a:close/>
                <a:moveTo>
                  <a:pt x="4737" y="10118"/>
                </a:moveTo>
                <a:lnTo>
                  <a:pt x="4737" y="10118"/>
                </a:lnTo>
                <a:cubicBezTo>
                  <a:pt x="4481" y="10848"/>
                  <a:pt x="4182" y="11579"/>
                  <a:pt x="3856" y="12319"/>
                </a:cubicBezTo>
                <a:cubicBezTo>
                  <a:pt x="3557" y="12354"/>
                  <a:pt x="3302" y="12389"/>
                  <a:pt x="3011" y="12459"/>
                </a:cubicBezTo>
                <a:cubicBezTo>
                  <a:pt x="2351" y="12574"/>
                  <a:pt x="1655" y="12715"/>
                  <a:pt x="995" y="12900"/>
                </a:cubicBezTo>
                <a:cubicBezTo>
                  <a:pt x="1321" y="12169"/>
                  <a:pt x="1620" y="11438"/>
                  <a:pt x="1911" y="10699"/>
                </a:cubicBezTo>
                <a:cubicBezTo>
                  <a:pt x="2606" y="10514"/>
                  <a:pt x="3302" y="10373"/>
                  <a:pt x="3962" y="10223"/>
                </a:cubicBezTo>
                <a:cubicBezTo>
                  <a:pt x="4217" y="10188"/>
                  <a:pt x="4481" y="10153"/>
                  <a:pt x="4737" y="10118"/>
                </a:cubicBezTo>
                <a:close/>
                <a:moveTo>
                  <a:pt x="10494" y="10259"/>
                </a:moveTo>
                <a:cubicBezTo>
                  <a:pt x="11340" y="10443"/>
                  <a:pt x="12141" y="10699"/>
                  <a:pt x="12880" y="11033"/>
                </a:cubicBezTo>
                <a:cubicBezTo>
                  <a:pt x="12660" y="11729"/>
                  <a:pt x="12405" y="12424"/>
                  <a:pt x="12141" y="13085"/>
                </a:cubicBezTo>
                <a:cubicBezTo>
                  <a:pt x="11375" y="12759"/>
                  <a:pt x="10530" y="12539"/>
                  <a:pt x="9649" y="12354"/>
                </a:cubicBezTo>
                <a:cubicBezTo>
                  <a:pt x="9984" y="11694"/>
                  <a:pt x="10239" y="10954"/>
                  <a:pt x="10494" y="10259"/>
                </a:cubicBezTo>
                <a:close/>
                <a:moveTo>
                  <a:pt x="97618" y="10558"/>
                </a:moveTo>
                <a:cubicBezTo>
                  <a:pt x="98314" y="10998"/>
                  <a:pt x="99080" y="11394"/>
                  <a:pt x="99960" y="11729"/>
                </a:cubicBezTo>
                <a:cubicBezTo>
                  <a:pt x="99740" y="12169"/>
                  <a:pt x="99599" y="12644"/>
                  <a:pt x="99599" y="13155"/>
                </a:cubicBezTo>
                <a:cubicBezTo>
                  <a:pt x="98684" y="12829"/>
                  <a:pt x="97874" y="12424"/>
                  <a:pt x="97143" y="11984"/>
                </a:cubicBezTo>
                <a:cubicBezTo>
                  <a:pt x="97213" y="11509"/>
                  <a:pt x="97363" y="10998"/>
                  <a:pt x="97618" y="10558"/>
                </a:cubicBezTo>
                <a:close/>
                <a:moveTo>
                  <a:pt x="69146" y="9457"/>
                </a:moveTo>
                <a:cubicBezTo>
                  <a:pt x="69111" y="10074"/>
                  <a:pt x="69076" y="10699"/>
                  <a:pt x="69111" y="11359"/>
                </a:cubicBezTo>
                <a:cubicBezTo>
                  <a:pt x="68671" y="11878"/>
                  <a:pt x="68310" y="12354"/>
                  <a:pt x="67940" y="12829"/>
                </a:cubicBezTo>
                <a:cubicBezTo>
                  <a:pt x="67791" y="13014"/>
                  <a:pt x="67685" y="13155"/>
                  <a:pt x="67570" y="13305"/>
                </a:cubicBezTo>
                <a:cubicBezTo>
                  <a:pt x="67535" y="12680"/>
                  <a:pt x="67570" y="12055"/>
                  <a:pt x="67650" y="11438"/>
                </a:cubicBezTo>
                <a:cubicBezTo>
                  <a:pt x="67755" y="11289"/>
                  <a:pt x="67870" y="11174"/>
                  <a:pt x="67940" y="11068"/>
                </a:cubicBezTo>
                <a:cubicBezTo>
                  <a:pt x="68345" y="10514"/>
                  <a:pt x="68750" y="9968"/>
                  <a:pt x="69146" y="9457"/>
                </a:cubicBezTo>
                <a:close/>
                <a:moveTo>
                  <a:pt x="91746" y="10118"/>
                </a:moveTo>
                <a:lnTo>
                  <a:pt x="91746" y="10118"/>
                </a:lnTo>
                <a:cubicBezTo>
                  <a:pt x="92336" y="10593"/>
                  <a:pt x="92882" y="11139"/>
                  <a:pt x="93436" y="11658"/>
                </a:cubicBezTo>
                <a:cubicBezTo>
                  <a:pt x="93542" y="12204"/>
                  <a:pt x="93692" y="12759"/>
                  <a:pt x="93912" y="13340"/>
                </a:cubicBezTo>
                <a:cubicBezTo>
                  <a:pt x="93357" y="12864"/>
                  <a:pt x="92811" y="12424"/>
                  <a:pt x="92221" y="12019"/>
                </a:cubicBezTo>
                <a:cubicBezTo>
                  <a:pt x="92037" y="11394"/>
                  <a:pt x="91861" y="10734"/>
                  <a:pt x="91746" y="10118"/>
                </a:cubicBezTo>
                <a:close/>
                <a:moveTo>
                  <a:pt x="77845" y="10294"/>
                </a:moveTo>
                <a:cubicBezTo>
                  <a:pt x="77880" y="11068"/>
                  <a:pt x="77950" y="11799"/>
                  <a:pt x="78030" y="12539"/>
                </a:cubicBezTo>
                <a:cubicBezTo>
                  <a:pt x="77220" y="12794"/>
                  <a:pt x="76489" y="13085"/>
                  <a:pt x="75793" y="13454"/>
                </a:cubicBezTo>
                <a:cubicBezTo>
                  <a:pt x="75679" y="12715"/>
                  <a:pt x="75573" y="11984"/>
                  <a:pt x="75494" y="11289"/>
                </a:cubicBezTo>
                <a:cubicBezTo>
                  <a:pt x="76234" y="10884"/>
                  <a:pt x="76999" y="10558"/>
                  <a:pt x="77845" y="10294"/>
                </a:cubicBezTo>
                <a:close/>
                <a:moveTo>
                  <a:pt x="93252" y="10003"/>
                </a:moveTo>
                <a:cubicBezTo>
                  <a:pt x="93287" y="10003"/>
                  <a:pt x="93287" y="10038"/>
                  <a:pt x="93287" y="10038"/>
                </a:cubicBezTo>
                <a:cubicBezTo>
                  <a:pt x="93797" y="10663"/>
                  <a:pt x="94317" y="11253"/>
                  <a:pt x="94898" y="11834"/>
                </a:cubicBezTo>
                <a:cubicBezTo>
                  <a:pt x="94977" y="12389"/>
                  <a:pt x="95162" y="12935"/>
                  <a:pt x="95382" y="13490"/>
                </a:cubicBezTo>
                <a:cubicBezTo>
                  <a:pt x="94942" y="13085"/>
                  <a:pt x="94537" y="12680"/>
                  <a:pt x="94132" y="12239"/>
                </a:cubicBezTo>
                <a:cubicBezTo>
                  <a:pt x="93912" y="12019"/>
                  <a:pt x="93692" y="11799"/>
                  <a:pt x="93472" y="11614"/>
                </a:cubicBezTo>
                <a:cubicBezTo>
                  <a:pt x="93357" y="11068"/>
                  <a:pt x="93287" y="10514"/>
                  <a:pt x="93252" y="10003"/>
                </a:cubicBezTo>
                <a:close/>
                <a:moveTo>
                  <a:pt x="94898" y="10408"/>
                </a:moveTo>
                <a:lnTo>
                  <a:pt x="94898" y="10408"/>
                </a:lnTo>
                <a:cubicBezTo>
                  <a:pt x="95453" y="10884"/>
                  <a:pt x="96042" y="11359"/>
                  <a:pt x="96659" y="11799"/>
                </a:cubicBezTo>
                <a:cubicBezTo>
                  <a:pt x="96808" y="11878"/>
                  <a:pt x="96923" y="11949"/>
                  <a:pt x="97064" y="12055"/>
                </a:cubicBezTo>
                <a:cubicBezTo>
                  <a:pt x="97028" y="12539"/>
                  <a:pt x="97064" y="13085"/>
                  <a:pt x="97178" y="13595"/>
                </a:cubicBezTo>
                <a:cubicBezTo>
                  <a:pt x="97143" y="13595"/>
                  <a:pt x="97099" y="13560"/>
                  <a:pt x="97064" y="13560"/>
                </a:cubicBezTo>
                <a:cubicBezTo>
                  <a:pt x="96298" y="13049"/>
                  <a:pt x="95602" y="12424"/>
                  <a:pt x="94977" y="11799"/>
                </a:cubicBezTo>
                <a:cubicBezTo>
                  <a:pt x="94898" y="11324"/>
                  <a:pt x="94863" y="10848"/>
                  <a:pt x="94898" y="10408"/>
                </a:cubicBezTo>
                <a:close/>
                <a:moveTo>
                  <a:pt x="70837" y="9563"/>
                </a:moveTo>
                <a:cubicBezTo>
                  <a:pt x="70837" y="10338"/>
                  <a:pt x="70872" y="11139"/>
                  <a:pt x="70951" y="11914"/>
                </a:cubicBezTo>
                <a:cubicBezTo>
                  <a:pt x="70396" y="12459"/>
                  <a:pt x="69886" y="13014"/>
                  <a:pt x="69331" y="13639"/>
                </a:cubicBezTo>
                <a:cubicBezTo>
                  <a:pt x="69261" y="12864"/>
                  <a:pt x="69190" y="12134"/>
                  <a:pt x="69190" y="11394"/>
                </a:cubicBezTo>
                <a:cubicBezTo>
                  <a:pt x="69701" y="10778"/>
                  <a:pt x="70247" y="10153"/>
                  <a:pt x="70837" y="9563"/>
                </a:cubicBezTo>
                <a:close/>
                <a:moveTo>
                  <a:pt x="89765" y="10778"/>
                </a:moveTo>
                <a:cubicBezTo>
                  <a:pt x="90170" y="10954"/>
                  <a:pt x="90575" y="11139"/>
                  <a:pt x="90936" y="11359"/>
                </a:cubicBezTo>
                <a:cubicBezTo>
                  <a:pt x="91341" y="11579"/>
                  <a:pt x="91746" y="11799"/>
                  <a:pt x="92151" y="12055"/>
                </a:cubicBezTo>
                <a:cubicBezTo>
                  <a:pt x="92336" y="12680"/>
                  <a:pt x="92521" y="13269"/>
                  <a:pt x="92741" y="13815"/>
                </a:cubicBezTo>
                <a:cubicBezTo>
                  <a:pt x="92186" y="13525"/>
                  <a:pt x="91640" y="13234"/>
                  <a:pt x="91015" y="12979"/>
                </a:cubicBezTo>
                <a:cubicBezTo>
                  <a:pt x="90760" y="12864"/>
                  <a:pt x="90496" y="12794"/>
                  <a:pt x="90241" y="12680"/>
                </a:cubicBezTo>
                <a:cubicBezTo>
                  <a:pt x="90056" y="12055"/>
                  <a:pt x="89915" y="11438"/>
                  <a:pt x="89765" y="10778"/>
                </a:cubicBezTo>
                <a:close/>
                <a:moveTo>
                  <a:pt x="100039" y="11764"/>
                </a:moveTo>
                <a:cubicBezTo>
                  <a:pt x="100805" y="12055"/>
                  <a:pt x="101686" y="12319"/>
                  <a:pt x="102601" y="12539"/>
                </a:cubicBezTo>
                <a:cubicBezTo>
                  <a:pt x="102425" y="13014"/>
                  <a:pt x="102311" y="13490"/>
                  <a:pt x="102311" y="14000"/>
                </a:cubicBezTo>
                <a:cubicBezTo>
                  <a:pt x="101360" y="13780"/>
                  <a:pt x="100480" y="13525"/>
                  <a:pt x="99670" y="13199"/>
                </a:cubicBezTo>
                <a:cubicBezTo>
                  <a:pt x="99705" y="12680"/>
                  <a:pt x="99819" y="12204"/>
                  <a:pt x="100039" y="11764"/>
                </a:cubicBezTo>
                <a:close/>
                <a:moveTo>
                  <a:pt x="84263" y="11799"/>
                </a:moveTo>
                <a:cubicBezTo>
                  <a:pt x="85293" y="11799"/>
                  <a:pt x="86279" y="11878"/>
                  <a:pt x="87238" y="12055"/>
                </a:cubicBezTo>
                <a:cubicBezTo>
                  <a:pt x="87379" y="12794"/>
                  <a:pt x="87564" y="13525"/>
                  <a:pt x="87749" y="14220"/>
                </a:cubicBezTo>
                <a:cubicBezTo>
                  <a:pt x="87021" y="14169"/>
                  <a:pt x="86278" y="14136"/>
                  <a:pt x="85529" y="14136"/>
                </a:cubicBezTo>
                <a:cubicBezTo>
                  <a:pt x="85254" y="14136"/>
                  <a:pt x="84979" y="14140"/>
                  <a:pt x="84703" y="14150"/>
                </a:cubicBezTo>
                <a:cubicBezTo>
                  <a:pt x="84518" y="13375"/>
                  <a:pt x="84412" y="12609"/>
                  <a:pt x="84263" y="11799"/>
                </a:cubicBezTo>
                <a:close/>
                <a:moveTo>
                  <a:pt x="72967" y="10294"/>
                </a:moveTo>
                <a:cubicBezTo>
                  <a:pt x="73002" y="11068"/>
                  <a:pt x="73073" y="11834"/>
                  <a:pt x="73187" y="12680"/>
                </a:cubicBezTo>
                <a:cubicBezTo>
                  <a:pt x="72562" y="13155"/>
                  <a:pt x="71937" y="13710"/>
                  <a:pt x="71347" y="14300"/>
                </a:cubicBezTo>
                <a:cubicBezTo>
                  <a:pt x="71206" y="13490"/>
                  <a:pt x="71092" y="12715"/>
                  <a:pt x="71022" y="11949"/>
                </a:cubicBezTo>
                <a:cubicBezTo>
                  <a:pt x="71647" y="11324"/>
                  <a:pt x="72307" y="10778"/>
                  <a:pt x="72967" y="10294"/>
                </a:cubicBezTo>
                <a:close/>
                <a:moveTo>
                  <a:pt x="15847" y="10514"/>
                </a:moveTo>
                <a:cubicBezTo>
                  <a:pt x="16472" y="11104"/>
                  <a:pt x="16983" y="11764"/>
                  <a:pt x="17388" y="12495"/>
                </a:cubicBezTo>
                <a:lnTo>
                  <a:pt x="17353" y="12609"/>
                </a:lnTo>
                <a:cubicBezTo>
                  <a:pt x="17168" y="13199"/>
                  <a:pt x="16983" y="13745"/>
                  <a:pt x="16807" y="14335"/>
                </a:cubicBezTo>
                <a:cubicBezTo>
                  <a:pt x="16367" y="13674"/>
                  <a:pt x="15847" y="13014"/>
                  <a:pt x="15266" y="12459"/>
                </a:cubicBezTo>
                <a:cubicBezTo>
                  <a:pt x="15442" y="11878"/>
                  <a:pt x="15627" y="11289"/>
                  <a:pt x="15812" y="10699"/>
                </a:cubicBezTo>
                <a:lnTo>
                  <a:pt x="15847" y="10514"/>
                </a:lnTo>
                <a:close/>
                <a:moveTo>
                  <a:pt x="6823" y="12204"/>
                </a:moveTo>
                <a:cubicBezTo>
                  <a:pt x="7783" y="12204"/>
                  <a:pt x="8663" y="12275"/>
                  <a:pt x="9544" y="12424"/>
                </a:cubicBezTo>
                <a:cubicBezTo>
                  <a:pt x="9244" y="13120"/>
                  <a:pt x="8883" y="13780"/>
                  <a:pt x="8513" y="14440"/>
                </a:cubicBezTo>
                <a:cubicBezTo>
                  <a:pt x="7598" y="14300"/>
                  <a:pt x="6682" y="14255"/>
                  <a:pt x="5723" y="14255"/>
                </a:cubicBezTo>
                <a:cubicBezTo>
                  <a:pt x="6128" y="13595"/>
                  <a:pt x="6497" y="12900"/>
                  <a:pt x="6823" y="12204"/>
                </a:cubicBezTo>
                <a:close/>
                <a:moveTo>
                  <a:pt x="12986" y="11068"/>
                </a:moveTo>
                <a:cubicBezTo>
                  <a:pt x="13356" y="11253"/>
                  <a:pt x="13725" y="11473"/>
                  <a:pt x="14086" y="11694"/>
                </a:cubicBezTo>
                <a:cubicBezTo>
                  <a:pt x="14456" y="11949"/>
                  <a:pt x="14826" y="12204"/>
                  <a:pt x="15152" y="12495"/>
                </a:cubicBezTo>
                <a:cubicBezTo>
                  <a:pt x="14932" y="13155"/>
                  <a:pt x="14711" y="13815"/>
                  <a:pt x="14421" y="14440"/>
                </a:cubicBezTo>
                <a:cubicBezTo>
                  <a:pt x="14086" y="14150"/>
                  <a:pt x="13725" y="13895"/>
                  <a:pt x="13320" y="13674"/>
                </a:cubicBezTo>
                <a:cubicBezTo>
                  <a:pt x="12986" y="13454"/>
                  <a:pt x="12581" y="13269"/>
                  <a:pt x="12220" y="13120"/>
                </a:cubicBezTo>
                <a:cubicBezTo>
                  <a:pt x="12510" y="12459"/>
                  <a:pt x="12731" y="11764"/>
                  <a:pt x="12986" y="11068"/>
                </a:cubicBezTo>
                <a:close/>
                <a:moveTo>
                  <a:pt x="84192" y="11799"/>
                </a:moveTo>
                <a:cubicBezTo>
                  <a:pt x="84298" y="12609"/>
                  <a:pt x="84448" y="13375"/>
                  <a:pt x="84597" y="14150"/>
                </a:cubicBezTo>
                <a:cubicBezTo>
                  <a:pt x="84007" y="14150"/>
                  <a:pt x="83382" y="14185"/>
                  <a:pt x="82792" y="14255"/>
                </a:cubicBezTo>
                <a:cubicBezTo>
                  <a:pt x="82317" y="14300"/>
                  <a:pt x="81842" y="14370"/>
                  <a:pt x="81401" y="14440"/>
                </a:cubicBezTo>
                <a:cubicBezTo>
                  <a:pt x="81252" y="13639"/>
                  <a:pt x="81146" y="12829"/>
                  <a:pt x="81032" y="11984"/>
                </a:cubicBezTo>
                <a:cubicBezTo>
                  <a:pt x="81252" y="11984"/>
                  <a:pt x="81472" y="11949"/>
                  <a:pt x="81692" y="11914"/>
                </a:cubicBezTo>
                <a:cubicBezTo>
                  <a:pt x="82537" y="11834"/>
                  <a:pt x="83382" y="11799"/>
                  <a:pt x="84192" y="11799"/>
                </a:cubicBezTo>
                <a:close/>
                <a:moveTo>
                  <a:pt x="102681" y="12574"/>
                </a:moveTo>
                <a:cubicBezTo>
                  <a:pt x="103526" y="12759"/>
                  <a:pt x="104441" y="12900"/>
                  <a:pt x="105427" y="13049"/>
                </a:cubicBezTo>
                <a:cubicBezTo>
                  <a:pt x="105287" y="13490"/>
                  <a:pt x="105207" y="14000"/>
                  <a:pt x="105243" y="14476"/>
                </a:cubicBezTo>
                <a:cubicBezTo>
                  <a:pt x="104257" y="14370"/>
                  <a:pt x="103306" y="14220"/>
                  <a:pt x="102425" y="14000"/>
                </a:cubicBezTo>
                <a:cubicBezTo>
                  <a:pt x="102425" y="13490"/>
                  <a:pt x="102496" y="13014"/>
                  <a:pt x="102681" y="12574"/>
                </a:cubicBezTo>
                <a:close/>
                <a:moveTo>
                  <a:pt x="6753" y="12204"/>
                </a:moveTo>
                <a:cubicBezTo>
                  <a:pt x="6418" y="12900"/>
                  <a:pt x="6057" y="13595"/>
                  <a:pt x="5617" y="14300"/>
                </a:cubicBezTo>
                <a:cubicBezTo>
                  <a:pt x="4657" y="14300"/>
                  <a:pt x="3707" y="14405"/>
                  <a:pt x="2720" y="14555"/>
                </a:cubicBezTo>
                <a:cubicBezTo>
                  <a:pt x="3161" y="13859"/>
                  <a:pt x="3557" y="13120"/>
                  <a:pt x="3891" y="12389"/>
                </a:cubicBezTo>
                <a:cubicBezTo>
                  <a:pt x="4842" y="12275"/>
                  <a:pt x="5802" y="12204"/>
                  <a:pt x="6753" y="12204"/>
                </a:cubicBezTo>
                <a:close/>
                <a:moveTo>
                  <a:pt x="75424" y="11324"/>
                </a:moveTo>
                <a:cubicBezTo>
                  <a:pt x="75494" y="12019"/>
                  <a:pt x="75573" y="12759"/>
                  <a:pt x="75679" y="13490"/>
                </a:cubicBezTo>
                <a:cubicBezTo>
                  <a:pt x="74948" y="13859"/>
                  <a:pt x="74253" y="14255"/>
                  <a:pt x="73592" y="14740"/>
                </a:cubicBezTo>
                <a:cubicBezTo>
                  <a:pt x="73478" y="14035"/>
                  <a:pt x="73372" y="13375"/>
                  <a:pt x="73293" y="12715"/>
                </a:cubicBezTo>
                <a:cubicBezTo>
                  <a:pt x="73953" y="12204"/>
                  <a:pt x="74649" y="11729"/>
                  <a:pt x="75424" y="11324"/>
                </a:cubicBezTo>
                <a:close/>
                <a:moveTo>
                  <a:pt x="87309" y="12055"/>
                </a:moveTo>
                <a:lnTo>
                  <a:pt x="87309" y="12055"/>
                </a:lnTo>
                <a:cubicBezTo>
                  <a:pt x="88295" y="12204"/>
                  <a:pt x="89255" y="12459"/>
                  <a:pt x="90135" y="12759"/>
                </a:cubicBezTo>
                <a:cubicBezTo>
                  <a:pt x="90355" y="13454"/>
                  <a:pt x="90575" y="14115"/>
                  <a:pt x="90795" y="14740"/>
                </a:cubicBezTo>
                <a:cubicBezTo>
                  <a:pt x="89836" y="14520"/>
                  <a:pt x="88850" y="14335"/>
                  <a:pt x="87820" y="14220"/>
                </a:cubicBezTo>
                <a:cubicBezTo>
                  <a:pt x="87635" y="13560"/>
                  <a:pt x="87459" y="12829"/>
                  <a:pt x="87309" y="12055"/>
                </a:cubicBezTo>
                <a:close/>
                <a:moveTo>
                  <a:pt x="97143" y="12099"/>
                </a:moveTo>
                <a:lnTo>
                  <a:pt x="97143" y="12099"/>
                </a:lnTo>
                <a:cubicBezTo>
                  <a:pt x="97874" y="12539"/>
                  <a:pt x="98684" y="12935"/>
                  <a:pt x="99599" y="13269"/>
                </a:cubicBezTo>
                <a:cubicBezTo>
                  <a:pt x="99564" y="13780"/>
                  <a:pt x="99634" y="14335"/>
                  <a:pt x="99819" y="14881"/>
                </a:cubicBezTo>
                <a:cubicBezTo>
                  <a:pt x="98860" y="14555"/>
                  <a:pt x="98023" y="14150"/>
                  <a:pt x="97284" y="13674"/>
                </a:cubicBezTo>
                <a:cubicBezTo>
                  <a:pt x="97143" y="13120"/>
                  <a:pt x="97099" y="12609"/>
                  <a:pt x="97143" y="12099"/>
                </a:cubicBezTo>
                <a:close/>
                <a:moveTo>
                  <a:pt x="9614" y="12459"/>
                </a:moveTo>
                <a:cubicBezTo>
                  <a:pt x="10494" y="12609"/>
                  <a:pt x="11340" y="12829"/>
                  <a:pt x="12105" y="13155"/>
                </a:cubicBezTo>
                <a:cubicBezTo>
                  <a:pt x="11815" y="13815"/>
                  <a:pt x="11524" y="14476"/>
                  <a:pt x="11155" y="15065"/>
                </a:cubicBezTo>
                <a:cubicBezTo>
                  <a:pt x="10345" y="14810"/>
                  <a:pt x="9500" y="14590"/>
                  <a:pt x="8584" y="14440"/>
                </a:cubicBezTo>
                <a:cubicBezTo>
                  <a:pt x="8989" y="13815"/>
                  <a:pt x="9323" y="13120"/>
                  <a:pt x="9614" y="12459"/>
                </a:cubicBezTo>
                <a:close/>
                <a:moveTo>
                  <a:pt x="80961" y="12019"/>
                </a:moveTo>
                <a:cubicBezTo>
                  <a:pt x="81076" y="12829"/>
                  <a:pt x="81181" y="13674"/>
                  <a:pt x="81296" y="14440"/>
                </a:cubicBezTo>
                <a:cubicBezTo>
                  <a:pt x="80301" y="14590"/>
                  <a:pt x="79350" y="14810"/>
                  <a:pt x="78470" y="15065"/>
                </a:cubicBezTo>
                <a:cubicBezTo>
                  <a:pt x="78355" y="14255"/>
                  <a:pt x="78214" y="13454"/>
                  <a:pt x="78135" y="12609"/>
                </a:cubicBezTo>
                <a:cubicBezTo>
                  <a:pt x="79016" y="12354"/>
                  <a:pt x="79931" y="12169"/>
                  <a:pt x="80961" y="12019"/>
                </a:cubicBezTo>
                <a:close/>
                <a:moveTo>
                  <a:pt x="92257" y="12134"/>
                </a:moveTo>
                <a:lnTo>
                  <a:pt x="92257" y="12134"/>
                </a:lnTo>
                <a:cubicBezTo>
                  <a:pt x="92847" y="12574"/>
                  <a:pt x="93436" y="13014"/>
                  <a:pt x="93982" y="13490"/>
                </a:cubicBezTo>
                <a:cubicBezTo>
                  <a:pt x="94167" y="14000"/>
                  <a:pt x="94422" y="14555"/>
                  <a:pt x="94678" y="15101"/>
                </a:cubicBezTo>
                <a:cubicBezTo>
                  <a:pt x="94097" y="14660"/>
                  <a:pt x="93507" y="14255"/>
                  <a:pt x="92847" y="13895"/>
                </a:cubicBezTo>
                <a:cubicBezTo>
                  <a:pt x="92626" y="13340"/>
                  <a:pt x="92442" y="12759"/>
                  <a:pt x="92257" y="12134"/>
                </a:cubicBezTo>
                <a:close/>
                <a:moveTo>
                  <a:pt x="67570" y="11544"/>
                </a:moveTo>
                <a:lnTo>
                  <a:pt x="67570" y="11544"/>
                </a:lnTo>
                <a:cubicBezTo>
                  <a:pt x="67500" y="12169"/>
                  <a:pt x="67465" y="12794"/>
                  <a:pt x="67465" y="13419"/>
                </a:cubicBezTo>
                <a:cubicBezTo>
                  <a:pt x="66989" y="14035"/>
                  <a:pt x="66470" y="14625"/>
                  <a:pt x="65924" y="15215"/>
                </a:cubicBezTo>
                <a:cubicBezTo>
                  <a:pt x="65924" y="14590"/>
                  <a:pt x="65924" y="14000"/>
                  <a:pt x="65995" y="13454"/>
                </a:cubicBezTo>
                <a:cubicBezTo>
                  <a:pt x="66549" y="12829"/>
                  <a:pt x="67060" y="12204"/>
                  <a:pt x="67570" y="11544"/>
                </a:cubicBezTo>
                <a:close/>
                <a:moveTo>
                  <a:pt x="93507" y="11764"/>
                </a:moveTo>
                <a:cubicBezTo>
                  <a:pt x="93692" y="11949"/>
                  <a:pt x="93877" y="12134"/>
                  <a:pt x="94062" y="12319"/>
                </a:cubicBezTo>
                <a:cubicBezTo>
                  <a:pt x="94502" y="12794"/>
                  <a:pt x="94977" y="13234"/>
                  <a:pt x="95453" y="13710"/>
                </a:cubicBezTo>
                <a:cubicBezTo>
                  <a:pt x="95673" y="14255"/>
                  <a:pt x="95963" y="14810"/>
                  <a:pt x="96298" y="15356"/>
                </a:cubicBezTo>
                <a:cubicBezTo>
                  <a:pt x="95822" y="14995"/>
                  <a:pt x="95382" y="14590"/>
                  <a:pt x="94977" y="14220"/>
                </a:cubicBezTo>
                <a:cubicBezTo>
                  <a:pt x="94643" y="13965"/>
                  <a:pt x="94352" y="13710"/>
                  <a:pt x="94018" y="13419"/>
                </a:cubicBezTo>
                <a:cubicBezTo>
                  <a:pt x="93841" y="12864"/>
                  <a:pt x="93657" y="12319"/>
                  <a:pt x="93507" y="11764"/>
                </a:cubicBezTo>
                <a:close/>
                <a:moveTo>
                  <a:pt x="95012" y="11949"/>
                </a:moveTo>
                <a:lnTo>
                  <a:pt x="95012" y="11949"/>
                </a:lnTo>
                <a:cubicBezTo>
                  <a:pt x="95602" y="12574"/>
                  <a:pt x="96263" y="13120"/>
                  <a:pt x="97028" y="13639"/>
                </a:cubicBezTo>
                <a:cubicBezTo>
                  <a:pt x="97099" y="13674"/>
                  <a:pt x="97143" y="13710"/>
                  <a:pt x="97213" y="13745"/>
                </a:cubicBezTo>
                <a:cubicBezTo>
                  <a:pt x="97363" y="14300"/>
                  <a:pt x="97583" y="14881"/>
                  <a:pt x="97874" y="15470"/>
                </a:cubicBezTo>
                <a:cubicBezTo>
                  <a:pt x="96993" y="14960"/>
                  <a:pt x="96218" y="14300"/>
                  <a:pt x="95523" y="13639"/>
                </a:cubicBezTo>
                <a:cubicBezTo>
                  <a:pt x="95268" y="13085"/>
                  <a:pt x="95118" y="12495"/>
                  <a:pt x="95012" y="11949"/>
                </a:cubicBezTo>
                <a:close/>
                <a:moveTo>
                  <a:pt x="69111" y="11509"/>
                </a:moveTo>
                <a:cubicBezTo>
                  <a:pt x="69111" y="12239"/>
                  <a:pt x="69190" y="12979"/>
                  <a:pt x="69261" y="13745"/>
                </a:cubicBezTo>
                <a:cubicBezTo>
                  <a:pt x="69041" y="14000"/>
                  <a:pt x="68785" y="14300"/>
                  <a:pt x="68565" y="14590"/>
                </a:cubicBezTo>
                <a:cubicBezTo>
                  <a:pt x="68266" y="14960"/>
                  <a:pt x="67975" y="15286"/>
                  <a:pt x="67685" y="15620"/>
                </a:cubicBezTo>
                <a:cubicBezTo>
                  <a:pt x="67606" y="14916"/>
                  <a:pt x="67570" y="14185"/>
                  <a:pt x="67570" y="13454"/>
                </a:cubicBezTo>
                <a:cubicBezTo>
                  <a:pt x="67720" y="13269"/>
                  <a:pt x="67870" y="13085"/>
                  <a:pt x="68011" y="12900"/>
                </a:cubicBezTo>
                <a:cubicBezTo>
                  <a:pt x="68345" y="12424"/>
                  <a:pt x="68706" y="11949"/>
                  <a:pt x="69111" y="11509"/>
                </a:cubicBezTo>
                <a:close/>
                <a:moveTo>
                  <a:pt x="90276" y="12794"/>
                </a:moveTo>
                <a:cubicBezTo>
                  <a:pt x="90496" y="12864"/>
                  <a:pt x="90760" y="12979"/>
                  <a:pt x="90980" y="13049"/>
                </a:cubicBezTo>
                <a:cubicBezTo>
                  <a:pt x="91640" y="13305"/>
                  <a:pt x="92221" y="13639"/>
                  <a:pt x="92811" y="13965"/>
                </a:cubicBezTo>
                <a:cubicBezTo>
                  <a:pt x="93031" y="14555"/>
                  <a:pt x="93287" y="15136"/>
                  <a:pt x="93542" y="15691"/>
                </a:cubicBezTo>
                <a:cubicBezTo>
                  <a:pt x="93102" y="15506"/>
                  <a:pt x="92662" y="15321"/>
                  <a:pt x="92186" y="15136"/>
                </a:cubicBezTo>
                <a:cubicBezTo>
                  <a:pt x="91781" y="15030"/>
                  <a:pt x="91341" y="14881"/>
                  <a:pt x="90901" y="14775"/>
                </a:cubicBezTo>
                <a:cubicBezTo>
                  <a:pt x="90681" y="14150"/>
                  <a:pt x="90461" y="13490"/>
                  <a:pt x="90276" y="12794"/>
                </a:cubicBezTo>
                <a:close/>
                <a:moveTo>
                  <a:pt x="99670" y="13305"/>
                </a:moveTo>
                <a:lnTo>
                  <a:pt x="99670" y="13305"/>
                </a:lnTo>
                <a:cubicBezTo>
                  <a:pt x="100480" y="13595"/>
                  <a:pt x="101360" y="13859"/>
                  <a:pt x="102311" y="14079"/>
                </a:cubicBezTo>
                <a:cubicBezTo>
                  <a:pt x="102311" y="14590"/>
                  <a:pt x="102425" y="15136"/>
                  <a:pt x="102601" y="15691"/>
                </a:cubicBezTo>
                <a:cubicBezTo>
                  <a:pt x="101615" y="15470"/>
                  <a:pt x="100735" y="15215"/>
                  <a:pt x="99890" y="14916"/>
                </a:cubicBezTo>
                <a:cubicBezTo>
                  <a:pt x="99740" y="14335"/>
                  <a:pt x="99670" y="13815"/>
                  <a:pt x="99670" y="13305"/>
                </a:cubicBezTo>
                <a:close/>
                <a:moveTo>
                  <a:pt x="78065" y="12644"/>
                </a:moveTo>
                <a:cubicBezTo>
                  <a:pt x="78135" y="13490"/>
                  <a:pt x="78250" y="14300"/>
                  <a:pt x="78390" y="15065"/>
                </a:cubicBezTo>
                <a:cubicBezTo>
                  <a:pt x="77625" y="15286"/>
                  <a:pt x="76894" y="15576"/>
                  <a:pt x="76189" y="15875"/>
                </a:cubicBezTo>
                <a:cubicBezTo>
                  <a:pt x="76049" y="15065"/>
                  <a:pt x="75899" y="14300"/>
                  <a:pt x="75793" y="13525"/>
                </a:cubicBezTo>
                <a:cubicBezTo>
                  <a:pt x="76489" y="13199"/>
                  <a:pt x="77255" y="12900"/>
                  <a:pt x="78065" y="12644"/>
                </a:cubicBezTo>
                <a:close/>
                <a:moveTo>
                  <a:pt x="70951" y="12019"/>
                </a:moveTo>
                <a:cubicBezTo>
                  <a:pt x="71022" y="12794"/>
                  <a:pt x="71127" y="13560"/>
                  <a:pt x="71277" y="14370"/>
                </a:cubicBezTo>
                <a:cubicBezTo>
                  <a:pt x="70731" y="14881"/>
                  <a:pt x="70212" y="15435"/>
                  <a:pt x="69701" y="16016"/>
                </a:cubicBezTo>
                <a:cubicBezTo>
                  <a:pt x="69551" y="15286"/>
                  <a:pt x="69446" y="14520"/>
                  <a:pt x="69366" y="13745"/>
                </a:cubicBezTo>
                <a:cubicBezTo>
                  <a:pt x="69886" y="13120"/>
                  <a:pt x="70396" y="12574"/>
                  <a:pt x="70951" y="12019"/>
                </a:cubicBezTo>
                <a:close/>
                <a:moveTo>
                  <a:pt x="15222" y="12574"/>
                </a:moveTo>
                <a:cubicBezTo>
                  <a:pt x="15812" y="13120"/>
                  <a:pt x="16323" y="13745"/>
                  <a:pt x="16763" y="14440"/>
                </a:cubicBezTo>
                <a:cubicBezTo>
                  <a:pt x="16543" y="15030"/>
                  <a:pt x="16323" y="15576"/>
                  <a:pt x="16067" y="16131"/>
                </a:cubicBezTo>
                <a:cubicBezTo>
                  <a:pt x="15627" y="15541"/>
                  <a:pt x="15116" y="14995"/>
                  <a:pt x="14491" y="14476"/>
                </a:cubicBezTo>
                <a:cubicBezTo>
                  <a:pt x="14782" y="13859"/>
                  <a:pt x="15002" y="13234"/>
                  <a:pt x="15222" y="12574"/>
                </a:cubicBezTo>
                <a:close/>
                <a:moveTo>
                  <a:pt x="102425" y="14079"/>
                </a:moveTo>
                <a:lnTo>
                  <a:pt x="102425" y="14079"/>
                </a:lnTo>
                <a:cubicBezTo>
                  <a:pt x="103306" y="14300"/>
                  <a:pt x="104257" y="14440"/>
                  <a:pt x="105243" y="14590"/>
                </a:cubicBezTo>
                <a:cubicBezTo>
                  <a:pt x="105287" y="15101"/>
                  <a:pt x="105392" y="15620"/>
                  <a:pt x="105577" y="16166"/>
                </a:cubicBezTo>
                <a:cubicBezTo>
                  <a:pt x="104547" y="16060"/>
                  <a:pt x="103596" y="15875"/>
                  <a:pt x="102681" y="15691"/>
                </a:cubicBezTo>
                <a:cubicBezTo>
                  <a:pt x="102496" y="15136"/>
                  <a:pt x="102425" y="14625"/>
                  <a:pt x="102425" y="14079"/>
                </a:cubicBezTo>
                <a:close/>
                <a:moveTo>
                  <a:pt x="12185" y="13199"/>
                </a:moveTo>
                <a:cubicBezTo>
                  <a:pt x="12546" y="13340"/>
                  <a:pt x="12915" y="13525"/>
                  <a:pt x="13285" y="13745"/>
                </a:cubicBezTo>
                <a:cubicBezTo>
                  <a:pt x="13681" y="13965"/>
                  <a:pt x="14051" y="14220"/>
                  <a:pt x="14386" y="14520"/>
                </a:cubicBezTo>
                <a:cubicBezTo>
                  <a:pt x="14122" y="15101"/>
                  <a:pt x="13831" y="15691"/>
                  <a:pt x="13505" y="16236"/>
                </a:cubicBezTo>
                <a:cubicBezTo>
                  <a:pt x="13136" y="15981"/>
                  <a:pt x="12731" y="15761"/>
                  <a:pt x="12290" y="15541"/>
                </a:cubicBezTo>
                <a:cubicBezTo>
                  <a:pt x="11965" y="15400"/>
                  <a:pt x="11595" y="15250"/>
                  <a:pt x="11225" y="15101"/>
                </a:cubicBezTo>
                <a:cubicBezTo>
                  <a:pt x="11595" y="14476"/>
                  <a:pt x="11921" y="13859"/>
                  <a:pt x="12185" y="13199"/>
                </a:cubicBezTo>
                <a:close/>
                <a:moveTo>
                  <a:pt x="5687" y="14335"/>
                </a:moveTo>
                <a:cubicBezTo>
                  <a:pt x="6603" y="14335"/>
                  <a:pt x="7563" y="14370"/>
                  <a:pt x="8443" y="14520"/>
                </a:cubicBezTo>
                <a:cubicBezTo>
                  <a:pt x="8073" y="15136"/>
                  <a:pt x="7668" y="15726"/>
                  <a:pt x="7158" y="16280"/>
                </a:cubicBezTo>
                <a:cubicBezTo>
                  <a:pt x="6467" y="16194"/>
                  <a:pt x="5752" y="16153"/>
                  <a:pt x="5035" y="16153"/>
                </a:cubicBezTo>
                <a:cubicBezTo>
                  <a:pt x="4800" y="16153"/>
                  <a:pt x="4566" y="16157"/>
                  <a:pt x="4332" y="16166"/>
                </a:cubicBezTo>
                <a:cubicBezTo>
                  <a:pt x="4807" y="15576"/>
                  <a:pt x="5282" y="14995"/>
                  <a:pt x="5687" y="14335"/>
                </a:cubicBezTo>
                <a:close/>
                <a:moveTo>
                  <a:pt x="73187" y="12794"/>
                </a:moveTo>
                <a:cubicBezTo>
                  <a:pt x="73293" y="13419"/>
                  <a:pt x="73407" y="14115"/>
                  <a:pt x="73513" y="14775"/>
                </a:cubicBezTo>
                <a:cubicBezTo>
                  <a:pt x="72888" y="15250"/>
                  <a:pt x="72307" y="15726"/>
                  <a:pt x="71717" y="16280"/>
                </a:cubicBezTo>
                <a:cubicBezTo>
                  <a:pt x="71611" y="15655"/>
                  <a:pt x="71462" y="15030"/>
                  <a:pt x="71347" y="14370"/>
                </a:cubicBezTo>
                <a:cubicBezTo>
                  <a:pt x="71937" y="13815"/>
                  <a:pt x="72562" y="13269"/>
                  <a:pt x="73187" y="12794"/>
                </a:cubicBezTo>
                <a:close/>
                <a:moveTo>
                  <a:pt x="105322" y="14590"/>
                </a:moveTo>
                <a:lnTo>
                  <a:pt x="105322" y="14590"/>
                </a:lnTo>
                <a:cubicBezTo>
                  <a:pt x="105612" y="14625"/>
                  <a:pt x="105903" y="14660"/>
                  <a:pt x="106237" y="14696"/>
                </a:cubicBezTo>
                <a:cubicBezTo>
                  <a:pt x="106684" y="14727"/>
                  <a:pt x="107166" y="14754"/>
                  <a:pt x="107672" y="14754"/>
                </a:cubicBezTo>
                <a:cubicBezTo>
                  <a:pt x="107874" y="14754"/>
                  <a:pt x="108080" y="14750"/>
                  <a:pt x="108289" y="14740"/>
                </a:cubicBezTo>
                <a:cubicBezTo>
                  <a:pt x="108324" y="15286"/>
                  <a:pt x="108474" y="15796"/>
                  <a:pt x="108658" y="16316"/>
                </a:cubicBezTo>
                <a:cubicBezTo>
                  <a:pt x="108370" y="16330"/>
                  <a:pt x="108094" y="16339"/>
                  <a:pt x="107828" y="16339"/>
                </a:cubicBezTo>
                <a:cubicBezTo>
                  <a:pt x="107451" y="16339"/>
                  <a:pt x="107094" y="16322"/>
                  <a:pt x="106748" y="16280"/>
                </a:cubicBezTo>
                <a:cubicBezTo>
                  <a:pt x="106387" y="16236"/>
                  <a:pt x="106017" y="16201"/>
                  <a:pt x="105648" y="16166"/>
                </a:cubicBezTo>
                <a:cubicBezTo>
                  <a:pt x="105463" y="15620"/>
                  <a:pt x="105357" y="15101"/>
                  <a:pt x="105322" y="14590"/>
                </a:cubicBezTo>
                <a:close/>
                <a:moveTo>
                  <a:pt x="5582" y="14335"/>
                </a:moveTo>
                <a:lnTo>
                  <a:pt x="5582" y="14335"/>
                </a:lnTo>
                <a:cubicBezTo>
                  <a:pt x="5177" y="14995"/>
                  <a:pt x="4701" y="15576"/>
                  <a:pt x="4182" y="16166"/>
                </a:cubicBezTo>
                <a:cubicBezTo>
                  <a:pt x="3231" y="16201"/>
                  <a:pt x="2236" y="16280"/>
                  <a:pt x="1250" y="16421"/>
                </a:cubicBezTo>
                <a:cubicBezTo>
                  <a:pt x="1796" y="15875"/>
                  <a:pt x="2236" y="15250"/>
                  <a:pt x="2676" y="14625"/>
                </a:cubicBezTo>
                <a:cubicBezTo>
                  <a:pt x="3636" y="14476"/>
                  <a:pt x="4622" y="14370"/>
                  <a:pt x="5582" y="14335"/>
                </a:cubicBezTo>
                <a:close/>
                <a:moveTo>
                  <a:pt x="85462" y="14207"/>
                </a:moveTo>
                <a:cubicBezTo>
                  <a:pt x="86234" y="14207"/>
                  <a:pt x="86999" y="14248"/>
                  <a:pt x="87749" y="14335"/>
                </a:cubicBezTo>
                <a:cubicBezTo>
                  <a:pt x="87969" y="15101"/>
                  <a:pt x="88189" y="15840"/>
                  <a:pt x="88374" y="16500"/>
                </a:cubicBezTo>
                <a:cubicBezTo>
                  <a:pt x="87949" y="16482"/>
                  <a:pt x="87520" y="16471"/>
                  <a:pt x="87081" y="16471"/>
                </a:cubicBezTo>
                <a:cubicBezTo>
                  <a:pt x="86493" y="16471"/>
                  <a:pt x="85888" y="16490"/>
                  <a:pt x="85258" y="16536"/>
                </a:cubicBezTo>
                <a:cubicBezTo>
                  <a:pt x="85073" y="15840"/>
                  <a:pt x="84888" y="15065"/>
                  <a:pt x="84703" y="14220"/>
                </a:cubicBezTo>
                <a:cubicBezTo>
                  <a:pt x="84957" y="14212"/>
                  <a:pt x="85210" y="14207"/>
                  <a:pt x="85462" y="14207"/>
                </a:cubicBezTo>
                <a:close/>
                <a:moveTo>
                  <a:pt x="97319" y="13780"/>
                </a:moveTo>
                <a:cubicBezTo>
                  <a:pt x="98059" y="14255"/>
                  <a:pt x="98904" y="14660"/>
                  <a:pt x="99855" y="14995"/>
                </a:cubicBezTo>
                <a:cubicBezTo>
                  <a:pt x="100004" y="15541"/>
                  <a:pt x="100260" y="16096"/>
                  <a:pt x="100585" y="16721"/>
                </a:cubicBezTo>
                <a:cubicBezTo>
                  <a:pt x="99634" y="16386"/>
                  <a:pt x="98789" y="15981"/>
                  <a:pt x="98023" y="15541"/>
                </a:cubicBezTo>
                <a:cubicBezTo>
                  <a:pt x="97689" y="14960"/>
                  <a:pt x="97469" y="14370"/>
                  <a:pt x="97319" y="13780"/>
                </a:cubicBezTo>
                <a:close/>
                <a:moveTo>
                  <a:pt x="87855" y="14335"/>
                </a:moveTo>
                <a:lnTo>
                  <a:pt x="87855" y="14335"/>
                </a:lnTo>
                <a:cubicBezTo>
                  <a:pt x="88885" y="14440"/>
                  <a:pt x="89880" y="14590"/>
                  <a:pt x="90830" y="14845"/>
                </a:cubicBezTo>
                <a:cubicBezTo>
                  <a:pt x="91086" y="15541"/>
                  <a:pt x="91341" y="16201"/>
                  <a:pt x="91596" y="16826"/>
                </a:cubicBezTo>
                <a:cubicBezTo>
                  <a:pt x="90610" y="16641"/>
                  <a:pt x="89545" y="16536"/>
                  <a:pt x="88480" y="16500"/>
                </a:cubicBezTo>
                <a:cubicBezTo>
                  <a:pt x="88260" y="15840"/>
                  <a:pt x="88040" y="15101"/>
                  <a:pt x="87855" y="14335"/>
                </a:cubicBezTo>
                <a:close/>
                <a:moveTo>
                  <a:pt x="92917" y="14000"/>
                </a:moveTo>
                <a:lnTo>
                  <a:pt x="92917" y="14000"/>
                </a:lnTo>
                <a:cubicBezTo>
                  <a:pt x="93577" y="14405"/>
                  <a:pt x="94167" y="14810"/>
                  <a:pt x="94792" y="15250"/>
                </a:cubicBezTo>
                <a:cubicBezTo>
                  <a:pt x="95048" y="15761"/>
                  <a:pt x="95338" y="16316"/>
                  <a:pt x="95673" y="16826"/>
                </a:cubicBezTo>
                <a:cubicBezTo>
                  <a:pt x="95048" y="16456"/>
                  <a:pt x="94387" y="16096"/>
                  <a:pt x="93692" y="15761"/>
                </a:cubicBezTo>
                <a:cubicBezTo>
                  <a:pt x="93436" y="15215"/>
                  <a:pt x="93137" y="14625"/>
                  <a:pt x="92917" y="14000"/>
                </a:cubicBezTo>
                <a:close/>
                <a:moveTo>
                  <a:pt x="8549" y="14520"/>
                </a:moveTo>
                <a:cubicBezTo>
                  <a:pt x="9429" y="14660"/>
                  <a:pt x="10274" y="14845"/>
                  <a:pt x="11119" y="15136"/>
                </a:cubicBezTo>
                <a:cubicBezTo>
                  <a:pt x="10750" y="15761"/>
                  <a:pt x="10380" y="16316"/>
                  <a:pt x="9940" y="16861"/>
                </a:cubicBezTo>
                <a:cubicBezTo>
                  <a:pt x="9059" y="16606"/>
                  <a:pt x="8179" y="16421"/>
                  <a:pt x="7263" y="16316"/>
                </a:cubicBezTo>
                <a:cubicBezTo>
                  <a:pt x="7739" y="15726"/>
                  <a:pt x="8179" y="15136"/>
                  <a:pt x="8549" y="14520"/>
                </a:cubicBezTo>
                <a:close/>
                <a:moveTo>
                  <a:pt x="84632" y="14220"/>
                </a:moveTo>
                <a:cubicBezTo>
                  <a:pt x="84773" y="15065"/>
                  <a:pt x="84993" y="15840"/>
                  <a:pt x="85143" y="16571"/>
                </a:cubicBezTo>
                <a:cubicBezTo>
                  <a:pt x="84263" y="16606"/>
                  <a:pt x="83347" y="16721"/>
                  <a:pt x="82396" y="16861"/>
                </a:cubicBezTo>
                <a:cubicBezTo>
                  <a:pt x="82211" y="16897"/>
                  <a:pt x="82062" y="16897"/>
                  <a:pt x="81877" y="16941"/>
                </a:cubicBezTo>
                <a:cubicBezTo>
                  <a:pt x="81692" y="16166"/>
                  <a:pt x="81551" y="15356"/>
                  <a:pt x="81401" y="14520"/>
                </a:cubicBezTo>
                <a:cubicBezTo>
                  <a:pt x="81842" y="14440"/>
                  <a:pt x="82317" y="14405"/>
                  <a:pt x="82792" y="14335"/>
                </a:cubicBezTo>
                <a:cubicBezTo>
                  <a:pt x="83418" y="14300"/>
                  <a:pt x="84007" y="14255"/>
                  <a:pt x="84632" y="14220"/>
                </a:cubicBezTo>
                <a:close/>
                <a:moveTo>
                  <a:pt x="75714" y="13560"/>
                </a:moveTo>
                <a:cubicBezTo>
                  <a:pt x="75829" y="14335"/>
                  <a:pt x="75969" y="15101"/>
                  <a:pt x="76119" y="15911"/>
                </a:cubicBezTo>
                <a:cubicBezTo>
                  <a:pt x="75424" y="16236"/>
                  <a:pt x="74728" y="16606"/>
                  <a:pt x="74068" y="17046"/>
                </a:cubicBezTo>
                <a:cubicBezTo>
                  <a:pt x="73883" y="16280"/>
                  <a:pt x="73733" y="15541"/>
                  <a:pt x="73628" y="14810"/>
                </a:cubicBezTo>
                <a:cubicBezTo>
                  <a:pt x="74288" y="14370"/>
                  <a:pt x="74948" y="13930"/>
                  <a:pt x="75714" y="13560"/>
                </a:cubicBezTo>
                <a:close/>
                <a:moveTo>
                  <a:pt x="94097" y="13595"/>
                </a:moveTo>
                <a:cubicBezTo>
                  <a:pt x="94387" y="13815"/>
                  <a:pt x="94643" y="14079"/>
                  <a:pt x="94898" y="14300"/>
                </a:cubicBezTo>
                <a:cubicBezTo>
                  <a:pt x="95382" y="14740"/>
                  <a:pt x="95893" y="15136"/>
                  <a:pt x="96403" y="15576"/>
                </a:cubicBezTo>
                <a:cubicBezTo>
                  <a:pt x="96738" y="16096"/>
                  <a:pt x="97064" y="16606"/>
                  <a:pt x="97398" y="17082"/>
                </a:cubicBezTo>
                <a:cubicBezTo>
                  <a:pt x="96923" y="16756"/>
                  <a:pt x="96483" y="16386"/>
                  <a:pt x="95998" y="16060"/>
                </a:cubicBezTo>
                <a:cubicBezTo>
                  <a:pt x="95602" y="15761"/>
                  <a:pt x="95232" y="15470"/>
                  <a:pt x="94827" y="15180"/>
                </a:cubicBezTo>
                <a:cubicBezTo>
                  <a:pt x="94537" y="14660"/>
                  <a:pt x="94317" y="14115"/>
                  <a:pt x="94097" y="13595"/>
                </a:cubicBezTo>
                <a:close/>
                <a:moveTo>
                  <a:pt x="95602" y="13815"/>
                </a:moveTo>
                <a:cubicBezTo>
                  <a:pt x="96298" y="14476"/>
                  <a:pt x="97064" y="15101"/>
                  <a:pt x="97944" y="15620"/>
                </a:cubicBezTo>
                <a:cubicBezTo>
                  <a:pt x="98199" y="16131"/>
                  <a:pt x="98534" y="16641"/>
                  <a:pt x="98860" y="17161"/>
                </a:cubicBezTo>
                <a:cubicBezTo>
                  <a:pt x="98719" y="17082"/>
                  <a:pt x="98569" y="16976"/>
                  <a:pt x="98419" y="16897"/>
                </a:cubicBezTo>
                <a:cubicBezTo>
                  <a:pt x="97724" y="16500"/>
                  <a:pt x="97099" y="16016"/>
                  <a:pt x="96483" y="15506"/>
                </a:cubicBezTo>
                <a:cubicBezTo>
                  <a:pt x="96148" y="14960"/>
                  <a:pt x="95858" y="14405"/>
                  <a:pt x="95602" y="13815"/>
                </a:cubicBezTo>
                <a:close/>
                <a:moveTo>
                  <a:pt x="65889" y="13525"/>
                </a:moveTo>
                <a:lnTo>
                  <a:pt x="65889" y="13525"/>
                </a:lnTo>
                <a:cubicBezTo>
                  <a:pt x="65845" y="14115"/>
                  <a:pt x="65810" y="14696"/>
                  <a:pt x="65845" y="15286"/>
                </a:cubicBezTo>
                <a:cubicBezTo>
                  <a:pt x="65229" y="15946"/>
                  <a:pt x="64568" y="16571"/>
                  <a:pt x="63908" y="17196"/>
                </a:cubicBezTo>
                <a:cubicBezTo>
                  <a:pt x="63864" y="16641"/>
                  <a:pt x="63864" y="16096"/>
                  <a:pt x="63943" y="15541"/>
                </a:cubicBezTo>
                <a:cubicBezTo>
                  <a:pt x="64603" y="14881"/>
                  <a:pt x="65264" y="14220"/>
                  <a:pt x="65889" y="13525"/>
                </a:cubicBezTo>
                <a:close/>
                <a:moveTo>
                  <a:pt x="67465" y="13560"/>
                </a:moveTo>
                <a:cubicBezTo>
                  <a:pt x="67500" y="14300"/>
                  <a:pt x="67535" y="14995"/>
                  <a:pt x="67606" y="15726"/>
                </a:cubicBezTo>
                <a:cubicBezTo>
                  <a:pt x="67130" y="16280"/>
                  <a:pt x="66620" y="16791"/>
                  <a:pt x="66109" y="17302"/>
                </a:cubicBezTo>
                <a:cubicBezTo>
                  <a:pt x="65995" y="16641"/>
                  <a:pt x="65959" y="15981"/>
                  <a:pt x="65924" y="15321"/>
                </a:cubicBezTo>
                <a:cubicBezTo>
                  <a:pt x="66470" y="14775"/>
                  <a:pt x="66989" y="14185"/>
                  <a:pt x="67465" y="13560"/>
                </a:cubicBezTo>
                <a:close/>
                <a:moveTo>
                  <a:pt x="99925" y="15030"/>
                </a:moveTo>
                <a:lnTo>
                  <a:pt x="99925" y="15030"/>
                </a:lnTo>
                <a:cubicBezTo>
                  <a:pt x="100770" y="15321"/>
                  <a:pt x="101651" y="15576"/>
                  <a:pt x="102645" y="15761"/>
                </a:cubicBezTo>
                <a:cubicBezTo>
                  <a:pt x="102821" y="16316"/>
                  <a:pt x="103086" y="16861"/>
                  <a:pt x="103411" y="17451"/>
                </a:cubicBezTo>
                <a:cubicBezTo>
                  <a:pt x="102460" y="17266"/>
                  <a:pt x="101545" y="17011"/>
                  <a:pt x="100700" y="16756"/>
                </a:cubicBezTo>
                <a:cubicBezTo>
                  <a:pt x="100365" y="16131"/>
                  <a:pt x="100110" y="15576"/>
                  <a:pt x="99925" y="15030"/>
                </a:cubicBezTo>
                <a:close/>
                <a:moveTo>
                  <a:pt x="67755" y="10294"/>
                </a:moveTo>
                <a:lnTo>
                  <a:pt x="67755" y="10294"/>
                </a:lnTo>
                <a:cubicBezTo>
                  <a:pt x="67685" y="10663"/>
                  <a:pt x="67606" y="11033"/>
                  <a:pt x="67570" y="11394"/>
                </a:cubicBezTo>
                <a:cubicBezTo>
                  <a:pt x="67095" y="12019"/>
                  <a:pt x="66584" y="12680"/>
                  <a:pt x="66030" y="13269"/>
                </a:cubicBezTo>
                <a:cubicBezTo>
                  <a:pt x="66065" y="13014"/>
                  <a:pt x="66109" y="12759"/>
                  <a:pt x="66144" y="12459"/>
                </a:cubicBezTo>
                <a:lnTo>
                  <a:pt x="66065" y="12459"/>
                </a:lnTo>
                <a:cubicBezTo>
                  <a:pt x="65995" y="12759"/>
                  <a:pt x="65959" y="13085"/>
                  <a:pt x="65924" y="13419"/>
                </a:cubicBezTo>
                <a:cubicBezTo>
                  <a:pt x="65299" y="14079"/>
                  <a:pt x="64639" y="14775"/>
                  <a:pt x="63943" y="15400"/>
                </a:cubicBezTo>
                <a:cubicBezTo>
                  <a:pt x="63978" y="15101"/>
                  <a:pt x="64014" y="14810"/>
                  <a:pt x="64084" y="14520"/>
                </a:cubicBezTo>
                <a:lnTo>
                  <a:pt x="63978" y="14520"/>
                </a:lnTo>
                <a:cubicBezTo>
                  <a:pt x="63943" y="14845"/>
                  <a:pt x="63864" y="15180"/>
                  <a:pt x="63829" y="15506"/>
                </a:cubicBezTo>
                <a:cubicBezTo>
                  <a:pt x="63098" y="16201"/>
                  <a:pt x="62323" y="16897"/>
                  <a:pt x="61522" y="17557"/>
                </a:cubicBezTo>
                <a:cubicBezTo>
                  <a:pt x="61557" y="17231"/>
                  <a:pt x="61628" y="16861"/>
                  <a:pt x="61663" y="16536"/>
                </a:cubicBezTo>
                <a:cubicBezTo>
                  <a:pt x="63908" y="14625"/>
                  <a:pt x="66030" y="12609"/>
                  <a:pt x="67755" y="10294"/>
                </a:cubicBezTo>
                <a:close/>
                <a:moveTo>
                  <a:pt x="81331" y="14520"/>
                </a:moveTo>
                <a:cubicBezTo>
                  <a:pt x="81472" y="15400"/>
                  <a:pt x="81622" y="16201"/>
                  <a:pt x="81771" y="16976"/>
                </a:cubicBezTo>
                <a:cubicBezTo>
                  <a:pt x="80741" y="17117"/>
                  <a:pt x="79826" y="17337"/>
                  <a:pt x="78945" y="17557"/>
                </a:cubicBezTo>
                <a:cubicBezTo>
                  <a:pt x="78795" y="16791"/>
                  <a:pt x="78611" y="15981"/>
                  <a:pt x="78505" y="15136"/>
                </a:cubicBezTo>
                <a:cubicBezTo>
                  <a:pt x="79385" y="14881"/>
                  <a:pt x="80301" y="14696"/>
                  <a:pt x="81331" y="14520"/>
                </a:cubicBezTo>
                <a:close/>
                <a:moveTo>
                  <a:pt x="90936" y="14881"/>
                </a:moveTo>
                <a:lnTo>
                  <a:pt x="90936" y="14881"/>
                </a:lnTo>
                <a:cubicBezTo>
                  <a:pt x="91341" y="14995"/>
                  <a:pt x="91746" y="15101"/>
                  <a:pt x="92151" y="15250"/>
                </a:cubicBezTo>
                <a:cubicBezTo>
                  <a:pt x="92662" y="15400"/>
                  <a:pt x="93137" y="15620"/>
                  <a:pt x="93621" y="15840"/>
                </a:cubicBezTo>
                <a:cubicBezTo>
                  <a:pt x="93912" y="16456"/>
                  <a:pt x="94238" y="17046"/>
                  <a:pt x="94537" y="17557"/>
                </a:cubicBezTo>
                <a:cubicBezTo>
                  <a:pt x="93982" y="17381"/>
                  <a:pt x="93401" y="17196"/>
                  <a:pt x="92811" y="17046"/>
                </a:cubicBezTo>
                <a:cubicBezTo>
                  <a:pt x="92442" y="16976"/>
                  <a:pt x="92081" y="16897"/>
                  <a:pt x="91676" y="16826"/>
                </a:cubicBezTo>
                <a:cubicBezTo>
                  <a:pt x="91456" y="16236"/>
                  <a:pt x="91200" y="15576"/>
                  <a:pt x="90936" y="14881"/>
                </a:cubicBezTo>
                <a:close/>
                <a:moveTo>
                  <a:pt x="14456" y="14555"/>
                </a:moveTo>
                <a:cubicBezTo>
                  <a:pt x="15081" y="15065"/>
                  <a:pt x="15557" y="15620"/>
                  <a:pt x="16032" y="16236"/>
                </a:cubicBezTo>
                <a:cubicBezTo>
                  <a:pt x="15777" y="16756"/>
                  <a:pt x="15521" y="17231"/>
                  <a:pt x="15222" y="17707"/>
                </a:cubicBezTo>
                <a:cubicBezTo>
                  <a:pt x="14711" y="17196"/>
                  <a:pt x="14166" y="16721"/>
                  <a:pt x="13576" y="16280"/>
                </a:cubicBezTo>
                <a:cubicBezTo>
                  <a:pt x="13901" y="15726"/>
                  <a:pt x="14201" y="15136"/>
                  <a:pt x="14456" y="14555"/>
                </a:cubicBezTo>
                <a:close/>
                <a:moveTo>
                  <a:pt x="11190" y="15180"/>
                </a:moveTo>
                <a:cubicBezTo>
                  <a:pt x="11560" y="15321"/>
                  <a:pt x="11921" y="15470"/>
                  <a:pt x="12255" y="15620"/>
                </a:cubicBezTo>
                <a:cubicBezTo>
                  <a:pt x="12695" y="15840"/>
                  <a:pt x="13100" y="16060"/>
                  <a:pt x="13461" y="16316"/>
                </a:cubicBezTo>
                <a:cubicBezTo>
                  <a:pt x="13171" y="16791"/>
                  <a:pt x="12801" y="17266"/>
                  <a:pt x="12405" y="17707"/>
                </a:cubicBezTo>
                <a:cubicBezTo>
                  <a:pt x="12361" y="17777"/>
                  <a:pt x="12326" y="17821"/>
                  <a:pt x="12290" y="17856"/>
                </a:cubicBezTo>
                <a:cubicBezTo>
                  <a:pt x="12035" y="17707"/>
                  <a:pt x="11780" y="17601"/>
                  <a:pt x="11524" y="17487"/>
                </a:cubicBezTo>
                <a:cubicBezTo>
                  <a:pt x="11040" y="17231"/>
                  <a:pt x="10530" y="17046"/>
                  <a:pt x="10019" y="16897"/>
                </a:cubicBezTo>
                <a:cubicBezTo>
                  <a:pt x="10459" y="16351"/>
                  <a:pt x="10864" y="15761"/>
                  <a:pt x="11190" y="15180"/>
                </a:cubicBezTo>
                <a:close/>
                <a:moveTo>
                  <a:pt x="102716" y="15796"/>
                </a:moveTo>
                <a:lnTo>
                  <a:pt x="102716" y="15796"/>
                </a:lnTo>
                <a:cubicBezTo>
                  <a:pt x="103631" y="15981"/>
                  <a:pt x="104582" y="16131"/>
                  <a:pt x="105612" y="16236"/>
                </a:cubicBezTo>
                <a:cubicBezTo>
                  <a:pt x="105797" y="16791"/>
                  <a:pt x="106053" y="17337"/>
                  <a:pt x="106422" y="17892"/>
                </a:cubicBezTo>
                <a:cubicBezTo>
                  <a:pt x="105392" y="17777"/>
                  <a:pt x="104441" y="17636"/>
                  <a:pt x="103526" y="17487"/>
                </a:cubicBezTo>
                <a:cubicBezTo>
                  <a:pt x="103191" y="16897"/>
                  <a:pt x="102901" y="16351"/>
                  <a:pt x="102716" y="15796"/>
                </a:cubicBezTo>
                <a:close/>
                <a:moveTo>
                  <a:pt x="69261" y="13859"/>
                </a:moveTo>
                <a:cubicBezTo>
                  <a:pt x="69366" y="14590"/>
                  <a:pt x="69481" y="15356"/>
                  <a:pt x="69631" y="16131"/>
                </a:cubicBezTo>
                <a:cubicBezTo>
                  <a:pt x="69296" y="16536"/>
                  <a:pt x="68926" y="16941"/>
                  <a:pt x="68600" y="17381"/>
                </a:cubicBezTo>
                <a:cubicBezTo>
                  <a:pt x="68416" y="17601"/>
                  <a:pt x="68266" y="17777"/>
                  <a:pt x="68090" y="17962"/>
                </a:cubicBezTo>
                <a:cubicBezTo>
                  <a:pt x="67940" y="17231"/>
                  <a:pt x="67791" y="16500"/>
                  <a:pt x="67720" y="15726"/>
                </a:cubicBezTo>
                <a:cubicBezTo>
                  <a:pt x="68011" y="15400"/>
                  <a:pt x="68345" y="15030"/>
                  <a:pt x="68636" y="14625"/>
                </a:cubicBezTo>
                <a:cubicBezTo>
                  <a:pt x="68856" y="14370"/>
                  <a:pt x="69076" y="14115"/>
                  <a:pt x="69261" y="13859"/>
                </a:cubicBezTo>
                <a:close/>
                <a:moveTo>
                  <a:pt x="71277" y="14440"/>
                </a:moveTo>
                <a:cubicBezTo>
                  <a:pt x="71391" y="15101"/>
                  <a:pt x="71532" y="15726"/>
                  <a:pt x="71647" y="16351"/>
                </a:cubicBezTo>
                <a:cubicBezTo>
                  <a:pt x="71127" y="16861"/>
                  <a:pt x="70617" y="17416"/>
                  <a:pt x="70106" y="17962"/>
                </a:cubicBezTo>
                <a:cubicBezTo>
                  <a:pt x="69991" y="17381"/>
                  <a:pt x="69851" y="16756"/>
                  <a:pt x="69736" y="16131"/>
                </a:cubicBezTo>
                <a:cubicBezTo>
                  <a:pt x="70247" y="15541"/>
                  <a:pt x="70766" y="14995"/>
                  <a:pt x="71277" y="14440"/>
                </a:cubicBezTo>
                <a:close/>
                <a:moveTo>
                  <a:pt x="105683" y="16280"/>
                </a:moveTo>
                <a:lnTo>
                  <a:pt x="105683" y="16280"/>
                </a:lnTo>
                <a:cubicBezTo>
                  <a:pt x="106017" y="16316"/>
                  <a:pt x="106387" y="16351"/>
                  <a:pt x="106748" y="16386"/>
                </a:cubicBezTo>
                <a:cubicBezTo>
                  <a:pt x="107338" y="16421"/>
                  <a:pt x="107998" y="16421"/>
                  <a:pt x="108694" y="16421"/>
                </a:cubicBezTo>
                <a:cubicBezTo>
                  <a:pt x="108879" y="16976"/>
                  <a:pt x="109134" y="17487"/>
                  <a:pt x="109468" y="18041"/>
                </a:cubicBezTo>
                <a:cubicBezTo>
                  <a:pt x="108843" y="18041"/>
                  <a:pt x="108253" y="18041"/>
                  <a:pt x="107708" y="17997"/>
                </a:cubicBezTo>
                <a:cubicBezTo>
                  <a:pt x="107303" y="17962"/>
                  <a:pt x="106898" y="17927"/>
                  <a:pt x="106493" y="17892"/>
                </a:cubicBezTo>
                <a:cubicBezTo>
                  <a:pt x="106167" y="17337"/>
                  <a:pt x="105868" y="16791"/>
                  <a:pt x="105683" y="16280"/>
                </a:cubicBezTo>
                <a:close/>
                <a:moveTo>
                  <a:pt x="4945" y="16223"/>
                </a:moveTo>
                <a:cubicBezTo>
                  <a:pt x="5681" y="16223"/>
                  <a:pt x="6399" y="16265"/>
                  <a:pt x="7122" y="16351"/>
                </a:cubicBezTo>
                <a:cubicBezTo>
                  <a:pt x="6568" y="16976"/>
                  <a:pt x="6022" y="17522"/>
                  <a:pt x="5432" y="18076"/>
                </a:cubicBezTo>
                <a:cubicBezTo>
                  <a:pt x="4715" y="17990"/>
                  <a:pt x="3954" y="17949"/>
                  <a:pt x="3196" y="17949"/>
                </a:cubicBezTo>
                <a:cubicBezTo>
                  <a:pt x="2948" y="17949"/>
                  <a:pt x="2701" y="17953"/>
                  <a:pt x="2456" y="17962"/>
                </a:cubicBezTo>
                <a:cubicBezTo>
                  <a:pt x="2941" y="17522"/>
                  <a:pt x="3416" y="17082"/>
                  <a:pt x="3891" y="16606"/>
                </a:cubicBezTo>
                <a:cubicBezTo>
                  <a:pt x="3997" y="16500"/>
                  <a:pt x="4111" y="16351"/>
                  <a:pt x="4217" y="16236"/>
                </a:cubicBezTo>
                <a:cubicBezTo>
                  <a:pt x="4462" y="16228"/>
                  <a:pt x="4704" y="16223"/>
                  <a:pt x="4945" y="16223"/>
                </a:cubicBezTo>
                <a:close/>
                <a:moveTo>
                  <a:pt x="16807" y="14520"/>
                </a:moveTo>
                <a:cubicBezTo>
                  <a:pt x="17203" y="15180"/>
                  <a:pt x="17573" y="15875"/>
                  <a:pt x="17863" y="16571"/>
                </a:cubicBezTo>
                <a:cubicBezTo>
                  <a:pt x="17687" y="17082"/>
                  <a:pt x="17502" y="17557"/>
                  <a:pt x="17282" y="18076"/>
                </a:cubicBezTo>
                <a:cubicBezTo>
                  <a:pt x="16948" y="17416"/>
                  <a:pt x="16543" y="16826"/>
                  <a:pt x="16147" y="16236"/>
                </a:cubicBezTo>
                <a:cubicBezTo>
                  <a:pt x="16402" y="15655"/>
                  <a:pt x="16622" y="15101"/>
                  <a:pt x="16807" y="14520"/>
                </a:cubicBezTo>
                <a:close/>
                <a:moveTo>
                  <a:pt x="78390" y="15180"/>
                </a:moveTo>
                <a:cubicBezTo>
                  <a:pt x="78540" y="16016"/>
                  <a:pt x="78690" y="16826"/>
                  <a:pt x="78875" y="17601"/>
                </a:cubicBezTo>
                <a:cubicBezTo>
                  <a:pt x="78100" y="17821"/>
                  <a:pt x="77404" y="18041"/>
                  <a:pt x="76744" y="18332"/>
                </a:cubicBezTo>
                <a:cubicBezTo>
                  <a:pt x="76559" y="17522"/>
                  <a:pt x="76374" y="16756"/>
                  <a:pt x="76234" y="15981"/>
                </a:cubicBezTo>
                <a:cubicBezTo>
                  <a:pt x="76929" y="15655"/>
                  <a:pt x="77625" y="15400"/>
                  <a:pt x="78390" y="15180"/>
                </a:cubicBezTo>
                <a:close/>
                <a:moveTo>
                  <a:pt x="98094" y="15691"/>
                </a:moveTo>
                <a:cubicBezTo>
                  <a:pt x="98860" y="16131"/>
                  <a:pt x="99705" y="16500"/>
                  <a:pt x="100664" y="16826"/>
                </a:cubicBezTo>
                <a:cubicBezTo>
                  <a:pt x="100955" y="17302"/>
                  <a:pt x="101281" y="17821"/>
                  <a:pt x="101686" y="18367"/>
                </a:cubicBezTo>
                <a:cubicBezTo>
                  <a:pt x="100735" y="18041"/>
                  <a:pt x="99855" y="17671"/>
                  <a:pt x="99045" y="17231"/>
                </a:cubicBezTo>
                <a:cubicBezTo>
                  <a:pt x="98684" y="16721"/>
                  <a:pt x="98349" y="16201"/>
                  <a:pt x="98094" y="15691"/>
                </a:cubicBezTo>
                <a:close/>
                <a:moveTo>
                  <a:pt x="73548" y="14881"/>
                </a:moveTo>
                <a:cubicBezTo>
                  <a:pt x="73663" y="15620"/>
                  <a:pt x="73812" y="16351"/>
                  <a:pt x="73988" y="17117"/>
                </a:cubicBezTo>
                <a:cubicBezTo>
                  <a:pt x="73407" y="17487"/>
                  <a:pt x="72818" y="17962"/>
                  <a:pt x="72228" y="18437"/>
                </a:cubicBezTo>
                <a:cubicBezTo>
                  <a:pt x="72052" y="17742"/>
                  <a:pt x="71902" y="17082"/>
                  <a:pt x="71752" y="16386"/>
                </a:cubicBezTo>
                <a:cubicBezTo>
                  <a:pt x="72307" y="15840"/>
                  <a:pt x="72888" y="15321"/>
                  <a:pt x="73548" y="14881"/>
                </a:cubicBezTo>
                <a:close/>
                <a:moveTo>
                  <a:pt x="7193" y="16386"/>
                </a:moveTo>
                <a:cubicBezTo>
                  <a:pt x="8108" y="16500"/>
                  <a:pt x="9024" y="16677"/>
                  <a:pt x="9869" y="16941"/>
                </a:cubicBezTo>
                <a:cubicBezTo>
                  <a:pt x="9799" y="17011"/>
                  <a:pt x="9720" y="17082"/>
                  <a:pt x="9684" y="17161"/>
                </a:cubicBezTo>
                <a:cubicBezTo>
                  <a:pt x="9244" y="17671"/>
                  <a:pt x="8804" y="18112"/>
                  <a:pt x="8293" y="18587"/>
                </a:cubicBezTo>
                <a:cubicBezTo>
                  <a:pt x="7413" y="18367"/>
                  <a:pt x="6497" y="18182"/>
                  <a:pt x="5538" y="18076"/>
                </a:cubicBezTo>
                <a:cubicBezTo>
                  <a:pt x="6128" y="17522"/>
                  <a:pt x="6682" y="16976"/>
                  <a:pt x="7193" y="16386"/>
                </a:cubicBezTo>
                <a:close/>
                <a:moveTo>
                  <a:pt x="93727" y="15875"/>
                </a:moveTo>
                <a:lnTo>
                  <a:pt x="93727" y="15875"/>
                </a:lnTo>
                <a:cubicBezTo>
                  <a:pt x="94458" y="16236"/>
                  <a:pt x="95118" y="16606"/>
                  <a:pt x="95778" y="17011"/>
                </a:cubicBezTo>
                <a:cubicBezTo>
                  <a:pt x="96113" y="17522"/>
                  <a:pt x="96518" y="18076"/>
                  <a:pt x="96879" y="18587"/>
                </a:cubicBezTo>
                <a:cubicBezTo>
                  <a:pt x="96183" y="18217"/>
                  <a:pt x="95417" y="17892"/>
                  <a:pt x="94643" y="17636"/>
                </a:cubicBezTo>
                <a:cubicBezTo>
                  <a:pt x="94352" y="17082"/>
                  <a:pt x="94062" y="16500"/>
                  <a:pt x="93727" y="15875"/>
                </a:cubicBezTo>
                <a:close/>
                <a:moveTo>
                  <a:pt x="94898" y="15356"/>
                </a:moveTo>
                <a:lnTo>
                  <a:pt x="94898" y="15356"/>
                </a:lnTo>
                <a:cubicBezTo>
                  <a:pt x="95268" y="15620"/>
                  <a:pt x="95602" y="15875"/>
                  <a:pt x="95963" y="16131"/>
                </a:cubicBezTo>
                <a:cubicBezTo>
                  <a:pt x="96483" y="16536"/>
                  <a:pt x="97028" y="16941"/>
                  <a:pt x="97583" y="17302"/>
                </a:cubicBezTo>
                <a:cubicBezTo>
                  <a:pt x="97909" y="17777"/>
                  <a:pt x="98279" y="18261"/>
                  <a:pt x="98640" y="18701"/>
                </a:cubicBezTo>
                <a:cubicBezTo>
                  <a:pt x="98279" y="18437"/>
                  <a:pt x="97874" y="18217"/>
                  <a:pt x="97504" y="17962"/>
                </a:cubicBezTo>
                <a:cubicBezTo>
                  <a:pt x="96958" y="17636"/>
                  <a:pt x="96403" y="17266"/>
                  <a:pt x="95822" y="16941"/>
                </a:cubicBezTo>
                <a:cubicBezTo>
                  <a:pt x="95488" y="16421"/>
                  <a:pt x="95197" y="15875"/>
                  <a:pt x="94898" y="15356"/>
                </a:cubicBezTo>
                <a:close/>
                <a:moveTo>
                  <a:pt x="96588" y="15726"/>
                </a:moveTo>
                <a:lnTo>
                  <a:pt x="96588" y="15726"/>
                </a:lnTo>
                <a:cubicBezTo>
                  <a:pt x="97178" y="16166"/>
                  <a:pt x="97759" y="16606"/>
                  <a:pt x="98384" y="16976"/>
                </a:cubicBezTo>
                <a:cubicBezTo>
                  <a:pt x="98569" y="17082"/>
                  <a:pt x="98789" y="17196"/>
                  <a:pt x="98974" y="17302"/>
                </a:cubicBezTo>
                <a:cubicBezTo>
                  <a:pt x="99300" y="17777"/>
                  <a:pt x="99670" y="18261"/>
                  <a:pt x="100075" y="18737"/>
                </a:cubicBezTo>
                <a:cubicBezTo>
                  <a:pt x="99890" y="18657"/>
                  <a:pt x="99740" y="18552"/>
                  <a:pt x="99599" y="18481"/>
                </a:cubicBezTo>
                <a:cubicBezTo>
                  <a:pt x="98904" y="18112"/>
                  <a:pt x="98243" y="17707"/>
                  <a:pt x="97618" y="17231"/>
                </a:cubicBezTo>
                <a:cubicBezTo>
                  <a:pt x="97249" y="16756"/>
                  <a:pt x="96923" y="16236"/>
                  <a:pt x="96588" y="15726"/>
                </a:cubicBezTo>
                <a:close/>
                <a:moveTo>
                  <a:pt x="88515" y="16571"/>
                </a:moveTo>
                <a:lnTo>
                  <a:pt x="88515" y="16571"/>
                </a:lnTo>
                <a:cubicBezTo>
                  <a:pt x="89580" y="16606"/>
                  <a:pt x="90610" y="16721"/>
                  <a:pt x="91640" y="16897"/>
                </a:cubicBezTo>
                <a:cubicBezTo>
                  <a:pt x="91817" y="17337"/>
                  <a:pt x="91966" y="17707"/>
                  <a:pt x="92151" y="18076"/>
                </a:cubicBezTo>
                <a:cubicBezTo>
                  <a:pt x="92257" y="18296"/>
                  <a:pt x="92371" y="18552"/>
                  <a:pt x="92477" y="18772"/>
                </a:cubicBezTo>
                <a:cubicBezTo>
                  <a:pt x="91635" y="18678"/>
                  <a:pt x="90739" y="18613"/>
                  <a:pt x="89834" y="18613"/>
                </a:cubicBezTo>
                <a:cubicBezTo>
                  <a:pt x="89641" y="18613"/>
                  <a:pt x="89448" y="18616"/>
                  <a:pt x="89255" y="18622"/>
                </a:cubicBezTo>
                <a:cubicBezTo>
                  <a:pt x="89175" y="18437"/>
                  <a:pt x="89105" y="18261"/>
                  <a:pt x="89034" y="18076"/>
                </a:cubicBezTo>
                <a:cubicBezTo>
                  <a:pt x="88885" y="17636"/>
                  <a:pt x="88700" y="17161"/>
                  <a:pt x="88515" y="16571"/>
                </a:cubicBezTo>
                <a:close/>
                <a:moveTo>
                  <a:pt x="87597" y="16557"/>
                </a:moveTo>
                <a:cubicBezTo>
                  <a:pt x="87872" y="16557"/>
                  <a:pt x="88143" y="16561"/>
                  <a:pt x="88409" y="16571"/>
                </a:cubicBezTo>
                <a:cubicBezTo>
                  <a:pt x="88594" y="17161"/>
                  <a:pt x="88779" y="17671"/>
                  <a:pt x="88955" y="18112"/>
                </a:cubicBezTo>
                <a:cubicBezTo>
                  <a:pt x="88999" y="18261"/>
                  <a:pt x="89070" y="18437"/>
                  <a:pt x="89140" y="18622"/>
                </a:cubicBezTo>
                <a:cubicBezTo>
                  <a:pt x="88119" y="18622"/>
                  <a:pt x="87018" y="18701"/>
                  <a:pt x="85918" y="18842"/>
                </a:cubicBezTo>
                <a:cubicBezTo>
                  <a:pt x="85768" y="18402"/>
                  <a:pt x="85619" y="17962"/>
                  <a:pt x="85513" y="17522"/>
                </a:cubicBezTo>
                <a:cubicBezTo>
                  <a:pt x="85434" y="17231"/>
                  <a:pt x="85363" y="16941"/>
                  <a:pt x="85258" y="16641"/>
                </a:cubicBezTo>
                <a:cubicBezTo>
                  <a:pt x="86063" y="16590"/>
                  <a:pt x="86845" y="16557"/>
                  <a:pt x="87597" y="16557"/>
                </a:cubicBezTo>
                <a:close/>
                <a:moveTo>
                  <a:pt x="13541" y="16351"/>
                </a:moveTo>
                <a:cubicBezTo>
                  <a:pt x="14122" y="16756"/>
                  <a:pt x="14676" y="17266"/>
                  <a:pt x="15152" y="17777"/>
                </a:cubicBezTo>
                <a:cubicBezTo>
                  <a:pt x="14861" y="18217"/>
                  <a:pt x="14527" y="18657"/>
                  <a:pt x="14122" y="19098"/>
                </a:cubicBezTo>
                <a:cubicBezTo>
                  <a:pt x="13576" y="18657"/>
                  <a:pt x="12986" y="18261"/>
                  <a:pt x="12361" y="17892"/>
                </a:cubicBezTo>
                <a:cubicBezTo>
                  <a:pt x="12405" y="17856"/>
                  <a:pt x="12440" y="17821"/>
                  <a:pt x="12475" y="17777"/>
                </a:cubicBezTo>
                <a:cubicBezTo>
                  <a:pt x="12880" y="17337"/>
                  <a:pt x="13206" y="16861"/>
                  <a:pt x="13541" y="16351"/>
                </a:cubicBezTo>
                <a:close/>
                <a:moveTo>
                  <a:pt x="100770" y="16861"/>
                </a:moveTo>
                <a:lnTo>
                  <a:pt x="100770" y="16861"/>
                </a:lnTo>
                <a:cubicBezTo>
                  <a:pt x="101615" y="17117"/>
                  <a:pt x="102496" y="17381"/>
                  <a:pt x="103482" y="17557"/>
                </a:cubicBezTo>
                <a:cubicBezTo>
                  <a:pt x="103781" y="18041"/>
                  <a:pt x="104142" y="18552"/>
                  <a:pt x="104547" y="19098"/>
                </a:cubicBezTo>
                <a:cubicBezTo>
                  <a:pt x="103596" y="18922"/>
                  <a:pt x="102681" y="18657"/>
                  <a:pt x="101835" y="18402"/>
                </a:cubicBezTo>
                <a:cubicBezTo>
                  <a:pt x="101430" y="17856"/>
                  <a:pt x="101061" y="17337"/>
                  <a:pt x="100770" y="16861"/>
                </a:cubicBezTo>
                <a:close/>
                <a:moveTo>
                  <a:pt x="65845" y="15400"/>
                </a:moveTo>
                <a:cubicBezTo>
                  <a:pt x="65889" y="16060"/>
                  <a:pt x="65924" y="16721"/>
                  <a:pt x="66030" y="17381"/>
                </a:cubicBezTo>
                <a:cubicBezTo>
                  <a:pt x="65405" y="17997"/>
                  <a:pt x="64744" y="18587"/>
                  <a:pt x="64084" y="19142"/>
                </a:cubicBezTo>
                <a:cubicBezTo>
                  <a:pt x="63978" y="18517"/>
                  <a:pt x="63908" y="17892"/>
                  <a:pt x="63908" y="17302"/>
                </a:cubicBezTo>
                <a:cubicBezTo>
                  <a:pt x="64568" y="16677"/>
                  <a:pt x="65229" y="16060"/>
                  <a:pt x="65845" y="15400"/>
                </a:cubicBezTo>
                <a:close/>
                <a:moveTo>
                  <a:pt x="63829" y="15620"/>
                </a:moveTo>
                <a:lnTo>
                  <a:pt x="63829" y="15620"/>
                </a:lnTo>
                <a:cubicBezTo>
                  <a:pt x="63794" y="16166"/>
                  <a:pt x="63794" y="16721"/>
                  <a:pt x="63794" y="17266"/>
                </a:cubicBezTo>
                <a:cubicBezTo>
                  <a:pt x="63063" y="17927"/>
                  <a:pt x="62288" y="18552"/>
                  <a:pt x="61487" y="19177"/>
                </a:cubicBezTo>
                <a:cubicBezTo>
                  <a:pt x="61487" y="18657"/>
                  <a:pt x="61487" y="18182"/>
                  <a:pt x="61522" y="17671"/>
                </a:cubicBezTo>
                <a:cubicBezTo>
                  <a:pt x="62323" y="17011"/>
                  <a:pt x="63098" y="16351"/>
                  <a:pt x="63829" y="15620"/>
                </a:cubicBezTo>
                <a:close/>
                <a:moveTo>
                  <a:pt x="85178" y="16641"/>
                </a:moveTo>
                <a:cubicBezTo>
                  <a:pt x="85258" y="16976"/>
                  <a:pt x="85363" y="17266"/>
                  <a:pt x="85434" y="17557"/>
                </a:cubicBezTo>
                <a:cubicBezTo>
                  <a:pt x="85548" y="17962"/>
                  <a:pt x="85654" y="18402"/>
                  <a:pt x="85803" y="18842"/>
                </a:cubicBezTo>
                <a:cubicBezTo>
                  <a:pt x="85178" y="18922"/>
                  <a:pt x="84518" y="18992"/>
                  <a:pt x="83823" y="19098"/>
                </a:cubicBezTo>
                <a:cubicBezTo>
                  <a:pt x="83347" y="19177"/>
                  <a:pt x="82872" y="19247"/>
                  <a:pt x="82431" y="19318"/>
                </a:cubicBezTo>
                <a:cubicBezTo>
                  <a:pt x="82247" y="18701"/>
                  <a:pt x="82132" y="18112"/>
                  <a:pt x="81991" y="17487"/>
                </a:cubicBezTo>
                <a:cubicBezTo>
                  <a:pt x="81956" y="17337"/>
                  <a:pt x="81912" y="17196"/>
                  <a:pt x="81877" y="17046"/>
                </a:cubicBezTo>
                <a:cubicBezTo>
                  <a:pt x="82062" y="17011"/>
                  <a:pt x="82247" y="16976"/>
                  <a:pt x="82431" y="16941"/>
                </a:cubicBezTo>
                <a:cubicBezTo>
                  <a:pt x="83382" y="16791"/>
                  <a:pt x="84298" y="16721"/>
                  <a:pt x="85178" y="16641"/>
                </a:cubicBezTo>
                <a:close/>
                <a:moveTo>
                  <a:pt x="91746" y="16941"/>
                </a:moveTo>
                <a:lnTo>
                  <a:pt x="91746" y="16941"/>
                </a:lnTo>
                <a:cubicBezTo>
                  <a:pt x="92081" y="16976"/>
                  <a:pt x="92442" y="17046"/>
                  <a:pt x="92776" y="17161"/>
                </a:cubicBezTo>
                <a:cubicBezTo>
                  <a:pt x="93401" y="17302"/>
                  <a:pt x="94018" y="17487"/>
                  <a:pt x="94572" y="17671"/>
                </a:cubicBezTo>
                <a:cubicBezTo>
                  <a:pt x="94757" y="17997"/>
                  <a:pt x="94898" y="18261"/>
                  <a:pt x="95083" y="18517"/>
                </a:cubicBezTo>
                <a:cubicBezTo>
                  <a:pt x="95232" y="18807"/>
                  <a:pt x="95417" y="19062"/>
                  <a:pt x="95558" y="19318"/>
                </a:cubicBezTo>
                <a:cubicBezTo>
                  <a:pt x="94942" y="19142"/>
                  <a:pt x="94238" y="18992"/>
                  <a:pt x="93542" y="18878"/>
                </a:cubicBezTo>
                <a:cubicBezTo>
                  <a:pt x="93252" y="18842"/>
                  <a:pt x="92917" y="18807"/>
                  <a:pt x="92591" y="18772"/>
                </a:cubicBezTo>
                <a:cubicBezTo>
                  <a:pt x="92442" y="18517"/>
                  <a:pt x="92336" y="18296"/>
                  <a:pt x="92221" y="18041"/>
                </a:cubicBezTo>
                <a:cubicBezTo>
                  <a:pt x="92081" y="17707"/>
                  <a:pt x="91896" y="17337"/>
                  <a:pt x="91746" y="16941"/>
                </a:cubicBezTo>
                <a:close/>
                <a:moveTo>
                  <a:pt x="16067" y="16316"/>
                </a:moveTo>
                <a:cubicBezTo>
                  <a:pt x="16507" y="16897"/>
                  <a:pt x="16912" y="17522"/>
                  <a:pt x="17247" y="18182"/>
                </a:cubicBezTo>
                <a:cubicBezTo>
                  <a:pt x="17062" y="18587"/>
                  <a:pt x="16842" y="18957"/>
                  <a:pt x="16622" y="19362"/>
                </a:cubicBezTo>
                <a:cubicBezTo>
                  <a:pt x="16182" y="18807"/>
                  <a:pt x="15742" y="18261"/>
                  <a:pt x="15266" y="17742"/>
                </a:cubicBezTo>
                <a:cubicBezTo>
                  <a:pt x="15592" y="17302"/>
                  <a:pt x="15847" y="16826"/>
                  <a:pt x="16067" y="16316"/>
                </a:cubicBezTo>
                <a:close/>
                <a:moveTo>
                  <a:pt x="9940" y="16976"/>
                </a:moveTo>
                <a:cubicBezTo>
                  <a:pt x="10494" y="17117"/>
                  <a:pt x="11005" y="17302"/>
                  <a:pt x="11480" y="17557"/>
                </a:cubicBezTo>
                <a:cubicBezTo>
                  <a:pt x="11745" y="17671"/>
                  <a:pt x="12000" y="17777"/>
                  <a:pt x="12220" y="17927"/>
                </a:cubicBezTo>
                <a:cubicBezTo>
                  <a:pt x="11745" y="18437"/>
                  <a:pt x="11260" y="18922"/>
                  <a:pt x="10714" y="19397"/>
                </a:cubicBezTo>
                <a:cubicBezTo>
                  <a:pt x="10424" y="19247"/>
                  <a:pt x="10125" y="19142"/>
                  <a:pt x="9799" y="19027"/>
                </a:cubicBezTo>
                <a:cubicBezTo>
                  <a:pt x="9359" y="18878"/>
                  <a:pt x="8883" y="18737"/>
                  <a:pt x="8399" y="18622"/>
                </a:cubicBezTo>
                <a:cubicBezTo>
                  <a:pt x="8883" y="18147"/>
                  <a:pt x="9323" y="17707"/>
                  <a:pt x="9720" y="17231"/>
                </a:cubicBezTo>
                <a:cubicBezTo>
                  <a:pt x="9799" y="17161"/>
                  <a:pt x="9869" y="17046"/>
                  <a:pt x="9940" y="16976"/>
                </a:cubicBezTo>
                <a:close/>
                <a:moveTo>
                  <a:pt x="76154" y="16016"/>
                </a:moveTo>
                <a:cubicBezTo>
                  <a:pt x="76304" y="16791"/>
                  <a:pt x="76489" y="17557"/>
                  <a:pt x="76674" y="18367"/>
                </a:cubicBezTo>
                <a:cubicBezTo>
                  <a:pt x="75969" y="18657"/>
                  <a:pt x="75309" y="19027"/>
                  <a:pt x="74649" y="19397"/>
                </a:cubicBezTo>
                <a:cubicBezTo>
                  <a:pt x="74429" y="18622"/>
                  <a:pt x="74253" y="17892"/>
                  <a:pt x="74103" y="17161"/>
                </a:cubicBezTo>
                <a:cubicBezTo>
                  <a:pt x="74763" y="16721"/>
                  <a:pt x="75424" y="16316"/>
                  <a:pt x="76154" y="16016"/>
                </a:cubicBezTo>
                <a:close/>
                <a:moveTo>
                  <a:pt x="61557" y="16641"/>
                </a:moveTo>
                <a:lnTo>
                  <a:pt x="61557" y="16641"/>
                </a:lnTo>
                <a:cubicBezTo>
                  <a:pt x="61522" y="16976"/>
                  <a:pt x="61487" y="17302"/>
                  <a:pt x="61443" y="17636"/>
                </a:cubicBezTo>
                <a:cubicBezTo>
                  <a:pt x="60712" y="18261"/>
                  <a:pt x="59946" y="18842"/>
                  <a:pt x="59207" y="19432"/>
                </a:cubicBezTo>
                <a:cubicBezTo>
                  <a:pt x="59242" y="19098"/>
                  <a:pt x="59286" y="18772"/>
                  <a:pt x="59356" y="18437"/>
                </a:cubicBezTo>
                <a:cubicBezTo>
                  <a:pt x="60087" y="17856"/>
                  <a:pt x="60862" y="17266"/>
                  <a:pt x="61557" y="16641"/>
                </a:cubicBezTo>
                <a:close/>
                <a:moveTo>
                  <a:pt x="103596" y="17557"/>
                </a:moveTo>
                <a:lnTo>
                  <a:pt x="103596" y="17557"/>
                </a:lnTo>
                <a:cubicBezTo>
                  <a:pt x="104477" y="17742"/>
                  <a:pt x="105427" y="17892"/>
                  <a:pt x="106457" y="17997"/>
                </a:cubicBezTo>
                <a:cubicBezTo>
                  <a:pt x="106783" y="18481"/>
                  <a:pt x="107153" y="18992"/>
                  <a:pt x="107558" y="19503"/>
                </a:cubicBezTo>
                <a:cubicBezTo>
                  <a:pt x="106563" y="19432"/>
                  <a:pt x="105577" y="19283"/>
                  <a:pt x="104697" y="19098"/>
                </a:cubicBezTo>
                <a:cubicBezTo>
                  <a:pt x="104257" y="18587"/>
                  <a:pt x="103887" y="18076"/>
                  <a:pt x="103596" y="17557"/>
                </a:cubicBezTo>
                <a:close/>
                <a:moveTo>
                  <a:pt x="67650" y="15840"/>
                </a:moveTo>
                <a:cubicBezTo>
                  <a:pt x="67720" y="16571"/>
                  <a:pt x="67870" y="17302"/>
                  <a:pt x="68011" y="18076"/>
                </a:cubicBezTo>
                <a:cubicBezTo>
                  <a:pt x="67535" y="18622"/>
                  <a:pt x="67060" y="19142"/>
                  <a:pt x="66549" y="19617"/>
                </a:cubicBezTo>
                <a:cubicBezTo>
                  <a:pt x="66364" y="18878"/>
                  <a:pt x="66215" y="18147"/>
                  <a:pt x="66109" y="17416"/>
                </a:cubicBezTo>
                <a:cubicBezTo>
                  <a:pt x="66655" y="16897"/>
                  <a:pt x="67130" y="16386"/>
                  <a:pt x="67650" y="15840"/>
                </a:cubicBezTo>
                <a:close/>
                <a:moveTo>
                  <a:pt x="2351" y="18041"/>
                </a:moveTo>
                <a:cubicBezTo>
                  <a:pt x="3381" y="18041"/>
                  <a:pt x="4367" y="18041"/>
                  <a:pt x="5362" y="18147"/>
                </a:cubicBezTo>
                <a:cubicBezTo>
                  <a:pt x="4737" y="18701"/>
                  <a:pt x="4111" y="19247"/>
                  <a:pt x="3451" y="19758"/>
                </a:cubicBezTo>
                <a:cubicBezTo>
                  <a:pt x="2679" y="19679"/>
                  <a:pt x="1931" y="19639"/>
                  <a:pt x="1171" y="19639"/>
                </a:cubicBezTo>
                <a:cubicBezTo>
                  <a:pt x="917" y="19639"/>
                  <a:pt x="663" y="19643"/>
                  <a:pt x="405" y="19652"/>
                </a:cubicBezTo>
                <a:cubicBezTo>
                  <a:pt x="1065" y="19142"/>
                  <a:pt x="1726" y="18622"/>
                  <a:pt x="2351" y="18041"/>
                </a:cubicBezTo>
                <a:close/>
                <a:moveTo>
                  <a:pt x="69666" y="16236"/>
                </a:moveTo>
                <a:cubicBezTo>
                  <a:pt x="69771" y="16826"/>
                  <a:pt x="69921" y="17451"/>
                  <a:pt x="70071" y="18041"/>
                </a:cubicBezTo>
                <a:cubicBezTo>
                  <a:pt x="69771" y="18367"/>
                  <a:pt x="69516" y="18701"/>
                  <a:pt x="69226" y="19027"/>
                </a:cubicBezTo>
                <a:cubicBezTo>
                  <a:pt x="69005" y="19318"/>
                  <a:pt x="68785" y="19617"/>
                  <a:pt x="68530" y="19872"/>
                </a:cubicBezTo>
                <a:cubicBezTo>
                  <a:pt x="68380" y="19283"/>
                  <a:pt x="68231" y="18701"/>
                  <a:pt x="68125" y="18076"/>
                </a:cubicBezTo>
                <a:cubicBezTo>
                  <a:pt x="68310" y="17892"/>
                  <a:pt x="68486" y="17671"/>
                  <a:pt x="68636" y="17451"/>
                </a:cubicBezTo>
                <a:cubicBezTo>
                  <a:pt x="68970" y="17011"/>
                  <a:pt x="69331" y="16606"/>
                  <a:pt x="69666" y="16236"/>
                </a:cubicBezTo>
                <a:close/>
                <a:moveTo>
                  <a:pt x="99159" y="17381"/>
                </a:moveTo>
                <a:cubicBezTo>
                  <a:pt x="99960" y="17821"/>
                  <a:pt x="100805" y="18182"/>
                  <a:pt x="101765" y="18481"/>
                </a:cubicBezTo>
                <a:cubicBezTo>
                  <a:pt x="102126" y="18922"/>
                  <a:pt x="102496" y="19397"/>
                  <a:pt x="102936" y="19872"/>
                </a:cubicBezTo>
                <a:cubicBezTo>
                  <a:pt x="101985" y="19582"/>
                  <a:pt x="101061" y="19212"/>
                  <a:pt x="100260" y="18807"/>
                </a:cubicBezTo>
                <a:cubicBezTo>
                  <a:pt x="99855" y="18367"/>
                  <a:pt x="99485" y="17892"/>
                  <a:pt x="99159" y="17381"/>
                </a:cubicBezTo>
                <a:close/>
                <a:moveTo>
                  <a:pt x="81806" y="17046"/>
                </a:moveTo>
                <a:cubicBezTo>
                  <a:pt x="81842" y="17196"/>
                  <a:pt x="81877" y="17381"/>
                  <a:pt x="81912" y="17522"/>
                </a:cubicBezTo>
                <a:cubicBezTo>
                  <a:pt x="82027" y="18112"/>
                  <a:pt x="82176" y="18737"/>
                  <a:pt x="82352" y="19318"/>
                </a:cubicBezTo>
                <a:cubicBezTo>
                  <a:pt x="81331" y="19503"/>
                  <a:pt x="80371" y="19723"/>
                  <a:pt x="79491" y="19943"/>
                </a:cubicBezTo>
                <a:cubicBezTo>
                  <a:pt x="79385" y="19467"/>
                  <a:pt x="79236" y="18992"/>
                  <a:pt x="79165" y="18552"/>
                </a:cubicBezTo>
                <a:cubicBezTo>
                  <a:pt x="79095" y="18261"/>
                  <a:pt x="79016" y="17962"/>
                  <a:pt x="78945" y="17671"/>
                </a:cubicBezTo>
                <a:cubicBezTo>
                  <a:pt x="79826" y="17416"/>
                  <a:pt x="80776" y="17231"/>
                  <a:pt x="81806" y="17046"/>
                </a:cubicBezTo>
                <a:close/>
                <a:moveTo>
                  <a:pt x="71682" y="16456"/>
                </a:moveTo>
                <a:cubicBezTo>
                  <a:pt x="71832" y="17117"/>
                  <a:pt x="71972" y="17821"/>
                  <a:pt x="72157" y="18517"/>
                </a:cubicBezTo>
                <a:cubicBezTo>
                  <a:pt x="71647" y="18957"/>
                  <a:pt x="71127" y="19432"/>
                  <a:pt x="70617" y="19978"/>
                </a:cubicBezTo>
                <a:cubicBezTo>
                  <a:pt x="70467" y="19362"/>
                  <a:pt x="70291" y="18737"/>
                  <a:pt x="70141" y="18076"/>
                </a:cubicBezTo>
                <a:cubicBezTo>
                  <a:pt x="70652" y="17487"/>
                  <a:pt x="71171" y="16976"/>
                  <a:pt x="71682" y="16456"/>
                </a:cubicBezTo>
                <a:close/>
                <a:moveTo>
                  <a:pt x="17907" y="16677"/>
                </a:moveTo>
                <a:cubicBezTo>
                  <a:pt x="18198" y="17337"/>
                  <a:pt x="18453" y="18041"/>
                  <a:pt x="18708" y="18701"/>
                </a:cubicBezTo>
                <a:cubicBezTo>
                  <a:pt x="18744" y="18772"/>
                  <a:pt x="18788" y="18842"/>
                  <a:pt x="18823" y="18922"/>
                </a:cubicBezTo>
                <a:cubicBezTo>
                  <a:pt x="18673" y="19318"/>
                  <a:pt x="18524" y="19723"/>
                  <a:pt x="18383" y="20128"/>
                </a:cubicBezTo>
                <a:cubicBezTo>
                  <a:pt x="18347" y="20093"/>
                  <a:pt x="18347" y="20057"/>
                  <a:pt x="18303" y="19978"/>
                </a:cubicBezTo>
                <a:cubicBezTo>
                  <a:pt x="18013" y="19397"/>
                  <a:pt x="17687" y="18772"/>
                  <a:pt x="17353" y="18147"/>
                </a:cubicBezTo>
                <a:cubicBezTo>
                  <a:pt x="17573" y="17671"/>
                  <a:pt x="17758" y="17196"/>
                  <a:pt x="17907" y="16677"/>
                </a:cubicBezTo>
                <a:close/>
                <a:moveTo>
                  <a:pt x="5467" y="18182"/>
                </a:moveTo>
                <a:cubicBezTo>
                  <a:pt x="6418" y="18261"/>
                  <a:pt x="7343" y="18437"/>
                  <a:pt x="8223" y="18657"/>
                </a:cubicBezTo>
                <a:cubicBezTo>
                  <a:pt x="7704" y="19177"/>
                  <a:pt x="7122" y="19688"/>
                  <a:pt x="6497" y="20198"/>
                </a:cubicBezTo>
                <a:cubicBezTo>
                  <a:pt x="5538" y="20022"/>
                  <a:pt x="4552" y="19872"/>
                  <a:pt x="3557" y="19758"/>
                </a:cubicBezTo>
                <a:cubicBezTo>
                  <a:pt x="4217" y="19247"/>
                  <a:pt x="4842" y="18737"/>
                  <a:pt x="5467" y="18182"/>
                </a:cubicBezTo>
                <a:close/>
                <a:moveTo>
                  <a:pt x="97803" y="17451"/>
                </a:moveTo>
                <a:lnTo>
                  <a:pt x="97803" y="17451"/>
                </a:lnTo>
                <a:cubicBezTo>
                  <a:pt x="98349" y="17856"/>
                  <a:pt x="98939" y="18217"/>
                  <a:pt x="99564" y="18552"/>
                </a:cubicBezTo>
                <a:cubicBezTo>
                  <a:pt x="99784" y="18657"/>
                  <a:pt x="99960" y="18772"/>
                  <a:pt x="100180" y="18878"/>
                </a:cubicBezTo>
                <a:cubicBezTo>
                  <a:pt x="100585" y="19318"/>
                  <a:pt x="100955" y="19802"/>
                  <a:pt x="101360" y="20198"/>
                </a:cubicBezTo>
                <a:cubicBezTo>
                  <a:pt x="101025" y="20057"/>
                  <a:pt x="100735" y="19908"/>
                  <a:pt x="100400" y="19723"/>
                </a:cubicBezTo>
                <a:cubicBezTo>
                  <a:pt x="99890" y="19467"/>
                  <a:pt x="99379" y="19142"/>
                  <a:pt x="98860" y="18842"/>
                </a:cubicBezTo>
                <a:cubicBezTo>
                  <a:pt x="98499" y="18402"/>
                  <a:pt x="98129" y="17962"/>
                  <a:pt x="97803" y="17451"/>
                </a:cubicBezTo>
                <a:close/>
                <a:moveTo>
                  <a:pt x="94722" y="17742"/>
                </a:moveTo>
                <a:lnTo>
                  <a:pt x="94722" y="17742"/>
                </a:lnTo>
                <a:cubicBezTo>
                  <a:pt x="95523" y="18041"/>
                  <a:pt x="96263" y="18367"/>
                  <a:pt x="97028" y="18737"/>
                </a:cubicBezTo>
                <a:cubicBezTo>
                  <a:pt x="97398" y="19247"/>
                  <a:pt x="97803" y="19758"/>
                  <a:pt x="98199" y="20242"/>
                </a:cubicBezTo>
                <a:cubicBezTo>
                  <a:pt x="97398" y="19908"/>
                  <a:pt x="96553" y="19617"/>
                  <a:pt x="95708" y="19362"/>
                </a:cubicBezTo>
                <a:cubicBezTo>
                  <a:pt x="95523" y="19062"/>
                  <a:pt x="95338" y="18772"/>
                  <a:pt x="95162" y="18481"/>
                </a:cubicBezTo>
                <a:cubicBezTo>
                  <a:pt x="95012" y="18261"/>
                  <a:pt x="94863" y="17997"/>
                  <a:pt x="94722" y="17742"/>
                </a:cubicBezTo>
                <a:close/>
                <a:moveTo>
                  <a:pt x="95928" y="17082"/>
                </a:moveTo>
                <a:cubicBezTo>
                  <a:pt x="96439" y="17416"/>
                  <a:pt x="96958" y="17707"/>
                  <a:pt x="97433" y="18041"/>
                </a:cubicBezTo>
                <a:cubicBezTo>
                  <a:pt x="97909" y="18332"/>
                  <a:pt x="98349" y="18622"/>
                  <a:pt x="98824" y="18922"/>
                </a:cubicBezTo>
                <a:cubicBezTo>
                  <a:pt x="99229" y="19397"/>
                  <a:pt x="99634" y="19837"/>
                  <a:pt x="100004" y="20242"/>
                </a:cubicBezTo>
                <a:cubicBezTo>
                  <a:pt x="99740" y="20093"/>
                  <a:pt x="99485" y="19978"/>
                  <a:pt x="99229" y="19837"/>
                </a:cubicBezTo>
                <a:cubicBezTo>
                  <a:pt x="98534" y="19432"/>
                  <a:pt x="97803" y="19027"/>
                  <a:pt x="97064" y="18657"/>
                </a:cubicBezTo>
                <a:cubicBezTo>
                  <a:pt x="96659" y="18147"/>
                  <a:pt x="96298" y="17636"/>
                  <a:pt x="95928" y="17082"/>
                </a:cubicBezTo>
                <a:close/>
                <a:moveTo>
                  <a:pt x="12290" y="17962"/>
                </a:moveTo>
                <a:cubicBezTo>
                  <a:pt x="12915" y="18296"/>
                  <a:pt x="13505" y="18701"/>
                  <a:pt x="14051" y="19177"/>
                </a:cubicBezTo>
                <a:cubicBezTo>
                  <a:pt x="14016" y="19212"/>
                  <a:pt x="13946" y="19283"/>
                  <a:pt x="13901" y="19318"/>
                </a:cubicBezTo>
                <a:cubicBezTo>
                  <a:pt x="13541" y="19688"/>
                  <a:pt x="13136" y="20057"/>
                  <a:pt x="12695" y="20383"/>
                </a:cubicBezTo>
                <a:cubicBezTo>
                  <a:pt x="12105" y="20022"/>
                  <a:pt x="11445" y="19723"/>
                  <a:pt x="10820" y="19432"/>
                </a:cubicBezTo>
                <a:cubicBezTo>
                  <a:pt x="11340" y="18957"/>
                  <a:pt x="11815" y="18481"/>
                  <a:pt x="12290" y="17962"/>
                </a:cubicBezTo>
                <a:close/>
                <a:moveTo>
                  <a:pt x="15222" y="17856"/>
                </a:moveTo>
                <a:cubicBezTo>
                  <a:pt x="15706" y="18332"/>
                  <a:pt x="16147" y="18878"/>
                  <a:pt x="16543" y="19432"/>
                </a:cubicBezTo>
                <a:cubicBezTo>
                  <a:pt x="16287" y="19802"/>
                  <a:pt x="15997" y="20128"/>
                  <a:pt x="15662" y="20462"/>
                </a:cubicBezTo>
                <a:cubicBezTo>
                  <a:pt x="15187" y="20022"/>
                  <a:pt x="14711" y="19582"/>
                  <a:pt x="14201" y="19142"/>
                </a:cubicBezTo>
                <a:cubicBezTo>
                  <a:pt x="14562" y="18737"/>
                  <a:pt x="14932" y="18296"/>
                  <a:pt x="15222" y="17856"/>
                </a:cubicBezTo>
                <a:close/>
                <a:moveTo>
                  <a:pt x="101906" y="18517"/>
                </a:moveTo>
                <a:lnTo>
                  <a:pt x="101906" y="18517"/>
                </a:lnTo>
                <a:cubicBezTo>
                  <a:pt x="102751" y="18772"/>
                  <a:pt x="103667" y="18992"/>
                  <a:pt x="104661" y="19177"/>
                </a:cubicBezTo>
                <a:cubicBezTo>
                  <a:pt x="104987" y="19652"/>
                  <a:pt x="105427" y="20093"/>
                  <a:pt x="105868" y="20568"/>
                </a:cubicBezTo>
                <a:cubicBezTo>
                  <a:pt x="104882" y="20383"/>
                  <a:pt x="103966" y="20163"/>
                  <a:pt x="103086" y="19908"/>
                </a:cubicBezTo>
                <a:cubicBezTo>
                  <a:pt x="102681" y="19432"/>
                  <a:pt x="102276" y="18957"/>
                  <a:pt x="101906" y="18517"/>
                </a:cubicBezTo>
                <a:close/>
                <a:moveTo>
                  <a:pt x="78875" y="17671"/>
                </a:moveTo>
                <a:cubicBezTo>
                  <a:pt x="78945" y="17962"/>
                  <a:pt x="79016" y="18261"/>
                  <a:pt x="79051" y="18552"/>
                </a:cubicBezTo>
                <a:cubicBezTo>
                  <a:pt x="79165" y="19027"/>
                  <a:pt x="79271" y="19503"/>
                  <a:pt x="79421" y="19978"/>
                </a:cubicBezTo>
                <a:cubicBezTo>
                  <a:pt x="78690" y="20163"/>
                  <a:pt x="77994" y="20383"/>
                  <a:pt x="77334" y="20603"/>
                </a:cubicBezTo>
                <a:cubicBezTo>
                  <a:pt x="77255" y="20313"/>
                  <a:pt x="77184" y="20022"/>
                  <a:pt x="77114" y="19688"/>
                </a:cubicBezTo>
                <a:cubicBezTo>
                  <a:pt x="76964" y="19247"/>
                  <a:pt x="76894" y="18842"/>
                  <a:pt x="76779" y="18402"/>
                </a:cubicBezTo>
                <a:cubicBezTo>
                  <a:pt x="77440" y="18147"/>
                  <a:pt x="78135" y="17892"/>
                  <a:pt x="78875" y="17671"/>
                </a:cubicBezTo>
                <a:close/>
                <a:moveTo>
                  <a:pt x="89255" y="18701"/>
                </a:moveTo>
                <a:cubicBezTo>
                  <a:pt x="90390" y="18701"/>
                  <a:pt x="91491" y="18737"/>
                  <a:pt x="92521" y="18842"/>
                </a:cubicBezTo>
                <a:cubicBezTo>
                  <a:pt x="92847" y="19467"/>
                  <a:pt x="93181" y="20057"/>
                  <a:pt x="93507" y="20603"/>
                </a:cubicBezTo>
                <a:cubicBezTo>
                  <a:pt x="92957" y="20568"/>
                  <a:pt x="92398" y="20550"/>
                  <a:pt x="91839" y="20550"/>
                </a:cubicBezTo>
                <a:cubicBezTo>
                  <a:pt x="91279" y="20550"/>
                  <a:pt x="90720" y="20568"/>
                  <a:pt x="90170" y="20603"/>
                </a:cubicBezTo>
                <a:cubicBezTo>
                  <a:pt x="89836" y="20022"/>
                  <a:pt x="89545" y="19397"/>
                  <a:pt x="89255" y="18701"/>
                </a:cubicBezTo>
                <a:close/>
                <a:moveTo>
                  <a:pt x="74033" y="17196"/>
                </a:moveTo>
                <a:cubicBezTo>
                  <a:pt x="74173" y="17927"/>
                  <a:pt x="74358" y="18701"/>
                  <a:pt x="74578" y="19467"/>
                </a:cubicBezTo>
                <a:cubicBezTo>
                  <a:pt x="73988" y="19837"/>
                  <a:pt x="73407" y="20242"/>
                  <a:pt x="72818" y="20718"/>
                </a:cubicBezTo>
                <a:cubicBezTo>
                  <a:pt x="72633" y="19978"/>
                  <a:pt x="72448" y="19283"/>
                  <a:pt x="72272" y="18552"/>
                </a:cubicBezTo>
                <a:cubicBezTo>
                  <a:pt x="72818" y="18041"/>
                  <a:pt x="73407" y="17601"/>
                  <a:pt x="74033" y="17196"/>
                </a:cubicBezTo>
                <a:close/>
                <a:moveTo>
                  <a:pt x="8329" y="18701"/>
                </a:moveTo>
                <a:cubicBezTo>
                  <a:pt x="8839" y="18807"/>
                  <a:pt x="9323" y="18957"/>
                  <a:pt x="9799" y="19098"/>
                </a:cubicBezTo>
                <a:cubicBezTo>
                  <a:pt x="10089" y="19212"/>
                  <a:pt x="10345" y="19318"/>
                  <a:pt x="10644" y="19467"/>
                </a:cubicBezTo>
                <a:cubicBezTo>
                  <a:pt x="10125" y="19908"/>
                  <a:pt x="9614" y="20348"/>
                  <a:pt x="9024" y="20788"/>
                </a:cubicBezTo>
                <a:lnTo>
                  <a:pt x="7704" y="20462"/>
                </a:lnTo>
                <a:cubicBezTo>
                  <a:pt x="7343" y="20348"/>
                  <a:pt x="6973" y="20277"/>
                  <a:pt x="6603" y="20198"/>
                </a:cubicBezTo>
                <a:cubicBezTo>
                  <a:pt x="7228" y="19688"/>
                  <a:pt x="7783" y="19212"/>
                  <a:pt x="8329" y="18701"/>
                </a:cubicBezTo>
                <a:close/>
                <a:moveTo>
                  <a:pt x="61443" y="17742"/>
                </a:moveTo>
                <a:lnTo>
                  <a:pt x="61443" y="17742"/>
                </a:lnTo>
                <a:cubicBezTo>
                  <a:pt x="61408" y="18261"/>
                  <a:pt x="61372" y="18737"/>
                  <a:pt x="61408" y="19247"/>
                </a:cubicBezTo>
                <a:cubicBezTo>
                  <a:pt x="60677" y="19802"/>
                  <a:pt x="59902" y="20383"/>
                  <a:pt x="59136" y="20902"/>
                </a:cubicBezTo>
                <a:cubicBezTo>
                  <a:pt x="59136" y="20462"/>
                  <a:pt x="59171" y="19978"/>
                  <a:pt x="59207" y="19538"/>
                </a:cubicBezTo>
                <a:cubicBezTo>
                  <a:pt x="59946" y="18957"/>
                  <a:pt x="60712" y="18367"/>
                  <a:pt x="61443" y="17742"/>
                </a:cubicBezTo>
                <a:close/>
                <a:moveTo>
                  <a:pt x="89175" y="18701"/>
                </a:moveTo>
                <a:cubicBezTo>
                  <a:pt x="89439" y="19397"/>
                  <a:pt x="89730" y="20022"/>
                  <a:pt x="90056" y="20603"/>
                </a:cubicBezTo>
                <a:cubicBezTo>
                  <a:pt x="88920" y="20682"/>
                  <a:pt x="87820" y="20788"/>
                  <a:pt x="86719" y="20938"/>
                </a:cubicBezTo>
                <a:cubicBezTo>
                  <a:pt x="86428" y="20277"/>
                  <a:pt x="86173" y="19617"/>
                  <a:pt x="85918" y="18922"/>
                </a:cubicBezTo>
                <a:cubicBezTo>
                  <a:pt x="87054" y="18807"/>
                  <a:pt x="88154" y="18737"/>
                  <a:pt x="89175" y="18701"/>
                </a:cubicBezTo>
                <a:close/>
                <a:moveTo>
                  <a:pt x="92626" y="18842"/>
                </a:moveTo>
                <a:lnTo>
                  <a:pt x="92626" y="18842"/>
                </a:lnTo>
                <a:cubicBezTo>
                  <a:pt x="92917" y="18878"/>
                  <a:pt x="93252" y="18922"/>
                  <a:pt x="93542" y="18992"/>
                </a:cubicBezTo>
                <a:cubicBezTo>
                  <a:pt x="94282" y="19098"/>
                  <a:pt x="94977" y="19247"/>
                  <a:pt x="95637" y="19432"/>
                </a:cubicBezTo>
                <a:cubicBezTo>
                  <a:pt x="95998" y="19943"/>
                  <a:pt x="96368" y="20497"/>
                  <a:pt x="96738" y="20973"/>
                </a:cubicBezTo>
                <a:cubicBezTo>
                  <a:pt x="96218" y="20902"/>
                  <a:pt x="95743" y="20788"/>
                  <a:pt x="95232" y="20753"/>
                </a:cubicBezTo>
                <a:cubicBezTo>
                  <a:pt x="94678" y="20682"/>
                  <a:pt x="94167" y="20638"/>
                  <a:pt x="93621" y="20603"/>
                </a:cubicBezTo>
                <a:cubicBezTo>
                  <a:pt x="93252" y="20057"/>
                  <a:pt x="92917" y="19467"/>
                  <a:pt x="92626" y="18842"/>
                </a:cubicBezTo>
                <a:close/>
                <a:moveTo>
                  <a:pt x="104767" y="19212"/>
                </a:moveTo>
                <a:lnTo>
                  <a:pt x="104767" y="19212"/>
                </a:lnTo>
                <a:cubicBezTo>
                  <a:pt x="105683" y="19397"/>
                  <a:pt x="106642" y="19503"/>
                  <a:pt x="107628" y="19617"/>
                </a:cubicBezTo>
                <a:cubicBezTo>
                  <a:pt x="108033" y="20093"/>
                  <a:pt x="108474" y="20533"/>
                  <a:pt x="108914" y="20973"/>
                </a:cubicBezTo>
                <a:cubicBezTo>
                  <a:pt x="107884" y="20902"/>
                  <a:pt x="106933" y="20753"/>
                  <a:pt x="106017" y="20603"/>
                </a:cubicBezTo>
                <a:cubicBezTo>
                  <a:pt x="105542" y="20128"/>
                  <a:pt x="105137" y="19652"/>
                  <a:pt x="104767" y="19212"/>
                </a:cubicBezTo>
                <a:close/>
                <a:moveTo>
                  <a:pt x="63794" y="17381"/>
                </a:moveTo>
                <a:cubicBezTo>
                  <a:pt x="63829" y="17962"/>
                  <a:pt x="63908" y="18587"/>
                  <a:pt x="64014" y="19212"/>
                </a:cubicBezTo>
                <a:cubicBezTo>
                  <a:pt x="63248" y="19837"/>
                  <a:pt x="62438" y="20418"/>
                  <a:pt x="61628" y="21008"/>
                </a:cubicBezTo>
                <a:cubicBezTo>
                  <a:pt x="61557" y="20418"/>
                  <a:pt x="61522" y="19872"/>
                  <a:pt x="61487" y="19283"/>
                </a:cubicBezTo>
                <a:cubicBezTo>
                  <a:pt x="62288" y="18657"/>
                  <a:pt x="63063" y="18041"/>
                  <a:pt x="63794" y="17381"/>
                </a:cubicBezTo>
                <a:close/>
                <a:moveTo>
                  <a:pt x="17317" y="18261"/>
                </a:moveTo>
                <a:cubicBezTo>
                  <a:pt x="17608" y="18842"/>
                  <a:pt x="17943" y="19432"/>
                  <a:pt x="18233" y="20022"/>
                </a:cubicBezTo>
                <a:cubicBezTo>
                  <a:pt x="18268" y="20093"/>
                  <a:pt x="18303" y="20163"/>
                  <a:pt x="18303" y="20242"/>
                </a:cubicBezTo>
                <a:cubicBezTo>
                  <a:pt x="18198" y="20533"/>
                  <a:pt x="18013" y="20788"/>
                  <a:pt x="17828" y="21079"/>
                </a:cubicBezTo>
                <a:cubicBezTo>
                  <a:pt x="17467" y="20533"/>
                  <a:pt x="17062" y="19943"/>
                  <a:pt x="16657" y="19432"/>
                </a:cubicBezTo>
                <a:cubicBezTo>
                  <a:pt x="16912" y="19062"/>
                  <a:pt x="17133" y="18657"/>
                  <a:pt x="17317" y="18261"/>
                </a:cubicBezTo>
                <a:close/>
                <a:moveTo>
                  <a:pt x="59242" y="18552"/>
                </a:moveTo>
                <a:cubicBezTo>
                  <a:pt x="59207" y="18842"/>
                  <a:pt x="59136" y="19177"/>
                  <a:pt x="59101" y="19503"/>
                </a:cubicBezTo>
                <a:cubicBezTo>
                  <a:pt x="58361" y="20057"/>
                  <a:pt x="57631" y="20638"/>
                  <a:pt x="56900" y="21158"/>
                </a:cubicBezTo>
                <a:cubicBezTo>
                  <a:pt x="56970" y="20858"/>
                  <a:pt x="57041" y="20533"/>
                  <a:pt x="57120" y="20242"/>
                </a:cubicBezTo>
                <a:cubicBezTo>
                  <a:pt x="57816" y="19652"/>
                  <a:pt x="58546" y="19098"/>
                  <a:pt x="59242" y="18552"/>
                </a:cubicBezTo>
                <a:close/>
                <a:moveTo>
                  <a:pt x="17467" y="12609"/>
                </a:moveTo>
                <a:cubicBezTo>
                  <a:pt x="18198" y="13965"/>
                  <a:pt x="18708" y="15470"/>
                  <a:pt x="19184" y="17011"/>
                </a:cubicBezTo>
                <a:cubicBezTo>
                  <a:pt x="19529" y="18023"/>
                  <a:pt x="19864" y="19059"/>
                  <a:pt x="20280" y="20056"/>
                </a:cubicBezTo>
                <a:lnTo>
                  <a:pt x="20280" y="20056"/>
                </a:lnTo>
                <a:lnTo>
                  <a:pt x="20179" y="20022"/>
                </a:lnTo>
                <a:cubicBezTo>
                  <a:pt x="20108" y="20277"/>
                  <a:pt x="20064" y="20497"/>
                  <a:pt x="19994" y="20718"/>
                </a:cubicBezTo>
                <a:cubicBezTo>
                  <a:pt x="19959" y="20902"/>
                  <a:pt x="19923" y="21079"/>
                  <a:pt x="19888" y="21263"/>
                </a:cubicBezTo>
                <a:cubicBezTo>
                  <a:pt x="19518" y="20497"/>
                  <a:pt x="19184" y="19688"/>
                  <a:pt x="18893" y="18922"/>
                </a:cubicBezTo>
                <a:cubicBezTo>
                  <a:pt x="18964" y="18701"/>
                  <a:pt x="19043" y="18481"/>
                  <a:pt x="19078" y="18261"/>
                </a:cubicBezTo>
                <a:cubicBezTo>
                  <a:pt x="19149" y="18041"/>
                  <a:pt x="19228" y="17821"/>
                  <a:pt x="19263" y="17601"/>
                </a:cubicBezTo>
                <a:lnTo>
                  <a:pt x="19184" y="17557"/>
                </a:lnTo>
                <a:cubicBezTo>
                  <a:pt x="19113" y="17777"/>
                  <a:pt x="19078" y="17997"/>
                  <a:pt x="19008" y="18261"/>
                </a:cubicBezTo>
                <a:cubicBezTo>
                  <a:pt x="18964" y="18402"/>
                  <a:pt x="18893" y="18587"/>
                  <a:pt x="18858" y="18772"/>
                </a:cubicBezTo>
                <a:cubicBezTo>
                  <a:pt x="18823" y="18737"/>
                  <a:pt x="18823" y="18701"/>
                  <a:pt x="18823" y="18657"/>
                </a:cubicBezTo>
                <a:cubicBezTo>
                  <a:pt x="18524" y="17962"/>
                  <a:pt x="18268" y="17231"/>
                  <a:pt x="17978" y="16571"/>
                </a:cubicBezTo>
                <a:cubicBezTo>
                  <a:pt x="18048" y="16236"/>
                  <a:pt x="18163" y="15875"/>
                  <a:pt x="18268" y="15541"/>
                </a:cubicBezTo>
                <a:cubicBezTo>
                  <a:pt x="18303" y="15400"/>
                  <a:pt x="18383" y="15215"/>
                  <a:pt x="18418" y="15030"/>
                </a:cubicBezTo>
                <a:lnTo>
                  <a:pt x="18347" y="15030"/>
                </a:lnTo>
                <a:cubicBezTo>
                  <a:pt x="18303" y="15180"/>
                  <a:pt x="18233" y="15356"/>
                  <a:pt x="18198" y="15541"/>
                </a:cubicBezTo>
                <a:cubicBezTo>
                  <a:pt x="18083" y="15840"/>
                  <a:pt x="18013" y="16131"/>
                  <a:pt x="17907" y="16421"/>
                </a:cubicBezTo>
                <a:cubicBezTo>
                  <a:pt x="17608" y="15726"/>
                  <a:pt x="17247" y="15065"/>
                  <a:pt x="16842" y="14405"/>
                </a:cubicBezTo>
                <a:cubicBezTo>
                  <a:pt x="17062" y="13815"/>
                  <a:pt x="17247" y="13234"/>
                  <a:pt x="17423" y="12644"/>
                </a:cubicBezTo>
                <a:lnTo>
                  <a:pt x="17467" y="12609"/>
                </a:lnTo>
                <a:close/>
                <a:moveTo>
                  <a:pt x="66030" y="17487"/>
                </a:moveTo>
                <a:cubicBezTo>
                  <a:pt x="66144" y="18217"/>
                  <a:pt x="66285" y="18957"/>
                  <a:pt x="66470" y="19688"/>
                </a:cubicBezTo>
                <a:cubicBezTo>
                  <a:pt x="65845" y="20242"/>
                  <a:pt x="65185" y="20788"/>
                  <a:pt x="64524" y="21299"/>
                </a:cubicBezTo>
                <a:cubicBezTo>
                  <a:pt x="64348" y="20603"/>
                  <a:pt x="64198" y="19908"/>
                  <a:pt x="64084" y="19247"/>
                </a:cubicBezTo>
                <a:cubicBezTo>
                  <a:pt x="64744" y="18701"/>
                  <a:pt x="65405" y="18112"/>
                  <a:pt x="66030" y="17487"/>
                </a:cubicBezTo>
                <a:close/>
                <a:moveTo>
                  <a:pt x="100365" y="18957"/>
                </a:moveTo>
                <a:lnTo>
                  <a:pt x="100365" y="18957"/>
                </a:lnTo>
                <a:cubicBezTo>
                  <a:pt x="101210" y="19362"/>
                  <a:pt x="102091" y="19688"/>
                  <a:pt x="103042" y="19978"/>
                </a:cubicBezTo>
                <a:cubicBezTo>
                  <a:pt x="103447" y="20418"/>
                  <a:pt x="103852" y="20858"/>
                  <a:pt x="104327" y="21299"/>
                </a:cubicBezTo>
                <a:cubicBezTo>
                  <a:pt x="103341" y="21008"/>
                  <a:pt x="102425" y="20682"/>
                  <a:pt x="101580" y="20313"/>
                </a:cubicBezTo>
                <a:cubicBezTo>
                  <a:pt x="101175" y="19872"/>
                  <a:pt x="100770" y="19432"/>
                  <a:pt x="100365" y="18957"/>
                </a:cubicBezTo>
                <a:close/>
                <a:moveTo>
                  <a:pt x="68046" y="18182"/>
                </a:moveTo>
                <a:cubicBezTo>
                  <a:pt x="68160" y="18772"/>
                  <a:pt x="68310" y="19362"/>
                  <a:pt x="68451" y="19943"/>
                </a:cubicBezTo>
                <a:cubicBezTo>
                  <a:pt x="67975" y="20462"/>
                  <a:pt x="67500" y="20973"/>
                  <a:pt x="66989" y="21413"/>
                </a:cubicBezTo>
                <a:cubicBezTo>
                  <a:pt x="66840" y="20858"/>
                  <a:pt x="66690" y="20277"/>
                  <a:pt x="66549" y="19723"/>
                </a:cubicBezTo>
                <a:cubicBezTo>
                  <a:pt x="67060" y="19212"/>
                  <a:pt x="67570" y="18701"/>
                  <a:pt x="68046" y="18182"/>
                </a:cubicBezTo>
                <a:close/>
                <a:moveTo>
                  <a:pt x="14122" y="19212"/>
                </a:moveTo>
                <a:cubicBezTo>
                  <a:pt x="14641" y="19617"/>
                  <a:pt x="15116" y="20057"/>
                  <a:pt x="15592" y="20533"/>
                </a:cubicBezTo>
                <a:lnTo>
                  <a:pt x="15557" y="20568"/>
                </a:lnTo>
                <a:cubicBezTo>
                  <a:pt x="15222" y="20858"/>
                  <a:pt x="14861" y="21158"/>
                  <a:pt x="14456" y="21448"/>
                </a:cubicBezTo>
                <a:cubicBezTo>
                  <a:pt x="13901" y="21079"/>
                  <a:pt x="13356" y="20753"/>
                  <a:pt x="12801" y="20418"/>
                </a:cubicBezTo>
                <a:cubicBezTo>
                  <a:pt x="13206" y="20093"/>
                  <a:pt x="13576" y="19758"/>
                  <a:pt x="13946" y="19397"/>
                </a:cubicBezTo>
                <a:cubicBezTo>
                  <a:pt x="14016" y="19318"/>
                  <a:pt x="14051" y="19283"/>
                  <a:pt x="14122" y="19212"/>
                </a:cubicBezTo>
                <a:close/>
                <a:moveTo>
                  <a:pt x="85839" y="18922"/>
                </a:moveTo>
                <a:cubicBezTo>
                  <a:pt x="86059" y="19617"/>
                  <a:pt x="86314" y="20277"/>
                  <a:pt x="86649" y="20938"/>
                </a:cubicBezTo>
                <a:cubicBezTo>
                  <a:pt x="85654" y="21079"/>
                  <a:pt x="84703" y="21228"/>
                  <a:pt x="83752" y="21378"/>
                </a:cubicBezTo>
                <a:cubicBezTo>
                  <a:pt x="83532" y="21413"/>
                  <a:pt x="83347" y="21448"/>
                  <a:pt x="83162" y="21484"/>
                </a:cubicBezTo>
                <a:cubicBezTo>
                  <a:pt x="82872" y="20823"/>
                  <a:pt x="82652" y="20093"/>
                  <a:pt x="82467" y="19397"/>
                </a:cubicBezTo>
                <a:cubicBezTo>
                  <a:pt x="82907" y="19318"/>
                  <a:pt x="83347" y="19247"/>
                  <a:pt x="83823" y="19177"/>
                </a:cubicBezTo>
                <a:cubicBezTo>
                  <a:pt x="84518" y="19062"/>
                  <a:pt x="85178" y="18992"/>
                  <a:pt x="85839" y="18922"/>
                </a:cubicBezTo>
                <a:close/>
                <a:moveTo>
                  <a:pt x="10750" y="19503"/>
                </a:moveTo>
                <a:cubicBezTo>
                  <a:pt x="11375" y="19758"/>
                  <a:pt x="12035" y="20093"/>
                  <a:pt x="12625" y="20418"/>
                </a:cubicBezTo>
                <a:cubicBezTo>
                  <a:pt x="12185" y="20823"/>
                  <a:pt x="11701" y="21158"/>
                  <a:pt x="11225" y="21519"/>
                </a:cubicBezTo>
                <a:cubicBezTo>
                  <a:pt x="10530" y="21263"/>
                  <a:pt x="9834" y="21043"/>
                  <a:pt x="9139" y="20823"/>
                </a:cubicBezTo>
                <a:cubicBezTo>
                  <a:pt x="9684" y="20383"/>
                  <a:pt x="10239" y="19943"/>
                  <a:pt x="10750" y="19503"/>
                </a:cubicBezTo>
                <a:close/>
                <a:moveTo>
                  <a:pt x="76709" y="18437"/>
                </a:moveTo>
                <a:cubicBezTo>
                  <a:pt x="76779" y="18878"/>
                  <a:pt x="76894" y="19283"/>
                  <a:pt x="76999" y="19723"/>
                </a:cubicBezTo>
                <a:cubicBezTo>
                  <a:pt x="77114" y="20022"/>
                  <a:pt x="77184" y="20348"/>
                  <a:pt x="77255" y="20638"/>
                </a:cubicBezTo>
                <a:cubicBezTo>
                  <a:pt x="76559" y="20938"/>
                  <a:pt x="75899" y="21228"/>
                  <a:pt x="75274" y="21598"/>
                </a:cubicBezTo>
                <a:cubicBezTo>
                  <a:pt x="75239" y="21448"/>
                  <a:pt x="75203" y="21343"/>
                  <a:pt x="75168" y="21193"/>
                </a:cubicBezTo>
                <a:cubicBezTo>
                  <a:pt x="74983" y="20603"/>
                  <a:pt x="74834" y="20057"/>
                  <a:pt x="74693" y="19503"/>
                </a:cubicBezTo>
                <a:cubicBezTo>
                  <a:pt x="75309" y="19098"/>
                  <a:pt x="75969" y="18737"/>
                  <a:pt x="76709" y="18437"/>
                </a:cubicBezTo>
                <a:close/>
                <a:moveTo>
                  <a:pt x="99045" y="19062"/>
                </a:moveTo>
                <a:lnTo>
                  <a:pt x="99045" y="19062"/>
                </a:lnTo>
                <a:cubicBezTo>
                  <a:pt x="99485" y="19318"/>
                  <a:pt x="99925" y="19582"/>
                  <a:pt x="100365" y="19802"/>
                </a:cubicBezTo>
                <a:cubicBezTo>
                  <a:pt x="100735" y="20022"/>
                  <a:pt x="101140" y="20198"/>
                  <a:pt x="101545" y="20383"/>
                </a:cubicBezTo>
                <a:cubicBezTo>
                  <a:pt x="101941" y="20823"/>
                  <a:pt x="102381" y="21228"/>
                  <a:pt x="102786" y="21633"/>
                </a:cubicBezTo>
                <a:cubicBezTo>
                  <a:pt x="102566" y="21519"/>
                  <a:pt x="102346" y="21448"/>
                  <a:pt x="102161" y="21343"/>
                </a:cubicBezTo>
                <a:cubicBezTo>
                  <a:pt x="101501" y="21043"/>
                  <a:pt x="100841" y="20718"/>
                  <a:pt x="100224" y="20383"/>
                </a:cubicBezTo>
                <a:cubicBezTo>
                  <a:pt x="99855" y="19978"/>
                  <a:pt x="99450" y="19538"/>
                  <a:pt x="99045" y="19062"/>
                </a:cubicBezTo>
                <a:close/>
                <a:moveTo>
                  <a:pt x="70071" y="18147"/>
                </a:moveTo>
                <a:cubicBezTo>
                  <a:pt x="70212" y="18807"/>
                  <a:pt x="70396" y="19432"/>
                  <a:pt x="70546" y="20057"/>
                </a:cubicBezTo>
                <a:cubicBezTo>
                  <a:pt x="70176" y="20418"/>
                  <a:pt x="69807" y="20823"/>
                  <a:pt x="69446" y="21263"/>
                </a:cubicBezTo>
                <a:cubicBezTo>
                  <a:pt x="69296" y="21413"/>
                  <a:pt x="69190" y="21563"/>
                  <a:pt x="69041" y="21704"/>
                </a:cubicBezTo>
                <a:cubicBezTo>
                  <a:pt x="68891" y="21123"/>
                  <a:pt x="68706" y="20533"/>
                  <a:pt x="68565" y="19978"/>
                </a:cubicBezTo>
                <a:cubicBezTo>
                  <a:pt x="68821" y="19688"/>
                  <a:pt x="69076" y="19397"/>
                  <a:pt x="69296" y="19098"/>
                </a:cubicBezTo>
                <a:cubicBezTo>
                  <a:pt x="69551" y="18772"/>
                  <a:pt x="69807" y="18481"/>
                  <a:pt x="70071" y="18147"/>
                </a:cubicBezTo>
                <a:close/>
                <a:moveTo>
                  <a:pt x="97178" y="18842"/>
                </a:moveTo>
                <a:cubicBezTo>
                  <a:pt x="97838" y="19177"/>
                  <a:pt x="98499" y="19538"/>
                  <a:pt x="99194" y="19908"/>
                </a:cubicBezTo>
                <a:cubicBezTo>
                  <a:pt x="99520" y="20093"/>
                  <a:pt x="99855" y="20277"/>
                  <a:pt x="100180" y="20418"/>
                </a:cubicBezTo>
                <a:cubicBezTo>
                  <a:pt x="100480" y="20788"/>
                  <a:pt x="100770" y="21079"/>
                  <a:pt x="101025" y="21343"/>
                </a:cubicBezTo>
                <a:cubicBezTo>
                  <a:pt x="101175" y="21448"/>
                  <a:pt x="101281" y="21598"/>
                  <a:pt x="101430" y="21704"/>
                </a:cubicBezTo>
                <a:cubicBezTo>
                  <a:pt x="101360" y="21668"/>
                  <a:pt x="101281" y="21633"/>
                  <a:pt x="101210" y="21598"/>
                </a:cubicBezTo>
                <a:cubicBezTo>
                  <a:pt x="100260" y="21158"/>
                  <a:pt x="99344" y="20718"/>
                  <a:pt x="98384" y="20313"/>
                </a:cubicBezTo>
                <a:cubicBezTo>
                  <a:pt x="97979" y="19837"/>
                  <a:pt x="97583" y="19362"/>
                  <a:pt x="97178" y="18842"/>
                </a:cubicBezTo>
                <a:close/>
                <a:moveTo>
                  <a:pt x="3451" y="19837"/>
                </a:moveTo>
                <a:cubicBezTo>
                  <a:pt x="4481" y="19943"/>
                  <a:pt x="5467" y="20093"/>
                  <a:pt x="6418" y="20277"/>
                </a:cubicBezTo>
                <a:cubicBezTo>
                  <a:pt x="5837" y="20753"/>
                  <a:pt x="5212" y="21228"/>
                  <a:pt x="4552" y="21739"/>
                </a:cubicBezTo>
                <a:cubicBezTo>
                  <a:pt x="3522" y="21563"/>
                  <a:pt x="2500" y="21448"/>
                  <a:pt x="1470" y="21343"/>
                </a:cubicBezTo>
                <a:cubicBezTo>
                  <a:pt x="2166" y="20858"/>
                  <a:pt x="2826" y="20348"/>
                  <a:pt x="3451" y="19837"/>
                </a:cubicBezTo>
                <a:close/>
                <a:moveTo>
                  <a:pt x="95778" y="19467"/>
                </a:moveTo>
                <a:lnTo>
                  <a:pt x="95778" y="19467"/>
                </a:lnTo>
                <a:cubicBezTo>
                  <a:pt x="96659" y="19723"/>
                  <a:pt x="97504" y="20057"/>
                  <a:pt x="98349" y="20383"/>
                </a:cubicBezTo>
                <a:cubicBezTo>
                  <a:pt x="98754" y="20858"/>
                  <a:pt x="99159" y="21343"/>
                  <a:pt x="99599" y="21783"/>
                </a:cubicBezTo>
                <a:cubicBezTo>
                  <a:pt x="98719" y="21484"/>
                  <a:pt x="97803" y="21193"/>
                  <a:pt x="96844" y="21008"/>
                </a:cubicBezTo>
                <a:cubicBezTo>
                  <a:pt x="96483" y="20497"/>
                  <a:pt x="96113" y="19978"/>
                  <a:pt x="95778" y="19467"/>
                </a:cubicBezTo>
                <a:close/>
                <a:moveTo>
                  <a:pt x="16622" y="19503"/>
                </a:moveTo>
                <a:cubicBezTo>
                  <a:pt x="17027" y="20022"/>
                  <a:pt x="17388" y="20603"/>
                  <a:pt x="17793" y="21158"/>
                </a:cubicBezTo>
                <a:cubicBezTo>
                  <a:pt x="17573" y="21378"/>
                  <a:pt x="17353" y="21633"/>
                  <a:pt x="17097" y="21853"/>
                </a:cubicBezTo>
                <a:lnTo>
                  <a:pt x="17062" y="21889"/>
                </a:lnTo>
                <a:cubicBezTo>
                  <a:pt x="17027" y="21853"/>
                  <a:pt x="16983" y="21818"/>
                  <a:pt x="16948" y="21783"/>
                </a:cubicBezTo>
                <a:cubicBezTo>
                  <a:pt x="16543" y="21343"/>
                  <a:pt x="16147" y="20938"/>
                  <a:pt x="15706" y="20533"/>
                </a:cubicBezTo>
                <a:cubicBezTo>
                  <a:pt x="16067" y="20198"/>
                  <a:pt x="16367" y="19872"/>
                  <a:pt x="16622" y="19503"/>
                </a:cubicBezTo>
                <a:close/>
                <a:moveTo>
                  <a:pt x="103191" y="20022"/>
                </a:moveTo>
                <a:lnTo>
                  <a:pt x="103191" y="20022"/>
                </a:lnTo>
                <a:cubicBezTo>
                  <a:pt x="104072" y="20277"/>
                  <a:pt x="104987" y="20497"/>
                  <a:pt x="105982" y="20682"/>
                </a:cubicBezTo>
                <a:cubicBezTo>
                  <a:pt x="106387" y="21123"/>
                  <a:pt x="106862" y="21563"/>
                  <a:pt x="107338" y="22003"/>
                </a:cubicBezTo>
                <a:cubicBezTo>
                  <a:pt x="106343" y="21818"/>
                  <a:pt x="105392" y="21598"/>
                  <a:pt x="104512" y="21343"/>
                </a:cubicBezTo>
                <a:cubicBezTo>
                  <a:pt x="104036" y="20902"/>
                  <a:pt x="103596" y="20462"/>
                  <a:pt x="103191" y="20022"/>
                </a:cubicBezTo>
                <a:close/>
                <a:moveTo>
                  <a:pt x="72192" y="18622"/>
                </a:moveTo>
                <a:cubicBezTo>
                  <a:pt x="72377" y="19318"/>
                  <a:pt x="72562" y="20057"/>
                  <a:pt x="72747" y="20788"/>
                </a:cubicBezTo>
                <a:cubicBezTo>
                  <a:pt x="72228" y="21193"/>
                  <a:pt x="71752" y="21633"/>
                  <a:pt x="71242" y="22109"/>
                </a:cubicBezTo>
                <a:cubicBezTo>
                  <a:pt x="71022" y="21448"/>
                  <a:pt x="70837" y="20753"/>
                  <a:pt x="70652" y="20057"/>
                </a:cubicBezTo>
                <a:cubicBezTo>
                  <a:pt x="71171" y="19538"/>
                  <a:pt x="71682" y="19062"/>
                  <a:pt x="72192" y="18622"/>
                </a:cubicBezTo>
                <a:close/>
                <a:moveTo>
                  <a:pt x="82352" y="19432"/>
                </a:moveTo>
                <a:cubicBezTo>
                  <a:pt x="82572" y="20128"/>
                  <a:pt x="82792" y="20823"/>
                  <a:pt x="83057" y="21519"/>
                </a:cubicBezTo>
                <a:cubicBezTo>
                  <a:pt x="82027" y="21704"/>
                  <a:pt x="81076" y="21889"/>
                  <a:pt x="80195" y="22109"/>
                </a:cubicBezTo>
                <a:cubicBezTo>
                  <a:pt x="79931" y="21413"/>
                  <a:pt x="79711" y="20718"/>
                  <a:pt x="79535" y="20022"/>
                </a:cubicBezTo>
                <a:cubicBezTo>
                  <a:pt x="80415" y="19802"/>
                  <a:pt x="81331" y="19617"/>
                  <a:pt x="82352" y="19432"/>
                </a:cubicBezTo>
                <a:close/>
                <a:moveTo>
                  <a:pt x="6533" y="20277"/>
                </a:moveTo>
                <a:cubicBezTo>
                  <a:pt x="6938" y="20348"/>
                  <a:pt x="7299" y="20462"/>
                  <a:pt x="7704" y="20533"/>
                </a:cubicBezTo>
                <a:cubicBezTo>
                  <a:pt x="8108" y="20638"/>
                  <a:pt x="8549" y="20753"/>
                  <a:pt x="8954" y="20858"/>
                </a:cubicBezTo>
                <a:cubicBezTo>
                  <a:pt x="8399" y="21343"/>
                  <a:pt x="7783" y="21783"/>
                  <a:pt x="7158" y="22223"/>
                </a:cubicBezTo>
                <a:cubicBezTo>
                  <a:pt x="6603" y="22109"/>
                  <a:pt x="6022" y="22003"/>
                  <a:pt x="5467" y="21889"/>
                </a:cubicBezTo>
                <a:cubicBezTo>
                  <a:pt x="5212" y="21853"/>
                  <a:pt x="4957" y="21818"/>
                  <a:pt x="4701" y="21783"/>
                </a:cubicBezTo>
                <a:cubicBezTo>
                  <a:pt x="5318" y="21263"/>
                  <a:pt x="5943" y="20753"/>
                  <a:pt x="6533" y="20277"/>
                </a:cubicBezTo>
                <a:close/>
                <a:moveTo>
                  <a:pt x="18858" y="19027"/>
                </a:moveTo>
                <a:cubicBezTo>
                  <a:pt x="19149" y="19837"/>
                  <a:pt x="19483" y="20603"/>
                  <a:pt x="19844" y="21378"/>
                </a:cubicBezTo>
                <a:cubicBezTo>
                  <a:pt x="19739" y="21668"/>
                  <a:pt x="19624" y="21959"/>
                  <a:pt x="19483" y="22258"/>
                </a:cubicBezTo>
                <a:cubicBezTo>
                  <a:pt x="19113" y="21598"/>
                  <a:pt x="18744" y="20902"/>
                  <a:pt x="18418" y="20242"/>
                </a:cubicBezTo>
                <a:cubicBezTo>
                  <a:pt x="18603" y="19837"/>
                  <a:pt x="18744" y="19432"/>
                  <a:pt x="18858" y="19027"/>
                </a:cubicBezTo>
                <a:close/>
                <a:moveTo>
                  <a:pt x="12731" y="20497"/>
                </a:moveTo>
                <a:cubicBezTo>
                  <a:pt x="13285" y="20788"/>
                  <a:pt x="13831" y="21158"/>
                  <a:pt x="14386" y="21484"/>
                </a:cubicBezTo>
                <a:cubicBezTo>
                  <a:pt x="14016" y="21783"/>
                  <a:pt x="13611" y="22038"/>
                  <a:pt x="13206" y="22293"/>
                </a:cubicBezTo>
                <a:cubicBezTo>
                  <a:pt x="12581" y="22038"/>
                  <a:pt x="11965" y="21783"/>
                  <a:pt x="11304" y="21563"/>
                </a:cubicBezTo>
                <a:cubicBezTo>
                  <a:pt x="11780" y="21228"/>
                  <a:pt x="12255" y="20858"/>
                  <a:pt x="12731" y="20497"/>
                </a:cubicBezTo>
                <a:close/>
                <a:moveTo>
                  <a:pt x="91878" y="20649"/>
                </a:moveTo>
                <a:cubicBezTo>
                  <a:pt x="92442" y="20649"/>
                  <a:pt x="93009" y="20660"/>
                  <a:pt x="93577" y="20682"/>
                </a:cubicBezTo>
                <a:cubicBezTo>
                  <a:pt x="93912" y="21228"/>
                  <a:pt x="94317" y="21783"/>
                  <a:pt x="94722" y="22293"/>
                </a:cubicBezTo>
                <a:cubicBezTo>
                  <a:pt x="94505" y="22287"/>
                  <a:pt x="94290" y="22284"/>
                  <a:pt x="94077" y="22284"/>
                </a:cubicBezTo>
                <a:cubicBezTo>
                  <a:pt x="93125" y="22284"/>
                  <a:pt x="92198" y="22342"/>
                  <a:pt x="91271" y="22399"/>
                </a:cubicBezTo>
                <a:cubicBezTo>
                  <a:pt x="90866" y="21889"/>
                  <a:pt x="90540" y="21299"/>
                  <a:pt x="90205" y="20682"/>
                </a:cubicBezTo>
                <a:cubicBezTo>
                  <a:pt x="90756" y="20660"/>
                  <a:pt x="91315" y="20649"/>
                  <a:pt x="91878" y="20649"/>
                </a:cubicBezTo>
                <a:close/>
                <a:moveTo>
                  <a:pt x="15662" y="20603"/>
                </a:moveTo>
                <a:cubicBezTo>
                  <a:pt x="16067" y="21008"/>
                  <a:pt x="16472" y="21413"/>
                  <a:pt x="16912" y="21818"/>
                </a:cubicBezTo>
                <a:cubicBezTo>
                  <a:pt x="16912" y="21853"/>
                  <a:pt x="16948" y="21889"/>
                  <a:pt x="16983" y="21924"/>
                </a:cubicBezTo>
                <a:cubicBezTo>
                  <a:pt x="16728" y="22144"/>
                  <a:pt x="16402" y="22329"/>
                  <a:pt x="16067" y="22514"/>
                </a:cubicBezTo>
                <a:cubicBezTo>
                  <a:pt x="16032" y="22478"/>
                  <a:pt x="15997" y="22478"/>
                  <a:pt x="15962" y="22443"/>
                </a:cubicBezTo>
                <a:cubicBezTo>
                  <a:pt x="15486" y="22109"/>
                  <a:pt x="15002" y="21818"/>
                  <a:pt x="14527" y="21484"/>
                </a:cubicBezTo>
                <a:cubicBezTo>
                  <a:pt x="14932" y="21228"/>
                  <a:pt x="15266" y="20938"/>
                  <a:pt x="15592" y="20638"/>
                </a:cubicBezTo>
                <a:cubicBezTo>
                  <a:pt x="15627" y="20603"/>
                  <a:pt x="15627" y="20603"/>
                  <a:pt x="15662" y="20603"/>
                </a:cubicBezTo>
                <a:close/>
                <a:moveTo>
                  <a:pt x="93692" y="20682"/>
                </a:moveTo>
                <a:lnTo>
                  <a:pt x="93692" y="20682"/>
                </a:lnTo>
                <a:cubicBezTo>
                  <a:pt x="94202" y="20718"/>
                  <a:pt x="94722" y="20753"/>
                  <a:pt x="95232" y="20823"/>
                </a:cubicBezTo>
                <a:cubicBezTo>
                  <a:pt x="95743" y="20902"/>
                  <a:pt x="96298" y="20973"/>
                  <a:pt x="96808" y="21079"/>
                </a:cubicBezTo>
                <a:cubicBezTo>
                  <a:pt x="97213" y="21598"/>
                  <a:pt x="97618" y="22073"/>
                  <a:pt x="98023" y="22549"/>
                </a:cubicBezTo>
                <a:cubicBezTo>
                  <a:pt x="97284" y="22443"/>
                  <a:pt x="96518" y="22364"/>
                  <a:pt x="95708" y="22293"/>
                </a:cubicBezTo>
                <a:lnTo>
                  <a:pt x="94827" y="22293"/>
                </a:lnTo>
                <a:cubicBezTo>
                  <a:pt x="94422" y="21783"/>
                  <a:pt x="94018" y="21263"/>
                  <a:pt x="93692" y="20682"/>
                </a:cubicBezTo>
                <a:close/>
                <a:moveTo>
                  <a:pt x="59101" y="19617"/>
                </a:moveTo>
                <a:lnTo>
                  <a:pt x="59101" y="19617"/>
                </a:lnTo>
                <a:cubicBezTo>
                  <a:pt x="59066" y="20057"/>
                  <a:pt x="59066" y="20533"/>
                  <a:pt x="59066" y="20973"/>
                </a:cubicBezTo>
                <a:cubicBezTo>
                  <a:pt x="58291" y="21519"/>
                  <a:pt x="57481" y="22073"/>
                  <a:pt x="56680" y="22619"/>
                </a:cubicBezTo>
                <a:cubicBezTo>
                  <a:pt x="56750" y="22179"/>
                  <a:pt x="56786" y="21739"/>
                  <a:pt x="56865" y="21299"/>
                </a:cubicBezTo>
                <a:cubicBezTo>
                  <a:pt x="57596" y="20753"/>
                  <a:pt x="58361" y="20198"/>
                  <a:pt x="59101" y="19617"/>
                </a:cubicBezTo>
                <a:close/>
                <a:moveTo>
                  <a:pt x="61408" y="19362"/>
                </a:moveTo>
                <a:cubicBezTo>
                  <a:pt x="61408" y="19908"/>
                  <a:pt x="61487" y="20497"/>
                  <a:pt x="61557" y="21079"/>
                </a:cubicBezTo>
                <a:cubicBezTo>
                  <a:pt x="60783" y="21598"/>
                  <a:pt x="60017" y="22109"/>
                  <a:pt x="59242" y="22619"/>
                </a:cubicBezTo>
                <a:cubicBezTo>
                  <a:pt x="59207" y="22073"/>
                  <a:pt x="59171" y="21563"/>
                  <a:pt x="59136" y="21008"/>
                </a:cubicBezTo>
                <a:cubicBezTo>
                  <a:pt x="59902" y="20462"/>
                  <a:pt x="60677" y="19908"/>
                  <a:pt x="61408" y="19362"/>
                </a:cubicBezTo>
                <a:close/>
                <a:moveTo>
                  <a:pt x="9059" y="20902"/>
                </a:moveTo>
                <a:cubicBezTo>
                  <a:pt x="9764" y="21123"/>
                  <a:pt x="10459" y="21343"/>
                  <a:pt x="11119" y="21598"/>
                </a:cubicBezTo>
                <a:cubicBezTo>
                  <a:pt x="10600" y="21959"/>
                  <a:pt x="10054" y="22329"/>
                  <a:pt x="9544" y="22698"/>
                </a:cubicBezTo>
                <a:cubicBezTo>
                  <a:pt x="8769" y="22549"/>
                  <a:pt x="8003" y="22399"/>
                  <a:pt x="7299" y="22258"/>
                </a:cubicBezTo>
                <a:cubicBezTo>
                  <a:pt x="7888" y="21818"/>
                  <a:pt x="8478" y="21343"/>
                  <a:pt x="9059" y="20902"/>
                </a:cubicBezTo>
                <a:close/>
                <a:moveTo>
                  <a:pt x="101721" y="20462"/>
                </a:moveTo>
                <a:lnTo>
                  <a:pt x="101721" y="20462"/>
                </a:lnTo>
                <a:cubicBezTo>
                  <a:pt x="102566" y="20823"/>
                  <a:pt x="103482" y="21158"/>
                  <a:pt x="104441" y="21413"/>
                </a:cubicBezTo>
                <a:cubicBezTo>
                  <a:pt x="104882" y="21853"/>
                  <a:pt x="105357" y="22258"/>
                  <a:pt x="105832" y="22698"/>
                </a:cubicBezTo>
                <a:cubicBezTo>
                  <a:pt x="104846" y="22399"/>
                  <a:pt x="103887" y="22073"/>
                  <a:pt x="103006" y="21704"/>
                </a:cubicBezTo>
                <a:cubicBezTo>
                  <a:pt x="102601" y="21343"/>
                  <a:pt x="102161" y="20902"/>
                  <a:pt x="101721" y="20462"/>
                </a:cubicBezTo>
                <a:close/>
                <a:moveTo>
                  <a:pt x="79421" y="20057"/>
                </a:moveTo>
                <a:cubicBezTo>
                  <a:pt x="79605" y="20753"/>
                  <a:pt x="79826" y="21448"/>
                  <a:pt x="80116" y="22144"/>
                </a:cubicBezTo>
                <a:cubicBezTo>
                  <a:pt x="79385" y="22329"/>
                  <a:pt x="78690" y="22514"/>
                  <a:pt x="78030" y="22769"/>
                </a:cubicBezTo>
                <a:cubicBezTo>
                  <a:pt x="77774" y="22109"/>
                  <a:pt x="77589" y="21413"/>
                  <a:pt x="77369" y="20718"/>
                </a:cubicBezTo>
                <a:cubicBezTo>
                  <a:pt x="78030" y="20462"/>
                  <a:pt x="78725" y="20242"/>
                  <a:pt x="79421" y="20057"/>
                </a:cubicBezTo>
                <a:close/>
                <a:moveTo>
                  <a:pt x="18383" y="20313"/>
                </a:moveTo>
                <a:cubicBezTo>
                  <a:pt x="18708" y="21008"/>
                  <a:pt x="19043" y="21668"/>
                  <a:pt x="19448" y="22329"/>
                </a:cubicBezTo>
                <a:cubicBezTo>
                  <a:pt x="19334" y="22514"/>
                  <a:pt x="19228" y="22663"/>
                  <a:pt x="19078" y="22804"/>
                </a:cubicBezTo>
                <a:cubicBezTo>
                  <a:pt x="18673" y="22258"/>
                  <a:pt x="18268" y="21704"/>
                  <a:pt x="17863" y="21158"/>
                </a:cubicBezTo>
                <a:cubicBezTo>
                  <a:pt x="18083" y="20858"/>
                  <a:pt x="18233" y="20603"/>
                  <a:pt x="18383" y="20313"/>
                </a:cubicBezTo>
                <a:close/>
                <a:moveTo>
                  <a:pt x="90100" y="20718"/>
                </a:moveTo>
                <a:cubicBezTo>
                  <a:pt x="90425" y="21299"/>
                  <a:pt x="90795" y="21889"/>
                  <a:pt x="91156" y="22399"/>
                </a:cubicBezTo>
                <a:cubicBezTo>
                  <a:pt x="90021" y="22514"/>
                  <a:pt x="88885" y="22619"/>
                  <a:pt x="87749" y="22804"/>
                </a:cubicBezTo>
                <a:cubicBezTo>
                  <a:pt x="87379" y="22223"/>
                  <a:pt x="87054" y="21633"/>
                  <a:pt x="86754" y="21008"/>
                </a:cubicBezTo>
                <a:cubicBezTo>
                  <a:pt x="87855" y="20858"/>
                  <a:pt x="88955" y="20753"/>
                  <a:pt x="90100" y="20718"/>
                </a:cubicBezTo>
                <a:close/>
                <a:moveTo>
                  <a:pt x="74614" y="19538"/>
                </a:moveTo>
                <a:cubicBezTo>
                  <a:pt x="74763" y="20093"/>
                  <a:pt x="74913" y="20638"/>
                  <a:pt x="75054" y="21228"/>
                </a:cubicBezTo>
                <a:cubicBezTo>
                  <a:pt x="75089" y="21378"/>
                  <a:pt x="75133" y="21484"/>
                  <a:pt x="75203" y="21633"/>
                </a:cubicBezTo>
                <a:cubicBezTo>
                  <a:pt x="74578" y="22003"/>
                  <a:pt x="73988" y="22364"/>
                  <a:pt x="73407" y="22839"/>
                </a:cubicBezTo>
                <a:cubicBezTo>
                  <a:pt x="73258" y="22399"/>
                  <a:pt x="73152" y="22003"/>
                  <a:pt x="73038" y="21598"/>
                </a:cubicBezTo>
                <a:lnTo>
                  <a:pt x="72967" y="21193"/>
                </a:lnTo>
                <a:cubicBezTo>
                  <a:pt x="72932" y="21079"/>
                  <a:pt x="72888" y="20938"/>
                  <a:pt x="72853" y="20788"/>
                </a:cubicBezTo>
                <a:cubicBezTo>
                  <a:pt x="73407" y="20348"/>
                  <a:pt x="73988" y="19908"/>
                  <a:pt x="74614" y="19538"/>
                </a:cubicBezTo>
                <a:close/>
                <a:moveTo>
                  <a:pt x="57006" y="20313"/>
                </a:moveTo>
                <a:cubicBezTo>
                  <a:pt x="56935" y="20603"/>
                  <a:pt x="56865" y="20938"/>
                  <a:pt x="56786" y="21228"/>
                </a:cubicBezTo>
                <a:cubicBezTo>
                  <a:pt x="56345" y="21563"/>
                  <a:pt x="55905" y="21889"/>
                  <a:pt x="55500" y="22179"/>
                </a:cubicBezTo>
                <a:cubicBezTo>
                  <a:pt x="55174" y="22443"/>
                  <a:pt x="54840" y="22663"/>
                  <a:pt x="54549" y="22883"/>
                </a:cubicBezTo>
                <a:cubicBezTo>
                  <a:pt x="54620" y="22549"/>
                  <a:pt x="54734" y="22258"/>
                  <a:pt x="54805" y="21959"/>
                </a:cubicBezTo>
                <a:cubicBezTo>
                  <a:pt x="55210" y="21668"/>
                  <a:pt x="55615" y="21413"/>
                  <a:pt x="56020" y="21079"/>
                </a:cubicBezTo>
                <a:lnTo>
                  <a:pt x="56530" y="20682"/>
                </a:lnTo>
                <a:cubicBezTo>
                  <a:pt x="56715" y="20533"/>
                  <a:pt x="56865" y="20418"/>
                  <a:pt x="57006" y="20313"/>
                </a:cubicBezTo>
                <a:close/>
                <a:moveTo>
                  <a:pt x="100400" y="20568"/>
                </a:moveTo>
                <a:cubicBezTo>
                  <a:pt x="100955" y="20858"/>
                  <a:pt x="101545" y="21158"/>
                  <a:pt x="102126" y="21413"/>
                </a:cubicBezTo>
                <a:cubicBezTo>
                  <a:pt x="102381" y="21563"/>
                  <a:pt x="102681" y="21668"/>
                  <a:pt x="102971" y="21783"/>
                </a:cubicBezTo>
                <a:cubicBezTo>
                  <a:pt x="103262" y="22073"/>
                  <a:pt x="103526" y="22329"/>
                  <a:pt x="103816" y="22584"/>
                </a:cubicBezTo>
                <a:cubicBezTo>
                  <a:pt x="103966" y="22734"/>
                  <a:pt x="104142" y="22839"/>
                  <a:pt x="104292" y="22989"/>
                </a:cubicBezTo>
                <a:cubicBezTo>
                  <a:pt x="104221" y="22954"/>
                  <a:pt x="104107" y="22954"/>
                  <a:pt x="104036" y="22919"/>
                </a:cubicBezTo>
                <a:cubicBezTo>
                  <a:pt x="103226" y="22549"/>
                  <a:pt x="102425" y="22179"/>
                  <a:pt x="101651" y="21818"/>
                </a:cubicBezTo>
                <a:cubicBezTo>
                  <a:pt x="101466" y="21633"/>
                  <a:pt x="101281" y="21448"/>
                  <a:pt x="101105" y="21263"/>
                </a:cubicBezTo>
                <a:cubicBezTo>
                  <a:pt x="100885" y="21079"/>
                  <a:pt x="100664" y="20823"/>
                  <a:pt x="100400" y="20568"/>
                </a:cubicBezTo>
                <a:close/>
                <a:moveTo>
                  <a:pt x="14456" y="21563"/>
                </a:moveTo>
                <a:cubicBezTo>
                  <a:pt x="14967" y="21853"/>
                  <a:pt x="15442" y="22179"/>
                  <a:pt x="15926" y="22514"/>
                </a:cubicBezTo>
                <a:cubicBezTo>
                  <a:pt x="15926" y="22514"/>
                  <a:pt x="15962" y="22549"/>
                  <a:pt x="15997" y="22549"/>
                </a:cubicBezTo>
                <a:cubicBezTo>
                  <a:pt x="15662" y="22734"/>
                  <a:pt x="15337" y="22883"/>
                  <a:pt x="15002" y="23024"/>
                </a:cubicBezTo>
                <a:cubicBezTo>
                  <a:pt x="14421" y="22804"/>
                  <a:pt x="13866" y="22549"/>
                  <a:pt x="13320" y="22329"/>
                </a:cubicBezTo>
                <a:cubicBezTo>
                  <a:pt x="13681" y="22073"/>
                  <a:pt x="14086" y="21818"/>
                  <a:pt x="14456" y="21563"/>
                </a:cubicBezTo>
                <a:close/>
                <a:moveTo>
                  <a:pt x="66470" y="19758"/>
                </a:moveTo>
                <a:cubicBezTo>
                  <a:pt x="66620" y="20348"/>
                  <a:pt x="66769" y="20938"/>
                  <a:pt x="66910" y="21484"/>
                </a:cubicBezTo>
                <a:cubicBezTo>
                  <a:pt x="66285" y="22038"/>
                  <a:pt x="65669" y="22549"/>
                  <a:pt x="64964" y="23024"/>
                </a:cubicBezTo>
                <a:cubicBezTo>
                  <a:pt x="64824" y="22478"/>
                  <a:pt x="64674" y="21924"/>
                  <a:pt x="64524" y="21378"/>
                </a:cubicBezTo>
                <a:cubicBezTo>
                  <a:pt x="65229" y="20902"/>
                  <a:pt x="65845" y="20348"/>
                  <a:pt x="66470" y="19758"/>
                </a:cubicBezTo>
                <a:close/>
                <a:moveTo>
                  <a:pt x="98534" y="20462"/>
                </a:moveTo>
                <a:lnTo>
                  <a:pt x="98534" y="20462"/>
                </a:lnTo>
                <a:cubicBezTo>
                  <a:pt x="99414" y="20858"/>
                  <a:pt x="100295" y="21263"/>
                  <a:pt x="101175" y="21668"/>
                </a:cubicBezTo>
                <a:cubicBezTo>
                  <a:pt x="101325" y="21739"/>
                  <a:pt x="101466" y="21818"/>
                  <a:pt x="101615" y="21889"/>
                </a:cubicBezTo>
                <a:cubicBezTo>
                  <a:pt x="102020" y="22293"/>
                  <a:pt x="102381" y="22663"/>
                  <a:pt x="102786" y="23024"/>
                </a:cubicBezTo>
                <a:cubicBezTo>
                  <a:pt x="101800" y="22619"/>
                  <a:pt x="100805" y="22223"/>
                  <a:pt x="99784" y="21853"/>
                </a:cubicBezTo>
                <a:cubicBezTo>
                  <a:pt x="99379" y="21413"/>
                  <a:pt x="98939" y="20938"/>
                  <a:pt x="98534" y="20462"/>
                </a:cubicBezTo>
                <a:close/>
                <a:moveTo>
                  <a:pt x="64014" y="19283"/>
                </a:moveTo>
                <a:cubicBezTo>
                  <a:pt x="64128" y="19978"/>
                  <a:pt x="64269" y="20682"/>
                  <a:pt x="64454" y="21378"/>
                </a:cubicBezTo>
                <a:cubicBezTo>
                  <a:pt x="63644" y="21959"/>
                  <a:pt x="62807" y="22549"/>
                  <a:pt x="61962" y="23059"/>
                </a:cubicBezTo>
                <a:cubicBezTo>
                  <a:pt x="61813" y="22399"/>
                  <a:pt x="61707" y="21783"/>
                  <a:pt x="61628" y="21123"/>
                </a:cubicBezTo>
                <a:cubicBezTo>
                  <a:pt x="62438" y="20533"/>
                  <a:pt x="63248" y="19943"/>
                  <a:pt x="64014" y="19283"/>
                </a:cubicBezTo>
                <a:close/>
                <a:moveTo>
                  <a:pt x="11225" y="21633"/>
                </a:moveTo>
                <a:cubicBezTo>
                  <a:pt x="11850" y="21853"/>
                  <a:pt x="12475" y="22109"/>
                  <a:pt x="13100" y="22364"/>
                </a:cubicBezTo>
                <a:cubicBezTo>
                  <a:pt x="12766" y="22549"/>
                  <a:pt x="12440" y="22769"/>
                  <a:pt x="12105" y="22989"/>
                </a:cubicBezTo>
                <a:cubicBezTo>
                  <a:pt x="12000" y="23024"/>
                  <a:pt x="11885" y="23103"/>
                  <a:pt x="11780" y="23174"/>
                </a:cubicBezTo>
                <a:cubicBezTo>
                  <a:pt x="11040" y="23024"/>
                  <a:pt x="10345" y="22883"/>
                  <a:pt x="9649" y="22734"/>
                </a:cubicBezTo>
                <a:cubicBezTo>
                  <a:pt x="10160" y="22364"/>
                  <a:pt x="10714" y="22003"/>
                  <a:pt x="11225" y="21633"/>
                </a:cubicBezTo>
                <a:close/>
                <a:moveTo>
                  <a:pt x="68486" y="20057"/>
                </a:moveTo>
                <a:cubicBezTo>
                  <a:pt x="68636" y="20638"/>
                  <a:pt x="68821" y="21193"/>
                  <a:pt x="68970" y="21783"/>
                </a:cubicBezTo>
                <a:cubicBezTo>
                  <a:pt x="68530" y="22293"/>
                  <a:pt x="68011" y="22769"/>
                  <a:pt x="67500" y="23209"/>
                </a:cubicBezTo>
                <a:cubicBezTo>
                  <a:pt x="67315" y="22663"/>
                  <a:pt x="67165" y="22073"/>
                  <a:pt x="67025" y="21519"/>
                </a:cubicBezTo>
                <a:cubicBezTo>
                  <a:pt x="67535" y="21043"/>
                  <a:pt x="68011" y="20568"/>
                  <a:pt x="68486" y="20057"/>
                </a:cubicBezTo>
                <a:close/>
                <a:moveTo>
                  <a:pt x="17828" y="21228"/>
                </a:moveTo>
                <a:cubicBezTo>
                  <a:pt x="18198" y="21783"/>
                  <a:pt x="18603" y="22329"/>
                  <a:pt x="19008" y="22883"/>
                </a:cubicBezTo>
                <a:cubicBezTo>
                  <a:pt x="18858" y="22989"/>
                  <a:pt x="18673" y="23139"/>
                  <a:pt x="18453" y="23244"/>
                </a:cubicBezTo>
                <a:cubicBezTo>
                  <a:pt x="17978" y="22804"/>
                  <a:pt x="17573" y="22364"/>
                  <a:pt x="17133" y="21924"/>
                </a:cubicBezTo>
                <a:cubicBezTo>
                  <a:pt x="17423" y="21704"/>
                  <a:pt x="17643" y="21448"/>
                  <a:pt x="17828" y="21228"/>
                </a:cubicBezTo>
                <a:close/>
                <a:moveTo>
                  <a:pt x="96958" y="21123"/>
                </a:moveTo>
                <a:lnTo>
                  <a:pt x="96958" y="21123"/>
                </a:lnTo>
                <a:cubicBezTo>
                  <a:pt x="97909" y="21299"/>
                  <a:pt x="98824" y="21598"/>
                  <a:pt x="99705" y="21924"/>
                </a:cubicBezTo>
                <a:cubicBezTo>
                  <a:pt x="100180" y="22399"/>
                  <a:pt x="100664" y="22883"/>
                  <a:pt x="101140" y="23324"/>
                </a:cubicBezTo>
                <a:cubicBezTo>
                  <a:pt x="100145" y="23024"/>
                  <a:pt x="99194" y="22769"/>
                  <a:pt x="98164" y="22584"/>
                </a:cubicBezTo>
                <a:cubicBezTo>
                  <a:pt x="97724" y="22109"/>
                  <a:pt x="97319" y="21633"/>
                  <a:pt x="96958" y="21123"/>
                </a:cubicBezTo>
                <a:close/>
                <a:moveTo>
                  <a:pt x="86684" y="21043"/>
                </a:moveTo>
                <a:cubicBezTo>
                  <a:pt x="86974" y="21633"/>
                  <a:pt x="87309" y="22223"/>
                  <a:pt x="87679" y="22804"/>
                </a:cubicBezTo>
                <a:cubicBezTo>
                  <a:pt x="86534" y="22954"/>
                  <a:pt x="85398" y="23139"/>
                  <a:pt x="84263" y="23324"/>
                </a:cubicBezTo>
                <a:lnTo>
                  <a:pt x="84228" y="23324"/>
                </a:lnTo>
                <a:cubicBezTo>
                  <a:pt x="84192" y="23324"/>
                  <a:pt x="84157" y="23359"/>
                  <a:pt x="84078" y="23359"/>
                </a:cubicBezTo>
                <a:cubicBezTo>
                  <a:pt x="83752" y="22769"/>
                  <a:pt x="83453" y="22179"/>
                  <a:pt x="83197" y="21563"/>
                </a:cubicBezTo>
                <a:cubicBezTo>
                  <a:pt x="83382" y="21519"/>
                  <a:pt x="83567" y="21519"/>
                  <a:pt x="83752" y="21484"/>
                </a:cubicBezTo>
                <a:cubicBezTo>
                  <a:pt x="84703" y="21299"/>
                  <a:pt x="85698" y="21158"/>
                  <a:pt x="86684" y="21043"/>
                </a:cubicBezTo>
                <a:close/>
                <a:moveTo>
                  <a:pt x="104626" y="21484"/>
                </a:moveTo>
                <a:lnTo>
                  <a:pt x="104626" y="21484"/>
                </a:lnTo>
                <a:cubicBezTo>
                  <a:pt x="105507" y="21704"/>
                  <a:pt x="106457" y="21924"/>
                  <a:pt x="107444" y="22109"/>
                </a:cubicBezTo>
                <a:cubicBezTo>
                  <a:pt x="107928" y="22549"/>
                  <a:pt x="108438" y="22954"/>
                  <a:pt x="108984" y="23429"/>
                </a:cubicBezTo>
                <a:cubicBezTo>
                  <a:pt x="107963" y="23244"/>
                  <a:pt x="106968" y="23024"/>
                  <a:pt x="106053" y="22769"/>
                </a:cubicBezTo>
                <a:cubicBezTo>
                  <a:pt x="105542" y="22329"/>
                  <a:pt x="105066" y="21889"/>
                  <a:pt x="104626" y="21484"/>
                </a:cubicBezTo>
                <a:close/>
                <a:moveTo>
                  <a:pt x="4587" y="21818"/>
                </a:moveTo>
                <a:cubicBezTo>
                  <a:pt x="4877" y="21889"/>
                  <a:pt x="5177" y="21924"/>
                  <a:pt x="5467" y="22003"/>
                </a:cubicBezTo>
                <a:cubicBezTo>
                  <a:pt x="5978" y="22109"/>
                  <a:pt x="6533" y="22179"/>
                  <a:pt x="7078" y="22293"/>
                </a:cubicBezTo>
                <a:cubicBezTo>
                  <a:pt x="6823" y="22478"/>
                  <a:pt x="6568" y="22663"/>
                  <a:pt x="6312" y="22883"/>
                </a:cubicBezTo>
                <a:cubicBezTo>
                  <a:pt x="6057" y="23059"/>
                  <a:pt x="5758" y="23280"/>
                  <a:pt x="5503" y="23464"/>
                </a:cubicBezTo>
                <a:cubicBezTo>
                  <a:pt x="5027" y="23394"/>
                  <a:pt x="4516" y="23324"/>
                  <a:pt x="4041" y="23244"/>
                </a:cubicBezTo>
                <a:cubicBezTo>
                  <a:pt x="3671" y="23174"/>
                  <a:pt x="3266" y="23139"/>
                  <a:pt x="2897" y="23103"/>
                </a:cubicBezTo>
                <a:cubicBezTo>
                  <a:pt x="3302" y="22804"/>
                  <a:pt x="3707" y="22514"/>
                  <a:pt x="4111" y="22179"/>
                </a:cubicBezTo>
                <a:cubicBezTo>
                  <a:pt x="4261" y="22073"/>
                  <a:pt x="4437" y="21959"/>
                  <a:pt x="4587" y="21818"/>
                </a:cubicBezTo>
                <a:close/>
                <a:moveTo>
                  <a:pt x="20283" y="20062"/>
                </a:moveTo>
                <a:cubicBezTo>
                  <a:pt x="20619" y="20867"/>
                  <a:pt x="21008" y="21645"/>
                  <a:pt x="21499" y="22364"/>
                </a:cubicBezTo>
                <a:cubicBezTo>
                  <a:pt x="21350" y="22804"/>
                  <a:pt x="21244" y="23174"/>
                  <a:pt x="21130" y="23464"/>
                </a:cubicBezTo>
                <a:cubicBezTo>
                  <a:pt x="20654" y="22804"/>
                  <a:pt x="20284" y="22109"/>
                  <a:pt x="19923" y="21378"/>
                </a:cubicBezTo>
                <a:cubicBezTo>
                  <a:pt x="19994" y="21158"/>
                  <a:pt x="20029" y="20973"/>
                  <a:pt x="20108" y="20753"/>
                </a:cubicBezTo>
                <a:cubicBezTo>
                  <a:pt x="20143" y="20534"/>
                  <a:pt x="20213" y="20281"/>
                  <a:pt x="20283" y="20062"/>
                </a:cubicBezTo>
                <a:close/>
                <a:moveTo>
                  <a:pt x="17062" y="22003"/>
                </a:moveTo>
                <a:cubicBezTo>
                  <a:pt x="17502" y="22443"/>
                  <a:pt x="17907" y="22883"/>
                  <a:pt x="18383" y="23280"/>
                </a:cubicBezTo>
                <a:cubicBezTo>
                  <a:pt x="18347" y="23280"/>
                  <a:pt x="18347" y="23324"/>
                  <a:pt x="18347" y="23324"/>
                </a:cubicBezTo>
                <a:cubicBezTo>
                  <a:pt x="18127" y="23394"/>
                  <a:pt x="17907" y="23500"/>
                  <a:pt x="17687" y="23579"/>
                </a:cubicBezTo>
                <a:cubicBezTo>
                  <a:pt x="17168" y="23244"/>
                  <a:pt x="16657" y="22919"/>
                  <a:pt x="16147" y="22549"/>
                </a:cubicBezTo>
                <a:cubicBezTo>
                  <a:pt x="16472" y="22399"/>
                  <a:pt x="16807" y="22223"/>
                  <a:pt x="17062" y="22003"/>
                </a:cubicBezTo>
                <a:close/>
                <a:moveTo>
                  <a:pt x="13206" y="22399"/>
                </a:moveTo>
                <a:cubicBezTo>
                  <a:pt x="13761" y="22619"/>
                  <a:pt x="14342" y="22839"/>
                  <a:pt x="14896" y="23059"/>
                </a:cubicBezTo>
                <a:cubicBezTo>
                  <a:pt x="14782" y="23139"/>
                  <a:pt x="14711" y="23174"/>
                  <a:pt x="14606" y="23209"/>
                </a:cubicBezTo>
                <a:cubicBezTo>
                  <a:pt x="14306" y="23359"/>
                  <a:pt x="14016" y="23464"/>
                  <a:pt x="13725" y="23614"/>
                </a:cubicBezTo>
                <a:cubicBezTo>
                  <a:pt x="13100" y="23464"/>
                  <a:pt x="12510" y="23324"/>
                  <a:pt x="11885" y="23209"/>
                </a:cubicBezTo>
                <a:cubicBezTo>
                  <a:pt x="11965" y="23139"/>
                  <a:pt x="12070" y="23103"/>
                  <a:pt x="12141" y="23059"/>
                </a:cubicBezTo>
                <a:cubicBezTo>
                  <a:pt x="12510" y="22839"/>
                  <a:pt x="12845" y="22619"/>
                  <a:pt x="13206" y="22399"/>
                </a:cubicBezTo>
                <a:close/>
                <a:moveTo>
                  <a:pt x="77290" y="20753"/>
                </a:moveTo>
                <a:cubicBezTo>
                  <a:pt x="77475" y="21448"/>
                  <a:pt x="77695" y="22144"/>
                  <a:pt x="77950" y="22804"/>
                </a:cubicBezTo>
                <a:cubicBezTo>
                  <a:pt x="77255" y="23059"/>
                  <a:pt x="76594" y="23359"/>
                  <a:pt x="75934" y="23685"/>
                </a:cubicBezTo>
                <a:cubicBezTo>
                  <a:pt x="75714" y="23024"/>
                  <a:pt x="75494" y="22364"/>
                  <a:pt x="75274" y="21668"/>
                </a:cubicBezTo>
                <a:cubicBezTo>
                  <a:pt x="75934" y="21299"/>
                  <a:pt x="76594" y="21008"/>
                  <a:pt x="77290" y="20753"/>
                </a:cubicBezTo>
                <a:close/>
                <a:moveTo>
                  <a:pt x="94792" y="22364"/>
                </a:moveTo>
                <a:cubicBezTo>
                  <a:pt x="95118" y="22804"/>
                  <a:pt x="95488" y="23209"/>
                  <a:pt x="95858" y="23614"/>
                </a:cubicBezTo>
                <a:cubicBezTo>
                  <a:pt x="95541" y="23605"/>
                  <a:pt x="95226" y="23600"/>
                  <a:pt x="94911" y="23600"/>
                </a:cubicBezTo>
                <a:cubicBezTo>
                  <a:pt x="94050" y="23600"/>
                  <a:pt x="93193" y="23633"/>
                  <a:pt x="92336" y="23685"/>
                </a:cubicBezTo>
                <a:cubicBezTo>
                  <a:pt x="91966" y="23324"/>
                  <a:pt x="91640" y="22919"/>
                  <a:pt x="91306" y="22478"/>
                </a:cubicBezTo>
                <a:cubicBezTo>
                  <a:pt x="92477" y="22399"/>
                  <a:pt x="93621" y="22364"/>
                  <a:pt x="94792" y="22364"/>
                </a:cubicBezTo>
                <a:close/>
                <a:moveTo>
                  <a:pt x="70581" y="20128"/>
                </a:moveTo>
                <a:cubicBezTo>
                  <a:pt x="70766" y="20823"/>
                  <a:pt x="70986" y="21519"/>
                  <a:pt x="71171" y="22179"/>
                </a:cubicBezTo>
                <a:cubicBezTo>
                  <a:pt x="70731" y="22619"/>
                  <a:pt x="70247" y="23103"/>
                  <a:pt x="69807" y="23579"/>
                </a:cubicBezTo>
                <a:cubicBezTo>
                  <a:pt x="69771" y="23649"/>
                  <a:pt x="69701" y="23685"/>
                  <a:pt x="69666" y="23720"/>
                </a:cubicBezTo>
                <a:cubicBezTo>
                  <a:pt x="69481" y="23103"/>
                  <a:pt x="69261" y="22443"/>
                  <a:pt x="69076" y="21818"/>
                </a:cubicBezTo>
                <a:cubicBezTo>
                  <a:pt x="69226" y="21668"/>
                  <a:pt x="69366" y="21484"/>
                  <a:pt x="69516" y="21343"/>
                </a:cubicBezTo>
                <a:cubicBezTo>
                  <a:pt x="69886" y="20902"/>
                  <a:pt x="70212" y="20533"/>
                  <a:pt x="70581" y="20128"/>
                </a:cubicBezTo>
                <a:close/>
                <a:moveTo>
                  <a:pt x="16067" y="22619"/>
                </a:moveTo>
                <a:cubicBezTo>
                  <a:pt x="16587" y="22954"/>
                  <a:pt x="17062" y="23280"/>
                  <a:pt x="17573" y="23614"/>
                </a:cubicBezTo>
                <a:cubicBezTo>
                  <a:pt x="17317" y="23685"/>
                  <a:pt x="17062" y="23720"/>
                  <a:pt x="16807" y="23799"/>
                </a:cubicBezTo>
                <a:cubicBezTo>
                  <a:pt x="16367" y="23614"/>
                  <a:pt x="15882" y="23394"/>
                  <a:pt x="15442" y="23209"/>
                </a:cubicBezTo>
                <a:cubicBezTo>
                  <a:pt x="15337" y="23174"/>
                  <a:pt x="15222" y="23139"/>
                  <a:pt x="15116" y="23059"/>
                </a:cubicBezTo>
                <a:cubicBezTo>
                  <a:pt x="15442" y="22919"/>
                  <a:pt x="15777" y="22769"/>
                  <a:pt x="16067" y="22619"/>
                </a:cubicBezTo>
                <a:close/>
                <a:moveTo>
                  <a:pt x="7193" y="22329"/>
                </a:moveTo>
                <a:cubicBezTo>
                  <a:pt x="7924" y="22478"/>
                  <a:pt x="8663" y="22619"/>
                  <a:pt x="9429" y="22769"/>
                </a:cubicBezTo>
                <a:cubicBezTo>
                  <a:pt x="9103" y="22989"/>
                  <a:pt x="8804" y="23209"/>
                  <a:pt x="8513" y="23429"/>
                </a:cubicBezTo>
                <a:cubicBezTo>
                  <a:pt x="8293" y="23579"/>
                  <a:pt x="8073" y="23720"/>
                  <a:pt x="7853" y="23869"/>
                </a:cubicBezTo>
                <a:cubicBezTo>
                  <a:pt x="7519" y="23834"/>
                  <a:pt x="7228" y="23764"/>
                  <a:pt x="6938" y="23720"/>
                </a:cubicBezTo>
                <a:cubicBezTo>
                  <a:pt x="6497" y="23649"/>
                  <a:pt x="6057" y="23579"/>
                  <a:pt x="5617" y="23500"/>
                </a:cubicBezTo>
                <a:cubicBezTo>
                  <a:pt x="5872" y="23324"/>
                  <a:pt x="6128" y="23139"/>
                  <a:pt x="6383" y="22954"/>
                </a:cubicBezTo>
                <a:cubicBezTo>
                  <a:pt x="6638" y="22734"/>
                  <a:pt x="6938" y="22514"/>
                  <a:pt x="7193" y="22329"/>
                </a:cubicBezTo>
                <a:close/>
                <a:moveTo>
                  <a:pt x="83092" y="21598"/>
                </a:moveTo>
                <a:cubicBezTo>
                  <a:pt x="83347" y="22223"/>
                  <a:pt x="83638" y="22804"/>
                  <a:pt x="84007" y="23359"/>
                </a:cubicBezTo>
                <a:cubicBezTo>
                  <a:pt x="82942" y="23544"/>
                  <a:pt x="81956" y="23720"/>
                  <a:pt x="81076" y="23905"/>
                </a:cubicBezTo>
                <a:cubicBezTo>
                  <a:pt x="80741" y="23359"/>
                  <a:pt x="80451" y="22769"/>
                  <a:pt x="80231" y="22179"/>
                </a:cubicBezTo>
                <a:cubicBezTo>
                  <a:pt x="81111" y="21959"/>
                  <a:pt x="82062" y="21783"/>
                  <a:pt x="83092" y="21598"/>
                </a:cubicBezTo>
                <a:close/>
                <a:moveTo>
                  <a:pt x="94898" y="22364"/>
                </a:moveTo>
                <a:cubicBezTo>
                  <a:pt x="95162" y="22364"/>
                  <a:pt x="95417" y="22364"/>
                  <a:pt x="95708" y="22399"/>
                </a:cubicBezTo>
                <a:cubicBezTo>
                  <a:pt x="96553" y="22443"/>
                  <a:pt x="97363" y="22549"/>
                  <a:pt x="98129" y="22663"/>
                </a:cubicBezTo>
                <a:cubicBezTo>
                  <a:pt x="98499" y="23103"/>
                  <a:pt x="98904" y="23500"/>
                  <a:pt x="99265" y="23905"/>
                </a:cubicBezTo>
                <a:cubicBezTo>
                  <a:pt x="98719" y="23799"/>
                  <a:pt x="98129" y="23720"/>
                  <a:pt x="97504" y="23685"/>
                </a:cubicBezTo>
                <a:cubicBezTo>
                  <a:pt x="96993" y="23649"/>
                  <a:pt x="96483" y="23614"/>
                  <a:pt x="95998" y="23614"/>
                </a:cubicBezTo>
                <a:cubicBezTo>
                  <a:pt x="95602" y="23209"/>
                  <a:pt x="95232" y="22804"/>
                  <a:pt x="94898" y="22364"/>
                </a:cubicBezTo>
                <a:close/>
                <a:moveTo>
                  <a:pt x="15002" y="23139"/>
                </a:moveTo>
                <a:cubicBezTo>
                  <a:pt x="15152" y="23174"/>
                  <a:pt x="15266" y="23244"/>
                  <a:pt x="15407" y="23280"/>
                </a:cubicBezTo>
                <a:cubicBezTo>
                  <a:pt x="15812" y="23464"/>
                  <a:pt x="16252" y="23649"/>
                  <a:pt x="16692" y="23834"/>
                </a:cubicBezTo>
                <a:lnTo>
                  <a:pt x="16587" y="23834"/>
                </a:lnTo>
                <a:cubicBezTo>
                  <a:pt x="16287" y="23905"/>
                  <a:pt x="15997" y="23984"/>
                  <a:pt x="15706" y="24054"/>
                </a:cubicBezTo>
                <a:cubicBezTo>
                  <a:pt x="15081" y="23905"/>
                  <a:pt x="14456" y="23764"/>
                  <a:pt x="13866" y="23649"/>
                </a:cubicBezTo>
                <a:cubicBezTo>
                  <a:pt x="14122" y="23500"/>
                  <a:pt x="14386" y="23394"/>
                  <a:pt x="14641" y="23280"/>
                </a:cubicBezTo>
                <a:cubicBezTo>
                  <a:pt x="14747" y="23244"/>
                  <a:pt x="14896" y="23174"/>
                  <a:pt x="15002" y="23139"/>
                </a:cubicBezTo>
                <a:close/>
                <a:moveTo>
                  <a:pt x="91235" y="22478"/>
                </a:moveTo>
                <a:cubicBezTo>
                  <a:pt x="91526" y="22919"/>
                  <a:pt x="91861" y="23324"/>
                  <a:pt x="92221" y="23720"/>
                </a:cubicBezTo>
                <a:cubicBezTo>
                  <a:pt x="91051" y="23799"/>
                  <a:pt x="89915" y="23905"/>
                  <a:pt x="88735" y="24054"/>
                </a:cubicBezTo>
                <a:cubicBezTo>
                  <a:pt x="88409" y="23685"/>
                  <a:pt x="88075" y="23280"/>
                  <a:pt x="87820" y="22883"/>
                </a:cubicBezTo>
                <a:cubicBezTo>
                  <a:pt x="88920" y="22734"/>
                  <a:pt x="90100" y="22584"/>
                  <a:pt x="91235" y="22478"/>
                </a:cubicBezTo>
                <a:close/>
                <a:moveTo>
                  <a:pt x="103191" y="21889"/>
                </a:moveTo>
                <a:lnTo>
                  <a:pt x="103191" y="21889"/>
                </a:lnTo>
                <a:cubicBezTo>
                  <a:pt x="104072" y="22258"/>
                  <a:pt x="104987" y="22549"/>
                  <a:pt x="106017" y="22839"/>
                </a:cubicBezTo>
                <a:cubicBezTo>
                  <a:pt x="106202" y="22989"/>
                  <a:pt x="106387" y="23174"/>
                  <a:pt x="106607" y="23359"/>
                </a:cubicBezTo>
                <a:cubicBezTo>
                  <a:pt x="106898" y="23579"/>
                  <a:pt x="107188" y="23834"/>
                  <a:pt x="107488" y="24089"/>
                </a:cubicBezTo>
                <a:cubicBezTo>
                  <a:pt x="106422" y="23799"/>
                  <a:pt x="105463" y="23464"/>
                  <a:pt x="104512" y="23103"/>
                </a:cubicBezTo>
                <a:cubicBezTo>
                  <a:pt x="104292" y="22919"/>
                  <a:pt x="104072" y="22698"/>
                  <a:pt x="103852" y="22514"/>
                </a:cubicBezTo>
                <a:cubicBezTo>
                  <a:pt x="103631" y="22329"/>
                  <a:pt x="103411" y="22109"/>
                  <a:pt x="103191" y="21889"/>
                </a:cubicBezTo>
                <a:close/>
                <a:moveTo>
                  <a:pt x="19888" y="21484"/>
                </a:moveTo>
                <a:cubicBezTo>
                  <a:pt x="20214" y="22223"/>
                  <a:pt x="20619" y="22919"/>
                  <a:pt x="21059" y="23544"/>
                </a:cubicBezTo>
                <a:cubicBezTo>
                  <a:pt x="20945" y="23799"/>
                  <a:pt x="20839" y="23984"/>
                  <a:pt x="20725" y="24125"/>
                </a:cubicBezTo>
                <a:cubicBezTo>
                  <a:pt x="20284" y="23544"/>
                  <a:pt x="19888" y="22954"/>
                  <a:pt x="19554" y="22329"/>
                </a:cubicBezTo>
                <a:cubicBezTo>
                  <a:pt x="19703" y="22073"/>
                  <a:pt x="19809" y="21783"/>
                  <a:pt x="19888" y="21484"/>
                </a:cubicBezTo>
                <a:close/>
                <a:moveTo>
                  <a:pt x="72782" y="20858"/>
                </a:moveTo>
                <a:cubicBezTo>
                  <a:pt x="72818" y="20973"/>
                  <a:pt x="72818" y="21123"/>
                  <a:pt x="72853" y="21228"/>
                </a:cubicBezTo>
                <a:lnTo>
                  <a:pt x="72967" y="21598"/>
                </a:lnTo>
                <a:cubicBezTo>
                  <a:pt x="73073" y="22038"/>
                  <a:pt x="73187" y="22443"/>
                  <a:pt x="73328" y="22883"/>
                </a:cubicBezTo>
                <a:cubicBezTo>
                  <a:pt x="72818" y="23280"/>
                  <a:pt x="72342" y="23685"/>
                  <a:pt x="71832" y="24160"/>
                </a:cubicBezTo>
                <a:cubicBezTo>
                  <a:pt x="71788" y="23984"/>
                  <a:pt x="71717" y="23799"/>
                  <a:pt x="71682" y="23614"/>
                </a:cubicBezTo>
                <a:lnTo>
                  <a:pt x="71647" y="23544"/>
                </a:lnTo>
                <a:cubicBezTo>
                  <a:pt x="71532" y="23103"/>
                  <a:pt x="71391" y="22663"/>
                  <a:pt x="71277" y="22223"/>
                </a:cubicBezTo>
                <a:cubicBezTo>
                  <a:pt x="71752" y="21704"/>
                  <a:pt x="72272" y="21263"/>
                  <a:pt x="72782" y="20858"/>
                </a:cubicBezTo>
                <a:close/>
                <a:moveTo>
                  <a:pt x="9544" y="22804"/>
                </a:moveTo>
                <a:cubicBezTo>
                  <a:pt x="10239" y="22954"/>
                  <a:pt x="10935" y="23103"/>
                  <a:pt x="11665" y="23244"/>
                </a:cubicBezTo>
                <a:cubicBezTo>
                  <a:pt x="11304" y="23464"/>
                  <a:pt x="10970" y="23685"/>
                  <a:pt x="10644" y="23905"/>
                </a:cubicBezTo>
                <a:cubicBezTo>
                  <a:pt x="10459" y="24019"/>
                  <a:pt x="10309" y="24125"/>
                  <a:pt x="10125" y="24239"/>
                </a:cubicBezTo>
                <a:cubicBezTo>
                  <a:pt x="9394" y="24125"/>
                  <a:pt x="8698" y="24019"/>
                  <a:pt x="7959" y="23905"/>
                </a:cubicBezTo>
                <a:cubicBezTo>
                  <a:pt x="8179" y="23764"/>
                  <a:pt x="8364" y="23614"/>
                  <a:pt x="8549" y="23464"/>
                </a:cubicBezTo>
                <a:cubicBezTo>
                  <a:pt x="8883" y="23244"/>
                  <a:pt x="9209" y="23024"/>
                  <a:pt x="9544" y="22804"/>
                </a:cubicBezTo>
                <a:close/>
                <a:moveTo>
                  <a:pt x="56786" y="21378"/>
                </a:moveTo>
                <a:cubicBezTo>
                  <a:pt x="56680" y="21818"/>
                  <a:pt x="56645" y="22223"/>
                  <a:pt x="56601" y="22663"/>
                </a:cubicBezTo>
                <a:cubicBezTo>
                  <a:pt x="56160" y="22954"/>
                  <a:pt x="55720" y="23244"/>
                  <a:pt x="55324" y="23544"/>
                </a:cubicBezTo>
                <a:cubicBezTo>
                  <a:pt x="54954" y="23799"/>
                  <a:pt x="54585" y="24019"/>
                  <a:pt x="54224" y="24239"/>
                </a:cubicBezTo>
                <a:cubicBezTo>
                  <a:pt x="54294" y="23834"/>
                  <a:pt x="54400" y="23394"/>
                  <a:pt x="54514" y="22989"/>
                </a:cubicBezTo>
                <a:cubicBezTo>
                  <a:pt x="54840" y="22769"/>
                  <a:pt x="55210" y="22514"/>
                  <a:pt x="55544" y="22258"/>
                </a:cubicBezTo>
                <a:cubicBezTo>
                  <a:pt x="55940" y="21959"/>
                  <a:pt x="56345" y="21668"/>
                  <a:pt x="56786" y="21378"/>
                </a:cubicBezTo>
                <a:close/>
                <a:moveTo>
                  <a:pt x="59066" y="21079"/>
                </a:moveTo>
                <a:cubicBezTo>
                  <a:pt x="59066" y="21598"/>
                  <a:pt x="59101" y="22144"/>
                  <a:pt x="59171" y="22663"/>
                </a:cubicBezTo>
                <a:cubicBezTo>
                  <a:pt x="58326" y="23209"/>
                  <a:pt x="57481" y="23720"/>
                  <a:pt x="56601" y="24239"/>
                </a:cubicBezTo>
                <a:cubicBezTo>
                  <a:pt x="56645" y="23720"/>
                  <a:pt x="56645" y="23209"/>
                  <a:pt x="56680" y="22734"/>
                </a:cubicBezTo>
                <a:cubicBezTo>
                  <a:pt x="57481" y="22179"/>
                  <a:pt x="58291" y="21633"/>
                  <a:pt x="59066" y="21079"/>
                </a:cubicBezTo>
                <a:close/>
                <a:moveTo>
                  <a:pt x="101835" y="22003"/>
                </a:moveTo>
                <a:cubicBezTo>
                  <a:pt x="102531" y="22329"/>
                  <a:pt x="103262" y="22663"/>
                  <a:pt x="104001" y="22989"/>
                </a:cubicBezTo>
                <a:cubicBezTo>
                  <a:pt x="104186" y="23059"/>
                  <a:pt x="104327" y="23103"/>
                  <a:pt x="104477" y="23174"/>
                </a:cubicBezTo>
                <a:cubicBezTo>
                  <a:pt x="104917" y="23544"/>
                  <a:pt x="105357" y="23940"/>
                  <a:pt x="105797" y="24310"/>
                </a:cubicBezTo>
                <a:cubicBezTo>
                  <a:pt x="105357" y="24125"/>
                  <a:pt x="104917" y="23940"/>
                  <a:pt x="104477" y="23764"/>
                </a:cubicBezTo>
                <a:cubicBezTo>
                  <a:pt x="104257" y="23685"/>
                  <a:pt x="104072" y="23579"/>
                  <a:pt x="103852" y="23500"/>
                </a:cubicBezTo>
                <a:cubicBezTo>
                  <a:pt x="103561" y="23394"/>
                  <a:pt x="103306" y="23244"/>
                  <a:pt x="103042" y="23139"/>
                </a:cubicBezTo>
                <a:cubicBezTo>
                  <a:pt x="102645" y="22769"/>
                  <a:pt x="102240" y="22399"/>
                  <a:pt x="101835" y="22003"/>
                </a:cubicBezTo>
                <a:close/>
                <a:moveTo>
                  <a:pt x="19483" y="22399"/>
                </a:moveTo>
                <a:cubicBezTo>
                  <a:pt x="19844" y="23024"/>
                  <a:pt x="20249" y="23614"/>
                  <a:pt x="20654" y="24160"/>
                </a:cubicBezTo>
                <a:cubicBezTo>
                  <a:pt x="20584" y="24274"/>
                  <a:pt x="20469" y="24345"/>
                  <a:pt x="20364" y="24380"/>
                </a:cubicBezTo>
                <a:cubicBezTo>
                  <a:pt x="19923" y="23905"/>
                  <a:pt x="19518" y="23394"/>
                  <a:pt x="19113" y="22883"/>
                </a:cubicBezTo>
                <a:cubicBezTo>
                  <a:pt x="19263" y="22734"/>
                  <a:pt x="19369" y="22584"/>
                  <a:pt x="19483" y="22399"/>
                </a:cubicBezTo>
                <a:close/>
                <a:moveTo>
                  <a:pt x="54699" y="22038"/>
                </a:moveTo>
                <a:lnTo>
                  <a:pt x="54699" y="22038"/>
                </a:lnTo>
                <a:cubicBezTo>
                  <a:pt x="54585" y="22329"/>
                  <a:pt x="54514" y="22619"/>
                  <a:pt x="54444" y="22954"/>
                </a:cubicBezTo>
                <a:cubicBezTo>
                  <a:pt x="53563" y="23500"/>
                  <a:pt x="52753" y="23984"/>
                  <a:pt x="51908" y="24380"/>
                </a:cubicBezTo>
                <a:cubicBezTo>
                  <a:pt x="52023" y="24089"/>
                  <a:pt x="52128" y="23799"/>
                  <a:pt x="52243" y="23500"/>
                </a:cubicBezTo>
                <a:cubicBezTo>
                  <a:pt x="53044" y="23103"/>
                  <a:pt x="53854" y="22619"/>
                  <a:pt x="54699" y="22038"/>
                </a:cubicBezTo>
                <a:close/>
                <a:moveTo>
                  <a:pt x="11780" y="23280"/>
                </a:moveTo>
                <a:cubicBezTo>
                  <a:pt x="12361" y="23394"/>
                  <a:pt x="12986" y="23544"/>
                  <a:pt x="13611" y="23649"/>
                </a:cubicBezTo>
                <a:cubicBezTo>
                  <a:pt x="13426" y="23720"/>
                  <a:pt x="13285" y="23799"/>
                  <a:pt x="13171" y="23905"/>
                </a:cubicBezTo>
                <a:cubicBezTo>
                  <a:pt x="12845" y="24054"/>
                  <a:pt x="12546" y="24239"/>
                  <a:pt x="12255" y="24424"/>
                </a:cubicBezTo>
                <a:cubicBezTo>
                  <a:pt x="12035" y="24380"/>
                  <a:pt x="11815" y="24380"/>
                  <a:pt x="11595" y="24380"/>
                </a:cubicBezTo>
                <a:cubicBezTo>
                  <a:pt x="11155" y="24345"/>
                  <a:pt x="10714" y="24310"/>
                  <a:pt x="10274" y="24239"/>
                </a:cubicBezTo>
                <a:cubicBezTo>
                  <a:pt x="10380" y="24160"/>
                  <a:pt x="10530" y="24054"/>
                  <a:pt x="10679" y="23940"/>
                </a:cubicBezTo>
                <a:cubicBezTo>
                  <a:pt x="11040" y="23720"/>
                  <a:pt x="11410" y="23500"/>
                  <a:pt x="11780" y="23280"/>
                </a:cubicBezTo>
                <a:close/>
                <a:moveTo>
                  <a:pt x="17687" y="23649"/>
                </a:moveTo>
                <a:cubicBezTo>
                  <a:pt x="18083" y="23905"/>
                  <a:pt x="18488" y="24204"/>
                  <a:pt x="18929" y="24424"/>
                </a:cubicBezTo>
                <a:cubicBezTo>
                  <a:pt x="18788" y="24424"/>
                  <a:pt x="18603" y="24424"/>
                  <a:pt x="18418" y="24459"/>
                </a:cubicBezTo>
                <a:cubicBezTo>
                  <a:pt x="17943" y="24239"/>
                  <a:pt x="17423" y="24054"/>
                  <a:pt x="16948" y="23834"/>
                </a:cubicBezTo>
                <a:cubicBezTo>
                  <a:pt x="17203" y="23799"/>
                  <a:pt x="17423" y="23720"/>
                  <a:pt x="17687" y="23649"/>
                </a:cubicBezTo>
                <a:close/>
                <a:moveTo>
                  <a:pt x="18418" y="23359"/>
                </a:moveTo>
                <a:cubicBezTo>
                  <a:pt x="18823" y="23720"/>
                  <a:pt x="19228" y="24089"/>
                  <a:pt x="19668" y="24459"/>
                </a:cubicBezTo>
                <a:lnTo>
                  <a:pt x="19448" y="24459"/>
                </a:lnTo>
                <a:cubicBezTo>
                  <a:pt x="19334" y="24424"/>
                  <a:pt x="19228" y="24424"/>
                  <a:pt x="19113" y="24424"/>
                </a:cubicBezTo>
                <a:cubicBezTo>
                  <a:pt x="18673" y="24160"/>
                  <a:pt x="18198" y="23905"/>
                  <a:pt x="17758" y="23614"/>
                </a:cubicBezTo>
                <a:cubicBezTo>
                  <a:pt x="17978" y="23544"/>
                  <a:pt x="18198" y="23464"/>
                  <a:pt x="18383" y="23394"/>
                </a:cubicBezTo>
                <a:cubicBezTo>
                  <a:pt x="18418" y="23394"/>
                  <a:pt x="18418" y="23359"/>
                  <a:pt x="18418" y="23359"/>
                </a:cubicBezTo>
                <a:close/>
                <a:moveTo>
                  <a:pt x="19078" y="22919"/>
                </a:moveTo>
                <a:cubicBezTo>
                  <a:pt x="19448" y="23429"/>
                  <a:pt x="19844" y="23940"/>
                  <a:pt x="20284" y="24424"/>
                </a:cubicBezTo>
                <a:cubicBezTo>
                  <a:pt x="20143" y="24459"/>
                  <a:pt x="19994" y="24459"/>
                  <a:pt x="19809" y="24459"/>
                </a:cubicBezTo>
                <a:cubicBezTo>
                  <a:pt x="19369" y="24089"/>
                  <a:pt x="18929" y="23720"/>
                  <a:pt x="18524" y="23324"/>
                </a:cubicBezTo>
                <a:cubicBezTo>
                  <a:pt x="18708" y="23209"/>
                  <a:pt x="18893" y="23059"/>
                  <a:pt x="19078" y="22919"/>
                </a:cubicBezTo>
                <a:close/>
                <a:moveTo>
                  <a:pt x="61557" y="21158"/>
                </a:moveTo>
                <a:cubicBezTo>
                  <a:pt x="61628" y="21818"/>
                  <a:pt x="61742" y="22478"/>
                  <a:pt x="61883" y="23103"/>
                </a:cubicBezTo>
                <a:cubicBezTo>
                  <a:pt x="61082" y="23614"/>
                  <a:pt x="60307" y="24054"/>
                  <a:pt x="59506" y="24494"/>
                </a:cubicBezTo>
                <a:cubicBezTo>
                  <a:pt x="59392" y="23905"/>
                  <a:pt x="59321" y="23280"/>
                  <a:pt x="59242" y="22698"/>
                </a:cubicBezTo>
                <a:cubicBezTo>
                  <a:pt x="60017" y="22223"/>
                  <a:pt x="60783" y="21704"/>
                  <a:pt x="61557" y="21158"/>
                </a:cubicBezTo>
                <a:close/>
                <a:moveTo>
                  <a:pt x="99925" y="22003"/>
                </a:moveTo>
                <a:lnTo>
                  <a:pt x="99925" y="22003"/>
                </a:lnTo>
                <a:cubicBezTo>
                  <a:pt x="100955" y="22364"/>
                  <a:pt x="101985" y="22769"/>
                  <a:pt x="102971" y="23209"/>
                </a:cubicBezTo>
                <a:cubicBezTo>
                  <a:pt x="103447" y="23649"/>
                  <a:pt x="103922" y="24089"/>
                  <a:pt x="104362" y="24494"/>
                </a:cubicBezTo>
                <a:cubicBezTo>
                  <a:pt x="103376" y="24089"/>
                  <a:pt x="102381" y="23720"/>
                  <a:pt x="101360" y="23394"/>
                </a:cubicBezTo>
                <a:cubicBezTo>
                  <a:pt x="100885" y="22954"/>
                  <a:pt x="100400" y="22478"/>
                  <a:pt x="99925" y="22003"/>
                </a:cubicBezTo>
                <a:close/>
                <a:moveTo>
                  <a:pt x="16807" y="23869"/>
                </a:moveTo>
                <a:cubicBezTo>
                  <a:pt x="17282" y="24089"/>
                  <a:pt x="17758" y="24274"/>
                  <a:pt x="18233" y="24459"/>
                </a:cubicBezTo>
                <a:cubicBezTo>
                  <a:pt x="18048" y="24459"/>
                  <a:pt x="17828" y="24494"/>
                  <a:pt x="17608" y="24530"/>
                </a:cubicBezTo>
                <a:cubicBezTo>
                  <a:pt x="17062" y="24380"/>
                  <a:pt x="16472" y="24239"/>
                  <a:pt x="15882" y="24125"/>
                </a:cubicBezTo>
                <a:cubicBezTo>
                  <a:pt x="16147" y="24054"/>
                  <a:pt x="16367" y="23984"/>
                  <a:pt x="16622" y="23940"/>
                </a:cubicBezTo>
                <a:cubicBezTo>
                  <a:pt x="16692" y="23905"/>
                  <a:pt x="16728" y="23905"/>
                  <a:pt x="16807" y="23869"/>
                </a:cubicBezTo>
                <a:close/>
                <a:moveTo>
                  <a:pt x="80116" y="22223"/>
                </a:moveTo>
                <a:cubicBezTo>
                  <a:pt x="80371" y="22804"/>
                  <a:pt x="80635" y="23394"/>
                  <a:pt x="80961" y="23940"/>
                </a:cubicBezTo>
                <a:cubicBezTo>
                  <a:pt x="80231" y="24125"/>
                  <a:pt x="79491" y="24310"/>
                  <a:pt x="78831" y="24530"/>
                </a:cubicBezTo>
                <a:cubicBezTo>
                  <a:pt x="78540" y="23984"/>
                  <a:pt x="78285" y="23429"/>
                  <a:pt x="78065" y="22839"/>
                </a:cubicBezTo>
                <a:cubicBezTo>
                  <a:pt x="78725" y="22619"/>
                  <a:pt x="79421" y="22399"/>
                  <a:pt x="80116" y="22223"/>
                </a:cubicBezTo>
                <a:close/>
                <a:moveTo>
                  <a:pt x="13725" y="23685"/>
                </a:moveTo>
                <a:cubicBezTo>
                  <a:pt x="14342" y="23834"/>
                  <a:pt x="14932" y="23984"/>
                  <a:pt x="15557" y="24125"/>
                </a:cubicBezTo>
                <a:cubicBezTo>
                  <a:pt x="15301" y="24204"/>
                  <a:pt x="15116" y="24274"/>
                  <a:pt x="14896" y="24345"/>
                </a:cubicBezTo>
                <a:cubicBezTo>
                  <a:pt x="14747" y="24424"/>
                  <a:pt x="14606" y="24494"/>
                  <a:pt x="14456" y="24565"/>
                </a:cubicBezTo>
                <a:cubicBezTo>
                  <a:pt x="13981" y="24530"/>
                  <a:pt x="13541" y="24494"/>
                  <a:pt x="13021" y="24459"/>
                </a:cubicBezTo>
                <a:cubicBezTo>
                  <a:pt x="12845" y="24459"/>
                  <a:pt x="12625" y="24424"/>
                  <a:pt x="12405" y="24424"/>
                </a:cubicBezTo>
                <a:cubicBezTo>
                  <a:pt x="12660" y="24274"/>
                  <a:pt x="12915" y="24125"/>
                  <a:pt x="13206" y="23984"/>
                </a:cubicBezTo>
                <a:cubicBezTo>
                  <a:pt x="13356" y="23869"/>
                  <a:pt x="13541" y="23799"/>
                  <a:pt x="13725" y="23685"/>
                </a:cubicBezTo>
                <a:close/>
                <a:moveTo>
                  <a:pt x="87714" y="22883"/>
                </a:moveTo>
                <a:cubicBezTo>
                  <a:pt x="88004" y="23280"/>
                  <a:pt x="88339" y="23685"/>
                  <a:pt x="88665" y="24089"/>
                </a:cubicBezTo>
                <a:cubicBezTo>
                  <a:pt x="87749" y="24204"/>
                  <a:pt x="86869" y="24345"/>
                  <a:pt x="85988" y="24459"/>
                </a:cubicBezTo>
                <a:cubicBezTo>
                  <a:pt x="85654" y="24530"/>
                  <a:pt x="85328" y="24565"/>
                  <a:pt x="84993" y="24600"/>
                </a:cubicBezTo>
                <a:cubicBezTo>
                  <a:pt x="84668" y="24239"/>
                  <a:pt x="84412" y="23834"/>
                  <a:pt x="84113" y="23429"/>
                </a:cubicBezTo>
                <a:cubicBezTo>
                  <a:pt x="84192" y="23429"/>
                  <a:pt x="84228" y="23429"/>
                  <a:pt x="84263" y="23394"/>
                </a:cubicBezTo>
                <a:cubicBezTo>
                  <a:pt x="85398" y="23244"/>
                  <a:pt x="86578" y="23059"/>
                  <a:pt x="87714" y="22883"/>
                </a:cubicBezTo>
                <a:close/>
                <a:moveTo>
                  <a:pt x="98243" y="22698"/>
                </a:moveTo>
                <a:cubicBezTo>
                  <a:pt x="99300" y="22883"/>
                  <a:pt x="100295" y="23139"/>
                  <a:pt x="101246" y="23464"/>
                </a:cubicBezTo>
                <a:cubicBezTo>
                  <a:pt x="101721" y="23905"/>
                  <a:pt x="102161" y="24310"/>
                  <a:pt x="102601" y="24679"/>
                </a:cubicBezTo>
                <a:cubicBezTo>
                  <a:pt x="101580" y="24380"/>
                  <a:pt x="100515" y="24089"/>
                  <a:pt x="99450" y="23905"/>
                </a:cubicBezTo>
                <a:cubicBezTo>
                  <a:pt x="99045" y="23500"/>
                  <a:pt x="98640" y="23103"/>
                  <a:pt x="98243" y="22698"/>
                </a:cubicBezTo>
                <a:close/>
                <a:moveTo>
                  <a:pt x="64454" y="21448"/>
                </a:moveTo>
                <a:cubicBezTo>
                  <a:pt x="64603" y="22003"/>
                  <a:pt x="64744" y="22549"/>
                  <a:pt x="64894" y="23059"/>
                </a:cubicBezTo>
                <a:cubicBezTo>
                  <a:pt x="64084" y="23685"/>
                  <a:pt x="63204" y="24204"/>
                  <a:pt x="62288" y="24715"/>
                </a:cubicBezTo>
                <a:cubicBezTo>
                  <a:pt x="62182" y="24204"/>
                  <a:pt x="62068" y="23685"/>
                  <a:pt x="61962" y="23174"/>
                </a:cubicBezTo>
                <a:cubicBezTo>
                  <a:pt x="62843" y="22619"/>
                  <a:pt x="63644" y="22073"/>
                  <a:pt x="64454" y="21448"/>
                </a:cubicBezTo>
                <a:close/>
                <a:moveTo>
                  <a:pt x="66945" y="21598"/>
                </a:moveTo>
                <a:cubicBezTo>
                  <a:pt x="67095" y="22144"/>
                  <a:pt x="67245" y="22734"/>
                  <a:pt x="67430" y="23280"/>
                </a:cubicBezTo>
                <a:cubicBezTo>
                  <a:pt x="66804" y="23799"/>
                  <a:pt x="66144" y="24274"/>
                  <a:pt x="65484" y="24715"/>
                </a:cubicBezTo>
                <a:cubicBezTo>
                  <a:pt x="65334" y="24204"/>
                  <a:pt x="65149" y="23649"/>
                  <a:pt x="65008" y="23103"/>
                </a:cubicBezTo>
                <a:cubicBezTo>
                  <a:pt x="65669" y="22619"/>
                  <a:pt x="66329" y="22109"/>
                  <a:pt x="66945" y="21598"/>
                </a:cubicBezTo>
                <a:close/>
                <a:moveTo>
                  <a:pt x="95062" y="23671"/>
                </a:moveTo>
                <a:cubicBezTo>
                  <a:pt x="95351" y="23671"/>
                  <a:pt x="95640" y="23676"/>
                  <a:pt x="95928" y="23685"/>
                </a:cubicBezTo>
                <a:cubicBezTo>
                  <a:pt x="96298" y="24019"/>
                  <a:pt x="96623" y="24380"/>
                  <a:pt x="96993" y="24679"/>
                </a:cubicBezTo>
                <a:cubicBezTo>
                  <a:pt x="96508" y="24665"/>
                  <a:pt x="96016" y="24656"/>
                  <a:pt x="95519" y="24656"/>
                </a:cubicBezTo>
                <a:cubicBezTo>
                  <a:pt x="94817" y="24656"/>
                  <a:pt x="94108" y="24673"/>
                  <a:pt x="93401" y="24715"/>
                </a:cubicBezTo>
                <a:cubicBezTo>
                  <a:pt x="93067" y="24424"/>
                  <a:pt x="92741" y="24089"/>
                  <a:pt x="92406" y="23799"/>
                </a:cubicBezTo>
                <a:cubicBezTo>
                  <a:pt x="93289" y="23713"/>
                  <a:pt x="94177" y="23671"/>
                  <a:pt x="95062" y="23671"/>
                </a:cubicBezTo>
                <a:close/>
                <a:moveTo>
                  <a:pt x="2791" y="23174"/>
                </a:moveTo>
                <a:cubicBezTo>
                  <a:pt x="3196" y="23209"/>
                  <a:pt x="3601" y="23280"/>
                  <a:pt x="4041" y="23324"/>
                </a:cubicBezTo>
                <a:cubicBezTo>
                  <a:pt x="4481" y="23394"/>
                  <a:pt x="4957" y="23464"/>
                  <a:pt x="5397" y="23544"/>
                </a:cubicBezTo>
                <a:cubicBezTo>
                  <a:pt x="4842" y="23940"/>
                  <a:pt x="4261" y="24345"/>
                  <a:pt x="3671" y="24750"/>
                </a:cubicBezTo>
                <a:cubicBezTo>
                  <a:pt x="3302" y="24715"/>
                  <a:pt x="2897" y="24679"/>
                  <a:pt x="2500" y="24644"/>
                </a:cubicBezTo>
                <a:cubicBezTo>
                  <a:pt x="1981" y="24565"/>
                  <a:pt x="1470" y="24530"/>
                  <a:pt x="960" y="24494"/>
                </a:cubicBezTo>
                <a:cubicBezTo>
                  <a:pt x="1576" y="24054"/>
                  <a:pt x="2201" y="23614"/>
                  <a:pt x="2791" y="23174"/>
                </a:cubicBezTo>
                <a:close/>
                <a:moveTo>
                  <a:pt x="15706" y="24160"/>
                </a:moveTo>
                <a:cubicBezTo>
                  <a:pt x="16287" y="24274"/>
                  <a:pt x="16842" y="24424"/>
                  <a:pt x="17423" y="24565"/>
                </a:cubicBezTo>
                <a:lnTo>
                  <a:pt x="17353" y="24565"/>
                </a:lnTo>
                <a:cubicBezTo>
                  <a:pt x="17133" y="24644"/>
                  <a:pt x="16877" y="24679"/>
                  <a:pt x="16657" y="24750"/>
                </a:cubicBezTo>
                <a:cubicBezTo>
                  <a:pt x="15997" y="24679"/>
                  <a:pt x="15301" y="24600"/>
                  <a:pt x="14641" y="24565"/>
                </a:cubicBezTo>
                <a:cubicBezTo>
                  <a:pt x="14747" y="24530"/>
                  <a:pt x="14826" y="24459"/>
                  <a:pt x="14932" y="24424"/>
                </a:cubicBezTo>
                <a:cubicBezTo>
                  <a:pt x="15187" y="24310"/>
                  <a:pt x="15442" y="24239"/>
                  <a:pt x="15706" y="24160"/>
                </a:cubicBezTo>
                <a:close/>
                <a:moveTo>
                  <a:pt x="75203" y="21704"/>
                </a:moveTo>
                <a:cubicBezTo>
                  <a:pt x="75424" y="22399"/>
                  <a:pt x="75644" y="23059"/>
                  <a:pt x="75864" y="23720"/>
                </a:cubicBezTo>
                <a:cubicBezTo>
                  <a:pt x="75239" y="24054"/>
                  <a:pt x="74649" y="24424"/>
                  <a:pt x="74033" y="24864"/>
                </a:cubicBezTo>
                <a:cubicBezTo>
                  <a:pt x="73812" y="24204"/>
                  <a:pt x="73592" y="23579"/>
                  <a:pt x="73407" y="22919"/>
                </a:cubicBezTo>
                <a:cubicBezTo>
                  <a:pt x="73988" y="22478"/>
                  <a:pt x="74614" y="22073"/>
                  <a:pt x="75203" y="21704"/>
                </a:cubicBezTo>
                <a:close/>
                <a:moveTo>
                  <a:pt x="19078" y="24530"/>
                </a:moveTo>
                <a:cubicBezTo>
                  <a:pt x="19350" y="24684"/>
                  <a:pt x="19653" y="24838"/>
                  <a:pt x="19940" y="24993"/>
                </a:cubicBezTo>
                <a:lnTo>
                  <a:pt x="19940" y="24993"/>
                </a:lnTo>
                <a:cubicBezTo>
                  <a:pt x="19485" y="24859"/>
                  <a:pt x="19062" y="24694"/>
                  <a:pt x="18638" y="24530"/>
                </a:cubicBezTo>
                <a:close/>
                <a:moveTo>
                  <a:pt x="92301" y="23799"/>
                </a:moveTo>
                <a:cubicBezTo>
                  <a:pt x="92591" y="24125"/>
                  <a:pt x="92917" y="24424"/>
                  <a:pt x="93252" y="24715"/>
                </a:cubicBezTo>
                <a:cubicBezTo>
                  <a:pt x="92081" y="24750"/>
                  <a:pt x="90901" y="24864"/>
                  <a:pt x="89730" y="25005"/>
                </a:cubicBezTo>
                <a:cubicBezTo>
                  <a:pt x="89395" y="24715"/>
                  <a:pt x="89105" y="24459"/>
                  <a:pt x="88814" y="24125"/>
                </a:cubicBezTo>
                <a:cubicBezTo>
                  <a:pt x="89985" y="23984"/>
                  <a:pt x="91121" y="23869"/>
                  <a:pt x="92301" y="23799"/>
                </a:cubicBezTo>
                <a:close/>
                <a:moveTo>
                  <a:pt x="5503" y="23544"/>
                </a:moveTo>
                <a:cubicBezTo>
                  <a:pt x="5978" y="23649"/>
                  <a:pt x="6462" y="23720"/>
                  <a:pt x="6902" y="23799"/>
                </a:cubicBezTo>
                <a:cubicBezTo>
                  <a:pt x="7193" y="23834"/>
                  <a:pt x="7448" y="23905"/>
                  <a:pt x="7739" y="23940"/>
                </a:cubicBezTo>
                <a:cubicBezTo>
                  <a:pt x="7228" y="24310"/>
                  <a:pt x="6717" y="24679"/>
                  <a:pt x="6198" y="25040"/>
                </a:cubicBezTo>
                <a:cubicBezTo>
                  <a:pt x="5687" y="24970"/>
                  <a:pt x="5177" y="24899"/>
                  <a:pt x="4657" y="24864"/>
                </a:cubicBezTo>
                <a:cubicBezTo>
                  <a:pt x="4367" y="24820"/>
                  <a:pt x="4076" y="24785"/>
                  <a:pt x="3821" y="24750"/>
                </a:cubicBezTo>
                <a:cubicBezTo>
                  <a:pt x="4367" y="24345"/>
                  <a:pt x="4957" y="23984"/>
                  <a:pt x="5503" y="23544"/>
                </a:cubicBezTo>
                <a:close/>
                <a:moveTo>
                  <a:pt x="84043" y="23429"/>
                </a:moveTo>
                <a:cubicBezTo>
                  <a:pt x="84298" y="23869"/>
                  <a:pt x="84597" y="24239"/>
                  <a:pt x="84888" y="24644"/>
                </a:cubicBezTo>
                <a:cubicBezTo>
                  <a:pt x="84632" y="24679"/>
                  <a:pt x="84333" y="24715"/>
                  <a:pt x="84078" y="24750"/>
                </a:cubicBezTo>
                <a:cubicBezTo>
                  <a:pt x="83347" y="24820"/>
                  <a:pt x="82616" y="24935"/>
                  <a:pt x="81842" y="25084"/>
                </a:cubicBezTo>
                <a:cubicBezTo>
                  <a:pt x="81586" y="24715"/>
                  <a:pt x="81331" y="24380"/>
                  <a:pt x="81111" y="23984"/>
                </a:cubicBezTo>
                <a:cubicBezTo>
                  <a:pt x="82027" y="23799"/>
                  <a:pt x="82977" y="23614"/>
                  <a:pt x="84043" y="23429"/>
                </a:cubicBezTo>
                <a:close/>
                <a:moveTo>
                  <a:pt x="96078" y="23685"/>
                </a:moveTo>
                <a:cubicBezTo>
                  <a:pt x="96553" y="23685"/>
                  <a:pt x="97028" y="23720"/>
                  <a:pt x="97504" y="23764"/>
                </a:cubicBezTo>
                <a:cubicBezTo>
                  <a:pt x="98164" y="23799"/>
                  <a:pt x="98789" y="23905"/>
                  <a:pt x="99379" y="23984"/>
                </a:cubicBezTo>
                <a:cubicBezTo>
                  <a:pt x="99784" y="24380"/>
                  <a:pt x="100180" y="24715"/>
                  <a:pt x="100585" y="25084"/>
                </a:cubicBezTo>
                <a:cubicBezTo>
                  <a:pt x="99670" y="24899"/>
                  <a:pt x="98719" y="24785"/>
                  <a:pt x="97724" y="24715"/>
                </a:cubicBezTo>
                <a:cubicBezTo>
                  <a:pt x="97539" y="24715"/>
                  <a:pt x="97363" y="24715"/>
                  <a:pt x="97143" y="24679"/>
                </a:cubicBezTo>
                <a:cubicBezTo>
                  <a:pt x="96773" y="24380"/>
                  <a:pt x="96403" y="24054"/>
                  <a:pt x="96078" y="23685"/>
                </a:cubicBezTo>
                <a:close/>
                <a:moveTo>
                  <a:pt x="14491" y="24644"/>
                </a:moveTo>
                <a:cubicBezTo>
                  <a:pt x="15152" y="24679"/>
                  <a:pt x="15812" y="24750"/>
                  <a:pt x="16472" y="24820"/>
                </a:cubicBezTo>
                <a:cubicBezTo>
                  <a:pt x="16217" y="24899"/>
                  <a:pt x="15962" y="25005"/>
                  <a:pt x="15742" y="25155"/>
                </a:cubicBezTo>
                <a:cubicBezTo>
                  <a:pt x="15002" y="25120"/>
                  <a:pt x="14306" y="25120"/>
                  <a:pt x="13611" y="25120"/>
                </a:cubicBezTo>
                <a:cubicBezTo>
                  <a:pt x="13901" y="24935"/>
                  <a:pt x="14166" y="24785"/>
                  <a:pt x="14491" y="24644"/>
                </a:cubicBezTo>
                <a:close/>
                <a:moveTo>
                  <a:pt x="18418" y="24530"/>
                </a:moveTo>
                <a:cubicBezTo>
                  <a:pt x="18964" y="24750"/>
                  <a:pt x="19518" y="24935"/>
                  <a:pt x="20064" y="25155"/>
                </a:cubicBezTo>
                <a:cubicBezTo>
                  <a:pt x="19994" y="25155"/>
                  <a:pt x="19923" y="25120"/>
                  <a:pt x="19844" y="25120"/>
                </a:cubicBezTo>
                <a:cubicBezTo>
                  <a:pt x="19703" y="25084"/>
                  <a:pt x="19554" y="25040"/>
                  <a:pt x="19404" y="25005"/>
                </a:cubicBezTo>
                <a:cubicBezTo>
                  <a:pt x="18893" y="24864"/>
                  <a:pt x="18347" y="24715"/>
                  <a:pt x="17828" y="24600"/>
                </a:cubicBezTo>
                <a:cubicBezTo>
                  <a:pt x="18048" y="24565"/>
                  <a:pt x="18233" y="24530"/>
                  <a:pt x="18418" y="24530"/>
                </a:cubicBezTo>
                <a:close/>
                <a:moveTo>
                  <a:pt x="7853" y="23984"/>
                </a:moveTo>
                <a:cubicBezTo>
                  <a:pt x="8584" y="24089"/>
                  <a:pt x="9279" y="24204"/>
                  <a:pt x="10019" y="24310"/>
                </a:cubicBezTo>
                <a:cubicBezTo>
                  <a:pt x="9579" y="24600"/>
                  <a:pt x="9139" y="24899"/>
                  <a:pt x="8698" y="25190"/>
                </a:cubicBezTo>
                <a:cubicBezTo>
                  <a:pt x="7924" y="25190"/>
                  <a:pt x="7122" y="25120"/>
                  <a:pt x="6348" y="25040"/>
                </a:cubicBezTo>
                <a:cubicBezTo>
                  <a:pt x="6858" y="24679"/>
                  <a:pt x="7378" y="24310"/>
                  <a:pt x="7853" y="23984"/>
                </a:cubicBezTo>
                <a:close/>
                <a:moveTo>
                  <a:pt x="12290" y="24494"/>
                </a:moveTo>
                <a:cubicBezTo>
                  <a:pt x="12546" y="24530"/>
                  <a:pt x="12766" y="24530"/>
                  <a:pt x="13021" y="24565"/>
                </a:cubicBezTo>
                <a:cubicBezTo>
                  <a:pt x="13461" y="24565"/>
                  <a:pt x="13866" y="24600"/>
                  <a:pt x="14306" y="24644"/>
                </a:cubicBezTo>
                <a:cubicBezTo>
                  <a:pt x="14016" y="24785"/>
                  <a:pt x="13725" y="24935"/>
                  <a:pt x="13426" y="25120"/>
                </a:cubicBezTo>
                <a:cubicBezTo>
                  <a:pt x="12915" y="25120"/>
                  <a:pt x="12361" y="25155"/>
                  <a:pt x="11815" y="25155"/>
                </a:cubicBezTo>
                <a:cubicBezTo>
                  <a:pt x="11630" y="25190"/>
                  <a:pt x="11410" y="25190"/>
                  <a:pt x="11190" y="25190"/>
                </a:cubicBezTo>
                <a:cubicBezTo>
                  <a:pt x="11560" y="24935"/>
                  <a:pt x="11921" y="24715"/>
                  <a:pt x="12290" y="24494"/>
                </a:cubicBezTo>
                <a:close/>
                <a:moveTo>
                  <a:pt x="17608" y="24600"/>
                </a:moveTo>
                <a:cubicBezTo>
                  <a:pt x="18198" y="24785"/>
                  <a:pt x="18788" y="24935"/>
                  <a:pt x="19369" y="25084"/>
                </a:cubicBezTo>
                <a:cubicBezTo>
                  <a:pt x="19448" y="25084"/>
                  <a:pt x="19483" y="25120"/>
                  <a:pt x="19554" y="25120"/>
                </a:cubicBezTo>
                <a:cubicBezTo>
                  <a:pt x="19483" y="25120"/>
                  <a:pt x="19404" y="25155"/>
                  <a:pt x="19334" y="25155"/>
                </a:cubicBezTo>
                <a:lnTo>
                  <a:pt x="19263" y="25155"/>
                </a:lnTo>
                <a:cubicBezTo>
                  <a:pt x="19184" y="25155"/>
                  <a:pt x="19149" y="25155"/>
                  <a:pt x="19078" y="25190"/>
                </a:cubicBezTo>
                <a:cubicBezTo>
                  <a:pt x="18964" y="25155"/>
                  <a:pt x="18823" y="25120"/>
                  <a:pt x="18708" y="25084"/>
                </a:cubicBezTo>
                <a:cubicBezTo>
                  <a:pt x="18083" y="24970"/>
                  <a:pt x="17502" y="24864"/>
                  <a:pt x="16877" y="24785"/>
                </a:cubicBezTo>
                <a:cubicBezTo>
                  <a:pt x="17027" y="24750"/>
                  <a:pt x="17203" y="24715"/>
                  <a:pt x="17353" y="24679"/>
                </a:cubicBezTo>
                <a:cubicBezTo>
                  <a:pt x="17467" y="24644"/>
                  <a:pt x="17538" y="24644"/>
                  <a:pt x="17608" y="24600"/>
                </a:cubicBezTo>
                <a:close/>
                <a:moveTo>
                  <a:pt x="69005" y="21889"/>
                </a:moveTo>
                <a:cubicBezTo>
                  <a:pt x="69190" y="22514"/>
                  <a:pt x="69410" y="23174"/>
                  <a:pt x="69587" y="23799"/>
                </a:cubicBezTo>
                <a:cubicBezTo>
                  <a:pt x="69111" y="24310"/>
                  <a:pt x="68600" y="24785"/>
                  <a:pt x="68090" y="25190"/>
                </a:cubicBezTo>
                <a:cubicBezTo>
                  <a:pt x="67975" y="24864"/>
                  <a:pt x="67870" y="24530"/>
                  <a:pt x="67755" y="24160"/>
                </a:cubicBezTo>
                <a:cubicBezTo>
                  <a:pt x="67685" y="23905"/>
                  <a:pt x="67606" y="23614"/>
                  <a:pt x="67500" y="23324"/>
                </a:cubicBezTo>
                <a:cubicBezTo>
                  <a:pt x="68046" y="22883"/>
                  <a:pt x="68530" y="22399"/>
                  <a:pt x="69005" y="21889"/>
                </a:cubicBezTo>
                <a:close/>
                <a:moveTo>
                  <a:pt x="10160" y="24310"/>
                </a:moveTo>
                <a:cubicBezTo>
                  <a:pt x="10644" y="24380"/>
                  <a:pt x="11084" y="24424"/>
                  <a:pt x="11560" y="24459"/>
                </a:cubicBezTo>
                <a:cubicBezTo>
                  <a:pt x="11745" y="24459"/>
                  <a:pt x="11921" y="24494"/>
                  <a:pt x="12141" y="24494"/>
                </a:cubicBezTo>
                <a:cubicBezTo>
                  <a:pt x="11745" y="24715"/>
                  <a:pt x="11410" y="24935"/>
                  <a:pt x="11040" y="25190"/>
                </a:cubicBezTo>
                <a:cubicBezTo>
                  <a:pt x="10600" y="25190"/>
                  <a:pt x="10204" y="25225"/>
                  <a:pt x="9764" y="25225"/>
                </a:cubicBezTo>
                <a:lnTo>
                  <a:pt x="8839" y="25225"/>
                </a:lnTo>
                <a:cubicBezTo>
                  <a:pt x="9279" y="24899"/>
                  <a:pt x="9720" y="24600"/>
                  <a:pt x="10160" y="24310"/>
                </a:cubicBezTo>
                <a:close/>
                <a:moveTo>
                  <a:pt x="19774" y="24530"/>
                </a:moveTo>
                <a:cubicBezTo>
                  <a:pt x="20108" y="24820"/>
                  <a:pt x="20469" y="25084"/>
                  <a:pt x="20839" y="25340"/>
                </a:cubicBezTo>
                <a:cubicBezTo>
                  <a:pt x="20284" y="25084"/>
                  <a:pt x="19774" y="24820"/>
                  <a:pt x="19263" y="24530"/>
                </a:cubicBezTo>
                <a:close/>
                <a:moveTo>
                  <a:pt x="77994" y="22883"/>
                </a:moveTo>
                <a:cubicBezTo>
                  <a:pt x="78214" y="23464"/>
                  <a:pt x="78470" y="24019"/>
                  <a:pt x="78760" y="24565"/>
                </a:cubicBezTo>
                <a:cubicBezTo>
                  <a:pt x="78030" y="24785"/>
                  <a:pt x="77334" y="25084"/>
                  <a:pt x="76674" y="25375"/>
                </a:cubicBezTo>
                <a:cubicBezTo>
                  <a:pt x="76410" y="24864"/>
                  <a:pt x="76189" y="24310"/>
                  <a:pt x="75969" y="23764"/>
                </a:cubicBezTo>
                <a:cubicBezTo>
                  <a:pt x="76630" y="23429"/>
                  <a:pt x="77290" y="23139"/>
                  <a:pt x="77994" y="22883"/>
                </a:cubicBezTo>
                <a:close/>
                <a:moveTo>
                  <a:pt x="21570" y="22443"/>
                </a:moveTo>
                <a:cubicBezTo>
                  <a:pt x="21904" y="22919"/>
                  <a:pt x="22309" y="23394"/>
                  <a:pt x="22749" y="23834"/>
                </a:cubicBezTo>
                <a:cubicBezTo>
                  <a:pt x="22926" y="23984"/>
                  <a:pt x="23110" y="24160"/>
                  <a:pt x="23331" y="24310"/>
                </a:cubicBezTo>
                <a:cubicBezTo>
                  <a:pt x="23190" y="24785"/>
                  <a:pt x="23075" y="25155"/>
                  <a:pt x="22970" y="25410"/>
                </a:cubicBezTo>
                <a:cubicBezTo>
                  <a:pt x="22785" y="25260"/>
                  <a:pt x="22600" y="25120"/>
                  <a:pt x="22415" y="24935"/>
                </a:cubicBezTo>
                <a:cubicBezTo>
                  <a:pt x="21940" y="24530"/>
                  <a:pt x="21535" y="24054"/>
                  <a:pt x="21165" y="23544"/>
                </a:cubicBezTo>
                <a:cubicBezTo>
                  <a:pt x="21314" y="23244"/>
                  <a:pt x="21429" y="22883"/>
                  <a:pt x="21570" y="22443"/>
                </a:cubicBezTo>
                <a:close/>
                <a:moveTo>
                  <a:pt x="104697" y="23244"/>
                </a:moveTo>
                <a:lnTo>
                  <a:pt x="104697" y="23244"/>
                </a:lnTo>
                <a:cubicBezTo>
                  <a:pt x="105648" y="23614"/>
                  <a:pt x="106607" y="23940"/>
                  <a:pt x="107628" y="24204"/>
                </a:cubicBezTo>
                <a:cubicBezTo>
                  <a:pt x="108148" y="24600"/>
                  <a:pt x="108623" y="25005"/>
                  <a:pt x="109134" y="25410"/>
                </a:cubicBezTo>
                <a:cubicBezTo>
                  <a:pt x="108069" y="25120"/>
                  <a:pt x="107003" y="24750"/>
                  <a:pt x="106017" y="24380"/>
                </a:cubicBezTo>
                <a:cubicBezTo>
                  <a:pt x="105577" y="24019"/>
                  <a:pt x="105137" y="23649"/>
                  <a:pt x="104697" y="23244"/>
                </a:cubicBezTo>
                <a:close/>
                <a:moveTo>
                  <a:pt x="16657" y="24864"/>
                </a:moveTo>
                <a:cubicBezTo>
                  <a:pt x="17353" y="24935"/>
                  <a:pt x="18013" y="25040"/>
                  <a:pt x="18673" y="25190"/>
                </a:cubicBezTo>
                <a:cubicBezTo>
                  <a:pt x="18744" y="25190"/>
                  <a:pt x="18823" y="25190"/>
                  <a:pt x="18893" y="25225"/>
                </a:cubicBezTo>
                <a:cubicBezTo>
                  <a:pt x="18673" y="25260"/>
                  <a:pt x="18453" y="25340"/>
                  <a:pt x="18233" y="25445"/>
                </a:cubicBezTo>
                <a:cubicBezTo>
                  <a:pt x="18127" y="25410"/>
                  <a:pt x="18013" y="25375"/>
                  <a:pt x="17907" y="25375"/>
                </a:cubicBezTo>
                <a:cubicBezTo>
                  <a:pt x="17247" y="25260"/>
                  <a:pt x="16587" y="25190"/>
                  <a:pt x="15882" y="25155"/>
                </a:cubicBezTo>
                <a:cubicBezTo>
                  <a:pt x="16147" y="25040"/>
                  <a:pt x="16402" y="24935"/>
                  <a:pt x="16657" y="24864"/>
                </a:cubicBezTo>
                <a:close/>
                <a:moveTo>
                  <a:pt x="20434" y="25304"/>
                </a:moveTo>
                <a:lnTo>
                  <a:pt x="20434" y="25304"/>
                </a:lnTo>
                <a:cubicBezTo>
                  <a:pt x="20619" y="25340"/>
                  <a:pt x="20839" y="25410"/>
                  <a:pt x="20989" y="25481"/>
                </a:cubicBezTo>
                <a:cubicBezTo>
                  <a:pt x="20804" y="25445"/>
                  <a:pt x="20619" y="25375"/>
                  <a:pt x="20434" y="25304"/>
                </a:cubicBezTo>
                <a:close/>
                <a:moveTo>
                  <a:pt x="52128" y="23579"/>
                </a:moveTo>
                <a:cubicBezTo>
                  <a:pt x="52023" y="23869"/>
                  <a:pt x="51908" y="24160"/>
                  <a:pt x="51803" y="24459"/>
                </a:cubicBezTo>
                <a:cubicBezTo>
                  <a:pt x="50878" y="24899"/>
                  <a:pt x="49998" y="25225"/>
                  <a:pt x="49082" y="25481"/>
                </a:cubicBezTo>
                <a:cubicBezTo>
                  <a:pt x="49197" y="25155"/>
                  <a:pt x="49302" y="24864"/>
                  <a:pt x="49452" y="24565"/>
                </a:cubicBezTo>
                <a:cubicBezTo>
                  <a:pt x="50332" y="24345"/>
                  <a:pt x="51213" y="24019"/>
                  <a:pt x="52128" y="23579"/>
                </a:cubicBezTo>
                <a:close/>
                <a:moveTo>
                  <a:pt x="88735" y="24160"/>
                </a:moveTo>
                <a:cubicBezTo>
                  <a:pt x="88999" y="24459"/>
                  <a:pt x="89290" y="24750"/>
                  <a:pt x="89616" y="25005"/>
                </a:cubicBezTo>
                <a:cubicBezTo>
                  <a:pt x="88409" y="25155"/>
                  <a:pt x="87194" y="25304"/>
                  <a:pt x="86024" y="25445"/>
                </a:cubicBezTo>
                <a:cubicBezTo>
                  <a:pt x="85988" y="25481"/>
                  <a:pt x="85918" y="25481"/>
                  <a:pt x="85874" y="25481"/>
                </a:cubicBezTo>
                <a:cubicBezTo>
                  <a:pt x="85583" y="25225"/>
                  <a:pt x="85328" y="24970"/>
                  <a:pt x="85073" y="24679"/>
                </a:cubicBezTo>
                <a:cubicBezTo>
                  <a:pt x="85398" y="24644"/>
                  <a:pt x="85698" y="24600"/>
                  <a:pt x="85988" y="24565"/>
                </a:cubicBezTo>
                <a:cubicBezTo>
                  <a:pt x="86904" y="24424"/>
                  <a:pt x="87820" y="24274"/>
                  <a:pt x="88735" y="24160"/>
                </a:cubicBezTo>
                <a:close/>
                <a:moveTo>
                  <a:pt x="81032" y="24019"/>
                </a:moveTo>
                <a:cubicBezTo>
                  <a:pt x="81252" y="24380"/>
                  <a:pt x="81472" y="24750"/>
                  <a:pt x="81771" y="25084"/>
                </a:cubicBezTo>
                <a:cubicBezTo>
                  <a:pt x="80996" y="25225"/>
                  <a:pt x="80231" y="25375"/>
                  <a:pt x="79491" y="25560"/>
                </a:cubicBezTo>
                <a:cubicBezTo>
                  <a:pt x="79271" y="25260"/>
                  <a:pt x="79051" y="24935"/>
                  <a:pt x="78875" y="24600"/>
                </a:cubicBezTo>
                <a:cubicBezTo>
                  <a:pt x="79570" y="24380"/>
                  <a:pt x="80266" y="24204"/>
                  <a:pt x="81032" y="24019"/>
                </a:cubicBezTo>
                <a:close/>
                <a:moveTo>
                  <a:pt x="20364" y="24459"/>
                </a:moveTo>
                <a:cubicBezTo>
                  <a:pt x="20725" y="24864"/>
                  <a:pt x="21130" y="25260"/>
                  <a:pt x="21570" y="25595"/>
                </a:cubicBezTo>
                <a:cubicBezTo>
                  <a:pt x="21464" y="25560"/>
                  <a:pt x="21350" y="25525"/>
                  <a:pt x="21279" y="25481"/>
                </a:cubicBezTo>
                <a:cubicBezTo>
                  <a:pt x="20804" y="25190"/>
                  <a:pt x="20328" y="24899"/>
                  <a:pt x="19923" y="24530"/>
                </a:cubicBezTo>
                <a:cubicBezTo>
                  <a:pt x="20064" y="24530"/>
                  <a:pt x="20214" y="24530"/>
                  <a:pt x="20364" y="24459"/>
                </a:cubicBezTo>
                <a:close/>
                <a:moveTo>
                  <a:pt x="54400" y="23059"/>
                </a:moveTo>
                <a:cubicBezTo>
                  <a:pt x="54294" y="23464"/>
                  <a:pt x="54180" y="23869"/>
                  <a:pt x="54109" y="24274"/>
                </a:cubicBezTo>
                <a:cubicBezTo>
                  <a:pt x="53264" y="24785"/>
                  <a:pt x="52384" y="25225"/>
                  <a:pt x="51582" y="25595"/>
                </a:cubicBezTo>
                <a:cubicBezTo>
                  <a:pt x="51653" y="25225"/>
                  <a:pt x="51759" y="24864"/>
                  <a:pt x="51873" y="24494"/>
                </a:cubicBezTo>
                <a:cubicBezTo>
                  <a:pt x="52718" y="24125"/>
                  <a:pt x="53563" y="23614"/>
                  <a:pt x="54400" y="23059"/>
                </a:cubicBezTo>
                <a:close/>
                <a:moveTo>
                  <a:pt x="56601" y="22769"/>
                </a:moveTo>
                <a:lnTo>
                  <a:pt x="56601" y="22769"/>
                </a:lnTo>
                <a:cubicBezTo>
                  <a:pt x="56565" y="23280"/>
                  <a:pt x="56530" y="23764"/>
                  <a:pt x="56530" y="24274"/>
                </a:cubicBezTo>
                <a:cubicBezTo>
                  <a:pt x="56125" y="24530"/>
                  <a:pt x="55720" y="24750"/>
                  <a:pt x="55280" y="25005"/>
                </a:cubicBezTo>
                <a:cubicBezTo>
                  <a:pt x="54840" y="25260"/>
                  <a:pt x="54400" y="25481"/>
                  <a:pt x="53959" y="25745"/>
                </a:cubicBezTo>
                <a:cubicBezTo>
                  <a:pt x="54039" y="25260"/>
                  <a:pt x="54109" y="24785"/>
                  <a:pt x="54180" y="24345"/>
                </a:cubicBezTo>
                <a:cubicBezTo>
                  <a:pt x="54585" y="24125"/>
                  <a:pt x="54954" y="23869"/>
                  <a:pt x="55359" y="23614"/>
                </a:cubicBezTo>
                <a:cubicBezTo>
                  <a:pt x="55764" y="23324"/>
                  <a:pt x="56160" y="23059"/>
                  <a:pt x="56601" y="22769"/>
                </a:cubicBezTo>
                <a:close/>
                <a:moveTo>
                  <a:pt x="71206" y="22293"/>
                </a:moveTo>
                <a:cubicBezTo>
                  <a:pt x="71312" y="22698"/>
                  <a:pt x="71427" y="23139"/>
                  <a:pt x="71567" y="23544"/>
                </a:cubicBezTo>
                <a:lnTo>
                  <a:pt x="71611" y="23649"/>
                </a:lnTo>
                <a:cubicBezTo>
                  <a:pt x="71647" y="23834"/>
                  <a:pt x="71717" y="24054"/>
                  <a:pt x="71752" y="24239"/>
                </a:cubicBezTo>
                <a:cubicBezTo>
                  <a:pt x="71497" y="24494"/>
                  <a:pt x="71242" y="24785"/>
                  <a:pt x="70951" y="25084"/>
                </a:cubicBezTo>
                <a:lnTo>
                  <a:pt x="70291" y="25745"/>
                </a:lnTo>
                <a:cubicBezTo>
                  <a:pt x="70141" y="25260"/>
                  <a:pt x="69991" y="24785"/>
                  <a:pt x="69851" y="24310"/>
                </a:cubicBezTo>
                <a:cubicBezTo>
                  <a:pt x="69807" y="24160"/>
                  <a:pt x="69736" y="23984"/>
                  <a:pt x="69701" y="23834"/>
                </a:cubicBezTo>
                <a:cubicBezTo>
                  <a:pt x="69736" y="23764"/>
                  <a:pt x="69807" y="23720"/>
                  <a:pt x="69851" y="23649"/>
                </a:cubicBezTo>
                <a:cubicBezTo>
                  <a:pt x="70326" y="23174"/>
                  <a:pt x="70766" y="22698"/>
                  <a:pt x="71206" y="22293"/>
                </a:cubicBezTo>
                <a:close/>
                <a:moveTo>
                  <a:pt x="103226" y="23324"/>
                </a:moveTo>
                <a:lnTo>
                  <a:pt x="103226" y="23324"/>
                </a:lnTo>
                <a:cubicBezTo>
                  <a:pt x="103411" y="23394"/>
                  <a:pt x="103631" y="23500"/>
                  <a:pt x="103816" y="23579"/>
                </a:cubicBezTo>
                <a:cubicBezTo>
                  <a:pt x="104036" y="23649"/>
                  <a:pt x="104221" y="23764"/>
                  <a:pt x="104441" y="23834"/>
                </a:cubicBezTo>
                <a:cubicBezTo>
                  <a:pt x="104952" y="24054"/>
                  <a:pt x="105463" y="24274"/>
                  <a:pt x="105982" y="24459"/>
                </a:cubicBezTo>
                <a:cubicBezTo>
                  <a:pt x="106493" y="24899"/>
                  <a:pt x="107003" y="25340"/>
                  <a:pt x="107558" y="25745"/>
                </a:cubicBezTo>
                <a:cubicBezTo>
                  <a:pt x="107267" y="25665"/>
                  <a:pt x="107003" y="25560"/>
                  <a:pt x="106748" y="25445"/>
                </a:cubicBezTo>
                <a:cubicBezTo>
                  <a:pt x="106422" y="25340"/>
                  <a:pt x="106123" y="25190"/>
                  <a:pt x="105797" y="25084"/>
                </a:cubicBezTo>
                <a:cubicBezTo>
                  <a:pt x="105392" y="24899"/>
                  <a:pt x="105022" y="24750"/>
                  <a:pt x="104626" y="24600"/>
                </a:cubicBezTo>
                <a:cubicBezTo>
                  <a:pt x="104142" y="24160"/>
                  <a:pt x="103667" y="23764"/>
                  <a:pt x="103226" y="23324"/>
                </a:cubicBezTo>
                <a:close/>
                <a:moveTo>
                  <a:pt x="95569" y="24744"/>
                </a:moveTo>
                <a:cubicBezTo>
                  <a:pt x="96078" y="24744"/>
                  <a:pt x="96589" y="24755"/>
                  <a:pt x="97099" y="24785"/>
                </a:cubicBezTo>
                <a:cubicBezTo>
                  <a:pt x="97504" y="25120"/>
                  <a:pt x="97944" y="25445"/>
                  <a:pt x="98384" y="25780"/>
                </a:cubicBezTo>
                <a:cubicBezTo>
                  <a:pt x="97213" y="25665"/>
                  <a:pt x="95998" y="25665"/>
                  <a:pt x="94722" y="25665"/>
                </a:cubicBezTo>
                <a:cubicBezTo>
                  <a:pt x="94282" y="25410"/>
                  <a:pt x="93877" y="25120"/>
                  <a:pt x="93507" y="24785"/>
                </a:cubicBezTo>
                <a:cubicBezTo>
                  <a:pt x="94183" y="24765"/>
                  <a:pt x="94874" y="24744"/>
                  <a:pt x="95569" y="24744"/>
                </a:cubicBezTo>
                <a:close/>
                <a:moveTo>
                  <a:pt x="13461" y="25190"/>
                </a:moveTo>
                <a:cubicBezTo>
                  <a:pt x="14166" y="25190"/>
                  <a:pt x="14861" y="25190"/>
                  <a:pt x="15592" y="25225"/>
                </a:cubicBezTo>
                <a:cubicBezTo>
                  <a:pt x="15301" y="25375"/>
                  <a:pt x="15002" y="25560"/>
                  <a:pt x="14711" y="25745"/>
                </a:cubicBezTo>
                <a:cubicBezTo>
                  <a:pt x="13981" y="25745"/>
                  <a:pt x="13285" y="25780"/>
                  <a:pt x="12546" y="25815"/>
                </a:cubicBezTo>
                <a:cubicBezTo>
                  <a:pt x="12845" y="25595"/>
                  <a:pt x="13136" y="25410"/>
                  <a:pt x="13461" y="25190"/>
                </a:cubicBezTo>
                <a:close/>
                <a:moveTo>
                  <a:pt x="101501" y="23544"/>
                </a:moveTo>
                <a:lnTo>
                  <a:pt x="101501" y="23544"/>
                </a:lnTo>
                <a:cubicBezTo>
                  <a:pt x="102531" y="23869"/>
                  <a:pt x="103561" y="24239"/>
                  <a:pt x="104547" y="24679"/>
                </a:cubicBezTo>
                <a:cubicBezTo>
                  <a:pt x="105022" y="25084"/>
                  <a:pt x="105507" y="25445"/>
                  <a:pt x="105947" y="25850"/>
                </a:cubicBezTo>
                <a:cubicBezTo>
                  <a:pt x="104917" y="25445"/>
                  <a:pt x="103887" y="25084"/>
                  <a:pt x="102865" y="24750"/>
                </a:cubicBezTo>
                <a:cubicBezTo>
                  <a:pt x="102425" y="24380"/>
                  <a:pt x="101985" y="23984"/>
                  <a:pt x="101501" y="23544"/>
                </a:cubicBezTo>
                <a:close/>
                <a:moveTo>
                  <a:pt x="21130" y="23614"/>
                </a:moveTo>
                <a:cubicBezTo>
                  <a:pt x="21499" y="24125"/>
                  <a:pt x="21904" y="24600"/>
                  <a:pt x="22344" y="25005"/>
                </a:cubicBezTo>
                <a:cubicBezTo>
                  <a:pt x="22529" y="25190"/>
                  <a:pt x="22705" y="25340"/>
                  <a:pt x="22926" y="25481"/>
                </a:cubicBezTo>
                <a:cubicBezTo>
                  <a:pt x="22820" y="25701"/>
                  <a:pt x="22670" y="25850"/>
                  <a:pt x="22565" y="25885"/>
                </a:cubicBezTo>
                <a:lnTo>
                  <a:pt x="22529" y="25885"/>
                </a:lnTo>
                <a:cubicBezTo>
                  <a:pt x="22415" y="25815"/>
                  <a:pt x="22265" y="25701"/>
                  <a:pt x="22160" y="25595"/>
                </a:cubicBezTo>
                <a:cubicBezTo>
                  <a:pt x="21649" y="25155"/>
                  <a:pt x="21209" y="24679"/>
                  <a:pt x="20804" y="24160"/>
                </a:cubicBezTo>
                <a:cubicBezTo>
                  <a:pt x="20909" y="24054"/>
                  <a:pt x="21024" y="23869"/>
                  <a:pt x="21130" y="23614"/>
                </a:cubicBezTo>
                <a:close/>
                <a:moveTo>
                  <a:pt x="49337" y="24600"/>
                </a:moveTo>
                <a:lnTo>
                  <a:pt x="49337" y="24600"/>
                </a:lnTo>
                <a:cubicBezTo>
                  <a:pt x="49232" y="24899"/>
                  <a:pt x="49082" y="25190"/>
                  <a:pt x="48976" y="25481"/>
                </a:cubicBezTo>
                <a:cubicBezTo>
                  <a:pt x="48607" y="25595"/>
                  <a:pt x="48237" y="25665"/>
                  <a:pt x="47841" y="25745"/>
                </a:cubicBezTo>
                <a:cubicBezTo>
                  <a:pt x="47425" y="25824"/>
                  <a:pt x="47014" y="25863"/>
                  <a:pt x="46600" y="25863"/>
                </a:cubicBezTo>
                <a:cubicBezTo>
                  <a:pt x="46462" y="25863"/>
                  <a:pt x="46324" y="25859"/>
                  <a:pt x="46186" y="25850"/>
                </a:cubicBezTo>
                <a:cubicBezTo>
                  <a:pt x="46300" y="25560"/>
                  <a:pt x="46441" y="25260"/>
                  <a:pt x="46555" y="24935"/>
                </a:cubicBezTo>
                <a:lnTo>
                  <a:pt x="46476" y="24899"/>
                </a:lnTo>
                <a:cubicBezTo>
                  <a:pt x="46335" y="25225"/>
                  <a:pt x="46221" y="25560"/>
                  <a:pt x="46080" y="25850"/>
                </a:cubicBezTo>
                <a:lnTo>
                  <a:pt x="45340" y="25850"/>
                </a:lnTo>
                <a:cubicBezTo>
                  <a:pt x="45050" y="25833"/>
                  <a:pt x="44757" y="25824"/>
                  <a:pt x="44463" y="25824"/>
                </a:cubicBezTo>
                <a:cubicBezTo>
                  <a:pt x="44169" y="25824"/>
                  <a:pt x="43875" y="25833"/>
                  <a:pt x="43580" y="25850"/>
                </a:cubicBezTo>
                <a:cubicBezTo>
                  <a:pt x="43439" y="25850"/>
                  <a:pt x="43254" y="25850"/>
                  <a:pt x="43104" y="25885"/>
                </a:cubicBezTo>
                <a:cubicBezTo>
                  <a:pt x="43139" y="25780"/>
                  <a:pt x="43175" y="25630"/>
                  <a:pt x="43219" y="25525"/>
                </a:cubicBezTo>
                <a:cubicBezTo>
                  <a:pt x="43324" y="25304"/>
                  <a:pt x="43395" y="25040"/>
                  <a:pt x="43509" y="24785"/>
                </a:cubicBezTo>
                <a:cubicBezTo>
                  <a:pt x="43659" y="24785"/>
                  <a:pt x="43879" y="24750"/>
                  <a:pt x="44055" y="24750"/>
                </a:cubicBezTo>
                <a:cubicBezTo>
                  <a:pt x="44168" y="24743"/>
                  <a:pt x="44280" y="24740"/>
                  <a:pt x="44393" y="24740"/>
                </a:cubicBezTo>
                <a:cubicBezTo>
                  <a:pt x="44870" y="24740"/>
                  <a:pt x="45346" y="24792"/>
                  <a:pt x="45816" y="24820"/>
                </a:cubicBezTo>
                <a:cubicBezTo>
                  <a:pt x="46256" y="24844"/>
                  <a:pt x="46706" y="24876"/>
                  <a:pt x="47167" y="24876"/>
                </a:cubicBezTo>
                <a:cubicBezTo>
                  <a:pt x="47554" y="24876"/>
                  <a:pt x="47949" y="24853"/>
                  <a:pt x="48351" y="24785"/>
                </a:cubicBezTo>
                <a:cubicBezTo>
                  <a:pt x="48677" y="24750"/>
                  <a:pt x="49012" y="24679"/>
                  <a:pt x="49337" y="24600"/>
                </a:cubicBezTo>
                <a:close/>
                <a:moveTo>
                  <a:pt x="93357" y="24785"/>
                </a:moveTo>
                <a:cubicBezTo>
                  <a:pt x="93727" y="25120"/>
                  <a:pt x="94132" y="25410"/>
                  <a:pt x="94572" y="25701"/>
                </a:cubicBezTo>
                <a:cubicBezTo>
                  <a:pt x="93436" y="25701"/>
                  <a:pt x="92221" y="25780"/>
                  <a:pt x="90980" y="25885"/>
                </a:cubicBezTo>
                <a:cubicBezTo>
                  <a:pt x="90540" y="25630"/>
                  <a:pt x="90170" y="25375"/>
                  <a:pt x="89800" y="25084"/>
                </a:cubicBezTo>
                <a:cubicBezTo>
                  <a:pt x="90980" y="24935"/>
                  <a:pt x="92151" y="24864"/>
                  <a:pt x="93357" y="24785"/>
                </a:cubicBezTo>
                <a:close/>
                <a:moveTo>
                  <a:pt x="20725" y="24239"/>
                </a:moveTo>
                <a:cubicBezTo>
                  <a:pt x="21130" y="24750"/>
                  <a:pt x="21570" y="25225"/>
                  <a:pt x="22089" y="25665"/>
                </a:cubicBezTo>
                <a:cubicBezTo>
                  <a:pt x="22195" y="25745"/>
                  <a:pt x="22309" y="25850"/>
                  <a:pt x="22450" y="25921"/>
                </a:cubicBezTo>
                <a:lnTo>
                  <a:pt x="22380" y="25921"/>
                </a:lnTo>
                <a:cubicBezTo>
                  <a:pt x="22195" y="25850"/>
                  <a:pt x="22010" y="25780"/>
                  <a:pt x="21825" y="25701"/>
                </a:cubicBezTo>
                <a:cubicBezTo>
                  <a:pt x="21314" y="25340"/>
                  <a:pt x="20874" y="24899"/>
                  <a:pt x="20434" y="24459"/>
                </a:cubicBezTo>
                <a:cubicBezTo>
                  <a:pt x="20548" y="24380"/>
                  <a:pt x="20619" y="24345"/>
                  <a:pt x="20725" y="24239"/>
                </a:cubicBezTo>
                <a:close/>
                <a:moveTo>
                  <a:pt x="84958" y="24715"/>
                </a:moveTo>
                <a:cubicBezTo>
                  <a:pt x="85214" y="24970"/>
                  <a:pt x="85478" y="25260"/>
                  <a:pt x="85768" y="25481"/>
                </a:cubicBezTo>
                <a:cubicBezTo>
                  <a:pt x="85398" y="25560"/>
                  <a:pt x="85037" y="25595"/>
                  <a:pt x="84703" y="25630"/>
                </a:cubicBezTo>
                <a:cubicBezTo>
                  <a:pt x="84043" y="25745"/>
                  <a:pt x="83347" y="25815"/>
                  <a:pt x="82687" y="25921"/>
                </a:cubicBezTo>
                <a:cubicBezTo>
                  <a:pt x="82396" y="25665"/>
                  <a:pt x="82176" y="25410"/>
                  <a:pt x="81912" y="25155"/>
                </a:cubicBezTo>
                <a:cubicBezTo>
                  <a:pt x="82652" y="25005"/>
                  <a:pt x="83382" y="24935"/>
                  <a:pt x="84078" y="24820"/>
                </a:cubicBezTo>
                <a:cubicBezTo>
                  <a:pt x="84377" y="24785"/>
                  <a:pt x="84668" y="24750"/>
                  <a:pt x="84958" y="24715"/>
                </a:cubicBezTo>
                <a:close/>
                <a:moveTo>
                  <a:pt x="15742" y="25225"/>
                </a:moveTo>
                <a:cubicBezTo>
                  <a:pt x="16472" y="25260"/>
                  <a:pt x="17168" y="25340"/>
                  <a:pt x="17863" y="25445"/>
                </a:cubicBezTo>
                <a:cubicBezTo>
                  <a:pt x="17943" y="25445"/>
                  <a:pt x="18013" y="25481"/>
                  <a:pt x="18083" y="25481"/>
                </a:cubicBezTo>
                <a:cubicBezTo>
                  <a:pt x="17828" y="25630"/>
                  <a:pt x="17538" y="25780"/>
                  <a:pt x="17282" y="25965"/>
                </a:cubicBezTo>
                <a:cubicBezTo>
                  <a:pt x="16472" y="25815"/>
                  <a:pt x="15662" y="25745"/>
                  <a:pt x="14861" y="25745"/>
                </a:cubicBezTo>
                <a:cubicBezTo>
                  <a:pt x="15152" y="25560"/>
                  <a:pt x="15442" y="25375"/>
                  <a:pt x="15742" y="25225"/>
                </a:cubicBezTo>
                <a:close/>
                <a:moveTo>
                  <a:pt x="59171" y="22769"/>
                </a:moveTo>
                <a:cubicBezTo>
                  <a:pt x="59242" y="23359"/>
                  <a:pt x="59321" y="23940"/>
                  <a:pt x="59427" y="24530"/>
                </a:cubicBezTo>
                <a:cubicBezTo>
                  <a:pt x="58511" y="25005"/>
                  <a:pt x="57596" y="25481"/>
                  <a:pt x="56645" y="25965"/>
                </a:cubicBezTo>
                <a:cubicBezTo>
                  <a:pt x="56645" y="25410"/>
                  <a:pt x="56601" y="24864"/>
                  <a:pt x="56601" y="24310"/>
                </a:cubicBezTo>
                <a:cubicBezTo>
                  <a:pt x="57481" y="23834"/>
                  <a:pt x="58326" y="23280"/>
                  <a:pt x="59171" y="22769"/>
                </a:cubicBezTo>
                <a:close/>
                <a:moveTo>
                  <a:pt x="99564" y="24019"/>
                </a:moveTo>
                <a:lnTo>
                  <a:pt x="99564" y="24019"/>
                </a:lnTo>
                <a:cubicBezTo>
                  <a:pt x="100664" y="24239"/>
                  <a:pt x="101721" y="24494"/>
                  <a:pt x="102786" y="24820"/>
                </a:cubicBezTo>
                <a:cubicBezTo>
                  <a:pt x="103226" y="25225"/>
                  <a:pt x="103667" y="25595"/>
                  <a:pt x="104107" y="25965"/>
                </a:cubicBezTo>
                <a:cubicBezTo>
                  <a:pt x="103006" y="25630"/>
                  <a:pt x="101906" y="25340"/>
                  <a:pt x="100735" y="25120"/>
                </a:cubicBezTo>
                <a:cubicBezTo>
                  <a:pt x="100330" y="24750"/>
                  <a:pt x="99925" y="24380"/>
                  <a:pt x="99564" y="24019"/>
                </a:cubicBezTo>
                <a:close/>
                <a:moveTo>
                  <a:pt x="61883" y="23209"/>
                </a:moveTo>
                <a:cubicBezTo>
                  <a:pt x="61998" y="23720"/>
                  <a:pt x="62103" y="24239"/>
                  <a:pt x="62218" y="24750"/>
                </a:cubicBezTo>
                <a:cubicBezTo>
                  <a:pt x="61408" y="25225"/>
                  <a:pt x="60606" y="25630"/>
                  <a:pt x="59761" y="26035"/>
                </a:cubicBezTo>
                <a:cubicBezTo>
                  <a:pt x="59682" y="25560"/>
                  <a:pt x="59576" y="25084"/>
                  <a:pt x="59506" y="24565"/>
                </a:cubicBezTo>
                <a:cubicBezTo>
                  <a:pt x="60307" y="24125"/>
                  <a:pt x="61117" y="23685"/>
                  <a:pt x="61883" y="23209"/>
                </a:cubicBezTo>
                <a:close/>
                <a:moveTo>
                  <a:pt x="13285" y="25190"/>
                </a:moveTo>
                <a:lnTo>
                  <a:pt x="13285" y="25190"/>
                </a:lnTo>
                <a:cubicBezTo>
                  <a:pt x="12986" y="25410"/>
                  <a:pt x="12695" y="25630"/>
                  <a:pt x="12361" y="25850"/>
                </a:cubicBezTo>
                <a:cubicBezTo>
                  <a:pt x="11665" y="25885"/>
                  <a:pt x="10970" y="25965"/>
                  <a:pt x="10309" y="26035"/>
                </a:cubicBezTo>
                <a:cubicBezTo>
                  <a:pt x="10204" y="26035"/>
                  <a:pt x="10089" y="26035"/>
                  <a:pt x="9984" y="26070"/>
                </a:cubicBezTo>
                <a:cubicBezTo>
                  <a:pt x="10345" y="25780"/>
                  <a:pt x="10714" y="25525"/>
                  <a:pt x="11084" y="25260"/>
                </a:cubicBezTo>
                <a:lnTo>
                  <a:pt x="11815" y="25260"/>
                </a:lnTo>
                <a:cubicBezTo>
                  <a:pt x="12326" y="25225"/>
                  <a:pt x="12801" y="25225"/>
                  <a:pt x="13285" y="25190"/>
                </a:cubicBezTo>
                <a:close/>
                <a:moveTo>
                  <a:pt x="73328" y="22989"/>
                </a:moveTo>
                <a:cubicBezTo>
                  <a:pt x="73513" y="23614"/>
                  <a:pt x="73733" y="24274"/>
                  <a:pt x="73953" y="24935"/>
                </a:cubicBezTo>
                <a:cubicBezTo>
                  <a:pt x="73443" y="25260"/>
                  <a:pt x="72967" y="25665"/>
                  <a:pt x="72448" y="26106"/>
                </a:cubicBezTo>
                <a:cubicBezTo>
                  <a:pt x="72272" y="25525"/>
                  <a:pt x="72052" y="24899"/>
                  <a:pt x="71867" y="24274"/>
                </a:cubicBezTo>
                <a:cubicBezTo>
                  <a:pt x="72377" y="23799"/>
                  <a:pt x="72853" y="23359"/>
                  <a:pt x="73328" y="22989"/>
                </a:cubicBezTo>
                <a:close/>
                <a:moveTo>
                  <a:pt x="19605" y="25199"/>
                </a:moveTo>
                <a:cubicBezTo>
                  <a:pt x="19692" y="25199"/>
                  <a:pt x="19774" y="25208"/>
                  <a:pt x="19844" y="25225"/>
                </a:cubicBezTo>
                <a:cubicBezTo>
                  <a:pt x="20469" y="25410"/>
                  <a:pt x="21094" y="25595"/>
                  <a:pt x="21684" y="25850"/>
                </a:cubicBezTo>
                <a:cubicBezTo>
                  <a:pt x="21684" y="25850"/>
                  <a:pt x="21719" y="25850"/>
                  <a:pt x="21719" y="25885"/>
                </a:cubicBezTo>
                <a:cubicBezTo>
                  <a:pt x="21904" y="25965"/>
                  <a:pt x="22045" y="26035"/>
                  <a:pt x="22230" y="26141"/>
                </a:cubicBezTo>
                <a:lnTo>
                  <a:pt x="22089" y="26141"/>
                </a:lnTo>
                <a:cubicBezTo>
                  <a:pt x="21209" y="25780"/>
                  <a:pt x="20284" y="25481"/>
                  <a:pt x="19298" y="25225"/>
                </a:cubicBezTo>
                <a:lnTo>
                  <a:pt x="19334" y="25225"/>
                </a:lnTo>
                <a:cubicBezTo>
                  <a:pt x="19426" y="25208"/>
                  <a:pt x="19518" y="25199"/>
                  <a:pt x="19605" y="25199"/>
                </a:cubicBezTo>
                <a:close/>
                <a:moveTo>
                  <a:pt x="97249" y="24785"/>
                </a:moveTo>
                <a:cubicBezTo>
                  <a:pt x="97433" y="24785"/>
                  <a:pt x="97583" y="24785"/>
                  <a:pt x="97724" y="24820"/>
                </a:cubicBezTo>
                <a:cubicBezTo>
                  <a:pt x="98754" y="24864"/>
                  <a:pt x="99740" y="25005"/>
                  <a:pt x="100700" y="25190"/>
                </a:cubicBezTo>
                <a:cubicBezTo>
                  <a:pt x="101140" y="25560"/>
                  <a:pt x="101545" y="25885"/>
                  <a:pt x="101985" y="26220"/>
                </a:cubicBezTo>
                <a:cubicBezTo>
                  <a:pt x="101281" y="26070"/>
                  <a:pt x="100550" y="25965"/>
                  <a:pt x="99819" y="25885"/>
                </a:cubicBezTo>
                <a:cubicBezTo>
                  <a:pt x="99379" y="25850"/>
                  <a:pt x="98974" y="25815"/>
                  <a:pt x="98534" y="25780"/>
                </a:cubicBezTo>
                <a:cubicBezTo>
                  <a:pt x="98094" y="25445"/>
                  <a:pt x="97689" y="25120"/>
                  <a:pt x="97249" y="24785"/>
                </a:cubicBezTo>
                <a:close/>
                <a:moveTo>
                  <a:pt x="10899" y="25260"/>
                </a:moveTo>
                <a:lnTo>
                  <a:pt x="10899" y="25260"/>
                </a:lnTo>
                <a:cubicBezTo>
                  <a:pt x="10530" y="25560"/>
                  <a:pt x="10160" y="25815"/>
                  <a:pt x="9834" y="26070"/>
                </a:cubicBezTo>
                <a:cubicBezTo>
                  <a:pt x="9464" y="26106"/>
                  <a:pt x="9139" y="26141"/>
                  <a:pt x="8804" y="26185"/>
                </a:cubicBezTo>
                <a:cubicBezTo>
                  <a:pt x="8329" y="26220"/>
                  <a:pt x="7853" y="26255"/>
                  <a:pt x="7413" y="26255"/>
                </a:cubicBezTo>
                <a:cubicBezTo>
                  <a:pt x="7818" y="25921"/>
                  <a:pt x="8293" y="25595"/>
                  <a:pt x="8734" y="25304"/>
                </a:cubicBezTo>
                <a:lnTo>
                  <a:pt x="9764" y="25304"/>
                </a:lnTo>
                <a:cubicBezTo>
                  <a:pt x="10160" y="25304"/>
                  <a:pt x="10530" y="25304"/>
                  <a:pt x="10899" y="25260"/>
                </a:cubicBezTo>
                <a:close/>
                <a:moveTo>
                  <a:pt x="3707" y="24820"/>
                </a:moveTo>
                <a:cubicBezTo>
                  <a:pt x="3997" y="24864"/>
                  <a:pt x="4332" y="24899"/>
                  <a:pt x="4622" y="24935"/>
                </a:cubicBezTo>
                <a:cubicBezTo>
                  <a:pt x="5142" y="25005"/>
                  <a:pt x="5617" y="25040"/>
                  <a:pt x="6128" y="25120"/>
                </a:cubicBezTo>
                <a:cubicBezTo>
                  <a:pt x="5538" y="25481"/>
                  <a:pt x="4992" y="25885"/>
                  <a:pt x="4437" y="26290"/>
                </a:cubicBezTo>
                <a:cubicBezTo>
                  <a:pt x="3522" y="26255"/>
                  <a:pt x="2641" y="26220"/>
                  <a:pt x="1796" y="26141"/>
                </a:cubicBezTo>
                <a:cubicBezTo>
                  <a:pt x="2421" y="25701"/>
                  <a:pt x="3081" y="25260"/>
                  <a:pt x="3707" y="24820"/>
                </a:cubicBezTo>
                <a:close/>
                <a:moveTo>
                  <a:pt x="6242" y="25120"/>
                </a:moveTo>
                <a:cubicBezTo>
                  <a:pt x="7008" y="25190"/>
                  <a:pt x="7783" y="25260"/>
                  <a:pt x="8584" y="25304"/>
                </a:cubicBezTo>
                <a:cubicBezTo>
                  <a:pt x="8144" y="25595"/>
                  <a:pt x="7668" y="25921"/>
                  <a:pt x="7228" y="26255"/>
                </a:cubicBezTo>
                <a:cubicBezTo>
                  <a:pt x="6348" y="26290"/>
                  <a:pt x="5467" y="26290"/>
                  <a:pt x="4587" y="26290"/>
                </a:cubicBezTo>
                <a:cubicBezTo>
                  <a:pt x="5142" y="25885"/>
                  <a:pt x="5687" y="25525"/>
                  <a:pt x="6242" y="25120"/>
                </a:cubicBezTo>
                <a:close/>
                <a:moveTo>
                  <a:pt x="19078" y="25260"/>
                </a:moveTo>
                <a:cubicBezTo>
                  <a:pt x="20064" y="25481"/>
                  <a:pt x="20989" y="25815"/>
                  <a:pt x="21904" y="26185"/>
                </a:cubicBezTo>
                <a:cubicBezTo>
                  <a:pt x="21719" y="26220"/>
                  <a:pt x="21499" y="26255"/>
                  <a:pt x="21279" y="26326"/>
                </a:cubicBezTo>
                <a:cubicBezTo>
                  <a:pt x="20364" y="25965"/>
                  <a:pt x="19404" y="25665"/>
                  <a:pt x="18383" y="25445"/>
                </a:cubicBezTo>
                <a:cubicBezTo>
                  <a:pt x="18603" y="25375"/>
                  <a:pt x="18858" y="25304"/>
                  <a:pt x="19078" y="25260"/>
                </a:cubicBezTo>
                <a:close/>
                <a:moveTo>
                  <a:pt x="64929" y="23174"/>
                </a:moveTo>
                <a:cubicBezTo>
                  <a:pt x="65079" y="23685"/>
                  <a:pt x="65264" y="24239"/>
                  <a:pt x="65405" y="24785"/>
                </a:cubicBezTo>
                <a:cubicBezTo>
                  <a:pt x="64568" y="25340"/>
                  <a:pt x="63644" y="25850"/>
                  <a:pt x="62693" y="26326"/>
                </a:cubicBezTo>
                <a:cubicBezTo>
                  <a:pt x="62543" y="25850"/>
                  <a:pt x="62438" y="25340"/>
                  <a:pt x="62323" y="24820"/>
                </a:cubicBezTo>
                <a:cubicBezTo>
                  <a:pt x="63204" y="24310"/>
                  <a:pt x="64084" y="23764"/>
                  <a:pt x="64929" y="23174"/>
                </a:cubicBezTo>
                <a:close/>
                <a:moveTo>
                  <a:pt x="78795" y="24644"/>
                </a:moveTo>
                <a:cubicBezTo>
                  <a:pt x="78980" y="24970"/>
                  <a:pt x="79165" y="25260"/>
                  <a:pt x="79385" y="25595"/>
                </a:cubicBezTo>
                <a:cubicBezTo>
                  <a:pt x="78795" y="25745"/>
                  <a:pt x="78250" y="25921"/>
                  <a:pt x="77660" y="26141"/>
                </a:cubicBezTo>
                <a:cubicBezTo>
                  <a:pt x="77510" y="26220"/>
                  <a:pt x="77369" y="26255"/>
                  <a:pt x="77220" y="26326"/>
                </a:cubicBezTo>
                <a:cubicBezTo>
                  <a:pt x="77035" y="26070"/>
                  <a:pt x="76850" y="25780"/>
                  <a:pt x="76709" y="25445"/>
                </a:cubicBezTo>
                <a:cubicBezTo>
                  <a:pt x="77404" y="25155"/>
                  <a:pt x="78065" y="24864"/>
                  <a:pt x="78795" y="24644"/>
                </a:cubicBezTo>
                <a:close/>
                <a:moveTo>
                  <a:pt x="89695" y="25084"/>
                </a:moveTo>
                <a:cubicBezTo>
                  <a:pt x="90056" y="25375"/>
                  <a:pt x="90425" y="25665"/>
                  <a:pt x="90830" y="25921"/>
                </a:cubicBezTo>
                <a:cubicBezTo>
                  <a:pt x="89950" y="26000"/>
                  <a:pt x="89070" y="26106"/>
                  <a:pt x="88154" y="26220"/>
                </a:cubicBezTo>
                <a:cubicBezTo>
                  <a:pt x="87784" y="26255"/>
                  <a:pt x="87415" y="26290"/>
                  <a:pt x="87054" y="26326"/>
                </a:cubicBezTo>
                <a:cubicBezTo>
                  <a:pt x="86684" y="26106"/>
                  <a:pt x="86314" y="25850"/>
                  <a:pt x="85953" y="25560"/>
                </a:cubicBezTo>
                <a:lnTo>
                  <a:pt x="86059" y="25560"/>
                </a:lnTo>
                <a:cubicBezTo>
                  <a:pt x="87238" y="25375"/>
                  <a:pt x="88445" y="25225"/>
                  <a:pt x="89695" y="25084"/>
                </a:cubicBezTo>
                <a:close/>
                <a:moveTo>
                  <a:pt x="22380" y="26220"/>
                </a:moveTo>
                <a:cubicBezTo>
                  <a:pt x="22485" y="26290"/>
                  <a:pt x="22565" y="26326"/>
                  <a:pt x="22670" y="26405"/>
                </a:cubicBezTo>
                <a:cubicBezTo>
                  <a:pt x="22529" y="26326"/>
                  <a:pt x="22415" y="26290"/>
                  <a:pt x="22265" y="26220"/>
                </a:cubicBezTo>
                <a:close/>
                <a:moveTo>
                  <a:pt x="81842" y="25155"/>
                </a:moveTo>
                <a:cubicBezTo>
                  <a:pt x="82062" y="25445"/>
                  <a:pt x="82282" y="25701"/>
                  <a:pt x="82572" y="25965"/>
                </a:cubicBezTo>
                <a:cubicBezTo>
                  <a:pt x="81771" y="26070"/>
                  <a:pt x="80961" y="26220"/>
                  <a:pt x="80195" y="26405"/>
                </a:cubicBezTo>
                <a:cubicBezTo>
                  <a:pt x="79975" y="26185"/>
                  <a:pt x="79755" y="25885"/>
                  <a:pt x="79535" y="25630"/>
                </a:cubicBezTo>
                <a:cubicBezTo>
                  <a:pt x="80301" y="25445"/>
                  <a:pt x="81076" y="25304"/>
                  <a:pt x="81842" y="25155"/>
                </a:cubicBezTo>
                <a:close/>
                <a:moveTo>
                  <a:pt x="75899" y="23799"/>
                </a:moveTo>
                <a:cubicBezTo>
                  <a:pt x="76119" y="24345"/>
                  <a:pt x="76339" y="24899"/>
                  <a:pt x="76594" y="25410"/>
                </a:cubicBezTo>
                <a:cubicBezTo>
                  <a:pt x="75934" y="25745"/>
                  <a:pt x="75309" y="26106"/>
                  <a:pt x="74693" y="26546"/>
                </a:cubicBezTo>
                <a:cubicBezTo>
                  <a:pt x="74429" y="26000"/>
                  <a:pt x="74253" y="25481"/>
                  <a:pt x="74068" y="24970"/>
                </a:cubicBezTo>
                <a:cubicBezTo>
                  <a:pt x="74649" y="24530"/>
                  <a:pt x="75274" y="24125"/>
                  <a:pt x="75899" y="23799"/>
                </a:cubicBezTo>
                <a:close/>
                <a:moveTo>
                  <a:pt x="43395" y="24785"/>
                </a:moveTo>
                <a:lnTo>
                  <a:pt x="43395" y="24785"/>
                </a:lnTo>
                <a:cubicBezTo>
                  <a:pt x="43324" y="25040"/>
                  <a:pt x="43219" y="25260"/>
                  <a:pt x="43139" y="25481"/>
                </a:cubicBezTo>
                <a:cubicBezTo>
                  <a:pt x="43104" y="25630"/>
                  <a:pt x="43034" y="25780"/>
                  <a:pt x="42999" y="25885"/>
                </a:cubicBezTo>
                <a:cubicBezTo>
                  <a:pt x="41933" y="26000"/>
                  <a:pt x="41238" y="26255"/>
                  <a:pt x="40243" y="26581"/>
                </a:cubicBezTo>
                <a:cubicBezTo>
                  <a:pt x="40393" y="26220"/>
                  <a:pt x="40533" y="25850"/>
                  <a:pt x="40718" y="25481"/>
                </a:cubicBezTo>
                <a:cubicBezTo>
                  <a:pt x="41713" y="25120"/>
                  <a:pt x="42373" y="24899"/>
                  <a:pt x="43395" y="24785"/>
                </a:cubicBezTo>
                <a:close/>
                <a:moveTo>
                  <a:pt x="51759" y="24565"/>
                </a:moveTo>
                <a:lnTo>
                  <a:pt x="51759" y="24565"/>
                </a:lnTo>
                <a:cubicBezTo>
                  <a:pt x="51653" y="24935"/>
                  <a:pt x="51538" y="25304"/>
                  <a:pt x="51468" y="25630"/>
                </a:cubicBezTo>
                <a:cubicBezTo>
                  <a:pt x="50552" y="26035"/>
                  <a:pt x="49637" y="26361"/>
                  <a:pt x="48721" y="26581"/>
                </a:cubicBezTo>
                <a:cubicBezTo>
                  <a:pt x="48827" y="26255"/>
                  <a:pt x="48941" y="25921"/>
                  <a:pt x="49047" y="25560"/>
                </a:cubicBezTo>
                <a:cubicBezTo>
                  <a:pt x="49962" y="25340"/>
                  <a:pt x="50843" y="25005"/>
                  <a:pt x="51759" y="24565"/>
                </a:cubicBezTo>
                <a:close/>
                <a:moveTo>
                  <a:pt x="67430" y="23359"/>
                </a:moveTo>
                <a:cubicBezTo>
                  <a:pt x="67535" y="23649"/>
                  <a:pt x="67606" y="23940"/>
                  <a:pt x="67685" y="24204"/>
                </a:cubicBezTo>
                <a:cubicBezTo>
                  <a:pt x="67791" y="24565"/>
                  <a:pt x="67905" y="24935"/>
                  <a:pt x="68011" y="25260"/>
                </a:cubicBezTo>
                <a:cubicBezTo>
                  <a:pt x="67386" y="25745"/>
                  <a:pt x="66769" y="26220"/>
                  <a:pt x="66065" y="26625"/>
                </a:cubicBezTo>
                <a:cubicBezTo>
                  <a:pt x="65959" y="26220"/>
                  <a:pt x="65845" y="25815"/>
                  <a:pt x="65704" y="25410"/>
                </a:cubicBezTo>
                <a:cubicBezTo>
                  <a:pt x="65625" y="25225"/>
                  <a:pt x="65590" y="25005"/>
                  <a:pt x="65519" y="24820"/>
                </a:cubicBezTo>
                <a:cubicBezTo>
                  <a:pt x="66179" y="24345"/>
                  <a:pt x="66840" y="23869"/>
                  <a:pt x="67430" y="23359"/>
                </a:cubicBezTo>
                <a:close/>
                <a:moveTo>
                  <a:pt x="94678" y="25780"/>
                </a:moveTo>
                <a:cubicBezTo>
                  <a:pt x="95083" y="26035"/>
                  <a:pt x="95488" y="26255"/>
                  <a:pt x="95893" y="26475"/>
                </a:cubicBezTo>
                <a:lnTo>
                  <a:pt x="95928" y="26511"/>
                </a:lnTo>
                <a:cubicBezTo>
                  <a:pt x="94757" y="26511"/>
                  <a:pt x="93542" y="26546"/>
                  <a:pt x="92301" y="26625"/>
                </a:cubicBezTo>
                <a:cubicBezTo>
                  <a:pt x="91861" y="26440"/>
                  <a:pt x="91456" y="26220"/>
                  <a:pt x="91086" y="25965"/>
                </a:cubicBezTo>
                <a:cubicBezTo>
                  <a:pt x="92336" y="25850"/>
                  <a:pt x="93542" y="25815"/>
                  <a:pt x="94678" y="25780"/>
                </a:cubicBezTo>
                <a:close/>
                <a:moveTo>
                  <a:pt x="95845" y="25766"/>
                </a:moveTo>
                <a:cubicBezTo>
                  <a:pt x="96757" y="25766"/>
                  <a:pt x="97635" y="25799"/>
                  <a:pt x="98499" y="25850"/>
                </a:cubicBezTo>
                <a:cubicBezTo>
                  <a:pt x="98939" y="26141"/>
                  <a:pt x="99344" y="26405"/>
                  <a:pt x="99784" y="26660"/>
                </a:cubicBezTo>
                <a:cubicBezTo>
                  <a:pt x="98604" y="26546"/>
                  <a:pt x="97398" y="26511"/>
                  <a:pt x="96113" y="26511"/>
                </a:cubicBezTo>
                <a:cubicBezTo>
                  <a:pt x="96042" y="26475"/>
                  <a:pt x="95998" y="26440"/>
                  <a:pt x="95963" y="26405"/>
                </a:cubicBezTo>
                <a:cubicBezTo>
                  <a:pt x="95558" y="26220"/>
                  <a:pt x="95197" y="26000"/>
                  <a:pt x="94827" y="25780"/>
                </a:cubicBezTo>
                <a:cubicBezTo>
                  <a:pt x="95172" y="25770"/>
                  <a:pt x="95511" y="25766"/>
                  <a:pt x="95845" y="25766"/>
                </a:cubicBezTo>
                <a:close/>
                <a:moveTo>
                  <a:pt x="18233" y="25525"/>
                </a:moveTo>
                <a:cubicBezTo>
                  <a:pt x="19263" y="25701"/>
                  <a:pt x="20249" y="26000"/>
                  <a:pt x="21165" y="26361"/>
                </a:cubicBezTo>
                <a:cubicBezTo>
                  <a:pt x="21130" y="26361"/>
                  <a:pt x="21094" y="26405"/>
                  <a:pt x="21059" y="26405"/>
                </a:cubicBezTo>
                <a:cubicBezTo>
                  <a:pt x="20839" y="26511"/>
                  <a:pt x="20584" y="26625"/>
                  <a:pt x="20364" y="26766"/>
                </a:cubicBezTo>
                <a:cubicBezTo>
                  <a:pt x="19448" y="26440"/>
                  <a:pt x="18453" y="26141"/>
                  <a:pt x="17388" y="25965"/>
                </a:cubicBezTo>
                <a:cubicBezTo>
                  <a:pt x="17687" y="25780"/>
                  <a:pt x="17943" y="25630"/>
                  <a:pt x="18233" y="25525"/>
                </a:cubicBezTo>
                <a:close/>
                <a:moveTo>
                  <a:pt x="22749" y="26282"/>
                </a:moveTo>
                <a:lnTo>
                  <a:pt x="22749" y="26282"/>
                </a:lnTo>
                <a:cubicBezTo>
                  <a:pt x="22943" y="26352"/>
                  <a:pt x="23137" y="26449"/>
                  <a:pt x="23331" y="26511"/>
                </a:cubicBezTo>
                <a:cubicBezTo>
                  <a:pt x="23480" y="26625"/>
                  <a:pt x="23586" y="26695"/>
                  <a:pt x="23736" y="26766"/>
                </a:cubicBezTo>
                <a:cubicBezTo>
                  <a:pt x="23376" y="26602"/>
                  <a:pt x="23052" y="26445"/>
                  <a:pt x="22749" y="26282"/>
                </a:cubicBezTo>
                <a:close/>
                <a:moveTo>
                  <a:pt x="85839" y="25560"/>
                </a:moveTo>
                <a:cubicBezTo>
                  <a:pt x="86173" y="25850"/>
                  <a:pt x="86534" y="26106"/>
                  <a:pt x="86939" y="26361"/>
                </a:cubicBezTo>
                <a:cubicBezTo>
                  <a:pt x="86833" y="26361"/>
                  <a:pt x="86754" y="26405"/>
                  <a:pt x="86649" y="26405"/>
                </a:cubicBezTo>
                <a:cubicBezTo>
                  <a:pt x="85698" y="26511"/>
                  <a:pt x="84738" y="26625"/>
                  <a:pt x="83752" y="26766"/>
                </a:cubicBezTo>
                <a:cubicBezTo>
                  <a:pt x="83382" y="26546"/>
                  <a:pt x="83057" y="26290"/>
                  <a:pt x="82757" y="26000"/>
                </a:cubicBezTo>
                <a:cubicBezTo>
                  <a:pt x="83418" y="25885"/>
                  <a:pt x="84043" y="25815"/>
                  <a:pt x="84703" y="25745"/>
                </a:cubicBezTo>
                <a:cubicBezTo>
                  <a:pt x="85073" y="25665"/>
                  <a:pt x="85478" y="25630"/>
                  <a:pt x="85839" y="25560"/>
                </a:cubicBezTo>
                <a:close/>
                <a:moveTo>
                  <a:pt x="23410" y="24380"/>
                </a:moveTo>
                <a:cubicBezTo>
                  <a:pt x="24070" y="24935"/>
                  <a:pt x="24871" y="25410"/>
                  <a:pt x="25752" y="25780"/>
                </a:cubicBezTo>
                <a:cubicBezTo>
                  <a:pt x="25646" y="26141"/>
                  <a:pt x="25532" y="26475"/>
                  <a:pt x="25391" y="26801"/>
                </a:cubicBezTo>
                <a:cubicBezTo>
                  <a:pt x="24545" y="26440"/>
                  <a:pt x="23736" y="26000"/>
                  <a:pt x="23040" y="25445"/>
                </a:cubicBezTo>
                <a:cubicBezTo>
                  <a:pt x="23146" y="25190"/>
                  <a:pt x="23260" y="24864"/>
                  <a:pt x="23410" y="24380"/>
                </a:cubicBezTo>
                <a:close/>
                <a:moveTo>
                  <a:pt x="54074" y="24380"/>
                </a:moveTo>
                <a:lnTo>
                  <a:pt x="54074" y="24380"/>
                </a:lnTo>
                <a:cubicBezTo>
                  <a:pt x="54004" y="24864"/>
                  <a:pt x="53924" y="25304"/>
                  <a:pt x="53854" y="25780"/>
                </a:cubicBezTo>
                <a:cubicBezTo>
                  <a:pt x="52973" y="26220"/>
                  <a:pt x="52128" y="26625"/>
                  <a:pt x="51248" y="26916"/>
                </a:cubicBezTo>
                <a:cubicBezTo>
                  <a:pt x="51362" y="26511"/>
                  <a:pt x="51433" y="26106"/>
                  <a:pt x="51538" y="25701"/>
                </a:cubicBezTo>
                <a:cubicBezTo>
                  <a:pt x="52384" y="25340"/>
                  <a:pt x="53229" y="24899"/>
                  <a:pt x="54074" y="24380"/>
                </a:cubicBezTo>
                <a:close/>
                <a:moveTo>
                  <a:pt x="48941" y="25595"/>
                </a:moveTo>
                <a:lnTo>
                  <a:pt x="48941" y="25595"/>
                </a:lnTo>
                <a:cubicBezTo>
                  <a:pt x="48827" y="25921"/>
                  <a:pt x="48721" y="26290"/>
                  <a:pt x="48607" y="26625"/>
                </a:cubicBezTo>
                <a:cubicBezTo>
                  <a:pt x="48237" y="26695"/>
                  <a:pt x="47876" y="26766"/>
                  <a:pt x="47506" y="26845"/>
                </a:cubicBezTo>
                <a:cubicBezTo>
                  <a:pt x="46916" y="26951"/>
                  <a:pt x="46335" y="26986"/>
                  <a:pt x="45781" y="26986"/>
                </a:cubicBezTo>
                <a:cubicBezTo>
                  <a:pt x="45895" y="26625"/>
                  <a:pt x="46001" y="26290"/>
                  <a:pt x="46150" y="25965"/>
                </a:cubicBezTo>
                <a:cubicBezTo>
                  <a:pt x="46696" y="25965"/>
                  <a:pt x="47286" y="25921"/>
                  <a:pt x="47876" y="25850"/>
                </a:cubicBezTo>
                <a:cubicBezTo>
                  <a:pt x="48237" y="25780"/>
                  <a:pt x="48607" y="25701"/>
                  <a:pt x="48941" y="25595"/>
                </a:cubicBezTo>
                <a:close/>
                <a:moveTo>
                  <a:pt x="90936" y="26000"/>
                </a:moveTo>
                <a:cubicBezTo>
                  <a:pt x="91306" y="26220"/>
                  <a:pt x="91711" y="26440"/>
                  <a:pt x="92116" y="26625"/>
                </a:cubicBezTo>
                <a:cubicBezTo>
                  <a:pt x="91015" y="26695"/>
                  <a:pt x="89880" y="26801"/>
                  <a:pt x="88700" y="26951"/>
                </a:cubicBezTo>
                <a:cubicBezTo>
                  <a:pt x="88594" y="26951"/>
                  <a:pt x="88480" y="26986"/>
                  <a:pt x="88374" y="26986"/>
                </a:cubicBezTo>
                <a:cubicBezTo>
                  <a:pt x="88224" y="26951"/>
                  <a:pt x="88119" y="26880"/>
                  <a:pt x="87969" y="26845"/>
                </a:cubicBezTo>
                <a:cubicBezTo>
                  <a:pt x="87714" y="26695"/>
                  <a:pt x="87415" y="26546"/>
                  <a:pt x="87194" y="26405"/>
                </a:cubicBezTo>
                <a:cubicBezTo>
                  <a:pt x="87529" y="26361"/>
                  <a:pt x="87820" y="26326"/>
                  <a:pt x="88154" y="26290"/>
                </a:cubicBezTo>
                <a:cubicBezTo>
                  <a:pt x="89140" y="26185"/>
                  <a:pt x="90056" y="26070"/>
                  <a:pt x="90936" y="26000"/>
                </a:cubicBezTo>
                <a:close/>
                <a:moveTo>
                  <a:pt x="44468" y="25894"/>
                </a:moveTo>
                <a:cubicBezTo>
                  <a:pt x="44757" y="25894"/>
                  <a:pt x="45050" y="25903"/>
                  <a:pt x="45340" y="25921"/>
                </a:cubicBezTo>
                <a:cubicBezTo>
                  <a:pt x="45561" y="25921"/>
                  <a:pt x="45816" y="25965"/>
                  <a:pt x="46080" y="25965"/>
                </a:cubicBezTo>
                <a:cubicBezTo>
                  <a:pt x="45930" y="26290"/>
                  <a:pt x="45781" y="26625"/>
                  <a:pt x="45675" y="26986"/>
                </a:cubicBezTo>
                <a:cubicBezTo>
                  <a:pt x="45420" y="26951"/>
                  <a:pt x="45200" y="26951"/>
                  <a:pt x="44935" y="26951"/>
                </a:cubicBezTo>
                <a:cubicBezTo>
                  <a:pt x="44390" y="26951"/>
                  <a:pt x="43800" y="26951"/>
                  <a:pt x="43254" y="26986"/>
                </a:cubicBezTo>
                <a:cubicBezTo>
                  <a:pt x="43034" y="26986"/>
                  <a:pt x="42849" y="26986"/>
                  <a:pt x="42664" y="27021"/>
                </a:cubicBezTo>
                <a:cubicBezTo>
                  <a:pt x="42778" y="26695"/>
                  <a:pt x="42919" y="26326"/>
                  <a:pt x="43069" y="25965"/>
                </a:cubicBezTo>
                <a:cubicBezTo>
                  <a:pt x="43219" y="25965"/>
                  <a:pt x="43395" y="25921"/>
                  <a:pt x="43615" y="25921"/>
                </a:cubicBezTo>
                <a:cubicBezTo>
                  <a:pt x="43892" y="25903"/>
                  <a:pt x="44178" y="25894"/>
                  <a:pt x="44468" y="25894"/>
                </a:cubicBezTo>
                <a:close/>
                <a:moveTo>
                  <a:pt x="103042" y="24899"/>
                </a:moveTo>
                <a:cubicBezTo>
                  <a:pt x="104072" y="25260"/>
                  <a:pt x="105102" y="25630"/>
                  <a:pt x="106167" y="26035"/>
                </a:cubicBezTo>
                <a:cubicBezTo>
                  <a:pt x="106563" y="26361"/>
                  <a:pt x="106968" y="26695"/>
                  <a:pt x="107408" y="27065"/>
                </a:cubicBezTo>
                <a:cubicBezTo>
                  <a:pt x="106387" y="26695"/>
                  <a:pt x="105357" y="26326"/>
                  <a:pt x="104362" y="26035"/>
                </a:cubicBezTo>
                <a:cubicBezTo>
                  <a:pt x="103922" y="25701"/>
                  <a:pt x="103482" y="25304"/>
                  <a:pt x="103042" y="24899"/>
                </a:cubicBezTo>
                <a:close/>
                <a:moveTo>
                  <a:pt x="104802" y="24750"/>
                </a:moveTo>
                <a:lnTo>
                  <a:pt x="104802" y="24750"/>
                </a:lnTo>
                <a:cubicBezTo>
                  <a:pt x="105137" y="24899"/>
                  <a:pt x="105463" y="25005"/>
                  <a:pt x="105797" y="25155"/>
                </a:cubicBezTo>
                <a:cubicBezTo>
                  <a:pt x="106088" y="25260"/>
                  <a:pt x="106387" y="25410"/>
                  <a:pt x="106713" y="25525"/>
                </a:cubicBezTo>
                <a:cubicBezTo>
                  <a:pt x="107047" y="25665"/>
                  <a:pt x="107373" y="25780"/>
                  <a:pt x="107743" y="25921"/>
                </a:cubicBezTo>
                <a:cubicBezTo>
                  <a:pt x="108218" y="26290"/>
                  <a:pt x="108694" y="26695"/>
                  <a:pt x="109204" y="27065"/>
                </a:cubicBezTo>
                <a:cubicBezTo>
                  <a:pt x="109028" y="26986"/>
                  <a:pt x="108843" y="26916"/>
                  <a:pt x="108658" y="26880"/>
                </a:cubicBezTo>
                <a:cubicBezTo>
                  <a:pt x="108033" y="26625"/>
                  <a:pt x="107373" y="26405"/>
                  <a:pt x="106748" y="26141"/>
                </a:cubicBezTo>
                <a:cubicBezTo>
                  <a:pt x="106563" y="26070"/>
                  <a:pt x="106387" y="26000"/>
                  <a:pt x="106202" y="25965"/>
                </a:cubicBezTo>
                <a:cubicBezTo>
                  <a:pt x="105727" y="25560"/>
                  <a:pt x="105287" y="25155"/>
                  <a:pt x="104802" y="24750"/>
                </a:cubicBezTo>
                <a:close/>
                <a:moveTo>
                  <a:pt x="69631" y="23905"/>
                </a:moveTo>
                <a:cubicBezTo>
                  <a:pt x="69666" y="24054"/>
                  <a:pt x="69736" y="24204"/>
                  <a:pt x="69771" y="24345"/>
                </a:cubicBezTo>
                <a:cubicBezTo>
                  <a:pt x="69921" y="24820"/>
                  <a:pt x="70071" y="25304"/>
                  <a:pt x="70212" y="25815"/>
                </a:cubicBezTo>
                <a:cubicBezTo>
                  <a:pt x="69701" y="26290"/>
                  <a:pt x="69190" y="26731"/>
                  <a:pt x="68636" y="27136"/>
                </a:cubicBezTo>
                <a:cubicBezTo>
                  <a:pt x="68530" y="26766"/>
                  <a:pt x="68416" y="26440"/>
                  <a:pt x="68310" y="26070"/>
                </a:cubicBezTo>
                <a:cubicBezTo>
                  <a:pt x="68231" y="25815"/>
                  <a:pt x="68160" y="25560"/>
                  <a:pt x="68090" y="25304"/>
                </a:cubicBezTo>
                <a:cubicBezTo>
                  <a:pt x="68636" y="24864"/>
                  <a:pt x="69146" y="24380"/>
                  <a:pt x="69631" y="23905"/>
                </a:cubicBezTo>
                <a:close/>
                <a:moveTo>
                  <a:pt x="100885" y="25225"/>
                </a:moveTo>
                <a:lnTo>
                  <a:pt x="100885" y="25225"/>
                </a:lnTo>
                <a:cubicBezTo>
                  <a:pt x="102056" y="25445"/>
                  <a:pt x="103156" y="25745"/>
                  <a:pt x="104292" y="26106"/>
                </a:cubicBezTo>
                <a:cubicBezTo>
                  <a:pt x="104767" y="26475"/>
                  <a:pt x="105207" y="26845"/>
                  <a:pt x="105612" y="27136"/>
                </a:cubicBezTo>
                <a:cubicBezTo>
                  <a:pt x="104477" y="26801"/>
                  <a:pt x="103341" y="26475"/>
                  <a:pt x="102161" y="26255"/>
                </a:cubicBezTo>
                <a:cubicBezTo>
                  <a:pt x="101721" y="25921"/>
                  <a:pt x="101281" y="25595"/>
                  <a:pt x="100885" y="25225"/>
                </a:cubicBezTo>
                <a:close/>
                <a:moveTo>
                  <a:pt x="23005" y="25560"/>
                </a:moveTo>
                <a:cubicBezTo>
                  <a:pt x="23700" y="26070"/>
                  <a:pt x="24466" y="26511"/>
                  <a:pt x="25347" y="26880"/>
                </a:cubicBezTo>
                <a:cubicBezTo>
                  <a:pt x="25311" y="26986"/>
                  <a:pt x="25276" y="27065"/>
                  <a:pt x="25206" y="27171"/>
                </a:cubicBezTo>
                <a:cubicBezTo>
                  <a:pt x="24686" y="26916"/>
                  <a:pt x="24140" y="26695"/>
                  <a:pt x="23630" y="26475"/>
                </a:cubicBezTo>
                <a:cubicBezTo>
                  <a:pt x="23480" y="26405"/>
                  <a:pt x="23295" y="26326"/>
                  <a:pt x="23146" y="26255"/>
                </a:cubicBezTo>
                <a:cubicBezTo>
                  <a:pt x="23075" y="26220"/>
                  <a:pt x="23005" y="26185"/>
                  <a:pt x="22926" y="26185"/>
                </a:cubicBezTo>
                <a:cubicBezTo>
                  <a:pt x="22820" y="26106"/>
                  <a:pt x="22705" y="26035"/>
                  <a:pt x="22635" y="25965"/>
                </a:cubicBezTo>
                <a:cubicBezTo>
                  <a:pt x="22749" y="25885"/>
                  <a:pt x="22855" y="25745"/>
                  <a:pt x="23005" y="25560"/>
                </a:cubicBezTo>
                <a:close/>
                <a:moveTo>
                  <a:pt x="79456" y="25665"/>
                </a:moveTo>
                <a:cubicBezTo>
                  <a:pt x="79641" y="25921"/>
                  <a:pt x="79861" y="26185"/>
                  <a:pt x="80081" y="26440"/>
                </a:cubicBezTo>
                <a:cubicBezTo>
                  <a:pt x="79350" y="26625"/>
                  <a:pt x="78611" y="26845"/>
                  <a:pt x="77880" y="27136"/>
                </a:cubicBezTo>
                <a:cubicBezTo>
                  <a:pt x="77845" y="27171"/>
                  <a:pt x="77809" y="27171"/>
                  <a:pt x="77809" y="27171"/>
                </a:cubicBezTo>
                <a:cubicBezTo>
                  <a:pt x="77625" y="26916"/>
                  <a:pt x="77440" y="26660"/>
                  <a:pt x="77255" y="26405"/>
                </a:cubicBezTo>
                <a:cubicBezTo>
                  <a:pt x="77404" y="26326"/>
                  <a:pt x="77554" y="26290"/>
                  <a:pt x="77695" y="26220"/>
                </a:cubicBezTo>
                <a:cubicBezTo>
                  <a:pt x="78285" y="26000"/>
                  <a:pt x="78875" y="25815"/>
                  <a:pt x="79456" y="25665"/>
                </a:cubicBezTo>
                <a:close/>
                <a:moveTo>
                  <a:pt x="96078" y="26581"/>
                </a:moveTo>
                <a:cubicBezTo>
                  <a:pt x="96518" y="26801"/>
                  <a:pt x="96923" y="26986"/>
                  <a:pt x="97319" y="27206"/>
                </a:cubicBezTo>
                <a:cubicBezTo>
                  <a:pt x="96734" y="27188"/>
                  <a:pt x="96139" y="27180"/>
                  <a:pt x="95535" y="27180"/>
                </a:cubicBezTo>
                <a:cubicBezTo>
                  <a:pt x="94931" y="27180"/>
                  <a:pt x="94317" y="27188"/>
                  <a:pt x="93692" y="27206"/>
                </a:cubicBezTo>
                <a:cubicBezTo>
                  <a:pt x="93287" y="27065"/>
                  <a:pt x="92882" y="26880"/>
                  <a:pt x="92477" y="26695"/>
                </a:cubicBezTo>
                <a:cubicBezTo>
                  <a:pt x="93727" y="26625"/>
                  <a:pt x="94942" y="26581"/>
                  <a:pt x="96078" y="26581"/>
                </a:cubicBezTo>
                <a:close/>
                <a:moveTo>
                  <a:pt x="98684" y="25850"/>
                </a:moveTo>
                <a:cubicBezTo>
                  <a:pt x="99045" y="25885"/>
                  <a:pt x="99414" y="25921"/>
                  <a:pt x="99784" y="25965"/>
                </a:cubicBezTo>
                <a:cubicBezTo>
                  <a:pt x="100585" y="26070"/>
                  <a:pt x="101395" y="26185"/>
                  <a:pt x="102126" y="26326"/>
                </a:cubicBezTo>
                <a:cubicBezTo>
                  <a:pt x="102566" y="26660"/>
                  <a:pt x="102971" y="26951"/>
                  <a:pt x="103411" y="27206"/>
                </a:cubicBezTo>
                <a:lnTo>
                  <a:pt x="103411" y="27241"/>
                </a:lnTo>
                <a:cubicBezTo>
                  <a:pt x="102936" y="27136"/>
                  <a:pt x="102425" y="27021"/>
                  <a:pt x="101906" y="26951"/>
                </a:cubicBezTo>
                <a:cubicBezTo>
                  <a:pt x="101281" y="26845"/>
                  <a:pt x="100620" y="26766"/>
                  <a:pt x="99960" y="26695"/>
                </a:cubicBezTo>
                <a:cubicBezTo>
                  <a:pt x="99520" y="26440"/>
                  <a:pt x="99080" y="26141"/>
                  <a:pt x="98684" y="25850"/>
                </a:cubicBezTo>
                <a:close/>
                <a:moveTo>
                  <a:pt x="56530" y="24380"/>
                </a:moveTo>
                <a:cubicBezTo>
                  <a:pt x="56530" y="24899"/>
                  <a:pt x="56530" y="25445"/>
                  <a:pt x="56565" y="26000"/>
                </a:cubicBezTo>
                <a:cubicBezTo>
                  <a:pt x="56205" y="26185"/>
                  <a:pt x="55800" y="26361"/>
                  <a:pt x="55430" y="26546"/>
                </a:cubicBezTo>
                <a:cubicBezTo>
                  <a:pt x="54884" y="26801"/>
                  <a:pt x="54329" y="27065"/>
                  <a:pt x="53783" y="27285"/>
                </a:cubicBezTo>
                <a:cubicBezTo>
                  <a:pt x="53819" y="26801"/>
                  <a:pt x="53889" y="26326"/>
                  <a:pt x="53924" y="25850"/>
                </a:cubicBezTo>
                <a:cubicBezTo>
                  <a:pt x="54400" y="25595"/>
                  <a:pt x="54884" y="25340"/>
                  <a:pt x="55359" y="25084"/>
                </a:cubicBezTo>
                <a:cubicBezTo>
                  <a:pt x="55720" y="24820"/>
                  <a:pt x="56125" y="24600"/>
                  <a:pt x="56530" y="24380"/>
                </a:cubicBezTo>
                <a:close/>
                <a:moveTo>
                  <a:pt x="82652" y="26035"/>
                </a:moveTo>
                <a:cubicBezTo>
                  <a:pt x="82942" y="26290"/>
                  <a:pt x="83277" y="26546"/>
                  <a:pt x="83638" y="26801"/>
                </a:cubicBezTo>
                <a:cubicBezTo>
                  <a:pt x="82792" y="26916"/>
                  <a:pt x="81956" y="27065"/>
                  <a:pt x="81146" y="27285"/>
                </a:cubicBezTo>
                <a:cubicBezTo>
                  <a:pt x="80812" y="27021"/>
                  <a:pt x="80521" y="26766"/>
                  <a:pt x="80266" y="26475"/>
                </a:cubicBezTo>
                <a:cubicBezTo>
                  <a:pt x="81032" y="26290"/>
                  <a:pt x="81842" y="26141"/>
                  <a:pt x="82652" y="26035"/>
                </a:cubicBezTo>
                <a:close/>
                <a:moveTo>
                  <a:pt x="59427" y="24600"/>
                </a:moveTo>
                <a:cubicBezTo>
                  <a:pt x="59506" y="25120"/>
                  <a:pt x="59612" y="25595"/>
                  <a:pt x="59682" y="26070"/>
                </a:cubicBezTo>
                <a:cubicBezTo>
                  <a:pt x="58731" y="26546"/>
                  <a:pt x="57745" y="26986"/>
                  <a:pt x="56750" y="27391"/>
                </a:cubicBezTo>
                <a:cubicBezTo>
                  <a:pt x="56715" y="26951"/>
                  <a:pt x="56680" y="26511"/>
                  <a:pt x="56680" y="26035"/>
                </a:cubicBezTo>
                <a:cubicBezTo>
                  <a:pt x="57596" y="25595"/>
                  <a:pt x="58511" y="25120"/>
                  <a:pt x="59427" y="24600"/>
                </a:cubicBezTo>
                <a:close/>
                <a:moveTo>
                  <a:pt x="14606" y="25815"/>
                </a:moveTo>
                <a:cubicBezTo>
                  <a:pt x="14016" y="26290"/>
                  <a:pt x="13426" y="26801"/>
                  <a:pt x="12915" y="27391"/>
                </a:cubicBezTo>
                <a:cubicBezTo>
                  <a:pt x="12701" y="27381"/>
                  <a:pt x="12487" y="27376"/>
                  <a:pt x="12271" y="27376"/>
                </a:cubicBezTo>
                <a:cubicBezTo>
                  <a:pt x="11749" y="27376"/>
                  <a:pt x="11221" y="27401"/>
                  <a:pt x="10679" y="27426"/>
                </a:cubicBezTo>
                <a:cubicBezTo>
                  <a:pt x="11225" y="26880"/>
                  <a:pt x="11815" y="26361"/>
                  <a:pt x="12405" y="25921"/>
                </a:cubicBezTo>
                <a:cubicBezTo>
                  <a:pt x="13136" y="25850"/>
                  <a:pt x="13866" y="25815"/>
                  <a:pt x="14606" y="25815"/>
                </a:cubicBezTo>
                <a:close/>
                <a:moveTo>
                  <a:pt x="40613" y="25525"/>
                </a:moveTo>
                <a:cubicBezTo>
                  <a:pt x="40428" y="25885"/>
                  <a:pt x="40278" y="26255"/>
                  <a:pt x="40137" y="26625"/>
                </a:cubicBezTo>
                <a:cubicBezTo>
                  <a:pt x="40058" y="26625"/>
                  <a:pt x="39988" y="26660"/>
                  <a:pt x="39917" y="26695"/>
                </a:cubicBezTo>
                <a:cubicBezTo>
                  <a:pt x="39768" y="26731"/>
                  <a:pt x="39583" y="26801"/>
                  <a:pt x="39363" y="26880"/>
                </a:cubicBezTo>
                <a:cubicBezTo>
                  <a:pt x="38737" y="27100"/>
                  <a:pt x="38042" y="27285"/>
                  <a:pt x="37311" y="27426"/>
                </a:cubicBezTo>
                <a:cubicBezTo>
                  <a:pt x="37496" y="27100"/>
                  <a:pt x="37637" y="26766"/>
                  <a:pt x="37822" y="26405"/>
                </a:cubicBezTo>
                <a:cubicBezTo>
                  <a:pt x="38517" y="26220"/>
                  <a:pt x="39213" y="26000"/>
                  <a:pt x="39917" y="25780"/>
                </a:cubicBezTo>
                <a:cubicBezTo>
                  <a:pt x="40093" y="25701"/>
                  <a:pt x="40278" y="25630"/>
                  <a:pt x="40463" y="25560"/>
                </a:cubicBezTo>
                <a:cubicBezTo>
                  <a:pt x="40498" y="25560"/>
                  <a:pt x="40533" y="25525"/>
                  <a:pt x="40613" y="25525"/>
                </a:cubicBezTo>
                <a:close/>
                <a:moveTo>
                  <a:pt x="23225" y="26625"/>
                </a:moveTo>
                <a:lnTo>
                  <a:pt x="23225" y="26625"/>
                </a:lnTo>
                <a:cubicBezTo>
                  <a:pt x="23700" y="26845"/>
                  <a:pt x="24211" y="27065"/>
                  <a:pt x="24730" y="27285"/>
                </a:cubicBezTo>
                <a:cubicBezTo>
                  <a:pt x="24801" y="27321"/>
                  <a:pt x="24871" y="27391"/>
                  <a:pt x="24986" y="27426"/>
                </a:cubicBezTo>
                <a:cubicBezTo>
                  <a:pt x="24986" y="27461"/>
                  <a:pt x="24950" y="27461"/>
                  <a:pt x="24950" y="27461"/>
                </a:cubicBezTo>
                <a:cubicBezTo>
                  <a:pt x="24730" y="27356"/>
                  <a:pt x="24510" y="27285"/>
                  <a:pt x="24290" y="27171"/>
                </a:cubicBezTo>
                <a:cubicBezTo>
                  <a:pt x="24070" y="27065"/>
                  <a:pt x="23806" y="26916"/>
                  <a:pt x="23586" y="26801"/>
                </a:cubicBezTo>
                <a:cubicBezTo>
                  <a:pt x="23480" y="26766"/>
                  <a:pt x="23331" y="26695"/>
                  <a:pt x="23225" y="26625"/>
                </a:cubicBezTo>
                <a:close/>
                <a:moveTo>
                  <a:pt x="87054" y="26440"/>
                </a:moveTo>
                <a:cubicBezTo>
                  <a:pt x="87344" y="26581"/>
                  <a:pt x="87635" y="26766"/>
                  <a:pt x="87934" y="26916"/>
                </a:cubicBezTo>
                <a:cubicBezTo>
                  <a:pt x="88004" y="26951"/>
                  <a:pt x="88119" y="26986"/>
                  <a:pt x="88189" y="27021"/>
                </a:cubicBezTo>
                <a:cubicBezTo>
                  <a:pt x="87124" y="27136"/>
                  <a:pt x="86094" y="27285"/>
                  <a:pt x="85073" y="27461"/>
                </a:cubicBezTo>
                <a:lnTo>
                  <a:pt x="85037" y="27461"/>
                </a:lnTo>
                <a:cubicBezTo>
                  <a:pt x="84632" y="27285"/>
                  <a:pt x="84228" y="27065"/>
                  <a:pt x="83858" y="26845"/>
                </a:cubicBezTo>
                <a:cubicBezTo>
                  <a:pt x="84817" y="26695"/>
                  <a:pt x="85733" y="26581"/>
                  <a:pt x="86684" y="26475"/>
                </a:cubicBezTo>
                <a:cubicBezTo>
                  <a:pt x="86798" y="26475"/>
                  <a:pt x="86904" y="26440"/>
                  <a:pt x="87054" y="26440"/>
                </a:cubicBezTo>
                <a:close/>
                <a:moveTo>
                  <a:pt x="76630" y="25481"/>
                </a:moveTo>
                <a:cubicBezTo>
                  <a:pt x="76779" y="25815"/>
                  <a:pt x="76964" y="26106"/>
                  <a:pt x="77149" y="26361"/>
                </a:cubicBezTo>
                <a:cubicBezTo>
                  <a:pt x="76410" y="26695"/>
                  <a:pt x="75749" y="27065"/>
                  <a:pt x="75168" y="27505"/>
                </a:cubicBezTo>
                <a:cubicBezTo>
                  <a:pt x="74983" y="27206"/>
                  <a:pt x="74834" y="26916"/>
                  <a:pt x="74728" y="26625"/>
                </a:cubicBezTo>
                <a:cubicBezTo>
                  <a:pt x="75353" y="26185"/>
                  <a:pt x="75969" y="25815"/>
                  <a:pt x="76630" y="25481"/>
                </a:cubicBezTo>
                <a:close/>
                <a:moveTo>
                  <a:pt x="96298" y="26581"/>
                </a:moveTo>
                <a:cubicBezTo>
                  <a:pt x="97539" y="26581"/>
                  <a:pt x="98789" y="26660"/>
                  <a:pt x="99960" y="26766"/>
                </a:cubicBezTo>
                <a:cubicBezTo>
                  <a:pt x="100004" y="26801"/>
                  <a:pt x="100004" y="26801"/>
                  <a:pt x="100039" y="26845"/>
                </a:cubicBezTo>
                <a:cubicBezTo>
                  <a:pt x="100444" y="27065"/>
                  <a:pt x="100841" y="27285"/>
                  <a:pt x="101246" y="27505"/>
                </a:cubicBezTo>
                <a:cubicBezTo>
                  <a:pt x="100075" y="27356"/>
                  <a:pt x="98824" y="27241"/>
                  <a:pt x="97583" y="27206"/>
                </a:cubicBezTo>
                <a:cubicBezTo>
                  <a:pt x="97143" y="27021"/>
                  <a:pt x="96703" y="26801"/>
                  <a:pt x="96298" y="26581"/>
                </a:cubicBezTo>
                <a:close/>
                <a:moveTo>
                  <a:pt x="62253" y="24864"/>
                </a:moveTo>
                <a:cubicBezTo>
                  <a:pt x="62367" y="25375"/>
                  <a:pt x="62473" y="25885"/>
                  <a:pt x="62623" y="26361"/>
                </a:cubicBezTo>
                <a:cubicBezTo>
                  <a:pt x="61777" y="26801"/>
                  <a:pt x="60932" y="27171"/>
                  <a:pt x="60052" y="27541"/>
                </a:cubicBezTo>
                <a:cubicBezTo>
                  <a:pt x="59981" y="27171"/>
                  <a:pt x="59902" y="26801"/>
                  <a:pt x="59832" y="26440"/>
                </a:cubicBezTo>
                <a:cubicBezTo>
                  <a:pt x="59832" y="26326"/>
                  <a:pt x="59797" y="26220"/>
                  <a:pt x="59797" y="26141"/>
                </a:cubicBezTo>
                <a:cubicBezTo>
                  <a:pt x="60606" y="25745"/>
                  <a:pt x="61443" y="25304"/>
                  <a:pt x="62253" y="24864"/>
                </a:cubicBezTo>
                <a:close/>
                <a:moveTo>
                  <a:pt x="92301" y="26695"/>
                </a:moveTo>
                <a:cubicBezTo>
                  <a:pt x="92301" y="26731"/>
                  <a:pt x="92336" y="26731"/>
                  <a:pt x="92371" y="26731"/>
                </a:cubicBezTo>
                <a:cubicBezTo>
                  <a:pt x="92741" y="26916"/>
                  <a:pt x="93102" y="27065"/>
                  <a:pt x="93507" y="27206"/>
                </a:cubicBezTo>
                <a:cubicBezTo>
                  <a:pt x="92811" y="27241"/>
                  <a:pt x="92081" y="27285"/>
                  <a:pt x="91376" y="27356"/>
                </a:cubicBezTo>
                <a:cubicBezTo>
                  <a:pt x="90795" y="27391"/>
                  <a:pt x="90241" y="27461"/>
                  <a:pt x="89695" y="27541"/>
                </a:cubicBezTo>
                <a:cubicBezTo>
                  <a:pt x="89290" y="27391"/>
                  <a:pt x="88920" y="27241"/>
                  <a:pt x="88515" y="27065"/>
                </a:cubicBezTo>
                <a:cubicBezTo>
                  <a:pt x="88594" y="27065"/>
                  <a:pt x="88629" y="27065"/>
                  <a:pt x="88700" y="27021"/>
                </a:cubicBezTo>
                <a:cubicBezTo>
                  <a:pt x="89950" y="26880"/>
                  <a:pt x="91156" y="26766"/>
                  <a:pt x="92301" y="26695"/>
                </a:cubicBezTo>
                <a:close/>
                <a:moveTo>
                  <a:pt x="12255" y="25921"/>
                </a:moveTo>
                <a:lnTo>
                  <a:pt x="12255" y="25921"/>
                </a:lnTo>
                <a:cubicBezTo>
                  <a:pt x="11665" y="26405"/>
                  <a:pt x="11084" y="26880"/>
                  <a:pt x="10565" y="27426"/>
                </a:cubicBezTo>
                <a:cubicBezTo>
                  <a:pt x="9904" y="27461"/>
                  <a:pt x="9279" y="27505"/>
                  <a:pt x="8663" y="27541"/>
                </a:cubicBezTo>
                <a:cubicBezTo>
                  <a:pt x="8478" y="27541"/>
                  <a:pt x="8293" y="27576"/>
                  <a:pt x="8108" y="27576"/>
                </a:cubicBezTo>
                <a:cubicBezTo>
                  <a:pt x="8698" y="27100"/>
                  <a:pt x="9244" y="26625"/>
                  <a:pt x="9869" y="26141"/>
                </a:cubicBezTo>
                <a:cubicBezTo>
                  <a:pt x="10019" y="26141"/>
                  <a:pt x="10160" y="26141"/>
                  <a:pt x="10309" y="26106"/>
                </a:cubicBezTo>
                <a:cubicBezTo>
                  <a:pt x="10935" y="26035"/>
                  <a:pt x="11595" y="26000"/>
                  <a:pt x="12255" y="25921"/>
                </a:cubicBezTo>
                <a:close/>
                <a:moveTo>
                  <a:pt x="14747" y="25815"/>
                </a:moveTo>
                <a:cubicBezTo>
                  <a:pt x="15557" y="25850"/>
                  <a:pt x="16367" y="25885"/>
                  <a:pt x="17168" y="26035"/>
                </a:cubicBezTo>
                <a:cubicBezTo>
                  <a:pt x="16587" y="26440"/>
                  <a:pt x="16032" y="26986"/>
                  <a:pt x="15557" y="27611"/>
                </a:cubicBezTo>
                <a:cubicBezTo>
                  <a:pt x="15372" y="27576"/>
                  <a:pt x="15222" y="27541"/>
                  <a:pt x="15046" y="27541"/>
                </a:cubicBezTo>
                <a:cubicBezTo>
                  <a:pt x="14386" y="27426"/>
                  <a:pt x="13725" y="27391"/>
                  <a:pt x="13021" y="27391"/>
                </a:cubicBezTo>
                <a:cubicBezTo>
                  <a:pt x="13576" y="26801"/>
                  <a:pt x="14122" y="26255"/>
                  <a:pt x="14747" y="25815"/>
                </a:cubicBezTo>
                <a:close/>
                <a:moveTo>
                  <a:pt x="71788" y="24345"/>
                </a:moveTo>
                <a:cubicBezTo>
                  <a:pt x="72008" y="24970"/>
                  <a:pt x="72192" y="25595"/>
                  <a:pt x="72377" y="26185"/>
                </a:cubicBezTo>
                <a:cubicBezTo>
                  <a:pt x="72052" y="26475"/>
                  <a:pt x="71682" y="26801"/>
                  <a:pt x="71347" y="27136"/>
                </a:cubicBezTo>
                <a:cubicBezTo>
                  <a:pt x="71171" y="27321"/>
                  <a:pt x="71022" y="27461"/>
                  <a:pt x="70837" y="27611"/>
                </a:cubicBezTo>
                <a:cubicBezTo>
                  <a:pt x="70687" y="27021"/>
                  <a:pt x="70511" y="26405"/>
                  <a:pt x="70326" y="25815"/>
                </a:cubicBezTo>
                <a:cubicBezTo>
                  <a:pt x="70546" y="25595"/>
                  <a:pt x="70801" y="25375"/>
                  <a:pt x="71022" y="25120"/>
                </a:cubicBezTo>
                <a:cubicBezTo>
                  <a:pt x="71277" y="24864"/>
                  <a:pt x="71532" y="24565"/>
                  <a:pt x="71788" y="24345"/>
                </a:cubicBezTo>
                <a:close/>
                <a:moveTo>
                  <a:pt x="25831" y="25815"/>
                </a:moveTo>
                <a:cubicBezTo>
                  <a:pt x="26667" y="26185"/>
                  <a:pt x="27627" y="26475"/>
                  <a:pt x="28648" y="26695"/>
                </a:cubicBezTo>
                <a:cubicBezTo>
                  <a:pt x="28542" y="27136"/>
                  <a:pt x="28393" y="27426"/>
                  <a:pt x="28287" y="27646"/>
                </a:cubicBezTo>
                <a:cubicBezTo>
                  <a:pt x="27292" y="27461"/>
                  <a:pt x="26341" y="27206"/>
                  <a:pt x="25461" y="26845"/>
                </a:cubicBezTo>
                <a:cubicBezTo>
                  <a:pt x="25611" y="26511"/>
                  <a:pt x="25752" y="26185"/>
                  <a:pt x="25831" y="25815"/>
                </a:cubicBezTo>
                <a:close/>
                <a:moveTo>
                  <a:pt x="4481" y="26361"/>
                </a:moveTo>
                <a:cubicBezTo>
                  <a:pt x="4921" y="26383"/>
                  <a:pt x="5362" y="26394"/>
                  <a:pt x="5802" y="26394"/>
                </a:cubicBezTo>
                <a:cubicBezTo>
                  <a:pt x="6242" y="26394"/>
                  <a:pt x="6682" y="26383"/>
                  <a:pt x="7122" y="26361"/>
                </a:cubicBezTo>
                <a:lnTo>
                  <a:pt x="7122" y="26361"/>
                </a:lnTo>
                <a:cubicBezTo>
                  <a:pt x="6533" y="26801"/>
                  <a:pt x="5943" y="27241"/>
                  <a:pt x="5397" y="27681"/>
                </a:cubicBezTo>
                <a:cubicBezTo>
                  <a:pt x="4516" y="27681"/>
                  <a:pt x="3601" y="27681"/>
                  <a:pt x="2720" y="27646"/>
                </a:cubicBezTo>
                <a:cubicBezTo>
                  <a:pt x="3302" y="27206"/>
                  <a:pt x="3891" y="26801"/>
                  <a:pt x="4481" y="26361"/>
                </a:cubicBezTo>
                <a:close/>
                <a:moveTo>
                  <a:pt x="9684" y="26185"/>
                </a:moveTo>
                <a:lnTo>
                  <a:pt x="9684" y="26185"/>
                </a:lnTo>
                <a:cubicBezTo>
                  <a:pt x="9103" y="26625"/>
                  <a:pt x="8549" y="27100"/>
                  <a:pt x="8003" y="27576"/>
                </a:cubicBezTo>
                <a:cubicBezTo>
                  <a:pt x="7519" y="27611"/>
                  <a:pt x="7008" y="27646"/>
                  <a:pt x="6533" y="27646"/>
                </a:cubicBezTo>
                <a:cubicBezTo>
                  <a:pt x="6198" y="27681"/>
                  <a:pt x="5872" y="27681"/>
                  <a:pt x="5538" y="27681"/>
                </a:cubicBezTo>
                <a:cubicBezTo>
                  <a:pt x="6092" y="27241"/>
                  <a:pt x="6682" y="26801"/>
                  <a:pt x="7263" y="26361"/>
                </a:cubicBezTo>
                <a:cubicBezTo>
                  <a:pt x="7783" y="26326"/>
                  <a:pt x="8293" y="26290"/>
                  <a:pt x="8804" y="26255"/>
                </a:cubicBezTo>
                <a:cubicBezTo>
                  <a:pt x="9103" y="26220"/>
                  <a:pt x="9394" y="26220"/>
                  <a:pt x="9684" y="26185"/>
                </a:cubicBezTo>
                <a:close/>
                <a:moveTo>
                  <a:pt x="42955" y="26000"/>
                </a:moveTo>
                <a:cubicBezTo>
                  <a:pt x="42814" y="26326"/>
                  <a:pt x="42699" y="26695"/>
                  <a:pt x="42558" y="27021"/>
                </a:cubicBezTo>
                <a:cubicBezTo>
                  <a:pt x="41528" y="27136"/>
                  <a:pt x="40754" y="27356"/>
                  <a:pt x="39697" y="27681"/>
                </a:cubicBezTo>
                <a:cubicBezTo>
                  <a:pt x="39873" y="27356"/>
                  <a:pt x="40023" y="27021"/>
                  <a:pt x="40172" y="26695"/>
                </a:cubicBezTo>
                <a:cubicBezTo>
                  <a:pt x="41194" y="26326"/>
                  <a:pt x="41933" y="26106"/>
                  <a:pt x="42955" y="26000"/>
                </a:cubicBezTo>
                <a:close/>
                <a:moveTo>
                  <a:pt x="22089" y="26255"/>
                </a:moveTo>
                <a:cubicBezTo>
                  <a:pt x="22565" y="26440"/>
                  <a:pt x="23075" y="26660"/>
                  <a:pt x="23551" y="26880"/>
                </a:cubicBezTo>
                <a:cubicBezTo>
                  <a:pt x="23771" y="27021"/>
                  <a:pt x="24026" y="27136"/>
                  <a:pt x="24246" y="27241"/>
                </a:cubicBezTo>
                <a:cubicBezTo>
                  <a:pt x="24431" y="27321"/>
                  <a:pt x="24616" y="27426"/>
                  <a:pt x="24766" y="27505"/>
                </a:cubicBezTo>
                <a:cubicBezTo>
                  <a:pt x="24581" y="27576"/>
                  <a:pt x="24396" y="27646"/>
                  <a:pt x="24211" y="27726"/>
                </a:cubicBezTo>
                <a:cubicBezTo>
                  <a:pt x="23331" y="27241"/>
                  <a:pt x="22380" y="26766"/>
                  <a:pt x="21429" y="26361"/>
                </a:cubicBezTo>
                <a:cubicBezTo>
                  <a:pt x="21649" y="26290"/>
                  <a:pt x="21869" y="26255"/>
                  <a:pt x="22089" y="26255"/>
                </a:cubicBezTo>
                <a:close/>
                <a:moveTo>
                  <a:pt x="25532" y="27461"/>
                </a:moveTo>
                <a:cubicBezTo>
                  <a:pt x="25787" y="27541"/>
                  <a:pt x="26007" y="27646"/>
                  <a:pt x="26271" y="27726"/>
                </a:cubicBezTo>
                <a:cubicBezTo>
                  <a:pt x="26051" y="27681"/>
                  <a:pt x="25866" y="27611"/>
                  <a:pt x="25681" y="27541"/>
                </a:cubicBezTo>
                <a:cubicBezTo>
                  <a:pt x="25646" y="27505"/>
                  <a:pt x="25567" y="27461"/>
                  <a:pt x="25496" y="27461"/>
                </a:cubicBezTo>
                <a:close/>
                <a:moveTo>
                  <a:pt x="51433" y="25745"/>
                </a:moveTo>
                <a:cubicBezTo>
                  <a:pt x="51318" y="26141"/>
                  <a:pt x="51248" y="26546"/>
                  <a:pt x="51177" y="26951"/>
                </a:cubicBezTo>
                <a:cubicBezTo>
                  <a:pt x="50218" y="27321"/>
                  <a:pt x="49267" y="27576"/>
                  <a:pt x="48351" y="27761"/>
                </a:cubicBezTo>
                <a:cubicBezTo>
                  <a:pt x="48457" y="27426"/>
                  <a:pt x="48571" y="27065"/>
                  <a:pt x="48677" y="26695"/>
                </a:cubicBezTo>
                <a:cubicBezTo>
                  <a:pt x="49602" y="26475"/>
                  <a:pt x="50517" y="26141"/>
                  <a:pt x="51433" y="25745"/>
                </a:cubicBezTo>
                <a:close/>
                <a:moveTo>
                  <a:pt x="73988" y="25005"/>
                </a:moveTo>
                <a:cubicBezTo>
                  <a:pt x="74173" y="25525"/>
                  <a:pt x="74358" y="26070"/>
                  <a:pt x="74614" y="26581"/>
                </a:cubicBezTo>
                <a:cubicBezTo>
                  <a:pt x="74068" y="26916"/>
                  <a:pt x="73548" y="27321"/>
                  <a:pt x="73002" y="27761"/>
                </a:cubicBezTo>
                <a:cubicBezTo>
                  <a:pt x="72818" y="27241"/>
                  <a:pt x="72668" y="26731"/>
                  <a:pt x="72492" y="26220"/>
                </a:cubicBezTo>
                <a:cubicBezTo>
                  <a:pt x="73002" y="25780"/>
                  <a:pt x="73478" y="25375"/>
                  <a:pt x="73988" y="25005"/>
                </a:cubicBezTo>
                <a:close/>
                <a:moveTo>
                  <a:pt x="95739" y="27252"/>
                </a:moveTo>
                <a:cubicBezTo>
                  <a:pt x="96348" y="27252"/>
                  <a:pt x="96954" y="27263"/>
                  <a:pt x="97539" y="27285"/>
                </a:cubicBezTo>
                <a:cubicBezTo>
                  <a:pt x="97979" y="27505"/>
                  <a:pt x="98384" y="27681"/>
                  <a:pt x="98789" y="27866"/>
                </a:cubicBezTo>
                <a:cubicBezTo>
                  <a:pt x="97932" y="27815"/>
                  <a:pt x="97051" y="27782"/>
                  <a:pt x="96154" y="27782"/>
                </a:cubicBezTo>
                <a:cubicBezTo>
                  <a:pt x="95825" y="27782"/>
                  <a:pt x="95495" y="27786"/>
                  <a:pt x="95162" y="27796"/>
                </a:cubicBezTo>
                <a:cubicBezTo>
                  <a:pt x="95048" y="27761"/>
                  <a:pt x="94942" y="27726"/>
                  <a:pt x="94827" y="27681"/>
                </a:cubicBezTo>
                <a:cubicBezTo>
                  <a:pt x="94537" y="27541"/>
                  <a:pt x="94202" y="27426"/>
                  <a:pt x="93912" y="27285"/>
                </a:cubicBezTo>
                <a:cubicBezTo>
                  <a:pt x="94515" y="27263"/>
                  <a:pt x="95129" y="27252"/>
                  <a:pt x="95739" y="27252"/>
                </a:cubicBezTo>
                <a:close/>
                <a:moveTo>
                  <a:pt x="37716" y="26405"/>
                </a:moveTo>
                <a:cubicBezTo>
                  <a:pt x="37531" y="26801"/>
                  <a:pt x="37382" y="27136"/>
                  <a:pt x="37197" y="27461"/>
                </a:cubicBezTo>
                <a:cubicBezTo>
                  <a:pt x="36316" y="27646"/>
                  <a:pt x="35366" y="27796"/>
                  <a:pt x="34415" y="27902"/>
                </a:cubicBezTo>
                <a:cubicBezTo>
                  <a:pt x="34450" y="27761"/>
                  <a:pt x="34520" y="27611"/>
                  <a:pt x="34556" y="27461"/>
                </a:cubicBezTo>
                <a:cubicBezTo>
                  <a:pt x="34635" y="27285"/>
                  <a:pt x="34705" y="27100"/>
                  <a:pt x="34811" y="26916"/>
                </a:cubicBezTo>
                <a:cubicBezTo>
                  <a:pt x="35031" y="26880"/>
                  <a:pt x="35251" y="26845"/>
                  <a:pt x="35471" y="26845"/>
                </a:cubicBezTo>
                <a:cubicBezTo>
                  <a:pt x="36211" y="26731"/>
                  <a:pt x="36977" y="26581"/>
                  <a:pt x="37716" y="26405"/>
                </a:cubicBezTo>
                <a:close/>
                <a:moveTo>
                  <a:pt x="25241" y="27461"/>
                </a:moveTo>
                <a:cubicBezTo>
                  <a:pt x="25426" y="27541"/>
                  <a:pt x="25611" y="27611"/>
                  <a:pt x="25787" y="27681"/>
                </a:cubicBezTo>
                <a:cubicBezTo>
                  <a:pt x="25972" y="27796"/>
                  <a:pt x="26157" y="27866"/>
                  <a:pt x="26306" y="27946"/>
                </a:cubicBezTo>
                <a:cubicBezTo>
                  <a:pt x="25901" y="27796"/>
                  <a:pt x="25496" y="27646"/>
                  <a:pt x="25091" y="27505"/>
                </a:cubicBezTo>
                <a:lnTo>
                  <a:pt x="25127" y="27505"/>
                </a:lnTo>
                <a:cubicBezTo>
                  <a:pt x="25171" y="27505"/>
                  <a:pt x="25206" y="27505"/>
                  <a:pt x="25241" y="27461"/>
                </a:cubicBezTo>
                <a:close/>
                <a:moveTo>
                  <a:pt x="28727" y="26695"/>
                </a:moveTo>
                <a:cubicBezTo>
                  <a:pt x="29423" y="26845"/>
                  <a:pt x="30118" y="26916"/>
                  <a:pt x="30814" y="26986"/>
                </a:cubicBezTo>
                <a:cubicBezTo>
                  <a:pt x="31113" y="27021"/>
                  <a:pt x="31404" y="27021"/>
                  <a:pt x="31659" y="27021"/>
                </a:cubicBezTo>
                <a:cubicBezTo>
                  <a:pt x="31509" y="27461"/>
                  <a:pt x="31369" y="27761"/>
                  <a:pt x="31219" y="27981"/>
                </a:cubicBezTo>
                <a:cubicBezTo>
                  <a:pt x="30268" y="27946"/>
                  <a:pt x="29308" y="27831"/>
                  <a:pt x="28358" y="27681"/>
                </a:cubicBezTo>
                <a:cubicBezTo>
                  <a:pt x="28507" y="27461"/>
                  <a:pt x="28613" y="27136"/>
                  <a:pt x="28727" y="26695"/>
                </a:cubicBezTo>
                <a:close/>
                <a:moveTo>
                  <a:pt x="88339" y="27100"/>
                </a:moveTo>
                <a:cubicBezTo>
                  <a:pt x="88735" y="27241"/>
                  <a:pt x="89105" y="27391"/>
                  <a:pt x="89510" y="27541"/>
                </a:cubicBezTo>
                <a:cubicBezTo>
                  <a:pt x="88409" y="27681"/>
                  <a:pt x="87344" y="27796"/>
                  <a:pt x="86314" y="27981"/>
                </a:cubicBezTo>
                <a:cubicBezTo>
                  <a:pt x="85953" y="27831"/>
                  <a:pt x="85583" y="27681"/>
                  <a:pt x="85214" y="27541"/>
                </a:cubicBezTo>
                <a:cubicBezTo>
                  <a:pt x="86244" y="27356"/>
                  <a:pt x="87274" y="27206"/>
                  <a:pt x="88339" y="27100"/>
                </a:cubicBezTo>
                <a:close/>
                <a:moveTo>
                  <a:pt x="34705" y="26916"/>
                </a:moveTo>
                <a:cubicBezTo>
                  <a:pt x="34635" y="27100"/>
                  <a:pt x="34556" y="27285"/>
                  <a:pt x="34485" y="27426"/>
                </a:cubicBezTo>
                <a:cubicBezTo>
                  <a:pt x="34450" y="27611"/>
                  <a:pt x="34371" y="27761"/>
                  <a:pt x="34300" y="27902"/>
                </a:cubicBezTo>
                <a:cubicBezTo>
                  <a:pt x="33574" y="27960"/>
                  <a:pt x="32842" y="27994"/>
                  <a:pt x="32113" y="27994"/>
                </a:cubicBezTo>
                <a:cubicBezTo>
                  <a:pt x="31853" y="27994"/>
                  <a:pt x="31593" y="27990"/>
                  <a:pt x="31333" y="27981"/>
                </a:cubicBezTo>
                <a:cubicBezTo>
                  <a:pt x="31474" y="27761"/>
                  <a:pt x="31589" y="27426"/>
                  <a:pt x="31774" y="27021"/>
                </a:cubicBezTo>
                <a:cubicBezTo>
                  <a:pt x="32021" y="27033"/>
                  <a:pt x="32271" y="27038"/>
                  <a:pt x="32522" y="27038"/>
                </a:cubicBezTo>
                <a:cubicBezTo>
                  <a:pt x="33238" y="27038"/>
                  <a:pt x="33969" y="26994"/>
                  <a:pt x="34705" y="26916"/>
                </a:cubicBezTo>
                <a:close/>
                <a:moveTo>
                  <a:pt x="93692" y="27321"/>
                </a:moveTo>
                <a:cubicBezTo>
                  <a:pt x="94062" y="27461"/>
                  <a:pt x="94422" y="27611"/>
                  <a:pt x="94827" y="27761"/>
                </a:cubicBezTo>
                <a:cubicBezTo>
                  <a:pt x="94863" y="27761"/>
                  <a:pt x="94898" y="27796"/>
                  <a:pt x="94942" y="27796"/>
                </a:cubicBezTo>
                <a:cubicBezTo>
                  <a:pt x="94018" y="27796"/>
                  <a:pt x="93067" y="27831"/>
                  <a:pt x="92116" y="27902"/>
                </a:cubicBezTo>
                <a:cubicBezTo>
                  <a:pt x="91781" y="27946"/>
                  <a:pt x="91420" y="27981"/>
                  <a:pt x="91086" y="28016"/>
                </a:cubicBezTo>
                <a:cubicBezTo>
                  <a:pt x="91051" y="27981"/>
                  <a:pt x="91015" y="27981"/>
                  <a:pt x="90980" y="27981"/>
                </a:cubicBezTo>
                <a:cubicBezTo>
                  <a:pt x="90610" y="27831"/>
                  <a:pt x="90241" y="27726"/>
                  <a:pt x="89880" y="27576"/>
                </a:cubicBezTo>
                <a:cubicBezTo>
                  <a:pt x="90390" y="27541"/>
                  <a:pt x="90866" y="27505"/>
                  <a:pt x="91376" y="27426"/>
                </a:cubicBezTo>
                <a:cubicBezTo>
                  <a:pt x="92151" y="27391"/>
                  <a:pt x="92917" y="27321"/>
                  <a:pt x="93692" y="27321"/>
                </a:cubicBezTo>
                <a:close/>
                <a:moveTo>
                  <a:pt x="25426" y="26916"/>
                </a:moveTo>
                <a:cubicBezTo>
                  <a:pt x="26306" y="27285"/>
                  <a:pt x="27257" y="27541"/>
                  <a:pt x="28252" y="27726"/>
                </a:cubicBezTo>
                <a:cubicBezTo>
                  <a:pt x="28137" y="27866"/>
                  <a:pt x="28067" y="27946"/>
                  <a:pt x="27953" y="27981"/>
                </a:cubicBezTo>
                <a:cubicBezTo>
                  <a:pt x="27908" y="28006"/>
                  <a:pt x="27859" y="28018"/>
                  <a:pt x="27806" y="28018"/>
                </a:cubicBezTo>
                <a:cubicBezTo>
                  <a:pt x="27640" y="28018"/>
                  <a:pt x="27433" y="27909"/>
                  <a:pt x="27187" y="27796"/>
                </a:cubicBezTo>
                <a:cubicBezTo>
                  <a:pt x="26817" y="27611"/>
                  <a:pt x="26341" y="27356"/>
                  <a:pt x="25646" y="27356"/>
                </a:cubicBezTo>
                <a:cubicBezTo>
                  <a:pt x="25567" y="27321"/>
                  <a:pt x="25461" y="27285"/>
                  <a:pt x="25347" y="27206"/>
                </a:cubicBezTo>
                <a:lnTo>
                  <a:pt x="25276" y="27206"/>
                </a:lnTo>
                <a:cubicBezTo>
                  <a:pt x="25347" y="27100"/>
                  <a:pt x="25391" y="27021"/>
                  <a:pt x="25426" y="26916"/>
                </a:cubicBezTo>
                <a:close/>
                <a:moveTo>
                  <a:pt x="80151" y="26511"/>
                </a:moveTo>
                <a:cubicBezTo>
                  <a:pt x="80415" y="26801"/>
                  <a:pt x="80706" y="27065"/>
                  <a:pt x="81032" y="27285"/>
                </a:cubicBezTo>
                <a:cubicBezTo>
                  <a:pt x="80486" y="27426"/>
                  <a:pt x="79896" y="27576"/>
                  <a:pt x="79350" y="27761"/>
                </a:cubicBezTo>
                <a:cubicBezTo>
                  <a:pt x="79095" y="27866"/>
                  <a:pt x="78831" y="27946"/>
                  <a:pt x="78575" y="28051"/>
                </a:cubicBezTo>
                <a:cubicBezTo>
                  <a:pt x="78320" y="27796"/>
                  <a:pt x="78065" y="27541"/>
                  <a:pt x="77845" y="27241"/>
                </a:cubicBezTo>
                <a:cubicBezTo>
                  <a:pt x="77880" y="27241"/>
                  <a:pt x="77880" y="27241"/>
                  <a:pt x="77915" y="27206"/>
                </a:cubicBezTo>
                <a:cubicBezTo>
                  <a:pt x="78655" y="26916"/>
                  <a:pt x="79385" y="26695"/>
                  <a:pt x="80151" y="26511"/>
                </a:cubicBezTo>
                <a:close/>
                <a:moveTo>
                  <a:pt x="83752" y="26880"/>
                </a:moveTo>
                <a:cubicBezTo>
                  <a:pt x="84113" y="27100"/>
                  <a:pt x="84483" y="27321"/>
                  <a:pt x="84923" y="27505"/>
                </a:cubicBezTo>
                <a:cubicBezTo>
                  <a:pt x="84043" y="27646"/>
                  <a:pt x="83197" y="27831"/>
                  <a:pt x="82317" y="28051"/>
                </a:cubicBezTo>
                <a:cubicBezTo>
                  <a:pt x="82132" y="27946"/>
                  <a:pt x="81956" y="27831"/>
                  <a:pt x="81771" y="27726"/>
                </a:cubicBezTo>
                <a:cubicBezTo>
                  <a:pt x="81586" y="27611"/>
                  <a:pt x="81401" y="27461"/>
                  <a:pt x="81217" y="27356"/>
                </a:cubicBezTo>
                <a:cubicBezTo>
                  <a:pt x="82062" y="27136"/>
                  <a:pt x="82907" y="26986"/>
                  <a:pt x="83752" y="26880"/>
                </a:cubicBezTo>
                <a:close/>
                <a:moveTo>
                  <a:pt x="48571" y="26695"/>
                </a:moveTo>
                <a:cubicBezTo>
                  <a:pt x="48457" y="27065"/>
                  <a:pt x="48351" y="27426"/>
                  <a:pt x="48237" y="27796"/>
                </a:cubicBezTo>
                <a:cubicBezTo>
                  <a:pt x="47946" y="27866"/>
                  <a:pt x="47656" y="27902"/>
                  <a:pt x="47321" y="27946"/>
                </a:cubicBezTo>
                <a:cubicBezTo>
                  <a:pt x="46661" y="28051"/>
                  <a:pt x="45966" y="28122"/>
                  <a:pt x="45340" y="28166"/>
                </a:cubicBezTo>
                <a:cubicBezTo>
                  <a:pt x="45340" y="28086"/>
                  <a:pt x="45376" y="28016"/>
                  <a:pt x="45420" y="27946"/>
                </a:cubicBezTo>
                <a:cubicBezTo>
                  <a:pt x="45525" y="27646"/>
                  <a:pt x="45640" y="27356"/>
                  <a:pt x="45745" y="27065"/>
                </a:cubicBezTo>
                <a:cubicBezTo>
                  <a:pt x="46335" y="27065"/>
                  <a:pt x="46916" y="27021"/>
                  <a:pt x="47506" y="26916"/>
                </a:cubicBezTo>
                <a:cubicBezTo>
                  <a:pt x="47876" y="26880"/>
                  <a:pt x="48237" y="26801"/>
                  <a:pt x="48571" y="26695"/>
                </a:cubicBezTo>
                <a:close/>
                <a:moveTo>
                  <a:pt x="65449" y="24864"/>
                </a:moveTo>
                <a:cubicBezTo>
                  <a:pt x="65519" y="25040"/>
                  <a:pt x="65554" y="25225"/>
                  <a:pt x="65625" y="25445"/>
                </a:cubicBezTo>
                <a:cubicBezTo>
                  <a:pt x="65739" y="25850"/>
                  <a:pt x="65889" y="26255"/>
                  <a:pt x="65995" y="26660"/>
                </a:cubicBezTo>
                <a:cubicBezTo>
                  <a:pt x="65079" y="27206"/>
                  <a:pt x="64128" y="27726"/>
                  <a:pt x="63133" y="28166"/>
                </a:cubicBezTo>
                <a:cubicBezTo>
                  <a:pt x="63028" y="27681"/>
                  <a:pt x="62913" y="27206"/>
                  <a:pt x="62763" y="26731"/>
                </a:cubicBezTo>
                <a:cubicBezTo>
                  <a:pt x="62763" y="26625"/>
                  <a:pt x="62728" y="26511"/>
                  <a:pt x="62693" y="26440"/>
                </a:cubicBezTo>
                <a:cubicBezTo>
                  <a:pt x="63644" y="25965"/>
                  <a:pt x="64568" y="25445"/>
                  <a:pt x="65449" y="24864"/>
                </a:cubicBezTo>
                <a:close/>
                <a:moveTo>
                  <a:pt x="100145" y="26801"/>
                </a:moveTo>
                <a:lnTo>
                  <a:pt x="100145" y="26801"/>
                </a:lnTo>
                <a:cubicBezTo>
                  <a:pt x="100735" y="26880"/>
                  <a:pt x="101325" y="26951"/>
                  <a:pt x="101906" y="27021"/>
                </a:cubicBezTo>
                <a:cubicBezTo>
                  <a:pt x="102496" y="27136"/>
                  <a:pt x="103042" y="27241"/>
                  <a:pt x="103631" y="27356"/>
                </a:cubicBezTo>
                <a:cubicBezTo>
                  <a:pt x="104072" y="27646"/>
                  <a:pt x="104477" y="27902"/>
                  <a:pt x="104917" y="28201"/>
                </a:cubicBezTo>
                <a:cubicBezTo>
                  <a:pt x="104221" y="28016"/>
                  <a:pt x="103526" y="27866"/>
                  <a:pt x="102821" y="27761"/>
                </a:cubicBezTo>
                <a:cubicBezTo>
                  <a:pt x="102381" y="27681"/>
                  <a:pt x="101941" y="27611"/>
                  <a:pt x="101501" y="27541"/>
                </a:cubicBezTo>
                <a:cubicBezTo>
                  <a:pt x="101025" y="27285"/>
                  <a:pt x="100585" y="27065"/>
                  <a:pt x="100145" y="26801"/>
                </a:cubicBezTo>
                <a:close/>
                <a:moveTo>
                  <a:pt x="21279" y="26405"/>
                </a:moveTo>
                <a:cubicBezTo>
                  <a:pt x="22265" y="26801"/>
                  <a:pt x="23225" y="27285"/>
                  <a:pt x="24140" y="27761"/>
                </a:cubicBezTo>
                <a:cubicBezTo>
                  <a:pt x="23885" y="27902"/>
                  <a:pt x="23665" y="28051"/>
                  <a:pt x="23445" y="28236"/>
                </a:cubicBezTo>
                <a:cubicBezTo>
                  <a:pt x="22485" y="27681"/>
                  <a:pt x="21499" y="27206"/>
                  <a:pt x="20469" y="26801"/>
                </a:cubicBezTo>
                <a:cubicBezTo>
                  <a:pt x="20689" y="26695"/>
                  <a:pt x="20874" y="26581"/>
                  <a:pt x="21094" y="26475"/>
                </a:cubicBezTo>
                <a:cubicBezTo>
                  <a:pt x="21165" y="26475"/>
                  <a:pt x="21244" y="26440"/>
                  <a:pt x="21279" y="26405"/>
                </a:cubicBezTo>
                <a:close/>
                <a:moveTo>
                  <a:pt x="44095" y="27032"/>
                </a:moveTo>
                <a:cubicBezTo>
                  <a:pt x="44379" y="27032"/>
                  <a:pt x="44663" y="27043"/>
                  <a:pt x="44935" y="27065"/>
                </a:cubicBezTo>
                <a:lnTo>
                  <a:pt x="45640" y="27065"/>
                </a:lnTo>
                <a:cubicBezTo>
                  <a:pt x="45525" y="27356"/>
                  <a:pt x="45420" y="27646"/>
                  <a:pt x="45340" y="27902"/>
                </a:cubicBezTo>
                <a:cubicBezTo>
                  <a:pt x="45305" y="28016"/>
                  <a:pt x="45270" y="28086"/>
                  <a:pt x="45235" y="28166"/>
                </a:cubicBezTo>
                <a:cubicBezTo>
                  <a:pt x="44680" y="28201"/>
                  <a:pt x="44169" y="28201"/>
                  <a:pt x="43659" y="28236"/>
                </a:cubicBezTo>
                <a:cubicBezTo>
                  <a:pt x="43139" y="28236"/>
                  <a:pt x="42664" y="28236"/>
                  <a:pt x="42189" y="28271"/>
                </a:cubicBezTo>
                <a:cubicBezTo>
                  <a:pt x="42338" y="27902"/>
                  <a:pt x="42479" y="27505"/>
                  <a:pt x="42629" y="27100"/>
                </a:cubicBezTo>
                <a:cubicBezTo>
                  <a:pt x="42814" y="27100"/>
                  <a:pt x="43034" y="27065"/>
                  <a:pt x="43254" y="27065"/>
                </a:cubicBezTo>
                <a:cubicBezTo>
                  <a:pt x="43527" y="27043"/>
                  <a:pt x="43811" y="27032"/>
                  <a:pt x="44095" y="27032"/>
                </a:cubicBezTo>
                <a:close/>
                <a:moveTo>
                  <a:pt x="53854" y="25885"/>
                </a:moveTo>
                <a:lnTo>
                  <a:pt x="53854" y="25885"/>
                </a:lnTo>
                <a:cubicBezTo>
                  <a:pt x="53783" y="26361"/>
                  <a:pt x="53739" y="26845"/>
                  <a:pt x="53669" y="27321"/>
                </a:cubicBezTo>
                <a:cubicBezTo>
                  <a:pt x="52789" y="27681"/>
                  <a:pt x="51873" y="28016"/>
                  <a:pt x="50993" y="28271"/>
                </a:cubicBezTo>
                <a:cubicBezTo>
                  <a:pt x="51063" y="27866"/>
                  <a:pt x="51142" y="27461"/>
                  <a:pt x="51248" y="27021"/>
                </a:cubicBezTo>
                <a:cubicBezTo>
                  <a:pt x="52093" y="26731"/>
                  <a:pt x="52973" y="26326"/>
                  <a:pt x="53854" y="25885"/>
                </a:cubicBezTo>
                <a:close/>
                <a:moveTo>
                  <a:pt x="102346" y="26361"/>
                </a:moveTo>
                <a:lnTo>
                  <a:pt x="102346" y="26361"/>
                </a:lnTo>
                <a:cubicBezTo>
                  <a:pt x="103526" y="26625"/>
                  <a:pt x="104697" y="26951"/>
                  <a:pt x="105832" y="27321"/>
                </a:cubicBezTo>
                <a:cubicBezTo>
                  <a:pt x="106308" y="27646"/>
                  <a:pt x="106713" y="27981"/>
                  <a:pt x="107047" y="28201"/>
                </a:cubicBezTo>
                <a:cubicBezTo>
                  <a:pt x="107083" y="28201"/>
                  <a:pt x="107118" y="28236"/>
                  <a:pt x="107153" y="28271"/>
                </a:cubicBezTo>
                <a:cubicBezTo>
                  <a:pt x="106017" y="27902"/>
                  <a:pt x="104846" y="27541"/>
                  <a:pt x="103667" y="27285"/>
                </a:cubicBezTo>
                <a:cubicBezTo>
                  <a:pt x="103596" y="27241"/>
                  <a:pt x="103526" y="27206"/>
                  <a:pt x="103447" y="27136"/>
                </a:cubicBezTo>
                <a:cubicBezTo>
                  <a:pt x="103086" y="26916"/>
                  <a:pt x="102716" y="26660"/>
                  <a:pt x="102346" y="26361"/>
                </a:cubicBezTo>
                <a:close/>
                <a:moveTo>
                  <a:pt x="104547" y="26185"/>
                </a:moveTo>
                <a:cubicBezTo>
                  <a:pt x="105577" y="26511"/>
                  <a:pt x="106563" y="26845"/>
                  <a:pt x="107593" y="27206"/>
                </a:cubicBezTo>
                <a:cubicBezTo>
                  <a:pt x="108069" y="27576"/>
                  <a:pt x="108509" y="27946"/>
                  <a:pt x="108984" y="28271"/>
                </a:cubicBezTo>
                <a:cubicBezTo>
                  <a:pt x="107963" y="27902"/>
                  <a:pt x="106898" y="27541"/>
                  <a:pt x="105868" y="27241"/>
                </a:cubicBezTo>
                <a:cubicBezTo>
                  <a:pt x="105507" y="26951"/>
                  <a:pt x="105022" y="26581"/>
                  <a:pt x="104547" y="26185"/>
                </a:cubicBezTo>
                <a:close/>
                <a:moveTo>
                  <a:pt x="77184" y="26440"/>
                </a:moveTo>
                <a:cubicBezTo>
                  <a:pt x="77334" y="26695"/>
                  <a:pt x="77510" y="26951"/>
                  <a:pt x="77730" y="27206"/>
                </a:cubicBezTo>
                <a:cubicBezTo>
                  <a:pt x="76964" y="27541"/>
                  <a:pt x="76269" y="27902"/>
                  <a:pt x="75608" y="28307"/>
                </a:cubicBezTo>
                <a:cubicBezTo>
                  <a:pt x="75459" y="28051"/>
                  <a:pt x="75309" y="27831"/>
                  <a:pt x="75203" y="27576"/>
                </a:cubicBezTo>
                <a:cubicBezTo>
                  <a:pt x="75793" y="27171"/>
                  <a:pt x="76454" y="26766"/>
                  <a:pt x="77184" y="26440"/>
                </a:cubicBezTo>
                <a:close/>
                <a:moveTo>
                  <a:pt x="97759" y="27321"/>
                </a:moveTo>
                <a:cubicBezTo>
                  <a:pt x="99009" y="27356"/>
                  <a:pt x="100260" y="27461"/>
                  <a:pt x="101466" y="27611"/>
                </a:cubicBezTo>
                <a:cubicBezTo>
                  <a:pt x="101871" y="27866"/>
                  <a:pt x="102311" y="28086"/>
                  <a:pt x="102751" y="28307"/>
                </a:cubicBezTo>
                <a:cubicBezTo>
                  <a:pt x="101545" y="28122"/>
                  <a:pt x="100295" y="27981"/>
                  <a:pt x="99045" y="27902"/>
                </a:cubicBezTo>
                <a:cubicBezTo>
                  <a:pt x="99009" y="27866"/>
                  <a:pt x="98939" y="27831"/>
                  <a:pt x="98904" y="27831"/>
                </a:cubicBezTo>
                <a:cubicBezTo>
                  <a:pt x="98534" y="27646"/>
                  <a:pt x="98129" y="27461"/>
                  <a:pt x="97759" y="27321"/>
                </a:cubicBezTo>
                <a:close/>
                <a:moveTo>
                  <a:pt x="26491" y="27946"/>
                </a:moveTo>
                <a:lnTo>
                  <a:pt x="26491" y="27946"/>
                </a:lnTo>
                <a:cubicBezTo>
                  <a:pt x="26852" y="28051"/>
                  <a:pt x="27222" y="28201"/>
                  <a:pt x="27627" y="28307"/>
                </a:cubicBezTo>
                <a:cubicBezTo>
                  <a:pt x="27662" y="28307"/>
                  <a:pt x="27733" y="28342"/>
                  <a:pt x="27768" y="28386"/>
                </a:cubicBezTo>
                <a:cubicBezTo>
                  <a:pt x="27442" y="28271"/>
                  <a:pt x="27151" y="28201"/>
                  <a:pt x="26817" y="28122"/>
                </a:cubicBezTo>
                <a:lnTo>
                  <a:pt x="26817" y="28086"/>
                </a:lnTo>
                <a:cubicBezTo>
                  <a:pt x="26711" y="28051"/>
                  <a:pt x="26597" y="27981"/>
                  <a:pt x="26491" y="27946"/>
                </a:cubicBezTo>
                <a:close/>
                <a:moveTo>
                  <a:pt x="40058" y="26731"/>
                </a:moveTo>
                <a:cubicBezTo>
                  <a:pt x="39917" y="27065"/>
                  <a:pt x="39768" y="27391"/>
                  <a:pt x="39583" y="27681"/>
                </a:cubicBezTo>
                <a:cubicBezTo>
                  <a:pt x="39547" y="27726"/>
                  <a:pt x="39512" y="27726"/>
                  <a:pt x="39477" y="27726"/>
                </a:cubicBezTo>
                <a:cubicBezTo>
                  <a:pt x="39327" y="27761"/>
                  <a:pt x="39178" y="27831"/>
                  <a:pt x="38993" y="27866"/>
                </a:cubicBezTo>
                <a:cubicBezTo>
                  <a:pt x="38297" y="28086"/>
                  <a:pt x="37567" y="28236"/>
                  <a:pt x="36792" y="28386"/>
                </a:cubicBezTo>
                <a:cubicBezTo>
                  <a:pt x="36941" y="28086"/>
                  <a:pt x="37126" y="27831"/>
                  <a:pt x="37276" y="27541"/>
                </a:cubicBezTo>
                <a:cubicBezTo>
                  <a:pt x="38007" y="27356"/>
                  <a:pt x="38737" y="27171"/>
                  <a:pt x="39398" y="26951"/>
                </a:cubicBezTo>
                <a:cubicBezTo>
                  <a:pt x="39583" y="26880"/>
                  <a:pt x="39768" y="26801"/>
                  <a:pt x="39952" y="26766"/>
                </a:cubicBezTo>
                <a:cubicBezTo>
                  <a:pt x="39988" y="26731"/>
                  <a:pt x="40023" y="26731"/>
                  <a:pt x="40058" y="26731"/>
                </a:cubicBezTo>
                <a:close/>
                <a:moveTo>
                  <a:pt x="17317" y="26035"/>
                </a:moveTo>
                <a:cubicBezTo>
                  <a:pt x="18347" y="26220"/>
                  <a:pt x="19334" y="26475"/>
                  <a:pt x="20284" y="26845"/>
                </a:cubicBezTo>
                <a:cubicBezTo>
                  <a:pt x="19739" y="27241"/>
                  <a:pt x="19228" y="27796"/>
                  <a:pt x="18788" y="28421"/>
                </a:cubicBezTo>
                <a:cubicBezTo>
                  <a:pt x="17793" y="28051"/>
                  <a:pt x="16763" y="27796"/>
                  <a:pt x="15662" y="27611"/>
                </a:cubicBezTo>
                <a:cubicBezTo>
                  <a:pt x="16147" y="26986"/>
                  <a:pt x="16692" y="26440"/>
                  <a:pt x="17317" y="26035"/>
                </a:cubicBezTo>
                <a:close/>
                <a:moveTo>
                  <a:pt x="68011" y="25375"/>
                </a:moveTo>
                <a:cubicBezTo>
                  <a:pt x="68090" y="25595"/>
                  <a:pt x="68160" y="25850"/>
                  <a:pt x="68231" y="26106"/>
                </a:cubicBezTo>
                <a:cubicBezTo>
                  <a:pt x="68345" y="26475"/>
                  <a:pt x="68451" y="26845"/>
                  <a:pt x="68565" y="27171"/>
                </a:cubicBezTo>
                <a:cubicBezTo>
                  <a:pt x="67940" y="27646"/>
                  <a:pt x="67280" y="28086"/>
                  <a:pt x="66620" y="28456"/>
                </a:cubicBezTo>
                <a:cubicBezTo>
                  <a:pt x="66584" y="28342"/>
                  <a:pt x="66549" y="28236"/>
                  <a:pt x="66505" y="28122"/>
                </a:cubicBezTo>
                <a:cubicBezTo>
                  <a:pt x="66399" y="27646"/>
                  <a:pt x="66250" y="27171"/>
                  <a:pt x="66109" y="26695"/>
                </a:cubicBezTo>
                <a:cubicBezTo>
                  <a:pt x="66769" y="26290"/>
                  <a:pt x="67430" y="25850"/>
                  <a:pt x="68011" y="25375"/>
                </a:cubicBezTo>
                <a:close/>
                <a:moveTo>
                  <a:pt x="89695" y="27611"/>
                </a:moveTo>
                <a:cubicBezTo>
                  <a:pt x="90100" y="27761"/>
                  <a:pt x="90461" y="27902"/>
                  <a:pt x="90866" y="28016"/>
                </a:cubicBezTo>
                <a:cubicBezTo>
                  <a:pt x="89730" y="28122"/>
                  <a:pt x="88665" y="28271"/>
                  <a:pt x="87564" y="28456"/>
                </a:cubicBezTo>
                <a:cubicBezTo>
                  <a:pt x="87459" y="28386"/>
                  <a:pt x="87309" y="28342"/>
                  <a:pt x="87159" y="28307"/>
                </a:cubicBezTo>
                <a:cubicBezTo>
                  <a:pt x="86939" y="28201"/>
                  <a:pt x="86719" y="28122"/>
                  <a:pt x="86499" y="28051"/>
                </a:cubicBezTo>
                <a:cubicBezTo>
                  <a:pt x="87529" y="27866"/>
                  <a:pt x="88594" y="27726"/>
                  <a:pt x="89695" y="27611"/>
                </a:cubicBezTo>
                <a:close/>
                <a:moveTo>
                  <a:pt x="25866" y="27461"/>
                </a:moveTo>
                <a:lnTo>
                  <a:pt x="25866" y="27461"/>
                </a:lnTo>
                <a:cubicBezTo>
                  <a:pt x="26412" y="27505"/>
                  <a:pt x="26817" y="27681"/>
                  <a:pt x="27151" y="27866"/>
                </a:cubicBezTo>
                <a:cubicBezTo>
                  <a:pt x="27387" y="28000"/>
                  <a:pt x="27604" y="28097"/>
                  <a:pt x="27790" y="28097"/>
                </a:cubicBezTo>
                <a:cubicBezTo>
                  <a:pt x="27861" y="28097"/>
                  <a:pt x="27927" y="28083"/>
                  <a:pt x="27988" y="28051"/>
                </a:cubicBezTo>
                <a:cubicBezTo>
                  <a:pt x="28102" y="28016"/>
                  <a:pt x="28208" y="27902"/>
                  <a:pt x="28322" y="27761"/>
                </a:cubicBezTo>
                <a:cubicBezTo>
                  <a:pt x="29238" y="27902"/>
                  <a:pt x="30189" y="28016"/>
                  <a:pt x="31184" y="28051"/>
                </a:cubicBezTo>
                <a:cubicBezTo>
                  <a:pt x="30964" y="28386"/>
                  <a:pt x="30743" y="28527"/>
                  <a:pt x="30488" y="28562"/>
                </a:cubicBezTo>
                <a:cubicBezTo>
                  <a:pt x="29388" y="28456"/>
                  <a:pt x="28287" y="28271"/>
                  <a:pt x="27257" y="28016"/>
                </a:cubicBezTo>
                <a:cubicBezTo>
                  <a:pt x="27037" y="27946"/>
                  <a:pt x="26852" y="27866"/>
                  <a:pt x="26632" y="27796"/>
                </a:cubicBezTo>
                <a:cubicBezTo>
                  <a:pt x="26377" y="27681"/>
                  <a:pt x="26121" y="27576"/>
                  <a:pt x="25866" y="27461"/>
                </a:cubicBezTo>
                <a:close/>
                <a:moveTo>
                  <a:pt x="95118" y="27866"/>
                </a:moveTo>
                <a:cubicBezTo>
                  <a:pt x="95602" y="28051"/>
                  <a:pt x="96042" y="28236"/>
                  <a:pt x="96483" y="28421"/>
                </a:cubicBezTo>
                <a:cubicBezTo>
                  <a:pt x="95417" y="28421"/>
                  <a:pt x="94317" y="28456"/>
                  <a:pt x="93216" y="28491"/>
                </a:cubicBezTo>
                <a:cubicBezTo>
                  <a:pt x="93031" y="28527"/>
                  <a:pt x="92811" y="28527"/>
                  <a:pt x="92626" y="28562"/>
                </a:cubicBezTo>
                <a:cubicBezTo>
                  <a:pt x="92186" y="28386"/>
                  <a:pt x="91746" y="28236"/>
                  <a:pt x="91271" y="28086"/>
                </a:cubicBezTo>
                <a:cubicBezTo>
                  <a:pt x="91561" y="28051"/>
                  <a:pt x="91861" y="28016"/>
                  <a:pt x="92151" y="28016"/>
                </a:cubicBezTo>
                <a:cubicBezTo>
                  <a:pt x="93137" y="27946"/>
                  <a:pt x="94167" y="27902"/>
                  <a:pt x="95118" y="27866"/>
                </a:cubicBezTo>
                <a:close/>
                <a:moveTo>
                  <a:pt x="56565" y="26070"/>
                </a:moveTo>
                <a:cubicBezTo>
                  <a:pt x="56601" y="26546"/>
                  <a:pt x="56645" y="26986"/>
                  <a:pt x="56645" y="27426"/>
                </a:cubicBezTo>
                <a:cubicBezTo>
                  <a:pt x="56240" y="27611"/>
                  <a:pt x="55800" y="27796"/>
                  <a:pt x="55359" y="27981"/>
                </a:cubicBezTo>
                <a:cubicBezTo>
                  <a:pt x="54805" y="28201"/>
                  <a:pt x="54224" y="28421"/>
                  <a:pt x="53669" y="28606"/>
                </a:cubicBezTo>
                <a:cubicBezTo>
                  <a:pt x="53704" y="28201"/>
                  <a:pt x="53739" y="27796"/>
                  <a:pt x="53783" y="27391"/>
                </a:cubicBezTo>
                <a:cubicBezTo>
                  <a:pt x="54329" y="27136"/>
                  <a:pt x="54884" y="26880"/>
                  <a:pt x="55465" y="26625"/>
                </a:cubicBezTo>
                <a:cubicBezTo>
                  <a:pt x="55835" y="26440"/>
                  <a:pt x="56205" y="26255"/>
                  <a:pt x="56565" y="26070"/>
                </a:cubicBezTo>
                <a:close/>
                <a:moveTo>
                  <a:pt x="85037" y="27576"/>
                </a:moveTo>
                <a:cubicBezTo>
                  <a:pt x="85434" y="27726"/>
                  <a:pt x="85803" y="27866"/>
                  <a:pt x="86173" y="28016"/>
                </a:cubicBezTo>
                <a:cubicBezTo>
                  <a:pt x="85214" y="28201"/>
                  <a:pt x="84263" y="28386"/>
                  <a:pt x="83347" y="28606"/>
                </a:cubicBezTo>
                <a:cubicBezTo>
                  <a:pt x="83057" y="28421"/>
                  <a:pt x="82757" y="28271"/>
                  <a:pt x="82431" y="28086"/>
                </a:cubicBezTo>
                <a:cubicBezTo>
                  <a:pt x="83312" y="27902"/>
                  <a:pt x="84192" y="27726"/>
                  <a:pt x="85037" y="27576"/>
                </a:cubicBezTo>
                <a:close/>
                <a:moveTo>
                  <a:pt x="27953" y="28271"/>
                </a:moveTo>
                <a:lnTo>
                  <a:pt x="27953" y="28271"/>
                </a:lnTo>
                <a:cubicBezTo>
                  <a:pt x="28578" y="28421"/>
                  <a:pt x="29238" y="28527"/>
                  <a:pt x="29898" y="28606"/>
                </a:cubicBezTo>
                <a:cubicBezTo>
                  <a:pt x="29643" y="28606"/>
                  <a:pt x="29388" y="28606"/>
                  <a:pt x="29088" y="28641"/>
                </a:cubicBezTo>
                <a:cubicBezTo>
                  <a:pt x="28947" y="28606"/>
                  <a:pt x="28798" y="28562"/>
                  <a:pt x="28692" y="28527"/>
                </a:cubicBezTo>
                <a:cubicBezTo>
                  <a:pt x="28428" y="28421"/>
                  <a:pt x="28173" y="28342"/>
                  <a:pt x="27953" y="28271"/>
                </a:cubicBezTo>
                <a:close/>
                <a:moveTo>
                  <a:pt x="37162" y="27541"/>
                </a:moveTo>
                <a:cubicBezTo>
                  <a:pt x="37012" y="27831"/>
                  <a:pt x="36836" y="28122"/>
                  <a:pt x="36686" y="28386"/>
                </a:cubicBezTo>
                <a:cubicBezTo>
                  <a:pt x="35806" y="28527"/>
                  <a:pt x="34925" y="28606"/>
                  <a:pt x="34010" y="28641"/>
                </a:cubicBezTo>
                <a:cubicBezTo>
                  <a:pt x="34151" y="28456"/>
                  <a:pt x="34265" y="28236"/>
                  <a:pt x="34371" y="27981"/>
                </a:cubicBezTo>
                <a:cubicBezTo>
                  <a:pt x="34705" y="27946"/>
                  <a:pt x="35075" y="27902"/>
                  <a:pt x="35401" y="27866"/>
                </a:cubicBezTo>
                <a:cubicBezTo>
                  <a:pt x="35991" y="27796"/>
                  <a:pt x="36572" y="27681"/>
                  <a:pt x="37162" y="27541"/>
                </a:cubicBezTo>
                <a:close/>
                <a:moveTo>
                  <a:pt x="42514" y="27136"/>
                </a:moveTo>
                <a:lnTo>
                  <a:pt x="42514" y="27136"/>
                </a:lnTo>
                <a:cubicBezTo>
                  <a:pt x="42373" y="27505"/>
                  <a:pt x="42224" y="27902"/>
                  <a:pt x="42074" y="28271"/>
                </a:cubicBezTo>
                <a:cubicBezTo>
                  <a:pt x="41123" y="28342"/>
                  <a:pt x="40208" y="28421"/>
                  <a:pt x="39213" y="28641"/>
                </a:cubicBezTo>
                <a:cubicBezTo>
                  <a:pt x="39363" y="28342"/>
                  <a:pt x="39512" y="28051"/>
                  <a:pt x="39653" y="27761"/>
                </a:cubicBezTo>
                <a:cubicBezTo>
                  <a:pt x="40718" y="27461"/>
                  <a:pt x="41493" y="27241"/>
                  <a:pt x="42514" y="27136"/>
                </a:cubicBezTo>
                <a:close/>
                <a:moveTo>
                  <a:pt x="95382" y="27866"/>
                </a:moveTo>
                <a:cubicBezTo>
                  <a:pt x="96623" y="27866"/>
                  <a:pt x="97838" y="27902"/>
                  <a:pt x="99045" y="27981"/>
                </a:cubicBezTo>
                <a:cubicBezTo>
                  <a:pt x="99485" y="28201"/>
                  <a:pt x="99960" y="28421"/>
                  <a:pt x="100400" y="28641"/>
                </a:cubicBezTo>
                <a:cubicBezTo>
                  <a:pt x="99194" y="28491"/>
                  <a:pt x="97979" y="28456"/>
                  <a:pt x="96738" y="28421"/>
                </a:cubicBezTo>
                <a:cubicBezTo>
                  <a:pt x="96263" y="28236"/>
                  <a:pt x="95822" y="28051"/>
                  <a:pt x="95382" y="27866"/>
                </a:cubicBezTo>
                <a:close/>
                <a:moveTo>
                  <a:pt x="34265" y="27981"/>
                </a:moveTo>
                <a:lnTo>
                  <a:pt x="34265" y="27981"/>
                </a:lnTo>
                <a:cubicBezTo>
                  <a:pt x="34151" y="28236"/>
                  <a:pt x="34045" y="28456"/>
                  <a:pt x="33895" y="28676"/>
                </a:cubicBezTo>
                <a:cubicBezTo>
                  <a:pt x="33610" y="28686"/>
                  <a:pt x="33325" y="28690"/>
                  <a:pt x="33041" y="28690"/>
                </a:cubicBezTo>
                <a:cubicBezTo>
                  <a:pt x="32266" y="28690"/>
                  <a:pt x="31498" y="28657"/>
                  <a:pt x="30743" y="28606"/>
                </a:cubicBezTo>
                <a:cubicBezTo>
                  <a:pt x="30928" y="28527"/>
                  <a:pt x="31113" y="28342"/>
                  <a:pt x="31289" y="28086"/>
                </a:cubicBezTo>
                <a:cubicBezTo>
                  <a:pt x="31538" y="28095"/>
                  <a:pt x="31786" y="28100"/>
                  <a:pt x="32034" y="28100"/>
                </a:cubicBezTo>
                <a:cubicBezTo>
                  <a:pt x="32778" y="28100"/>
                  <a:pt x="33519" y="28060"/>
                  <a:pt x="34265" y="27981"/>
                </a:cubicBezTo>
                <a:close/>
                <a:moveTo>
                  <a:pt x="59682" y="26185"/>
                </a:moveTo>
                <a:cubicBezTo>
                  <a:pt x="59726" y="26255"/>
                  <a:pt x="59726" y="26361"/>
                  <a:pt x="59761" y="26475"/>
                </a:cubicBezTo>
                <a:cubicBezTo>
                  <a:pt x="59832" y="26845"/>
                  <a:pt x="59902" y="27206"/>
                  <a:pt x="59946" y="27576"/>
                </a:cubicBezTo>
                <a:cubicBezTo>
                  <a:pt x="58951" y="28016"/>
                  <a:pt x="57886" y="28421"/>
                  <a:pt x="56821" y="28782"/>
                </a:cubicBezTo>
                <a:cubicBezTo>
                  <a:pt x="56821" y="28491"/>
                  <a:pt x="56786" y="28201"/>
                  <a:pt x="56786" y="27946"/>
                </a:cubicBezTo>
                <a:cubicBezTo>
                  <a:pt x="56750" y="27796"/>
                  <a:pt x="56750" y="27646"/>
                  <a:pt x="56750" y="27505"/>
                </a:cubicBezTo>
                <a:cubicBezTo>
                  <a:pt x="57745" y="27065"/>
                  <a:pt x="58731" y="26625"/>
                  <a:pt x="59682" y="26185"/>
                </a:cubicBezTo>
                <a:close/>
                <a:moveTo>
                  <a:pt x="27257" y="28307"/>
                </a:moveTo>
                <a:lnTo>
                  <a:pt x="27257" y="28307"/>
                </a:lnTo>
                <a:cubicBezTo>
                  <a:pt x="27592" y="28421"/>
                  <a:pt x="27917" y="28491"/>
                  <a:pt x="28287" y="28562"/>
                </a:cubicBezTo>
                <a:cubicBezTo>
                  <a:pt x="28393" y="28641"/>
                  <a:pt x="28507" y="28676"/>
                  <a:pt x="28613" y="28712"/>
                </a:cubicBezTo>
                <a:cubicBezTo>
                  <a:pt x="28507" y="28747"/>
                  <a:pt x="28358" y="28782"/>
                  <a:pt x="28252" y="28826"/>
                </a:cubicBezTo>
                <a:cubicBezTo>
                  <a:pt x="27917" y="28641"/>
                  <a:pt x="27592" y="28491"/>
                  <a:pt x="27257" y="28307"/>
                </a:cubicBezTo>
                <a:close/>
                <a:moveTo>
                  <a:pt x="74649" y="26660"/>
                </a:moveTo>
                <a:cubicBezTo>
                  <a:pt x="74763" y="26951"/>
                  <a:pt x="74913" y="27241"/>
                  <a:pt x="75089" y="27541"/>
                </a:cubicBezTo>
                <a:cubicBezTo>
                  <a:pt x="74508" y="27946"/>
                  <a:pt x="73953" y="28386"/>
                  <a:pt x="73407" y="28826"/>
                </a:cubicBezTo>
                <a:cubicBezTo>
                  <a:pt x="73293" y="28491"/>
                  <a:pt x="73152" y="28166"/>
                  <a:pt x="73038" y="27831"/>
                </a:cubicBezTo>
                <a:cubicBezTo>
                  <a:pt x="73592" y="27391"/>
                  <a:pt x="74103" y="27021"/>
                  <a:pt x="74649" y="26660"/>
                </a:cubicBezTo>
                <a:close/>
                <a:moveTo>
                  <a:pt x="81111" y="27356"/>
                </a:moveTo>
                <a:cubicBezTo>
                  <a:pt x="81331" y="27505"/>
                  <a:pt x="81516" y="27646"/>
                  <a:pt x="81736" y="27796"/>
                </a:cubicBezTo>
                <a:cubicBezTo>
                  <a:pt x="81877" y="27866"/>
                  <a:pt x="82062" y="27981"/>
                  <a:pt x="82211" y="28086"/>
                </a:cubicBezTo>
                <a:cubicBezTo>
                  <a:pt x="81331" y="28307"/>
                  <a:pt x="80451" y="28562"/>
                  <a:pt x="79535" y="28861"/>
                </a:cubicBezTo>
                <a:cubicBezTo>
                  <a:pt x="79491" y="28826"/>
                  <a:pt x="79456" y="28782"/>
                  <a:pt x="79421" y="28747"/>
                </a:cubicBezTo>
                <a:cubicBezTo>
                  <a:pt x="79165" y="28562"/>
                  <a:pt x="78910" y="28342"/>
                  <a:pt x="78655" y="28122"/>
                </a:cubicBezTo>
                <a:cubicBezTo>
                  <a:pt x="78910" y="28016"/>
                  <a:pt x="79130" y="27946"/>
                  <a:pt x="79385" y="27866"/>
                </a:cubicBezTo>
                <a:cubicBezTo>
                  <a:pt x="79975" y="27646"/>
                  <a:pt x="80521" y="27505"/>
                  <a:pt x="81111" y="27356"/>
                </a:cubicBezTo>
                <a:close/>
                <a:moveTo>
                  <a:pt x="70247" y="25885"/>
                </a:moveTo>
                <a:cubicBezTo>
                  <a:pt x="70432" y="26475"/>
                  <a:pt x="70617" y="27100"/>
                  <a:pt x="70766" y="27681"/>
                </a:cubicBezTo>
                <a:cubicBezTo>
                  <a:pt x="70247" y="28122"/>
                  <a:pt x="69736" y="28562"/>
                  <a:pt x="69190" y="28932"/>
                </a:cubicBezTo>
                <a:cubicBezTo>
                  <a:pt x="69041" y="28421"/>
                  <a:pt x="68856" y="27902"/>
                  <a:pt x="68706" y="27356"/>
                </a:cubicBezTo>
                <a:cubicBezTo>
                  <a:pt x="68706" y="27321"/>
                  <a:pt x="68671" y="27285"/>
                  <a:pt x="68671" y="27206"/>
                </a:cubicBezTo>
                <a:cubicBezTo>
                  <a:pt x="69226" y="26801"/>
                  <a:pt x="69736" y="26361"/>
                  <a:pt x="70247" y="25885"/>
                </a:cubicBezTo>
                <a:close/>
                <a:moveTo>
                  <a:pt x="91051" y="28086"/>
                </a:moveTo>
                <a:cubicBezTo>
                  <a:pt x="91526" y="28236"/>
                  <a:pt x="91966" y="28421"/>
                  <a:pt x="92406" y="28562"/>
                </a:cubicBezTo>
                <a:cubicBezTo>
                  <a:pt x="91235" y="28641"/>
                  <a:pt x="90100" y="28782"/>
                  <a:pt x="88920" y="28967"/>
                </a:cubicBezTo>
                <a:cubicBezTo>
                  <a:pt x="88515" y="28826"/>
                  <a:pt x="88154" y="28641"/>
                  <a:pt x="87749" y="28491"/>
                </a:cubicBezTo>
                <a:cubicBezTo>
                  <a:pt x="88814" y="28342"/>
                  <a:pt x="89950" y="28201"/>
                  <a:pt x="91051" y="28086"/>
                </a:cubicBezTo>
                <a:close/>
                <a:moveTo>
                  <a:pt x="25241" y="27646"/>
                </a:moveTo>
                <a:lnTo>
                  <a:pt x="25241" y="27646"/>
                </a:lnTo>
                <a:cubicBezTo>
                  <a:pt x="25752" y="27866"/>
                  <a:pt x="26271" y="28016"/>
                  <a:pt x="26782" y="28201"/>
                </a:cubicBezTo>
                <a:cubicBezTo>
                  <a:pt x="27257" y="28421"/>
                  <a:pt x="27697" y="28641"/>
                  <a:pt x="28137" y="28861"/>
                </a:cubicBezTo>
                <a:lnTo>
                  <a:pt x="28102" y="28861"/>
                </a:lnTo>
                <a:cubicBezTo>
                  <a:pt x="27953" y="28896"/>
                  <a:pt x="27847" y="28967"/>
                  <a:pt x="27733" y="29002"/>
                </a:cubicBezTo>
                <a:cubicBezTo>
                  <a:pt x="27592" y="28932"/>
                  <a:pt x="27477" y="28861"/>
                  <a:pt x="27328" y="28826"/>
                </a:cubicBezTo>
                <a:cubicBezTo>
                  <a:pt x="26632" y="28421"/>
                  <a:pt x="25972" y="28016"/>
                  <a:pt x="25241" y="27646"/>
                </a:cubicBezTo>
                <a:close/>
                <a:moveTo>
                  <a:pt x="51142" y="27065"/>
                </a:moveTo>
                <a:lnTo>
                  <a:pt x="51142" y="27065"/>
                </a:lnTo>
                <a:cubicBezTo>
                  <a:pt x="51063" y="27461"/>
                  <a:pt x="50993" y="27902"/>
                  <a:pt x="50922" y="28307"/>
                </a:cubicBezTo>
                <a:cubicBezTo>
                  <a:pt x="49927" y="28606"/>
                  <a:pt x="48976" y="28826"/>
                  <a:pt x="48017" y="29002"/>
                </a:cubicBezTo>
                <a:cubicBezTo>
                  <a:pt x="48017" y="28932"/>
                  <a:pt x="48017" y="28896"/>
                  <a:pt x="48061" y="28861"/>
                </a:cubicBezTo>
                <a:cubicBezTo>
                  <a:pt x="48131" y="28527"/>
                  <a:pt x="48237" y="28201"/>
                  <a:pt x="48316" y="27866"/>
                </a:cubicBezTo>
                <a:cubicBezTo>
                  <a:pt x="49267" y="27681"/>
                  <a:pt x="50183" y="27426"/>
                  <a:pt x="51142" y="27065"/>
                </a:cubicBezTo>
                <a:close/>
                <a:moveTo>
                  <a:pt x="39547" y="27796"/>
                </a:moveTo>
                <a:cubicBezTo>
                  <a:pt x="39398" y="28086"/>
                  <a:pt x="39257" y="28386"/>
                  <a:pt x="39107" y="28641"/>
                </a:cubicBezTo>
                <a:cubicBezTo>
                  <a:pt x="38993" y="28676"/>
                  <a:pt x="38922" y="28676"/>
                  <a:pt x="38852" y="28712"/>
                </a:cubicBezTo>
                <a:cubicBezTo>
                  <a:pt x="38042" y="28896"/>
                  <a:pt x="37162" y="29002"/>
                  <a:pt x="36281" y="29081"/>
                </a:cubicBezTo>
                <a:cubicBezTo>
                  <a:pt x="36431" y="28896"/>
                  <a:pt x="36572" y="28676"/>
                  <a:pt x="36721" y="28456"/>
                </a:cubicBezTo>
                <a:cubicBezTo>
                  <a:pt x="37531" y="28342"/>
                  <a:pt x="38297" y="28166"/>
                  <a:pt x="39037" y="27946"/>
                </a:cubicBezTo>
                <a:cubicBezTo>
                  <a:pt x="39178" y="27902"/>
                  <a:pt x="39363" y="27866"/>
                  <a:pt x="39512" y="27831"/>
                </a:cubicBezTo>
                <a:cubicBezTo>
                  <a:pt x="39512" y="27796"/>
                  <a:pt x="39512" y="27796"/>
                  <a:pt x="39547" y="27796"/>
                </a:cubicBezTo>
                <a:close/>
                <a:moveTo>
                  <a:pt x="86314" y="28086"/>
                </a:moveTo>
                <a:cubicBezTo>
                  <a:pt x="86613" y="28166"/>
                  <a:pt x="86869" y="28271"/>
                  <a:pt x="87124" y="28386"/>
                </a:cubicBezTo>
                <a:cubicBezTo>
                  <a:pt x="87238" y="28421"/>
                  <a:pt x="87309" y="28456"/>
                  <a:pt x="87379" y="28456"/>
                </a:cubicBezTo>
                <a:cubicBezTo>
                  <a:pt x="86358" y="28641"/>
                  <a:pt x="85328" y="28861"/>
                  <a:pt x="84333" y="29081"/>
                </a:cubicBezTo>
                <a:cubicBezTo>
                  <a:pt x="84228" y="29046"/>
                  <a:pt x="84157" y="29002"/>
                  <a:pt x="84078" y="28967"/>
                </a:cubicBezTo>
                <a:cubicBezTo>
                  <a:pt x="83893" y="28861"/>
                  <a:pt x="83673" y="28747"/>
                  <a:pt x="83453" y="28641"/>
                </a:cubicBezTo>
                <a:cubicBezTo>
                  <a:pt x="84412" y="28421"/>
                  <a:pt x="85328" y="28236"/>
                  <a:pt x="86314" y="28086"/>
                </a:cubicBezTo>
                <a:close/>
                <a:moveTo>
                  <a:pt x="101686" y="27646"/>
                </a:moveTo>
                <a:lnTo>
                  <a:pt x="101686" y="27646"/>
                </a:lnTo>
                <a:cubicBezTo>
                  <a:pt x="102056" y="27726"/>
                  <a:pt x="102425" y="27761"/>
                  <a:pt x="102786" y="27831"/>
                </a:cubicBezTo>
                <a:cubicBezTo>
                  <a:pt x="103596" y="27981"/>
                  <a:pt x="104406" y="28122"/>
                  <a:pt x="105172" y="28342"/>
                </a:cubicBezTo>
                <a:cubicBezTo>
                  <a:pt x="105577" y="28606"/>
                  <a:pt x="106017" y="28861"/>
                  <a:pt x="106422" y="29081"/>
                </a:cubicBezTo>
                <a:cubicBezTo>
                  <a:pt x="105947" y="28967"/>
                  <a:pt x="105507" y="28861"/>
                  <a:pt x="105022" y="28747"/>
                </a:cubicBezTo>
                <a:cubicBezTo>
                  <a:pt x="104362" y="28606"/>
                  <a:pt x="103702" y="28456"/>
                  <a:pt x="103006" y="28342"/>
                </a:cubicBezTo>
                <a:cubicBezTo>
                  <a:pt x="102971" y="28342"/>
                  <a:pt x="102901" y="28307"/>
                  <a:pt x="102865" y="28271"/>
                </a:cubicBezTo>
                <a:cubicBezTo>
                  <a:pt x="102460" y="28086"/>
                  <a:pt x="102091" y="27866"/>
                  <a:pt x="101686" y="27646"/>
                </a:cubicBezTo>
                <a:close/>
                <a:moveTo>
                  <a:pt x="30523" y="28676"/>
                </a:moveTo>
                <a:cubicBezTo>
                  <a:pt x="31329" y="28728"/>
                  <a:pt x="32135" y="28761"/>
                  <a:pt x="32940" y="28761"/>
                </a:cubicBezTo>
                <a:cubicBezTo>
                  <a:pt x="33235" y="28761"/>
                  <a:pt x="33530" y="28756"/>
                  <a:pt x="33825" y="28747"/>
                </a:cubicBezTo>
                <a:lnTo>
                  <a:pt x="33825" y="28747"/>
                </a:lnTo>
                <a:cubicBezTo>
                  <a:pt x="33710" y="28896"/>
                  <a:pt x="33570" y="29046"/>
                  <a:pt x="33420" y="29152"/>
                </a:cubicBezTo>
                <a:cubicBezTo>
                  <a:pt x="32170" y="29117"/>
                  <a:pt x="30893" y="29002"/>
                  <a:pt x="29678" y="28782"/>
                </a:cubicBezTo>
                <a:cubicBezTo>
                  <a:pt x="29573" y="28747"/>
                  <a:pt x="29458" y="28712"/>
                  <a:pt x="29308" y="28676"/>
                </a:cubicBezTo>
                <a:close/>
                <a:moveTo>
                  <a:pt x="36616" y="28491"/>
                </a:moveTo>
                <a:cubicBezTo>
                  <a:pt x="36466" y="28676"/>
                  <a:pt x="36316" y="28896"/>
                  <a:pt x="36176" y="29117"/>
                </a:cubicBezTo>
                <a:cubicBezTo>
                  <a:pt x="35578" y="29141"/>
                  <a:pt x="34945" y="29166"/>
                  <a:pt x="34314" y="29166"/>
                </a:cubicBezTo>
                <a:cubicBezTo>
                  <a:pt x="34053" y="29166"/>
                  <a:pt x="33792" y="29162"/>
                  <a:pt x="33534" y="29152"/>
                </a:cubicBezTo>
                <a:cubicBezTo>
                  <a:pt x="33675" y="29046"/>
                  <a:pt x="33825" y="28896"/>
                  <a:pt x="33930" y="28747"/>
                </a:cubicBezTo>
                <a:cubicBezTo>
                  <a:pt x="34705" y="28712"/>
                  <a:pt x="35436" y="28641"/>
                  <a:pt x="36176" y="28527"/>
                </a:cubicBezTo>
                <a:cubicBezTo>
                  <a:pt x="36316" y="28527"/>
                  <a:pt x="36466" y="28491"/>
                  <a:pt x="36616" y="28491"/>
                </a:cubicBezTo>
                <a:close/>
                <a:moveTo>
                  <a:pt x="2606" y="27726"/>
                </a:moveTo>
                <a:cubicBezTo>
                  <a:pt x="3486" y="27761"/>
                  <a:pt x="4402" y="27796"/>
                  <a:pt x="5282" y="27796"/>
                </a:cubicBezTo>
                <a:cubicBezTo>
                  <a:pt x="4701" y="28236"/>
                  <a:pt x="4111" y="28712"/>
                  <a:pt x="3522" y="29187"/>
                </a:cubicBezTo>
                <a:cubicBezTo>
                  <a:pt x="2641" y="29152"/>
                  <a:pt x="1761" y="29046"/>
                  <a:pt x="880" y="28967"/>
                </a:cubicBezTo>
                <a:cubicBezTo>
                  <a:pt x="1435" y="28562"/>
                  <a:pt x="2016" y="28122"/>
                  <a:pt x="2606" y="27726"/>
                </a:cubicBezTo>
                <a:close/>
                <a:moveTo>
                  <a:pt x="77774" y="27285"/>
                </a:moveTo>
                <a:cubicBezTo>
                  <a:pt x="77994" y="27576"/>
                  <a:pt x="78250" y="27831"/>
                  <a:pt x="78505" y="28086"/>
                </a:cubicBezTo>
                <a:cubicBezTo>
                  <a:pt x="77695" y="28421"/>
                  <a:pt x="76964" y="28782"/>
                  <a:pt x="76234" y="29187"/>
                </a:cubicBezTo>
                <a:cubicBezTo>
                  <a:pt x="76049" y="28932"/>
                  <a:pt x="75864" y="28641"/>
                  <a:pt x="75679" y="28386"/>
                </a:cubicBezTo>
                <a:cubicBezTo>
                  <a:pt x="76339" y="27981"/>
                  <a:pt x="76999" y="27611"/>
                  <a:pt x="77774" y="27285"/>
                </a:cubicBezTo>
                <a:close/>
                <a:moveTo>
                  <a:pt x="95795" y="28513"/>
                </a:moveTo>
                <a:cubicBezTo>
                  <a:pt x="96099" y="28513"/>
                  <a:pt x="96402" y="28517"/>
                  <a:pt x="96703" y="28527"/>
                </a:cubicBezTo>
                <a:cubicBezTo>
                  <a:pt x="97178" y="28712"/>
                  <a:pt x="97618" y="28896"/>
                  <a:pt x="98023" y="29117"/>
                </a:cubicBezTo>
                <a:cubicBezTo>
                  <a:pt x="97583" y="29099"/>
                  <a:pt x="97143" y="29090"/>
                  <a:pt x="96703" y="29090"/>
                </a:cubicBezTo>
                <a:cubicBezTo>
                  <a:pt x="96263" y="29090"/>
                  <a:pt x="95822" y="29099"/>
                  <a:pt x="95382" y="29117"/>
                </a:cubicBezTo>
                <a:cubicBezTo>
                  <a:pt x="94942" y="29152"/>
                  <a:pt x="94537" y="29152"/>
                  <a:pt x="94097" y="29187"/>
                </a:cubicBezTo>
                <a:cubicBezTo>
                  <a:pt x="93692" y="28967"/>
                  <a:pt x="93252" y="28782"/>
                  <a:pt x="92811" y="28641"/>
                </a:cubicBezTo>
                <a:cubicBezTo>
                  <a:pt x="92961" y="28606"/>
                  <a:pt x="93102" y="28606"/>
                  <a:pt x="93216" y="28606"/>
                </a:cubicBezTo>
                <a:cubicBezTo>
                  <a:pt x="94079" y="28547"/>
                  <a:pt x="94942" y="28513"/>
                  <a:pt x="95795" y="28513"/>
                </a:cubicBezTo>
                <a:close/>
                <a:moveTo>
                  <a:pt x="99265" y="28016"/>
                </a:moveTo>
                <a:lnTo>
                  <a:pt x="99265" y="28016"/>
                </a:lnTo>
                <a:cubicBezTo>
                  <a:pt x="100550" y="28086"/>
                  <a:pt x="101765" y="28236"/>
                  <a:pt x="102971" y="28456"/>
                </a:cubicBezTo>
                <a:cubicBezTo>
                  <a:pt x="103447" y="28676"/>
                  <a:pt x="103887" y="28932"/>
                  <a:pt x="104362" y="29187"/>
                </a:cubicBezTo>
                <a:cubicBezTo>
                  <a:pt x="103156" y="28967"/>
                  <a:pt x="101906" y="28782"/>
                  <a:pt x="100664" y="28641"/>
                </a:cubicBezTo>
                <a:cubicBezTo>
                  <a:pt x="100224" y="28421"/>
                  <a:pt x="99740" y="28201"/>
                  <a:pt x="99265" y="28016"/>
                </a:cubicBezTo>
                <a:close/>
                <a:moveTo>
                  <a:pt x="7888" y="27681"/>
                </a:moveTo>
                <a:cubicBezTo>
                  <a:pt x="7299" y="28201"/>
                  <a:pt x="6717" y="28712"/>
                  <a:pt x="6163" y="29266"/>
                </a:cubicBezTo>
                <a:lnTo>
                  <a:pt x="5538" y="29266"/>
                </a:lnTo>
                <a:cubicBezTo>
                  <a:pt x="4921" y="29266"/>
                  <a:pt x="4296" y="29266"/>
                  <a:pt x="3636" y="29187"/>
                </a:cubicBezTo>
                <a:cubicBezTo>
                  <a:pt x="4217" y="28712"/>
                  <a:pt x="4807" y="28236"/>
                  <a:pt x="5432" y="27796"/>
                </a:cubicBezTo>
                <a:cubicBezTo>
                  <a:pt x="5802" y="27761"/>
                  <a:pt x="6163" y="27761"/>
                  <a:pt x="6533" y="27761"/>
                </a:cubicBezTo>
                <a:cubicBezTo>
                  <a:pt x="7008" y="27726"/>
                  <a:pt x="7448" y="27681"/>
                  <a:pt x="7888" y="27681"/>
                </a:cubicBezTo>
                <a:close/>
                <a:moveTo>
                  <a:pt x="10459" y="27505"/>
                </a:moveTo>
                <a:cubicBezTo>
                  <a:pt x="9904" y="28086"/>
                  <a:pt x="9394" y="28676"/>
                  <a:pt x="8883" y="29266"/>
                </a:cubicBezTo>
                <a:lnTo>
                  <a:pt x="6277" y="29266"/>
                </a:lnTo>
                <a:cubicBezTo>
                  <a:pt x="6858" y="28712"/>
                  <a:pt x="7413" y="28201"/>
                  <a:pt x="8038" y="27646"/>
                </a:cubicBezTo>
                <a:cubicBezTo>
                  <a:pt x="8223" y="27646"/>
                  <a:pt x="8443" y="27646"/>
                  <a:pt x="8663" y="27611"/>
                </a:cubicBezTo>
                <a:cubicBezTo>
                  <a:pt x="9244" y="27576"/>
                  <a:pt x="9869" y="27541"/>
                  <a:pt x="10459" y="27505"/>
                </a:cubicBezTo>
                <a:close/>
                <a:moveTo>
                  <a:pt x="45200" y="28236"/>
                </a:moveTo>
                <a:cubicBezTo>
                  <a:pt x="45085" y="28562"/>
                  <a:pt x="44979" y="28932"/>
                  <a:pt x="44830" y="29266"/>
                </a:cubicBezTo>
                <a:cubicBezTo>
                  <a:pt x="44134" y="29266"/>
                  <a:pt x="43509" y="29222"/>
                  <a:pt x="42884" y="29187"/>
                </a:cubicBezTo>
                <a:cubicBezTo>
                  <a:pt x="42479" y="29152"/>
                  <a:pt x="42118" y="29152"/>
                  <a:pt x="41819" y="29152"/>
                </a:cubicBezTo>
                <a:cubicBezTo>
                  <a:pt x="41933" y="28896"/>
                  <a:pt x="42039" y="28641"/>
                  <a:pt x="42153" y="28386"/>
                </a:cubicBezTo>
                <a:cubicBezTo>
                  <a:pt x="42629" y="28342"/>
                  <a:pt x="43139" y="28307"/>
                  <a:pt x="43659" y="28307"/>
                </a:cubicBezTo>
                <a:cubicBezTo>
                  <a:pt x="44169" y="28271"/>
                  <a:pt x="44680" y="28271"/>
                  <a:pt x="45200" y="28236"/>
                </a:cubicBezTo>
                <a:close/>
                <a:moveTo>
                  <a:pt x="48237" y="27902"/>
                </a:moveTo>
                <a:lnTo>
                  <a:pt x="48237" y="27902"/>
                </a:lnTo>
                <a:cubicBezTo>
                  <a:pt x="48131" y="28201"/>
                  <a:pt x="48061" y="28527"/>
                  <a:pt x="47946" y="28861"/>
                </a:cubicBezTo>
                <a:cubicBezTo>
                  <a:pt x="47946" y="28896"/>
                  <a:pt x="47946" y="28967"/>
                  <a:pt x="47911" y="29002"/>
                </a:cubicBezTo>
                <a:cubicBezTo>
                  <a:pt x="47691" y="29046"/>
                  <a:pt x="47436" y="29081"/>
                  <a:pt x="47216" y="29117"/>
                </a:cubicBezTo>
                <a:cubicBezTo>
                  <a:pt x="46406" y="29222"/>
                  <a:pt x="45640" y="29266"/>
                  <a:pt x="44935" y="29266"/>
                </a:cubicBezTo>
                <a:cubicBezTo>
                  <a:pt x="45050" y="28932"/>
                  <a:pt x="45156" y="28562"/>
                  <a:pt x="45305" y="28236"/>
                </a:cubicBezTo>
                <a:cubicBezTo>
                  <a:pt x="45966" y="28201"/>
                  <a:pt x="46661" y="28122"/>
                  <a:pt x="47357" y="28051"/>
                </a:cubicBezTo>
                <a:cubicBezTo>
                  <a:pt x="47656" y="28016"/>
                  <a:pt x="47946" y="27946"/>
                  <a:pt x="48237" y="27902"/>
                </a:cubicBezTo>
                <a:close/>
                <a:moveTo>
                  <a:pt x="62623" y="26475"/>
                </a:moveTo>
                <a:cubicBezTo>
                  <a:pt x="62658" y="26546"/>
                  <a:pt x="62693" y="26660"/>
                  <a:pt x="62693" y="26731"/>
                </a:cubicBezTo>
                <a:cubicBezTo>
                  <a:pt x="62807" y="27241"/>
                  <a:pt x="62948" y="27726"/>
                  <a:pt x="63063" y="28201"/>
                </a:cubicBezTo>
                <a:cubicBezTo>
                  <a:pt x="62182" y="28562"/>
                  <a:pt x="61267" y="28932"/>
                  <a:pt x="60307" y="29266"/>
                </a:cubicBezTo>
                <a:cubicBezTo>
                  <a:pt x="60237" y="28712"/>
                  <a:pt x="60122" y="28166"/>
                  <a:pt x="60052" y="27646"/>
                </a:cubicBezTo>
                <a:cubicBezTo>
                  <a:pt x="60932" y="27285"/>
                  <a:pt x="61777" y="26880"/>
                  <a:pt x="62623" y="26475"/>
                </a:cubicBezTo>
                <a:close/>
                <a:moveTo>
                  <a:pt x="72413" y="26255"/>
                </a:moveTo>
                <a:cubicBezTo>
                  <a:pt x="72597" y="26801"/>
                  <a:pt x="72782" y="27321"/>
                  <a:pt x="72932" y="27831"/>
                </a:cubicBezTo>
                <a:cubicBezTo>
                  <a:pt x="72597" y="28086"/>
                  <a:pt x="72272" y="28386"/>
                  <a:pt x="71937" y="28676"/>
                </a:cubicBezTo>
                <a:cubicBezTo>
                  <a:pt x="71717" y="28896"/>
                  <a:pt x="71497" y="29081"/>
                  <a:pt x="71277" y="29266"/>
                </a:cubicBezTo>
                <a:cubicBezTo>
                  <a:pt x="71171" y="28747"/>
                  <a:pt x="71022" y="28236"/>
                  <a:pt x="70872" y="27681"/>
                </a:cubicBezTo>
                <a:cubicBezTo>
                  <a:pt x="71057" y="27541"/>
                  <a:pt x="71242" y="27391"/>
                  <a:pt x="71391" y="27206"/>
                </a:cubicBezTo>
                <a:cubicBezTo>
                  <a:pt x="71752" y="26880"/>
                  <a:pt x="72087" y="26546"/>
                  <a:pt x="72413" y="26255"/>
                </a:cubicBezTo>
                <a:close/>
                <a:moveTo>
                  <a:pt x="103887" y="27426"/>
                </a:moveTo>
                <a:lnTo>
                  <a:pt x="103887" y="27426"/>
                </a:lnTo>
                <a:cubicBezTo>
                  <a:pt x="105066" y="27681"/>
                  <a:pt x="106237" y="28051"/>
                  <a:pt x="107408" y="28421"/>
                </a:cubicBezTo>
                <a:cubicBezTo>
                  <a:pt x="107813" y="28712"/>
                  <a:pt x="108218" y="29002"/>
                  <a:pt x="108658" y="29301"/>
                </a:cubicBezTo>
                <a:cubicBezTo>
                  <a:pt x="107523" y="28932"/>
                  <a:pt x="106387" y="28562"/>
                  <a:pt x="105207" y="28271"/>
                </a:cubicBezTo>
                <a:cubicBezTo>
                  <a:pt x="104767" y="27981"/>
                  <a:pt x="104327" y="27681"/>
                  <a:pt x="103887" y="27426"/>
                </a:cubicBezTo>
                <a:close/>
                <a:moveTo>
                  <a:pt x="12845" y="27461"/>
                </a:moveTo>
                <a:cubicBezTo>
                  <a:pt x="12326" y="28051"/>
                  <a:pt x="11850" y="28676"/>
                  <a:pt x="11375" y="29337"/>
                </a:cubicBezTo>
                <a:cubicBezTo>
                  <a:pt x="10600" y="29301"/>
                  <a:pt x="9799" y="29266"/>
                  <a:pt x="8989" y="29266"/>
                </a:cubicBezTo>
                <a:cubicBezTo>
                  <a:pt x="9500" y="28641"/>
                  <a:pt x="10054" y="28051"/>
                  <a:pt x="10600" y="27505"/>
                </a:cubicBezTo>
                <a:cubicBezTo>
                  <a:pt x="11340" y="27461"/>
                  <a:pt x="12105" y="27461"/>
                  <a:pt x="12845" y="27461"/>
                </a:cubicBezTo>
                <a:close/>
                <a:moveTo>
                  <a:pt x="24871" y="27576"/>
                </a:moveTo>
                <a:cubicBezTo>
                  <a:pt x="25681" y="27981"/>
                  <a:pt x="26491" y="28421"/>
                  <a:pt x="27292" y="28896"/>
                </a:cubicBezTo>
                <a:cubicBezTo>
                  <a:pt x="27407" y="28932"/>
                  <a:pt x="27512" y="29002"/>
                  <a:pt x="27627" y="29081"/>
                </a:cubicBezTo>
                <a:cubicBezTo>
                  <a:pt x="27442" y="29152"/>
                  <a:pt x="27222" y="29266"/>
                  <a:pt x="27037" y="29372"/>
                </a:cubicBezTo>
                <a:cubicBezTo>
                  <a:pt x="26157" y="28826"/>
                  <a:pt x="25241" y="28271"/>
                  <a:pt x="24325" y="27761"/>
                </a:cubicBezTo>
                <a:cubicBezTo>
                  <a:pt x="24510" y="27681"/>
                  <a:pt x="24686" y="27611"/>
                  <a:pt x="24871" y="27576"/>
                </a:cubicBezTo>
                <a:close/>
                <a:moveTo>
                  <a:pt x="53669" y="27426"/>
                </a:moveTo>
                <a:cubicBezTo>
                  <a:pt x="53634" y="27831"/>
                  <a:pt x="53599" y="28236"/>
                  <a:pt x="53563" y="28641"/>
                </a:cubicBezTo>
                <a:cubicBezTo>
                  <a:pt x="52639" y="28932"/>
                  <a:pt x="51723" y="29187"/>
                  <a:pt x="50808" y="29372"/>
                </a:cubicBezTo>
                <a:cubicBezTo>
                  <a:pt x="50808" y="29301"/>
                  <a:pt x="50843" y="29187"/>
                  <a:pt x="50843" y="29081"/>
                </a:cubicBezTo>
                <a:cubicBezTo>
                  <a:pt x="50922" y="28861"/>
                  <a:pt x="50957" y="28606"/>
                  <a:pt x="50993" y="28386"/>
                </a:cubicBezTo>
                <a:cubicBezTo>
                  <a:pt x="51873" y="28122"/>
                  <a:pt x="52753" y="27796"/>
                  <a:pt x="53669" y="27426"/>
                </a:cubicBezTo>
                <a:close/>
                <a:moveTo>
                  <a:pt x="30964" y="29046"/>
                </a:moveTo>
                <a:lnTo>
                  <a:pt x="30964" y="29046"/>
                </a:lnTo>
                <a:cubicBezTo>
                  <a:pt x="31730" y="29152"/>
                  <a:pt x="32504" y="29222"/>
                  <a:pt x="33314" y="29222"/>
                </a:cubicBezTo>
                <a:cubicBezTo>
                  <a:pt x="33270" y="29266"/>
                  <a:pt x="33235" y="29301"/>
                  <a:pt x="33200" y="29301"/>
                </a:cubicBezTo>
                <a:cubicBezTo>
                  <a:pt x="33165" y="29337"/>
                  <a:pt x="33129" y="29372"/>
                  <a:pt x="33094" y="29407"/>
                </a:cubicBezTo>
                <a:cubicBezTo>
                  <a:pt x="32355" y="29301"/>
                  <a:pt x="31659" y="29187"/>
                  <a:pt x="30964" y="29046"/>
                </a:cubicBezTo>
                <a:close/>
                <a:moveTo>
                  <a:pt x="42039" y="28386"/>
                </a:moveTo>
                <a:lnTo>
                  <a:pt x="42039" y="28386"/>
                </a:lnTo>
                <a:cubicBezTo>
                  <a:pt x="41933" y="28641"/>
                  <a:pt x="41854" y="28896"/>
                  <a:pt x="41748" y="29152"/>
                </a:cubicBezTo>
                <a:cubicBezTo>
                  <a:pt x="40833" y="29152"/>
                  <a:pt x="40243" y="29222"/>
                  <a:pt x="39178" y="29372"/>
                </a:cubicBezTo>
                <a:cubicBezTo>
                  <a:pt x="39037" y="29372"/>
                  <a:pt x="38922" y="29407"/>
                  <a:pt x="38773" y="29407"/>
                </a:cubicBezTo>
                <a:cubicBezTo>
                  <a:pt x="38887" y="29187"/>
                  <a:pt x="39037" y="28967"/>
                  <a:pt x="39142" y="28712"/>
                </a:cubicBezTo>
                <a:cubicBezTo>
                  <a:pt x="40137" y="28527"/>
                  <a:pt x="41088" y="28421"/>
                  <a:pt x="42039" y="28386"/>
                </a:cubicBezTo>
                <a:close/>
                <a:moveTo>
                  <a:pt x="82317" y="28122"/>
                </a:moveTo>
                <a:cubicBezTo>
                  <a:pt x="82616" y="28307"/>
                  <a:pt x="82907" y="28456"/>
                  <a:pt x="83233" y="28641"/>
                </a:cubicBezTo>
                <a:cubicBezTo>
                  <a:pt x="82247" y="28861"/>
                  <a:pt x="81296" y="29117"/>
                  <a:pt x="80336" y="29407"/>
                </a:cubicBezTo>
                <a:cubicBezTo>
                  <a:pt x="80116" y="29266"/>
                  <a:pt x="79861" y="29081"/>
                  <a:pt x="79641" y="28896"/>
                </a:cubicBezTo>
                <a:cubicBezTo>
                  <a:pt x="80521" y="28606"/>
                  <a:pt x="81401" y="28342"/>
                  <a:pt x="82317" y="28122"/>
                </a:cubicBezTo>
                <a:close/>
                <a:moveTo>
                  <a:pt x="96923" y="28527"/>
                </a:moveTo>
                <a:cubicBezTo>
                  <a:pt x="98164" y="28527"/>
                  <a:pt x="99414" y="28606"/>
                  <a:pt x="100664" y="28747"/>
                </a:cubicBezTo>
                <a:cubicBezTo>
                  <a:pt x="101105" y="28967"/>
                  <a:pt x="101580" y="29187"/>
                  <a:pt x="102020" y="29407"/>
                </a:cubicBezTo>
                <a:cubicBezTo>
                  <a:pt x="100770" y="29266"/>
                  <a:pt x="99485" y="29152"/>
                  <a:pt x="98243" y="29117"/>
                </a:cubicBezTo>
                <a:cubicBezTo>
                  <a:pt x="97803" y="28896"/>
                  <a:pt x="97363" y="28712"/>
                  <a:pt x="96923" y="28527"/>
                </a:cubicBezTo>
                <a:close/>
                <a:moveTo>
                  <a:pt x="36096" y="29187"/>
                </a:moveTo>
                <a:cubicBezTo>
                  <a:pt x="35991" y="29337"/>
                  <a:pt x="35911" y="29442"/>
                  <a:pt x="35806" y="29592"/>
                </a:cubicBezTo>
                <a:cubicBezTo>
                  <a:pt x="34925" y="29557"/>
                  <a:pt x="34080" y="29522"/>
                  <a:pt x="33200" y="29407"/>
                </a:cubicBezTo>
                <a:cubicBezTo>
                  <a:pt x="33235" y="29407"/>
                  <a:pt x="33235" y="29407"/>
                  <a:pt x="33235" y="29372"/>
                </a:cubicBezTo>
                <a:cubicBezTo>
                  <a:pt x="33314" y="29337"/>
                  <a:pt x="33385" y="29301"/>
                  <a:pt x="33420" y="29266"/>
                </a:cubicBezTo>
                <a:cubicBezTo>
                  <a:pt x="34335" y="29266"/>
                  <a:pt x="35216" y="29266"/>
                  <a:pt x="36096" y="29187"/>
                </a:cubicBezTo>
                <a:close/>
                <a:moveTo>
                  <a:pt x="39037" y="28747"/>
                </a:moveTo>
                <a:cubicBezTo>
                  <a:pt x="38922" y="28967"/>
                  <a:pt x="38773" y="29187"/>
                  <a:pt x="38667" y="29407"/>
                </a:cubicBezTo>
                <a:cubicBezTo>
                  <a:pt x="38632" y="29442"/>
                  <a:pt x="38632" y="29442"/>
                  <a:pt x="38597" y="29442"/>
                </a:cubicBezTo>
                <a:cubicBezTo>
                  <a:pt x="37716" y="29557"/>
                  <a:pt x="36836" y="29592"/>
                  <a:pt x="35911" y="29592"/>
                </a:cubicBezTo>
                <a:cubicBezTo>
                  <a:pt x="36026" y="29442"/>
                  <a:pt x="36131" y="29301"/>
                  <a:pt x="36211" y="29187"/>
                </a:cubicBezTo>
                <a:cubicBezTo>
                  <a:pt x="37126" y="29117"/>
                  <a:pt x="38042" y="28967"/>
                  <a:pt x="38887" y="28782"/>
                </a:cubicBezTo>
                <a:cubicBezTo>
                  <a:pt x="38922" y="28782"/>
                  <a:pt x="38993" y="28747"/>
                  <a:pt x="39037" y="28747"/>
                </a:cubicBezTo>
                <a:close/>
                <a:moveTo>
                  <a:pt x="92591" y="28641"/>
                </a:moveTo>
                <a:cubicBezTo>
                  <a:pt x="93067" y="28826"/>
                  <a:pt x="93507" y="29002"/>
                  <a:pt x="93947" y="29187"/>
                </a:cubicBezTo>
                <a:cubicBezTo>
                  <a:pt x="92662" y="29266"/>
                  <a:pt x="91456" y="29407"/>
                  <a:pt x="90241" y="29592"/>
                </a:cubicBezTo>
                <a:cubicBezTo>
                  <a:pt x="89880" y="29372"/>
                  <a:pt x="89475" y="29187"/>
                  <a:pt x="89070" y="29046"/>
                </a:cubicBezTo>
                <a:cubicBezTo>
                  <a:pt x="90241" y="28861"/>
                  <a:pt x="91420" y="28712"/>
                  <a:pt x="92591" y="28641"/>
                </a:cubicBezTo>
                <a:close/>
                <a:moveTo>
                  <a:pt x="12951" y="27461"/>
                </a:moveTo>
                <a:cubicBezTo>
                  <a:pt x="13646" y="27461"/>
                  <a:pt x="14342" y="27541"/>
                  <a:pt x="15046" y="27611"/>
                </a:cubicBezTo>
                <a:cubicBezTo>
                  <a:pt x="15187" y="27611"/>
                  <a:pt x="15337" y="27646"/>
                  <a:pt x="15486" y="27681"/>
                </a:cubicBezTo>
                <a:cubicBezTo>
                  <a:pt x="15002" y="28271"/>
                  <a:pt x="14562" y="28967"/>
                  <a:pt x="14122" y="29627"/>
                </a:cubicBezTo>
                <a:cubicBezTo>
                  <a:pt x="13241" y="29486"/>
                  <a:pt x="12361" y="29407"/>
                  <a:pt x="11480" y="29337"/>
                </a:cubicBezTo>
                <a:cubicBezTo>
                  <a:pt x="11965" y="28712"/>
                  <a:pt x="12440" y="28051"/>
                  <a:pt x="12951" y="27461"/>
                </a:cubicBezTo>
                <a:close/>
                <a:moveTo>
                  <a:pt x="29969" y="28932"/>
                </a:moveTo>
                <a:cubicBezTo>
                  <a:pt x="30964" y="29152"/>
                  <a:pt x="31950" y="29337"/>
                  <a:pt x="32944" y="29486"/>
                </a:cubicBezTo>
                <a:cubicBezTo>
                  <a:pt x="32874" y="29522"/>
                  <a:pt x="32760" y="29592"/>
                  <a:pt x="32654" y="29627"/>
                </a:cubicBezTo>
                <a:cubicBezTo>
                  <a:pt x="31730" y="29442"/>
                  <a:pt x="30849" y="29187"/>
                  <a:pt x="29969" y="28932"/>
                </a:cubicBezTo>
                <a:close/>
                <a:moveTo>
                  <a:pt x="75133" y="27611"/>
                </a:moveTo>
                <a:cubicBezTo>
                  <a:pt x="75239" y="27866"/>
                  <a:pt x="75388" y="28122"/>
                  <a:pt x="75529" y="28342"/>
                </a:cubicBezTo>
                <a:cubicBezTo>
                  <a:pt x="74913" y="28747"/>
                  <a:pt x="74323" y="29187"/>
                  <a:pt x="73698" y="29627"/>
                </a:cubicBezTo>
                <a:cubicBezTo>
                  <a:pt x="73628" y="29372"/>
                  <a:pt x="73513" y="29152"/>
                  <a:pt x="73443" y="28896"/>
                </a:cubicBezTo>
                <a:cubicBezTo>
                  <a:pt x="73988" y="28456"/>
                  <a:pt x="74543" y="28016"/>
                  <a:pt x="75133" y="27611"/>
                </a:cubicBezTo>
                <a:close/>
                <a:moveTo>
                  <a:pt x="87564" y="28527"/>
                </a:moveTo>
                <a:cubicBezTo>
                  <a:pt x="87969" y="28676"/>
                  <a:pt x="88374" y="28826"/>
                  <a:pt x="88779" y="29002"/>
                </a:cubicBezTo>
                <a:cubicBezTo>
                  <a:pt x="87635" y="29152"/>
                  <a:pt x="86499" y="29372"/>
                  <a:pt x="85398" y="29627"/>
                </a:cubicBezTo>
                <a:cubicBezTo>
                  <a:pt x="85073" y="29486"/>
                  <a:pt x="84773" y="29301"/>
                  <a:pt x="84448" y="29152"/>
                </a:cubicBezTo>
                <a:cubicBezTo>
                  <a:pt x="85478" y="28896"/>
                  <a:pt x="86499" y="28712"/>
                  <a:pt x="87564" y="28527"/>
                </a:cubicBezTo>
                <a:close/>
                <a:moveTo>
                  <a:pt x="20399" y="26880"/>
                </a:moveTo>
                <a:cubicBezTo>
                  <a:pt x="21429" y="27285"/>
                  <a:pt x="22415" y="27761"/>
                  <a:pt x="23366" y="28271"/>
                </a:cubicBezTo>
                <a:cubicBezTo>
                  <a:pt x="22855" y="28676"/>
                  <a:pt x="22380" y="29187"/>
                  <a:pt x="21940" y="29777"/>
                </a:cubicBezTo>
                <a:cubicBezTo>
                  <a:pt x="20945" y="29266"/>
                  <a:pt x="19959" y="28826"/>
                  <a:pt x="18893" y="28456"/>
                </a:cubicBezTo>
                <a:cubicBezTo>
                  <a:pt x="19334" y="27831"/>
                  <a:pt x="19809" y="27285"/>
                  <a:pt x="20399" y="26880"/>
                </a:cubicBezTo>
                <a:close/>
                <a:moveTo>
                  <a:pt x="28947" y="28712"/>
                </a:moveTo>
                <a:cubicBezTo>
                  <a:pt x="29018" y="28747"/>
                  <a:pt x="29088" y="28747"/>
                  <a:pt x="29132" y="28747"/>
                </a:cubicBezTo>
                <a:cubicBezTo>
                  <a:pt x="30233" y="29117"/>
                  <a:pt x="31369" y="29442"/>
                  <a:pt x="32504" y="29706"/>
                </a:cubicBezTo>
                <a:cubicBezTo>
                  <a:pt x="32355" y="29742"/>
                  <a:pt x="32249" y="29812"/>
                  <a:pt x="32099" y="29847"/>
                </a:cubicBezTo>
                <a:cubicBezTo>
                  <a:pt x="32099" y="29847"/>
                  <a:pt x="32064" y="29882"/>
                  <a:pt x="32029" y="29882"/>
                </a:cubicBezTo>
                <a:cubicBezTo>
                  <a:pt x="30999" y="29557"/>
                  <a:pt x="29933" y="29152"/>
                  <a:pt x="28912" y="28747"/>
                </a:cubicBezTo>
                <a:lnTo>
                  <a:pt x="28947" y="28712"/>
                </a:lnTo>
                <a:close/>
                <a:moveTo>
                  <a:pt x="50878" y="28421"/>
                </a:moveTo>
                <a:lnTo>
                  <a:pt x="50878" y="28421"/>
                </a:lnTo>
                <a:cubicBezTo>
                  <a:pt x="50843" y="28641"/>
                  <a:pt x="50808" y="28861"/>
                  <a:pt x="50772" y="29081"/>
                </a:cubicBezTo>
                <a:cubicBezTo>
                  <a:pt x="50772" y="29187"/>
                  <a:pt x="50737" y="29301"/>
                  <a:pt x="50702" y="29407"/>
                </a:cubicBezTo>
                <a:cubicBezTo>
                  <a:pt x="49742" y="29627"/>
                  <a:pt x="48756" y="29777"/>
                  <a:pt x="47762" y="29882"/>
                </a:cubicBezTo>
                <a:cubicBezTo>
                  <a:pt x="47841" y="29627"/>
                  <a:pt x="47911" y="29337"/>
                  <a:pt x="47982" y="29081"/>
                </a:cubicBezTo>
                <a:cubicBezTo>
                  <a:pt x="48941" y="28932"/>
                  <a:pt x="49927" y="28712"/>
                  <a:pt x="50878" y="28421"/>
                </a:cubicBezTo>
                <a:close/>
                <a:moveTo>
                  <a:pt x="56680" y="27541"/>
                </a:moveTo>
                <a:lnTo>
                  <a:pt x="56680" y="27946"/>
                </a:lnTo>
                <a:cubicBezTo>
                  <a:pt x="56715" y="28236"/>
                  <a:pt x="56715" y="28527"/>
                  <a:pt x="56750" y="28826"/>
                </a:cubicBezTo>
                <a:cubicBezTo>
                  <a:pt x="56240" y="29002"/>
                  <a:pt x="55720" y="29187"/>
                  <a:pt x="55210" y="29337"/>
                </a:cubicBezTo>
                <a:cubicBezTo>
                  <a:pt x="54664" y="29557"/>
                  <a:pt x="54109" y="29706"/>
                  <a:pt x="53563" y="29882"/>
                </a:cubicBezTo>
                <a:cubicBezTo>
                  <a:pt x="53563" y="29742"/>
                  <a:pt x="53599" y="29592"/>
                  <a:pt x="53599" y="29442"/>
                </a:cubicBezTo>
                <a:cubicBezTo>
                  <a:pt x="53634" y="29187"/>
                  <a:pt x="53634" y="28967"/>
                  <a:pt x="53669" y="28712"/>
                </a:cubicBezTo>
                <a:cubicBezTo>
                  <a:pt x="54224" y="28527"/>
                  <a:pt x="54805" y="28307"/>
                  <a:pt x="55395" y="28051"/>
                </a:cubicBezTo>
                <a:cubicBezTo>
                  <a:pt x="55835" y="27866"/>
                  <a:pt x="56240" y="27726"/>
                  <a:pt x="56680" y="27541"/>
                </a:cubicBezTo>
                <a:close/>
                <a:moveTo>
                  <a:pt x="78575" y="28166"/>
                </a:moveTo>
                <a:cubicBezTo>
                  <a:pt x="78795" y="28386"/>
                  <a:pt x="79095" y="28606"/>
                  <a:pt x="79385" y="28826"/>
                </a:cubicBezTo>
                <a:cubicBezTo>
                  <a:pt x="79385" y="28861"/>
                  <a:pt x="79421" y="28861"/>
                  <a:pt x="79421" y="28896"/>
                </a:cubicBezTo>
                <a:cubicBezTo>
                  <a:pt x="78575" y="29187"/>
                  <a:pt x="77695" y="29486"/>
                  <a:pt x="76815" y="29882"/>
                </a:cubicBezTo>
                <a:cubicBezTo>
                  <a:pt x="76779" y="29812"/>
                  <a:pt x="76744" y="29777"/>
                  <a:pt x="76674" y="29706"/>
                </a:cubicBezTo>
                <a:cubicBezTo>
                  <a:pt x="76559" y="29557"/>
                  <a:pt x="76410" y="29407"/>
                  <a:pt x="76304" y="29266"/>
                </a:cubicBezTo>
                <a:cubicBezTo>
                  <a:pt x="76999" y="28861"/>
                  <a:pt x="77774" y="28456"/>
                  <a:pt x="78575" y="28166"/>
                </a:cubicBezTo>
                <a:close/>
                <a:moveTo>
                  <a:pt x="66030" y="26766"/>
                </a:moveTo>
                <a:cubicBezTo>
                  <a:pt x="66179" y="27206"/>
                  <a:pt x="66285" y="27681"/>
                  <a:pt x="66435" y="28166"/>
                </a:cubicBezTo>
                <a:cubicBezTo>
                  <a:pt x="66470" y="28271"/>
                  <a:pt x="66505" y="28386"/>
                  <a:pt x="66549" y="28491"/>
                </a:cubicBezTo>
                <a:cubicBezTo>
                  <a:pt x="65554" y="29046"/>
                  <a:pt x="64568" y="29522"/>
                  <a:pt x="63538" y="29926"/>
                </a:cubicBezTo>
                <a:cubicBezTo>
                  <a:pt x="63503" y="29847"/>
                  <a:pt x="63503" y="29777"/>
                  <a:pt x="63468" y="29742"/>
                </a:cubicBezTo>
                <a:cubicBezTo>
                  <a:pt x="63389" y="29222"/>
                  <a:pt x="63283" y="28747"/>
                  <a:pt x="63133" y="28236"/>
                </a:cubicBezTo>
                <a:cubicBezTo>
                  <a:pt x="64163" y="27796"/>
                  <a:pt x="65114" y="27321"/>
                  <a:pt x="66030" y="26766"/>
                </a:cubicBezTo>
                <a:close/>
                <a:moveTo>
                  <a:pt x="24211" y="27831"/>
                </a:moveTo>
                <a:cubicBezTo>
                  <a:pt x="25171" y="28342"/>
                  <a:pt x="26086" y="28896"/>
                  <a:pt x="26967" y="29442"/>
                </a:cubicBezTo>
                <a:cubicBezTo>
                  <a:pt x="26746" y="29592"/>
                  <a:pt x="26526" y="29777"/>
                  <a:pt x="26306" y="29962"/>
                </a:cubicBezTo>
                <a:cubicBezTo>
                  <a:pt x="25391" y="29372"/>
                  <a:pt x="24466" y="28826"/>
                  <a:pt x="23515" y="28271"/>
                </a:cubicBezTo>
                <a:cubicBezTo>
                  <a:pt x="23736" y="28086"/>
                  <a:pt x="23991" y="27946"/>
                  <a:pt x="24211" y="27831"/>
                </a:cubicBezTo>
                <a:close/>
                <a:moveTo>
                  <a:pt x="83347" y="28676"/>
                </a:moveTo>
                <a:cubicBezTo>
                  <a:pt x="83567" y="28826"/>
                  <a:pt x="83823" y="28932"/>
                  <a:pt x="84043" y="29046"/>
                </a:cubicBezTo>
                <a:cubicBezTo>
                  <a:pt x="84078" y="29081"/>
                  <a:pt x="84157" y="29081"/>
                  <a:pt x="84192" y="29117"/>
                </a:cubicBezTo>
                <a:cubicBezTo>
                  <a:pt x="83162" y="29372"/>
                  <a:pt x="82132" y="29627"/>
                  <a:pt x="81146" y="29962"/>
                </a:cubicBezTo>
                <a:cubicBezTo>
                  <a:pt x="81032" y="29882"/>
                  <a:pt x="80926" y="29812"/>
                  <a:pt x="80776" y="29742"/>
                </a:cubicBezTo>
                <a:cubicBezTo>
                  <a:pt x="80671" y="29662"/>
                  <a:pt x="80556" y="29557"/>
                  <a:pt x="80451" y="29486"/>
                </a:cubicBezTo>
                <a:cubicBezTo>
                  <a:pt x="81366" y="29187"/>
                  <a:pt x="82352" y="28932"/>
                  <a:pt x="83347" y="28676"/>
                </a:cubicBezTo>
                <a:close/>
                <a:moveTo>
                  <a:pt x="96804" y="29196"/>
                </a:moveTo>
                <a:cubicBezTo>
                  <a:pt x="97275" y="29196"/>
                  <a:pt x="97742" y="29205"/>
                  <a:pt x="98199" y="29222"/>
                </a:cubicBezTo>
                <a:cubicBezTo>
                  <a:pt x="98684" y="29442"/>
                  <a:pt x="99159" y="29706"/>
                  <a:pt x="99599" y="29997"/>
                </a:cubicBezTo>
                <a:cubicBezTo>
                  <a:pt x="99038" y="29982"/>
                  <a:pt x="98482" y="29974"/>
                  <a:pt x="97930" y="29974"/>
                </a:cubicBezTo>
                <a:cubicBezTo>
                  <a:pt x="97149" y="29974"/>
                  <a:pt x="96376" y="29991"/>
                  <a:pt x="95602" y="30032"/>
                </a:cubicBezTo>
                <a:cubicBezTo>
                  <a:pt x="95162" y="29742"/>
                  <a:pt x="94722" y="29486"/>
                  <a:pt x="94282" y="29266"/>
                </a:cubicBezTo>
                <a:cubicBezTo>
                  <a:pt x="94643" y="29222"/>
                  <a:pt x="95012" y="29222"/>
                  <a:pt x="95382" y="29222"/>
                </a:cubicBezTo>
                <a:cubicBezTo>
                  <a:pt x="95858" y="29205"/>
                  <a:pt x="96333" y="29196"/>
                  <a:pt x="96804" y="29196"/>
                </a:cubicBezTo>
                <a:close/>
                <a:moveTo>
                  <a:pt x="33094" y="29486"/>
                </a:moveTo>
                <a:cubicBezTo>
                  <a:pt x="33975" y="29592"/>
                  <a:pt x="34855" y="29662"/>
                  <a:pt x="35735" y="29662"/>
                </a:cubicBezTo>
                <a:cubicBezTo>
                  <a:pt x="35621" y="29812"/>
                  <a:pt x="35471" y="29962"/>
                  <a:pt x="35366" y="30067"/>
                </a:cubicBezTo>
                <a:cubicBezTo>
                  <a:pt x="34520" y="29997"/>
                  <a:pt x="33640" y="29847"/>
                  <a:pt x="32760" y="29662"/>
                </a:cubicBezTo>
                <a:cubicBezTo>
                  <a:pt x="32874" y="29592"/>
                  <a:pt x="32980" y="29557"/>
                  <a:pt x="33094" y="29486"/>
                </a:cubicBezTo>
                <a:close/>
                <a:moveTo>
                  <a:pt x="47876" y="29081"/>
                </a:moveTo>
                <a:lnTo>
                  <a:pt x="47876" y="29081"/>
                </a:lnTo>
                <a:cubicBezTo>
                  <a:pt x="47797" y="29372"/>
                  <a:pt x="47726" y="29627"/>
                  <a:pt x="47656" y="29882"/>
                </a:cubicBezTo>
                <a:cubicBezTo>
                  <a:pt x="46661" y="29997"/>
                  <a:pt x="45640" y="30067"/>
                  <a:pt x="44610" y="30103"/>
                </a:cubicBezTo>
                <a:cubicBezTo>
                  <a:pt x="44680" y="29847"/>
                  <a:pt x="44795" y="29592"/>
                  <a:pt x="44900" y="29337"/>
                </a:cubicBezTo>
                <a:cubicBezTo>
                  <a:pt x="45640" y="29337"/>
                  <a:pt x="46406" y="29301"/>
                  <a:pt x="47216" y="29187"/>
                </a:cubicBezTo>
                <a:cubicBezTo>
                  <a:pt x="47436" y="29152"/>
                  <a:pt x="47656" y="29117"/>
                  <a:pt x="47876" y="29081"/>
                </a:cubicBezTo>
                <a:close/>
                <a:moveTo>
                  <a:pt x="100920" y="28747"/>
                </a:moveTo>
                <a:lnTo>
                  <a:pt x="100920" y="28747"/>
                </a:lnTo>
                <a:cubicBezTo>
                  <a:pt x="102161" y="28896"/>
                  <a:pt x="103376" y="29081"/>
                  <a:pt x="104626" y="29337"/>
                </a:cubicBezTo>
                <a:cubicBezTo>
                  <a:pt x="105066" y="29592"/>
                  <a:pt x="105542" y="29847"/>
                  <a:pt x="105982" y="30103"/>
                </a:cubicBezTo>
                <a:cubicBezTo>
                  <a:pt x="104767" y="29847"/>
                  <a:pt x="103526" y="29627"/>
                  <a:pt x="102240" y="29442"/>
                </a:cubicBezTo>
                <a:cubicBezTo>
                  <a:pt x="101800" y="29222"/>
                  <a:pt x="101360" y="28967"/>
                  <a:pt x="100920" y="28747"/>
                </a:cubicBezTo>
                <a:close/>
                <a:moveTo>
                  <a:pt x="103226" y="28491"/>
                </a:moveTo>
                <a:lnTo>
                  <a:pt x="103226" y="28491"/>
                </a:lnTo>
                <a:cubicBezTo>
                  <a:pt x="103852" y="28606"/>
                  <a:pt x="104441" y="28712"/>
                  <a:pt x="105022" y="28826"/>
                </a:cubicBezTo>
                <a:cubicBezTo>
                  <a:pt x="105577" y="28967"/>
                  <a:pt x="106123" y="29117"/>
                  <a:pt x="106678" y="29266"/>
                </a:cubicBezTo>
                <a:cubicBezTo>
                  <a:pt x="106748" y="29301"/>
                  <a:pt x="106862" y="29372"/>
                  <a:pt x="106933" y="29407"/>
                </a:cubicBezTo>
                <a:cubicBezTo>
                  <a:pt x="107338" y="29662"/>
                  <a:pt x="107708" y="29882"/>
                  <a:pt x="108069" y="30103"/>
                </a:cubicBezTo>
                <a:cubicBezTo>
                  <a:pt x="107373" y="29882"/>
                  <a:pt x="106678" y="29706"/>
                  <a:pt x="105947" y="29522"/>
                </a:cubicBezTo>
                <a:cubicBezTo>
                  <a:pt x="105507" y="29407"/>
                  <a:pt x="105066" y="29337"/>
                  <a:pt x="104626" y="29222"/>
                </a:cubicBezTo>
                <a:cubicBezTo>
                  <a:pt x="104186" y="28967"/>
                  <a:pt x="103702" y="28747"/>
                  <a:pt x="103226" y="28491"/>
                </a:cubicBezTo>
                <a:close/>
                <a:moveTo>
                  <a:pt x="41713" y="29222"/>
                </a:moveTo>
                <a:cubicBezTo>
                  <a:pt x="41564" y="29557"/>
                  <a:pt x="41414" y="29847"/>
                  <a:pt x="41273" y="30182"/>
                </a:cubicBezTo>
                <a:lnTo>
                  <a:pt x="38297" y="30182"/>
                </a:lnTo>
                <a:cubicBezTo>
                  <a:pt x="38447" y="29962"/>
                  <a:pt x="38597" y="29742"/>
                  <a:pt x="38702" y="29522"/>
                </a:cubicBezTo>
                <a:cubicBezTo>
                  <a:pt x="38887" y="29486"/>
                  <a:pt x="39037" y="29442"/>
                  <a:pt x="39178" y="29442"/>
                </a:cubicBezTo>
                <a:cubicBezTo>
                  <a:pt x="40243" y="29301"/>
                  <a:pt x="40833" y="29222"/>
                  <a:pt x="41713" y="29222"/>
                </a:cubicBezTo>
                <a:close/>
                <a:moveTo>
                  <a:pt x="41784" y="29222"/>
                </a:moveTo>
                <a:cubicBezTo>
                  <a:pt x="42118" y="29222"/>
                  <a:pt x="42444" y="29266"/>
                  <a:pt x="42884" y="29266"/>
                </a:cubicBezTo>
                <a:cubicBezTo>
                  <a:pt x="43474" y="29301"/>
                  <a:pt x="44134" y="29337"/>
                  <a:pt x="44795" y="29337"/>
                </a:cubicBezTo>
                <a:cubicBezTo>
                  <a:pt x="44715" y="29592"/>
                  <a:pt x="44610" y="29847"/>
                  <a:pt x="44495" y="30103"/>
                </a:cubicBezTo>
                <a:cubicBezTo>
                  <a:pt x="43474" y="30147"/>
                  <a:pt x="42409" y="30182"/>
                  <a:pt x="41379" y="30182"/>
                </a:cubicBezTo>
                <a:cubicBezTo>
                  <a:pt x="41528" y="29847"/>
                  <a:pt x="41634" y="29557"/>
                  <a:pt x="41784" y="29222"/>
                </a:cubicBezTo>
                <a:close/>
                <a:moveTo>
                  <a:pt x="28727" y="28782"/>
                </a:moveTo>
                <a:cubicBezTo>
                  <a:pt x="29793" y="29187"/>
                  <a:pt x="30849" y="29592"/>
                  <a:pt x="31914" y="29926"/>
                </a:cubicBezTo>
                <a:cubicBezTo>
                  <a:pt x="31730" y="30032"/>
                  <a:pt x="31509" y="30103"/>
                  <a:pt x="31333" y="30217"/>
                </a:cubicBezTo>
                <a:cubicBezTo>
                  <a:pt x="30338" y="29812"/>
                  <a:pt x="29352" y="29337"/>
                  <a:pt x="28358" y="28861"/>
                </a:cubicBezTo>
                <a:cubicBezTo>
                  <a:pt x="28507" y="28826"/>
                  <a:pt x="28613" y="28782"/>
                  <a:pt x="28727" y="28782"/>
                </a:cubicBezTo>
                <a:close/>
                <a:moveTo>
                  <a:pt x="38597" y="29522"/>
                </a:moveTo>
                <a:lnTo>
                  <a:pt x="38597" y="29522"/>
                </a:lnTo>
                <a:cubicBezTo>
                  <a:pt x="38482" y="29742"/>
                  <a:pt x="38332" y="29962"/>
                  <a:pt x="38192" y="30182"/>
                </a:cubicBezTo>
                <a:cubicBezTo>
                  <a:pt x="38007" y="30182"/>
                  <a:pt x="37787" y="30182"/>
                  <a:pt x="37567" y="30217"/>
                </a:cubicBezTo>
                <a:cubicBezTo>
                  <a:pt x="36871" y="30217"/>
                  <a:pt x="36176" y="30182"/>
                  <a:pt x="35471" y="30103"/>
                </a:cubicBezTo>
                <a:cubicBezTo>
                  <a:pt x="35586" y="29962"/>
                  <a:pt x="35735" y="29812"/>
                  <a:pt x="35841" y="29662"/>
                </a:cubicBezTo>
                <a:cubicBezTo>
                  <a:pt x="36757" y="29662"/>
                  <a:pt x="37716" y="29627"/>
                  <a:pt x="38597" y="29522"/>
                </a:cubicBezTo>
                <a:close/>
                <a:moveTo>
                  <a:pt x="68600" y="27285"/>
                </a:moveTo>
                <a:cubicBezTo>
                  <a:pt x="68600" y="27321"/>
                  <a:pt x="68600" y="27356"/>
                  <a:pt x="68636" y="27391"/>
                </a:cubicBezTo>
                <a:cubicBezTo>
                  <a:pt x="68785" y="27946"/>
                  <a:pt x="68970" y="28456"/>
                  <a:pt x="69111" y="29002"/>
                </a:cubicBezTo>
                <a:cubicBezTo>
                  <a:pt x="68451" y="29442"/>
                  <a:pt x="67791" y="29847"/>
                  <a:pt x="67095" y="30217"/>
                </a:cubicBezTo>
                <a:cubicBezTo>
                  <a:pt x="66945" y="29706"/>
                  <a:pt x="66804" y="29187"/>
                  <a:pt x="66655" y="28676"/>
                </a:cubicBezTo>
                <a:cubicBezTo>
                  <a:pt x="66655" y="28641"/>
                  <a:pt x="66655" y="28606"/>
                  <a:pt x="66620" y="28527"/>
                </a:cubicBezTo>
                <a:cubicBezTo>
                  <a:pt x="67315" y="28166"/>
                  <a:pt x="67975" y="27761"/>
                  <a:pt x="68600" y="27285"/>
                </a:cubicBezTo>
                <a:close/>
                <a:moveTo>
                  <a:pt x="105463" y="28421"/>
                </a:moveTo>
                <a:lnTo>
                  <a:pt x="105463" y="28421"/>
                </a:lnTo>
                <a:cubicBezTo>
                  <a:pt x="106642" y="28712"/>
                  <a:pt x="107778" y="29117"/>
                  <a:pt x="108914" y="29486"/>
                </a:cubicBezTo>
                <a:cubicBezTo>
                  <a:pt x="109284" y="29742"/>
                  <a:pt x="109609" y="29997"/>
                  <a:pt x="109979" y="30252"/>
                </a:cubicBezTo>
                <a:cubicBezTo>
                  <a:pt x="108914" y="29847"/>
                  <a:pt x="107813" y="29486"/>
                  <a:pt x="106713" y="29187"/>
                </a:cubicBezTo>
                <a:cubicBezTo>
                  <a:pt x="106308" y="28932"/>
                  <a:pt x="105868" y="28676"/>
                  <a:pt x="105463" y="28421"/>
                </a:cubicBezTo>
                <a:close/>
                <a:moveTo>
                  <a:pt x="88920" y="29046"/>
                </a:moveTo>
                <a:cubicBezTo>
                  <a:pt x="89325" y="29222"/>
                  <a:pt x="89730" y="29407"/>
                  <a:pt x="90100" y="29627"/>
                </a:cubicBezTo>
                <a:cubicBezTo>
                  <a:pt x="88885" y="29812"/>
                  <a:pt x="87679" y="30032"/>
                  <a:pt x="86499" y="30287"/>
                </a:cubicBezTo>
                <a:cubicBezTo>
                  <a:pt x="86173" y="30103"/>
                  <a:pt x="85839" y="29882"/>
                  <a:pt x="85513" y="29706"/>
                </a:cubicBezTo>
                <a:cubicBezTo>
                  <a:pt x="86649" y="29442"/>
                  <a:pt x="87784" y="29222"/>
                  <a:pt x="88920" y="29046"/>
                </a:cubicBezTo>
                <a:close/>
                <a:moveTo>
                  <a:pt x="59981" y="27681"/>
                </a:moveTo>
                <a:cubicBezTo>
                  <a:pt x="60052" y="28201"/>
                  <a:pt x="60166" y="28747"/>
                  <a:pt x="60237" y="29266"/>
                </a:cubicBezTo>
                <a:cubicBezTo>
                  <a:pt x="59171" y="29627"/>
                  <a:pt x="58036" y="29997"/>
                  <a:pt x="56900" y="30323"/>
                </a:cubicBezTo>
                <a:cubicBezTo>
                  <a:pt x="56900" y="29847"/>
                  <a:pt x="56865" y="29337"/>
                  <a:pt x="56821" y="28861"/>
                </a:cubicBezTo>
                <a:cubicBezTo>
                  <a:pt x="57886" y="28491"/>
                  <a:pt x="58951" y="28086"/>
                  <a:pt x="59981" y="27681"/>
                </a:cubicBezTo>
                <a:close/>
                <a:moveTo>
                  <a:pt x="72967" y="27902"/>
                </a:moveTo>
                <a:cubicBezTo>
                  <a:pt x="73073" y="28236"/>
                  <a:pt x="73223" y="28562"/>
                  <a:pt x="73328" y="28861"/>
                </a:cubicBezTo>
                <a:cubicBezTo>
                  <a:pt x="73187" y="29002"/>
                  <a:pt x="73002" y="29117"/>
                  <a:pt x="72853" y="29266"/>
                </a:cubicBezTo>
                <a:cubicBezTo>
                  <a:pt x="72597" y="29486"/>
                  <a:pt x="72342" y="29706"/>
                  <a:pt x="72052" y="29926"/>
                </a:cubicBezTo>
                <a:cubicBezTo>
                  <a:pt x="71867" y="30067"/>
                  <a:pt x="71717" y="30182"/>
                  <a:pt x="71532" y="30323"/>
                </a:cubicBezTo>
                <a:cubicBezTo>
                  <a:pt x="71462" y="29997"/>
                  <a:pt x="71391" y="29662"/>
                  <a:pt x="71312" y="29337"/>
                </a:cubicBezTo>
                <a:cubicBezTo>
                  <a:pt x="71532" y="29152"/>
                  <a:pt x="71752" y="28967"/>
                  <a:pt x="72008" y="28747"/>
                </a:cubicBezTo>
                <a:cubicBezTo>
                  <a:pt x="72342" y="28456"/>
                  <a:pt x="72633" y="28166"/>
                  <a:pt x="72967" y="27902"/>
                </a:cubicBezTo>
                <a:close/>
                <a:moveTo>
                  <a:pt x="98419" y="29222"/>
                </a:moveTo>
                <a:cubicBezTo>
                  <a:pt x="99670" y="29266"/>
                  <a:pt x="100955" y="29372"/>
                  <a:pt x="102240" y="29557"/>
                </a:cubicBezTo>
                <a:cubicBezTo>
                  <a:pt x="102681" y="29777"/>
                  <a:pt x="103121" y="30067"/>
                  <a:pt x="103561" y="30367"/>
                </a:cubicBezTo>
                <a:cubicBezTo>
                  <a:pt x="102276" y="30182"/>
                  <a:pt x="101025" y="30067"/>
                  <a:pt x="99740" y="29997"/>
                </a:cubicBezTo>
                <a:cubicBezTo>
                  <a:pt x="99300" y="29742"/>
                  <a:pt x="98860" y="29442"/>
                  <a:pt x="98419" y="29222"/>
                </a:cubicBezTo>
                <a:close/>
                <a:moveTo>
                  <a:pt x="94097" y="29266"/>
                </a:moveTo>
                <a:cubicBezTo>
                  <a:pt x="94572" y="29522"/>
                  <a:pt x="95012" y="29777"/>
                  <a:pt x="95453" y="30067"/>
                </a:cubicBezTo>
                <a:cubicBezTo>
                  <a:pt x="94167" y="30147"/>
                  <a:pt x="92847" y="30252"/>
                  <a:pt x="91561" y="30437"/>
                </a:cubicBezTo>
                <a:cubicBezTo>
                  <a:pt x="91200" y="30147"/>
                  <a:pt x="90795" y="29882"/>
                  <a:pt x="90390" y="29662"/>
                </a:cubicBezTo>
                <a:cubicBezTo>
                  <a:pt x="91596" y="29486"/>
                  <a:pt x="92847" y="29337"/>
                  <a:pt x="94097" y="29266"/>
                </a:cubicBezTo>
                <a:close/>
                <a:moveTo>
                  <a:pt x="79535" y="28932"/>
                </a:moveTo>
                <a:cubicBezTo>
                  <a:pt x="79755" y="29117"/>
                  <a:pt x="80010" y="29301"/>
                  <a:pt x="80231" y="29442"/>
                </a:cubicBezTo>
                <a:cubicBezTo>
                  <a:pt x="79271" y="29777"/>
                  <a:pt x="78320" y="30103"/>
                  <a:pt x="77369" y="30472"/>
                </a:cubicBezTo>
                <a:cubicBezTo>
                  <a:pt x="77220" y="30287"/>
                  <a:pt x="77070" y="30147"/>
                  <a:pt x="76894" y="29962"/>
                </a:cubicBezTo>
                <a:cubicBezTo>
                  <a:pt x="77774" y="29557"/>
                  <a:pt x="78655" y="29222"/>
                  <a:pt x="79535" y="28932"/>
                </a:cubicBezTo>
                <a:close/>
                <a:moveTo>
                  <a:pt x="15592" y="27681"/>
                </a:moveTo>
                <a:cubicBezTo>
                  <a:pt x="16692" y="27866"/>
                  <a:pt x="17758" y="28122"/>
                  <a:pt x="18744" y="28491"/>
                </a:cubicBezTo>
                <a:cubicBezTo>
                  <a:pt x="18303" y="29117"/>
                  <a:pt x="17907" y="29812"/>
                  <a:pt x="17538" y="30437"/>
                </a:cubicBezTo>
                <a:cubicBezTo>
                  <a:pt x="17538" y="30437"/>
                  <a:pt x="17502" y="30472"/>
                  <a:pt x="17502" y="30508"/>
                </a:cubicBezTo>
                <a:cubicBezTo>
                  <a:pt x="16437" y="30147"/>
                  <a:pt x="15337" y="29847"/>
                  <a:pt x="14236" y="29662"/>
                </a:cubicBezTo>
                <a:cubicBezTo>
                  <a:pt x="14641" y="28967"/>
                  <a:pt x="15081" y="28307"/>
                  <a:pt x="15592" y="27681"/>
                </a:cubicBezTo>
                <a:close/>
                <a:moveTo>
                  <a:pt x="75608" y="28421"/>
                </a:moveTo>
                <a:cubicBezTo>
                  <a:pt x="75793" y="28712"/>
                  <a:pt x="75969" y="28967"/>
                  <a:pt x="76154" y="29222"/>
                </a:cubicBezTo>
                <a:cubicBezTo>
                  <a:pt x="75459" y="29627"/>
                  <a:pt x="74763" y="30067"/>
                  <a:pt x="74068" y="30508"/>
                </a:cubicBezTo>
                <a:cubicBezTo>
                  <a:pt x="73953" y="30252"/>
                  <a:pt x="73848" y="29997"/>
                  <a:pt x="73733" y="29706"/>
                </a:cubicBezTo>
                <a:cubicBezTo>
                  <a:pt x="74358" y="29266"/>
                  <a:pt x="74948" y="28826"/>
                  <a:pt x="75608" y="28421"/>
                </a:cubicBezTo>
                <a:close/>
                <a:moveTo>
                  <a:pt x="53563" y="28747"/>
                </a:moveTo>
                <a:cubicBezTo>
                  <a:pt x="53563" y="28967"/>
                  <a:pt x="53519" y="29187"/>
                  <a:pt x="53519" y="29442"/>
                </a:cubicBezTo>
                <a:cubicBezTo>
                  <a:pt x="53484" y="29592"/>
                  <a:pt x="53484" y="29742"/>
                  <a:pt x="53484" y="29882"/>
                </a:cubicBezTo>
                <a:cubicBezTo>
                  <a:pt x="52498" y="30182"/>
                  <a:pt x="51538" y="30402"/>
                  <a:pt x="50588" y="30543"/>
                </a:cubicBezTo>
                <a:cubicBezTo>
                  <a:pt x="50658" y="30217"/>
                  <a:pt x="50737" y="29847"/>
                  <a:pt x="50808" y="29486"/>
                </a:cubicBezTo>
                <a:cubicBezTo>
                  <a:pt x="51723" y="29301"/>
                  <a:pt x="52639" y="29046"/>
                  <a:pt x="53563" y="28747"/>
                </a:cubicBezTo>
                <a:close/>
                <a:moveTo>
                  <a:pt x="70801" y="27761"/>
                </a:moveTo>
                <a:cubicBezTo>
                  <a:pt x="70951" y="28271"/>
                  <a:pt x="71092" y="28782"/>
                  <a:pt x="71206" y="29301"/>
                </a:cubicBezTo>
                <a:cubicBezTo>
                  <a:pt x="70652" y="29742"/>
                  <a:pt x="70106" y="30147"/>
                  <a:pt x="69516" y="30543"/>
                </a:cubicBezTo>
                <a:cubicBezTo>
                  <a:pt x="69446" y="30032"/>
                  <a:pt x="69331" y="29522"/>
                  <a:pt x="69190" y="29046"/>
                </a:cubicBezTo>
                <a:cubicBezTo>
                  <a:pt x="69736" y="28641"/>
                  <a:pt x="70291" y="28236"/>
                  <a:pt x="70801" y="27761"/>
                </a:cubicBezTo>
                <a:close/>
                <a:moveTo>
                  <a:pt x="84298" y="29187"/>
                </a:moveTo>
                <a:cubicBezTo>
                  <a:pt x="84632" y="29337"/>
                  <a:pt x="84958" y="29522"/>
                  <a:pt x="85258" y="29662"/>
                </a:cubicBezTo>
                <a:cubicBezTo>
                  <a:pt x="84192" y="29926"/>
                  <a:pt x="83092" y="30217"/>
                  <a:pt x="81991" y="30543"/>
                </a:cubicBezTo>
                <a:cubicBezTo>
                  <a:pt x="81736" y="30367"/>
                  <a:pt x="81472" y="30217"/>
                  <a:pt x="81217" y="30032"/>
                </a:cubicBezTo>
                <a:cubicBezTo>
                  <a:pt x="82247" y="29706"/>
                  <a:pt x="83277" y="29407"/>
                  <a:pt x="84298" y="29187"/>
                </a:cubicBezTo>
                <a:close/>
                <a:moveTo>
                  <a:pt x="28252" y="28896"/>
                </a:moveTo>
                <a:cubicBezTo>
                  <a:pt x="29238" y="29372"/>
                  <a:pt x="30233" y="29847"/>
                  <a:pt x="31219" y="30252"/>
                </a:cubicBezTo>
                <a:cubicBezTo>
                  <a:pt x="31113" y="30323"/>
                  <a:pt x="31034" y="30367"/>
                  <a:pt x="30928" y="30437"/>
                </a:cubicBezTo>
                <a:cubicBezTo>
                  <a:pt x="30849" y="30508"/>
                  <a:pt x="30779" y="30543"/>
                  <a:pt x="30708" y="30622"/>
                </a:cubicBezTo>
                <a:cubicBezTo>
                  <a:pt x="29713" y="30103"/>
                  <a:pt x="28763" y="29592"/>
                  <a:pt x="27812" y="29081"/>
                </a:cubicBezTo>
                <a:cubicBezTo>
                  <a:pt x="27917" y="29002"/>
                  <a:pt x="28032" y="28967"/>
                  <a:pt x="28137" y="28932"/>
                </a:cubicBezTo>
                <a:cubicBezTo>
                  <a:pt x="28173" y="28932"/>
                  <a:pt x="28208" y="28932"/>
                  <a:pt x="28252" y="28896"/>
                </a:cubicBezTo>
                <a:close/>
                <a:moveTo>
                  <a:pt x="32654" y="29706"/>
                </a:moveTo>
                <a:cubicBezTo>
                  <a:pt x="33534" y="29926"/>
                  <a:pt x="34415" y="30067"/>
                  <a:pt x="35295" y="30182"/>
                </a:cubicBezTo>
                <a:cubicBezTo>
                  <a:pt x="35181" y="30287"/>
                  <a:pt x="35031" y="30437"/>
                  <a:pt x="34890" y="30622"/>
                </a:cubicBezTo>
                <a:cubicBezTo>
                  <a:pt x="33975" y="30437"/>
                  <a:pt x="33094" y="30182"/>
                  <a:pt x="32170" y="29926"/>
                </a:cubicBezTo>
                <a:cubicBezTo>
                  <a:pt x="32319" y="29847"/>
                  <a:pt x="32504" y="29777"/>
                  <a:pt x="32654" y="29706"/>
                </a:cubicBezTo>
                <a:close/>
                <a:moveTo>
                  <a:pt x="35401" y="30182"/>
                </a:moveTo>
                <a:cubicBezTo>
                  <a:pt x="36131" y="30252"/>
                  <a:pt x="36871" y="30287"/>
                  <a:pt x="37567" y="30287"/>
                </a:cubicBezTo>
                <a:lnTo>
                  <a:pt x="38156" y="30287"/>
                </a:lnTo>
                <a:cubicBezTo>
                  <a:pt x="38042" y="30508"/>
                  <a:pt x="37892" y="30728"/>
                  <a:pt x="37751" y="30913"/>
                </a:cubicBezTo>
                <a:lnTo>
                  <a:pt x="37232" y="30913"/>
                </a:lnTo>
                <a:cubicBezTo>
                  <a:pt x="36501" y="30842"/>
                  <a:pt x="35735" y="30763"/>
                  <a:pt x="34996" y="30622"/>
                </a:cubicBezTo>
                <a:cubicBezTo>
                  <a:pt x="35145" y="30472"/>
                  <a:pt x="35251" y="30323"/>
                  <a:pt x="35401" y="30182"/>
                </a:cubicBezTo>
                <a:close/>
                <a:moveTo>
                  <a:pt x="63063" y="28271"/>
                </a:moveTo>
                <a:cubicBezTo>
                  <a:pt x="63168" y="28782"/>
                  <a:pt x="63283" y="29266"/>
                  <a:pt x="63389" y="29742"/>
                </a:cubicBezTo>
                <a:cubicBezTo>
                  <a:pt x="63424" y="29812"/>
                  <a:pt x="63424" y="29882"/>
                  <a:pt x="63424" y="29962"/>
                </a:cubicBezTo>
                <a:cubicBezTo>
                  <a:pt x="62473" y="30323"/>
                  <a:pt x="61487" y="30657"/>
                  <a:pt x="60492" y="30948"/>
                </a:cubicBezTo>
                <a:cubicBezTo>
                  <a:pt x="60457" y="30402"/>
                  <a:pt x="60386" y="29882"/>
                  <a:pt x="60307" y="29337"/>
                </a:cubicBezTo>
                <a:cubicBezTo>
                  <a:pt x="61267" y="29002"/>
                  <a:pt x="62182" y="28676"/>
                  <a:pt x="63063" y="28271"/>
                </a:cubicBezTo>
                <a:close/>
                <a:moveTo>
                  <a:pt x="3557" y="29301"/>
                </a:moveTo>
                <a:cubicBezTo>
                  <a:pt x="4217" y="29337"/>
                  <a:pt x="4877" y="29337"/>
                  <a:pt x="5538" y="29337"/>
                </a:cubicBezTo>
                <a:lnTo>
                  <a:pt x="6092" y="29337"/>
                </a:lnTo>
                <a:cubicBezTo>
                  <a:pt x="5503" y="29882"/>
                  <a:pt x="4957" y="30437"/>
                  <a:pt x="4402" y="30983"/>
                </a:cubicBezTo>
                <a:cubicBezTo>
                  <a:pt x="4076" y="30948"/>
                  <a:pt x="3707" y="30948"/>
                  <a:pt x="3381" y="30913"/>
                </a:cubicBezTo>
                <a:cubicBezTo>
                  <a:pt x="2826" y="30877"/>
                  <a:pt x="2280" y="30842"/>
                  <a:pt x="1761" y="30763"/>
                </a:cubicBezTo>
                <a:cubicBezTo>
                  <a:pt x="2351" y="30287"/>
                  <a:pt x="2941" y="29777"/>
                  <a:pt x="3557" y="29301"/>
                </a:cubicBezTo>
                <a:close/>
                <a:moveTo>
                  <a:pt x="50702" y="29486"/>
                </a:moveTo>
                <a:lnTo>
                  <a:pt x="50702" y="29486"/>
                </a:lnTo>
                <a:cubicBezTo>
                  <a:pt x="50623" y="29847"/>
                  <a:pt x="50588" y="30217"/>
                  <a:pt x="50517" y="30587"/>
                </a:cubicBezTo>
                <a:cubicBezTo>
                  <a:pt x="49487" y="30763"/>
                  <a:pt x="48457" y="30877"/>
                  <a:pt x="47436" y="30983"/>
                </a:cubicBezTo>
                <a:cubicBezTo>
                  <a:pt x="47541" y="30657"/>
                  <a:pt x="47656" y="30287"/>
                  <a:pt x="47726" y="29962"/>
                </a:cubicBezTo>
                <a:cubicBezTo>
                  <a:pt x="48721" y="29847"/>
                  <a:pt x="49707" y="29706"/>
                  <a:pt x="50702" y="29486"/>
                </a:cubicBezTo>
                <a:close/>
                <a:moveTo>
                  <a:pt x="83381" y="0"/>
                </a:moveTo>
                <a:cubicBezTo>
                  <a:pt x="83108" y="0"/>
                  <a:pt x="82827" y="9"/>
                  <a:pt x="82537" y="28"/>
                </a:cubicBezTo>
                <a:cubicBezTo>
                  <a:pt x="78831" y="248"/>
                  <a:pt x="75864" y="1754"/>
                  <a:pt x="73478" y="3656"/>
                </a:cubicBezTo>
                <a:lnTo>
                  <a:pt x="73407" y="3620"/>
                </a:lnTo>
                <a:cubicBezTo>
                  <a:pt x="73407" y="3691"/>
                  <a:pt x="73372" y="3735"/>
                  <a:pt x="73372" y="3770"/>
                </a:cubicBezTo>
                <a:cubicBezTo>
                  <a:pt x="72597" y="4395"/>
                  <a:pt x="71937" y="5055"/>
                  <a:pt x="71277" y="5716"/>
                </a:cubicBezTo>
                <a:cubicBezTo>
                  <a:pt x="71277" y="5672"/>
                  <a:pt x="71277" y="5636"/>
                  <a:pt x="71312" y="5636"/>
                </a:cubicBezTo>
                <a:lnTo>
                  <a:pt x="71206" y="5601"/>
                </a:lnTo>
                <a:cubicBezTo>
                  <a:pt x="71206" y="5672"/>
                  <a:pt x="71171" y="5751"/>
                  <a:pt x="71171" y="5857"/>
                </a:cubicBezTo>
                <a:cubicBezTo>
                  <a:pt x="70546" y="6517"/>
                  <a:pt x="69991" y="7177"/>
                  <a:pt x="69446" y="7837"/>
                </a:cubicBezTo>
                <a:lnTo>
                  <a:pt x="69410" y="7837"/>
                </a:lnTo>
                <a:cubicBezTo>
                  <a:pt x="69366" y="7873"/>
                  <a:pt x="69366" y="7917"/>
                  <a:pt x="69366" y="7952"/>
                </a:cubicBezTo>
                <a:cubicBezTo>
                  <a:pt x="68970" y="8498"/>
                  <a:pt x="68565" y="9017"/>
                  <a:pt x="68231" y="9528"/>
                </a:cubicBezTo>
                <a:cubicBezTo>
                  <a:pt x="66435" y="12055"/>
                  <a:pt x="64163" y="14300"/>
                  <a:pt x="61707" y="16421"/>
                </a:cubicBezTo>
                <a:lnTo>
                  <a:pt x="61707" y="16316"/>
                </a:lnTo>
                <a:lnTo>
                  <a:pt x="61628" y="16316"/>
                </a:lnTo>
                <a:cubicBezTo>
                  <a:pt x="61628" y="16386"/>
                  <a:pt x="61593" y="16421"/>
                  <a:pt x="61593" y="16500"/>
                </a:cubicBezTo>
                <a:cubicBezTo>
                  <a:pt x="60862" y="17117"/>
                  <a:pt x="60122" y="17742"/>
                  <a:pt x="59392" y="18332"/>
                </a:cubicBezTo>
                <a:lnTo>
                  <a:pt x="59392" y="18217"/>
                </a:lnTo>
                <a:lnTo>
                  <a:pt x="59321" y="18182"/>
                </a:lnTo>
                <a:cubicBezTo>
                  <a:pt x="59321" y="18261"/>
                  <a:pt x="59286" y="18332"/>
                  <a:pt x="59286" y="18402"/>
                </a:cubicBezTo>
                <a:cubicBezTo>
                  <a:pt x="58546" y="18992"/>
                  <a:pt x="57851" y="19538"/>
                  <a:pt x="57120" y="20093"/>
                </a:cubicBezTo>
                <a:lnTo>
                  <a:pt x="57041" y="20093"/>
                </a:lnTo>
                <a:lnTo>
                  <a:pt x="57041" y="20163"/>
                </a:lnTo>
                <a:cubicBezTo>
                  <a:pt x="56865" y="20313"/>
                  <a:pt x="56680" y="20462"/>
                  <a:pt x="56495" y="20603"/>
                </a:cubicBezTo>
                <a:lnTo>
                  <a:pt x="55940" y="21008"/>
                </a:lnTo>
                <a:cubicBezTo>
                  <a:pt x="53264" y="23103"/>
                  <a:pt x="50772" y="24310"/>
                  <a:pt x="48316" y="24715"/>
                </a:cubicBezTo>
                <a:cubicBezTo>
                  <a:pt x="47963" y="24777"/>
                  <a:pt x="47611" y="24800"/>
                  <a:pt x="47260" y="24800"/>
                </a:cubicBezTo>
                <a:cubicBezTo>
                  <a:pt x="46772" y="24800"/>
                  <a:pt x="46288" y="24756"/>
                  <a:pt x="45816" y="24715"/>
                </a:cubicBezTo>
                <a:cubicBezTo>
                  <a:pt x="45405" y="24690"/>
                  <a:pt x="44990" y="24665"/>
                  <a:pt x="44573" y="24665"/>
                </a:cubicBezTo>
                <a:cubicBezTo>
                  <a:pt x="44401" y="24665"/>
                  <a:pt x="44228" y="24669"/>
                  <a:pt x="44055" y="24679"/>
                </a:cubicBezTo>
                <a:cubicBezTo>
                  <a:pt x="43879" y="24679"/>
                  <a:pt x="43694" y="24679"/>
                  <a:pt x="43509" y="24715"/>
                </a:cubicBezTo>
                <a:cubicBezTo>
                  <a:pt x="43544" y="24679"/>
                  <a:pt x="43544" y="24644"/>
                  <a:pt x="43544" y="24600"/>
                </a:cubicBezTo>
                <a:lnTo>
                  <a:pt x="43474" y="24600"/>
                </a:lnTo>
                <a:cubicBezTo>
                  <a:pt x="43474" y="24644"/>
                  <a:pt x="43439" y="24679"/>
                  <a:pt x="43439" y="24715"/>
                </a:cubicBezTo>
                <a:cubicBezTo>
                  <a:pt x="42373" y="24820"/>
                  <a:pt x="41678" y="25040"/>
                  <a:pt x="40648" y="25410"/>
                </a:cubicBezTo>
                <a:cubicBezTo>
                  <a:pt x="40577" y="25445"/>
                  <a:pt x="40498" y="25445"/>
                  <a:pt x="40428" y="25481"/>
                </a:cubicBezTo>
                <a:cubicBezTo>
                  <a:pt x="40243" y="25560"/>
                  <a:pt x="40058" y="25630"/>
                  <a:pt x="39873" y="25665"/>
                </a:cubicBezTo>
                <a:cubicBezTo>
                  <a:pt x="37577" y="26488"/>
                  <a:pt x="34895" y="26958"/>
                  <a:pt x="32275" y="26958"/>
                </a:cubicBezTo>
                <a:cubicBezTo>
                  <a:pt x="32093" y="26958"/>
                  <a:pt x="31911" y="26955"/>
                  <a:pt x="31730" y="26951"/>
                </a:cubicBezTo>
                <a:lnTo>
                  <a:pt x="31694" y="26916"/>
                </a:lnTo>
                <a:lnTo>
                  <a:pt x="31694" y="26951"/>
                </a:lnTo>
                <a:cubicBezTo>
                  <a:pt x="30673" y="26916"/>
                  <a:pt x="29678" y="26801"/>
                  <a:pt x="28727" y="26581"/>
                </a:cubicBezTo>
                <a:lnTo>
                  <a:pt x="28692" y="26581"/>
                </a:lnTo>
                <a:cubicBezTo>
                  <a:pt x="26412" y="26141"/>
                  <a:pt x="24325" y="25225"/>
                  <a:pt x="22785" y="23764"/>
                </a:cubicBezTo>
                <a:cubicBezTo>
                  <a:pt x="20874" y="21924"/>
                  <a:pt x="20064" y="19432"/>
                  <a:pt x="19298" y="17011"/>
                </a:cubicBezTo>
                <a:cubicBezTo>
                  <a:pt x="18524" y="14625"/>
                  <a:pt x="17722" y="12204"/>
                  <a:pt x="15882" y="10408"/>
                </a:cubicBezTo>
                <a:lnTo>
                  <a:pt x="15847" y="10373"/>
                </a:lnTo>
                <a:cubicBezTo>
                  <a:pt x="15521" y="10074"/>
                  <a:pt x="15152" y="9783"/>
                  <a:pt x="14747" y="9493"/>
                </a:cubicBezTo>
                <a:cubicBezTo>
                  <a:pt x="12798" y="8228"/>
                  <a:pt x="10381" y="7580"/>
                  <a:pt x="7629" y="7580"/>
                </a:cubicBezTo>
                <a:cubicBezTo>
                  <a:pt x="6701" y="7580"/>
                  <a:pt x="5735" y="7653"/>
                  <a:pt x="4737" y="7802"/>
                </a:cubicBezTo>
                <a:cubicBezTo>
                  <a:pt x="3196" y="8022"/>
                  <a:pt x="1576" y="8463"/>
                  <a:pt x="0" y="9017"/>
                </a:cubicBezTo>
                <a:lnTo>
                  <a:pt x="0" y="9123"/>
                </a:lnTo>
                <a:cubicBezTo>
                  <a:pt x="845" y="8832"/>
                  <a:pt x="1726" y="8533"/>
                  <a:pt x="2606" y="8313"/>
                </a:cubicBezTo>
                <a:lnTo>
                  <a:pt x="2606" y="8427"/>
                </a:lnTo>
                <a:cubicBezTo>
                  <a:pt x="2351" y="9123"/>
                  <a:pt x="2095" y="9854"/>
                  <a:pt x="1840" y="10628"/>
                </a:cubicBezTo>
                <a:cubicBezTo>
                  <a:pt x="1215" y="10778"/>
                  <a:pt x="625" y="10954"/>
                  <a:pt x="0" y="11174"/>
                </a:cubicBezTo>
                <a:lnTo>
                  <a:pt x="0" y="11253"/>
                </a:lnTo>
                <a:cubicBezTo>
                  <a:pt x="590" y="11068"/>
                  <a:pt x="1215" y="10884"/>
                  <a:pt x="1796" y="10699"/>
                </a:cubicBezTo>
                <a:lnTo>
                  <a:pt x="1796" y="10699"/>
                </a:lnTo>
                <a:cubicBezTo>
                  <a:pt x="1541" y="11473"/>
                  <a:pt x="1250" y="12204"/>
                  <a:pt x="880" y="12935"/>
                </a:cubicBezTo>
                <a:cubicBezTo>
                  <a:pt x="590" y="13014"/>
                  <a:pt x="299" y="13120"/>
                  <a:pt x="0" y="13199"/>
                </a:cubicBezTo>
                <a:lnTo>
                  <a:pt x="0" y="13305"/>
                </a:lnTo>
                <a:cubicBezTo>
                  <a:pt x="299" y="13199"/>
                  <a:pt x="555" y="13120"/>
                  <a:pt x="845" y="13049"/>
                </a:cubicBezTo>
                <a:lnTo>
                  <a:pt x="845" y="13049"/>
                </a:lnTo>
                <a:cubicBezTo>
                  <a:pt x="590" y="13595"/>
                  <a:pt x="299" y="14115"/>
                  <a:pt x="0" y="14625"/>
                </a:cubicBezTo>
                <a:lnTo>
                  <a:pt x="0" y="14775"/>
                </a:lnTo>
                <a:cubicBezTo>
                  <a:pt x="370" y="14220"/>
                  <a:pt x="660" y="13639"/>
                  <a:pt x="960" y="13014"/>
                </a:cubicBezTo>
                <a:cubicBezTo>
                  <a:pt x="1911" y="12759"/>
                  <a:pt x="2861" y="12539"/>
                  <a:pt x="3821" y="12424"/>
                </a:cubicBezTo>
                <a:lnTo>
                  <a:pt x="3821" y="12424"/>
                </a:lnTo>
                <a:cubicBezTo>
                  <a:pt x="3451" y="13155"/>
                  <a:pt x="3046" y="13895"/>
                  <a:pt x="2606" y="14555"/>
                </a:cubicBezTo>
                <a:cubicBezTo>
                  <a:pt x="2351" y="14625"/>
                  <a:pt x="2131" y="14660"/>
                  <a:pt x="1875" y="14696"/>
                </a:cubicBezTo>
                <a:cubicBezTo>
                  <a:pt x="1250" y="14845"/>
                  <a:pt x="625" y="14995"/>
                  <a:pt x="0" y="15136"/>
                </a:cubicBezTo>
                <a:lnTo>
                  <a:pt x="0" y="15215"/>
                </a:lnTo>
                <a:cubicBezTo>
                  <a:pt x="845" y="14995"/>
                  <a:pt x="1690" y="14810"/>
                  <a:pt x="2571" y="14660"/>
                </a:cubicBezTo>
                <a:lnTo>
                  <a:pt x="2571" y="14660"/>
                </a:lnTo>
                <a:cubicBezTo>
                  <a:pt x="2131" y="15286"/>
                  <a:pt x="1655" y="15911"/>
                  <a:pt x="1101" y="16456"/>
                </a:cubicBezTo>
                <a:cubicBezTo>
                  <a:pt x="740" y="16536"/>
                  <a:pt x="370" y="16606"/>
                  <a:pt x="0" y="16677"/>
                </a:cubicBezTo>
                <a:lnTo>
                  <a:pt x="0" y="16756"/>
                </a:lnTo>
                <a:cubicBezTo>
                  <a:pt x="335" y="16677"/>
                  <a:pt x="660" y="16606"/>
                  <a:pt x="995" y="16571"/>
                </a:cubicBezTo>
                <a:lnTo>
                  <a:pt x="995" y="16571"/>
                </a:lnTo>
                <a:cubicBezTo>
                  <a:pt x="995" y="16606"/>
                  <a:pt x="960" y="16606"/>
                  <a:pt x="916" y="16641"/>
                </a:cubicBezTo>
                <a:cubicBezTo>
                  <a:pt x="625" y="16941"/>
                  <a:pt x="335" y="17231"/>
                  <a:pt x="0" y="17522"/>
                </a:cubicBezTo>
                <a:lnTo>
                  <a:pt x="0" y="17636"/>
                </a:lnTo>
                <a:cubicBezTo>
                  <a:pt x="335" y="17337"/>
                  <a:pt x="660" y="17011"/>
                  <a:pt x="995" y="16721"/>
                </a:cubicBezTo>
                <a:cubicBezTo>
                  <a:pt x="1030" y="16641"/>
                  <a:pt x="1101" y="16606"/>
                  <a:pt x="1136" y="16536"/>
                </a:cubicBezTo>
                <a:cubicBezTo>
                  <a:pt x="2131" y="16386"/>
                  <a:pt x="3117" y="16280"/>
                  <a:pt x="4111" y="16236"/>
                </a:cubicBezTo>
                <a:lnTo>
                  <a:pt x="4111" y="16236"/>
                </a:lnTo>
                <a:cubicBezTo>
                  <a:pt x="4041" y="16351"/>
                  <a:pt x="3927" y="16421"/>
                  <a:pt x="3856" y="16536"/>
                </a:cubicBezTo>
                <a:cubicBezTo>
                  <a:pt x="3337" y="17046"/>
                  <a:pt x="2826" y="17487"/>
                  <a:pt x="2315" y="17962"/>
                </a:cubicBezTo>
                <a:cubicBezTo>
                  <a:pt x="1541" y="17997"/>
                  <a:pt x="775" y="18041"/>
                  <a:pt x="0" y="18147"/>
                </a:cubicBezTo>
                <a:lnTo>
                  <a:pt x="0" y="18217"/>
                </a:lnTo>
                <a:cubicBezTo>
                  <a:pt x="740" y="18147"/>
                  <a:pt x="1470" y="18076"/>
                  <a:pt x="2201" y="18041"/>
                </a:cubicBezTo>
                <a:lnTo>
                  <a:pt x="2201" y="18041"/>
                </a:lnTo>
                <a:cubicBezTo>
                  <a:pt x="1576" y="18622"/>
                  <a:pt x="916" y="19142"/>
                  <a:pt x="255" y="19652"/>
                </a:cubicBezTo>
                <a:lnTo>
                  <a:pt x="0" y="19652"/>
                </a:lnTo>
                <a:lnTo>
                  <a:pt x="0" y="19723"/>
                </a:lnTo>
                <a:lnTo>
                  <a:pt x="150" y="19723"/>
                </a:lnTo>
                <a:cubicBezTo>
                  <a:pt x="114" y="19758"/>
                  <a:pt x="35" y="19802"/>
                  <a:pt x="0" y="19837"/>
                </a:cubicBezTo>
                <a:lnTo>
                  <a:pt x="0" y="19943"/>
                </a:lnTo>
                <a:cubicBezTo>
                  <a:pt x="114" y="19872"/>
                  <a:pt x="185" y="19802"/>
                  <a:pt x="299" y="19723"/>
                </a:cubicBezTo>
                <a:cubicBezTo>
                  <a:pt x="1321" y="19723"/>
                  <a:pt x="2351" y="19758"/>
                  <a:pt x="3337" y="19837"/>
                </a:cubicBezTo>
                <a:cubicBezTo>
                  <a:pt x="2676" y="20348"/>
                  <a:pt x="2016" y="20823"/>
                  <a:pt x="1321" y="21343"/>
                </a:cubicBezTo>
                <a:cubicBezTo>
                  <a:pt x="880" y="21299"/>
                  <a:pt x="440" y="21263"/>
                  <a:pt x="0" y="21263"/>
                </a:cubicBezTo>
                <a:lnTo>
                  <a:pt x="0" y="21343"/>
                </a:lnTo>
                <a:cubicBezTo>
                  <a:pt x="405" y="21343"/>
                  <a:pt x="810" y="21378"/>
                  <a:pt x="1215" y="21413"/>
                </a:cubicBezTo>
                <a:cubicBezTo>
                  <a:pt x="916" y="21633"/>
                  <a:pt x="590" y="21889"/>
                  <a:pt x="255" y="22109"/>
                </a:cubicBezTo>
                <a:cubicBezTo>
                  <a:pt x="185" y="22144"/>
                  <a:pt x="79" y="22223"/>
                  <a:pt x="0" y="22293"/>
                </a:cubicBezTo>
                <a:lnTo>
                  <a:pt x="0" y="22399"/>
                </a:lnTo>
                <a:cubicBezTo>
                  <a:pt x="114" y="22329"/>
                  <a:pt x="220" y="22258"/>
                  <a:pt x="299" y="22179"/>
                </a:cubicBezTo>
                <a:cubicBezTo>
                  <a:pt x="660" y="21924"/>
                  <a:pt x="1030" y="21668"/>
                  <a:pt x="1356" y="21413"/>
                </a:cubicBezTo>
                <a:cubicBezTo>
                  <a:pt x="2386" y="21519"/>
                  <a:pt x="3416" y="21633"/>
                  <a:pt x="4481" y="21818"/>
                </a:cubicBezTo>
                <a:cubicBezTo>
                  <a:pt x="4332" y="21924"/>
                  <a:pt x="4182" y="22038"/>
                  <a:pt x="4076" y="22144"/>
                </a:cubicBezTo>
                <a:cubicBezTo>
                  <a:pt x="3636" y="22443"/>
                  <a:pt x="3196" y="22769"/>
                  <a:pt x="2791" y="23103"/>
                </a:cubicBezTo>
                <a:cubicBezTo>
                  <a:pt x="1840" y="22989"/>
                  <a:pt x="880" y="22883"/>
                  <a:pt x="0" y="22804"/>
                </a:cubicBezTo>
                <a:lnTo>
                  <a:pt x="0" y="22919"/>
                </a:lnTo>
                <a:cubicBezTo>
                  <a:pt x="880" y="22989"/>
                  <a:pt x="1761" y="23059"/>
                  <a:pt x="2676" y="23174"/>
                </a:cubicBezTo>
                <a:cubicBezTo>
                  <a:pt x="2060" y="23614"/>
                  <a:pt x="1435" y="24054"/>
                  <a:pt x="810" y="24494"/>
                </a:cubicBezTo>
                <a:cubicBezTo>
                  <a:pt x="555" y="24459"/>
                  <a:pt x="255" y="24459"/>
                  <a:pt x="0" y="24424"/>
                </a:cubicBezTo>
                <a:lnTo>
                  <a:pt x="0" y="24494"/>
                </a:lnTo>
                <a:cubicBezTo>
                  <a:pt x="220" y="24530"/>
                  <a:pt x="475" y="24530"/>
                  <a:pt x="696" y="24565"/>
                </a:cubicBezTo>
                <a:cubicBezTo>
                  <a:pt x="475" y="24715"/>
                  <a:pt x="220" y="24864"/>
                  <a:pt x="0" y="25040"/>
                </a:cubicBezTo>
                <a:lnTo>
                  <a:pt x="0" y="25155"/>
                </a:lnTo>
                <a:cubicBezTo>
                  <a:pt x="299" y="24935"/>
                  <a:pt x="555" y="24750"/>
                  <a:pt x="845" y="24565"/>
                </a:cubicBezTo>
                <a:cubicBezTo>
                  <a:pt x="1400" y="24600"/>
                  <a:pt x="1946" y="24679"/>
                  <a:pt x="2500" y="24715"/>
                </a:cubicBezTo>
                <a:cubicBezTo>
                  <a:pt x="2861" y="24750"/>
                  <a:pt x="3231" y="24785"/>
                  <a:pt x="3557" y="24820"/>
                </a:cubicBezTo>
                <a:cubicBezTo>
                  <a:pt x="2941" y="25260"/>
                  <a:pt x="2315" y="25701"/>
                  <a:pt x="1655" y="26141"/>
                </a:cubicBezTo>
                <a:cubicBezTo>
                  <a:pt x="1065" y="26106"/>
                  <a:pt x="519" y="26070"/>
                  <a:pt x="0" y="26000"/>
                </a:cubicBezTo>
                <a:lnTo>
                  <a:pt x="0" y="26106"/>
                </a:lnTo>
                <a:cubicBezTo>
                  <a:pt x="475" y="26141"/>
                  <a:pt x="995" y="26185"/>
                  <a:pt x="1541" y="26220"/>
                </a:cubicBezTo>
                <a:cubicBezTo>
                  <a:pt x="1030" y="26581"/>
                  <a:pt x="519" y="26916"/>
                  <a:pt x="0" y="27241"/>
                </a:cubicBezTo>
                <a:lnTo>
                  <a:pt x="0" y="27356"/>
                </a:lnTo>
                <a:cubicBezTo>
                  <a:pt x="555" y="26986"/>
                  <a:pt x="1136" y="26625"/>
                  <a:pt x="1690" y="26220"/>
                </a:cubicBezTo>
                <a:cubicBezTo>
                  <a:pt x="2536" y="26290"/>
                  <a:pt x="3416" y="26326"/>
                  <a:pt x="4332" y="26361"/>
                </a:cubicBezTo>
                <a:cubicBezTo>
                  <a:pt x="3742" y="26801"/>
                  <a:pt x="3161" y="27206"/>
                  <a:pt x="2571" y="27646"/>
                </a:cubicBezTo>
                <a:cubicBezTo>
                  <a:pt x="1726" y="27576"/>
                  <a:pt x="845" y="27541"/>
                  <a:pt x="0" y="27461"/>
                </a:cubicBezTo>
                <a:lnTo>
                  <a:pt x="0" y="27541"/>
                </a:lnTo>
                <a:cubicBezTo>
                  <a:pt x="810" y="27611"/>
                  <a:pt x="1655" y="27681"/>
                  <a:pt x="2456" y="27726"/>
                </a:cubicBezTo>
                <a:cubicBezTo>
                  <a:pt x="1911" y="28122"/>
                  <a:pt x="1321" y="28527"/>
                  <a:pt x="740" y="28967"/>
                </a:cubicBezTo>
                <a:cubicBezTo>
                  <a:pt x="519" y="28932"/>
                  <a:pt x="299" y="28896"/>
                  <a:pt x="35" y="28896"/>
                </a:cubicBezTo>
                <a:lnTo>
                  <a:pt x="0" y="28861"/>
                </a:lnTo>
                <a:lnTo>
                  <a:pt x="0" y="28967"/>
                </a:lnTo>
                <a:lnTo>
                  <a:pt x="35" y="28967"/>
                </a:lnTo>
                <a:cubicBezTo>
                  <a:pt x="220" y="28967"/>
                  <a:pt x="440" y="29002"/>
                  <a:pt x="625" y="29046"/>
                </a:cubicBezTo>
                <a:cubicBezTo>
                  <a:pt x="440" y="29187"/>
                  <a:pt x="220" y="29337"/>
                  <a:pt x="0" y="29486"/>
                </a:cubicBezTo>
                <a:lnTo>
                  <a:pt x="0" y="29592"/>
                </a:lnTo>
                <a:cubicBezTo>
                  <a:pt x="255" y="29407"/>
                  <a:pt x="519" y="29222"/>
                  <a:pt x="775" y="29046"/>
                </a:cubicBezTo>
                <a:cubicBezTo>
                  <a:pt x="1655" y="29152"/>
                  <a:pt x="2536" y="29222"/>
                  <a:pt x="3416" y="29266"/>
                </a:cubicBezTo>
                <a:cubicBezTo>
                  <a:pt x="2826" y="29777"/>
                  <a:pt x="2236" y="30252"/>
                  <a:pt x="1655" y="30763"/>
                </a:cubicBezTo>
                <a:cubicBezTo>
                  <a:pt x="1101" y="30692"/>
                  <a:pt x="555" y="30622"/>
                  <a:pt x="0" y="30543"/>
                </a:cubicBezTo>
                <a:lnTo>
                  <a:pt x="0" y="30657"/>
                </a:lnTo>
                <a:cubicBezTo>
                  <a:pt x="519" y="30728"/>
                  <a:pt x="1030" y="30807"/>
                  <a:pt x="1541" y="30842"/>
                </a:cubicBezTo>
                <a:cubicBezTo>
                  <a:pt x="1470" y="30913"/>
                  <a:pt x="1356" y="30983"/>
                  <a:pt x="1285" y="31062"/>
                </a:cubicBezTo>
                <a:lnTo>
                  <a:pt x="1435" y="31062"/>
                </a:lnTo>
                <a:cubicBezTo>
                  <a:pt x="1506" y="30983"/>
                  <a:pt x="1576" y="30913"/>
                  <a:pt x="1655" y="30842"/>
                </a:cubicBezTo>
                <a:cubicBezTo>
                  <a:pt x="2236" y="30913"/>
                  <a:pt x="2791" y="30983"/>
                  <a:pt x="3381" y="31027"/>
                </a:cubicBezTo>
                <a:cubicBezTo>
                  <a:pt x="3636" y="31027"/>
                  <a:pt x="3927" y="31062"/>
                  <a:pt x="4182" y="31062"/>
                </a:cubicBezTo>
                <a:lnTo>
                  <a:pt x="5538" y="31062"/>
                </a:lnTo>
                <a:cubicBezTo>
                  <a:pt x="5212" y="31027"/>
                  <a:pt x="4877" y="31027"/>
                  <a:pt x="4516" y="30983"/>
                </a:cubicBezTo>
                <a:cubicBezTo>
                  <a:pt x="5098" y="30437"/>
                  <a:pt x="5652" y="29882"/>
                  <a:pt x="6198" y="29337"/>
                </a:cubicBezTo>
                <a:lnTo>
                  <a:pt x="8804" y="29337"/>
                </a:lnTo>
                <a:cubicBezTo>
                  <a:pt x="8443" y="29812"/>
                  <a:pt x="8038" y="30252"/>
                  <a:pt x="7668" y="30728"/>
                </a:cubicBezTo>
                <a:cubicBezTo>
                  <a:pt x="7563" y="30842"/>
                  <a:pt x="7483" y="30948"/>
                  <a:pt x="7413" y="31062"/>
                </a:cubicBezTo>
                <a:lnTo>
                  <a:pt x="7519" y="31062"/>
                </a:lnTo>
                <a:cubicBezTo>
                  <a:pt x="7598" y="30948"/>
                  <a:pt x="7668" y="30877"/>
                  <a:pt x="7739" y="30807"/>
                </a:cubicBezTo>
                <a:cubicBezTo>
                  <a:pt x="8108" y="30287"/>
                  <a:pt x="8513" y="29812"/>
                  <a:pt x="8918" y="29337"/>
                </a:cubicBezTo>
                <a:cubicBezTo>
                  <a:pt x="9720" y="29337"/>
                  <a:pt x="10530" y="29372"/>
                  <a:pt x="11340" y="29407"/>
                </a:cubicBezTo>
                <a:cubicBezTo>
                  <a:pt x="10970" y="29926"/>
                  <a:pt x="10644" y="30437"/>
                  <a:pt x="10309" y="30913"/>
                </a:cubicBezTo>
                <a:cubicBezTo>
                  <a:pt x="10274" y="30948"/>
                  <a:pt x="10239" y="31027"/>
                  <a:pt x="10204" y="31062"/>
                </a:cubicBezTo>
                <a:lnTo>
                  <a:pt x="10309" y="31062"/>
                </a:lnTo>
                <a:cubicBezTo>
                  <a:pt x="10345" y="31027"/>
                  <a:pt x="10345" y="30983"/>
                  <a:pt x="10380" y="30948"/>
                </a:cubicBezTo>
                <a:cubicBezTo>
                  <a:pt x="10714" y="30472"/>
                  <a:pt x="11084" y="29926"/>
                  <a:pt x="11445" y="29407"/>
                </a:cubicBezTo>
                <a:cubicBezTo>
                  <a:pt x="12326" y="29486"/>
                  <a:pt x="13206" y="29592"/>
                  <a:pt x="14086" y="29742"/>
                </a:cubicBezTo>
                <a:cubicBezTo>
                  <a:pt x="13796" y="30182"/>
                  <a:pt x="13541" y="30622"/>
                  <a:pt x="13320" y="31062"/>
                </a:cubicBezTo>
                <a:lnTo>
                  <a:pt x="13391" y="31062"/>
                </a:lnTo>
                <a:cubicBezTo>
                  <a:pt x="13646" y="30622"/>
                  <a:pt x="13901" y="30182"/>
                  <a:pt x="14166" y="29742"/>
                </a:cubicBezTo>
                <a:cubicBezTo>
                  <a:pt x="15301" y="29926"/>
                  <a:pt x="16402" y="30217"/>
                  <a:pt x="17423" y="30587"/>
                </a:cubicBezTo>
                <a:cubicBezTo>
                  <a:pt x="17353" y="30728"/>
                  <a:pt x="17247" y="30913"/>
                  <a:pt x="17168" y="31062"/>
                </a:cubicBezTo>
                <a:lnTo>
                  <a:pt x="17247" y="31062"/>
                </a:lnTo>
                <a:cubicBezTo>
                  <a:pt x="17353" y="30913"/>
                  <a:pt x="17423" y="30763"/>
                  <a:pt x="17538" y="30622"/>
                </a:cubicBezTo>
                <a:cubicBezTo>
                  <a:pt x="17943" y="30728"/>
                  <a:pt x="18347" y="30913"/>
                  <a:pt x="18788" y="31062"/>
                </a:cubicBezTo>
                <a:lnTo>
                  <a:pt x="19008" y="31062"/>
                </a:lnTo>
                <a:cubicBezTo>
                  <a:pt x="18524" y="30877"/>
                  <a:pt x="18048" y="30692"/>
                  <a:pt x="17573" y="30543"/>
                </a:cubicBezTo>
                <a:cubicBezTo>
                  <a:pt x="17573" y="30508"/>
                  <a:pt x="17608" y="30472"/>
                  <a:pt x="17608" y="30472"/>
                </a:cubicBezTo>
                <a:cubicBezTo>
                  <a:pt x="17978" y="29847"/>
                  <a:pt x="18383" y="29152"/>
                  <a:pt x="18823" y="28527"/>
                </a:cubicBezTo>
                <a:cubicBezTo>
                  <a:pt x="19888" y="28896"/>
                  <a:pt x="20909" y="29337"/>
                  <a:pt x="21904" y="29847"/>
                </a:cubicBezTo>
                <a:cubicBezTo>
                  <a:pt x="21605" y="30217"/>
                  <a:pt x="21314" y="30622"/>
                  <a:pt x="21024" y="31062"/>
                </a:cubicBezTo>
                <a:lnTo>
                  <a:pt x="21130" y="31062"/>
                </a:lnTo>
                <a:cubicBezTo>
                  <a:pt x="21385" y="30657"/>
                  <a:pt x="21684" y="30252"/>
                  <a:pt x="21975" y="29882"/>
                </a:cubicBezTo>
                <a:cubicBezTo>
                  <a:pt x="22705" y="30252"/>
                  <a:pt x="23445" y="30657"/>
                  <a:pt x="24176" y="31062"/>
                </a:cubicBezTo>
                <a:lnTo>
                  <a:pt x="24361" y="31062"/>
                </a:lnTo>
                <a:cubicBezTo>
                  <a:pt x="23586" y="30622"/>
                  <a:pt x="22820" y="30217"/>
                  <a:pt x="22010" y="29812"/>
                </a:cubicBezTo>
                <a:cubicBezTo>
                  <a:pt x="22450" y="29222"/>
                  <a:pt x="22926" y="28712"/>
                  <a:pt x="23445" y="28342"/>
                </a:cubicBezTo>
                <a:cubicBezTo>
                  <a:pt x="24396" y="28861"/>
                  <a:pt x="25311" y="29442"/>
                  <a:pt x="26227" y="30032"/>
                </a:cubicBezTo>
                <a:cubicBezTo>
                  <a:pt x="25901" y="30323"/>
                  <a:pt x="25611" y="30692"/>
                  <a:pt x="25311" y="31062"/>
                </a:cubicBezTo>
                <a:lnTo>
                  <a:pt x="25426" y="31062"/>
                </a:lnTo>
                <a:cubicBezTo>
                  <a:pt x="25681" y="30692"/>
                  <a:pt x="26007" y="30367"/>
                  <a:pt x="26306" y="30067"/>
                </a:cubicBezTo>
                <a:cubicBezTo>
                  <a:pt x="26526" y="30217"/>
                  <a:pt x="26711" y="30323"/>
                  <a:pt x="26887" y="30472"/>
                </a:cubicBezTo>
                <a:cubicBezTo>
                  <a:pt x="27222" y="30657"/>
                  <a:pt x="27512" y="30877"/>
                  <a:pt x="27847" y="31062"/>
                </a:cubicBezTo>
                <a:lnTo>
                  <a:pt x="27988" y="31062"/>
                </a:lnTo>
                <a:cubicBezTo>
                  <a:pt x="27627" y="30842"/>
                  <a:pt x="27292" y="30622"/>
                  <a:pt x="26967" y="30402"/>
                </a:cubicBezTo>
                <a:cubicBezTo>
                  <a:pt x="26746" y="30252"/>
                  <a:pt x="26562" y="30147"/>
                  <a:pt x="26377" y="30032"/>
                </a:cubicBezTo>
                <a:cubicBezTo>
                  <a:pt x="26597" y="29812"/>
                  <a:pt x="26817" y="29662"/>
                  <a:pt x="27037" y="29486"/>
                </a:cubicBezTo>
                <a:cubicBezTo>
                  <a:pt x="27107" y="29522"/>
                  <a:pt x="27187" y="29557"/>
                  <a:pt x="27257" y="29592"/>
                </a:cubicBezTo>
                <a:cubicBezTo>
                  <a:pt x="28032" y="30103"/>
                  <a:pt x="28833" y="30587"/>
                  <a:pt x="29678" y="31062"/>
                </a:cubicBezTo>
                <a:lnTo>
                  <a:pt x="29828" y="31062"/>
                </a:lnTo>
                <a:cubicBezTo>
                  <a:pt x="28983" y="30587"/>
                  <a:pt x="28137" y="30032"/>
                  <a:pt x="27292" y="29522"/>
                </a:cubicBezTo>
                <a:cubicBezTo>
                  <a:pt x="27222" y="29522"/>
                  <a:pt x="27187" y="29486"/>
                  <a:pt x="27151" y="29442"/>
                </a:cubicBezTo>
                <a:cubicBezTo>
                  <a:pt x="27328" y="29337"/>
                  <a:pt x="27512" y="29222"/>
                  <a:pt x="27733" y="29117"/>
                </a:cubicBezTo>
                <a:cubicBezTo>
                  <a:pt x="28692" y="29627"/>
                  <a:pt x="29643" y="30182"/>
                  <a:pt x="30629" y="30657"/>
                </a:cubicBezTo>
                <a:cubicBezTo>
                  <a:pt x="30453" y="30807"/>
                  <a:pt x="30303" y="30913"/>
                  <a:pt x="30154" y="31062"/>
                </a:cubicBezTo>
                <a:lnTo>
                  <a:pt x="30303" y="31062"/>
                </a:lnTo>
                <a:cubicBezTo>
                  <a:pt x="30409" y="30948"/>
                  <a:pt x="30559" y="30807"/>
                  <a:pt x="30708" y="30692"/>
                </a:cubicBezTo>
                <a:cubicBezTo>
                  <a:pt x="30964" y="30842"/>
                  <a:pt x="31219" y="30948"/>
                  <a:pt x="31474" y="31062"/>
                </a:cubicBezTo>
                <a:lnTo>
                  <a:pt x="31659" y="31062"/>
                </a:lnTo>
                <a:cubicBezTo>
                  <a:pt x="31369" y="30913"/>
                  <a:pt x="31069" y="30807"/>
                  <a:pt x="30779" y="30657"/>
                </a:cubicBezTo>
                <a:cubicBezTo>
                  <a:pt x="30849" y="30622"/>
                  <a:pt x="30928" y="30543"/>
                  <a:pt x="30964" y="30508"/>
                </a:cubicBezTo>
                <a:cubicBezTo>
                  <a:pt x="31069" y="30437"/>
                  <a:pt x="31219" y="30367"/>
                  <a:pt x="31333" y="30287"/>
                </a:cubicBezTo>
                <a:cubicBezTo>
                  <a:pt x="32029" y="30587"/>
                  <a:pt x="32724" y="30842"/>
                  <a:pt x="33420" y="31062"/>
                </a:cubicBezTo>
                <a:lnTo>
                  <a:pt x="33754" y="31062"/>
                </a:lnTo>
                <a:cubicBezTo>
                  <a:pt x="32944" y="30842"/>
                  <a:pt x="32170" y="30543"/>
                  <a:pt x="31439" y="30252"/>
                </a:cubicBezTo>
                <a:cubicBezTo>
                  <a:pt x="31624" y="30147"/>
                  <a:pt x="31844" y="30067"/>
                  <a:pt x="32064" y="29962"/>
                </a:cubicBezTo>
                <a:cubicBezTo>
                  <a:pt x="32980" y="30252"/>
                  <a:pt x="33895" y="30508"/>
                  <a:pt x="34811" y="30692"/>
                </a:cubicBezTo>
                <a:cubicBezTo>
                  <a:pt x="34705" y="30807"/>
                  <a:pt x="34591" y="30913"/>
                  <a:pt x="34485" y="31062"/>
                </a:cubicBezTo>
                <a:lnTo>
                  <a:pt x="34591" y="31062"/>
                </a:lnTo>
                <a:cubicBezTo>
                  <a:pt x="34705" y="30948"/>
                  <a:pt x="34811" y="30807"/>
                  <a:pt x="34925" y="30692"/>
                </a:cubicBezTo>
                <a:cubicBezTo>
                  <a:pt x="35691" y="30842"/>
                  <a:pt x="36466" y="30948"/>
                  <a:pt x="37232" y="30983"/>
                </a:cubicBezTo>
                <a:cubicBezTo>
                  <a:pt x="37417" y="30983"/>
                  <a:pt x="37567" y="30983"/>
                  <a:pt x="37716" y="31027"/>
                </a:cubicBezTo>
                <a:lnTo>
                  <a:pt x="37672" y="31062"/>
                </a:lnTo>
                <a:lnTo>
                  <a:pt x="37787" y="31062"/>
                </a:lnTo>
                <a:cubicBezTo>
                  <a:pt x="37787" y="31062"/>
                  <a:pt x="37787" y="31027"/>
                  <a:pt x="37822" y="31027"/>
                </a:cubicBezTo>
                <a:cubicBezTo>
                  <a:pt x="38077" y="31027"/>
                  <a:pt x="38332" y="31062"/>
                  <a:pt x="38597" y="31062"/>
                </a:cubicBezTo>
                <a:lnTo>
                  <a:pt x="40463" y="31062"/>
                </a:lnTo>
                <a:cubicBezTo>
                  <a:pt x="39618" y="31027"/>
                  <a:pt x="38737" y="30983"/>
                  <a:pt x="37857" y="30948"/>
                </a:cubicBezTo>
                <a:cubicBezTo>
                  <a:pt x="38007" y="30728"/>
                  <a:pt x="38112" y="30508"/>
                  <a:pt x="38262" y="30287"/>
                </a:cubicBezTo>
                <a:lnTo>
                  <a:pt x="39917" y="30287"/>
                </a:lnTo>
                <a:cubicBezTo>
                  <a:pt x="40357" y="30252"/>
                  <a:pt x="40798" y="30252"/>
                  <a:pt x="41238" y="30252"/>
                </a:cubicBezTo>
                <a:cubicBezTo>
                  <a:pt x="41123" y="30543"/>
                  <a:pt x="41018" y="30807"/>
                  <a:pt x="40868" y="31062"/>
                </a:cubicBezTo>
                <a:lnTo>
                  <a:pt x="40974" y="31062"/>
                </a:lnTo>
                <a:cubicBezTo>
                  <a:pt x="41088" y="30807"/>
                  <a:pt x="41194" y="30543"/>
                  <a:pt x="41343" y="30252"/>
                </a:cubicBezTo>
                <a:cubicBezTo>
                  <a:pt x="42373" y="30252"/>
                  <a:pt x="43439" y="30252"/>
                  <a:pt x="44460" y="30217"/>
                </a:cubicBezTo>
                <a:lnTo>
                  <a:pt x="44460" y="30217"/>
                </a:lnTo>
                <a:cubicBezTo>
                  <a:pt x="44354" y="30472"/>
                  <a:pt x="44240" y="30763"/>
                  <a:pt x="44134" y="31062"/>
                </a:cubicBezTo>
                <a:lnTo>
                  <a:pt x="44205" y="31062"/>
                </a:lnTo>
                <a:cubicBezTo>
                  <a:pt x="44354" y="30763"/>
                  <a:pt x="44460" y="30472"/>
                  <a:pt x="44574" y="30217"/>
                </a:cubicBezTo>
                <a:cubicBezTo>
                  <a:pt x="45596" y="30147"/>
                  <a:pt x="46626" y="30103"/>
                  <a:pt x="47656" y="29997"/>
                </a:cubicBezTo>
                <a:lnTo>
                  <a:pt x="47656" y="29997"/>
                </a:lnTo>
                <a:lnTo>
                  <a:pt x="47321" y="30983"/>
                </a:lnTo>
                <a:cubicBezTo>
                  <a:pt x="46960" y="31027"/>
                  <a:pt x="46555" y="31027"/>
                  <a:pt x="46186" y="31062"/>
                </a:cubicBezTo>
                <a:lnTo>
                  <a:pt x="47471" y="31062"/>
                </a:lnTo>
                <a:cubicBezTo>
                  <a:pt x="48457" y="30983"/>
                  <a:pt x="49487" y="30842"/>
                  <a:pt x="50482" y="30657"/>
                </a:cubicBezTo>
                <a:lnTo>
                  <a:pt x="50482" y="30657"/>
                </a:lnTo>
                <a:cubicBezTo>
                  <a:pt x="50482" y="30807"/>
                  <a:pt x="50438" y="30913"/>
                  <a:pt x="50403" y="31062"/>
                </a:cubicBezTo>
                <a:lnTo>
                  <a:pt x="50482" y="31062"/>
                </a:lnTo>
                <a:cubicBezTo>
                  <a:pt x="50517" y="30913"/>
                  <a:pt x="50552" y="30807"/>
                  <a:pt x="50588" y="30657"/>
                </a:cubicBezTo>
                <a:cubicBezTo>
                  <a:pt x="51538" y="30472"/>
                  <a:pt x="52498" y="30252"/>
                  <a:pt x="53484" y="29997"/>
                </a:cubicBezTo>
                <a:lnTo>
                  <a:pt x="53484" y="29997"/>
                </a:lnTo>
                <a:cubicBezTo>
                  <a:pt x="53449" y="30367"/>
                  <a:pt x="53414" y="30692"/>
                  <a:pt x="53378" y="31062"/>
                </a:cubicBezTo>
                <a:lnTo>
                  <a:pt x="53484" y="31062"/>
                </a:lnTo>
                <a:cubicBezTo>
                  <a:pt x="53484" y="30692"/>
                  <a:pt x="53519" y="30323"/>
                  <a:pt x="53563" y="29962"/>
                </a:cubicBezTo>
                <a:cubicBezTo>
                  <a:pt x="54109" y="29812"/>
                  <a:pt x="54699" y="29627"/>
                  <a:pt x="55245" y="29442"/>
                </a:cubicBezTo>
                <a:cubicBezTo>
                  <a:pt x="55764" y="29266"/>
                  <a:pt x="56275" y="29081"/>
                  <a:pt x="56750" y="28896"/>
                </a:cubicBezTo>
                <a:cubicBezTo>
                  <a:pt x="56786" y="29372"/>
                  <a:pt x="56821" y="29847"/>
                  <a:pt x="56821" y="30323"/>
                </a:cubicBezTo>
                <a:cubicBezTo>
                  <a:pt x="56275" y="30508"/>
                  <a:pt x="55720" y="30657"/>
                  <a:pt x="55174" y="30807"/>
                </a:cubicBezTo>
                <a:cubicBezTo>
                  <a:pt x="54840" y="30913"/>
                  <a:pt x="54514" y="30983"/>
                  <a:pt x="54180" y="31062"/>
                </a:cubicBezTo>
                <a:lnTo>
                  <a:pt x="54549" y="31062"/>
                </a:lnTo>
                <a:cubicBezTo>
                  <a:pt x="54734" y="30983"/>
                  <a:pt x="54954" y="30948"/>
                  <a:pt x="55174" y="30877"/>
                </a:cubicBezTo>
                <a:cubicBezTo>
                  <a:pt x="55720" y="30728"/>
                  <a:pt x="56275" y="30587"/>
                  <a:pt x="56821" y="30437"/>
                </a:cubicBezTo>
                <a:lnTo>
                  <a:pt x="56821" y="31062"/>
                </a:lnTo>
                <a:lnTo>
                  <a:pt x="56935" y="31062"/>
                </a:lnTo>
                <a:cubicBezTo>
                  <a:pt x="56935" y="30842"/>
                  <a:pt x="56935" y="30622"/>
                  <a:pt x="56900" y="30402"/>
                </a:cubicBezTo>
                <a:cubicBezTo>
                  <a:pt x="58071" y="30067"/>
                  <a:pt x="59171" y="29742"/>
                  <a:pt x="60237" y="29372"/>
                </a:cubicBezTo>
                <a:cubicBezTo>
                  <a:pt x="60307" y="29926"/>
                  <a:pt x="60386" y="30437"/>
                  <a:pt x="60422" y="30983"/>
                </a:cubicBezTo>
                <a:cubicBezTo>
                  <a:pt x="60307" y="31027"/>
                  <a:pt x="60201" y="31027"/>
                  <a:pt x="60122" y="31062"/>
                </a:cubicBezTo>
                <a:lnTo>
                  <a:pt x="60492" y="31062"/>
                </a:lnTo>
                <a:cubicBezTo>
                  <a:pt x="61522" y="30728"/>
                  <a:pt x="62508" y="30402"/>
                  <a:pt x="63468" y="30032"/>
                </a:cubicBezTo>
                <a:cubicBezTo>
                  <a:pt x="63538" y="30402"/>
                  <a:pt x="63609" y="30728"/>
                  <a:pt x="63644" y="31062"/>
                </a:cubicBezTo>
                <a:lnTo>
                  <a:pt x="63758" y="31062"/>
                </a:lnTo>
                <a:cubicBezTo>
                  <a:pt x="63688" y="30728"/>
                  <a:pt x="63609" y="30367"/>
                  <a:pt x="63538" y="29997"/>
                </a:cubicBezTo>
                <a:cubicBezTo>
                  <a:pt x="64568" y="29592"/>
                  <a:pt x="65590" y="29117"/>
                  <a:pt x="66549" y="28606"/>
                </a:cubicBezTo>
                <a:cubicBezTo>
                  <a:pt x="66584" y="28641"/>
                  <a:pt x="66584" y="28676"/>
                  <a:pt x="66584" y="28712"/>
                </a:cubicBezTo>
                <a:cubicBezTo>
                  <a:pt x="66725" y="29222"/>
                  <a:pt x="66875" y="29742"/>
                  <a:pt x="66989" y="30252"/>
                </a:cubicBezTo>
                <a:cubicBezTo>
                  <a:pt x="66435" y="30543"/>
                  <a:pt x="65845" y="30807"/>
                  <a:pt x="65264" y="31062"/>
                </a:cubicBezTo>
                <a:lnTo>
                  <a:pt x="65484" y="31062"/>
                </a:lnTo>
                <a:cubicBezTo>
                  <a:pt x="66030" y="30842"/>
                  <a:pt x="66505" y="30622"/>
                  <a:pt x="67025" y="30367"/>
                </a:cubicBezTo>
                <a:cubicBezTo>
                  <a:pt x="67060" y="30587"/>
                  <a:pt x="67130" y="30842"/>
                  <a:pt x="67165" y="31062"/>
                </a:cubicBezTo>
                <a:lnTo>
                  <a:pt x="67245" y="31062"/>
                </a:lnTo>
                <a:cubicBezTo>
                  <a:pt x="67209" y="30807"/>
                  <a:pt x="67165" y="30543"/>
                  <a:pt x="67095" y="30287"/>
                </a:cubicBezTo>
                <a:cubicBezTo>
                  <a:pt x="67791" y="29962"/>
                  <a:pt x="68486" y="29557"/>
                  <a:pt x="69111" y="29081"/>
                </a:cubicBezTo>
                <a:cubicBezTo>
                  <a:pt x="69261" y="29592"/>
                  <a:pt x="69366" y="30067"/>
                  <a:pt x="69446" y="30587"/>
                </a:cubicBezTo>
                <a:cubicBezTo>
                  <a:pt x="69190" y="30728"/>
                  <a:pt x="68926" y="30913"/>
                  <a:pt x="68671" y="31062"/>
                </a:cubicBezTo>
                <a:lnTo>
                  <a:pt x="68821" y="31062"/>
                </a:lnTo>
                <a:cubicBezTo>
                  <a:pt x="69041" y="30948"/>
                  <a:pt x="69261" y="30807"/>
                  <a:pt x="69481" y="30657"/>
                </a:cubicBezTo>
                <a:cubicBezTo>
                  <a:pt x="69481" y="30807"/>
                  <a:pt x="69516" y="30913"/>
                  <a:pt x="69516" y="31062"/>
                </a:cubicBezTo>
                <a:lnTo>
                  <a:pt x="69587" y="31062"/>
                </a:lnTo>
                <a:cubicBezTo>
                  <a:pt x="69587" y="30913"/>
                  <a:pt x="69551" y="30763"/>
                  <a:pt x="69551" y="30622"/>
                </a:cubicBezTo>
                <a:cubicBezTo>
                  <a:pt x="70141" y="30252"/>
                  <a:pt x="70687" y="29847"/>
                  <a:pt x="71242" y="29407"/>
                </a:cubicBezTo>
                <a:cubicBezTo>
                  <a:pt x="71312" y="29742"/>
                  <a:pt x="71391" y="30032"/>
                  <a:pt x="71462" y="30367"/>
                </a:cubicBezTo>
                <a:cubicBezTo>
                  <a:pt x="71127" y="30622"/>
                  <a:pt x="70801" y="30842"/>
                  <a:pt x="70467" y="31062"/>
                </a:cubicBezTo>
                <a:lnTo>
                  <a:pt x="70617" y="31062"/>
                </a:lnTo>
                <a:cubicBezTo>
                  <a:pt x="70907" y="30877"/>
                  <a:pt x="71206" y="30657"/>
                  <a:pt x="71462" y="30472"/>
                </a:cubicBezTo>
                <a:cubicBezTo>
                  <a:pt x="71532" y="30657"/>
                  <a:pt x="71567" y="30877"/>
                  <a:pt x="71611" y="31062"/>
                </a:cubicBezTo>
                <a:lnTo>
                  <a:pt x="71682" y="31062"/>
                </a:lnTo>
                <a:cubicBezTo>
                  <a:pt x="71647" y="30842"/>
                  <a:pt x="71611" y="30622"/>
                  <a:pt x="71567" y="30402"/>
                </a:cubicBezTo>
                <a:cubicBezTo>
                  <a:pt x="71752" y="30252"/>
                  <a:pt x="71902" y="30147"/>
                  <a:pt x="72087" y="29997"/>
                </a:cubicBezTo>
                <a:cubicBezTo>
                  <a:pt x="72377" y="29777"/>
                  <a:pt x="72633" y="29557"/>
                  <a:pt x="72932" y="29337"/>
                </a:cubicBezTo>
                <a:cubicBezTo>
                  <a:pt x="73073" y="29187"/>
                  <a:pt x="73223" y="29081"/>
                  <a:pt x="73372" y="28967"/>
                </a:cubicBezTo>
                <a:cubicBezTo>
                  <a:pt x="73443" y="29187"/>
                  <a:pt x="73548" y="29442"/>
                  <a:pt x="73663" y="29662"/>
                </a:cubicBezTo>
                <a:cubicBezTo>
                  <a:pt x="73443" y="29812"/>
                  <a:pt x="73258" y="29962"/>
                  <a:pt x="73073" y="30103"/>
                </a:cubicBezTo>
                <a:cubicBezTo>
                  <a:pt x="72747" y="30367"/>
                  <a:pt x="72377" y="30622"/>
                  <a:pt x="72008" y="30877"/>
                </a:cubicBezTo>
                <a:cubicBezTo>
                  <a:pt x="71937" y="30948"/>
                  <a:pt x="71867" y="31027"/>
                  <a:pt x="71788" y="31062"/>
                </a:cubicBezTo>
                <a:lnTo>
                  <a:pt x="71937" y="31062"/>
                </a:lnTo>
                <a:cubicBezTo>
                  <a:pt x="71972" y="31027"/>
                  <a:pt x="72008" y="30983"/>
                  <a:pt x="72052" y="30948"/>
                </a:cubicBezTo>
                <a:cubicBezTo>
                  <a:pt x="72413" y="30692"/>
                  <a:pt x="72782" y="30437"/>
                  <a:pt x="73152" y="30182"/>
                </a:cubicBezTo>
                <a:cubicBezTo>
                  <a:pt x="73328" y="30032"/>
                  <a:pt x="73513" y="29882"/>
                  <a:pt x="73663" y="29777"/>
                </a:cubicBezTo>
                <a:cubicBezTo>
                  <a:pt x="73768" y="30032"/>
                  <a:pt x="73883" y="30287"/>
                  <a:pt x="73988" y="30587"/>
                </a:cubicBezTo>
                <a:cubicBezTo>
                  <a:pt x="73768" y="30728"/>
                  <a:pt x="73548" y="30877"/>
                  <a:pt x="73293" y="31027"/>
                </a:cubicBezTo>
                <a:lnTo>
                  <a:pt x="73258" y="31062"/>
                </a:lnTo>
                <a:lnTo>
                  <a:pt x="73407" y="31062"/>
                </a:lnTo>
                <a:cubicBezTo>
                  <a:pt x="73628" y="30913"/>
                  <a:pt x="73848" y="30763"/>
                  <a:pt x="74033" y="30657"/>
                </a:cubicBezTo>
                <a:cubicBezTo>
                  <a:pt x="74068" y="30728"/>
                  <a:pt x="74103" y="30807"/>
                  <a:pt x="74138" y="30913"/>
                </a:cubicBezTo>
                <a:cubicBezTo>
                  <a:pt x="74173" y="30948"/>
                  <a:pt x="74209" y="31027"/>
                  <a:pt x="74209" y="31062"/>
                </a:cubicBezTo>
                <a:lnTo>
                  <a:pt x="74323" y="31062"/>
                </a:lnTo>
                <a:cubicBezTo>
                  <a:pt x="74288" y="30983"/>
                  <a:pt x="74253" y="30913"/>
                  <a:pt x="74209" y="30877"/>
                </a:cubicBezTo>
                <a:cubicBezTo>
                  <a:pt x="74173" y="30763"/>
                  <a:pt x="74138" y="30692"/>
                  <a:pt x="74103" y="30587"/>
                </a:cubicBezTo>
                <a:cubicBezTo>
                  <a:pt x="74798" y="30147"/>
                  <a:pt x="75494" y="29706"/>
                  <a:pt x="76234" y="29301"/>
                </a:cubicBezTo>
                <a:cubicBezTo>
                  <a:pt x="76339" y="29442"/>
                  <a:pt x="76489" y="29592"/>
                  <a:pt x="76594" y="29742"/>
                </a:cubicBezTo>
                <a:cubicBezTo>
                  <a:pt x="76674" y="29812"/>
                  <a:pt x="76709" y="29847"/>
                  <a:pt x="76744" y="29926"/>
                </a:cubicBezTo>
                <a:cubicBezTo>
                  <a:pt x="75969" y="30252"/>
                  <a:pt x="75168" y="30622"/>
                  <a:pt x="74358" y="31062"/>
                </a:cubicBezTo>
                <a:lnTo>
                  <a:pt x="74543" y="31062"/>
                </a:lnTo>
                <a:cubicBezTo>
                  <a:pt x="75309" y="30657"/>
                  <a:pt x="76084" y="30287"/>
                  <a:pt x="76815" y="29997"/>
                </a:cubicBezTo>
                <a:cubicBezTo>
                  <a:pt x="76964" y="30147"/>
                  <a:pt x="77149" y="30323"/>
                  <a:pt x="77290" y="30508"/>
                </a:cubicBezTo>
                <a:cubicBezTo>
                  <a:pt x="76850" y="30692"/>
                  <a:pt x="76454" y="30877"/>
                  <a:pt x="76013" y="31062"/>
                </a:cubicBezTo>
                <a:lnTo>
                  <a:pt x="76234" y="31062"/>
                </a:lnTo>
                <a:cubicBezTo>
                  <a:pt x="76594" y="30913"/>
                  <a:pt x="76964" y="30728"/>
                  <a:pt x="77334" y="30587"/>
                </a:cubicBezTo>
                <a:cubicBezTo>
                  <a:pt x="77475" y="30728"/>
                  <a:pt x="77625" y="30913"/>
                  <a:pt x="77730" y="31062"/>
                </a:cubicBezTo>
                <a:lnTo>
                  <a:pt x="77880" y="31062"/>
                </a:lnTo>
                <a:cubicBezTo>
                  <a:pt x="77730" y="30877"/>
                  <a:pt x="77589" y="30728"/>
                  <a:pt x="77440" y="30543"/>
                </a:cubicBezTo>
                <a:cubicBezTo>
                  <a:pt x="78390" y="30182"/>
                  <a:pt x="79350" y="29812"/>
                  <a:pt x="80336" y="29522"/>
                </a:cubicBezTo>
                <a:cubicBezTo>
                  <a:pt x="80486" y="29592"/>
                  <a:pt x="80591" y="29706"/>
                  <a:pt x="80741" y="29812"/>
                </a:cubicBezTo>
                <a:cubicBezTo>
                  <a:pt x="80856" y="29847"/>
                  <a:pt x="80926" y="29926"/>
                  <a:pt x="81032" y="29997"/>
                </a:cubicBezTo>
                <a:cubicBezTo>
                  <a:pt x="80046" y="30323"/>
                  <a:pt x="79016" y="30657"/>
                  <a:pt x="77994" y="31062"/>
                </a:cubicBezTo>
                <a:lnTo>
                  <a:pt x="78250" y="31062"/>
                </a:lnTo>
                <a:cubicBezTo>
                  <a:pt x="79200" y="30692"/>
                  <a:pt x="80151" y="30367"/>
                  <a:pt x="81111" y="30067"/>
                </a:cubicBezTo>
                <a:cubicBezTo>
                  <a:pt x="81366" y="30252"/>
                  <a:pt x="81622" y="30402"/>
                  <a:pt x="81877" y="30587"/>
                </a:cubicBezTo>
                <a:cubicBezTo>
                  <a:pt x="81401" y="30728"/>
                  <a:pt x="80926" y="30913"/>
                  <a:pt x="80415" y="31062"/>
                </a:cubicBezTo>
                <a:lnTo>
                  <a:pt x="80706" y="31062"/>
                </a:lnTo>
                <a:cubicBezTo>
                  <a:pt x="81111" y="30913"/>
                  <a:pt x="81551" y="30763"/>
                  <a:pt x="81956" y="30657"/>
                </a:cubicBezTo>
                <a:cubicBezTo>
                  <a:pt x="82132" y="30807"/>
                  <a:pt x="82317" y="30913"/>
                  <a:pt x="82502" y="31062"/>
                </a:cubicBezTo>
                <a:lnTo>
                  <a:pt x="82652" y="31062"/>
                </a:lnTo>
                <a:cubicBezTo>
                  <a:pt x="82431" y="30913"/>
                  <a:pt x="82247" y="30763"/>
                  <a:pt x="82062" y="30622"/>
                </a:cubicBezTo>
                <a:cubicBezTo>
                  <a:pt x="83162" y="30287"/>
                  <a:pt x="84263" y="29997"/>
                  <a:pt x="85363" y="29742"/>
                </a:cubicBezTo>
                <a:cubicBezTo>
                  <a:pt x="85733" y="29926"/>
                  <a:pt x="86059" y="30103"/>
                  <a:pt x="86393" y="30323"/>
                </a:cubicBezTo>
                <a:cubicBezTo>
                  <a:pt x="85398" y="30543"/>
                  <a:pt x="84448" y="30807"/>
                  <a:pt x="83497" y="31062"/>
                </a:cubicBezTo>
                <a:lnTo>
                  <a:pt x="83823" y="31062"/>
                </a:lnTo>
                <a:cubicBezTo>
                  <a:pt x="84703" y="30807"/>
                  <a:pt x="85583" y="30587"/>
                  <a:pt x="86464" y="30402"/>
                </a:cubicBezTo>
                <a:cubicBezTo>
                  <a:pt x="86798" y="30587"/>
                  <a:pt x="87124" y="30807"/>
                  <a:pt x="87415" y="31062"/>
                </a:cubicBezTo>
                <a:lnTo>
                  <a:pt x="87529" y="31062"/>
                </a:lnTo>
                <a:cubicBezTo>
                  <a:pt x="87238" y="30807"/>
                  <a:pt x="86904" y="30587"/>
                  <a:pt x="86578" y="30367"/>
                </a:cubicBezTo>
                <a:cubicBezTo>
                  <a:pt x="87784" y="30103"/>
                  <a:pt x="88999" y="29847"/>
                  <a:pt x="90241" y="29662"/>
                </a:cubicBezTo>
                <a:cubicBezTo>
                  <a:pt x="90646" y="29926"/>
                  <a:pt x="91086" y="30182"/>
                  <a:pt x="91456" y="30472"/>
                </a:cubicBezTo>
                <a:cubicBezTo>
                  <a:pt x="90355" y="30622"/>
                  <a:pt x="89255" y="30842"/>
                  <a:pt x="88154" y="31062"/>
                </a:cubicBezTo>
                <a:lnTo>
                  <a:pt x="88594" y="31062"/>
                </a:lnTo>
                <a:cubicBezTo>
                  <a:pt x="89580" y="30877"/>
                  <a:pt x="90575" y="30692"/>
                  <a:pt x="91561" y="30543"/>
                </a:cubicBezTo>
                <a:cubicBezTo>
                  <a:pt x="91676" y="30657"/>
                  <a:pt x="91817" y="30763"/>
                  <a:pt x="91966" y="30877"/>
                </a:cubicBezTo>
                <a:cubicBezTo>
                  <a:pt x="92001" y="30948"/>
                  <a:pt x="92081" y="30983"/>
                  <a:pt x="92151" y="31062"/>
                </a:cubicBezTo>
                <a:lnTo>
                  <a:pt x="92257" y="31062"/>
                </a:lnTo>
                <a:cubicBezTo>
                  <a:pt x="92186" y="30983"/>
                  <a:pt x="92116" y="30877"/>
                  <a:pt x="92001" y="30807"/>
                </a:cubicBezTo>
                <a:cubicBezTo>
                  <a:pt x="91896" y="30728"/>
                  <a:pt x="91781" y="30622"/>
                  <a:pt x="91676" y="30508"/>
                </a:cubicBezTo>
                <a:cubicBezTo>
                  <a:pt x="92961" y="30367"/>
                  <a:pt x="94282" y="30217"/>
                  <a:pt x="95558" y="30147"/>
                </a:cubicBezTo>
                <a:cubicBezTo>
                  <a:pt x="95822" y="30323"/>
                  <a:pt x="96078" y="30508"/>
                  <a:pt x="96298" y="30692"/>
                </a:cubicBezTo>
                <a:cubicBezTo>
                  <a:pt x="96439" y="30807"/>
                  <a:pt x="96553" y="30948"/>
                  <a:pt x="96703" y="31062"/>
                </a:cubicBezTo>
                <a:lnTo>
                  <a:pt x="96808" y="31062"/>
                </a:lnTo>
                <a:cubicBezTo>
                  <a:pt x="96659" y="30913"/>
                  <a:pt x="96518" y="30763"/>
                  <a:pt x="96368" y="30622"/>
                </a:cubicBezTo>
                <a:cubicBezTo>
                  <a:pt x="96148" y="30437"/>
                  <a:pt x="95928" y="30287"/>
                  <a:pt x="95708" y="30147"/>
                </a:cubicBezTo>
                <a:cubicBezTo>
                  <a:pt x="96534" y="30097"/>
                  <a:pt x="97375" y="30065"/>
                  <a:pt x="98211" y="30065"/>
                </a:cubicBezTo>
                <a:cubicBezTo>
                  <a:pt x="98712" y="30065"/>
                  <a:pt x="99211" y="30076"/>
                  <a:pt x="99705" y="30103"/>
                </a:cubicBezTo>
                <a:cubicBezTo>
                  <a:pt x="100075" y="30323"/>
                  <a:pt x="100400" y="30587"/>
                  <a:pt x="100735" y="30877"/>
                </a:cubicBezTo>
                <a:cubicBezTo>
                  <a:pt x="100805" y="30913"/>
                  <a:pt x="100841" y="30983"/>
                  <a:pt x="100920" y="31027"/>
                </a:cubicBezTo>
                <a:cubicBezTo>
                  <a:pt x="100341" y="31008"/>
                  <a:pt x="99760" y="30997"/>
                  <a:pt x="99177" y="30997"/>
                </a:cubicBezTo>
                <a:cubicBezTo>
                  <a:pt x="98394" y="30997"/>
                  <a:pt x="97605" y="31017"/>
                  <a:pt x="96808" y="31062"/>
                </a:cubicBezTo>
                <a:lnTo>
                  <a:pt x="101615" y="31062"/>
                </a:lnTo>
                <a:cubicBezTo>
                  <a:pt x="101430" y="31062"/>
                  <a:pt x="101246" y="31027"/>
                  <a:pt x="101025" y="31027"/>
                </a:cubicBezTo>
                <a:cubicBezTo>
                  <a:pt x="100955" y="30948"/>
                  <a:pt x="100885" y="30877"/>
                  <a:pt x="100805" y="30807"/>
                </a:cubicBezTo>
                <a:cubicBezTo>
                  <a:pt x="100515" y="30543"/>
                  <a:pt x="100180" y="30323"/>
                  <a:pt x="99890" y="30103"/>
                </a:cubicBezTo>
                <a:lnTo>
                  <a:pt x="99890" y="30103"/>
                </a:lnTo>
                <a:cubicBezTo>
                  <a:pt x="101140" y="30147"/>
                  <a:pt x="102425" y="30287"/>
                  <a:pt x="103746" y="30472"/>
                </a:cubicBezTo>
                <a:cubicBezTo>
                  <a:pt x="104001" y="30657"/>
                  <a:pt x="104292" y="30842"/>
                  <a:pt x="104547" y="31062"/>
                </a:cubicBezTo>
                <a:lnTo>
                  <a:pt x="104697" y="31062"/>
                </a:lnTo>
                <a:cubicBezTo>
                  <a:pt x="104441" y="30877"/>
                  <a:pt x="104186" y="30657"/>
                  <a:pt x="103922" y="30472"/>
                </a:cubicBezTo>
                <a:lnTo>
                  <a:pt x="103922" y="30472"/>
                </a:lnTo>
                <a:cubicBezTo>
                  <a:pt x="104952" y="30622"/>
                  <a:pt x="105947" y="30842"/>
                  <a:pt x="107003" y="31062"/>
                </a:cubicBezTo>
                <a:lnTo>
                  <a:pt x="107373" y="31062"/>
                </a:lnTo>
                <a:cubicBezTo>
                  <a:pt x="106167" y="30763"/>
                  <a:pt x="104952" y="30543"/>
                  <a:pt x="103781" y="30367"/>
                </a:cubicBezTo>
                <a:cubicBezTo>
                  <a:pt x="103341" y="30103"/>
                  <a:pt x="102901" y="29812"/>
                  <a:pt x="102460" y="29557"/>
                </a:cubicBezTo>
                <a:lnTo>
                  <a:pt x="102460" y="29557"/>
                </a:lnTo>
                <a:cubicBezTo>
                  <a:pt x="103702" y="29742"/>
                  <a:pt x="104987" y="29962"/>
                  <a:pt x="106237" y="30252"/>
                </a:cubicBezTo>
                <a:cubicBezTo>
                  <a:pt x="106642" y="30508"/>
                  <a:pt x="107083" y="30763"/>
                  <a:pt x="107488" y="31062"/>
                </a:cubicBezTo>
                <a:lnTo>
                  <a:pt x="107628" y="31062"/>
                </a:lnTo>
                <a:cubicBezTo>
                  <a:pt x="107267" y="30807"/>
                  <a:pt x="106898" y="30543"/>
                  <a:pt x="106493" y="30323"/>
                </a:cubicBezTo>
                <a:lnTo>
                  <a:pt x="106493" y="30323"/>
                </a:lnTo>
                <a:cubicBezTo>
                  <a:pt x="107003" y="30437"/>
                  <a:pt x="107523" y="30587"/>
                  <a:pt x="108033" y="30728"/>
                </a:cubicBezTo>
                <a:cubicBezTo>
                  <a:pt x="108403" y="30807"/>
                  <a:pt x="108808" y="30948"/>
                  <a:pt x="109169" y="31062"/>
                </a:cubicBezTo>
                <a:lnTo>
                  <a:pt x="109468" y="31062"/>
                </a:lnTo>
                <a:cubicBezTo>
                  <a:pt x="108984" y="30913"/>
                  <a:pt x="108509" y="30763"/>
                  <a:pt x="108033" y="30622"/>
                </a:cubicBezTo>
                <a:cubicBezTo>
                  <a:pt x="107444" y="30472"/>
                  <a:pt x="106862" y="30323"/>
                  <a:pt x="106273" y="30182"/>
                </a:cubicBezTo>
                <a:cubicBezTo>
                  <a:pt x="105797" y="29926"/>
                  <a:pt x="105357" y="29627"/>
                  <a:pt x="104882" y="29372"/>
                </a:cubicBezTo>
                <a:lnTo>
                  <a:pt x="104882" y="29372"/>
                </a:lnTo>
                <a:cubicBezTo>
                  <a:pt x="105243" y="29442"/>
                  <a:pt x="105577" y="29522"/>
                  <a:pt x="105947" y="29592"/>
                </a:cubicBezTo>
                <a:cubicBezTo>
                  <a:pt x="106748" y="29812"/>
                  <a:pt x="107593" y="30032"/>
                  <a:pt x="108403" y="30287"/>
                </a:cubicBezTo>
                <a:cubicBezTo>
                  <a:pt x="108808" y="30543"/>
                  <a:pt x="109204" y="30807"/>
                  <a:pt x="109609" y="31062"/>
                </a:cubicBezTo>
                <a:lnTo>
                  <a:pt x="109759" y="31062"/>
                </a:lnTo>
                <a:cubicBezTo>
                  <a:pt x="109424" y="30842"/>
                  <a:pt x="109063" y="30622"/>
                  <a:pt x="108729" y="30402"/>
                </a:cubicBezTo>
                <a:lnTo>
                  <a:pt x="108729" y="30402"/>
                </a:lnTo>
                <a:cubicBezTo>
                  <a:pt x="109169" y="30543"/>
                  <a:pt x="109609" y="30692"/>
                  <a:pt x="110050" y="30877"/>
                </a:cubicBezTo>
                <a:lnTo>
                  <a:pt x="110050" y="30763"/>
                </a:lnTo>
                <a:cubicBezTo>
                  <a:pt x="109504" y="30587"/>
                  <a:pt x="108984" y="30402"/>
                  <a:pt x="108438" y="30217"/>
                </a:cubicBezTo>
                <a:cubicBezTo>
                  <a:pt x="107963" y="29926"/>
                  <a:pt x="107444" y="29627"/>
                  <a:pt x="107003" y="29337"/>
                </a:cubicBezTo>
                <a:lnTo>
                  <a:pt x="107003" y="29337"/>
                </a:lnTo>
                <a:cubicBezTo>
                  <a:pt x="108033" y="29662"/>
                  <a:pt x="109063" y="29997"/>
                  <a:pt x="110050" y="30367"/>
                </a:cubicBezTo>
                <a:lnTo>
                  <a:pt x="110050" y="30182"/>
                </a:lnTo>
                <a:cubicBezTo>
                  <a:pt x="109759" y="29997"/>
                  <a:pt x="109504" y="29777"/>
                  <a:pt x="109204" y="29592"/>
                </a:cubicBezTo>
                <a:lnTo>
                  <a:pt x="109204" y="29592"/>
                </a:lnTo>
                <a:cubicBezTo>
                  <a:pt x="109504" y="29706"/>
                  <a:pt x="109759" y="29812"/>
                  <a:pt x="110050" y="29882"/>
                </a:cubicBezTo>
                <a:lnTo>
                  <a:pt x="110050" y="29812"/>
                </a:lnTo>
                <a:cubicBezTo>
                  <a:pt x="109689" y="29662"/>
                  <a:pt x="109319" y="29557"/>
                  <a:pt x="108949" y="29407"/>
                </a:cubicBezTo>
                <a:cubicBezTo>
                  <a:pt x="108509" y="29117"/>
                  <a:pt x="108104" y="28826"/>
                  <a:pt x="107664" y="28527"/>
                </a:cubicBezTo>
                <a:lnTo>
                  <a:pt x="107664" y="28527"/>
                </a:lnTo>
                <a:cubicBezTo>
                  <a:pt x="108438" y="28782"/>
                  <a:pt x="109169" y="29046"/>
                  <a:pt x="109865" y="29301"/>
                </a:cubicBezTo>
                <a:cubicBezTo>
                  <a:pt x="109944" y="29301"/>
                  <a:pt x="109979" y="29337"/>
                  <a:pt x="110050" y="29337"/>
                </a:cubicBezTo>
                <a:lnTo>
                  <a:pt x="110050" y="29266"/>
                </a:lnTo>
                <a:cubicBezTo>
                  <a:pt x="110014" y="29266"/>
                  <a:pt x="109944" y="29222"/>
                  <a:pt x="109909" y="29222"/>
                </a:cubicBezTo>
                <a:cubicBezTo>
                  <a:pt x="109099" y="28932"/>
                  <a:pt x="108253" y="28641"/>
                  <a:pt x="107444" y="28342"/>
                </a:cubicBezTo>
                <a:cubicBezTo>
                  <a:pt x="107338" y="28271"/>
                  <a:pt x="107188" y="28201"/>
                  <a:pt x="107083" y="28122"/>
                </a:cubicBezTo>
                <a:cubicBezTo>
                  <a:pt x="106898" y="27981"/>
                  <a:pt x="106563" y="27726"/>
                  <a:pt x="106088" y="27391"/>
                </a:cubicBezTo>
                <a:lnTo>
                  <a:pt x="106088" y="27391"/>
                </a:lnTo>
                <a:cubicBezTo>
                  <a:pt x="107118" y="27726"/>
                  <a:pt x="108148" y="28086"/>
                  <a:pt x="109204" y="28456"/>
                </a:cubicBezTo>
                <a:cubicBezTo>
                  <a:pt x="109504" y="28641"/>
                  <a:pt x="109759" y="28861"/>
                  <a:pt x="110050" y="29081"/>
                </a:cubicBezTo>
                <a:lnTo>
                  <a:pt x="110050" y="28967"/>
                </a:lnTo>
                <a:cubicBezTo>
                  <a:pt x="109865" y="28826"/>
                  <a:pt x="109689" y="28676"/>
                  <a:pt x="109504" y="28527"/>
                </a:cubicBezTo>
                <a:lnTo>
                  <a:pt x="109504" y="28527"/>
                </a:lnTo>
                <a:cubicBezTo>
                  <a:pt x="109689" y="28606"/>
                  <a:pt x="109865" y="28676"/>
                  <a:pt x="110050" y="28747"/>
                </a:cubicBezTo>
                <a:lnTo>
                  <a:pt x="110050" y="28641"/>
                </a:lnTo>
                <a:cubicBezTo>
                  <a:pt x="109794" y="28562"/>
                  <a:pt x="109574" y="28491"/>
                  <a:pt x="109319" y="28386"/>
                </a:cubicBezTo>
                <a:lnTo>
                  <a:pt x="109248" y="28386"/>
                </a:lnTo>
                <a:cubicBezTo>
                  <a:pt x="108808" y="28016"/>
                  <a:pt x="108324" y="27646"/>
                  <a:pt x="107849" y="27285"/>
                </a:cubicBezTo>
                <a:lnTo>
                  <a:pt x="107849" y="27285"/>
                </a:lnTo>
                <a:cubicBezTo>
                  <a:pt x="107928" y="27321"/>
                  <a:pt x="107963" y="27321"/>
                  <a:pt x="107998" y="27356"/>
                </a:cubicBezTo>
                <a:cubicBezTo>
                  <a:pt x="108623" y="27576"/>
                  <a:pt x="109284" y="27796"/>
                  <a:pt x="109909" y="28016"/>
                </a:cubicBezTo>
                <a:cubicBezTo>
                  <a:pt x="109944" y="28016"/>
                  <a:pt x="110014" y="28051"/>
                  <a:pt x="110050" y="28051"/>
                </a:cubicBezTo>
                <a:lnTo>
                  <a:pt x="110050" y="27981"/>
                </a:lnTo>
                <a:cubicBezTo>
                  <a:pt x="110014" y="27946"/>
                  <a:pt x="109979" y="27946"/>
                  <a:pt x="109944" y="27946"/>
                </a:cubicBezTo>
                <a:cubicBezTo>
                  <a:pt x="109284" y="27726"/>
                  <a:pt x="108658" y="27505"/>
                  <a:pt x="108033" y="27285"/>
                </a:cubicBezTo>
                <a:cubicBezTo>
                  <a:pt x="107928" y="27206"/>
                  <a:pt x="107778" y="27171"/>
                  <a:pt x="107664" y="27136"/>
                </a:cubicBezTo>
                <a:cubicBezTo>
                  <a:pt x="107223" y="26801"/>
                  <a:pt x="106827" y="26475"/>
                  <a:pt x="106387" y="26106"/>
                </a:cubicBezTo>
                <a:lnTo>
                  <a:pt x="106387" y="26106"/>
                </a:lnTo>
                <a:cubicBezTo>
                  <a:pt x="106493" y="26141"/>
                  <a:pt x="106607" y="26185"/>
                  <a:pt x="106713" y="26220"/>
                </a:cubicBezTo>
                <a:cubicBezTo>
                  <a:pt x="107338" y="26475"/>
                  <a:pt x="107998" y="26731"/>
                  <a:pt x="108623" y="26951"/>
                </a:cubicBezTo>
                <a:cubicBezTo>
                  <a:pt x="108879" y="27065"/>
                  <a:pt x="109134" y="27136"/>
                  <a:pt x="109424" y="27206"/>
                </a:cubicBezTo>
                <a:cubicBezTo>
                  <a:pt x="109609" y="27391"/>
                  <a:pt x="109829" y="27541"/>
                  <a:pt x="110050" y="27681"/>
                </a:cubicBezTo>
                <a:lnTo>
                  <a:pt x="110050" y="27576"/>
                </a:lnTo>
                <a:cubicBezTo>
                  <a:pt x="109909" y="27505"/>
                  <a:pt x="109794" y="27391"/>
                  <a:pt x="109645" y="27321"/>
                </a:cubicBezTo>
                <a:lnTo>
                  <a:pt x="109645" y="27321"/>
                </a:lnTo>
                <a:cubicBezTo>
                  <a:pt x="109794" y="27356"/>
                  <a:pt x="109909" y="27391"/>
                  <a:pt x="110050" y="27426"/>
                </a:cubicBezTo>
                <a:lnTo>
                  <a:pt x="110050" y="27321"/>
                </a:lnTo>
                <a:cubicBezTo>
                  <a:pt x="109865" y="27285"/>
                  <a:pt x="109645" y="27206"/>
                  <a:pt x="109468" y="27136"/>
                </a:cubicBezTo>
                <a:cubicBezTo>
                  <a:pt x="108949" y="26766"/>
                  <a:pt x="108474" y="26405"/>
                  <a:pt x="107998" y="26000"/>
                </a:cubicBezTo>
                <a:lnTo>
                  <a:pt x="107998" y="26000"/>
                </a:lnTo>
                <a:cubicBezTo>
                  <a:pt x="108658" y="26255"/>
                  <a:pt x="109354" y="26440"/>
                  <a:pt x="110050" y="26660"/>
                </a:cubicBezTo>
                <a:lnTo>
                  <a:pt x="110050" y="26546"/>
                </a:lnTo>
                <a:cubicBezTo>
                  <a:pt x="109284" y="26326"/>
                  <a:pt x="108509" y="26106"/>
                  <a:pt x="107778" y="25850"/>
                </a:cubicBezTo>
                <a:cubicBezTo>
                  <a:pt x="107267" y="25410"/>
                  <a:pt x="106748" y="25005"/>
                  <a:pt x="106202" y="24565"/>
                </a:cubicBezTo>
                <a:lnTo>
                  <a:pt x="106202" y="24565"/>
                </a:lnTo>
                <a:cubicBezTo>
                  <a:pt x="107223" y="24935"/>
                  <a:pt x="108253" y="25225"/>
                  <a:pt x="109319" y="25525"/>
                </a:cubicBezTo>
                <a:cubicBezTo>
                  <a:pt x="109574" y="25701"/>
                  <a:pt x="109794" y="25885"/>
                  <a:pt x="110050" y="26106"/>
                </a:cubicBezTo>
                <a:lnTo>
                  <a:pt x="110050" y="26000"/>
                </a:lnTo>
                <a:cubicBezTo>
                  <a:pt x="109865" y="25850"/>
                  <a:pt x="109724" y="25701"/>
                  <a:pt x="109539" y="25595"/>
                </a:cubicBezTo>
                <a:lnTo>
                  <a:pt x="109539" y="25595"/>
                </a:lnTo>
                <a:cubicBezTo>
                  <a:pt x="109724" y="25630"/>
                  <a:pt x="109865" y="25665"/>
                  <a:pt x="110050" y="25701"/>
                </a:cubicBezTo>
                <a:lnTo>
                  <a:pt x="110050" y="25630"/>
                </a:lnTo>
                <a:cubicBezTo>
                  <a:pt x="109829" y="25560"/>
                  <a:pt x="109574" y="25525"/>
                  <a:pt x="109354" y="25445"/>
                </a:cubicBezTo>
                <a:cubicBezTo>
                  <a:pt x="108843" y="25040"/>
                  <a:pt x="108324" y="24679"/>
                  <a:pt x="107849" y="24274"/>
                </a:cubicBezTo>
                <a:lnTo>
                  <a:pt x="107849" y="24274"/>
                </a:lnTo>
                <a:cubicBezTo>
                  <a:pt x="108544" y="24459"/>
                  <a:pt x="109284" y="24600"/>
                  <a:pt x="110050" y="24750"/>
                </a:cubicBezTo>
                <a:lnTo>
                  <a:pt x="110050" y="24679"/>
                </a:lnTo>
                <a:cubicBezTo>
                  <a:pt x="109248" y="24530"/>
                  <a:pt x="108438" y="24345"/>
                  <a:pt x="107708" y="24125"/>
                </a:cubicBezTo>
                <a:cubicBezTo>
                  <a:pt x="107338" y="23869"/>
                  <a:pt x="107003" y="23579"/>
                  <a:pt x="106642" y="23280"/>
                </a:cubicBezTo>
                <a:cubicBezTo>
                  <a:pt x="106493" y="23139"/>
                  <a:pt x="106343" y="23024"/>
                  <a:pt x="106202" y="22883"/>
                </a:cubicBezTo>
                <a:lnTo>
                  <a:pt x="106202" y="22883"/>
                </a:lnTo>
                <a:cubicBezTo>
                  <a:pt x="107118" y="23139"/>
                  <a:pt x="108104" y="23359"/>
                  <a:pt x="109134" y="23544"/>
                </a:cubicBezTo>
                <a:cubicBezTo>
                  <a:pt x="109424" y="23764"/>
                  <a:pt x="109724" y="24019"/>
                  <a:pt x="110050" y="24274"/>
                </a:cubicBezTo>
                <a:lnTo>
                  <a:pt x="110050" y="24160"/>
                </a:lnTo>
                <a:cubicBezTo>
                  <a:pt x="109794" y="23940"/>
                  <a:pt x="109539" y="23764"/>
                  <a:pt x="109319" y="23579"/>
                </a:cubicBezTo>
                <a:lnTo>
                  <a:pt x="109319" y="23579"/>
                </a:lnTo>
                <a:cubicBezTo>
                  <a:pt x="109539" y="23614"/>
                  <a:pt x="109794" y="23649"/>
                  <a:pt x="110050" y="23685"/>
                </a:cubicBezTo>
                <a:lnTo>
                  <a:pt x="110050" y="23579"/>
                </a:lnTo>
                <a:cubicBezTo>
                  <a:pt x="109759" y="23544"/>
                  <a:pt x="109468" y="23500"/>
                  <a:pt x="109169" y="23429"/>
                </a:cubicBezTo>
                <a:cubicBezTo>
                  <a:pt x="108623" y="22989"/>
                  <a:pt x="108104" y="22549"/>
                  <a:pt x="107628" y="22144"/>
                </a:cubicBezTo>
                <a:lnTo>
                  <a:pt x="107628" y="22144"/>
                </a:lnTo>
                <a:cubicBezTo>
                  <a:pt x="108403" y="22258"/>
                  <a:pt x="109204" y="22364"/>
                  <a:pt x="110050" y="22478"/>
                </a:cubicBezTo>
                <a:lnTo>
                  <a:pt x="110050" y="22399"/>
                </a:lnTo>
                <a:cubicBezTo>
                  <a:pt x="109169" y="22293"/>
                  <a:pt x="108289" y="22179"/>
                  <a:pt x="107488" y="22038"/>
                </a:cubicBezTo>
                <a:cubicBezTo>
                  <a:pt x="107003" y="21563"/>
                  <a:pt x="106528" y="21123"/>
                  <a:pt x="106123" y="20718"/>
                </a:cubicBezTo>
                <a:lnTo>
                  <a:pt x="106123" y="20718"/>
                </a:lnTo>
                <a:cubicBezTo>
                  <a:pt x="107003" y="20858"/>
                  <a:pt x="107998" y="20973"/>
                  <a:pt x="109028" y="21079"/>
                </a:cubicBezTo>
                <a:cubicBezTo>
                  <a:pt x="109354" y="21413"/>
                  <a:pt x="109689" y="21739"/>
                  <a:pt x="110050" y="22073"/>
                </a:cubicBezTo>
                <a:lnTo>
                  <a:pt x="110050" y="21924"/>
                </a:lnTo>
                <a:cubicBezTo>
                  <a:pt x="109724" y="21668"/>
                  <a:pt x="109424" y="21378"/>
                  <a:pt x="109169" y="21079"/>
                </a:cubicBezTo>
                <a:lnTo>
                  <a:pt x="109169" y="21079"/>
                </a:lnTo>
                <a:cubicBezTo>
                  <a:pt x="109248" y="21123"/>
                  <a:pt x="109354" y="21123"/>
                  <a:pt x="109468" y="21123"/>
                </a:cubicBezTo>
                <a:cubicBezTo>
                  <a:pt x="109645" y="21158"/>
                  <a:pt x="109865" y="21158"/>
                  <a:pt x="110050" y="21158"/>
                </a:cubicBezTo>
                <a:lnTo>
                  <a:pt x="110050" y="21079"/>
                </a:lnTo>
                <a:cubicBezTo>
                  <a:pt x="109865" y="21079"/>
                  <a:pt x="109645" y="21043"/>
                  <a:pt x="109468" y="21043"/>
                </a:cubicBezTo>
                <a:cubicBezTo>
                  <a:pt x="109319" y="21043"/>
                  <a:pt x="109204" y="21008"/>
                  <a:pt x="109063" y="21008"/>
                </a:cubicBezTo>
                <a:cubicBezTo>
                  <a:pt x="108588" y="20533"/>
                  <a:pt x="108148" y="20057"/>
                  <a:pt x="107778" y="19617"/>
                </a:cubicBezTo>
                <a:lnTo>
                  <a:pt x="107778" y="19617"/>
                </a:lnTo>
                <a:cubicBezTo>
                  <a:pt x="108148" y="19652"/>
                  <a:pt x="108544" y="19688"/>
                  <a:pt x="108949" y="19723"/>
                </a:cubicBezTo>
                <a:lnTo>
                  <a:pt x="110050" y="19723"/>
                </a:lnTo>
                <a:lnTo>
                  <a:pt x="110050" y="19652"/>
                </a:lnTo>
                <a:cubicBezTo>
                  <a:pt x="109689" y="19652"/>
                  <a:pt x="109319" y="19652"/>
                  <a:pt x="108949" y="19617"/>
                </a:cubicBezTo>
                <a:cubicBezTo>
                  <a:pt x="108509" y="19582"/>
                  <a:pt x="108104" y="19582"/>
                  <a:pt x="107708" y="19503"/>
                </a:cubicBezTo>
                <a:cubicBezTo>
                  <a:pt x="107267" y="18992"/>
                  <a:pt x="106862" y="18481"/>
                  <a:pt x="106563" y="17997"/>
                </a:cubicBezTo>
                <a:lnTo>
                  <a:pt x="106563" y="17997"/>
                </a:lnTo>
                <a:cubicBezTo>
                  <a:pt x="106933" y="18041"/>
                  <a:pt x="107338" y="18076"/>
                  <a:pt x="107708" y="18112"/>
                </a:cubicBezTo>
                <a:cubicBezTo>
                  <a:pt x="107998" y="18129"/>
                  <a:pt x="108291" y="18138"/>
                  <a:pt x="108589" y="18138"/>
                </a:cubicBezTo>
                <a:cubicBezTo>
                  <a:pt x="108887" y="18138"/>
                  <a:pt x="109191" y="18129"/>
                  <a:pt x="109504" y="18112"/>
                </a:cubicBezTo>
                <a:cubicBezTo>
                  <a:pt x="109689" y="18367"/>
                  <a:pt x="109865" y="18657"/>
                  <a:pt x="110050" y="18922"/>
                </a:cubicBezTo>
                <a:lnTo>
                  <a:pt x="110050" y="18772"/>
                </a:lnTo>
                <a:cubicBezTo>
                  <a:pt x="109909" y="18552"/>
                  <a:pt x="109759" y="18332"/>
                  <a:pt x="109609" y="18112"/>
                </a:cubicBezTo>
                <a:lnTo>
                  <a:pt x="110050" y="18112"/>
                </a:lnTo>
                <a:lnTo>
                  <a:pt x="110050" y="17997"/>
                </a:lnTo>
                <a:cubicBezTo>
                  <a:pt x="109909" y="17997"/>
                  <a:pt x="109724" y="18041"/>
                  <a:pt x="109574" y="18041"/>
                </a:cubicBezTo>
                <a:cubicBezTo>
                  <a:pt x="109248" y="17487"/>
                  <a:pt x="108949" y="16976"/>
                  <a:pt x="108764" y="16421"/>
                </a:cubicBezTo>
                <a:cubicBezTo>
                  <a:pt x="109169" y="16386"/>
                  <a:pt x="109609" y="16386"/>
                  <a:pt x="110050" y="16386"/>
                </a:cubicBezTo>
                <a:lnTo>
                  <a:pt x="110050" y="16280"/>
                </a:lnTo>
                <a:cubicBezTo>
                  <a:pt x="109609" y="16316"/>
                  <a:pt x="109169" y="16316"/>
                  <a:pt x="108729" y="16316"/>
                </a:cubicBezTo>
                <a:cubicBezTo>
                  <a:pt x="108544" y="15796"/>
                  <a:pt x="108438" y="15286"/>
                  <a:pt x="108368" y="14740"/>
                </a:cubicBezTo>
                <a:cubicBezTo>
                  <a:pt x="108879" y="14740"/>
                  <a:pt x="109389" y="14740"/>
                  <a:pt x="109909" y="14696"/>
                </a:cubicBezTo>
                <a:lnTo>
                  <a:pt x="110050" y="14696"/>
                </a:lnTo>
                <a:lnTo>
                  <a:pt x="110050" y="14625"/>
                </a:lnTo>
                <a:lnTo>
                  <a:pt x="109909" y="14625"/>
                </a:lnTo>
                <a:cubicBezTo>
                  <a:pt x="109389" y="14625"/>
                  <a:pt x="108879" y="14660"/>
                  <a:pt x="108368" y="14660"/>
                </a:cubicBezTo>
                <a:cubicBezTo>
                  <a:pt x="108324" y="14185"/>
                  <a:pt x="108368" y="13710"/>
                  <a:pt x="108438" y="13234"/>
                </a:cubicBezTo>
                <a:lnTo>
                  <a:pt x="108368" y="13234"/>
                </a:lnTo>
                <a:cubicBezTo>
                  <a:pt x="108253" y="13710"/>
                  <a:pt x="108253" y="14185"/>
                  <a:pt x="108289" y="14660"/>
                </a:cubicBezTo>
                <a:cubicBezTo>
                  <a:pt x="107558" y="14660"/>
                  <a:pt x="106862" y="14660"/>
                  <a:pt x="106237" y="14590"/>
                </a:cubicBezTo>
                <a:cubicBezTo>
                  <a:pt x="105947" y="14590"/>
                  <a:pt x="105612" y="14555"/>
                  <a:pt x="105322" y="14520"/>
                </a:cubicBezTo>
                <a:cubicBezTo>
                  <a:pt x="105287" y="14000"/>
                  <a:pt x="105357" y="13525"/>
                  <a:pt x="105507" y="13049"/>
                </a:cubicBezTo>
                <a:cubicBezTo>
                  <a:pt x="105762" y="13085"/>
                  <a:pt x="106017" y="13120"/>
                  <a:pt x="106308" y="13120"/>
                </a:cubicBezTo>
                <a:cubicBezTo>
                  <a:pt x="106600" y="13150"/>
                  <a:pt x="106944" y="13162"/>
                  <a:pt x="107326" y="13162"/>
                </a:cubicBezTo>
                <a:cubicBezTo>
                  <a:pt x="107956" y="13162"/>
                  <a:pt x="108690" y="13128"/>
                  <a:pt x="109468" y="13085"/>
                </a:cubicBezTo>
                <a:cubicBezTo>
                  <a:pt x="109645" y="13085"/>
                  <a:pt x="109865" y="13049"/>
                  <a:pt x="110050" y="13049"/>
                </a:cubicBezTo>
                <a:lnTo>
                  <a:pt x="110050" y="12979"/>
                </a:lnTo>
                <a:cubicBezTo>
                  <a:pt x="109865" y="12979"/>
                  <a:pt x="109645" y="12979"/>
                  <a:pt x="109468" y="13014"/>
                </a:cubicBezTo>
                <a:cubicBezTo>
                  <a:pt x="108606" y="13038"/>
                  <a:pt x="107798" y="13079"/>
                  <a:pt x="107125" y="13079"/>
                </a:cubicBezTo>
                <a:cubicBezTo>
                  <a:pt x="106823" y="13079"/>
                  <a:pt x="106548" y="13071"/>
                  <a:pt x="106308" y="13049"/>
                </a:cubicBezTo>
                <a:cubicBezTo>
                  <a:pt x="102496" y="12680"/>
                  <a:pt x="99414" y="11694"/>
                  <a:pt x="97143" y="10153"/>
                </a:cubicBezTo>
                <a:cubicBezTo>
                  <a:pt x="95778" y="9193"/>
                  <a:pt x="94678" y="8022"/>
                  <a:pt x="93657" y="6772"/>
                </a:cubicBezTo>
                <a:cubicBezTo>
                  <a:pt x="93657" y="6702"/>
                  <a:pt x="93692" y="6667"/>
                  <a:pt x="93692" y="6596"/>
                </a:cubicBezTo>
                <a:lnTo>
                  <a:pt x="93621" y="6552"/>
                </a:lnTo>
                <a:cubicBezTo>
                  <a:pt x="93577" y="6596"/>
                  <a:pt x="93577" y="6667"/>
                  <a:pt x="93577" y="6702"/>
                </a:cubicBezTo>
                <a:cubicBezTo>
                  <a:pt x="93322" y="6376"/>
                  <a:pt x="93067" y="6041"/>
                  <a:pt x="92811" y="5751"/>
                </a:cubicBezTo>
                <a:cubicBezTo>
                  <a:pt x="92521" y="5381"/>
                  <a:pt x="92221" y="5011"/>
                  <a:pt x="91931" y="4686"/>
                </a:cubicBezTo>
                <a:cubicBezTo>
                  <a:pt x="91966" y="4571"/>
                  <a:pt x="92001" y="4466"/>
                  <a:pt x="92037" y="4351"/>
                </a:cubicBezTo>
                <a:lnTo>
                  <a:pt x="91966" y="4316"/>
                </a:lnTo>
                <a:cubicBezTo>
                  <a:pt x="91931" y="4430"/>
                  <a:pt x="91896" y="4501"/>
                  <a:pt x="91861" y="4615"/>
                </a:cubicBezTo>
                <a:cubicBezTo>
                  <a:pt x="91271" y="3876"/>
                  <a:pt x="90646" y="3180"/>
                  <a:pt x="89950" y="2555"/>
                </a:cubicBezTo>
                <a:cubicBezTo>
                  <a:pt x="89985" y="2485"/>
                  <a:pt x="89985" y="2449"/>
                  <a:pt x="90021" y="2370"/>
                </a:cubicBezTo>
                <a:lnTo>
                  <a:pt x="89915" y="2370"/>
                </a:lnTo>
                <a:cubicBezTo>
                  <a:pt x="89915" y="2414"/>
                  <a:pt x="89915" y="2449"/>
                  <a:pt x="89880" y="2485"/>
                </a:cubicBezTo>
                <a:cubicBezTo>
                  <a:pt x="88270" y="1044"/>
                  <a:pt x="86292" y="0"/>
                  <a:pt x="83381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 flipH="1">
            <a:off x="1279448" y="9121"/>
            <a:ext cx="6625835" cy="1870226"/>
          </a:xfrm>
          <a:custGeom>
            <a:avLst/>
            <a:gdLst/>
            <a:ahLst/>
            <a:cxnLst/>
            <a:rect l="l" t="t" r="r" b="b"/>
            <a:pathLst>
              <a:path w="110050" h="31063" extrusionOk="0">
                <a:moveTo>
                  <a:pt x="83462" y="76"/>
                </a:moveTo>
                <a:cubicBezTo>
                  <a:pt x="83882" y="76"/>
                  <a:pt x="84281" y="93"/>
                  <a:pt x="84668" y="134"/>
                </a:cubicBezTo>
                <a:cubicBezTo>
                  <a:pt x="84483" y="724"/>
                  <a:pt x="84333" y="1349"/>
                  <a:pt x="84192" y="1974"/>
                </a:cubicBezTo>
                <a:cubicBezTo>
                  <a:pt x="83768" y="1900"/>
                  <a:pt x="83310" y="1874"/>
                  <a:pt x="82824" y="1874"/>
                </a:cubicBezTo>
                <a:cubicBezTo>
                  <a:pt x="82555" y="1874"/>
                  <a:pt x="82277" y="1882"/>
                  <a:pt x="81991" y="1895"/>
                </a:cubicBezTo>
                <a:cubicBezTo>
                  <a:pt x="81736" y="1895"/>
                  <a:pt x="81472" y="1930"/>
                  <a:pt x="81252" y="1930"/>
                </a:cubicBezTo>
                <a:cubicBezTo>
                  <a:pt x="81366" y="1349"/>
                  <a:pt x="81516" y="759"/>
                  <a:pt x="81692" y="169"/>
                </a:cubicBezTo>
                <a:cubicBezTo>
                  <a:pt x="81991" y="134"/>
                  <a:pt x="82247" y="99"/>
                  <a:pt x="82537" y="99"/>
                </a:cubicBezTo>
                <a:cubicBezTo>
                  <a:pt x="82858" y="84"/>
                  <a:pt x="83165" y="76"/>
                  <a:pt x="83462" y="76"/>
                </a:cubicBezTo>
                <a:close/>
                <a:moveTo>
                  <a:pt x="81586" y="169"/>
                </a:moveTo>
                <a:lnTo>
                  <a:pt x="81586" y="169"/>
                </a:lnTo>
                <a:cubicBezTo>
                  <a:pt x="81401" y="759"/>
                  <a:pt x="81296" y="1349"/>
                  <a:pt x="81146" y="1930"/>
                </a:cubicBezTo>
                <a:cubicBezTo>
                  <a:pt x="80195" y="2044"/>
                  <a:pt x="79236" y="2229"/>
                  <a:pt x="78320" y="2520"/>
                </a:cubicBezTo>
                <a:cubicBezTo>
                  <a:pt x="78434" y="1974"/>
                  <a:pt x="78575" y="1384"/>
                  <a:pt x="78725" y="830"/>
                </a:cubicBezTo>
                <a:cubicBezTo>
                  <a:pt x="79605" y="539"/>
                  <a:pt x="80591" y="319"/>
                  <a:pt x="81586" y="169"/>
                </a:cubicBezTo>
                <a:close/>
                <a:moveTo>
                  <a:pt x="84773" y="169"/>
                </a:moveTo>
                <a:cubicBezTo>
                  <a:pt x="85768" y="284"/>
                  <a:pt x="86684" y="574"/>
                  <a:pt x="87494" y="944"/>
                </a:cubicBezTo>
                <a:cubicBezTo>
                  <a:pt x="87274" y="1534"/>
                  <a:pt x="87089" y="2150"/>
                  <a:pt x="86974" y="2775"/>
                </a:cubicBezTo>
                <a:cubicBezTo>
                  <a:pt x="86173" y="2370"/>
                  <a:pt x="85293" y="2115"/>
                  <a:pt x="84263" y="1974"/>
                </a:cubicBezTo>
                <a:cubicBezTo>
                  <a:pt x="84412" y="1349"/>
                  <a:pt x="84553" y="759"/>
                  <a:pt x="84773" y="169"/>
                </a:cubicBezTo>
                <a:close/>
                <a:moveTo>
                  <a:pt x="78655" y="874"/>
                </a:moveTo>
                <a:cubicBezTo>
                  <a:pt x="78470" y="1419"/>
                  <a:pt x="78355" y="1974"/>
                  <a:pt x="78250" y="2555"/>
                </a:cubicBezTo>
                <a:cubicBezTo>
                  <a:pt x="77334" y="2810"/>
                  <a:pt x="76489" y="3180"/>
                  <a:pt x="75644" y="3656"/>
                </a:cubicBezTo>
                <a:cubicBezTo>
                  <a:pt x="75714" y="3110"/>
                  <a:pt x="75829" y="2590"/>
                  <a:pt x="75969" y="2080"/>
                </a:cubicBezTo>
                <a:cubicBezTo>
                  <a:pt x="76815" y="1604"/>
                  <a:pt x="77695" y="1199"/>
                  <a:pt x="78655" y="874"/>
                </a:cubicBezTo>
                <a:close/>
                <a:moveTo>
                  <a:pt x="82621" y="1956"/>
                </a:moveTo>
                <a:cubicBezTo>
                  <a:pt x="83163" y="1956"/>
                  <a:pt x="83689" y="1994"/>
                  <a:pt x="84192" y="2044"/>
                </a:cubicBezTo>
                <a:cubicBezTo>
                  <a:pt x="84043" y="2775"/>
                  <a:pt x="83937" y="3550"/>
                  <a:pt x="83858" y="4281"/>
                </a:cubicBezTo>
                <a:cubicBezTo>
                  <a:pt x="83450" y="4239"/>
                  <a:pt x="83055" y="4222"/>
                  <a:pt x="82658" y="4222"/>
                </a:cubicBezTo>
                <a:cubicBezTo>
                  <a:pt x="82377" y="4222"/>
                  <a:pt x="82095" y="4231"/>
                  <a:pt x="81806" y="4245"/>
                </a:cubicBezTo>
                <a:cubicBezTo>
                  <a:pt x="81516" y="4245"/>
                  <a:pt x="81181" y="4281"/>
                  <a:pt x="80891" y="4316"/>
                </a:cubicBezTo>
                <a:cubicBezTo>
                  <a:pt x="80961" y="3550"/>
                  <a:pt x="81076" y="2775"/>
                  <a:pt x="81217" y="2044"/>
                </a:cubicBezTo>
                <a:cubicBezTo>
                  <a:pt x="81472" y="2009"/>
                  <a:pt x="81736" y="1974"/>
                  <a:pt x="81991" y="1974"/>
                </a:cubicBezTo>
                <a:cubicBezTo>
                  <a:pt x="82203" y="1962"/>
                  <a:pt x="82413" y="1956"/>
                  <a:pt x="82621" y="1956"/>
                </a:cubicBezTo>
                <a:close/>
                <a:moveTo>
                  <a:pt x="87564" y="979"/>
                </a:moveTo>
                <a:cubicBezTo>
                  <a:pt x="88409" y="1419"/>
                  <a:pt x="89175" y="1974"/>
                  <a:pt x="89836" y="2590"/>
                </a:cubicBezTo>
                <a:cubicBezTo>
                  <a:pt x="89660" y="3145"/>
                  <a:pt x="89510" y="3770"/>
                  <a:pt x="89395" y="4351"/>
                </a:cubicBezTo>
                <a:cubicBezTo>
                  <a:pt x="88700" y="3770"/>
                  <a:pt x="87934" y="3215"/>
                  <a:pt x="87054" y="2810"/>
                </a:cubicBezTo>
                <a:cubicBezTo>
                  <a:pt x="87194" y="2194"/>
                  <a:pt x="87344" y="1569"/>
                  <a:pt x="87564" y="979"/>
                </a:cubicBezTo>
                <a:close/>
                <a:moveTo>
                  <a:pt x="81146" y="2044"/>
                </a:moveTo>
                <a:lnTo>
                  <a:pt x="81146" y="2044"/>
                </a:lnTo>
                <a:cubicBezTo>
                  <a:pt x="80996" y="2775"/>
                  <a:pt x="80891" y="3550"/>
                  <a:pt x="80812" y="4316"/>
                </a:cubicBezTo>
                <a:cubicBezTo>
                  <a:pt x="79790" y="4430"/>
                  <a:pt x="78875" y="4615"/>
                  <a:pt x="77994" y="4906"/>
                </a:cubicBezTo>
                <a:cubicBezTo>
                  <a:pt x="78065" y="4131"/>
                  <a:pt x="78170" y="3365"/>
                  <a:pt x="78320" y="2634"/>
                </a:cubicBezTo>
                <a:cubicBezTo>
                  <a:pt x="79200" y="2335"/>
                  <a:pt x="80151" y="2150"/>
                  <a:pt x="81146" y="2044"/>
                </a:cubicBezTo>
                <a:close/>
                <a:moveTo>
                  <a:pt x="84263" y="2044"/>
                </a:moveTo>
                <a:cubicBezTo>
                  <a:pt x="85293" y="2194"/>
                  <a:pt x="86173" y="2485"/>
                  <a:pt x="86974" y="2854"/>
                </a:cubicBezTo>
                <a:cubicBezTo>
                  <a:pt x="86833" y="3550"/>
                  <a:pt x="86719" y="4245"/>
                  <a:pt x="86684" y="4941"/>
                </a:cubicBezTo>
                <a:cubicBezTo>
                  <a:pt x="85803" y="4615"/>
                  <a:pt x="84888" y="4430"/>
                  <a:pt x="83937" y="4316"/>
                </a:cubicBezTo>
                <a:cubicBezTo>
                  <a:pt x="84007" y="3550"/>
                  <a:pt x="84113" y="2775"/>
                  <a:pt x="84263" y="2044"/>
                </a:cubicBezTo>
                <a:close/>
                <a:moveTo>
                  <a:pt x="75864" y="2115"/>
                </a:moveTo>
                <a:lnTo>
                  <a:pt x="75864" y="2115"/>
                </a:lnTo>
                <a:cubicBezTo>
                  <a:pt x="75749" y="2634"/>
                  <a:pt x="75644" y="3180"/>
                  <a:pt x="75529" y="3691"/>
                </a:cubicBezTo>
                <a:cubicBezTo>
                  <a:pt x="74913" y="4061"/>
                  <a:pt x="74323" y="4430"/>
                  <a:pt x="73733" y="4871"/>
                </a:cubicBezTo>
                <a:cubicBezTo>
                  <a:pt x="73548" y="4976"/>
                  <a:pt x="73372" y="5126"/>
                  <a:pt x="73187" y="5275"/>
                </a:cubicBezTo>
                <a:cubicBezTo>
                  <a:pt x="73258" y="4756"/>
                  <a:pt x="73328" y="4281"/>
                  <a:pt x="73443" y="3805"/>
                </a:cubicBezTo>
                <a:cubicBezTo>
                  <a:pt x="74209" y="3180"/>
                  <a:pt x="74983" y="2634"/>
                  <a:pt x="75864" y="2115"/>
                </a:cubicBezTo>
                <a:close/>
                <a:moveTo>
                  <a:pt x="78214" y="2634"/>
                </a:moveTo>
                <a:lnTo>
                  <a:pt x="78214" y="2634"/>
                </a:lnTo>
                <a:cubicBezTo>
                  <a:pt x="78065" y="3400"/>
                  <a:pt x="77950" y="4175"/>
                  <a:pt x="77880" y="4941"/>
                </a:cubicBezTo>
                <a:cubicBezTo>
                  <a:pt x="76999" y="5196"/>
                  <a:pt x="76154" y="5566"/>
                  <a:pt x="75388" y="6006"/>
                </a:cubicBezTo>
                <a:lnTo>
                  <a:pt x="75388" y="6006"/>
                </a:lnTo>
                <a:cubicBezTo>
                  <a:pt x="75424" y="5196"/>
                  <a:pt x="75494" y="4466"/>
                  <a:pt x="75608" y="3770"/>
                </a:cubicBezTo>
                <a:cubicBezTo>
                  <a:pt x="76410" y="3330"/>
                  <a:pt x="77290" y="2925"/>
                  <a:pt x="78214" y="2634"/>
                </a:cubicBezTo>
                <a:close/>
                <a:moveTo>
                  <a:pt x="87054" y="2890"/>
                </a:moveTo>
                <a:cubicBezTo>
                  <a:pt x="87899" y="3330"/>
                  <a:pt x="88665" y="3840"/>
                  <a:pt x="89395" y="4466"/>
                </a:cubicBezTo>
                <a:cubicBezTo>
                  <a:pt x="89290" y="5011"/>
                  <a:pt x="89255" y="5566"/>
                  <a:pt x="89219" y="6156"/>
                </a:cubicBezTo>
                <a:cubicBezTo>
                  <a:pt x="88445" y="5672"/>
                  <a:pt x="87599" y="5275"/>
                  <a:pt x="86754" y="4976"/>
                </a:cubicBezTo>
                <a:cubicBezTo>
                  <a:pt x="86833" y="4281"/>
                  <a:pt x="86904" y="3585"/>
                  <a:pt x="87054" y="2890"/>
                </a:cubicBezTo>
                <a:close/>
                <a:moveTo>
                  <a:pt x="89915" y="2634"/>
                </a:moveTo>
                <a:cubicBezTo>
                  <a:pt x="90610" y="3251"/>
                  <a:pt x="91235" y="3955"/>
                  <a:pt x="91817" y="4686"/>
                </a:cubicBezTo>
                <a:cubicBezTo>
                  <a:pt x="91640" y="5275"/>
                  <a:pt x="91526" y="5857"/>
                  <a:pt x="91491" y="6482"/>
                </a:cubicBezTo>
                <a:cubicBezTo>
                  <a:pt x="90830" y="5751"/>
                  <a:pt x="90205" y="5055"/>
                  <a:pt x="89475" y="4430"/>
                </a:cubicBezTo>
                <a:cubicBezTo>
                  <a:pt x="89580" y="3805"/>
                  <a:pt x="89730" y="3215"/>
                  <a:pt x="89915" y="2634"/>
                </a:cubicBezTo>
                <a:close/>
                <a:moveTo>
                  <a:pt x="82349" y="4302"/>
                </a:moveTo>
                <a:cubicBezTo>
                  <a:pt x="82852" y="4302"/>
                  <a:pt x="83345" y="4337"/>
                  <a:pt x="83858" y="4395"/>
                </a:cubicBezTo>
                <a:cubicBezTo>
                  <a:pt x="83787" y="5231"/>
                  <a:pt x="83752" y="6077"/>
                  <a:pt x="83752" y="6922"/>
                </a:cubicBezTo>
                <a:cubicBezTo>
                  <a:pt x="83277" y="6887"/>
                  <a:pt x="82757" y="6887"/>
                  <a:pt x="82282" y="6887"/>
                </a:cubicBezTo>
                <a:cubicBezTo>
                  <a:pt x="81771" y="6922"/>
                  <a:pt x="81252" y="6957"/>
                  <a:pt x="80741" y="7036"/>
                </a:cubicBezTo>
                <a:cubicBezTo>
                  <a:pt x="80741" y="6156"/>
                  <a:pt x="80812" y="5275"/>
                  <a:pt x="80891" y="4395"/>
                </a:cubicBezTo>
                <a:cubicBezTo>
                  <a:pt x="81181" y="4351"/>
                  <a:pt x="81516" y="4316"/>
                  <a:pt x="81806" y="4316"/>
                </a:cubicBezTo>
                <a:cubicBezTo>
                  <a:pt x="81989" y="4307"/>
                  <a:pt x="82170" y="4302"/>
                  <a:pt x="82349" y="4302"/>
                </a:cubicBezTo>
                <a:close/>
                <a:moveTo>
                  <a:pt x="73328" y="3911"/>
                </a:moveTo>
                <a:lnTo>
                  <a:pt x="73328" y="3911"/>
                </a:lnTo>
                <a:cubicBezTo>
                  <a:pt x="73223" y="4351"/>
                  <a:pt x="73152" y="4871"/>
                  <a:pt x="73073" y="5346"/>
                </a:cubicBezTo>
                <a:cubicBezTo>
                  <a:pt x="72377" y="5892"/>
                  <a:pt x="71717" y="6517"/>
                  <a:pt x="71022" y="7212"/>
                </a:cubicBezTo>
                <a:cubicBezTo>
                  <a:pt x="71092" y="6737"/>
                  <a:pt x="71171" y="6332"/>
                  <a:pt x="71242" y="5892"/>
                </a:cubicBezTo>
                <a:cubicBezTo>
                  <a:pt x="71902" y="5196"/>
                  <a:pt x="72597" y="4536"/>
                  <a:pt x="73328" y="3911"/>
                </a:cubicBezTo>
                <a:close/>
                <a:moveTo>
                  <a:pt x="83937" y="4395"/>
                </a:moveTo>
                <a:cubicBezTo>
                  <a:pt x="84853" y="4501"/>
                  <a:pt x="85803" y="4721"/>
                  <a:pt x="86684" y="5011"/>
                </a:cubicBezTo>
                <a:cubicBezTo>
                  <a:pt x="86613" y="5821"/>
                  <a:pt x="86613" y="6631"/>
                  <a:pt x="86649" y="7397"/>
                </a:cubicBezTo>
                <a:cubicBezTo>
                  <a:pt x="85733" y="7142"/>
                  <a:pt x="84817" y="6992"/>
                  <a:pt x="83858" y="6922"/>
                </a:cubicBezTo>
                <a:cubicBezTo>
                  <a:pt x="83823" y="6077"/>
                  <a:pt x="83858" y="5231"/>
                  <a:pt x="83937" y="4395"/>
                </a:cubicBezTo>
                <a:close/>
                <a:moveTo>
                  <a:pt x="75529" y="3805"/>
                </a:moveTo>
                <a:lnTo>
                  <a:pt x="75529" y="3805"/>
                </a:lnTo>
                <a:cubicBezTo>
                  <a:pt x="75424" y="4501"/>
                  <a:pt x="75353" y="5275"/>
                  <a:pt x="75274" y="6041"/>
                </a:cubicBezTo>
                <a:cubicBezTo>
                  <a:pt x="74473" y="6482"/>
                  <a:pt x="73698" y="6992"/>
                  <a:pt x="73002" y="7547"/>
                </a:cubicBezTo>
                <a:cubicBezTo>
                  <a:pt x="73002" y="6772"/>
                  <a:pt x="73073" y="6077"/>
                  <a:pt x="73152" y="5381"/>
                </a:cubicBezTo>
                <a:cubicBezTo>
                  <a:pt x="73883" y="4791"/>
                  <a:pt x="74693" y="4281"/>
                  <a:pt x="75529" y="3805"/>
                </a:cubicBezTo>
                <a:close/>
                <a:moveTo>
                  <a:pt x="80776" y="4395"/>
                </a:moveTo>
                <a:lnTo>
                  <a:pt x="80776" y="4395"/>
                </a:lnTo>
                <a:cubicBezTo>
                  <a:pt x="80706" y="5275"/>
                  <a:pt x="80671" y="6156"/>
                  <a:pt x="80671" y="7036"/>
                </a:cubicBezTo>
                <a:cubicBezTo>
                  <a:pt x="79676" y="7142"/>
                  <a:pt x="78760" y="7362"/>
                  <a:pt x="77845" y="7653"/>
                </a:cubicBezTo>
                <a:cubicBezTo>
                  <a:pt x="77845" y="6737"/>
                  <a:pt x="77880" y="5857"/>
                  <a:pt x="77994" y="4976"/>
                </a:cubicBezTo>
                <a:cubicBezTo>
                  <a:pt x="78875" y="4721"/>
                  <a:pt x="79790" y="4501"/>
                  <a:pt x="80776" y="4395"/>
                </a:cubicBezTo>
                <a:close/>
                <a:moveTo>
                  <a:pt x="89475" y="4536"/>
                </a:moveTo>
                <a:cubicBezTo>
                  <a:pt x="90170" y="5161"/>
                  <a:pt x="90830" y="5857"/>
                  <a:pt x="91456" y="6596"/>
                </a:cubicBezTo>
                <a:cubicBezTo>
                  <a:pt x="91420" y="6992"/>
                  <a:pt x="91420" y="7432"/>
                  <a:pt x="91420" y="7837"/>
                </a:cubicBezTo>
                <a:cubicBezTo>
                  <a:pt x="91086" y="7547"/>
                  <a:pt x="90760" y="7256"/>
                  <a:pt x="90425" y="6957"/>
                </a:cubicBezTo>
                <a:cubicBezTo>
                  <a:pt x="90056" y="6702"/>
                  <a:pt x="89695" y="6446"/>
                  <a:pt x="89325" y="6191"/>
                </a:cubicBezTo>
                <a:cubicBezTo>
                  <a:pt x="89325" y="5636"/>
                  <a:pt x="89395" y="5091"/>
                  <a:pt x="89475" y="4536"/>
                </a:cubicBezTo>
                <a:close/>
                <a:moveTo>
                  <a:pt x="86754" y="5055"/>
                </a:moveTo>
                <a:cubicBezTo>
                  <a:pt x="87599" y="5346"/>
                  <a:pt x="88445" y="5751"/>
                  <a:pt x="89219" y="6262"/>
                </a:cubicBezTo>
                <a:cubicBezTo>
                  <a:pt x="89219" y="6957"/>
                  <a:pt x="89219" y="7697"/>
                  <a:pt x="89290" y="8427"/>
                </a:cubicBezTo>
                <a:cubicBezTo>
                  <a:pt x="88480" y="8022"/>
                  <a:pt x="87635" y="7697"/>
                  <a:pt x="86719" y="7432"/>
                </a:cubicBezTo>
                <a:cubicBezTo>
                  <a:pt x="86684" y="6631"/>
                  <a:pt x="86719" y="5857"/>
                  <a:pt x="86754" y="5055"/>
                </a:cubicBezTo>
                <a:close/>
                <a:moveTo>
                  <a:pt x="91896" y="4756"/>
                </a:moveTo>
                <a:cubicBezTo>
                  <a:pt x="92186" y="5126"/>
                  <a:pt x="92442" y="5452"/>
                  <a:pt x="92741" y="5786"/>
                </a:cubicBezTo>
                <a:cubicBezTo>
                  <a:pt x="92996" y="6112"/>
                  <a:pt x="93252" y="6446"/>
                  <a:pt x="93542" y="6772"/>
                </a:cubicBezTo>
                <a:cubicBezTo>
                  <a:pt x="93357" y="7327"/>
                  <a:pt x="93252" y="7917"/>
                  <a:pt x="93216" y="8463"/>
                </a:cubicBezTo>
                <a:cubicBezTo>
                  <a:pt x="92882" y="8137"/>
                  <a:pt x="92591" y="7802"/>
                  <a:pt x="92301" y="7432"/>
                </a:cubicBezTo>
                <a:cubicBezTo>
                  <a:pt x="92081" y="7142"/>
                  <a:pt x="91817" y="6851"/>
                  <a:pt x="91561" y="6552"/>
                </a:cubicBezTo>
                <a:cubicBezTo>
                  <a:pt x="91596" y="5971"/>
                  <a:pt x="91711" y="5346"/>
                  <a:pt x="91896" y="4756"/>
                </a:cubicBezTo>
                <a:close/>
                <a:moveTo>
                  <a:pt x="77880" y="5011"/>
                </a:moveTo>
                <a:cubicBezTo>
                  <a:pt x="77809" y="5892"/>
                  <a:pt x="77774" y="6772"/>
                  <a:pt x="77774" y="7653"/>
                </a:cubicBezTo>
                <a:cubicBezTo>
                  <a:pt x="76929" y="7952"/>
                  <a:pt x="76119" y="8278"/>
                  <a:pt x="75353" y="8683"/>
                </a:cubicBezTo>
                <a:cubicBezTo>
                  <a:pt x="75309" y="7767"/>
                  <a:pt x="75309" y="6922"/>
                  <a:pt x="75388" y="6077"/>
                </a:cubicBezTo>
                <a:cubicBezTo>
                  <a:pt x="76154" y="5672"/>
                  <a:pt x="76999" y="5311"/>
                  <a:pt x="77880" y="5011"/>
                </a:cubicBezTo>
                <a:close/>
                <a:moveTo>
                  <a:pt x="71127" y="6006"/>
                </a:moveTo>
                <a:cubicBezTo>
                  <a:pt x="71057" y="6446"/>
                  <a:pt x="70986" y="6851"/>
                  <a:pt x="70951" y="7292"/>
                </a:cubicBezTo>
                <a:cubicBezTo>
                  <a:pt x="70396" y="7873"/>
                  <a:pt x="69851" y="8498"/>
                  <a:pt x="69261" y="9158"/>
                </a:cubicBezTo>
                <a:cubicBezTo>
                  <a:pt x="69331" y="8753"/>
                  <a:pt x="69366" y="8392"/>
                  <a:pt x="69446" y="7987"/>
                </a:cubicBezTo>
                <a:cubicBezTo>
                  <a:pt x="69956" y="7327"/>
                  <a:pt x="70511" y="6667"/>
                  <a:pt x="71127" y="6006"/>
                </a:cubicBezTo>
                <a:close/>
                <a:moveTo>
                  <a:pt x="73073" y="5452"/>
                </a:moveTo>
                <a:cubicBezTo>
                  <a:pt x="72967" y="6156"/>
                  <a:pt x="72932" y="6851"/>
                  <a:pt x="72888" y="7617"/>
                </a:cubicBezTo>
                <a:cubicBezTo>
                  <a:pt x="72192" y="8172"/>
                  <a:pt x="71532" y="8753"/>
                  <a:pt x="70907" y="9378"/>
                </a:cubicBezTo>
                <a:cubicBezTo>
                  <a:pt x="70907" y="8683"/>
                  <a:pt x="70951" y="7987"/>
                  <a:pt x="71022" y="7327"/>
                </a:cubicBezTo>
                <a:cubicBezTo>
                  <a:pt x="71647" y="6667"/>
                  <a:pt x="72342" y="6041"/>
                  <a:pt x="73073" y="5452"/>
                </a:cubicBezTo>
                <a:close/>
                <a:moveTo>
                  <a:pt x="83017" y="6966"/>
                </a:moveTo>
                <a:cubicBezTo>
                  <a:pt x="83266" y="6966"/>
                  <a:pt x="83514" y="6975"/>
                  <a:pt x="83752" y="6992"/>
                </a:cubicBezTo>
                <a:cubicBezTo>
                  <a:pt x="83787" y="7802"/>
                  <a:pt x="83823" y="8612"/>
                  <a:pt x="83893" y="9413"/>
                </a:cubicBezTo>
                <a:cubicBezTo>
                  <a:pt x="83717" y="9403"/>
                  <a:pt x="83537" y="9399"/>
                  <a:pt x="83356" y="9399"/>
                </a:cubicBezTo>
                <a:cubicBezTo>
                  <a:pt x="82902" y="9399"/>
                  <a:pt x="82438" y="9426"/>
                  <a:pt x="81991" y="9457"/>
                </a:cubicBezTo>
                <a:cubicBezTo>
                  <a:pt x="81586" y="9493"/>
                  <a:pt x="81181" y="9528"/>
                  <a:pt x="80812" y="9563"/>
                </a:cubicBezTo>
                <a:cubicBezTo>
                  <a:pt x="80776" y="8753"/>
                  <a:pt x="80741" y="7917"/>
                  <a:pt x="80741" y="7107"/>
                </a:cubicBezTo>
                <a:cubicBezTo>
                  <a:pt x="81252" y="7036"/>
                  <a:pt x="81771" y="6992"/>
                  <a:pt x="82282" y="6992"/>
                </a:cubicBezTo>
                <a:cubicBezTo>
                  <a:pt x="82520" y="6975"/>
                  <a:pt x="82768" y="6966"/>
                  <a:pt x="83017" y="6966"/>
                </a:cubicBezTo>
                <a:close/>
                <a:moveTo>
                  <a:pt x="91526" y="6667"/>
                </a:moveTo>
                <a:cubicBezTo>
                  <a:pt x="91781" y="6957"/>
                  <a:pt x="92001" y="7212"/>
                  <a:pt x="92257" y="7512"/>
                </a:cubicBezTo>
                <a:cubicBezTo>
                  <a:pt x="92556" y="7873"/>
                  <a:pt x="92882" y="8242"/>
                  <a:pt x="93181" y="8612"/>
                </a:cubicBezTo>
                <a:cubicBezTo>
                  <a:pt x="93137" y="8973"/>
                  <a:pt x="93137" y="9343"/>
                  <a:pt x="93181" y="9748"/>
                </a:cubicBezTo>
                <a:cubicBezTo>
                  <a:pt x="92626" y="9123"/>
                  <a:pt x="92116" y="8498"/>
                  <a:pt x="91491" y="7952"/>
                </a:cubicBezTo>
                <a:cubicBezTo>
                  <a:pt x="91491" y="7512"/>
                  <a:pt x="91491" y="7107"/>
                  <a:pt x="91526" y="6667"/>
                </a:cubicBezTo>
                <a:close/>
                <a:moveTo>
                  <a:pt x="83858" y="6992"/>
                </a:moveTo>
                <a:cubicBezTo>
                  <a:pt x="84817" y="7071"/>
                  <a:pt x="85733" y="7256"/>
                  <a:pt x="86649" y="7512"/>
                </a:cubicBezTo>
                <a:cubicBezTo>
                  <a:pt x="86684" y="8278"/>
                  <a:pt x="86754" y="9017"/>
                  <a:pt x="86869" y="9783"/>
                </a:cubicBezTo>
                <a:cubicBezTo>
                  <a:pt x="85918" y="9563"/>
                  <a:pt x="84958" y="9457"/>
                  <a:pt x="83972" y="9413"/>
                </a:cubicBezTo>
                <a:cubicBezTo>
                  <a:pt x="83893" y="8612"/>
                  <a:pt x="83858" y="7802"/>
                  <a:pt x="83858" y="6992"/>
                </a:cubicBezTo>
                <a:close/>
                <a:moveTo>
                  <a:pt x="89325" y="6297"/>
                </a:moveTo>
                <a:lnTo>
                  <a:pt x="89325" y="6297"/>
                </a:lnTo>
                <a:cubicBezTo>
                  <a:pt x="89695" y="6517"/>
                  <a:pt x="90021" y="6772"/>
                  <a:pt x="90355" y="7036"/>
                </a:cubicBezTo>
                <a:cubicBezTo>
                  <a:pt x="90760" y="7327"/>
                  <a:pt x="91086" y="7653"/>
                  <a:pt x="91420" y="7987"/>
                </a:cubicBezTo>
                <a:cubicBezTo>
                  <a:pt x="91456" y="8612"/>
                  <a:pt x="91526" y="9272"/>
                  <a:pt x="91640" y="9898"/>
                </a:cubicBezTo>
                <a:cubicBezTo>
                  <a:pt x="91420" y="9748"/>
                  <a:pt x="91200" y="9563"/>
                  <a:pt x="90980" y="9413"/>
                </a:cubicBezTo>
                <a:cubicBezTo>
                  <a:pt x="90461" y="9052"/>
                  <a:pt x="89950" y="8753"/>
                  <a:pt x="89395" y="8498"/>
                </a:cubicBezTo>
                <a:cubicBezTo>
                  <a:pt x="89325" y="7767"/>
                  <a:pt x="89290" y="7036"/>
                  <a:pt x="89325" y="6297"/>
                </a:cubicBezTo>
                <a:close/>
                <a:moveTo>
                  <a:pt x="7669" y="7679"/>
                </a:moveTo>
                <a:cubicBezTo>
                  <a:pt x="8850" y="7679"/>
                  <a:pt x="10008" y="7802"/>
                  <a:pt x="11119" y="8058"/>
                </a:cubicBezTo>
                <a:cubicBezTo>
                  <a:pt x="10899" y="8753"/>
                  <a:pt x="10679" y="9457"/>
                  <a:pt x="10424" y="10153"/>
                </a:cubicBezTo>
                <a:cubicBezTo>
                  <a:pt x="9579" y="9968"/>
                  <a:pt x="8698" y="9898"/>
                  <a:pt x="7783" y="9854"/>
                </a:cubicBezTo>
                <a:cubicBezTo>
                  <a:pt x="8038" y="9123"/>
                  <a:pt x="8258" y="8392"/>
                  <a:pt x="8478" y="7732"/>
                </a:cubicBezTo>
                <a:lnTo>
                  <a:pt x="8399" y="7697"/>
                </a:lnTo>
                <a:cubicBezTo>
                  <a:pt x="8179" y="8392"/>
                  <a:pt x="7959" y="9123"/>
                  <a:pt x="7668" y="9854"/>
                </a:cubicBezTo>
                <a:cubicBezTo>
                  <a:pt x="7524" y="9848"/>
                  <a:pt x="7377" y="9845"/>
                  <a:pt x="7229" y="9845"/>
                </a:cubicBezTo>
                <a:cubicBezTo>
                  <a:pt x="6475" y="9845"/>
                  <a:pt x="5679" y="9915"/>
                  <a:pt x="4877" y="10003"/>
                </a:cubicBezTo>
                <a:cubicBezTo>
                  <a:pt x="5142" y="9272"/>
                  <a:pt x="5397" y="8533"/>
                  <a:pt x="5617" y="7802"/>
                </a:cubicBezTo>
                <a:lnTo>
                  <a:pt x="5582" y="7802"/>
                </a:lnTo>
                <a:cubicBezTo>
                  <a:pt x="6283" y="7721"/>
                  <a:pt x="6980" y="7679"/>
                  <a:pt x="7669" y="7679"/>
                </a:cubicBezTo>
                <a:close/>
                <a:moveTo>
                  <a:pt x="75274" y="6156"/>
                </a:moveTo>
                <a:cubicBezTo>
                  <a:pt x="75239" y="6957"/>
                  <a:pt x="75203" y="7837"/>
                  <a:pt x="75239" y="8718"/>
                </a:cubicBezTo>
                <a:cubicBezTo>
                  <a:pt x="74473" y="9123"/>
                  <a:pt x="73733" y="9598"/>
                  <a:pt x="73038" y="10153"/>
                </a:cubicBezTo>
                <a:cubicBezTo>
                  <a:pt x="72967" y="9272"/>
                  <a:pt x="72967" y="8427"/>
                  <a:pt x="72967" y="7653"/>
                </a:cubicBezTo>
                <a:cubicBezTo>
                  <a:pt x="73698" y="7107"/>
                  <a:pt x="74473" y="6596"/>
                  <a:pt x="75274" y="6156"/>
                </a:cubicBezTo>
                <a:close/>
                <a:moveTo>
                  <a:pt x="80671" y="7107"/>
                </a:moveTo>
                <a:cubicBezTo>
                  <a:pt x="80671" y="7952"/>
                  <a:pt x="80706" y="8753"/>
                  <a:pt x="80741" y="9563"/>
                </a:cubicBezTo>
                <a:cubicBezTo>
                  <a:pt x="79711" y="9713"/>
                  <a:pt x="78795" y="9898"/>
                  <a:pt x="77915" y="10188"/>
                </a:cubicBezTo>
                <a:cubicBezTo>
                  <a:pt x="77880" y="9378"/>
                  <a:pt x="77845" y="8577"/>
                  <a:pt x="77845" y="7732"/>
                </a:cubicBezTo>
                <a:cubicBezTo>
                  <a:pt x="78760" y="7432"/>
                  <a:pt x="79676" y="7256"/>
                  <a:pt x="80671" y="7107"/>
                </a:cubicBezTo>
                <a:close/>
                <a:moveTo>
                  <a:pt x="93621" y="6887"/>
                </a:moveTo>
                <a:cubicBezTo>
                  <a:pt x="94167" y="7547"/>
                  <a:pt x="94722" y="8172"/>
                  <a:pt x="95338" y="8797"/>
                </a:cubicBezTo>
                <a:cubicBezTo>
                  <a:pt x="95083" y="9237"/>
                  <a:pt x="94942" y="9713"/>
                  <a:pt x="94863" y="10223"/>
                </a:cubicBezTo>
                <a:cubicBezTo>
                  <a:pt x="94317" y="9677"/>
                  <a:pt x="93762" y="9123"/>
                  <a:pt x="93287" y="8577"/>
                </a:cubicBezTo>
                <a:cubicBezTo>
                  <a:pt x="93322" y="7987"/>
                  <a:pt x="93436" y="7432"/>
                  <a:pt x="93621" y="6887"/>
                </a:cubicBezTo>
                <a:close/>
                <a:moveTo>
                  <a:pt x="5538" y="7802"/>
                </a:moveTo>
                <a:lnTo>
                  <a:pt x="5538" y="7802"/>
                </a:lnTo>
                <a:cubicBezTo>
                  <a:pt x="5282" y="8533"/>
                  <a:pt x="5062" y="9272"/>
                  <a:pt x="4772" y="10038"/>
                </a:cubicBezTo>
                <a:cubicBezTo>
                  <a:pt x="4516" y="10074"/>
                  <a:pt x="4217" y="10118"/>
                  <a:pt x="3962" y="10153"/>
                </a:cubicBezTo>
                <a:cubicBezTo>
                  <a:pt x="3302" y="10259"/>
                  <a:pt x="2606" y="10408"/>
                  <a:pt x="1946" y="10593"/>
                </a:cubicBezTo>
                <a:cubicBezTo>
                  <a:pt x="2201" y="9854"/>
                  <a:pt x="2421" y="9123"/>
                  <a:pt x="2676" y="8427"/>
                </a:cubicBezTo>
                <a:lnTo>
                  <a:pt x="2720" y="8313"/>
                </a:lnTo>
                <a:cubicBezTo>
                  <a:pt x="3671" y="8058"/>
                  <a:pt x="4587" y="7917"/>
                  <a:pt x="5538" y="7802"/>
                </a:cubicBezTo>
                <a:close/>
                <a:moveTo>
                  <a:pt x="86719" y="7512"/>
                </a:moveTo>
                <a:lnTo>
                  <a:pt x="86719" y="7512"/>
                </a:lnTo>
                <a:cubicBezTo>
                  <a:pt x="87635" y="7767"/>
                  <a:pt x="88480" y="8093"/>
                  <a:pt x="89325" y="8533"/>
                </a:cubicBezTo>
                <a:cubicBezTo>
                  <a:pt x="89395" y="9237"/>
                  <a:pt x="89510" y="9933"/>
                  <a:pt x="89616" y="10628"/>
                </a:cubicBezTo>
                <a:cubicBezTo>
                  <a:pt x="88779" y="10259"/>
                  <a:pt x="87855" y="10003"/>
                  <a:pt x="86939" y="9783"/>
                </a:cubicBezTo>
                <a:cubicBezTo>
                  <a:pt x="86833" y="9052"/>
                  <a:pt x="86754" y="8278"/>
                  <a:pt x="86719" y="7512"/>
                </a:cubicBezTo>
                <a:close/>
                <a:moveTo>
                  <a:pt x="11190" y="8058"/>
                </a:moveTo>
                <a:cubicBezTo>
                  <a:pt x="12000" y="8278"/>
                  <a:pt x="12801" y="8533"/>
                  <a:pt x="13541" y="8903"/>
                </a:cubicBezTo>
                <a:cubicBezTo>
                  <a:pt x="13356" y="9598"/>
                  <a:pt x="13136" y="10294"/>
                  <a:pt x="12915" y="10954"/>
                </a:cubicBezTo>
                <a:cubicBezTo>
                  <a:pt x="12185" y="10628"/>
                  <a:pt x="11375" y="10373"/>
                  <a:pt x="10530" y="10188"/>
                </a:cubicBezTo>
                <a:cubicBezTo>
                  <a:pt x="10750" y="9493"/>
                  <a:pt x="10970" y="8797"/>
                  <a:pt x="11190" y="8058"/>
                </a:cubicBezTo>
                <a:close/>
                <a:moveTo>
                  <a:pt x="77774" y="7767"/>
                </a:moveTo>
                <a:cubicBezTo>
                  <a:pt x="77774" y="8577"/>
                  <a:pt x="77774" y="9413"/>
                  <a:pt x="77845" y="10223"/>
                </a:cubicBezTo>
                <a:cubicBezTo>
                  <a:pt x="76999" y="10479"/>
                  <a:pt x="76234" y="10813"/>
                  <a:pt x="75494" y="11174"/>
                </a:cubicBezTo>
                <a:cubicBezTo>
                  <a:pt x="75424" y="10373"/>
                  <a:pt x="75353" y="9563"/>
                  <a:pt x="75353" y="8797"/>
                </a:cubicBezTo>
                <a:cubicBezTo>
                  <a:pt x="76119" y="8357"/>
                  <a:pt x="76929" y="8022"/>
                  <a:pt x="77774" y="7767"/>
                </a:cubicBezTo>
                <a:close/>
                <a:moveTo>
                  <a:pt x="69331" y="8137"/>
                </a:moveTo>
                <a:cubicBezTo>
                  <a:pt x="69261" y="8533"/>
                  <a:pt x="69226" y="8903"/>
                  <a:pt x="69190" y="9308"/>
                </a:cubicBezTo>
                <a:cubicBezTo>
                  <a:pt x="68750" y="9818"/>
                  <a:pt x="68310" y="10408"/>
                  <a:pt x="67870" y="10998"/>
                </a:cubicBezTo>
                <a:cubicBezTo>
                  <a:pt x="67826" y="11068"/>
                  <a:pt x="67755" y="11174"/>
                  <a:pt x="67685" y="11253"/>
                </a:cubicBezTo>
                <a:cubicBezTo>
                  <a:pt x="67720" y="10884"/>
                  <a:pt x="67791" y="10558"/>
                  <a:pt x="67870" y="10188"/>
                </a:cubicBezTo>
                <a:lnTo>
                  <a:pt x="67826" y="10188"/>
                </a:lnTo>
                <a:cubicBezTo>
                  <a:pt x="67975" y="9968"/>
                  <a:pt x="68160" y="9783"/>
                  <a:pt x="68310" y="9563"/>
                </a:cubicBezTo>
                <a:cubicBezTo>
                  <a:pt x="68636" y="9088"/>
                  <a:pt x="68970" y="8612"/>
                  <a:pt x="69331" y="8137"/>
                </a:cubicBezTo>
                <a:close/>
                <a:moveTo>
                  <a:pt x="70907" y="7432"/>
                </a:moveTo>
                <a:lnTo>
                  <a:pt x="70907" y="7432"/>
                </a:lnTo>
                <a:cubicBezTo>
                  <a:pt x="70837" y="8093"/>
                  <a:pt x="70837" y="8753"/>
                  <a:pt x="70837" y="9457"/>
                </a:cubicBezTo>
                <a:cubicBezTo>
                  <a:pt x="70247" y="10038"/>
                  <a:pt x="69701" y="10663"/>
                  <a:pt x="69190" y="11253"/>
                </a:cubicBezTo>
                <a:cubicBezTo>
                  <a:pt x="69190" y="10593"/>
                  <a:pt x="69190" y="9968"/>
                  <a:pt x="69261" y="9308"/>
                </a:cubicBezTo>
                <a:cubicBezTo>
                  <a:pt x="69771" y="8683"/>
                  <a:pt x="70326" y="8058"/>
                  <a:pt x="70907" y="7432"/>
                </a:cubicBezTo>
                <a:close/>
                <a:moveTo>
                  <a:pt x="91491" y="8058"/>
                </a:moveTo>
                <a:lnTo>
                  <a:pt x="91491" y="8058"/>
                </a:lnTo>
                <a:cubicBezTo>
                  <a:pt x="92116" y="8647"/>
                  <a:pt x="92626" y="9272"/>
                  <a:pt x="93181" y="9898"/>
                </a:cubicBezTo>
                <a:cubicBezTo>
                  <a:pt x="93216" y="10408"/>
                  <a:pt x="93252" y="10954"/>
                  <a:pt x="93401" y="11509"/>
                </a:cubicBezTo>
                <a:cubicBezTo>
                  <a:pt x="92847" y="10954"/>
                  <a:pt x="92301" y="10443"/>
                  <a:pt x="91711" y="9968"/>
                </a:cubicBezTo>
                <a:cubicBezTo>
                  <a:pt x="91596" y="9343"/>
                  <a:pt x="91526" y="8683"/>
                  <a:pt x="91491" y="8058"/>
                </a:cubicBezTo>
                <a:close/>
                <a:moveTo>
                  <a:pt x="93252" y="8683"/>
                </a:moveTo>
                <a:cubicBezTo>
                  <a:pt x="93762" y="9237"/>
                  <a:pt x="94282" y="9783"/>
                  <a:pt x="94827" y="10338"/>
                </a:cubicBezTo>
                <a:cubicBezTo>
                  <a:pt x="94792" y="10778"/>
                  <a:pt x="94792" y="11218"/>
                  <a:pt x="94863" y="11694"/>
                </a:cubicBezTo>
                <a:cubicBezTo>
                  <a:pt x="94352" y="11139"/>
                  <a:pt x="93841" y="10558"/>
                  <a:pt x="93357" y="10003"/>
                </a:cubicBezTo>
                <a:cubicBezTo>
                  <a:pt x="93322" y="9968"/>
                  <a:pt x="93287" y="9898"/>
                  <a:pt x="93252" y="9854"/>
                </a:cubicBezTo>
                <a:cubicBezTo>
                  <a:pt x="93216" y="9457"/>
                  <a:pt x="93252" y="9088"/>
                  <a:pt x="93252" y="8683"/>
                </a:cubicBezTo>
                <a:close/>
                <a:moveTo>
                  <a:pt x="72888" y="7732"/>
                </a:moveTo>
                <a:lnTo>
                  <a:pt x="72888" y="7732"/>
                </a:lnTo>
                <a:cubicBezTo>
                  <a:pt x="72853" y="8498"/>
                  <a:pt x="72888" y="9343"/>
                  <a:pt x="72932" y="10188"/>
                </a:cubicBezTo>
                <a:cubicBezTo>
                  <a:pt x="72307" y="10699"/>
                  <a:pt x="71647" y="11253"/>
                  <a:pt x="71022" y="11834"/>
                </a:cubicBezTo>
                <a:cubicBezTo>
                  <a:pt x="70951" y="11033"/>
                  <a:pt x="70907" y="10259"/>
                  <a:pt x="70907" y="9493"/>
                </a:cubicBezTo>
                <a:cubicBezTo>
                  <a:pt x="71532" y="8867"/>
                  <a:pt x="72192" y="8278"/>
                  <a:pt x="72888" y="7732"/>
                </a:cubicBezTo>
                <a:close/>
                <a:moveTo>
                  <a:pt x="83893" y="9493"/>
                </a:moveTo>
                <a:cubicBezTo>
                  <a:pt x="83972" y="10259"/>
                  <a:pt x="84078" y="10998"/>
                  <a:pt x="84192" y="11729"/>
                </a:cubicBezTo>
                <a:cubicBezTo>
                  <a:pt x="84037" y="11722"/>
                  <a:pt x="83883" y="11719"/>
                  <a:pt x="83730" y="11719"/>
                </a:cubicBezTo>
                <a:cubicBezTo>
                  <a:pt x="83049" y="11719"/>
                  <a:pt x="82382" y="11777"/>
                  <a:pt x="81692" y="11834"/>
                </a:cubicBezTo>
                <a:cubicBezTo>
                  <a:pt x="81472" y="11878"/>
                  <a:pt x="81252" y="11878"/>
                  <a:pt x="81032" y="11914"/>
                </a:cubicBezTo>
                <a:cubicBezTo>
                  <a:pt x="80961" y="11174"/>
                  <a:pt x="80891" y="10408"/>
                  <a:pt x="80812" y="9633"/>
                </a:cubicBezTo>
                <a:cubicBezTo>
                  <a:pt x="81217" y="9598"/>
                  <a:pt x="81586" y="9563"/>
                  <a:pt x="81991" y="9528"/>
                </a:cubicBezTo>
                <a:cubicBezTo>
                  <a:pt x="82652" y="9493"/>
                  <a:pt x="83277" y="9493"/>
                  <a:pt x="83893" y="9493"/>
                </a:cubicBezTo>
                <a:close/>
                <a:moveTo>
                  <a:pt x="84007" y="9493"/>
                </a:moveTo>
                <a:cubicBezTo>
                  <a:pt x="84958" y="9528"/>
                  <a:pt x="85953" y="9677"/>
                  <a:pt x="86869" y="9854"/>
                </a:cubicBezTo>
                <a:cubicBezTo>
                  <a:pt x="86939" y="10593"/>
                  <a:pt x="87089" y="11289"/>
                  <a:pt x="87194" y="11949"/>
                </a:cubicBezTo>
                <a:cubicBezTo>
                  <a:pt x="86244" y="11799"/>
                  <a:pt x="85258" y="11729"/>
                  <a:pt x="84263" y="11729"/>
                </a:cubicBezTo>
                <a:cubicBezTo>
                  <a:pt x="84157" y="10998"/>
                  <a:pt x="84043" y="10259"/>
                  <a:pt x="84007" y="9493"/>
                </a:cubicBezTo>
                <a:close/>
                <a:moveTo>
                  <a:pt x="89439" y="8577"/>
                </a:moveTo>
                <a:cubicBezTo>
                  <a:pt x="89950" y="8867"/>
                  <a:pt x="90425" y="9158"/>
                  <a:pt x="90901" y="9493"/>
                </a:cubicBezTo>
                <a:cubicBezTo>
                  <a:pt x="91156" y="9633"/>
                  <a:pt x="91420" y="9818"/>
                  <a:pt x="91640" y="10038"/>
                </a:cubicBezTo>
                <a:cubicBezTo>
                  <a:pt x="91746" y="10663"/>
                  <a:pt x="91931" y="11324"/>
                  <a:pt x="92116" y="11949"/>
                </a:cubicBezTo>
                <a:cubicBezTo>
                  <a:pt x="91746" y="11694"/>
                  <a:pt x="91376" y="11473"/>
                  <a:pt x="90980" y="11253"/>
                </a:cubicBezTo>
                <a:cubicBezTo>
                  <a:pt x="90575" y="11068"/>
                  <a:pt x="90170" y="10848"/>
                  <a:pt x="89765" y="10663"/>
                </a:cubicBezTo>
                <a:cubicBezTo>
                  <a:pt x="89616" y="10003"/>
                  <a:pt x="89510" y="9308"/>
                  <a:pt x="89439" y="8577"/>
                </a:cubicBezTo>
                <a:close/>
                <a:moveTo>
                  <a:pt x="95417" y="8832"/>
                </a:moveTo>
                <a:cubicBezTo>
                  <a:pt x="95928" y="9343"/>
                  <a:pt x="96483" y="9818"/>
                  <a:pt x="97099" y="10223"/>
                </a:cubicBezTo>
                <a:cubicBezTo>
                  <a:pt x="97249" y="10338"/>
                  <a:pt x="97398" y="10408"/>
                  <a:pt x="97539" y="10514"/>
                </a:cubicBezTo>
                <a:cubicBezTo>
                  <a:pt x="97284" y="10954"/>
                  <a:pt x="97143" y="11438"/>
                  <a:pt x="97064" y="11949"/>
                </a:cubicBezTo>
                <a:cubicBezTo>
                  <a:pt x="96958" y="11878"/>
                  <a:pt x="96844" y="11799"/>
                  <a:pt x="96703" y="11729"/>
                </a:cubicBezTo>
                <a:cubicBezTo>
                  <a:pt x="96078" y="11289"/>
                  <a:pt x="95488" y="10813"/>
                  <a:pt x="94942" y="10294"/>
                </a:cubicBezTo>
                <a:cubicBezTo>
                  <a:pt x="95012" y="9783"/>
                  <a:pt x="95162" y="9308"/>
                  <a:pt x="95417" y="8832"/>
                </a:cubicBezTo>
                <a:close/>
                <a:moveTo>
                  <a:pt x="7668" y="9933"/>
                </a:moveTo>
                <a:cubicBezTo>
                  <a:pt x="7413" y="10663"/>
                  <a:pt x="7122" y="11359"/>
                  <a:pt x="6788" y="12099"/>
                </a:cubicBezTo>
                <a:cubicBezTo>
                  <a:pt x="5872" y="12099"/>
                  <a:pt x="4921" y="12169"/>
                  <a:pt x="3962" y="12319"/>
                </a:cubicBezTo>
                <a:cubicBezTo>
                  <a:pt x="4296" y="11579"/>
                  <a:pt x="4587" y="10848"/>
                  <a:pt x="4842" y="10118"/>
                </a:cubicBezTo>
                <a:cubicBezTo>
                  <a:pt x="5802" y="9968"/>
                  <a:pt x="6753" y="9933"/>
                  <a:pt x="7668" y="9933"/>
                </a:cubicBezTo>
                <a:close/>
                <a:moveTo>
                  <a:pt x="7739" y="9933"/>
                </a:moveTo>
                <a:cubicBezTo>
                  <a:pt x="8663" y="9968"/>
                  <a:pt x="9579" y="10074"/>
                  <a:pt x="10380" y="10223"/>
                </a:cubicBezTo>
                <a:cubicBezTo>
                  <a:pt x="10160" y="10954"/>
                  <a:pt x="9869" y="11658"/>
                  <a:pt x="9579" y="12354"/>
                </a:cubicBezTo>
                <a:cubicBezTo>
                  <a:pt x="8734" y="12169"/>
                  <a:pt x="7818" y="12099"/>
                  <a:pt x="6858" y="12099"/>
                </a:cubicBezTo>
                <a:cubicBezTo>
                  <a:pt x="7193" y="11359"/>
                  <a:pt x="7483" y="10663"/>
                  <a:pt x="7739" y="9933"/>
                </a:cubicBezTo>
                <a:close/>
                <a:moveTo>
                  <a:pt x="13611" y="8938"/>
                </a:moveTo>
                <a:cubicBezTo>
                  <a:pt x="13981" y="9123"/>
                  <a:pt x="14342" y="9343"/>
                  <a:pt x="14711" y="9563"/>
                </a:cubicBezTo>
                <a:cubicBezTo>
                  <a:pt x="15116" y="9854"/>
                  <a:pt x="15442" y="10118"/>
                  <a:pt x="15777" y="10443"/>
                </a:cubicBezTo>
                <a:lnTo>
                  <a:pt x="15706" y="10699"/>
                </a:lnTo>
                <a:cubicBezTo>
                  <a:pt x="15557" y="11253"/>
                  <a:pt x="15372" y="11834"/>
                  <a:pt x="15187" y="12424"/>
                </a:cubicBezTo>
                <a:cubicBezTo>
                  <a:pt x="14861" y="12134"/>
                  <a:pt x="14491" y="11834"/>
                  <a:pt x="14122" y="11614"/>
                </a:cubicBezTo>
                <a:cubicBezTo>
                  <a:pt x="13761" y="11394"/>
                  <a:pt x="13391" y="11174"/>
                  <a:pt x="12986" y="10998"/>
                </a:cubicBezTo>
                <a:cubicBezTo>
                  <a:pt x="13206" y="10338"/>
                  <a:pt x="13426" y="9633"/>
                  <a:pt x="13611" y="8938"/>
                </a:cubicBezTo>
                <a:close/>
                <a:moveTo>
                  <a:pt x="80741" y="9677"/>
                </a:moveTo>
                <a:cubicBezTo>
                  <a:pt x="80776" y="10408"/>
                  <a:pt x="80856" y="11174"/>
                  <a:pt x="80961" y="11914"/>
                </a:cubicBezTo>
                <a:cubicBezTo>
                  <a:pt x="79931" y="12055"/>
                  <a:pt x="78980" y="12275"/>
                  <a:pt x="78135" y="12539"/>
                </a:cubicBezTo>
                <a:cubicBezTo>
                  <a:pt x="78030" y="11799"/>
                  <a:pt x="77950" y="11033"/>
                  <a:pt x="77915" y="10259"/>
                </a:cubicBezTo>
                <a:cubicBezTo>
                  <a:pt x="78795" y="10003"/>
                  <a:pt x="79755" y="9783"/>
                  <a:pt x="80741" y="9677"/>
                </a:cubicBezTo>
                <a:close/>
                <a:moveTo>
                  <a:pt x="75239" y="8832"/>
                </a:moveTo>
                <a:cubicBezTo>
                  <a:pt x="75274" y="9598"/>
                  <a:pt x="75353" y="10408"/>
                  <a:pt x="75424" y="11253"/>
                </a:cubicBezTo>
                <a:cubicBezTo>
                  <a:pt x="74649" y="11658"/>
                  <a:pt x="73953" y="12099"/>
                  <a:pt x="73258" y="12609"/>
                </a:cubicBezTo>
                <a:cubicBezTo>
                  <a:pt x="73152" y="11799"/>
                  <a:pt x="73073" y="10998"/>
                  <a:pt x="73038" y="10223"/>
                </a:cubicBezTo>
                <a:cubicBezTo>
                  <a:pt x="73733" y="9713"/>
                  <a:pt x="74508" y="9237"/>
                  <a:pt x="75239" y="8832"/>
                </a:cubicBezTo>
                <a:close/>
                <a:moveTo>
                  <a:pt x="86939" y="9898"/>
                </a:moveTo>
                <a:lnTo>
                  <a:pt x="86939" y="9898"/>
                </a:lnTo>
                <a:cubicBezTo>
                  <a:pt x="87899" y="10074"/>
                  <a:pt x="88779" y="10373"/>
                  <a:pt x="89660" y="10734"/>
                </a:cubicBezTo>
                <a:cubicBezTo>
                  <a:pt x="89765" y="11394"/>
                  <a:pt x="89950" y="12019"/>
                  <a:pt x="90135" y="12644"/>
                </a:cubicBezTo>
                <a:cubicBezTo>
                  <a:pt x="89219" y="12354"/>
                  <a:pt x="88260" y="12134"/>
                  <a:pt x="87309" y="11984"/>
                </a:cubicBezTo>
                <a:cubicBezTo>
                  <a:pt x="87159" y="11289"/>
                  <a:pt x="87054" y="10593"/>
                  <a:pt x="86939" y="9898"/>
                </a:cubicBezTo>
                <a:close/>
                <a:moveTo>
                  <a:pt x="4737" y="10118"/>
                </a:moveTo>
                <a:lnTo>
                  <a:pt x="4737" y="10118"/>
                </a:lnTo>
                <a:cubicBezTo>
                  <a:pt x="4481" y="10848"/>
                  <a:pt x="4182" y="11579"/>
                  <a:pt x="3856" y="12319"/>
                </a:cubicBezTo>
                <a:cubicBezTo>
                  <a:pt x="3557" y="12354"/>
                  <a:pt x="3302" y="12389"/>
                  <a:pt x="3011" y="12459"/>
                </a:cubicBezTo>
                <a:cubicBezTo>
                  <a:pt x="2351" y="12574"/>
                  <a:pt x="1655" y="12715"/>
                  <a:pt x="995" y="12900"/>
                </a:cubicBezTo>
                <a:cubicBezTo>
                  <a:pt x="1321" y="12169"/>
                  <a:pt x="1620" y="11438"/>
                  <a:pt x="1911" y="10699"/>
                </a:cubicBezTo>
                <a:cubicBezTo>
                  <a:pt x="2606" y="10514"/>
                  <a:pt x="3302" y="10373"/>
                  <a:pt x="3962" y="10223"/>
                </a:cubicBezTo>
                <a:cubicBezTo>
                  <a:pt x="4217" y="10188"/>
                  <a:pt x="4481" y="10153"/>
                  <a:pt x="4737" y="10118"/>
                </a:cubicBezTo>
                <a:close/>
                <a:moveTo>
                  <a:pt x="10494" y="10259"/>
                </a:moveTo>
                <a:cubicBezTo>
                  <a:pt x="11340" y="10443"/>
                  <a:pt x="12141" y="10699"/>
                  <a:pt x="12880" y="11033"/>
                </a:cubicBezTo>
                <a:cubicBezTo>
                  <a:pt x="12660" y="11729"/>
                  <a:pt x="12405" y="12424"/>
                  <a:pt x="12141" y="13085"/>
                </a:cubicBezTo>
                <a:cubicBezTo>
                  <a:pt x="11375" y="12759"/>
                  <a:pt x="10530" y="12539"/>
                  <a:pt x="9649" y="12354"/>
                </a:cubicBezTo>
                <a:cubicBezTo>
                  <a:pt x="9984" y="11694"/>
                  <a:pt x="10239" y="10954"/>
                  <a:pt x="10494" y="10259"/>
                </a:cubicBezTo>
                <a:close/>
                <a:moveTo>
                  <a:pt x="97618" y="10558"/>
                </a:moveTo>
                <a:cubicBezTo>
                  <a:pt x="98314" y="10998"/>
                  <a:pt x="99080" y="11394"/>
                  <a:pt x="99960" y="11729"/>
                </a:cubicBezTo>
                <a:cubicBezTo>
                  <a:pt x="99740" y="12169"/>
                  <a:pt x="99599" y="12644"/>
                  <a:pt x="99599" y="13155"/>
                </a:cubicBezTo>
                <a:cubicBezTo>
                  <a:pt x="98684" y="12829"/>
                  <a:pt x="97874" y="12424"/>
                  <a:pt x="97143" y="11984"/>
                </a:cubicBezTo>
                <a:cubicBezTo>
                  <a:pt x="97213" y="11509"/>
                  <a:pt x="97363" y="10998"/>
                  <a:pt x="97618" y="10558"/>
                </a:cubicBezTo>
                <a:close/>
                <a:moveTo>
                  <a:pt x="69146" y="9457"/>
                </a:moveTo>
                <a:cubicBezTo>
                  <a:pt x="69111" y="10074"/>
                  <a:pt x="69076" y="10699"/>
                  <a:pt x="69111" y="11359"/>
                </a:cubicBezTo>
                <a:cubicBezTo>
                  <a:pt x="68671" y="11878"/>
                  <a:pt x="68310" y="12354"/>
                  <a:pt x="67940" y="12829"/>
                </a:cubicBezTo>
                <a:cubicBezTo>
                  <a:pt x="67791" y="13014"/>
                  <a:pt x="67685" y="13155"/>
                  <a:pt x="67570" y="13305"/>
                </a:cubicBezTo>
                <a:cubicBezTo>
                  <a:pt x="67535" y="12680"/>
                  <a:pt x="67570" y="12055"/>
                  <a:pt x="67650" y="11438"/>
                </a:cubicBezTo>
                <a:cubicBezTo>
                  <a:pt x="67755" y="11289"/>
                  <a:pt x="67870" y="11174"/>
                  <a:pt x="67940" y="11068"/>
                </a:cubicBezTo>
                <a:cubicBezTo>
                  <a:pt x="68345" y="10514"/>
                  <a:pt x="68750" y="9968"/>
                  <a:pt x="69146" y="9457"/>
                </a:cubicBezTo>
                <a:close/>
                <a:moveTo>
                  <a:pt x="91746" y="10118"/>
                </a:moveTo>
                <a:lnTo>
                  <a:pt x="91746" y="10118"/>
                </a:lnTo>
                <a:cubicBezTo>
                  <a:pt x="92336" y="10593"/>
                  <a:pt x="92882" y="11139"/>
                  <a:pt x="93436" y="11658"/>
                </a:cubicBezTo>
                <a:cubicBezTo>
                  <a:pt x="93542" y="12204"/>
                  <a:pt x="93692" y="12759"/>
                  <a:pt x="93912" y="13340"/>
                </a:cubicBezTo>
                <a:cubicBezTo>
                  <a:pt x="93357" y="12864"/>
                  <a:pt x="92811" y="12424"/>
                  <a:pt x="92221" y="12019"/>
                </a:cubicBezTo>
                <a:cubicBezTo>
                  <a:pt x="92037" y="11394"/>
                  <a:pt x="91861" y="10734"/>
                  <a:pt x="91746" y="10118"/>
                </a:cubicBezTo>
                <a:close/>
                <a:moveTo>
                  <a:pt x="77845" y="10294"/>
                </a:moveTo>
                <a:cubicBezTo>
                  <a:pt x="77880" y="11068"/>
                  <a:pt x="77950" y="11799"/>
                  <a:pt x="78030" y="12539"/>
                </a:cubicBezTo>
                <a:cubicBezTo>
                  <a:pt x="77220" y="12794"/>
                  <a:pt x="76489" y="13085"/>
                  <a:pt x="75793" y="13454"/>
                </a:cubicBezTo>
                <a:cubicBezTo>
                  <a:pt x="75679" y="12715"/>
                  <a:pt x="75573" y="11984"/>
                  <a:pt x="75494" y="11289"/>
                </a:cubicBezTo>
                <a:cubicBezTo>
                  <a:pt x="76234" y="10884"/>
                  <a:pt x="76999" y="10558"/>
                  <a:pt x="77845" y="10294"/>
                </a:cubicBezTo>
                <a:close/>
                <a:moveTo>
                  <a:pt x="93252" y="10003"/>
                </a:moveTo>
                <a:cubicBezTo>
                  <a:pt x="93287" y="10003"/>
                  <a:pt x="93287" y="10038"/>
                  <a:pt x="93287" y="10038"/>
                </a:cubicBezTo>
                <a:cubicBezTo>
                  <a:pt x="93797" y="10663"/>
                  <a:pt x="94317" y="11253"/>
                  <a:pt x="94898" y="11834"/>
                </a:cubicBezTo>
                <a:cubicBezTo>
                  <a:pt x="94977" y="12389"/>
                  <a:pt x="95162" y="12935"/>
                  <a:pt x="95382" y="13490"/>
                </a:cubicBezTo>
                <a:cubicBezTo>
                  <a:pt x="94942" y="13085"/>
                  <a:pt x="94537" y="12680"/>
                  <a:pt x="94132" y="12239"/>
                </a:cubicBezTo>
                <a:cubicBezTo>
                  <a:pt x="93912" y="12019"/>
                  <a:pt x="93692" y="11799"/>
                  <a:pt x="93472" y="11614"/>
                </a:cubicBezTo>
                <a:cubicBezTo>
                  <a:pt x="93357" y="11068"/>
                  <a:pt x="93287" y="10514"/>
                  <a:pt x="93252" y="10003"/>
                </a:cubicBezTo>
                <a:close/>
                <a:moveTo>
                  <a:pt x="94898" y="10408"/>
                </a:moveTo>
                <a:lnTo>
                  <a:pt x="94898" y="10408"/>
                </a:lnTo>
                <a:cubicBezTo>
                  <a:pt x="95453" y="10884"/>
                  <a:pt x="96042" y="11359"/>
                  <a:pt x="96659" y="11799"/>
                </a:cubicBezTo>
                <a:cubicBezTo>
                  <a:pt x="96808" y="11878"/>
                  <a:pt x="96923" y="11949"/>
                  <a:pt x="97064" y="12055"/>
                </a:cubicBezTo>
                <a:cubicBezTo>
                  <a:pt x="97028" y="12539"/>
                  <a:pt x="97064" y="13085"/>
                  <a:pt x="97178" y="13595"/>
                </a:cubicBezTo>
                <a:cubicBezTo>
                  <a:pt x="97143" y="13595"/>
                  <a:pt x="97099" y="13560"/>
                  <a:pt x="97064" y="13560"/>
                </a:cubicBezTo>
                <a:cubicBezTo>
                  <a:pt x="96298" y="13049"/>
                  <a:pt x="95602" y="12424"/>
                  <a:pt x="94977" y="11799"/>
                </a:cubicBezTo>
                <a:cubicBezTo>
                  <a:pt x="94898" y="11324"/>
                  <a:pt x="94863" y="10848"/>
                  <a:pt x="94898" y="10408"/>
                </a:cubicBezTo>
                <a:close/>
                <a:moveTo>
                  <a:pt x="70837" y="9563"/>
                </a:moveTo>
                <a:cubicBezTo>
                  <a:pt x="70837" y="10338"/>
                  <a:pt x="70872" y="11139"/>
                  <a:pt x="70951" y="11914"/>
                </a:cubicBezTo>
                <a:cubicBezTo>
                  <a:pt x="70396" y="12459"/>
                  <a:pt x="69886" y="13014"/>
                  <a:pt x="69331" y="13639"/>
                </a:cubicBezTo>
                <a:cubicBezTo>
                  <a:pt x="69261" y="12864"/>
                  <a:pt x="69190" y="12134"/>
                  <a:pt x="69190" y="11394"/>
                </a:cubicBezTo>
                <a:cubicBezTo>
                  <a:pt x="69701" y="10778"/>
                  <a:pt x="70247" y="10153"/>
                  <a:pt x="70837" y="9563"/>
                </a:cubicBezTo>
                <a:close/>
                <a:moveTo>
                  <a:pt x="89765" y="10778"/>
                </a:moveTo>
                <a:cubicBezTo>
                  <a:pt x="90170" y="10954"/>
                  <a:pt x="90575" y="11139"/>
                  <a:pt x="90936" y="11359"/>
                </a:cubicBezTo>
                <a:cubicBezTo>
                  <a:pt x="91341" y="11579"/>
                  <a:pt x="91746" y="11799"/>
                  <a:pt x="92151" y="12055"/>
                </a:cubicBezTo>
                <a:cubicBezTo>
                  <a:pt x="92336" y="12680"/>
                  <a:pt x="92521" y="13269"/>
                  <a:pt x="92741" y="13815"/>
                </a:cubicBezTo>
                <a:cubicBezTo>
                  <a:pt x="92186" y="13525"/>
                  <a:pt x="91640" y="13234"/>
                  <a:pt x="91015" y="12979"/>
                </a:cubicBezTo>
                <a:cubicBezTo>
                  <a:pt x="90760" y="12864"/>
                  <a:pt x="90496" y="12794"/>
                  <a:pt x="90241" y="12680"/>
                </a:cubicBezTo>
                <a:cubicBezTo>
                  <a:pt x="90056" y="12055"/>
                  <a:pt x="89915" y="11438"/>
                  <a:pt x="89765" y="10778"/>
                </a:cubicBezTo>
                <a:close/>
                <a:moveTo>
                  <a:pt x="100039" y="11764"/>
                </a:moveTo>
                <a:cubicBezTo>
                  <a:pt x="100805" y="12055"/>
                  <a:pt x="101686" y="12319"/>
                  <a:pt x="102601" y="12539"/>
                </a:cubicBezTo>
                <a:cubicBezTo>
                  <a:pt x="102425" y="13014"/>
                  <a:pt x="102311" y="13490"/>
                  <a:pt x="102311" y="14000"/>
                </a:cubicBezTo>
                <a:cubicBezTo>
                  <a:pt x="101360" y="13780"/>
                  <a:pt x="100480" y="13525"/>
                  <a:pt x="99670" y="13199"/>
                </a:cubicBezTo>
                <a:cubicBezTo>
                  <a:pt x="99705" y="12680"/>
                  <a:pt x="99819" y="12204"/>
                  <a:pt x="100039" y="11764"/>
                </a:cubicBezTo>
                <a:close/>
                <a:moveTo>
                  <a:pt x="84263" y="11799"/>
                </a:moveTo>
                <a:cubicBezTo>
                  <a:pt x="85293" y="11799"/>
                  <a:pt x="86279" y="11878"/>
                  <a:pt x="87238" y="12055"/>
                </a:cubicBezTo>
                <a:cubicBezTo>
                  <a:pt x="87379" y="12794"/>
                  <a:pt x="87564" y="13525"/>
                  <a:pt x="87749" y="14220"/>
                </a:cubicBezTo>
                <a:cubicBezTo>
                  <a:pt x="87021" y="14169"/>
                  <a:pt x="86278" y="14136"/>
                  <a:pt x="85529" y="14136"/>
                </a:cubicBezTo>
                <a:cubicBezTo>
                  <a:pt x="85254" y="14136"/>
                  <a:pt x="84979" y="14140"/>
                  <a:pt x="84703" y="14150"/>
                </a:cubicBezTo>
                <a:cubicBezTo>
                  <a:pt x="84518" y="13375"/>
                  <a:pt x="84412" y="12609"/>
                  <a:pt x="84263" y="11799"/>
                </a:cubicBezTo>
                <a:close/>
                <a:moveTo>
                  <a:pt x="72967" y="10294"/>
                </a:moveTo>
                <a:cubicBezTo>
                  <a:pt x="73002" y="11068"/>
                  <a:pt x="73073" y="11834"/>
                  <a:pt x="73187" y="12680"/>
                </a:cubicBezTo>
                <a:cubicBezTo>
                  <a:pt x="72562" y="13155"/>
                  <a:pt x="71937" y="13710"/>
                  <a:pt x="71347" y="14300"/>
                </a:cubicBezTo>
                <a:cubicBezTo>
                  <a:pt x="71206" y="13490"/>
                  <a:pt x="71092" y="12715"/>
                  <a:pt x="71022" y="11949"/>
                </a:cubicBezTo>
                <a:cubicBezTo>
                  <a:pt x="71647" y="11324"/>
                  <a:pt x="72307" y="10778"/>
                  <a:pt x="72967" y="10294"/>
                </a:cubicBezTo>
                <a:close/>
                <a:moveTo>
                  <a:pt x="15847" y="10514"/>
                </a:moveTo>
                <a:cubicBezTo>
                  <a:pt x="16472" y="11104"/>
                  <a:pt x="16983" y="11764"/>
                  <a:pt x="17388" y="12495"/>
                </a:cubicBezTo>
                <a:lnTo>
                  <a:pt x="17353" y="12609"/>
                </a:lnTo>
                <a:cubicBezTo>
                  <a:pt x="17168" y="13199"/>
                  <a:pt x="16983" y="13745"/>
                  <a:pt x="16807" y="14335"/>
                </a:cubicBezTo>
                <a:cubicBezTo>
                  <a:pt x="16367" y="13674"/>
                  <a:pt x="15847" y="13014"/>
                  <a:pt x="15266" y="12459"/>
                </a:cubicBezTo>
                <a:cubicBezTo>
                  <a:pt x="15442" y="11878"/>
                  <a:pt x="15627" y="11289"/>
                  <a:pt x="15812" y="10699"/>
                </a:cubicBezTo>
                <a:lnTo>
                  <a:pt x="15847" y="10514"/>
                </a:lnTo>
                <a:close/>
                <a:moveTo>
                  <a:pt x="6823" y="12204"/>
                </a:moveTo>
                <a:cubicBezTo>
                  <a:pt x="7783" y="12204"/>
                  <a:pt x="8663" y="12275"/>
                  <a:pt x="9544" y="12424"/>
                </a:cubicBezTo>
                <a:cubicBezTo>
                  <a:pt x="9244" y="13120"/>
                  <a:pt x="8883" y="13780"/>
                  <a:pt x="8513" y="14440"/>
                </a:cubicBezTo>
                <a:cubicBezTo>
                  <a:pt x="7598" y="14300"/>
                  <a:pt x="6682" y="14255"/>
                  <a:pt x="5723" y="14255"/>
                </a:cubicBezTo>
                <a:cubicBezTo>
                  <a:pt x="6128" y="13595"/>
                  <a:pt x="6497" y="12900"/>
                  <a:pt x="6823" y="12204"/>
                </a:cubicBezTo>
                <a:close/>
                <a:moveTo>
                  <a:pt x="12986" y="11068"/>
                </a:moveTo>
                <a:cubicBezTo>
                  <a:pt x="13356" y="11253"/>
                  <a:pt x="13725" y="11473"/>
                  <a:pt x="14086" y="11694"/>
                </a:cubicBezTo>
                <a:cubicBezTo>
                  <a:pt x="14456" y="11949"/>
                  <a:pt x="14826" y="12204"/>
                  <a:pt x="15152" y="12495"/>
                </a:cubicBezTo>
                <a:cubicBezTo>
                  <a:pt x="14932" y="13155"/>
                  <a:pt x="14711" y="13815"/>
                  <a:pt x="14421" y="14440"/>
                </a:cubicBezTo>
                <a:cubicBezTo>
                  <a:pt x="14086" y="14150"/>
                  <a:pt x="13725" y="13895"/>
                  <a:pt x="13320" y="13674"/>
                </a:cubicBezTo>
                <a:cubicBezTo>
                  <a:pt x="12986" y="13454"/>
                  <a:pt x="12581" y="13269"/>
                  <a:pt x="12220" y="13120"/>
                </a:cubicBezTo>
                <a:cubicBezTo>
                  <a:pt x="12510" y="12459"/>
                  <a:pt x="12731" y="11764"/>
                  <a:pt x="12986" y="11068"/>
                </a:cubicBezTo>
                <a:close/>
                <a:moveTo>
                  <a:pt x="84192" y="11799"/>
                </a:moveTo>
                <a:cubicBezTo>
                  <a:pt x="84298" y="12609"/>
                  <a:pt x="84448" y="13375"/>
                  <a:pt x="84597" y="14150"/>
                </a:cubicBezTo>
                <a:cubicBezTo>
                  <a:pt x="84007" y="14150"/>
                  <a:pt x="83382" y="14185"/>
                  <a:pt x="82792" y="14255"/>
                </a:cubicBezTo>
                <a:cubicBezTo>
                  <a:pt x="82317" y="14300"/>
                  <a:pt x="81842" y="14370"/>
                  <a:pt x="81401" y="14440"/>
                </a:cubicBezTo>
                <a:cubicBezTo>
                  <a:pt x="81252" y="13639"/>
                  <a:pt x="81146" y="12829"/>
                  <a:pt x="81032" y="11984"/>
                </a:cubicBezTo>
                <a:cubicBezTo>
                  <a:pt x="81252" y="11984"/>
                  <a:pt x="81472" y="11949"/>
                  <a:pt x="81692" y="11914"/>
                </a:cubicBezTo>
                <a:cubicBezTo>
                  <a:pt x="82537" y="11834"/>
                  <a:pt x="83382" y="11799"/>
                  <a:pt x="84192" y="11799"/>
                </a:cubicBezTo>
                <a:close/>
                <a:moveTo>
                  <a:pt x="102681" y="12574"/>
                </a:moveTo>
                <a:cubicBezTo>
                  <a:pt x="103526" y="12759"/>
                  <a:pt x="104441" y="12900"/>
                  <a:pt x="105427" y="13049"/>
                </a:cubicBezTo>
                <a:cubicBezTo>
                  <a:pt x="105287" y="13490"/>
                  <a:pt x="105207" y="14000"/>
                  <a:pt x="105243" y="14476"/>
                </a:cubicBezTo>
                <a:cubicBezTo>
                  <a:pt x="104257" y="14370"/>
                  <a:pt x="103306" y="14220"/>
                  <a:pt x="102425" y="14000"/>
                </a:cubicBezTo>
                <a:cubicBezTo>
                  <a:pt x="102425" y="13490"/>
                  <a:pt x="102496" y="13014"/>
                  <a:pt x="102681" y="12574"/>
                </a:cubicBezTo>
                <a:close/>
                <a:moveTo>
                  <a:pt x="6753" y="12204"/>
                </a:moveTo>
                <a:cubicBezTo>
                  <a:pt x="6418" y="12900"/>
                  <a:pt x="6057" y="13595"/>
                  <a:pt x="5617" y="14300"/>
                </a:cubicBezTo>
                <a:cubicBezTo>
                  <a:pt x="4657" y="14300"/>
                  <a:pt x="3707" y="14405"/>
                  <a:pt x="2720" y="14555"/>
                </a:cubicBezTo>
                <a:cubicBezTo>
                  <a:pt x="3161" y="13859"/>
                  <a:pt x="3557" y="13120"/>
                  <a:pt x="3891" y="12389"/>
                </a:cubicBezTo>
                <a:cubicBezTo>
                  <a:pt x="4842" y="12275"/>
                  <a:pt x="5802" y="12204"/>
                  <a:pt x="6753" y="12204"/>
                </a:cubicBezTo>
                <a:close/>
                <a:moveTo>
                  <a:pt x="75424" y="11324"/>
                </a:moveTo>
                <a:cubicBezTo>
                  <a:pt x="75494" y="12019"/>
                  <a:pt x="75573" y="12759"/>
                  <a:pt x="75679" y="13490"/>
                </a:cubicBezTo>
                <a:cubicBezTo>
                  <a:pt x="74948" y="13859"/>
                  <a:pt x="74253" y="14255"/>
                  <a:pt x="73592" y="14740"/>
                </a:cubicBezTo>
                <a:cubicBezTo>
                  <a:pt x="73478" y="14035"/>
                  <a:pt x="73372" y="13375"/>
                  <a:pt x="73293" y="12715"/>
                </a:cubicBezTo>
                <a:cubicBezTo>
                  <a:pt x="73953" y="12204"/>
                  <a:pt x="74649" y="11729"/>
                  <a:pt x="75424" y="11324"/>
                </a:cubicBezTo>
                <a:close/>
                <a:moveTo>
                  <a:pt x="87309" y="12055"/>
                </a:moveTo>
                <a:lnTo>
                  <a:pt x="87309" y="12055"/>
                </a:lnTo>
                <a:cubicBezTo>
                  <a:pt x="88295" y="12204"/>
                  <a:pt x="89255" y="12459"/>
                  <a:pt x="90135" y="12759"/>
                </a:cubicBezTo>
                <a:cubicBezTo>
                  <a:pt x="90355" y="13454"/>
                  <a:pt x="90575" y="14115"/>
                  <a:pt x="90795" y="14740"/>
                </a:cubicBezTo>
                <a:cubicBezTo>
                  <a:pt x="89836" y="14520"/>
                  <a:pt x="88850" y="14335"/>
                  <a:pt x="87820" y="14220"/>
                </a:cubicBezTo>
                <a:cubicBezTo>
                  <a:pt x="87635" y="13560"/>
                  <a:pt x="87459" y="12829"/>
                  <a:pt x="87309" y="12055"/>
                </a:cubicBezTo>
                <a:close/>
                <a:moveTo>
                  <a:pt x="97143" y="12099"/>
                </a:moveTo>
                <a:lnTo>
                  <a:pt x="97143" y="12099"/>
                </a:lnTo>
                <a:cubicBezTo>
                  <a:pt x="97874" y="12539"/>
                  <a:pt x="98684" y="12935"/>
                  <a:pt x="99599" y="13269"/>
                </a:cubicBezTo>
                <a:cubicBezTo>
                  <a:pt x="99564" y="13780"/>
                  <a:pt x="99634" y="14335"/>
                  <a:pt x="99819" y="14881"/>
                </a:cubicBezTo>
                <a:cubicBezTo>
                  <a:pt x="98860" y="14555"/>
                  <a:pt x="98023" y="14150"/>
                  <a:pt x="97284" y="13674"/>
                </a:cubicBezTo>
                <a:cubicBezTo>
                  <a:pt x="97143" y="13120"/>
                  <a:pt x="97099" y="12609"/>
                  <a:pt x="97143" y="12099"/>
                </a:cubicBezTo>
                <a:close/>
                <a:moveTo>
                  <a:pt x="9614" y="12459"/>
                </a:moveTo>
                <a:cubicBezTo>
                  <a:pt x="10494" y="12609"/>
                  <a:pt x="11340" y="12829"/>
                  <a:pt x="12105" y="13155"/>
                </a:cubicBezTo>
                <a:cubicBezTo>
                  <a:pt x="11815" y="13815"/>
                  <a:pt x="11524" y="14476"/>
                  <a:pt x="11155" y="15065"/>
                </a:cubicBezTo>
                <a:cubicBezTo>
                  <a:pt x="10345" y="14810"/>
                  <a:pt x="9500" y="14590"/>
                  <a:pt x="8584" y="14440"/>
                </a:cubicBezTo>
                <a:cubicBezTo>
                  <a:pt x="8989" y="13815"/>
                  <a:pt x="9323" y="13120"/>
                  <a:pt x="9614" y="12459"/>
                </a:cubicBezTo>
                <a:close/>
                <a:moveTo>
                  <a:pt x="80961" y="12019"/>
                </a:moveTo>
                <a:cubicBezTo>
                  <a:pt x="81076" y="12829"/>
                  <a:pt x="81181" y="13674"/>
                  <a:pt x="81296" y="14440"/>
                </a:cubicBezTo>
                <a:cubicBezTo>
                  <a:pt x="80301" y="14590"/>
                  <a:pt x="79350" y="14810"/>
                  <a:pt x="78470" y="15065"/>
                </a:cubicBezTo>
                <a:cubicBezTo>
                  <a:pt x="78355" y="14255"/>
                  <a:pt x="78214" y="13454"/>
                  <a:pt x="78135" y="12609"/>
                </a:cubicBezTo>
                <a:cubicBezTo>
                  <a:pt x="79016" y="12354"/>
                  <a:pt x="79931" y="12169"/>
                  <a:pt x="80961" y="12019"/>
                </a:cubicBezTo>
                <a:close/>
                <a:moveTo>
                  <a:pt x="92257" y="12134"/>
                </a:moveTo>
                <a:lnTo>
                  <a:pt x="92257" y="12134"/>
                </a:lnTo>
                <a:cubicBezTo>
                  <a:pt x="92847" y="12574"/>
                  <a:pt x="93436" y="13014"/>
                  <a:pt x="93982" y="13490"/>
                </a:cubicBezTo>
                <a:cubicBezTo>
                  <a:pt x="94167" y="14000"/>
                  <a:pt x="94422" y="14555"/>
                  <a:pt x="94678" y="15101"/>
                </a:cubicBezTo>
                <a:cubicBezTo>
                  <a:pt x="94097" y="14660"/>
                  <a:pt x="93507" y="14255"/>
                  <a:pt x="92847" y="13895"/>
                </a:cubicBezTo>
                <a:cubicBezTo>
                  <a:pt x="92626" y="13340"/>
                  <a:pt x="92442" y="12759"/>
                  <a:pt x="92257" y="12134"/>
                </a:cubicBezTo>
                <a:close/>
                <a:moveTo>
                  <a:pt x="67570" y="11544"/>
                </a:moveTo>
                <a:lnTo>
                  <a:pt x="67570" y="11544"/>
                </a:lnTo>
                <a:cubicBezTo>
                  <a:pt x="67500" y="12169"/>
                  <a:pt x="67465" y="12794"/>
                  <a:pt x="67465" y="13419"/>
                </a:cubicBezTo>
                <a:cubicBezTo>
                  <a:pt x="66989" y="14035"/>
                  <a:pt x="66470" y="14625"/>
                  <a:pt x="65924" y="15215"/>
                </a:cubicBezTo>
                <a:cubicBezTo>
                  <a:pt x="65924" y="14590"/>
                  <a:pt x="65924" y="14000"/>
                  <a:pt x="65995" y="13454"/>
                </a:cubicBezTo>
                <a:cubicBezTo>
                  <a:pt x="66549" y="12829"/>
                  <a:pt x="67060" y="12204"/>
                  <a:pt x="67570" y="11544"/>
                </a:cubicBezTo>
                <a:close/>
                <a:moveTo>
                  <a:pt x="93507" y="11764"/>
                </a:moveTo>
                <a:cubicBezTo>
                  <a:pt x="93692" y="11949"/>
                  <a:pt x="93877" y="12134"/>
                  <a:pt x="94062" y="12319"/>
                </a:cubicBezTo>
                <a:cubicBezTo>
                  <a:pt x="94502" y="12794"/>
                  <a:pt x="94977" y="13234"/>
                  <a:pt x="95453" y="13710"/>
                </a:cubicBezTo>
                <a:cubicBezTo>
                  <a:pt x="95673" y="14255"/>
                  <a:pt x="95963" y="14810"/>
                  <a:pt x="96298" y="15356"/>
                </a:cubicBezTo>
                <a:cubicBezTo>
                  <a:pt x="95822" y="14995"/>
                  <a:pt x="95382" y="14590"/>
                  <a:pt x="94977" y="14220"/>
                </a:cubicBezTo>
                <a:cubicBezTo>
                  <a:pt x="94643" y="13965"/>
                  <a:pt x="94352" y="13710"/>
                  <a:pt x="94018" y="13419"/>
                </a:cubicBezTo>
                <a:cubicBezTo>
                  <a:pt x="93841" y="12864"/>
                  <a:pt x="93657" y="12319"/>
                  <a:pt x="93507" y="11764"/>
                </a:cubicBezTo>
                <a:close/>
                <a:moveTo>
                  <a:pt x="95012" y="11949"/>
                </a:moveTo>
                <a:lnTo>
                  <a:pt x="95012" y="11949"/>
                </a:lnTo>
                <a:cubicBezTo>
                  <a:pt x="95602" y="12574"/>
                  <a:pt x="96263" y="13120"/>
                  <a:pt x="97028" y="13639"/>
                </a:cubicBezTo>
                <a:cubicBezTo>
                  <a:pt x="97099" y="13674"/>
                  <a:pt x="97143" y="13710"/>
                  <a:pt x="97213" y="13745"/>
                </a:cubicBezTo>
                <a:cubicBezTo>
                  <a:pt x="97363" y="14300"/>
                  <a:pt x="97583" y="14881"/>
                  <a:pt x="97874" y="15470"/>
                </a:cubicBezTo>
                <a:cubicBezTo>
                  <a:pt x="96993" y="14960"/>
                  <a:pt x="96218" y="14300"/>
                  <a:pt x="95523" y="13639"/>
                </a:cubicBezTo>
                <a:cubicBezTo>
                  <a:pt x="95268" y="13085"/>
                  <a:pt x="95118" y="12495"/>
                  <a:pt x="95012" y="11949"/>
                </a:cubicBezTo>
                <a:close/>
                <a:moveTo>
                  <a:pt x="69111" y="11509"/>
                </a:moveTo>
                <a:cubicBezTo>
                  <a:pt x="69111" y="12239"/>
                  <a:pt x="69190" y="12979"/>
                  <a:pt x="69261" y="13745"/>
                </a:cubicBezTo>
                <a:cubicBezTo>
                  <a:pt x="69041" y="14000"/>
                  <a:pt x="68785" y="14300"/>
                  <a:pt x="68565" y="14590"/>
                </a:cubicBezTo>
                <a:cubicBezTo>
                  <a:pt x="68266" y="14960"/>
                  <a:pt x="67975" y="15286"/>
                  <a:pt x="67685" y="15620"/>
                </a:cubicBezTo>
                <a:cubicBezTo>
                  <a:pt x="67606" y="14916"/>
                  <a:pt x="67570" y="14185"/>
                  <a:pt x="67570" y="13454"/>
                </a:cubicBezTo>
                <a:cubicBezTo>
                  <a:pt x="67720" y="13269"/>
                  <a:pt x="67870" y="13085"/>
                  <a:pt x="68011" y="12900"/>
                </a:cubicBezTo>
                <a:cubicBezTo>
                  <a:pt x="68345" y="12424"/>
                  <a:pt x="68706" y="11949"/>
                  <a:pt x="69111" y="11509"/>
                </a:cubicBezTo>
                <a:close/>
                <a:moveTo>
                  <a:pt x="90276" y="12794"/>
                </a:moveTo>
                <a:cubicBezTo>
                  <a:pt x="90496" y="12864"/>
                  <a:pt x="90760" y="12979"/>
                  <a:pt x="90980" y="13049"/>
                </a:cubicBezTo>
                <a:cubicBezTo>
                  <a:pt x="91640" y="13305"/>
                  <a:pt x="92221" y="13639"/>
                  <a:pt x="92811" y="13965"/>
                </a:cubicBezTo>
                <a:cubicBezTo>
                  <a:pt x="93031" y="14555"/>
                  <a:pt x="93287" y="15136"/>
                  <a:pt x="93542" y="15691"/>
                </a:cubicBezTo>
                <a:cubicBezTo>
                  <a:pt x="93102" y="15506"/>
                  <a:pt x="92662" y="15321"/>
                  <a:pt x="92186" y="15136"/>
                </a:cubicBezTo>
                <a:cubicBezTo>
                  <a:pt x="91781" y="15030"/>
                  <a:pt x="91341" y="14881"/>
                  <a:pt x="90901" y="14775"/>
                </a:cubicBezTo>
                <a:cubicBezTo>
                  <a:pt x="90681" y="14150"/>
                  <a:pt x="90461" y="13490"/>
                  <a:pt x="90276" y="12794"/>
                </a:cubicBezTo>
                <a:close/>
                <a:moveTo>
                  <a:pt x="99670" y="13305"/>
                </a:moveTo>
                <a:lnTo>
                  <a:pt x="99670" y="13305"/>
                </a:lnTo>
                <a:cubicBezTo>
                  <a:pt x="100480" y="13595"/>
                  <a:pt x="101360" y="13859"/>
                  <a:pt x="102311" y="14079"/>
                </a:cubicBezTo>
                <a:cubicBezTo>
                  <a:pt x="102311" y="14590"/>
                  <a:pt x="102425" y="15136"/>
                  <a:pt x="102601" y="15691"/>
                </a:cubicBezTo>
                <a:cubicBezTo>
                  <a:pt x="101615" y="15470"/>
                  <a:pt x="100735" y="15215"/>
                  <a:pt x="99890" y="14916"/>
                </a:cubicBezTo>
                <a:cubicBezTo>
                  <a:pt x="99740" y="14335"/>
                  <a:pt x="99670" y="13815"/>
                  <a:pt x="99670" y="13305"/>
                </a:cubicBezTo>
                <a:close/>
                <a:moveTo>
                  <a:pt x="78065" y="12644"/>
                </a:moveTo>
                <a:cubicBezTo>
                  <a:pt x="78135" y="13490"/>
                  <a:pt x="78250" y="14300"/>
                  <a:pt x="78390" y="15065"/>
                </a:cubicBezTo>
                <a:cubicBezTo>
                  <a:pt x="77625" y="15286"/>
                  <a:pt x="76894" y="15576"/>
                  <a:pt x="76189" y="15875"/>
                </a:cubicBezTo>
                <a:cubicBezTo>
                  <a:pt x="76049" y="15065"/>
                  <a:pt x="75899" y="14300"/>
                  <a:pt x="75793" y="13525"/>
                </a:cubicBezTo>
                <a:cubicBezTo>
                  <a:pt x="76489" y="13199"/>
                  <a:pt x="77255" y="12900"/>
                  <a:pt x="78065" y="12644"/>
                </a:cubicBezTo>
                <a:close/>
                <a:moveTo>
                  <a:pt x="70951" y="12019"/>
                </a:moveTo>
                <a:cubicBezTo>
                  <a:pt x="71022" y="12794"/>
                  <a:pt x="71127" y="13560"/>
                  <a:pt x="71277" y="14370"/>
                </a:cubicBezTo>
                <a:cubicBezTo>
                  <a:pt x="70731" y="14881"/>
                  <a:pt x="70212" y="15435"/>
                  <a:pt x="69701" y="16016"/>
                </a:cubicBezTo>
                <a:cubicBezTo>
                  <a:pt x="69551" y="15286"/>
                  <a:pt x="69446" y="14520"/>
                  <a:pt x="69366" y="13745"/>
                </a:cubicBezTo>
                <a:cubicBezTo>
                  <a:pt x="69886" y="13120"/>
                  <a:pt x="70396" y="12574"/>
                  <a:pt x="70951" y="12019"/>
                </a:cubicBezTo>
                <a:close/>
                <a:moveTo>
                  <a:pt x="15222" y="12574"/>
                </a:moveTo>
                <a:cubicBezTo>
                  <a:pt x="15812" y="13120"/>
                  <a:pt x="16323" y="13745"/>
                  <a:pt x="16763" y="14440"/>
                </a:cubicBezTo>
                <a:cubicBezTo>
                  <a:pt x="16543" y="15030"/>
                  <a:pt x="16323" y="15576"/>
                  <a:pt x="16067" y="16131"/>
                </a:cubicBezTo>
                <a:cubicBezTo>
                  <a:pt x="15627" y="15541"/>
                  <a:pt x="15116" y="14995"/>
                  <a:pt x="14491" y="14476"/>
                </a:cubicBezTo>
                <a:cubicBezTo>
                  <a:pt x="14782" y="13859"/>
                  <a:pt x="15002" y="13234"/>
                  <a:pt x="15222" y="12574"/>
                </a:cubicBezTo>
                <a:close/>
                <a:moveTo>
                  <a:pt x="102425" y="14079"/>
                </a:moveTo>
                <a:lnTo>
                  <a:pt x="102425" y="14079"/>
                </a:lnTo>
                <a:cubicBezTo>
                  <a:pt x="103306" y="14300"/>
                  <a:pt x="104257" y="14440"/>
                  <a:pt x="105243" y="14590"/>
                </a:cubicBezTo>
                <a:cubicBezTo>
                  <a:pt x="105287" y="15101"/>
                  <a:pt x="105392" y="15620"/>
                  <a:pt x="105577" y="16166"/>
                </a:cubicBezTo>
                <a:cubicBezTo>
                  <a:pt x="104547" y="16060"/>
                  <a:pt x="103596" y="15875"/>
                  <a:pt x="102681" y="15691"/>
                </a:cubicBezTo>
                <a:cubicBezTo>
                  <a:pt x="102496" y="15136"/>
                  <a:pt x="102425" y="14625"/>
                  <a:pt x="102425" y="14079"/>
                </a:cubicBezTo>
                <a:close/>
                <a:moveTo>
                  <a:pt x="12185" y="13199"/>
                </a:moveTo>
                <a:cubicBezTo>
                  <a:pt x="12546" y="13340"/>
                  <a:pt x="12915" y="13525"/>
                  <a:pt x="13285" y="13745"/>
                </a:cubicBezTo>
                <a:cubicBezTo>
                  <a:pt x="13681" y="13965"/>
                  <a:pt x="14051" y="14220"/>
                  <a:pt x="14386" y="14520"/>
                </a:cubicBezTo>
                <a:cubicBezTo>
                  <a:pt x="14122" y="15101"/>
                  <a:pt x="13831" y="15691"/>
                  <a:pt x="13505" y="16236"/>
                </a:cubicBezTo>
                <a:cubicBezTo>
                  <a:pt x="13136" y="15981"/>
                  <a:pt x="12731" y="15761"/>
                  <a:pt x="12290" y="15541"/>
                </a:cubicBezTo>
                <a:cubicBezTo>
                  <a:pt x="11965" y="15400"/>
                  <a:pt x="11595" y="15250"/>
                  <a:pt x="11225" y="15101"/>
                </a:cubicBezTo>
                <a:cubicBezTo>
                  <a:pt x="11595" y="14476"/>
                  <a:pt x="11921" y="13859"/>
                  <a:pt x="12185" y="13199"/>
                </a:cubicBezTo>
                <a:close/>
                <a:moveTo>
                  <a:pt x="5687" y="14335"/>
                </a:moveTo>
                <a:cubicBezTo>
                  <a:pt x="6603" y="14335"/>
                  <a:pt x="7563" y="14370"/>
                  <a:pt x="8443" y="14520"/>
                </a:cubicBezTo>
                <a:cubicBezTo>
                  <a:pt x="8073" y="15136"/>
                  <a:pt x="7668" y="15726"/>
                  <a:pt x="7158" y="16280"/>
                </a:cubicBezTo>
                <a:cubicBezTo>
                  <a:pt x="6467" y="16194"/>
                  <a:pt x="5752" y="16153"/>
                  <a:pt x="5035" y="16153"/>
                </a:cubicBezTo>
                <a:cubicBezTo>
                  <a:pt x="4800" y="16153"/>
                  <a:pt x="4566" y="16157"/>
                  <a:pt x="4332" y="16166"/>
                </a:cubicBezTo>
                <a:cubicBezTo>
                  <a:pt x="4807" y="15576"/>
                  <a:pt x="5282" y="14995"/>
                  <a:pt x="5687" y="14335"/>
                </a:cubicBezTo>
                <a:close/>
                <a:moveTo>
                  <a:pt x="73187" y="12794"/>
                </a:moveTo>
                <a:cubicBezTo>
                  <a:pt x="73293" y="13419"/>
                  <a:pt x="73407" y="14115"/>
                  <a:pt x="73513" y="14775"/>
                </a:cubicBezTo>
                <a:cubicBezTo>
                  <a:pt x="72888" y="15250"/>
                  <a:pt x="72307" y="15726"/>
                  <a:pt x="71717" y="16280"/>
                </a:cubicBezTo>
                <a:cubicBezTo>
                  <a:pt x="71611" y="15655"/>
                  <a:pt x="71462" y="15030"/>
                  <a:pt x="71347" y="14370"/>
                </a:cubicBezTo>
                <a:cubicBezTo>
                  <a:pt x="71937" y="13815"/>
                  <a:pt x="72562" y="13269"/>
                  <a:pt x="73187" y="12794"/>
                </a:cubicBezTo>
                <a:close/>
                <a:moveTo>
                  <a:pt x="105322" y="14590"/>
                </a:moveTo>
                <a:lnTo>
                  <a:pt x="105322" y="14590"/>
                </a:lnTo>
                <a:cubicBezTo>
                  <a:pt x="105612" y="14625"/>
                  <a:pt x="105903" y="14660"/>
                  <a:pt x="106237" y="14696"/>
                </a:cubicBezTo>
                <a:cubicBezTo>
                  <a:pt x="106684" y="14727"/>
                  <a:pt x="107166" y="14754"/>
                  <a:pt x="107672" y="14754"/>
                </a:cubicBezTo>
                <a:cubicBezTo>
                  <a:pt x="107874" y="14754"/>
                  <a:pt x="108080" y="14750"/>
                  <a:pt x="108289" y="14740"/>
                </a:cubicBezTo>
                <a:cubicBezTo>
                  <a:pt x="108324" y="15286"/>
                  <a:pt x="108474" y="15796"/>
                  <a:pt x="108658" y="16316"/>
                </a:cubicBezTo>
                <a:cubicBezTo>
                  <a:pt x="108370" y="16330"/>
                  <a:pt x="108094" y="16339"/>
                  <a:pt x="107828" y="16339"/>
                </a:cubicBezTo>
                <a:cubicBezTo>
                  <a:pt x="107451" y="16339"/>
                  <a:pt x="107094" y="16322"/>
                  <a:pt x="106748" y="16280"/>
                </a:cubicBezTo>
                <a:cubicBezTo>
                  <a:pt x="106387" y="16236"/>
                  <a:pt x="106017" y="16201"/>
                  <a:pt x="105648" y="16166"/>
                </a:cubicBezTo>
                <a:cubicBezTo>
                  <a:pt x="105463" y="15620"/>
                  <a:pt x="105357" y="15101"/>
                  <a:pt x="105322" y="14590"/>
                </a:cubicBezTo>
                <a:close/>
                <a:moveTo>
                  <a:pt x="5582" y="14335"/>
                </a:moveTo>
                <a:lnTo>
                  <a:pt x="5582" y="14335"/>
                </a:lnTo>
                <a:cubicBezTo>
                  <a:pt x="5177" y="14995"/>
                  <a:pt x="4701" y="15576"/>
                  <a:pt x="4182" y="16166"/>
                </a:cubicBezTo>
                <a:cubicBezTo>
                  <a:pt x="3231" y="16201"/>
                  <a:pt x="2236" y="16280"/>
                  <a:pt x="1250" y="16421"/>
                </a:cubicBezTo>
                <a:cubicBezTo>
                  <a:pt x="1796" y="15875"/>
                  <a:pt x="2236" y="15250"/>
                  <a:pt x="2676" y="14625"/>
                </a:cubicBezTo>
                <a:cubicBezTo>
                  <a:pt x="3636" y="14476"/>
                  <a:pt x="4622" y="14370"/>
                  <a:pt x="5582" y="14335"/>
                </a:cubicBezTo>
                <a:close/>
                <a:moveTo>
                  <a:pt x="85462" y="14207"/>
                </a:moveTo>
                <a:cubicBezTo>
                  <a:pt x="86234" y="14207"/>
                  <a:pt x="86999" y="14248"/>
                  <a:pt x="87749" y="14335"/>
                </a:cubicBezTo>
                <a:cubicBezTo>
                  <a:pt x="87969" y="15101"/>
                  <a:pt x="88189" y="15840"/>
                  <a:pt x="88374" y="16500"/>
                </a:cubicBezTo>
                <a:cubicBezTo>
                  <a:pt x="87949" y="16482"/>
                  <a:pt x="87520" y="16471"/>
                  <a:pt x="87081" y="16471"/>
                </a:cubicBezTo>
                <a:cubicBezTo>
                  <a:pt x="86493" y="16471"/>
                  <a:pt x="85888" y="16490"/>
                  <a:pt x="85258" y="16536"/>
                </a:cubicBezTo>
                <a:cubicBezTo>
                  <a:pt x="85073" y="15840"/>
                  <a:pt x="84888" y="15065"/>
                  <a:pt x="84703" y="14220"/>
                </a:cubicBezTo>
                <a:cubicBezTo>
                  <a:pt x="84957" y="14212"/>
                  <a:pt x="85210" y="14207"/>
                  <a:pt x="85462" y="14207"/>
                </a:cubicBezTo>
                <a:close/>
                <a:moveTo>
                  <a:pt x="97319" y="13780"/>
                </a:moveTo>
                <a:cubicBezTo>
                  <a:pt x="98059" y="14255"/>
                  <a:pt x="98904" y="14660"/>
                  <a:pt x="99855" y="14995"/>
                </a:cubicBezTo>
                <a:cubicBezTo>
                  <a:pt x="100004" y="15541"/>
                  <a:pt x="100260" y="16096"/>
                  <a:pt x="100585" y="16721"/>
                </a:cubicBezTo>
                <a:cubicBezTo>
                  <a:pt x="99634" y="16386"/>
                  <a:pt x="98789" y="15981"/>
                  <a:pt x="98023" y="15541"/>
                </a:cubicBezTo>
                <a:cubicBezTo>
                  <a:pt x="97689" y="14960"/>
                  <a:pt x="97469" y="14370"/>
                  <a:pt x="97319" y="13780"/>
                </a:cubicBezTo>
                <a:close/>
                <a:moveTo>
                  <a:pt x="87855" y="14335"/>
                </a:moveTo>
                <a:lnTo>
                  <a:pt x="87855" y="14335"/>
                </a:lnTo>
                <a:cubicBezTo>
                  <a:pt x="88885" y="14440"/>
                  <a:pt x="89880" y="14590"/>
                  <a:pt x="90830" y="14845"/>
                </a:cubicBezTo>
                <a:cubicBezTo>
                  <a:pt x="91086" y="15541"/>
                  <a:pt x="91341" y="16201"/>
                  <a:pt x="91596" y="16826"/>
                </a:cubicBezTo>
                <a:cubicBezTo>
                  <a:pt x="90610" y="16641"/>
                  <a:pt x="89545" y="16536"/>
                  <a:pt x="88480" y="16500"/>
                </a:cubicBezTo>
                <a:cubicBezTo>
                  <a:pt x="88260" y="15840"/>
                  <a:pt x="88040" y="15101"/>
                  <a:pt x="87855" y="14335"/>
                </a:cubicBezTo>
                <a:close/>
                <a:moveTo>
                  <a:pt x="92917" y="14000"/>
                </a:moveTo>
                <a:lnTo>
                  <a:pt x="92917" y="14000"/>
                </a:lnTo>
                <a:cubicBezTo>
                  <a:pt x="93577" y="14405"/>
                  <a:pt x="94167" y="14810"/>
                  <a:pt x="94792" y="15250"/>
                </a:cubicBezTo>
                <a:cubicBezTo>
                  <a:pt x="95048" y="15761"/>
                  <a:pt x="95338" y="16316"/>
                  <a:pt x="95673" y="16826"/>
                </a:cubicBezTo>
                <a:cubicBezTo>
                  <a:pt x="95048" y="16456"/>
                  <a:pt x="94387" y="16096"/>
                  <a:pt x="93692" y="15761"/>
                </a:cubicBezTo>
                <a:cubicBezTo>
                  <a:pt x="93436" y="15215"/>
                  <a:pt x="93137" y="14625"/>
                  <a:pt x="92917" y="14000"/>
                </a:cubicBezTo>
                <a:close/>
                <a:moveTo>
                  <a:pt x="8549" y="14520"/>
                </a:moveTo>
                <a:cubicBezTo>
                  <a:pt x="9429" y="14660"/>
                  <a:pt x="10274" y="14845"/>
                  <a:pt x="11119" y="15136"/>
                </a:cubicBezTo>
                <a:cubicBezTo>
                  <a:pt x="10750" y="15761"/>
                  <a:pt x="10380" y="16316"/>
                  <a:pt x="9940" y="16861"/>
                </a:cubicBezTo>
                <a:cubicBezTo>
                  <a:pt x="9059" y="16606"/>
                  <a:pt x="8179" y="16421"/>
                  <a:pt x="7263" y="16316"/>
                </a:cubicBezTo>
                <a:cubicBezTo>
                  <a:pt x="7739" y="15726"/>
                  <a:pt x="8179" y="15136"/>
                  <a:pt x="8549" y="14520"/>
                </a:cubicBezTo>
                <a:close/>
                <a:moveTo>
                  <a:pt x="84632" y="14220"/>
                </a:moveTo>
                <a:cubicBezTo>
                  <a:pt x="84773" y="15065"/>
                  <a:pt x="84993" y="15840"/>
                  <a:pt x="85143" y="16571"/>
                </a:cubicBezTo>
                <a:cubicBezTo>
                  <a:pt x="84263" y="16606"/>
                  <a:pt x="83347" y="16721"/>
                  <a:pt x="82396" y="16861"/>
                </a:cubicBezTo>
                <a:cubicBezTo>
                  <a:pt x="82211" y="16897"/>
                  <a:pt x="82062" y="16897"/>
                  <a:pt x="81877" y="16941"/>
                </a:cubicBezTo>
                <a:cubicBezTo>
                  <a:pt x="81692" y="16166"/>
                  <a:pt x="81551" y="15356"/>
                  <a:pt x="81401" y="14520"/>
                </a:cubicBezTo>
                <a:cubicBezTo>
                  <a:pt x="81842" y="14440"/>
                  <a:pt x="82317" y="14405"/>
                  <a:pt x="82792" y="14335"/>
                </a:cubicBezTo>
                <a:cubicBezTo>
                  <a:pt x="83418" y="14300"/>
                  <a:pt x="84007" y="14255"/>
                  <a:pt x="84632" y="14220"/>
                </a:cubicBezTo>
                <a:close/>
                <a:moveTo>
                  <a:pt x="75714" y="13560"/>
                </a:moveTo>
                <a:cubicBezTo>
                  <a:pt x="75829" y="14335"/>
                  <a:pt x="75969" y="15101"/>
                  <a:pt x="76119" y="15911"/>
                </a:cubicBezTo>
                <a:cubicBezTo>
                  <a:pt x="75424" y="16236"/>
                  <a:pt x="74728" y="16606"/>
                  <a:pt x="74068" y="17046"/>
                </a:cubicBezTo>
                <a:cubicBezTo>
                  <a:pt x="73883" y="16280"/>
                  <a:pt x="73733" y="15541"/>
                  <a:pt x="73628" y="14810"/>
                </a:cubicBezTo>
                <a:cubicBezTo>
                  <a:pt x="74288" y="14370"/>
                  <a:pt x="74948" y="13930"/>
                  <a:pt x="75714" y="13560"/>
                </a:cubicBezTo>
                <a:close/>
                <a:moveTo>
                  <a:pt x="94097" y="13595"/>
                </a:moveTo>
                <a:cubicBezTo>
                  <a:pt x="94387" y="13815"/>
                  <a:pt x="94643" y="14079"/>
                  <a:pt x="94898" y="14300"/>
                </a:cubicBezTo>
                <a:cubicBezTo>
                  <a:pt x="95382" y="14740"/>
                  <a:pt x="95893" y="15136"/>
                  <a:pt x="96403" y="15576"/>
                </a:cubicBezTo>
                <a:cubicBezTo>
                  <a:pt x="96738" y="16096"/>
                  <a:pt x="97064" y="16606"/>
                  <a:pt x="97398" y="17082"/>
                </a:cubicBezTo>
                <a:cubicBezTo>
                  <a:pt x="96923" y="16756"/>
                  <a:pt x="96483" y="16386"/>
                  <a:pt x="95998" y="16060"/>
                </a:cubicBezTo>
                <a:cubicBezTo>
                  <a:pt x="95602" y="15761"/>
                  <a:pt x="95232" y="15470"/>
                  <a:pt x="94827" y="15180"/>
                </a:cubicBezTo>
                <a:cubicBezTo>
                  <a:pt x="94537" y="14660"/>
                  <a:pt x="94317" y="14115"/>
                  <a:pt x="94097" y="13595"/>
                </a:cubicBezTo>
                <a:close/>
                <a:moveTo>
                  <a:pt x="95602" y="13815"/>
                </a:moveTo>
                <a:cubicBezTo>
                  <a:pt x="96298" y="14476"/>
                  <a:pt x="97064" y="15101"/>
                  <a:pt x="97944" y="15620"/>
                </a:cubicBezTo>
                <a:cubicBezTo>
                  <a:pt x="98199" y="16131"/>
                  <a:pt x="98534" y="16641"/>
                  <a:pt x="98860" y="17161"/>
                </a:cubicBezTo>
                <a:cubicBezTo>
                  <a:pt x="98719" y="17082"/>
                  <a:pt x="98569" y="16976"/>
                  <a:pt x="98419" y="16897"/>
                </a:cubicBezTo>
                <a:cubicBezTo>
                  <a:pt x="97724" y="16500"/>
                  <a:pt x="97099" y="16016"/>
                  <a:pt x="96483" y="15506"/>
                </a:cubicBezTo>
                <a:cubicBezTo>
                  <a:pt x="96148" y="14960"/>
                  <a:pt x="95858" y="14405"/>
                  <a:pt x="95602" y="13815"/>
                </a:cubicBezTo>
                <a:close/>
                <a:moveTo>
                  <a:pt x="65889" y="13525"/>
                </a:moveTo>
                <a:lnTo>
                  <a:pt x="65889" y="13525"/>
                </a:lnTo>
                <a:cubicBezTo>
                  <a:pt x="65845" y="14115"/>
                  <a:pt x="65810" y="14696"/>
                  <a:pt x="65845" y="15286"/>
                </a:cubicBezTo>
                <a:cubicBezTo>
                  <a:pt x="65229" y="15946"/>
                  <a:pt x="64568" y="16571"/>
                  <a:pt x="63908" y="17196"/>
                </a:cubicBezTo>
                <a:cubicBezTo>
                  <a:pt x="63864" y="16641"/>
                  <a:pt x="63864" y="16096"/>
                  <a:pt x="63943" y="15541"/>
                </a:cubicBezTo>
                <a:cubicBezTo>
                  <a:pt x="64603" y="14881"/>
                  <a:pt x="65264" y="14220"/>
                  <a:pt x="65889" y="13525"/>
                </a:cubicBezTo>
                <a:close/>
                <a:moveTo>
                  <a:pt x="67465" y="13560"/>
                </a:moveTo>
                <a:cubicBezTo>
                  <a:pt x="67500" y="14300"/>
                  <a:pt x="67535" y="14995"/>
                  <a:pt x="67606" y="15726"/>
                </a:cubicBezTo>
                <a:cubicBezTo>
                  <a:pt x="67130" y="16280"/>
                  <a:pt x="66620" y="16791"/>
                  <a:pt x="66109" y="17302"/>
                </a:cubicBezTo>
                <a:cubicBezTo>
                  <a:pt x="65995" y="16641"/>
                  <a:pt x="65959" y="15981"/>
                  <a:pt x="65924" y="15321"/>
                </a:cubicBezTo>
                <a:cubicBezTo>
                  <a:pt x="66470" y="14775"/>
                  <a:pt x="66989" y="14185"/>
                  <a:pt x="67465" y="13560"/>
                </a:cubicBezTo>
                <a:close/>
                <a:moveTo>
                  <a:pt x="99925" y="15030"/>
                </a:moveTo>
                <a:lnTo>
                  <a:pt x="99925" y="15030"/>
                </a:lnTo>
                <a:cubicBezTo>
                  <a:pt x="100770" y="15321"/>
                  <a:pt x="101651" y="15576"/>
                  <a:pt x="102645" y="15761"/>
                </a:cubicBezTo>
                <a:cubicBezTo>
                  <a:pt x="102821" y="16316"/>
                  <a:pt x="103086" y="16861"/>
                  <a:pt x="103411" y="17451"/>
                </a:cubicBezTo>
                <a:cubicBezTo>
                  <a:pt x="102460" y="17266"/>
                  <a:pt x="101545" y="17011"/>
                  <a:pt x="100700" y="16756"/>
                </a:cubicBezTo>
                <a:cubicBezTo>
                  <a:pt x="100365" y="16131"/>
                  <a:pt x="100110" y="15576"/>
                  <a:pt x="99925" y="15030"/>
                </a:cubicBezTo>
                <a:close/>
                <a:moveTo>
                  <a:pt x="67755" y="10294"/>
                </a:moveTo>
                <a:lnTo>
                  <a:pt x="67755" y="10294"/>
                </a:lnTo>
                <a:cubicBezTo>
                  <a:pt x="67685" y="10663"/>
                  <a:pt x="67606" y="11033"/>
                  <a:pt x="67570" y="11394"/>
                </a:cubicBezTo>
                <a:cubicBezTo>
                  <a:pt x="67095" y="12019"/>
                  <a:pt x="66584" y="12680"/>
                  <a:pt x="66030" y="13269"/>
                </a:cubicBezTo>
                <a:cubicBezTo>
                  <a:pt x="66065" y="13014"/>
                  <a:pt x="66109" y="12759"/>
                  <a:pt x="66144" y="12459"/>
                </a:cubicBezTo>
                <a:lnTo>
                  <a:pt x="66065" y="12459"/>
                </a:lnTo>
                <a:cubicBezTo>
                  <a:pt x="65995" y="12759"/>
                  <a:pt x="65959" y="13085"/>
                  <a:pt x="65924" y="13419"/>
                </a:cubicBezTo>
                <a:cubicBezTo>
                  <a:pt x="65299" y="14079"/>
                  <a:pt x="64639" y="14775"/>
                  <a:pt x="63943" y="15400"/>
                </a:cubicBezTo>
                <a:cubicBezTo>
                  <a:pt x="63978" y="15101"/>
                  <a:pt x="64014" y="14810"/>
                  <a:pt x="64084" y="14520"/>
                </a:cubicBezTo>
                <a:lnTo>
                  <a:pt x="63978" y="14520"/>
                </a:lnTo>
                <a:cubicBezTo>
                  <a:pt x="63943" y="14845"/>
                  <a:pt x="63864" y="15180"/>
                  <a:pt x="63829" y="15506"/>
                </a:cubicBezTo>
                <a:cubicBezTo>
                  <a:pt x="63098" y="16201"/>
                  <a:pt x="62323" y="16897"/>
                  <a:pt x="61522" y="17557"/>
                </a:cubicBezTo>
                <a:cubicBezTo>
                  <a:pt x="61557" y="17231"/>
                  <a:pt x="61628" y="16861"/>
                  <a:pt x="61663" y="16536"/>
                </a:cubicBezTo>
                <a:cubicBezTo>
                  <a:pt x="63908" y="14625"/>
                  <a:pt x="66030" y="12609"/>
                  <a:pt x="67755" y="10294"/>
                </a:cubicBezTo>
                <a:close/>
                <a:moveTo>
                  <a:pt x="81331" y="14520"/>
                </a:moveTo>
                <a:cubicBezTo>
                  <a:pt x="81472" y="15400"/>
                  <a:pt x="81622" y="16201"/>
                  <a:pt x="81771" y="16976"/>
                </a:cubicBezTo>
                <a:cubicBezTo>
                  <a:pt x="80741" y="17117"/>
                  <a:pt x="79826" y="17337"/>
                  <a:pt x="78945" y="17557"/>
                </a:cubicBezTo>
                <a:cubicBezTo>
                  <a:pt x="78795" y="16791"/>
                  <a:pt x="78611" y="15981"/>
                  <a:pt x="78505" y="15136"/>
                </a:cubicBezTo>
                <a:cubicBezTo>
                  <a:pt x="79385" y="14881"/>
                  <a:pt x="80301" y="14696"/>
                  <a:pt x="81331" y="14520"/>
                </a:cubicBezTo>
                <a:close/>
                <a:moveTo>
                  <a:pt x="90936" y="14881"/>
                </a:moveTo>
                <a:lnTo>
                  <a:pt x="90936" y="14881"/>
                </a:lnTo>
                <a:cubicBezTo>
                  <a:pt x="91341" y="14995"/>
                  <a:pt x="91746" y="15101"/>
                  <a:pt x="92151" y="15250"/>
                </a:cubicBezTo>
                <a:cubicBezTo>
                  <a:pt x="92662" y="15400"/>
                  <a:pt x="93137" y="15620"/>
                  <a:pt x="93621" y="15840"/>
                </a:cubicBezTo>
                <a:cubicBezTo>
                  <a:pt x="93912" y="16456"/>
                  <a:pt x="94238" y="17046"/>
                  <a:pt x="94537" y="17557"/>
                </a:cubicBezTo>
                <a:cubicBezTo>
                  <a:pt x="93982" y="17381"/>
                  <a:pt x="93401" y="17196"/>
                  <a:pt x="92811" y="17046"/>
                </a:cubicBezTo>
                <a:cubicBezTo>
                  <a:pt x="92442" y="16976"/>
                  <a:pt x="92081" y="16897"/>
                  <a:pt x="91676" y="16826"/>
                </a:cubicBezTo>
                <a:cubicBezTo>
                  <a:pt x="91456" y="16236"/>
                  <a:pt x="91200" y="15576"/>
                  <a:pt x="90936" y="14881"/>
                </a:cubicBezTo>
                <a:close/>
                <a:moveTo>
                  <a:pt x="14456" y="14555"/>
                </a:moveTo>
                <a:cubicBezTo>
                  <a:pt x="15081" y="15065"/>
                  <a:pt x="15557" y="15620"/>
                  <a:pt x="16032" y="16236"/>
                </a:cubicBezTo>
                <a:cubicBezTo>
                  <a:pt x="15777" y="16756"/>
                  <a:pt x="15521" y="17231"/>
                  <a:pt x="15222" y="17707"/>
                </a:cubicBezTo>
                <a:cubicBezTo>
                  <a:pt x="14711" y="17196"/>
                  <a:pt x="14166" y="16721"/>
                  <a:pt x="13576" y="16280"/>
                </a:cubicBezTo>
                <a:cubicBezTo>
                  <a:pt x="13901" y="15726"/>
                  <a:pt x="14201" y="15136"/>
                  <a:pt x="14456" y="14555"/>
                </a:cubicBezTo>
                <a:close/>
                <a:moveTo>
                  <a:pt x="11190" y="15180"/>
                </a:moveTo>
                <a:cubicBezTo>
                  <a:pt x="11560" y="15321"/>
                  <a:pt x="11921" y="15470"/>
                  <a:pt x="12255" y="15620"/>
                </a:cubicBezTo>
                <a:cubicBezTo>
                  <a:pt x="12695" y="15840"/>
                  <a:pt x="13100" y="16060"/>
                  <a:pt x="13461" y="16316"/>
                </a:cubicBezTo>
                <a:cubicBezTo>
                  <a:pt x="13171" y="16791"/>
                  <a:pt x="12801" y="17266"/>
                  <a:pt x="12405" y="17707"/>
                </a:cubicBezTo>
                <a:cubicBezTo>
                  <a:pt x="12361" y="17777"/>
                  <a:pt x="12326" y="17821"/>
                  <a:pt x="12290" y="17856"/>
                </a:cubicBezTo>
                <a:cubicBezTo>
                  <a:pt x="12035" y="17707"/>
                  <a:pt x="11780" y="17601"/>
                  <a:pt x="11524" y="17487"/>
                </a:cubicBezTo>
                <a:cubicBezTo>
                  <a:pt x="11040" y="17231"/>
                  <a:pt x="10530" y="17046"/>
                  <a:pt x="10019" y="16897"/>
                </a:cubicBezTo>
                <a:cubicBezTo>
                  <a:pt x="10459" y="16351"/>
                  <a:pt x="10864" y="15761"/>
                  <a:pt x="11190" y="15180"/>
                </a:cubicBezTo>
                <a:close/>
                <a:moveTo>
                  <a:pt x="102716" y="15796"/>
                </a:moveTo>
                <a:lnTo>
                  <a:pt x="102716" y="15796"/>
                </a:lnTo>
                <a:cubicBezTo>
                  <a:pt x="103631" y="15981"/>
                  <a:pt x="104582" y="16131"/>
                  <a:pt x="105612" y="16236"/>
                </a:cubicBezTo>
                <a:cubicBezTo>
                  <a:pt x="105797" y="16791"/>
                  <a:pt x="106053" y="17337"/>
                  <a:pt x="106422" y="17892"/>
                </a:cubicBezTo>
                <a:cubicBezTo>
                  <a:pt x="105392" y="17777"/>
                  <a:pt x="104441" y="17636"/>
                  <a:pt x="103526" y="17487"/>
                </a:cubicBezTo>
                <a:cubicBezTo>
                  <a:pt x="103191" y="16897"/>
                  <a:pt x="102901" y="16351"/>
                  <a:pt x="102716" y="15796"/>
                </a:cubicBezTo>
                <a:close/>
                <a:moveTo>
                  <a:pt x="69261" y="13859"/>
                </a:moveTo>
                <a:cubicBezTo>
                  <a:pt x="69366" y="14590"/>
                  <a:pt x="69481" y="15356"/>
                  <a:pt x="69631" y="16131"/>
                </a:cubicBezTo>
                <a:cubicBezTo>
                  <a:pt x="69296" y="16536"/>
                  <a:pt x="68926" y="16941"/>
                  <a:pt x="68600" y="17381"/>
                </a:cubicBezTo>
                <a:cubicBezTo>
                  <a:pt x="68416" y="17601"/>
                  <a:pt x="68266" y="17777"/>
                  <a:pt x="68090" y="17962"/>
                </a:cubicBezTo>
                <a:cubicBezTo>
                  <a:pt x="67940" y="17231"/>
                  <a:pt x="67791" y="16500"/>
                  <a:pt x="67720" y="15726"/>
                </a:cubicBezTo>
                <a:cubicBezTo>
                  <a:pt x="68011" y="15400"/>
                  <a:pt x="68345" y="15030"/>
                  <a:pt x="68636" y="14625"/>
                </a:cubicBezTo>
                <a:cubicBezTo>
                  <a:pt x="68856" y="14370"/>
                  <a:pt x="69076" y="14115"/>
                  <a:pt x="69261" y="13859"/>
                </a:cubicBezTo>
                <a:close/>
                <a:moveTo>
                  <a:pt x="71277" y="14440"/>
                </a:moveTo>
                <a:cubicBezTo>
                  <a:pt x="71391" y="15101"/>
                  <a:pt x="71532" y="15726"/>
                  <a:pt x="71647" y="16351"/>
                </a:cubicBezTo>
                <a:cubicBezTo>
                  <a:pt x="71127" y="16861"/>
                  <a:pt x="70617" y="17416"/>
                  <a:pt x="70106" y="17962"/>
                </a:cubicBezTo>
                <a:cubicBezTo>
                  <a:pt x="69991" y="17381"/>
                  <a:pt x="69851" y="16756"/>
                  <a:pt x="69736" y="16131"/>
                </a:cubicBezTo>
                <a:cubicBezTo>
                  <a:pt x="70247" y="15541"/>
                  <a:pt x="70766" y="14995"/>
                  <a:pt x="71277" y="14440"/>
                </a:cubicBezTo>
                <a:close/>
                <a:moveTo>
                  <a:pt x="105683" y="16280"/>
                </a:moveTo>
                <a:lnTo>
                  <a:pt x="105683" y="16280"/>
                </a:lnTo>
                <a:cubicBezTo>
                  <a:pt x="106017" y="16316"/>
                  <a:pt x="106387" y="16351"/>
                  <a:pt x="106748" y="16386"/>
                </a:cubicBezTo>
                <a:cubicBezTo>
                  <a:pt x="107338" y="16421"/>
                  <a:pt x="107998" y="16421"/>
                  <a:pt x="108694" y="16421"/>
                </a:cubicBezTo>
                <a:cubicBezTo>
                  <a:pt x="108879" y="16976"/>
                  <a:pt x="109134" y="17487"/>
                  <a:pt x="109468" y="18041"/>
                </a:cubicBezTo>
                <a:cubicBezTo>
                  <a:pt x="108843" y="18041"/>
                  <a:pt x="108253" y="18041"/>
                  <a:pt x="107708" y="17997"/>
                </a:cubicBezTo>
                <a:cubicBezTo>
                  <a:pt x="107303" y="17962"/>
                  <a:pt x="106898" y="17927"/>
                  <a:pt x="106493" y="17892"/>
                </a:cubicBezTo>
                <a:cubicBezTo>
                  <a:pt x="106167" y="17337"/>
                  <a:pt x="105868" y="16791"/>
                  <a:pt x="105683" y="16280"/>
                </a:cubicBezTo>
                <a:close/>
                <a:moveTo>
                  <a:pt x="4945" y="16223"/>
                </a:moveTo>
                <a:cubicBezTo>
                  <a:pt x="5681" y="16223"/>
                  <a:pt x="6399" y="16265"/>
                  <a:pt x="7122" y="16351"/>
                </a:cubicBezTo>
                <a:cubicBezTo>
                  <a:pt x="6568" y="16976"/>
                  <a:pt x="6022" y="17522"/>
                  <a:pt x="5432" y="18076"/>
                </a:cubicBezTo>
                <a:cubicBezTo>
                  <a:pt x="4715" y="17990"/>
                  <a:pt x="3954" y="17949"/>
                  <a:pt x="3196" y="17949"/>
                </a:cubicBezTo>
                <a:cubicBezTo>
                  <a:pt x="2948" y="17949"/>
                  <a:pt x="2701" y="17953"/>
                  <a:pt x="2456" y="17962"/>
                </a:cubicBezTo>
                <a:cubicBezTo>
                  <a:pt x="2941" y="17522"/>
                  <a:pt x="3416" y="17082"/>
                  <a:pt x="3891" y="16606"/>
                </a:cubicBezTo>
                <a:cubicBezTo>
                  <a:pt x="3997" y="16500"/>
                  <a:pt x="4111" y="16351"/>
                  <a:pt x="4217" y="16236"/>
                </a:cubicBezTo>
                <a:cubicBezTo>
                  <a:pt x="4462" y="16228"/>
                  <a:pt x="4704" y="16223"/>
                  <a:pt x="4945" y="16223"/>
                </a:cubicBezTo>
                <a:close/>
                <a:moveTo>
                  <a:pt x="16807" y="14520"/>
                </a:moveTo>
                <a:cubicBezTo>
                  <a:pt x="17203" y="15180"/>
                  <a:pt x="17573" y="15875"/>
                  <a:pt x="17863" y="16571"/>
                </a:cubicBezTo>
                <a:cubicBezTo>
                  <a:pt x="17687" y="17082"/>
                  <a:pt x="17502" y="17557"/>
                  <a:pt x="17282" y="18076"/>
                </a:cubicBezTo>
                <a:cubicBezTo>
                  <a:pt x="16948" y="17416"/>
                  <a:pt x="16543" y="16826"/>
                  <a:pt x="16147" y="16236"/>
                </a:cubicBezTo>
                <a:cubicBezTo>
                  <a:pt x="16402" y="15655"/>
                  <a:pt x="16622" y="15101"/>
                  <a:pt x="16807" y="14520"/>
                </a:cubicBezTo>
                <a:close/>
                <a:moveTo>
                  <a:pt x="78390" y="15180"/>
                </a:moveTo>
                <a:cubicBezTo>
                  <a:pt x="78540" y="16016"/>
                  <a:pt x="78690" y="16826"/>
                  <a:pt x="78875" y="17601"/>
                </a:cubicBezTo>
                <a:cubicBezTo>
                  <a:pt x="78100" y="17821"/>
                  <a:pt x="77404" y="18041"/>
                  <a:pt x="76744" y="18332"/>
                </a:cubicBezTo>
                <a:cubicBezTo>
                  <a:pt x="76559" y="17522"/>
                  <a:pt x="76374" y="16756"/>
                  <a:pt x="76234" y="15981"/>
                </a:cubicBezTo>
                <a:cubicBezTo>
                  <a:pt x="76929" y="15655"/>
                  <a:pt x="77625" y="15400"/>
                  <a:pt x="78390" y="15180"/>
                </a:cubicBezTo>
                <a:close/>
                <a:moveTo>
                  <a:pt x="98094" y="15691"/>
                </a:moveTo>
                <a:cubicBezTo>
                  <a:pt x="98860" y="16131"/>
                  <a:pt x="99705" y="16500"/>
                  <a:pt x="100664" y="16826"/>
                </a:cubicBezTo>
                <a:cubicBezTo>
                  <a:pt x="100955" y="17302"/>
                  <a:pt x="101281" y="17821"/>
                  <a:pt x="101686" y="18367"/>
                </a:cubicBezTo>
                <a:cubicBezTo>
                  <a:pt x="100735" y="18041"/>
                  <a:pt x="99855" y="17671"/>
                  <a:pt x="99045" y="17231"/>
                </a:cubicBezTo>
                <a:cubicBezTo>
                  <a:pt x="98684" y="16721"/>
                  <a:pt x="98349" y="16201"/>
                  <a:pt x="98094" y="15691"/>
                </a:cubicBezTo>
                <a:close/>
                <a:moveTo>
                  <a:pt x="73548" y="14881"/>
                </a:moveTo>
                <a:cubicBezTo>
                  <a:pt x="73663" y="15620"/>
                  <a:pt x="73812" y="16351"/>
                  <a:pt x="73988" y="17117"/>
                </a:cubicBezTo>
                <a:cubicBezTo>
                  <a:pt x="73407" y="17487"/>
                  <a:pt x="72818" y="17962"/>
                  <a:pt x="72228" y="18437"/>
                </a:cubicBezTo>
                <a:cubicBezTo>
                  <a:pt x="72052" y="17742"/>
                  <a:pt x="71902" y="17082"/>
                  <a:pt x="71752" y="16386"/>
                </a:cubicBezTo>
                <a:cubicBezTo>
                  <a:pt x="72307" y="15840"/>
                  <a:pt x="72888" y="15321"/>
                  <a:pt x="73548" y="14881"/>
                </a:cubicBezTo>
                <a:close/>
                <a:moveTo>
                  <a:pt x="7193" y="16386"/>
                </a:moveTo>
                <a:cubicBezTo>
                  <a:pt x="8108" y="16500"/>
                  <a:pt x="9024" y="16677"/>
                  <a:pt x="9869" y="16941"/>
                </a:cubicBezTo>
                <a:cubicBezTo>
                  <a:pt x="9799" y="17011"/>
                  <a:pt x="9720" y="17082"/>
                  <a:pt x="9684" y="17161"/>
                </a:cubicBezTo>
                <a:cubicBezTo>
                  <a:pt x="9244" y="17671"/>
                  <a:pt x="8804" y="18112"/>
                  <a:pt x="8293" y="18587"/>
                </a:cubicBezTo>
                <a:cubicBezTo>
                  <a:pt x="7413" y="18367"/>
                  <a:pt x="6497" y="18182"/>
                  <a:pt x="5538" y="18076"/>
                </a:cubicBezTo>
                <a:cubicBezTo>
                  <a:pt x="6128" y="17522"/>
                  <a:pt x="6682" y="16976"/>
                  <a:pt x="7193" y="16386"/>
                </a:cubicBezTo>
                <a:close/>
                <a:moveTo>
                  <a:pt x="93727" y="15875"/>
                </a:moveTo>
                <a:lnTo>
                  <a:pt x="93727" y="15875"/>
                </a:lnTo>
                <a:cubicBezTo>
                  <a:pt x="94458" y="16236"/>
                  <a:pt x="95118" y="16606"/>
                  <a:pt x="95778" y="17011"/>
                </a:cubicBezTo>
                <a:cubicBezTo>
                  <a:pt x="96113" y="17522"/>
                  <a:pt x="96518" y="18076"/>
                  <a:pt x="96879" y="18587"/>
                </a:cubicBezTo>
                <a:cubicBezTo>
                  <a:pt x="96183" y="18217"/>
                  <a:pt x="95417" y="17892"/>
                  <a:pt x="94643" y="17636"/>
                </a:cubicBezTo>
                <a:cubicBezTo>
                  <a:pt x="94352" y="17082"/>
                  <a:pt x="94062" y="16500"/>
                  <a:pt x="93727" y="15875"/>
                </a:cubicBezTo>
                <a:close/>
                <a:moveTo>
                  <a:pt x="94898" y="15356"/>
                </a:moveTo>
                <a:lnTo>
                  <a:pt x="94898" y="15356"/>
                </a:lnTo>
                <a:cubicBezTo>
                  <a:pt x="95268" y="15620"/>
                  <a:pt x="95602" y="15875"/>
                  <a:pt x="95963" y="16131"/>
                </a:cubicBezTo>
                <a:cubicBezTo>
                  <a:pt x="96483" y="16536"/>
                  <a:pt x="97028" y="16941"/>
                  <a:pt x="97583" y="17302"/>
                </a:cubicBezTo>
                <a:cubicBezTo>
                  <a:pt x="97909" y="17777"/>
                  <a:pt x="98279" y="18261"/>
                  <a:pt x="98640" y="18701"/>
                </a:cubicBezTo>
                <a:cubicBezTo>
                  <a:pt x="98279" y="18437"/>
                  <a:pt x="97874" y="18217"/>
                  <a:pt x="97504" y="17962"/>
                </a:cubicBezTo>
                <a:cubicBezTo>
                  <a:pt x="96958" y="17636"/>
                  <a:pt x="96403" y="17266"/>
                  <a:pt x="95822" y="16941"/>
                </a:cubicBezTo>
                <a:cubicBezTo>
                  <a:pt x="95488" y="16421"/>
                  <a:pt x="95197" y="15875"/>
                  <a:pt x="94898" y="15356"/>
                </a:cubicBezTo>
                <a:close/>
                <a:moveTo>
                  <a:pt x="96588" y="15726"/>
                </a:moveTo>
                <a:lnTo>
                  <a:pt x="96588" y="15726"/>
                </a:lnTo>
                <a:cubicBezTo>
                  <a:pt x="97178" y="16166"/>
                  <a:pt x="97759" y="16606"/>
                  <a:pt x="98384" y="16976"/>
                </a:cubicBezTo>
                <a:cubicBezTo>
                  <a:pt x="98569" y="17082"/>
                  <a:pt x="98789" y="17196"/>
                  <a:pt x="98974" y="17302"/>
                </a:cubicBezTo>
                <a:cubicBezTo>
                  <a:pt x="99300" y="17777"/>
                  <a:pt x="99670" y="18261"/>
                  <a:pt x="100075" y="18737"/>
                </a:cubicBezTo>
                <a:cubicBezTo>
                  <a:pt x="99890" y="18657"/>
                  <a:pt x="99740" y="18552"/>
                  <a:pt x="99599" y="18481"/>
                </a:cubicBezTo>
                <a:cubicBezTo>
                  <a:pt x="98904" y="18112"/>
                  <a:pt x="98243" y="17707"/>
                  <a:pt x="97618" y="17231"/>
                </a:cubicBezTo>
                <a:cubicBezTo>
                  <a:pt x="97249" y="16756"/>
                  <a:pt x="96923" y="16236"/>
                  <a:pt x="96588" y="15726"/>
                </a:cubicBezTo>
                <a:close/>
                <a:moveTo>
                  <a:pt x="88515" y="16571"/>
                </a:moveTo>
                <a:lnTo>
                  <a:pt x="88515" y="16571"/>
                </a:lnTo>
                <a:cubicBezTo>
                  <a:pt x="89580" y="16606"/>
                  <a:pt x="90610" y="16721"/>
                  <a:pt x="91640" y="16897"/>
                </a:cubicBezTo>
                <a:cubicBezTo>
                  <a:pt x="91817" y="17337"/>
                  <a:pt x="91966" y="17707"/>
                  <a:pt x="92151" y="18076"/>
                </a:cubicBezTo>
                <a:cubicBezTo>
                  <a:pt x="92257" y="18296"/>
                  <a:pt x="92371" y="18552"/>
                  <a:pt x="92477" y="18772"/>
                </a:cubicBezTo>
                <a:cubicBezTo>
                  <a:pt x="91635" y="18678"/>
                  <a:pt x="90739" y="18613"/>
                  <a:pt x="89834" y="18613"/>
                </a:cubicBezTo>
                <a:cubicBezTo>
                  <a:pt x="89641" y="18613"/>
                  <a:pt x="89448" y="18616"/>
                  <a:pt x="89255" y="18622"/>
                </a:cubicBezTo>
                <a:cubicBezTo>
                  <a:pt x="89175" y="18437"/>
                  <a:pt x="89105" y="18261"/>
                  <a:pt x="89034" y="18076"/>
                </a:cubicBezTo>
                <a:cubicBezTo>
                  <a:pt x="88885" y="17636"/>
                  <a:pt x="88700" y="17161"/>
                  <a:pt x="88515" y="16571"/>
                </a:cubicBezTo>
                <a:close/>
                <a:moveTo>
                  <a:pt x="87597" y="16557"/>
                </a:moveTo>
                <a:cubicBezTo>
                  <a:pt x="87872" y="16557"/>
                  <a:pt x="88143" y="16561"/>
                  <a:pt x="88409" y="16571"/>
                </a:cubicBezTo>
                <a:cubicBezTo>
                  <a:pt x="88594" y="17161"/>
                  <a:pt x="88779" y="17671"/>
                  <a:pt x="88955" y="18112"/>
                </a:cubicBezTo>
                <a:cubicBezTo>
                  <a:pt x="88999" y="18261"/>
                  <a:pt x="89070" y="18437"/>
                  <a:pt x="89140" y="18622"/>
                </a:cubicBezTo>
                <a:cubicBezTo>
                  <a:pt x="88119" y="18622"/>
                  <a:pt x="87018" y="18701"/>
                  <a:pt x="85918" y="18842"/>
                </a:cubicBezTo>
                <a:cubicBezTo>
                  <a:pt x="85768" y="18402"/>
                  <a:pt x="85619" y="17962"/>
                  <a:pt x="85513" y="17522"/>
                </a:cubicBezTo>
                <a:cubicBezTo>
                  <a:pt x="85434" y="17231"/>
                  <a:pt x="85363" y="16941"/>
                  <a:pt x="85258" y="16641"/>
                </a:cubicBezTo>
                <a:cubicBezTo>
                  <a:pt x="86063" y="16590"/>
                  <a:pt x="86845" y="16557"/>
                  <a:pt x="87597" y="16557"/>
                </a:cubicBezTo>
                <a:close/>
                <a:moveTo>
                  <a:pt x="13541" y="16351"/>
                </a:moveTo>
                <a:cubicBezTo>
                  <a:pt x="14122" y="16756"/>
                  <a:pt x="14676" y="17266"/>
                  <a:pt x="15152" y="17777"/>
                </a:cubicBezTo>
                <a:cubicBezTo>
                  <a:pt x="14861" y="18217"/>
                  <a:pt x="14527" y="18657"/>
                  <a:pt x="14122" y="19098"/>
                </a:cubicBezTo>
                <a:cubicBezTo>
                  <a:pt x="13576" y="18657"/>
                  <a:pt x="12986" y="18261"/>
                  <a:pt x="12361" y="17892"/>
                </a:cubicBezTo>
                <a:cubicBezTo>
                  <a:pt x="12405" y="17856"/>
                  <a:pt x="12440" y="17821"/>
                  <a:pt x="12475" y="17777"/>
                </a:cubicBezTo>
                <a:cubicBezTo>
                  <a:pt x="12880" y="17337"/>
                  <a:pt x="13206" y="16861"/>
                  <a:pt x="13541" y="16351"/>
                </a:cubicBezTo>
                <a:close/>
                <a:moveTo>
                  <a:pt x="100770" y="16861"/>
                </a:moveTo>
                <a:lnTo>
                  <a:pt x="100770" y="16861"/>
                </a:lnTo>
                <a:cubicBezTo>
                  <a:pt x="101615" y="17117"/>
                  <a:pt x="102496" y="17381"/>
                  <a:pt x="103482" y="17557"/>
                </a:cubicBezTo>
                <a:cubicBezTo>
                  <a:pt x="103781" y="18041"/>
                  <a:pt x="104142" y="18552"/>
                  <a:pt x="104547" y="19098"/>
                </a:cubicBezTo>
                <a:cubicBezTo>
                  <a:pt x="103596" y="18922"/>
                  <a:pt x="102681" y="18657"/>
                  <a:pt x="101835" y="18402"/>
                </a:cubicBezTo>
                <a:cubicBezTo>
                  <a:pt x="101430" y="17856"/>
                  <a:pt x="101061" y="17337"/>
                  <a:pt x="100770" y="16861"/>
                </a:cubicBezTo>
                <a:close/>
                <a:moveTo>
                  <a:pt x="65845" y="15400"/>
                </a:moveTo>
                <a:cubicBezTo>
                  <a:pt x="65889" y="16060"/>
                  <a:pt x="65924" y="16721"/>
                  <a:pt x="66030" y="17381"/>
                </a:cubicBezTo>
                <a:cubicBezTo>
                  <a:pt x="65405" y="17997"/>
                  <a:pt x="64744" y="18587"/>
                  <a:pt x="64084" y="19142"/>
                </a:cubicBezTo>
                <a:cubicBezTo>
                  <a:pt x="63978" y="18517"/>
                  <a:pt x="63908" y="17892"/>
                  <a:pt x="63908" y="17302"/>
                </a:cubicBezTo>
                <a:cubicBezTo>
                  <a:pt x="64568" y="16677"/>
                  <a:pt x="65229" y="16060"/>
                  <a:pt x="65845" y="15400"/>
                </a:cubicBezTo>
                <a:close/>
                <a:moveTo>
                  <a:pt x="63829" y="15620"/>
                </a:moveTo>
                <a:lnTo>
                  <a:pt x="63829" y="15620"/>
                </a:lnTo>
                <a:cubicBezTo>
                  <a:pt x="63794" y="16166"/>
                  <a:pt x="63794" y="16721"/>
                  <a:pt x="63794" y="17266"/>
                </a:cubicBezTo>
                <a:cubicBezTo>
                  <a:pt x="63063" y="17927"/>
                  <a:pt x="62288" y="18552"/>
                  <a:pt x="61487" y="19177"/>
                </a:cubicBezTo>
                <a:cubicBezTo>
                  <a:pt x="61487" y="18657"/>
                  <a:pt x="61487" y="18182"/>
                  <a:pt x="61522" y="17671"/>
                </a:cubicBezTo>
                <a:cubicBezTo>
                  <a:pt x="62323" y="17011"/>
                  <a:pt x="63098" y="16351"/>
                  <a:pt x="63829" y="15620"/>
                </a:cubicBezTo>
                <a:close/>
                <a:moveTo>
                  <a:pt x="85178" y="16641"/>
                </a:moveTo>
                <a:cubicBezTo>
                  <a:pt x="85258" y="16976"/>
                  <a:pt x="85363" y="17266"/>
                  <a:pt x="85434" y="17557"/>
                </a:cubicBezTo>
                <a:cubicBezTo>
                  <a:pt x="85548" y="17962"/>
                  <a:pt x="85654" y="18402"/>
                  <a:pt x="85803" y="18842"/>
                </a:cubicBezTo>
                <a:cubicBezTo>
                  <a:pt x="85178" y="18922"/>
                  <a:pt x="84518" y="18992"/>
                  <a:pt x="83823" y="19098"/>
                </a:cubicBezTo>
                <a:cubicBezTo>
                  <a:pt x="83347" y="19177"/>
                  <a:pt x="82872" y="19247"/>
                  <a:pt x="82431" y="19318"/>
                </a:cubicBezTo>
                <a:cubicBezTo>
                  <a:pt x="82247" y="18701"/>
                  <a:pt x="82132" y="18112"/>
                  <a:pt x="81991" y="17487"/>
                </a:cubicBezTo>
                <a:cubicBezTo>
                  <a:pt x="81956" y="17337"/>
                  <a:pt x="81912" y="17196"/>
                  <a:pt x="81877" y="17046"/>
                </a:cubicBezTo>
                <a:cubicBezTo>
                  <a:pt x="82062" y="17011"/>
                  <a:pt x="82247" y="16976"/>
                  <a:pt x="82431" y="16941"/>
                </a:cubicBezTo>
                <a:cubicBezTo>
                  <a:pt x="83382" y="16791"/>
                  <a:pt x="84298" y="16721"/>
                  <a:pt x="85178" y="16641"/>
                </a:cubicBezTo>
                <a:close/>
                <a:moveTo>
                  <a:pt x="91746" y="16941"/>
                </a:moveTo>
                <a:lnTo>
                  <a:pt x="91746" y="16941"/>
                </a:lnTo>
                <a:cubicBezTo>
                  <a:pt x="92081" y="16976"/>
                  <a:pt x="92442" y="17046"/>
                  <a:pt x="92776" y="17161"/>
                </a:cubicBezTo>
                <a:cubicBezTo>
                  <a:pt x="93401" y="17302"/>
                  <a:pt x="94018" y="17487"/>
                  <a:pt x="94572" y="17671"/>
                </a:cubicBezTo>
                <a:cubicBezTo>
                  <a:pt x="94757" y="17997"/>
                  <a:pt x="94898" y="18261"/>
                  <a:pt x="95083" y="18517"/>
                </a:cubicBezTo>
                <a:cubicBezTo>
                  <a:pt x="95232" y="18807"/>
                  <a:pt x="95417" y="19062"/>
                  <a:pt x="95558" y="19318"/>
                </a:cubicBezTo>
                <a:cubicBezTo>
                  <a:pt x="94942" y="19142"/>
                  <a:pt x="94238" y="18992"/>
                  <a:pt x="93542" y="18878"/>
                </a:cubicBezTo>
                <a:cubicBezTo>
                  <a:pt x="93252" y="18842"/>
                  <a:pt x="92917" y="18807"/>
                  <a:pt x="92591" y="18772"/>
                </a:cubicBezTo>
                <a:cubicBezTo>
                  <a:pt x="92442" y="18517"/>
                  <a:pt x="92336" y="18296"/>
                  <a:pt x="92221" y="18041"/>
                </a:cubicBezTo>
                <a:cubicBezTo>
                  <a:pt x="92081" y="17707"/>
                  <a:pt x="91896" y="17337"/>
                  <a:pt x="91746" y="16941"/>
                </a:cubicBezTo>
                <a:close/>
                <a:moveTo>
                  <a:pt x="16067" y="16316"/>
                </a:moveTo>
                <a:cubicBezTo>
                  <a:pt x="16507" y="16897"/>
                  <a:pt x="16912" y="17522"/>
                  <a:pt x="17247" y="18182"/>
                </a:cubicBezTo>
                <a:cubicBezTo>
                  <a:pt x="17062" y="18587"/>
                  <a:pt x="16842" y="18957"/>
                  <a:pt x="16622" y="19362"/>
                </a:cubicBezTo>
                <a:cubicBezTo>
                  <a:pt x="16182" y="18807"/>
                  <a:pt x="15742" y="18261"/>
                  <a:pt x="15266" y="17742"/>
                </a:cubicBezTo>
                <a:cubicBezTo>
                  <a:pt x="15592" y="17302"/>
                  <a:pt x="15847" y="16826"/>
                  <a:pt x="16067" y="16316"/>
                </a:cubicBezTo>
                <a:close/>
                <a:moveTo>
                  <a:pt x="9940" y="16976"/>
                </a:moveTo>
                <a:cubicBezTo>
                  <a:pt x="10494" y="17117"/>
                  <a:pt x="11005" y="17302"/>
                  <a:pt x="11480" y="17557"/>
                </a:cubicBezTo>
                <a:cubicBezTo>
                  <a:pt x="11745" y="17671"/>
                  <a:pt x="12000" y="17777"/>
                  <a:pt x="12220" y="17927"/>
                </a:cubicBezTo>
                <a:cubicBezTo>
                  <a:pt x="11745" y="18437"/>
                  <a:pt x="11260" y="18922"/>
                  <a:pt x="10714" y="19397"/>
                </a:cubicBezTo>
                <a:cubicBezTo>
                  <a:pt x="10424" y="19247"/>
                  <a:pt x="10125" y="19142"/>
                  <a:pt x="9799" y="19027"/>
                </a:cubicBezTo>
                <a:cubicBezTo>
                  <a:pt x="9359" y="18878"/>
                  <a:pt x="8883" y="18737"/>
                  <a:pt x="8399" y="18622"/>
                </a:cubicBezTo>
                <a:cubicBezTo>
                  <a:pt x="8883" y="18147"/>
                  <a:pt x="9323" y="17707"/>
                  <a:pt x="9720" y="17231"/>
                </a:cubicBezTo>
                <a:cubicBezTo>
                  <a:pt x="9799" y="17161"/>
                  <a:pt x="9869" y="17046"/>
                  <a:pt x="9940" y="16976"/>
                </a:cubicBezTo>
                <a:close/>
                <a:moveTo>
                  <a:pt x="76154" y="16016"/>
                </a:moveTo>
                <a:cubicBezTo>
                  <a:pt x="76304" y="16791"/>
                  <a:pt x="76489" y="17557"/>
                  <a:pt x="76674" y="18367"/>
                </a:cubicBezTo>
                <a:cubicBezTo>
                  <a:pt x="75969" y="18657"/>
                  <a:pt x="75309" y="19027"/>
                  <a:pt x="74649" y="19397"/>
                </a:cubicBezTo>
                <a:cubicBezTo>
                  <a:pt x="74429" y="18622"/>
                  <a:pt x="74253" y="17892"/>
                  <a:pt x="74103" y="17161"/>
                </a:cubicBezTo>
                <a:cubicBezTo>
                  <a:pt x="74763" y="16721"/>
                  <a:pt x="75424" y="16316"/>
                  <a:pt x="76154" y="16016"/>
                </a:cubicBezTo>
                <a:close/>
                <a:moveTo>
                  <a:pt x="61557" y="16641"/>
                </a:moveTo>
                <a:lnTo>
                  <a:pt x="61557" y="16641"/>
                </a:lnTo>
                <a:cubicBezTo>
                  <a:pt x="61522" y="16976"/>
                  <a:pt x="61487" y="17302"/>
                  <a:pt x="61443" y="17636"/>
                </a:cubicBezTo>
                <a:cubicBezTo>
                  <a:pt x="60712" y="18261"/>
                  <a:pt x="59946" y="18842"/>
                  <a:pt x="59207" y="19432"/>
                </a:cubicBezTo>
                <a:cubicBezTo>
                  <a:pt x="59242" y="19098"/>
                  <a:pt x="59286" y="18772"/>
                  <a:pt x="59356" y="18437"/>
                </a:cubicBezTo>
                <a:cubicBezTo>
                  <a:pt x="60087" y="17856"/>
                  <a:pt x="60862" y="17266"/>
                  <a:pt x="61557" y="16641"/>
                </a:cubicBezTo>
                <a:close/>
                <a:moveTo>
                  <a:pt x="103596" y="17557"/>
                </a:moveTo>
                <a:lnTo>
                  <a:pt x="103596" y="17557"/>
                </a:lnTo>
                <a:cubicBezTo>
                  <a:pt x="104477" y="17742"/>
                  <a:pt x="105427" y="17892"/>
                  <a:pt x="106457" y="17997"/>
                </a:cubicBezTo>
                <a:cubicBezTo>
                  <a:pt x="106783" y="18481"/>
                  <a:pt x="107153" y="18992"/>
                  <a:pt x="107558" y="19503"/>
                </a:cubicBezTo>
                <a:cubicBezTo>
                  <a:pt x="106563" y="19432"/>
                  <a:pt x="105577" y="19283"/>
                  <a:pt x="104697" y="19098"/>
                </a:cubicBezTo>
                <a:cubicBezTo>
                  <a:pt x="104257" y="18587"/>
                  <a:pt x="103887" y="18076"/>
                  <a:pt x="103596" y="17557"/>
                </a:cubicBezTo>
                <a:close/>
                <a:moveTo>
                  <a:pt x="67650" y="15840"/>
                </a:moveTo>
                <a:cubicBezTo>
                  <a:pt x="67720" y="16571"/>
                  <a:pt x="67870" y="17302"/>
                  <a:pt x="68011" y="18076"/>
                </a:cubicBezTo>
                <a:cubicBezTo>
                  <a:pt x="67535" y="18622"/>
                  <a:pt x="67060" y="19142"/>
                  <a:pt x="66549" y="19617"/>
                </a:cubicBezTo>
                <a:cubicBezTo>
                  <a:pt x="66364" y="18878"/>
                  <a:pt x="66215" y="18147"/>
                  <a:pt x="66109" y="17416"/>
                </a:cubicBezTo>
                <a:cubicBezTo>
                  <a:pt x="66655" y="16897"/>
                  <a:pt x="67130" y="16386"/>
                  <a:pt x="67650" y="15840"/>
                </a:cubicBezTo>
                <a:close/>
                <a:moveTo>
                  <a:pt x="2351" y="18041"/>
                </a:moveTo>
                <a:cubicBezTo>
                  <a:pt x="3381" y="18041"/>
                  <a:pt x="4367" y="18041"/>
                  <a:pt x="5362" y="18147"/>
                </a:cubicBezTo>
                <a:cubicBezTo>
                  <a:pt x="4737" y="18701"/>
                  <a:pt x="4111" y="19247"/>
                  <a:pt x="3451" y="19758"/>
                </a:cubicBezTo>
                <a:cubicBezTo>
                  <a:pt x="2679" y="19679"/>
                  <a:pt x="1931" y="19639"/>
                  <a:pt x="1171" y="19639"/>
                </a:cubicBezTo>
                <a:cubicBezTo>
                  <a:pt x="917" y="19639"/>
                  <a:pt x="663" y="19643"/>
                  <a:pt x="405" y="19652"/>
                </a:cubicBezTo>
                <a:cubicBezTo>
                  <a:pt x="1065" y="19142"/>
                  <a:pt x="1726" y="18622"/>
                  <a:pt x="2351" y="18041"/>
                </a:cubicBezTo>
                <a:close/>
                <a:moveTo>
                  <a:pt x="69666" y="16236"/>
                </a:moveTo>
                <a:cubicBezTo>
                  <a:pt x="69771" y="16826"/>
                  <a:pt x="69921" y="17451"/>
                  <a:pt x="70071" y="18041"/>
                </a:cubicBezTo>
                <a:cubicBezTo>
                  <a:pt x="69771" y="18367"/>
                  <a:pt x="69516" y="18701"/>
                  <a:pt x="69226" y="19027"/>
                </a:cubicBezTo>
                <a:cubicBezTo>
                  <a:pt x="69005" y="19318"/>
                  <a:pt x="68785" y="19617"/>
                  <a:pt x="68530" y="19872"/>
                </a:cubicBezTo>
                <a:cubicBezTo>
                  <a:pt x="68380" y="19283"/>
                  <a:pt x="68231" y="18701"/>
                  <a:pt x="68125" y="18076"/>
                </a:cubicBezTo>
                <a:cubicBezTo>
                  <a:pt x="68310" y="17892"/>
                  <a:pt x="68486" y="17671"/>
                  <a:pt x="68636" y="17451"/>
                </a:cubicBezTo>
                <a:cubicBezTo>
                  <a:pt x="68970" y="17011"/>
                  <a:pt x="69331" y="16606"/>
                  <a:pt x="69666" y="16236"/>
                </a:cubicBezTo>
                <a:close/>
                <a:moveTo>
                  <a:pt x="99159" y="17381"/>
                </a:moveTo>
                <a:cubicBezTo>
                  <a:pt x="99960" y="17821"/>
                  <a:pt x="100805" y="18182"/>
                  <a:pt x="101765" y="18481"/>
                </a:cubicBezTo>
                <a:cubicBezTo>
                  <a:pt x="102126" y="18922"/>
                  <a:pt x="102496" y="19397"/>
                  <a:pt x="102936" y="19872"/>
                </a:cubicBezTo>
                <a:cubicBezTo>
                  <a:pt x="101985" y="19582"/>
                  <a:pt x="101061" y="19212"/>
                  <a:pt x="100260" y="18807"/>
                </a:cubicBezTo>
                <a:cubicBezTo>
                  <a:pt x="99855" y="18367"/>
                  <a:pt x="99485" y="17892"/>
                  <a:pt x="99159" y="17381"/>
                </a:cubicBezTo>
                <a:close/>
                <a:moveTo>
                  <a:pt x="81806" y="17046"/>
                </a:moveTo>
                <a:cubicBezTo>
                  <a:pt x="81842" y="17196"/>
                  <a:pt x="81877" y="17381"/>
                  <a:pt x="81912" y="17522"/>
                </a:cubicBezTo>
                <a:cubicBezTo>
                  <a:pt x="82027" y="18112"/>
                  <a:pt x="82176" y="18737"/>
                  <a:pt x="82352" y="19318"/>
                </a:cubicBezTo>
                <a:cubicBezTo>
                  <a:pt x="81331" y="19503"/>
                  <a:pt x="80371" y="19723"/>
                  <a:pt x="79491" y="19943"/>
                </a:cubicBezTo>
                <a:cubicBezTo>
                  <a:pt x="79385" y="19467"/>
                  <a:pt x="79236" y="18992"/>
                  <a:pt x="79165" y="18552"/>
                </a:cubicBezTo>
                <a:cubicBezTo>
                  <a:pt x="79095" y="18261"/>
                  <a:pt x="79016" y="17962"/>
                  <a:pt x="78945" y="17671"/>
                </a:cubicBezTo>
                <a:cubicBezTo>
                  <a:pt x="79826" y="17416"/>
                  <a:pt x="80776" y="17231"/>
                  <a:pt x="81806" y="17046"/>
                </a:cubicBezTo>
                <a:close/>
                <a:moveTo>
                  <a:pt x="71682" y="16456"/>
                </a:moveTo>
                <a:cubicBezTo>
                  <a:pt x="71832" y="17117"/>
                  <a:pt x="71972" y="17821"/>
                  <a:pt x="72157" y="18517"/>
                </a:cubicBezTo>
                <a:cubicBezTo>
                  <a:pt x="71647" y="18957"/>
                  <a:pt x="71127" y="19432"/>
                  <a:pt x="70617" y="19978"/>
                </a:cubicBezTo>
                <a:cubicBezTo>
                  <a:pt x="70467" y="19362"/>
                  <a:pt x="70291" y="18737"/>
                  <a:pt x="70141" y="18076"/>
                </a:cubicBezTo>
                <a:cubicBezTo>
                  <a:pt x="70652" y="17487"/>
                  <a:pt x="71171" y="16976"/>
                  <a:pt x="71682" y="16456"/>
                </a:cubicBezTo>
                <a:close/>
                <a:moveTo>
                  <a:pt x="17907" y="16677"/>
                </a:moveTo>
                <a:cubicBezTo>
                  <a:pt x="18198" y="17337"/>
                  <a:pt x="18453" y="18041"/>
                  <a:pt x="18708" y="18701"/>
                </a:cubicBezTo>
                <a:cubicBezTo>
                  <a:pt x="18744" y="18772"/>
                  <a:pt x="18788" y="18842"/>
                  <a:pt x="18823" y="18922"/>
                </a:cubicBezTo>
                <a:cubicBezTo>
                  <a:pt x="18673" y="19318"/>
                  <a:pt x="18524" y="19723"/>
                  <a:pt x="18383" y="20128"/>
                </a:cubicBezTo>
                <a:cubicBezTo>
                  <a:pt x="18347" y="20093"/>
                  <a:pt x="18347" y="20057"/>
                  <a:pt x="18303" y="19978"/>
                </a:cubicBezTo>
                <a:cubicBezTo>
                  <a:pt x="18013" y="19397"/>
                  <a:pt x="17687" y="18772"/>
                  <a:pt x="17353" y="18147"/>
                </a:cubicBezTo>
                <a:cubicBezTo>
                  <a:pt x="17573" y="17671"/>
                  <a:pt x="17758" y="17196"/>
                  <a:pt x="17907" y="16677"/>
                </a:cubicBezTo>
                <a:close/>
                <a:moveTo>
                  <a:pt x="5467" y="18182"/>
                </a:moveTo>
                <a:cubicBezTo>
                  <a:pt x="6418" y="18261"/>
                  <a:pt x="7343" y="18437"/>
                  <a:pt x="8223" y="18657"/>
                </a:cubicBezTo>
                <a:cubicBezTo>
                  <a:pt x="7704" y="19177"/>
                  <a:pt x="7122" y="19688"/>
                  <a:pt x="6497" y="20198"/>
                </a:cubicBezTo>
                <a:cubicBezTo>
                  <a:pt x="5538" y="20022"/>
                  <a:pt x="4552" y="19872"/>
                  <a:pt x="3557" y="19758"/>
                </a:cubicBezTo>
                <a:cubicBezTo>
                  <a:pt x="4217" y="19247"/>
                  <a:pt x="4842" y="18737"/>
                  <a:pt x="5467" y="18182"/>
                </a:cubicBezTo>
                <a:close/>
                <a:moveTo>
                  <a:pt x="97803" y="17451"/>
                </a:moveTo>
                <a:lnTo>
                  <a:pt x="97803" y="17451"/>
                </a:lnTo>
                <a:cubicBezTo>
                  <a:pt x="98349" y="17856"/>
                  <a:pt x="98939" y="18217"/>
                  <a:pt x="99564" y="18552"/>
                </a:cubicBezTo>
                <a:cubicBezTo>
                  <a:pt x="99784" y="18657"/>
                  <a:pt x="99960" y="18772"/>
                  <a:pt x="100180" y="18878"/>
                </a:cubicBezTo>
                <a:cubicBezTo>
                  <a:pt x="100585" y="19318"/>
                  <a:pt x="100955" y="19802"/>
                  <a:pt x="101360" y="20198"/>
                </a:cubicBezTo>
                <a:cubicBezTo>
                  <a:pt x="101025" y="20057"/>
                  <a:pt x="100735" y="19908"/>
                  <a:pt x="100400" y="19723"/>
                </a:cubicBezTo>
                <a:cubicBezTo>
                  <a:pt x="99890" y="19467"/>
                  <a:pt x="99379" y="19142"/>
                  <a:pt x="98860" y="18842"/>
                </a:cubicBezTo>
                <a:cubicBezTo>
                  <a:pt x="98499" y="18402"/>
                  <a:pt x="98129" y="17962"/>
                  <a:pt x="97803" y="17451"/>
                </a:cubicBezTo>
                <a:close/>
                <a:moveTo>
                  <a:pt x="94722" y="17742"/>
                </a:moveTo>
                <a:lnTo>
                  <a:pt x="94722" y="17742"/>
                </a:lnTo>
                <a:cubicBezTo>
                  <a:pt x="95523" y="18041"/>
                  <a:pt x="96263" y="18367"/>
                  <a:pt x="97028" y="18737"/>
                </a:cubicBezTo>
                <a:cubicBezTo>
                  <a:pt x="97398" y="19247"/>
                  <a:pt x="97803" y="19758"/>
                  <a:pt x="98199" y="20242"/>
                </a:cubicBezTo>
                <a:cubicBezTo>
                  <a:pt x="97398" y="19908"/>
                  <a:pt x="96553" y="19617"/>
                  <a:pt x="95708" y="19362"/>
                </a:cubicBezTo>
                <a:cubicBezTo>
                  <a:pt x="95523" y="19062"/>
                  <a:pt x="95338" y="18772"/>
                  <a:pt x="95162" y="18481"/>
                </a:cubicBezTo>
                <a:cubicBezTo>
                  <a:pt x="95012" y="18261"/>
                  <a:pt x="94863" y="17997"/>
                  <a:pt x="94722" y="17742"/>
                </a:cubicBezTo>
                <a:close/>
                <a:moveTo>
                  <a:pt x="95928" y="17082"/>
                </a:moveTo>
                <a:cubicBezTo>
                  <a:pt x="96439" y="17416"/>
                  <a:pt x="96958" y="17707"/>
                  <a:pt x="97433" y="18041"/>
                </a:cubicBezTo>
                <a:cubicBezTo>
                  <a:pt x="97909" y="18332"/>
                  <a:pt x="98349" y="18622"/>
                  <a:pt x="98824" y="18922"/>
                </a:cubicBezTo>
                <a:cubicBezTo>
                  <a:pt x="99229" y="19397"/>
                  <a:pt x="99634" y="19837"/>
                  <a:pt x="100004" y="20242"/>
                </a:cubicBezTo>
                <a:cubicBezTo>
                  <a:pt x="99740" y="20093"/>
                  <a:pt x="99485" y="19978"/>
                  <a:pt x="99229" y="19837"/>
                </a:cubicBezTo>
                <a:cubicBezTo>
                  <a:pt x="98534" y="19432"/>
                  <a:pt x="97803" y="19027"/>
                  <a:pt x="97064" y="18657"/>
                </a:cubicBezTo>
                <a:cubicBezTo>
                  <a:pt x="96659" y="18147"/>
                  <a:pt x="96298" y="17636"/>
                  <a:pt x="95928" y="17082"/>
                </a:cubicBezTo>
                <a:close/>
                <a:moveTo>
                  <a:pt x="12290" y="17962"/>
                </a:moveTo>
                <a:cubicBezTo>
                  <a:pt x="12915" y="18296"/>
                  <a:pt x="13505" y="18701"/>
                  <a:pt x="14051" y="19177"/>
                </a:cubicBezTo>
                <a:cubicBezTo>
                  <a:pt x="14016" y="19212"/>
                  <a:pt x="13946" y="19283"/>
                  <a:pt x="13901" y="19318"/>
                </a:cubicBezTo>
                <a:cubicBezTo>
                  <a:pt x="13541" y="19688"/>
                  <a:pt x="13136" y="20057"/>
                  <a:pt x="12695" y="20383"/>
                </a:cubicBezTo>
                <a:cubicBezTo>
                  <a:pt x="12105" y="20022"/>
                  <a:pt x="11445" y="19723"/>
                  <a:pt x="10820" y="19432"/>
                </a:cubicBezTo>
                <a:cubicBezTo>
                  <a:pt x="11340" y="18957"/>
                  <a:pt x="11815" y="18481"/>
                  <a:pt x="12290" y="17962"/>
                </a:cubicBezTo>
                <a:close/>
                <a:moveTo>
                  <a:pt x="15222" y="17856"/>
                </a:moveTo>
                <a:cubicBezTo>
                  <a:pt x="15706" y="18332"/>
                  <a:pt x="16147" y="18878"/>
                  <a:pt x="16543" y="19432"/>
                </a:cubicBezTo>
                <a:cubicBezTo>
                  <a:pt x="16287" y="19802"/>
                  <a:pt x="15997" y="20128"/>
                  <a:pt x="15662" y="20462"/>
                </a:cubicBezTo>
                <a:cubicBezTo>
                  <a:pt x="15187" y="20022"/>
                  <a:pt x="14711" y="19582"/>
                  <a:pt x="14201" y="19142"/>
                </a:cubicBezTo>
                <a:cubicBezTo>
                  <a:pt x="14562" y="18737"/>
                  <a:pt x="14932" y="18296"/>
                  <a:pt x="15222" y="17856"/>
                </a:cubicBezTo>
                <a:close/>
                <a:moveTo>
                  <a:pt x="101906" y="18517"/>
                </a:moveTo>
                <a:lnTo>
                  <a:pt x="101906" y="18517"/>
                </a:lnTo>
                <a:cubicBezTo>
                  <a:pt x="102751" y="18772"/>
                  <a:pt x="103667" y="18992"/>
                  <a:pt x="104661" y="19177"/>
                </a:cubicBezTo>
                <a:cubicBezTo>
                  <a:pt x="104987" y="19652"/>
                  <a:pt x="105427" y="20093"/>
                  <a:pt x="105868" y="20568"/>
                </a:cubicBezTo>
                <a:cubicBezTo>
                  <a:pt x="104882" y="20383"/>
                  <a:pt x="103966" y="20163"/>
                  <a:pt x="103086" y="19908"/>
                </a:cubicBezTo>
                <a:cubicBezTo>
                  <a:pt x="102681" y="19432"/>
                  <a:pt x="102276" y="18957"/>
                  <a:pt x="101906" y="18517"/>
                </a:cubicBezTo>
                <a:close/>
                <a:moveTo>
                  <a:pt x="78875" y="17671"/>
                </a:moveTo>
                <a:cubicBezTo>
                  <a:pt x="78945" y="17962"/>
                  <a:pt x="79016" y="18261"/>
                  <a:pt x="79051" y="18552"/>
                </a:cubicBezTo>
                <a:cubicBezTo>
                  <a:pt x="79165" y="19027"/>
                  <a:pt x="79271" y="19503"/>
                  <a:pt x="79421" y="19978"/>
                </a:cubicBezTo>
                <a:cubicBezTo>
                  <a:pt x="78690" y="20163"/>
                  <a:pt x="77994" y="20383"/>
                  <a:pt x="77334" y="20603"/>
                </a:cubicBezTo>
                <a:cubicBezTo>
                  <a:pt x="77255" y="20313"/>
                  <a:pt x="77184" y="20022"/>
                  <a:pt x="77114" y="19688"/>
                </a:cubicBezTo>
                <a:cubicBezTo>
                  <a:pt x="76964" y="19247"/>
                  <a:pt x="76894" y="18842"/>
                  <a:pt x="76779" y="18402"/>
                </a:cubicBezTo>
                <a:cubicBezTo>
                  <a:pt x="77440" y="18147"/>
                  <a:pt x="78135" y="17892"/>
                  <a:pt x="78875" y="17671"/>
                </a:cubicBezTo>
                <a:close/>
                <a:moveTo>
                  <a:pt x="89255" y="18701"/>
                </a:moveTo>
                <a:cubicBezTo>
                  <a:pt x="90390" y="18701"/>
                  <a:pt x="91491" y="18737"/>
                  <a:pt x="92521" y="18842"/>
                </a:cubicBezTo>
                <a:cubicBezTo>
                  <a:pt x="92847" y="19467"/>
                  <a:pt x="93181" y="20057"/>
                  <a:pt x="93507" y="20603"/>
                </a:cubicBezTo>
                <a:cubicBezTo>
                  <a:pt x="92957" y="20568"/>
                  <a:pt x="92398" y="20550"/>
                  <a:pt x="91839" y="20550"/>
                </a:cubicBezTo>
                <a:cubicBezTo>
                  <a:pt x="91279" y="20550"/>
                  <a:pt x="90720" y="20568"/>
                  <a:pt x="90170" y="20603"/>
                </a:cubicBezTo>
                <a:cubicBezTo>
                  <a:pt x="89836" y="20022"/>
                  <a:pt x="89545" y="19397"/>
                  <a:pt x="89255" y="18701"/>
                </a:cubicBezTo>
                <a:close/>
                <a:moveTo>
                  <a:pt x="74033" y="17196"/>
                </a:moveTo>
                <a:cubicBezTo>
                  <a:pt x="74173" y="17927"/>
                  <a:pt x="74358" y="18701"/>
                  <a:pt x="74578" y="19467"/>
                </a:cubicBezTo>
                <a:cubicBezTo>
                  <a:pt x="73988" y="19837"/>
                  <a:pt x="73407" y="20242"/>
                  <a:pt x="72818" y="20718"/>
                </a:cubicBezTo>
                <a:cubicBezTo>
                  <a:pt x="72633" y="19978"/>
                  <a:pt x="72448" y="19283"/>
                  <a:pt x="72272" y="18552"/>
                </a:cubicBezTo>
                <a:cubicBezTo>
                  <a:pt x="72818" y="18041"/>
                  <a:pt x="73407" y="17601"/>
                  <a:pt x="74033" y="17196"/>
                </a:cubicBezTo>
                <a:close/>
                <a:moveTo>
                  <a:pt x="8329" y="18701"/>
                </a:moveTo>
                <a:cubicBezTo>
                  <a:pt x="8839" y="18807"/>
                  <a:pt x="9323" y="18957"/>
                  <a:pt x="9799" y="19098"/>
                </a:cubicBezTo>
                <a:cubicBezTo>
                  <a:pt x="10089" y="19212"/>
                  <a:pt x="10345" y="19318"/>
                  <a:pt x="10644" y="19467"/>
                </a:cubicBezTo>
                <a:cubicBezTo>
                  <a:pt x="10125" y="19908"/>
                  <a:pt x="9614" y="20348"/>
                  <a:pt x="9024" y="20788"/>
                </a:cubicBezTo>
                <a:lnTo>
                  <a:pt x="7704" y="20462"/>
                </a:lnTo>
                <a:cubicBezTo>
                  <a:pt x="7343" y="20348"/>
                  <a:pt x="6973" y="20277"/>
                  <a:pt x="6603" y="20198"/>
                </a:cubicBezTo>
                <a:cubicBezTo>
                  <a:pt x="7228" y="19688"/>
                  <a:pt x="7783" y="19212"/>
                  <a:pt x="8329" y="18701"/>
                </a:cubicBezTo>
                <a:close/>
                <a:moveTo>
                  <a:pt x="61443" y="17742"/>
                </a:moveTo>
                <a:lnTo>
                  <a:pt x="61443" y="17742"/>
                </a:lnTo>
                <a:cubicBezTo>
                  <a:pt x="61408" y="18261"/>
                  <a:pt x="61372" y="18737"/>
                  <a:pt x="61408" y="19247"/>
                </a:cubicBezTo>
                <a:cubicBezTo>
                  <a:pt x="60677" y="19802"/>
                  <a:pt x="59902" y="20383"/>
                  <a:pt x="59136" y="20902"/>
                </a:cubicBezTo>
                <a:cubicBezTo>
                  <a:pt x="59136" y="20462"/>
                  <a:pt x="59171" y="19978"/>
                  <a:pt x="59207" y="19538"/>
                </a:cubicBezTo>
                <a:cubicBezTo>
                  <a:pt x="59946" y="18957"/>
                  <a:pt x="60712" y="18367"/>
                  <a:pt x="61443" y="17742"/>
                </a:cubicBezTo>
                <a:close/>
                <a:moveTo>
                  <a:pt x="89175" y="18701"/>
                </a:moveTo>
                <a:cubicBezTo>
                  <a:pt x="89439" y="19397"/>
                  <a:pt x="89730" y="20022"/>
                  <a:pt x="90056" y="20603"/>
                </a:cubicBezTo>
                <a:cubicBezTo>
                  <a:pt x="88920" y="20682"/>
                  <a:pt x="87820" y="20788"/>
                  <a:pt x="86719" y="20938"/>
                </a:cubicBezTo>
                <a:cubicBezTo>
                  <a:pt x="86428" y="20277"/>
                  <a:pt x="86173" y="19617"/>
                  <a:pt x="85918" y="18922"/>
                </a:cubicBezTo>
                <a:cubicBezTo>
                  <a:pt x="87054" y="18807"/>
                  <a:pt x="88154" y="18737"/>
                  <a:pt x="89175" y="18701"/>
                </a:cubicBezTo>
                <a:close/>
                <a:moveTo>
                  <a:pt x="92626" y="18842"/>
                </a:moveTo>
                <a:lnTo>
                  <a:pt x="92626" y="18842"/>
                </a:lnTo>
                <a:cubicBezTo>
                  <a:pt x="92917" y="18878"/>
                  <a:pt x="93252" y="18922"/>
                  <a:pt x="93542" y="18992"/>
                </a:cubicBezTo>
                <a:cubicBezTo>
                  <a:pt x="94282" y="19098"/>
                  <a:pt x="94977" y="19247"/>
                  <a:pt x="95637" y="19432"/>
                </a:cubicBezTo>
                <a:cubicBezTo>
                  <a:pt x="95998" y="19943"/>
                  <a:pt x="96368" y="20497"/>
                  <a:pt x="96738" y="20973"/>
                </a:cubicBezTo>
                <a:cubicBezTo>
                  <a:pt x="96218" y="20902"/>
                  <a:pt x="95743" y="20788"/>
                  <a:pt x="95232" y="20753"/>
                </a:cubicBezTo>
                <a:cubicBezTo>
                  <a:pt x="94678" y="20682"/>
                  <a:pt x="94167" y="20638"/>
                  <a:pt x="93621" y="20603"/>
                </a:cubicBezTo>
                <a:cubicBezTo>
                  <a:pt x="93252" y="20057"/>
                  <a:pt x="92917" y="19467"/>
                  <a:pt x="92626" y="18842"/>
                </a:cubicBezTo>
                <a:close/>
                <a:moveTo>
                  <a:pt x="104767" y="19212"/>
                </a:moveTo>
                <a:lnTo>
                  <a:pt x="104767" y="19212"/>
                </a:lnTo>
                <a:cubicBezTo>
                  <a:pt x="105683" y="19397"/>
                  <a:pt x="106642" y="19503"/>
                  <a:pt x="107628" y="19617"/>
                </a:cubicBezTo>
                <a:cubicBezTo>
                  <a:pt x="108033" y="20093"/>
                  <a:pt x="108474" y="20533"/>
                  <a:pt x="108914" y="20973"/>
                </a:cubicBezTo>
                <a:cubicBezTo>
                  <a:pt x="107884" y="20902"/>
                  <a:pt x="106933" y="20753"/>
                  <a:pt x="106017" y="20603"/>
                </a:cubicBezTo>
                <a:cubicBezTo>
                  <a:pt x="105542" y="20128"/>
                  <a:pt x="105137" y="19652"/>
                  <a:pt x="104767" y="19212"/>
                </a:cubicBezTo>
                <a:close/>
                <a:moveTo>
                  <a:pt x="63794" y="17381"/>
                </a:moveTo>
                <a:cubicBezTo>
                  <a:pt x="63829" y="17962"/>
                  <a:pt x="63908" y="18587"/>
                  <a:pt x="64014" y="19212"/>
                </a:cubicBezTo>
                <a:cubicBezTo>
                  <a:pt x="63248" y="19837"/>
                  <a:pt x="62438" y="20418"/>
                  <a:pt x="61628" y="21008"/>
                </a:cubicBezTo>
                <a:cubicBezTo>
                  <a:pt x="61557" y="20418"/>
                  <a:pt x="61522" y="19872"/>
                  <a:pt x="61487" y="19283"/>
                </a:cubicBezTo>
                <a:cubicBezTo>
                  <a:pt x="62288" y="18657"/>
                  <a:pt x="63063" y="18041"/>
                  <a:pt x="63794" y="17381"/>
                </a:cubicBezTo>
                <a:close/>
                <a:moveTo>
                  <a:pt x="17317" y="18261"/>
                </a:moveTo>
                <a:cubicBezTo>
                  <a:pt x="17608" y="18842"/>
                  <a:pt x="17943" y="19432"/>
                  <a:pt x="18233" y="20022"/>
                </a:cubicBezTo>
                <a:cubicBezTo>
                  <a:pt x="18268" y="20093"/>
                  <a:pt x="18303" y="20163"/>
                  <a:pt x="18303" y="20242"/>
                </a:cubicBezTo>
                <a:cubicBezTo>
                  <a:pt x="18198" y="20533"/>
                  <a:pt x="18013" y="20788"/>
                  <a:pt x="17828" y="21079"/>
                </a:cubicBezTo>
                <a:cubicBezTo>
                  <a:pt x="17467" y="20533"/>
                  <a:pt x="17062" y="19943"/>
                  <a:pt x="16657" y="19432"/>
                </a:cubicBezTo>
                <a:cubicBezTo>
                  <a:pt x="16912" y="19062"/>
                  <a:pt x="17133" y="18657"/>
                  <a:pt x="17317" y="18261"/>
                </a:cubicBezTo>
                <a:close/>
                <a:moveTo>
                  <a:pt x="59242" y="18552"/>
                </a:moveTo>
                <a:cubicBezTo>
                  <a:pt x="59207" y="18842"/>
                  <a:pt x="59136" y="19177"/>
                  <a:pt x="59101" y="19503"/>
                </a:cubicBezTo>
                <a:cubicBezTo>
                  <a:pt x="58361" y="20057"/>
                  <a:pt x="57631" y="20638"/>
                  <a:pt x="56900" y="21158"/>
                </a:cubicBezTo>
                <a:cubicBezTo>
                  <a:pt x="56970" y="20858"/>
                  <a:pt x="57041" y="20533"/>
                  <a:pt x="57120" y="20242"/>
                </a:cubicBezTo>
                <a:cubicBezTo>
                  <a:pt x="57816" y="19652"/>
                  <a:pt x="58546" y="19098"/>
                  <a:pt x="59242" y="18552"/>
                </a:cubicBezTo>
                <a:close/>
                <a:moveTo>
                  <a:pt x="17467" y="12609"/>
                </a:moveTo>
                <a:cubicBezTo>
                  <a:pt x="18198" y="13965"/>
                  <a:pt x="18708" y="15470"/>
                  <a:pt x="19184" y="17011"/>
                </a:cubicBezTo>
                <a:cubicBezTo>
                  <a:pt x="19529" y="18023"/>
                  <a:pt x="19864" y="19059"/>
                  <a:pt x="20280" y="20056"/>
                </a:cubicBezTo>
                <a:lnTo>
                  <a:pt x="20280" y="20056"/>
                </a:lnTo>
                <a:lnTo>
                  <a:pt x="20179" y="20022"/>
                </a:lnTo>
                <a:cubicBezTo>
                  <a:pt x="20108" y="20277"/>
                  <a:pt x="20064" y="20497"/>
                  <a:pt x="19994" y="20718"/>
                </a:cubicBezTo>
                <a:cubicBezTo>
                  <a:pt x="19959" y="20902"/>
                  <a:pt x="19923" y="21079"/>
                  <a:pt x="19888" y="21263"/>
                </a:cubicBezTo>
                <a:cubicBezTo>
                  <a:pt x="19518" y="20497"/>
                  <a:pt x="19184" y="19688"/>
                  <a:pt x="18893" y="18922"/>
                </a:cubicBezTo>
                <a:cubicBezTo>
                  <a:pt x="18964" y="18701"/>
                  <a:pt x="19043" y="18481"/>
                  <a:pt x="19078" y="18261"/>
                </a:cubicBezTo>
                <a:cubicBezTo>
                  <a:pt x="19149" y="18041"/>
                  <a:pt x="19228" y="17821"/>
                  <a:pt x="19263" y="17601"/>
                </a:cubicBezTo>
                <a:lnTo>
                  <a:pt x="19184" y="17557"/>
                </a:lnTo>
                <a:cubicBezTo>
                  <a:pt x="19113" y="17777"/>
                  <a:pt x="19078" y="17997"/>
                  <a:pt x="19008" y="18261"/>
                </a:cubicBezTo>
                <a:cubicBezTo>
                  <a:pt x="18964" y="18402"/>
                  <a:pt x="18893" y="18587"/>
                  <a:pt x="18858" y="18772"/>
                </a:cubicBezTo>
                <a:cubicBezTo>
                  <a:pt x="18823" y="18737"/>
                  <a:pt x="18823" y="18701"/>
                  <a:pt x="18823" y="18657"/>
                </a:cubicBezTo>
                <a:cubicBezTo>
                  <a:pt x="18524" y="17962"/>
                  <a:pt x="18268" y="17231"/>
                  <a:pt x="17978" y="16571"/>
                </a:cubicBezTo>
                <a:cubicBezTo>
                  <a:pt x="18048" y="16236"/>
                  <a:pt x="18163" y="15875"/>
                  <a:pt x="18268" y="15541"/>
                </a:cubicBezTo>
                <a:cubicBezTo>
                  <a:pt x="18303" y="15400"/>
                  <a:pt x="18383" y="15215"/>
                  <a:pt x="18418" y="15030"/>
                </a:cubicBezTo>
                <a:lnTo>
                  <a:pt x="18347" y="15030"/>
                </a:lnTo>
                <a:cubicBezTo>
                  <a:pt x="18303" y="15180"/>
                  <a:pt x="18233" y="15356"/>
                  <a:pt x="18198" y="15541"/>
                </a:cubicBezTo>
                <a:cubicBezTo>
                  <a:pt x="18083" y="15840"/>
                  <a:pt x="18013" y="16131"/>
                  <a:pt x="17907" y="16421"/>
                </a:cubicBezTo>
                <a:cubicBezTo>
                  <a:pt x="17608" y="15726"/>
                  <a:pt x="17247" y="15065"/>
                  <a:pt x="16842" y="14405"/>
                </a:cubicBezTo>
                <a:cubicBezTo>
                  <a:pt x="17062" y="13815"/>
                  <a:pt x="17247" y="13234"/>
                  <a:pt x="17423" y="12644"/>
                </a:cubicBezTo>
                <a:lnTo>
                  <a:pt x="17467" y="12609"/>
                </a:lnTo>
                <a:close/>
                <a:moveTo>
                  <a:pt x="66030" y="17487"/>
                </a:moveTo>
                <a:cubicBezTo>
                  <a:pt x="66144" y="18217"/>
                  <a:pt x="66285" y="18957"/>
                  <a:pt x="66470" y="19688"/>
                </a:cubicBezTo>
                <a:cubicBezTo>
                  <a:pt x="65845" y="20242"/>
                  <a:pt x="65185" y="20788"/>
                  <a:pt x="64524" y="21299"/>
                </a:cubicBezTo>
                <a:cubicBezTo>
                  <a:pt x="64348" y="20603"/>
                  <a:pt x="64198" y="19908"/>
                  <a:pt x="64084" y="19247"/>
                </a:cubicBezTo>
                <a:cubicBezTo>
                  <a:pt x="64744" y="18701"/>
                  <a:pt x="65405" y="18112"/>
                  <a:pt x="66030" y="17487"/>
                </a:cubicBezTo>
                <a:close/>
                <a:moveTo>
                  <a:pt x="100365" y="18957"/>
                </a:moveTo>
                <a:lnTo>
                  <a:pt x="100365" y="18957"/>
                </a:lnTo>
                <a:cubicBezTo>
                  <a:pt x="101210" y="19362"/>
                  <a:pt x="102091" y="19688"/>
                  <a:pt x="103042" y="19978"/>
                </a:cubicBezTo>
                <a:cubicBezTo>
                  <a:pt x="103447" y="20418"/>
                  <a:pt x="103852" y="20858"/>
                  <a:pt x="104327" y="21299"/>
                </a:cubicBezTo>
                <a:cubicBezTo>
                  <a:pt x="103341" y="21008"/>
                  <a:pt x="102425" y="20682"/>
                  <a:pt x="101580" y="20313"/>
                </a:cubicBezTo>
                <a:cubicBezTo>
                  <a:pt x="101175" y="19872"/>
                  <a:pt x="100770" y="19432"/>
                  <a:pt x="100365" y="18957"/>
                </a:cubicBezTo>
                <a:close/>
                <a:moveTo>
                  <a:pt x="68046" y="18182"/>
                </a:moveTo>
                <a:cubicBezTo>
                  <a:pt x="68160" y="18772"/>
                  <a:pt x="68310" y="19362"/>
                  <a:pt x="68451" y="19943"/>
                </a:cubicBezTo>
                <a:cubicBezTo>
                  <a:pt x="67975" y="20462"/>
                  <a:pt x="67500" y="20973"/>
                  <a:pt x="66989" y="21413"/>
                </a:cubicBezTo>
                <a:cubicBezTo>
                  <a:pt x="66840" y="20858"/>
                  <a:pt x="66690" y="20277"/>
                  <a:pt x="66549" y="19723"/>
                </a:cubicBezTo>
                <a:cubicBezTo>
                  <a:pt x="67060" y="19212"/>
                  <a:pt x="67570" y="18701"/>
                  <a:pt x="68046" y="18182"/>
                </a:cubicBezTo>
                <a:close/>
                <a:moveTo>
                  <a:pt x="14122" y="19212"/>
                </a:moveTo>
                <a:cubicBezTo>
                  <a:pt x="14641" y="19617"/>
                  <a:pt x="15116" y="20057"/>
                  <a:pt x="15592" y="20533"/>
                </a:cubicBezTo>
                <a:lnTo>
                  <a:pt x="15557" y="20568"/>
                </a:lnTo>
                <a:cubicBezTo>
                  <a:pt x="15222" y="20858"/>
                  <a:pt x="14861" y="21158"/>
                  <a:pt x="14456" y="21448"/>
                </a:cubicBezTo>
                <a:cubicBezTo>
                  <a:pt x="13901" y="21079"/>
                  <a:pt x="13356" y="20753"/>
                  <a:pt x="12801" y="20418"/>
                </a:cubicBezTo>
                <a:cubicBezTo>
                  <a:pt x="13206" y="20093"/>
                  <a:pt x="13576" y="19758"/>
                  <a:pt x="13946" y="19397"/>
                </a:cubicBezTo>
                <a:cubicBezTo>
                  <a:pt x="14016" y="19318"/>
                  <a:pt x="14051" y="19283"/>
                  <a:pt x="14122" y="19212"/>
                </a:cubicBezTo>
                <a:close/>
                <a:moveTo>
                  <a:pt x="85839" y="18922"/>
                </a:moveTo>
                <a:cubicBezTo>
                  <a:pt x="86059" y="19617"/>
                  <a:pt x="86314" y="20277"/>
                  <a:pt x="86649" y="20938"/>
                </a:cubicBezTo>
                <a:cubicBezTo>
                  <a:pt x="85654" y="21079"/>
                  <a:pt x="84703" y="21228"/>
                  <a:pt x="83752" y="21378"/>
                </a:cubicBezTo>
                <a:cubicBezTo>
                  <a:pt x="83532" y="21413"/>
                  <a:pt x="83347" y="21448"/>
                  <a:pt x="83162" y="21484"/>
                </a:cubicBezTo>
                <a:cubicBezTo>
                  <a:pt x="82872" y="20823"/>
                  <a:pt x="82652" y="20093"/>
                  <a:pt x="82467" y="19397"/>
                </a:cubicBezTo>
                <a:cubicBezTo>
                  <a:pt x="82907" y="19318"/>
                  <a:pt x="83347" y="19247"/>
                  <a:pt x="83823" y="19177"/>
                </a:cubicBezTo>
                <a:cubicBezTo>
                  <a:pt x="84518" y="19062"/>
                  <a:pt x="85178" y="18992"/>
                  <a:pt x="85839" y="18922"/>
                </a:cubicBezTo>
                <a:close/>
                <a:moveTo>
                  <a:pt x="10750" y="19503"/>
                </a:moveTo>
                <a:cubicBezTo>
                  <a:pt x="11375" y="19758"/>
                  <a:pt x="12035" y="20093"/>
                  <a:pt x="12625" y="20418"/>
                </a:cubicBezTo>
                <a:cubicBezTo>
                  <a:pt x="12185" y="20823"/>
                  <a:pt x="11701" y="21158"/>
                  <a:pt x="11225" y="21519"/>
                </a:cubicBezTo>
                <a:cubicBezTo>
                  <a:pt x="10530" y="21263"/>
                  <a:pt x="9834" y="21043"/>
                  <a:pt x="9139" y="20823"/>
                </a:cubicBezTo>
                <a:cubicBezTo>
                  <a:pt x="9684" y="20383"/>
                  <a:pt x="10239" y="19943"/>
                  <a:pt x="10750" y="19503"/>
                </a:cubicBezTo>
                <a:close/>
                <a:moveTo>
                  <a:pt x="76709" y="18437"/>
                </a:moveTo>
                <a:cubicBezTo>
                  <a:pt x="76779" y="18878"/>
                  <a:pt x="76894" y="19283"/>
                  <a:pt x="76999" y="19723"/>
                </a:cubicBezTo>
                <a:cubicBezTo>
                  <a:pt x="77114" y="20022"/>
                  <a:pt x="77184" y="20348"/>
                  <a:pt x="77255" y="20638"/>
                </a:cubicBezTo>
                <a:cubicBezTo>
                  <a:pt x="76559" y="20938"/>
                  <a:pt x="75899" y="21228"/>
                  <a:pt x="75274" y="21598"/>
                </a:cubicBezTo>
                <a:cubicBezTo>
                  <a:pt x="75239" y="21448"/>
                  <a:pt x="75203" y="21343"/>
                  <a:pt x="75168" y="21193"/>
                </a:cubicBezTo>
                <a:cubicBezTo>
                  <a:pt x="74983" y="20603"/>
                  <a:pt x="74834" y="20057"/>
                  <a:pt x="74693" y="19503"/>
                </a:cubicBezTo>
                <a:cubicBezTo>
                  <a:pt x="75309" y="19098"/>
                  <a:pt x="75969" y="18737"/>
                  <a:pt x="76709" y="18437"/>
                </a:cubicBezTo>
                <a:close/>
                <a:moveTo>
                  <a:pt x="99045" y="19062"/>
                </a:moveTo>
                <a:lnTo>
                  <a:pt x="99045" y="19062"/>
                </a:lnTo>
                <a:cubicBezTo>
                  <a:pt x="99485" y="19318"/>
                  <a:pt x="99925" y="19582"/>
                  <a:pt x="100365" y="19802"/>
                </a:cubicBezTo>
                <a:cubicBezTo>
                  <a:pt x="100735" y="20022"/>
                  <a:pt x="101140" y="20198"/>
                  <a:pt x="101545" y="20383"/>
                </a:cubicBezTo>
                <a:cubicBezTo>
                  <a:pt x="101941" y="20823"/>
                  <a:pt x="102381" y="21228"/>
                  <a:pt x="102786" y="21633"/>
                </a:cubicBezTo>
                <a:cubicBezTo>
                  <a:pt x="102566" y="21519"/>
                  <a:pt x="102346" y="21448"/>
                  <a:pt x="102161" y="21343"/>
                </a:cubicBezTo>
                <a:cubicBezTo>
                  <a:pt x="101501" y="21043"/>
                  <a:pt x="100841" y="20718"/>
                  <a:pt x="100224" y="20383"/>
                </a:cubicBezTo>
                <a:cubicBezTo>
                  <a:pt x="99855" y="19978"/>
                  <a:pt x="99450" y="19538"/>
                  <a:pt x="99045" y="19062"/>
                </a:cubicBezTo>
                <a:close/>
                <a:moveTo>
                  <a:pt x="70071" y="18147"/>
                </a:moveTo>
                <a:cubicBezTo>
                  <a:pt x="70212" y="18807"/>
                  <a:pt x="70396" y="19432"/>
                  <a:pt x="70546" y="20057"/>
                </a:cubicBezTo>
                <a:cubicBezTo>
                  <a:pt x="70176" y="20418"/>
                  <a:pt x="69807" y="20823"/>
                  <a:pt x="69446" y="21263"/>
                </a:cubicBezTo>
                <a:cubicBezTo>
                  <a:pt x="69296" y="21413"/>
                  <a:pt x="69190" y="21563"/>
                  <a:pt x="69041" y="21704"/>
                </a:cubicBezTo>
                <a:cubicBezTo>
                  <a:pt x="68891" y="21123"/>
                  <a:pt x="68706" y="20533"/>
                  <a:pt x="68565" y="19978"/>
                </a:cubicBezTo>
                <a:cubicBezTo>
                  <a:pt x="68821" y="19688"/>
                  <a:pt x="69076" y="19397"/>
                  <a:pt x="69296" y="19098"/>
                </a:cubicBezTo>
                <a:cubicBezTo>
                  <a:pt x="69551" y="18772"/>
                  <a:pt x="69807" y="18481"/>
                  <a:pt x="70071" y="18147"/>
                </a:cubicBezTo>
                <a:close/>
                <a:moveTo>
                  <a:pt x="97178" y="18842"/>
                </a:moveTo>
                <a:cubicBezTo>
                  <a:pt x="97838" y="19177"/>
                  <a:pt x="98499" y="19538"/>
                  <a:pt x="99194" y="19908"/>
                </a:cubicBezTo>
                <a:cubicBezTo>
                  <a:pt x="99520" y="20093"/>
                  <a:pt x="99855" y="20277"/>
                  <a:pt x="100180" y="20418"/>
                </a:cubicBezTo>
                <a:cubicBezTo>
                  <a:pt x="100480" y="20788"/>
                  <a:pt x="100770" y="21079"/>
                  <a:pt x="101025" y="21343"/>
                </a:cubicBezTo>
                <a:cubicBezTo>
                  <a:pt x="101175" y="21448"/>
                  <a:pt x="101281" y="21598"/>
                  <a:pt x="101430" y="21704"/>
                </a:cubicBezTo>
                <a:cubicBezTo>
                  <a:pt x="101360" y="21668"/>
                  <a:pt x="101281" y="21633"/>
                  <a:pt x="101210" y="21598"/>
                </a:cubicBezTo>
                <a:cubicBezTo>
                  <a:pt x="100260" y="21158"/>
                  <a:pt x="99344" y="20718"/>
                  <a:pt x="98384" y="20313"/>
                </a:cubicBezTo>
                <a:cubicBezTo>
                  <a:pt x="97979" y="19837"/>
                  <a:pt x="97583" y="19362"/>
                  <a:pt x="97178" y="18842"/>
                </a:cubicBezTo>
                <a:close/>
                <a:moveTo>
                  <a:pt x="3451" y="19837"/>
                </a:moveTo>
                <a:cubicBezTo>
                  <a:pt x="4481" y="19943"/>
                  <a:pt x="5467" y="20093"/>
                  <a:pt x="6418" y="20277"/>
                </a:cubicBezTo>
                <a:cubicBezTo>
                  <a:pt x="5837" y="20753"/>
                  <a:pt x="5212" y="21228"/>
                  <a:pt x="4552" y="21739"/>
                </a:cubicBezTo>
                <a:cubicBezTo>
                  <a:pt x="3522" y="21563"/>
                  <a:pt x="2500" y="21448"/>
                  <a:pt x="1470" y="21343"/>
                </a:cubicBezTo>
                <a:cubicBezTo>
                  <a:pt x="2166" y="20858"/>
                  <a:pt x="2826" y="20348"/>
                  <a:pt x="3451" y="19837"/>
                </a:cubicBezTo>
                <a:close/>
                <a:moveTo>
                  <a:pt x="95778" y="19467"/>
                </a:moveTo>
                <a:lnTo>
                  <a:pt x="95778" y="19467"/>
                </a:lnTo>
                <a:cubicBezTo>
                  <a:pt x="96659" y="19723"/>
                  <a:pt x="97504" y="20057"/>
                  <a:pt x="98349" y="20383"/>
                </a:cubicBezTo>
                <a:cubicBezTo>
                  <a:pt x="98754" y="20858"/>
                  <a:pt x="99159" y="21343"/>
                  <a:pt x="99599" y="21783"/>
                </a:cubicBezTo>
                <a:cubicBezTo>
                  <a:pt x="98719" y="21484"/>
                  <a:pt x="97803" y="21193"/>
                  <a:pt x="96844" y="21008"/>
                </a:cubicBezTo>
                <a:cubicBezTo>
                  <a:pt x="96483" y="20497"/>
                  <a:pt x="96113" y="19978"/>
                  <a:pt x="95778" y="19467"/>
                </a:cubicBezTo>
                <a:close/>
                <a:moveTo>
                  <a:pt x="16622" y="19503"/>
                </a:moveTo>
                <a:cubicBezTo>
                  <a:pt x="17027" y="20022"/>
                  <a:pt x="17388" y="20603"/>
                  <a:pt x="17793" y="21158"/>
                </a:cubicBezTo>
                <a:cubicBezTo>
                  <a:pt x="17573" y="21378"/>
                  <a:pt x="17353" y="21633"/>
                  <a:pt x="17097" y="21853"/>
                </a:cubicBezTo>
                <a:lnTo>
                  <a:pt x="17062" y="21889"/>
                </a:lnTo>
                <a:cubicBezTo>
                  <a:pt x="17027" y="21853"/>
                  <a:pt x="16983" y="21818"/>
                  <a:pt x="16948" y="21783"/>
                </a:cubicBezTo>
                <a:cubicBezTo>
                  <a:pt x="16543" y="21343"/>
                  <a:pt x="16147" y="20938"/>
                  <a:pt x="15706" y="20533"/>
                </a:cubicBezTo>
                <a:cubicBezTo>
                  <a:pt x="16067" y="20198"/>
                  <a:pt x="16367" y="19872"/>
                  <a:pt x="16622" y="19503"/>
                </a:cubicBezTo>
                <a:close/>
                <a:moveTo>
                  <a:pt x="103191" y="20022"/>
                </a:moveTo>
                <a:lnTo>
                  <a:pt x="103191" y="20022"/>
                </a:lnTo>
                <a:cubicBezTo>
                  <a:pt x="104072" y="20277"/>
                  <a:pt x="104987" y="20497"/>
                  <a:pt x="105982" y="20682"/>
                </a:cubicBezTo>
                <a:cubicBezTo>
                  <a:pt x="106387" y="21123"/>
                  <a:pt x="106862" y="21563"/>
                  <a:pt x="107338" y="22003"/>
                </a:cubicBezTo>
                <a:cubicBezTo>
                  <a:pt x="106343" y="21818"/>
                  <a:pt x="105392" y="21598"/>
                  <a:pt x="104512" y="21343"/>
                </a:cubicBezTo>
                <a:cubicBezTo>
                  <a:pt x="104036" y="20902"/>
                  <a:pt x="103596" y="20462"/>
                  <a:pt x="103191" y="20022"/>
                </a:cubicBezTo>
                <a:close/>
                <a:moveTo>
                  <a:pt x="72192" y="18622"/>
                </a:moveTo>
                <a:cubicBezTo>
                  <a:pt x="72377" y="19318"/>
                  <a:pt x="72562" y="20057"/>
                  <a:pt x="72747" y="20788"/>
                </a:cubicBezTo>
                <a:cubicBezTo>
                  <a:pt x="72228" y="21193"/>
                  <a:pt x="71752" y="21633"/>
                  <a:pt x="71242" y="22109"/>
                </a:cubicBezTo>
                <a:cubicBezTo>
                  <a:pt x="71022" y="21448"/>
                  <a:pt x="70837" y="20753"/>
                  <a:pt x="70652" y="20057"/>
                </a:cubicBezTo>
                <a:cubicBezTo>
                  <a:pt x="71171" y="19538"/>
                  <a:pt x="71682" y="19062"/>
                  <a:pt x="72192" y="18622"/>
                </a:cubicBezTo>
                <a:close/>
                <a:moveTo>
                  <a:pt x="82352" y="19432"/>
                </a:moveTo>
                <a:cubicBezTo>
                  <a:pt x="82572" y="20128"/>
                  <a:pt x="82792" y="20823"/>
                  <a:pt x="83057" y="21519"/>
                </a:cubicBezTo>
                <a:cubicBezTo>
                  <a:pt x="82027" y="21704"/>
                  <a:pt x="81076" y="21889"/>
                  <a:pt x="80195" y="22109"/>
                </a:cubicBezTo>
                <a:cubicBezTo>
                  <a:pt x="79931" y="21413"/>
                  <a:pt x="79711" y="20718"/>
                  <a:pt x="79535" y="20022"/>
                </a:cubicBezTo>
                <a:cubicBezTo>
                  <a:pt x="80415" y="19802"/>
                  <a:pt x="81331" y="19617"/>
                  <a:pt x="82352" y="19432"/>
                </a:cubicBezTo>
                <a:close/>
                <a:moveTo>
                  <a:pt x="6533" y="20277"/>
                </a:moveTo>
                <a:cubicBezTo>
                  <a:pt x="6938" y="20348"/>
                  <a:pt x="7299" y="20462"/>
                  <a:pt x="7704" y="20533"/>
                </a:cubicBezTo>
                <a:cubicBezTo>
                  <a:pt x="8108" y="20638"/>
                  <a:pt x="8549" y="20753"/>
                  <a:pt x="8954" y="20858"/>
                </a:cubicBezTo>
                <a:cubicBezTo>
                  <a:pt x="8399" y="21343"/>
                  <a:pt x="7783" y="21783"/>
                  <a:pt x="7158" y="22223"/>
                </a:cubicBezTo>
                <a:cubicBezTo>
                  <a:pt x="6603" y="22109"/>
                  <a:pt x="6022" y="22003"/>
                  <a:pt x="5467" y="21889"/>
                </a:cubicBezTo>
                <a:cubicBezTo>
                  <a:pt x="5212" y="21853"/>
                  <a:pt x="4957" y="21818"/>
                  <a:pt x="4701" y="21783"/>
                </a:cubicBezTo>
                <a:cubicBezTo>
                  <a:pt x="5318" y="21263"/>
                  <a:pt x="5943" y="20753"/>
                  <a:pt x="6533" y="20277"/>
                </a:cubicBezTo>
                <a:close/>
                <a:moveTo>
                  <a:pt x="18858" y="19027"/>
                </a:moveTo>
                <a:cubicBezTo>
                  <a:pt x="19149" y="19837"/>
                  <a:pt x="19483" y="20603"/>
                  <a:pt x="19844" y="21378"/>
                </a:cubicBezTo>
                <a:cubicBezTo>
                  <a:pt x="19739" y="21668"/>
                  <a:pt x="19624" y="21959"/>
                  <a:pt x="19483" y="22258"/>
                </a:cubicBezTo>
                <a:cubicBezTo>
                  <a:pt x="19113" y="21598"/>
                  <a:pt x="18744" y="20902"/>
                  <a:pt x="18418" y="20242"/>
                </a:cubicBezTo>
                <a:cubicBezTo>
                  <a:pt x="18603" y="19837"/>
                  <a:pt x="18744" y="19432"/>
                  <a:pt x="18858" y="19027"/>
                </a:cubicBezTo>
                <a:close/>
                <a:moveTo>
                  <a:pt x="12731" y="20497"/>
                </a:moveTo>
                <a:cubicBezTo>
                  <a:pt x="13285" y="20788"/>
                  <a:pt x="13831" y="21158"/>
                  <a:pt x="14386" y="21484"/>
                </a:cubicBezTo>
                <a:cubicBezTo>
                  <a:pt x="14016" y="21783"/>
                  <a:pt x="13611" y="22038"/>
                  <a:pt x="13206" y="22293"/>
                </a:cubicBezTo>
                <a:cubicBezTo>
                  <a:pt x="12581" y="22038"/>
                  <a:pt x="11965" y="21783"/>
                  <a:pt x="11304" y="21563"/>
                </a:cubicBezTo>
                <a:cubicBezTo>
                  <a:pt x="11780" y="21228"/>
                  <a:pt x="12255" y="20858"/>
                  <a:pt x="12731" y="20497"/>
                </a:cubicBezTo>
                <a:close/>
                <a:moveTo>
                  <a:pt x="91878" y="20649"/>
                </a:moveTo>
                <a:cubicBezTo>
                  <a:pt x="92442" y="20649"/>
                  <a:pt x="93009" y="20660"/>
                  <a:pt x="93577" y="20682"/>
                </a:cubicBezTo>
                <a:cubicBezTo>
                  <a:pt x="93912" y="21228"/>
                  <a:pt x="94317" y="21783"/>
                  <a:pt x="94722" y="22293"/>
                </a:cubicBezTo>
                <a:cubicBezTo>
                  <a:pt x="94505" y="22287"/>
                  <a:pt x="94290" y="22284"/>
                  <a:pt x="94077" y="22284"/>
                </a:cubicBezTo>
                <a:cubicBezTo>
                  <a:pt x="93125" y="22284"/>
                  <a:pt x="92198" y="22342"/>
                  <a:pt x="91271" y="22399"/>
                </a:cubicBezTo>
                <a:cubicBezTo>
                  <a:pt x="90866" y="21889"/>
                  <a:pt x="90540" y="21299"/>
                  <a:pt x="90205" y="20682"/>
                </a:cubicBezTo>
                <a:cubicBezTo>
                  <a:pt x="90756" y="20660"/>
                  <a:pt x="91315" y="20649"/>
                  <a:pt x="91878" y="20649"/>
                </a:cubicBezTo>
                <a:close/>
                <a:moveTo>
                  <a:pt x="15662" y="20603"/>
                </a:moveTo>
                <a:cubicBezTo>
                  <a:pt x="16067" y="21008"/>
                  <a:pt x="16472" y="21413"/>
                  <a:pt x="16912" y="21818"/>
                </a:cubicBezTo>
                <a:cubicBezTo>
                  <a:pt x="16912" y="21853"/>
                  <a:pt x="16948" y="21889"/>
                  <a:pt x="16983" y="21924"/>
                </a:cubicBezTo>
                <a:cubicBezTo>
                  <a:pt x="16728" y="22144"/>
                  <a:pt x="16402" y="22329"/>
                  <a:pt x="16067" y="22514"/>
                </a:cubicBezTo>
                <a:cubicBezTo>
                  <a:pt x="16032" y="22478"/>
                  <a:pt x="15997" y="22478"/>
                  <a:pt x="15962" y="22443"/>
                </a:cubicBezTo>
                <a:cubicBezTo>
                  <a:pt x="15486" y="22109"/>
                  <a:pt x="15002" y="21818"/>
                  <a:pt x="14527" y="21484"/>
                </a:cubicBezTo>
                <a:cubicBezTo>
                  <a:pt x="14932" y="21228"/>
                  <a:pt x="15266" y="20938"/>
                  <a:pt x="15592" y="20638"/>
                </a:cubicBezTo>
                <a:cubicBezTo>
                  <a:pt x="15627" y="20603"/>
                  <a:pt x="15627" y="20603"/>
                  <a:pt x="15662" y="20603"/>
                </a:cubicBezTo>
                <a:close/>
                <a:moveTo>
                  <a:pt x="93692" y="20682"/>
                </a:moveTo>
                <a:lnTo>
                  <a:pt x="93692" y="20682"/>
                </a:lnTo>
                <a:cubicBezTo>
                  <a:pt x="94202" y="20718"/>
                  <a:pt x="94722" y="20753"/>
                  <a:pt x="95232" y="20823"/>
                </a:cubicBezTo>
                <a:cubicBezTo>
                  <a:pt x="95743" y="20902"/>
                  <a:pt x="96298" y="20973"/>
                  <a:pt x="96808" y="21079"/>
                </a:cubicBezTo>
                <a:cubicBezTo>
                  <a:pt x="97213" y="21598"/>
                  <a:pt x="97618" y="22073"/>
                  <a:pt x="98023" y="22549"/>
                </a:cubicBezTo>
                <a:cubicBezTo>
                  <a:pt x="97284" y="22443"/>
                  <a:pt x="96518" y="22364"/>
                  <a:pt x="95708" y="22293"/>
                </a:cubicBezTo>
                <a:lnTo>
                  <a:pt x="94827" y="22293"/>
                </a:lnTo>
                <a:cubicBezTo>
                  <a:pt x="94422" y="21783"/>
                  <a:pt x="94018" y="21263"/>
                  <a:pt x="93692" y="20682"/>
                </a:cubicBezTo>
                <a:close/>
                <a:moveTo>
                  <a:pt x="59101" y="19617"/>
                </a:moveTo>
                <a:lnTo>
                  <a:pt x="59101" y="19617"/>
                </a:lnTo>
                <a:cubicBezTo>
                  <a:pt x="59066" y="20057"/>
                  <a:pt x="59066" y="20533"/>
                  <a:pt x="59066" y="20973"/>
                </a:cubicBezTo>
                <a:cubicBezTo>
                  <a:pt x="58291" y="21519"/>
                  <a:pt x="57481" y="22073"/>
                  <a:pt x="56680" y="22619"/>
                </a:cubicBezTo>
                <a:cubicBezTo>
                  <a:pt x="56750" y="22179"/>
                  <a:pt x="56786" y="21739"/>
                  <a:pt x="56865" y="21299"/>
                </a:cubicBezTo>
                <a:cubicBezTo>
                  <a:pt x="57596" y="20753"/>
                  <a:pt x="58361" y="20198"/>
                  <a:pt x="59101" y="19617"/>
                </a:cubicBezTo>
                <a:close/>
                <a:moveTo>
                  <a:pt x="61408" y="19362"/>
                </a:moveTo>
                <a:cubicBezTo>
                  <a:pt x="61408" y="19908"/>
                  <a:pt x="61487" y="20497"/>
                  <a:pt x="61557" y="21079"/>
                </a:cubicBezTo>
                <a:cubicBezTo>
                  <a:pt x="60783" y="21598"/>
                  <a:pt x="60017" y="22109"/>
                  <a:pt x="59242" y="22619"/>
                </a:cubicBezTo>
                <a:cubicBezTo>
                  <a:pt x="59207" y="22073"/>
                  <a:pt x="59171" y="21563"/>
                  <a:pt x="59136" y="21008"/>
                </a:cubicBezTo>
                <a:cubicBezTo>
                  <a:pt x="59902" y="20462"/>
                  <a:pt x="60677" y="19908"/>
                  <a:pt x="61408" y="19362"/>
                </a:cubicBezTo>
                <a:close/>
                <a:moveTo>
                  <a:pt x="9059" y="20902"/>
                </a:moveTo>
                <a:cubicBezTo>
                  <a:pt x="9764" y="21123"/>
                  <a:pt x="10459" y="21343"/>
                  <a:pt x="11119" y="21598"/>
                </a:cubicBezTo>
                <a:cubicBezTo>
                  <a:pt x="10600" y="21959"/>
                  <a:pt x="10054" y="22329"/>
                  <a:pt x="9544" y="22698"/>
                </a:cubicBezTo>
                <a:cubicBezTo>
                  <a:pt x="8769" y="22549"/>
                  <a:pt x="8003" y="22399"/>
                  <a:pt x="7299" y="22258"/>
                </a:cubicBezTo>
                <a:cubicBezTo>
                  <a:pt x="7888" y="21818"/>
                  <a:pt x="8478" y="21343"/>
                  <a:pt x="9059" y="20902"/>
                </a:cubicBezTo>
                <a:close/>
                <a:moveTo>
                  <a:pt x="101721" y="20462"/>
                </a:moveTo>
                <a:lnTo>
                  <a:pt x="101721" y="20462"/>
                </a:lnTo>
                <a:cubicBezTo>
                  <a:pt x="102566" y="20823"/>
                  <a:pt x="103482" y="21158"/>
                  <a:pt x="104441" y="21413"/>
                </a:cubicBezTo>
                <a:cubicBezTo>
                  <a:pt x="104882" y="21853"/>
                  <a:pt x="105357" y="22258"/>
                  <a:pt x="105832" y="22698"/>
                </a:cubicBezTo>
                <a:cubicBezTo>
                  <a:pt x="104846" y="22399"/>
                  <a:pt x="103887" y="22073"/>
                  <a:pt x="103006" y="21704"/>
                </a:cubicBezTo>
                <a:cubicBezTo>
                  <a:pt x="102601" y="21343"/>
                  <a:pt x="102161" y="20902"/>
                  <a:pt x="101721" y="20462"/>
                </a:cubicBezTo>
                <a:close/>
                <a:moveTo>
                  <a:pt x="79421" y="20057"/>
                </a:moveTo>
                <a:cubicBezTo>
                  <a:pt x="79605" y="20753"/>
                  <a:pt x="79826" y="21448"/>
                  <a:pt x="80116" y="22144"/>
                </a:cubicBezTo>
                <a:cubicBezTo>
                  <a:pt x="79385" y="22329"/>
                  <a:pt x="78690" y="22514"/>
                  <a:pt x="78030" y="22769"/>
                </a:cubicBezTo>
                <a:cubicBezTo>
                  <a:pt x="77774" y="22109"/>
                  <a:pt x="77589" y="21413"/>
                  <a:pt x="77369" y="20718"/>
                </a:cubicBezTo>
                <a:cubicBezTo>
                  <a:pt x="78030" y="20462"/>
                  <a:pt x="78725" y="20242"/>
                  <a:pt x="79421" y="20057"/>
                </a:cubicBezTo>
                <a:close/>
                <a:moveTo>
                  <a:pt x="18383" y="20313"/>
                </a:moveTo>
                <a:cubicBezTo>
                  <a:pt x="18708" y="21008"/>
                  <a:pt x="19043" y="21668"/>
                  <a:pt x="19448" y="22329"/>
                </a:cubicBezTo>
                <a:cubicBezTo>
                  <a:pt x="19334" y="22514"/>
                  <a:pt x="19228" y="22663"/>
                  <a:pt x="19078" y="22804"/>
                </a:cubicBezTo>
                <a:cubicBezTo>
                  <a:pt x="18673" y="22258"/>
                  <a:pt x="18268" y="21704"/>
                  <a:pt x="17863" y="21158"/>
                </a:cubicBezTo>
                <a:cubicBezTo>
                  <a:pt x="18083" y="20858"/>
                  <a:pt x="18233" y="20603"/>
                  <a:pt x="18383" y="20313"/>
                </a:cubicBezTo>
                <a:close/>
                <a:moveTo>
                  <a:pt x="90100" y="20718"/>
                </a:moveTo>
                <a:cubicBezTo>
                  <a:pt x="90425" y="21299"/>
                  <a:pt x="90795" y="21889"/>
                  <a:pt x="91156" y="22399"/>
                </a:cubicBezTo>
                <a:cubicBezTo>
                  <a:pt x="90021" y="22514"/>
                  <a:pt x="88885" y="22619"/>
                  <a:pt x="87749" y="22804"/>
                </a:cubicBezTo>
                <a:cubicBezTo>
                  <a:pt x="87379" y="22223"/>
                  <a:pt x="87054" y="21633"/>
                  <a:pt x="86754" y="21008"/>
                </a:cubicBezTo>
                <a:cubicBezTo>
                  <a:pt x="87855" y="20858"/>
                  <a:pt x="88955" y="20753"/>
                  <a:pt x="90100" y="20718"/>
                </a:cubicBezTo>
                <a:close/>
                <a:moveTo>
                  <a:pt x="74614" y="19538"/>
                </a:moveTo>
                <a:cubicBezTo>
                  <a:pt x="74763" y="20093"/>
                  <a:pt x="74913" y="20638"/>
                  <a:pt x="75054" y="21228"/>
                </a:cubicBezTo>
                <a:cubicBezTo>
                  <a:pt x="75089" y="21378"/>
                  <a:pt x="75133" y="21484"/>
                  <a:pt x="75203" y="21633"/>
                </a:cubicBezTo>
                <a:cubicBezTo>
                  <a:pt x="74578" y="22003"/>
                  <a:pt x="73988" y="22364"/>
                  <a:pt x="73407" y="22839"/>
                </a:cubicBezTo>
                <a:cubicBezTo>
                  <a:pt x="73258" y="22399"/>
                  <a:pt x="73152" y="22003"/>
                  <a:pt x="73038" y="21598"/>
                </a:cubicBezTo>
                <a:lnTo>
                  <a:pt x="72967" y="21193"/>
                </a:lnTo>
                <a:cubicBezTo>
                  <a:pt x="72932" y="21079"/>
                  <a:pt x="72888" y="20938"/>
                  <a:pt x="72853" y="20788"/>
                </a:cubicBezTo>
                <a:cubicBezTo>
                  <a:pt x="73407" y="20348"/>
                  <a:pt x="73988" y="19908"/>
                  <a:pt x="74614" y="19538"/>
                </a:cubicBezTo>
                <a:close/>
                <a:moveTo>
                  <a:pt x="57006" y="20313"/>
                </a:moveTo>
                <a:cubicBezTo>
                  <a:pt x="56935" y="20603"/>
                  <a:pt x="56865" y="20938"/>
                  <a:pt x="56786" y="21228"/>
                </a:cubicBezTo>
                <a:cubicBezTo>
                  <a:pt x="56345" y="21563"/>
                  <a:pt x="55905" y="21889"/>
                  <a:pt x="55500" y="22179"/>
                </a:cubicBezTo>
                <a:cubicBezTo>
                  <a:pt x="55174" y="22443"/>
                  <a:pt x="54840" y="22663"/>
                  <a:pt x="54549" y="22883"/>
                </a:cubicBezTo>
                <a:cubicBezTo>
                  <a:pt x="54620" y="22549"/>
                  <a:pt x="54734" y="22258"/>
                  <a:pt x="54805" y="21959"/>
                </a:cubicBezTo>
                <a:cubicBezTo>
                  <a:pt x="55210" y="21668"/>
                  <a:pt x="55615" y="21413"/>
                  <a:pt x="56020" y="21079"/>
                </a:cubicBezTo>
                <a:lnTo>
                  <a:pt x="56530" y="20682"/>
                </a:lnTo>
                <a:cubicBezTo>
                  <a:pt x="56715" y="20533"/>
                  <a:pt x="56865" y="20418"/>
                  <a:pt x="57006" y="20313"/>
                </a:cubicBezTo>
                <a:close/>
                <a:moveTo>
                  <a:pt x="100400" y="20568"/>
                </a:moveTo>
                <a:cubicBezTo>
                  <a:pt x="100955" y="20858"/>
                  <a:pt x="101545" y="21158"/>
                  <a:pt x="102126" y="21413"/>
                </a:cubicBezTo>
                <a:cubicBezTo>
                  <a:pt x="102381" y="21563"/>
                  <a:pt x="102681" y="21668"/>
                  <a:pt x="102971" y="21783"/>
                </a:cubicBezTo>
                <a:cubicBezTo>
                  <a:pt x="103262" y="22073"/>
                  <a:pt x="103526" y="22329"/>
                  <a:pt x="103816" y="22584"/>
                </a:cubicBezTo>
                <a:cubicBezTo>
                  <a:pt x="103966" y="22734"/>
                  <a:pt x="104142" y="22839"/>
                  <a:pt x="104292" y="22989"/>
                </a:cubicBezTo>
                <a:cubicBezTo>
                  <a:pt x="104221" y="22954"/>
                  <a:pt x="104107" y="22954"/>
                  <a:pt x="104036" y="22919"/>
                </a:cubicBezTo>
                <a:cubicBezTo>
                  <a:pt x="103226" y="22549"/>
                  <a:pt x="102425" y="22179"/>
                  <a:pt x="101651" y="21818"/>
                </a:cubicBezTo>
                <a:cubicBezTo>
                  <a:pt x="101466" y="21633"/>
                  <a:pt x="101281" y="21448"/>
                  <a:pt x="101105" y="21263"/>
                </a:cubicBezTo>
                <a:cubicBezTo>
                  <a:pt x="100885" y="21079"/>
                  <a:pt x="100664" y="20823"/>
                  <a:pt x="100400" y="20568"/>
                </a:cubicBezTo>
                <a:close/>
                <a:moveTo>
                  <a:pt x="14456" y="21563"/>
                </a:moveTo>
                <a:cubicBezTo>
                  <a:pt x="14967" y="21853"/>
                  <a:pt x="15442" y="22179"/>
                  <a:pt x="15926" y="22514"/>
                </a:cubicBezTo>
                <a:cubicBezTo>
                  <a:pt x="15926" y="22514"/>
                  <a:pt x="15962" y="22549"/>
                  <a:pt x="15997" y="22549"/>
                </a:cubicBezTo>
                <a:cubicBezTo>
                  <a:pt x="15662" y="22734"/>
                  <a:pt x="15337" y="22883"/>
                  <a:pt x="15002" y="23024"/>
                </a:cubicBezTo>
                <a:cubicBezTo>
                  <a:pt x="14421" y="22804"/>
                  <a:pt x="13866" y="22549"/>
                  <a:pt x="13320" y="22329"/>
                </a:cubicBezTo>
                <a:cubicBezTo>
                  <a:pt x="13681" y="22073"/>
                  <a:pt x="14086" y="21818"/>
                  <a:pt x="14456" y="21563"/>
                </a:cubicBezTo>
                <a:close/>
                <a:moveTo>
                  <a:pt x="66470" y="19758"/>
                </a:moveTo>
                <a:cubicBezTo>
                  <a:pt x="66620" y="20348"/>
                  <a:pt x="66769" y="20938"/>
                  <a:pt x="66910" y="21484"/>
                </a:cubicBezTo>
                <a:cubicBezTo>
                  <a:pt x="66285" y="22038"/>
                  <a:pt x="65669" y="22549"/>
                  <a:pt x="64964" y="23024"/>
                </a:cubicBezTo>
                <a:cubicBezTo>
                  <a:pt x="64824" y="22478"/>
                  <a:pt x="64674" y="21924"/>
                  <a:pt x="64524" y="21378"/>
                </a:cubicBezTo>
                <a:cubicBezTo>
                  <a:pt x="65229" y="20902"/>
                  <a:pt x="65845" y="20348"/>
                  <a:pt x="66470" y="19758"/>
                </a:cubicBezTo>
                <a:close/>
                <a:moveTo>
                  <a:pt x="98534" y="20462"/>
                </a:moveTo>
                <a:lnTo>
                  <a:pt x="98534" y="20462"/>
                </a:lnTo>
                <a:cubicBezTo>
                  <a:pt x="99414" y="20858"/>
                  <a:pt x="100295" y="21263"/>
                  <a:pt x="101175" y="21668"/>
                </a:cubicBezTo>
                <a:cubicBezTo>
                  <a:pt x="101325" y="21739"/>
                  <a:pt x="101466" y="21818"/>
                  <a:pt x="101615" y="21889"/>
                </a:cubicBezTo>
                <a:cubicBezTo>
                  <a:pt x="102020" y="22293"/>
                  <a:pt x="102381" y="22663"/>
                  <a:pt x="102786" y="23024"/>
                </a:cubicBezTo>
                <a:cubicBezTo>
                  <a:pt x="101800" y="22619"/>
                  <a:pt x="100805" y="22223"/>
                  <a:pt x="99784" y="21853"/>
                </a:cubicBezTo>
                <a:cubicBezTo>
                  <a:pt x="99379" y="21413"/>
                  <a:pt x="98939" y="20938"/>
                  <a:pt x="98534" y="20462"/>
                </a:cubicBezTo>
                <a:close/>
                <a:moveTo>
                  <a:pt x="64014" y="19283"/>
                </a:moveTo>
                <a:cubicBezTo>
                  <a:pt x="64128" y="19978"/>
                  <a:pt x="64269" y="20682"/>
                  <a:pt x="64454" y="21378"/>
                </a:cubicBezTo>
                <a:cubicBezTo>
                  <a:pt x="63644" y="21959"/>
                  <a:pt x="62807" y="22549"/>
                  <a:pt x="61962" y="23059"/>
                </a:cubicBezTo>
                <a:cubicBezTo>
                  <a:pt x="61813" y="22399"/>
                  <a:pt x="61707" y="21783"/>
                  <a:pt x="61628" y="21123"/>
                </a:cubicBezTo>
                <a:cubicBezTo>
                  <a:pt x="62438" y="20533"/>
                  <a:pt x="63248" y="19943"/>
                  <a:pt x="64014" y="19283"/>
                </a:cubicBezTo>
                <a:close/>
                <a:moveTo>
                  <a:pt x="11225" y="21633"/>
                </a:moveTo>
                <a:cubicBezTo>
                  <a:pt x="11850" y="21853"/>
                  <a:pt x="12475" y="22109"/>
                  <a:pt x="13100" y="22364"/>
                </a:cubicBezTo>
                <a:cubicBezTo>
                  <a:pt x="12766" y="22549"/>
                  <a:pt x="12440" y="22769"/>
                  <a:pt x="12105" y="22989"/>
                </a:cubicBezTo>
                <a:cubicBezTo>
                  <a:pt x="12000" y="23024"/>
                  <a:pt x="11885" y="23103"/>
                  <a:pt x="11780" y="23174"/>
                </a:cubicBezTo>
                <a:cubicBezTo>
                  <a:pt x="11040" y="23024"/>
                  <a:pt x="10345" y="22883"/>
                  <a:pt x="9649" y="22734"/>
                </a:cubicBezTo>
                <a:cubicBezTo>
                  <a:pt x="10160" y="22364"/>
                  <a:pt x="10714" y="22003"/>
                  <a:pt x="11225" y="21633"/>
                </a:cubicBezTo>
                <a:close/>
                <a:moveTo>
                  <a:pt x="68486" y="20057"/>
                </a:moveTo>
                <a:cubicBezTo>
                  <a:pt x="68636" y="20638"/>
                  <a:pt x="68821" y="21193"/>
                  <a:pt x="68970" y="21783"/>
                </a:cubicBezTo>
                <a:cubicBezTo>
                  <a:pt x="68530" y="22293"/>
                  <a:pt x="68011" y="22769"/>
                  <a:pt x="67500" y="23209"/>
                </a:cubicBezTo>
                <a:cubicBezTo>
                  <a:pt x="67315" y="22663"/>
                  <a:pt x="67165" y="22073"/>
                  <a:pt x="67025" y="21519"/>
                </a:cubicBezTo>
                <a:cubicBezTo>
                  <a:pt x="67535" y="21043"/>
                  <a:pt x="68011" y="20568"/>
                  <a:pt x="68486" y="20057"/>
                </a:cubicBezTo>
                <a:close/>
                <a:moveTo>
                  <a:pt x="17828" y="21228"/>
                </a:moveTo>
                <a:cubicBezTo>
                  <a:pt x="18198" y="21783"/>
                  <a:pt x="18603" y="22329"/>
                  <a:pt x="19008" y="22883"/>
                </a:cubicBezTo>
                <a:cubicBezTo>
                  <a:pt x="18858" y="22989"/>
                  <a:pt x="18673" y="23139"/>
                  <a:pt x="18453" y="23244"/>
                </a:cubicBezTo>
                <a:cubicBezTo>
                  <a:pt x="17978" y="22804"/>
                  <a:pt x="17573" y="22364"/>
                  <a:pt x="17133" y="21924"/>
                </a:cubicBezTo>
                <a:cubicBezTo>
                  <a:pt x="17423" y="21704"/>
                  <a:pt x="17643" y="21448"/>
                  <a:pt x="17828" y="21228"/>
                </a:cubicBezTo>
                <a:close/>
                <a:moveTo>
                  <a:pt x="96958" y="21123"/>
                </a:moveTo>
                <a:lnTo>
                  <a:pt x="96958" y="21123"/>
                </a:lnTo>
                <a:cubicBezTo>
                  <a:pt x="97909" y="21299"/>
                  <a:pt x="98824" y="21598"/>
                  <a:pt x="99705" y="21924"/>
                </a:cubicBezTo>
                <a:cubicBezTo>
                  <a:pt x="100180" y="22399"/>
                  <a:pt x="100664" y="22883"/>
                  <a:pt x="101140" y="23324"/>
                </a:cubicBezTo>
                <a:cubicBezTo>
                  <a:pt x="100145" y="23024"/>
                  <a:pt x="99194" y="22769"/>
                  <a:pt x="98164" y="22584"/>
                </a:cubicBezTo>
                <a:cubicBezTo>
                  <a:pt x="97724" y="22109"/>
                  <a:pt x="97319" y="21633"/>
                  <a:pt x="96958" y="21123"/>
                </a:cubicBezTo>
                <a:close/>
                <a:moveTo>
                  <a:pt x="86684" y="21043"/>
                </a:moveTo>
                <a:cubicBezTo>
                  <a:pt x="86974" y="21633"/>
                  <a:pt x="87309" y="22223"/>
                  <a:pt x="87679" y="22804"/>
                </a:cubicBezTo>
                <a:cubicBezTo>
                  <a:pt x="86534" y="22954"/>
                  <a:pt x="85398" y="23139"/>
                  <a:pt x="84263" y="23324"/>
                </a:cubicBezTo>
                <a:lnTo>
                  <a:pt x="84228" y="23324"/>
                </a:lnTo>
                <a:cubicBezTo>
                  <a:pt x="84192" y="23324"/>
                  <a:pt x="84157" y="23359"/>
                  <a:pt x="84078" y="23359"/>
                </a:cubicBezTo>
                <a:cubicBezTo>
                  <a:pt x="83752" y="22769"/>
                  <a:pt x="83453" y="22179"/>
                  <a:pt x="83197" y="21563"/>
                </a:cubicBezTo>
                <a:cubicBezTo>
                  <a:pt x="83382" y="21519"/>
                  <a:pt x="83567" y="21519"/>
                  <a:pt x="83752" y="21484"/>
                </a:cubicBezTo>
                <a:cubicBezTo>
                  <a:pt x="84703" y="21299"/>
                  <a:pt x="85698" y="21158"/>
                  <a:pt x="86684" y="21043"/>
                </a:cubicBezTo>
                <a:close/>
                <a:moveTo>
                  <a:pt x="104626" y="21484"/>
                </a:moveTo>
                <a:lnTo>
                  <a:pt x="104626" y="21484"/>
                </a:lnTo>
                <a:cubicBezTo>
                  <a:pt x="105507" y="21704"/>
                  <a:pt x="106457" y="21924"/>
                  <a:pt x="107444" y="22109"/>
                </a:cubicBezTo>
                <a:cubicBezTo>
                  <a:pt x="107928" y="22549"/>
                  <a:pt x="108438" y="22954"/>
                  <a:pt x="108984" y="23429"/>
                </a:cubicBezTo>
                <a:cubicBezTo>
                  <a:pt x="107963" y="23244"/>
                  <a:pt x="106968" y="23024"/>
                  <a:pt x="106053" y="22769"/>
                </a:cubicBezTo>
                <a:cubicBezTo>
                  <a:pt x="105542" y="22329"/>
                  <a:pt x="105066" y="21889"/>
                  <a:pt x="104626" y="21484"/>
                </a:cubicBezTo>
                <a:close/>
                <a:moveTo>
                  <a:pt x="4587" y="21818"/>
                </a:moveTo>
                <a:cubicBezTo>
                  <a:pt x="4877" y="21889"/>
                  <a:pt x="5177" y="21924"/>
                  <a:pt x="5467" y="22003"/>
                </a:cubicBezTo>
                <a:cubicBezTo>
                  <a:pt x="5978" y="22109"/>
                  <a:pt x="6533" y="22179"/>
                  <a:pt x="7078" y="22293"/>
                </a:cubicBezTo>
                <a:cubicBezTo>
                  <a:pt x="6823" y="22478"/>
                  <a:pt x="6568" y="22663"/>
                  <a:pt x="6312" y="22883"/>
                </a:cubicBezTo>
                <a:cubicBezTo>
                  <a:pt x="6057" y="23059"/>
                  <a:pt x="5758" y="23280"/>
                  <a:pt x="5503" y="23464"/>
                </a:cubicBezTo>
                <a:cubicBezTo>
                  <a:pt x="5027" y="23394"/>
                  <a:pt x="4516" y="23324"/>
                  <a:pt x="4041" y="23244"/>
                </a:cubicBezTo>
                <a:cubicBezTo>
                  <a:pt x="3671" y="23174"/>
                  <a:pt x="3266" y="23139"/>
                  <a:pt x="2897" y="23103"/>
                </a:cubicBezTo>
                <a:cubicBezTo>
                  <a:pt x="3302" y="22804"/>
                  <a:pt x="3707" y="22514"/>
                  <a:pt x="4111" y="22179"/>
                </a:cubicBezTo>
                <a:cubicBezTo>
                  <a:pt x="4261" y="22073"/>
                  <a:pt x="4437" y="21959"/>
                  <a:pt x="4587" y="21818"/>
                </a:cubicBezTo>
                <a:close/>
                <a:moveTo>
                  <a:pt x="20283" y="20062"/>
                </a:moveTo>
                <a:cubicBezTo>
                  <a:pt x="20619" y="20867"/>
                  <a:pt x="21008" y="21645"/>
                  <a:pt x="21499" y="22364"/>
                </a:cubicBezTo>
                <a:cubicBezTo>
                  <a:pt x="21350" y="22804"/>
                  <a:pt x="21244" y="23174"/>
                  <a:pt x="21130" y="23464"/>
                </a:cubicBezTo>
                <a:cubicBezTo>
                  <a:pt x="20654" y="22804"/>
                  <a:pt x="20284" y="22109"/>
                  <a:pt x="19923" y="21378"/>
                </a:cubicBezTo>
                <a:cubicBezTo>
                  <a:pt x="19994" y="21158"/>
                  <a:pt x="20029" y="20973"/>
                  <a:pt x="20108" y="20753"/>
                </a:cubicBezTo>
                <a:cubicBezTo>
                  <a:pt x="20143" y="20534"/>
                  <a:pt x="20213" y="20281"/>
                  <a:pt x="20283" y="20062"/>
                </a:cubicBezTo>
                <a:close/>
                <a:moveTo>
                  <a:pt x="17062" y="22003"/>
                </a:moveTo>
                <a:cubicBezTo>
                  <a:pt x="17502" y="22443"/>
                  <a:pt x="17907" y="22883"/>
                  <a:pt x="18383" y="23280"/>
                </a:cubicBezTo>
                <a:cubicBezTo>
                  <a:pt x="18347" y="23280"/>
                  <a:pt x="18347" y="23324"/>
                  <a:pt x="18347" y="23324"/>
                </a:cubicBezTo>
                <a:cubicBezTo>
                  <a:pt x="18127" y="23394"/>
                  <a:pt x="17907" y="23500"/>
                  <a:pt x="17687" y="23579"/>
                </a:cubicBezTo>
                <a:cubicBezTo>
                  <a:pt x="17168" y="23244"/>
                  <a:pt x="16657" y="22919"/>
                  <a:pt x="16147" y="22549"/>
                </a:cubicBezTo>
                <a:cubicBezTo>
                  <a:pt x="16472" y="22399"/>
                  <a:pt x="16807" y="22223"/>
                  <a:pt x="17062" y="22003"/>
                </a:cubicBezTo>
                <a:close/>
                <a:moveTo>
                  <a:pt x="13206" y="22399"/>
                </a:moveTo>
                <a:cubicBezTo>
                  <a:pt x="13761" y="22619"/>
                  <a:pt x="14342" y="22839"/>
                  <a:pt x="14896" y="23059"/>
                </a:cubicBezTo>
                <a:cubicBezTo>
                  <a:pt x="14782" y="23139"/>
                  <a:pt x="14711" y="23174"/>
                  <a:pt x="14606" y="23209"/>
                </a:cubicBezTo>
                <a:cubicBezTo>
                  <a:pt x="14306" y="23359"/>
                  <a:pt x="14016" y="23464"/>
                  <a:pt x="13725" y="23614"/>
                </a:cubicBezTo>
                <a:cubicBezTo>
                  <a:pt x="13100" y="23464"/>
                  <a:pt x="12510" y="23324"/>
                  <a:pt x="11885" y="23209"/>
                </a:cubicBezTo>
                <a:cubicBezTo>
                  <a:pt x="11965" y="23139"/>
                  <a:pt x="12070" y="23103"/>
                  <a:pt x="12141" y="23059"/>
                </a:cubicBezTo>
                <a:cubicBezTo>
                  <a:pt x="12510" y="22839"/>
                  <a:pt x="12845" y="22619"/>
                  <a:pt x="13206" y="22399"/>
                </a:cubicBezTo>
                <a:close/>
                <a:moveTo>
                  <a:pt x="77290" y="20753"/>
                </a:moveTo>
                <a:cubicBezTo>
                  <a:pt x="77475" y="21448"/>
                  <a:pt x="77695" y="22144"/>
                  <a:pt x="77950" y="22804"/>
                </a:cubicBezTo>
                <a:cubicBezTo>
                  <a:pt x="77255" y="23059"/>
                  <a:pt x="76594" y="23359"/>
                  <a:pt x="75934" y="23685"/>
                </a:cubicBezTo>
                <a:cubicBezTo>
                  <a:pt x="75714" y="23024"/>
                  <a:pt x="75494" y="22364"/>
                  <a:pt x="75274" y="21668"/>
                </a:cubicBezTo>
                <a:cubicBezTo>
                  <a:pt x="75934" y="21299"/>
                  <a:pt x="76594" y="21008"/>
                  <a:pt x="77290" y="20753"/>
                </a:cubicBezTo>
                <a:close/>
                <a:moveTo>
                  <a:pt x="94792" y="22364"/>
                </a:moveTo>
                <a:cubicBezTo>
                  <a:pt x="95118" y="22804"/>
                  <a:pt x="95488" y="23209"/>
                  <a:pt x="95858" y="23614"/>
                </a:cubicBezTo>
                <a:cubicBezTo>
                  <a:pt x="95541" y="23605"/>
                  <a:pt x="95226" y="23600"/>
                  <a:pt x="94911" y="23600"/>
                </a:cubicBezTo>
                <a:cubicBezTo>
                  <a:pt x="94050" y="23600"/>
                  <a:pt x="93193" y="23633"/>
                  <a:pt x="92336" y="23685"/>
                </a:cubicBezTo>
                <a:cubicBezTo>
                  <a:pt x="91966" y="23324"/>
                  <a:pt x="91640" y="22919"/>
                  <a:pt x="91306" y="22478"/>
                </a:cubicBezTo>
                <a:cubicBezTo>
                  <a:pt x="92477" y="22399"/>
                  <a:pt x="93621" y="22364"/>
                  <a:pt x="94792" y="22364"/>
                </a:cubicBezTo>
                <a:close/>
                <a:moveTo>
                  <a:pt x="70581" y="20128"/>
                </a:moveTo>
                <a:cubicBezTo>
                  <a:pt x="70766" y="20823"/>
                  <a:pt x="70986" y="21519"/>
                  <a:pt x="71171" y="22179"/>
                </a:cubicBezTo>
                <a:cubicBezTo>
                  <a:pt x="70731" y="22619"/>
                  <a:pt x="70247" y="23103"/>
                  <a:pt x="69807" y="23579"/>
                </a:cubicBezTo>
                <a:cubicBezTo>
                  <a:pt x="69771" y="23649"/>
                  <a:pt x="69701" y="23685"/>
                  <a:pt x="69666" y="23720"/>
                </a:cubicBezTo>
                <a:cubicBezTo>
                  <a:pt x="69481" y="23103"/>
                  <a:pt x="69261" y="22443"/>
                  <a:pt x="69076" y="21818"/>
                </a:cubicBezTo>
                <a:cubicBezTo>
                  <a:pt x="69226" y="21668"/>
                  <a:pt x="69366" y="21484"/>
                  <a:pt x="69516" y="21343"/>
                </a:cubicBezTo>
                <a:cubicBezTo>
                  <a:pt x="69886" y="20902"/>
                  <a:pt x="70212" y="20533"/>
                  <a:pt x="70581" y="20128"/>
                </a:cubicBezTo>
                <a:close/>
                <a:moveTo>
                  <a:pt x="16067" y="22619"/>
                </a:moveTo>
                <a:cubicBezTo>
                  <a:pt x="16587" y="22954"/>
                  <a:pt x="17062" y="23280"/>
                  <a:pt x="17573" y="23614"/>
                </a:cubicBezTo>
                <a:cubicBezTo>
                  <a:pt x="17317" y="23685"/>
                  <a:pt x="17062" y="23720"/>
                  <a:pt x="16807" y="23799"/>
                </a:cubicBezTo>
                <a:cubicBezTo>
                  <a:pt x="16367" y="23614"/>
                  <a:pt x="15882" y="23394"/>
                  <a:pt x="15442" y="23209"/>
                </a:cubicBezTo>
                <a:cubicBezTo>
                  <a:pt x="15337" y="23174"/>
                  <a:pt x="15222" y="23139"/>
                  <a:pt x="15116" y="23059"/>
                </a:cubicBezTo>
                <a:cubicBezTo>
                  <a:pt x="15442" y="22919"/>
                  <a:pt x="15777" y="22769"/>
                  <a:pt x="16067" y="22619"/>
                </a:cubicBezTo>
                <a:close/>
                <a:moveTo>
                  <a:pt x="7193" y="22329"/>
                </a:moveTo>
                <a:cubicBezTo>
                  <a:pt x="7924" y="22478"/>
                  <a:pt x="8663" y="22619"/>
                  <a:pt x="9429" y="22769"/>
                </a:cubicBezTo>
                <a:cubicBezTo>
                  <a:pt x="9103" y="22989"/>
                  <a:pt x="8804" y="23209"/>
                  <a:pt x="8513" y="23429"/>
                </a:cubicBezTo>
                <a:cubicBezTo>
                  <a:pt x="8293" y="23579"/>
                  <a:pt x="8073" y="23720"/>
                  <a:pt x="7853" y="23869"/>
                </a:cubicBezTo>
                <a:cubicBezTo>
                  <a:pt x="7519" y="23834"/>
                  <a:pt x="7228" y="23764"/>
                  <a:pt x="6938" y="23720"/>
                </a:cubicBezTo>
                <a:cubicBezTo>
                  <a:pt x="6497" y="23649"/>
                  <a:pt x="6057" y="23579"/>
                  <a:pt x="5617" y="23500"/>
                </a:cubicBezTo>
                <a:cubicBezTo>
                  <a:pt x="5872" y="23324"/>
                  <a:pt x="6128" y="23139"/>
                  <a:pt x="6383" y="22954"/>
                </a:cubicBezTo>
                <a:cubicBezTo>
                  <a:pt x="6638" y="22734"/>
                  <a:pt x="6938" y="22514"/>
                  <a:pt x="7193" y="22329"/>
                </a:cubicBezTo>
                <a:close/>
                <a:moveTo>
                  <a:pt x="83092" y="21598"/>
                </a:moveTo>
                <a:cubicBezTo>
                  <a:pt x="83347" y="22223"/>
                  <a:pt x="83638" y="22804"/>
                  <a:pt x="84007" y="23359"/>
                </a:cubicBezTo>
                <a:cubicBezTo>
                  <a:pt x="82942" y="23544"/>
                  <a:pt x="81956" y="23720"/>
                  <a:pt x="81076" y="23905"/>
                </a:cubicBezTo>
                <a:cubicBezTo>
                  <a:pt x="80741" y="23359"/>
                  <a:pt x="80451" y="22769"/>
                  <a:pt x="80231" y="22179"/>
                </a:cubicBezTo>
                <a:cubicBezTo>
                  <a:pt x="81111" y="21959"/>
                  <a:pt x="82062" y="21783"/>
                  <a:pt x="83092" y="21598"/>
                </a:cubicBezTo>
                <a:close/>
                <a:moveTo>
                  <a:pt x="94898" y="22364"/>
                </a:moveTo>
                <a:cubicBezTo>
                  <a:pt x="95162" y="22364"/>
                  <a:pt x="95417" y="22364"/>
                  <a:pt x="95708" y="22399"/>
                </a:cubicBezTo>
                <a:cubicBezTo>
                  <a:pt x="96553" y="22443"/>
                  <a:pt x="97363" y="22549"/>
                  <a:pt x="98129" y="22663"/>
                </a:cubicBezTo>
                <a:cubicBezTo>
                  <a:pt x="98499" y="23103"/>
                  <a:pt x="98904" y="23500"/>
                  <a:pt x="99265" y="23905"/>
                </a:cubicBezTo>
                <a:cubicBezTo>
                  <a:pt x="98719" y="23799"/>
                  <a:pt x="98129" y="23720"/>
                  <a:pt x="97504" y="23685"/>
                </a:cubicBezTo>
                <a:cubicBezTo>
                  <a:pt x="96993" y="23649"/>
                  <a:pt x="96483" y="23614"/>
                  <a:pt x="95998" y="23614"/>
                </a:cubicBezTo>
                <a:cubicBezTo>
                  <a:pt x="95602" y="23209"/>
                  <a:pt x="95232" y="22804"/>
                  <a:pt x="94898" y="22364"/>
                </a:cubicBezTo>
                <a:close/>
                <a:moveTo>
                  <a:pt x="15002" y="23139"/>
                </a:moveTo>
                <a:cubicBezTo>
                  <a:pt x="15152" y="23174"/>
                  <a:pt x="15266" y="23244"/>
                  <a:pt x="15407" y="23280"/>
                </a:cubicBezTo>
                <a:cubicBezTo>
                  <a:pt x="15812" y="23464"/>
                  <a:pt x="16252" y="23649"/>
                  <a:pt x="16692" y="23834"/>
                </a:cubicBezTo>
                <a:lnTo>
                  <a:pt x="16587" y="23834"/>
                </a:lnTo>
                <a:cubicBezTo>
                  <a:pt x="16287" y="23905"/>
                  <a:pt x="15997" y="23984"/>
                  <a:pt x="15706" y="24054"/>
                </a:cubicBezTo>
                <a:cubicBezTo>
                  <a:pt x="15081" y="23905"/>
                  <a:pt x="14456" y="23764"/>
                  <a:pt x="13866" y="23649"/>
                </a:cubicBezTo>
                <a:cubicBezTo>
                  <a:pt x="14122" y="23500"/>
                  <a:pt x="14386" y="23394"/>
                  <a:pt x="14641" y="23280"/>
                </a:cubicBezTo>
                <a:cubicBezTo>
                  <a:pt x="14747" y="23244"/>
                  <a:pt x="14896" y="23174"/>
                  <a:pt x="15002" y="23139"/>
                </a:cubicBezTo>
                <a:close/>
                <a:moveTo>
                  <a:pt x="91235" y="22478"/>
                </a:moveTo>
                <a:cubicBezTo>
                  <a:pt x="91526" y="22919"/>
                  <a:pt x="91861" y="23324"/>
                  <a:pt x="92221" y="23720"/>
                </a:cubicBezTo>
                <a:cubicBezTo>
                  <a:pt x="91051" y="23799"/>
                  <a:pt x="89915" y="23905"/>
                  <a:pt x="88735" y="24054"/>
                </a:cubicBezTo>
                <a:cubicBezTo>
                  <a:pt x="88409" y="23685"/>
                  <a:pt x="88075" y="23280"/>
                  <a:pt x="87820" y="22883"/>
                </a:cubicBezTo>
                <a:cubicBezTo>
                  <a:pt x="88920" y="22734"/>
                  <a:pt x="90100" y="22584"/>
                  <a:pt x="91235" y="22478"/>
                </a:cubicBezTo>
                <a:close/>
                <a:moveTo>
                  <a:pt x="103191" y="21889"/>
                </a:moveTo>
                <a:lnTo>
                  <a:pt x="103191" y="21889"/>
                </a:lnTo>
                <a:cubicBezTo>
                  <a:pt x="104072" y="22258"/>
                  <a:pt x="104987" y="22549"/>
                  <a:pt x="106017" y="22839"/>
                </a:cubicBezTo>
                <a:cubicBezTo>
                  <a:pt x="106202" y="22989"/>
                  <a:pt x="106387" y="23174"/>
                  <a:pt x="106607" y="23359"/>
                </a:cubicBezTo>
                <a:cubicBezTo>
                  <a:pt x="106898" y="23579"/>
                  <a:pt x="107188" y="23834"/>
                  <a:pt x="107488" y="24089"/>
                </a:cubicBezTo>
                <a:cubicBezTo>
                  <a:pt x="106422" y="23799"/>
                  <a:pt x="105463" y="23464"/>
                  <a:pt x="104512" y="23103"/>
                </a:cubicBezTo>
                <a:cubicBezTo>
                  <a:pt x="104292" y="22919"/>
                  <a:pt x="104072" y="22698"/>
                  <a:pt x="103852" y="22514"/>
                </a:cubicBezTo>
                <a:cubicBezTo>
                  <a:pt x="103631" y="22329"/>
                  <a:pt x="103411" y="22109"/>
                  <a:pt x="103191" y="21889"/>
                </a:cubicBezTo>
                <a:close/>
                <a:moveTo>
                  <a:pt x="19888" y="21484"/>
                </a:moveTo>
                <a:cubicBezTo>
                  <a:pt x="20214" y="22223"/>
                  <a:pt x="20619" y="22919"/>
                  <a:pt x="21059" y="23544"/>
                </a:cubicBezTo>
                <a:cubicBezTo>
                  <a:pt x="20945" y="23799"/>
                  <a:pt x="20839" y="23984"/>
                  <a:pt x="20725" y="24125"/>
                </a:cubicBezTo>
                <a:cubicBezTo>
                  <a:pt x="20284" y="23544"/>
                  <a:pt x="19888" y="22954"/>
                  <a:pt x="19554" y="22329"/>
                </a:cubicBezTo>
                <a:cubicBezTo>
                  <a:pt x="19703" y="22073"/>
                  <a:pt x="19809" y="21783"/>
                  <a:pt x="19888" y="21484"/>
                </a:cubicBezTo>
                <a:close/>
                <a:moveTo>
                  <a:pt x="72782" y="20858"/>
                </a:moveTo>
                <a:cubicBezTo>
                  <a:pt x="72818" y="20973"/>
                  <a:pt x="72818" y="21123"/>
                  <a:pt x="72853" y="21228"/>
                </a:cubicBezTo>
                <a:lnTo>
                  <a:pt x="72967" y="21598"/>
                </a:lnTo>
                <a:cubicBezTo>
                  <a:pt x="73073" y="22038"/>
                  <a:pt x="73187" y="22443"/>
                  <a:pt x="73328" y="22883"/>
                </a:cubicBezTo>
                <a:cubicBezTo>
                  <a:pt x="72818" y="23280"/>
                  <a:pt x="72342" y="23685"/>
                  <a:pt x="71832" y="24160"/>
                </a:cubicBezTo>
                <a:cubicBezTo>
                  <a:pt x="71788" y="23984"/>
                  <a:pt x="71717" y="23799"/>
                  <a:pt x="71682" y="23614"/>
                </a:cubicBezTo>
                <a:lnTo>
                  <a:pt x="71647" y="23544"/>
                </a:lnTo>
                <a:cubicBezTo>
                  <a:pt x="71532" y="23103"/>
                  <a:pt x="71391" y="22663"/>
                  <a:pt x="71277" y="22223"/>
                </a:cubicBezTo>
                <a:cubicBezTo>
                  <a:pt x="71752" y="21704"/>
                  <a:pt x="72272" y="21263"/>
                  <a:pt x="72782" y="20858"/>
                </a:cubicBezTo>
                <a:close/>
                <a:moveTo>
                  <a:pt x="9544" y="22804"/>
                </a:moveTo>
                <a:cubicBezTo>
                  <a:pt x="10239" y="22954"/>
                  <a:pt x="10935" y="23103"/>
                  <a:pt x="11665" y="23244"/>
                </a:cubicBezTo>
                <a:cubicBezTo>
                  <a:pt x="11304" y="23464"/>
                  <a:pt x="10970" y="23685"/>
                  <a:pt x="10644" y="23905"/>
                </a:cubicBezTo>
                <a:cubicBezTo>
                  <a:pt x="10459" y="24019"/>
                  <a:pt x="10309" y="24125"/>
                  <a:pt x="10125" y="24239"/>
                </a:cubicBezTo>
                <a:cubicBezTo>
                  <a:pt x="9394" y="24125"/>
                  <a:pt x="8698" y="24019"/>
                  <a:pt x="7959" y="23905"/>
                </a:cubicBezTo>
                <a:cubicBezTo>
                  <a:pt x="8179" y="23764"/>
                  <a:pt x="8364" y="23614"/>
                  <a:pt x="8549" y="23464"/>
                </a:cubicBezTo>
                <a:cubicBezTo>
                  <a:pt x="8883" y="23244"/>
                  <a:pt x="9209" y="23024"/>
                  <a:pt x="9544" y="22804"/>
                </a:cubicBezTo>
                <a:close/>
                <a:moveTo>
                  <a:pt x="56786" y="21378"/>
                </a:moveTo>
                <a:cubicBezTo>
                  <a:pt x="56680" y="21818"/>
                  <a:pt x="56645" y="22223"/>
                  <a:pt x="56601" y="22663"/>
                </a:cubicBezTo>
                <a:cubicBezTo>
                  <a:pt x="56160" y="22954"/>
                  <a:pt x="55720" y="23244"/>
                  <a:pt x="55324" y="23544"/>
                </a:cubicBezTo>
                <a:cubicBezTo>
                  <a:pt x="54954" y="23799"/>
                  <a:pt x="54585" y="24019"/>
                  <a:pt x="54224" y="24239"/>
                </a:cubicBezTo>
                <a:cubicBezTo>
                  <a:pt x="54294" y="23834"/>
                  <a:pt x="54400" y="23394"/>
                  <a:pt x="54514" y="22989"/>
                </a:cubicBezTo>
                <a:cubicBezTo>
                  <a:pt x="54840" y="22769"/>
                  <a:pt x="55210" y="22514"/>
                  <a:pt x="55544" y="22258"/>
                </a:cubicBezTo>
                <a:cubicBezTo>
                  <a:pt x="55940" y="21959"/>
                  <a:pt x="56345" y="21668"/>
                  <a:pt x="56786" y="21378"/>
                </a:cubicBezTo>
                <a:close/>
                <a:moveTo>
                  <a:pt x="59066" y="21079"/>
                </a:moveTo>
                <a:cubicBezTo>
                  <a:pt x="59066" y="21598"/>
                  <a:pt x="59101" y="22144"/>
                  <a:pt x="59171" y="22663"/>
                </a:cubicBezTo>
                <a:cubicBezTo>
                  <a:pt x="58326" y="23209"/>
                  <a:pt x="57481" y="23720"/>
                  <a:pt x="56601" y="24239"/>
                </a:cubicBezTo>
                <a:cubicBezTo>
                  <a:pt x="56645" y="23720"/>
                  <a:pt x="56645" y="23209"/>
                  <a:pt x="56680" y="22734"/>
                </a:cubicBezTo>
                <a:cubicBezTo>
                  <a:pt x="57481" y="22179"/>
                  <a:pt x="58291" y="21633"/>
                  <a:pt x="59066" y="21079"/>
                </a:cubicBezTo>
                <a:close/>
                <a:moveTo>
                  <a:pt x="101835" y="22003"/>
                </a:moveTo>
                <a:cubicBezTo>
                  <a:pt x="102531" y="22329"/>
                  <a:pt x="103262" y="22663"/>
                  <a:pt x="104001" y="22989"/>
                </a:cubicBezTo>
                <a:cubicBezTo>
                  <a:pt x="104186" y="23059"/>
                  <a:pt x="104327" y="23103"/>
                  <a:pt x="104477" y="23174"/>
                </a:cubicBezTo>
                <a:cubicBezTo>
                  <a:pt x="104917" y="23544"/>
                  <a:pt x="105357" y="23940"/>
                  <a:pt x="105797" y="24310"/>
                </a:cubicBezTo>
                <a:cubicBezTo>
                  <a:pt x="105357" y="24125"/>
                  <a:pt x="104917" y="23940"/>
                  <a:pt x="104477" y="23764"/>
                </a:cubicBezTo>
                <a:cubicBezTo>
                  <a:pt x="104257" y="23685"/>
                  <a:pt x="104072" y="23579"/>
                  <a:pt x="103852" y="23500"/>
                </a:cubicBezTo>
                <a:cubicBezTo>
                  <a:pt x="103561" y="23394"/>
                  <a:pt x="103306" y="23244"/>
                  <a:pt x="103042" y="23139"/>
                </a:cubicBezTo>
                <a:cubicBezTo>
                  <a:pt x="102645" y="22769"/>
                  <a:pt x="102240" y="22399"/>
                  <a:pt x="101835" y="22003"/>
                </a:cubicBezTo>
                <a:close/>
                <a:moveTo>
                  <a:pt x="19483" y="22399"/>
                </a:moveTo>
                <a:cubicBezTo>
                  <a:pt x="19844" y="23024"/>
                  <a:pt x="20249" y="23614"/>
                  <a:pt x="20654" y="24160"/>
                </a:cubicBezTo>
                <a:cubicBezTo>
                  <a:pt x="20584" y="24274"/>
                  <a:pt x="20469" y="24345"/>
                  <a:pt x="20364" y="24380"/>
                </a:cubicBezTo>
                <a:cubicBezTo>
                  <a:pt x="19923" y="23905"/>
                  <a:pt x="19518" y="23394"/>
                  <a:pt x="19113" y="22883"/>
                </a:cubicBezTo>
                <a:cubicBezTo>
                  <a:pt x="19263" y="22734"/>
                  <a:pt x="19369" y="22584"/>
                  <a:pt x="19483" y="22399"/>
                </a:cubicBezTo>
                <a:close/>
                <a:moveTo>
                  <a:pt x="54699" y="22038"/>
                </a:moveTo>
                <a:lnTo>
                  <a:pt x="54699" y="22038"/>
                </a:lnTo>
                <a:cubicBezTo>
                  <a:pt x="54585" y="22329"/>
                  <a:pt x="54514" y="22619"/>
                  <a:pt x="54444" y="22954"/>
                </a:cubicBezTo>
                <a:cubicBezTo>
                  <a:pt x="53563" y="23500"/>
                  <a:pt x="52753" y="23984"/>
                  <a:pt x="51908" y="24380"/>
                </a:cubicBezTo>
                <a:cubicBezTo>
                  <a:pt x="52023" y="24089"/>
                  <a:pt x="52128" y="23799"/>
                  <a:pt x="52243" y="23500"/>
                </a:cubicBezTo>
                <a:cubicBezTo>
                  <a:pt x="53044" y="23103"/>
                  <a:pt x="53854" y="22619"/>
                  <a:pt x="54699" y="22038"/>
                </a:cubicBezTo>
                <a:close/>
                <a:moveTo>
                  <a:pt x="11780" y="23280"/>
                </a:moveTo>
                <a:cubicBezTo>
                  <a:pt x="12361" y="23394"/>
                  <a:pt x="12986" y="23544"/>
                  <a:pt x="13611" y="23649"/>
                </a:cubicBezTo>
                <a:cubicBezTo>
                  <a:pt x="13426" y="23720"/>
                  <a:pt x="13285" y="23799"/>
                  <a:pt x="13171" y="23905"/>
                </a:cubicBezTo>
                <a:cubicBezTo>
                  <a:pt x="12845" y="24054"/>
                  <a:pt x="12546" y="24239"/>
                  <a:pt x="12255" y="24424"/>
                </a:cubicBezTo>
                <a:cubicBezTo>
                  <a:pt x="12035" y="24380"/>
                  <a:pt x="11815" y="24380"/>
                  <a:pt x="11595" y="24380"/>
                </a:cubicBezTo>
                <a:cubicBezTo>
                  <a:pt x="11155" y="24345"/>
                  <a:pt x="10714" y="24310"/>
                  <a:pt x="10274" y="24239"/>
                </a:cubicBezTo>
                <a:cubicBezTo>
                  <a:pt x="10380" y="24160"/>
                  <a:pt x="10530" y="24054"/>
                  <a:pt x="10679" y="23940"/>
                </a:cubicBezTo>
                <a:cubicBezTo>
                  <a:pt x="11040" y="23720"/>
                  <a:pt x="11410" y="23500"/>
                  <a:pt x="11780" y="23280"/>
                </a:cubicBezTo>
                <a:close/>
                <a:moveTo>
                  <a:pt x="17687" y="23649"/>
                </a:moveTo>
                <a:cubicBezTo>
                  <a:pt x="18083" y="23905"/>
                  <a:pt x="18488" y="24204"/>
                  <a:pt x="18929" y="24424"/>
                </a:cubicBezTo>
                <a:cubicBezTo>
                  <a:pt x="18788" y="24424"/>
                  <a:pt x="18603" y="24424"/>
                  <a:pt x="18418" y="24459"/>
                </a:cubicBezTo>
                <a:cubicBezTo>
                  <a:pt x="17943" y="24239"/>
                  <a:pt x="17423" y="24054"/>
                  <a:pt x="16948" y="23834"/>
                </a:cubicBezTo>
                <a:cubicBezTo>
                  <a:pt x="17203" y="23799"/>
                  <a:pt x="17423" y="23720"/>
                  <a:pt x="17687" y="23649"/>
                </a:cubicBezTo>
                <a:close/>
                <a:moveTo>
                  <a:pt x="18418" y="23359"/>
                </a:moveTo>
                <a:cubicBezTo>
                  <a:pt x="18823" y="23720"/>
                  <a:pt x="19228" y="24089"/>
                  <a:pt x="19668" y="24459"/>
                </a:cubicBezTo>
                <a:lnTo>
                  <a:pt x="19448" y="24459"/>
                </a:lnTo>
                <a:cubicBezTo>
                  <a:pt x="19334" y="24424"/>
                  <a:pt x="19228" y="24424"/>
                  <a:pt x="19113" y="24424"/>
                </a:cubicBezTo>
                <a:cubicBezTo>
                  <a:pt x="18673" y="24160"/>
                  <a:pt x="18198" y="23905"/>
                  <a:pt x="17758" y="23614"/>
                </a:cubicBezTo>
                <a:cubicBezTo>
                  <a:pt x="17978" y="23544"/>
                  <a:pt x="18198" y="23464"/>
                  <a:pt x="18383" y="23394"/>
                </a:cubicBezTo>
                <a:cubicBezTo>
                  <a:pt x="18418" y="23394"/>
                  <a:pt x="18418" y="23359"/>
                  <a:pt x="18418" y="23359"/>
                </a:cubicBezTo>
                <a:close/>
                <a:moveTo>
                  <a:pt x="19078" y="22919"/>
                </a:moveTo>
                <a:cubicBezTo>
                  <a:pt x="19448" y="23429"/>
                  <a:pt x="19844" y="23940"/>
                  <a:pt x="20284" y="24424"/>
                </a:cubicBezTo>
                <a:cubicBezTo>
                  <a:pt x="20143" y="24459"/>
                  <a:pt x="19994" y="24459"/>
                  <a:pt x="19809" y="24459"/>
                </a:cubicBezTo>
                <a:cubicBezTo>
                  <a:pt x="19369" y="24089"/>
                  <a:pt x="18929" y="23720"/>
                  <a:pt x="18524" y="23324"/>
                </a:cubicBezTo>
                <a:cubicBezTo>
                  <a:pt x="18708" y="23209"/>
                  <a:pt x="18893" y="23059"/>
                  <a:pt x="19078" y="22919"/>
                </a:cubicBezTo>
                <a:close/>
                <a:moveTo>
                  <a:pt x="61557" y="21158"/>
                </a:moveTo>
                <a:cubicBezTo>
                  <a:pt x="61628" y="21818"/>
                  <a:pt x="61742" y="22478"/>
                  <a:pt x="61883" y="23103"/>
                </a:cubicBezTo>
                <a:cubicBezTo>
                  <a:pt x="61082" y="23614"/>
                  <a:pt x="60307" y="24054"/>
                  <a:pt x="59506" y="24494"/>
                </a:cubicBezTo>
                <a:cubicBezTo>
                  <a:pt x="59392" y="23905"/>
                  <a:pt x="59321" y="23280"/>
                  <a:pt x="59242" y="22698"/>
                </a:cubicBezTo>
                <a:cubicBezTo>
                  <a:pt x="60017" y="22223"/>
                  <a:pt x="60783" y="21704"/>
                  <a:pt x="61557" y="21158"/>
                </a:cubicBezTo>
                <a:close/>
                <a:moveTo>
                  <a:pt x="99925" y="22003"/>
                </a:moveTo>
                <a:lnTo>
                  <a:pt x="99925" y="22003"/>
                </a:lnTo>
                <a:cubicBezTo>
                  <a:pt x="100955" y="22364"/>
                  <a:pt x="101985" y="22769"/>
                  <a:pt x="102971" y="23209"/>
                </a:cubicBezTo>
                <a:cubicBezTo>
                  <a:pt x="103447" y="23649"/>
                  <a:pt x="103922" y="24089"/>
                  <a:pt x="104362" y="24494"/>
                </a:cubicBezTo>
                <a:cubicBezTo>
                  <a:pt x="103376" y="24089"/>
                  <a:pt x="102381" y="23720"/>
                  <a:pt x="101360" y="23394"/>
                </a:cubicBezTo>
                <a:cubicBezTo>
                  <a:pt x="100885" y="22954"/>
                  <a:pt x="100400" y="22478"/>
                  <a:pt x="99925" y="22003"/>
                </a:cubicBezTo>
                <a:close/>
                <a:moveTo>
                  <a:pt x="16807" y="23869"/>
                </a:moveTo>
                <a:cubicBezTo>
                  <a:pt x="17282" y="24089"/>
                  <a:pt x="17758" y="24274"/>
                  <a:pt x="18233" y="24459"/>
                </a:cubicBezTo>
                <a:cubicBezTo>
                  <a:pt x="18048" y="24459"/>
                  <a:pt x="17828" y="24494"/>
                  <a:pt x="17608" y="24530"/>
                </a:cubicBezTo>
                <a:cubicBezTo>
                  <a:pt x="17062" y="24380"/>
                  <a:pt x="16472" y="24239"/>
                  <a:pt x="15882" y="24125"/>
                </a:cubicBezTo>
                <a:cubicBezTo>
                  <a:pt x="16147" y="24054"/>
                  <a:pt x="16367" y="23984"/>
                  <a:pt x="16622" y="23940"/>
                </a:cubicBezTo>
                <a:cubicBezTo>
                  <a:pt x="16692" y="23905"/>
                  <a:pt x="16728" y="23905"/>
                  <a:pt x="16807" y="23869"/>
                </a:cubicBezTo>
                <a:close/>
                <a:moveTo>
                  <a:pt x="80116" y="22223"/>
                </a:moveTo>
                <a:cubicBezTo>
                  <a:pt x="80371" y="22804"/>
                  <a:pt x="80635" y="23394"/>
                  <a:pt x="80961" y="23940"/>
                </a:cubicBezTo>
                <a:cubicBezTo>
                  <a:pt x="80231" y="24125"/>
                  <a:pt x="79491" y="24310"/>
                  <a:pt x="78831" y="24530"/>
                </a:cubicBezTo>
                <a:cubicBezTo>
                  <a:pt x="78540" y="23984"/>
                  <a:pt x="78285" y="23429"/>
                  <a:pt x="78065" y="22839"/>
                </a:cubicBezTo>
                <a:cubicBezTo>
                  <a:pt x="78725" y="22619"/>
                  <a:pt x="79421" y="22399"/>
                  <a:pt x="80116" y="22223"/>
                </a:cubicBezTo>
                <a:close/>
                <a:moveTo>
                  <a:pt x="13725" y="23685"/>
                </a:moveTo>
                <a:cubicBezTo>
                  <a:pt x="14342" y="23834"/>
                  <a:pt x="14932" y="23984"/>
                  <a:pt x="15557" y="24125"/>
                </a:cubicBezTo>
                <a:cubicBezTo>
                  <a:pt x="15301" y="24204"/>
                  <a:pt x="15116" y="24274"/>
                  <a:pt x="14896" y="24345"/>
                </a:cubicBezTo>
                <a:cubicBezTo>
                  <a:pt x="14747" y="24424"/>
                  <a:pt x="14606" y="24494"/>
                  <a:pt x="14456" y="24565"/>
                </a:cubicBezTo>
                <a:cubicBezTo>
                  <a:pt x="13981" y="24530"/>
                  <a:pt x="13541" y="24494"/>
                  <a:pt x="13021" y="24459"/>
                </a:cubicBezTo>
                <a:cubicBezTo>
                  <a:pt x="12845" y="24459"/>
                  <a:pt x="12625" y="24424"/>
                  <a:pt x="12405" y="24424"/>
                </a:cubicBezTo>
                <a:cubicBezTo>
                  <a:pt x="12660" y="24274"/>
                  <a:pt x="12915" y="24125"/>
                  <a:pt x="13206" y="23984"/>
                </a:cubicBezTo>
                <a:cubicBezTo>
                  <a:pt x="13356" y="23869"/>
                  <a:pt x="13541" y="23799"/>
                  <a:pt x="13725" y="23685"/>
                </a:cubicBezTo>
                <a:close/>
                <a:moveTo>
                  <a:pt x="87714" y="22883"/>
                </a:moveTo>
                <a:cubicBezTo>
                  <a:pt x="88004" y="23280"/>
                  <a:pt x="88339" y="23685"/>
                  <a:pt x="88665" y="24089"/>
                </a:cubicBezTo>
                <a:cubicBezTo>
                  <a:pt x="87749" y="24204"/>
                  <a:pt x="86869" y="24345"/>
                  <a:pt x="85988" y="24459"/>
                </a:cubicBezTo>
                <a:cubicBezTo>
                  <a:pt x="85654" y="24530"/>
                  <a:pt x="85328" y="24565"/>
                  <a:pt x="84993" y="24600"/>
                </a:cubicBezTo>
                <a:cubicBezTo>
                  <a:pt x="84668" y="24239"/>
                  <a:pt x="84412" y="23834"/>
                  <a:pt x="84113" y="23429"/>
                </a:cubicBezTo>
                <a:cubicBezTo>
                  <a:pt x="84192" y="23429"/>
                  <a:pt x="84228" y="23429"/>
                  <a:pt x="84263" y="23394"/>
                </a:cubicBezTo>
                <a:cubicBezTo>
                  <a:pt x="85398" y="23244"/>
                  <a:pt x="86578" y="23059"/>
                  <a:pt x="87714" y="22883"/>
                </a:cubicBezTo>
                <a:close/>
                <a:moveTo>
                  <a:pt x="98243" y="22698"/>
                </a:moveTo>
                <a:cubicBezTo>
                  <a:pt x="99300" y="22883"/>
                  <a:pt x="100295" y="23139"/>
                  <a:pt x="101246" y="23464"/>
                </a:cubicBezTo>
                <a:cubicBezTo>
                  <a:pt x="101721" y="23905"/>
                  <a:pt x="102161" y="24310"/>
                  <a:pt x="102601" y="24679"/>
                </a:cubicBezTo>
                <a:cubicBezTo>
                  <a:pt x="101580" y="24380"/>
                  <a:pt x="100515" y="24089"/>
                  <a:pt x="99450" y="23905"/>
                </a:cubicBezTo>
                <a:cubicBezTo>
                  <a:pt x="99045" y="23500"/>
                  <a:pt x="98640" y="23103"/>
                  <a:pt x="98243" y="22698"/>
                </a:cubicBezTo>
                <a:close/>
                <a:moveTo>
                  <a:pt x="64454" y="21448"/>
                </a:moveTo>
                <a:cubicBezTo>
                  <a:pt x="64603" y="22003"/>
                  <a:pt x="64744" y="22549"/>
                  <a:pt x="64894" y="23059"/>
                </a:cubicBezTo>
                <a:cubicBezTo>
                  <a:pt x="64084" y="23685"/>
                  <a:pt x="63204" y="24204"/>
                  <a:pt x="62288" y="24715"/>
                </a:cubicBezTo>
                <a:cubicBezTo>
                  <a:pt x="62182" y="24204"/>
                  <a:pt x="62068" y="23685"/>
                  <a:pt x="61962" y="23174"/>
                </a:cubicBezTo>
                <a:cubicBezTo>
                  <a:pt x="62843" y="22619"/>
                  <a:pt x="63644" y="22073"/>
                  <a:pt x="64454" y="21448"/>
                </a:cubicBezTo>
                <a:close/>
                <a:moveTo>
                  <a:pt x="66945" y="21598"/>
                </a:moveTo>
                <a:cubicBezTo>
                  <a:pt x="67095" y="22144"/>
                  <a:pt x="67245" y="22734"/>
                  <a:pt x="67430" y="23280"/>
                </a:cubicBezTo>
                <a:cubicBezTo>
                  <a:pt x="66804" y="23799"/>
                  <a:pt x="66144" y="24274"/>
                  <a:pt x="65484" y="24715"/>
                </a:cubicBezTo>
                <a:cubicBezTo>
                  <a:pt x="65334" y="24204"/>
                  <a:pt x="65149" y="23649"/>
                  <a:pt x="65008" y="23103"/>
                </a:cubicBezTo>
                <a:cubicBezTo>
                  <a:pt x="65669" y="22619"/>
                  <a:pt x="66329" y="22109"/>
                  <a:pt x="66945" y="21598"/>
                </a:cubicBezTo>
                <a:close/>
                <a:moveTo>
                  <a:pt x="95062" y="23671"/>
                </a:moveTo>
                <a:cubicBezTo>
                  <a:pt x="95351" y="23671"/>
                  <a:pt x="95640" y="23676"/>
                  <a:pt x="95928" y="23685"/>
                </a:cubicBezTo>
                <a:cubicBezTo>
                  <a:pt x="96298" y="24019"/>
                  <a:pt x="96623" y="24380"/>
                  <a:pt x="96993" y="24679"/>
                </a:cubicBezTo>
                <a:cubicBezTo>
                  <a:pt x="96508" y="24665"/>
                  <a:pt x="96016" y="24656"/>
                  <a:pt x="95519" y="24656"/>
                </a:cubicBezTo>
                <a:cubicBezTo>
                  <a:pt x="94817" y="24656"/>
                  <a:pt x="94108" y="24673"/>
                  <a:pt x="93401" y="24715"/>
                </a:cubicBezTo>
                <a:cubicBezTo>
                  <a:pt x="93067" y="24424"/>
                  <a:pt x="92741" y="24089"/>
                  <a:pt x="92406" y="23799"/>
                </a:cubicBezTo>
                <a:cubicBezTo>
                  <a:pt x="93289" y="23713"/>
                  <a:pt x="94177" y="23671"/>
                  <a:pt x="95062" y="23671"/>
                </a:cubicBezTo>
                <a:close/>
                <a:moveTo>
                  <a:pt x="2791" y="23174"/>
                </a:moveTo>
                <a:cubicBezTo>
                  <a:pt x="3196" y="23209"/>
                  <a:pt x="3601" y="23280"/>
                  <a:pt x="4041" y="23324"/>
                </a:cubicBezTo>
                <a:cubicBezTo>
                  <a:pt x="4481" y="23394"/>
                  <a:pt x="4957" y="23464"/>
                  <a:pt x="5397" y="23544"/>
                </a:cubicBezTo>
                <a:cubicBezTo>
                  <a:pt x="4842" y="23940"/>
                  <a:pt x="4261" y="24345"/>
                  <a:pt x="3671" y="24750"/>
                </a:cubicBezTo>
                <a:cubicBezTo>
                  <a:pt x="3302" y="24715"/>
                  <a:pt x="2897" y="24679"/>
                  <a:pt x="2500" y="24644"/>
                </a:cubicBezTo>
                <a:cubicBezTo>
                  <a:pt x="1981" y="24565"/>
                  <a:pt x="1470" y="24530"/>
                  <a:pt x="960" y="24494"/>
                </a:cubicBezTo>
                <a:cubicBezTo>
                  <a:pt x="1576" y="24054"/>
                  <a:pt x="2201" y="23614"/>
                  <a:pt x="2791" y="23174"/>
                </a:cubicBezTo>
                <a:close/>
                <a:moveTo>
                  <a:pt x="15706" y="24160"/>
                </a:moveTo>
                <a:cubicBezTo>
                  <a:pt x="16287" y="24274"/>
                  <a:pt x="16842" y="24424"/>
                  <a:pt x="17423" y="24565"/>
                </a:cubicBezTo>
                <a:lnTo>
                  <a:pt x="17353" y="24565"/>
                </a:lnTo>
                <a:cubicBezTo>
                  <a:pt x="17133" y="24644"/>
                  <a:pt x="16877" y="24679"/>
                  <a:pt x="16657" y="24750"/>
                </a:cubicBezTo>
                <a:cubicBezTo>
                  <a:pt x="15997" y="24679"/>
                  <a:pt x="15301" y="24600"/>
                  <a:pt x="14641" y="24565"/>
                </a:cubicBezTo>
                <a:cubicBezTo>
                  <a:pt x="14747" y="24530"/>
                  <a:pt x="14826" y="24459"/>
                  <a:pt x="14932" y="24424"/>
                </a:cubicBezTo>
                <a:cubicBezTo>
                  <a:pt x="15187" y="24310"/>
                  <a:pt x="15442" y="24239"/>
                  <a:pt x="15706" y="24160"/>
                </a:cubicBezTo>
                <a:close/>
                <a:moveTo>
                  <a:pt x="75203" y="21704"/>
                </a:moveTo>
                <a:cubicBezTo>
                  <a:pt x="75424" y="22399"/>
                  <a:pt x="75644" y="23059"/>
                  <a:pt x="75864" y="23720"/>
                </a:cubicBezTo>
                <a:cubicBezTo>
                  <a:pt x="75239" y="24054"/>
                  <a:pt x="74649" y="24424"/>
                  <a:pt x="74033" y="24864"/>
                </a:cubicBezTo>
                <a:cubicBezTo>
                  <a:pt x="73812" y="24204"/>
                  <a:pt x="73592" y="23579"/>
                  <a:pt x="73407" y="22919"/>
                </a:cubicBezTo>
                <a:cubicBezTo>
                  <a:pt x="73988" y="22478"/>
                  <a:pt x="74614" y="22073"/>
                  <a:pt x="75203" y="21704"/>
                </a:cubicBezTo>
                <a:close/>
                <a:moveTo>
                  <a:pt x="19078" y="24530"/>
                </a:moveTo>
                <a:cubicBezTo>
                  <a:pt x="19350" y="24684"/>
                  <a:pt x="19653" y="24838"/>
                  <a:pt x="19940" y="24993"/>
                </a:cubicBezTo>
                <a:lnTo>
                  <a:pt x="19940" y="24993"/>
                </a:lnTo>
                <a:cubicBezTo>
                  <a:pt x="19485" y="24859"/>
                  <a:pt x="19062" y="24694"/>
                  <a:pt x="18638" y="24530"/>
                </a:cubicBezTo>
                <a:close/>
                <a:moveTo>
                  <a:pt x="92301" y="23799"/>
                </a:moveTo>
                <a:cubicBezTo>
                  <a:pt x="92591" y="24125"/>
                  <a:pt x="92917" y="24424"/>
                  <a:pt x="93252" y="24715"/>
                </a:cubicBezTo>
                <a:cubicBezTo>
                  <a:pt x="92081" y="24750"/>
                  <a:pt x="90901" y="24864"/>
                  <a:pt x="89730" y="25005"/>
                </a:cubicBezTo>
                <a:cubicBezTo>
                  <a:pt x="89395" y="24715"/>
                  <a:pt x="89105" y="24459"/>
                  <a:pt x="88814" y="24125"/>
                </a:cubicBezTo>
                <a:cubicBezTo>
                  <a:pt x="89985" y="23984"/>
                  <a:pt x="91121" y="23869"/>
                  <a:pt x="92301" y="23799"/>
                </a:cubicBezTo>
                <a:close/>
                <a:moveTo>
                  <a:pt x="5503" y="23544"/>
                </a:moveTo>
                <a:cubicBezTo>
                  <a:pt x="5978" y="23649"/>
                  <a:pt x="6462" y="23720"/>
                  <a:pt x="6902" y="23799"/>
                </a:cubicBezTo>
                <a:cubicBezTo>
                  <a:pt x="7193" y="23834"/>
                  <a:pt x="7448" y="23905"/>
                  <a:pt x="7739" y="23940"/>
                </a:cubicBezTo>
                <a:cubicBezTo>
                  <a:pt x="7228" y="24310"/>
                  <a:pt x="6717" y="24679"/>
                  <a:pt x="6198" y="25040"/>
                </a:cubicBezTo>
                <a:cubicBezTo>
                  <a:pt x="5687" y="24970"/>
                  <a:pt x="5177" y="24899"/>
                  <a:pt x="4657" y="24864"/>
                </a:cubicBezTo>
                <a:cubicBezTo>
                  <a:pt x="4367" y="24820"/>
                  <a:pt x="4076" y="24785"/>
                  <a:pt x="3821" y="24750"/>
                </a:cubicBezTo>
                <a:cubicBezTo>
                  <a:pt x="4367" y="24345"/>
                  <a:pt x="4957" y="23984"/>
                  <a:pt x="5503" y="23544"/>
                </a:cubicBezTo>
                <a:close/>
                <a:moveTo>
                  <a:pt x="84043" y="23429"/>
                </a:moveTo>
                <a:cubicBezTo>
                  <a:pt x="84298" y="23869"/>
                  <a:pt x="84597" y="24239"/>
                  <a:pt x="84888" y="24644"/>
                </a:cubicBezTo>
                <a:cubicBezTo>
                  <a:pt x="84632" y="24679"/>
                  <a:pt x="84333" y="24715"/>
                  <a:pt x="84078" y="24750"/>
                </a:cubicBezTo>
                <a:cubicBezTo>
                  <a:pt x="83347" y="24820"/>
                  <a:pt x="82616" y="24935"/>
                  <a:pt x="81842" y="25084"/>
                </a:cubicBezTo>
                <a:cubicBezTo>
                  <a:pt x="81586" y="24715"/>
                  <a:pt x="81331" y="24380"/>
                  <a:pt x="81111" y="23984"/>
                </a:cubicBezTo>
                <a:cubicBezTo>
                  <a:pt x="82027" y="23799"/>
                  <a:pt x="82977" y="23614"/>
                  <a:pt x="84043" y="23429"/>
                </a:cubicBezTo>
                <a:close/>
                <a:moveTo>
                  <a:pt x="96078" y="23685"/>
                </a:moveTo>
                <a:cubicBezTo>
                  <a:pt x="96553" y="23685"/>
                  <a:pt x="97028" y="23720"/>
                  <a:pt x="97504" y="23764"/>
                </a:cubicBezTo>
                <a:cubicBezTo>
                  <a:pt x="98164" y="23799"/>
                  <a:pt x="98789" y="23905"/>
                  <a:pt x="99379" y="23984"/>
                </a:cubicBezTo>
                <a:cubicBezTo>
                  <a:pt x="99784" y="24380"/>
                  <a:pt x="100180" y="24715"/>
                  <a:pt x="100585" y="25084"/>
                </a:cubicBezTo>
                <a:cubicBezTo>
                  <a:pt x="99670" y="24899"/>
                  <a:pt x="98719" y="24785"/>
                  <a:pt x="97724" y="24715"/>
                </a:cubicBezTo>
                <a:cubicBezTo>
                  <a:pt x="97539" y="24715"/>
                  <a:pt x="97363" y="24715"/>
                  <a:pt x="97143" y="24679"/>
                </a:cubicBezTo>
                <a:cubicBezTo>
                  <a:pt x="96773" y="24380"/>
                  <a:pt x="96403" y="24054"/>
                  <a:pt x="96078" y="23685"/>
                </a:cubicBezTo>
                <a:close/>
                <a:moveTo>
                  <a:pt x="14491" y="24644"/>
                </a:moveTo>
                <a:cubicBezTo>
                  <a:pt x="15152" y="24679"/>
                  <a:pt x="15812" y="24750"/>
                  <a:pt x="16472" y="24820"/>
                </a:cubicBezTo>
                <a:cubicBezTo>
                  <a:pt x="16217" y="24899"/>
                  <a:pt x="15962" y="25005"/>
                  <a:pt x="15742" y="25155"/>
                </a:cubicBezTo>
                <a:cubicBezTo>
                  <a:pt x="15002" y="25120"/>
                  <a:pt x="14306" y="25120"/>
                  <a:pt x="13611" y="25120"/>
                </a:cubicBezTo>
                <a:cubicBezTo>
                  <a:pt x="13901" y="24935"/>
                  <a:pt x="14166" y="24785"/>
                  <a:pt x="14491" y="24644"/>
                </a:cubicBezTo>
                <a:close/>
                <a:moveTo>
                  <a:pt x="18418" y="24530"/>
                </a:moveTo>
                <a:cubicBezTo>
                  <a:pt x="18964" y="24750"/>
                  <a:pt x="19518" y="24935"/>
                  <a:pt x="20064" y="25155"/>
                </a:cubicBezTo>
                <a:cubicBezTo>
                  <a:pt x="19994" y="25155"/>
                  <a:pt x="19923" y="25120"/>
                  <a:pt x="19844" y="25120"/>
                </a:cubicBezTo>
                <a:cubicBezTo>
                  <a:pt x="19703" y="25084"/>
                  <a:pt x="19554" y="25040"/>
                  <a:pt x="19404" y="25005"/>
                </a:cubicBezTo>
                <a:cubicBezTo>
                  <a:pt x="18893" y="24864"/>
                  <a:pt x="18347" y="24715"/>
                  <a:pt x="17828" y="24600"/>
                </a:cubicBezTo>
                <a:cubicBezTo>
                  <a:pt x="18048" y="24565"/>
                  <a:pt x="18233" y="24530"/>
                  <a:pt x="18418" y="24530"/>
                </a:cubicBezTo>
                <a:close/>
                <a:moveTo>
                  <a:pt x="7853" y="23984"/>
                </a:moveTo>
                <a:cubicBezTo>
                  <a:pt x="8584" y="24089"/>
                  <a:pt x="9279" y="24204"/>
                  <a:pt x="10019" y="24310"/>
                </a:cubicBezTo>
                <a:cubicBezTo>
                  <a:pt x="9579" y="24600"/>
                  <a:pt x="9139" y="24899"/>
                  <a:pt x="8698" y="25190"/>
                </a:cubicBezTo>
                <a:cubicBezTo>
                  <a:pt x="7924" y="25190"/>
                  <a:pt x="7122" y="25120"/>
                  <a:pt x="6348" y="25040"/>
                </a:cubicBezTo>
                <a:cubicBezTo>
                  <a:pt x="6858" y="24679"/>
                  <a:pt x="7378" y="24310"/>
                  <a:pt x="7853" y="23984"/>
                </a:cubicBezTo>
                <a:close/>
                <a:moveTo>
                  <a:pt x="12290" y="24494"/>
                </a:moveTo>
                <a:cubicBezTo>
                  <a:pt x="12546" y="24530"/>
                  <a:pt x="12766" y="24530"/>
                  <a:pt x="13021" y="24565"/>
                </a:cubicBezTo>
                <a:cubicBezTo>
                  <a:pt x="13461" y="24565"/>
                  <a:pt x="13866" y="24600"/>
                  <a:pt x="14306" y="24644"/>
                </a:cubicBezTo>
                <a:cubicBezTo>
                  <a:pt x="14016" y="24785"/>
                  <a:pt x="13725" y="24935"/>
                  <a:pt x="13426" y="25120"/>
                </a:cubicBezTo>
                <a:cubicBezTo>
                  <a:pt x="12915" y="25120"/>
                  <a:pt x="12361" y="25155"/>
                  <a:pt x="11815" y="25155"/>
                </a:cubicBezTo>
                <a:cubicBezTo>
                  <a:pt x="11630" y="25190"/>
                  <a:pt x="11410" y="25190"/>
                  <a:pt x="11190" y="25190"/>
                </a:cubicBezTo>
                <a:cubicBezTo>
                  <a:pt x="11560" y="24935"/>
                  <a:pt x="11921" y="24715"/>
                  <a:pt x="12290" y="24494"/>
                </a:cubicBezTo>
                <a:close/>
                <a:moveTo>
                  <a:pt x="17608" y="24600"/>
                </a:moveTo>
                <a:cubicBezTo>
                  <a:pt x="18198" y="24785"/>
                  <a:pt x="18788" y="24935"/>
                  <a:pt x="19369" y="25084"/>
                </a:cubicBezTo>
                <a:cubicBezTo>
                  <a:pt x="19448" y="25084"/>
                  <a:pt x="19483" y="25120"/>
                  <a:pt x="19554" y="25120"/>
                </a:cubicBezTo>
                <a:cubicBezTo>
                  <a:pt x="19483" y="25120"/>
                  <a:pt x="19404" y="25155"/>
                  <a:pt x="19334" y="25155"/>
                </a:cubicBezTo>
                <a:lnTo>
                  <a:pt x="19263" y="25155"/>
                </a:lnTo>
                <a:cubicBezTo>
                  <a:pt x="19184" y="25155"/>
                  <a:pt x="19149" y="25155"/>
                  <a:pt x="19078" y="25190"/>
                </a:cubicBezTo>
                <a:cubicBezTo>
                  <a:pt x="18964" y="25155"/>
                  <a:pt x="18823" y="25120"/>
                  <a:pt x="18708" y="25084"/>
                </a:cubicBezTo>
                <a:cubicBezTo>
                  <a:pt x="18083" y="24970"/>
                  <a:pt x="17502" y="24864"/>
                  <a:pt x="16877" y="24785"/>
                </a:cubicBezTo>
                <a:cubicBezTo>
                  <a:pt x="17027" y="24750"/>
                  <a:pt x="17203" y="24715"/>
                  <a:pt x="17353" y="24679"/>
                </a:cubicBezTo>
                <a:cubicBezTo>
                  <a:pt x="17467" y="24644"/>
                  <a:pt x="17538" y="24644"/>
                  <a:pt x="17608" y="24600"/>
                </a:cubicBezTo>
                <a:close/>
                <a:moveTo>
                  <a:pt x="69005" y="21889"/>
                </a:moveTo>
                <a:cubicBezTo>
                  <a:pt x="69190" y="22514"/>
                  <a:pt x="69410" y="23174"/>
                  <a:pt x="69587" y="23799"/>
                </a:cubicBezTo>
                <a:cubicBezTo>
                  <a:pt x="69111" y="24310"/>
                  <a:pt x="68600" y="24785"/>
                  <a:pt x="68090" y="25190"/>
                </a:cubicBezTo>
                <a:cubicBezTo>
                  <a:pt x="67975" y="24864"/>
                  <a:pt x="67870" y="24530"/>
                  <a:pt x="67755" y="24160"/>
                </a:cubicBezTo>
                <a:cubicBezTo>
                  <a:pt x="67685" y="23905"/>
                  <a:pt x="67606" y="23614"/>
                  <a:pt x="67500" y="23324"/>
                </a:cubicBezTo>
                <a:cubicBezTo>
                  <a:pt x="68046" y="22883"/>
                  <a:pt x="68530" y="22399"/>
                  <a:pt x="69005" y="21889"/>
                </a:cubicBezTo>
                <a:close/>
                <a:moveTo>
                  <a:pt x="10160" y="24310"/>
                </a:moveTo>
                <a:cubicBezTo>
                  <a:pt x="10644" y="24380"/>
                  <a:pt x="11084" y="24424"/>
                  <a:pt x="11560" y="24459"/>
                </a:cubicBezTo>
                <a:cubicBezTo>
                  <a:pt x="11745" y="24459"/>
                  <a:pt x="11921" y="24494"/>
                  <a:pt x="12141" y="24494"/>
                </a:cubicBezTo>
                <a:cubicBezTo>
                  <a:pt x="11745" y="24715"/>
                  <a:pt x="11410" y="24935"/>
                  <a:pt x="11040" y="25190"/>
                </a:cubicBezTo>
                <a:cubicBezTo>
                  <a:pt x="10600" y="25190"/>
                  <a:pt x="10204" y="25225"/>
                  <a:pt x="9764" y="25225"/>
                </a:cubicBezTo>
                <a:lnTo>
                  <a:pt x="8839" y="25225"/>
                </a:lnTo>
                <a:cubicBezTo>
                  <a:pt x="9279" y="24899"/>
                  <a:pt x="9720" y="24600"/>
                  <a:pt x="10160" y="24310"/>
                </a:cubicBezTo>
                <a:close/>
                <a:moveTo>
                  <a:pt x="19774" y="24530"/>
                </a:moveTo>
                <a:cubicBezTo>
                  <a:pt x="20108" y="24820"/>
                  <a:pt x="20469" y="25084"/>
                  <a:pt x="20839" y="25340"/>
                </a:cubicBezTo>
                <a:cubicBezTo>
                  <a:pt x="20284" y="25084"/>
                  <a:pt x="19774" y="24820"/>
                  <a:pt x="19263" y="24530"/>
                </a:cubicBezTo>
                <a:close/>
                <a:moveTo>
                  <a:pt x="77994" y="22883"/>
                </a:moveTo>
                <a:cubicBezTo>
                  <a:pt x="78214" y="23464"/>
                  <a:pt x="78470" y="24019"/>
                  <a:pt x="78760" y="24565"/>
                </a:cubicBezTo>
                <a:cubicBezTo>
                  <a:pt x="78030" y="24785"/>
                  <a:pt x="77334" y="25084"/>
                  <a:pt x="76674" y="25375"/>
                </a:cubicBezTo>
                <a:cubicBezTo>
                  <a:pt x="76410" y="24864"/>
                  <a:pt x="76189" y="24310"/>
                  <a:pt x="75969" y="23764"/>
                </a:cubicBezTo>
                <a:cubicBezTo>
                  <a:pt x="76630" y="23429"/>
                  <a:pt x="77290" y="23139"/>
                  <a:pt x="77994" y="22883"/>
                </a:cubicBezTo>
                <a:close/>
                <a:moveTo>
                  <a:pt x="21570" y="22443"/>
                </a:moveTo>
                <a:cubicBezTo>
                  <a:pt x="21904" y="22919"/>
                  <a:pt x="22309" y="23394"/>
                  <a:pt x="22749" y="23834"/>
                </a:cubicBezTo>
                <a:cubicBezTo>
                  <a:pt x="22926" y="23984"/>
                  <a:pt x="23110" y="24160"/>
                  <a:pt x="23331" y="24310"/>
                </a:cubicBezTo>
                <a:cubicBezTo>
                  <a:pt x="23190" y="24785"/>
                  <a:pt x="23075" y="25155"/>
                  <a:pt x="22970" y="25410"/>
                </a:cubicBezTo>
                <a:cubicBezTo>
                  <a:pt x="22785" y="25260"/>
                  <a:pt x="22600" y="25120"/>
                  <a:pt x="22415" y="24935"/>
                </a:cubicBezTo>
                <a:cubicBezTo>
                  <a:pt x="21940" y="24530"/>
                  <a:pt x="21535" y="24054"/>
                  <a:pt x="21165" y="23544"/>
                </a:cubicBezTo>
                <a:cubicBezTo>
                  <a:pt x="21314" y="23244"/>
                  <a:pt x="21429" y="22883"/>
                  <a:pt x="21570" y="22443"/>
                </a:cubicBezTo>
                <a:close/>
                <a:moveTo>
                  <a:pt x="104697" y="23244"/>
                </a:moveTo>
                <a:lnTo>
                  <a:pt x="104697" y="23244"/>
                </a:lnTo>
                <a:cubicBezTo>
                  <a:pt x="105648" y="23614"/>
                  <a:pt x="106607" y="23940"/>
                  <a:pt x="107628" y="24204"/>
                </a:cubicBezTo>
                <a:cubicBezTo>
                  <a:pt x="108148" y="24600"/>
                  <a:pt x="108623" y="25005"/>
                  <a:pt x="109134" y="25410"/>
                </a:cubicBezTo>
                <a:cubicBezTo>
                  <a:pt x="108069" y="25120"/>
                  <a:pt x="107003" y="24750"/>
                  <a:pt x="106017" y="24380"/>
                </a:cubicBezTo>
                <a:cubicBezTo>
                  <a:pt x="105577" y="24019"/>
                  <a:pt x="105137" y="23649"/>
                  <a:pt x="104697" y="23244"/>
                </a:cubicBezTo>
                <a:close/>
                <a:moveTo>
                  <a:pt x="16657" y="24864"/>
                </a:moveTo>
                <a:cubicBezTo>
                  <a:pt x="17353" y="24935"/>
                  <a:pt x="18013" y="25040"/>
                  <a:pt x="18673" y="25190"/>
                </a:cubicBezTo>
                <a:cubicBezTo>
                  <a:pt x="18744" y="25190"/>
                  <a:pt x="18823" y="25190"/>
                  <a:pt x="18893" y="25225"/>
                </a:cubicBezTo>
                <a:cubicBezTo>
                  <a:pt x="18673" y="25260"/>
                  <a:pt x="18453" y="25340"/>
                  <a:pt x="18233" y="25445"/>
                </a:cubicBezTo>
                <a:cubicBezTo>
                  <a:pt x="18127" y="25410"/>
                  <a:pt x="18013" y="25375"/>
                  <a:pt x="17907" y="25375"/>
                </a:cubicBezTo>
                <a:cubicBezTo>
                  <a:pt x="17247" y="25260"/>
                  <a:pt x="16587" y="25190"/>
                  <a:pt x="15882" y="25155"/>
                </a:cubicBezTo>
                <a:cubicBezTo>
                  <a:pt x="16147" y="25040"/>
                  <a:pt x="16402" y="24935"/>
                  <a:pt x="16657" y="24864"/>
                </a:cubicBezTo>
                <a:close/>
                <a:moveTo>
                  <a:pt x="20434" y="25304"/>
                </a:moveTo>
                <a:lnTo>
                  <a:pt x="20434" y="25304"/>
                </a:lnTo>
                <a:cubicBezTo>
                  <a:pt x="20619" y="25340"/>
                  <a:pt x="20839" y="25410"/>
                  <a:pt x="20989" y="25481"/>
                </a:cubicBezTo>
                <a:cubicBezTo>
                  <a:pt x="20804" y="25445"/>
                  <a:pt x="20619" y="25375"/>
                  <a:pt x="20434" y="25304"/>
                </a:cubicBezTo>
                <a:close/>
                <a:moveTo>
                  <a:pt x="52128" y="23579"/>
                </a:moveTo>
                <a:cubicBezTo>
                  <a:pt x="52023" y="23869"/>
                  <a:pt x="51908" y="24160"/>
                  <a:pt x="51803" y="24459"/>
                </a:cubicBezTo>
                <a:cubicBezTo>
                  <a:pt x="50878" y="24899"/>
                  <a:pt x="49998" y="25225"/>
                  <a:pt x="49082" y="25481"/>
                </a:cubicBezTo>
                <a:cubicBezTo>
                  <a:pt x="49197" y="25155"/>
                  <a:pt x="49302" y="24864"/>
                  <a:pt x="49452" y="24565"/>
                </a:cubicBezTo>
                <a:cubicBezTo>
                  <a:pt x="50332" y="24345"/>
                  <a:pt x="51213" y="24019"/>
                  <a:pt x="52128" y="23579"/>
                </a:cubicBezTo>
                <a:close/>
                <a:moveTo>
                  <a:pt x="88735" y="24160"/>
                </a:moveTo>
                <a:cubicBezTo>
                  <a:pt x="88999" y="24459"/>
                  <a:pt x="89290" y="24750"/>
                  <a:pt x="89616" y="25005"/>
                </a:cubicBezTo>
                <a:cubicBezTo>
                  <a:pt x="88409" y="25155"/>
                  <a:pt x="87194" y="25304"/>
                  <a:pt x="86024" y="25445"/>
                </a:cubicBezTo>
                <a:cubicBezTo>
                  <a:pt x="85988" y="25481"/>
                  <a:pt x="85918" y="25481"/>
                  <a:pt x="85874" y="25481"/>
                </a:cubicBezTo>
                <a:cubicBezTo>
                  <a:pt x="85583" y="25225"/>
                  <a:pt x="85328" y="24970"/>
                  <a:pt x="85073" y="24679"/>
                </a:cubicBezTo>
                <a:cubicBezTo>
                  <a:pt x="85398" y="24644"/>
                  <a:pt x="85698" y="24600"/>
                  <a:pt x="85988" y="24565"/>
                </a:cubicBezTo>
                <a:cubicBezTo>
                  <a:pt x="86904" y="24424"/>
                  <a:pt x="87820" y="24274"/>
                  <a:pt x="88735" y="24160"/>
                </a:cubicBezTo>
                <a:close/>
                <a:moveTo>
                  <a:pt x="81032" y="24019"/>
                </a:moveTo>
                <a:cubicBezTo>
                  <a:pt x="81252" y="24380"/>
                  <a:pt x="81472" y="24750"/>
                  <a:pt x="81771" y="25084"/>
                </a:cubicBezTo>
                <a:cubicBezTo>
                  <a:pt x="80996" y="25225"/>
                  <a:pt x="80231" y="25375"/>
                  <a:pt x="79491" y="25560"/>
                </a:cubicBezTo>
                <a:cubicBezTo>
                  <a:pt x="79271" y="25260"/>
                  <a:pt x="79051" y="24935"/>
                  <a:pt x="78875" y="24600"/>
                </a:cubicBezTo>
                <a:cubicBezTo>
                  <a:pt x="79570" y="24380"/>
                  <a:pt x="80266" y="24204"/>
                  <a:pt x="81032" y="24019"/>
                </a:cubicBezTo>
                <a:close/>
                <a:moveTo>
                  <a:pt x="20364" y="24459"/>
                </a:moveTo>
                <a:cubicBezTo>
                  <a:pt x="20725" y="24864"/>
                  <a:pt x="21130" y="25260"/>
                  <a:pt x="21570" y="25595"/>
                </a:cubicBezTo>
                <a:cubicBezTo>
                  <a:pt x="21464" y="25560"/>
                  <a:pt x="21350" y="25525"/>
                  <a:pt x="21279" y="25481"/>
                </a:cubicBezTo>
                <a:cubicBezTo>
                  <a:pt x="20804" y="25190"/>
                  <a:pt x="20328" y="24899"/>
                  <a:pt x="19923" y="24530"/>
                </a:cubicBezTo>
                <a:cubicBezTo>
                  <a:pt x="20064" y="24530"/>
                  <a:pt x="20214" y="24530"/>
                  <a:pt x="20364" y="24459"/>
                </a:cubicBezTo>
                <a:close/>
                <a:moveTo>
                  <a:pt x="54400" y="23059"/>
                </a:moveTo>
                <a:cubicBezTo>
                  <a:pt x="54294" y="23464"/>
                  <a:pt x="54180" y="23869"/>
                  <a:pt x="54109" y="24274"/>
                </a:cubicBezTo>
                <a:cubicBezTo>
                  <a:pt x="53264" y="24785"/>
                  <a:pt x="52384" y="25225"/>
                  <a:pt x="51582" y="25595"/>
                </a:cubicBezTo>
                <a:cubicBezTo>
                  <a:pt x="51653" y="25225"/>
                  <a:pt x="51759" y="24864"/>
                  <a:pt x="51873" y="24494"/>
                </a:cubicBezTo>
                <a:cubicBezTo>
                  <a:pt x="52718" y="24125"/>
                  <a:pt x="53563" y="23614"/>
                  <a:pt x="54400" y="23059"/>
                </a:cubicBezTo>
                <a:close/>
                <a:moveTo>
                  <a:pt x="56601" y="22769"/>
                </a:moveTo>
                <a:lnTo>
                  <a:pt x="56601" y="22769"/>
                </a:lnTo>
                <a:cubicBezTo>
                  <a:pt x="56565" y="23280"/>
                  <a:pt x="56530" y="23764"/>
                  <a:pt x="56530" y="24274"/>
                </a:cubicBezTo>
                <a:cubicBezTo>
                  <a:pt x="56125" y="24530"/>
                  <a:pt x="55720" y="24750"/>
                  <a:pt x="55280" y="25005"/>
                </a:cubicBezTo>
                <a:cubicBezTo>
                  <a:pt x="54840" y="25260"/>
                  <a:pt x="54400" y="25481"/>
                  <a:pt x="53959" y="25745"/>
                </a:cubicBezTo>
                <a:cubicBezTo>
                  <a:pt x="54039" y="25260"/>
                  <a:pt x="54109" y="24785"/>
                  <a:pt x="54180" y="24345"/>
                </a:cubicBezTo>
                <a:cubicBezTo>
                  <a:pt x="54585" y="24125"/>
                  <a:pt x="54954" y="23869"/>
                  <a:pt x="55359" y="23614"/>
                </a:cubicBezTo>
                <a:cubicBezTo>
                  <a:pt x="55764" y="23324"/>
                  <a:pt x="56160" y="23059"/>
                  <a:pt x="56601" y="22769"/>
                </a:cubicBezTo>
                <a:close/>
                <a:moveTo>
                  <a:pt x="71206" y="22293"/>
                </a:moveTo>
                <a:cubicBezTo>
                  <a:pt x="71312" y="22698"/>
                  <a:pt x="71427" y="23139"/>
                  <a:pt x="71567" y="23544"/>
                </a:cubicBezTo>
                <a:lnTo>
                  <a:pt x="71611" y="23649"/>
                </a:lnTo>
                <a:cubicBezTo>
                  <a:pt x="71647" y="23834"/>
                  <a:pt x="71717" y="24054"/>
                  <a:pt x="71752" y="24239"/>
                </a:cubicBezTo>
                <a:cubicBezTo>
                  <a:pt x="71497" y="24494"/>
                  <a:pt x="71242" y="24785"/>
                  <a:pt x="70951" y="25084"/>
                </a:cubicBezTo>
                <a:lnTo>
                  <a:pt x="70291" y="25745"/>
                </a:lnTo>
                <a:cubicBezTo>
                  <a:pt x="70141" y="25260"/>
                  <a:pt x="69991" y="24785"/>
                  <a:pt x="69851" y="24310"/>
                </a:cubicBezTo>
                <a:cubicBezTo>
                  <a:pt x="69807" y="24160"/>
                  <a:pt x="69736" y="23984"/>
                  <a:pt x="69701" y="23834"/>
                </a:cubicBezTo>
                <a:cubicBezTo>
                  <a:pt x="69736" y="23764"/>
                  <a:pt x="69807" y="23720"/>
                  <a:pt x="69851" y="23649"/>
                </a:cubicBezTo>
                <a:cubicBezTo>
                  <a:pt x="70326" y="23174"/>
                  <a:pt x="70766" y="22698"/>
                  <a:pt x="71206" y="22293"/>
                </a:cubicBezTo>
                <a:close/>
                <a:moveTo>
                  <a:pt x="103226" y="23324"/>
                </a:moveTo>
                <a:lnTo>
                  <a:pt x="103226" y="23324"/>
                </a:lnTo>
                <a:cubicBezTo>
                  <a:pt x="103411" y="23394"/>
                  <a:pt x="103631" y="23500"/>
                  <a:pt x="103816" y="23579"/>
                </a:cubicBezTo>
                <a:cubicBezTo>
                  <a:pt x="104036" y="23649"/>
                  <a:pt x="104221" y="23764"/>
                  <a:pt x="104441" y="23834"/>
                </a:cubicBezTo>
                <a:cubicBezTo>
                  <a:pt x="104952" y="24054"/>
                  <a:pt x="105463" y="24274"/>
                  <a:pt x="105982" y="24459"/>
                </a:cubicBezTo>
                <a:cubicBezTo>
                  <a:pt x="106493" y="24899"/>
                  <a:pt x="107003" y="25340"/>
                  <a:pt x="107558" y="25745"/>
                </a:cubicBezTo>
                <a:cubicBezTo>
                  <a:pt x="107267" y="25665"/>
                  <a:pt x="107003" y="25560"/>
                  <a:pt x="106748" y="25445"/>
                </a:cubicBezTo>
                <a:cubicBezTo>
                  <a:pt x="106422" y="25340"/>
                  <a:pt x="106123" y="25190"/>
                  <a:pt x="105797" y="25084"/>
                </a:cubicBezTo>
                <a:cubicBezTo>
                  <a:pt x="105392" y="24899"/>
                  <a:pt x="105022" y="24750"/>
                  <a:pt x="104626" y="24600"/>
                </a:cubicBezTo>
                <a:cubicBezTo>
                  <a:pt x="104142" y="24160"/>
                  <a:pt x="103667" y="23764"/>
                  <a:pt x="103226" y="23324"/>
                </a:cubicBezTo>
                <a:close/>
                <a:moveTo>
                  <a:pt x="95569" y="24744"/>
                </a:moveTo>
                <a:cubicBezTo>
                  <a:pt x="96078" y="24744"/>
                  <a:pt x="96589" y="24755"/>
                  <a:pt x="97099" y="24785"/>
                </a:cubicBezTo>
                <a:cubicBezTo>
                  <a:pt x="97504" y="25120"/>
                  <a:pt x="97944" y="25445"/>
                  <a:pt x="98384" y="25780"/>
                </a:cubicBezTo>
                <a:cubicBezTo>
                  <a:pt x="97213" y="25665"/>
                  <a:pt x="95998" y="25665"/>
                  <a:pt x="94722" y="25665"/>
                </a:cubicBezTo>
                <a:cubicBezTo>
                  <a:pt x="94282" y="25410"/>
                  <a:pt x="93877" y="25120"/>
                  <a:pt x="93507" y="24785"/>
                </a:cubicBezTo>
                <a:cubicBezTo>
                  <a:pt x="94183" y="24765"/>
                  <a:pt x="94874" y="24744"/>
                  <a:pt x="95569" y="24744"/>
                </a:cubicBezTo>
                <a:close/>
                <a:moveTo>
                  <a:pt x="13461" y="25190"/>
                </a:moveTo>
                <a:cubicBezTo>
                  <a:pt x="14166" y="25190"/>
                  <a:pt x="14861" y="25190"/>
                  <a:pt x="15592" y="25225"/>
                </a:cubicBezTo>
                <a:cubicBezTo>
                  <a:pt x="15301" y="25375"/>
                  <a:pt x="15002" y="25560"/>
                  <a:pt x="14711" y="25745"/>
                </a:cubicBezTo>
                <a:cubicBezTo>
                  <a:pt x="13981" y="25745"/>
                  <a:pt x="13285" y="25780"/>
                  <a:pt x="12546" y="25815"/>
                </a:cubicBezTo>
                <a:cubicBezTo>
                  <a:pt x="12845" y="25595"/>
                  <a:pt x="13136" y="25410"/>
                  <a:pt x="13461" y="25190"/>
                </a:cubicBezTo>
                <a:close/>
                <a:moveTo>
                  <a:pt x="101501" y="23544"/>
                </a:moveTo>
                <a:lnTo>
                  <a:pt x="101501" y="23544"/>
                </a:lnTo>
                <a:cubicBezTo>
                  <a:pt x="102531" y="23869"/>
                  <a:pt x="103561" y="24239"/>
                  <a:pt x="104547" y="24679"/>
                </a:cubicBezTo>
                <a:cubicBezTo>
                  <a:pt x="105022" y="25084"/>
                  <a:pt x="105507" y="25445"/>
                  <a:pt x="105947" y="25850"/>
                </a:cubicBezTo>
                <a:cubicBezTo>
                  <a:pt x="104917" y="25445"/>
                  <a:pt x="103887" y="25084"/>
                  <a:pt x="102865" y="24750"/>
                </a:cubicBezTo>
                <a:cubicBezTo>
                  <a:pt x="102425" y="24380"/>
                  <a:pt x="101985" y="23984"/>
                  <a:pt x="101501" y="23544"/>
                </a:cubicBezTo>
                <a:close/>
                <a:moveTo>
                  <a:pt x="21130" y="23614"/>
                </a:moveTo>
                <a:cubicBezTo>
                  <a:pt x="21499" y="24125"/>
                  <a:pt x="21904" y="24600"/>
                  <a:pt x="22344" y="25005"/>
                </a:cubicBezTo>
                <a:cubicBezTo>
                  <a:pt x="22529" y="25190"/>
                  <a:pt x="22705" y="25340"/>
                  <a:pt x="22926" y="25481"/>
                </a:cubicBezTo>
                <a:cubicBezTo>
                  <a:pt x="22820" y="25701"/>
                  <a:pt x="22670" y="25850"/>
                  <a:pt x="22565" y="25885"/>
                </a:cubicBezTo>
                <a:lnTo>
                  <a:pt x="22529" y="25885"/>
                </a:lnTo>
                <a:cubicBezTo>
                  <a:pt x="22415" y="25815"/>
                  <a:pt x="22265" y="25701"/>
                  <a:pt x="22160" y="25595"/>
                </a:cubicBezTo>
                <a:cubicBezTo>
                  <a:pt x="21649" y="25155"/>
                  <a:pt x="21209" y="24679"/>
                  <a:pt x="20804" y="24160"/>
                </a:cubicBezTo>
                <a:cubicBezTo>
                  <a:pt x="20909" y="24054"/>
                  <a:pt x="21024" y="23869"/>
                  <a:pt x="21130" y="23614"/>
                </a:cubicBezTo>
                <a:close/>
                <a:moveTo>
                  <a:pt x="49337" y="24600"/>
                </a:moveTo>
                <a:lnTo>
                  <a:pt x="49337" y="24600"/>
                </a:lnTo>
                <a:cubicBezTo>
                  <a:pt x="49232" y="24899"/>
                  <a:pt x="49082" y="25190"/>
                  <a:pt x="48976" y="25481"/>
                </a:cubicBezTo>
                <a:cubicBezTo>
                  <a:pt x="48607" y="25595"/>
                  <a:pt x="48237" y="25665"/>
                  <a:pt x="47841" y="25745"/>
                </a:cubicBezTo>
                <a:cubicBezTo>
                  <a:pt x="47425" y="25824"/>
                  <a:pt x="47014" y="25863"/>
                  <a:pt x="46600" y="25863"/>
                </a:cubicBezTo>
                <a:cubicBezTo>
                  <a:pt x="46462" y="25863"/>
                  <a:pt x="46324" y="25859"/>
                  <a:pt x="46186" y="25850"/>
                </a:cubicBezTo>
                <a:cubicBezTo>
                  <a:pt x="46300" y="25560"/>
                  <a:pt x="46441" y="25260"/>
                  <a:pt x="46555" y="24935"/>
                </a:cubicBezTo>
                <a:lnTo>
                  <a:pt x="46476" y="24899"/>
                </a:lnTo>
                <a:cubicBezTo>
                  <a:pt x="46335" y="25225"/>
                  <a:pt x="46221" y="25560"/>
                  <a:pt x="46080" y="25850"/>
                </a:cubicBezTo>
                <a:lnTo>
                  <a:pt x="45340" y="25850"/>
                </a:lnTo>
                <a:cubicBezTo>
                  <a:pt x="45050" y="25833"/>
                  <a:pt x="44757" y="25824"/>
                  <a:pt x="44463" y="25824"/>
                </a:cubicBezTo>
                <a:cubicBezTo>
                  <a:pt x="44169" y="25824"/>
                  <a:pt x="43875" y="25833"/>
                  <a:pt x="43580" y="25850"/>
                </a:cubicBezTo>
                <a:cubicBezTo>
                  <a:pt x="43439" y="25850"/>
                  <a:pt x="43254" y="25850"/>
                  <a:pt x="43104" y="25885"/>
                </a:cubicBezTo>
                <a:cubicBezTo>
                  <a:pt x="43139" y="25780"/>
                  <a:pt x="43175" y="25630"/>
                  <a:pt x="43219" y="25525"/>
                </a:cubicBezTo>
                <a:cubicBezTo>
                  <a:pt x="43324" y="25304"/>
                  <a:pt x="43395" y="25040"/>
                  <a:pt x="43509" y="24785"/>
                </a:cubicBezTo>
                <a:cubicBezTo>
                  <a:pt x="43659" y="24785"/>
                  <a:pt x="43879" y="24750"/>
                  <a:pt x="44055" y="24750"/>
                </a:cubicBezTo>
                <a:cubicBezTo>
                  <a:pt x="44168" y="24743"/>
                  <a:pt x="44280" y="24740"/>
                  <a:pt x="44393" y="24740"/>
                </a:cubicBezTo>
                <a:cubicBezTo>
                  <a:pt x="44870" y="24740"/>
                  <a:pt x="45346" y="24792"/>
                  <a:pt x="45816" y="24820"/>
                </a:cubicBezTo>
                <a:cubicBezTo>
                  <a:pt x="46256" y="24844"/>
                  <a:pt x="46706" y="24876"/>
                  <a:pt x="47167" y="24876"/>
                </a:cubicBezTo>
                <a:cubicBezTo>
                  <a:pt x="47554" y="24876"/>
                  <a:pt x="47949" y="24853"/>
                  <a:pt x="48351" y="24785"/>
                </a:cubicBezTo>
                <a:cubicBezTo>
                  <a:pt x="48677" y="24750"/>
                  <a:pt x="49012" y="24679"/>
                  <a:pt x="49337" y="24600"/>
                </a:cubicBezTo>
                <a:close/>
                <a:moveTo>
                  <a:pt x="93357" y="24785"/>
                </a:moveTo>
                <a:cubicBezTo>
                  <a:pt x="93727" y="25120"/>
                  <a:pt x="94132" y="25410"/>
                  <a:pt x="94572" y="25701"/>
                </a:cubicBezTo>
                <a:cubicBezTo>
                  <a:pt x="93436" y="25701"/>
                  <a:pt x="92221" y="25780"/>
                  <a:pt x="90980" y="25885"/>
                </a:cubicBezTo>
                <a:cubicBezTo>
                  <a:pt x="90540" y="25630"/>
                  <a:pt x="90170" y="25375"/>
                  <a:pt x="89800" y="25084"/>
                </a:cubicBezTo>
                <a:cubicBezTo>
                  <a:pt x="90980" y="24935"/>
                  <a:pt x="92151" y="24864"/>
                  <a:pt x="93357" y="24785"/>
                </a:cubicBezTo>
                <a:close/>
                <a:moveTo>
                  <a:pt x="20725" y="24239"/>
                </a:moveTo>
                <a:cubicBezTo>
                  <a:pt x="21130" y="24750"/>
                  <a:pt x="21570" y="25225"/>
                  <a:pt x="22089" y="25665"/>
                </a:cubicBezTo>
                <a:cubicBezTo>
                  <a:pt x="22195" y="25745"/>
                  <a:pt x="22309" y="25850"/>
                  <a:pt x="22450" y="25921"/>
                </a:cubicBezTo>
                <a:lnTo>
                  <a:pt x="22380" y="25921"/>
                </a:lnTo>
                <a:cubicBezTo>
                  <a:pt x="22195" y="25850"/>
                  <a:pt x="22010" y="25780"/>
                  <a:pt x="21825" y="25701"/>
                </a:cubicBezTo>
                <a:cubicBezTo>
                  <a:pt x="21314" y="25340"/>
                  <a:pt x="20874" y="24899"/>
                  <a:pt x="20434" y="24459"/>
                </a:cubicBezTo>
                <a:cubicBezTo>
                  <a:pt x="20548" y="24380"/>
                  <a:pt x="20619" y="24345"/>
                  <a:pt x="20725" y="24239"/>
                </a:cubicBezTo>
                <a:close/>
                <a:moveTo>
                  <a:pt x="84958" y="24715"/>
                </a:moveTo>
                <a:cubicBezTo>
                  <a:pt x="85214" y="24970"/>
                  <a:pt x="85478" y="25260"/>
                  <a:pt x="85768" y="25481"/>
                </a:cubicBezTo>
                <a:cubicBezTo>
                  <a:pt x="85398" y="25560"/>
                  <a:pt x="85037" y="25595"/>
                  <a:pt x="84703" y="25630"/>
                </a:cubicBezTo>
                <a:cubicBezTo>
                  <a:pt x="84043" y="25745"/>
                  <a:pt x="83347" y="25815"/>
                  <a:pt x="82687" y="25921"/>
                </a:cubicBezTo>
                <a:cubicBezTo>
                  <a:pt x="82396" y="25665"/>
                  <a:pt x="82176" y="25410"/>
                  <a:pt x="81912" y="25155"/>
                </a:cubicBezTo>
                <a:cubicBezTo>
                  <a:pt x="82652" y="25005"/>
                  <a:pt x="83382" y="24935"/>
                  <a:pt x="84078" y="24820"/>
                </a:cubicBezTo>
                <a:cubicBezTo>
                  <a:pt x="84377" y="24785"/>
                  <a:pt x="84668" y="24750"/>
                  <a:pt x="84958" y="24715"/>
                </a:cubicBezTo>
                <a:close/>
                <a:moveTo>
                  <a:pt x="15742" y="25225"/>
                </a:moveTo>
                <a:cubicBezTo>
                  <a:pt x="16472" y="25260"/>
                  <a:pt x="17168" y="25340"/>
                  <a:pt x="17863" y="25445"/>
                </a:cubicBezTo>
                <a:cubicBezTo>
                  <a:pt x="17943" y="25445"/>
                  <a:pt x="18013" y="25481"/>
                  <a:pt x="18083" y="25481"/>
                </a:cubicBezTo>
                <a:cubicBezTo>
                  <a:pt x="17828" y="25630"/>
                  <a:pt x="17538" y="25780"/>
                  <a:pt x="17282" y="25965"/>
                </a:cubicBezTo>
                <a:cubicBezTo>
                  <a:pt x="16472" y="25815"/>
                  <a:pt x="15662" y="25745"/>
                  <a:pt x="14861" y="25745"/>
                </a:cubicBezTo>
                <a:cubicBezTo>
                  <a:pt x="15152" y="25560"/>
                  <a:pt x="15442" y="25375"/>
                  <a:pt x="15742" y="25225"/>
                </a:cubicBezTo>
                <a:close/>
                <a:moveTo>
                  <a:pt x="59171" y="22769"/>
                </a:moveTo>
                <a:cubicBezTo>
                  <a:pt x="59242" y="23359"/>
                  <a:pt x="59321" y="23940"/>
                  <a:pt x="59427" y="24530"/>
                </a:cubicBezTo>
                <a:cubicBezTo>
                  <a:pt x="58511" y="25005"/>
                  <a:pt x="57596" y="25481"/>
                  <a:pt x="56645" y="25965"/>
                </a:cubicBezTo>
                <a:cubicBezTo>
                  <a:pt x="56645" y="25410"/>
                  <a:pt x="56601" y="24864"/>
                  <a:pt x="56601" y="24310"/>
                </a:cubicBezTo>
                <a:cubicBezTo>
                  <a:pt x="57481" y="23834"/>
                  <a:pt x="58326" y="23280"/>
                  <a:pt x="59171" y="22769"/>
                </a:cubicBezTo>
                <a:close/>
                <a:moveTo>
                  <a:pt x="99564" y="24019"/>
                </a:moveTo>
                <a:lnTo>
                  <a:pt x="99564" y="24019"/>
                </a:lnTo>
                <a:cubicBezTo>
                  <a:pt x="100664" y="24239"/>
                  <a:pt x="101721" y="24494"/>
                  <a:pt x="102786" y="24820"/>
                </a:cubicBezTo>
                <a:cubicBezTo>
                  <a:pt x="103226" y="25225"/>
                  <a:pt x="103667" y="25595"/>
                  <a:pt x="104107" y="25965"/>
                </a:cubicBezTo>
                <a:cubicBezTo>
                  <a:pt x="103006" y="25630"/>
                  <a:pt x="101906" y="25340"/>
                  <a:pt x="100735" y="25120"/>
                </a:cubicBezTo>
                <a:cubicBezTo>
                  <a:pt x="100330" y="24750"/>
                  <a:pt x="99925" y="24380"/>
                  <a:pt x="99564" y="24019"/>
                </a:cubicBezTo>
                <a:close/>
                <a:moveTo>
                  <a:pt x="61883" y="23209"/>
                </a:moveTo>
                <a:cubicBezTo>
                  <a:pt x="61998" y="23720"/>
                  <a:pt x="62103" y="24239"/>
                  <a:pt x="62218" y="24750"/>
                </a:cubicBezTo>
                <a:cubicBezTo>
                  <a:pt x="61408" y="25225"/>
                  <a:pt x="60606" y="25630"/>
                  <a:pt x="59761" y="26035"/>
                </a:cubicBezTo>
                <a:cubicBezTo>
                  <a:pt x="59682" y="25560"/>
                  <a:pt x="59576" y="25084"/>
                  <a:pt x="59506" y="24565"/>
                </a:cubicBezTo>
                <a:cubicBezTo>
                  <a:pt x="60307" y="24125"/>
                  <a:pt x="61117" y="23685"/>
                  <a:pt x="61883" y="23209"/>
                </a:cubicBezTo>
                <a:close/>
                <a:moveTo>
                  <a:pt x="13285" y="25190"/>
                </a:moveTo>
                <a:lnTo>
                  <a:pt x="13285" y="25190"/>
                </a:lnTo>
                <a:cubicBezTo>
                  <a:pt x="12986" y="25410"/>
                  <a:pt x="12695" y="25630"/>
                  <a:pt x="12361" y="25850"/>
                </a:cubicBezTo>
                <a:cubicBezTo>
                  <a:pt x="11665" y="25885"/>
                  <a:pt x="10970" y="25965"/>
                  <a:pt x="10309" y="26035"/>
                </a:cubicBezTo>
                <a:cubicBezTo>
                  <a:pt x="10204" y="26035"/>
                  <a:pt x="10089" y="26035"/>
                  <a:pt x="9984" y="26070"/>
                </a:cubicBezTo>
                <a:cubicBezTo>
                  <a:pt x="10345" y="25780"/>
                  <a:pt x="10714" y="25525"/>
                  <a:pt x="11084" y="25260"/>
                </a:cubicBezTo>
                <a:lnTo>
                  <a:pt x="11815" y="25260"/>
                </a:lnTo>
                <a:cubicBezTo>
                  <a:pt x="12326" y="25225"/>
                  <a:pt x="12801" y="25225"/>
                  <a:pt x="13285" y="25190"/>
                </a:cubicBezTo>
                <a:close/>
                <a:moveTo>
                  <a:pt x="73328" y="22989"/>
                </a:moveTo>
                <a:cubicBezTo>
                  <a:pt x="73513" y="23614"/>
                  <a:pt x="73733" y="24274"/>
                  <a:pt x="73953" y="24935"/>
                </a:cubicBezTo>
                <a:cubicBezTo>
                  <a:pt x="73443" y="25260"/>
                  <a:pt x="72967" y="25665"/>
                  <a:pt x="72448" y="26106"/>
                </a:cubicBezTo>
                <a:cubicBezTo>
                  <a:pt x="72272" y="25525"/>
                  <a:pt x="72052" y="24899"/>
                  <a:pt x="71867" y="24274"/>
                </a:cubicBezTo>
                <a:cubicBezTo>
                  <a:pt x="72377" y="23799"/>
                  <a:pt x="72853" y="23359"/>
                  <a:pt x="73328" y="22989"/>
                </a:cubicBezTo>
                <a:close/>
                <a:moveTo>
                  <a:pt x="19605" y="25199"/>
                </a:moveTo>
                <a:cubicBezTo>
                  <a:pt x="19692" y="25199"/>
                  <a:pt x="19774" y="25208"/>
                  <a:pt x="19844" y="25225"/>
                </a:cubicBezTo>
                <a:cubicBezTo>
                  <a:pt x="20469" y="25410"/>
                  <a:pt x="21094" y="25595"/>
                  <a:pt x="21684" y="25850"/>
                </a:cubicBezTo>
                <a:cubicBezTo>
                  <a:pt x="21684" y="25850"/>
                  <a:pt x="21719" y="25850"/>
                  <a:pt x="21719" y="25885"/>
                </a:cubicBezTo>
                <a:cubicBezTo>
                  <a:pt x="21904" y="25965"/>
                  <a:pt x="22045" y="26035"/>
                  <a:pt x="22230" y="26141"/>
                </a:cubicBezTo>
                <a:lnTo>
                  <a:pt x="22089" y="26141"/>
                </a:lnTo>
                <a:cubicBezTo>
                  <a:pt x="21209" y="25780"/>
                  <a:pt x="20284" y="25481"/>
                  <a:pt x="19298" y="25225"/>
                </a:cubicBezTo>
                <a:lnTo>
                  <a:pt x="19334" y="25225"/>
                </a:lnTo>
                <a:cubicBezTo>
                  <a:pt x="19426" y="25208"/>
                  <a:pt x="19518" y="25199"/>
                  <a:pt x="19605" y="25199"/>
                </a:cubicBezTo>
                <a:close/>
                <a:moveTo>
                  <a:pt x="97249" y="24785"/>
                </a:moveTo>
                <a:cubicBezTo>
                  <a:pt x="97433" y="24785"/>
                  <a:pt x="97583" y="24785"/>
                  <a:pt x="97724" y="24820"/>
                </a:cubicBezTo>
                <a:cubicBezTo>
                  <a:pt x="98754" y="24864"/>
                  <a:pt x="99740" y="25005"/>
                  <a:pt x="100700" y="25190"/>
                </a:cubicBezTo>
                <a:cubicBezTo>
                  <a:pt x="101140" y="25560"/>
                  <a:pt x="101545" y="25885"/>
                  <a:pt x="101985" y="26220"/>
                </a:cubicBezTo>
                <a:cubicBezTo>
                  <a:pt x="101281" y="26070"/>
                  <a:pt x="100550" y="25965"/>
                  <a:pt x="99819" y="25885"/>
                </a:cubicBezTo>
                <a:cubicBezTo>
                  <a:pt x="99379" y="25850"/>
                  <a:pt x="98974" y="25815"/>
                  <a:pt x="98534" y="25780"/>
                </a:cubicBezTo>
                <a:cubicBezTo>
                  <a:pt x="98094" y="25445"/>
                  <a:pt x="97689" y="25120"/>
                  <a:pt x="97249" y="24785"/>
                </a:cubicBezTo>
                <a:close/>
                <a:moveTo>
                  <a:pt x="10899" y="25260"/>
                </a:moveTo>
                <a:lnTo>
                  <a:pt x="10899" y="25260"/>
                </a:lnTo>
                <a:cubicBezTo>
                  <a:pt x="10530" y="25560"/>
                  <a:pt x="10160" y="25815"/>
                  <a:pt x="9834" y="26070"/>
                </a:cubicBezTo>
                <a:cubicBezTo>
                  <a:pt x="9464" y="26106"/>
                  <a:pt x="9139" y="26141"/>
                  <a:pt x="8804" y="26185"/>
                </a:cubicBezTo>
                <a:cubicBezTo>
                  <a:pt x="8329" y="26220"/>
                  <a:pt x="7853" y="26255"/>
                  <a:pt x="7413" y="26255"/>
                </a:cubicBezTo>
                <a:cubicBezTo>
                  <a:pt x="7818" y="25921"/>
                  <a:pt x="8293" y="25595"/>
                  <a:pt x="8734" y="25304"/>
                </a:cubicBezTo>
                <a:lnTo>
                  <a:pt x="9764" y="25304"/>
                </a:lnTo>
                <a:cubicBezTo>
                  <a:pt x="10160" y="25304"/>
                  <a:pt x="10530" y="25304"/>
                  <a:pt x="10899" y="25260"/>
                </a:cubicBezTo>
                <a:close/>
                <a:moveTo>
                  <a:pt x="3707" y="24820"/>
                </a:moveTo>
                <a:cubicBezTo>
                  <a:pt x="3997" y="24864"/>
                  <a:pt x="4332" y="24899"/>
                  <a:pt x="4622" y="24935"/>
                </a:cubicBezTo>
                <a:cubicBezTo>
                  <a:pt x="5142" y="25005"/>
                  <a:pt x="5617" y="25040"/>
                  <a:pt x="6128" y="25120"/>
                </a:cubicBezTo>
                <a:cubicBezTo>
                  <a:pt x="5538" y="25481"/>
                  <a:pt x="4992" y="25885"/>
                  <a:pt x="4437" y="26290"/>
                </a:cubicBezTo>
                <a:cubicBezTo>
                  <a:pt x="3522" y="26255"/>
                  <a:pt x="2641" y="26220"/>
                  <a:pt x="1796" y="26141"/>
                </a:cubicBezTo>
                <a:cubicBezTo>
                  <a:pt x="2421" y="25701"/>
                  <a:pt x="3081" y="25260"/>
                  <a:pt x="3707" y="24820"/>
                </a:cubicBezTo>
                <a:close/>
                <a:moveTo>
                  <a:pt x="6242" y="25120"/>
                </a:moveTo>
                <a:cubicBezTo>
                  <a:pt x="7008" y="25190"/>
                  <a:pt x="7783" y="25260"/>
                  <a:pt x="8584" y="25304"/>
                </a:cubicBezTo>
                <a:cubicBezTo>
                  <a:pt x="8144" y="25595"/>
                  <a:pt x="7668" y="25921"/>
                  <a:pt x="7228" y="26255"/>
                </a:cubicBezTo>
                <a:cubicBezTo>
                  <a:pt x="6348" y="26290"/>
                  <a:pt x="5467" y="26290"/>
                  <a:pt x="4587" y="26290"/>
                </a:cubicBezTo>
                <a:cubicBezTo>
                  <a:pt x="5142" y="25885"/>
                  <a:pt x="5687" y="25525"/>
                  <a:pt x="6242" y="25120"/>
                </a:cubicBezTo>
                <a:close/>
                <a:moveTo>
                  <a:pt x="19078" y="25260"/>
                </a:moveTo>
                <a:cubicBezTo>
                  <a:pt x="20064" y="25481"/>
                  <a:pt x="20989" y="25815"/>
                  <a:pt x="21904" y="26185"/>
                </a:cubicBezTo>
                <a:cubicBezTo>
                  <a:pt x="21719" y="26220"/>
                  <a:pt x="21499" y="26255"/>
                  <a:pt x="21279" y="26326"/>
                </a:cubicBezTo>
                <a:cubicBezTo>
                  <a:pt x="20364" y="25965"/>
                  <a:pt x="19404" y="25665"/>
                  <a:pt x="18383" y="25445"/>
                </a:cubicBezTo>
                <a:cubicBezTo>
                  <a:pt x="18603" y="25375"/>
                  <a:pt x="18858" y="25304"/>
                  <a:pt x="19078" y="25260"/>
                </a:cubicBezTo>
                <a:close/>
                <a:moveTo>
                  <a:pt x="64929" y="23174"/>
                </a:moveTo>
                <a:cubicBezTo>
                  <a:pt x="65079" y="23685"/>
                  <a:pt x="65264" y="24239"/>
                  <a:pt x="65405" y="24785"/>
                </a:cubicBezTo>
                <a:cubicBezTo>
                  <a:pt x="64568" y="25340"/>
                  <a:pt x="63644" y="25850"/>
                  <a:pt x="62693" y="26326"/>
                </a:cubicBezTo>
                <a:cubicBezTo>
                  <a:pt x="62543" y="25850"/>
                  <a:pt x="62438" y="25340"/>
                  <a:pt x="62323" y="24820"/>
                </a:cubicBezTo>
                <a:cubicBezTo>
                  <a:pt x="63204" y="24310"/>
                  <a:pt x="64084" y="23764"/>
                  <a:pt x="64929" y="23174"/>
                </a:cubicBezTo>
                <a:close/>
                <a:moveTo>
                  <a:pt x="78795" y="24644"/>
                </a:moveTo>
                <a:cubicBezTo>
                  <a:pt x="78980" y="24970"/>
                  <a:pt x="79165" y="25260"/>
                  <a:pt x="79385" y="25595"/>
                </a:cubicBezTo>
                <a:cubicBezTo>
                  <a:pt x="78795" y="25745"/>
                  <a:pt x="78250" y="25921"/>
                  <a:pt x="77660" y="26141"/>
                </a:cubicBezTo>
                <a:cubicBezTo>
                  <a:pt x="77510" y="26220"/>
                  <a:pt x="77369" y="26255"/>
                  <a:pt x="77220" y="26326"/>
                </a:cubicBezTo>
                <a:cubicBezTo>
                  <a:pt x="77035" y="26070"/>
                  <a:pt x="76850" y="25780"/>
                  <a:pt x="76709" y="25445"/>
                </a:cubicBezTo>
                <a:cubicBezTo>
                  <a:pt x="77404" y="25155"/>
                  <a:pt x="78065" y="24864"/>
                  <a:pt x="78795" y="24644"/>
                </a:cubicBezTo>
                <a:close/>
                <a:moveTo>
                  <a:pt x="89695" y="25084"/>
                </a:moveTo>
                <a:cubicBezTo>
                  <a:pt x="90056" y="25375"/>
                  <a:pt x="90425" y="25665"/>
                  <a:pt x="90830" y="25921"/>
                </a:cubicBezTo>
                <a:cubicBezTo>
                  <a:pt x="89950" y="26000"/>
                  <a:pt x="89070" y="26106"/>
                  <a:pt x="88154" y="26220"/>
                </a:cubicBezTo>
                <a:cubicBezTo>
                  <a:pt x="87784" y="26255"/>
                  <a:pt x="87415" y="26290"/>
                  <a:pt x="87054" y="26326"/>
                </a:cubicBezTo>
                <a:cubicBezTo>
                  <a:pt x="86684" y="26106"/>
                  <a:pt x="86314" y="25850"/>
                  <a:pt x="85953" y="25560"/>
                </a:cubicBezTo>
                <a:lnTo>
                  <a:pt x="86059" y="25560"/>
                </a:lnTo>
                <a:cubicBezTo>
                  <a:pt x="87238" y="25375"/>
                  <a:pt x="88445" y="25225"/>
                  <a:pt x="89695" y="25084"/>
                </a:cubicBezTo>
                <a:close/>
                <a:moveTo>
                  <a:pt x="22380" y="26220"/>
                </a:moveTo>
                <a:cubicBezTo>
                  <a:pt x="22485" y="26290"/>
                  <a:pt x="22565" y="26326"/>
                  <a:pt x="22670" y="26405"/>
                </a:cubicBezTo>
                <a:cubicBezTo>
                  <a:pt x="22529" y="26326"/>
                  <a:pt x="22415" y="26290"/>
                  <a:pt x="22265" y="26220"/>
                </a:cubicBezTo>
                <a:close/>
                <a:moveTo>
                  <a:pt x="81842" y="25155"/>
                </a:moveTo>
                <a:cubicBezTo>
                  <a:pt x="82062" y="25445"/>
                  <a:pt x="82282" y="25701"/>
                  <a:pt x="82572" y="25965"/>
                </a:cubicBezTo>
                <a:cubicBezTo>
                  <a:pt x="81771" y="26070"/>
                  <a:pt x="80961" y="26220"/>
                  <a:pt x="80195" y="26405"/>
                </a:cubicBezTo>
                <a:cubicBezTo>
                  <a:pt x="79975" y="26185"/>
                  <a:pt x="79755" y="25885"/>
                  <a:pt x="79535" y="25630"/>
                </a:cubicBezTo>
                <a:cubicBezTo>
                  <a:pt x="80301" y="25445"/>
                  <a:pt x="81076" y="25304"/>
                  <a:pt x="81842" y="25155"/>
                </a:cubicBezTo>
                <a:close/>
                <a:moveTo>
                  <a:pt x="75899" y="23799"/>
                </a:moveTo>
                <a:cubicBezTo>
                  <a:pt x="76119" y="24345"/>
                  <a:pt x="76339" y="24899"/>
                  <a:pt x="76594" y="25410"/>
                </a:cubicBezTo>
                <a:cubicBezTo>
                  <a:pt x="75934" y="25745"/>
                  <a:pt x="75309" y="26106"/>
                  <a:pt x="74693" y="26546"/>
                </a:cubicBezTo>
                <a:cubicBezTo>
                  <a:pt x="74429" y="26000"/>
                  <a:pt x="74253" y="25481"/>
                  <a:pt x="74068" y="24970"/>
                </a:cubicBezTo>
                <a:cubicBezTo>
                  <a:pt x="74649" y="24530"/>
                  <a:pt x="75274" y="24125"/>
                  <a:pt x="75899" y="23799"/>
                </a:cubicBezTo>
                <a:close/>
                <a:moveTo>
                  <a:pt x="43395" y="24785"/>
                </a:moveTo>
                <a:lnTo>
                  <a:pt x="43395" y="24785"/>
                </a:lnTo>
                <a:cubicBezTo>
                  <a:pt x="43324" y="25040"/>
                  <a:pt x="43219" y="25260"/>
                  <a:pt x="43139" y="25481"/>
                </a:cubicBezTo>
                <a:cubicBezTo>
                  <a:pt x="43104" y="25630"/>
                  <a:pt x="43034" y="25780"/>
                  <a:pt x="42999" y="25885"/>
                </a:cubicBezTo>
                <a:cubicBezTo>
                  <a:pt x="41933" y="26000"/>
                  <a:pt x="41238" y="26255"/>
                  <a:pt x="40243" y="26581"/>
                </a:cubicBezTo>
                <a:cubicBezTo>
                  <a:pt x="40393" y="26220"/>
                  <a:pt x="40533" y="25850"/>
                  <a:pt x="40718" y="25481"/>
                </a:cubicBezTo>
                <a:cubicBezTo>
                  <a:pt x="41713" y="25120"/>
                  <a:pt x="42373" y="24899"/>
                  <a:pt x="43395" y="24785"/>
                </a:cubicBezTo>
                <a:close/>
                <a:moveTo>
                  <a:pt x="51759" y="24565"/>
                </a:moveTo>
                <a:lnTo>
                  <a:pt x="51759" y="24565"/>
                </a:lnTo>
                <a:cubicBezTo>
                  <a:pt x="51653" y="24935"/>
                  <a:pt x="51538" y="25304"/>
                  <a:pt x="51468" y="25630"/>
                </a:cubicBezTo>
                <a:cubicBezTo>
                  <a:pt x="50552" y="26035"/>
                  <a:pt x="49637" y="26361"/>
                  <a:pt x="48721" y="26581"/>
                </a:cubicBezTo>
                <a:cubicBezTo>
                  <a:pt x="48827" y="26255"/>
                  <a:pt x="48941" y="25921"/>
                  <a:pt x="49047" y="25560"/>
                </a:cubicBezTo>
                <a:cubicBezTo>
                  <a:pt x="49962" y="25340"/>
                  <a:pt x="50843" y="25005"/>
                  <a:pt x="51759" y="24565"/>
                </a:cubicBezTo>
                <a:close/>
                <a:moveTo>
                  <a:pt x="67430" y="23359"/>
                </a:moveTo>
                <a:cubicBezTo>
                  <a:pt x="67535" y="23649"/>
                  <a:pt x="67606" y="23940"/>
                  <a:pt x="67685" y="24204"/>
                </a:cubicBezTo>
                <a:cubicBezTo>
                  <a:pt x="67791" y="24565"/>
                  <a:pt x="67905" y="24935"/>
                  <a:pt x="68011" y="25260"/>
                </a:cubicBezTo>
                <a:cubicBezTo>
                  <a:pt x="67386" y="25745"/>
                  <a:pt x="66769" y="26220"/>
                  <a:pt x="66065" y="26625"/>
                </a:cubicBezTo>
                <a:cubicBezTo>
                  <a:pt x="65959" y="26220"/>
                  <a:pt x="65845" y="25815"/>
                  <a:pt x="65704" y="25410"/>
                </a:cubicBezTo>
                <a:cubicBezTo>
                  <a:pt x="65625" y="25225"/>
                  <a:pt x="65590" y="25005"/>
                  <a:pt x="65519" y="24820"/>
                </a:cubicBezTo>
                <a:cubicBezTo>
                  <a:pt x="66179" y="24345"/>
                  <a:pt x="66840" y="23869"/>
                  <a:pt x="67430" y="23359"/>
                </a:cubicBezTo>
                <a:close/>
                <a:moveTo>
                  <a:pt x="94678" y="25780"/>
                </a:moveTo>
                <a:cubicBezTo>
                  <a:pt x="95083" y="26035"/>
                  <a:pt x="95488" y="26255"/>
                  <a:pt x="95893" y="26475"/>
                </a:cubicBezTo>
                <a:lnTo>
                  <a:pt x="95928" y="26511"/>
                </a:lnTo>
                <a:cubicBezTo>
                  <a:pt x="94757" y="26511"/>
                  <a:pt x="93542" y="26546"/>
                  <a:pt x="92301" y="26625"/>
                </a:cubicBezTo>
                <a:cubicBezTo>
                  <a:pt x="91861" y="26440"/>
                  <a:pt x="91456" y="26220"/>
                  <a:pt x="91086" y="25965"/>
                </a:cubicBezTo>
                <a:cubicBezTo>
                  <a:pt x="92336" y="25850"/>
                  <a:pt x="93542" y="25815"/>
                  <a:pt x="94678" y="25780"/>
                </a:cubicBezTo>
                <a:close/>
                <a:moveTo>
                  <a:pt x="95845" y="25766"/>
                </a:moveTo>
                <a:cubicBezTo>
                  <a:pt x="96757" y="25766"/>
                  <a:pt x="97635" y="25799"/>
                  <a:pt x="98499" y="25850"/>
                </a:cubicBezTo>
                <a:cubicBezTo>
                  <a:pt x="98939" y="26141"/>
                  <a:pt x="99344" y="26405"/>
                  <a:pt x="99784" y="26660"/>
                </a:cubicBezTo>
                <a:cubicBezTo>
                  <a:pt x="98604" y="26546"/>
                  <a:pt x="97398" y="26511"/>
                  <a:pt x="96113" y="26511"/>
                </a:cubicBezTo>
                <a:cubicBezTo>
                  <a:pt x="96042" y="26475"/>
                  <a:pt x="95998" y="26440"/>
                  <a:pt x="95963" y="26405"/>
                </a:cubicBezTo>
                <a:cubicBezTo>
                  <a:pt x="95558" y="26220"/>
                  <a:pt x="95197" y="26000"/>
                  <a:pt x="94827" y="25780"/>
                </a:cubicBezTo>
                <a:cubicBezTo>
                  <a:pt x="95172" y="25770"/>
                  <a:pt x="95511" y="25766"/>
                  <a:pt x="95845" y="25766"/>
                </a:cubicBezTo>
                <a:close/>
                <a:moveTo>
                  <a:pt x="18233" y="25525"/>
                </a:moveTo>
                <a:cubicBezTo>
                  <a:pt x="19263" y="25701"/>
                  <a:pt x="20249" y="26000"/>
                  <a:pt x="21165" y="26361"/>
                </a:cubicBezTo>
                <a:cubicBezTo>
                  <a:pt x="21130" y="26361"/>
                  <a:pt x="21094" y="26405"/>
                  <a:pt x="21059" y="26405"/>
                </a:cubicBezTo>
                <a:cubicBezTo>
                  <a:pt x="20839" y="26511"/>
                  <a:pt x="20584" y="26625"/>
                  <a:pt x="20364" y="26766"/>
                </a:cubicBezTo>
                <a:cubicBezTo>
                  <a:pt x="19448" y="26440"/>
                  <a:pt x="18453" y="26141"/>
                  <a:pt x="17388" y="25965"/>
                </a:cubicBezTo>
                <a:cubicBezTo>
                  <a:pt x="17687" y="25780"/>
                  <a:pt x="17943" y="25630"/>
                  <a:pt x="18233" y="25525"/>
                </a:cubicBezTo>
                <a:close/>
                <a:moveTo>
                  <a:pt x="22749" y="26282"/>
                </a:moveTo>
                <a:lnTo>
                  <a:pt x="22749" y="26282"/>
                </a:lnTo>
                <a:cubicBezTo>
                  <a:pt x="22943" y="26352"/>
                  <a:pt x="23137" y="26449"/>
                  <a:pt x="23331" y="26511"/>
                </a:cubicBezTo>
                <a:cubicBezTo>
                  <a:pt x="23480" y="26625"/>
                  <a:pt x="23586" y="26695"/>
                  <a:pt x="23736" y="26766"/>
                </a:cubicBezTo>
                <a:cubicBezTo>
                  <a:pt x="23376" y="26602"/>
                  <a:pt x="23052" y="26445"/>
                  <a:pt x="22749" y="26282"/>
                </a:cubicBezTo>
                <a:close/>
                <a:moveTo>
                  <a:pt x="85839" y="25560"/>
                </a:moveTo>
                <a:cubicBezTo>
                  <a:pt x="86173" y="25850"/>
                  <a:pt x="86534" y="26106"/>
                  <a:pt x="86939" y="26361"/>
                </a:cubicBezTo>
                <a:cubicBezTo>
                  <a:pt x="86833" y="26361"/>
                  <a:pt x="86754" y="26405"/>
                  <a:pt x="86649" y="26405"/>
                </a:cubicBezTo>
                <a:cubicBezTo>
                  <a:pt x="85698" y="26511"/>
                  <a:pt x="84738" y="26625"/>
                  <a:pt x="83752" y="26766"/>
                </a:cubicBezTo>
                <a:cubicBezTo>
                  <a:pt x="83382" y="26546"/>
                  <a:pt x="83057" y="26290"/>
                  <a:pt x="82757" y="26000"/>
                </a:cubicBezTo>
                <a:cubicBezTo>
                  <a:pt x="83418" y="25885"/>
                  <a:pt x="84043" y="25815"/>
                  <a:pt x="84703" y="25745"/>
                </a:cubicBezTo>
                <a:cubicBezTo>
                  <a:pt x="85073" y="25665"/>
                  <a:pt x="85478" y="25630"/>
                  <a:pt x="85839" y="25560"/>
                </a:cubicBezTo>
                <a:close/>
                <a:moveTo>
                  <a:pt x="23410" y="24380"/>
                </a:moveTo>
                <a:cubicBezTo>
                  <a:pt x="24070" y="24935"/>
                  <a:pt x="24871" y="25410"/>
                  <a:pt x="25752" y="25780"/>
                </a:cubicBezTo>
                <a:cubicBezTo>
                  <a:pt x="25646" y="26141"/>
                  <a:pt x="25532" y="26475"/>
                  <a:pt x="25391" y="26801"/>
                </a:cubicBezTo>
                <a:cubicBezTo>
                  <a:pt x="24545" y="26440"/>
                  <a:pt x="23736" y="26000"/>
                  <a:pt x="23040" y="25445"/>
                </a:cubicBezTo>
                <a:cubicBezTo>
                  <a:pt x="23146" y="25190"/>
                  <a:pt x="23260" y="24864"/>
                  <a:pt x="23410" y="24380"/>
                </a:cubicBezTo>
                <a:close/>
                <a:moveTo>
                  <a:pt x="54074" y="24380"/>
                </a:moveTo>
                <a:lnTo>
                  <a:pt x="54074" y="24380"/>
                </a:lnTo>
                <a:cubicBezTo>
                  <a:pt x="54004" y="24864"/>
                  <a:pt x="53924" y="25304"/>
                  <a:pt x="53854" y="25780"/>
                </a:cubicBezTo>
                <a:cubicBezTo>
                  <a:pt x="52973" y="26220"/>
                  <a:pt x="52128" y="26625"/>
                  <a:pt x="51248" y="26916"/>
                </a:cubicBezTo>
                <a:cubicBezTo>
                  <a:pt x="51362" y="26511"/>
                  <a:pt x="51433" y="26106"/>
                  <a:pt x="51538" y="25701"/>
                </a:cubicBezTo>
                <a:cubicBezTo>
                  <a:pt x="52384" y="25340"/>
                  <a:pt x="53229" y="24899"/>
                  <a:pt x="54074" y="24380"/>
                </a:cubicBezTo>
                <a:close/>
                <a:moveTo>
                  <a:pt x="48941" y="25595"/>
                </a:moveTo>
                <a:lnTo>
                  <a:pt x="48941" y="25595"/>
                </a:lnTo>
                <a:cubicBezTo>
                  <a:pt x="48827" y="25921"/>
                  <a:pt x="48721" y="26290"/>
                  <a:pt x="48607" y="26625"/>
                </a:cubicBezTo>
                <a:cubicBezTo>
                  <a:pt x="48237" y="26695"/>
                  <a:pt x="47876" y="26766"/>
                  <a:pt x="47506" y="26845"/>
                </a:cubicBezTo>
                <a:cubicBezTo>
                  <a:pt x="46916" y="26951"/>
                  <a:pt x="46335" y="26986"/>
                  <a:pt x="45781" y="26986"/>
                </a:cubicBezTo>
                <a:cubicBezTo>
                  <a:pt x="45895" y="26625"/>
                  <a:pt x="46001" y="26290"/>
                  <a:pt x="46150" y="25965"/>
                </a:cubicBezTo>
                <a:cubicBezTo>
                  <a:pt x="46696" y="25965"/>
                  <a:pt x="47286" y="25921"/>
                  <a:pt x="47876" y="25850"/>
                </a:cubicBezTo>
                <a:cubicBezTo>
                  <a:pt x="48237" y="25780"/>
                  <a:pt x="48607" y="25701"/>
                  <a:pt x="48941" y="25595"/>
                </a:cubicBezTo>
                <a:close/>
                <a:moveTo>
                  <a:pt x="90936" y="26000"/>
                </a:moveTo>
                <a:cubicBezTo>
                  <a:pt x="91306" y="26220"/>
                  <a:pt x="91711" y="26440"/>
                  <a:pt x="92116" y="26625"/>
                </a:cubicBezTo>
                <a:cubicBezTo>
                  <a:pt x="91015" y="26695"/>
                  <a:pt x="89880" y="26801"/>
                  <a:pt x="88700" y="26951"/>
                </a:cubicBezTo>
                <a:cubicBezTo>
                  <a:pt x="88594" y="26951"/>
                  <a:pt x="88480" y="26986"/>
                  <a:pt x="88374" y="26986"/>
                </a:cubicBezTo>
                <a:cubicBezTo>
                  <a:pt x="88224" y="26951"/>
                  <a:pt x="88119" y="26880"/>
                  <a:pt x="87969" y="26845"/>
                </a:cubicBezTo>
                <a:cubicBezTo>
                  <a:pt x="87714" y="26695"/>
                  <a:pt x="87415" y="26546"/>
                  <a:pt x="87194" y="26405"/>
                </a:cubicBezTo>
                <a:cubicBezTo>
                  <a:pt x="87529" y="26361"/>
                  <a:pt x="87820" y="26326"/>
                  <a:pt x="88154" y="26290"/>
                </a:cubicBezTo>
                <a:cubicBezTo>
                  <a:pt x="89140" y="26185"/>
                  <a:pt x="90056" y="26070"/>
                  <a:pt x="90936" y="26000"/>
                </a:cubicBezTo>
                <a:close/>
                <a:moveTo>
                  <a:pt x="44468" y="25894"/>
                </a:moveTo>
                <a:cubicBezTo>
                  <a:pt x="44757" y="25894"/>
                  <a:pt x="45050" y="25903"/>
                  <a:pt x="45340" y="25921"/>
                </a:cubicBezTo>
                <a:cubicBezTo>
                  <a:pt x="45561" y="25921"/>
                  <a:pt x="45816" y="25965"/>
                  <a:pt x="46080" y="25965"/>
                </a:cubicBezTo>
                <a:cubicBezTo>
                  <a:pt x="45930" y="26290"/>
                  <a:pt x="45781" y="26625"/>
                  <a:pt x="45675" y="26986"/>
                </a:cubicBezTo>
                <a:cubicBezTo>
                  <a:pt x="45420" y="26951"/>
                  <a:pt x="45200" y="26951"/>
                  <a:pt x="44935" y="26951"/>
                </a:cubicBezTo>
                <a:cubicBezTo>
                  <a:pt x="44390" y="26951"/>
                  <a:pt x="43800" y="26951"/>
                  <a:pt x="43254" y="26986"/>
                </a:cubicBezTo>
                <a:cubicBezTo>
                  <a:pt x="43034" y="26986"/>
                  <a:pt x="42849" y="26986"/>
                  <a:pt x="42664" y="27021"/>
                </a:cubicBezTo>
                <a:cubicBezTo>
                  <a:pt x="42778" y="26695"/>
                  <a:pt x="42919" y="26326"/>
                  <a:pt x="43069" y="25965"/>
                </a:cubicBezTo>
                <a:cubicBezTo>
                  <a:pt x="43219" y="25965"/>
                  <a:pt x="43395" y="25921"/>
                  <a:pt x="43615" y="25921"/>
                </a:cubicBezTo>
                <a:cubicBezTo>
                  <a:pt x="43892" y="25903"/>
                  <a:pt x="44178" y="25894"/>
                  <a:pt x="44468" y="25894"/>
                </a:cubicBezTo>
                <a:close/>
                <a:moveTo>
                  <a:pt x="103042" y="24899"/>
                </a:moveTo>
                <a:cubicBezTo>
                  <a:pt x="104072" y="25260"/>
                  <a:pt x="105102" y="25630"/>
                  <a:pt x="106167" y="26035"/>
                </a:cubicBezTo>
                <a:cubicBezTo>
                  <a:pt x="106563" y="26361"/>
                  <a:pt x="106968" y="26695"/>
                  <a:pt x="107408" y="27065"/>
                </a:cubicBezTo>
                <a:cubicBezTo>
                  <a:pt x="106387" y="26695"/>
                  <a:pt x="105357" y="26326"/>
                  <a:pt x="104362" y="26035"/>
                </a:cubicBezTo>
                <a:cubicBezTo>
                  <a:pt x="103922" y="25701"/>
                  <a:pt x="103482" y="25304"/>
                  <a:pt x="103042" y="24899"/>
                </a:cubicBezTo>
                <a:close/>
                <a:moveTo>
                  <a:pt x="104802" y="24750"/>
                </a:moveTo>
                <a:lnTo>
                  <a:pt x="104802" y="24750"/>
                </a:lnTo>
                <a:cubicBezTo>
                  <a:pt x="105137" y="24899"/>
                  <a:pt x="105463" y="25005"/>
                  <a:pt x="105797" y="25155"/>
                </a:cubicBezTo>
                <a:cubicBezTo>
                  <a:pt x="106088" y="25260"/>
                  <a:pt x="106387" y="25410"/>
                  <a:pt x="106713" y="25525"/>
                </a:cubicBezTo>
                <a:cubicBezTo>
                  <a:pt x="107047" y="25665"/>
                  <a:pt x="107373" y="25780"/>
                  <a:pt x="107743" y="25921"/>
                </a:cubicBezTo>
                <a:cubicBezTo>
                  <a:pt x="108218" y="26290"/>
                  <a:pt x="108694" y="26695"/>
                  <a:pt x="109204" y="27065"/>
                </a:cubicBezTo>
                <a:cubicBezTo>
                  <a:pt x="109028" y="26986"/>
                  <a:pt x="108843" y="26916"/>
                  <a:pt x="108658" y="26880"/>
                </a:cubicBezTo>
                <a:cubicBezTo>
                  <a:pt x="108033" y="26625"/>
                  <a:pt x="107373" y="26405"/>
                  <a:pt x="106748" y="26141"/>
                </a:cubicBezTo>
                <a:cubicBezTo>
                  <a:pt x="106563" y="26070"/>
                  <a:pt x="106387" y="26000"/>
                  <a:pt x="106202" y="25965"/>
                </a:cubicBezTo>
                <a:cubicBezTo>
                  <a:pt x="105727" y="25560"/>
                  <a:pt x="105287" y="25155"/>
                  <a:pt x="104802" y="24750"/>
                </a:cubicBezTo>
                <a:close/>
                <a:moveTo>
                  <a:pt x="69631" y="23905"/>
                </a:moveTo>
                <a:cubicBezTo>
                  <a:pt x="69666" y="24054"/>
                  <a:pt x="69736" y="24204"/>
                  <a:pt x="69771" y="24345"/>
                </a:cubicBezTo>
                <a:cubicBezTo>
                  <a:pt x="69921" y="24820"/>
                  <a:pt x="70071" y="25304"/>
                  <a:pt x="70212" y="25815"/>
                </a:cubicBezTo>
                <a:cubicBezTo>
                  <a:pt x="69701" y="26290"/>
                  <a:pt x="69190" y="26731"/>
                  <a:pt x="68636" y="27136"/>
                </a:cubicBezTo>
                <a:cubicBezTo>
                  <a:pt x="68530" y="26766"/>
                  <a:pt x="68416" y="26440"/>
                  <a:pt x="68310" y="26070"/>
                </a:cubicBezTo>
                <a:cubicBezTo>
                  <a:pt x="68231" y="25815"/>
                  <a:pt x="68160" y="25560"/>
                  <a:pt x="68090" y="25304"/>
                </a:cubicBezTo>
                <a:cubicBezTo>
                  <a:pt x="68636" y="24864"/>
                  <a:pt x="69146" y="24380"/>
                  <a:pt x="69631" y="23905"/>
                </a:cubicBezTo>
                <a:close/>
                <a:moveTo>
                  <a:pt x="100885" y="25225"/>
                </a:moveTo>
                <a:lnTo>
                  <a:pt x="100885" y="25225"/>
                </a:lnTo>
                <a:cubicBezTo>
                  <a:pt x="102056" y="25445"/>
                  <a:pt x="103156" y="25745"/>
                  <a:pt x="104292" y="26106"/>
                </a:cubicBezTo>
                <a:cubicBezTo>
                  <a:pt x="104767" y="26475"/>
                  <a:pt x="105207" y="26845"/>
                  <a:pt x="105612" y="27136"/>
                </a:cubicBezTo>
                <a:cubicBezTo>
                  <a:pt x="104477" y="26801"/>
                  <a:pt x="103341" y="26475"/>
                  <a:pt x="102161" y="26255"/>
                </a:cubicBezTo>
                <a:cubicBezTo>
                  <a:pt x="101721" y="25921"/>
                  <a:pt x="101281" y="25595"/>
                  <a:pt x="100885" y="25225"/>
                </a:cubicBezTo>
                <a:close/>
                <a:moveTo>
                  <a:pt x="23005" y="25560"/>
                </a:moveTo>
                <a:cubicBezTo>
                  <a:pt x="23700" y="26070"/>
                  <a:pt x="24466" y="26511"/>
                  <a:pt x="25347" y="26880"/>
                </a:cubicBezTo>
                <a:cubicBezTo>
                  <a:pt x="25311" y="26986"/>
                  <a:pt x="25276" y="27065"/>
                  <a:pt x="25206" y="27171"/>
                </a:cubicBezTo>
                <a:cubicBezTo>
                  <a:pt x="24686" y="26916"/>
                  <a:pt x="24140" y="26695"/>
                  <a:pt x="23630" y="26475"/>
                </a:cubicBezTo>
                <a:cubicBezTo>
                  <a:pt x="23480" y="26405"/>
                  <a:pt x="23295" y="26326"/>
                  <a:pt x="23146" y="26255"/>
                </a:cubicBezTo>
                <a:cubicBezTo>
                  <a:pt x="23075" y="26220"/>
                  <a:pt x="23005" y="26185"/>
                  <a:pt x="22926" y="26185"/>
                </a:cubicBezTo>
                <a:cubicBezTo>
                  <a:pt x="22820" y="26106"/>
                  <a:pt x="22705" y="26035"/>
                  <a:pt x="22635" y="25965"/>
                </a:cubicBezTo>
                <a:cubicBezTo>
                  <a:pt x="22749" y="25885"/>
                  <a:pt x="22855" y="25745"/>
                  <a:pt x="23005" y="25560"/>
                </a:cubicBezTo>
                <a:close/>
                <a:moveTo>
                  <a:pt x="79456" y="25665"/>
                </a:moveTo>
                <a:cubicBezTo>
                  <a:pt x="79641" y="25921"/>
                  <a:pt x="79861" y="26185"/>
                  <a:pt x="80081" y="26440"/>
                </a:cubicBezTo>
                <a:cubicBezTo>
                  <a:pt x="79350" y="26625"/>
                  <a:pt x="78611" y="26845"/>
                  <a:pt x="77880" y="27136"/>
                </a:cubicBezTo>
                <a:cubicBezTo>
                  <a:pt x="77845" y="27171"/>
                  <a:pt x="77809" y="27171"/>
                  <a:pt x="77809" y="27171"/>
                </a:cubicBezTo>
                <a:cubicBezTo>
                  <a:pt x="77625" y="26916"/>
                  <a:pt x="77440" y="26660"/>
                  <a:pt x="77255" y="26405"/>
                </a:cubicBezTo>
                <a:cubicBezTo>
                  <a:pt x="77404" y="26326"/>
                  <a:pt x="77554" y="26290"/>
                  <a:pt x="77695" y="26220"/>
                </a:cubicBezTo>
                <a:cubicBezTo>
                  <a:pt x="78285" y="26000"/>
                  <a:pt x="78875" y="25815"/>
                  <a:pt x="79456" y="25665"/>
                </a:cubicBezTo>
                <a:close/>
                <a:moveTo>
                  <a:pt x="96078" y="26581"/>
                </a:moveTo>
                <a:cubicBezTo>
                  <a:pt x="96518" y="26801"/>
                  <a:pt x="96923" y="26986"/>
                  <a:pt x="97319" y="27206"/>
                </a:cubicBezTo>
                <a:cubicBezTo>
                  <a:pt x="96734" y="27188"/>
                  <a:pt x="96139" y="27180"/>
                  <a:pt x="95535" y="27180"/>
                </a:cubicBezTo>
                <a:cubicBezTo>
                  <a:pt x="94931" y="27180"/>
                  <a:pt x="94317" y="27188"/>
                  <a:pt x="93692" y="27206"/>
                </a:cubicBezTo>
                <a:cubicBezTo>
                  <a:pt x="93287" y="27065"/>
                  <a:pt x="92882" y="26880"/>
                  <a:pt x="92477" y="26695"/>
                </a:cubicBezTo>
                <a:cubicBezTo>
                  <a:pt x="93727" y="26625"/>
                  <a:pt x="94942" y="26581"/>
                  <a:pt x="96078" y="26581"/>
                </a:cubicBezTo>
                <a:close/>
                <a:moveTo>
                  <a:pt x="98684" y="25850"/>
                </a:moveTo>
                <a:cubicBezTo>
                  <a:pt x="99045" y="25885"/>
                  <a:pt x="99414" y="25921"/>
                  <a:pt x="99784" y="25965"/>
                </a:cubicBezTo>
                <a:cubicBezTo>
                  <a:pt x="100585" y="26070"/>
                  <a:pt x="101395" y="26185"/>
                  <a:pt x="102126" y="26326"/>
                </a:cubicBezTo>
                <a:cubicBezTo>
                  <a:pt x="102566" y="26660"/>
                  <a:pt x="102971" y="26951"/>
                  <a:pt x="103411" y="27206"/>
                </a:cubicBezTo>
                <a:lnTo>
                  <a:pt x="103411" y="27241"/>
                </a:lnTo>
                <a:cubicBezTo>
                  <a:pt x="102936" y="27136"/>
                  <a:pt x="102425" y="27021"/>
                  <a:pt x="101906" y="26951"/>
                </a:cubicBezTo>
                <a:cubicBezTo>
                  <a:pt x="101281" y="26845"/>
                  <a:pt x="100620" y="26766"/>
                  <a:pt x="99960" y="26695"/>
                </a:cubicBezTo>
                <a:cubicBezTo>
                  <a:pt x="99520" y="26440"/>
                  <a:pt x="99080" y="26141"/>
                  <a:pt x="98684" y="25850"/>
                </a:cubicBezTo>
                <a:close/>
                <a:moveTo>
                  <a:pt x="56530" y="24380"/>
                </a:moveTo>
                <a:cubicBezTo>
                  <a:pt x="56530" y="24899"/>
                  <a:pt x="56530" y="25445"/>
                  <a:pt x="56565" y="26000"/>
                </a:cubicBezTo>
                <a:cubicBezTo>
                  <a:pt x="56205" y="26185"/>
                  <a:pt x="55800" y="26361"/>
                  <a:pt x="55430" y="26546"/>
                </a:cubicBezTo>
                <a:cubicBezTo>
                  <a:pt x="54884" y="26801"/>
                  <a:pt x="54329" y="27065"/>
                  <a:pt x="53783" y="27285"/>
                </a:cubicBezTo>
                <a:cubicBezTo>
                  <a:pt x="53819" y="26801"/>
                  <a:pt x="53889" y="26326"/>
                  <a:pt x="53924" y="25850"/>
                </a:cubicBezTo>
                <a:cubicBezTo>
                  <a:pt x="54400" y="25595"/>
                  <a:pt x="54884" y="25340"/>
                  <a:pt x="55359" y="25084"/>
                </a:cubicBezTo>
                <a:cubicBezTo>
                  <a:pt x="55720" y="24820"/>
                  <a:pt x="56125" y="24600"/>
                  <a:pt x="56530" y="24380"/>
                </a:cubicBezTo>
                <a:close/>
                <a:moveTo>
                  <a:pt x="82652" y="26035"/>
                </a:moveTo>
                <a:cubicBezTo>
                  <a:pt x="82942" y="26290"/>
                  <a:pt x="83277" y="26546"/>
                  <a:pt x="83638" y="26801"/>
                </a:cubicBezTo>
                <a:cubicBezTo>
                  <a:pt x="82792" y="26916"/>
                  <a:pt x="81956" y="27065"/>
                  <a:pt x="81146" y="27285"/>
                </a:cubicBezTo>
                <a:cubicBezTo>
                  <a:pt x="80812" y="27021"/>
                  <a:pt x="80521" y="26766"/>
                  <a:pt x="80266" y="26475"/>
                </a:cubicBezTo>
                <a:cubicBezTo>
                  <a:pt x="81032" y="26290"/>
                  <a:pt x="81842" y="26141"/>
                  <a:pt x="82652" y="26035"/>
                </a:cubicBezTo>
                <a:close/>
                <a:moveTo>
                  <a:pt x="59427" y="24600"/>
                </a:moveTo>
                <a:cubicBezTo>
                  <a:pt x="59506" y="25120"/>
                  <a:pt x="59612" y="25595"/>
                  <a:pt x="59682" y="26070"/>
                </a:cubicBezTo>
                <a:cubicBezTo>
                  <a:pt x="58731" y="26546"/>
                  <a:pt x="57745" y="26986"/>
                  <a:pt x="56750" y="27391"/>
                </a:cubicBezTo>
                <a:cubicBezTo>
                  <a:pt x="56715" y="26951"/>
                  <a:pt x="56680" y="26511"/>
                  <a:pt x="56680" y="26035"/>
                </a:cubicBezTo>
                <a:cubicBezTo>
                  <a:pt x="57596" y="25595"/>
                  <a:pt x="58511" y="25120"/>
                  <a:pt x="59427" y="24600"/>
                </a:cubicBezTo>
                <a:close/>
                <a:moveTo>
                  <a:pt x="14606" y="25815"/>
                </a:moveTo>
                <a:cubicBezTo>
                  <a:pt x="14016" y="26290"/>
                  <a:pt x="13426" y="26801"/>
                  <a:pt x="12915" y="27391"/>
                </a:cubicBezTo>
                <a:cubicBezTo>
                  <a:pt x="12701" y="27381"/>
                  <a:pt x="12487" y="27376"/>
                  <a:pt x="12271" y="27376"/>
                </a:cubicBezTo>
                <a:cubicBezTo>
                  <a:pt x="11749" y="27376"/>
                  <a:pt x="11221" y="27401"/>
                  <a:pt x="10679" y="27426"/>
                </a:cubicBezTo>
                <a:cubicBezTo>
                  <a:pt x="11225" y="26880"/>
                  <a:pt x="11815" y="26361"/>
                  <a:pt x="12405" y="25921"/>
                </a:cubicBezTo>
                <a:cubicBezTo>
                  <a:pt x="13136" y="25850"/>
                  <a:pt x="13866" y="25815"/>
                  <a:pt x="14606" y="25815"/>
                </a:cubicBezTo>
                <a:close/>
                <a:moveTo>
                  <a:pt x="40613" y="25525"/>
                </a:moveTo>
                <a:cubicBezTo>
                  <a:pt x="40428" y="25885"/>
                  <a:pt x="40278" y="26255"/>
                  <a:pt x="40137" y="26625"/>
                </a:cubicBezTo>
                <a:cubicBezTo>
                  <a:pt x="40058" y="26625"/>
                  <a:pt x="39988" y="26660"/>
                  <a:pt x="39917" y="26695"/>
                </a:cubicBezTo>
                <a:cubicBezTo>
                  <a:pt x="39768" y="26731"/>
                  <a:pt x="39583" y="26801"/>
                  <a:pt x="39363" y="26880"/>
                </a:cubicBezTo>
                <a:cubicBezTo>
                  <a:pt x="38737" y="27100"/>
                  <a:pt x="38042" y="27285"/>
                  <a:pt x="37311" y="27426"/>
                </a:cubicBezTo>
                <a:cubicBezTo>
                  <a:pt x="37496" y="27100"/>
                  <a:pt x="37637" y="26766"/>
                  <a:pt x="37822" y="26405"/>
                </a:cubicBezTo>
                <a:cubicBezTo>
                  <a:pt x="38517" y="26220"/>
                  <a:pt x="39213" y="26000"/>
                  <a:pt x="39917" y="25780"/>
                </a:cubicBezTo>
                <a:cubicBezTo>
                  <a:pt x="40093" y="25701"/>
                  <a:pt x="40278" y="25630"/>
                  <a:pt x="40463" y="25560"/>
                </a:cubicBezTo>
                <a:cubicBezTo>
                  <a:pt x="40498" y="25560"/>
                  <a:pt x="40533" y="25525"/>
                  <a:pt x="40613" y="25525"/>
                </a:cubicBezTo>
                <a:close/>
                <a:moveTo>
                  <a:pt x="23225" y="26625"/>
                </a:moveTo>
                <a:lnTo>
                  <a:pt x="23225" y="26625"/>
                </a:lnTo>
                <a:cubicBezTo>
                  <a:pt x="23700" y="26845"/>
                  <a:pt x="24211" y="27065"/>
                  <a:pt x="24730" y="27285"/>
                </a:cubicBezTo>
                <a:cubicBezTo>
                  <a:pt x="24801" y="27321"/>
                  <a:pt x="24871" y="27391"/>
                  <a:pt x="24986" y="27426"/>
                </a:cubicBezTo>
                <a:cubicBezTo>
                  <a:pt x="24986" y="27461"/>
                  <a:pt x="24950" y="27461"/>
                  <a:pt x="24950" y="27461"/>
                </a:cubicBezTo>
                <a:cubicBezTo>
                  <a:pt x="24730" y="27356"/>
                  <a:pt x="24510" y="27285"/>
                  <a:pt x="24290" y="27171"/>
                </a:cubicBezTo>
                <a:cubicBezTo>
                  <a:pt x="24070" y="27065"/>
                  <a:pt x="23806" y="26916"/>
                  <a:pt x="23586" y="26801"/>
                </a:cubicBezTo>
                <a:cubicBezTo>
                  <a:pt x="23480" y="26766"/>
                  <a:pt x="23331" y="26695"/>
                  <a:pt x="23225" y="26625"/>
                </a:cubicBezTo>
                <a:close/>
                <a:moveTo>
                  <a:pt x="87054" y="26440"/>
                </a:moveTo>
                <a:cubicBezTo>
                  <a:pt x="87344" y="26581"/>
                  <a:pt x="87635" y="26766"/>
                  <a:pt x="87934" y="26916"/>
                </a:cubicBezTo>
                <a:cubicBezTo>
                  <a:pt x="88004" y="26951"/>
                  <a:pt x="88119" y="26986"/>
                  <a:pt x="88189" y="27021"/>
                </a:cubicBezTo>
                <a:cubicBezTo>
                  <a:pt x="87124" y="27136"/>
                  <a:pt x="86094" y="27285"/>
                  <a:pt x="85073" y="27461"/>
                </a:cubicBezTo>
                <a:lnTo>
                  <a:pt x="85037" y="27461"/>
                </a:lnTo>
                <a:cubicBezTo>
                  <a:pt x="84632" y="27285"/>
                  <a:pt x="84228" y="27065"/>
                  <a:pt x="83858" y="26845"/>
                </a:cubicBezTo>
                <a:cubicBezTo>
                  <a:pt x="84817" y="26695"/>
                  <a:pt x="85733" y="26581"/>
                  <a:pt x="86684" y="26475"/>
                </a:cubicBezTo>
                <a:cubicBezTo>
                  <a:pt x="86798" y="26475"/>
                  <a:pt x="86904" y="26440"/>
                  <a:pt x="87054" y="26440"/>
                </a:cubicBezTo>
                <a:close/>
                <a:moveTo>
                  <a:pt x="76630" y="25481"/>
                </a:moveTo>
                <a:cubicBezTo>
                  <a:pt x="76779" y="25815"/>
                  <a:pt x="76964" y="26106"/>
                  <a:pt x="77149" y="26361"/>
                </a:cubicBezTo>
                <a:cubicBezTo>
                  <a:pt x="76410" y="26695"/>
                  <a:pt x="75749" y="27065"/>
                  <a:pt x="75168" y="27505"/>
                </a:cubicBezTo>
                <a:cubicBezTo>
                  <a:pt x="74983" y="27206"/>
                  <a:pt x="74834" y="26916"/>
                  <a:pt x="74728" y="26625"/>
                </a:cubicBezTo>
                <a:cubicBezTo>
                  <a:pt x="75353" y="26185"/>
                  <a:pt x="75969" y="25815"/>
                  <a:pt x="76630" y="25481"/>
                </a:cubicBezTo>
                <a:close/>
                <a:moveTo>
                  <a:pt x="96298" y="26581"/>
                </a:moveTo>
                <a:cubicBezTo>
                  <a:pt x="97539" y="26581"/>
                  <a:pt x="98789" y="26660"/>
                  <a:pt x="99960" y="26766"/>
                </a:cubicBezTo>
                <a:cubicBezTo>
                  <a:pt x="100004" y="26801"/>
                  <a:pt x="100004" y="26801"/>
                  <a:pt x="100039" y="26845"/>
                </a:cubicBezTo>
                <a:cubicBezTo>
                  <a:pt x="100444" y="27065"/>
                  <a:pt x="100841" y="27285"/>
                  <a:pt x="101246" y="27505"/>
                </a:cubicBezTo>
                <a:cubicBezTo>
                  <a:pt x="100075" y="27356"/>
                  <a:pt x="98824" y="27241"/>
                  <a:pt x="97583" y="27206"/>
                </a:cubicBezTo>
                <a:cubicBezTo>
                  <a:pt x="97143" y="27021"/>
                  <a:pt x="96703" y="26801"/>
                  <a:pt x="96298" y="26581"/>
                </a:cubicBezTo>
                <a:close/>
                <a:moveTo>
                  <a:pt x="62253" y="24864"/>
                </a:moveTo>
                <a:cubicBezTo>
                  <a:pt x="62367" y="25375"/>
                  <a:pt x="62473" y="25885"/>
                  <a:pt x="62623" y="26361"/>
                </a:cubicBezTo>
                <a:cubicBezTo>
                  <a:pt x="61777" y="26801"/>
                  <a:pt x="60932" y="27171"/>
                  <a:pt x="60052" y="27541"/>
                </a:cubicBezTo>
                <a:cubicBezTo>
                  <a:pt x="59981" y="27171"/>
                  <a:pt x="59902" y="26801"/>
                  <a:pt x="59832" y="26440"/>
                </a:cubicBezTo>
                <a:cubicBezTo>
                  <a:pt x="59832" y="26326"/>
                  <a:pt x="59797" y="26220"/>
                  <a:pt x="59797" y="26141"/>
                </a:cubicBezTo>
                <a:cubicBezTo>
                  <a:pt x="60606" y="25745"/>
                  <a:pt x="61443" y="25304"/>
                  <a:pt x="62253" y="24864"/>
                </a:cubicBezTo>
                <a:close/>
                <a:moveTo>
                  <a:pt x="92301" y="26695"/>
                </a:moveTo>
                <a:cubicBezTo>
                  <a:pt x="92301" y="26731"/>
                  <a:pt x="92336" y="26731"/>
                  <a:pt x="92371" y="26731"/>
                </a:cubicBezTo>
                <a:cubicBezTo>
                  <a:pt x="92741" y="26916"/>
                  <a:pt x="93102" y="27065"/>
                  <a:pt x="93507" y="27206"/>
                </a:cubicBezTo>
                <a:cubicBezTo>
                  <a:pt x="92811" y="27241"/>
                  <a:pt x="92081" y="27285"/>
                  <a:pt x="91376" y="27356"/>
                </a:cubicBezTo>
                <a:cubicBezTo>
                  <a:pt x="90795" y="27391"/>
                  <a:pt x="90241" y="27461"/>
                  <a:pt x="89695" y="27541"/>
                </a:cubicBezTo>
                <a:cubicBezTo>
                  <a:pt x="89290" y="27391"/>
                  <a:pt x="88920" y="27241"/>
                  <a:pt x="88515" y="27065"/>
                </a:cubicBezTo>
                <a:cubicBezTo>
                  <a:pt x="88594" y="27065"/>
                  <a:pt x="88629" y="27065"/>
                  <a:pt x="88700" y="27021"/>
                </a:cubicBezTo>
                <a:cubicBezTo>
                  <a:pt x="89950" y="26880"/>
                  <a:pt x="91156" y="26766"/>
                  <a:pt x="92301" y="26695"/>
                </a:cubicBezTo>
                <a:close/>
                <a:moveTo>
                  <a:pt x="12255" y="25921"/>
                </a:moveTo>
                <a:lnTo>
                  <a:pt x="12255" y="25921"/>
                </a:lnTo>
                <a:cubicBezTo>
                  <a:pt x="11665" y="26405"/>
                  <a:pt x="11084" y="26880"/>
                  <a:pt x="10565" y="27426"/>
                </a:cubicBezTo>
                <a:cubicBezTo>
                  <a:pt x="9904" y="27461"/>
                  <a:pt x="9279" y="27505"/>
                  <a:pt x="8663" y="27541"/>
                </a:cubicBezTo>
                <a:cubicBezTo>
                  <a:pt x="8478" y="27541"/>
                  <a:pt x="8293" y="27576"/>
                  <a:pt x="8108" y="27576"/>
                </a:cubicBezTo>
                <a:cubicBezTo>
                  <a:pt x="8698" y="27100"/>
                  <a:pt x="9244" y="26625"/>
                  <a:pt x="9869" y="26141"/>
                </a:cubicBezTo>
                <a:cubicBezTo>
                  <a:pt x="10019" y="26141"/>
                  <a:pt x="10160" y="26141"/>
                  <a:pt x="10309" y="26106"/>
                </a:cubicBezTo>
                <a:cubicBezTo>
                  <a:pt x="10935" y="26035"/>
                  <a:pt x="11595" y="26000"/>
                  <a:pt x="12255" y="25921"/>
                </a:cubicBezTo>
                <a:close/>
                <a:moveTo>
                  <a:pt x="14747" y="25815"/>
                </a:moveTo>
                <a:cubicBezTo>
                  <a:pt x="15557" y="25850"/>
                  <a:pt x="16367" y="25885"/>
                  <a:pt x="17168" y="26035"/>
                </a:cubicBezTo>
                <a:cubicBezTo>
                  <a:pt x="16587" y="26440"/>
                  <a:pt x="16032" y="26986"/>
                  <a:pt x="15557" y="27611"/>
                </a:cubicBezTo>
                <a:cubicBezTo>
                  <a:pt x="15372" y="27576"/>
                  <a:pt x="15222" y="27541"/>
                  <a:pt x="15046" y="27541"/>
                </a:cubicBezTo>
                <a:cubicBezTo>
                  <a:pt x="14386" y="27426"/>
                  <a:pt x="13725" y="27391"/>
                  <a:pt x="13021" y="27391"/>
                </a:cubicBezTo>
                <a:cubicBezTo>
                  <a:pt x="13576" y="26801"/>
                  <a:pt x="14122" y="26255"/>
                  <a:pt x="14747" y="25815"/>
                </a:cubicBezTo>
                <a:close/>
                <a:moveTo>
                  <a:pt x="71788" y="24345"/>
                </a:moveTo>
                <a:cubicBezTo>
                  <a:pt x="72008" y="24970"/>
                  <a:pt x="72192" y="25595"/>
                  <a:pt x="72377" y="26185"/>
                </a:cubicBezTo>
                <a:cubicBezTo>
                  <a:pt x="72052" y="26475"/>
                  <a:pt x="71682" y="26801"/>
                  <a:pt x="71347" y="27136"/>
                </a:cubicBezTo>
                <a:cubicBezTo>
                  <a:pt x="71171" y="27321"/>
                  <a:pt x="71022" y="27461"/>
                  <a:pt x="70837" y="27611"/>
                </a:cubicBezTo>
                <a:cubicBezTo>
                  <a:pt x="70687" y="27021"/>
                  <a:pt x="70511" y="26405"/>
                  <a:pt x="70326" y="25815"/>
                </a:cubicBezTo>
                <a:cubicBezTo>
                  <a:pt x="70546" y="25595"/>
                  <a:pt x="70801" y="25375"/>
                  <a:pt x="71022" y="25120"/>
                </a:cubicBezTo>
                <a:cubicBezTo>
                  <a:pt x="71277" y="24864"/>
                  <a:pt x="71532" y="24565"/>
                  <a:pt x="71788" y="24345"/>
                </a:cubicBezTo>
                <a:close/>
                <a:moveTo>
                  <a:pt x="25831" y="25815"/>
                </a:moveTo>
                <a:cubicBezTo>
                  <a:pt x="26667" y="26185"/>
                  <a:pt x="27627" y="26475"/>
                  <a:pt x="28648" y="26695"/>
                </a:cubicBezTo>
                <a:cubicBezTo>
                  <a:pt x="28542" y="27136"/>
                  <a:pt x="28393" y="27426"/>
                  <a:pt x="28287" y="27646"/>
                </a:cubicBezTo>
                <a:cubicBezTo>
                  <a:pt x="27292" y="27461"/>
                  <a:pt x="26341" y="27206"/>
                  <a:pt x="25461" y="26845"/>
                </a:cubicBezTo>
                <a:cubicBezTo>
                  <a:pt x="25611" y="26511"/>
                  <a:pt x="25752" y="26185"/>
                  <a:pt x="25831" y="25815"/>
                </a:cubicBezTo>
                <a:close/>
                <a:moveTo>
                  <a:pt x="4481" y="26361"/>
                </a:moveTo>
                <a:cubicBezTo>
                  <a:pt x="4921" y="26383"/>
                  <a:pt x="5362" y="26394"/>
                  <a:pt x="5802" y="26394"/>
                </a:cubicBezTo>
                <a:cubicBezTo>
                  <a:pt x="6242" y="26394"/>
                  <a:pt x="6682" y="26383"/>
                  <a:pt x="7122" y="26361"/>
                </a:cubicBezTo>
                <a:lnTo>
                  <a:pt x="7122" y="26361"/>
                </a:lnTo>
                <a:cubicBezTo>
                  <a:pt x="6533" y="26801"/>
                  <a:pt x="5943" y="27241"/>
                  <a:pt x="5397" y="27681"/>
                </a:cubicBezTo>
                <a:cubicBezTo>
                  <a:pt x="4516" y="27681"/>
                  <a:pt x="3601" y="27681"/>
                  <a:pt x="2720" y="27646"/>
                </a:cubicBezTo>
                <a:cubicBezTo>
                  <a:pt x="3302" y="27206"/>
                  <a:pt x="3891" y="26801"/>
                  <a:pt x="4481" y="26361"/>
                </a:cubicBezTo>
                <a:close/>
                <a:moveTo>
                  <a:pt x="9684" y="26185"/>
                </a:moveTo>
                <a:lnTo>
                  <a:pt x="9684" y="26185"/>
                </a:lnTo>
                <a:cubicBezTo>
                  <a:pt x="9103" y="26625"/>
                  <a:pt x="8549" y="27100"/>
                  <a:pt x="8003" y="27576"/>
                </a:cubicBezTo>
                <a:cubicBezTo>
                  <a:pt x="7519" y="27611"/>
                  <a:pt x="7008" y="27646"/>
                  <a:pt x="6533" y="27646"/>
                </a:cubicBezTo>
                <a:cubicBezTo>
                  <a:pt x="6198" y="27681"/>
                  <a:pt x="5872" y="27681"/>
                  <a:pt x="5538" y="27681"/>
                </a:cubicBezTo>
                <a:cubicBezTo>
                  <a:pt x="6092" y="27241"/>
                  <a:pt x="6682" y="26801"/>
                  <a:pt x="7263" y="26361"/>
                </a:cubicBezTo>
                <a:cubicBezTo>
                  <a:pt x="7783" y="26326"/>
                  <a:pt x="8293" y="26290"/>
                  <a:pt x="8804" y="26255"/>
                </a:cubicBezTo>
                <a:cubicBezTo>
                  <a:pt x="9103" y="26220"/>
                  <a:pt x="9394" y="26220"/>
                  <a:pt x="9684" y="26185"/>
                </a:cubicBezTo>
                <a:close/>
                <a:moveTo>
                  <a:pt x="42955" y="26000"/>
                </a:moveTo>
                <a:cubicBezTo>
                  <a:pt x="42814" y="26326"/>
                  <a:pt x="42699" y="26695"/>
                  <a:pt x="42558" y="27021"/>
                </a:cubicBezTo>
                <a:cubicBezTo>
                  <a:pt x="41528" y="27136"/>
                  <a:pt x="40754" y="27356"/>
                  <a:pt x="39697" y="27681"/>
                </a:cubicBezTo>
                <a:cubicBezTo>
                  <a:pt x="39873" y="27356"/>
                  <a:pt x="40023" y="27021"/>
                  <a:pt x="40172" y="26695"/>
                </a:cubicBezTo>
                <a:cubicBezTo>
                  <a:pt x="41194" y="26326"/>
                  <a:pt x="41933" y="26106"/>
                  <a:pt x="42955" y="26000"/>
                </a:cubicBezTo>
                <a:close/>
                <a:moveTo>
                  <a:pt x="22089" y="26255"/>
                </a:moveTo>
                <a:cubicBezTo>
                  <a:pt x="22565" y="26440"/>
                  <a:pt x="23075" y="26660"/>
                  <a:pt x="23551" y="26880"/>
                </a:cubicBezTo>
                <a:cubicBezTo>
                  <a:pt x="23771" y="27021"/>
                  <a:pt x="24026" y="27136"/>
                  <a:pt x="24246" y="27241"/>
                </a:cubicBezTo>
                <a:cubicBezTo>
                  <a:pt x="24431" y="27321"/>
                  <a:pt x="24616" y="27426"/>
                  <a:pt x="24766" y="27505"/>
                </a:cubicBezTo>
                <a:cubicBezTo>
                  <a:pt x="24581" y="27576"/>
                  <a:pt x="24396" y="27646"/>
                  <a:pt x="24211" y="27726"/>
                </a:cubicBezTo>
                <a:cubicBezTo>
                  <a:pt x="23331" y="27241"/>
                  <a:pt x="22380" y="26766"/>
                  <a:pt x="21429" y="26361"/>
                </a:cubicBezTo>
                <a:cubicBezTo>
                  <a:pt x="21649" y="26290"/>
                  <a:pt x="21869" y="26255"/>
                  <a:pt x="22089" y="26255"/>
                </a:cubicBezTo>
                <a:close/>
                <a:moveTo>
                  <a:pt x="25532" y="27461"/>
                </a:moveTo>
                <a:cubicBezTo>
                  <a:pt x="25787" y="27541"/>
                  <a:pt x="26007" y="27646"/>
                  <a:pt x="26271" y="27726"/>
                </a:cubicBezTo>
                <a:cubicBezTo>
                  <a:pt x="26051" y="27681"/>
                  <a:pt x="25866" y="27611"/>
                  <a:pt x="25681" y="27541"/>
                </a:cubicBezTo>
                <a:cubicBezTo>
                  <a:pt x="25646" y="27505"/>
                  <a:pt x="25567" y="27461"/>
                  <a:pt x="25496" y="27461"/>
                </a:cubicBezTo>
                <a:close/>
                <a:moveTo>
                  <a:pt x="51433" y="25745"/>
                </a:moveTo>
                <a:cubicBezTo>
                  <a:pt x="51318" y="26141"/>
                  <a:pt x="51248" y="26546"/>
                  <a:pt x="51177" y="26951"/>
                </a:cubicBezTo>
                <a:cubicBezTo>
                  <a:pt x="50218" y="27321"/>
                  <a:pt x="49267" y="27576"/>
                  <a:pt x="48351" y="27761"/>
                </a:cubicBezTo>
                <a:cubicBezTo>
                  <a:pt x="48457" y="27426"/>
                  <a:pt x="48571" y="27065"/>
                  <a:pt x="48677" y="26695"/>
                </a:cubicBezTo>
                <a:cubicBezTo>
                  <a:pt x="49602" y="26475"/>
                  <a:pt x="50517" y="26141"/>
                  <a:pt x="51433" y="25745"/>
                </a:cubicBezTo>
                <a:close/>
                <a:moveTo>
                  <a:pt x="73988" y="25005"/>
                </a:moveTo>
                <a:cubicBezTo>
                  <a:pt x="74173" y="25525"/>
                  <a:pt x="74358" y="26070"/>
                  <a:pt x="74614" y="26581"/>
                </a:cubicBezTo>
                <a:cubicBezTo>
                  <a:pt x="74068" y="26916"/>
                  <a:pt x="73548" y="27321"/>
                  <a:pt x="73002" y="27761"/>
                </a:cubicBezTo>
                <a:cubicBezTo>
                  <a:pt x="72818" y="27241"/>
                  <a:pt x="72668" y="26731"/>
                  <a:pt x="72492" y="26220"/>
                </a:cubicBezTo>
                <a:cubicBezTo>
                  <a:pt x="73002" y="25780"/>
                  <a:pt x="73478" y="25375"/>
                  <a:pt x="73988" y="25005"/>
                </a:cubicBezTo>
                <a:close/>
                <a:moveTo>
                  <a:pt x="95739" y="27252"/>
                </a:moveTo>
                <a:cubicBezTo>
                  <a:pt x="96348" y="27252"/>
                  <a:pt x="96954" y="27263"/>
                  <a:pt x="97539" y="27285"/>
                </a:cubicBezTo>
                <a:cubicBezTo>
                  <a:pt x="97979" y="27505"/>
                  <a:pt x="98384" y="27681"/>
                  <a:pt x="98789" y="27866"/>
                </a:cubicBezTo>
                <a:cubicBezTo>
                  <a:pt x="97932" y="27815"/>
                  <a:pt x="97051" y="27782"/>
                  <a:pt x="96154" y="27782"/>
                </a:cubicBezTo>
                <a:cubicBezTo>
                  <a:pt x="95825" y="27782"/>
                  <a:pt x="95495" y="27786"/>
                  <a:pt x="95162" y="27796"/>
                </a:cubicBezTo>
                <a:cubicBezTo>
                  <a:pt x="95048" y="27761"/>
                  <a:pt x="94942" y="27726"/>
                  <a:pt x="94827" y="27681"/>
                </a:cubicBezTo>
                <a:cubicBezTo>
                  <a:pt x="94537" y="27541"/>
                  <a:pt x="94202" y="27426"/>
                  <a:pt x="93912" y="27285"/>
                </a:cubicBezTo>
                <a:cubicBezTo>
                  <a:pt x="94515" y="27263"/>
                  <a:pt x="95129" y="27252"/>
                  <a:pt x="95739" y="27252"/>
                </a:cubicBezTo>
                <a:close/>
                <a:moveTo>
                  <a:pt x="37716" y="26405"/>
                </a:moveTo>
                <a:cubicBezTo>
                  <a:pt x="37531" y="26801"/>
                  <a:pt x="37382" y="27136"/>
                  <a:pt x="37197" y="27461"/>
                </a:cubicBezTo>
                <a:cubicBezTo>
                  <a:pt x="36316" y="27646"/>
                  <a:pt x="35366" y="27796"/>
                  <a:pt x="34415" y="27902"/>
                </a:cubicBezTo>
                <a:cubicBezTo>
                  <a:pt x="34450" y="27761"/>
                  <a:pt x="34520" y="27611"/>
                  <a:pt x="34556" y="27461"/>
                </a:cubicBezTo>
                <a:cubicBezTo>
                  <a:pt x="34635" y="27285"/>
                  <a:pt x="34705" y="27100"/>
                  <a:pt x="34811" y="26916"/>
                </a:cubicBezTo>
                <a:cubicBezTo>
                  <a:pt x="35031" y="26880"/>
                  <a:pt x="35251" y="26845"/>
                  <a:pt x="35471" y="26845"/>
                </a:cubicBezTo>
                <a:cubicBezTo>
                  <a:pt x="36211" y="26731"/>
                  <a:pt x="36977" y="26581"/>
                  <a:pt x="37716" y="26405"/>
                </a:cubicBezTo>
                <a:close/>
                <a:moveTo>
                  <a:pt x="25241" y="27461"/>
                </a:moveTo>
                <a:cubicBezTo>
                  <a:pt x="25426" y="27541"/>
                  <a:pt x="25611" y="27611"/>
                  <a:pt x="25787" y="27681"/>
                </a:cubicBezTo>
                <a:cubicBezTo>
                  <a:pt x="25972" y="27796"/>
                  <a:pt x="26157" y="27866"/>
                  <a:pt x="26306" y="27946"/>
                </a:cubicBezTo>
                <a:cubicBezTo>
                  <a:pt x="25901" y="27796"/>
                  <a:pt x="25496" y="27646"/>
                  <a:pt x="25091" y="27505"/>
                </a:cubicBezTo>
                <a:lnTo>
                  <a:pt x="25127" y="27505"/>
                </a:lnTo>
                <a:cubicBezTo>
                  <a:pt x="25171" y="27505"/>
                  <a:pt x="25206" y="27505"/>
                  <a:pt x="25241" y="27461"/>
                </a:cubicBezTo>
                <a:close/>
                <a:moveTo>
                  <a:pt x="28727" y="26695"/>
                </a:moveTo>
                <a:cubicBezTo>
                  <a:pt x="29423" y="26845"/>
                  <a:pt x="30118" y="26916"/>
                  <a:pt x="30814" y="26986"/>
                </a:cubicBezTo>
                <a:cubicBezTo>
                  <a:pt x="31113" y="27021"/>
                  <a:pt x="31404" y="27021"/>
                  <a:pt x="31659" y="27021"/>
                </a:cubicBezTo>
                <a:cubicBezTo>
                  <a:pt x="31509" y="27461"/>
                  <a:pt x="31369" y="27761"/>
                  <a:pt x="31219" y="27981"/>
                </a:cubicBezTo>
                <a:cubicBezTo>
                  <a:pt x="30268" y="27946"/>
                  <a:pt x="29308" y="27831"/>
                  <a:pt x="28358" y="27681"/>
                </a:cubicBezTo>
                <a:cubicBezTo>
                  <a:pt x="28507" y="27461"/>
                  <a:pt x="28613" y="27136"/>
                  <a:pt x="28727" y="26695"/>
                </a:cubicBezTo>
                <a:close/>
                <a:moveTo>
                  <a:pt x="88339" y="27100"/>
                </a:moveTo>
                <a:cubicBezTo>
                  <a:pt x="88735" y="27241"/>
                  <a:pt x="89105" y="27391"/>
                  <a:pt x="89510" y="27541"/>
                </a:cubicBezTo>
                <a:cubicBezTo>
                  <a:pt x="88409" y="27681"/>
                  <a:pt x="87344" y="27796"/>
                  <a:pt x="86314" y="27981"/>
                </a:cubicBezTo>
                <a:cubicBezTo>
                  <a:pt x="85953" y="27831"/>
                  <a:pt x="85583" y="27681"/>
                  <a:pt x="85214" y="27541"/>
                </a:cubicBezTo>
                <a:cubicBezTo>
                  <a:pt x="86244" y="27356"/>
                  <a:pt x="87274" y="27206"/>
                  <a:pt x="88339" y="27100"/>
                </a:cubicBezTo>
                <a:close/>
                <a:moveTo>
                  <a:pt x="34705" y="26916"/>
                </a:moveTo>
                <a:cubicBezTo>
                  <a:pt x="34635" y="27100"/>
                  <a:pt x="34556" y="27285"/>
                  <a:pt x="34485" y="27426"/>
                </a:cubicBezTo>
                <a:cubicBezTo>
                  <a:pt x="34450" y="27611"/>
                  <a:pt x="34371" y="27761"/>
                  <a:pt x="34300" y="27902"/>
                </a:cubicBezTo>
                <a:cubicBezTo>
                  <a:pt x="33574" y="27960"/>
                  <a:pt x="32842" y="27994"/>
                  <a:pt x="32113" y="27994"/>
                </a:cubicBezTo>
                <a:cubicBezTo>
                  <a:pt x="31853" y="27994"/>
                  <a:pt x="31593" y="27990"/>
                  <a:pt x="31333" y="27981"/>
                </a:cubicBezTo>
                <a:cubicBezTo>
                  <a:pt x="31474" y="27761"/>
                  <a:pt x="31589" y="27426"/>
                  <a:pt x="31774" y="27021"/>
                </a:cubicBezTo>
                <a:cubicBezTo>
                  <a:pt x="32021" y="27033"/>
                  <a:pt x="32271" y="27038"/>
                  <a:pt x="32522" y="27038"/>
                </a:cubicBezTo>
                <a:cubicBezTo>
                  <a:pt x="33238" y="27038"/>
                  <a:pt x="33969" y="26994"/>
                  <a:pt x="34705" y="26916"/>
                </a:cubicBezTo>
                <a:close/>
                <a:moveTo>
                  <a:pt x="93692" y="27321"/>
                </a:moveTo>
                <a:cubicBezTo>
                  <a:pt x="94062" y="27461"/>
                  <a:pt x="94422" y="27611"/>
                  <a:pt x="94827" y="27761"/>
                </a:cubicBezTo>
                <a:cubicBezTo>
                  <a:pt x="94863" y="27761"/>
                  <a:pt x="94898" y="27796"/>
                  <a:pt x="94942" y="27796"/>
                </a:cubicBezTo>
                <a:cubicBezTo>
                  <a:pt x="94018" y="27796"/>
                  <a:pt x="93067" y="27831"/>
                  <a:pt x="92116" y="27902"/>
                </a:cubicBezTo>
                <a:cubicBezTo>
                  <a:pt x="91781" y="27946"/>
                  <a:pt x="91420" y="27981"/>
                  <a:pt x="91086" y="28016"/>
                </a:cubicBezTo>
                <a:cubicBezTo>
                  <a:pt x="91051" y="27981"/>
                  <a:pt x="91015" y="27981"/>
                  <a:pt x="90980" y="27981"/>
                </a:cubicBezTo>
                <a:cubicBezTo>
                  <a:pt x="90610" y="27831"/>
                  <a:pt x="90241" y="27726"/>
                  <a:pt x="89880" y="27576"/>
                </a:cubicBezTo>
                <a:cubicBezTo>
                  <a:pt x="90390" y="27541"/>
                  <a:pt x="90866" y="27505"/>
                  <a:pt x="91376" y="27426"/>
                </a:cubicBezTo>
                <a:cubicBezTo>
                  <a:pt x="92151" y="27391"/>
                  <a:pt x="92917" y="27321"/>
                  <a:pt x="93692" y="27321"/>
                </a:cubicBezTo>
                <a:close/>
                <a:moveTo>
                  <a:pt x="25426" y="26916"/>
                </a:moveTo>
                <a:cubicBezTo>
                  <a:pt x="26306" y="27285"/>
                  <a:pt x="27257" y="27541"/>
                  <a:pt x="28252" y="27726"/>
                </a:cubicBezTo>
                <a:cubicBezTo>
                  <a:pt x="28137" y="27866"/>
                  <a:pt x="28067" y="27946"/>
                  <a:pt x="27953" y="27981"/>
                </a:cubicBezTo>
                <a:cubicBezTo>
                  <a:pt x="27908" y="28006"/>
                  <a:pt x="27859" y="28018"/>
                  <a:pt x="27806" y="28018"/>
                </a:cubicBezTo>
                <a:cubicBezTo>
                  <a:pt x="27640" y="28018"/>
                  <a:pt x="27433" y="27909"/>
                  <a:pt x="27187" y="27796"/>
                </a:cubicBezTo>
                <a:cubicBezTo>
                  <a:pt x="26817" y="27611"/>
                  <a:pt x="26341" y="27356"/>
                  <a:pt x="25646" y="27356"/>
                </a:cubicBezTo>
                <a:cubicBezTo>
                  <a:pt x="25567" y="27321"/>
                  <a:pt x="25461" y="27285"/>
                  <a:pt x="25347" y="27206"/>
                </a:cubicBezTo>
                <a:lnTo>
                  <a:pt x="25276" y="27206"/>
                </a:lnTo>
                <a:cubicBezTo>
                  <a:pt x="25347" y="27100"/>
                  <a:pt x="25391" y="27021"/>
                  <a:pt x="25426" y="26916"/>
                </a:cubicBezTo>
                <a:close/>
                <a:moveTo>
                  <a:pt x="80151" y="26511"/>
                </a:moveTo>
                <a:cubicBezTo>
                  <a:pt x="80415" y="26801"/>
                  <a:pt x="80706" y="27065"/>
                  <a:pt x="81032" y="27285"/>
                </a:cubicBezTo>
                <a:cubicBezTo>
                  <a:pt x="80486" y="27426"/>
                  <a:pt x="79896" y="27576"/>
                  <a:pt x="79350" y="27761"/>
                </a:cubicBezTo>
                <a:cubicBezTo>
                  <a:pt x="79095" y="27866"/>
                  <a:pt x="78831" y="27946"/>
                  <a:pt x="78575" y="28051"/>
                </a:cubicBezTo>
                <a:cubicBezTo>
                  <a:pt x="78320" y="27796"/>
                  <a:pt x="78065" y="27541"/>
                  <a:pt x="77845" y="27241"/>
                </a:cubicBezTo>
                <a:cubicBezTo>
                  <a:pt x="77880" y="27241"/>
                  <a:pt x="77880" y="27241"/>
                  <a:pt x="77915" y="27206"/>
                </a:cubicBezTo>
                <a:cubicBezTo>
                  <a:pt x="78655" y="26916"/>
                  <a:pt x="79385" y="26695"/>
                  <a:pt x="80151" y="26511"/>
                </a:cubicBezTo>
                <a:close/>
                <a:moveTo>
                  <a:pt x="83752" y="26880"/>
                </a:moveTo>
                <a:cubicBezTo>
                  <a:pt x="84113" y="27100"/>
                  <a:pt x="84483" y="27321"/>
                  <a:pt x="84923" y="27505"/>
                </a:cubicBezTo>
                <a:cubicBezTo>
                  <a:pt x="84043" y="27646"/>
                  <a:pt x="83197" y="27831"/>
                  <a:pt x="82317" y="28051"/>
                </a:cubicBezTo>
                <a:cubicBezTo>
                  <a:pt x="82132" y="27946"/>
                  <a:pt x="81956" y="27831"/>
                  <a:pt x="81771" y="27726"/>
                </a:cubicBezTo>
                <a:cubicBezTo>
                  <a:pt x="81586" y="27611"/>
                  <a:pt x="81401" y="27461"/>
                  <a:pt x="81217" y="27356"/>
                </a:cubicBezTo>
                <a:cubicBezTo>
                  <a:pt x="82062" y="27136"/>
                  <a:pt x="82907" y="26986"/>
                  <a:pt x="83752" y="26880"/>
                </a:cubicBezTo>
                <a:close/>
                <a:moveTo>
                  <a:pt x="48571" y="26695"/>
                </a:moveTo>
                <a:cubicBezTo>
                  <a:pt x="48457" y="27065"/>
                  <a:pt x="48351" y="27426"/>
                  <a:pt x="48237" y="27796"/>
                </a:cubicBezTo>
                <a:cubicBezTo>
                  <a:pt x="47946" y="27866"/>
                  <a:pt x="47656" y="27902"/>
                  <a:pt x="47321" y="27946"/>
                </a:cubicBezTo>
                <a:cubicBezTo>
                  <a:pt x="46661" y="28051"/>
                  <a:pt x="45966" y="28122"/>
                  <a:pt x="45340" y="28166"/>
                </a:cubicBezTo>
                <a:cubicBezTo>
                  <a:pt x="45340" y="28086"/>
                  <a:pt x="45376" y="28016"/>
                  <a:pt x="45420" y="27946"/>
                </a:cubicBezTo>
                <a:cubicBezTo>
                  <a:pt x="45525" y="27646"/>
                  <a:pt x="45640" y="27356"/>
                  <a:pt x="45745" y="27065"/>
                </a:cubicBezTo>
                <a:cubicBezTo>
                  <a:pt x="46335" y="27065"/>
                  <a:pt x="46916" y="27021"/>
                  <a:pt x="47506" y="26916"/>
                </a:cubicBezTo>
                <a:cubicBezTo>
                  <a:pt x="47876" y="26880"/>
                  <a:pt x="48237" y="26801"/>
                  <a:pt x="48571" y="26695"/>
                </a:cubicBezTo>
                <a:close/>
                <a:moveTo>
                  <a:pt x="65449" y="24864"/>
                </a:moveTo>
                <a:cubicBezTo>
                  <a:pt x="65519" y="25040"/>
                  <a:pt x="65554" y="25225"/>
                  <a:pt x="65625" y="25445"/>
                </a:cubicBezTo>
                <a:cubicBezTo>
                  <a:pt x="65739" y="25850"/>
                  <a:pt x="65889" y="26255"/>
                  <a:pt x="65995" y="26660"/>
                </a:cubicBezTo>
                <a:cubicBezTo>
                  <a:pt x="65079" y="27206"/>
                  <a:pt x="64128" y="27726"/>
                  <a:pt x="63133" y="28166"/>
                </a:cubicBezTo>
                <a:cubicBezTo>
                  <a:pt x="63028" y="27681"/>
                  <a:pt x="62913" y="27206"/>
                  <a:pt x="62763" y="26731"/>
                </a:cubicBezTo>
                <a:cubicBezTo>
                  <a:pt x="62763" y="26625"/>
                  <a:pt x="62728" y="26511"/>
                  <a:pt x="62693" y="26440"/>
                </a:cubicBezTo>
                <a:cubicBezTo>
                  <a:pt x="63644" y="25965"/>
                  <a:pt x="64568" y="25445"/>
                  <a:pt x="65449" y="24864"/>
                </a:cubicBezTo>
                <a:close/>
                <a:moveTo>
                  <a:pt x="100145" y="26801"/>
                </a:moveTo>
                <a:lnTo>
                  <a:pt x="100145" y="26801"/>
                </a:lnTo>
                <a:cubicBezTo>
                  <a:pt x="100735" y="26880"/>
                  <a:pt x="101325" y="26951"/>
                  <a:pt x="101906" y="27021"/>
                </a:cubicBezTo>
                <a:cubicBezTo>
                  <a:pt x="102496" y="27136"/>
                  <a:pt x="103042" y="27241"/>
                  <a:pt x="103631" y="27356"/>
                </a:cubicBezTo>
                <a:cubicBezTo>
                  <a:pt x="104072" y="27646"/>
                  <a:pt x="104477" y="27902"/>
                  <a:pt x="104917" y="28201"/>
                </a:cubicBezTo>
                <a:cubicBezTo>
                  <a:pt x="104221" y="28016"/>
                  <a:pt x="103526" y="27866"/>
                  <a:pt x="102821" y="27761"/>
                </a:cubicBezTo>
                <a:cubicBezTo>
                  <a:pt x="102381" y="27681"/>
                  <a:pt x="101941" y="27611"/>
                  <a:pt x="101501" y="27541"/>
                </a:cubicBezTo>
                <a:cubicBezTo>
                  <a:pt x="101025" y="27285"/>
                  <a:pt x="100585" y="27065"/>
                  <a:pt x="100145" y="26801"/>
                </a:cubicBezTo>
                <a:close/>
                <a:moveTo>
                  <a:pt x="21279" y="26405"/>
                </a:moveTo>
                <a:cubicBezTo>
                  <a:pt x="22265" y="26801"/>
                  <a:pt x="23225" y="27285"/>
                  <a:pt x="24140" y="27761"/>
                </a:cubicBezTo>
                <a:cubicBezTo>
                  <a:pt x="23885" y="27902"/>
                  <a:pt x="23665" y="28051"/>
                  <a:pt x="23445" y="28236"/>
                </a:cubicBezTo>
                <a:cubicBezTo>
                  <a:pt x="22485" y="27681"/>
                  <a:pt x="21499" y="27206"/>
                  <a:pt x="20469" y="26801"/>
                </a:cubicBezTo>
                <a:cubicBezTo>
                  <a:pt x="20689" y="26695"/>
                  <a:pt x="20874" y="26581"/>
                  <a:pt x="21094" y="26475"/>
                </a:cubicBezTo>
                <a:cubicBezTo>
                  <a:pt x="21165" y="26475"/>
                  <a:pt x="21244" y="26440"/>
                  <a:pt x="21279" y="26405"/>
                </a:cubicBezTo>
                <a:close/>
                <a:moveTo>
                  <a:pt x="44095" y="27032"/>
                </a:moveTo>
                <a:cubicBezTo>
                  <a:pt x="44379" y="27032"/>
                  <a:pt x="44663" y="27043"/>
                  <a:pt x="44935" y="27065"/>
                </a:cubicBezTo>
                <a:lnTo>
                  <a:pt x="45640" y="27065"/>
                </a:lnTo>
                <a:cubicBezTo>
                  <a:pt x="45525" y="27356"/>
                  <a:pt x="45420" y="27646"/>
                  <a:pt x="45340" y="27902"/>
                </a:cubicBezTo>
                <a:cubicBezTo>
                  <a:pt x="45305" y="28016"/>
                  <a:pt x="45270" y="28086"/>
                  <a:pt x="45235" y="28166"/>
                </a:cubicBezTo>
                <a:cubicBezTo>
                  <a:pt x="44680" y="28201"/>
                  <a:pt x="44169" y="28201"/>
                  <a:pt x="43659" y="28236"/>
                </a:cubicBezTo>
                <a:cubicBezTo>
                  <a:pt x="43139" y="28236"/>
                  <a:pt x="42664" y="28236"/>
                  <a:pt x="42189" y="28271"/>
                </a:cubicBezTo>
                <a:cubicBezTo>
                  <a:pt x="42338" y="27902"/>
                  <a:pt x="42479" y="27505"/>
                  <a:pt x="42629" y="27100"/>
                </a:cubicBezTo>
                <a:cubicBezTo>
                  <a:pt x="42814" y="27100"/>
                  <a:pt x="43034" y="27065"/>
                  <a:pt x="43254" y="27065"/>
                </a:cubicBezTo>
                <a:cubicBezTo>
                  <a:pt x="43527" y="27043"/>
                  <a:pt x="43811" y="27032"/>
                  <a:pt x="44095" y="27032"/>
                </a:cubicBezTo>
                <a:close/>
                <a:moveTo>
                  <a:pt x="53854" y="25885"/>
                </a:moveTo>
                <a:lnTo>
                  <a:pt x="53854" y="25885"/>
                </a:lnTo>
                <a:cubicBezTo>
                  <a:pt x="53783" y="26361"/>
                  <a:pt x="53739" y="26845"/>
                  <a:pt x="53669" y="27321"/>
                </a:cubicBezTo>
                <a:cubicBezTo>
                  <a:pt x="52789" y="27681"/>
                  <a:pt x="51873" y="28016"/>
                  <a:pt x="50993" y="28271"/>
                </a:cubicBezTo>
                <a:cubicBezTo>
                  <a:pt x="51063" y="27866"/>
                  <a:pt x="51142" y="27461"/>
                  <a:pt x="51248" y="27021"/>
                </a:cubicBezTo>
                <a:cubicBezTo>
                  <a:pt x="52093" y="26731"/>
                  <a:pt x="52973" y="26326"/>
                  <a:pt x="53854" y="25885"/>
                </a:cubicBezTo>
                <a:close/>
                <a:moveTo>
                  <a:pt x="102346" y="26361"/>
                </a:moveTo>
                <a:lnTo>
                  <a:pt x="102346" y="26361"/>
                </a:lnTo>
                <a:cubicBezTo>
                  <a:pt x="103526" y="26625"/>
                  <a:pt x="104697" y="26951"/>
                  <a:pt x="105832" y="27321"/>
                </a:cubicBezTo>
                <a:cubicBezTo>
                  <a:pt x="106308" y="27646"/>
                  <a:pt x="106713" y="27981"/>
                  <a:pt x="107047" y="28201"/>
                </a:cubicBezTo>
                <a:cubicBezTo>
                  <a:pt x="107083" y="28201"/>
                  <a:pt x="107118" y="28236"/>
                  <a:pt x="107153" y="28271"/>
                </a:cubicBezTo>
                <a:cubicBezTo>
                  <a:pt x="106017" y="27902"/>
                  <a:pt x="104846" y="27541"/>
                  <a:pt x="103667" y="27285"/>
                </a:cubicBezTo>
                <a:cubicBezTo>
                  <a:pt x="103596" y="27241"/>
                  <a:pt x="103526" y="27206"/>
                  <a:pt x="103447" y="27136"/>
                </a:cubicBezTo>
                <a:cubicBezTo>
                  <a:pt x="103086" y="26916"/>
                  <a:pt x="102716" y="26660"/>
                  <a:pt x="102346" y="26361"/>
                </a:cubicBezTo>
                <a:close/>
                <a:moveTo>
                  <a:pt x="104547" y="26185"/>
                </a:moveTo>
                <a:cubicBezTo>
                  <a:pt x="105577" y="26511"/>
                  <a:pt x="106563" y="26845"/>
                  <a:pt x="107593" y="27206"/>
                </a:cubicBezTo>
                <a:cubicBezTo>
                  <a:pt x="108069" y="27576"/>
                  <a:pt x="108509" y="27946"/>
                  <a:pt x="108984" y="28271"/>
                </a:cubicBezTo>
                <a:cubicBezTo>
                  <a:pt x="107963" y="27902"/>
                  <a:pt x="106898" y="27541"/>
                  <a:pt x="105868" y="27241"/>
                </a:cubicBezTo>
                <a:cubicBezTo>
                  <a:pt x="105507" y="26951"/>
                  <a:pt x="105022" y="26581"/>
                  <a:pt x="104547" y="26185"/>
                </a:cubicBezTo>
                <a:close/>
                <a:moveTo>
                  <a:pt x="77184" y="26440"/>
                </a:moveTo>
                <a:cubicBezTo>
                  <a:pt x="77334" y="26695"/>
                  <a:pt x="77510" y="26951"/>
                  <a:pt x="77730" y="27206"/>
                </a:cubicBezTo>
                <a:cubicBezTo>
                  <a:pt x="76964" y="27541"/>
                  <a:pt x="76269" y="27902"/>
                  <a:pt x="75608" y="28307"/>
                </a:cubicBezTo>
                <a:cubicBezTo>
                  <a:pt x="75459" y="28051"/>
                  <a:pt x="75309" y="27831"/>
                  <a:pt x="75203" y="27576"/>
                </a:cubicBezTo>
                <a:cubicBezTo>
                  <a:pt x="75793" y="27171"/>
                  <a:pt x="76454" y="26766"/>
                  <a:pt x="77184" y="26440"/>
                </a:cubicBezTo>
                <a:close/>
                <a:moveTo>
                  <a:pt x="97759" y="27321"/>
                </a:moveTo>
                <a:cubicBezTo>
                  <a:pt x="99009" y="27356"/>
                  <a:pt x="100260" y="27461"/>
                  <a:pt x="101466" y="27611"/>
                </a:cubicBezTo>
                <a:cubicBezTo>
                  <a:pt x="101871" y="27866"/>
                  <a:pt x="102311" y="28086"/>
                  <a:pt x="102751" y="28307"/>
                </a:cubicBezTo>
                <a:cubicBezTo>
                  <a:pt x="101545" y="28122"/>
                  <a:pt x="100295" y="27981"/>
                  <a:pt x="99045" y="27902"/>
                </a:cubicBezTo>
                <a:cubicBezTo>
                  <a:pt x="99009" y="27866"/>
                  <a:pt x="98939" y="27831"/>
                  <a:pt x="98904" y="27831"/>
                </a:cubicBezTo>
                <a:cubicBezTo>
                  <a:pt x="98534" y="27646"/>
                  <a:pt x="98129" y="27461"/>
                  <a:pt x="97759" y="27321"/>
                </a:cubicBezTo>
                <a:close/>
                <a:moveTo>
                  <a:pt x="26491" y="27946"/>
                </a:moveTo>
                <a:lnTo>
                  <a:pt x="26491" y="27946"/>
                </a:lnTo>
                <a:cubicBezTo>
                  <a:pt x="26852" y="28051"/>
                  <a:pt x="27222" y="28201"/>
                  <a:pt x="27627" y="28307"/>
                </a:cubicBezTo>
                <a:cubicBezTo>
                  <a:pt x="27662" y="28307"/>
                  <a:pt x="27733" y="28342"/>
                  <a:pt x="27768" y="28386"/>
                </a:cubicBezTo>
                <a:cubicBezTo>
                  <a:pt x="27442" y="28271"/>
                  <a:pt x="27151" y="28201"/>
                  <a:pt x="26817" y="28122"/>
                </a:cubicBezTo>
                <a:lnTo>
                  <a:pt x="26817" y="28086"/>
                </a:lnTo>
                <a:cubicBezTo>
                  <a:pt x="26711" y="28051"/>
                  <a:pt x="26597" y="27981"/>
                  <a:pt x="26491" y="27946"/>
                </a:cubicBezTo>
                <a:close/>
                <a:moveTo>
                  <a:pt x="40058" y="26731"/>
                </a:moveTo>
                <a:cubicBezTo>
                  <a:pt x="39917" y="27065"/>
                  <a:pt x="39768" y="27391"/>
                  <a:pt x="39583" y="27681"/>
                </a:cubicBezTo>
                <a:cubicBezTo>
                  <a:pt x="39547" y="27726"/>
                  <a:pt x="39512" y="27726"/>
                  <a:pt x="39477" y="27726"/>
                </a:cubicBezTo>
                <a:cubicBezTo>
                  <a:pt x="39327" y="27761"/>
                  <a:pt x="39178" y="27831"/>
                  <a:pt x="38993" y="27866"/>
                </a:cubicBezTo>
                <a:cubicBezTo>
                  <a:pt x="38297" y="28086"/>
                  <a:pt x="37567" y="28236"/>
                  <a:pt x="36792" y="28386"/>
                </a:cubicBezTo>
                <a:cubicBezTo>
                  <a:pt x="36941" y="28086"/>
                  <a:pt x="37126" y="27831"/>
                  <a:pt x="37276" y="27541"/>
                </a:cubicBezTo>
                <a:cubicBezTo>
                  <a:pt x="38007" y="27356"/>
                  <a:pt x="38737" y="27171"/>
                  <a:pt x="39398" y="26951"/>
                </a:cubicBezTo>
                <a:cubicBezTo>
                  <a:pt x="39583" y="26880"/>
                  <a:pt x="39768" y="26801"/>
                  <a:pt x="39952" y="26766"/>
                </a:cubicBezTo>
                <a:cubicBezTo>
                  <a:pt x="39988" y="26731"/>
                  <a:pt x="40023" y="26731"/>
                  <a:pt x="40058" y="26731"/>
                </a:cubicBezTo>
                <a:close/>
                <a:moveTo>
                  <a:pt x="17317" y="26035"/>
                </a:moveTo>
                <a:cubicBezTo>
                  <a:pt x="18347" y="26220"/>
                  <a:pt x="19334" y="26475"/>
                  <a:pt x="20284" y="26845"/>
                </a:cubicBezTo>
                <a:cubicBezTo>
                  <a:pt x="19739" y="27241"/>
                  <a:pt x="19228" y="27796"/>
                  <a:pt x="18788" y="28421"/>
                </a:cubicBezTo>
                <a:cubicBezTo>
                  <a:pt x="17793" y="28051"/>
                  <a:pt x="16763" y="27796"/>
                  <a:pt x="15662" y="27611"/>
                </a:cubicBezTo>
                <a:cubicBezTo>
                  <a:pt x="16147" y="26986"/>
                  <a:pt x="16692" y="26440"/>
                  <a:pt x="17317" y="26035"/>
                </a:cubicBezTo>
                <a:close/>
                <a:moveTo>
                  <a:pt x="68011" y="25375"/>
                </a:moveTo>
                <a:cubicBezTo>
                  <a:pt x="68090" y="25595"/>
                  <a:pt x="68160" y="25850"/>
                  <a:pt x="68231" y="26106"/>
                </a:cubicBezTo>
                <a:cubicBezTo>
                  <a:pt x="68345" y="26475"/>
                  <a:pt x="68451" y="26845"/>
                  <a:pt x="68565" y="27171"/>
                </a:cubicBezTo>
                <a:cubicBezTo>
                  <a:pt x="67940" y="27646"/>
                  <a:pt x="67280" y="28086"/>
                  <a:pt x="66620" y="28456"/>
                </a:cubicBezTo>
                <a:cubicBezTo>
                  <a:pt x="66584" y="28342"/>
                  <a:pt x="66549" y="28236"/>
                  <a:pt x="66505" y="28122"/>
                </a:cubicBezTo>
                <a:cubicBezTo>
                  <a:pt x="66399" y="27646"/>
                  <a:pt x="66250" y="27171"/>
                  <a:pt x="66109" y="26695"/>
                </a:cubicBezTo>
                <a:cubicBezTo>
                  <a:pt x="66769" y="26290"/>
                  <a:pt x="67430" y="25850"/>
                  <a:pt x="68011" y="25375"/>
                </a:cubicBezTo>
                <a:close/>
                <a:moveTo>
                  <a:pt x="89695" y="27611"/>
                </a:moveTo>
                <a:cubicBezTo>
                  <a:pt x="90100" y="27761"/>
                  <a:pt x="90461" y="27902"/>
                  <a:pt x="90866" y="28016"/>
                </a:cubicBezTo>
                <a:cubicBezTo>
                  <a:pt x="89730" y="28122"/>
                  <a:pt x="88665" y="28271"/>
                  <a:pt x="87564" y="28456"/>
                </a:cubicBezTo>
                <a:cubicBezTo>
                  <a:pt x="87459" y="28386"/>
                  <a:pt x="87309" y="28342"/>
                  <a:pt x="87159" y="28307"/>
                </a:cubicBezTo>
                <a:cubicBezTo>
                  <a:pt x="86939" y="28201"/>
                  <a:pt x="86719" y="28122"/>
                  <a:pt x="86499" y="28051"/>
                </a:cubicBezTo>
                <a:cubicBezTo>
                  <a:pt x="87529" y="27866"/>
                  <a:pt x="88594" y="27726"/>
                  <a:pt x="89695" y="27611"/>
                </a:cubicBezTo>
                <a:close/>
                <a:moveTo>
                  <a:pt x="25866" y="27461"/>
                </a:moveTo>
                <a:lnTo>
                  <a:pt x="25866" y="27461"/>
                </a:lnTo>
                <a:cubicBezTo>
                  <a:pt x="26412" y="27505"/>
                  <a:pt x="26817" y="27681"/>
                  <a:pt x="27151" y="27866"/>
                </a:cubicBezTo>
                <a:cubicBezTo>
                  <a:pt x="27387" y="28000"/>
                  <a:pt x="27604" y="28097"/>
                  <a:pt x="27790" y="28097"/>
                </a:cubicBezTo>
                <a:cubicBezTo>
                  <a:pt x="27861" y="28097"/>
                  <a:pt x="27927" y="28083"/>
                  <a:pt x="27988" y="28051"/>
                </a:cubicBezTo>
                <a:cubicBezTo>
                  <a:pt x="28102" y="28016"/>
                  <a:pt x="28208" y="27902"/>
                  <a:pt x="28322" y="27761"/>
                </a:cubicBezTo>
                <a:cubicBezTo>
                  <a:pt x="29238" y="27902"/>
                  <a:pt x="30189" y="28016"/>
                  <a:pt x="31184" y="28051"/>
                </a:cubicBezTo>
                <a:cubicBezTo>
                  <a:pt x="30964" y="28386"/>
                  <a:pt x="30743" y="28527"/>
                  <a:pt x="30488" y="28562"/>
                </a:cubicBezTo>
                <a:cubicBezTo>
                  <a:pt x="29388" y="28456"/>
                  <a:pt x="28287" y="28271"/>
                  <a:pt x="27257" y="28016"/>
                </a:cubicBezTo>
                <a:cubicBezTo>
                  <a:pt x="27037" y="27946"/>
                  <a:pt x="26852" y="27866"/>
                  <a:pt x="26632" y="27796"/>
                </a:cubicBezTo>
                <a:cubicBezTo>
                  <a:pt x="26377" y="27681"/>
                  <a:pt x="26121" y="27576"/>
                  <a:pt x="25866" y="27461"/>
                </a:cubicBezTo>
                <a:close/>
                <a:moveTo>
                  <a:pt x="95118" y="27866"/>
                </a:moveTo>
                <a:cubicBezTo>
                  <a:pt x="95602" y="28051"/>
                  <a:pt x="96042" y="28236"/>
                  <a:pt x="96483" y="28421"/>
                </a:cubicBezTo>
                <a:cubicBezTo>
                  <a:pt x="95417" y="28421"/>
                  <a:pt x="94317" y="28456"/>
                  <a:pt x="93216" y="28491"/>
                </a:cubicBezTo>
                <a:cubicBezTo>
                  <a:pt x="93031" y="28527"/>
                  <a:pt x="92811" y="28527"/>
                  <a:pt x="92626" y="28562"/>
                </a:cubicBezTo>
                <a:cubicBezTo>
                  <a:pt x="92186" y="28386"/>
                  <a:pt x="91746" y="28236"/>
                  <a:pt x="91271" y="28086"/>
                </a:cubicBezTo>
                <a:cubicBezTo>
                  <a:pt x="91561" y="28051"/>
                  <a:pt x="91861" y="28016"/>
                  <a:pt x="92151" y="28016"/>
                </a:cubicBezTo>
                <a:cubicBezTo>
                  <a:pt x="93137" y="27946"/>
                  <a:pt x="94167" y="27902"/>
                  <a:pt x="95118" y="27866"/>
                </a:cubicBezTo>
                <a:close/>
                <a:moveTo>
                  <a:pt x="56565" y="26070"/>
                </a:moveTo>
                <a:cubicBezTo>
                  <a:pt x="56601" y="26546"/>
                  <a:pt x="56645" y="26986"/>
                  <a:pt x="56645" y="27426"/>
                </a:cubicBezTo>
                <a:cubicBezTo>
                  <a:pt x="56240" y="27611"/>
                  <a:pt x="55800" y="27796"/>
                  <a:pt x="55359" y="27981"/>
                </a:cubicBezTo>
                <a:cubicBezTo>
                  <a:pt x="54805" y="28201"/>
                  <a:pt x="54224" y="28421"/>
                  <a:pt x="53669" y="28606"/>
                </a:cubicBezTo>
                <a:cubicBezTo>
                  <a:pt x="53704" y="28201"/>
                  <a:pt x="53739" y="27796"/>
                  <a:pt x="53783" y="27391"/>
                </a:cubicBezTo>
                <a:cubicBezTo>
                  <a:pt x="54329" y="27136"/>
                  <a:pt x="54884" y="26880"/>
                  <a:pt x="55465" y="26625"/>
                </a:cubicBezTo>
                <a:cubicBezTo>
                  <a:pt x="55835" y="26440"/>
                  <a:pt x="56205" y="26255"/>
                  <a:pt x="56565" y="26070"/>
                </a:cubicBezTo>
                <a:close/>
                <a:moveTo>
                  <a:pt x="85037" y="27576"/>
                </a:moveTo>
                <a:cubicBezTo>
                  <a:pt x="85434" y="27726"/>
                  <a:pt x="85803" y="27866"/>
                  <a:pt x="86173" y="28016"/>
                </a:cubicBezTo>
                <a:cubicBezTo>
                  <a:pt x="85214" y="28201"/>
                  <a:pt x="84263" y="28386"/>
                  <a:pt x="83347" y="28606"/>
                </a:cubicBezTo>
                <a:cubicBezTo>
                  <a:pt x="83057" y="28421"/>
                  <a:pt x="82757" y="28271"/>
                  <a:pt x="82431" y="28086"/>
                </a:cubicBezTo>
                <a:cubicBezTo>
                  <a:pt x="83312" y="27902"/>
                  <a:pt x="84192" y="27726"/>
                  <a:pt x="85037" y="27576"/>
                </a:cubicBezTo>
                <a:close/>
                <a:moveTo>
                  <a:pt x="27953" y="28271"/>
                </a:moveTo>
                <a:lnTo>
                  <a:pt x="27953" y="28271"/>
                </a:lnTo>
                <a:cubicBezTo>
                  <a:pt x="28578" y="28421"/>
                  <a:pt x="29238" y="28527"/>
                  <a:pt x="29898" y="28606"/>
                </a:cubicBezTo>
                <a:cubicBezTo>
                  <a:pt x="29643" y="28606"/>
                  <a:pt x="29388" y="28606"/>
                  <a:pt x="29088" y="28641"/>
                </a:cubicBezTo>
                <a:cubicBezTo>
                  <a:pt x="28947" y="28606"/>
                  <a:pt x="28798" y="28562"/>
                  <a:pt x="28692" y="28527"/>
                </a:cubicBezTo>
                <a:cubicBezTo>
                  <a:pt x="28428" y="28421"/>
                  <a:pt x="28173" y="28342"/>
                  <a:pt x="27953" y="28271"/>
                </a:cubicBezTo>
                <a:close/>
                <a:moveTo>
                  <a:pt x="37162" y="27541"/>
                </a:moveTo>
                <a:cubicBezTo>
                  <a:pt x="37012" y="27831"/>
                  <a:pt x="36836" y="28122"/>
                  <a:pt x="36686" y="28386"/>
                </a:cubicBezTo>
                <a:cubicBezTo>
                  <a:pt x="35806" y="28527"/>
                  <a:pt x="34925" y="28606"/>
                  <a:pt x="34010" y="28641"/>
                </a:cubicBezTo>
                <a:cubicBezTo>
                  <a:pt x="34151" y="28456"/>
                  <a:pt x="34265" y="28236"/>
                  <a:pt x="34371" y="27981"/>
                </a:cubicBezTo>
                <a:cubicBezTo>
                  <a:pt x="34705" y="27946"/>
                  <a:pt x="35075" y="27902"/>
                  <a:pt x="35401" y="27866"/>
                </a:cubicBezTo>
                <a:cubicBezTo>
                  <a:pt x="35991" y="27796"/>
                  <a:pt x="36572" y="27681"/>
                  <a:pt x="37162" y="27541"/>
                </a:cubicBezTo>
                <a:close/>
                <a:moveTo>
                  <a:pt x="42514" y="27136"/>
                </a:moveTo>
                <a:lnTo>
                  <a:pt x="42514" y="27136"/>
                </a:lnTo>
                <a:cubicBezTo>
                  <a:pt x="42373" y="27505"/>
                  <a:pt x="42224" y="27902"/>
                  <a:pt x="42074" y="28271"/>
                </a:cubicBezTo>
                <a:cubicBezTo>
                  <a:pt x="41123" y="28342"/>
                  <a:pt x="40208" y="28421"/>
                  <a:pt x="39213" y="28641"/>
                </a:cubicBezTo>
                <a:cubicBezTo>
                  <a:pt x="39363" y="28342"/>
                  <a:pt x="39512" y="28051"/>
                  <a:pt x="39653" y="27761"/>
                </a:cubicBezTo>
                <a:cubicBezTo>
                  <a:pt x="40718" y="27461"/>
                  <a:pt x="41493" y="27241"/>
                  <a:pt x="42514" y="27136"/>
                </a:cubicBezTo>
                <a:close/>
                <a:moveTo>
                  <a:pt x="95382" y="27866"/>
                </a:moveTo>
                <a:cubicBezTo>
                  <a:pt x="96623" y="27866"/>
                  <a:pt x="97838" y="27902"/>
                  <a:pt x="99045" y="27981"/>
                </a:cubicBezTo>
                <a:cubicBezTo>
                  <a:pt x="99485" y="28201"/>
                  <a:pt x="99960" y="28421"/>
                  <a:pt x="100400" y="28641"/>
                </a:cubicBezTo>
                <a:cubicBezTo>
                  <a:pt x="99194" y="28491"/>
                  <a:pt x="97979" y="28456"/>
                  <a:pt x="96738" y="28421"/>
                </a:cubicBezTo>
                <a:cubicBezTo>
                  <a:pt x="96263" y="28236"/>
                  <a:pt x="95822" y="28051"/>
                  <a:pt x="95382" y="27866"/>
                </a:cubicBezTo>
                <a:close/>
                <a:moveTo>
                  <a:pt x="34265" y="27981"/>
                </a:moveTo>
                <a:lnTo>
                  <a:pt x="34265" y="27981"/>
                </a:lnTo>
                <a:cubicBezTo>
                  <a:pt x="34151" y="28236"/>
                  <a:pt x="34045" y="28456"/>
                  <a:pt x="33895" y="28676"/>
                </a:cubicBezTo>
                <a:cubicBezTo>
                  <a:pt x="33610" y="28686"/>
                  <a:pt x="33325" y="28690"/>
                  <a:pt x="33041" y="28690"/>
                </a:cubicBezTo>
                <a:cubicBezTo>
                  <a:pt x="32266" y="28690"/>
                  <a:pt x="31498" y="28657"/>
                  <a:pt x="30743" y="28606"/>
                </a:cubicBezTo>
                <a:cubicBezTo>
                  <a:pt x="30928" y="28527"/>
                  <a:pt x="31113" y="28342"/>
                  <a:pt x="31289" y="28086"/>
                </a:cubicBezTo>
                <a:cubicBezTo>
                  <a:pt x="31538" y="28095"/>
                  <a:pt x="31786" y="28100"/>
                  <a:pt x="32034" y="28100"/>
                </a:cubicBezTo>
                <a:cubicBezTo>
                  <a:pt x="32778" y="28100"/>
                  <a:pt x="33519" y="28060"/>
                  <a:pt x="34265" y="27981"/>
                </a:cubicBezTo>
                <a:close/>
                <a:moveTo>
                  <a:pt x="59682" y="26185"/>
                </a:moveTo>
                <a:cubicBezTo>
                  <a:pt x="59726" y="26255"/>
                  <a:pt x="59726" y="26361"/>
                  <a:pt x="59761" y="26475"/>
                </a:cubicBezTo>
                <a:cubicBezTo>
                  <a:pt x="59832" y="26845"/>
                  <a:pt x="59902" y="27206"/>
                  <a:pt x="59946" y="27576"/>
                </a:cubicBezTo>
                <a:cubicBezTo>
                  <a:pt x="58951" y="28016"/>
                  <a:pt x="57886" y="28421"/>
                  <a:pt x="56821" y="28782"/>
                </a:cubicBezTo>
                <a:cubicBezTo>
                  <a:pt x="56821" y="28491"/>
                  <a:pt x="56786" y="28201"/>
                  <a:pt x="56786" y="27946"/>
                </a:cubicBezTo>
                <a:cubicBezTo>
                  <a:pt x="56750" y="27796"/>
                  <a:pt x="56750" y="27646"/>
                  <a:pt x="56750" y="27505"/>
                </a:cubicBezTo>
                <a:cubicBezTo>
                  <a:pt x="57745" y="27065"/>
                  <a:pt x="58731" y="26625"/>
                  <a:pt x="59682" y="26185"/>
                </a:cubicBezTo>
                <a:close/>
                <a:moveTo>
                  <a:pt x="27257" y="28307"/>
                </a:moveTo>
                <a:lnTo>
                  <a:pt x="27257" y="28307"/>
                </a:lnTo>
                <a:cubicBezTo>
                  <a:pt x="27592" y="28421"/>
                  <a:pt x="27917" y="28491"/>
                  <a:pt x="28287" y="28562"/>
                </a:cubicBezTo>
                <a:cubicBezTo>
                  <a:pt x="28393" y="28641"/>
                  <a:pt x="28507" y="28676"/>
                  <a:pt x="28613" y="28712"/>
                </a:cubicBezTo>
                <a:cubicBezTo>
                  <a:pt x="28507" y="28747"/>
                  <a:pt x="28358" y="28782"/>
                  <a:pt x="28252" y="28826"/>
                </a:cubicBezTo>
                <a:cubicBezTo>
                  <a:pt x="27917" y="28641"/>
                  <a:pt x="27592" y="28491"/>
                  <a:pt x="27257" y="28307"/>
                </a:cubicBezTo>
                <a:close/>
                <a:moveTo>
                  <a:pt x="74649" y="26660"/>
                </a:moveTo>
                <a:cubicBezTo>
                  <a:pt x="74763" y="26951"/>
                  <a:pt x="74913" y="27241"/>
                  <a:pt x="75089" y="27541"/>
                </a:cubicBezTo>
                <a:cubicBezTo>
                  <a:pt x="74508" y="27946"/>
                  <a:pt x="73953" y="28386"/>
                  <a:pt x="73407" y="28826"/>
                </a:cubicBezTo>
                <a:cubicBezTo>
                  <a:pt x="73293" y="28491"/>
                  <a:pt x="73152" y="28166"/>
                  <a:pt x="73038" y="27831"/>
                </a:cubicBezTo>
                <a:cubicBezTo>
                  <a:pt x="73592" y="27391"/>
                  <a:pt x="74103" y="27021"/>
                  <a:pt x="74649" y="26660"/>
                </a:cubicBezTo>
                <a:close/>
                <a:moveTo>
                  <a:pt x="81111" y="27356"/>
                </a:moveTo>
                <a:cubicBezTo>
                  <a:pt x="81331" y="27505"/>
                  <a:pt x="81516" y="27646"/>
                  <a:pt x="81736" y="27796"/>
                </a:cubicBezTo>
                <a:cubicBezTo>
                  <a:pt x="81877" y="27866"/>
                  <a:pt x="82062" y="27981"/>
                  <a:pt x="82211" y="28086"/>
                </a:cubicBezTo>
                <a:cubicBezTo>
                  <a:pt x="81331" y="28307"/>
                  <a:pt x="80451" y="28562"/>
                  <a:pt x="79535" y="28861"/>
                </a:cubicBezTo>
                <a:cubicBezTo>
                  <a:pt x="79491" y="28826"/>
                  <a:pt x="79456" y="28782"/>
                  <a:pt x="79421" y="28747"/>
                </a:cubicBezTo>
                <a:cubicBezTo>
                  <a:pt x="79165" y="28562"/>
                  <a:pt x="78910" y="28342"/>
                  <a:pt x="78655" y="28122"/>
                </a:cubicBezTo>
                <a:cubicBezTo>
                  <a:pt x="78910" y="28016"/>
                  <a:pt x="79130" y="27946"/>
                  <a:pt x="79385" y="27866"/>
                </a:cubicBezTo>
                <a:cubicBezTo>
                  <a:pt x="79975" y="27646"/>
                  <a:pt x="80521" y="27505"/>
                  <a:pt x="81111" y="27356"/>
                </a:cubicBezTo>
                <a:close/>
                <a:moveTo>
                  <a:pt x="70247" y="25885"/>
                </a:moveTo>
                <a:cubicBezTo>
                  <a:pt x="70432" y="26475"/>
                  <a:pt x="70617" y="27100"/>
                  <a:pt x="70766" y="27681"/>
                </a:cubicBezTo>
                <a:cubicBezTo>
                  <a:pt x="70247" y="28122"/>
                  <a:pt x="69736" y="28562"/>
                  <a:pt x="69190" y="28932"/>
                </a:cubicBezTo>
                <a:cubicBezTo>
                  <a:pt x="69041" y="28421"/>
                  <a:pt x="68856" y="27902"/>
                  <a:pt x="68706" y="27356"/>
                </a:cubicBezTo>
                <a:cubicBezTo>
                  <a:pt x="68706" y="27321"/>
                  <a:pt x="68671" y="27285"/>
                  <a:pt x="68671" y="27206"/>
                </a:cubicBezTo>
                <a:cubicBezTo>
                  <a:pt x="69226" y="26801"/>
                  <a:pt x="69736" y="26361"/>
                  <a:pt x="70247" y="25885"/>
                </a:cubicBezTo>
                <a:close/>
                <a:moveTo>
                  <a:pt x="91051" y="28086"/>
                </a:moveTo>
                <a:cubicBezTo>
                  <a:pt x="91526" y="28236"/>
                  <a:pt x="91966" y="28421"/>
                  <a:pt x="92406" y="28562"/>
                </a:cubicBezTo>
                <a:cubicBezTo>
                  <a:pt x="91235" y="28641"/>
                  <a:pt x="90100" y="28782"/>
                  <a:pt x="88920" y="28967"/>
                </a:cubicBezTo>
                <a:cubicBezTo>
                  <a:pt x="88515" y="28826"/>
                  <a:pt x="88154" y="28641"/>
                  <a:pt x="87749" y="28491"/>
                </a:cubicBezTo>
                <a:cubicBezTo>
                  <a:pt x="88814" y="28342"/>
                  <a:pt x="89950" y="28201"/>
                  <a:pt x="91051" y="28086"/>
                </a:cubicBezTo>
                <a:close/>
                <a:moveTo>
                  <a:pt x="25241" y="27646"/>
                </a:moveTo>
                <a:lnTo>
                  <a:pt x="25241" y="27646"/>
                </a:lnTo>
                <a:cubicBezTo>
                  <a:pt x="25752" y="27866"/>
                  <a:pt x="26271" y="28016"/>
                  <a:pt x="26782" y="28201"/>
                </a:cubicBezTo>
                <a:cubicBezTo>
                  <a:pt x="27257" y="28421"/>
                  <a:pt x="27697" y="28641"/>
                  <a:pt x="28137" y="28861"/>
                </a:cubicBezTo>
                <a:lnTo>
                  <a:pt x="28102" y="28861"/>
                </a:lnTo>
                <a:cubicBezTo>
                  <a:pt x="27953" y="28896"/>
                  <a:pt x="27847" y="28967"/>
                  <a:pt x="27733" y="29002"/>
                </a:cubicBezTo>
                <a:cubicBezTo>
                  <a:pt x="27592" y="28932"/>
                  <a:pt x="27477" y="28861"/>
                  <a:pt x="27328" y="28826"/>
                </a:cubicBezTo>
                <a:cubicBezTo>
                  <a:pt x="26632" y="28421"/>
                  <a:pt x="25972" y="28016"/>
                  <a:pt x="25241" y="27646"/>
                </a:cubicBezTo>
                <a:close/>
                <a:moveTo>
                  <a:pt x="51142" y="27065"/>
                </a:moveTo>
                <a:lnTo>
                  <a:pt x="51142" y="27065"/>
                </a:lnTo>
                <a:cubicBezTo>
                  <a:pt x="51063" y="27461"/>
                  <a:pt x="50993" y="27902"/>
                  <a:pt x="50922" y="28307"/>
                </a:cubicBezTo>
                <a:cubicBezTo>
                  <a:pt x="49927" y="28606"/>
                  <a:pt x="48976" y="28826"/>
                  <a:pt x="48017" y="29002"/>
                </a:cubicBezTo>
                <a:cubicBezTo>
                  <a:pt x="48017" y="28932"/>
                  <a:pt x="48017" y="28896"/>
                  <a:pt x="48061" y="28861"/>
                </a:cubicBezTo>
                <a:cubicBezTo>
                  <a:pt x="48131" y="28527"/>
                  <a:pt x="48237" y="28201"/>
                  <a:pt x="48316" y="27866"/>
                </a:cubicBezTo>
                <a:cubicBezTo>
                  <a:pt x="49267" y="27681"/>
                  <a:pt x="50183" y="27426"/>
                  <a:pt x="51142" y="27065"/>
                </a:cubicBezTo>
                <a:close/>
                <a:moveTo>
                  <a:pt x="39547" y="27796"/>
                </a:moveTo>
                <a:cubicBezTo>
                  <a:pt x="39398" y="28086"/>
                  <a:pt x="39257" y="28386"/>
                  <a:pt x="39107" y="28641"/>
                </a:cubicBezTo>
                <a:cubicBezTo>
                  <a:pt x="38993" y="28676"/>
                  <a:pt x="38922" y="28676"/>
                  <a:pt x="38852" y="28712"/>
                </a:cubicBezTo>
                <a:cubicBezTo>
                  <a:pt x="38042" y="28896"/>
                  <a:pt x="37162" y="29002"/>
                  <a:pt x="36281" y="29081"/>
                </a:cubicBezTo>
                <a:cubicBezTo>
                  <a:pt x="36431" y="28896"/>
                  <a:pt x="36572" y="28676"/>
                  <a:pt x="36721" y="28456"/>
                </a:cubicBezTo>
                <a:cubicBezTo>
                  <a:pt x="37531" y="28342"/>
                  <a:pt x="38297" y="28166"/>
                  <a:pt x="39037" y="27946"/>
                </a:cubicBezTo>
                <a:cubicBezTo>
                  <a:pt x="39178" y="27902"/>
                  <a:pt x="39363" y="27866"/>
                  <a:pt x="39512" y="27831"/>
                </a:cubicBezTo>
                <a:cubicBezTo>
                  <a:pt x="39512" y="27796"/>
                  <a:pt x="39512" y="27796"/>
                  <a:pt x="39547" y="27796"/>
                </a:cubicBezTo>
                <a:close/>
                <a:moveTo>
                  <a:pt x="86314" y="28086"/>
                </a:moveTo>
                <a:cubicBezTo>
                  <a:pt x="86613" y="28166"/>
                  <a:pt x="86869" y="28271"/>
                  <a:pt x="87124" y="28386"/>
                </a:cubicBezTo>
                <a:cubicBezTo>
                  <a:pt x="87238" y="28421"/>
                  <a:pt x="87309" y="28456"/>
                  <a:pt x="87379" y="28456"/>
                </a:cubicBezTo>
                <a:cubicBezTo>
                  <a:pt x="86358" y="28641"/>
                  <a:pt x="85328" y="28861"/>
                  <a:pt x="84333" y="29081"/>
                </a:cubicBezTo>
                <a:cubicBezTo>
                  <a:pt x="84228" y="29046"/>
                  <a:pt x="84157" y="29002"/>
                  <a:pt x="84078" y="28967"/>
                </a:cubicBezTo>
                <a:cubicBezTo>
                  <a:pt x="83893" y="28861"/>
                  <a:pt x="83673" y="28747"/>
                  <a:pt x="83453" y="28641"/>
                </a:cubicBezTo>
                <a:cubicBezTo>
                  <a:pt x="84412" y="28421"/>
                  <a:pt x="85328" y="28236"/>
                  <a:pt x="86314" y="28086"/>
                </a:cubicBezTo>
                <a:close/>
                <a:moveTo>
                  <a:pt x="101686" y="27646"/>
                </a:moveTo>
                <a:lnTo>
                  <a:pt x="101686" y="27646"/>
                </a:lnTo>
                <a:cubicBezTo>
                  <a:pt x="102056" y="27726"/>
                  <a:pt x="102425" y="27761"/>
                  <a:pt x="102786" y="27831"/>
                </a:cubicBezTo>
                <a:cubicBezTo>
                  <a:pt x="103596" y="27981"/>
                  <a:pt x="104406" y="28122"/>
                  <a:pt x="105172" y="28342"/>
                </a:cubicBezTo>
                <a:cubicBezTo>
                  <a:pt x="105577" y="28606"/>
                  <a:pt x="106017" y="28861"/>
                  <a:pt x="106422" y="29081"/>
                </a:cubicBezTo>
                <a:cubicBezTo>
                  <a:pt x="105947" y="28967"/>
                  <a:pt x="105507" y="28861"/>
                  <a:pt x="105022" y="28747"/>
                </a:cubicBezTo>
                <a:cubicBezTo>
                  <a:pt x="104362" y="28606"/>
                  <a:pt x="103702" y="28456"/>
                  <a:pt x="103006" y="28342"/>
                </a:cubicBezTo>
                <a:cubicBezTo>
                  <a:pt x="102971" y="28342"/>
                  <a:pt x="102901" y="28307"/>
                  <a:pt x="102865" y="28271"/>
                </a:cubicBezTo>
                <a:cubicBezTo>
                  <a:pt x="102460" y="28086"/>
                  <a:pt x="102091" y="27866"/>
                  <a:pt x="101686" y="27646"/>
                </a:cubicBezTo>
                <a:close/>
                <a:moveTo>
                  <a:pt x="30523" y="28676"/>
                </a:moveTo>
                <a:cubicBezTo>
                  <a:pt x="31329" y="28728"/>
                  <a:pt x="32135" y="28761"/>
                  <a:pt x="32940" y="28761"/>
                </a:cubicBezTo>
                <a:cubicBezTo>
                  <a:pt x="33235" y="28761"/>
                  <a:pt x="33530" y="28756"/>
                  <a:pt x="33825" y="28747"/>
                </a:cubicBezTo>
                <a:lnTo>
                  <a:pt x="33825" y="28747"/>
                </a:lnTo>
                <a:cubicBezTo>
                  <a:pt x="33710" y="28896"/>
                  <a:pt x="33570" y="29046"/>
                  <a:pt x="33420" y="29152"/>
                </a:cubicBezTo>
                <a:cubicBezTo>
                  <a:pt x="32170" y="29117"/>
                  <a:pt x="30893" y="29002"/>
                  <a:pt x="29678" y="28782"/>
                </a:cubicBezTo>
                <a:cubicBezTo>
                  <a:pt x="29573" y="28747"/>
                  <a:pt x="29458" y="28712"/>
                  <a:pt x="29308" y="28676"/>
                </a:cubicBezTo>
                <a:close/>
                <a:moveTo>
                  <a:pt x="36616" y="28491"/>
                </a:moveTo>
                <a:cubicBezTo>
                  <a:pt x="36466" y="28676"/>
                  <a:pt x="36316" y="28896"/>
                  <a:pt x="36176" y="29117"/>
                </a:cubicBezTo>
                <a:cubicBezTo>
                  <a:pt x="35578" y="29141"/>
                  <a:pt x="34945" y="29166"/>
                  <a:pt x="34314" y="29166"/>
                </a:cubicBezTo>
                <a:cubicBezTo>
                  <a:pt x="34053" y="29166"/>
                  <a:pt x="33792" y="29162"/>
                  <a:pt x="33534" y="29152"/>
                </a:cubicBezTo>
                <a:cubicBezTo>
                  <a:pt x="33675" y="29046"/>
                  <a:pt x="33825" y="28896"/>
                  <a:pt x="33930" y="28747"/>
                </a:cubicBezTo>
                <a:cubicBezTo>
                  <a:pt x="34705" y="28712"/>
                  <a:pt x="35436" y="28641"/>
                  <a:pt x="36176" y="28527"/>
                </a:cubicBezTo>
                <a:cubicBezTo>
                  <a:pt x="36316" y="28527"/>
                  <a:pt x="36466" y="28491"/>
                  <a:pt x="36616" y="28491"/>
                </a:cubicBezTo>
                <a:close/>
                <a:moveTo>
                  <a:pt x="2606" y="27726"/>
                </a:moveTo>
                <a:cubicBezTo>
                  <a:pt x="3486" y="27761"/>
                  <a:pt x="4402" y="27796"/>
                  <a:pt x="5282" y="27796"/>
                </a:cubicBezTo>
                <a:cubicBezTo>
                  <a:pt x="4701" y="28236"/>
                  <a:pt x="4111" y="28712"/>
                  <a:pt x="3522" y="29187"/>
                </a:cubicBezTo>
                <a:cubicBezTo>
                  <a:pt x="2641" y="29152"/>
                  <a:pt x="1761" y="29046"/>
                  <a:pt x="880" y="28967"/>
                </a:cubicBezTo>
                <a:cubicBezTo>
                  <a:pt x="1435" y="28562"/>
                  <a:pt x="2016" y="28122"/>
                  <a:pt x="2606" y="27726"/>
                </a:cubicBezTo>
                <a:close/>
                <a:moveTo>
                  <a:pt x="77774" y="27285"/>
                </a:moveTo>
                <a:cubicBezTo>
                  <a:pt x="77994" y="27576"/>
                  <a:pt x="78250" y="27831"/>
                  <a:pt x="78505" y="28086"/>
                </a:cubicBezTo>
                <a:cubicBezTo>
                  <a:pt x="77695" y="28421"/>
                  <a:pt x="76964" y="28782"/>
                  <a:pt x="76234" y="29187"/>
                </a:cubicBezTo>
                <a:cubicBezTo>
                  <a:pt x="76049" y="28932"/>
                  <a:pt x="75864" y="28641"/>
                  <a:pt x="75679" y="28386"/>
                </a:cubicBezTo>
                <a:cubicBezTo>
                  <a:pt x="76339" y="27981"/>
                  <a:pt x="76999" y="27611"/>
                  <a:pt x="77774" y="27285"/>
                </a:cubicBezTo>
                <a:close/>
                <a:moveTo>
                  <a:pt x="95795" y="28513"/>
                </a:moveTo>
                <a:cubicBezTo>
                  <a:pt x="96099" y="28513"/>
                  <a:pt x="96402" y="28517"/>
                  <a:pt x="96703" y="28527"/>
                </a:cubicBezTo>
                <a:cubicBezTo>
                  <a:pt x="97178" y="28712"/>
                  <a:pt x="97618" y="28896"/>
                  <a:pt x="98023" y="29117"/>
                </a:cubicBezTo>
                <a:cubicBezTo>
                  <a:pt x="97583" y="29099"/>
                  <a:pt x="97143" y="29090"/>
                  <a:pt x="96703" y="29090"/>
                </a:cubicBezTo>
                <a:cubicBezTo>
                  <a:pt x="96263" y="29090"/>
                  <a:pt x="95822" y="29099"/>
                  <a:pt x="95382" y="29117"/>
                </a:cubicBezTo>
                <a:cubicBezTo>
                  <a:pt x="94942" y="29152"/>
                  <a:pt x="94537" y="29152"/>
                  <a:pt x="94097" y="29187"/>
                </a:cubicBezTo>
                <a:cubicBezTo>
                  <a:pt x="93692" y="28967"/>
                  <a:pt x="93252" y="28782"/>
                  <a:pt x="92811" y="28641"/>
                </a:cubicBezTo>
                <a:cubicBezTo>
                  <a:pt x="92961" y="28606"/>
                  <a:pt x="93102" y="28606"/>
                  <a:pt x="93216" y="28606"/>
                </a:cubicBezTo>
                <a:cubicBezTo>
                  <a:pt x="94079" y="28547"/>
                  <a:pt x="94942" y="28513"/>
                  <a:pt x="95795" y="28513"/>
                </a:cubicBezTo>
                <a:close/>
                <a:moveTo>
                  <a:pt x="99265" y="28016"/>
                </a:moveTo>
                <a:lnTo>
                  <a:pt x="99265" y="28016"/>
                </a:lnTo>
                <a:cubicBezTo>
                  <a:pt x="100550" y="28086"/>
                  <a:pt x="101765" y="28236"/>
                  <a:pt x="102971" y="28456"/>
                </a:cubicBezTo>
                <a:cubicBezTo>
                  <a:pt x="103447" y="28676"/>
                  <a:pt x="103887" y="28932"/>
                  <a:pt x="104362" y="29187"/>
                </a:cubicBezTo>
                <a:cubicBezTo>
                  <a:pt x="103156" y="28967"/>
                  <a:pt x="101906" y="28782"/>
                  <a:pt x="100664" y="28641"/>
                </a:cubicBezTo>
                <a:cubicBezTo>
                  <a:pt x="100224" y="28421"/>
                  <a:pt x="99740" y="28201"/>
                  <a:pt x="99265" y="28016"/>
                </a:cubicBezTo>
                <a:close/>
                <a:moveTo>
                  <a:pt x="7888" y="27681"/>
                </a:moveTo>
                <a:cubicBezTo>
                  <a:pt x="7299" y="28201"/>
                  <a:pt x="6717" y="28712"/>
                  <a:pt x="6163" y="29266"/>
                </a:cubicBezTo>
                <a:lnTo>
                  <a:pt x="5538" y="29266"/>
                </a:lnTo>
                <a:cubicBezTo>
                  <a:pt x="4921" y="29266"/>
                  <a:pt x="4296" y="29266"/>
                  <a:pt x="3636" y="29187"/>
                </a:cubicBezTo>
                <a:cubicBezTo>
                  <a:pt x="4217" y="28712"/>
                  <a:pt x="4807" y="28236"/>
                  <a:pt x="5432" y="27796"/>
                </a:cubicBezTo>
                <a:cubicBezTo>
                  <a:pt x="5802" y="27761"/>
                  <a:pt x="6163" y="27761"/>
                  <a:pt x="6533" y="27761"/>
                </a:cubicBezTo>
                <a:cubicBezTo>
                  <a:pt x="7008" y="27726"/>
                  <a:pt x="7448" y="27681"/>
                  <a:pt x="7888" y="27681"/>
                </a:cubicBezTo>
                <a:close/>
                <a:moveTo>
                  <a:pt x="10459" y="27505"/>
                </a:moveTo>
                <a:cubicBezTo>
                  <a:pt x="9904" y="28086"/>
                  <a:pt x="9394" y="28676"/>
                  <a:pt x="8883" y="29266"/>
                </a:cubicBezTo>
                <a:lnTo>
                  <a:pt x="6277" y="29266"/>
                </a:lnTo>
                <a:cubicBezTo>
                  <a:pt x="6858" y="28712"/>
                  <a:pt x="7413" y="28201"/>
                  <a:pt x="8038" y="27646"/>
                </a:cubicBezTo>
                <a:cubicBezTo>
                  <a:pt x="8223" y="27646"/>
                  <a:pt x="8443" y="27646"/>
                  <a:pt x="8663" y="27611"/>
                </a:cubicBezTo>
                <a:cubicBezTo>
                  <a:pt x="9244" y="27576"/>
                  <a:pt x="9869" y="27541"/>
                  <a:pt x="10459" y="27505"/>
                </a:cubicBezTo>
                <a:close/>
                <a:moveTo>
                  <a:pt x="45200" y="28236"/>
                </a:moveTo>
                <a:cubicBezTo>
                  <a:pt x="45085" y="28562"/>
                  <a:pt x="44979" y="28932"/>
                  <a:pt x="44830" y="29266"/>
                </a:cubicBezTo>
                <a:cubicBezTo>
                  <a:pt x="44134" y="29266"/>
                  <a:pt x="43509" y="29222"/>
                  <a:pt x="42884" y="29187"/>
                </a:cubicBezTo>
                <a:cubicBezTo>
                  <a:pt x="42479" y="29152"/>
                  <a:pt x="42118" y="29152"/>
                  <a:pt x="41819" y="29152"/>
                </a:cubicBezTo>
                <a:cubicBezTo>
                  <a:pt x="41933" y="28896"/>
                  <a:pt x="42039" y="28641"/>
                  <a:pt x="42153" y="28386"/>
                </a:cubicBezTo>
                <a:cubicBezTo>
                  <a:pt x="42629" y="28342"/>
                  <a:pt x="43139" y="28307"/>
                  <a:pt x="43659" y="28307"/>
                </a:cubicBezTo>
                <a:cubicBezTo>
                  <a:pt x="44169" y="28271"/>
                  <a:pt x="44680" y="28271"/>
                  <a:pt x="45200" y="28236"/>
                </a:cubicBezTo>
                <a:close/>
                <a:moveTo>
                  <a:pt x="48237" y="27902"/>
                </a:moveTo>
                <a:lnTo>
                  <a:pt x="48237" y="27902"/>
                </a:lnTo>
                <a:cubicBezTo>
                  <a:pt x="48131" y="28201"/>
                  <a:pt x="48061" y="28527"/>
                  <a:pt x="47946" y="28861"/>
                </a:cubicBezTo>
                <a:cubicBezTo>
                  <a:pt x="47946" y="28896"/>
                  <a:pt x="47946" y="28967"/>
                  <a:pt x="47911" y="29002"/>
                </a:cubicBezTo>
                <a:cubicBezTo>
                  <a:pt x="47691" y="29046"/>
                  <a:pt x="47436" y="29081"/>
                  <a:pt x="47216" y="29117"/>
                </a:cubicBezTo>
                <a:cubicBezTo>
                  <a:pt x="46406" y="29222"/>
                  <a:pt x="45640" y="29266"/>
                  <a:pt x="44935" y="29266"/>
                </a:cubicBezTo>
                <a:cubicBezTo>
                  <a:pt x="45050" y="28932"/>
                  <a:pt x="45156" y="28562"/>
                  <a:pt x="45305" y="28236"/>
                </a:cubicBezTo>
                <a:cubicBezTo>
                  <a:pt x="45966" y="28201"/>
                  <a:pt x="46661" y="28122"/>
                  <a:pt x="47357" y="28051"/>
                </a:cubicBezTo>
                <a:cubicBezTo>
                  <a:pt x="47656" y="28016"/>
                  <a:pt x="47946" y="27946"/>
                  <a:pt x="48237" y="27902"/>
                </a:cubicBezTo>
                <a:close/>
                <a:moveTo>
                  <a:pt x="62623" y="26475"/>
                </a:moveTo>
                <a:cubicBezTo>
                  <a:pt x="62658" y="26546"/>
                  <a:pt x="62693" y="26660"/>
                  <a:pt x="62693" y="26731"/>
                </a:cubicBezTo>
                <a:cubicBezTo>
                  <a:pt x="62807" y="27241"/>
                  <a:pt x="62948" y="27726"/>
                  <a:pt x="63063" y="28201"/>
                </a:cubicBezTo>
                <a:cubicBezTo>
                  <a:pt x="62182" y="28562"/>
                  <a:pt x="61267" y="28932"/>
                  <a:pt x="60307" y="29266"/>
                </a:cubicBezTo>
                <a:cubicBezTo>
                  <a:pt x="60237" y="28712"/>
                  <a:pt x="60122" y="28166"/>
                  <a:pt x="60052" y="27646"/>
                </a:cubicBezTo>
                <a:cubicBezTo>
                  <a:pt x="60932" y="27285"/>
                  <a:pt x="61777" y="26880"/>
                  <a:pt x="62623" y="26475"/>
                </a:cubicBezTo>
                <a:close/>
                <a:moveTo>
                  <a:pt x="72413" y="26255"/>
                </a:moveTo>
                <a:cubicBezTo>
                  <a:pt x="72597" y="26801"/>
                  <a:pt x="72782" y="27321"/>
                  <a:pt x="72932" y="27831"/>
                </a:cubicBezTo>
                <a:cubicBezTo>
                  <a:pt x="72597" y="28086"/>
                  <a:pt x="72272" y="28386"/>
                  <a:pt x="71937" y="28676"/>
                </a:cubicBezTo>
                <a:cubicBezTo>
                  <a:pt x="71717" y="28896"/>
                  <a:pt x="71497" y="29081"/>
                  <a:pt x="71277" y="29266"/>
                </a:cubicBezTo>
                <a:cubicBezTo>
                  <a:pt x="71171" y="28747"/>
                  <a:pt x="71022" y="28236"/>
                  <a:pt x="70872" y="27681"/>
                </a:cubicBezTo>
                <a:cubicBezTo>
                  <a:pt x="71057" y="27541"/>
                  <a:pt x="71242" y="27391"/>
                  <a:pt x="71391" y="27206"/>
                </a:cubicBezTo>
                <a:cubicBezTo>
                  <a:pt x="71752" y="26880"/>
                  <a:pt x="72087" y="26546"/>
                  <a:pt x="72413" y="26255"/>
                </a:cubicBezTo>
                <a:close/>
                <a:moveTo>
                  <a:pt x="103887" y="27426"/>
                </a:moveTo>
                <a:lnTo>
                  <a:pt x="103887" y="27426"/>
                </a:lnTo>
                <a:cubicBezTo>
                  <a:pt x="105066" y="27681"/>
                  <a:pt x="106237" y="28051"/>
                  <a:pt x="107408" y="28421"/>
                </a:cubicBezTo>
                <a:cubicBezTo>
                  <a:pt x="107813" y="28712"/>
                  <a:pt x="108218" y="29002"/>
                  <a:pt x="108658" y="29301"/>
                </a:cubicBezTo>
                <a:cubicBezTo>
                  <a:pt x="107523" y="28932"/>
                  <a:pt x="106387" y="28562"/>
                  <a:pt x="105207" y="28271"/>
                </a:cubicBezTo>
                <a:cubicBezTo>
                  <a:pt x="104767" y="27981"/>
                  <a:pt x="104327" y="27681"/>
                  <a:pt x="103887" y="27426"/>
                </a:cubicBezTo>
                <a:close/>
                <a:moveTo>
                  <a:pt x="12845" y="27461"/>
                </a:moveTo>
                <a:cubicBezTo>
                  <a:pt x="12326" y="28051"/>
                  <a:pt x="11850" y="28676"/>
                  <a:pt x="11375" y="29337"/>
                </a:cubicBezTo>
                <a:cubicBezTo>
                  <a:pt x="10600" y="29301"/>
                  <a:pt x="9799" y="29266"/>
                  <a:pt x="8989" y="29266"/>
                </a:cubicBezTo>
                <a:cubicBezTo>
                  <a:pt x="9500" y="28641"/>
                  <a:pt x="10054" y="28051"/>
                  <a:pt x="10600" y="27505"/>
                </a:cubicBezTo>
                <a:cubicBezTo>
                  <a:pt x="11340" y="27461"/>
                  <a:pt x="12105" y="27461"/>
                  <a:pt x="12845" y="27461"/>
                </a:cubicBezTo>
                <a:close/>
                <a:moveTo>
                  <a:pt x="24871" y="27576"/>
                </a:moveTo>
                <a:cubicBezTo>
                  <a:pt x="25681" y="27981"/>
                  <a:pt x="26491" y="28421"/>
                  <a:pt x="27292" y="28896"/>
                </a:cubicBezTo>
                <a:cubicBezTo>
                  <a:pt x="27407" y="28932"/>
                  <a:pt x="27512" y="29002"/>
                  <a:pt x="27627" y="29081"/>
                </a:cubicBezTo>
                <a:cubicBezTo>
                  <a:pt x="27442" y="29152"/>
                  <a:pt x="27222" y="29266"/>
                  <a:pt x="27037" y="29372"/>
                </a:cubicBezTo>
                <a:cubicBezTo>
                  <a:pt x="26157" y="28826"/>
                  <a:pt x="25241" y="28271"/>
                  <a:pt x="24325" y="27761"/>
                </a:cubicBezTo>
                <a:cubicBezTo>
                  <a:pt x="24510" y="27681"/>
                  <a:pt x="24686" y="27611"/>
                  <a:pt x="24871" y="27576"/>
                </a:cubicBezTo>
                <a:close/>
                <a:moveTo>
                  <a:pt x="53669" y="27426"/>
                </a:moveTo>
                <a:cubicBezTo>
                  <a:pt x="53634" y="27831"/>
                  <a:pt x="53599" y="28236"/>
                  <a:pt x="53563" y="28641"/>
                </a:cubicBezTo>
                <a:cubicBezTo>
                  <a:pt x="52639" y="28932"/>
                  <a:pt x="51723" y="29187"/>
                  <a:pt x="50808" y="29372"/>
                </a:cubicBezTo>
                <a:cubicBezTo>
                  <a:pt x="50808" y="29301"/>
                  <a:pt x="50843" y="29187"/>
                  <a:pt x="50843" y="29081"/>
                </a:cubicBezTo>
                <a:cubicBezTo>
                  <a:pt x="50922" y="28861"/>
                  <a:pt x="50957" y="28606"/>
                  <a:pt x="50993" y="28386"/>
                </a:cubicBezTo>
                <a:cubicBezTo>
                  <a:pt x="51873" y="28122"/>
                  <a:pt x="52753" y="27796"/>
                  <a:pt x="53669" y="27426"/>
                </a:cubicBezTo>
                <a:close/>
                <a:moveTo>
                  <a:pt x="30964" y="29046"/>
                </a:moveTo>
                <a:lnTo>
                  <a:pt x="30964" y="29046"/>
                </a:lnTo>
                <a:cubicBezTo>
                  <a:pt x="31730" y="29152"/>
                  <a:pt x="32504" y="29222"/>
                  <a:pt x="33314" y="29222"/>
                </a:cubicBezTo>
                <a:cubicBezTo>
                  <a:pt x="33270" y="29266"/>
                  <a:pt x="33235" y="29301"/>
                  <a:pt x="33200" y="29301"/>
                </a:cubicBezTo>
                <a:cubicBezTo>
                  <a:pt x="33165" y="29337"/>
                  <a:pt x="33129" y="29372"/>
                  <a:pt x="33094" y="29407"/>
                </a:cubicBezTo>
                <a:cubicBezTo>
                  <a:pt x="32355" y="29301"/>
                  <a:pt x="31659" y="29187"/>
                  <a:pt x="30964" y="29046"/>
                </a:cubicBezTo>
                <a:close/>
                <a:moveTo>
                  <a:pt x="42039" y="28386"/>
                </a:moveTo>
                <a:lnTo>
                  <a:pt x="42039" y="28386"/>
                </a:lnTo>
                <a:cubicBezTo>
                  <a:pt x="41933" y="28641"/>
                  <a:pt x="41854" y="28896"/>
                  <a:pt x="41748" y="29152"/>
                </a:cubicBezTo>
                <a:cubicBezTo>
                  <a:pt x="40833" y="29152"/>
                  <a:pt x="40243" y="29222"/>
                  <a:pt x="39178" y="29372"/>
                </a:cubicBezTo>
                <a:cubicBezTo>
                  <a:pt x="39037" y="29372"/>
                  <a:pt x="38922" y="29407"/>
                  <a:pt x="38773" y="29407"/>
                </a:cubicBezTo>
                <a:cubicBezTo>
                  <a:pt x="38887" y="29187"/>
                  <a:pt x="39037" y="28967"/>
                  <a:pt x="39142" y="28712"/>
                </a:cubicBezTo>
                <a:cubicBezTo>
                  <a:pt x="40137" y="28527"/>
                  <a:pt x="41088" y="28421"/>
                  <a:pt x="42039" y="28386"/>
                </a:cubicBezTo>
                <a:close/>
                <a:moveTo>
                  <a:pt x="82317" y="28122"/>
                </a:moveTo>
                <a:cubicBezTo>
                  <a:pt x="82616" y="28307"/>
                  <a:pt x="82907" y="28456"/>
                  <a:pt x="83233" y="28641"/>
                </a:cubicBezTo>
                <a:cubicBezTo>
                  <a:pt x="82247" y="28861"/>
                  <a:pt x="81296" y="29117"/>
                  <a:pt x="80336" y="29407"/>
                </a:cubicBezTo>
                <a:cubicBezTo>
                  <a:pt x="80116" y="29266"/>
                  <a:pt x="79861" y="29081"/>
                  <a:pt x="79641" y="28896"/>
                </a:cubicBezTo>
                <a:cubicBezTo>
                  <a:pt x="80521" y="28606"/>
                  <a:pt x="81401" y="28342"/>
                  <a:pt x="82317" y="28122"/>
                </a:cubicBezTo>
                <a:close/>
                <a:moveTo>
                  <a:pt x="96923" y="28527"/>
                </a:moveTo>
                <a:cubicBezTo>
                  <a:pt x="98164" y="28527"/>
                  <a:pt x="99414" y="28606"/>
                  <a:pt x="100664" y="28747"/>
                </a:cubicBezTo>
                <a:cubicBezTo>
                  <a:pt x="101105" y="28967"/>
                  <a:pt x="101580" y="29187"/>
                  <a:pt x="102020" y="29407"/>
                </a:cubicBezTo>
                <a:cubicBezTo>
                  <a:pt x="100770" y="29266"/>
                  <a:pt x="99485" y="29152"/>
                  <a:pt x="98243" y="29117"/>
                </a:cubicBezTo>
                <a:cubicBezTo>
                  <a:pt x="97803" y="28896"/>
                  <a:pt x="97363" y="28712"/>
                  <a:pt x="96923" y="28527"/>
                </a:cubicBezTo>
                <a:close/>
                <a:moveTo>
                  <a:pt x="36096" y="29187"/>
                </a:moveTo>
                <a:cubicBezTo>
                  <a:pt x="35991" y="29337"/>
                  <a:pt x="35911" y="29442"/>
                  <a:pt x="35806" y="29592"/>
                </a:cubicBezTo>
                <a:cubicBezTo>
                  <a:pt x="34925" y="29557"/>
                  <a:pt x="34080" y="29522"/>
                  <a:pt x="33200" y="29407"/>
                </a:cubicBezTo>
                <a:cubicBezTo>
                  <a:pt x="33235" y="29407"/>
                  <a:pt x="33235" y="29407"/>
                  <a:pt x="33235" y="29372"/>
                </a:cubicBezTo>
                <a:cubicBezTo>
                  <a:pt x="33314" y="29337"/>
                  <a:pt x="33385" y="29301"/>
                  <a:pt x="33420" y="29266"/>
                </a:cubicBezTo>
                <a:cubicBezTo>
                  <a:pt x="34335" y="29266"/>
                  <a:pt x="35216" y="29266"/>
                  <a:pt x="36096" y="29187"/>
                </a:cubicBezTo>
                <a:close/>
                <a:moveTo>
                  <a:pt x="39037" y="28747"/>
                </a:moveTo>
                <a:cubicBezTo>
                  <a:pt x="38922" y="28967"/>
                  <a:pt x="38773" y="29187"/>
                  <a:pt x="38667" y="29407"/>
                </a:cubicBezTo>
                <a:cubicBezTo>
                  <a:pt x="38632" y="29442"/>
                  <a:pt x="38632" y="29442"/>
                  <a:pt x="38597" y="29442"/>
                </a:cubicBezTo>
                <a:cubicBezTo>
                  <a:pt x="37716" y="29557"/>
                  <a:pt x="36836" y="29592"/>
                  <a:pt x="35911" y="29592"/>
                </a:cubicBezTo>
                <a:cubicBezTo>
                  <a:pt x="36026" y="29442"/>
                  <a:pt x="36131" y="29301"/>
                  <a:pt x="36211" y="29187"/>
                </a:cubicBezTo>
                <a:cubicBezTo>
                  <a:pt x="37126" y="29117"/>
                  <a:pt x="38042" y="28967"/>
                  <a:pt x="38887" y="28782"/>
                </a:cubicBezTo>
                <a:cubicBezTo>
                  <a:pt x="38922" y="28782"/>
                  <a:pt x="38993" y="28747"/>
                  <a:pt x="39037" y="28747"/>
                </a:cubicBezTo>
                <a:close/>
                <a:moveTo>
                  <a:pt x="92591" y="28641"/>
                </a:moveTo>
                <a:cubicBezTo>
                  <a:pt x="93067" y="28826"/>
                  <a:pt x="93507" y="29002"/>
                  <a:pt x="93947" y="29187"/>
                </a:cubicBezTo>
                <a:cubicBezTo>
                  <a:pt x="92662" y="29266"/>
                  <a:pt x="91456" y="29407"/>
                  <a:pt x="90241" y="29592"/>
                </a:cubicBezTo>
                <a:cubicBezTo>
                  <a:pt x="89880" y="29372"/>
                  <a:pt x="89475" y="29187"/>
                  <a:pt x="89070" y="29046"/>
                </a:cubicBezTo>
                <a:cubicBezTo>
                  <a:pt x="90241" y="28861"/>
                  <a:pt x="91420" y="28712"/>
                  <a:pt x="92591" y="28641"/>
                </a:cubicBezTo>
                <a:close/>
                <a:moveTo>
                  <a:pt x="12951" y="27461"/>
                </a:moveTo>
                <a:cubicBezTo>
                  <a:pt x="13646" y="27461"/>
                  <a:pt x="14342" y="27541"/>
                  <a:pt x="15046" y="27611"/>
                </a:cubicBezTo>
                <a:cubicBezTo>
                  <a:pt x="15187" y="27611"/>
                  <a:pt x="15337" y="27646"/>
                  <a:pt x="15486" y="27681"/>
                </a:cubicBezTo>
                <a:cubicBezTo>
                  <a:pt x="15002" y="28271"/>
                  <a:pt x="14562" y="28967"/>
                  <a:pt x="14122" y="29627"/>
                </a:cubicBezTo>
                <a:cubicBezTo>
                  <a:pt x="13241" y="29486"/>
                  <a:pt x="12361" y="29407"/>
                  <a:pt x="11480" y="29337"/>
                </a:cubicBezTo>
                <a:cubicBezTo>
                  <a:pt x="11965" y="28712"/>
                  <a:pt x="12440" y="28051"/>
                  <a:pt x="12951" y="27461"/>
                </a:cubicBezTo>
                <a:close/>
                <a:moveTo>
                  <a:pt x="29969" y="28932"/>
                </a:moveTo>
                <a:cubicBezTo>
                  <a:pt x="30964" y="29152"/>
                  <a:pt x="31950" y="29337"/>
                  <a:pt x="32944" y="29486"/>
                </a:cubicBezTo>
                <a:cubicBezTo>
                  <a:pt x="32874" y="29522"/>
                  <a:pt x="32760" y="29592"/>
                  <a:pt x="32654" y="29627"/>
                </a:cubicBezTo>
                <a:cubicBezTo>
                  <a:pt x="31730" y="29442"/>
                  <a:pt x="30849" y="29187"/>
                  <a:pt x="29969" y="28932"/>
                </a:cubicBezTo>
                <a:close/>
                <a:moveTo>
                  <a:pt x="75133" y="27611"/>
                </a:moveTo>
                <a:cubicBezTo>
                  <a:pt x="75239" y="27866"/>
                  <a:pt x="75388" y="28122"/>
                  <a:pt x="75529" y="28342"/>
                </a:cubicBezTo>
                <a:cubicBezTo>
                  <a:pt x="74913" y="28747"/>
                  <a:pt x="74323" y="29187"/>
                  <a:pt x="73698" y="29627"/>
                </a:cubicBezTo>
                <a:cubicBezTo>
                  <a:pt x="73628" y="29372"/>
                  <a:pt x="73513" y="29152"/>
                  <a:pt x="73443" y="28896"/>
                </a:cubicBezTo>
                <a:cubicBezTo>
                  <a:pt x="73988" y="28456"/>
                  <a:pt x="74543" y="28016"/>
                  <a:pt x="75133" y="27611"/>
                </a:cubicBezTo>
                <a:close/>
                <a:moveTo>
                  <a:pt x="87564" y="28527"/>
                </a:moveTo>
                <a:cubicBezTo>
                  <a:pt x="87969" y="28676"/>
                  <a:pt x="88374" y="28826"/>
                  <a:pt x="88779" y="29002"/>
                </a:cubicBezTo>
                <a:cubicBezTo>
                  <a:pt x="87635" y="29152"/>
                  <a:pt x="86499" y="29372"/>
                  <a:pt x="85398" y="29627"/>
                </a:cubicBezTo>
                <a:cubicBezTo>
                  <a:pt x="85073" y="29486"/>
                  <a:pt x="84773" y="29301"/>
                  <a:pt x="84448" y="29152"/>
                </a:cubicBezTo>
                <a:cubicBezTo>
                  <a:pt x="85478" y="28896"/>
                  <a:pt x="86499" y="28712"/>
                  <a:pt x="87564" y="28527"/>
                </a:cubicBezTo>
                <a:close/>
                <a:moveTo>
                  <a:pt x="20399" y="26880"/>
                </a:moveTo>
                <a:cubicBezTo>
                  <a:pt x="21429" y="27285"/>
                  <a:pt x="22415" y="27761"/>
                  <a:pt x="23366" y="28271"/>
                </a:cubicBezTo>
                <a:cubicBezTo>
                  <a:pt x="22855" y="28676"/>
                  <a:pt x="22380" y="29187"/>
                  <a:pt x="21940" y="29777"/>
                </a:cubicBezTo>
                <a:cubicBezTo>
                  <a:pt x="20945" y="29266"/>
                  <a:pt x="19959" y="28826"/>
                  <a:pt x="18893" y="28456"/>
                </a:cubicBezTo>
                <a:cubicBezTo>
                  <a:pt x="19334" y="27831"/>
                  <a:pt x="19809" y="27285"/>
                  <a:pt x="20399" y="26880"/>
                </a:cubicBezTo>
                <a:close/>
                <a:moveTo>
                  <a:pt x="28947" y="28712"/>
                </a:moveTo>
                <a:cubicBezTo>
                  <a:pt x="29018" y="28747"/>
                  <a:pt x="29088" y="28747"/>
                  <a:pt x="29132" y="28747"/>
                </a:cubicBezTo>
                <a:cubicBezTo>
                  <a:pt x="30233" y="29117"/>
                  <a:pt x="31369" y="29442"/>
                  <a:pt x="32504" y="29706"/>
                </a:cubicBezTo>
                <a:cubicBezTo>
                  <a:pt x="32355" y="29742"/>
                  <a:pt x="32249" y="29812"/>
                  <a:pt x="32099" y="29847"/>
                </a:cubicBezTo>
                <a:cubicBezTo>
                  <a:pt x="32099" y="29847"/>
                  <a:pt x="32064" y="29882"/>
                  <a:pt x="32029" y="29882"/>
                </a:cubicBezTo>
                <a:cubicBezTo>
                  <a:pt x="30999" y="29557"/>
                  <a:pt x="29933" y="29152"/>
                  <a:pt x="28912" y="28747"/>
                </a:cubicBezTo>
                <a:lnTo>
                  <a:pt x="28947" y="28712"/>
                </a:lnTo>
                <a:close/>
                <a:moveTo>
                  <a:pt x="50878" y="28421"/>
                </a:moveTo>
                <a:lnTo>
                  <a:pt x="50878" y="28421"/>
                </a:lnTo>
                <a:cubicBezTo>
                  <a:pt x="50843" y="28641"/>
                  <a:pt x="50808" y="28861"/>
                  <a:pt x="50772" y="29081"/>
                </a:cubicBezTo>
                <a:cubicBezTo>
                  <a:pt x="50772" y="29187"/>
                  <a:pt x="50737" y="29301"/>
                  <a:pt x="50702" y="29407"/>
                </a:cubicBezTo>
                <a:cubicBezTo>
                  <a:pt x="49742" y="29627"/>
                  <a:pt x="48756" y="29777"/>
                  <a:pt x="47762" y="29882"/>
                </a:cubicBezTo>
                <a:cubicBezTo>
                  <a:pt x="47841" y="29627"/>
                  <a:pt x="47911" y="29337"/>
                  <a:pt x="47982" y="29081"/>
                </a:cubicBezTo>
                <a:cubicBezTo>
                  <a:pt x="48941" y="28932"/>
                  <a:pt x="49927" y="28712"/>
                  <a:pt x="50878" y="28421"/>
                </a:cubicBezTo>
                <a:close/>
                <a:moveTo>
                  <a:pt x="56680" y="27541"/>
                </a:moveTo>
                <a:lnTo>
                  <a:pt x="56680" y="27946"/>
                </a:lnTo>
                <a:cubicBezTo>
                  <a:pt x="56715" y="28236"/>
                  <a:pt x="56715" y="28527"/>
                  <a:pt x="56750" y="28826"/>
                </a:cubicBezTo>
                <a:cubicBezTo>
                  <a:pt x="56240" y="29002"/>
                  <a:pt x="55720" y="29187"/>
                  <a:pt x="55210" y="29337"/>
                </a:cubicBezTo>
                <a:cubicBezTo>
                  <a:pt x="54664" y="29557"/>
                  <a:pt x="54109" y="29706"/>
                  <a:pt x="53563" y="29882"/>
                </a:cubicBezTo>
                <a:cubicBezTo>
                  <a:pt x="53563" y="29742"/>
                  <a:pt x="53599" y="29592"/>
                  <a:pt x="53599" y="29442"/>
                </a:cubicBezTo>
                <a:cubicBezTo>
                  <a:pt x="53634" y="29187"/>
                  <a:pt x="53634" y="28967"/>
                  <a:pt x="53669" y="28712"/>
                </a:cubicBezTo>
                <a:cubicBezTo>
                  <a:pt x="54224" y="28527"/>
                  <a:pt x="54805" y="28307"/>
                  <a:pt x="55395" y="28051"/>
                </a:cubicBezTo>
                <a:cubicBezTo>
                  <a:pt x="55835" y="27866"/>
                  <a:pt x="56240" y="27726"/>
                  <a:pt x="56680" y="27541"/>
                </a:cubicBezTo>
                <a:close/>
                <a:moveTo>
                  <a:pt x="78575" y="28166"/>
                </a:moveTo>
                <a:cubicBezTo>
                  <a:pt x="78795" y="28386"/>
                  <a:pt x="79095" y="28606"/>
                  <a:pt x="79385" y="28826"/>
                </a:cubicBezTo>
                <a:cubicBezTo>
                  <a:pt x="79385" y="28861"/>
                  <a:pt x="79421" y="28861"/>
                  <a:pt x="79421" y="28896"/>
                </a:cubicBezTo>
                <a:cubicBezTo>
                  <a:pt x="78575" y="29187"/>
                  <a:pt x="77695" y="29486"/>
                  <a:pt x="76815" y="29882"/>
                </a:cubicBezTo>
                <a:cubicBezTo>
                  <a:pt x="76779" y="29812"/>
                  <a:pt x="76744" y="29777"/>
                  <a:pt x="76674" y="29706"/>
                </a:cubicBezTo>
                <a:cubicBezTo>
                  <a:pt x="76559" y="29557"/>
                  <a:pt x="76410" y="29407"/>
                  <a:pt x="76304" y="29266"/>
                </a:cubicBezTo>
                <a:cubicBezTo>
                  <a:pt x="76999" y="28861"/>
                  <a:pt x="77774" y="28456"/>
                  <a:pt x="78575" y="28166"/>
                </a:cubicBezTo>
                <a:close/>
                <a:moveTo>
                  <a:pt x="66030" y="26766"/>
                </a:moveTo>
                <a:cubicBezTo>
                  <a:pt x="66179" y="27206"/>
                  <a:pt x="66285" y="27681"/>
                  <a:pt x="66435" y="28166"/>
                </a:cubicBezTo>
                <a:cubicBezTo>
                  <a:pt x="66470" y="28271"/>
                  <a:pt x="66505" y="28386"/>
                  <a:pt x="66549" y="28491"/>
                </a:cubicBezTo>
                <a:cubicBezTo>
                  <a:pt x="65554" y="29046"/>
                  <a:pt x="64568" y="29522"/>
                  <a:pt x="63538" y="29926"/>
                </a:cubicBezTo>
                <a:cubicBezTo>
                  <a:pt x="63503" y="29847"/>
                  <a:pt x="63503" y="29777"/>
                  <a:pt x="63468" y="29742"/>
                </a:cubicBezTo>
                <a:cubicBezTo>
                  <a:pt x="63389" y="29222"/>
                  <a:pt x="63283" y="28747"/>
                  <a:pt x="63133" y="28236"/>
                </a:cubicBezTo>
                <a:cubicBezTo>
                  <a:pt x="64163" y="27796"/>
                  <a:pt x="65114" y="27321"/>
                  <a:pt x="66030" y="26766"/>
                </a:cubicBezTo>
                <a:close/>
                <a:moveTo>
                  <a:pt x="24211" y="27831"/>
                </a:moveTo>
                <a:cubicBezTo>
                  <a:pt x="25171" y="28342"/>
                  <a:pt x="26086" y="28896"/>
                  <a:pt x="26967" y="29442"/>
                </a:cubicBezTo>
                <a:cubicBezTo>
                  <a:pt x="26746" y="29592"/>
                  <a:pt x="26526" y="29777"/>
                  <a:pt x="26306" y="29962"/>
                </a:cubicBezTo>
                <a:cubicBezTo>
                  <a:pt x="25391" y="29372"/>
                  <a:pt x="24466" y="28826"/>
                  <a:pt x="23515" y="28271"/>
                </a:cubicBezTo>
                <a:cubicBezTo>
                  <a:pt x="23736" y="28086"/>
                  <a:pt x="23991" y="27946"/>
                  <a:pt x="24211" y="27831"/>
                </a:cubicBezTo>
                <a:close/>
                <a:moveTo>
                  <a:pt x="83347" y="28676"/>
                </a:moveTo>
                <a:cubicBezTo>
                  <a:pt x="83567" y="28826"/>
                  <a:pt x="83823" y="28932"/>
                  <a:pt x="84043" y="29046"/>
                </a:cubicBezTo>
                <a:cubicBezTo>
                  <a:pt x="84078" y="29081"/>
                  <a:pt x="84157" y="29081"/>
                  <a:pt x="84192" y="29117"/>
                </a:cubicBezTo>
                <a:cubicBezTo>
                  <a:pt x="83162" y="29372"/>
                  <a:pt x="82132" y="29627"/>
                  <a:pt x="81146" y="29962"/>
                </a:cubicBezTo>
                <a:cubicBezTo>
                  <a:pt x="81032" y="29882"/>
                  <a:pt x="80926" y="29812"/>
                  <a:pt x="80776" y="29742"/>
                </a:cubicBezTo>
                <a:cubicBezTo>
                  <a:pt x="80671" y="29662"/>
                  <a:pt x="80556" y="29557"/>
                  <a:pt x="80451" y="29486"/>
                </a:cubicBezTo>
                <a:cubicBezTo>
                  <a:pt x="81366" y="29187"/>
                  <a:pt x="82352" y="28932"/>
                  <a:pt x="83347" y="28676"/>
                </a:cubicBezTo>
                <a:close/>
                <a:moveTo>
                  <a:pt x="96804" y="29196"/>
                </a:moveTo>
                <a:cubicBezTo>
                  <a:pt x="97275" y="29196"/>
                  <a:pt x="97742" y="29205"/>
                  <a:pt x="98199" y="29222"/>
                </a:cubicBezTo>
                <a:cubicBezTo>
                  <a:pt x="98684" y="29442"/>
                  <a:pt x="99159" y="29706"/>
                  <a:pt x="99599" y="29997"/>
                </a:cubicBezTo>
                <a:cubicBezTo>
                  <a:pt x="99038" y="29982"/>
                  <a:pt x="98482" y="29974"/>
                  <a:pt x="97930" y="29974"/>
                </a:cubicBezTo>
                <a:cubicBezTo>
                  <a:pt x="97149" y="29974"/>
                  <a:pt x="96376" y="29991"/>
                  <a:pt x="95602" y="30032"/>
                </a:cubicBezTo>
                <a:cubicBezTo>
                  <a:pt x="95162" y="29742"/>
                  <a:pt x="94722" y="29486"/>
                  <a:pt x="94282" y="29266"/>
                </a:cubicBezTo>
                <a:cubicBezTo>
                  <a:pt x="94643" y="29222"/>
                  <a:pt x="95012" y="29222"/>
                  <a:pt x="95382" y="29222"/>
                </a:cubicBezTo>
                <a:cubicBezTo>
                  <a:pt x="95858" y="29205"/>
                  <a:pt x="96333" y="29196"/>
                  <a:pt x="96804" y="29196"/>
                </a:cubicBezTo>
                <a:close/>
                <a:moveTo>
                  <a:pt x="33094" y="29486"/>
                </a:moveTo>
                <a:cubicBezTo>
                  <a:pt x="33975" y="29592"/>
                  <a:pt x="34855" y="29662"/>
                  <a:pt x="35735" y="29662"/>
                </a:cubicBezTo>
                <a:cubicBezTo>
                  <a:pt x="35621" y="29812"/>
                  <a:pt x="35471" y="29962"/>
                  <a:pt x="35366" y="30067"/>
                </a:cubicBezTo>
                <a:cubicBezTo>
                  <a:pt x="34520" y="29997"/>
                  <a:pt x="33640" y="29847"/>
                  <a:pt x="32760" y="29662"/>
                </a:cubicBezTo>
                <a:cubicBezTo>
                  <a:pt x="32874" y="29592"/>
                  <a:pt x="32980" y="29557"/>
                  <a:pt x="33094" y="29486"/>
                </a:cubicBezTo>
                <a:close/>
                <a:moveTo>
                  <a:pt x="47876" y="29081"/>
                </a:moveTo>
                <a:lnTo>
                  <a:pt x="47876" y="29081"/>
                </a:lnTo>
                <a:cubicBezTo>
                  <a:pt x="47797" y="29372"/>
                  <a:pt x="47726" y="29627"/>
                  <a:pt x="47656" y="29882"/>
                </a:cubicBezTo>
                <a:cubicBezTo>
                  <a:pt x="46661" y="29997"/>
                  <a:pt x="45640" y="30067"/>
                  <a:pt x="44610" y="30103"/>
                </a:cubicBezTo>
                <a:cubicBezTo>
                  <a:pt x="44680" y="29847"/>
                  <a:pt x="44795" y="29592"/>
                  <a:pt x="44900" y="29337"/>
                </a:cubicBezTo>
                <a:cubicBezTo>
                  <a:pt x="45640" y="29337"/>
                  <a:pt x="46406" y="29301"/>
                  <a:pt x="47216" y="29187"/>
                </a:cubicBezTo>
                <a:cubicBezTo>
                  <a:pt x="47436" y="29152"/>
                  <a:pt x="47656" y="29117"/>
                  <a:pt x="47876" y="29081"/>
                </a:cubicBezTo>
                <a:close/>
                <a:moveTo>
                  <a:pt x="100920" y="28747"/>
                </a:moveTo>
                <a:lnTo>
                  <a:pt x="100920" y="28747"/>
                </a:lnTo>
                <a:cubicBezTo>
                  <a:pt x="102161" y="28896"/>
                  <a:pt x="103376" y="29081"/>
                  <a:pt x="104626" y="29337"/>
                </a:cubicBezTo>
                <a:cubicBezTo>
                  <a:pt x="105066" y="29592"/>
                  <a:pt x="105542" y="29847"/>
                  <a:pt x="105982" y="30103"/>
                </a:cubicBezTo>
                <a:cubicBezTo>
                  <a:pt x="104767" y="29847"/>
                  <a:pt x="103526" y="29627"/>
                  <a:pt x="102240" y="29442"/>
                </a:cubicBezTo>
                <a:cubicBezTo>
                  <a:pt x="101800" y="29222"/>
                  <a:pt x="101360" y="28967"/>
                  <a:pt x="100920" y="28747"/>
                </a:cubicBezTo>
                <a:close/>
                <a:moveTo>
                  <a:pt x="103226" y="28491"/>
                </a:moveTo>
                <a:lnTo>
                  <a:pt x="103226" y="28491"/>
                </a:lnTo>
                <a:cubicBezTo>
                  <a:pt x="103852" y="28606"/>
                  <a:pt x="104441" y="28712"/>
                  <a:pt x="105022" y="28826"/>
                </a:cubicBezTo>
                <a:cubicBezTo>
                  <a:pt x="105577" y="28967"/>
                  <a:pt x="106123" y="29117"/>
                  <a:pt x="106678" y="29266"/>
                </a:cubicBezTo>
                <a:cubicBezTo>
                  <a:pt x="106748" y="29301"/>
                  <a:pt x="106862" y="29372"/>
                  <a:pt x="106933" y="29407"/>
                </a:cubicBezTo>
                <a:cubicBezTo>
                  <a:pt x="107338" y="29662"/>
                  <a:pt x="107708" y="29882"/>
                  <a:pt x="108069" y="30103"/>
                </a:cubicBezTo>
                <a:cubicBezTo>
                  <a:pt x="107373" y="29882"/>
                  <a:pt x="106678" y="29706"/>
                  <a:pt x="105947" y="29522"/>
                </a:cubicBezTo>
                <a:cubicBezTo>
                  <a:pt x="105507" y="29407"/>
                  <a:pt x="105066" y="29337"/>
                  <a:pt x="104626" y="29222"/>
                </a:cubicBezTo>
                <a:cubicBezTo>
                  <a:pt x="104186" y="28967"/>
                  <a:pt x="103702" y="28747"/>
                  <a:pt x="103226" y="28491"/>
                </a:cubicBezTo>
                <a:close/>
                <a:moveTo>
                  <a:pt x="41713" y="29222"/>
                </a:moveTo>
                <a:cubicBezTo>
                  <a:pt x="41564" y="29557"/>
                  <a:pt x="41414" y="29847"/>
                  <a:pt x="41273" y="30182"/>
                </a:cubicBezTo>
                <a:lnTo>
                  <a:pt x="38297" y="30182"/>
                </a:lnTo>
                <a:cubicBezTo>
                  <a:pt x="38447" y="29962"/>
                  <a:pt x="38597" y="29742"/>
                  <a:pt x="38702" y="29522"/>
                </a:cubicBezTo>
                <a:cubicBezTo>
                  <a:pt x="38887" y="29486"/>
                  <a:pt x="39037" y="29442"/>
                  <a:pt x="39178" y="29442"/>
                </a:cubicBezTo>
                <a:cubicBezTo>
                  <a:pt x="40243" y="29301"/>
                  <a:pt x="40833" y="29222"/>
                  <a:pt x="41713" y="29222"/>
                </a:cubicBezTo>
                <a:close/>
                <a:moveTo>
                  <a:pt x="41784" y="29222"/>
                </a:moveTo>
                <a:cubicBezTo>
                  <a:pt x="42118" y="29222"/>
                  <a:pt x="42444" y="29266"/>
                  <a:pt x="42884" y="29266"/>
                </a:cubicBezTo>
                <a:cubicBezTo>
                  <a:pt x="43474" y="29301"/>
                  <a:pt x="44134" y="29337"/>
                  <a:pt x="44795" y="29337"/>
                </a:cubicBezTo>
                <a:cubicBezTo>
                  <a:pt x="44715" y="29592"/>
                  <a:pt x="44610" y="29847"/>
                  <a:pt x="44495" y="30103"/>
                </a:cubicBezTo>
                <a:cubicBezTo>
                  <a:pt x="43474" y="30147"/>
                  <a:pt x="42409" y="30182"/>
                  <a:pt x="41379" y="30182"/>
                </a:cubicBezTo>
                <a:cubicBezTo>
                  <a:pt x="41528" y="29847"/>
                  <a:pt x="41634" y="29557"/>
                  <a:pt x="41784" y="29222"/>
                </a:cubicBezTo>
                <a:close/>
                <a:moveTo>
                  <a:pt x="28727" y="28782"/>
                </a:moveTo>
                <a:cubicBezTo>
                  <a:pt x="29793" y="29187"/>
                  <a:pt x="30849" y="29592"/>
                  <a:pt x="31914" y="29926"/>
                </a:cubicBezTo>
                <a:cubicBezTo>
                  <a:pt x="31730" y="30032"/>
                  <a:pt x="31509" y="30103"/>
                  <a:pt x="31333" y="30217"/>
                </a:cubicBezTo>
                <a:cubicBezTo>
                  <a:pt x="30338" y="29812"/>
                  <a:pt x="29352" y="29337"/>
                  <a:pt x="28358" y="28861"/>
                </a:cubicBezTo>
                <a:cubicBezTo>
                  <a:pt x="28507" y="28826"/>
                  <a:pt x="28613" y="28782"/>
                  <a:pt x="28727" y="28782"/>
                </a:cubicBezTo>
                <a:close/>
                <a:moveTo>
                  <a:pt x="38597" y="29522"/>
                </a:moveTo>
                <a:lnTo>
                  <a:pt x="38597" y="29522"/>
                </a:lnTo>
                <a:cubicBezTo>
                  <a:pt x="38482" y="29742"/>
                  <a:pt x="38332" y="29962"/>
                  <a:pt x="38192" y="30182"/>
                </a:cubicBezTo>
                <a:cubicBezTo>
                  <a:pt x="38007" y="30182"/>
                  <a:pt x="37787" y="30182"/>
                  <a:pt x="37567" y="30217"/>
                </a:cubicBezTo>
                <a:cubicBezTo>
                  <a:pt x="36871" y="30217"/>
                  <a:pt x="36176" y="30182"/>
                  <a:pt x="35471" y="30103"/>
                </a:cubicBezTo>
                <a:cubicBezTo>
                  <a:pt x="35586" y="29962"/>
                  <a:pt x="35735" y="29812"/>
                  <a:pt x="35841" y="29662"/>
                </a:cubicBezTo>
                <a:cubicBezTo>
                  <a:pt x="36757" y="29662"/>
                  <a:pt x="37716" y="29627"/>
                  <a:pt x="38597" y="29522"/>
                </a:cubicBezTo>
                <a:close/>
                <a:moveTo>
                  <a:pt x="68600" y="27285"/>
                </a:moveTo>
                <a:cubicBezTo>
                  <a:pt x="68600" y="27321"/>
                  <a:pt x="68600" y="27356"/>
                  <a:pt x="68636" y="27391"/>
                </a:cubicBezTo>
                <a:cubicBezTo>
                  <a:pt x="68785" y="27946"/>
                  <a:pt x="68970" y="28456"/>
                  <a:pt x="69111" y="29002"/>
                </a:cubicBezTo>
                <a:cubicBezTo>
                  <a:pt x="68451" y="29442"/>
                  <a:pt x="67791" y="29847"/>
                  <a:pt x="67095" y="30217"/>
                </a:cubicBezTo>
                <a:cubicBezTo>
                  <a:pt x="66945" y="29706"/>
                  <a:pt x="66804" y="29187"/>
                  <a:pt x="66655" y="28676"/>
                </a:cubicBezTo>
                <a:cubicBezTo>
                  <a:pt x="66655" y="28641"/>
                  <a:pt x="66655" y="28606"/>
                  <a:pt x="66620" y="28527"/>
                </a:cubicBezTo>
                <a:cubicBezTo>
                  <a:pt x="67315" y="28166"/>
                  <a:pt x="67975" y="27761"/>
                  <a:pt x="68600" y="27285"/>
                </a:cubicBezTo>
                <a:close/>
                <a:moveTo>
                  <a:pt x="105463" y="28421"/>
                </a:moveTo>
                <a:lnTo>
                  <a:pt x="105463" y="28421"/>
                </a:lnTo>
                <a:cubicBezTo>
                  <a:pt x="106642" y="28712"/>
                  <a:pt x="107778" y="29117"/>
                  <a:pt x="108914" y="29486"/>
                </a:cubicBezTo>
                <a:cubicBezTo>
                  <a:pt x="109284" y="29742"/>
                  <a:pt x="109609" y="29997"/>
                  <a:pt x="109979" y="30252"/>
                </a:cubicBezTo>
                <a:cubicBezTo>
                  <a:pt x="108914" y="29847"/>
                  <a:pt x="107813" y="29486"/>
                  <a:pt x="106713" y="29187"/>
                </a:cubicBezTo>
                <a:cubicBezTo>
                  <a:pt x="106308" y="28932"/>
                  <a:pt x="105868" y="28676"/>
                  <a:pt x="105463" y="28421"/>
                </a:cubicBezTo>
                <a:close/>
                <a:moveTo>
                  <a:pt x="88920" y="29046"/>
                </a:moveTo>
                <a:cubicBezTo>
                  <a:pt x="89325" y="29222"/>
                  <a:pt x="89730" y="29407"/>
                  <a:pt x="90100" y="29627"/>
                </a:cubicBezTo>
                <a:cubicBezTo>
                  <a:pt x="88885" y="29812"/>
                  <a:pt x="87679" y="30032"/>
                  <a:pt x="86499" y="30287"/>
                </a:cubicBezTo>
                <a:cubicBezTo>
                  <a:pt x="86173" y="30103"/>
                  <a:pt x="85839" y="29882"/>
                  <a:pt x="85513" y="29706"/>
                </a:cubicBezTo>
                <a:cubicBezTo>
                  <a:pt x="86649" y="29442"/>
                  <a:pt x="87784" y="29222"/>
                  <a:pt x="88920" y="29046"/>
                </a:cubicBezTo>
                <a:close/>
                <a:moveTo>
                  <a:pt x="59981" y="27681"/>
                </a:moveTo>
                <a:cubicBezTo>
                  <a:pt x="60052" y="28201"/>
                  <a:pt x="60166" y="28747"/>
                  <a:pt x="60237" y="29266"/>
                </a:cubicBezTo>
                <a:cubicBezTo>
                  <a:pt x="59171" y="29627"/>
                  <a:pt x="58036" y="29997"/>
                  <a:pt x="56900" y="30323"/>
                </a:cubicBezTo>
                <a:cubicBezTo>
                  <a:pt x="56900" y="29847"/>
                  <a:pt x="56865" y="29337"/>
                  <a:pt x="56821" y="28861"/>
                </a:cubicBezTo>
                <a:cubicBezTo>
                  <a:pt x="57886" y="28491"/>
                  <a:pt x="58951" y="28086"/>
                  <a:pt x="59981" y="27681"/>
                </a:cubicBezTo>
                <a:close/>
                <a:moveTo>
                  <a:pt x="72967" y="27902"/>
                </a:moveTo>
                <a:cubicBezTo>
                  <a:pt x="73073" y="28236"/>
                  <a:pt x="73223" y="28562"/>
                  <a:pt x="73328" y="28861"/>
                </a:cubicBezTo>
                <a:cubicBezTo>
                  <a:pt x="73187" y="29002"/>
                  <a:pt x="73002" y="29117"/>
                  <a:pt x="72853" y="29266"/>
                </a:cubicBezTo>
                <a:cubicBezTo>
                  <a:pt x="72597" y="29486"/>
                  <a:pt x="72342" y="29706"/>
                  <a:pt x="72052" y="29926"/>
                </a:cubicBezTo>
                <a:cubicBezTo>
                  <a:pt x="71867" y="30067"/>
                  <a:pt x="71717" y="30182"/>
                  <a:pt x="71532" y="30323"/>
                </a:cubicBezTo>
                <a:cubicBezTo>
                  <a:pt x="71462" y="29997"/>
                  <a:pt x="71391" y="29662"/>
                  <a:pt x="71312" y="29337"/>
                </a:cubicBezTo>
                <a:cubicBezTo>
                  <a:pt x="71532" y="29152"/>
                  <a:pt x="71752" y="28967"/>
                  <a:pt x="72008" y="28747"/>
                </a:cubicBezTo>
                <a:cubicBezTo>
                  <a:pt x="72342" y="28456"/>
                  <a:pt x="72633" y="28166"/>
                  <a:pt x="72967" y="27902"/>
                </a:cubicBezTo>
                <a:close/>
                <a:moveTo>
                  <a:pt x="98419" y="29222"/>
                </a:moveTo>
                <a:cubicBezTo>
                  <a:pt x="99670" y="29266"/>
                  <a:pt x="100955" y="29372"/>
                  <a:pt x="102240" y="29557"/>
                </a:cubicBezTo>
                <a:cubicBezTo>
                  <a:pt x="102681" y="29777"/>
                  <a:pt x="103121" y="30067"/>
                  <a:pt x="103561" y="30367"/>
                </a:cubicBezTo>
                <a:cubicBezTo>
                  <a:pt x="102276" y="30182"/>
                  <a:pt x="101025" y="30067"/>
                  <a:pt x="99740" y="29997"/>
                </a:cubicBezTo>
                <a:cubicBezTo>
                  <a:pt x="99300" y="29742"/>
                  <a:pt x="98860" y="29442"/>
                  <a:pt x="98419" y="29222"/>
                </a:cubicBezTo>
                <a:close/>
                <a:moveTo>
                  <a:pt x="94097" y="29266"/>
                </a:moveTo>
                <a:cubicBezTo>
                  <a:pt x="94572" y="29522"/>
                  <a:pt x="95012" y="29777"/>
                  <a:pt x="95453" y="30067"/>
                </a:cubicBezTo>
                <a:cubicBezTo>
                  <a:pt x="94167" y="30147"/>
                  <a:pt x="92847" y="30252"/>
                  <a:pt x="91561" y="30437"/>
                </a:cubicBezTo>
                <a:cubicBezTo>
                  <a:pt x="91200" y="30147"/>
                  <a:pt x="90795" y="29882"/>
                  <a:pt x="90390" y="29662"/>
                </a:cubicBezTo>
                <a:cubicBezTo>
                  <a:pt x="91596" y="29486"/>
                  <a:pt x="92847" y="29337"/>
                  <a:pt x="94097" y="29266"/>
                </a:cubicBezTo>
                <a:close/>
                <a:moveTo>
                  <a:pt x="79535" y="28932"/>
                </a:moveTo>
                <a:cubicBezTo>
                  <a:pt x="79755" y="29117"/>
                  <a:pt x="80010" y="29301"/>
                  <a:pt x="80231" y="29442"/>
                </a:cubicBezTo>
                <a:cubicBezTo>
                  <a:pt x="79271" y="29777"/>
                  <a:pt x="78320" y="30103"/>
                  <a:pt x="77369" y="30472"/>
                </a:cubicBezTo>
                <a:cubicBezTo>
                  <a:pt x="77220" y="30287"/>
                  <a:pt x="77070" y="30147"/>
                  <a:pt x="76894" y="29962"/>
                </a:cubicBezTo>
                <a:cubicBezTo>
                  <a:pt x="77774" y="29557"/>
                  <a:pt x="78655" y="29222"/>
                  <a:pt x="79535" y="28932"/>
                </a:cubicBezTo>
                <a:close/>
                <a:moveTo>
                  <a:pt x="15592" y="27681"/>
                </a:moveTo>
                <a:cubicBezTo>
                  <a:pt x="16692" y="27866"/>
                  <a:pt x="17758" y="28122"/>
                  <a:pt x="18744" y="28491"/>
                </a:cubicBezTo>
                <a:cubicBezTo>
                  <a:pt x="18303" y="29117"/>
                  <a:pt x="17907" y="29812"/>
                  <a:pt x="17538" y="30437"/>
                </a:cubicBezTo>
                <a:cubicBezTo>
                  <a:pt x="17538" y="30437"/>
                  <a:pt x="17502" y="30472"/>
                  <a:pt x="17502" y="30508"/>
                </a:cubicBezTo>
                <a:cubicBezTo>
                  <a:pt x="16437" y="30147"/>
                  <a:pt x="15337" y="29847"/>
                  <a:pt x="14236" y="29662"/>
                </a:cubicBezTo>
                <a:cubicBezTo>
                  <a:pt x="14641" y="28967"/>
                  <a:pt x="15081" y="28307"/>
                  <a:pt x="15592" y="27681"/>
                </a:cubicBezTo>
                <a:close/>
                <a:moveTo>
                  <a:pt x="75608" y="28421"/>
                </a:moveTo>
                <a:cubicBezTo>
                  <a:pt x="75793" y="28712"/>
                  <a:pt x="75969" y="28967"/>
                  <a:pt x="76154" y="29222"/>
                </a:cubicBezTo>
                <a:cubicBezTo>
                  <a:pt x="75459" y="29627"/>
                  <a:pt x="74763" y="30067"/>
                  <a:pt x="74068" y="30508"/>
                </a:cubicBezTo>
                <a:cubicBezTo>
                  <a:pt x="73953" y="30252"/>
                  <a:pt x="73848" y="29997"/>
                  <a:pt x="73733" y="29706"/>
                </a:cubicBezTo>
                <a:cubicBezTo>
                  <a:pt x="74358" y="29266"/>
                  <a:pt x="74948" y="28826"/>
                  <a:pt x="75608" y="28421"/>
                </a:cubicBezTo>
                <a:close/>
                <a:moveTo>
                  <a:pt x="53563" y="28747"/>
                </a:moveTo>
                <a:cubicBezTo>
                  <a:pt x="53563" y="28967"/>
                  <a:pt x="53519" y="29187"/>
                  <a:pt x="53519" y="29442"/>
                </a:cubicBezTo>
                <a:cubicBezTo>
                  <a:pt x="53484" y="29592"/>
                  <a:pt x="53484" y="29742"/>
                  <a:pt x="53484" y="29882"/>
                </a:cubicBezTo>
                <a:cubicBezTo>
                  <a:pt x="52498" y="30182"/>
                  <a:pt x="51538" y="30402"/>
                  <a:pt x="50588" y="30543"/>
                </a:cubicBezTo>
                <a:cubicBezTo>
                  <a:pt x="50658" y="30217"/>
                  <a:pt x="50737" y="29847"/>
                  <a:pt x="50808" y="29486"/>
                </a:cubicBezTo>
                <a:cubicBezTo>
                  <a:pt x="51723" y="29301"/>
                  <a:pt x="52639" y="29046"/>
                  <a:pt x="53563" y="28747"/>
                </a:cubicBezTo>
                <a:close/>
                <a:moveTo>
                  <a:pt x="70801" y="27761"/>
                </a:moveTo>
                <a:cubicBezTo>
                  <a:pt x="70951" y="28271"/>
                  <a:pt x="71092" y="28782"/>
                  <a:pt x="71206" y="29301"/>
                </a:cubicBezTo>
                <a:cubicBezTo>
                  <a:pt x="70652" y="29742"/>
                  <a:pt x="70106" y="30147"/>
                  <a:pt x="69516" y="30543"/>
                </a:cubicBezTo>
                <a:cubicBezTo>
                  <a:pt x="69446" y="30032"/>
                  <a:pt x="69331" y="29522"/>
                  <a:pt x="69190" y="29046"/>
                </a:cubicBezTo>
                <a:cubicBezTo>
                  <a:pt x="69736" y="28641"/>
                  <a:pt x="70291" y="28236"/>
                  <a:pt x="70801" y="27761"/>
                </a:cubicBezTo>
                <a:close/>
                <a:moveTo>
                  <a:pt x="84298" y="29187"/>
                </a:moveTo>
                <a:cubicBezTo>
                  <a:pt x="84632" y="29337"/>
                  <a:pt x="84958" y="29522"/>
                  <a:pt x="85258" y="29662"/>
                </a:cubicBezTo>
                <a:cubicBezTo>
                  <a:pt x="84192" y="29926"/>
                  <a:pt x="83092" y="30217"/>
                  <a:pt x="81991" y="30543"/>
                </a:cubicBezTo>
                <a:cubicBezTo>
                  <a:pt x="81736" y="30367"/>
                  <a:pt x="81472" y="30217"/>
                  <a:pt x="81217" y="30032"/>
                </a:cubicBezTo>
                <a:cubicBezTo>
                  <a:pt x="82247" y="29706"/>
                  <a:pt x="83277" y="29407"/>
                  <a:pt x="84298" y="29187"/>
                </a:cubicBezTo>
                <a:close/>
                <a:moveTo>
                  <a:pt x="28252" y="28896"/>
                </a:moveTo>
                <a:cubicBezTo>
                  <a:pt x="29238" y="29372"/>
                  <a:pt x="30233" y="29847"/>
                  <a:pt x="31219" y="30252"/>
                </a:cubicBezTo>
                <a:cubicBezTo>
                  <a:pt x="31113" y="30323"/>
                  <a:pt x="31034" y="30367"/>
                  <a:pt x="30928" y="30437"/>
                </a:cubicBezTo>
                <a:cubicBezTo>
                  <a:pt x="30849" y="30508"/>
                  <a:pt x="30779" y="30543"/>
                  <a:pt x="30708" y="30622"/>
                </a:cubicBezTo>
                <a:cubicBezTo>
                  <a:pt x="29713" y="30103"/>
                  <a:pt x="28763" y="29592"/>
                  <a:pt x="27812" y="29081"/>
                </a:cubicBezTo>
                <a:cubicBezTo>
                  <a:pt x="27917" y="29002"/>
                  <a:pt x="28032" y="28967"/>
                  <a:pt x="28137" y="28932"/>
                </a:cubicBezTo>
                <a:cubicBezTo>
                  <a:pt x="28173" y="28932"/>
                  <a:pt x="28208" y="28932"/>
                  <a:pt x="28252" y="28896"/>
                </a:cubicBezTo>
                <a:close/>
                <a:moveTo>
                  <a:pt x="32654" y="29706"/>
                </a:moveTo>
                <a:cubicBezTo>
                  <a:pt x="33534" y="29926"/>
                  <a:pt x="34415" y="30067"/>
                  <a:pt x="35295" y="30182"/>
                </a:cubicBezTo>
                <a:cubicBezTo>
                  <a:pt x="35181" y="30287"/>
                  <a:pt x="35031" y="30437"/>
                  <a:pt x="34890" y="30622"/>
                </a:cubicBezTo>
                <a:cubicBezTo>
                  <a:pt x="33975" y="30437"/>
                  <a:pt x="33094" y="30182"/>
                  <a:pt x="32170" y="29926"/>
                </a:cubicBezTo>
                <a:cubicBezTo>
                  <a:pt x="32319" y="29847"/>
                  <a:pt x="32504" y="29777"/>
                  <a:pt x="32654" y="29706"/>
                </a:cubicBezTo>
                <a:close/>
                <a:moveTo>
                  <a:pt x="35401" y="30182"/>
                </a:moveTo>
                <a:cubicBezTo>
                  <a:pt x="36131" y="30252"/>
                  <a:pt x="36871" y="30287"/>
                  <a:pt x="37567" y="30287"/>
                </a:cubicBezTo>
                <a:lnTo>
                  <a:pt x="38156" y="30287"/>
                </a:lnTo>
                <a:cubicBezTo>
                  <a:pt x="38042" y="30508"/>
                  <a:pt x="37892" y="30728"/>
                  <a:pt x="37751" y="30913"/>
                </a:cubicBezTo>
                <a:lnTo>
                  <a:pt x="37232" y="30913"/>
                </a:lnTo>
                <a:cubicBezTo>
                  <a:pt x="36501" y="30842"/>
                  <a:pt x="35735" y="30763"/>
                  <a:pt x="34996" y="30622"/>
                </a:cubicBezTo>
                <a:cubicBezTo>
                  <a:pt x="35145" y="30472"/>
                  <a:pt x="35251" y="30323"/>
                  <a:pt x="35401" y="30182"/>
                </a:cubicBezTo>
                <a:close/>
                <a:moveTo>
                  <a:pt x="63063" y="28271"/>
                </a:moveTo>
                <a:cubicBezTo>
                  <a:pt x="63168" y="28782"/>
                  <a:pt x="63283" y="29266"/>
                  <a:pt x="63389" y="29742"/>
                </a:cubicBezTo>
                <a:cubicBezTo>
                  <a:pt x="63424" y="29812"/>
                  <a:pt x="63424" y="29882"/>
                  <a:pt x="63424" y="29962"/>
                </a:cubicBezTo>
                <a:cubicBezTo>
                  <a:pt x="62473" y="30323"/>
                  <a:pt x="61487" y="30657"/>
                  <a:pt x="60492" y="30948"/>
                </a:cubicBezTo>
                <a:cubicBezTo>
                  <a:pt x="60457" y="30402"/>
                  <a:pt x="60386" y="29882"/>
                  <a:pt x="60307" y="29337"/>
                </a:cubicBezTo>
                <a:cubicBezTo>
                  <a:pt x="61267" y="29002"/>
                  <a:pt x="62182" y="28676"/>
                  <a:pt x="63063" y="28271"/>
                </a:cubicBezTo>
                <a:close/>
                <a:moveTo>
                  <a:pt x="3557" y="29301"/>
                </a:moveTo>
                <a:cubicBezTo>
                  <a:pt x="4217" y="29337"/>
                  <a:pt x="4877" y="29337"/>
                  <a:pt x="5538" y="29337"/>
                </a:cubicBezTo>
                <a:lnTo>
                  <a:pt x="6092" y="29337"/>
                </a:lnTo>
                <a:cubicBezTo>
                  <a:pt x="5503" y="29882"/>
                  <a:pt x="4957" y="30437"/>
                  <a:pt x="4402" y="30983"/>
                </a:cubicBezTo>
                <a:cubicBezTo>
                  <a:pt x="4076" y="30948"/>
                  <a:pt x="3707" y="30948"/>
                  <a:pt x="3381" y="30913"/>
                </a:cubicBezTo>
                <a:cubicBezTo>
                  <a:pt x="2826" y="30877"/>
                  <a:pt x="2280" y="30842"/>
                  <a:pt x="1761" y="30763"/>
                </a:cubicBezTo>
                <a:cubicBezTo>
                  <a:pt x="2351" y="30287"/>
                  <a:pt x="2941" y="29777"/>
                  <a:pt x="3557" y="29301"/>
                </a:cubicBezTo>
                <a:close/>
                <a:moveTo>
                  <a:pt x="50702" y="29486"/>
                </a:moveTo>
                <a:lnTo>
                  <a:pt x="50702" y="29486"/>
                </a:lnTo>
                <a:cubicBezTo>
                  <a:pt x="50623" y="29847"/>
                  <a:pt x="50588" y="30217"/>
                  <a:pt x="50517" y="30587"/>
                </a:cubicBezTo>
                <a:cubicBezTo>
                  <a:pt x="49487" y="30763"/>
                  <a:pt x="48457" y="30877"/>
                  <a:pt x="47436" y="30983"/>
                </a:cubicBezTo>
                <a:cubicBezTo>
                  <a:pt x="47541" y="30657"/>
                  <a:pt x="47656" y="30287"/>
                  <a:pt x="47726" y="29962"/>
                </a:cubicBezTo>
                <a:cubicBezTo>
                  <a:pt x="48721" y="29847"/>
                  <a:pt x="49707" y="29706"/>
                  <a:pt x="50702" y="29486"/>
                </a:cubicBezTo>
                <a:close/>
                <a:moveTo>
                  <a:pt x="83381" y="0"/>
                </a:moveTo>
                <a:cubicBezTo>
                  <a:pt x="83108" y="0"/>
                  <a:pt x="82827" y="9"/>
                  <a:pt x="82537" y="28"/>
                </a:cubicBezTo>
                <a:cubicBezTo>
                  <a:pt x="78831" y="248"/>
                  <a:pt x="75864" y="1754"/>
                  <a:pt x="73478" y="3656"/>
                </a:cubicBezTo>
                <a:lnTo>
                  <a:pt x="73407" y="3620"/>
                </a:lnTo>
                <a:cubicBezTo>
                  <a:pt x="73407" y="3691"/>
                  <a:pt x="73372" y="3735"/>
                  <a:pt x="73372" y="3770"/>
                </a:cubicBezTo>
                <a:cubicBezTo>
                  <a:pt x="72597" y="4395"/>
                  <a:pt x="71937" y="5055"/>
                  <a:pt x="71277" y="5716"/>
                </a:cubicBezTo>
                <a:cubicBezTo>
                  <a:pt x="71277" y="5672"/>
                  <a:pt x="71277" y="5636"/>
                  <a:pt x="71312" y="5636"/>
                </a:cubicBezTo>
                <a:lnTo>
                  <a:pt x="71206" y="5601"/>
                </a:lnTo>
                <a:cubicBezTo>
                  <a:pt x="71206" y="5672"/>
                  <a:pt x="71171" y="5751"/>
                  <a:pt x="71171" y="5857"/>
                </a:cubicBezTo>
                <a:cubicBezTo>
                  <a:pt x="70546" y="6517"/>
                  <a:pt x="69991" y="7177"/>
                  <a:pt x="69446" y="7837"/>
                </a:cubicBezTo>
                <a:lnTo>
                  <a:pt x="69410" y="7837"/>
                </a:lnTo>
                <a:cubicBezTo>
                  <a:pt x="69366" y="7873"/>
                  <a:pt x="69366" y="7917"/>
                  <a:pt x="69366" y="7952"/>
                </a:cubicBezTo>
                <a:cubicBezTo>
                  <a:pt x="68970" y="8498"/>
                  <a:pt x="68565" y="9017"/>
                  <a:pt x="68231" y="9528"/>
                </a:cubicBezTo>
                <a:cubicBezTo>
                  <a:pt x="66435" y="12055"/>
                  <a:pt x="64163" y="14300"/>
                  <a:pt x="61707" y="16421"/>
                </a:cubicBezTo>
                <a:lnTo>
                  <a:pt x="61707" y="16316"/>
                </a:lnTo>
                <a:lnTo>
                  <a:pt x="61628" y="16316"/>
                </a:lnTo>
                <a:cubicBezTo>
                  <a:pt x="61628" y="16386"/>
                  <a:pt x="61593" y="16421"/>
                  <a:pt x="61593" y="16500"/>
                </a:cubicBezTo>
                <a:cubicBezTo>
                  <a:pt x="60862" y="17117"/>
                  <a:pt x="60122" y="17742"/>
                  <a:pt x="59392" y="18332"/>
                </a:cubicBezTo>
                <a:lnTo>
                  <a:pt x="59392" y="18217"/>
                </a:lnTo>
                <a:lnTo>
                  <a:pt x="59321" y="18182"/>
                </a:lnTo>
                <a:cubicBezTo>
                  <a:pt x="59321" y="18261"/>
                  <a:pt x="59286" y="18332"/>
                  <a:pt x="59286" y="18402"/>
                </a:cubicBezTo>
                <a:cubicBezTo>
                  <a:pt x="58546" y="18992"/>
                  <a:pt x="57851" y="19538"/>
                  <a:pt x="57120" y="20093"/>
                </a:cubicBezTo>
                <a:lnTo>
                  <a:pt x="57041" y="20093"/>
                </a:lnTo>
                <a:lnTo>
                  <a:pt x="57041" y="20163"/>
                </a:lnTo>
                <a:cubicBezTo>
                  <a:pt x="56865" y="20313"/>
                  <a:pt x="56680" y="20462"/>
                  <a:pt x="56495" y="20603"/>
                </a:cubicBezTo>
                <a:lnTo>
                  <a:pt x="55940" y="21008"/>
                </a:lnTo>
                <a:cubicBezTo>
                  <a:pt x="53264" y="23103"/>
                  <a:pt x="50772" y="24310"/>
                  <a:pt x="48316" y="24715"/>
                </a:cubicBezTo>
                <a:cubicBezTo>
                  <a:pt x="47963" y="24777"/>
                  <a:pt x="47611" y="24800"/>
                  <a:pt x="47260" y="24800"/>
                </a:cubicBezTo>
                <a:cubicBezTo>
                  <a:pt x="46772" y="24800"/>
                  <a:pt x="46288" y="24756"/>
                  <a:pt x="45816" y="24715"/>
                </a:cubicBezTo>
                <a:cubicBezTo>
                  <a:pt x="45405" y="24690"/>
                  <a:pt x="44990" y="24665"/>
                  <a:pt x="44573" y="24665"/>
                </a:cubicBezTo>
                <a:cubicBezTo>
                  <a:pt x="44401" y="24665"/>
                  <a:pt x="44228" y="24669"/>
                  <a:pt x="44055" y="24679"/>
                </a:cubicBezTo>
                <a:cubicBezTo>
                  <a:pt x="43879" y="24679"/>
                  <a:pt x="43694" y="24679"/>
                  <a:pt x="43509" y="24715"/>
                </a:cubicBezTo>
                <a:cubicBezTo>
                  <a:pt x="43544" y="24679"/>
                  <a:pt x="43544" y="24644"/>
                  <a:pt x="43544" y="24600"/>
                </a:cubicBezTo>
                <a:lnTo>
                  <a:pt x="43474" y="24600"/>
                </a:lnTo>
                <a:cubicBezTo>
                  <a:pt x="43474" y="24644"/>
                  <a:pt x="43439" y="24679"/>
                  <a:pt x="43439" y="24715"/>
                </a:cubicBezTo>
                <a:cubicBezTo>
                  <a:pt x="42373" y="24820"/>
                  <a:pt x="41678" y="25040"/>
                  <a:pt x="40648" y="25410"/>
                </a:cubicBezTo>
                <a:cubicBezTo>
                  <a:pt x="40577" y="25445"/>
                  <a:pt x="40498" y="25445"/>
                  <a:pt x="40428" y="25481"/>
                </a:cubicBezTo>
                <a:cubicBezTo>
                  <a:pt x="40243" y="25560"/>
                  <a:pt x="40058" y="25630"/>
                  <a:pt x="39873" y="25665"/>
                </a:cubicBezTo>
                <a:cubicBezTo>
                  <a:pt x="37577" y="26488"/>
                  <a:pt x="34895" y="26958"/>
                  <a:pt x="32275" y="26958"/>
                </a:cubicBezTo>
                <a:cubicBezTo>
                  <a:pt x="32093" y="26958"/>
                  <a:pt x="31911" y="26955"/>
                  <a:pt x="31730" y="26951"/>
                </a:cubicBezTo>
                <a:lnTo>
                  <a:pt x="31694" y="26916"/>
                </a:lnTo>
                <a:lnTo>
                  <a:pt x="31694" y="26951"/>
                </a:lnTo>
                <a:cubicBezTo>
                  <a:pt x="30673" y="26916"/>
                  <a:pt x="29678" y="26801"/>
                  <a:pt x="28727" y="26581"/>
                </a:cubicBezTo>
                <a:lnTo>
                  <a:pt x="28692" y="26581"/>
                </a:lnTo>
                <a:cubicBezTo>
                  <a:pt x="26412" y="26141"/>
                  <a:pt x="24325" y="25225"/>
                  <a:pt x="22785" y="23764"/>
                </a:cubicBezTo>
                <a:cubicBezTo>
                  <a:pt x="20874" y="21924"/>
                  <a:pt x="20064" y="19432"/>
                  <a:pt x="19298" y="17011"/>
                </a:cubicBezTo>
                <a:cubicBezTo>
                  <a:pt x="18524" y="14625"/>
                  <a:pt x="17722" y="12204"/>
                  <a:pt x="15882" y="10408"/>
                </a:cubicBezTo>
                <a:lnTo>
                  <a:pt x="15847" y="10373"/>
                </a:lnTo>
                <a:cubicBezTo>
                  <a:pt x="15521" y="10074"/>
                  <a:pt x="15152" y="9783"/>
                  <a:pt x="14747" y="9493"/>
                </a:cubicBezTo>
                <a:cubicBezTo>
                  <a:pt x="12798" y="8228"/>
                  <a:pt x="10381" y="7580"/>
                  <a:pt x="7629" y="7580"/>
                </a:cubicBezTo>
                <a:cubicBezTo>
                  <a:pt x="6701" y="7580"/>
                  <a:pt x="5735" y="7653"/>
                  <a:pt x="4737" y="7802"/>
                </a:cubicBezTo>
                <a:cubicBezTo>
                  <a:pt x="3196" y="8022"/>
                  <a:pt x="1576" y="8463"/>
                  <a:pt x="0" y="9017"/>
                </a:cubicBezTo>
                <a:lnTo>
                  <a:pt x="0" y="9123"/>
                </a:lnTo>
                <a:cubicBezTo>
                  <a:pt x="845" y="8832"/>
                  <a:pt x="1726" y="8533"/>
                  <a:pt x="2606" y="8313"/>
                </a:cubicBezTo>
                <a:lnTo>
                  <a:pt x="2606" y="8427"/>
                </a:lnTo>
                <a:cubicBezTo>
                  <a:pt x="2351" y="9123"/>
                  <a:pt x="2095" y="9854"/>
                  <a:pt x="1840" y="10628"/>
                </a:cubicBezTo>
                <a:cubicBezTo>
                  <a:pt x="1215" y="10778"/>
                  <a:pt x="625" y="10954"/>
                  <a:pt x="0" y="11174"/>
                </a:cubicBezTo>
                <a:lnTo>
                  <a:pt x="0" y="11253"/>
                </a:lnTo>
                <a:cubicBezTo>
                  <a:pt x="590" y="11068"/>
                  <a:pt x="1215" y="10884"/>
                  <a:pt x="1796" y="10699"/>
                </a:cubicBezTo>
                <a:lnTo>
                  <a:pt x="1796" y="10699"/>
                </a:lnTo>
                <a:cubicBezTo>
                  <a:pt x="1541" y="11473"/>
                  <a:pt x="1250" y="12204"/>
                  <a:pt x="880" y="12935"/>
                </a:cubicBezTo>
                <a:cubicBezTo>
                  <a:pt x="590" y="13014"/>
                  <a:pt x="299" y="13120"/>
                  <a:pt x="0" y="13199"/>
                </a:cubicBezTo>
                <a:lnTo>
                  <a:pt x="0" y="13305"/>
                </a:lnTo>
                <a:cubicBezTo>
                  <a:pt x="299" y="13199"/>
                  <a:pt x="555" y="13120"/>
                  <a:pt x="845" y="13049"/>
                </a:cubicBezTo>
                <a:lnTo>
                  <a:pt x="845" y="13049"/>
                </a:lnTo>
                <a:cubicBezTo>
                  <a:pt x="590" y="13595"/>
                  <a:pt x="299" y="14115"/>
                  <a:pt x="0" y="14625"/>
                </a:cubicBezTo>
                <a:lnTo>
                  <a:pt x="0" y="14775"/>
                </a:lnTo>
                <a:cubicBezTo>
                  <a:pt x="370" y="14220"/>
                  <a:pt x="660" y="13639"/>
                  <a:pt x="960" y="13014"/>
                </a:cubicBezTo>
                <a:cubicBezTo>
                  <a:pt x="1911" y="12759"/>
                  <a:pt x="2861" y="12539"/>
                  <a:pt x="3821" y="12424"/>
                </a:cubicBezTo>
                <a:lnTo>
                  <a:pt x="3821" y="12424"/>
                </a:lnTo>
                <a:cubicBezTo>
                  <a:pt x="3451" y="13155"/>
                  <a:pt x="3046" y="13895"/>
                  <a:pt x="2606" y="14555"/>
                </a:cubicBezTo>
                <a:cubicBezTo>
                  <a:pt x="2351" y="14625"/>
                  <a:pt x="2131" y="14660"/>
                  <a:pt x="1875" y="14696"/>
                </a:cubicBezTo>
                <a:cubicBezTo>
                  <a:pt x="1250" y="14845"/>
                  <a:pt x="625" y="14995"/>
                  <a:pt x="0" y="15136"/>
                </a:cubicBezTo>
                <a:lnTo>
                  <a:pt x="0" y="15215"/>
                </a:lnTo>
                <a:cubicBezTo>
                  <a:pt x="845" y="14995"/>
                  <a:pt x="1690" y="14810"/>
                  <a:pt x="2571" y="14660"/>
                </a:cubicBezTo>
                <a:lnTo>
                  <a:pt x="2571" y="14660"/>
                </a:lnTo>
                <a:cubicBezTo>
                  <a:pt x="2131" y="15286"/>
                  <a:pt x="1655" y="15911"/>
                  <a:pt x="1101" y="16456"/>
                </a:cubicBezTo>
                <a:cubicBezTo>
                  <a:pt x="740" y="16536"/>
                  <a:pt x="370" y="16606"/>
                  <a:pt x="0" y="16677"/>
                </a:cubicBezTo>
                <a:lnTo>
                  <a:pt x="0" y="16756"/>
                </a:lnTo>
                <a:cubicBezTo>
                  <a:pt x="335" y="16677"/>
                  <a:pt x="660" y="16606"/>
                  <a:pt x="995" y="16571"/>
                </a:cubicBezTo>
                <a:lnTo>
                  <a:pt x="995" y="16571"/>
                </a:lnTo>
                <a:cubicBezTo>
                  <a:pt x="995" y="16606"/>
                  <a:pt x="960" y="16606"/>
                  <a:pt x="916" y="16641"/>
                </a:cubicBezTo>
                <a:cubicBezTo>
                  <a:pt x="625" y="16941"/>
                  <a:pt x="335" y="17231"/>
                  <a:pt x="0" y="17522"/>
                </a:cubicBezTo>
                <a:lnTo>
                  <a:pt x="0" y="17636"/>
                </a:lnTo>
                <a:cubicBezTo>
                  <a:pt x="335" y="17337"/>
                  <a:pt x="660" y="17011"/>
                  <a:pt x="995" y="16721"/>
                </a:cubicBezTo>
                <a:cubicBezTo>
                  <a:pt x="1030" y="16641"/>
                  <a:pt x="1101" y="16606"/>
                  <a:pt x="1136" y="16536"/>
                </a:cubicBezTo>
                <a:cubicBezTo>
                  <a:pt x="2131" y="16386"/>
                  <a:pt x="3117" y="16280"/>
                  <a:pt x="4111" y="16236"/>
                </a:cubicBezTo>
                <a:lnTo>
                  <a:pt x="4111" y="16236"/>
                </a:lnTo>
                <a:cubicBezTo>
                  <a:pt x="4041" y="16351"/>
                  <a:pt x="3927" y="16421"/>
                  <a:pt x="3856" y="16536"/>
                </a:cubicBezTo>
                <a:cubicBezTo>
                  <a:pt x="3337" y="17046"/>
                  <a:pt x="2826" y="17487"/>
                  <a:pt x="2315" y="17962"/>
                </a:cubicBezTo>
                <a:cubicBezTo>
                  <a:pt x="1541" y="17997"/>
                  <a:pt x="775" y="18041"/>
                  <a:pt x="0" y="18147"/>
                </a:cubicBezTo>
                <a:lnTo>
                  <a:pt x="0" y="18217"/>
                </a:lnTo>
                <a:cubicBezTo>
                  <a:pt x="740" y="18147"/>
                  <a:pt x="1470" y="18076"/>
                  <a:pt x="2201" y="18041"/>
                </a:cubicBezTo>
                <a:lnTo>
                  <a:pt x="2201" y="18041"/>
                </a:lnTo>
                <a:cubicBezTo>
                  <a:pt x="1576" y="18622"/>
                  <a:pt x="916" y="19142"/>
                  <a:pt x="255" y="19652"/>
                </a:cubicBezTo>
                <a:lnTo>
                  <a:pt x="0" y="19652"/>
                </a:lnTo>
                <a:lnTo>
                  <a:pt x="0" y="19723"/>
                </a:lnTo>
                <a:lnTo>
                  <a:pt x="150" y="19723"/>
                </a:lnTo>
                <a:cubicBezTo>
                  <a:pt x="114" y="19758"/>
                  <a:pt x="35" y="19802"/>
                  <a:pt x="0" y="19837"/>
                </a:cubicBezTo>
                <a:lnTo>
                  <a:pt x="0" y="19943"/>
                </a:lnTo>
                <a:cubicBezTo>
                  <a:pt x="114" y="19872"/>
                  <a:pt x="185" y="19802"/>
                  <a:pt x="299" y="19723"/>
                </a:cubicBezTo>
                <a:cubicBezTo>
                  <a:pt x="1321" y="19723"/>
                  <a:pt x="2351" y="19758"/>
                  <a:pt x="3337" y="19837"/>
                </a:cubicBezTo>
                <a:cubicBezTo>
                  <a:pt x="2676" y="20348"/>
                  <a:pt x="2016" y="20823"/>
                  <a:pt x="1321" y="21343"/>
                </a:cubicBezTo>
                <a:cubicBezTo>
                  <a:pt x="880" y="21299"/>
                  <a:pt x="440" y="21263"/>
                  <a:pt x="0" y="21263"/>
                </a:cubicBezTo>
                <a:lnTo>
                  <a:pt x="0" y="21343"/>
                </a:lnTo>
                <a:cubicBezTo>
                  <a:pt x="405" y="21343"/>
                  <a:pt x="810" y="21378"/>
                  <a:pt x="1215" y="21413"/>
                </a:cubicBezTo>
                <a:cubicBezTo>
                  <a:pt x="916" y="21633"/>
                  <a:pt x="590" y="21889"/>
                  <a:pt x="255" y="22109"/>
                </a:cubicBezTo>
                <a:cubicBezTo>
                  <a:pt x="185" y="22144"/>
                  <a:pt x="79" y="22223"/>
                  <a:pt x="0" y="22293"/>
                </a:cubicBezTo>
                <a:lnTo>
                  <a:pt x="0" y="22399"/>
                </a:lnTo>
                <a:cubicBezTo>
                  <a:pt x="114" y="22329"/>
                  <a:pt x="220" y="22258"/>
                  <a:pt x="299" y="22179"/>
                </a:cubicBezTo>
                <a:cubicBezTo>
                  <a:pt x="660" y="21924"/>
                  <a:pt x="1030" y="21668"/>
                  <a:pt x="1356" y="21413"/>
                </a:cubicBezTo>
                <a:cubicBezTo>
                  <a:pt x="2386" y="21519"/>
                  <a:pt x="3416" y="21633"/>
                  <a:pt x="4481" y="21818"/>
                </a:cubicBezTo>
                <a:cubicBezTo>
                  <a:pt x="4332" y="21924"/>
                  <a:pt x="4182" y="22038"/>
                  <a:pt x="4076" y="22144"/>
                </a:cubicBezTo>
                <a:cubicBezTo>
                  <a:pt x="3636" y="22443"/>
                  <a:pt x="3196" y="22769"/>
                  <a:pt x="2791" y="23103"/>
                </a:cubicBezTo>
                <a:cubicBezTo>
                  <a:pt x="1840" y="22989"/>
                  <a:pt x="880" y="22883"/>
                  <a:pt x="0" y="22804"/>
                </a:cubicBezTo>
                <a:lnTo>
                  <a:pt x="0" y="22919"/>
                </a:lnTo>
                <a:cubicBezTo>
                  <a:pt x="880" y="22989"/>
                  <a:pt x="1761" y="23059"/>
                  <a:pt x="2676" y="23174"/>
                </a:cubicBezTo>
                <a:cubicBezTo>
                  <a:pt x="2060" y="23614"/>
                  <a:pt x="1435" y="24054"/>
                  <a:pt x="810" y="24494"/>
                </a:cubicBezTo>
                <a:cubicBezTo>
                  <a:pt x="555" y="24459"/>
                  <a:pt x="255" y="24459"/>
                  <a:pt x="0" y="24424"/>
                </a:cubicBezTo>
                <a:lnTo>
                  <a:pt x="0" y="24494"/>
                </a:lnTo>
                <a:cubicBezTo>
                  <a:pt x="220" y="24530"/>
                  <a:pt x="475" y="24530"/>
                  <a:pt x="696" y="24565"/>
                </a:cubicBezTo>
                <a:cubicBezTo>
                  <a:pt x="475" y="24715"/>
                  <a:pt x="220" y="24864"/>
                  <a:pt x="0" y="25040"/>
                </a:cubicBezTo>
                <a:lnTo>
                  <a:pt x="0" y="25155"/>
                </a:lnTo>
                <a:cubicBezTo>
                  <a:pt x="299" y="24935"/>
                  <a:pt x="555" y="24750"/>
                  <a:pt x="845" y="24565"/>
                </a:cubicBezTo>
                <a:cubicBezTo>
                  <a:pt x="1400" y="24600"/>
                  <a:pt x="1946" y="24679"/>
                  <a:pt x="2500" y="24715"/>
                </a:cubicBezTo>
                <a:cubicBezTo>
                  <a:pt x="2861" y="24750"/>
                  <a:pt x="3231" y="24785"/>
                  <a:pt x="3557" y="24820"/>
                </a:cubicBezTo>
                <a:cubicBezTo>
                  <a:pt x="2941" y="25260"/>
                  <a:pt x="2315" y="25701"/>
                  <a:pt x="1655" y="26141"/>
                </a:cubicBezTo>
                <a:cubicBezTo>
                  <a:pt x="1065" y="26106"/>
                  <a:pt x="519" y="26070"/>
                  <a:pt x="0" y="26000"/>
                </a:cubicBezTo>
                <a:lnTo>
                  <a:pt x="0" y="26106"/>
                </a:lnTo>
                <a:cubicBezTo>
                  <a:pt x="475" y="26141"/>
                  <a:pt x="995" y="26185"/>
                  <a:pt x="1541" y="26220"/>
                </a:cubicBezTo>
                <a:cubicBezTo>
                  <a:pt x="1030" y="26581"/>
                  <a:pt x="519" y="26916"/>
                  <a:pt x="0" y="27241"/>
                </a:cubicBezTo>
                <a:lnTo>
                  <a:pt x="0" y="27356"/>
                </a:lnTo>
                <a:cubicBezTo>
                  <a:pt x="555" y="26986"/>
                  <a:pt x="1136" y="26625"/>
                  <a:pt x="1690" y="26220"/>
                </a:cubicBezTo>
                <a:cubicBezTo>
                  <a:pt x="2536" y="26290"/>
                  <a:pt x="3416" y="26326"/>
                  <a:pt x="4332" y="26361"/>
                </a:cubicBezTo>
                <a:cubicBezTo>
                  <a:pt x="3742" y="26801"/>
                  <a:pt x="3161" y="27206"/>
                  <a:pt x="2571" y="27646"/>
                </a:cubicBezTo>
                <a:cubicBezTo>
                  <a:pt x="1726" y="27576"/>
                  <a:pt x="845" y="27541"/>
                  <a:pt x="0" y="27461"/>
                </a:cubicBezTo>
                <a:lnTo>
                  <a:pt x="0" y="27541"/>
                </a:lnTo>
                <a:cubicBezTo>
                  <a:pt x="810" y="27611"/>
                  <a:pt x="1655" y="27681"/>
                  <a:pt x="2456" y="27726"/>
                </a:cubicBezTo>
                <a:cubicBezTo>
                  <a:pt x="1911" y="28122"/>
                  <a:pt x="1321" y="28527"/>
                  <a:pt x="740" y="28967"/>
                </a:cubicBezTo>
                <a:cubicBezTo>
                  <a:pt x="519" y="28932"/>
                  <a:pt x="299" y="28896"/>
                  <a:pt x="35" y="28896"/>
                </a:cubicBezTo>
                <a:lnTo>
                  <a:pt x="0" y="28861"/>
                </a:lnTo>
                <a:lnTo>
                  <a:pt x="0" y="28967"/>
                </a:lnTo>
                <a:lnTo>
                  <a:pt x="35" y="28967"/>
                </a:lnTo>
                <a:cubicBezTo>
                  <a:pt x="220" y="28967"/>
                  <a:pt x="440" y="29002"/>
                  <a:pt x="625" y="29046"/>
                </a:cubicBezTo>
                <a:cubicBezTo>
                  <a:pt x="440" y="29187"/>
                  <a:pt x="220" y="29337"/>
                  <a:pt x="0" y="29486"/>
                </a:cubicBezTo>
                <a:lnTo>
                  <a:pt x="0" y="29592"/>
                </a:lnTo>
                <a:cubicBezTo>
                  <a:pt x="255" y="29407"/>
                  <a:pt x="519" y="29222"/>
                  <a:pt x="775" y="29046"/>
                </a:cubicBezTo>
                <a:cubicBezTo>
                  <a:pt x="1655" y="29152"/>
                  <a:pt x="2536" y="29222"/>
                  <a:pt x="3416" y="29266"/>
                </a:cubicBezTo>
                <a:cubicBezTo>
                  <a:pt x="2826" y="29777"/>
                  <a:pt x="2236" y="30252"/>
                  <a:pt x="1655" y="30763"/>
                </a:cubicBezTo>
                <a:cubicBezTo>
                  <a:pt x="1101" y="30692"/>
                  <a:pt x="555" y="30622"/>
                  <a:pt x="0" y="30543"/>
                </a:cubicBezTo>
                <a:lnTo>
                  <a:pt x="0" y="30657"/>
                </a:lnTo>
                <a:cubicBezTo>
                  <a:pt x="519" y="30728"/>
                  <a:pt x="1030" y="30807"/>
                  <a:pt x="1541" y="30842"/>
                </a:cubicBezTo>
                <a:cubicBezTo>
                  <a:pt x="1470" y="30913"/>
                  <a:pt x="1356" y="30983"/>
                  <a:pt x="1285" y="31062"/>
                </a:cubicBezTo>
                <a:lnTo>
                  <a:pt x="1435" y="31062"/>
                </a:lnTo>
                <a:cubicBezTo>
                  <a:pt x="1506" y="30983"/>
                  <a:pt x="1576" y="30913"/>
                  <a:pt x="1655" y="30842"/>
                </a:cubicBezTo>
                <a:cubicBezTo>
                  <a:pt x="2236" y="30913"/>
                  <a:pt x="2791" y="30983"/>
                  <a:pt x="3381" y="31027"/>
                </a:cubicBezTo>
                <a:cubicBezTo>
                  <a:pt x="3636" y="31027"/>
                  <a:pt x="3927" y="31062"/>
                  <a:pt x="4182" y="31062"/>
                </a:cubicBezTo>
                <a:lnTo>
                  <a:pt x="5538" y="31062"/>
                </a:lnTo>
                <a:cubicBezTo>
                  <a:pt x="5212" y="31027"/>
                  <a:pt x="4877" y="31027"/>
                  <a:pt x="4516" y="30983"/>
                </a:cubicBezTo>
                <a:cubicBezTo>
                  <a:pt x="5098" y="30437"/>
                  <a:pt x="5652" y="29882"/>
                  <a:pt x="6198" y="29337"/>
                </a:cubicBezTo>
                <a:lnTo>
                  <a:pt x="8804" y="29337"/>
                </a:lnTo>
                <a:cubicBezTo>
                  <a:pt x="8443" y="29812"/>
                  <a:pt x="8038" y="30252"/>
                  <a:pt x="7668" y="30728"/>
                </a:cubicBezTo>
                <a:cubicBezTo>
                  <a:pt x="7563" y="30842"/>
                  <a:pt x="7483" y="30948"/>
                  <a:pt x="7413" y="31062"/>
                </a:cubicBezTo>
                <a:lnTo>
                  <a:pt x="7519" y="31062"/>
                </a:lnTo>
                <a:cubicBezTo>
                  <a:pt x="7598" y="30948"/>
                  <a:pt x="7668" y="30877"/>
                  <a:pt x="7739" y="30807"/>
                </a:cubicBezTo>
                <a:cubicBezTo>
                  <a:pt x="8108" y="30287"/>
                  <a:pt x="8513" y="29812"/>
                  <a:pt x="8918" y="29337"/>
                </a:cubicBezTo>
                <a:cubicBezTo>
                  <a:pt x="9720" y="29337"/>
                  <a:pt x="10530" y="29372"/>
                  <a:pt x="11340" y="29407"/>
                </a:cubicBezTo>
                <a:cubicBezTo>
                  <a:pt x="10970" y="29926"/>
                  <a:pt x="10644" y="30437"/>
                  <a:pt x="10309" y="30913"/>
                </a:cubicBezTo>
                <a:cubicBezTo>
                  <a:pt x="10274" y="30948"/>
                  <a:pt x="10239" y="31027"/>
                  <a:pt x="10204" y="31062"/>
                </a:cubicBezTo>
                <a:lnTo>
                  <a:pt x="10309" y="31062"/>
                </a:lnTo>
                <a:cubicBezTo>
                  <a:pt x="10345" y="31027"/>
                  <a:pt x="10345" y="30983"/>
                  <a:pt x="10380" y="30948"/>
                </a:cubicBezTo>
                <a:cubicBezTo>
                  <a:pt x="10714" y="30472"/>
                  <a:pt x="11084" y="29926"/>
                  <a:pt x="11445" y="29407"/>
                </a:cubicBezTo>
                <a:cubicBezTo>
                  <a:pt x="12326" y="29486"/>
                  <a:pt x="13206" y="29592"/>
                  <a:pt x="14086" y="29742"/>
                </a:cubicBezTo>
                <a:cubicBezTo>
                  <a:pt x="13796" y="30182"/>
                  <a:pt x="13541" y="30622"/>
                  <a:pt x="13320" y="31062"/>
                </a:cubicBezTo>
                <a:lnTo>
                  <a:pt x="13391" y="31062"/>
                </a:lnTo>
                <a:cubicBezTo>
                  <a:pt x="13646" y="30622"/>
                  <a:pt x="13901" y="30182"/>
                  <a:pt x="14166" y="29742"/>
                </a:cubicBezTo>
                <a:cubicBezTo>
                  <a:pt x="15301" y="29926"/>
                  <a:pt x="16402" y="30217"/>
                  <a:pt x="17423" y="30587"/>
                </a:cubicBezTo>
                <a:cubicBezTo>
                  <a:pt x="17353" y="30728"/>
                  <a:pt x="17247" y="30913"/>
                  <a:pt x="17168" y="31062"/>
                </a:cubicBezTo>
                <a:lnTo>
                  <a:pt x="17247" y="31062"/>
                </a:lnTo>
                <a:cubicBezTo>
                  <a:pt x="17353" y="30913"/>
                  <a:pt x="17423" y="30763"/>
                  <a:pt x="17538" y="30622"/>
                </a:cubicBezTo>
                <a:cubicBezTo>
                  <a:pt x="17943" y="30728"/>
                  <a:pt x="18347" y="30913"/>
                  <a:pt x="18788" y="31062"/>
                </a:cubicBezTo>
                <a:lnTo>
                  <a:pt x="19008" y="31062"/>
                </a:lnTo>
                <a:cubicBezTo>
                  <a:pt x="18524" y="30877"/>
                  <a:pt x="18048" y="30692"/>
                  <a:pt x="17573" y="30543"/>
                </a:cubicBezTo>
                <a:cubicBezTo>
                  <a:pt x="17573" y="30508"/>
                  <a:pt x="17608" y="30472"/>
                  <a:pt x="17608" y="30472"/>
                </a:cubicBezTo>
                <a:cubicBezTo>
                  <a:pt x="17978" y="29847"/>
                  <a:pt x="18383" y="29152"/>
                  <a:pt x="18823" y="28527"/>
                </a:cubicBezTo>
                <a:cubicBezTo>
                  <a:pt x="19888" y="28896"/>
                  <a:pt x="20909" y="29337"/>
                  <a:pt x="21904" y="29847"/>
                </a:cubicBezTo>
                <a:cubicBezTo>
                  <a:pt x="21605" y="30217"/>
                  <a:pt x="21314" y="30622"/>
                  <a:pt x="21024" y="31062"/>
                </a:cubicBezTo>
                <a:lnTo>
                  <a:pt x="21130" y="31062"/>
                </a:lnTo>
                <a:cubicBezTo>
                  <a:pt x="21385" y="30657"/>
                  <a:pt x="21684" y="30252"/>
                  <a:pt x="21975" y="29882"/>
                </a:cubicBezTo>
                <a:cubicBezTo>
                  <a:pt x="22705" y="30252"/>
                  <a:pt x="23445" y="30657"/>
                  <a:pt x="24176" y="31062"/>
                </a:cubicBezTo>
                <a:lnTo>
                  <a:pt x="24361" y="31062"/>
                </a:lnTo>
                <a:cubicBezTo>
                  <a:pt x="23586" y="30622"/>
                  <a:pt x="22820" y="30217"/>
                  <a:pt x="22010" y="29812"/>
                </a:cubicBezTo>
                <a:cubicBezTo>
                  <a:pt x="22450" y="29222"/>
                  <a:pt x="22926" y="28712"/>
                  <a:pt x="23445" y="28342"/>
                </a:cubicBezTo>
                <a:cubicBezTo>
                  <a:pt x="24396" y="28861"/>
                  <a:pt x="25311" y="29442"/>
                  <a:pt x="26227" y="30032"/>
                </a:cubicBezTo>
                <a:cubicBezTo>
                  <a:pt x="25901" y="30323"/>
                  <a:pt x="25611" y="30692"/>
                  <a:pt x="25311" y="31062"/>
                </a:cubicBezTo>
                <a:lnTo>
                  <a:pt x="25426" y="31062"/>
                </a:lnTo>
                <a:cubicBezTo>
                  <a:pt x="25681" y="30692"/>
                  <a:pt x="26007" y="30367"/>
                  <a:pt x="26306" y="30067"/>
                </a:cubicBezTo>
                <a:cubicBezTo>
                  <a:pt x="26526" y="30217"/>
                  <a:pt x="26711" y="30323"/>
                  <a:pt x="26887" y="30472"/>
                </a:cubicBezTo>
                <a:cubicBezTo>
                  <a:pt x="27222" y="30657"/>
                  <a:pt x="27512" y="30877"/>
                  <a:pt x="27847" y="31062"/>
                </a:cubicBezTo>
                <a:lnTo>
                  <a:pt x="27988" y="31062"/>
                </a:lnTo>
                <a:cubicBezTo>
                  <a:pt x="27627" y="30842"/>
                  <a:pt x="27292" y="30622"/>
                  <a:pt x="26967" y="30402"/>
                </a:cubicBezTo>
                <a:cubicBezTo>
                  <a:pt x="26746" y="30252"/>
                  <a:pt x="26562" y="30147"/>
                  <a:pt x="26377" y="30032"/>
                </a:cubicBezTo>
                <a:cubicBezTo>
                  <a:pt x="26597" y="29812"/>
                  <a:pt x="26817" y="29662"/>
                  <a:pt x="27037" y="29486"/>
                </a:cubicBezTo>
                <a:cubicBezTo>
                  <a:pt x="27107" y="29522"/>
                  <a:pt x="27187" y="29557"/>
                  <a:pt x="27257" y="29592"/>
                </a:cubicBezTo>
                <a:cubicBezTo>
                  <a:pt x="28032" y="30103"/>
                  <a:pt x="28833" y="30587"/>
                  <a:pt x="29678" y="31062"/>
                </a:cubicBezTo>
                <a:lnTo>
                  <a:pt x="29828" y="31062"/>
                </a:lnTo>
                <a:cubicBezTo>
                  <a:pt x="28983" y="30587"/>
                  <a:pt x="28137" y="30032"/>
                  <a:pt x="27292" y="29522"/>
                </a:cubicBezTo>
                <a:cubicBezTo>
                  <a:pt x="27222" y="29522"/>
                  <a:pt x="27187" y="29486"/>
                  <a:pt x="27151" y="29442"/>
                </a:cubicBezTo>
                <a:cubicBezTo>
                  <a:pt x="27328" y="29337"/>
                  <a:pt x="27512" y="29222"/>
                  <a:pt x="27733" y="29117"/>
                </a:cubicBezTo>
                <a:cubicBezTo>
                  <a:pt x="28692" y="29627"/>
                  <a:pt x="29643" y="30182"/>
                  <a:pt x="30629" y="30657"/>
                </a:cubicBezTo>
                <a:cubicBezTo>
                  <a:pt x="30453" y="30807"/>
                  <a:pt x="30303" y="30913"/>
                  <a:pt x="30154" y="31062"/>
                </a:cubicBezTo>
                <a:lnTo>
                  <a:pt x="30303" y="31062"/>
                </a:lnTo>
                <a:cubicBezTo>
                  <a:pt x="30409" y="30948"/>
                  <a:pt x="30559" y="30807"/>
                  <a:pt x="30708" y="30692"/>
                </a:cubicBezTo>
                <a:cubicBezTo>
                  <a:pt x="30964" y="30842"/>
                  <a:pt x="31219" y="30948"/>
                  <a:pt x="31474" y="31062"/>
                </a:cubicBezTo>
                <a:lnTo>
                  <a:pt x="31659" y="31062"/>
                </a:lnTo>
                <a:cubicBezTo>
                  <a:pt x="31369" y="30913"/>
                  <a:pt x="31069" y="30807"/>
                  <a:pt x="30779" y="30657"/>
                </a:cubicBezTo>
                <a:cubicBezTo>
                  <a:pt x="30849" y="30622"/>
                  <a:pt x="30928" y="30543"/>
                  <a:pt x="30964" y="30508"/>
                </a:cubicBezTo>
                <a:cubicBezTo>
                  <a:pt x="31069" y="30437"/>
                  <a:pt x="31219" y="30367"/>
                  <a:pt x="31333" y="30287"/>
                </a:cubicBezTo>
                <a:cubicBezTo>
                  <a:pt x="32029" y="30587"/>
                  <a:pt x="32724" y="30842"/>
                  <a:pt x="33420" y="31062"/>
                </a:cubicBezTo>
                <a:lnTo>
                  <a:pt x="33754" y="31062"/>
                </a:lnTo>
                <a:cubicBezTo>
                  <a:pt x="32944" y="30842"/>
                  <a:pt x="32170" y="30543"/>
                  <a:pt x="31439" y="30252"/>
                </a:cubicBezTo>
                <a:cubicBezTo>
                  <a:pt x="31624" y="30147"/>
                  <a:pt x="31844" y="30067"/>
                  <a:pt x="32064" y="29962"/>
                </a:cubicBezTo>
                <a:cubicBezTo>
                  <a:pt x="32980" y="30252"/>
                  <a:pt x="33895" y="30508"/>
                  <a:pt x="34811" y="30692"/>
                </a:cubicBezTo>
                <a:cubicBezTo>
                  <a:pt x="34705" y="30807"/>
                  <a:pt x="34591" y="30913"/>
                  <a:pt x="34485" y="31062"/>
                </a:cubicBezTo>
                <a:lnTo>
                  <a:pt x="34591" y="31062"/>
                </a:lnTo>
                <a:cubicBezTo>
                  <a:pt x="34705" y="30948"/>
                  <a:pt x="34811" y="30807"/>
                  <a:pt x="34925" y="30692"/>
                </a:cubicBezTo>
                <a:cubicBezTo>
                  <a:pt x="35691" y="30842"/>
                  <a:pt x="36466" y="30948"/>
                  <a:pt x="37232" y="30983"/>
                </a:cubicBezTo>
                <a:cubicBezTo>
                  <a:pt x="37417" y="30983"/>
                  <a:pt x="37567" y="30983"/>
                  <a:pt x="37716" y="31027"/>
                </a:cubicBezTo>
                <a:lnTo>
                  <a:pt x="37672" y="31062"/>
                </a:lnTo>
                <a:lnTo>
                  <a:pt x="37787" y="31062"/>
                </a:lnTo>
                <a:cubicBezTo>
                  <a:pt x="37787" y="31062"/>
                  <a:pt x="37787" y="31027"/>
                  <a:pt x="37822" y="31027"/>
                </a:cubicBezTo>
                <a:cubicBezTo>
                  <a:pt x="38077" y="31027"/>
                  <a:pt x="38332" y="31062"/>
                  <a:pt x="38597" y="31062"/>
                </a:cubicBezTo>
                <a:lnTo>
                  <a:pt x="40463" y="31062"/>
                </a:lnTo>
                <a:cubicBezTo>
                  <a:pt x="39618" y="31027"/>
                  <a:pt x="38737" y="30983"/>
                  <a:pt x="37857" y="30948"/>
                </a:cubicBezTo>
                <a:cubicBezTo>
                  <a:pt x="38007" y="30728"/>
                  <a:pt x="38112" y="30508"/>
                  <a:pt x="38262" y="30287"/>
                </a:cubicBezTo>
                <a:lnTo>
                  <a:pt x="39917" y="30287"/>
                </a:lnTo>
                <a:cubicBezTo>
                  <a:pt x="40357" y="30252"/>
                  <a:pt x="40798" y="30252"/>
                  <a:pt x="41238" y="30252"/>
                </a:cubicBezTo>
                <a:cubicBezTo>
                  <a:pt x="41123" y="30543"/>
                  <a:pt x="41018" y="30807"/>
                  <a:pt x="40868" y="31062"/>
                </a:cubicBezTo>
                <a:lnTo>
                  <a:pt x="40974" y="31062"/>
                </a:lnTo>
                <a:cubicBezTo>
                  <a:pt x="41088" y="30807"/>
                  <a:pt x="41194" y="30543"/>
                  <a:pt x="41343" y="30252"/>
                </a:cubicBezTo>
                <a:cubicBezTo>
                  <a:pt x="42373" y="30252"/>
                  <a:pt x="43439" y="30252"/>
                  <a:pt x="44460" y="30217"/>
                </a:cubicBezTo>
                <a:lnTo>
                  <a:pt x="44460" y="30217"/>
                </a:lnTo>
                <a:cubicBezTo>
                  <a:pt x="44354" y="30472"/>
                  <a:pt x="44240" y="30763"/>
                  <a:pt x="44134" y="31062"/>
                </a:cubicBezTo>
                <a:lnTo>
                  <a:pt x="44205" y="31062"/>
                </a:lnTo>
                <a:cubicBezTo>
                  <a:pt x="44354" y="30763"/>
                  <a:pt x="44460" y="30472"/>
                  <a:pt x="44574" y="30217"/>
                </a:cubicBezTo>
                <a:cubicBezTo>
                  <a:pt x="45596" y="30147"/>
                  <a:pt x="46626" y="30103"/>
                  <a:pt x="47656" y="29997"/>
                </a:cubicBezTo>
                <a:lnTo>
                  <a:pt x="47656" y="29997"/>
                </a:lnTo>
                <a:lnTo>
                  <a:pt x="47321" y="30983"/>
                </a:lnTo>
                <a:cubicBezTo>
                  <a:pt x="46960" y="31027"/>
                  <a:pt x="46555" y="31027"/>
                  <a:pt x="46186" y="31062"/>
                </a:cubicBezTo>
                <a:lnTo>
                  <a:pt x="47471" y="31062"/>
                </a:lnTo>
                <a:cubicBezTo>
                  <a:pt x="48457" y="30983"/>
                  <a:pt x="49487" y="30842"/>
                  <a:pt x="50482" y="30657"/>
                </a:cubicBezTo>
                <a:lnTo>
                  <a:pt x="50482" y="30657"/>
                </a:lnTo>
                <a:cubicBezTo>
                  <a:pt x="50482" y="30807"/>
                  <a:pt x="50438" y="30913"/>
                  <a:pt x="50403" y="31062"/>
                </a:cubicBezTo>
                <a:lnTo>
                  <a:pt x="50482" y="31062"/>
                </a:lnTo>
                <a:cubicBezTo>
                  <a:pt x="50517" y="30913"/>
                  <a:pt x="50552" y="30807"/>
                  <a:pt x="50588" y="30657"/>
                </a:cubicBezTo>
                <a:cubicBezTo>
                  <a:pt x="51538" y="30472"/>
                  <a:pt x="52498" y="30252"/>
                  <a:pt x="53484" y="29997"/>
                </a:cubicBezTo>
                <a:lnTo>
                  <a:pt x="53484" y="29997"/>
                </a:lnTo>
                <a:cubicBezTo>
                  <a:pt x="53449" y="30367"/>
                  <a:pt x="53414" y="30692"/>
                  <a:pt x="53378" y="31062"/>
                </a:cubicBezTo>
                <a:lnTo>
                  <a:pt x="53484" y="31062"/>
                </a:lnTo>
                <a:cubicBezTo>
                  <a:pt x="53484" y="30692"/>
                  <a:pt x="53519" y="30323"/>
                  <a:pt x="53563" y="29962"/>
                </a:cubicBezTo>
                <a:cubicBezTo>
                  <a:pt x="54109" y="29812"/>
                  <a:pt x="54699" y="29627"/>
                  <a:pt x="55245" y="29442"/>
                </a:cubicBezTo>
                <a:cubicBezTo>
                  <a:pt x="55764" y="29266"/>
                  <a:pt x="56275" y="29081"/>
                  <a:pt x="56750" y="28896"/>
                </a:cubicBezTo>
                <a:cubicBezTo>
                  <a:pt x="56786" y="29372"/>
                  <a:pt x="56821" y="29847"/>
                  <a:pt x="56821" y="30323"/>
                </a:cubicBezTo>
                <a:cubicBezTo>
                  <a:pt x="56275" y="30508"/>
                  <a:pt x="55720" y="30657"/>
                  <a:pt x="55174" y="30807"/>
                </a:cubicBezTo>
                <a:cubicBezTo>
                  <a:pt x="54840" y="30913"/>
                  <a:pt x="54514" y="30983"/>
                  <a:pt x="54180" y="31062"/>
                </a:cubicBezTo>
                <a:lnTo>
                  <a:pt x="54549" y="31062"/>
                </a:lnTo>
                <a:cubicBezTo>
                  <a:pt x="54734" y="30983"/>
                  <a:pt x="54954" y="30948"/>
                  <a:pt x="55174" y="30877"/>
                </a:cubicBezTo>
                <a:cubicBezTo>
                  <a:pt x="55720" y="30728"/>
                  <a:pt x="56275" y="30587"/>
                  <a:pt x="56821" y="30437"/>
                </a:cubicBezTo>
                <a:lnTo>
                  <a:pt x="56821" y="31062"/>
                </a:lnTo>
                <a:lnTo>
                  <a:pt x="56935" y="31062"/>
                </a:lnTo>
                <a:cubicBezTo>
                  <a:pt x="56935" y="30842"/>
                  <a:pt x="56935" y="30622"/>
                  <a:pt x="56900" y="30402"/>
                </a:cubicBezTo>
                <a:cubicBezTo>
                  <a:pt x="58071" y="30067"/>
                  <a:pt x="59171" y="29742"/>
                  <a:pt x="60237" y="29372"/>
                </a:cubicBezTo>
                <a:cubicBezTo>
                  <a:pt x="60307" y="29926"/>
                  <a:pt x="60386" y="30437"/>
                  <a:pt x="60422" y="30983"/>
                </a:cubicBezTo>
                <a:cubicBezTo>
                  <a:pt x="60307" y="31027"/>
                  <a:pt x="60201" y="31027"/>
                  <a:pt x="60122" y="31062"/>
                </a:cubicBezTo>
                <a:lnTo>
                  <a:pt x="60492" y="31062"/>
                </a:lnTo>
                <a:cubicBezTo>
                  <a:pt x="61522" y="30728"/>
                  <a:pt x="62508" y="30402"/>
                  <a:pt x="63468" y="30032"/>
                </a:cubicBezTo>
                <a:cubicBezTo>
                  <a:pt x="63538" y="30402"/>
                  <a:pt x="63609" y="30728"/>
                  <a:pt x="63644" y="31062"/>
                </a:cubicBezTo>
                <a:lnTo>
                  <a:pt x="63758" y="31062"/>
                </a:lnTo>
                <a:cubicBezTo>
                  <a:pt x="63688" y="30728"/>
                  <a:pt x="63609" y="30367"/>
                  <a:pt x="63538" y="29997"/>
                </a:cubicBezTo>
                <a:cubicBezTo>
                  <a:pt x="64568" y="29592"/>
                  <a:pt x="65590" y="29117"/>
                  <a:pt x="66549" y="28606"/>
                </a:cubicBezTo>
                <a:cubicBezTo>
                  <a:pt x="66584" y="28641"/>
                  <a:pt x="66584" y="28676"/>
                  <a:pt x="66584" y="28712"/>
                </a:cubicBezTo>
                <a:cubicBezTo>
                  <a:pt x="66725" y="29222"/>
                  <a:pt x="66875" y="29742"/>
                  <a:pt x="66989" y="30252"/>
                </a:cubicBezTo>
                <a:cubicBezTo>
                  <a:pt x="66435" y="30543"/>
                  <a:pt x="65845" y="30807"/>
                  <a:pt x="65264" y="31062"/>
                </a:cubicBezTo>
                <a:lnTo>
                  <a:pt x="65484" y="31062"/>
                </a:lnTo>
                <a:cubicBezTo>
                  <a:pt x="66030" y="30842"/>
                  <a:pt x="66505" y="30622"/>
                  <a:pt x="67025" y="30367"/>
                </a:cubicBezTo>
                <a:cubicBezTo>
                  <a:pt x="67060" y="30587"/>
                  <a:pt x="67130" y="30842"/>
                  <a:pt x="67165" y="31062"/>
                </a:cubicBezTo>
                <a:lnTo>
                  <a:pt x="67245" y="31062"/>
                </a:lnTo>
                <a:cubicBezTo>
                  <a:pt x="67209" y="30807"/>
                  <a:pt x="67165" y="30543"/>
                  <a:pt x="67095" y="30287"/>
                </a:cubicBezTo>
                <a:cubicBezTo>
                  <a:pt x="67791" y="29962"/>
                  <a:pt x="68486" y="29557"/>
                  <a:pt x="69111" y="29081"/>
                </a:cubicBezTo>
                <a:cubicBezTo>
                  <a:pt x="69261" y="29592"/>
                  <a:pt x="69366" y="30067"/>
                  <a:pt x="69446" y="30587"/>
                </a:cubicBezTo>
                <a:cubicBezTo>
                  <a:pt x="69190" y="30728"/>
                  <a:pt x="68926" y="30913"/>
                  <a:pt x="68671" y="31062"/>
                </a:cubicBezTo>
                <a:lnTo>
                  <a:pt x="68821" y="31062"/>
                </a:lnTo>
                <a:cubicBezTo>
                  <a:pt x="69041" y="30948"/>
                  <a:pt x="69261" y="30807"/>
                  <a:pt x="69481" y="30657"/>
                </a:cubicBezTo>
                <a:cubicBezTo>
                  <a:pt x="69481" y="30807"/>
                  <a:pt x="69516" y="30913"/>
                  <a:pt x="69516" y="31062"/>
                </a:cubicBezTo>
                <a:lnTo>
                  <a:pt x="69587" y="31062"/>
                </a:lnTo>
                <a:cubicBezTo>
                  <a:pt x="69587" y="30913"/>
                  <a:pt x="69551" y="30763"/>
                  <a:pt x="69551" y="30622"/>
                </a:cubicBezTo>
                <a:cubicBezTo>
                  <a:pt x="70141" y="30252"/>
                  <a:pt x="70687" y="29847"/>
                  <a:pt x="71242" y="29407"/>
                </a:cubicBezTo>
                <a:cubicBezTo>
                  <a:pt x="71312" y="29742"/>
                  <a:pt x="71391" y="30032"/>
                  <a:pt x="71462" y="30367"/>
                </a:cubicBezTo>
                <a:cubicBezTo>
                  <a:pt x="71127" y="30622"/>
                  <a:pt x="70801" y="30842"/>
                  <a:pt x="70467" y="31062"/>
                </a:cubicBezTo>
                <a:lnTo>
                  <a:pt x="70617" y="31062"/>
                </a:lnTo>
                <a:cubicBezTo>
                  <a:pt x="70907" y="30877"/>
                  <a:pt x="71206" y="30657"/>
                  <a:pt x="71462" y="30472"/>
                </a:cubicBezTo>
                <a:cubicBezTo>
                  <a:pt x="71532" y="30657"/>
                  <a:pt x="71567" y="30877"/>
                  <a:pt x="71611" y="31062"/>
                </a:cubicBezTo>
                <a:lnTo>
                  <a:pt x="71682" y="31062"/>
                </a:lnTo>
                <a:cubicBezTo>
                  <a:pt x="71647" y="30842"/>
                  <a:pt x="71611" y="30622"/>
                  <a:pt x="71567" y="30402"/>
                </a:cubicBezTo>
                <a:cubicBezTo>
                  <a:pt x="71752" y="30252"/>
                  <a:pt x="71902" y="30147"/>
                  <a:pt x="72087" y="29997"/>
                </a:cubicBezTo>
                <a:cubicBezTo>
                  <a:pt x="72377" y="29777"/>
                  <a:pt x="72633" y="29557"/>
                  <a:pt x="72932" y="29337"/>
                </a:cubicBezTo>
                <a:cubicBezTo>
                  <a:pt x="73073" y="29187"/>
                  <a:pt x="73223" y="29081"/>
                  <a:pt x="73372" y="28967"/>
                </a:cubicBezTo>
                <a:cubicBezTo>
                  <a:pt x="73443" y="29187"/>
                  <a:pt x="73548" y="29442"/>
                  <a:pt x="73663" y="29662"/>
                </a:cubicBezTo>
                <a:cubicBezTo>
                  <a:pt x="73443" y="29812"/>
                  <a:pt x="73258" y="29962"/>
                  <a:pt x="73073" y="30103"/>
                </a:cubicBezTo>
                <a:cubicBezTo>
                  <a:pt x="72747" y="30367"/>
                  <a:pt x="72377" y="30622"/>
                  <a:pt x="72008" y="30877"/>
                </a:cubicBezTo>
                <a:cubicBezTo>
                  <a:pt x="71937" y="30948"/>
                  <a:pt x="71867" y="31027"/>
                  <a:pt x="71788" y="31062"/>
                </a:cubicBezTo>
                <a:lnTo>
                  <a:pt x="71937" y="31062"/>
                </a:lnTo>
                <a:cubicBezTo>
                  <a:pt x="71972" y="31027"/>
                  <a:pt x="72008" y="30983"/>
                  <a:pt x="72052" y="30948"/>
                </a:cubicBezTo>
                <a:cubicBezTo>
                  <a:pt x="72413" y="30692"/>
                  <a:pt x="72782" y="30437"/>
                  <a:pt x="73152" y="30182"/>
                </a:cubicBezTo>
                <a:cubicBezTo>
                  <a:pt x="73328" y="30032"/>
                  <a:pt x="73513" y="29882"/>
                  <a:pt x="73663" y="29777"/>
                </a:cubicBezTo>
                <a:cubicBezTo>
                  <a:pt x="73768" y="30032"/>
                  <a:pt x="73883" y="30287"/>
                  <a:pt x="73988" y="30587"/>
                </a:cubicBezTo>
                <a:cubicBezTo>
                  <a:pt x="73768" y="30728"/>
                  <a:pt x="73548" y="30877"/>
                  <a:pt x="73293" y="31027"/>
                </a:cubicBezTo>
                <a:lnTo>
                  <a:pt x="73258" y="31062"/>
                </a:lnTo>
                <a:lnTo>
                  <a:pt x="73407" y="31062"/>
                </a:lnTo>
                <a:cubicBezTo>
                  <a:pt x="73628" y="30913"/>
                  <a:pt x="73848" y="30763"/>
                  <a:pt x="74033" y="30657"/>
                </a:cubicBezTo>
                <a:cubicBezTo>
                  <a:pt x="74068" y="30728"/>
                  <a:pt x="74103" y="30807"/>
                  <a:pt x="74138" y="30913"/>
                </a:cubicBezTo>
                <a:cubicBezTo>
                  <a:pt x="74173" y="30948"/>
                  <a:pt x="74209" y="31027"/>
                  <a:pt x="74209" y="31062"/>
                </a:cubicBezTo>
                <a:lnTo>
                  <a:pt x="74323" y="31062"/>
                </a:lnTo>
                <a:cubicBezTo>
                  <a:pt x="74288" y="30983"/>
                  <a:pt x="74253" y="30913"/>
                  <a:pt x="74209" y="30877"/>
                </a:cubicBezTo>
                <a:cubicBezTo>
                  <a:pt x="74173" y="30763"/>
                  <a:pt x="74138" y="30692"/>
                  <a:pt x="74103" y="30587"/>
                </a:cubicBezTo>
                <a:cubicBezTo>
                  <a:pt x="74798" y="30147"/>
                  <a:pt x="75494" y="29706"/>
                  <a:pt x="76234" y="29301"/>
                </a:cubicBezTo>
                <a:cubicBezTo>
                  <a:pt x="76339" y="29442"/>
                  <a:pt x="76489" y="29592"/>
                  <a:pt x="76594" y="29742"/>
                </a:cubicBezTo>
                <a:cubicBezTo>
                  <a:pt x="76674" y="29812"/>
                  <a:pt x="76709" y="29847"/>
                  <a:pt x="76744" y="29926"/>
                </a:cubicBezTo>
                <a:cubicBezTo>
                  <a:pt x="75969" y="30252"/>
                  <a:pt x="75168" y="30622"/>
                  <a:pt x="74358" y="31062"/>
                </a:cubicBezTo>
                <a:lnTo>
                  <a:pt x="74543" y="31062"/>
                </a:lnTo>
                <a:cubicBezTo>
                  <a:pt x="75309" y="30657"/>
                  <a:pt x="76084" y="30287"/>
                  <a:pt x="76815" y="29997"/>
                </a:cubicBezTo>
                <a:cubicBezTo>
                  <a:pt x="76964" y="30147"/>
                  <a:pt x="77149" y="30323"/>
                  <a:pt x="77290" y="30508"/>
                </a:cubicBezTo>
                <a:cubicBezTo>
                  <a:pt x="76850" y="30692"/>
                  <a:pt x="76454" y="30877"/>
                  <a:pt x="76013" y="31062"/>
                </a:cubicBezTo>
                <a:lnTo>
                  <a:pt x="76234" y="31062"/>
                </a:lnTo>
                <a:cubicBezTo>
                  <a:pt x="76594" y="30913"/>
                  <a:pt x="76964" y="30728"/>
                  <a:pt x="77334" y="30587"/>
                </a:cubicBezTo>
                <a:cubicBezTo>
                  <a:pt x="77475" y="30728"/>
                  <a:pt x="77625" y="30913"/>
                  <a:pt x="77730" y="31062"/>
                </a:cubicBezTo>
                <a:lnTo>
                  <a:pt x="77880" y="31062"/>
                </a:lnTo>
                <a:cubicBezTo>
                  <a:pt x="77730" y="30877"/>
                  <a:pt x="77589" y="30728"/>
                  <a:pt x="77440" y="30543"/>
                </a:cubicBezTo>
                <a:cubicBezTo>
                  <a:pt x="78390" y="30182"/>
                  <a:pt x="79350" y="29812"/>
                  <a:pt x="80336" y="29522"/>
                </a:cubicBezTo>
                <a:cubicBezTo>
                  <a:pt x="80486" y="29592"/>
                  <a:pt x="80591" y="29706"/>
                  <a:pt x="80741" y="29812"/>
                </a:cubicBezTo>
                <a:cubicBezTo>
                  <a:pt x="80856" y="29847"/>
                  <a:pt x="80926" y="29926"/>
                  <a:pt x="81032" y="29997"/>
                </a:cubicBezTo>
                <a:cubicBezTo>
                  <a:pt x="80046" y="30323"/>
                  <a:pt x="79016" y="30657"/>
                  <a:pt x="77994" y="31062"/>
                </a:cubicBezTo>
                <a:lnTo>
                  <a:pt x="78250" y="31062"/>
                </a:lnTo>
                <a:cubicBezTo>
                  <a:pt x="79200" y="30692"/>
                  <a:pt x="80151" y="30367"/>
                  <a:pt x="81111" y="30067"/>
                </a:cubicBezTo>
                <a:cubicBezTo>
                  <a:pt x="81366" y="30252"/>
                  <a:pt x="81622" y="30402"/>
                  <a:pt x="81877" y="30587"/>
                </a:cubicBezTo>
                <a:cubicBezTo>
                  <a:pt x="81401" y="30728"/>
                  <a:pt x="80926" y="30913"/>
                  <a:pt x="80415" y="31062"/>
                </a:cubicBezTo>
                <a:lnTo>
                  <a:pt x="80706" y="31062"/>
                </a:lnTo>
                <a:cubicBezTo>
                  <a:pt x="81111" y="30913"/>
                  <a:pt x="81551" y="30763"/>
                  <a:pt x="81956" y="30657"/>
                </a:cubicBezTo>
                <a:cubicBezTo>
                  <a:pt x="82132" y="30807"/>
                  <a:pt x="82317" y="30913"/>
                  <a:pt x="82502" y="31062"/>
                </a:cubicBezTo>
                <a:lnTo>
                  <a:pt x="82652" y="31062"/>
                </a:lnTo>
                <a:cubicBezTo>
                  <a:pt x="82431" y="30913"/>
                  <a:pt x="82247" y="30763"/>
                  <a:pt x="82062" y="30622"/>
                </a:cubicBezTo>
                <a:cubicBezTo>
                  <a:pt x="83162" y="30287"/>
                  <a:pt x="84263" y="29997"/>
                  <a:pt x="85363" y="29742"/>
                </a:cubicBezTo>
                <a:cubicBezTo>
                  <a:pt x="85733" y="29926"/>
                  <a:pt x="86059" y="30103"/>
                  <a:pt x="86393" y="30323"/>
                </a:cubicBezTo>
                <a:cubicBezTo>
                  <a:pt x="85398" y="30543"/>
                  <a:pt x="84448" y="30807"/>
                  <a:pt x="83497" y="31062"/>
                </a:cubicBezTo>
                <a:lnTo>
                  <a:pt x="83823" y="31062"/>
                </a:lnTo>
                <a:cubicBezTo>
                  <a:pt x="84703" y="30807"/>
                  <a:pt x="85583" y="30587"/>
                  <a:pt x="86464" y="30402"/>
                </a:cubicBezTo>
                <a:cubicBezTo>
                  <a:pt x="86798" y="30587"/>
                  <a:pt x="87124" y="30807"/>
                  <a:pt x="87415" y="31062"/>
                </a:cubicBezTo>
                <a:lnTo>
                  <a:pt x="87529" y="31062"/>
                </a:lnTo>
                <a:cubicBezTo>
                  <a:pt x="87238" y="30807"/>
                  <a:pt x="86904" y="30587"/>
                  <a:pt x="86578" y="30367"/>
                </a:cubicBezTo>
                <a:cubicBezTo>
                  <a:pt x="87784" y="30103"/>
                  <a:pt x="88999" y="29847"/>
                  <a:pt x="90241" y="29662"/>
                </a:cubicBezTo>
                <a:cubicBezTo>
                  <a:pt x="90646" y="29926"/>
                  <a:pt x="91086" y="30182"/>
                  <a:pt x="91456" y="30472"/>
                </a:cubicBezTo>
                <a:cubicBezTo>
                  <a:pt x="90355" y="30622"/>
                  <a:pt x="89255" y="30842"/>
                  <a:pt x="88154" y="31062"/>
                </a:cubicBezTo>
                <a:lnTo>
                  <a:pt x="88594" y="31062"/>
                </a:lnTo>
                <a:cubicBezTo>
                  <a:pt x="89580" y="30877"/>
                  <a:pt x="90575" y="30692"/>
                  <a:pt x="91561" y="30543"/>
                </a:cubicBezTo>
                <a:cubicBezTo>
                  <a:pt x="91676" y="30657"/>
                  <a:pt x="91817" y="30763"/>
                  <a:pt x="91966" y="30877"/>
                </a:cubicBezTo>
                <a:cubicBezTo>
                  <a:pt x="92001" y="30948"/>
                  <a:pt x="92081" y="30983"/>
                  <a:pt x="92151" y="31062"/>
                </a:cubicBezTo>
                <a:lnTo>
                  <a:pt x="92257" y="31062"/>
                </a:lnTo>
                <a:cubicBezTo>
                  <a:pt x="92186" y="30983"/>
                  <a:pt x="92116" y="30877"/>
                  <a:pt x="92001" y="30807"/>
                </a:cubicBezTo>
                <a:cubicBezTo>
                  <a:pt x="91896" y="30728"/>
                  <a:pt x="91781" y="30622"/>
                  <a:pt x="91676" y="30508"/>
                </a:cubicBezTo>
                <a:cubicBezTo>
                  <a:pt x="92961" y="30367"/>
                  <a:pt x="94282" y="30217"/>
                  <a:pt x="95558" y="30147"/>
                </a:cubicBezTo>
                <a:cubicBezTo>
                  <a:pt x="95822" y="30323"/>
                  <a:pt x="96078" y="30508"/>
                  <a:pt x="96298" y="30692"/>
                </a:cubicBezTo>
                <a:cubicBezTo>
                  <a:pt x="96439" y="30807"/>
                  <a:pt x="96553" y="30948"/>
                  <a:pt x="96703" y="31062"/>
                </a:cubicBezTo>
                <a:lnTo>
                  <a:pt x="96808" y="31062"/>
                </a:lnTo>
                <a:cubicBezTo>
                  <a:pt x="96659" y="30913"/>
                  <a:pt x="96518" y="30763"/>
                  <a:pt x="96368" y="30622"/>
                </a:cubicBezTo>
                <a:cubicBezTo>
                  <a:pt x="96148" y="30437"/>
                  <a:pt x="95928" y="30287"/>
                  <a:pt x="95708" y="30147"/>
                </a:cubicBezTo>
                <a:cubicBezTo>
                  <a:pt x="96534" y="30097"/>
                  <a:pt x="97375" y="30065"/>
                  <a:pt x="98211" y="30065"/>
                </a:cubicBezTo>
                <a:cubicBezTo>
                  <a:pt x="98712" y="30065"/>
                  <a:pt x="99211" y="30076"/>
                  <a:pt x="99705" y="30103"/>
                </a:cubicBezTo>
                <a:cubicBezTo>
                  <a:pt x="100075" y="30323"/>
                  <a:pt x="100400" y="30587"/>
                  <a:pt x="100735" y="30877"/>
                </a:cubicBezTo>
                <a:cubicBezTo>
                  <a:pt x="100805" y="30913"/>
                  <a:pt x="100841" y="30983"/>
                  <a:pt x="100920" y="31027"/>
                </a:cubicBezTo>
                <a:cubicBezTo>
                  <a:pt x="100341" y="31008"/>
                  <a:pt x="99760" y="30997"/>
                  <a:pt x="99177" y="30997"/>
                </a:cubicBezTo>
                <a:cubicBezTo>
                  <a:pt x="98394" y="30997"/>
                  <a:pt x="97605" y="31017"/>
                  <a:pt x="96808" y="31062"/>
                </a:cubicBezTo>
                <a:lnTo>
                  <a:pt x="101615" y="31062"/>
                </a:lnTo>
                <a:cubicBezTo>
                  <a:pt x="101430" y="31062"/>
                  <a:pt x="101246" y="31027"/>
                  <a:pt x="101025" y="31027"/>
                </a:cubicBezTo>
                <a:cubicBezTo>
                  <a:pt x="100955" y="30948"/>
                  <a:pt x="100885" y="30877"/>
                  <a:pt x="100805" y="30807"/>
                </a:cubicBezTo>
                <a:cubicBezTo>
                  <a:pt x="100515" y="30543"/>
                  <a:pt x="100180" y="30323"/>
                  <a:pt x="99890" y="30103"/>
                </a:cubicBezTo>
                <a:lnTo>
                  <a:pt x="99890" y="30103"/>
                </a:lnTo>
                <a:cubicBezTo>
                  <a:pt x="101140" y="30147"/>
                  <a:pt x="102425" y="30287"/>
                  <a:pt x="103746" y="30472"/>
                </a:cubicBezTo>
                <a:cubicBezTo>
                  <a:pt x="104001" y="30657"/>
                  <a:pt x="104292" y="30842"/>
                  <a:pt x="104547" y="31062"/>
                </a:cubicBezTo>
                <a:lnTo>
                  <a:pt x="104697" y="31062"/>
                </a:lnTo>
                <a:cubicBezTo>
                  <a:pt x="104441" y="30877"/>
                  <a:pt x="104186" y="30657"/>
                  <a:pt x="103922" y="30472"/>
                </a:cubicBezTo>
                <a:lnTo>
                  <a:pt x="103922" y="30472"/>
                </a:lnTo>
                <a:cubicBezTo>
                  <a:pt x="104952" y="30622"/>
                  <a:pt x="105947" y="30842"/>
                  <a:pt x="107003" y="31062"/>
                </a:cubicBezTo>
                <a:lnTo>
                  <a:pt x="107373" y="31062"/>
                </a:lnTo>
                <a:cubicBezTo>
                  <a:pt x="106167" y="30763"/>
                  <a:pt x="104952" y="30543"/>
                  <a:pt x="103781" y="30367"/>
                </a:cubicBezTo>
                <a:cubicBezTo>
                  <a:pt x="103341" y="30103"/>
                  <a:pt x="102901" y="29812"/>
                  <a:pt x="102460" y="29557"/>
                </a:cubicBezTo>
                <a:lnTo>
                  <a:pt x="102460" y="29557"/>
                </a:lnTo>
                <a:cubicBezTo>
                  <a:pt x="103702" y="29742"/>
                  <a:pt x="104987" y="29962"/>
                  <a:pt x="106237" y="30252"/>
                </a:cubicBezTo>
                <a:cubicBezTo>
                  <a:pt x="106642" y="30508"/>
                  <a:pt x="107083" y="30763"/>
                  <a:pt x="107488" y="31062"/>
                </a:cubicBezTo>
                <a:lnTo>
                  <a:pt x="107628" y="31062"/>
                </a:lnTo>
                <a:cubicBezTo>
                  <a:pt x="107267" y="30807"/>
                  <a:pt x="106898" y="30543"/>
                  <a:pt x="106493" y="30323"/>
                </a:cubicBezTo>
                <a:lnTo>
                  <a:pt x="106493" y="30323"/>
                </a:lnTo>
                <a:cubicBezTo>
                  <a:pt x="107003" y="30437"/>
                  <a:pt x="107523" y="30587"/>
                  <a:pt x="108033" y="30728"/>
                </a:cubicBezTo>
                <a:cubicBezTo>
                  <a:pt x="108403" y="30807"/>
                  <a:pt x="108808" y="30948"/>
                  <a:pt x="109169" y="31062"/>
                </a:cubicBezTo>
                <a:lnTo>
                  <a:pt x="109468" y="31062"/>
                </a:lnTo>
                <a:cubicBezTo>
                  <a:pt x="108984" y="30913"/>
                  <a:pt x="108509" y="30763"/>
                  <a:pt x="108033" y="30622"/>
                </a:cubicBezTo>
                <a:cubicBezTo>
                  <a:pt x="107444" y="30472"/>
                  <a:pt x="106862" y="30323"/>
                  <a:pt x="106273" y="30182"/>
                </a:cubicBezTo>
                <a:cubicBezTo>
                  <a:pt x="105797" y="29926"/>
                  <a:pt x="105357" y="29627"/>
                  <a:pt x="104882" y="29372"/>
                </a:cubicBezTo>
                <a:lnTo>
                  <a:pt x="104882" y="29372"/>
                </a:lnTo>
                <a:cubicBezTo>
                  <a:pt x="105243" y="29442"/>
                  <a:pt x="105577" y="29522"/>
                  <a:pt x="105947" y="29592"/>
                </a:cubicBezTo>
                <a:cubicBezTo>
                  <a:pt x="106748" y="29812"/>
                  <a:pt x="107593" y="30032"/>
                  <a:pt x="108403" y="30287"/>
                </a:cubicBezTo>
                <a:cubicBezTo>
                  <a:pt x="108808" y="30543"/>
                  <a:pt x="109204" y="30807"/>
                  <a:pt x="109609" y="31062"/>
                </a:cubicBezTo>
                <a:lnTo>
                  <a:pt x="109759" y="31062"/>
                </a:lnTo>
                <a:cubicBezTo>
                  <a:pt x="109424" y="30842"/>
                  <a:pt x="109063" y="30622"/>
                  <a:pt x="108729" y="30402"/>
                </a:cubicBezTo>
                <a:lnTo>
                  <a:pt x="108729" y="30402"/>
                </a:lnTo>
                <a:cubicBezTo>
                  <a:pt x="109169" y="30543"/>
                  <a:pt x="109609" y="30692"/>
                  <a:pt x="110050" y="30877"/>
                </a:cubicBezTo>
                <a:lnTo>
                  <a:pt x="110050" y="30763"/>
                </a:lnTo>
                <a:cubicBezTo>
                  <a:pt x="109504" y="30587"/>
                  <a:pt x="108984" y="30402"/>
                  <a:pt x="108438" y="30217"/>
                </a:cubicBezTo>
                <a:cubicBezTo>
                  <a:pt x="107963" y="29926"/>
                  <a:pt x="107444" y="29627"/>
                  <a:pt x="107003" y="29337"/>
                </a:cubicBezTo>
                <a:lnTo>
                  <a:pt x="107003" y="29337"/>
                </a:lnTo>
                <a:cubicBezTo>
                  <a:pt x="108033" y="29662"/>
                  <a:pt x="109063" y="29997"/>
                  <a:pt x="110050" y="30367"/>
                </a:cubicBezTo>
                <a:lnTo>
                  <a:pt x="110050" y="30182"/>
                </a:lnTo>
                <a:cubicBezTo>
                  <a:pt x="109759" y="29997"/>
                  <a:pt x="109504" y="29777"/>
                  <a:pt x="109204" y="29592"/>
                </a:cubicBezTo>
                <a:lnTo>
                  <a:pt x="109204" y="29592"/>
                </a:lnTo>
                <a:cubicBezTo>
                  <a:pt x="109504" y="29706"/>
                  <a:pt x="109759" y="29812"/>
                  <a:pt x="110050" y="29882"/>
                </a:cubicBezTo>
                <a:lnTo>
                  <a:pt x="110050" y="29812"/>
                </a:lnTo>
                <a:cubicBezTo>
                  <a:pt x="109689" y="29662"/>
                  <a:pt x="109319" y="29557"/>
                  <a:pt x="108949" y="29407"/>
                </a:cubicBezTo>
                <a:cubicBezTo>
                  <a:pt x="108509" y="29117"/>
                  <a:pt x="108104" y="28826"/>
                  <a:pt x="107664" y="28527"/>
                </a:cubicBezTo>
                <a:lnTo>
                  <a:pt x="107664" y="28527"/>
                </a:lnTo>
                <a:cubicBezTo>
                  <a:pt x="108438" y="28782"/>
                  <a:pt x="109169" y="29046"/>
                  <a:pt x="109865" y="29301"/>
                </a:cubicBezTo>
                <a:cubicBezTo>
                  <a:pt x="109944" y="29301"/>
                  <a:pt x="109979" y="29337"/>
                  <a:pt x="110050" y="29337"/>
                </a:cubicBezTo>
                <a:lnTo>
                  <a:pt x="110050" y="29266"/>
                </a:lnTo>
                <a:cubicBezTo>
                  <a:pt x="110014" y="29266"/>
                  <a:pt x="109944" y="29222"/>
                  <a:pt x="109909" y="29222"/>
                </a:cubicBezTo>
                <a:cubicBezTo>
                  <a:pt x="109099" y="28932"/>
                  <a:pt x="108253" y="28641"/>
                  <a:pt x="107444" y="28342"/>
                </a:cubicBezTo>
                <a:cubicBezTo>
                  <a:pt x="107338" y="28271"/>
                  <a:pt x="107188" y="28201"/>
                  <a:pt x="107083" y="28122"/>
                </a:cubicBezTo>
                <a:cubicBezTo>
                  <a:pt x="106898" y="27981"/>
                  <a:pt x="106563" y="27726"/>
                  <a:pt x="106088" y="27391"/>
                </a:cubicBezTo>
                <a:lnTo>
                  <a:pt x="106088" y="27391"/>
                </a:lnTo>
                <a:cubicBezTo>
                  <a:pt x="107118" y="27726"/>
                  <a:pt x="108148" y="28086"/>
                  <a:pt x="109204" y="28456"/>
                </a:cubicBezTo>
                <a:cubicBezTo>
                  <a:pt x="109504" y="28641"/>
                  <a:pt x="109759" y="28861"/>
                  <a:pt x="110050" y="29081"/>
                </a:cubicBezTo>
                <a:lnTo>
                  <a:pt x="110050" y="28967"/>
                </a:lnTo>
                <a:cubicBezTo>
                  <a:pt x="109865" y="28826"/>
                  <a:pt x="109689" y="28676"/>
                  <a:pt x="109504" y="28527"/>
                </a:cubicBezTo>
                <a:lnTo>
                  <a:pt x="109504" y="28527"/>
                </a:lnTo>
                <a:cubicBezTo>
                  <a:pt x="109689" y="28606"/>
                  <a:pt x="109865" y="28676"/>
                  <a:pt x="110050" y="28747"/>
                </a:cubicBezTo>
                <a:lnTo>
                  <a:pt x="110050" y="28641"/>
                </a:lnTo>
                <a:cubicBezTo>
                  <a:pt x="109794" y="28562"/>
                  <a:pt x="109574" y="28491"/>
                  <a:pt x="109319" y="28386"/>
                </a:cubicBezTo>
                <a:lnTo>
                  <a:pt x="109248" y="28386"/>
                </a:lnTo>
                <a:cubicBezTo>
                  <a:pt x="108808" y="28016"/>
                  <a:pt x="108324" y="27646"/>
                  <a:pt x="107849" y="27285"/>
                </a:cubicBezTo>
                <a:lnTo>
                  <a:pt x="107849" y="27285"/>
                </a:lnTo>
                <a:cubicBezTo>
                  <a:pt x="107928" y="27321"/>
                  <a:pt x="107963" y="27321"/>
                  <a:pt x="107998" y="27356"/>
                </a:cubicBezTo>
                <a:cubicBezTo>
                  <a:pt x="108623" y="27576"/>
                  <a:pt x="109284" y="27796"/>
                  <a:pt x="109909" y="28016"/>
                </a:cubicBezTo>
                <a:cubicBezTo>
                  <a:pt x="109944" y="28016"/>
                  <a:pt x="110014" y="28051"/>
                  <a:pt x="110050" y="28051"/>
                </a:cubicBezTo>
                <a:lnTo>
                  <a:pt x="110050" y="27981"/>
                </a:lnTo>
                <a:cubicBezTo>
                  <a:pt x="110014" y="27946"/>
                  <a:pt x="109979" y="27946"/>
                  <a:pt x="109944" y="27946"/>
                </a:cubicBezTo>
                <a:cubicBezTo>
                  <a:pt x="109284" y="27726"/>
                  <a:pt x="108658" y="27505"/>
                  <a:pt x="108033" y="27285"/>
                </a:cubicBezTo>
                <a:cubicBezTo>
                  <a:pt x="107928" y="27206"/>
                  <a:pt x="107778" y="27171"/>
                  <a:pt x="107664" y="27136"/>
                </a:cubicBezTo>
                <a:cubicBezTo>
                  <a:pt x="107223" y="26801"/>
                  <a:pt x="106827" y="26475"/>
                  <a:pt x="106387" y="26106"/>
                </a:cubicBezTo>
                <a:lnTo>
                  <a:pt x="106387" y="26106"/>
                </a:lnTo>
                <a:cubicBezTo>
                  <a:pt x="106493" y="26141"/>
                  <a:pt x="106607" y="26185"/>
                  <a:pt x="106713" y="26220"/>
                </a:cubicBezTo>
                <a:cubicBezTo>
                  <a:pt x="107338" y="26475"/>
                  <a:pt x="107998" y="26731"/>
                  <a:pt x="108623" y="26951"/>
                </a:cubicBezTo>
                <a:cubicBezTo>
                  <a:pt x="108879" y="27065"/>
                  <a:pt x="109134" y="27136"/>
                  <a:pt x="109424" y="27206"/>
                </a:cubicBezTo>
                <a:cubicBezTo>
                  <a:pt x="109609" y="27391"/>
                  <a:pt x="109829" y="27541"/>
                  <a:pt x="110050" y="27681"/>
                </a:cubicBezTo>
                <a:lnTo>
                  <a:pt x="110050" y="27576"/>
                </a:lnTo>
                <a:cubicBezTo>
                  <a:pt x="109909" y="27505"/>
                  <a:pt x="109794" y="27391"/>
                  <a:pt x="109645" y="27321"/>
                </a:cubicBezTo>
                <a:lnTo>
                  <a:pt x="109645" y="27321"/>
                </a:lnTo>
                <a:cubicBezTo>
                  <a:pt x="109794" y="27356"/>
                  <a:pt x="109909" y="27391"/>
                  <a:pt x="110050" y="27426"/>
                </a:cubicBezTo>
                <a:lnTo>
                  <a:pt x="110050" y="27321"/>
                </a:lnTo>
                <a:cubicBezTo>
                  <a:pt x="109865" y="27285"/>
                  <a:pt x="109645" y="27206"/>
                  <a:pt x="109468" y="27136"/>
                </a:cubicBezTo>
                <a:cubicBezTo>
                  <a:pt x="108949" y="26766"/>
                  <a:pt x="108474" y="26405"/>
                  <a:pt x="107998" y="26000"/>
                </a:cubicBezTo>
                <a:lnTo>
                  <a:pt x="107998" y="26000"/>
                </a:lnTo>
                <a:cubicBezTo>
                  <a:pt x="108658" y="26255"/>
                  <a:pt x="109354" y="26440"/>
                  <a:pt x="110050" y="26660"/>
                </a:cubicBezTo>
                <a:lnTo>
                  <a:pt x="110050" y="26546"/>
                </a:lnTo>
                <a:cubicBezTo>
                  <a:pt x="109284" y="26326"/>
                  <a:pt x="108509" y="26106"/>
                  <a:pt x="107778" y="25850"/>
                </a:cubicBezTo>
                <a:cubicBezTo>
                  <a:pt x="107267" y="25410"/>
                  <a:pt x="106748" y="25005"/>
                  <a:pt x="106202" y="24565"/>
                </a:cubicBezTo>
                <a:lnTo>
                  <a:pt x="106202" y="24565"/>
                </a:lnTo>
                <a:cubicBezTo>
                  <a:pt x="107223" y="24935"/>
                  <a:pt x="108253" y="25225"/>
                  <a:pt x="109319" y="25525"/>
                </a:cubicBezTo>
                <a:cubicBezTo>
                  <a:pt x="109574" y="25701"/>
                  <a:pt x="109794" y="25885"/>
                  <a:pt x="110050" y="26106"/>
                </a:cubicBezTo>
                <a:lnTo>
                  <a:pt x="110050" y="26000"/>
                </a:lnTo>
                <a:cubicBezTo>
                  <a:pt x="109865" y="25850"/>
                  <a:pt x="109724" y="25701"/>
                  <a:pt x="109539" y="25595"/>
                </a:cubicBezTo>
                <a:lnTo>
                  <a:pt x="109539" y="25595"/>
                </a:lnTo>
                <a:cubicBezTo>
                  <a:pt x="109724" y="25630"/>
                  <a:pt x="109865" y="25665"/>
                  <a:pt x="110050" y="25701"/>
                </a:cubicBezTo>
                <a:lnTo>
                  <a:pt x="110050" y="25630"/>
                </a:lnTo>
                <a:cubicBezTo>
                  <a:pt x="109829" y="25560"/>
                  <a:pt x="109574" y="25525"/>
                  <a:pt x="109354" y="25445"/>
                </a:cubicBezTo>
                <a:cubicBezTo>
                  <a:pt x="108843" y="25040"/>
                  <a:pt x="108324" y="24679"/>
                  <a:pt x="107849" y="24274"/>
                </a:cubicBezTo>
                <a:lnTo>
                  <a:pt x="107849" y="24274"/>
                </a:lnTo>
                <a:cubicBezTo>
                  <a:pt x="108544" y="24459"/>
                  <a:pt x="109284" y="24600"/>
                  <a:pt x="110050" y="24750"/>
                </a:cubicBezTo>
                <a:lnTo>
                  <a:pt x="110050" y="24679"/>
                </a:lnTo>
                <a:cubicBezTo>
                  <a:pt x="109248" y="24530"/>
                  <a:pt x="108438" y="24345"/>
                  <a:pt x="107708" y="24125"/>
                </a:cubicBezTo>
                <a:cubicBezTo>
                  <a:pt x="107338" y="23869"/>
                  <a:pt x="107003" y="23579"/>
                  <a:pt x="106642" y="23280"/>
                </a:cubicBezTo>
                <a:cubicBezTo>
                  <a:pt x="106493" y="23139"/>
                  <a:pt x="106343" y="23024"/>
                  <a:pt x="106202" y="22883"/>
                </a:cubicBezTo>
                <a:lnTo>
                  <a:pt x="106202" y="22883"/>
                </a:lnTo>
                <a:cubicBezTo>
                  <a:pt x="107118" y="23139"/>
                  <a:pt x="108104" y="23359"/>
                  <a:pt x="109134" y="23544"/>
                </a:cubicBezTo>
                <a:cubicBezTo>
                  <a:pt x="109424" y="23764"/>
                  <a:pt x="109724" y="24019"/>
                  <a:pt x="110050" y="24274"/>
                </a:cubicBezTo>
                <a:lnTo>
                  <a:pt x="110050" y="24160"/>
                </a:lnTo>
                <a:cubicBezTo>
                  <a:pt x="109794" y="23940"/>
                  <a:pt x="109539" y="23764"/>
                  <a:pt x="109319" y="23579"/>
                </a:cubicBezTo>
                <a:lnTo>
                  <a:pt x="109319" y="23579"/>
                </a:lnTo>
                <a:cubicBezTo>
                  <a:pt x="109539" y="23614"/>
                  <a:pt x="109794" y="23649"/>
                  <a:pt x="110050" y="23685"/>
                </a:cubicBezTo>
                <a:lnTo>
                  <a:pt x="110050" y="23579"/>
                </a:lnTo>
                <a:cubicBezTo>
                  <a:pt x="109759" y="23544"/>
                  <a:pt x="109468" y="23500"/>
                  <a:pt x="109169" y="23429"/>
                </a:cubicBezTo>
                <a:cubicBezTo>
                  <a:pt x="108623" y="22989"/>
                  <a:pt x="108104" y="22549"/>
                  <a:pt x="107628" y="22144"/>
                </a:cubicBezTo>
                <a:lnTo>
                  <a:pt x="107628" y="22144"/>
                </a:lnTo>
                <a:cubicBezTo>
                  <a:pt x="108403" y="22258"/>
                  <a:pt x="109204" y="22364"/>
                  <a:pt x="110050" y="22478"/>
                </a:cubicBezTo>
                <a:lnTo>
                  <a:pt x="110050" y="22399"/>
                </a:lnTo>
                <a:cubicBezTo>
                  <a:pt x="109169" y="22293"/>
                  <a:pt x="108289" y="22179"/>
                  <a:pt x="107488" y="22038"/>
                </a:cubicBezTo>
                <a:cubicBezTo>
                  <a:pt x="107003" y="21563"/>
                  <a:pt x="106528" y="21123"/>
                  <a:pt x="106123" y="20718"/>
                </a:cubicBezTo>
                <a:lnTo>
                  <a:pt x="106123" y="20718"/>
                </a:lnTo>
                <a:cubicBezTo>
                  <a:pt x="107003" y="20858"/>
                  <a:pt x="107998" y="20973"/>
                  <a:pt x="109028" y="21079"/>
                </a:cubicBezTo>
                <a:cubicBezTo>
                  <a:pt x="109354" y="21413"/>
                  <a:pt x="109689" y="21739"/>
                  <a:pt x="110050" y="22073"/>
                </a:cubicBezTo>
                <a:lnTo>
                  <a:pt x="110050" y="21924"/>
                </a:lnTo>
                <a:cubicBezTo>
                  <a:pt x="109724" y="21668"/>
                  <a:pt x="109424" y="21378"/>
                  <a:pt x="109169" y="21079"/>
                </a:cubicBezTo>
                <a:lnTo>
                  <a:pt x="109169" y="21079"/>
                </a:lnTo>
                <a:cubicBezTo>
                  <a:pt x="109248" y="21123"/>
                  <a:pt x="109354" y="21123"/>
                  <a:pt x="109468" y="21123"/>
                </a:cubicBezTo>
                <a:cubicBezTo>
                  <a:pt x="109645" y="21158"/>
                  <a:pt x="109865" y="21158"/>
                  <a:pt x="110050" y="21158"/>
                </a:cubicBezTo>
                <a:lnTo>
                  <a:pt x="110050" y="21079"/>
                </a:lnTo>
                <a:cubicBezTo>
                  <a:pt x="109865" y="21079"/>
                  <a:pt x="109645" y="21043"/>
                  <a:pt x="109468" y="21043"/>
                </a:cubicBezTo>
                <a:cubicBezTo>
                  <a:pt x="109319" y="21043"/>
                  <a:pt x="109204" y="21008"/>
                  <a:pt x="109063" y="21008"/>
                </a:cubicBezTo>
                <a:cubicBezTo>
                  <a:pt x="108588" y="20533"/>
                  <a:pt x="108148" y="20057"/>
                  <a:pt x="107778" y="19617"/>
                </a:cubicBezTo>
                <a:lnTo>
                  <a:pt x="107778" y="19617"/>
                </a:lnTo>
                <a:cubicBezTo>
                  <a:pt x="108148" y="19652"/>
                  <a:pt x="108544" y="19688"/>
                  <a:pt x="108949" y="19723"/>
                </a:cubicBezTo>
                <a:lnTo>
                  <a:pt x="110050" y="19723"/>
                </a:lnTo>
                <a:lnTo>
                  <a:pt x="110050" y="19652"/>
                </a:lnTo>
                <a:cubicBezTo>
                  <a:pt x="109689" y="19652"/>
                  <a:pt x="109319" y="19652"/>
                  <a:pt x="108949" y="19617"/>
                </a:cubicBezTo>
                <a:cubicBezTo>
                  <a:pt x="108509" y="19582"/>
                  <a:pt x="108104" y="19582"/>
                  <a:pt x="107708" y="19503"/>
                </a:cubicBezTo>
                <a:cubicBezTo>
                  <a:pt x="107267" y="18992"/>
                  <a:pt x="106862" y="18481"/>
                  <a:pt x="106563" y="17997"/>
                </a:cubicBezTo>
                <a:lnTo>
                  <a:pt x="106563" y="17997"/>
                </a:lnTo>
                <a:cubicBezTo>
                  <a:pt x="106933" y="18041"/>
                  <a:pt x="107338" y="18076"/>
                  <a:pt x="107708" y="18112"/>
                </a:cubicBezTo>
                <a:cubicBezTo>
                  <a:pt x="107998" y="18129"/>
                  <a:pt x="108291" y="18138"/>
                  <a:pt x="108589" y="18138"/>
                </a:cubicBezTo>
                <a:cubicBezTo>
                  <a:pt x="108887" y="18138"/>
                  <a:pt x="109191" y="18129"/>
                  <a:pt x="109504" y="18112"/>
                </a:cubicBezTo>
                <a:cubicBezTo>
                  <a:pt x="109689" y="18367"/>
                  <a:pt x="109865" y="18657"/>
                  <a:pt x="110050" y="18922"/>
                </a:cubicBezTo>
                <a:lnTo>
                  <a:pt x="110050" y="18772"/>
                </a:lnTo>
                <a:cubicBezTo>
                  <a:pt x="109909" y="18552"/>
                  <a:pt x="109759" y="18332"/>
                  <a:pt x="109609" y="18112"/>
                </a:cubicBezTo>
                <a:lnTo>
                  <a:pt x="110050" y="18112"/>
                </a:lnTo>
                <a:lnTo>
                  <a:pt x="110050" y="17997"/>
                </a:lnTo>
                <a:cubicBezTo>
                  <a:pt x="109909" y="17997"/>
                  <a:pt x="109724" y="18041"/>
                  <a:pt x="109574" y="18041"/>
                </a:cubicBezTo>
                <a:cubicBezTo>
                  <a:pt x="109248" y="17487"/>
                  <a:pt x="108949" y="16976"/>
                  <a:pt x="108764" y="16421"/>
                </a:cubicBezTo>
                <a:cubicBezTo>
                  <a:pt x="109169" y="16386"/>
                  <a:pt x="109609" y="16386"/>
                  <a:pt x="110050" y="16386"/>
                </a:cubicBezTo>
                <a:lnTo>
                  <a:pt x="110050" y="16280"/>
                </a:lnTo>
                <a:cubicBezTo>
                  <a:pt x="109609" y="16316"/>
                  <a:pt x="109169" y="16316"/>
                  <a:pt x="108729" y="16316"/>
                </a:cubicBezTo>
                <a:cubicBezTo>
                  <a:pt x="108544" y="15796"/>
                  <a:pt x="108438" y="15286"/>
                  <a:pt x="108368" y="14740"/>
                </a:cubicBezTo>
                <a:cubicBezTo>
                  <a:pt x="108879" y="14740"/>
                  <a:pt x="109389" y="14740"/>
                  <a:pt x="109909" y="14696"/>
                </a:cubicBezTo>
                <a:lnTo>
                  <a:pt x="110050" y="14696"/>
                </a:lnTo>
                <a:lnTo>
                  <a:pt x="110050" y="14625"/>
                </a:lnTo>
                <a:lnTo>
                  <a:pt x="109909" y="14625"/>
                </a:lnTo>
                <a:cubicBezTo>
                  <a:pt x="109389" y="14625"/>
                  <a:pt x="108879" y="14660"/>
                  <a:pt x="108368" y="14660"/>
                </a:cubicBezTo>
                <a:cubicBezTo>
                  <a:pt x="108324" y="14185"/>
                  <a:pt x="108368" y="13710"/>
                  <a:pt x="108438" y="13234"/>
                </a:cubicBezTo>
                <a:lnTo>
                  <a:pt x="108368" y="13234"/>
                </a:lnTo>
                <a:cubicBezTo>
                  <a:pt x="108253" y="13710"/>
                  <a:pt x="108253" y="14185"/>
                  <a:pt x="108289" y="14660"/>
                </a:cubicBezTo>
                <a:cubicBezTo>
                  <a:pt x="107558" y="14660"/>
                  <a:pt x="106862" y="14660"/>
                  <a:pt x="106237" y="14590"/>
                </a:cubicBezTo>
                <a:cubicBezTo>
                  <a:pt x="105947" y="14590"/>
                  <a:pt x="105612" y="14555"/>
                  <a:pt x="105322" y="14520"/>
                </a:cubicBezTo>
                <a:cubicBezTo>
                  <a:pt x="105287" y="14000"/>
                  <a:pt x="105357" y="13525"/>
                  <a:pt x="105507" y="13049"/>
                </a:cubicBezTo>
                <a:cubicBezTo>
                  <a:pt x="105762" y="13085"/>
                  <a:pt x="106017" y="13120"/>
                  <a:pt x="106308" y="13120"/>
                </a:cubicBezTo>
                <a:cubicBezTo>
                  <a:pt x="106600" y="13150"/>
                  <a:pt x="106944" y="13162"/>
                  <a:pt x="107326" y="13162"/>
                </a:cubicBezTo>
                <a:cubicBezTo>
                  <a:pt x="107956" y="13162"/>
                  <a:pt x="108690" y="13128"/>
                  <a:pt x="109468" y="13085"/>
                </a:cubicBezTo>
                <a:cubicBezTo>
                  <a:pt x="109645" y="13085"/>
                  <a:pt x="109865" y="13049"/>
                  <a:pt x="110050" y="13049"/>
                </a:cubicBezTo>
                <a:lnTo>
                  <a:pt x="110050" y="12979"/>
                </a:lnTo>
                <a:cubicBezTo>
                  <a:pt x="109865" y="12979"/>
                  <a:pt x="109645" y="12979"/>
                  <a:pt x="109468" y="13014"/>
                </a:cubicBezTo>
                <a:cubicBezTo>
                  <a:pt x="108606" y="13038"/>
                  <a:pt x="107798" y="13079"/>
                  <a:pt x="107125" y="13079"/>
                </a:cubicBezTo>
                <a:cubicBezTo>
                  <a:pt x="106823" y="13079"/>
                  <a:pt x="106548" y="13071"/>
                  <a:pt x="106308" y="13049"/>
                </a:cubicBezTo>
                <a:cubicBezTo>
                  <a:pt x="102496" y="12680"/>
                  <a:pt x="99414" y="11694"/>
                  <a:pt x="97143" y="10153"/>
                </a:cubicBezTo>
                <a:cubicBezTo>
                  <a:pt x="95778" y="9193"/>
                  <a:pt x="94678" y="8022"/>
                  <a:pt x="93657" y="6772"/>
                </a:cubicBezTo>
                <a:cubicBezTo>
                  <a:pt x="93657" y="6702"/>
                  <a:pt x="93692" y="6667"/>
                  <a:pt x="93692" y="6596"/>
                </a:cubicBezTo>
                <a:lnTo>
                  <a:pt x="93621" y="6552"/>
                </a:lnTo>
                <a:cubicBezTo>
                  <a:pt x="93577" y="6596"/>
                  <a:pt x="93577" y="6667"/>
                  <a:pt x="93577" y="6702"/>
                </a:cubicBezTo>
                <a:cubicBezTo>
                  <a:pt x="93322" y="6376"/>
                  <a:pt x="93067" y="6041"/>
                  <a:pt x="92811" y="5751"/>
                </a:cubicBezTo>
                <a:cubicBezTo>
                  <a:pt x="92521" y="5381"/>
                  <a:pt x="92221" y="5011"/>
                  <a:pt x="91931" y="4686"/>
                </a:cubicBezTo>
                <a:cubicBezTo>
                  <a:pt x="91966" y="4571"/>
                  <a:pt x="92001" y="4466"/>
                  <a:pt x="92037" y="4351"/>
                </a:cubicBezTo>
                <a:lnTo>
                  <a:pt x="91966" y="4316"/>
                </a:lnTo>
                <a:cubicBezTo>
                  <a:pt x="91931" y="4430"/>
                  <a:pt x="91896" y="4501"/>
                  <a:pt x="91861" y="4615"/>
                </a:cubicBezTo>
                <a:cubicBezTo>
                  <a:pt x="91271" y="3876"/>
                  <a:pt x="90646" y="3180"/>
                  <a:pt x="89950" y="2555"/>
                </a:cubicBezTo>
                <a:cubicBezTo>
                  <a:pt x="89985" y="2485"/>
                  <a:pt x="89985" y="2449"/>
                  <a:pt x="90021" y="2370"/>
                </a:cubicBezTo>
                <a:lnTo>
                  <a:pt x="89915" y="2370"/>
                </a:lnTo>
                <a:cubicBezTo>
                  <a:pt x="89915" y="2414"/>
                  <a:pt x="89915" y="2449"/>
                  <a:pt x="89880" y="2485"/>
                </a:cubicBezTo>
                <a:cubicBezTo>
                  <a:pt x="88270" y="1044"/>
                  <a:pt x="86292" y="0"/>
                  <a:pt x="83381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9085623" y="18243"/>
            <a:ext cx="58377" cy="9294"/>
          </a:xfrm>
          <a:custGeom>
            <a:avLst/>
            <a:gdLst/>
            <a:ahLst/>
            <a:cxnLst/>
            <a:rect l="l" t="t" r="r" b="b"/>
            <a:pathLst>
              <a:path w="332" h="54" extrusionOk="0">
                <a:moveTo>
                  <a:pt x="0" y="0"/>
                </a:moveTo>
                <a:cubicBezTo>
                  <a:pt x="106" y="0"/>
                  <a:pt x="212" y="53"/>
                  <a:pt x="331" y="53"/>
                </a:cubicBezTo>
                <a:cubicBezTo>
                  <a:pt x="212" y="0"/>
                  <a:pt x="159" y="0"/>
                  <a:pt x="5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ctrTitle"/>
          </p:nvPr>
        </p:nvSpPr>
        <p:spPr>
          <a:xfrm>
            <a:off x="2268680" y="2392298"/>
            <a:ext cx="34803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3396113" y="3252298"/>
            <a:ext cx="34803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35" name="Google Shape;35;p3"/>
          <p:cNvCxnSpPr/>
          <p:nvPr/>
        </p:nvCxnSpPr>
        <p:spPr>
          <a:xfrm>
            <a:off x="-14750" y="3146525"/>
            <a:ext cx="5880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24">
          <p15:clr>
            <a:srgbClr val="F9AD4C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436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SUBTITLE ">
  <p:cSld name="CUSTOM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525" y="0"/>
            <a:ext cx="3489859" cy="5163258"/>
          </a:xfrm>
          <a:custGeom>
            <a:avLst/>
            <a:gdLst/>
            <a:ahLst/>
            <a:cxnLst/>
            <a:rect l="l" t="t" r="r" b="b"/>
            <a:pathLst>
              <a:path w="49593" h="73373" extrusionOk="0">
                <a:moveTo>
                  <a:pt x="41889" y="740"/>
                </a:moveTo>
                <a:cubicBezTo>
                  <a:pt x="42374" y="960"/>
                  <a:pt x="42884" y="1180"/>
                  <a:pt x="43360" y="1356"/>
                </a:cubicBezTo>
                <a:cubicBezTo>
                  <a:pt x="43474" y="1796"/>
                  <a:pt x="43580" y="2280"/>
                  <a:pt x="43650" y="2721"/>
                </a:cubicBezTo>
                <a:cubicBezTo>
                  <a:pt x="43650" y="2897"/>
                  <a:pt x="43694" y="3082"/>
                  <a:pt x="43729" y="3266"/>
                </a:cubicBezTo>
                <a:cubicBezTo>
                  <a:pt x="43210" y="3046"/>
                  <a:pt x="42735" y="2861"/>
                  <a:pt x="42259" y="2641"/>
                </a:cubicBezTo>
                <a:cubicBezTo>
                  <a:pt x="42224" y="2421"/>
                  <a:pt x="42224" y="2236"/>
                  <a:pt x="42189" y="2060"/>
                </a:cubicBezTo>
                <a:cubicBezTo>
                  <a:pt x="42109" y="1620"/>
                  <a:pt x="42004" y="1180"/>
                  <a:pt x="41889" y="740"/>
                </a:cubicBezTo>
                <a:close/>
                <a:moveTo>
                  <a:pt x="31219" y="440"/>
                </a:moveTo>
                <a:cubicBezTo>
                  <a:pt x="31474" y="845"/>
                  <a:pt x="31730" y="1215"/>
                  <a:pt x="32029" y="1620"/>
                </a:cubicBezTo>
                <a:cubicBezTo>
                  <a:pt x="31985" y="2201"/>
                  <a:pt x="31950" y="2791"/>
                  <a:pt x="31950" y="3381"/>
                </a:cubicBezTo>
                <a:cubicBezTo>
                  <a:pt x="31624" y="3011"/>
                  <a:pt x="31325" y="2606"/>
                  <a:pt x="31034" y="2201"/>
                </a:cubicBezTo>
                <a:cubicBezTo>
                  <a:pt x="31069" y="1620"/>
                  <a:pt x="31149" y="1030"/>
                  <a:pt x="31219" y="440"/>
                </a:cubicBezTo>
                <a:close/>
                <a:moveTo>
                  <a:pt x="24766" y="590"/>
                </a:moveTo>
                <a:cubicBezTo>
                  <a:pt x="25127" y="916"/>
                  <a:pt x="25496" y="1215"/>
                  <a:pt x="25866" y="1541"/>
                </a:cubicBezTo>
                <a:cubicBezTo>
                  <a:pt x="25716" y="2166"/>
                  <a:pt x="25567" y="2826"/>
                  <a:pt x="25426" y="3451"/>
                </a:cubicBezTo>
                <a:cubicBezTo>
                  <a:pt x="24986" y="3161"/>
                  <a:pt x="24581" y="2826"/>
                  <a:pt x="24141" y="2501"/>
                </a:cubicBezTo>
                <a:cubicBezTo>
                  <a:pt x="24325" y="1875"/>
                  <a:pt x="24546" y="1215"/>
                  <a:pt x="24766" y="590"/>
                </a:cubicBezTo>
                <a:close/>
                <a:moveTo>
                  <a:pt x="34186" y="555"/>
                </a:moveTo>
                <a:cubicBezTo>
                  <a:pt x="34485" y="960"/>
                  <a:pt x="34741" y="1400"/>
                  <a:pt x="35031" y="1796"/>
                </a:cubicBezTo>
                <a:cubicBezTo>
                  <a:pt x="34996" y="2060"/>
                  <a:pt x="34961" y="2351"/>
                  <a:pt x="34925" y="2606"/>
                </a:cubicBezTo>
                <a:cubicBezTo>
                  <a:pt x="34890" y="2897"/>
                  <a:pt x="34811" y="3231"/>
                  <a:pt x="34776" y="3522"/>
                </a:cubicBezTo>
                <a:cubicBezTo>
                  <a:pt x="34520" y="3161"/>
                  <a:pt x="34230" y="2756"/>
                  <a:pt x="33966" y="2386"/>
                </a:cubicBezTo>
                <a:cubicBezTo>
                  <a:pt x="34010" y="2096"/>
                  <a:pt x="34045" y="1840"/>
                  <a:pt x="34080" y="1576"/>
                </a:cubicBezTo>
                <a:cubicBezTo>
                  <a:pt x="34115" y="1250"/>
                  <a:pt x="34151" y="881"/>
                  <a:pt x="34186" y="555"/>
                </a:cubicBezTo>
                <a:close/>
                <a:moveTo>
                  <a:pt x="37417" y="256"/>
                </a:moveTo>
                <a:cubicBezTo>
                  <a:pt x="37751" y="696"/>
                  <a:pt x="38077" y="1136"/>
                  <a:pt x="38447" y="1541"/>
                </a:cubicBezTo>
                <a:cubicBezTo>
                  <a:pt x="38482" y="2236"/>
                  <a:pt x="38447" y="2897"/>
                  <a:pt x="38333" y="3557"/>
                </a:cubicBezTo>
                <a:cubicBezTo>
                  <a:pt x="38007" y="3161"/>
                  <a:pt x="37637" y="2721"/>
                  <a:pt x="37311" y="2280"/>
                </a:cubicBezTo>
                <a:cubicBezTo>
                  <a:pt x="37382" y="1576"/>
                  <a:pt x="37417" y="916"/>
                  <a:pt x="37417" y="256"/>
                </a:cubicBezTo>
                <a:close/>
                <a:moveTo>
                  <a:pt x="27733" y="696"/>
                </a:moveTo>
                <a:cubicBezTo>
                  <a:pt x="27988" y="960"/>
                  <a:pt x="28243" y="1215"/>
                  <a:pt x="28463" y="1470"/>
                </a:cubicBezTo>
                <a:lnTo>
                  <a:pt x="28798" y="1796"/>
                </a:lnTo>
                <a:lnTo>
                  <a:pt x="28463" y="3671"/>
                </a:lnTo>
                <a:cubicBezTo>
                  <a:pt x="28067" y="3302"/>
                  <a:pt x="27697" y="2976"/>
                  <a:pt x="27292" y="2641"/>
                </a:cubicBezTo>
                <a:cubicBezTo>
                  <a:pt x="27442" y="1981"/>
                  <a:pt x="27583" y="1356"/>
                  <a:pt x="27733" y="696"/>
                </a:cubicBezTo>
                <a:close/>
                <a:moveTo>
                  <a:pt x="21499" y="405"/>
                </a:moveTo>
                <a:cubicBezTo>
                  <a:pt x="21904" y="775"/>
                  <a:pt x="22345" y="1136"/>
                  <a:pt x="22741" y="1506"/>
                </a:cubicBezTo>
                <a:cubicBezTo>
                  <a:pt x="22600" y="1981"/>
                  <a:pt x="22450" y="2501"/>
                  <a:pt x="22301" y="2976"/>
                </a:cubicBezTo>
                <a:cubicBezTo>
                  <a:pt x="22230" y="3231"/>
                  <a:pt x="22195" y="3487"/>
                  <a:pt x="22124" y="3742"/>
                </a:cubicBezTo>
                <a:cubicBezTo>
                  <a:pt x="21684" y="3451"/>
                  <a:pt x="21279" y="3117"/>
                  <a:pt x="20839" y="2791"/>
                </a:cubicBezTo>
                <a:cubicBezTo>
                  <a:pt x="21059" y="1981"/>
                  <a:pt x="21244" y="1180"/>
                  <a:pt x="21499" y="405"/>
                </a:cubicBezTo>
                <a:close/>
                <a:moveTo>
                  <a:pt x="39547" y="845"/>
                </a:moveTo>
                <a:cubicBezTo>
                  <a:pt x="39908" y="1215"/>
                  <a:pt x="40313" y="1541"/>
                  <a:pt x="40718" y="1840"/>
                </a:cubicBezTo>
                <a:cubicBezTo>
                  <a:pt x="40833" y="2457"/>
                  <a:pt x="40868" y="3117"/>
                  <a:pt x="40868" y="3742"/>
                </a:cubicBezTo>
                <a:cubicBezTo>
                  <a:pt x="40463" y="3487"/>
                  <a:pt x="40058" y="3161"/>
                  <a:pt x="39688" y="2826"/>
                </a:cubicBezTo>
                <a:cubicBezTo>
                  <a:pt x="39688" y="2166"/>
                  <a:pt x="39618" y="1506"/>
                  <a:pt x="39547" y="845"/>
                </a:cubicBezTo>
                <a:close/>
                <a:moveTo>
                  <a:pt x="43430" y="1356"/>
                </a:moveTo>
                <a:lnTo>
                  <a:pt x="43430" y="1356"/>
                </a:lnTo>
                <a:cubicBezTo>
                  <a:pt x="43914" y="1541"/>
                  <a:pt x="44390" y="1726"/>
                  <a:pt x="44865" y="1875"/>
                </a:cubicBezTo>
                <a:lnTo>
                  <a:pt x="44936" y="1911"/>
                </a:lnTo>
                <a:cubicBezTo>
                  <a:pt x="45085" y="2536"/>
                  <a:pt x="45191" y="3196"/>
                  <a:pt x="45235" y="3821"/>
                </a:cubicBezTo>
                <a:cubicBezTo>
                  <a:pt x="44751" y="3636"/>
                  <a:pt x="44275" y="3451"/>
                  <a:pt x="43765" y="3266"/>
                </a:cubicBezTo>
                <a:cubicBezTo>
                  <a:pt x="43765" y="3082"/>
                  <a:pt x="43729" y="2897"/>
                  <a:pt x="43694" y="2721"/>
                </a:cubicBezTo>
                <a:cubicBezTo>
                  <a:pt x="43615" y="2280"/>
                  <a:pt x="43544" y="1840"/>
                  <a:pt x="43430" y="1356"/>
                </a:cubicBezTo>
                <a:close/>
                <a:moveTo>
                  <a:pt x="29969" y="1030"/>
                </a:moveTo>
                <a:lnTo>
                  <a:pt x="30964" y="2236"/>
                </a:lnTo>
                <a:cubicBezTo>
                  <a:pt x="30928" y="2677"/>
                  <a:pt x="30884" y="3117"/>
                  <a:pt x="30884" y="3557"/>
                </a:cubicBezTo>
                <a:lnTo>
                  <a:pt x="30884" y="3892"/>
                </a:lnTo>
                <a:cubicBezTo>
                  <a:pt x="30523" y="3522"/>
                  <a:pt x="30189" y="3161"/>
                  <a:pt x="29828" y="2791"/>
                </a:cubicBezTo>
                <a:cubicBezTo>
                  <a:pt x="29828" y="2536"/>
                  <a:pt x="29863" y="2316"/>
                  <a:pt x="29863" y="2096"/>
                </a:cubicBezTo>
                <a:cubicBezTo>
                  <a:pt x="29898" y="1726"/>
                  <a:pt x="29934" y="1356"/>
                  <a:pt x="29969" y="1030"/>
                </a:cubicBezTo>
                <a:close/>
                <a:moveTo>
                  <a:pt x="33050" y="1101"/>
                </a:moveTo>
                <a:cubicBezTo>
                  <a:pt x="33349" y="1541"/>
                  <a:pt x="33640" y="1946"/>
                  <a:pt x="33931" y="2386"/>
                </a:cubicBezTo>
                <a:cubicBezTo>
                  <a:pt x="33895" y="2606"/>
                  <a:pt x="33860" y="2791"/>
                  <a:pt x="33860" y="3011"/>
                </a:cubicBezTo>
                <a:cubicBezTo>
                  <a:pt x="33790" y="3337"/>
                  <a:pt x="33746" y="3636"/>
                  <a:pt x="33710" y="3962"/>
                </a:cubicBezTo>
                <a:cubicBezTo>
                  <a:pt x="33455" y="3601"/>
                  <a:pt x="33200" y="3231"/>
                  <a:pt x="32945" y="2861"/>
                </a:cubicBezTo>
                <a:cubicBezTo>
                  <a:pt x="32980" y="2236"/>
                  <a:pt x="33015" y="1655"/>
                  <a:pt x="33050" y="1101"/>
                </a:cubicBezTo>
                <a:close/>
                <a:moveTo>
                  <a:pt x="12880" y="335"/>
                </a:moveTo>
                <a:cubicBezTo>
                  <a:pt x="12986" y="440"/>
                  <a:pt x="13100" y="590"/>
                  <a:pt x="13171" y="696"/>
                </a:cubicBezTo>
                <a:cubicBezTo>
                  <a:pt x="13136" y="1796"/>
                  <a:pt x="13100" y="2897"/>
                  <a:pt x="13100" y="3997"/>
                </a:cubicBezTo>
                <a:lnTo>
                  <a:pt x="12766" y="3557"/>
                </a:lnTo>
                <a:cubicBezTo>
                  <a:pt x="12766" y="2457"/>
                  <a:pt x="12836" y="1400"/>
                  <a:pt x="12880" y="335"/>
                </a:cubicBezTo>
                <a:close/>
                <a:moveTo>
                  <a:pt x="18673" y="740"/>
                </a:moveTo>
                <a:cubicBezTo>
                  <a:pt x="18858" y="960"/>
                  <a:pt x="19043" y="1136"/>
                  <a:pt x="19219" y="1356"/>
                </a:cubicBezTo>
                <a:cubicBezTo>
                  <a:pt x="19298" y="1435"/>
                  <a:pt x="19404" y="1506"/>
                  <a:pt x="19483" y="1620"/>
                </a:cubicBezTo>
                <a:cubicBezTo>
                  <a:pt x="19263" y="2421"/>
                  <a:pt x="19114" y="3266"/>
                  <a:pt x="18964" y="4147"/>
                </a:cubicBezTo>
                <a:cubicBezTo>
                  <a:pt x="18709" y="3927"/>
                  <a:pt x="18418" y="3671"/>
                  <a:pt x="18163" y="3381"/>
                </a:cubicBezTo>
                <a:cubicBezTo>
                  <a:pt x="18304" y="2457"/>
                  <a:pt x="18488" y="1576"/>
                  <a:pt x="18673" y="740"/>
                </a:cubicBezTo>
                <a:close/>
                <a:moveTo>
                  <a:pt x="15662" y="256"/>
                </a:moveTo>
                <a:cubicBezTo>
                  <a:pt x="15662" y="300"/>
                  <a:pt x="15698" y="300"/>
                  <a:pt x="15698" y="335"/>
                </a:cubicBezTo>
                <a:cubicBezTo>
                  <a:pt x="15882" y="555"/>
                  <a:pt x="16032" y="810"/>
                  <a:pt x="16217" y="1030"/>
                </a:cubicBezTo>
                <a:cubicBezTo>
                  <a:pt x="16067" y="2060"/>
                  <a:pt x="15962" y="3117"/>
                  <a:pt x="15882" y="4217"/>
                </a:cubicBezTo>
                <a:cubicBezTo>
                  <a:pt x="15698" y="3962"/>
                  <a:pt x="15521" y="3742"/>
                  <a:pt x="15337" y="3522"/>
                </a:cubicBezTo>
                <a:cubicBezTo>
                  <a:pt x="15407" y="2386"/>
                  <a:pt x="15521" y="1321"/>
                  <a:pt x="15662" y="256"/>
                </a:cubicBezTo>
                <a:close/>
                <a:moveTo>
                  <a:pt x="36281" y="916"/>
                </a:moveTo>
                <a:cubicBezTo>
                  <a:pt x="36607" y="1400"/>
                  <a:pt x="36906" y="1840"/>
                  <a:pt x="37232" y="2280"/>
                </a:cubicBezTo>
                <a:cubicBezTo>
                  <a:pt x="37162" y="2976"/>
                  <a:pt x="37047" y="3636"/>
                  <a:pt x="36942" y="4261"/>
                </a:cubicBezTo>
                <a:cubicBezTo>
                  <a:pt x="36607" y="3856"/>
                  <a:pt x="36316" y="3451"/>
                  <a:pt x="35991" y="3011"/>
                </a:cubicBezTo>
                <a:cubicBezTo>
                  <a:pt x="36096" y="2316"/>
                  <a:pt x="36211" y="1620"/>
                  <a:pt x="36281" y="916"/>
                </a:cubicBezTo>
                <a:close/>
                <a:moveTo>
                  <a:pt x="8989" y="115"/>
                </a:moveTo>
                <a:cubicBezTo>
                  <a:pt x="9209" y="300"/>
                  <a:pt x="9394" y="440"/>
                  <a:pt x="9614" y="625"/>
                </a:cubicBezTo>
                <a:cubicBezTo>
                  <a:pt x="9579" y="1875"/>
                  <a:pt x="9535" y="3161"/>
                  <a:pt x="9535" y="4402"/>
                </a:cubicBezTo>
                <a:cubicBezTo>
                  <a:pt x="9359" y="4261"/>
                  <a:pt x="9139" y="4112"/>
                  <a:pt x="8954" y="3927"/>
                </a:cubicBezTo>
                <a:cubicBezTo>
                  <a:pt x="8954" y="2677"/>
                  <a:pt x="8989" y="1400"/>
                  <a:pt x="8989" y="115"/>
                </a:cubicBezTo>
                <a:close/>
                <a:moveTo>
                  <a:pt x="13241" y="775"/>
                </a:moveTo>
                <a:cubicBezTo>
                  <a:pt x="13356" y="916"/>
                  <a:pt x="13497" y="1101"/>
                  <a:pt x="13646" y="1250"/>
                </a:cubicBezTo>
                <a:cubicBezTo>
                  <a:pt x="13576" y="2280"/>
                  <a:pt x="13497" y="3381"/>
                  <a:pt x="13461" y="4481"/>
                </a:cubicBezTo>
                <a:cubicBezTo>
                  <a:pt x="13356" y="4332"/>
                  <a:pt x="13241" y="4217"/>
                  <a:pt x="13136" y="4076"/>
                </a:cubicBezTo>
                <a:cubicBezTo>
                  <a:pt x="13171" y="2976"/>
                  <a:pt x="13171" y="1875"/>
                  <a:pt x="13241" y="775"/>
                </a:cubicBezTo>
                <a:close/>
                <a:moveTo>
                  <a:pt x="25937" y="1576"/>
                </a:moveTo>
                <a:cubicBezTo>
                  <a:pt x="26086" y="1691"/>
                  <a:pt x="26227" y="1840"/>
                  <a:pt x="26377" y="1946"/>
                </a:cubicBezTo>
                <a:cubicBezTo>
                  <a:pt x="26667" y="2166"/>
                  <a:pt x="26923" y="2421"/>
                  <a:pt x="27222" y="2677"/>
                </a:cubicBezTo>
                <a:cubicBezTo>
                  <a:pt x="27187" y="2756"/>
                  <a:pt x="27187" y="2861"/>
                  <a:pt x="27143" y="2976"/>
                </a:cubicBezTo>
                <a:cubicBezTo>
                  <a:pt x="27037" y="3487"/>
                  <a:pt x="26923" y="3962"/>
                  <a:pt x="26817" y="4481"/>
                </a:cubicBezTo>
                <a:cubicBezTo>
                  <a:pt x="26526" y="4297"/>
                  <a:pt x="26262" y="4076"/>
                  <a:pt x="26007" y="3892"/>
                </a:cubicBezTo>
                <a:cubicBezTo>
                  <a:pt x="25822" y="3777"/>
                  <a:pt x="25646" y="3636"/>
                  <a:pt x="25461" y="3487"/>
                </a:cubicBezTo>
                <a:cubicBezTo>
                  <a:pt x="25602" y="2861"/>
                  <a:pt x="25787" y="2236"/>
                  <a:pt x="25937" y="1576"/>
                </a:cubicBezTo>
                <a:close/>
                <a:moveTo>
                  <a:pt x="40789" y="1840"/>
                </a:moveTo>
                <a:cubicBezTo>
                  <a:pt x="41229" y="2166"/>
                  <a:pt x="41713" y="2421"/>
                  <a:pt x="42189" y="2677"/>
                </a:cubicBezTo>
                <a:cubicBezTo>
                  <a:pt x="42294" y="3302"/>
                  <a:pt x="42330" y="3927"/>
                  <a:pt x="42294" y="4552"/>
                </a:cubicBezTo>
                <a:cubicBezTo>
                  <a:pt x="41854" y="4332"/>
                  <a:pt x="41379" y="4076"/>
                  <a:pt x="40939" y="3777"/>
                </a:cubicBezTo>
                <a:cubicBezTo>
                  <a:pt x="40939" y="3161"/>
                  <a:pt x="40868" y="2501"/>
                  <a:pt x="40789" y="1840"/>
                </a:cubicBezTo>
                <a:close/>
                <a:moveTo>
                  <a:pt x="32064" y="1691"/>
                </a:moveTo>
                <a:cubicBezTo>
                  <a:pt x="32355" y="2096"/>
                  <a:pt x="32610" y="2501"/>
                  <a:pt x="32909" y="2897"/>
                </a:cubicBezTo>
                <a:cubicBezTo>
                  <a:pt x="32865" y="3451"/>
                  <a:pt x="32865" y="4041"/>
                  <a:pt x="32865" y="4622"/>
                </a:cubicBezTo>
                <a:cubicBezTo>
                  <a:pt x="32575" y="4261"/>
                  <a:pt x="32284" y="3856"/>
                  <a:pt x="31985" y="3451"/>
                </a:cubicBezTo>
                <a:cubicBezTo>
                  <a:pt x="31985" y="2861"/>
                  <a:pt x="32029" y="2280"/>
                  <a:pt x="32064" y="1691"/>
                </a:cubicBezTo>
                <a:close/>
                <a:moveTo>
                  <a:pt x="28833" y="1840"/>
                </a:moveTo>
                <a:lnTo>
                  <a:pt x="28983" y="1981"/>
                </a:lnTo>
                <a:cubicBezTo>
                  <a:pt x="29203" y="2201"/>
                  <a:pt x="29423" y="2421"/>
                  <a:pt x="29608" y="2641"/>
                </a:cubicBezTo>
                <a:cubicBezTo>
                  <a:pt x="29678" y="2721"/>
                  <a:pt x="29713" y="2756"/>
                  <a:pt x="29749" y="2791"/>
                </a:cubicBezTo>
                <a:cubicBezTo>
                  <a:pt x="29749" y="3046"/>
                  <a:pt x="29713" y="3302"/>
                  <a:pt x="29713" y="3522"/>
                </a:cubicBezTo>
                <a:cubicBezTo>
                  <a:pt x="29678" y="3892"/>
                  <a:pt x="29643" y="4297"/>
                  <a:pt x="29608" y="4657"/>
                </a:cubicBezTo>
                <a:cubicBezTo>
                  <a:pt x="29344" y="4437"/>
                  <a:pt x="29053" y="4182"/>
                  <a:pt x="28798" y="3962"/>
                </a:cubicBezTo>
                <a:cubicBezTo>
                  <a:pt x="28683" y="3856"/>
                  <a:pt x="28613" y="3777"/>
                  <a:pt x="28507" y="3707"/>
                </a:cubicBezTo>
                <a:lnTo>
                  <a:pt x="28833" y="1840"/>
                </a:lnTo>
                <a:close/>
                <a:moveTo>
                  <a:pt x="35110" y="1875"/>
                </a:moveTo>
                <a:cubicBezTo>
                  <a:pt x="35286" y="2131"/>
                  <a:pt x="35471" y="2421"/>
                  <a:pt x="35656" y="2677"/>
                </a:cubicBezTo>
                <a:cubicBezTo>
                  <a:pt x="35771" y="2791"/>
                  <a:pt x="35841" y="2897"/>
                  <a:pt x="35911" y="3011"/>
                </a:cubicBezTo>
                <a:cubicBezTo>
                  <a:pt x="35876" y="3196"/>
                  <a:pt x="35841" y="3381"/>
                  <a:pt x="35806" y="3601"/>
                </a:cubicBezTo>
                <a:cubicBezTo>
                  <a:pt x="35727" y="3927"/>
                  <a:pt x="35656" y="4297"/>
                  <a:pt x="35586" y="4657"/>
                </a:cubicBezTo>
                <a:cubicBezTo>
                  <a:pt x="35436" y="4481"/>
                  <a:pt x="35330" y="4332"/>
                  <a:pt x="35216" y="4147"/>
                </a:cubicBezTo>
                <a:cubicBezTo>
                  <a:pt x="35066" y="3962"/>
                  <a:pt x="34961" y="3777"/>
                  <a:pt x="34811" y="3601"/>
                </a:cubicBezTo>
                <a:cubicBezTo>
                  <a:pt x="34890" y="3266"/>
                  <a:pt x="34925" y="2941"/>
                  <a:pt x="34996" y="2606"/>
                </a:cubicBezTo>
                <a:cubicBezTo>
                  <a:pt x="35031" y="2351"/>
                  <a:pt x="35066" y="2131"/>
                  <a:pt x="35110" y="1875"/>
                </a:cubicBezTo>
                <a:close/>
                <a:moveTo>
                  <a:pt x="22820" y="1541"/>
                </a:moveTo>
                <a:cubicBezTo>
                  <a:pt x="23225" y="1875"/>
                  <a:pt x="23665" y="2201"/>
                  <a:pt x="24061" y="2536"/>
                </a:cubicBezTo>
                <a:cubicBezTo>
                  <a:pt x="23885" y="3161"/>
                  <a:pt x="23736" y="3777"/>
                  <a:pt x="23586" y="4402"/>
                </a:cubicBezTo>
                <a:cubicBezTo>
                  <a:pt x="23551" y="4517"/>
                  <a:pt x="23515" y="4622"/>
                  <a:pt x="23480" y="4737"/>
                </a:cubicBezTo>
                <a:cubicBezTo>
                  <a:pt x="23040" y="4437"/>
                  <a:pt x="22600" y="4112"/>
                  <a:pt x="22160" y="3777"/>
                </a:cubicBezTo>
                <a:cubicBezTo>
                  <a:pt x="22230" y="3522"/>
                  <a:pt x="22301" y="3266"/>
                  <a:pt x="22380" y="3011"/>
                </a:cubicBezTo>
                <a:cubicBezTo>
                  <a:pt x="22485" y="2501"/>
                  <a:pt x="22635" y="2016"/>
                  <a:pt x="22820" y="1541"/>
                </a:cubicBezTo>
                <a:close/>
                <a:moveTo>
                  <a:pt x="38517" y="1620"/>
                </a:moveTo>
                <a:cubicBezTo>
                  <a:pt x="38808" y="1946"/>
                  <a:pt x="39107" y="2280"/>
                  <a:pt x="39398" y="2606"/>
                </a:cubicBezTo>
                <a:cubicBezTo>
                  <a:pt x="39468" y="2677"/>
                  <a:pt x="39547" y="2756"/>
                  <a:pt x="39653" y="2826"/>
                </a:cubicBezTo>
                <a:cubicBezTo>
                  <a:pt x="39653" y="3487"/>
                  <a:pt x="39618" y="4112"/>
                  <a:pt x="39512" y="4737"/>
                </a:cubicBezTo>
                <a:cubicBezTo>
                  <a:pt x="39143" y="4402"/>
                  <a:pt x="38773" y="3997"/>
                  <a:pt x="38412" y="3601"/>
                </a:cubicBezTo>
                <a:cubicBezTo>
                  <a:pt x="38482" y="2976"/>
                  <a:pt x="38517" y="2316"/>
                  <a:pt x="38517" y="1620"/>
                </a:cubicBezTo>
                <a:close/>
                <a:moveTo>
                  <a:pt x="9649" y="661"/>
                </a:moveTo>
                <a:cubicBezTo>
                  <a:pt x="9684" y="696"/>
                  <a:pt x="9720" y="740"/>
                  <a:pt x="9755" y="775"/>
                </a:cubicBezTo>
                <a:cubicBezTo>
                  <a:pt x="9905" y="881"/>
                  <a:pt x="10054" y="1030"/>
                  <a:pt x="10195" y="1136"/>
                </a:cubicBezTo>
                <a:cubicBezTo>
                  <a:pt x="10195" y="2386"/>
                  <a:pt x="10160" y="3636"/>
                  <a:pt x="10160" y="4842"/>
                </a:cubicBezTo>
                <a:cubicBezTo>
                  <a:pt x="10054" y="4772"/>
                  <a:pt x="9905" y="4657"/>
                  <a:pt x="9755" y="4552"/>
                </a:cubicBezTo>
                <a:cubicBezTo>
                  <a:pt x="9720" y="4517"/>
                  <a:pt x="9649" y="4481"/>
                  <a:pt x="9614" y="4437"/>
                </a:cubicBezTo>
                <a:cubicBezTo>
                  <a:pt x="9614" y="3196"/>
                  <a:pt x="9614" y="1946"/>
                  <a:pt x="9649" y="661"/>
                </a:cubicBezTo>
                <a:close/>
                <a:moveTo>
                  <a:pt x="16252" y="1101"/>
                </a:moveTo>
                <a:cubicBezTo>
                  <a:pt x="16437" y="1400"/>
                  <a:pt x="16657" y="1655"/>
                  <a:pt x="16842" y="1911"/>
                </a:cubicBezTo>
                <a:cubicBezTo>
                  <a:pt x="16728" y="2897"/>
                  <a:pt x="16622" y="3927"/>
                  <a:pt x="16543" y="4957"/>
                </a:cubicBezTo>
                <a:cubicBezTo>
                  <a:pt x="16323" y="4737"/>
                  <a:pt x="16138" y="4517"/>
                  <a:pt x="15918" y="4261"/>
                </a:cubicBezTo>
                <a:cubicBezTo>
                  <a:pt x="16032" y="3196"/>
                  <a:pt x="16103" y="2131"/>
                  <a:pt x="16252" y="1101"/>
                </a:cubicBezTo>
                <a:close/>
                <a:moveTo>
                  <a:pt x="4842" y="150"/>
                </a:moveTo>
                <a:cubicBezTo>
                  <a:pt x="5098" y="405"/>
                  <a:pt x="5397" y="696"/>
                  <a:pt x="5687" y="995"/>
                </a:cubicBezTo>
                <a:cubicBezTo>
                  <a:pt x="5652" y="2386"/>
                  <a:pt x="5652" y="3742"/>
                  <a:pt x="5617" y="5098"/>
                </a:cubicBezTo>
                <a:cubicBezTo>
                  <a:pt x="5617" y="5062"/>
                  <a:pt x="5573" y="5062"/>
                  <a:pt x="5538" y="5027"/>
                </a:cubicBezTo>
                <a:cubicBezTo>
                  <a:pt x="5282" y="4807"/>
                  <a:pt x="5027" y="4552"/>
                  <a:pt x="4772" y="4332"/>
                </a:cubicBezTo>
                <a:cubicBezTo>
                  <a:pt x="4772" y="2941"/>
                  <a:pt x="4807" y="1541"/>
                  <a:pt x="4842" y="150"/>
                </a:cubicBezTo>
                <a:close/>
                <a:moveTo>
                  <a:pt x="33966" y="2457"/>
                </a:moveTo>
                <a:cubicBezTo>
                  <a:pt x="34230" y="2826"/>
                  <a:pt x="34485" y="3231"/>
                  <a:pt x="34741" y="3601"/>
                </a:cubicBezTo>
                <a:cubicBezTo>
                  <a:pt x="34705" y="3927"/>
                  <a:pt x="34626" y="4217"/>
                  <a:pt x="34591" y="4517"/>
                </a:cubicBezTo>
                <a:cubicBezTo>
                  <a:pt x="34556" y="4702"/>
                  <a:pt x="34520" y="4878"/>
                  <a:pt x="34485" y="5098"/>
                </a:cubicBezTo>
                <a:cubicBezTo>
                  <a:pt x="34230" y="4737"/>
                  <a:pt x="34010" y="4402"/>
                  <a:pt x="33746" y="4041"/>
                </a:cubicBezTo>
                <a:cubicBezTo>
                  <a:pt x="33825" y="3707"/>
                  <a:pt x="33860" y="3337"/>
                  <a:pt x="33895" y="3011"/>
                </a:cubicBezTo>
                <a:cubicBezTo>
                  <a:pt x="33931" y="2826"/>
                  <a:pt x="33931" y="2641"/>
                  <a:pt x="33966" y="2457"/>
                </a:cubicBezTo>
                <a:close/>
                <a:moveTo>
                  <a:pt x="30999" y="2280"/>
                </a:moveTo>
                <a:cubicBezTo>
                  <a:pt x="31325" y="2677"/>
                  <a:pt x="31624" y="3082"/>
                  <a:pt x="31950" y="3487"/>
                </a:cubicBezTo>
                <a:lnTo>
                  <a:pt x="31950" y="4261"/>
                </a:lnTo>
                <a:cubicBezTo>
                  <a:pt x="31950" y="4552"/>
                  <a:pt x="31950" y="4842"/>
                  <a:pt x="31985" y="5142"/>
                </a:cubicBezTo>
                <a:cubicBezTo>
                  <a:pt x="31659" y="4737"/>
                  <a:pt x="31289" y="4332"/>
                  <a:pt x="30964" y="3962"/>
                </a:cubicBezTo>
                <a:lnTo>
                  <a:pt x="30964" y="3557"/>
                </a:lnTo>
                <a:cubicBezTo>
                  <a:pt x="30964" y="3117"/>
                  <a:pt x="30999" y="2721"/>
                  <a:pt x="30999" y="2280"/>
                </a:cubicBezTo>
                <a:close/>
                <a:moveTo>
                  <a:pt x="42259" y="2677"/>
                </a:moveTo>
                <a:lnTo>
                  <a:pt x="42259" y="2677"/>
                </a:lnTo>
                <a:cubicBezTo>
                  <a:pt x="42735" y="2941"/>
                  <a:pt x="43254" y="3117"/>
                  <a:pt x="43729" y="3302"/>
                </a:cubicBezTo>
                <a:cubicBezTo>
                  <a:pt x="43800" y="3962"/>
                  <a:pt x="43800" y="4587"/>
                  <a:pt x="43800" y="5177"/>
                </a:cubicBezTo>
                <a:cubicBezTo>
                  <a:pt x="43324" y="4992"/>
                  <a:pt x="42849" y="4807"/>
                  <a:pt x="42374" y="4587"/>
                </a:cubicBezTo>
                <a:cubicBezTo>
                  <a:pt x="42374" y="3962"/>
                  <a:pt x="42330" y="3337"/>
                  <a:pt x="42259" y="2677"/>
                </a:cubicBezTo>
                <a:close/>
                <a:moveTo>
                  <a:pt x="19518" y="1655"/>
                </a:moveTo>
                <a:cubicBezTo>
                  <a:pt x="19923" y="2060"/>
                  <a:pt x="20364" y="2421"/>
                  <a:pt x="20804" y="2791"/>
                </a:cubicBezTo>
                <a:cubicBezTo>
                  <a:pt x="20619" y="3601"/>
                  <a:pt x="20434" y="4402"/>
                  <a:pt x="20284" y="5247"/>
                </a:cubicBezTo>
                <a:cubicBezTo>
                  <a:pt x="19844" y="4922"/>
                  <a:pt x="19404" y="4587"/>
                  <a:pt x="18999" y="4217"/>
                </a:cubicBezTo>
                <a:cubicBezTo>
                  <a:pt x="19149" y="3337"/>
                  <a:pt x="19334" y="2501"/>
                  <a:pt x="19518" y="1655"/>
                </a:cubicBezTo>
                <a:close/>
                <a:moveTo>
                  <a:pt x="10274" y="1180"/>
                </a:moveTo>
                <a:cubicBezTo>
                  <a:pt x="10494" y="1356"/>
                  <a:pt x="10679" y="1541"/>
                  <a:pt x="10899" y="1726"/>
                </a:cubicBezTo>
                <a:cubicBezTo>
                  <a:pt x="10855" y="2941"/>
                  <a:pt x="10820" y="4147"/>
                  <a:pt x="10820" y="5362"/>
                </a:cubicBezTo>
                <a:cubicBezTo>
                  <a:pt x="10635" y="5212"/>
                  <a:pt x="10415" y="5062"/>
                  <a:pt x="10239" y="4922"/>
                </a:cubicBezTo>
                <a:cubicBezTo>
                  <a:pt x="10239" y="3671"/>
                  <a:pt x="10239" y="2421"/>
                  <a:pt x="10274" y="1180"/>
                </a:cubicBezTo>
                <a:close/>
                <a:moveTo>
                  <a:pt x="13681" y="1321"/>
                </a:moveTo>
                <a:cubicBezTo>
                  <a:pt x="13902" y="1576"/>
                  <a:pt x="14122" y="1875"/>
                  <a:pt x="14342" y="2166"/>
                </a:cubicBezTo>
                <a:cubicBezTo>
                  <a:pt x="14271" y="3196"/>
                  <a:pt x="14201" y="4297"/>
                  <a:pt x="14201" y="5397"/>
                </a:cubicBezTo>
                <a:cubicBezTo>
                  <a:pt x="13981" y="5142"/>
                  <a:pt x="13761" y="4842"/>
                  <a:pt x="13541" y="4552"/>
                </a:cubicBezTo>
                <a:cubicBezTo>
                  <a:pt x="13576" y="3451"/>
                  <a:pt x="13611" y="2351"/>
                  <a:pt x="13681" y="1321"/>
                </a:cubicBezTo>
                <a:close/>
                <a:moveTo>
                  <a:pt x="27257" y="2721"/>
                </a:moveTo>
                <a:cubicBezTo>
                  <a:pt x="27662" y="3046"/>
                  <a:pt x="28067" y="3381"/>
                  <a:pt x="28463" y="3707"/>
                </a:cubicBezTo>
                <a:lnTo>
                  <a:pt x="28138" y="5467"/>
                </a:lnTo>
                <a:cubicBezTo>
                  <a:pt x="27697" y="5177"/>
                  <a:pt x="27292" y="4842"/>
                  <a:pt x="26852" y="4517"/>
                </a:cubicBezTo>
                <a:cubicBezTo>
                  <a:pt x="26967" y="3997"/>
                  <a:pt x="27072" y="3487"/>
                  <a:pt x="27222" y="2976"/>
                </a:cubicBezTo>
                <a:cubicBezTo>
                  <a:pt x="27222" y="2897"/>
                  <a:pt x="27257" y="2791"/>
                  <a:pt x="27257" y="2721"/>
                </a:cubicBezTo>
                <a:close/>
                <a:moveTo>
                  <a:pt x="37311" y="2351"/>
                </a:moveTo>
                <a:cubicBezTo>
                  <a:pt x="37637" y="2791"/>
                  <a:pt x="37972" y="3231"/>
                  <a:pt x="38333" y="3636"/>
                </a:cubicBezTo>
                <a:cubicBezTo>
                  <a:pt x="38262" y="4261"/>
                  <a:pt x="38148" y="4878"/>
                  <a:pt x="37972" y="5467"/>
                </a:cubicBezTo>
                <a:cubicBezTo>
                  <a:pt x="37637" y="5098"/>
                  <a:pt x="37311" y="4737"/>
                  <a:pt x="36977" y="4297"/>
                </a:cubicBezTo>
                <a:cubicBezTo>
                  <a:pt x="37126" y="3671"/>
                  <a:pt x="37232" y="3011"/>
                  <a:pt x="37311" y="2351"/>
                </a:cubicBezTo>
                <a:close/>
                <a:moveTo>
                  <a:pt x="32945" y="2976"/>
                </a:moveTo>
                <a:cubicBezTo>
                  <a:pt x="33200" y="3337"/>
                  <a:pt x="33455" y="3707"/>
                  <a:pt x="33710" y="4076"/>
                </a:cubicBezTo>
                <a:cubicBezTo>
                  <a:pt x="33640" y="4587"/>
                  <a:pt x="33605" y="5098"/>
                  <a:pt x="33570" y="5617"/>
                </a:cubicBezTo>
                <a:cubicBezTo>
                  <a:pt x="33349" y="5318"/>
                  <a:pt x="33129" y="5027"/>
                  <a:pt x="32945" y="4737"/>
                </a:cubicBezTo>
                <a:cubicBezTo>
                  <a:pt x="32909" y="4112"/>
                  <a:pt x="32909" y="3522"/>
                  <a:pt x="32945" y="2976"/>
                </a:cubicBezTo>
                <a:close/>
                <a:moveTo>
                  <a:pt x="16913" y="1981"/>
                </a:moveTo>
                <a:cubicBezTo>
                  <a:pt x="17097" y="2236"/>
                  <a:pt x="17282" y="2457"/>
                  <a:pt x="17502" y="2721"/>
                </a:cubicBezTo>
                <a:cubicBezTo>
                  <a:pt x="17353" y="3671"/>
                  <a:pt x="17238" y="4622"/>
                  <a:pt x="17168" y="5652"/>
                </a:cubicBezTo>
                <a:cubicBezTo>
                  <a:pt x="16983" y="5432"/>
                  <a:pt x="16763" y="5247"/>
                  <a:pt x="16578" y="5027"/>
                </a:cubicBezTo>
                <a:cubicBezTo>
                  <a:pt x="16657" y="3962"/>
                  <a:pt x="16763" y="2976"/>
                  <a:pt x="16913" y="1981"/>
                </a:cubicBezTo>
                <a:close/>
                <a:moveTo>
                  <a:pt x="24141" y="2571"/>
                </a:moveTo>
                <a:cubicBezTo>
                  <a:pt x="24546" y="2897"/>
                  <a:pt x="24986" y="3231"/>
                  <a:pt x="25426" y="3522"/>
                </a:cubicBezTo>
                <a:cubicBezTo>
                  <a:pt x="25347" y="3777"/>
                  <a:pt x="25276" y="4076"/>
                  <a:pt x="25206" y="4332"/>
                </a:cubicBezTo>
                <a:lnTo>
                  <a:pt x="25021" y="5142"/>
                </a:lnTo>
                <a:cubicBezTo>
                  <a:pt x="24986" y="5318"/>
                  <a:pt x="24942" y="5467"/>
                  <a:pt x="24907" y="5652"/>
                </a:cubicBezTo>
                <a:cubicBezTo>
                  <a:pt x="24466" y="5362"/>
                  <a:pt x="23991" y="5062"/>
                  <a:pt x="23551" y="4772"/>
                </a:cubicBezTo>
                <a:cubicBezTo>
                  <a:pt x="23586" y="4657"/>
                  <a:pt x="23586" y="4517"/>
                  <a:pt x="23621" y="4402"/>
                </a:cubicBezTo>
                <a:cubicBezTo>
                  <a:pt x="23771" y="3821"/>
                  <a:pt x="23956" y="3196"/>
                  <a:pt x="24141" y="2571"/>
                </a:cubicBezTo>
                <a:close/>
                <a:moveTo>
                  <a:pt x="39688" y="2897"/>
                </a:moveTo>
                <a:cubicBezTo>
                  <a:pt x="40058" y="3231"/>
                  <a:pt x="40463" y="3557"/>
                  <a:pt x="40903" y="3821"/>
                </a:cubicBezTo>
                <a:cubicBezTo>
                  <a:pt x="40903" y="4437"/>
                  <a:pt x="40833" y="5062"/>
                  <a:pt x="40754" y="5652"/>
                </a:cubicBezTo>
                <a:cubicBezTo>
                  <a:pt x="40349" y="5397"/>
                  <a:pt x="39952" y="5142"/>
                  <a:pt x="39583" y="4807"/>
                </a:cubicBezTo>
                <a:cubicBezTo>
                  <a:pt x="39653" y="4182"/>
                  <a:pt x="39688" y="3522"/>
                  <a:pt x="39688" y="2897"/>
                </a:cubicBezTo>
                <a:close/>
                <a:moveTo>
                  <a:pt x="5758" y="1065"/>
                </a:moveTo>
                <a:lnTo>
                  <a:pt x="5793" y="1101"/>
                </a:lnTo>
                <a:cubicBezTo>
                  <a:pt x="5978" y="1286"/>
                  <a:pt x="6128" y="1470"/>
                  <a:pt x="6313" y="1655"/>
                </a:cubicBezTo>
                <a:cubicBezTo>
                  <a:pt x="6313" y="2976"/>
                  <a:pt x="6277" y="4332"/>
                  <a:pt x="6277" y="5688"/>
                </a:cubicBezTo>
                <a:cubicBezTo>
                  <a:pt x="6057" y="5503"/>
                  <a:pt x="5872" y="5318"/>
                  <a:pt x="5687" y="5142"/>
                </a:cubicBezTo>
                <a:cubicBezTo>
                  <a:pt x="5687" y="3777"/>
                  <a:pt x="5723" y="2421"/>
                  <a:pt x="5758" y="1065"/>
                </a:cubicBezTo>
                <a:close/>
                <a:moveTo>
                  <a:pt x="29828" y="2861"/>
                </a:moveTo>
                <a:cubicBezTo>
                  <a:pt x="30189" y="3231"/>
                  <a:pt x="30523" y="3601"/>
                  <a:pt x="30884" y="3997"/>
                </a:cubicBezTo>
                <a:lnTo>
                  <a:pt x="30884" y="4332"/>
                </a:lnTo>
                <a:cubicBezTo>
                  <a:pt x="30884" y="4772"/>
                  <a:pt x="30884" y="5247"/>
                  <a:pt x="30849" y="5723"/>
                </a:cubicBezTo>
                <a:cubicBezTo>
                  <a:pt x="30559" y="5467"/>
                  <a:pt x="30268" y="5212"/>
                  <a:pt x="29934" y="4957"/>
                </a:cubicBezTo>
                <a:cubicBezTo>
                  <a:pt x="29863" y="4878"/>
                  <a:pt x="29749" y="4807"/>
                  <a:pt x="29678" y="4702"/>
                </a:cubicBezTo>
                <a:cubicBezTo>
                  <a:pt x="29713" y="4332"/>
                  <a:pt x="29749" y="3927"/>
                  <a:pt x="29749" y="3522"/>
                </a:cubicBezTo>
                <a:cubicBezTo>
                  <a:pt x="29784" y="3302"/>
                  <a:pt x="29784" y="3082"/>
                  <a:pt x="29828" y="2861"/>
                </a:cubicBezTo>
                <a:close/>
                <a:moveTo>
                  <a:pt x="10935" y="1761"/>
                </a:moveTo>
                <a:cubicBezTo>
                  <a:pt x="11155" y="1946"/>
                  <a:pt x="11340" y="2096"/>
                  <a:pt x="11516" y="2280"/>
                </a:cubicBezTo>
                <a:cubicBezTo>
                  <a:pt x="11516" y="2351"/>
                  <a:pt x="11480" y="2421"/>
                  <a:pt x="11480" y="2501"/>
                </a:cubicBezTo>
                <a:cubicBezTo>
                  <a:pt x="11480" y="3636"/>
                  <a:pt x="11445" y="4772"/>
                  <a:pt x="11445" y="5872"/>
                </a:cubicBezTo>
                <a:cubicBezTo>
                  <a:pt x="11260" y="5723"/>
                  <a:pt x="11075" y="5582"/>
                  <a:pt x="10899" y="5397"/>
                </a:cubicBezTo>
                <a:cubicBezTo>
                  <a:pt x="10899" y="4182"/>
                  <a:pt x="10899" y="2976"/>
                  <a:pt x="10935" y="1761"/>
                </a:cubicBezTo>
                <a:close/>
                <a:moveTo>
                  <a:pt x="35947" y="3082"/>
                </a:moveTo>
                <a:cubicBezTo>
                  <a:pt x="36281" y="3522"/>
                  <a:pt x="36607" y="3927"/>
                  <a:pt x="36906" y="4332"/>
                </a:cubicBezTo>
                <a:cubicBezTo>
                  <a:pt x="36871" y="4587"/>
                  <a:pt x="36792" y="4842"/>
                  <a:pt x="36757" y="5098"/>
                </a:cubicBezTo>
                <a:cubicBezTo>
                  <a:pt x="36686" y="5362"/>
                  <a:pt x="36572" y="5652"/>
                  <a:pt x="36501" y="5943"/>
                </a:cubicBezTo>
                <a:cubicBezTo>
                  <a:pt x="36211" y="5538"/>
                  <a:pt x="35911" y="5142"/>
                  <a:pt x="35621" y="4737"/>
                </a:cubicBezTo>
                <a:cubicBezTo>
                  <a:pt x="35691" y="4332"/>
                  <a:pt x="35771" y="3962"/>
                  <a:pt x="35841" y="3601"/>
                </a:cubicBezTo>
                <a:cubicBezTo>
                  <a:pt x="35876" y="3416"/>
                  <a:pt x="35911" y="3231"/>
                  <a:pt x="35947" y="3082"/>
                </a:cubicBezTo>
                <a:close/>
                <a:moveTo>
                  <a:pt x="14377" y="2236"/>
                </a:moveTo>
                <a:cubicBezTo>
                  <a:pt x="14527" y="2421"/>
                  <a:pt x="14676" y="2641"/>
                  <a:pt x="14817" y="2826"/>
                </a:cubicBezTo>
                <a:cubicBezTo>
                  <a:pt x="14747" y="3856"/>
                  <a:pt x="14676" y="4922"/>
                  <a:pt x="14676" y="6022"/>
                </a:cubicBezTo>
                <a:cubicBezTo>
                  <a:pt x="14597" y="5943"/>
                  <a:pt x="14527" y="5872"/>
                  <a:pt x="14491" y="5802"/>
                </a:cubicBezTo>
                <a:cubicBezTo>
                  <a:pt x="14377" y="5688"/>
                  <a:pt x="14307" y="5582"/>
                  <a:pt x="14236" y="5467"/>
                </a:cubicBezTo>
                <a:lnTo>
                  <a:pt x="14236" y="5432"/>
                </a:lnTo>
                <a:cubicBezTo>
                  <a:pt x="14271" y="4332"/>
                  <a:pt x="14307" y="3266"/>
                  <a:pt x="14377" y="2236"/>
                </a:cubicBezTo>
                <a:close/>
                <a:moveTo>
                  <a:pt x="6383" y="1691"/>
                </a:moveTo>
                <a:cubicBezTo>
                  <a:pt x="6533" y="1875"/>
                  <a:pt x="6718" y="2016"/>
                  <a:pt x="6858" y="2201"/>
                </a:cubicBezTo>
                <a:cubicBezTo>
                  <a:pt x="6858" y="3522"/>
                  <a:pt x="6823" y="4842"/>
                  <a:pt x="6823" y="6163"/>
                </a:cubicBezTo>
                <a:cubicBezTo>
                  <a:pt x="6638" y="6022"/>
                  <a:pt x="6497" y="5872"/>
                  <a:pt x="6313" y="5723"/>
                </a:cubicBezTo>
                <a:cubicBezTo>
                  <a:pt x="6348" y="4402"/>
                  <a:pt x="6348" y="3046"/>
                  <a:pt x="6383" y="1691"/>
                </a:cubicBezTo>
                <a:close/>
                <a:moveTo>
                  <a:pt x="20839" y="2826"/>
                </a:moveTo>
                <a:cubicBezTo>
                  <a:pt x="21244" y="3196"/>
                  <a:pt x="21684" y="3487"/>
                  <a:pt x="22080" y="3821"/>
                </a:cubicBezTo>
                <a:cubicBezTo>
                  <a:pt x="21904" y="4587"/>
                  <a:pt x="21719" y="5397"/>
                  <a:pt x="21570" y="6163"/>
                </a:cubicBezTo>
                <a:cubicBezTo>
                  <a:pt x="21130" y="5908"/>
                  <a:pt x="20725" y="5617"/>
                  <a:pt x="20320" y="5318"/>
                </a:cubicBezTo>
                <a:cubicBezTo>
                  <a:pt x="20469" y="4437"/>
                  <a:pt x="20654" y="3636"/>
                  <a:pt x="20839" y="2826"/>
                </a:cubicBezTo>
                <a:close/>
                <a:moveTo>
                  <a:pt x="34811" y="3671"/>
                </a:moveTo>
                <a:cubicBezTo>
                  <a:pt x="34925" y="3856"/>
                  <a:pt x="35031" y="3997"/>
                  <a:pt x="35146" y="4182"/>
                </a:cubicBezTo>
                <a:cubicBezTo>
                  <a:pt x="35286" y="4367"/>
                  <a:pt x="35436" y="4552"/>
                  <a:pt x="35550" y="4737"/>
                </a:cubicBezTo>
                <a:cubicBezTo>
                  <a:pt x="35436" y="5212"/>
                  <a:pt x="35330" y="5723"/>
                  <a:pt x="35216" y="6198"/>
                </a:cubicBezTo>
                <a:cubicBezTo>
                  <a:pt x="35110" y="6022"/>
                  <a:pt x="34961" y="5802"/>
                  <a:pt x="34811" y="5617"/>
                </a:cubicBezTo>
                <a:cubicBezTo>
                  <a:pt x="34705" y="5432"/>
                  <a:pt x="34626" y="5283"/>
                  <a:pt x="34520" y="5142"/>
                </a:cubicBezTo>
                <a:cubicBezTo>
                  <a:pt x="34556" y="4957"/>
                  <a:pt x="34591" y="4737"/>
                  <a:pt x="34626" y="4552"/>
                </a:cubicBezTo>
                <a:cubicBezTo>
                  <a:pt x="34705" y="4261"/>
                  <a:pt x="34741" y="3962"/>
                  <a:pt x="34811" y="3671"/>
                </a:cubicBezTo>
                <a:close/>
                <a:moveTo>
                  <a:pt x="17538" y="2791"/>
                </a:moveTo>
                <a:cubicBezTo>
                  <a:pt x="17678" y="2941"/>
                  <a:pt x="17793" y="3082"/>
                  <a:pt x="17943" y="3231"/>
                </a:cubicBezTo>
                <a:cubicBezTo>
                  <a:pt x="17978" y="3266"/>
                  <a:pt x="18048" y="3337"/>
                  <a:pt x="18119" y="3416"/>
                </a:cubicBezTo>
                <a:cubicBezTo>
                  <a:pt x="17978" y="4332"/>
                  <a:pt x="17863" y="5247"/>
                  <a:pt x="17793" y="6242"/>
                </a:cubicBezTo>
                <a:cubicBezTo>
                  <a:pt x="17608" y="6057"/>
                  <a:pt x="17423" y="5872"/>
                  <a:pt x="17238" y="5688"/>
                </a:cubicBezTo>
                <a:cubicBezTo>
                  <a:pt x="17317" y="4702"/>
                  <a:pt x="17423" y="3707"/>
                  <a:pt x="17538" y="2791"/>
                </a:cubicBezTo>
                <a:close/>
                <a:moveTo>
                  <a:pt x="660" y="1576"/>
                </a:moveTo>
                <a:cubicBezTo>
                  <a:pt x="881" y="1691"/>
                  <a:pt x="1101" y="1761"/>
                  <a:pt x="1285" y="1875"/>
                </a:cubicBezTo>
                <a:lnTo>
                  <a:pt x="1285" y="6313"/>
                </a:lnTo>
                <a:cubicBezTo>
                  <a:pt x="1065" y="6242"/>
                  <a:pt x="881" y="6128"/>
                  <a:pt x="660" y="6057"/>
                </a:cubicBezTo>
                <a:lnTo>
                  <a:pt x="660" y="1576"/>
                </a:lnTo>
                <a:close/>
                <a:moveTo>
                  <a:pt x="31985" y="3557"/>
                </a:moveTo>
                <a:cubicBezTo>
                  <a:pt x="32284" y="3962"/>
                  <a:pt x="32575" y="4332"/>
                  <a:pt x="32865" y="4737"/>
                </a:cubicBezTo>
                <a:cubicBezTo>
                  <a:pt x="32865" y="5098"/>
                  <a:pt x="32909" y="5432"/>
                  <a:pt x="32909" y="5758"/>
                </a:cubicBezTo>
                <a:cubicBezTo>
                  <a:pt x="32945" y="5943"/>
                  <a:pt x="32945" y="6163"/>
                  <a:pt x="32980" y="6348"/>
                </a:cubicBezTo>
                <a:cubicBezTo>
                  <a:pt x="32645" y="5943"/>
                  <a:pt x="32355" y="5582"/>
                  <a:pt x="32029" y="5212"/>
                </a:cubicBezTo>
                <a:cubicBezTo>
                  <a:pt x="32029" y="4878"/>
                  <a:pt x="32029" y="4552"/>
                  <a:pt x="31985" y="4261"/>
                </a:cubicBezTo>
                <a:lnTo>
                  <a:pt x="31985" y="3557"/>
                </a:lnTo>
                <a:close/>
                <a:moveTo>
                  <a:pt x="40939" y="3856"/>
                </a:moveTo>
                <a:cubicBezTo>
                  <a:pt x="41379" y="4147"/>
                  <a:pt x="41854" y="4402"/>
                  <a:pt x="42294" y="4622"/>
                </a:cubicBezTo>
                <a:cubicBezTo>
                  <a:pt x="42294" y="5247"/>
                  <a:pt x="42224" y="5837"/>
                  <a:pt x="42109" y="6418"/>
                </a:cubicBezTo>
                <a:cubicBezTo>
                  <a:pt x="41669" y="6198"/>
                  <a:pt x="41194" y="5978"/>
                  <a:pt x="40789" y="5688"/>
                </a:cubicBezTo>
                <a:cubicBezTo>
                  <a:pt x="40868" y="5098"/>
                  <a:pt x="40939" y="4481"/>
                  <a:pt x="40939" y="3856"/>
                </a:cubicBezTo>
                <a:close/>
                <a:moveTo>
                  <a:pt x="28507" y="3777"/>
                </a:moveTo>
                <a:cubicBezTo>
                  <a:pt x="28578" y="3856"/>
                  <a:pt x="28683" y="3927"/>
                  <a:pt x="28763" y="3997"/>
                </a:cubicBezTo>
                <a:cubicBezTo>
                  <a:pt x="29018" y="4261"/>
                  <a:pt x="29308" y="4481"/>
                  <a:pt x="29608" y="4737"/>
                </a:cubicBezTo>
                <a:cubicBezTo>
                  <a:pt x="29564" y="5318"/>
                  <a:pt x="29493" y="5872"/>
                  <a:pt x="29458" y="6462"/>
                </a:cubicBezTo>
                <a:cubicBezTo>
                  <a:pt x="29124" y="6242"/>
                  <a:pt x="28798" y="6022"/>
                  <a:pt x="28507" y="5802"/>
                </a:cubicBezTo>
                <a:cubicBezTo>
                  <a:pt x="28393" y="5688"/>
                  <a:pt x="28287" y="5617"/>
                  <a:pt x="28173" y="5538"/>
                </a:cubicBezTo>
                <a:lnTo>
                  <a:pt x="28507" y="3777"/>
                </a:lnTo>
                <a:close/>
                <a:moveTo>
                  <a:pt x="11560" y="2351"/>
                </a:moveTo>
                <a:cubicBezTo>
                  <a:pt x="11736" y="2536"/>
                  <a:pt x="11921" y="2721"/>
                  <a:pt x="12106" y="2897"/>
                </a:cubicBezTo>
                <a:cubicBezTo>
                  <a:pt x="12141" y="2941"/>
                  <a:pt x="12176" y="2976"/>
                  <a:pt x="12176" y="3011"/>
                </a:cubicBezTo>
                <a:lnTo>
                  <a:pt x="12176" y="3046"/>
                </a:lnTo>
                <a:cubicBezTo>
                  <a:pt x="12176" y="4182"/>
                  <a:pt x="12141" y="5362"/>
                  <a:pt x="12141" y="6533"/>
                </a:cubicBezTo>
                <a:cubicBezTo>
                  <a:pt x="12106" y="6498"/>
                  <a:pt x="12070" y="6418"/>
                  <a:pt x="12000" y="6383"/>
                </a:cubicBezTo>
                <a:cubicBezTo>
                  <a:pt x="11850" y="6242"/>
                  <a:pt x="11701" y="6093"/>
                  <a:pt x="11516" y="5943"/>
                </a:cubicBezTo>
                <a:cubicBezTo>
                  <a:pt x="11516" y="4772"/>
                  <a:pt x="11516" y="3636"/>
                  <a:pt x="11560" y="2501"/>
                </a:cubicBezTo>
                <a:lnTo>
                  <a:pt x="11560" y="2351"/>
                </a:lnTo>
                <a:close/>
                <a:moveTo>
                  <a:pt x="25461" y="3557"/>
                </a:moveTo>
                <a:cubicBezTo>
                  <a:pt x="25646" y="3707"/>
                  <a:pt x="25787" y="3821"/>
                  <a:pt x="25972" y="3927"/>
                </a:cubicBezTo>
                <a:cubicBezTo>
                  <a:pt x="26227" y="4147"/>
                  <a:pt x="26526" y="4332"/>
                  <a:pt x="26782" y="4552"/>
                </a:cubicBezTo>
                <a:cubicBezTo>
                  <a:pt x="26667" y="5062"/>
                  <a:pt x="26562" y="5582"/>
                  <a:pt x="26412" y="6093"/>
                </a:cubicBezTo>
                <a:cubicBezTo>
                  <a:pt x="26412" y="6277"/>
                  <a:pt x="26377" y="6418"/>
                  <a:pt x="26342" y="6568"/>
                </a:cubicBezTo>
                <a:cubicBezTo>
                  <a:pt x="26042" y="6383"/>
                  <a:pt x="25787" y="6198"/>
                  <a:pt x="25496" y="6022"/>
                </a:cubicBezTo>
                <a:cubicBezTo>
                  <a:pt x="25311" y="5908"/>
                  <a:pt x="25127" y="5802"/>
                  <a:pt x="24942" y="5688"/>
                </a:cubicBezTo>
                <a:cubicBezTo>
                  <a:pt x="25021" y="5503"/>
                  <a:pt x="25056" y="5318"/>
                  <a:pt x="25091" y="5177"/>
                </a:cubicBezTo>
                <a:lnTo>
                  <a:pt x="25276" y="4332"/>
                </a:lnTo>
                <a:cubicBezTo>
                  <a:pt x="25347" y="4076"/>
                  <a:pt x="25382" y="3821"/>
                  <a:pt x="25461" y="3557"/>
                </a:cubicBezTo>
                <a:close/>
                <a:moveTo>
                  <a:pt x="38412" y="3671"/>
                </a:moveTo>
                <a:cubicBezTo>
                  <a:pt x="38738" y="4076"/>
                  <a:pt x="39143" y="4481"/>
                  <a:pt x="39512" y="4807"/>
                </a:cubicBezTo>
                <a:cubicBezTo>
                  <a:pt x="39433" y="5432"/>
                  <a:pt x="39292" y="6022"/>
                  <a:pt x="39107" y="6568"/>
                </a:cubicBezTo>
                <a:cubicBezTo>
                  <a:pt x="39072" y="6533"/>
                  <a:pt x="38993" y="6498"/>
                  <a:pt x="38958" y="6462"/>
                </a:cubicBezTo>
                <a:cubicBezTo>
                  <a:pt x="38632" y="6163"/>
                  <a:pt x="38333" y="5837"/>
                  <a:pt x="38042" y="5538"/>
                </a:cubicBezTo>
                <a:cubicBezTo>
                  <a:pt x="38192" y="4922"/>
                  <a:pt x="38297" y="4332"/>
                  <a:pt x="38412" y="3671"/>
                </a:cubicBezTo>
                <a:close/>
                <a:moveTo>
                  <a:pt x="33746" y="4147"/>
                </a:moveTo>
                <a:cubicBezTo>
                  <a:pt x="34010" y="4481"/>
                  <a:pt x="34230" y="4807"/>
                  <a:pt x="34450" y="5177"/>
                </a:cubicBezTo>
                <a:cubicBezTo>
                  <a:pt x="34371" y="5652"/>
                  <a:pt x="34265" y="6128"/>
                  <a:pt x="34186" y="6603"/>
                </a:cubicBezTo>
                <a:cubicBezTo>
                  <a:pt x="34010" y="6277"/>
                  <a:pt x="33825" y="5978"/>
                  <a:pt x="33605" y="5688"/>
                </a:cubicBezTo>
                <a:cubicBezTo>
                  <a:pt x="33640" y="5177"/>
                  <a:pt x="33675" y="4657"/>
                  <a:pt x="33746" y="4147"/>
                </a:cubicBezTo>
                <a:close/>
                <a:moveTo>
                  <a:pt x="1356" y="1911"/>
                </a:moveTo>
                <a:cubicBezTo>
                  <a:pt x="1576" y="2016"/>
                  <a:pt x="1796" y="2131"/>
                  <a:pt x="2016" y="2280"/>
                </a:cubicBezTo>
                <a:cubicBezTo>
                  <a:pt x="1981" y="3742"/>
                  <a:pt x="1981" y="5212"/>
                  <a:pt x="1981" y="6682"/>
                </a:cubicBezTo>
                <a:cubicBezTo>
                  <a:pt x="1761" y="6568"/>
                  <a:pt x="1576" y="6462"/>
                  <a:pt x="1356" y="6348"/>
                </a:cubicBezTo>
                <a:lnTo>
                  <a:pt x="1356" y="1911"/>
                </a:lnTo>
                <a:close/>
                <a:moveTo>
                  <a:pt x="14861" y="2897"/>
                </a:moveTo>
                <a:cubicBezTo>
                  <a:pt x="14932" y="3011"/>
                  <a:pt x="14967" y="3082"/>
                  <a:pt x="15037" y="3196"/>
                </a:cubicBezTo>
                <a:cubicBezTo>
                  <a:pt x="15117" y="3302"/>
                  <a:pt x="15222" y="3416"/>
                  <a:pt x="15301" y="3522"/>
                </a:cubicBezTo>
                <a:cubicBezTo>
                  <a:pt x="15222" y="4552"/>
                  <a:pt x="15152" y="5582"/>
                  <a:pt x="15152" y="6682"/>
                </a:cubicBezTo>
                <a:cubicBezTo>
                  <a:pt x="15081" y="6568"/>
                  <a:pt x="15002" y="6498"/>
                  <a:pt x="14932" y="6418"/>
                </a:cubicBezTo>
                <a:cubicBezTo>
                  <a:pt x="14861" y="6313"/>
                  <a:pt x="14782" y="6198"/>
                  <a:pt x="14712" y="6093"/>
                </a:cubicBezTo>
                <a:cubicBezTo>
                  <a:pt x="14747" y="4992"/>
                  <a:pt x="14782" y="3927"/>
                  <a:pt x="14861" y="2897"/>
                </a:cubicBezTo>
                <a:close/>
                <a:moveTo>
                  <a:pt x="6938" y="2236"/>
                </a:moveTo>
                <a:cubicBezTo>
                  <a:pt x="7114" y="2421"/>
                  <a:pt x="7334" y="2641"/>
                  <a:pt x="7519" y="2826"/>
                </a:cubicBezTo>
                <a:cubicBezTo>
                  <a:pt x="7519" y="4112"/>
                  <a:pt x="7483" y="5432"/>
                  <a:pt x="7483" y="6753"/>
                </a:cubicBezTo>
                <a:cubicBezTo>
                  <a:pt x="7263" y="6568"/>
                  <a:pt x="7078" y="6418"/>
                  <a:pt x="6894" y="6242"/>
                </a:cubicBezTo>
                <a:cubicBezTo>
                  <a:pt x="6894" y="4922"/>
                  <a:pt x="6894" y="3557"/>
                  <a:pt x="6938" y="2236"/>
                </a:cubicBezTo>
                <a:close/>
                <a:moveTo>
                  <a:pt x="30964" y="4041"/>
                </a:moveTo>
                <a:cubicBezTo>
                  <a:pt x="31289" y="4437"/>
                  <a:pt x="31659" y="4807"/>
                  <a:pt x="31985" y="5212"/>
                </a:cubicBezTo>
                <a:cubicBezTo>
                  <a:pt x="31985" y="5362"/>
                  <a:pt x="31985" y="5503"/>
                  <a:pt x="32029" y="5652"/>
                </a:cubicBezTo>
                <a:cubicBezTo>
                  <a:pt x="32029" y="6057"/>
                  <a:pt x="32064" y="6462"/>
                  <a:pt x="32064" y="6858"/>
                </a:cubicBezTo>
                <a:cubicBezTo>
                  <a:pt x="31694" y="6498"/>
                  <a:pt x="31289" y="6128"/>
                  <a:pt x="30928" y="5758"/>
                </a:cubicBezTo>
                <a:lnTo>
                  <a:pt x="30928" y="4332"/>
                </a:lnTo>
                <a:cubicBezTo>
                  <a:pt x="30928" y="4217"/>
                  <a:pt x="30964" y="4147"/>
                  <a:pt x="30964" y="4041"/>
                </a:cubicBezTo>
                <a:close/>
                <a:moveTo>
                  <a:pt x="18163" y="3451"/>
                </a:moveTo>
                <a:cubicBezTo>
                  <a:pt x="18418" y="3742"/>
                  <a:pt x="18673" y="3997"/>
                  <a:pt x="18964" y="4217"/>
                </a:cubicBezTo>
                <a:cubicBezTo>
                  <a:pt x="18823" y="5098"/>
                  <a:pt x="18709" y="6022"/>
                  <a:pt x="18638" y="6938"/>
                </a:cubicBezTo>
                <a:cubicBezTo>
                  <a:pt x="18383" y="6753"/>
                  <a:pt x="18119" y="6533"/>
                  <a:pt x="17863" y="6277"/>
                </a:cubicBezTo>
                <a:cubicBezTo>
                  <a:pt x="17943" y="5318"/>
                  <a:pt x="18013" y="4367"/>
                  <a:pt x="18163" y="3451"/>
                </a:cubicBezTo>
                <a:close/>
                <a:moveTo>
                  <a:pt x="42374" y="4657"/>
                </a:moveTo>
                <a:cubicBezTo>
                  <a:pt x="42849" y="4878"/>
                  <a:pt x="43324" y="5062"/>
                  <a:pt x="43800" y="5247"/>
                </a:cubicBezTo>
                <a:cubicBezTo>
                  <a:pt x="43765" y="5872"/>
                  <a:pt x="43694" y="6462"/>
                  <a:pt x="43580" y="7008"/>
                </a:cubicBezTo>
                <a:cubicBezTo>
                  <a:pt x="43104" y="6823"/>
                  <a:pt x="42629" y="6638"/>
                  <a:pt x="42189" y="6462"/>
                </a:cubicBezTo>
                <a:cubicBezTo>
                  <a:pt x="42294" y="5872"/>
                  <a:pt x="42374" y="5283"/>
                  <a:pt x="42374" y="4657"/>
                </a:cubicBezTo>
                <a:close/>
                <a:moveTo>
                  <a:pt x="2051" y="2316"/>
                </a:moveTo>
                <a:cubicBezTo>
                  <a:pt x="2272" y="2421"/>
                  <a:pt x="2456" y="2571"/>
                  <a:pt x="2677" y="2677"/>
                </a:cubicBezTo>
                <a:cubicBezTo>
                  <a:pt x="2677" y="4147"/>
                  <a:pt x="2641" y="5617"/>
                  <a:pt x="2641" y="7079"/>
                </a:cubicBezTo>
                <a:cubicBezTo>
                  <a:pt x="2456" y="6938"/>
                  <a:pt x="2236" y="6823"/>
                  <a:pt x="2051" y="6718"/>
                </a:cubicBezTo>
                <a:lnTo>
                  <a:pt x="2051" y="2316"/>
                </a:lnTo>
                <a:close/>
                <a:moveTo>
                  <a:pt x="22160" y="3856"/>
                </a:moveTo>
                <a:cubicBezTo>
                  <a:pt x="22600" y="4182"/>
                  <a:pt x="23040" y="4481"/>
                  <a:pt x="23480" y="4772"/>
                </a:cubicBezTo>
                <a:cubicBezTo>
                  <a:pt x="23295" y="5538"/>
                  <a:pt x="23110" y="6313"/>
                  <a:pt x="22926" y="7079"/>
                </a:cubicBezTo>
                <a:cubicBezTo>
                  <a:pt x="22485" y="6788"/>
                  <a:pt x="22045" y="6533"/>
                  <a:pt x="21605" y="6198"/>
                </a:cubicBezTo>
                <a:cubicBezTo>
                  <a:pt x="21755" y="5432"/>
                  <a:pt x="21940" y="4622"/>
                  <a:pt x="22160" y="3856"/>
                </a:cubicBezTo>
                <a:close/>
                <a:moveTo>
                  <a:pt x="36977" y="4367"/>
                </a:moveTo>
                <a:cubicBezTo>
                  <a:pt x="37311" y="4772"/>
                  <a:pt x="37637" y="5177"/>
                  <a:pt x="37972" y="5538"/>
                </a:cubicBezTo>
                <a:cubicBezTo>
                  <a:pt x="37857" y="5872"/>
                  <a:pt x="37787" y="6198"/>
                  <a:pt x="37672" y="6498"/>
                </a:cubicBezTo>
                <a:cubicBezTo>
                  <a:pt x="37602" y="6682"/>
                  <a:pt x="37487" y="6902"/>
                  <a:pt x="37417" y="7079"/>
                </a:cubicBezTo>
                <a:cubicBezTo>
                  <a:pt x="37126" y="6718"/>
                  <a:pt x="36827" y="6348"/>
                  <a:pt x="36537" y="5978"/>
                </a:cubicBezTo>
                <a:cubicBezTo>
                  <a:pt x="36651" y="5688"/>
                  <a:pt x="36721" y="5397"/>
                  <a:pt x="36792" y="5098"/>
                </a:cubicBezTo>
                <a:cubicBezTo>
                  <a:pt x="36871" y="4842"/>
                  <a:pt x="36906" y="4622"/>
                  <a:pt x="36977" y="4367"/>
                </a:cubicBezTo>
                <a:close/>
                <a:moveTo>
                  <a:pt x="32945" y="4807"/>
                </a:moveTo>
                <a:lnTo>
                  <a:pt x="32945" y="4807"/>
                </a:lnTo>
                <a:cubicBezTo>
                  <a:pt x="33129" y="5098"/>
                  <a:pt x="33349" y="5432"/>
                  <a:pt x="33570" y="5723"/>
                </a:cubicBezTo>
                <a:cubicBezTo>
                  <a:pt x="33526" y="5943"/>
                  <a:pt x="33526" y="6163"/>
                  <a:pt x="33526" y="6418"/>
                </a:cubicBezTo>
                <a:lnTo>
                  <a:pt x="33526" y="7193"/>
                </a:lnTo>
                <a:cubicBezTo>
                  <a:pt x="33385" y="6938"/>
                  <a:pt x="33200" y="6682"/>
                  <a:pt x="33015" y="6418"/>
                </a:cubicBezTo>
                <a:cubicBezTo>
                  <a:pt x="33015" y="6198"/>
                  <a:pt x="32980" y="5978"/>
                  <a:pt x="32980" y="5758"/>
                </a:cubicBezTo>
                <a:cubicBezTo>
                  <a:pt x="32945" y="5467"/>
                  <a:pt x="32945" y="5142"/>
                  <a:pt x="32945" y="4807"/>
                </a:cubicBezTo>
                <a:close/>
                <a:moveTo>
                  <a:pt x="7598" y="2861"/>
                </a:moveTo>
                <a:cubicBezTo>
                  <a:pt x="7668" y="2976"/>
                  <a:pt x="7774" y="3046"/>
                  <a:pt x="7888" y="3161"/>
                </a:cubicBezTo>
                <a:cubicBezTo>
                  <a:pt x="7994" y="3231"/>
                  <a:pt x="8073" y="3302"/>
                  <a:pt x="8179" y="3416"/>
                </a:cubicBezTo>
                <a:cubicBezTo>
                  <a:pt x="8179" y="4702"/>
                  <a:pt x="8179" y="5978"/>
                  <a:pt x="8144" y="7263"/>
                </a:cubicBezTo>
                <a:lnTo>
                  <a:pt x="8109" y="7228"/>
                </a:lnTo>
                <a:cubicBezTo>
                  <a:pt x="7924" y="7079"/>
                  <a:pt x="7739" y="6938"/>
                  <a:pt x="7554" y="6788"/>
                </a:cubicBezTo>
                <a:cubicBezTo>
                  <a:pt x="7554" y="5467"/>
                  <a:pt x="7554" y="4182"/>
                  <a:pt x="7598" y="2861"/>
                </a:cubicBezTo>
                <a:close/>
                <a:moveTo>
                  <a:pt x="12255" y="3082"/>
                </a:moveTo>
                <a:cubicBezTo>
                  <a:pt x="12396" y="3231"/>
                  <a:pt x="12546" y="3416"/>
                  <a:pt x="12695" y="3601"/>
                </a:cubicBezTo>
                <a:lnTo>
                  <a:pt x="12695" y="3927"/>
                </a:lnTo>
                <a:cubicBezTo>
                  <a:pt x="12660" y="5062"/>
                  <a:pt x="12660" y="6198"/>
                  <a:pt x="12660" y="7343"/>
                </a:cubicBezTo>
                <a:cubicBezTo>
                  <a:pt x="12660" y="7299"/>
                  <a:pt x="12616" y="7299"/>
                  <a:pt x="12616" y="7263"/>
                </a:cubicBezTo>
                <a:cubicBezTo>
                  <a:pt x="12511" y="7043"/>
                  <a:pt x="12361" y="6823"/>
                  <a:pt x="12220" y="6603"/>
                </a:cubicBezTo>
                <a:cubicBezTo>
                  <a:pt x="12220" y="5432"/>
                  <a:pt x="12220" y="4261"/>
                  <a:pt x="12255" y="3082"/>
                </a:cubicBezTo>
                <a:close/>
                <a:moveTo>
                  <a:pt x="15337" y="3601"/>
                </a:moveTo>
                <a:cubicBezTo>
                  <a:pt x="15521" y="3821"/>
                  <a:pt x="15698" y="4076"/>
                  <a:pt x="15882" y="4297"/>
                </a:cubicBezTo>
                <a:cubicBezTo>
                  <a:pt x="15812" y="5283"/>
                  <a:pt x="15777" y="6313"/>
                  <a:pt x="15742" y="7378"/>
                </a:cubicBezTo>
                <a:cubicBezTo>
                  <a:pt x="15557" y="7158"/>
                  <a:pt x="15372" y="6938"/>
                  <a:pt x="15187" y="6718"/>
                </a:cubicBezTo>
                <a:cubicBezTo>
                  <a:pt x="15222" y="5652"/>
                  <a:pt x="15257" y="4587"/>
                  <a:pt x="15337" y="3601"/>
                </a:cubicBezTo>
                <a:close/>
                <a:moveTo>
                  <a:pt x="35586" y="4807"/>
                </a:moveTo>
                <a:cubicBezTo>
                  <a:pt x="35876" y="5212"/>
                  <a:pt x="36167" y="5617"/>
                  <a:pt x="36466" y="5978"/>
                </a:cubicBezTo>
                <a:cubicBezTo>
                  <a:pt x="36316" y="6462"/>
                  <a:pt x="36167" y="6902"/>
                  <a:pt x="35991" y="7378"/>
                </a:cubicBezTo>
                <a:cubicBezTo>
                  <a:pt x="35771" y="7008"/>
                  <a:pt x="35506" y="6638"/>
                  <a:pt x="35251" y="6277"/>
                </a:cubicBezTo>
                <a:cubicBezTo>
                  <a:pt x="35401" y="5758"/>
                  <a:pt x="35471" y="5283"/>
                  <a:pt x="35586" y="4807"/>
                </a:cubicBezTo>
                <a:close/>
                <a:moveTo>
                  <a:pt x="29678" y="4772"/>
                </a:moveTo>
                <a:cubicBezTo>
                  <a:pt x="29749" y="4842"/>
                  <a:pt x="29828" y="4922"/>
                  <a:pt x="29898" y="4992"/>
                </a:cubicBezTo>
                <a:cubicBezTo>
                  <a:pt x="30224" y="5247"/>
                  <a:pt x="30559" y="5538"/>
                  <a:pt x="30849" y="5802"/>
                </a:cubicBezTo>
                <a:cubicBezTo>
                  <a:pt x="30849" y="6348"/>
                  <a:pt x="30814" y="6858"/>
                  <a:pt x="30779" y="7413"/>
                </a:cubicBezTo>
                <a:cubicBezTo>
                  <a:pt x="30444" y="7158"/>
                  <a:pt x="30118" y="6938"/>
                  <a:pt x="29784" y="6718"/>
                </a:cubicBezTo>
                <a:cubicBezTo>
                  <a:pt x="29678" y="6638"/>
                  <a:pt x="29608" y="6568"/>
                  <a:pt x="29493" y="6498"/>
                </a:cubicBezTo>
                <a:cubicBezTo>
                  <a:pt x="29564" y="5943"/>
                  <a:pt x="29608" y="5362"/>
                  <a:pt x="29678" y="4772"/>
                </a:cubicBezTo>
                <a:close/>
                <a:moveTo>
                  <a:pt x="39583" y="4842"/>
                </a:moveTo>
                <a:cubicBezTo>
                  <a:pt x="39952" y="5177"/>
                  <a:pt x="40313" y="5467"/>
                  <a:pt x="40718" y="5723"/>
                </a:cubicBezTo>
                <a:cubicBezTo>
                  <a:pt x="40648" y="6313"/>
                  <a:pt x="40498" y="6902"/>
                  <a:pt x="40278" y="7448"/>
                </a:cubicBezTo>
                <a:cubicBezTo>
                  <a:pt x="39873" y="7193"/>
                  <a:pt x="39512" y="6938"/>
                  <a:pt x="39143" y="6603"/>
                </a:cubicBezTo>
                <a:cubicBezTo>
                  <a:pt x="39363" y="6057"/>
                  <a:pt x="39468" y="5467"/>
                  <a:pt x="39583" y="4842"/>
                </a:cubicBezTo>
                <a:close/>
                <a:moveTo>
                  <a:pt x="26817" y="4587"/>
                </a:moveTo>
                <a:cubicBezTo>
                  <a:pt x="27257" y="4922"/>
                  <a:pt x="27697" y="5212"/>
                  <a:pt x="28102" y="5538"/>
                </a:cubicBezTo>
                <a:cubicBezTo>
                  <a:pt x="27988" y="6128"/>
                  <a:pt x="27882" y="6682"/>
                  <a:pt x="27768" y="7263"/>
                </a:cubicBezTo>
                <a:cubicBezTo>
                  <a:pt x="27768" y="7343"/>
                  <a:pt x="27733" y="7413"/>
                  <a:pt x="27733" y="7484"/>
                </a:cubicBezTo>
                <a:cubicBezTo>
                  <a:pt x="27292" y="7193"/>
                  <a:pt x="26852" y="6902"/>
                  <a:pt x="26377" y="6603"/>
                </a:cubicBezTo>
                <a:cubicBezTo>
                  <a:pt x="26412" y="6418"/>
                  <a:pt x="26447" y="6277"/>
                  <a:pt x="26482" y="6128"/>
                </a:cubicBezTo>
                <a:lnTo>
                  <a:pt x="26817" y="4587"/>
                </a:lnTo>
                <a:close/>
                <a:moveTo>
                  <a:pt x="2712" y="2756"/>
                </a:moveTo>
                <a:lnTo>
                  <a:pt x="3372" y="3196"/>
                </a:lnTo>
                <a:cubicBezTo>
                  <a:pt x="3337" y="4622"/>
                  <a:pt x="3337" y="6093"/>
                  <a:pt x="3337" y="7519"/>
                </a:cubicBezTo>
                <a:cubicBezTo>
                  <a:pt x="3117" y="7378"/>
                  <a:pt x="2932" y="7228"/>
                  <a:pt x="2712" y="7123"/>
                </a:cubicBezTo>
                <a:lnTo>
                  <a:pt x="2712" y="2756"/>
                </a:lnTo>
                <a:close/>
                <a:moveTo>
                  <a:pt x="43765" y="3337"/>
                </a:moveTo>
                <a:lnTo>
                  <a:pt x="43765" y="3337"/>
                </a:lnTo>
                <a:cubicBezTo>
                  <a:pt x="44275" y="3522"/>
                  <a:pt x="44751" y="3707"/>
                  <a:pt x="45235" y="3856"/>
                </a:cubicBezTo>
                <a:lnTo>
                  <a:pt x="45270" y="3821"/>
                </a:lnTo>
                <a:lnTo>
                  <a:pt x="45270" y="3821"/>
                </a:lnTo>
                <a:cubicBezTo>
                  <a:pt x="45376" y="5098"/>
                  <a:pt x="45305" y="6348"/>
                  <a:pt x="45015" y="7519"/>
                </a:cubicBezTo>
                <a:cubicBezTo>
                  <a:pt x="44531" y="7378"/>
                  <a:pt x="44055" y="7193"/>
                  <a:pt x="43615" y="7043"/>
                </a:cubicBezTo>
                <a:cubicBezTo>
                  <a:pt x="43729" y="6498"/>
                  <a:pt x="43835" y="5872"/>
                  <a:pt x="43835" y="5283"/>
                </a:cubicBezTo>
                <a:cubicBezTo>
                  <a:pt x="44354" y="5467"/>
                  <a:pt x="44830" y="5617"/>
                  <a:pt x="45270" y="5758"/>
                </a:cubicBezTo>
                <a:lnTo>
                  <a:pt x="45270" y="5723"/>
                </a:lnTo>
                <a:cubicBezTo>
                  <a:pt x="44830" y="5582"/>
                  <a:pt x="44354" y="5397"/>
                  <a:pt x="43835" y="5212"/>
                </a:cubicBezTo>
                <a:cubicBezTo>
                  <a:pt x="43870" y="4622"/>
                  <a:pt x="43835" y="3997"/>
                  <a:pt x="43765" y="3337"/>
                </a:cubicBezTo>
                <a:close/>
                <a:moveTo>
                  <a:pt x="34485" y="5247"/>
                </a:moveTo>
                <a:cubicBezTo>
                  <a:pt x="34591" y="5362"/>
                  <a:pt x="34670" y="5503"/>
                  <a:pt x="34776" y="5617"/>
                </a:cubicBezTo>
                <a:cubicBezTo>
                  <a:pt x="34925" y="5837"/>
                  <a:pt x="35066" y="6057"/>
                  <a:pt x="35216" y="6277"/>
                </a:cubicBezTo>
                <a:lnTo>
                  <a:pt x="34890" y="7704"/>
                </a:lnTo>
                <a:cubicBezTo>
                  <a:pt x="34741" y="7448"/>
                  <a:pt x="34591" y="7228"/>
                  <a:pt x="34485" y="7008"/>
                </a:cubicBezTo>
                <a:cubicBezTo>
                  <a:pt x="34406" y="6902"/>
                  <a:pt x="34336" y="6788"/>
                  <a:pt x="34265" y="6682"/>
                </a:cubicBezTo>
                <a:cubicBezTo>
                  <a:pt x="34336" y="6198"/>
                  <a:pt x="34406" y="5723"/>
                  <a:pt x="34485" y="5247"/>
                </a:cubicBezTo>
                <a:close/>
                <a:moveTo>
                  <a:pt x="8258" y="3451"/>
                </a:moveTo>
                <a:cubicBezTo>
                  <a:pt x="8434" y="3636"/>
                  <a:pt x="8654" y="3821"/>
                  <a:pt x="8875" y="3962"/>
                </a:cubicBezTo>
                <a:lnTo>
                  <a:pt x="8875" y="7783"/>
                </a:lnTo>
                <a:cubicBezTo>
                  <a:pt x="8654" y="7633"/>
                  <a:pt x="8434" y="7484"/>
                  <a:pt x="8214" y="7299"/>
                </a:cubicBezTo>
                <a:cubicBezTo>
                  <a:pt x="8214" y="6022"/>
                  <a:pt x="8214" y="4737"/>
                  <a:pt x="8258" y="3451"/>
                </a:cubicBezTo>
                <a:close/>
                <a:moveTo>
                  <a:pt x="18999" y="4297"/>
                </a:moveTo>
                <a:cubicBezTo>
                  <a:pt x="19404" y="4657"/>
                  <a:pt x="19844" y="4992"/>
                  <a:pt x="20284" y="5318"/>
                </a:cubicBezTo>
                <a:cubicBezTo>
                  <a:pt x="20144" y="6163"/>
                  <a:pt x="19994" y="7043"/>
                  <a:pt x="19923" y="7924"/>
                </a:cubicBezTo>
                <a:cubicBezTo>
                  <a:pt x="19483" y="7633"/>
                  <a:pt x="19078" y="7299"/>
                  <a:pt x="18673" y="7008"/>
                </a:cubicBezTo>
                <a:cubicBezTo>
                  <a:pt x="18744" y="6057"/>
                  <a:pt x="18858" y="5142"/>
                  <a:pt x="18999" y="4297"/>
                </a:cubicBezTo>
                <a:close/>
                <a:moveTo>
                  <a:pt x="23515" y="4807"/>
                </a:moveTo>
                <a:cubicBezTo>
                  <a:pt x="23991" y="5142"/>
                  <a:pt x="24431" y="5432"/>
                  <a:pt x="24907" y="5723"/>
                </a:cubicBezTo>
                <a:cubicBezTo>
                  <a:pt x="24722" y="6462"/>
                  <a:pt x="24546" y="7193"/>
                  <a:pt x="24361" y="7924"/>
                </a:cubicBezTo>
                <a:cubicBezTo>
                  <a:pt x="23885" y="7668"/>
                  <a:pt x="23445" y="7378"/>
                  <a:pt x="23005" y="7123"/>
                </a:cubicBezTo>
                <a:cubicBezTo>
                  <a:pt x="23181" y="6348"/>
                  <a:pt x="23331" y="5582"/>
                  <a:pt x="23515" y="4807"/>
                </a:cubicBezTo>
                <a:close/>
                <a:moveTo>
                  <a:pt x="12766" y="3671"/>
                </a:moveTo>
                <a:cubicBezTo>
                  <a:pt x="12880" y="3821"/>
                  <a:pt x="12986" y="3927"/>
                  <a:pt x="13100" y="4076"/>
                </a:cubicBezTo>
                <a:cubicBezTo>
                  <a:pt x="13056" y="5362"/>
                  <a:pt x="13056" y="6682"/>
                  <a:pt x="13100" y="8003"/>
                </a:cubicBezTo>
                <a:lnTo>
                  <a:pt x="13056" y="7959"/>
                </a:lnTo>
                <a:cubicBezTo>
                  <a:pt x="12916" y="7783"/>
                  <a:pt x="12801" y="7633"/>
                  <a:pt x="12731" y="7448"/>
                </a:cubicBezTo>
                <a:cubicBezTo>
                  <a:pt x="12695" y="6277"/>
                  <a:pt x="12731" y="5098"/>
                  <a:pt x="12731" y="3927"/>
                </a:cubicBezTo>
                <a:cubicBezTo>
                  <a:pt x="12731" y="3856"/>
                  <a:pt x="12731" y="3742"/>
                  <a:pt x="12766" y="3671"/>
                </a:cubicBezTo>
                <a:close/>
                <a:moveTo>
                  <a:pt x="33605" y="5802"/>
                </a:moveTo>
                <a:cubicBezTo>
                  <a:pt x="33825" y="6093"/>
                  <a:pt x="34010" y="6383"/>
                  <a:pt x="34186" y="6682"/>
                </a:cubicBezTo>
                <a:cubicBezTo>
                  <a:pt x="34151" y="7008"/>
                  <a:pt x="34115" y="7299"/>
                  <a:pt x="34080" y="7633"/>
                </a:cubicBezTo>
                <a:cubicBezTo>
                  <a:pt x="34080" y="7739"/>
                  <a:pt x="34080" y="7889"/>
                  <a:pt x="34045" y="8003"/>
                </a:cubicBezTo>
                <a:cubicBezTo>
                  <a:pt x="33895" y="7739"/>
                  <a:pt x="33746" y="7484"/>
                  <a:pt x="33605" y="7263"/>
                </a:cubicBezTo>
                <a:lnTo>
                  <a:pt x="33605" y="6418"/>
                </a:lnTo>
                <a:lnTo>
                  <a:pt x="33605" y="5802"/>
                </a:lnTo>
                <a:close/>
                <a:moveTo>
                  <a:pt x="3416" y="3266"/>
                </a:moveTo>
                <a:cubicBezTo>
                  <a:pt x="3636" y="3416"/>
                  <a:pt x="3856" y="3601"/>
                  <a:pt x="4032" y="3777"/>
                </a:cubicBezTo>
                <a:lnTo>
                  <a:pt x="4032" y="8038"/>
                </a:lnTo>
                <a:cubicBezTo>
                  <a:pt x="3812" y="7853"/>
                  <a:pt x="3636" y="7704"/>
                  <a:pt x="3416" y="7563"/>
                </a:cubicBezTo>
                <a:lnTo>
                  <a:pt x="3416" y="3266"/>
                </a:lnTo>
                <a:close/>
                <a:moveTo>
                  <a:pt x="15918" y="4367"/>
                </a:moveTo>
                <a:cubicBezTo>
                  <a:pt x="16103" y="4587"/>
                  <a:pt x="16323" y="4807"/>
                  <a:pt x="16508" y="5027"/>
                </a:cubicBezTo>
                <a:cubicBezTo>
                  <a:pt x="16437" y="6022"/>
                  <a:pt x="16402" y="7008"/>
                  <a:pt x="16402" y="8073"/>
                </a:cubicBezTo>
                <a:cubicBezTo>
                  <a:pt x="16182" y="7853"/>
                  <a:pt x="15997" y="7633"/>
                  <a:pt x="15777" y="7413"/>
                </a:cubicBezTo>
                <a:cubicBezTo>
                  <a:pt x="15812" y="6383"/>
                  <a:pt x="15847" y="5362"/>
                  <a:pt x="15918" y="4367"/>
                </a:cubicBezTo>
                <a:close/>
                <a:moveTo>
                  <a:pt x="32064" y="5283"/>
                </a:moveTo>
                <a:cubicBezTo>
                  <a:pt x="32355" y="5688"/>
                  <a:pt x="32689" y="6057"/>
                  <a:pt x="32980" y="6462"/>
                </a:cubicBezTo>
                <a:lnTo>
                  <a:pt x="32980" y="6753"/>
                </a:lnTo>
                <a:cubicBezTo>
                  <a:pt x="33015" y="7193"/>
                  <a:pt x="33050" y="7633"/>
                  <a:pt x="33085" y="8073"/>
                </a:cubicBezTo>
                <a:cubicBezTo>
                  <a:pt x="32795" y="7668"/>
                  <a:pt x="32469" y="7263"/>
                  <a:pt x="32135" y="6938"/>
                </a:cubicBezTo>
                <a:cubicBezTo>
                  <a:pt x="32099" y="6498"/>
                  <a:pt x="32099" y="6057"/>
                  <a:pt x="32064" y="5652"/>
                </a:cubicBezTo>
                <a:lnTo>
                  <a:pt x="32064" y="5283"/>
                </a:lnTo>
                <a:close/>
                <a:moveTo>
                  <a:pt x="40789" y="5758"/>
                </a:moveTo>
                <a:cubicBezTo>
                  <a:pt x="41194" y="6022"/>
                  <a:pt x="41634" y="6277"/>
                  <a:pt x="42109" y="6462"/>
                </a:cubicBezTo>
                <a:cubicBezTo>
                  <a:pt x="42004" y="7043"/>
                  <a:pt x="41819" y="7598"/>
                  <a:pt x="41599" y="8109"/>
                </a:cubicBezTo>
                <a:cubicBezTo>
                  <a:pt x="41159" y="7924"/>
                  <a:pt x="40718" y="7704"/>
                  <a:pt x="40313" y="7448"/>
                </a:cubicBezTo>
                <a:cubicBezTo>
                  <a:pt x="40534" y="6938"/>
                  <a:pt x="40683" y="6348"/>
                  <a:pt x="40789" y="5758"/>
                </a:cubicBezTo>
                <a:close/>
                <a:moveTo>
                  <a:pt x="38007" y="5582"/>
                </a:moveTo>
                <a:cubicBezTo>
                  <a:pt x="38297" y="5908"/>
                  <a:pt x="38588" y="6198"/>
                  <a:pt x="38922" y="6498"/>
                </a:cubicBezTo>
                <a:cubicBezTo>
                  <a:pt x="38958" y="6533"/>
                  <a:pt x="39028" y="6603"/>
                  <a:pt x="39107" y="6638"/>
                </a:cubicBezTo>
                <a:cubicBezTo>
                  <a:pt x="38958" y="6973"/>
                  <a:pt x="38852" y="7343"/>
                  <a:pt x="38702" y="7668"/>
                </a:cubicBezTo>
                <a:cubicBezTo>
                  <a:pt x="38588" y="7818"/>
                  <a:pt x="38517" y="8003"/>
                  <a:pt x="38447" y="8144"/>
                </a:cubicBezTo>
                <a:cubicBezTo>
                  <a:pt x="38112" y="7818"/>
                  <a:pt x="37787" y="7484"/>
                  <a:pt x="37452" y="7123"/>
                </a:cubicBezTo>
                <a:cubicBezTo>
                  <a:pt x="37567" y="6938"/>
                  <a:pt x="37637" y="6718"/>
                  <a:pt x="37707" y="6533"/>
                </a:cubicBezTo>
                <a:cubicBezTo>
                  <a:pt x="37822" y="6198"/>
                  <a:pt x="37928" y="5908"/>
                  <a:pt x="38007" y="5582"/>
                </a:cubicBezTo>
                <a:close/>
                <a:moveTo>
                  <a:pt x="8954" y="3997"/>
                </a:moveTo>
                <a:cubicBezTo>
                  <a:pt x="9139" y="4147"/>
                  <a:pt x="9359" y="4332"/>
                  <a:pt x="9535" y="4481"/>
                </a:cubicBezTo>
                <a:lnTo>
                  <a:pt x="9535" y="8223"/>
                </a:lnTo>
                <a:cubicBezTo>
                  <a:pt x="9315" y="8109"/>
                  <a:pt x="9139" y="7959"/>
                  <a:pt x="8919" y="7818"/>
                </a:cubicBezTo>
                <a:cubicBezTo>
                  <a:pt x="8919" y="6533"/>
                  <a:pt x="8919" y="5283"/>
                  <a:pt x="8954" y="3997"/>
                </a:cubicBezTo>
                <a:close/>
                <a:moveTo>
                  <a:pt x="13136" y="4147"/>
                </a:moveTo>
                <a:lnTo>
                  <a:pt x="13461" y="4587"/>
                </a:lnTo>
                <a:lnTo>
                  <a:pt x="13461" y="4992"/>
                </a:lnTo>
                <a:cubicBezTo>
                  <a:pt x="13426" y="6093"/>
                  <a:pt x="13426" y="7193"/>
                  <a:pt x="13426" y="8329"/>
                </a:cubicBezTo>
                <a:cubicBezTo>
                  <a:pt x="13356" y="8223"/>
                  <a:pt x="13241" y="8144"/>
                  <a:pt x="13136" y="8038"/>
                </a:cubicBezTo>
                <a:lnTo>
                  <a:pt x="13136" y="4147"/>
                </a:lnTo>
                <a:close/>
                <a:moveTo>
                  <a:pt x="36537" y="6057"/>
                </a:moveTo>
                <a:cubicBezTo>
                  <a:pt x="36792" y="6418"/>
                  <a:pt x="37091" y="6788"/>
                  <a:pt x="37382" y="7123"/>
                </a:cubicBezTo>
                <a:cubicBezTo>
                  <a:pt x="37197" y="7563"/>
                  <a:pt x="36977" y="7959"/>
                  <a:pt x="36757" y="8364"/>
                </a:cubicBezTo>
                <a:cubicBezTo>
                  <a:pt x="36501" y="8073"/>
                  <a:pt x="36281" y="7739"/>
                  <a:pt x="36026" y="7413"/>
                </a:cubicBezTo>
                <a:cubicBezTo>
                  <a:pt x="36211" y="6973"/>
                  <a:pt x="36387" y="6498"/>
                  <a:pt x="36537" y="6057"/>
                </a:cubicBezTo>
                <a:close/>
                <a:moveTo>
                  <a:pt x="28173" y="5582"/>
                </a:moveTo>
                <a:cubicBezTo>
                  <a:pt x="28287" y="5652"/>
                  <a:pt x="28358" y="5758"/>
                  <a:pt x="28463" y="5837"/>
                </a:cubicBezTo>
                <a:cubicBezTo>
                  <a:pt x="28763" y="6057"/>
                  <a:pt x="29088" y="6277"/>
                  <a:pt x="29423" y="6533"/>
                </a:cubicBezTo>
                <a:cubicBezTo>
                  <a:pt x="29388" y="6973"/>
                  <a:pt x="29308" y="7413"/>
                  <a:pt x="29238" y="7853"/>
                </a:cubicBezTo>
                <a:cubicBezTo>
                  <a:pt x="29203" y="8038"/>
                  <a:pt x="29168" y="8223"/>
                  <a:pt x="29124" y="8399"/>
                </a:cubicBezTo>
                <a:cubicBezTo>
                  <a:pt x="28763" y="8179"/>
                  <a:pt x="28428" y="7959"/>
                  <a:pt x="28138" y="7783"/>
                </a:cubicBezTo>
                <a:cubicBezTo>
                  <a:pt x="28023" y="7668"/>
                  <a:pt x="27917" y="7598"/>
                  <a:pt x="27768" y="7519"/>
                </a:cubicBezTo>
                <a:cubicBezTo>
                  <a:pt x="27803" y="7448"/>
                  <a:pt x="27803" y="7378"/>
                  <a:pt x="27847" y="7263"/>
                </a:cubicBezTo>
                <a:cubicBezTo>
                  <a:pt x="27953" y="6718"/>
                  <a:pt x="28067" y="6163"/>
                  <a:pt x="28173" y="5582"/>
                </a:cubicBezTo>
                <a:close/>
                <a:moveTo>
                  <a:pt x="30928" y="5872"/>
                </a:moveTo>
                <a:cubicBezTo>
                  <a:pt x="31289" y="6198"/>
                  <a:pt x="31694" y="6568"/>
                  <a:pt x="32064" y="6938"/>
                </a:cubicBezTo>
                <a:cubicBezTo>
                  <a:pt x="32064" y="7448"/>
                  <a:pt x="32099" y="7924"/>
                  <a:pt x="32064" y="8443"/>
                </a:cubicBezTo>
                <a:cubicBezTo>
                  <a:pt x="31694" y="8073"/>
                  <a:pt x="31254" y="7739"/>
                  <a:pt x="30849" y="7448"/>
                </a:cubicBezTo>
                <a:cubicBezTo>
                  <a:pt x="30884" y="6902"/>
                  <a:pt x="30884" y="6383"/>
                  <a:pt x="30928" y="5872"/>
                </a:cubicBezTo>
                <a:close/>
                <a:moveTo>
                  <a:pt x="4112" y="3821"/>
                </a:moveTo>
                <a:cubicBezTo>
                  <a:pt x="4296" y="3997"/>
                  <a:pt x="4517" y="4182"/>
                  <a:pt x="4693" y="4367"/>
                </a:cubicBezTo>
                <a:lnTo>
                  <a:pt x="4693" y="8549"/>
                </a:lnTo>
                <a:cubicBezTo>
                  <a:pt x="4473" y="8364"/>
                  <a:pt x="4296" y="8223"/>
                  <a:pt x="4076" y="8073"/>
                </a:cubicBezTo>
                <a:cubicBezTo>
                  <a:pt x="4076" y="6638"/>
                  <a:pt x="4076" y="5212"/>
                  <a:pt x="4112" y="3821"/>
                </a:cubicBezTo>
                <a:close/>
                <a:moveTo>
                  <a:pt x="9614" y="4517"/>
                </a:moveTo>
                <a:cubicBezTo>
                  <a:pt x="9649" y="4552"/>
                  <a:pt x="9684" y="4587"/>
                  <a:pt x="9755" y="4622"/>
                </a:cubicBezTo>
                <a:cubicBezTo>
                  <a:pt x="9869" y="4737"/>
                  <a:pt x="10019" y="4807"/>
                  <a:pt x="10160" y="4922"/>
                </a:cubicBezTo>
                <a:lnTo>
                  <a:pt x="10160" y="8663"/>
                </a:lnTo>
                <a:cubicBezTo>
                  <a:pt x="10089" y="8584"/>
                  <a:pt x="10019" y="8549"/>
                  <a:pt x="9940" y="8478"/>
                </a:cubicBezTo>
                <a:lnTo>
                  <a:pt x="9614" y="8258"/>
                </a:lnTo>
                <a:lnTo>
                  <a:pt x="9614" y="4517"/>
                </a:lnTo>
                <a:close/>
                <a:moveTo>
                  <a:pt x="35251" y="6348"/>
                </a:moveTo>
                <a:cubicBezTo>
                  <a:pt x="35471" y="6718"/>
                  <a:pt x="35727" y="7079"/>
                  <a:pt x="35991" y="7413"/>
                </a:cubicBezTo>
                <a:cubicBezTo>
                  <a:pt x="35806" y="7853"/>
                  <a:pt x="35656" y="8258"/>
                  <a:pt x="35471" y="8663"/>
                </a:cubicBezTo>
                <a:cubicBezTo>
                  <a:pt x="35330" y="8443"/>
                  <a:pt x="35181" y="8223"/>
                  <a:pt x="35066" y="8003"/>
                </a:cubicBezTo>
                <a:cubicBezTo>
                  <a:pt x="35031" y="7924"/>
                  <a:pt x="34961" y="7853"/>
                  <a:pt x="34925" y="7783"/>
                </a:cubicBezTo>
                <a:lnTo>
                  <a:pt x="35251" y="6348"/>
                </a:lnTo>
                <a:close/>
                <a:moveTo>
                  <a:pt x="42153" y="6498"/>
                </a:moveTo>
                <a:cubicBezTo>
                  <a:pt x="42629" y="6718"/>
                  <a:pt x="43069" y="6902"/>
                  <a:pt x="43544" y="7079"/>
                </a:cubicBezTo>
                <a:cubicBezTo>
                  <a:pt x="43430" y="7633"/>
                  <a:pt x="43210" y="8179"/>
                  <a:pt x="42990" y="8663"/>
                </a:cubicBezTo>
                <a:cubicBezTo>
                  <a:pt x="42550" y="8514"/>
                  <a:pt x="42074" y="8329"/>
                  <a:pt x="41634" y="8144"/>
                </a:cubicBezTo>
                <a:cubicBezTo>
                  <a:pt x="41854" y="7633"/>
                  <a:pt x="42039" y="7079"/>
                  <a:pt x="42153" y="6498"/>
                </a:cubicBezTo>
                <a:close/>
                <a:moveTo>
                  <a:pt x="16578" y="5098"/>
                </a:moveTo>
                <a:cubicBezTo>
                  <a:pt x="16763" y="5318"/>
                  <a:pt x="16983" y="5538"/>
                  <a:pt x="17168" y="5723"/>
                </a:cubicBezTo>
                <a:cubicBezTo>
                  <a:pt x="17097" y="6682"/>
                  <a:pt x="17062" y="7668"/>
                  <a:pt x="17062" y="8698"/>
                </a:cubicBezTo>
                <a:cubicBezTo>
                  <a:pt x="16842" y="8514"/>
                  <a:pt x="16657" y="8329"/>
                  <a:pt x="16437" y="8109"/>
                </a:cubicBezTo>
                <a:cubicBezTo>
                  <a:pt x="16472" y="7079"/>
                  <a:pt x="16508" y="6093"/>
                  <a:pt x="16578" y="5098"/>
                </a:cubicBezTo>
                <a:close/>
                <a:moveTo>
                  <a:pt x="20320" y="5362"/>
                </a:moveTo>
                <a:cubicBezTo>
                  <a:pt x="20725" y="5688"/>
                  <a:pt x="21130" y="5943"/>
                  <a:pt x="21535" y="6242"/>
                </a:cubicBezTo>
                <a:cubicBezTo>
                  <a:pt x="21385" y="7079"/>
                  <a:pt x="21244" y="7924"/>
                  <a:pt x="21094" y="8769"/>
                </a:cubicBezTo>
                <a:cubicBezTo>
                  <a:pt x="20725" y="8514"/>
                  <a:pt x="20320" y="8258"/>
                  <a:pt x="19959" y="7959"/>
                </a:cubicBezTo>
                <a:cubicBezTo>
                  <a:pt x="20064" y="7079"/>
                  <a:pt x="20179" y="6198"/>
                  <a:pt x="20320" y="5362"/>
                </a:cubicBezTo>
                <a:close/>
                <a:moveTo>
                  <a:pt x="33050" y="6533"/>
                </a:moveTo>
                <a:cubicBezTo>
                  <a:pt x="33200" y="6788"/>
                  <a:pt x="33385" y="7043"/>
                  <a:pt x="33526" y="7263"/>
                </a:cubicBezTo>
                <a:cubicBezTo>
                  <a:pt x="33526" y="7448"/>
                  <a:pt x="33526" y="7633"/>
                  <a:pt x="33570" y="7783"/>
                </a:cubicBezTo>
                <a:lnTo>
                  <a:pt x="33570" y="8769"/>
                </a:lnTo>
                <a:cubicBezTo>
                  <a:pt x="33420" y="8549"/>
                  <a:pt x="33305" y="8329"/>
                  <a:pt x="33165" y="8144"/>
                </a:cubicBezTo>
                <a:cubicBezTo>
                  <a:pt x="33129" y="7668"/>
                  <a:pt x="33085" y="7228"/>
                  <a:pt x="33050" y="6753"/>
                </a:cubicBezTo>
                <a:lnTo>
                  <a:pt x="33050" y="6533"/>
                </a:lnTo>
                <a:close/>
                <a:moveTo>
                  <a:pt x="24942" y="5723"/>
                </a:moveTo>
                <a:cubicBezTo>
                  <a:pt x="25127" y="5872"/>
                  <a:pt x="25311" y="5978"/>
                  <a:pt x="25496" y="6093"/>
                </a:cubicBezTo>
                <a:cubicBezTo>
                  <a:pt x="25752" y="6277"/>
                  <a:pt x="26042" y="6462"/>
                  <a:pt x="26306" y="6603"/>
                </a:cubicBezTo>
                <a:cubicBezTo>
                  <a:pt x="26157" y="7343"/>
                  <a:pt x="25937" y="8073"/>
                  <a:pt x="25752" y="8804"/>
                </a:cubicBezTo>
                <a:cubicBezTo>
                  <a:pt x="25567" y="8663"/>
                  <a:pt x="25382" y="8549"/>
                  <a:pt x="25206" y="8478"/>
                </a:cubicBezTo>
                <a:cubicBezTo>
                  <a:pt x="24942" y="8294"/>
                  <a:pt x="24686" y="8144"/>
                  <a:pt x="24431" y="8003"/>
                </a:cubicBezTo>
                <a:cubicBezTo>
                  <a:pt x="24431" y="7959"/>
                  <a:pt x="24396" y="7959"/>
                  <a:pt x="24396" y="7959"/>
                </a:cubicBezTo>
                <a:cubicBezTo>
                  <a:pt x="24581" y="7228"/>
                  <a:pt x="24766" y="6498"/>
                  <a:pt x="24942" y="5723"/>
                </a:cubicBezTo>
                <a:close/>
                <a:moveTo>
                  <a:pt x="13541" y="4657"/>
                </a:moveTo>
                <a:cubicBezTo>
                  <a:pt x="13761" y="4922"/>
                  <a:pt x="13981" y="5212"/>
                  <a:pt x="14201" y="5503"/>
                </a:cubicBezTo>
                <a:cubicBezTo>
                  <a:pt x="14157" y="6603"/>
                  <a:pt x="14157" y="7739"/>
                  <a:pt x="14157" y="8839"/>
                </a:cubicBezTo>
                <a:cubicBezTo>
                  <a:pt x="14157" y="8839"/>
                  <a:pt x="14122" y="8839"/>
                  <a:pt x="14122" y="8804"/>
                </a:cubicBezTo>
                <a:cubicBezTo>
                  <a:pt x="13902" y="8663"/>
                  <a:pt x="13681" y="8514"/>
                  <a:pt x="13497" y="8364"/>
                </a:cubicBezTo>
                <a:cubicBezTo>
                  <a:pt x="13497" y="7228"/>
                  <a:pt x="13497" y="6093"/>
                  <a:pt x="13541" y="4992"/>
                </a:cubicBezTo>
                <a:lnTo>
                  <a:pt x="13541" y="4657"/>
                </a:lnTo>
                <a:close/>
                <a:moveTo>
                  <a:pt x="34230" y="6753"/>
                </a:moveTo>
                <a:cubicBezTo>
                  <a:pt x="34300" y="6858"/>
                  <a:pt x="34371" y="6938"/>
                  <a:pt x="34406" y="7043"/>
                </a:cubicBezTo>
                <a:cubicBezTo>
                  <a:pt x="34556" y="7263"/>
                  <a:pt x="34741" y="7519"/>
                  <a:pt x="34890" y="7783"/>
                </a:cubicBezTo>
                <a:cubicBezTo>
                  <a:pt x="34776" y="8179"/>
                  <a:pt x="34670" y="8584"/>
                  <a:pt x="34591" y="8989"/>
                </a:cubicBezTo>
                <a:cubicBezTo>
                  <a:pt x="34520" y="8883"/>
                  <a:pt x="34485" y="8769"/>
                  <a:pt x="34450" y="8698"/>
                </a:cubicBezTo>
                <a:cubicBezTo>
                  <a:pt x="34336" y="8478"/>
                  <a:pt x="34230" y="8294"/>
                  <a:pt x="34115" y="8073"/>
                </a:cubicBezTo>
                <a:cubicBezTo>
                  <a:pt x="34115" y="7924"/>
                  <a:pt x="34115" y="7783"/>
                  <a:pt x="34151" y="7633"/>
                </a:cubicBezTo>
                <a:cubicBezTo>
                  <a:pt x="34151" y="7343"/>
                  <a:pt x="34186" y="7043"/>
                  <a:pt x="34230" y="6753"/>
                </a:cubicBezTo>
                <a:close/>
                <a:moveTo>
                  <a:pt x="39143" y="6682"/>
                </a:moveTo>
                <a:cubicBezTo>
                  <a:pt x="39512" y="6973"/>
                  <a:pt x="39873" y="7263"/>
                  <a:pt x="40243" y="7484"/>
                </a:cubicBezTo>
                <a:cubicBezTo>
                  <a:pt x="40173" y="7739"/>
                  <a:pt x="40058" y="7959"/>
                  <a:pt x="39952" y="8179"/>
                </a:cubicBezTo>
                <a:cubicBezTo>
                  <a:pt x="39803" y="8478"/>
                  <a:pt x="39653" y="8734"/>
                  <a:pt x="39468" y="8989"/>
                </a:cubicBezTo>
                <a:cubicBezTo>
                  <a:pt x="39178" y="8769"/>
                  <a:pt x="38852" y="8549"/>
                  <a:pt x="38553" y="8258"/>
                </a:cubicBezTo>
                <a:lnTo>
                  <a:pt x="38482" y="8179"/>
                </a:lnTo>
                <a:cubicBezTo>
                  <a:pt x="38553" y="8038"/>
                  <a:pt x="38667" y="7853"/>
                  <a:pt x="38738" y="7668"/>
                </a:cubicBezTo>
                <a:cubicBezTo>
                  <a:pt x="38887" y="7378"/>
                  <a:pt x="39028" y="7008"/>
                  <a:pt x="39143" y="6682"/>
                </a:cubicBezTo>
                <a:close/>
                <a:moveTo>
                  <a:pt x="10239" y="4992"/>
                </a:moveTo>
                <a:cubicBezTo>
                  <a:pt x="10415" y="5142"/>
                  <a:pt x="10635" y="5283"/>
                  <a:pt x="10820" y="5432"/>
                </a:cubicBezTo>
                <a:lnTo>
                  <a:pt x="10820" y="9103"/>
                </a:lnTo>
                <a:cubicBezTo>
                  <a:pt x="10635" y="8954"/>
                  <a:pt x="10415" y="8839"/>
                  <a:pt x="10239" y="8698"/>
                </a:cubicBezTo>
                <a:lnTo>
                  <a:pt x="10239" y="4992"/>
                </a:lnTo>
                <a:close/>
                <a:moveTo>
                  <a:pt x="43615" y="7079"/>
                </a:moveTo>
                <a:cubicBezTo>
                  <a:pt x="44055" y="7263"/>
                  <a:pt x="44531" y="7413"/>
                  <a:pt x="45015" y="7563"/>
                </a:cubicBezTo>
                <a:cubicBezTo>
                  <a:pt x="44865" y="8109"/>
                  <a:pt x="44645" y="8619"/>
                  <a:pt x="44425" y="9139"/>
                </a:cubicBezTo>
                <a:cubicBezTo>
                  <a:pt x="43949" y="8989"/>
                  <a:pt x="43509" y="8839"/>
                  <a:pt x="43069" y="8698"/>
                </a:cubicBezTo>
                <a:cubicBezTo>
                  <a:pt x="43289" y="8179"/>
                  <a:pt x="43474" y="7668"/>
                  <a:pt x="43615" y="7079"/>
                </a:cubicBezTo>
                <a:close/>
                <a:moveTo>
                  <a:pt x="4772" y="4402"/>
                </a:moveTo>
                <a:cubicBezTo>
                  <a:pt x="5027" y="4622"/>
                  <a:pt x="5247" y="4842"/>
                  <a:pt x="5503" y="5062"/>
                </a:cubicBezTo>
                <a:cubicBezTo>
                  <a:pt x="5538" y="5098"/>
                  <a:pt x="5573" y="5142"/>
                  <a:pt x="5617" y="5177"/>
                </a:cubicBezTo>
                <a:cubicBezTo>
                  <a:pt x="5617" y="6163"/>
                  <a:pt x="5573" y="7123"/>
                  <a:pt x="5573" y="8109"/>
                </a:cubicBezTo>
                <a:lnTo>
                  <a:pt x="5573" y="9209"/>
                </a:lnTo>
                <a:cubicBezTo>
                  <a:pt x="5538" y="9209"/>
                  <a:pt x="5503" y="9174"/>
                  <a:pt x="5503" y="9174"/>
                </a:cubicBezTo>
                <a:cubicBezTo>
                  <a:pt x="5247" y="8954"/>
                  <a:pt x="4992" y="8769"/>
                  <a:pt x="4772" y="8584"/>
                </a:cubicBezTo>
                <a:cubicBezTo>
                  <a:pt x="4737" y="7193"/>
                  <a:pt x="4772" y="5802"/>
                  <a:pt x="4772" y="4402"/>
                </a:cubicBezTo>
                <a:close/>
                <a:moveTo>
                  <a:pt x="14236" y="5582"/>
                </a:moveTo>
                <a:cubicBezTo>
                  <a:pt x="14307" y="5652"/>
                  <a:pt x="14377" y="5723"/>
                  <a:pt x="14421" y="5837"/>
                </a:cubicBezTo>
                <a:cubicBezTo>
                  <a:pt x="14491" y="5943"/>
                  <a:pt x="14562" y="6022"/>
                  <a:pt x="14676" y="6128"/>
                </a:cubicBezTo>
                <a:cubicBezTo>
                  <a:pt x="14641" y="6198"/>
                  <a:pt x="14641" y="6242"/>
                  <a:pt x="14641" y="6313"/>
                </a:cubicBezTo>
                <a:lnTo>
                  <a:pt x="14641" y="9209"/>
                </a:lnTo>
                <a:cubicBezTo>
                  <a:pt x="14491" y="9103"/>
                  <a:pt x="14377" y="8989"/>
                  <a:pt x="14236" y="8883"/>
                </a:cubicBezTo>
                <a:cubicBezTo>
                  <a:pt x="14201" y="7783"/>
                  <a:pt x="14201" y="6682"/>
                  <a:pt x="14236" y="5582"/>
                </a:cubicBezTo>
                <a:close/>
                <a:moveTo>
                  <a:pt x="17238" y="5758"/>
                </a:moveTo>
                <a:cubicBezTo>
                  <a:pt x="17423" y="5943"/>
                  <a:pt x="17608" y="6128"/>
                  <a:pt x="17793" y="6313"/>
                </a:cubicBezTo>
                <a:cubicBezTo>
                  <a:pt x="17722" y="7228"/>
                  <a:pt x="17678" y="8223"/>
                  <a:pt x="17643" y="9209"/>
                </a:cubicBezTo>
                <a:cubicBezTo>
                  <a:pt x="17458" y="9059"/>
                  <a:pt x="17282" y="8919"/>
                  <a:pt x="17097" y="8734"/>
                </a:cubicBezTo>
                <a:cubicBezTo>
                  <a:pt x="17133" y="7704"/>
                  <a:pt x="17168" y="6718"/>
                  <a:pt x="17238" y="5758"/>
                </a:cubicBezTo>
                <a:close/>
                <a:moveTo>
                  <a:pt x="29493" y="6568"/>
                </a:moveTo>
                <a:cubicBezTo>
                  <a:pt x="29564" y="6638"/>
                  <a:pt x="29678" y="6682"/>
                  <a:pt x="29749" y="6753"/>
                </a:cubicBezTo>
                <a:cubicBezTo>
                  <a:pt x="30083" y="6973"/>
                  <a:pt x="30444" y="7228"/>
                  <a:pt x="30779" y="7484"/>
                </a:cubicBezTo>
                <a:cubicBezTo>
                  <a:pt x="30744" y="8073"/>
                  <a:pt x="30664" y="8663"/>
                  <a:pt x="30559" y="9244"/>
                </a:cubicBezTo>
                <a:cubicBezTo>
                  <a:pt x="30154" y="8989"/>
                  <a:pt x="29784" y="8769"/>
                  <a:pt x="29423" y="8549"/>
                </a:cubicBezTo>
                <a:cubicBezTo>
                  <a:pt x="29344" y="8514"/>
                  <a:pt x="29273" y="8478"/>
                  <a:pt x="29168" y="8399"/>
                </a:cubicBezTo>
                <a:cubicBezTo>
                  <a:pt x="29238" y="8223"/>
                  <a:pt x="29273" y="8038"/>
                  <a:pt x="29273" y="7853"/>
                </a:cubicBezTo>
                <a:cubicBezTo>
                  <a:pt x="29388" y="7448"/>
                  <a:pt x="29423" y="7008"/>
                  <a:pt x="29493" y="6568"/>
                </a:cubicBezTo>
                <a:close/>
                <a:moveTo>
                  <a:pt x="37452" y="7193"/>
                </a:moveTo>
                <a:cubicBezTo>
                  <a:pt x="37751" y="7519"/>
                  <a:pt x="38077" y="7853"/>
                  <a:pt x="38412" y="8179"/>
                </a:cubicBezTo>
                <a:cubicBezTo>
                  <a:pt x="38148" y="8584"/>
                  <a:pt x="37892" y="8989"/>
                  <a:pt x="37567" y="9359"/>
                </a:cubicBezTo>
                <a:cubicBezTo>
                  <a:pt x="37567" y="9324"/>
                  <a:pt x="37531" y="9280"/>
                  <a:pt x="37487" y="9244"/>
                </a:cubicBezTo>
                <a:cubicBezTo>
                  <a:pt x="37232" y="8989"/>
                  <a:pt x="37012" y="8698"/>
                  <a:pt x="36792" y="8443"/>
                </a:cubicBezTo>
                <a:cubicBezTo>
                  <a:pt x="37012" y="8038"/>
                  <a:pt x="37232" y="7598"/>
                  <a:pt x="37452" y="7193"/>
                </a:cubicBezTo>
                <a:close/>
                <a:moveTo>
                  <a:pt x="33605" y="7378"/>
                </a:moveTo>
                <a:cubicBezTo>
                  <a:pt x="33746" y="7598"/>
                  <a:pt x="33895" y="7853"/>
                  <a:pt x="34045" y="8109"/>
                </a:cubicBezTo>
                <a:cubicBezTo>
                  <a:pt x="34045" y="8258"/>
                  <a:pt x="34010" y="8443"/>
                  <a:pt x="34010" y="8584"/>
                </a:cubicBezTo>
                <a:cubicBezTo>
                  <a:pt x="33966" y="8883"/>
                  <a:pt x="33966" y="9174"/>
                  <a:pt x="33931" y="9429"/>
                </a:cubicBezTo>
                <a:lnTo>
                  <a:pt x="33605" y="8883"/>
                </a:lnTo>
                <a:lnTo>
                  <a:pt x="33605" y="7783"/>
                </a:lnTo>
                <a:lnTo>
                  <a:pt x="33605" y="7378"/>
                </a:lnTo>
                <a:close/>
                <a:moveTo>
                  <a:pt x="36026" y="7484"/>
                </a:moveTo>
                <a:cubicBezTo>
                  <a:pt x="36246" y="7818"/>
                  <a:pt x="36466" y="8144"/>
                  <a:pt x="36721" y="8443"/>
                </a:cubicBezTo>
                <a:cubicBezTo>
                  <a:pt x="36501" y="8804"/>
                  <a:pt x="36246" y="9174"/>
                  <a:pt x="36026" y="9544"/>
                </a:cubicBezTo>
                <a:cubicBezTo>
                  <a:pt x="35841" y="9280"/>
                  <a:pt x="35656" y="9024"/>
                  <a:pt x="35506" y="8734"/>
                </a:cubicBezTo>
                <a:cubicBezTo>
                  <a:pt x="35691" y="8329"/>
                  <a:pt x="35841" y="7889"/>
                  <a:pt x="36026" y="7484"/>
                </a:cubicBezTo>
                <a:close/>
                <a:moveTo>
                  <a:pt x="10899" y="5467"/>
                </a:moveTo>
                <a:cubicBezTo>
                  <a:pt x="11075" y="5652"/>
                  <a:pt x="11260" y="5802"/>
                  <a:pt x="11445" y="5943"/>
                </a:cubicBezTo>
                <a:cubicBezTo>
                  <a:pt x="11480" y="7158"/>
                  <a:pt x="11480" y="8364"/>
                  <a:pt x="11516" y="9579"/>
                </a:cubicBezTo>
                <a:cubicBezTo>
                  <a:pt x="11296" y="9429"/>
                  <a:pt x="11120" y="9280"/>
                  <a:pt x="10899" y="9139"/>
                </a:cubicBezTo>
                <a:lnTo>
                  <a:pt x="10899" y="5467"/>
                </a:lnTo>
                <a:close/>
                <a:moveTo>
                  <a:pt x="21605" y="6277"/>
                </a:moveTo>
                <a:lnTo>
                  <a:pt x="22926" y="7158"/>
                </a:lnTo>
                <a:cubicBezTo>
                  <a:pt x="22741" y="7959"/>
                  <a:pt x="22565" y="8769"/>
                  <a:pt x="22415" y="9579"/>
                </a:cubicBezTo>
                <a:cubicBezTo>
                  <a:pt x="21975" y="9324"/>
                  <a:pt x="21570" y="9059"/>
                  <a:pt x="21130" y="8769"/>
                </a:cubicBezTo>
                <a:cubicBezTo>
                  <a:pt x="21279" y="7959"/>
                  <a:pt x="21420" y="7123"/>
                  <a:pt x="21605" y="6277"/>
                </a:cubicBezTo>
                <a:close/>
                <a:moveTo>
                  <a:pt x="32135" y="7008"/>
                </a:moveTo>
                <a:cubicBezTo>
                  <a:pt x="32469" y="7378"/>
                  <a:pt x="32795" y="7739"/>
                  <a:pt x="33085" y="8179"/>
                </a:cubicBezTo>
                <a:cubicBezTo>
                  <a:pt x="33129" y="8663"/>
                  <a:pt x="33129" y="9139"/>
                  <a:pt x="33129" y="9614"/>
                </a:cubicBezTo>
                <a:cubicBezTo>
                  <a:pt x="32830" y="9209"/>
                  <a:pt x="32504" y="8839"/>
                  <a:pt x="32135" y="8478"/>
                </a:cubicBezTo>
                <a:lnTo>
                  <a:pt x="32135" y="7008"/>
                </a:lnTo>
                <a:close/>
                <a:moveTo>
                  <a:pt x="40313" y="7519"/>
                </a:moveTo>
                <a:cubicBezTo>
                  <a:pt x="40718" y="7783"/>
                  <a:pt x="41123" y="7959"/>
                  <a:pt x="41564" y="8179"/>
                </a:cubicBezTo>
                <a:cubicBezTo>
                  <a:pt x="41449" y="8399"/>
                  <a:pt x="41343" y="8663"/>
                  <a:pt x="41194" y="8883"/>
                </a:cubicBezTo>
                <a:cubicBezTo>
                  <a:pt x="41053" y="9174"/>
                  <a:pt x="40868" y="9394"/>
                  <a:pt x="40683" y="9614"/>
                </a:cubicBezTo>
                <a:cubicBezTo>
                  <a:pt x="40278" y="9429"/>
                  <a:pt x="39908" y="9244"/>
                  <a:pt x="39547" y="9024"/>
                </a:cubicBezTo>
                <a:cubicBezTo>
                  <a:pt x="39688" y="8769"/>
                  <a:pt x="39873" y="8514"/>
                  <a:pt x="40023" y="8223"/>
                </a:cubicBezTo>
                <a:cubicBezTo>
                  <a:pt x="40129" y="8003"/>
                  <a:pt x="40208" y="7739"/>
                  <a:pt x="40313" y="7519"/>
                </a:cubicBezTo>
                <a:close/>
                <a:moveTo>
                  <a:pt x="14712" y="6198"/>
                </a:moveTo>
                <a:cubicBezTo>
                  <a:pt x="14782" y="6277"/>
                  <a:pt x="14817" y="6348"/>
                  <a:pt x="14896" y="6462"/>
                </a:cubicBezTo>
                <a:cubicBezTo>
                  <a:pt x="14967" y="6533"/>
                  <a:pt x="15037" y="6638"/>
                  <a:pt x="15152" y="6753"/>
                </a:cubicBezTo>
                <a:lnTo>
                  <a:pt x="15152" y="6902"/>
                </a:lnTo>
                <a:cubicBezTo>
                  <a:pt x="15117" y="7818"/>
                  <a:pt x="15117" y="8734"/>
                  <a:pt x="15117" y="9649"/>
                </a:cubicBezTo>
                <a:cubicBezTo>
                  <a:pt x="15081" y="9614"/>
                  <a:pt x="15081" y="9579"/>
                  <a:pt x="15037" y="9544"/>
                </a:cubicBezTo>
                <a:cubicBezTo>
                  <a:pt x="14932" y="9464"/>
                  <a:pt x="14817" y="9359"/>
                  <a:pt x="14712" y="9244"/>
                </a:cubicBezTo>
                <a:cubicBezTo>
                  <a:pt x="14676" y="8258"/>
                  <a:pt x="14676" y="7299"/>
                  <a:pt x="14712" y="6313"/>
                </a:cubicBezTo>
                <a:lnTo>
                  <a:pt x="14712" y="6198"/>
                </a:lnTo>
                <a:close/>
                <a:moveTo>
                  <a:pt x="26377" y="6638"/>
                </a:moveTo>
                <a:cubicBezTo>
                  <a:pt x="26817" y="6938"/>
                  <a:pt x="27257" y="7228"/>
                  <a:pt x="27697" y="7563"/>
                </a:cubicBezTo>
                <a:cubicBezTo>
                  <a:pt x="27548" y="8258"/>
                  <a:pt x="27363" y="8954"/>
                  <a:pt x="27143" y="9685"/>
                </a:cubicBezTo>
                <a:cubicBezTo>
                  <a:pt x="26703" y="9394"/>
                  <a:pt x="26227" y="9103"/>
                  <a:pt x="25787" y="8804"/>
                </a:cubicBezTo>
                <a:cubicBezTo>
                  <a:pt x="26007" y="8109"/>
                  <a:pt x="26192" y="7378"/>
                  <a:pt x="26377" y="6638"/>
                </a:cubicBezTo>
                <a:close/>
                <a:moveTo>
                  <a:pt x="5687" y="5247"/>
                </a:moveTo>
                <a:cubicBezTo>
                  <a:pt x="5872" y="5397"/>
                  <a:pt x="6057" y="5582"/>
                  <a:pt x="6277" y="5758"/>
                </a:cubicBezTo>
                <a:cubicBezTo>
                  <a:pt x="6233" y="6568"/>
                  <a:pt x="6233" y="7413"/>
                  <a:pt x="6233" y="8223"/>
                </a:cubicBezTo>
                <a:cubicBezTo>
                  <a:pt x="6233" y="8734"/>
                  <a:pt x="6233" y="9244"/>
                  <a:pt x="6198" y="9720"/>
                </a:cubicBezTo>
                <a:cubicBezTo>
                  <a:pt x="6013" y="9579"/>
                  <a:pt x="5837" y="9429"/>
                  <a:pt x="5617" y="9280"/>
                </a:cubicBezTo>
                <a:cubicBezTo>
                  <a:pt x="5617" y="8883"/>
                  <a:pt x="5652" y="8478"/>
                  <a:pt x="5652" y="8109"/>
                </a:cubicBezTo>
                <a:cubicBezTo>
                  <a:pt x="5652" y="7158"/>
                  <a:pt x="5652" y="6198"/>
                  <a:pt x="5687" y="5247"/>
                </a:cubicBezTo>
                <a:close/>
                <a:moveTo>
                  <a:pt x="34925" y="7853"/>
                </a:moveTo>
                <a:cubicBezTo>
                  <a:pt x="34961" y="7924"/>
                  <a:pt x="34996" y="7959"/>
                  <a:pt x="34996" y="8038"/>
                </a:cubicBezTo>
                <a:cubicBezTo>
                  <a:pt x="35146" y="8258"/>
                  <a:pt x="35286" y="8514"/>
                  <a:pt x="35436" y="8734"/>
                </a:cubicBezTo>
                <a:cubicBezTo>
                  <a:pt x="35286" y="9103"/>
                  <a:pt x="35110" y="9464"/>
                  <a:pt x="34961" y="9834"/>
                </a:cubicBezTo>
                <a:cubicBezTo>
                  <a:pt x="34925" y="9799"/>
                  <a:pt x="34925" y="9720"/>
                  <a:pt x="34890" y="9649"/>
                </a:cubicBezTo>
                <a:cubicBezTo>
                  <a:pt x="34776" y="9464"/>
                  <a:pt x="34705" y="9244"/>
                  <a:pt x="34626" y="9059"/>
                </a:cubicBezTo>
                <a:cubicBezTo>
                  <a:pt x="34705" y="8663"/>
                  <a:pt x="34811" y="8258"/>
                  <a:pt x="34925" y="7853"/>
                </a:cubicBezTo>
                <a:close/>
                <a:moveTo>
                  <a:pt x="17828" y="6348"/>
                </a:moveTo>
                <a:cubicBezTo>
                  <a:pt x="18083" y="6568"/>
                  <a:pt x="18339" y="6788"/>
                  <a:pt x="18603" y="7008"/>
                </a:cubicBezTo>
                <a:cubicBezTo>
                  <a:pt x="18524" y="7924"/>
                  <a:pt x="18488" y="8883"/>
                  <a:pt x="18453" y="9869"/>
                </a:cubicBezTo>
                <a:cubicBezTo>
                  <a:pt x="18198" y="9685"/>
                  <a:pt x="17978" y="9464"/>
                  <a:pt x="17722" y="9280"/>
                </a:cubicBezTo>
                <a:cubicBezTo>
                  <a:pt x="17722" y="8258"/>
                  <a:pt x="17793" y="7299"/>
                  <a:pt x="17828" y="6348"/>
                </a:cubicBezTo>
                <a:close/>
                <a:moveTo>
                  <a:pt x="38447" y="8223"/>
                </a:moveTo>
                <a:cubicBezTo>
                  <a:pt x="38482" y="8258"/>
                  <a:pt x="38482" y="8294"/>
                  <a:pt x="38517" y="8294"/>
                </a:cubicBezTo>
                <a:cubicBezTo>
                  <a:pt x="38808" y="8584"/>
                  <a:pt x="39143" y="8804"/>
                  <a:pt x="39433" y="9024"/>
                </a:cubicBezTo>
                <a:cubicBezTo>
                  <a:pt x="39178" y="9429"/>
                  <a:pt x="38852" y="9764"/>
                  <a:pt x="38482" y="10090"/>
                </a:cubicBezTo>
                <a:cubicBezTo>
                  <a:pt x="38192" y="9905"/>
                  <a:pt x="37892" y="9649"/>
                  <a:pt x="37637" y="9394"/>
                </a:cubicBezTo>
                <a:cubicBezTo>
                  <a:pt x="37928" y="9024"/>
                  <a:pt x="38192" y="8619"/>
                  <a:pt x="38447" y="8223"/>
                </a:cubicBezTo>
                <a:close/>
                <a:moveTo>
                  <a:pt x="11516" y="6022"/>
                </a:moveTo>
                <a:lnTo>
                  <a:pt x="11516" y="6022"/>
                </a:lnTo>
                <a:cubicBezTo>
                  <a:pt x="11665" y="6128"/>
                  <a:pt x="11815" y="6277"/>
                  <a:pt x="11956" y="6418"/>
                </a:cubicBezTo>
                <a:cubicBezTo>
                  <a:pt x="12035" y="6498"/>
                  <a:pt x="12106" y="6568"/>
                  <a:pt x="12141" y="6638"/>
                </a:cubicBezTo>
                <a:cubicBezTo>
                  <a:pt x="12176" y="7818"/>
                  <a:pt x="12176" y="8989"/>
                  <a:pt x="12220" y="10125"/>
                </a:cubicBezTo>
                <a:cubicBezTo>
                  <a:pt x="12141" y="10054"/>
                  <a:pt x="12070" y="10019"/>
                  <a:pt x="12000" y="9940"/>
                </a:cubicBezTo>
                <a:cubicBezTo>
                  <a:pt x="11850" y="9834"/>
                  <a:pt x="11701" y="9720"/>
                  <a:pt x="11595" y="9614"/>
                </a:cubicBezTo>
                <a:cubicBezTo>
                  <a:pt x="11560" y="8443"/>
                  <a:pt x="11516" y="7228"/>
                  <a:pt x="11516" y="6022"/>
                </a:cubicBezTo>
                <a:close/>
                <a:moveTo>
                  <a:pt x="41634" y="8179"/>
                </a:moveTo>
                <a:lnTo>
                  <a:pt x="42955" y="8734"/>
                </a:lnTo>
                <a:cubicBezTo>
                  <a:pt x="42849" y="8954"/>
                  <a:pt x="42699" y="9209"/>
                  <a:pt x="42550" y="9429"/>
                </a:cubicBezTo>
                <a:cubicBezTo>
                  <a:pt x="42374" y="9685"/>
                  <a:pt x="42189" y="9940"/>
                  <a:pt x="42004" y="10160"/>
                </a:cubicBezTo>
                <a:cubicBezTo>
                  <a:pt x="41564" y="10019"/>
                  <a:pt x="41123" y="9834"/>
                  <a:pt x="40718" y="9649"/>
                </a:cubicBezTo>
                <a:cubicBezTo>
                  <a:pt x="40903" y="9429"/>
                  <a:pt x="41088" y="9174"/>
                  <a:pt x="41229" y="8919"/>
                </a:cubicBezTo>
                <a:cubicBezTo>
                  <a:pt x="41379" y="8698"/>
                  <a:pt x="41528" y="8443"/>
                  <a:pt x="41634" y="8179"/>
                </a:cubicBezTo>
                <a:close/>
                <a:moveTo>
                  <a:pt x="6313" y="5802"/>
                </a:moveTo>
                <a:cubicBezTo>
                  <a:pt x="6497" y="5943"/>
                  <a:pt x="6638" y="6128"/>
                  <a:pt x="6823" y="6277"/>
                </a:cubicBezTo>
                <a:cubicBezTo>
                  <a:pt x="6823" y="7563"/>
                  <a:pt x="6788" y="8883"/>
                  <a:pt x="6788" y="10204"/>
                </a:cubicBezTo>
                <a:cubicBezTo>
                  <a:pt x="6603" y="10054"/>
                  <a:pt x="6453" y="9905"/>
                  <a:pt x="6277" y="9799"/>
                </a:cubicBezTo>
                <a:lnTo>
                  <a:pt x="6277" y="8223"/>
                </a:lnTo>
                <a:cubicBezTo>
                  <a:pt x="6313" y="7413"/>
                  <a:pt x="6313" y="6603"/>
                  <a:pt x="6313" y="5802"/>
                </a:cubicBezTo>
                <a:close/>
                <a:moveTo>
                  <a:pt x="30814" y="7519"/>
                </a:moveTo>
                <a:cubicBezTo>
                  <a:pt x="31254" y="7818"/>
                  <a:pt x="31659" y="8144"/>
                  <a:pt x="32064" y="8514"/>
                </a:cubicBezTo>
                <a:cubicBezTo>
                  <a:pt x="32029" y="8989"/>
                  <a:pt x="32029" y="9429"/>
                  <a:pt x="31950" y="9905"/>
                </a:cubicBezTo>
                <a:cubicBezTo>
                  <a:pt x="31914" y="10019"/>
                  <a:pt x="31914" y="10090"/>
                  <a:pt x="31879" y="10204"/>
                </a:cubicBezTo>
                <a:cubicBezTo>
                  <a:pt x="31474" y="9869"/>
                  <a:pt x="31034" y="9544"/>
                  <a:pt x="30594" y="9280"/>
                </a:cubicBezTo>
                <a:cubicBezTo>
                  <a:pt x="30708" y="8698"/>
                  <a:pt x="30779" y="8109"/>
                  <a:pt x="30814" y="7519"/>
                </a:cubicBezTo>
                <a:close/>
                <a:moveTo>
                  <a:pt x="15187" y="6823"/>
                </a:moveTo>
                <a:cubicBezTo>
                  <a:pt x="15372" y="7043"/>
                  <a:pt x="15557" y="7228"/>
                  <a:pt x="15742" y="7448"/>
                </a:cubicBezTo>
                <a:lnTo>
                  <a:pt x="15742" y="7519"/>
                </a:lnTo>
                <a:cubicBezTo>
                  <a:pt x="15698" y="8443"/>
                  <a:pt x="15698" y="9359"/>
                  <a:pt x="15742" y="10274"/>
                </a:cubicBezTo>
                <a:cubicBezTo>
                  <a:pt x="15698" y="10274"/>
                  <a:pt x="15698" y="10239"/>
                  <a:pt x="15698" y="10239"/>
                </a:cubicBezTo>
                <a:cubicBezTo>
                  <a:pt x="15521" y="10054"/>
                  <a:pt x="15372" y="9869"/>
                  <a:pt x="15187" y="9685"/>
                </a:cubicBezTo>
                <a:cubicBezTo>
                  <a:pt x="15152" y="8769"/>
                  <a:pt x="15152" y="7818"/>
                  <a:pt x="15187" y="6902"/>
                </a:cubicBezTo>
                <a:lnTo>
                  <a:pt x="15187" y="6823"/>
                </a:lnTo>
                <a:close/>
                <a:moveTo>
                  <a:pt x="33165" y="8258"/>
                </a:moveTo>
                <a:lnTo>
                  <a:pt x="33165" y="8258"/>
                </a:lnTo>
                <a:cubicBezTo>
                  <a:pt x="33305" y="8443"/>
                  <a:pt x="33420" y="8663"/>
                  <a:pt x="33570" y="8883"/>
                </a:cubicBezTo>
                <a:cubicBezTo>
                  <a:pt x="33570" y="9359"/>
                  <a:pt x="33570" y="9799"/>
                  <a:pt x="33526" y="10274"/>
                </a:cubicBezTo>
                <a:lnTo>
                  <a:pt x="33200" y="9720"/>
                </a:lnTo>
                <a:cubicBezTo>
                  <a:pt x="33200" y="9209"/>
                  <a:pt x="33200" y="8734"/>
                  <a:pt x="33165" y="8258"/>
                </a:cubicBezTo>
                <a:close/>
                <a:moveTo>
                  <a:pt x="34080" y="8179"/>
                </a:moveTo>
                <a:cubicBezTo>
                  <a:pt x="34186" y="8364"/>
                  <a:pt x="34300" y="8549"/>
                  <a:pt x="34371" y="8698"/>
                </a:cubicBezTo>
                <a:cubicBezTo>
                  <a:pt x="34450" y="8839"/>
                  <a:pt x="34520" y="8954"/>
                  <a:pt x="34556" y="9059"/>
                </a:cubicBezTo>
                <a:cubicBezTo>
                  <a:pt x="34450" y="9464"/>
                  <a:pt x="34371" y="9869"/>
                  <a:pt x="34265" y="10274"/>
                </a:cubicBezTo>
                <a:cubicBezTo>
                  <a:pt x="34230" y="10125"/>
                  <a:pt x="34186" y="9984"/>
                  <a:pt x="34115" y="9834"/>
                </a:cubicBezTo>
                <a:cubicBezTo>
                  <a:pt x="34080" y="9720"/>
                  <a:pt x="34045" y="9649"/>
                  <a:pt x="33966" y="9544"/>
                </a:cubicBezTo>
                <a:cubicBezTo>
                  <a:pt x="34010" y="9244"/>
                  <a:pt x="34045" y="8919"/>
                  <a:pt x="34045" y="8584"/>
                </a:cubicBezTo>
                <a:cubicBezTo>
                  <a:pt x="34080" y="8478"/>
                  <a:pt x="34080" y="8329"/>
                  <a:pt x="34080" y="8179"/>
                </a:cubicBezTo>
                <a:close/>
                <a:moveTo>
                  <a:pt x="36757" y="8478"/>
                </a:moveTo>
                <a:cubicBezTo>
                  <a:pt x="36977" y="8769"/>
                  <a:pt x="37197" y="9024"/>
                  <a:pt x="37417" y="9280"/>
                </a:cubicBezTo>
                <a:cubicBezTo>
                  <a:pt x="37452" y="9324"/>
                  <a:pt x="37487" y="9359"/>
                  <a:pt x="37531" y="9394"/>
                </a:cubicBezTo>
                <a:cubicBezTo>
                  <a:pt x="37267" y="9720"/>
                  <a:pt x="36942" y="10054"/>
                  <a:pt x="36651" y="10345"/>
                </a:cubicBezTo>
                <a:lnTo>
                  <a:pt x="36607" y="10310"/>
                </a:lnTo>
                <a:cubicBezTo>
                  <a:pt x="36431" y="10090"/>
                  <a:pt x="36246" y="9834"/>
                  <a:pt x="36061" y="9579"/>
                </a:cubicBezTo>
                <a:cubicBezTo>
                  <a:pt x="36281" y="9209"/>
                  <a:pt x="36537" y="8839"/>
                  <a:pt x="36757" y="8478"/>
                </a:cubicBezTo>
                <a:close/>
                <a:moveTo>
                  <a:pt x="23005" y="7158"/>
                </a:moveTo>
                <a:cubicBezTo>
                  <a:pt x="23445" y="7448"/>
                  <a:pt x="23885" y="7704"/>
                  <a:pt x="24325" y="8003"/>
                </a:cubicBezTo>
                <a:cubicBezTo>
                  <a:pt x="24325" y="8109"/>
                  <a:pt x="24281" y="8179"/>
                  <a:pt x="24246" y="8294"/>
                </a:cubicBezTo>
                <a:cubicBezTo>
                  <a:pt x="24061" y="8989"/>
                  <a:pt x="23920" y="9685"/>
                  <a:pt x="23736" y="10380"/>
                </a:cubicBezTo>
                <a:cubicBezTo>
                  <a:pt x="23295" y="10125"/>
                  <a:pt x="22890" y="9869"/>
                  <a:pt x="22450" y="9614"/>
                </a:cubicBezTo>
                <a:cubicBezTo>
                  <a:pt x="22635" y="8804"/>
                  <a:pt x="22785" y="8003"/>
                  <a:pt x="23005" y="7158"/>
                </a:cubicBezTo>
                <a:close/>
                <a:moveTo>
                  <a:pt x="27768" y="7598"/>
                </a:moveTo>
                <a:lnTo>
                  <a:pt x="28102" y="7818"/>
                </a:lnTo>
                <a:cubicBezTo>
                  <a:pt x="28393" y="8003"/>
                  <a:pt x="28763" y="8223"/>
                  <a:pt x="29124" y="8443"/>
                </a:cubicBezTo>
                <a:cubicBezTo>
                  <a:pt x="28948" y="9174"/>
                  <a:pt x="28763" y="9869"/>
                  <a:pt x="28543" y="10565"/>
                </a:cubicBezTo>
                <a:cubicBezTo>
                  <a:pt x="28067" y="10274"/>
                  <a:pt x="27627" y="9984"/>
                  <a:pt x="27222" y="9720"/>
                </a:cubicBezTo>
                <a:cubicBezTo>
                  <a:pt x="27407" y="8989"/>
                  <a:pt x="27627" y="8294"/>
                  <a:pt x="27768" y="7598"/>
                </a:cubicBezTo>
                <a:close/>
                <a:moveTo>
                  <a:pt x="35471" y="8804"/>
                </a:moveTo>
                <a:cubicBezTo>
                  <a:pt x="35656" y="9059"/>
                  <a:pt x="35806" y="9324"/>
                  <a:pt x="35991" y="9579"/>
                </a:cubicBezTo>
                <a:cubicBezTo>
                  <a:pt x="35771" y="9905"/>
                  <a:pt x="35550" y="10239"/>
                  <a:pt x="35330" y="10530"/>
                </a:cubicBezTo>
                <a:cubicBezTo>
                  <a:pt x="35330" y="10565"/>
                  <a:pt x="35286" y="10565"/>
                  <a:pt x="35286" y="10600"/>
                </a:cubicBezTo>
                <a:cubicBezTo>
                  <a:pt x="35181" y="10380"/>
                  <a:pt x="35066" y="10160"/>
                  <a:pt x="34996" y="9905"/>
                </a:cubicBezTo>
                <a:cubicBezTo>
                  <a:pt x="35146" y="9544"/>
                  <a:pt x="35330" y="9174"/>
                  <a:pt x="35471" y="8804"/>
                </a:cubicBezTo>
                <a:close/>
                <a:moveTo>
                  <a:pt x="43034" y="8734"/>
                </a:moveTo>
                <a:cubicBezTo>
                  <a:pt x="43474" y="8883"/>
                  <a:pt x="43914" y="9024"/>
                  <a:pt x="44390" y="9174"/>
                </a:cubicBezTo>
                <a:cubicBezTo>
                  <a:pt x="44240" y="9429"/>
                  <a:pt x="44090" y="9649"/>
                  <a:pt x="43949" y="9869"/>
                </a:cubicBezTo>
                <a:cubicBezTo>
                  <a:pt x="43765" y="10160"/>
                  <a:pt x="43580" y="10380"/>
                  <a:pt x="43360" y="10600"/>
                </a:cubicBezTo>
                <a:lnTo>
                  <a:pt x="43210" y="10530"/>
                </a:lnTo>
                <a:cubicBezTo>
                  <a:pt x="42814" y="10424"/>
                  <a:pt x="42444" y="10310"/>
                  <a:pt x="42074" y="10160"/>
                </a:cubicBezTo>
                <a:cubicBezTo>
                  <a:pt x="42259" y="9940"/>
                  <a:pt x="42444" y="9720"/>
                  <a:pt x="42594" y="9464"/>
                </a:cubicBezTo>
                <a:cubicBezTo>
                  <a:pt x="42770" y="9244"/>
                  <a:pt x="42884" y="8989"/>
                  <a:pt x="43034" y="8734"/>
                </a:cubicBezTo>
                <a:close/>
                <a:moveTo>
                  <a:pt x="6894" y="6313"/>
                </a:moveTo>
                <a:cubicBezTo>
                  <a:pt x="7078" y="6498"/>
                  <a:pt x="7263" y="6638"/>
                  <a:pt x="7483" y="6823"/>
                </a:cubicBezTo>
                <a:lnTo>
                  <a:pt x="7483" y="10679"/>
                </a:lnTo>
                <a:cubicBezTo>
                  <a:pt x="7263" y="10530"/>
                  <a:pt x="7043" y="10380"/>
                  <a:pt x="6858" y="10239"/>
                </a:cubicBezTo>
                <a:cubicBezTo>
                  <a:pt x="6858" y="8919"/>
                  <a:pt x="6858" y="7633"/>
                  <a:pt x="6894" y="6313"/>
                </a:cubicBezTo>
                <a:close/>
                <a:moveTo>
                  <a:pt x="12220" y="6718"/>
                </a:moveTo>
                <a:cubicBezTo>
                  <a:pt x="12361" y="6902"/>
                  <a:pt x="12475" y="7079"/>
                  <a:pt x="12581" y="7299"/>
                </a:cubicBezTo>
                <a:cubicBezTo>
                  <a:pt x="12581" y="7343"/>
                  <a:pt x="12616" y="7413"/>
                  <a:pt x="12660" y="7448"/>
                </a:cubicBezTo>
                <a:cubicBezTo>
                  <a:pt x="12660" y="8549"/>
                  <a:pt x="12695" y="9614"/>
                  <a:pt x="12731" y="10679"/>
                </a:cubicBezTo>
                <a:cubicBezTo>
                  <a:pt x="12616" y="10530"/>
                  <a:pt x="12511" y="10380"/>
                  <a:pt x="12290" y="10204"/>
                </a:cubicBezTo>
                <a:cubicBezTo>
                  <a:pt x="12255" y="9024"/>
                  <a:pt x="12220" y="7889"/>
                  <a:pt x="12220" y="6718"/>
                </a:cubicBezTo>
                <a:close/>
                <a:moveTo>
                  <a:pt x="39512" y="9059"/>
                </a:moveTo>
                <a:cubicBezTo>
                  <a:pt x="39873" y="9280"/>
                  <a:pt x="40243" y="9500"/>
                  <a:pt x="40648" y="9685"/>
                </a:cubicBezTo>
                <a:cubicBezTo>
                  <a:pt x="40278" y="10054"/>
                  <a:pt x="39908" y="10380"/>
                  <a:pt x="39512" y="10679"/>
                </a:cubicBezTo>
                <a:cubicBezTo>
                  <a:pt x="39178" y="10530"/>
                  <a:pt x="38852" y="10345"/>
                  <a:pt x="38553" y="10125"/>
                </a:cubicBezTo>
                <a:cubicBezTo>
                  <a:pt x="38887" y="9799"/>
                  <a:pt x="39213" y="9464"/>
                  <a:pt x="39512" y="9059"/>
                </a:cubicBezTo>
                <a:close/>
                <a:moveTo>
                  <a:pt x="18673" y="7043"/>
                </a:moveTo>
                <a:cubicBezTo>
                  <a:pt x="19078" y="7378"/>
                  <a:pt x="19483" y="7704"/>
                  <a:pt x="19879" y="8003"/>
                </a:cubicBezTo>
                <a:cubicBezTo>
                  <a:pt x="19809" y="8883"/>
                  <a:pt x="19703" y="9799"/>
                  <a:pt x="19624" y="10715"/>
                </a:cubicBezTo>
                <a:cubicBezTo>
                  <a:pt x="19263" y="10459"/>
                  <a:pt x="18893" y="10204"/>
                  <a:pt x="18524" y="9905"/>
                </a:cubicBezTo>
                <a:cubicBezTo>
                  <a:pt x="18524" y="8919"/>
                  <a:pt x="18603" y="7959"/>
                  <a:pt x="18673" y="7043"/>
                </a:cubicBezTo>
                <a:close/>
                <a:moveTo>
                  <a:pt x="660" y="6128"/>
                </a:moveTo>
                <a:cubicBezTo>
                  <a:pt x="881" y="6198"/>
                  <a:pt x="1065" y="6277"/>
                  <a:pt x="1285" y="6383"/>
                </a:cubicBezTo>
                <a:lnTo>
                  <a:pt x="1285" y="10864"/>
                </a:lnTo>
                <a:cubicBezTo>
                  <a:pt x="1065" y="10750"/>
                  <a:pt x="881" y="10679"/>
                  <a:pt x="660" y="10600"/>
                </a:cubicBezTo>
                <a:lnTo>
                  <a:pt x="660" y="6128"/>
                </a:lnTo>
                <a:close/>
                <a:moveTo>
                  <a:pt x="33605" y="8989"/>
                </a:moveTo>
                <a:cubicBezTo>
                  <a:pt x="33710" y="9174"/>
                  <a:pt x="33825" y="9359"/>
                  <a:pt x="33931" y="9579"/>
                </a:cubicBezTo>
                <a:cubicBezTo>
                  <a:pt x="33895" y="10019"/>
                  <a:pt x="33825" y="10459"/>
                  <a:pt x="33790" y="10899"/>
                </a:cubicBezTo>
                <a:cubicBezTo>
                  <a:pt x="33710" y="10715"/>
                  <a:pt x="33640" y="10530"/>
                  <a:pt x="33570" y="10380"/>
                </a:cubicBezTo>
                <a:cubicBezTo>
                  <a:pt x="33605" y="9905"/>
                  <a:pt x="33605" y="9429"/>
                  <a:pt x="33605" y="8989"/>
                </a:cubicBezTo>
                <a:close/>
                <a:moveTo>
                  <a:pt x="15777" y="7519"/>
                </a:moveTo>
                <a:lnTo>
                  <a:pt x="16402" y="8144"/>
                </a:lnTo>
                <a:lnTo>
                  <a:pt x="16402" y="8258"/>
                </a:lnTo>
                <a:cubicBezTo>
                  <a:pt x="16358" y="9174"/>
                  <a:pt x="16358" y="10054"/>
                  <a:pt x="16402" y="10970"/>
                </a:cubicBezTo>
                <a:cubicBezTo>
                  <a:pt x="16182" y="10750"/>
                  <a:pt x="15997" y="10530"/>
                  <a:pt x="15777" y="10345"/>
                </a:cubicBezTo>
                <a:lnTo>
                  <a:pt x="15777" y="7519"/>
                </a:lnTo>
                <a:close/>
                <a:moveTo>
                  <a:pt x="37602" y="9429"/>
                </a:moveTo>
                <a:cubicBezTo>
                  <a:pt x="37857" y="9685"/>
                  <a:pt x="38148" y="9940"/>
                  <a:pt x="38447" y="10125"/>
                </a:cubicBezTo>
                <a:cubicBezTo>
                  <a:pt x="38112" y="10459"/>
                  <a:pt x="37751" y="10750"/>
                  <a:pt x="37382" y="11005"/>
                </a:cubicBezTo>
                <a:cubicBezTo>
                  <a:pt x="37126" y="10820"/>
                  <a:pt x="36906" y="10644"/>
                  <a:pt x="36686" y="10380"/>
                </a:cubicBezTo>
                <a:cubicBezTo>
                  <a:pt x="37012" y="10090"/>
                  <a:pt x="37311" y="9764"/>
                  <a:pt x="37602" y="9429"/>
                </a:cubicBezTo>
                <a:close/>
                <a:moveTo>
                  <a:pt x="34591" y="9174"/>
                </a:moveTo>
                <a:cubicBezTo>
                  <a:pt x="34670" y="9324"/>
                  <a:pt x="34741" y="9500"/>
                  <a:pt x="34811" y="9685"/>
                </a:cubicBezTo>
                <a:cubicBezTo>
                  <a:pt x="34846" y="9764"/>
                  <a:pt x="34890" y="9834"/>
                  <a:pt x="34925" y="9905"/>
                </a:cubicBezTo>
                <a:cubicBezTo>
                  <a:pt x="34890" y="10019"/>
                  <a:pt x="34846" y="10090"/>
                  <a:pt x="34811" y="10204"/>
                </a:cubicBezTo>
                <a:cubicBezTo>
                  <a:pt x="34705" y="10459"/>
                  <a:pt x="34556" y="10750"/>
                  <a:pt x="34450" y="11040"/>
                </a:cubicBezTo>
                <a:cubicBezTo>
                  <a:pt x="34450" y="11005"/>
                  <a:pt x="34450" y="11005"/>
                  <a:pt x="34406" y="10970"/>
                </a:cubicBezTo>
                <a:cubicBezTo>
                  <a:pt x="34371" y="10785"/>
                  <a:pt x="34336" y="10565"/>
                  <a:pt x="34300" y="10380"/>
                </a:cubicBezTo>
                <a:cubicBezTo>
                  <a:pt x="34406" y="9984"/>
                  <a:pt x="34485" y="9579"/>
                  <a:pt x="34591" y="9174"/>
                </a:cubicBezTo>
                <a:close/>
                <a:moveTo>
                  <a:pt x="7554" y="6858"/>
                </a:moveTo>
                <a:cubicBezTo>
                  <a:pt x="7704" y="7008"/>
                  <a:pt x="7888" y="7158"/>
                  <a:pt x="8073" y="7263"/>
                </a:cubicBezTo>
                <a:cubicBezTo>
                  <a:pt x="8109" y="7299"/>
                  <a:pt x="8144" y="7343"/>
                  <a:pt x="8144" y="7343"/>
                </a:cubicBezTo>
                <a:lnTo>
                  <a:pt x="8144" y="11155"/>
                </a:lnTo>
                <a:cubicBezTo>
                  <a:pt x="8109" y="11120"/>
                  <a:pt x="8073" y="11120"/>
                  <a:pt x="7994" y="11084"/>
                </a:cubicBezTo>
                <a:cubicBezTo>
                  <a:pt x="7853" y="10970"/>
                  <a:pt x="7704" y="10864"/>
                  <a:pt x="7519" y="10750"/>
                </a:cubicBezTo>
                <a:cubicBezTo>
                  <a:pt x="7519" y="9429"/>
                  <a:pt x="7519" y="8144"/>
                  <a:pt x="7554" y="6858"/>
                </a:cubicBezTo>
                <a:close/>
                <a:moveTo>
                  <a:pt x="1356" y="6418"/>
                </a:moveTo>
                <a:cubicBezTo>
                  <a:pt x="1576" y="6498"/>
                  <a:pt x="1761" y="6638"/>
                  <a:pt x="1981" y="6753"/>
                </a:cubicBezTo>
                <a:lnTo>
                  <a:pt x="1981" y="11190"/>
                </a:lnTo>
                <a:cubicBezTo>
                  <a:pt x="1796" y="11084"/>
                  <a:pt x="1576" y="10970"/>
                  <a:pt x="1356" y="10864"/>
                </a:cubicBezTo>
                <a:cubicBezTo>
                  <a:pt x="1321" y="9394"/>
                  <a:pt x="1321" y="7889"/>
                  <a:pt x="1356" y="6418"/>
                </a:cubicBezTo>
                <a:close/>
                <a:moveTo>
                  <a:pt x="24396" y="8038"/>
                </a:moveTo>
                <a:cubicBezTo>
                  <a:pt x="24651" y="8179"/>
                  <a:pt x="24907" y="8364"/>
                  <a:pt x="25162" y="8514"/>
                </a:cubicBezTo>
                <a:cubicBezTo>
                  <a:pt x="25347" y="8619"/>
                  <a:pt x="25532" y="8734"/>
                  <a:pt x="25716" y="8839"/>
                </a:cubicBezTo>
                <a:cubicBezTo>
                  <a:pt x="25532" y="9579"/>
                  <a:pt x="25311" y="10310"/>
                  <a:pt x="25091" y="11040"/>
                </a:cubicBezTo>
                <a:cubicBezTo>
                  <a:pt x="25091" y="11084"/>
                  <a:pt x="25056" y="11120"/>
                  <a:pt x="25056" y="11190"/>
                </a:cubicBezTo>
                <a:cubicBezTo>
                  <a:pt x="24801" y="11005"/>
                  <a:pt x="24546" y="10864"/>
                  <a:pt x="24281" y="10715"/>
                </a:cubicBezTo>
                <a:cubicBezTo>
                  <a:pt x="24105" y="10600"/>
                  <a:pt x="23956" y="10530"/>
                  <a:pt x="23771" y="10424"/>
                </a:cubicBezTo>
                <a:cubicBezTo>
                  <a:pt x="23956" y="9720"/>
                  <a:pt x="24141" y="8989"/>
                  <a:pt x="24325" y="8294"/>
                </a:cubicBezTo>
                <a:cubicBezTo>
                  <a:pt x="24325" y="8223"/>
                  <a:pt x="24361" y="8109"/>
                  <a:pt x="24396" y="8038"/>
                </a:cubicBezTo>
                <a:close/>
                <a:moveTo>
                  <a:pt x="40683" y="9685"/>
                </a:moveTo>
                <a:cubicBezTo>
                  <a:pt x="41088" y="9869"/>
                  <a:pt x="41528" y="10054"/>
                  <a:pt x="41969" y="10204"/>
                </a:cubicBezTo>
                <a:cubicBezTo>
                  <a:pt x="41564" y="10600"/>
                  <a:pt x="41159" y="10935"/>
                  <a:pt x="40683" y="11190"/>
                </a:cubicBezTo>
                <a:cubicBezTo>
                  <a:pt x="40313" y="11040"/>
                  <a:pt x="39952" y="10899"/>
                  <a:pt x="39547" y="10715"/>
                </a:cubicBezTo>
                <a:cubicBezTo>
                  <a:pt x="39988" y="10424"/>
                  <a:pt x="40349" y="10090"/>
                  <a:pt x="40683" y="9685"/>
                </a:cubicBezTo>
                <a:close/>
                <a:moveTo>
                  <a:pt x="12731" y="7563"/>
                </a:moveTo>
                <a:lnTo>
                  <a:pt x="12731" y="7563"/>
                </a:lnTo>
                <a:cubicBezTo>
                  <a:pt x="12801" y="7704"/>
                  <a:pt x="12916" y="7853"/>
                  <a:pt x="13021" y="8003"/>
                </a:cubicBezTo>
                <a:cubicBezTo>
                  <a:pt x="13021" y="8003"/>
                  <a:pt x="13056" y="8038"/>
                  <a:pt x="13100" y="8073"/>
                </a:cubicBezTo>
                <a:cubicBezTo>
                  <a:pt x="13100" y="9103"/>
                  <a:pt x="13136" y="10160"/>
                  <a:pt x="13136" y="11225"/>
                </a:cubicBezTo>
                <a:cubicBezTo>
                  <a:pt x="13021" y="11084"/>
                  <a:pt x="12951" y="10970"/>
                  <a:pt x="12880" y="10864"/>
                </a:cubicBezTo>
                <a:cubicBezTo>
                  <a:pt x="12836" y="10820"/>
                  <a:pt x="12836" y="10785"/>
                  <a:pt x="12801" y="10750"/>
                </a:cubicBezTo>
                <a:cubicBezTo>
                  <a:pt x="12766" y="9685"/>
                  <a:pt x="12731" y="8619"/>
                  <a:pt x="12731" y="7563"/>
                </a:cubicBezTo>
                <a:close/>
                <a:moveTo>
                  <a:pt x="36026" y="9649"/>
                </a:moveTo>
                <a:cubicBezTo>
                  <a:pt x="36211" y="9905"/>
                  <a:pt x="36387" y="10125"/>
                  <a:pt x="36572" y="10345"/>
                </a:cubicBezTo>
                <a:cubicBezTo>
                  <a:pt x="36572" y="10380"/>
                  <a:pt x="36607" y="10380"/>
                  <a:pt x="36607" y="10380"/>
                </a:cubicBezTo>
                <a:cubicBezTo>
                  <a:pt x="36316" y="10679"/>
                  <a:pt x="36061" y="10935"/>
                  <a:pt x="35771" y="11190"/>
                </a:cubicBezTo>
                <a:cubicBezTo>
                  <a:pt x="35727" y="11225"/>
                  <a:pt x="35727" y="11225"/>
                  <a:pt x="35691" y="11260"/>
                </a:cubicBezTo>
                <a:cubicBezTo>
                  <a:pt x="35550" y="11084"/>
                  <a:pt x="35436" y="10864"/>
                  <a:pt x="35330" y="10644"/>
                </a:cubicBezTo>
                <a:cubicBezTo>
                  <a:pt x="35330" y="10600"/>
                  <a:pt x="35366" y="10600"/>
                  <a:pt x="35366" y="10565"/>
                </a:cubicBezTo>
                <a:cubicBezTo>
                  <a:pt x="35586" y="10274"/>
                  <a:pt x="35806" y="9940"/>
                  <a:pt x="36026" y="9649"/>
                </a:cubicBezTo>
                <a:close/>
                <a:moveTo>
                  <a:pt x="32099" y="8584"/>
                </a:moveTo>
                <a:cubicBezTo>
                  <a:pt x="32504" y="8919"/>
                  <a:pt x="32830" y="9324"/>
                  <a:pt x="33129" y="9720"/>
                </a:cubicBezTo>
                <a:cubicBezTo>
                  <a:pt x="33129" y="10274"/>
                  <a:pt x="33050" y="10820"/>
                  <a:pt x="32980" y="11340"/>
                </a:cubicBezTo>
                <a:cubicBezTo>
                  <a:pt x="32689" y="10935"/>
                  <a:pt x="32355" y="10565"/>
                  <a:pt x="31950" y="10239"/>
                </a:cubicBezTo>
                <a:cubicBezTo>
                  <a:pt x="31950" y="10125"/>
                  <a:pt x="31985" y="10019"/>
                  <a:pt x="31985" y="9905"/>
                </a:cubicBezTo>
                <a:cubicBezTo>
                  <a:pt x="32064" y="9464"/>
                  <a:pt x="32099" y="9024"/>
                  <a:pt x="32099" y="8584"/>
                </a:cubicBezTo>
                <a:close/>
                <a:moveTo>
                  <a:pt x="19959" y="8038"/>
                </a:moveTo>
                <a:cubicBezTo>
                  <a:pt x="20320" y="8294"/>
                  <a:pt x="20689" y="8549"/>
                  <a:pt x="21094" y="8804"/>
                </a:cubicBezTo>
                <a:cubicBezTo>
                  <a:pt x="20945" y="9685"/>
                  <a:pt x="20839" y="10565"/>
                  <a:pt x="20725" y="11445"/>
                </a:cubicBezTo>
                <a:cubicBezTo>
                  <a:pt x="20399" y="11225"/>
                  <a:pt x="20029" y="11005"/>
                  <a:pt x="19703" y="10750"/>
                </a:cubicBezTo>
                <a:cubicBezTo>
                  <a:pt x="19774" y="9834"/>
                  <a:pt x="19844" y="8919"/>
                  <a:pt x="19959" y="8038"/>
                </a:cubicBezTo>
                <a:close/>
                <a:moveTo>
                  <a:pt x="29168" y="8478"/>
                </a:moveTo>
                <a:cubicBezTo>
                  <a:pt x="29238" y="8514"/>
                  <a:pt x="29308" y="8549"/>
                  <a:pt x="29388" y="8584"/>
                </a:cubicBezTo>
                <a:cubicBezTo>
                  <a:pt x="29749" y="8804"/>
                  <a:pt x="30154" y="9059"/>
                  <a:pt x="30523" y="9280"/>
                </a:cubicBezTo>
                <a:cubicBezTo>
                  <a:pt x="30374" y="10054"/>
                  <a:pt x="30189" y="10750"/>
                  <a:pt x="29934" y="11445"/>
                </a:cubicBezTo>
                <a:cubicBezTo>
                  <a:pt x="29749" y="11340"/>
                  <a:pt x="29564" y="11225"/>
                  <a:pt x="29423" y="11120"/>
                </a:cubicBezTo>
                <a:cubicBezTo>
                  <a:pt x="29124" y="10935"/>
                  <a:pt x="28833" y="10750"/>
                  <a:pt x="28578" y="10565"/>
                </a:cubicBezTo>
                <a:cubicBezTo>
                  <a:pt x="28798" y="9905"/>
                  <a:pt x="29018" y="9174"/>
                  <a:pt x="29168" y="8478"/>
                </a:cubicBezTo>
                <a:close/>
                <a:moveTo>
                  <a:pt x="38482" y="10160"/>
                </a:moveTo>
                <a:cubicBezTo>
                  <a:pt x="38808" y="10380"/>
                  <a:pt x="39107" y="10565"/>
                  <a:pt x="39433" y="10715"/>
                </a:cubicBezTo>
                <a:cubicBezTo>
                  <a:pt x="39072" y="11005"/>
                  <a:pt x="38632" y="11260"/>
                  <a:pt x="38192" y="11481"/>
                </a:cubicBezTo>
                <a:cubicBezTo>
                  <a:pt x="37928" y="11375"/>
                  <a:pt x="37672" y="11190"/>
                  <a:pt x="37417" y="11040"/>
                </a:cubicBezTo>
                <a:cubicBezTo>
                  <a:pt x="37787" y="10750"/>
                  <a:pt x="38148" y="10494"/>
                  <a:pt x="38482" y="10160"/>
                </a:cubicBezTo>
                <a:close/>
                <a:moveTo>
                  <a:pt x="2051" y="6788"/>
                </a:moveTo>
                <a:cubicBezTo>
                  <a:pt x="2236" y="6902"/>
                  <a:pt x="2456" y="7008"/>
                  <a:pt x="2641" y="7123"/>
                </a:cubicBezTo>
                <a:cubicBezTo>
                  <a:pt x="2641" y="8619"/>
                  <a:pt x="2677" y="10090"/>
                  <a:pt x="2677" y="11525"/>
                </a:cubicBezTo>
                <a:cubicBezTo>
                  <a:pt x="2456" y="11410"/>
                  <a:pt x="2272" y="11304"/>
                  <a:pt x="2051" y="11190"/>
                </a:cubicBezTo>
                <a:lnTo>
                  <a:pt x="2051" y="6788"/>
                </a:lnTo>
                <a:close/>
                <a:moveTo>
                  <a:pt x="33966" y="9649"/>
                </a:moveTo>
                <a:cubicBezTo>
                  <a:pt x="34010" y="9720"/>
                  <a:pt x="34045" y="9799"/>
                  <a:pt x="34045" y="9869"/>
                </a:cubicBezTo>
                <a:cubicBezTo>
                  <a:pt x="34115" y="10019"/>
                  <a:pt x="34186" y="10204"/>
                  <a:pt x="34230" y="10380"/>
                </a:cubicBezTo>
                <a:cubicBezTo>
                  <a:pt x="34151" y="10750"/>
                  <a:pt x="34045" y="11155"/>
                  <a:pt x="33931" y="11525"/>
                </a:cubicBezTo>
                <a:lnTo>
                  <a:pt x="33931" y="11481"/>
                </a:lnTo>
                <a:cubicBezTo>
                  <a:pt x="33895" y="11304"/>
                  <a:pt x="33860" y="11155"/>
                  <a:pt x="33825" y="11005"/>
                </a:cubicBezTo>
                <a:cubicBezTo>
                  <a:pt x="33895" y="10565"/>
                  <a:pt x="33931" y="10125"/>
                  <a:pt x="33966" y="9649"/>
                </a:cubicBezTo>
                <a:close/>
                <a:moveTo>
                  <a:pt x="8214" y="7378"/>
                </a:moveTo>
                <a:cubicBezTo>
                  <a:pt x="8434" y="7519"/>
                  <a:pt x="8654" y="7704"/>
                  <a:pt x="8875" y="7853"/>
                </a:cubicBezTo>
                <a:cubicBezTo>
                  <a:pt x="8839" y="8954"/>
                  <a:pt x="8839" y="10090"/>
                  <a:pt x="8875" y="11190"/>
                </a:cubicBezTo>
                <a:lnTo>
                  <a:pt x="8875" y="11595"/>
                </a:lnTo>
                <a:cubicBezTo>
                  <a:pt x="8654" y="11481"/>
                  <a:pt x="8434" y="11340"/>
                  <a:pt x="8214" y="11190"/>
                </a:cubicBezTo>
                <a:lnTo>
                  <a:pt x="8214" y="7378"/>
                </a:lnTo>
                <a:close/>
                <a:moveTo>
                  <a:pt x="16437" y="8179"/>
                </a:moveTo>
                <a:cubicBezTo>
                  <a:pt x="16657" y="8399"/>
                  <a:pt x="16842" y="8584"/>
                  <a:pt x="17062" y="8769"/>
                </a:cubicBezTo>
                <a:lnTo>
                  <a:pt x="17062" y="8839"/>
                </a:lnTo>
                <a:cubicBezTo>
                  <a:pt x="17018" y="9764"/>
                  <a:pt x="17018" y="10679"/>
                  <a:pt x="17062" y="11630"/>
                </a:cubicBezTo>
                <a:cubicBezTo>
                  <a:pt x="16877" y="11410"/>
                  <a:pt x="16657" y="11225"/>
                  <a:pt x="16472" y="11005"/>
                </a:cubicBezTo>
                <a:cubicBezTo>
                  <a:pt x="16437" y="10090"/>
                  <a:pt x="16437" y="9174"/>
                  <a:pt x="16437" y="8258"/>
                </a:cubicBezTo>
                <a:lnTo>
                  <a:pt x="16437" y="8179"/>
                </a:lnTo>
                <a:close/>
                <a:moveTo>
                  <a:pt x="34961" y="9984"/>
                </a:moveTo>
                <a:cubicBezTo>
                  <a:pt x="35066" y="10204"/>
                  <a:pt x="35146" y="10424"/>
                  <a:pt x="35251" y="10644"/>
                </a:cubicBezTo>
                <a:lnTo>
                  <a:pt x="34591" y="11630"/>
                </a:lnTo>
                <a:cubicBezTo>
                  <a:pt x="34520" y="11481"/>
                  <a:pt x="34485" y="11304"/>
                  <a:pt x="34450" y="11120"/>
                </a:cubicBezTo>
                <a:cubicBezTo>
                  <a:pt x="34591" y="10820"/>
                  <a:pt x="34741" y="10530"/>
                  <a:pt x="34846" y="10204"/>
                </a:cubicBezTo>
                <a:cubicBezTo>
                  <a:pt x="34890" y="10125"/>
                  <a:pt x="34925" y="10054"/>
                  <a:pt x="34961" y="9984"/>
                </a:cubicBezTo>
                <a:close/>
                <a:moveTo>
                  <a:pt x="42004" y="10239"/>
                </a:moveTo>
                <a:cubicBezTo>
                  <a:pt x="42409" y="10345"/>
                  <a:pt x="42814" y="10494"/>
                  <a:pt x="43175" y="10600"/>
                </a:cubicBezTo>
                <a:lnTo>
                  <a:pt x="43324" y="10644"/>
                </a:lnTo>
                <a:cubicBezTo>
                  <a:pt x="42919" y="11040"/>
                  <a:pt x="42444" y="11375"/>
                  <a:pt x="41969" y="11630"/>
                </a:cubicBezTo>
                <a:lnTo>
                  <a:pt x="41889" y="11630"/>
                </a:lnTo>
                <a:cubicBezTo>
                  <a:pt x="41528" y="11481"/>
                  <a:pt x="41123" y="11375"/>
                  <a:pt x="40754" y="11225"/>
                </a:cubicBezTo>
                <a:cubicBezTo>
                  <a:pt x="41229" y="10935"/>
                  <a:pt x="41634" y="10600"/>
                  <a:pt x="42004" y="10239"/>
                </a:cubicBezTo>
                <a:close/>
                <a:moveTo>
                  <a:pt x="13136" y="8144"/>
                </a:moveTo>
                <a:lnTo>
                  <a:pt x="13136" y="8144"/>
                </a:lnTo>
                <a:cubicBezTo>
                  <a:pt x="13241" y="8223"/>
                  <a:pt x="13356" y="8294"/>
                  <a:pt x="13461" y="8399"/>
                </a:cubicBezTo>
                <a:cubicBezTo>
                  <a:pt x="13461" y="9499"/>
                  <a:pt x="13497" y="10598"/>
                  <a:pt x="13540" y="11697"/>
                </a:cubicBezTo>
                <a:lnTo>
                  <a:pt x="13540" y="11697"/>
                </a:lnTo>
                <a:cubicBezTo>
                  <a:pt x="13538" y="11663"/>
                  <a:pt x="13495" y="11629"/>
                  <a:pt x="13461" y="11595"/>
                </a:cubicBezTo>
                <a:cubicBezTo>
                  <a:pt x="13356" y="11481"/>
                  <a:pt x="13276" y="11410"/>
                  <a:pt x="13206" y="11304"/>
                </a:cubicBezTo>
                <a:cubicBezTo>
                  <a:pt x="13171" y="10239"/>
                  <a:pt x="13171" y="9174"/>
                  <a:pt x="13136" y="8144"/>
                </a:cubicBezTo>
                <a:close/>
                <a:moveTo>
                  <a:pt x="36651" y="10424"/>
                </a:moveTo>
                <a:cubicBezTo>
                  <a:pt x="36871" y="10679"/>
                  <a:pt x="37091" y="10864"/>
                  <a:pt x="37346" y="11040"/>
                </a:cubicBezTo>
                <a:cubicBezTo>
                  <a:pt x="36977" y="11304"/>
                  <a:pt x="36572" y="11560"/>
                  <a:pt x="36211" y="11815"/>
                </a:cubicBezTo>
                <a:cubicBezTo>
                  <a:pt x="36061" y="11665"/>
                  <a:pt x="35876" y="11525"/>
                  <a:pt x="35771" y="11340"/>
                </a:cubicBezTo>
                <a:cubicBezTo>
                  <a:pt x="35727" y="11340"/>
                  <a:pt x="35727" y="11340"/>
                  <a:pt x="35727" y="11304"/>
                </a:cubicBezTo>
                <a:cubicBezTo>
                  <a:pt x="35771" y="11304"/>
                  <a:pt x="35771" y="11260"/>
                  <a:pt x="35806" y="11225"/>
                </a:cubicBezTo>
                <a:cubicBezTo>
                  <a:pt x="36096" y="10970"/>
                  <a:pt x="36352" y="10715"/>
                  <a:pt x="36651" y="10424"/>
                </a:cubicBezTo>
                <a:close/>
                <a:moveTo>
                  <a:pt x="39512" y="10750"/>
                </a:moveTo>
                <a:cubicBezTo>
                  <a:pt x="39873" y="10935"/>
                  <a:pt x="40243" y="11084"/>
                  <a:pt x="40648" y="11225"/>
                </a:cubicBezTo>
                <a:cubicBezTo>
                  <a:pt x="40208" y="11481"/>
                  <a:pt x="39732" y="11701"/>
                  <a:pt x="39248" y="11921"/>
                </a:cubicBezTo>
                <a:cubicBezTo>
                  <a:pt x="38922" y="11780"/>
                  <a:pt x="38588" y="11665"/>
                  <a:pt x="38262" y="11525"/>
                </a:cubicBezTo>
                <a:cubicBezTo>
                  <a:pt x="38702" y="11304"/>
                  <a:pt x="39107" y="11040"/>
                  <a:pt x="39512" y="10750"/>
                </a:cubicBezTo>
                <a:close/>
                <a:moveTo>
                  <a:pt x="2712" y="7158"/>
                </a:moveTo>
                <a:cubicBezTo>
                  <a:pt x="2932" y="7299"/>
                  <a:pt x="3117" y="7448"/>
                  <a:pt x="3337" y="7598"/>
                </a:cubicBezTo>
                <a:cubicBezTo>
                  <a:pt x="3337" y="9024"/>
                  <a:pt x="3337" y="10494"/>
                  <a:pt x="3372" y="11965"/>
                </a:cubicBezTo>
                <a:cubicBezTo>
                  <a:pt x="3152" y="11815"/>
                  <a:pt x="2932" y="11701"/>
                  <a:pt x="2712" y="11560"/>
                </a:cubicBezTo>
                <a:lnTo>
                  <a:pt x="2712" y="7158"/>
                </a:lnTo>
                <a:close/>
                <a:moveTo>
                  <a:pt x="33200" y="9799"/>
                </a:moveTo>
                <a:cubicBezTo>
                  <a:pt x="33305" y="9984"/>
                  <a:pt x="33420" y="10204"/>
                  <a:pt x="33526" y="10380"/>
                </a:cubicBezTo>
                <a:cubicBezTo>
                  <a:pt x="33490" y="10864"/>
                  <a:pt x="33420" y="11340"/>
                  <a:pt x="33349" y="11815"/>
                </a:cubicBezTo>
                <a:cubicBezTo>
                  <a:pt x="33349" y="11850"/>
                  <a:pt x="33305" y="11921"/>
                  <a:pt x="33305" y="11965"/>
                </a:cubicBezTo>
                <a:cubicBezTo>
                  <a:pt x="33235" y="11780"/>
                  <a:pt x="33129" y="11595"/>
                  <a:pt x="33015" y="11410"/>
                </a:cubicBezTo>
                <a:cubicBezTo>
                  <a:pt x="33129" y="10864"/>
                  <a:pt x="33165" y="10345"/>
                  <a:pt x="33200" y="9799"/>
                </a:cubicBezTo>
                <a:close/>
                <a:moveTo>
                  <a:pt x="8919" y="7889"/>
                </a:moveTo>
                <a:cubicBezTo>
                  <a:pt x="9139" y="8038"/>
                  <a:pt x="9315" y="8144"/>
                  <a:pt x="9535" y="8294"/>
                </a:cubicBezTo>
                <a:lnTo>
                  <a:pt x="9535" y="11155"/>
                </a:lnTo>
                <a:cubicBezTo>
                  <a:pt x="9535" y="11410"/>
                  <a:pt x="9535" y="11701"/>
                  <a:pt x="9579" y="12000"/>
                </a:cubicBezTo>
                <a:cubicBezTo>
                  <a:pt x="9359" y="11886"/>
                  <a:pt x="9139" y="11780"/>
                  <a:pt x="8919" y="11630"/>
                </a:cubicBezTo>
                <a:lnTo>
                  <a:pt x="8919" y="11190"/>
                </a:lnTo>
                <a:lnTo>
                  <a:pt x="8919" y="7889"/>
                </a:lnTo>
                <a:close/>
                <a:moveTo>
                  <a:pt x="25787" y="8883"/>
                </a:moveTo>
                <a:cubicBezTo>
                  <a:pt x="26227" y="9139"/>
                  <a:pt x="26667" y="9429"/>
                  <a:pt x="27143" y="9720"/>
                </a:cubicBezTo>
                <a:cubicBezTo>
                  <a:pt x="26923" y="10494"/>
                  <a:pt x="26667" y="11260"/>
                  <a:pt x="26412" y="12000"/>
                </a:cubicBezTo>
                <a:cubicBezTo>
                  <a:pt x="25972" y="11745"/>
                  <a:pt x="25532" y="11481"/>
                  <a:pt x="25091" y="11190"/>
                </a:cubicBezTo>
                <a:cubicBezTo>
                  <a:pt x="25127" y="11155"/>
                  <a:pt x="25127" y="11120"/>
                  <a:pt x="25162" y="11084"/>
                </a:cubicBezTo>
                <a:cubicBezTo>
                  <a:pt x="25347" y="10345"/>
                  <a:pt x="25567" y="9614"/>
                  <a:pt x="25787" y="8883"/>
                </a:cubicBezTo>
                <a:close/>
                <a:moveTo>
                  <a:pt x="34265" y="10494"/>
                </a:moveTo>
                <a:cubicBezTo>
                  <a:pt x="34300" y="10679"/>
                  <a:pt x="34336" y="10820"/>
                  <a:pt x="34371" y="10970"/>
                </a:cubicBezTo>
                <a:cubicBezTo>
                  <a:pt x="34371" y="11040"/>
                  <a:pt x="34371" y="11084"/>
                  <a:pt x="34406" y="11120"/>
                </a:cubicBezTo>
                <a:cubicBezTo>
                  <a:pt x="34265" y="11445"/>
                  <a:pt x="34115" y="11745"/>
                  <a:pt x="34010" y="12070"/>
                </a:cubicBezTo>
                <a:cubicBezTo>
                  <a:pt x="34010" y="11921"/>
                  <a:pt x="33966" y="11815"/>
                  <a:pt x="33966" y="11665"/>
                </a:cubicBezTo>
                <a:cubicBezTo>
                  <a:pt x="34080" y="11260"/>
                  <a:pt x="34151" y="10899"/>
                  <a:pt x="34265" y="10494"/>
                </a:cubicBezTo>
                <a:close/>
                <a:moveTo>
                  <a:pt x="21130" y="8839"/>
                </a:moveTo>
                <a:cubicBezTo>
                  <a:pt x="21535" y="9139"/>
                  <a:pt x="21975" y="9394"/>
                  <a:pt x="22415" y="9649"/>
                </a:cubicBezTo>
                <a:cubicBezTo>
                  <a:pt x="22230" y="10494"/>
                  <a:pt x="22080" y="11340"/>
                  <a:pt x="21940" y="12185"/>
                </a:cubicBezTo>
                <a:cubicBezTo>
                  <a:pt x="21570" y="11965"/>
                  <a:pt x="21165" y="11701"/>
                  <a:pt x="20804" y="11481"/>
                </a:cubicBezTo>
                <a:cubicBezTo>
                  <a:pt x="20874" y="10600"/>
                  <a:pt x="20980" y="9720"/>
                  <a:pt x="21130" y="8839"/>
                </a:cubicBezTo>
                <a:close/>
                <a:moveTo>
                  <a:pt x="35286" y="10715"/>
                </a:moveTo>
                <a:cubicBezTo>
                  <a:pt x="35401" y="10935"/>
                  <a:pt x="35506" y="11120"/>
                  <a:pt x="35656" y="11304"/>
                </a:cubicBezTo>
                <a:cubicBezTo>
                  <a:pt x="35366" y="11595"/>
                  <a:pt x="35066" y="11886"/>
                  <a:pt x="34776" y="12185"/>
                </a:cubicBezTo>
                <a:lnTo>
                  <a:pt x="34776" y="12141"/>
                </a:lnTo>
                <a:cubicBezTo>
                  <a:pt x="34705" y="12000"/>
                  <a:pt x="34670" y="11850"/>
                  <a:pt x="34591" y="11701"/>
                </a:cubicBezTo>
                <a:cubicBezTo>
                  <a:pt x="34811" y="11375"/>
                  <a:pt x="35066" y="11040"/>
                  <a:pt x="35286" y="10715"/>
                </a:cubicBezTo>
                <a:close/>
                <a:moveTo>
                  <a:pt x="37382" y="11084"/>
                </a:moveTo>
                <a:cubicBezTo>
                  <a:pt x="37637" y="11225"/>
                  <a:pt x="37892" y="11375"/>
                  <a:pt x="38148" y="11525"/>
                </a:cubicBezTo>
                <a:cubicBezTo>
                  <a:pt x="37751" y="11745"/>
                  <a:pt x="37346" y="11921"/>
                  <a:pt x="36942" y="12106"/>
                </a:cubicBezTo>
                <a:cubicBezTo>
                  <a:pt x="36906" y="12141"/>
                  <a:pt x="36871" y="12141"/>
                  <a:pt x="36827" y="12185"/>
                </a:cubicBezTo>
                <a:cubicBezTo>
                  <a:pt x="36607" y="12070"/>
                  <a:pt x="36431" y="11965"/>
                  <a:pt x="36281" y="11850"/>
                </a:cubicBezTo>
                <a:cubicBezTo>
                  <a:pt x="36651" y="11595"/>
                  <a:pt x="37012" y="11340"/>
                  <a:pt x="37382" y="11084"/>
                </a:cubicBezTo>
                <a:close/>
                <a:moveTo>
                  <a:pt x="17097" y="8804"/>
                </a:moveTo>
                <a:cubicBezTo>
                  <a:pt x="17282" y="8989"/>
                  <a:pt x="17458" y="9139"/>
                  <a:pt x="17643" y="9280"/>
                </a:cubicBezTo>
                <a:lnTo>
                  <a:pt x="17643" y="9429"/>
                </a:lnTo>
                <a:cubicBezTo>
                  <a:pt x="17643" y="10345"/>
                  <a:pt x="17678" y="11304"/>
                  <a:pt x="17722" y="12220"/>
                </a:cubicBezTo>
                <a:cubicBezTo>
                  <a:pt x="17538" y="12035"/>
                  <a:pt x="17317" y="11850"/>
                  <a:pt x="17133" y="11665"/>
                </a:cubicBezTo>
                <a:cubicBezTo>
                  <a:pt x="17097" y="10715"/>
                  <a:pt x="17097" y="9799"/>
                  <a:pt x="17097" y="8839"/>
                </a:cubicBezTo>
                <a:lnTo>
                  <a:pt x="17097" y="8804"/>
                </a:lnTo>
                <a:close/>
                <a:moveTo>
                  <a:pt x="13497" y="8443"/>
                </a:moveTo>
                <a:lnTo>
                  <a:pt x="13497" y="8443"/>
                </a:lnTo>
                <a:cubicBezTo>
                  <a:pt x="13681" y="8584"/>
                  <a:pt x="13866" y="8734"/>
                  <a:pt x="14086" y="8883"/>
                </a:cubicBezTo>
                <a:cubicBezTo>
                  <a:pt x="14122" y="8883"/>
                  <a:pt x="14122" y="8919"/>
                  <a:pt x="14157" y="8919"/>
                </a:cubicBezTo>
                <a:cubicBezTo>
                  <a:pt x="14200" y="10042"/>
                  <a:pt x="14235" y="11132"/>
                  <a:pt x="14270" y="12255"/>
                </a:cubicBezTo>
                <a:lnTo>
                  <a:pt x="14270" y="12255"/>
                </a:lnTo>
                <a:cubicBezTo>
                  <a:pt x="14015" y="12105"/>
                  <a:pt x="13796" y="11920"/>
                  <a:pt x="13611" y="11745"/>
                </a:cubicBezTo>
                <a:cubicBezTo>
                  <a:pt x="13541" y="10644"/>
                  <a:pt x="13541" y="9544"/>
                  <a:pt x="13497" y="8443"/>
                </a:cubicBezTo>
                <a:close/>
                <a:moveTo>
                  <a:pt x="9614" y="8329"/>
                </a:moveTo>
                <a:cubicBezTo>
                  <a:pt x="9684" y="8399"/>
                  <a:pt x="9799" y="8478"/>
                  <a:pt x="9905" y="8549"/>
                </a:cubicBezTo>
                <a:cubicBezTo>
                  <a:pt x="9975" y="8584"/>
                  <a:pt x="10089" y="8663"/>
                  <a:pt x="10160" y="8734"/>
                </a:cubicBezTo>
                <a:cubicBezTo>
                  <a:pt x="10195" y="9940"/>
                  <a:pt x="10195" y="11155"/>
                  <a:pt x="10195" y="12361"/>
                </a:cubicBezTo>
                <a:cubicBezTo>
                  <a:pt x="10125" y="12290"/>
                  <a:pt x="10019" y="12255"/>
                  <a:pt x="9905" y="12185"/>
                </a:cubicBezTo>
                <a:cubicBezTo>
                  <a:pt x="9799" y="12141"/>
                  <a:pt x="9720" y="12070"/>
                  <a:pt x="9614" y="12035"/>
                </a:cubicBezTo>
                <a:lnTo>
                  <a:pt x="9614" y="11155"/>
                </a:lnTo>
                <a:lnTo>
                  <a:pt x="9614" y="8329"/>
                </a:lnTo>
                <a:close/>
                <a:moveTo>
                  <a:pt x="30594" y="9324"/>
                </a:moveTo>
                <a:cubicBezTo>
                  <a:pt x="31034" y="9614"/>
                  <a:pt x="31474" y="9940"/>
                  <a:pt x="31879" y="10274"/>
                </a:cubicBezTo>
                <a:cubicBezTo>
                  <a:pt x="31765" y="11005"/>
                  <a:pt x="31545" y="11701"/>
                  <a:pt x="31289" y="12361"/>
                </a:cubicBezTo>
                <a:cubicBezTo>
                  <a:pt x="30884" y="12035"/>
                  <a:pt x="30444" y="11780"/>
                  <a:pt x="30048" y="11525"/>
                </a:cubicBezTo>
                <a:cubicBezTo>
                  <a:pt x="30004" y="11525"/>
                  <a:pt x="30004" y="11525"/>
                  <a:pt x="29969" y="11481"/>
                </a:cubicBezTo>
                <a:cubicBezTo>
                  <a:pt x="30224" y="10785"/>
                  <a:pt x="30444" y="10090"/>
                  <a:pt x="30594" y="9324"/>
                </a:cubicBezTo>
                <a:close/>
                <a:moveTo>
                  <a:pt x="3416" y="7633"/>
                </a:moveTo>
                <a:cubicBezTo>
                  <a:pt x="3636" y="7783"/>
                  <a:pt x="3812" y="7924"/>
                  <a:pt x="4032" y="8109"/>
                </a:cubicBezTo>
                <a:cubicBezTo>
                  <a:pt x="4032" y="9500"/>
                  <a:pt x="4032" y="10970"/>
                  <a:pt x="4076" y="12405"/>
                </a:cubicBezTo>
                <a:cubicBezTo>
                  <a:pt x="3856" y="12255"/>
                  <a:pt x="3636" y="12141"/>
                  <a:pt x="3416" y="12000"/>
                </a:cubicBezTo>
                <a:lnTo>
                  <a:pt x="3416" y="7633"/>
                </a:lnTo>
                <a:close/>
                <a:moveTo>
                  <a:pt x="33570" y="10494"/>
                </a:moveTo>
                <a:cubicBezTo>
                  <a:pt x="33640" y="10679"/>
                  <a:pt x="33710" y="10820"/>
                  <a:pt x="33746" y="11005"/>
                </a:cubicBezTo>
                <a:cubicBezTo>
                  <a:pt x="33710" y="11445"/>
                  <a:pt x="33605" y="11921"/>
                  <a:pt x="33526" y="12361"/>
                </a:cubicBezTo>
                <a:cubicBezTo>
                  <a:pt x="33490" y="12405"/>
                  <a:pt x="33490" y="12440"/>
                  <a:pt x="33490" y="12475"/>
                </a:cubicBezTo>
                <a:cubicBezTo>
                  <a:pt x="33455" y="12326"/>
                  <a:pt x="33420" y="12185"/>
                  <a:pt x="33349" y="12035"/>
                </a:cubicBezTo>
                <a:cubicBezTo>
                  <a:pt x="33385" y="11965"/>
                  <a:pt x="33385" y="11886"/>
                  <a:pt x="33420" y="11815"/>
                </a:cubicBezTo>
                <a:cubicBezTo>
                  <a:pt x="33490" y="11375"/>
                  <a:pt x="33526" y="10935"/>
                  <a:pt x="33570" y="10494"/>
                </a:cubicBezTo>
                <a:close/>
                <a:moveTo>
                  <a:pt x="34406" y="11225"/>
                </a:moveTo>
                <a:cubicBezTo>
                  <a:pt x="34450" y="11375"/>
                  <a:pt x="34485" y="11525"/>
                  <a:pt x="34556" y="11701"/>
                </a:cubicBezTo>
                <a:cubicBezTo>
                  <a:pt x="34371" y="11965"/>
                  <a:pt x="34186" y="12255"/>
                  <a:pt x="34010" y="12511"/>
                </a:cubicBezTo>
                <a:lnTo>
                  <a:pt x="34010" y="12185"/>
                </a:lnTo>
                <a:cubicBezTo>
                  <a:pt x="34151" y="11850"/>
                  <a:pt x="34300" y="11560"/>
                  <a:pt x="34406" y="11225"/>
                </a:cubicBezTo>
                <a:close/>
                <a:moveTo>
                  <a:pt x="38192" y="11560"/>
                </a:moveTo>
                <a:cubicBezTo>
                  <a:pt x="38517" y="11701"/>
                  <a:pt x="38852" y="11815"/>
                  <a:pt x="39178" y="11965"/>
                </a:cubicBezTo>
                <a:cubicBezTo>
                  <a:pt x="38738" y="12141"/>
                  <a:pt x="38297" y="12290"/>
                  <a:pt x="37822" y="12475"/>
                </a:cubicBezTo>
                <a:cubicBezTo>
                  <a:pt x="37787" y="12475"/>
                  <a:pt x="37751" y="12511"/>
                  <a:pt x="37707" y="12511"/>
                </a:cubicBezTo>
                <a:cubicBezTo>
                  <a:pt x="37417" y="12440"/>
                  <a:pt x="37126" y="12326"/>
                  <a:pt x="36871" y="12220"/>
                </a:cubicBezTo>
                <a:cubicBezTo>
                  <a:pt x="36906" y="12185"/>
                  <a:pt x="36942" y="12185"/>
                  <a:pt x="36977" y="12141"/>
                </a:cubicBezTo>
                <a:cubicBezTo>
                  <a:pt x="37382" y="11965"/>
                  <a:pt x="37787" y="11780"/>
                  <a:pt x="38192" y="11560"/>
                </a:cubicBezTo>
                <a:close/>
                <a:moveTo>
                  <a:pt x="35691" y="11340"/>
                </a:moveTo>
                <a:lnTo>
                  <a:pt x="35691" y="11375"/>
                </a:lnTo>
                <a:cubicBezTo>
                  <a:pt x="35841" y="11560"/>
                  <a:pt x="35991" y="11701"/>
                  <a:pt x="36167" y="11815"/>
                </a:cubicBezTo>
                <a:cubicBezTo>
                  <a:pt x="35806" y="12070"/>
                  <a:pt x="35436" y="12326"/>
                  <a:pt x="35066" y="12581"/>
                </a:cubicBezTo>
                <a:cubicBezTo>
                  <a:pt x="34961" y="12475"/>
                  <a:pt x="34890" y="12361"/>
                  <a:pt x="34811" y="12220"/>
                </a:cubicBezTo>
                <a:cubicBezTo>
                  <a:pt x="35110" y="11921"/>
                  <a:pt x="35401" y="11630"/>
                  <a:pt x="35691" y="11340"/>
                </a:cubicBezTo>
                <a:close/>
                <a:moveTo>
                  <a:pt x="14236" y="8954"/>
                </a:moveTo>
                <a:cubicBezTo>
                  <a:pt x="14377" y="9059"/>
                  <a:pt x="14527" y="9174"/>
                  <a:pt x="14641" y="9280"/>
                </a:cubicBezTo>
                <a:cubicBezTo>
                  <a:pt x="14676" y="10424"/>
                  <a:pt x="14712" y="11560"/>
                  <a:pt x="14782" y="12660"/>
                </a:cubicBezTo>
                <a:cubicBezTo>
                  <a:pt x="14641" y="12546"/>
                  <a:pt x="14491" y="12440"/>
                  <a:pt x="14342" y="12326"/>
                </a:cubicBezTo>
                <a:cubicBezTo>
                  <a:pt x="14271" y="11225"/>
                  <a:pt x="14236" y="10090"/>
                  <a:pt x="14236" y="8954"/>
                </a:cubicBezTo>
                <a:close/>
                <a:moveTo>
                  <a:pt x="10239" y="8769"/>
                </a:moveTo>
                <a:lnTo>
                  <a:pt x="10239" y="8769"/>
                </a:lnTo>
                <a:cubicBezTo>
                  <a:pt x="10459" y="8883"/>
                  <a:pt x="10635" y="9024"/>
                  <a:pt x="10855" y="9174"/>
                </a:cubicBezTo>
                <a:cubicBezTo>
                  <a:pt x="10855" y="10380"/>
                  <a:pt x="10855" y="11560"/>
                  <a:pt x="10899" y="12731"/>
                </a:cubicBezTo>
                <a:cubicBezTo>
                  <a:pt x="10679" y="12625"/>
                  <a:pt x="10494" y="12511"/>
                  <a:pt x="10274" y="12405"/>
                </a:cubicBezTo>
                <a:cubicBezTo>
                  <a:pt x="10274" y="11190"/>
                  <a:pt x="10239" y="9984"/>
                  <a:pt x="10239" y="8769"/>
                </a:cubicBezTo>
                <a:close/>
                <a:moveTo>
                  <a:pt x="27187" y="9764"/>
                </a:moveTo>
                <a:cubicBezTo>
                  <a:pt x="27627" y="10019"/>
                  <a:pt x="28067" y="10310"/>
                  <a:pt x="28507" y="10600"/>
                </a:cubicBezTo>
                <a:cubicBezTo>
                  <a:pt x="28243" y="11340"/>
                  <a:pt x="27988" y="12035"/>
                  <a:pt x="27697" y="12731"/>
                </a:cubicBezTo>
                <a:cubicBezTo>
                  <a:pt x="27662" y="12731"/>
                  <a:pt x="27627" y="12695"/>
                  <a:pt x="27583" y="12660"/>
                </a:cubicBezTo>
                <a:cubicBezTo>
                  <a:pt x="27187" y="12440"/>
                  <a:pt x="26817" y="12255"/>
                  <a:pt x="26562" y="12106"/>
                </a:cubicBezTo>
                <a:cubicBezTo>
                  <a:pt x="26526" y="12070"/>
                  <a:pt x="26482" y="12035"/>
                  <a:pt x="26447" y="12035"/>
                </a:cubicBezTo>
                <a:cubicBezTo>
                  <a:pt x="26703" y="11260"/>
                  <a:pt x="26967" y="10530"/>
                  <a:pt x="27187" y="9764"/>
                </a:cubicBezTo>
                <a:close/>
                <a:moveTo>
                  <a:pt x="17722" y="9359"/>
                </a:moveTo>
                <a:cubicBezTo>
                  <a:pt x="17943" y="9544"/>
                  <a:pt x="18198" y="9764"/>
                  <a:pt x="18453" y="9940"/>
                </a:cubicBezTo>
                <a:lnTo>
                  <a:pt x="18453" y="10274"/>
                </a:lnTo>
                <a:cubicBezTo>
                  <a:pt x="18418" y="11120"/>
                  <a:pt x="18418" y="11965"/>
                  <a:pt x="18453" y="12801"/>
                </a:cubicBezTo>
                <a:cubicBezTo>
                  <a:pt x="18383" y="12766"/>
                  <a:pt x="18304" y="12695"/>
                  <a:pt x="18268" y="12660"/>
                </a:cubicBezTo>
                <a:cubicBezTo>
                  <a:pt x="18083" y="12546"/>
                  <a:pt x="17943" y="12405"/>
                  <a:pt x="17793" y="12255"/>
                </a:cubicBezTo>
                <a:cubicBezTo>
                  <a:pt x="17722" y="11340"/>
                  <a:pt x="17678" y="10380"/>
                  <a:pt x="17722" y="9429"/>
                </a:cubicBezTo>
                <a:lnTo>
                  <a:pt x="17722" y="9359"/>
                </a:lnTo>
                <a:close/>
                <a:moveTo>
                  <a:pt x="4076" y="8144"/>
                </a:moveTo>
                <a:lnTo>
                  <a:pt x="4076" y="8144"/>
                </a:lnTo>
                <a:cubicBezTo>
                  <a:pt x="4296" y="8294"/>
                  <a:pt x="4473" y="8443"/>
                  <a:pt x="4693" y="8619"/>
                </a:cubicBezTo>
                <a:cubicBezTo>
                  <a:pt x="4693" y="10019"/>
                  <a:pt x="4693" y="11445"/>
                  <a:pt x="4737" y="12880"/>
                </a:cubicBezTo>
                <a:cubicBezTo>
                  <a:pt x="4517" y="12731"/>
                  <a:pt x="4332" y="12581"/>
                  <a:pt x="4112" y="12440"/>
                </a:cubicBezTo>
                <a:cubicBezTo>
                  <a:pt x="4112" y="11005"/>
                  <a:pt x="4076" y="9579"/>
                  <a:pt x="4076" y="8144"/>
                </a:cubicBezTo>
                <a:close/>
                <a:moveTo>
                  <a:pt x="22450" y="9685"/>
                </a:moveTo>
                <a:cubicBezTo>
                  <a:pt x="22855" y="9940"/>
                  <a:pt x="23295" y="10204"/>
                  <a:pt x="23700" y="10459"/>
                </a:cubicBezTo>
                <a:cubicBezTo>
                  <a:pt x="23515" y="11260"/>
                  <a:pt x="23331" y="12070"/>
                  <a:pt x="23146" y="12880"/>
                </a:cubicBezTo>
                <a:cubicBezTo>
                  <a:pt x="22785" y="12660"/>
                  <a:pt x="22380" y="12440"/>
                  <a:pt x="22010" y="12220"/>
                </a:cubicBezTo>
                <a:cubicBezTo>
                  <a:pt x="22124" y="11375"/>
                  <a:pt x="22265" y="10530"/>
                  <a:pt x="22450" y="9685"/>
                </a:cubicBezTo>
                <a:close/>
                <a:moveTo>
                  <a:pt x="36211" y="11850"/>
                </a:moveTo>
                <a:cubicBezTo>
                  <a:pt x="36387" y="12000"/>
                  <a:pt x="36572" y="12106"/>
                  <a:pt x="36757" y="12220"/>
                </a:cubicBezTo>
                <a:cubicBezTo>
                  <a:pt x="36316" y="12440"/>
                  <a:pt x="35841" y="12660"/>
                  <a:pt x="35401" y="12880"/>
                </a:cubicBezTo>
                <a:cubicBezTo>
                  <a:pt x="35286" y="12801"/>
                  <a:pt x="35181" y="12731"/>
                  <a:pt x="35110" y="12625"/>
                </a:cubicBezTo>
                <a:cubicBezTo>
                  <a:pt x="35471" y="12361"/>
                  <a:pt x="35841" y="12106"/>
                  <a:pt x="36211" y="11850"/>
                </a:cubicBezTo>
                <a:close/>
                <a:moveTo>
                  <a:pt x="33790" y="11155"/>
                </a:moveTo>
                <a:cubicBezTo>
                  <a:pt x="33825" y="11260"/>
                  <a:pt x="33860" y="11375"/>
                  <a:pt x="33860" y="11481"/>
                </a:cubicBezTo>
                <a:cubicBezTo>
                  <a:pt x="33895" y="11560"/>
                  <a:pt x="33895" y="11595"/>
                  <a:pt x="33895" y="11630"/>
                </a:cubicBezTo>
                <a:cubicBezTo>
                  <a:pt x="33790" y="12035"/>
                  <a:pt x="33675" y="12440"/>
                  <a:pt x="33570" y="12801"/>
                </a:cubicBezTo>
                <a:cubicBezTo>
                  <a:pt x="33570" y="12845"/>
                  <a:pt x="33570" y="12880"/>
                  <a:pt x="33526" y="12916"/>
                </a:cubicBezTo>
                <a:lnTo>
                  <a:pt x="33526" y="12766"/>
                </a:lnTo>
                <a:lnTo>
                  <a:pt x="33526" y="12731"/>
                </a:lnTo>
                <a:cubicBezTo>
                  <a:pt x="33526" y="12695"/>
                  <a:pt x="33526" y="12660"/>
                  <a:pt x="33490" y="12625"/>
                </a:cubicBezTo>
                <a:cubicBezTo>
                  <a:pt x="33526" y="12546"/>
                  <a:pt x="33570" y="12475"/>
                  <a:pt x="33570" y="12361"/>
                </a:cubicBezTo>
                <a:cubicBezTo>
                  <a:pt x="33675" y="11965"/>
                  <a:pt x="33746" y="11560"/>
                  <a:pt x="33790" y="11155"/>
                </a:cubicBezTo>
                <a:close/>
                <a:moveTo>
                  <a:pt x="34556" y="11780"/>
                </a:moveTo>
                <a:cubicBezTo>
                  <a:pt x="34591" y="11921"/>
                  <a:pt x="34670" y="12035"/>
                  <a:pt x="34705" y="12185"/>
                </a:cubicBezTo>
                <a:cubicBezTo>
                  <a:pt x="34705" y="12185"/>
                  <a:pt x="34741" y="12185"/>
                  <a:pt x="34741" y="12220"/>
                </a:cubicBezTo>
                <a:cubicBezTo>
                  <a:pt x="34485" y="12475"/>
                  <a:pt x="34230" y="12731"/>
                  <a:pt x="34010" y="13021"/>
                </a:cubicBezTo>
                <a:lnTo>
                  <a:pt x="34010" y="12845"/>
                </a:lnTo>
                <a:lnTo>
                  <a:pt x="34010" y="12660"/>
                </a:lnTo>
                <a:cubicBezTo>
                  <a:pt x="34186" y="12361"/>
                  <a:pt x="34371" y="12070"/>
                  <a:pt x="34556" y="11780"/>
                </a:cubicBezTo>
                <a:close/>
                <a:moveTo>
                  <a:pt x="14712" y="9324"/>
                </a:moveTo>
                <a:cubicBezTo>
                  <a:pt x="14817" y="9429"/>
                  <a:pt x="14896" y="9500"/>
                  <a:pt x="15002" y="9579"/>
                </a:cubicBezTo>
                <a:cubicBezTo>
                  <a:pt x="15037" y="9649"/>
                  <a:pt x="15081" y="9685"/>
                  <a:pt x="15117" y="9720"/>
                </a:cubicBezTo>
                <a:cubicBezTo>
                  <a:pt x="15152" y="10864"/>
                  <a:pt x="15187" y="12000"/>
                  <a:pt x="15257" y="13136"/>
                </a:cubicBezTo>
                <a:cubicBezTo>
                  <a:pt x="15187" y="13065"/>
                  <a:pt x="15117" y="12986"/>
                  <a:pt x="15081" y="12916"/>
                </a:cubicBezTo>
                <a:cubicBezTo>
                  <a:pt x="15002" y="12845"/>
                  <a:pt x="14932" y="12801"/>
                  <a:pt x="14817" y="12731"/>
                </a:cubicBezTo>
                <a:cubicBezTo>
                  <a:pt x="14782" y="11595"/>
                  <a:pt x="14712" y="10459"/>
                  <a:pt x="14712" y="9324"/>
                </a:cubicBezTo>
                <a:close/>
                <a:moveTo>
                  <a:pt x="36827" y="12220"/>
                </a:moveTo>
                <a:cubicBezTo>
                  <a:pt x="37091" y="12361"/>
                  <a:pt x="37346" y="12475"/>
                  <a:pt x="37602" y="12546"/>
                </a:cubicBezTo>
                <a:cubicBezTo>
                  <a:pt x="37091" y="12731"/>
                  <a:pt x="36537" y="12951"/>
                  <a:pt x="36026" y="13171"/>
                </a:cubicBezTo>
                <a:cubicBezTo>
                  <a:pt x="35841" y="13100"/>
                  <a:pt x="35621" y="13021"/>
                  <a:pt x="35471" y="12916"/>
                </a:cubicBezTo>
                <a:cubicBezTo>
                  <a:pt x="35911" y="12695"/>
                  <a:pt x="36352" y="12440"/>
                  <a:pt x="36827" y="12220"/>
                </a:cubicBezTo>
                <a:close/>
                <a:moveTo>
                  <a:pt x="10899" y="9209"/>
                </a:moveTo>
                <a:cubicBezTo>
                  <a:pt x="11120" y="9359"/>
                  <a:pt x="11340" y="9500"/>
                  <a:pt x="11516" y="9649"/>
                </a:cubicBezTo>
                <a:cubicBezTo>
                  <a:pt x="11560" y="10239"/>
                  <a:pt x="11560" y="10820"/>
                  <a:pt x="11595" y="11445"/>
                </a:cubicBezTo>
                <a:cubicBezTo>
                  <a:pt x="11630" y="12035"/>
                  <a:pt x="11630" y="12625"/>
                  <a:pt x="11665" y="13206"/>
                </a:cubicBezTo>
                <a:cubicBezTo>
                  <a:pt x="11410" y="13065"/>
                  <a:pt x="11190" y="12916"/>
                  <a:pt x="10935" y="12766"/>
                </a:cubicBezTo>
                <a:cubicBezTo>
                  <a:pt x="10935" y="11595"/>
                  <a:pt x="10899" y="10424"/>
                  <a:pt x="10899" y="9209"/>
                </a:cubicBezTo>
                <a:close/>
                <a:moveTo>
                  <a:pt x="33931" y="11780"/>
                </a:moveTo>
                <a:cubicBezTo>
                  <a:pt x="33931" y="11921"/>
                  <a:pt x="33931" y="12070"/>
                  <a:pt x="33966" y="12185"/>
                </a:cubicBezTo>
                <a:cubicBezTo>
                  <a:pt x="33790" y="12546"/>
                  <a:pt x="33675" y="12916"/>
                  <a:pt x="33526" y="13285"/>
                </a:cubicBezTo>
                <a:lnTo>
                  <a:pt x="33526" y="13136"/>
                </a:lnTo>
                <a:cubicBezTo>
                  <a:pt x="33570" y="13021"/>
                  <a:pt x="33605" y="12951"/>
                  <a:pt x="33640" y="12845"/>
                </a:cubicBezTo>
                <a:cubicBezTo>
                  <a:pt x="33710" y="12475"/>
                  <a:pt x="33825" y="12141"/>
                  <a:pt x="33931" y="11780"/>
                </a:cubicBezTo>
                <a:close/>
                <a:moveTo>
                  <a:pt x="33966" y="12326"/>
                </a:moveTo>
                <a:lnTo>
                  <a:pt x="33966" y="12625"/>
                </a:lnTo>
                <a:cubicBezTo>
                  <a:pt x="33825" y="12845"/>
                  <a:pt x="33675" y="13065"/>
                  <a:pt x="33570" y="13321"/>
                </a:cubicBezTo>
                <a:lnTo>
                  <a:pt x="33570" y="13285"/>
                </a:lnTo>
                <a:cubicBezTo>
                  <a:pt x="33710" y="12951"/>
                  <a:pt x="33825" y="12660"/>
                  <a:pt x="33966" y="12326"/>
                </a:cubicBezTo>
                <a:close/>
                <a:moveTo>
                  <a:pt x="4772" y="8663"/>
                </a:moveTo>
                <a:cubicBezTo>
                  <a:pt x="4992" y="8839"/>
                  <a:pt x="5212" y="9024"/>
                  <a:pt x="5467" y="9209"/>
                </a:cubicBezTo>
                <a:cubicBezTo>
                  <a:pt x="5503" y="9244"/>
                  <a:pt x="5538" y="9280"/>
                  <a:pt x="5573" y="9280"/>
                </a:cubicBezTo>
                <a:cubicBezTo>
                  <a:pt x="5538" y="10644"/>
                  <a:pt x="5538" y="12035"/>
                  <a:pt x="5503" y="13391"/>
                </a:cubicBezTo>
                <a:cubicBezTo>
                  <a:pt x="5432" y="13356"/>
                  <a:pt x="5318" y="13285"/>
                  <a:pt x="5247" y="13206"/>
                </a:cubicBezTo>
                <a:cubicBezTo>
                  <a:pt x="5098" y="13100"/>
                  <a:pt x="4913" y="13021"/>
                  <a:pt x="4772" y="12916"/>
                </a:cubicBezTo>
                <a:lnTo>
                  <a:pt x="4772" y="8663"/>
                </a:lnTo>
                <a:close/>
                <a:moveTo>
                  <a:pt x="31914" y="10310"/>
                </a:moveTo>
                <a:cubicBezTo>
                  <a:pt x="32319" y="10644"/>
                  <a:pt x="32689" y="11005"/>
                  <a:pt x="32980" y="11410"/>
                </a:cubicBezTo>
                <a:cubicBezTo>
                  <a:pt x="32830" y="12106"/>
                  <a:pt x="32645" y="12766"/>
                  <a:pt x="32390" y="13391"/>
                </a:cubicBezTo>
                <a:cubicBezTo>
                  <a:pt x="32135" y="13021"/>
                  <a:pt x="31765" y="12695"/>
                  <a:pt x="31369" y="12405"/>
                </a:cubicBezTo>
                <a:cubicBezTo>
                  <a:pt x="31589" y="11745"/>
                  <a:pt x="31809" y="11040"/>
                  <a:pt x="31914" y="10310"/>
                </a:cubicBezTo>
                <a:close/>
                <a:moveTo>
                  <a:pt x="34776" y="12255"/>
                </a:moveTo>
                <a:cubicBezTo>
                  <a:pt x="34846" y="12405"/>
                  <a:pt x="34925" y="12511"/>
                  <a:pt x="34996" y="12625"/>
                </a:cubicBezTo>
                <a:cubicBezTo>
                  <a:pt x="34670" y="12880"/>
                  <a:pt x="34336" y="13136"/>
                  <a:pt x="34010" y="13426"/>
                </a:cubicBezTo>
                <a:cubicBezTo>
                  <a:pt x="34010" y="13321"/>
                  <a:pt x="33966" y="13206"/>
                  <a:pt x="33966" y="13100"/>
                </a:cubicBezTo>
                <a:cubicBezTo>
                  <a:pt x="34230" y="12801"/>
                  <a:pt x="34485" y="12546"/>
                  <a:pt x="34776" y="12255"/>
                </a:cubicBezTo>
                <a:close/>
                <a:moveTo>
                  <a:pt x="28543" y="10644"/>
                </a:moveTo>
                <a:cubicBezTo>
                  <a:pt x="28833" y="10820"/>
                  <a:pt x="29088" y="11005"/>
                  <a:pt x="29388" y="11190"/>
                </a:cubicBezTo>
                <a:cubicBezTo>
                  <a:pt x="29529" y="11304"/>
                  <a:pt x="29713" y="11410"/>
                  <a:pt x="29898" y="11525"/>
                </a:cubicBezTo>
                <a:cubicBezTo>
                  <a:pt x="29678" y="12220"/>
                  <a:pt x="29388" y="12880"/>
                  <a:pt x="29088" y="13541"/>
                </a:cubicBezTo>
                <a:cubicBezTo>
                  <a:pt x="28613" y="13241"/>
                  <a:pt x="28173" y="12986"/>
                  <a:pt x="27733" y="12766"/>
                </a:cubicBezTo>
                <a:cubicBezTo>
                  <a:pt x="28023" y="12070"/>
                  <a:pt x="28322" y="11375"/>
                  <a:pt x="28543" y="10644"/>
                </a:cubicBezTo>
                <a:close/>
                <a:moveTo>
                  <a:pt x="18524" y="9984"/>
                </a:moveTo>
                <a:cubicBezTo>
                  <a:pt x="18893" y="10274"/>
                  <a:pt x="19263" y="10530"/>
                  <a:pt x="19624" y="10785"/>
                </a:cubicBezTo>
                <a:lnTo>
                  <a:pt x="19624" y="11040"/>
                </a:lnTo>
                <a:cubicBezTo>
                  <a:pt x="19554" y="11886"/>
                  <a:pt x="19554" y="12731"/>
                  <a:pt x="19554" y="13576"/>
                </a:cubicBezTo>
                <a:cubicBezTo>
                  <a:pt x="19184" y="13356"/>
                  <a:pt x="18858" y="13100"/>
                  <a:pt x="18524" y="12845"/>
                </a:cubicBezTo>
                <a:cubicBezTo>
                  <a:pt x="18488" y="12000"/>
                  <a:pt x="18488" y="11120"/>
                  <a:pt x="18488" y="10274"/>
                </a:cubicBezTo>
                <a:cubicBezTo>
                  <a:pt x="18488" y="10160"/>
                  <a:pt x="18488" y="10090"/>
                  <a:pt x="18524" y="9984"/>
                </a:cubicBezTo>
                <a:close/>
                <a:moveTo>
                  <a:pt x="23771" y="10494"/>
                </a:moveTo>
                <a:cubicBezTo>
                  <a:pt x="23920" y="10565"/>
                  <a:pt x="24105" y="10679"/>
                  <a:pt x="24246" y="10750"/>
                </a:cubicBezTo>
                <a:cubicBezTo>
                  <a:pt x="24502" y="10935"/>
                  <a:pt x="24766" y="11084"/>
                  <a:pt x="25056" y="11225"/>
                </a:cubicBezTo>
                <a:cubicBezTo>
                  <a:pt x="24801" y="12000"/>
                  <a:pt x="24581" y="12801"/>
                  <a:pt x="24361" y="13576"/>
                </a:cubicBezTo>
                <a:cubicBezTo>
                  <a:pt x="24176" y="13461"/>
                  <a:pt x="23991" y="13356"/>
                  <a:pt x="23771" y="13241"/>
                </a:cubicBezTo>
                <a:cubicBezTo>
                  <a:pt x="23586" y="13136"/>
                  <a:pt x="23401" y="13021"/>
                  <a:pt x="23181" y="12916"/>
                </a:cubicBezTo>
                <a:cubicBezTo>
                  <a:pt x="23366" y="12106"/>
                  <a:pt x="23551" y="11304"/>
                  <a:pt x="23771" y="10494"/>
                </a:cubicBezTo>
                <a:close/>
                <a:moveTo>
                  <a:pt x="15187" y="9799"/>
                </a:moveTo>
                <a:cubicBezTo>
                  <a:pt x="15337" y="9940"/>
                  <a:pt x="15477" y="10125"/>
                  <a:pt x="15662" y="10274"/>
                </a:cubicBezTo>
                <a:cubicBezTo>
                  <a:pt x="15662" y="10310"/>
                  <a:pt x="15698" y="10310"/>
                  <a:pt x="15742" y="10345"/>
                </a:cubicBezTo>
                <a:cubicBezTo>
                  <a:pt x="15742" y="11481"/>
                  <a:pt x="15812" y="12581"/>
                  <a:pt x="15882" y="13682"/>
                </a:cubicBezTo>
                <a:cubicBezTo>
                  <a:pt x="15698" y="13541"/>
                  <a:pt x="15521" y="13356"/>
                  <a:pt x="15337" y="13171"/>
                </a:cubicBezTo>
                <a:cubicBezTo>
                  <a:pt x="15257" y="12070"/>
                  <a:pt x="15187" y="10935"/>
                  <a:pt x="15187" y="9799"/>
                </a:cubicBezTo>
                <a:close/>
                <a:moveTo>
                  <a:pt x="35031" y="12660"/>
                </a:moveTo>
                <a:cubicBezTo>
                  <a:pt x="35146" y="12766"/>
                  <a:pt x="35251" y="12845"/>
                  <a:pt x="35366" y="12916"/>
                </a:cubicBezTo>
                <a:cubicBezTo>
                  <a:pt x="34925" y="13171"/>
                  <a:pt x="34520" y="13391"/>
                  <a:pt x="34151" y="13682"/>
                </a:cubicBezTo>
                <a:cubicBezTo>
                  <a:pt x="34115" y="13611"/>
                  <a:pt x="34045" y="13576"/>
                  <a:pt x="34045" y="13505"/>
                </a:cubicBezTo>
                <a:cubicBezTo>
                  <a:pt x="34371" y="13206"/>
                  <a:pt x="34705" y="12916"/>
                  <a:pt x="35031" y="12660"/>
                </a:cubicBezTo>
                <a:close/>
                <a:moveTo>
                  <a:pt x="11595" y="9685"/>
                </a:moveTo>
                <a:cubicBezTo>
                  <a:pt x="11701" y="9799"/>
                  <a:pt x="11815" y="9869"/>
                  <a:pt x="11956" y="9984"/>
                </a:cubicBezTo>
                <a:cubicBezTo>
                  <a:pt x="12070" y="10054"/>
                  <a:pt x="12141" y="10125"/>
                  <a:pt x="12255" y="10204"/>
                </a:cubicBezTo>
                <a:cubicBezTo>
                  <a:pt x="12255" y="10785"/>
                  <a:pt x="12290" y="11375"/>
                  <a:pt x="12326" y="11965"/>
                </a:cubicBezTo>
                <a:cubicBezTo>
                  <a:pt x="12326" y="12546"/>
                  <a:pt x="12361" y="13171"/>
                  <a:pt x="12361" y="13761"/>
                </a:cubicBezTo>
                <a:cubicBezTo>
                  <a:pt x="12290" y="13682"/>
                  <a:pt x="12176" y="13576"/>
                  <a:pt x="12070" y="13505"/>
                </a:cubicBezTo>
                <a:cubicBezTo>
                  <a:pt x="11956" y="13426"/>
                  <a:pt x="11815" y="13356"/>
                  <a:pt x="11701" y="13241"/>
                </a:cubicBezTo>
                <a:cubicBezTo>
                  <a:pt x="11701" y="12660"/>
                  <a:pt x="11665" y="12035"/>
                  <a:pt x="11665" y="11410"/>
                </a:cubicBezTo>
                <a:cubicBezTo>
                  <a:pt x="11630" y="10864"/>
                  <a:pt x="11595" y="10274"/>
                  <a:pt x="11595" y="9685"/>
                </a:cubicBezTo>
                <a:close/>
                <a:moveTo>
                  <a:pt x="33931" y="12766"/>
                </a:moveTo>
                <a:lnTo>
                  <a:pt x="33931" y="12845"/>
                </a:lnTo>
                <a:lnTo>
                  <a:pt x="33931" y="13100"/>
                </a:lnTo>
                <a:cubicBezTo>
                  <a:pt x="33746" y="13321"/>
                  <a:pt x="33570" y="13541"/>
                  <a:pt x="33385" y="13796"/>
                </a:cubicBezTo>
                <a:cubicBezTo>
                  <a:pt x="33570" y="13426"/>
                  <a:pt x="33746" y="13100"/>
                  <a:pt x="33931" y="12766"/>
                </a:cubicBezTo>
                <a:close/>
                <a:moveTo>
                  <a:pt x="5617" y="9359"/>
                </a:moveTo>
                <a:cubicBezTo>
                  <a:pt x="5837" y="9500"/>
                  <a:pt x="6013" y="9649"/>
                  <a:pt x="6198" y="9799"/>
                </a:cubicBezTo>
                <a:cubicBezTo>
                  <a:pt x="6198" y="11155"/>
                  <a:pt x="6198" y="12511"/>
                  <a:pt x="6163" y="13866"/>
                </a:cubicBezTo>
                <a:cubicBezTo>
                  <a:pt x="5978" y="13726"/>
                  <a:pt x="5758" y="13576"/>
                  <a:pt x="5573" y="13461"/>
                </a:cubicBezTo>
                <a:cubicBezTo>
                  <a:pt x="5573" y="12070"/>
                  <a:pt x="5617" y="10715"/>
                  <a:pt x="5617" y="9359"/>
                </a:cubicBezTo>
                <a:close/>
                <a:moveTo>
                  <a:pt x="33420" y="13506"/>
                </a:moveTo>
                <a:lnTo>
                  <a:pt x="33420" y="13506"/>
                </a:lnTo>
                <a:cubicBezTo>
                  <a:pt x="33385" y="13646"/>
                  <a:pt x="33349" y="13761"/>
                  <a:pt x="33270" y="13902"/>
                </a:cubicBezTo>
                <a:cubicBezTo>
                  <a:pt x="33305" y="13761"/>
                  <a:pt x="33385" y="13646"/>
                  <a:pt x="33420" y="13506"/>
                </a:cubicBezTo>
                <a:close/>
                <a:moveTo>
                  <a:pt x="33015" y="11481"/>
                </a:moveTo>
                <a:cubicBezTo>
                  <a:pt x="33129" y="11665"/>
                  <a:pt x="33235" y="11850"/>
                  <a:pt x="33305" y="12070"/>
                </a:cubicBezTo>
                <a:cubicBezTo>
                  <a:pt x="33165" y="12731"/>
                  <a:pt x="32945" y="13391"/>
                  <a:pt x="32689" y="13981"/>
                </a:cubicBezTo>
                <a:lnTo>
                  <a:pt x="32689" y="13946"/>
                </a:lnTo>
                <a:cubicBezTo>
                  <a:pt x="32610" y="13761"/>
                  <a:pt x="32540" y="13611"/>
                  <a:pt x="32425" y="13461"/>
                </a:cubicBezTo>
                <a:cubicBezTo>
                  <a:pt x="32689" y="12845"/>
                  <a:pt x="32865" y="12185"/>
                  <a:pt x="33015" y="11481"/>
                </a:cubicBezTo>
                <a:close/>
                <a:moveTo>
                  <a:pt x="35401" y="12951"/>
                </a:moveTo>
                <a:cubicBezTo>
                  <a:pt x="35586" y="13065"/>
                  <a:pt x="35771" y="13136"/>
                  <a:pt x="35947" y="13206"/>
                </a:cubicBezTo>
                <a:cubicBezTo>
                  <a:pt x="35471" y="13426"/>
                  <a:pt x="34996" y="13682"/>
                  <a:pt x="34591" y="13981"/>
                </a:cubicBezTo>
                <a:cubicBezTo>
                  <a:pt x="34406" y="13866"/>
                  <a:pt x="34300" y="13796"/>
                  <a:pt x="34186" y="13726"/>
                </a:cubicBezTo>
                <a:cubicBezTo>
                  <a:pt x="34591" y="13426"/>
                  <a:pt x="34996" y="13171"/>
                  <a:pt x="35401" y="12951"/>
                </a:cubicBezTo>
                <a:close/>
                <a:moveTo>
                  <a:pt x="19703" y="10820"/>
                </a:moveTo>
                <a:cubicBezTo>
                  <a:pt x="20029" y="11040"/>
                  <a:pt x="20399" y="11304"/>
                  <a:pt x="20725" y="11525"/>
                </a:cubicBezTo>
                <a:cubicBezTo>
                  <a:pt x="20619" y="12440"/>
                  <a:pt x="20584" y="13321"/>
                  <a:pt x="20505" y="14201"/>
                </a:cubicBezTo>
                <a:cubicBezTo>
                  <a:pt x="20214" y="14016"/>
                  <a:pt x="19923" y="13831"/>
                  <a:pt x="19589" y="13611"/>
                </a:cubicBezTo>
                <a:cubicBezTo>
                  <a:pt x="19589" y="12766"/>
                  <a:pt x="19624" y="11921"/>
                  <a:pt x="19659" y="11040"/>
                </a:cubicBezTo>
                <a:cubicBezTo>
                  <a:pt x="19703" y="10970"/>
                  <a:pt x="19703" y="10899"/>
                  <a:pt x="19703" y="10820"/>
                </a:cubicBezTo>
                <a:close/>
                <a:moveTo>
                  <a:pt x="6277" y="9869"/>
                </a:moveTo>
                <a:cubicBezTo>
                  <a:pt x="6453" y="9984"/>
                  <a:pt x="6603" y="10125"/>
                  <a:pt x="6788" y="10274"/>
                </a:cubicBezTo>
                <a:lnTo>
                  <a:pt x="6788" y="11481"/>
                </a:lnTo>
                <a:lnTo>
                  <a:pt x="6788" y="14271"/>
                </a:lnTo>
                <a:cubicBezTo>
                  <a:pt x="6603" y="14166"/>
                  <a:pt x="6418" y="14016"/>
                  <a:pt x="6233" y="13902"/>
                </a:cubicBezTo>
                <a:cubicBezTo>
                  <a:pt x="6233" y="12546"/>
                  <a:pt x="6277" y="11190"/>
                  <a:pt x="6277" y="9869"/>
                </a:cubicBezTo>
                <a:close/>
                <a:moveTo>
                  <a:pt x="15777" y="10424"/>
                </a:moveTo>
                <a:cubicBezTo>
                  <a:pt x="15997" y="10644"/>
                  <a:pt x="16182" y="10820"/>
                  <a:pt x="16402" y="11040"/>
                </a:cubicBezTo>
                <a:cubicBezTo>
                  <a:pt x="16437" y="12106"/>
                  <a:pt x="16472" y="13206"/>
                  <a:pt x="16578" y="14271"/>
                </a:cubicBezTo>
                <a:cubicBezTo>
                  <a:pt x="16358" y="14087"/>
                  <a:pt x="16138" y="13946"/>
                  <a:pt x="15962" y="13761"/>
                </a:cubicBezTo>
                <a:cubicBezTo>
                  <a:pt x="15882" y="12660"/>
                  <a:pt x="15812" y="11525"/>
                  <a:pt x="15777" y="10424"/>
                </a:cubicBezTo>
                <a:close/>
                <a:moveTo>
                  <a:pt x="33931" y="13171"/>
                </a:moveTo>
                <a:cubicBezTo>
                  <a:pt x="33931" y="13285"/>
                  <a:pt x="33931" y="13391"/>
                  <a:pt x="33966" y="13461"/>
                </a:cubicBezTo>
                <a:cubicBezTo>
                  <a:pt x="33675" y="13726"/>
                  <a:pt x="33420" y="13981"/>
                  <a:pt x="33200" y="14271"/>
                </a:cubicBezTo>
                <a:cubicBezTo>
                  <a:pt x="33235" y="14201"/>
                  <a:pt x="33235" y="14122"/>
                  <a:pt x="33270" y="14051"/>
                </a:cubicBezTo>
                <a:cubicBezTo>
                  <a:pt x="33490" y="13761"/>
                  <a:pt x="33710" y="13461"/>
                  <a:pt x="33931" y="13171"/>
                </a:cubicBezTo>
                <a:close/>
                <a:moveTo>
                  <a:pt x="40683" y="11260"/>
                </a:moveTo>
                <a:cubicBezTo>
                  <a:pt x="41088" y="11410"/>
                  <a:pt x="41493" y="11560"/>
                  <a:pt x="41889" y="11665"/>
                </a:cubicBezTo>
                <a:cubicBezTo>
                  <a:pt x="41009" y="12185"/>
                  <a:pt x="39988" y="12475"/>
                  <a:pt x="38958" y="12801"/>
                </a:cubicBezTo>
                <a:cubicBezTo>
                  <a:pt x="37707" y="13171"/>
                  <a:pt x="36466" y="13541"/>
                  <a:pt x="35366" y="14271"/>
                </a:cubicBezTo>
                <a:cubicBezTo>
                  <a:pt x="35066" y="14166"/>
                  <a:pt x="34811" y="14087"/>
                  <a:pt x="34626" y="13981"/>
                </a:cubicBezTo>
                <a:cubicBezTo>
                  <a:pt x="35066" y="13682"/>
                  <a:pt x="35550" y="13426"/>
                  <a:pt x="36026" y="13241"/>
                </a:cubicBezTo>
                <a:cubicBezTo>
                  <a:pt x="36167" y="13285"/>
                  <a:pt x="36316" y="13321"/>
                  <a:pt x="36466" y="13356"/>
                </a:cubicBezTo>
                <a:cubicBezTo>
                  <a:pt x="36607" y="13391"/>
                  <a:pt x="36757" y="13426"/>
                  <a:pt x="36906" y="13461"/>
                </a:cubicBezTo>
                <a:lnTo>
                  <a:pt x="36942" y="13426"/>
                </a:lnTo>
                <a:cubicBezTo>
                  <a:pt x="36757" y="13356"/>
                  <a:pt x="36607" y="13321"/>
                  <a:pt x="36466" y="13285"/>
                </a:cubicBezTo>
                <a:cubicBezTo>
                  <a:pt x="36352" y="13241"/>
                  <a:pt x="36246" y="13206"/>
                  <a:pt x="36132" y="13206"/>
                </a:cubicBezTo>
                <a:cubicBezTo>
                  <a:pt x="36651" y="12951"/>
                  <a:pt x="37162" y="12766"/>
                  <a:pt x="37707" y="12581"/>
                </a:cubicBezTo>
                <a:cubicBezTo>
                  <a:pt x="37822" y="12625"/>
                  <a:pt x="37972" y="12660"/>
                  <a:pt x="38112" y="12695"/>
                </a:cubicBezTo>
                <a:cubicBezTo>
                  <a:pt x="38262" y="12731"/>
                  <a:pt x="38412" y="12801"/>
                  <a:pt x="38553" y="12845"/>
                </a:cubicBezTo>
                <a:lnTo>
                  <a:pt x="38588" y="12766"/>
                </a:lnTo>
                <a:cubicBezTo>
                  <a:pt x="38447" y="12731"/>
                  <a:pt x="38297" y="12695"/>
                  <a:pt x="38112" y="12660"/>
                </a:cubicBezTo>
                <a:cubicBezTo>
                  <a:pt x="38007" y="12625"/>
                  <a:pt x="37892" y="12581"/>
                  <a:pt x="37787" y="12546"/>
                </a:cubicBezTo>
                <a:cubicBezTo>
                  <a:pt x="37822" y="12546"/>
                  <a:pt x="37822" y="12511"/>
                  <a:pt x="37857" y="12511"/>
                </a:cubicBezTo>
                <a:cubicBezTo>
                  <a:pt x="38333" y="12326"/>
                  <a:pt x="38808" y="12185"/>
                  <a:pt x="39248" y="11965"/>
                </a:cubicBezTo>
                <a:cubicBezTo>
                  <a:pt x="39468" y="12035"/>
                  <a:pt x="39688" y="12106"/>
                  <a:pt x="39908" y="12185"/>
                </a:cubicBezTo>
                <a:cubicBezTo>
                  <a:pt x="40058" y="12220"/>
                  <a:pt x="40173" y="12255"/>
                  <a:pt x="40278" y="12290"/>
                </a:cubicBezTo>
                <a:lnTo>
                  <a:pt x="40278" y="12255"/>
                </a:lnTo>
                <a:cubicBezTo>
                  <a:pt x="40173" y="12220"/>
                  <a:pt x="40058" y="12185"/>
                  <a:pt x="39952" y="12141"/>
                </a:cubicBezTo>
                <a:cubicBezTo>
                  <a:pt x="39732" y="12070"/>
                  <a:pt x="39547" y="12000"/>
                  <a:pt x="39363" y="11921"/>
                </a:cubicBezTo>
                <a:cubicBezTo>
                  <a:pt x="39803" y="11745"/>
                  <a:pt x="40278" y="11525"/>
                  <a:pt x="40683" y="11260"/>
                </a:cubicBezTo>
                <a:close/>
                <a:moveTo>
                  <a:pt x="25091" y="11260"/>
                </a:moveTo>
                <a:cubicBezTo>
                  <a:pt x="25532" y="11525"/>
                  <a:pt x="25972" y="11780"/>
                  <a:pt x="26377" y="12035"/>
                </a:cubicBezTo>
                <a:cubicBezTo>
                  <a:pt x="26262" y="12405"/>
                  <a:pt x="26121" y="12766"/>
                  <a:pt x="26007" y="13136"/>
                </a:cubicBezTo>
                <a:cubicBezTo>
                  <a:pt x="25866" y="13541"/>
                  <a:pt x="25716" y="13902"/>
                  <a:pt x="25602" y="14307"/>
                </a:cubicBezTo>
                <a:cubicBezTo>
                  <a:pt x="25206" y="14087"/>
                  <a:pt x="24801" y="13831"/>
                  <a:pt x="24431" y="13611"/>
                </a:cubicBezTo>
                <a:cubicBezTo>
                  <a:pt x="24616" y="12845"/>
                  <a:pt x="24871" y="12035"/>
                  <a:pt x="25091" y="11260"/>
                </a:cubicBezTo>
                <a:close/>
                <a:moveTo>
                  <a:pt x="12290" y="10274"/>
                </a:moveTo>
                <a:cubicBezTo>
                  <a:pt x="12511" y="10459"/>
                  <a:pt x="12616" y="10600"/>
                  <a:pt x="12731" y="10785"/>
                </a:cubicBezTo>
                <a:cubicBezTo>
                  <a:pt x="12766" y="11304"/>
                  <a:pt x="12801" y="11815"/>
                  <a:pt x="12801" y="12290"/>
                </a:cubicBezTo>
                <a:cubicBezTo>
                  <a:pt x="12836" y="13021"/>
                  <a:pt x="12880" y="13726"/>
                  <a:pt x="12916" y="14421"/>
                </a:cubicBezTo>
                <a:cubicBezTo>
                  <a:pt x="12836" y="14342"/>
                  <a:pt x="12801" y="14307"/>
                  <a:pt x="12766" y="14236"/>
                </a:cubicBezTo>
                <a:cubicBezTo>
                  <a:pt x="12660" y="14087"/>
                  <a:pt x="12546" y="13981"/>
                  <a:pt x="12440" y="13831"/>
                </a:cubicBezTo>
                <a:cubicBezTo>
                  <a:pt x="12440" y="13206"/>
                  <a:pt x="12396" y="12581"/>
                  <a:pt x="12361" y="11965"/>
                </a:cubicBezTo>
                <a:cubicBezTo>
                  <a:pt x="12326" y="11410"/>
                  <a:pt x="12326" y="10820"/>
                  <a:pt x="12290" y="10274"/>
                </a:cubicBezTo>
                <a:close/>
                <a:moveTo>
                  <a:pt x="30004" y="11560"/>
                </a:moveTo>
                <a:cubicBezTo>
                  <a:pt x="30409" y="11815"/>
                  <a:pt x="30884" y="12106"/>
                  <a:pt x="31289" y="12405"/>
                </a:cubicBezTo>
                <a:cubicBezTo>
                  <a:pt x="31034" y="13100"/>
                  <a:pt x="30708" y="13796"/>
                  <a:pt x="30374" y="14421"/>
                </a:cubicBezTo>
                <a:cubicBezTo>
                  <a:pt x="29969" y="14122"/>
                  <a:pt x="29564" y="13831"/>
                  <a:pt x="29124" y="13576"/>
                </a:cubicBezTo>
                <a:cubicBezTo>
                  <a:pt x="29423" y="12916"/>
                  <a:pt x="29713" y="12255"/>
                  <a:pt x="29969" y="11560"/>
                </a:cubicBezTo>
                <a:close/>
                <a:moveTo>
                  <a:pt x="33349" y="12141"/>
                </a:moveTo>
                <a:cubicBezTo>
                  <a:pt x="33385" y="12290"/>
                  <a:pt x="33420" y="12475"/>
                  <a:pt x="33455" y="12625"/>
                </a:cubicBezTo>
                <a:cubicBezTo>
                  <a:pt x="33270" y="13285"/>
                  <a:pt x="33050" y="13866"/>
                  <a:pt x="32830" y="14491"/>
                </a:cubicBezTo>
                <a:cubicBezTo>
                  <a:pt x="32795" y="14342"/>
                  <a:pt x="32760" y="14236"/>
                  <a:pt x="32724" y="14087"/>
                </a:cubicBezTo>
                <a:cubicBezTo>
                  <a:pt x="32980" y="13461"/>
                  <a:pt x="33200" y="12845"/>
                  <a:pt x="33349" y="12141"/>
                </a:cubicBezTo>
                <a:close/>
                <a:moveTo>
                  <a:pt x="6858" y="10310"/>
                </a:moveTo>
                <a:cubicBezTo>
                  <a:pt x="7043" y="10459"/>
                  <a:pt x="7263" y="10600"/>
                  <a:pt x="7483" y="10750"/>
                </a:cubicBezTo>
                <a:lnTo>
                  <a:pt x="7483" y="13356"/>
                </a:lnTo>
                <a:lnTo>
                  <a:pt x="7483" y="14712"/>
                </a:lnTo>
                <a:cubicBezTo>
                  <a:pt x="7263" y="14562"/>
                  <a:pt x="7043" y="14456"/>
                  <a:pt x="6823" y="14307"/>
                </a:cubicBezTo>
                <a:cubicBezTo>
                  <a:pt x="6823" y="13356"/>
                  <a:pt x="6858" y="12405"/>
                  <a:pt x="6858" y="11481"/>
                </a:cubicBezTo>
                <a:lnTo>
                  <a:pt x="6858" y="10310"/>
                </a:lnTo>
                <a:close/>
                <a:moveTo>
                  <a:pt x="33490" y="12766"/>
                </a:moveTo>
                <a:lnTo>
                  <a:pt x="33490" y="13136"/>
                </a:lnTo>
                <a:cubicBezTo>
                  <a:pt x="33349" y="13541"/>
                  <a:pt x="33200" y="13946"/>
                  <a:pt x="33050" y="14342"/>
                </a:cubicBezTo>
                <a:lnTo>
                  <a:pt x="33015" y="14386"/>
                </a:lnTo>
                <a:cubicBezTo>
                  <a:pt x="32945" y="14491"/>
                  <a:pt x="32909" y="14606"/>
                  <a:pt x="32830" y="14712"/>
                </a:cubicBezTo>
                <a:lnTo>
                  <a:pt x="32830" y="14606"/>
                </a:lnTo>
                <a:cubicBezTo>
                  <a:pt x="33085" y="14016"/>
                  <a:pt x="33305" y="13391"/>
                  <a:pt x="33455" y="12766"/>
                </a:cubicBezTo>
                <a:close/>
                <a:moveTo>
                  <a:pt x="12803" y="10891"/>
                </a:moveTo>
                <a:cubicBezTo>
                  <a:pt x="12806" y="10899"/>
                  <a:pt x="12814" y="10899"/>
                  <a:pt x="12836" y="10899"/>
                </a:cubicBezTo>
                <a:cubicBezTo>
                  <a:pt x="12916" y="11040"/>
                  <a:pt x="13021" y="11155"/>
                  <a:pt x="13136" y="11340"/>
                </a:cubicBezTo>
                <a:cubicBezTo>
                  <a:pt x="13136" y="11701"/>
                  <a:pt x="13171" y="12070"/>
                  <a:pt x="13171" y="12405"/>
                </a:cubicBezTo>
                <a:cubicBezTo>
                  <a:pt x="13171" y="13171"/>
                  <a:pt x="13206" y="13981"/>
                  <a:pt x="13206" y="14747"/>
                </a:cubicBezTo>
                <a:cubicBezTo>
                  <a:pt x="13136" y="14676"/>
                  <a:pt x="13021" y="14562"/>
                  <a:pt x="12951" y="14491"/>
                </a:cubicBezTo>
                <a:cubicBezTo>
                  <a:pt x="12951" y="13761"/>
                  <a:pt x="12916" y="13021"/>
                  <a:pt x="12880" y="12290"/>
                </a:cubicBezTo>
                <a:cubicBezTo>
                  <a:pt x="12837" y="11824"/>
                  <a:pt x="12836" y="11358"/>
                  <a:pt x="12803" y="10891"/>
                </a:cubicBezTo>
                <a:close/>
                <a:moveTo>
                  <a:pt x="16472" y="11120"/>
                </a:moveTo>
                <a:lnTo>
                  <a:pt x="16472" y="11120"/>
                </a:lnTo>
                <a:cubicBezTo>
                  <a:pt x="16657" y="11304"/>
                  <a:pt x="16877" y="11525"/>
                  <a:pt x="17062" y="11701"/>
                </a:cubicBezTo>
                <a:cubicBezTo>
                  <a:pt x="17097" y="12731"/>
                  <a:pt x="17168" y="13761"/>
                  <a:pt x="17282" y="14782"/>
                </a:cubicBezTo>
                <a:cubicBezTo>
                  <a:pt x="17062" y="14641"/>
                  <a:pt x="16842" y="14491"/>
                  <a:pt x="16622" y="14307"/>
                </a:cubicBezTo>
                <a:cubicBezTo>
                  <a:pt x="16543" y="13241"/>
                  <a:pt x="16472" y="12185"/>
                  <a:pt x="16472" y="11120"/>
                </a:cubicBezTo>
                <a:close/>
                <a:moveTo>
                  <a:pt x="20804" y="11560"/>
                </a:moveTo>
                <a:cubicBezTo>
                  <a:pt x="21165" y="11780"/>
                  <a:pt x="21535" y="12000"/>
                  <a:pt x="21940" y="12255"/>
                </a:cubicBezTo>
                <a:cubicBezTo>
                  <a:pt x="21790" y="13100"/>
                  <a:pt x="21684" y="13981"/>
                  <a:pt x="21570" y="14861"/>
                </a:cubicBezTo>
                <a:cubicBezTo>
                  <a:pt x="21244" y="14641"/>
                  <a:pt x="20910" y="14456"/>
                  <a:pt x="20584" y="14236"/>
                </a:cubicBezTo>
                <a:cubicBezTo>
                  <a:pt x="20619" y="13356"/>
                  <a:pt x="20689" y="12440"/>
                  <a:pt x="20804" y="11560"/>
                </a:cubicBezTo>
                <a:close/>
                <a:moveTo>
                  <a:pt x="33966" y="13541"/>
                </a:moveTo>
                <a:cubicBezTo>
                  <a:pt x="34010" y="13611"/>
                  <a:pt x="34045" y="13646"/>
                  <a:pt x="34115" y="13726"/>
                </a:cubicBezTo>
                <a:cubicBezTo>
                  <a:pt x="33790" y="13981"/>
                  <a:pt x="33455" y="14271"/>
                  <a:pt x="33165" y="14606"/>
                </a:cubicBezTo>
                <a:cubicBezTo>
                  <a:pt x="33085" y="14676"/>
                  <a:pt x="33015" y="14782"/>
                  <a:pt x="32980" y="14861"/>
                </a:cubicBezTo>
                <a:lnTo>
                  <a:pt x="32980" y="14782"/>
                </a:lnTo>
                <a:cubicBezTo>
                  <a:pt x="33015" y="14676"/>
                  <a:pt x="33050" y="14562"/>
                  <a:pt x="33129" y="14456"/>
                </a:cubicBezTo>
                <a:cubicBezTo>
                  <a:pt x="33385" y="14122"/>
                  <a:pt x="33675" y="13796"/>
                  <a:pt x="33966" y="13541"/>
                </a:cubicBezTo>
                <a:close/>
                <a:moveTo>
                  <a:pt x="32945" y="14896"/>
                </a:moveTo>
                <a:cubicBezTo>
                  <a:pt x="32909" y="14896"/>
                  <a:pt x="32909" y="14932"/>
                  <a:pt x="32909" y="14932"/>
                </a:cubicBezTo>
                <a:cubicBezTo>
                  <a:pt x="32909" y="14896"/>
                  <a:pt x="32909" y="14896"/>
                  <a:pt x="32945" y="14896"/>
                </a:cubicBezTo>
                <a:close/>
                <a:moveTo>
                  <a:pt x="26447" y="12070"/>
                </a:moveTo>
                <a:cubicBezTo>
                  <a:pt x="26447" y="12106"/>
                  <a:pt x="26482" y="12106"/>
                  <a:pt x="26526" y="12141"/>
                </a:cubicBezTo>
                <a:cubicBezTo>
                  <a:pt x="26817" y="12326"/>
                  <a:pt x="27143" y="12511"/>
                  <a:pt x="27548" y="12731"/>
                </a:cubicBezTo>
                <a:cubicBezTo>
                  <a:pt x="27583" y="12731"/>
                  <a:pt x="27627" y="12766"/>
                  <a:pt x="27662" y="12801"/>
                </a:cubicBezTo>
                <a:cubicBezTo>
                  <a:pt x="27442" y="13321"/>
                  <a:pt x="27222" y="13866"/>
                  <a:pt x="27002" y="14386"/>
                </a:cubicBezTo>
                <a:cubicBezTo>
                  <a:pt x="26923" y="14562"/>
                  <a:pt x="26852" y="14782"/>
                  <a:pt x="26747" y="14967"/>
                </a:cubicBezTo>
                <a:cubicBezTo>
                  <a:pt x="26377" y="14747"/>
                  <a:pt x="26042" y="14562"/>
                  <a:pt x="25752" y="14421"/>
                </a:cubicBezTo>
                <a:cubicBezTo>
                  <a:pt x="25716" y="14386"/>
                  <a:pt x="25681" y="14342"/>
                  <a:pt x="25646" y="14342"/>
                </a:cubicBezTo>
                <a:cubicBezTo>
                  <a:pt x="25787" y="13946"/>
                  <a:pt x="25901" y="13541"/>
                  <a:pt x="26042" y="13171"/>
                </a:cubicBezTo>
                <a:cubicBezTo>
                  <a:pt x="26192" y="12801"/>
                  <a:pt x="26306" y="12440"/>
                  <a:pt x="26447" y="12070"/>
                </a:cubicBezTo>
                <a:close/>
                <a:moveTo>
                  <a:pt x="32795" y="14712"/>
                </a:moveTo>
                <a:lnTo>
                  <a:pt x="32795" y="14826"/>
                </a:lnTo>
                <a:cubicBezTo>
                  <a:pt x="32724" y="14861"/>
                  <a:pt x="32689" y="14932"/>
                  <a:pt x="32645" y="15002"/>
                </a:cubicBezTo>
                <a:cubicBezTo>
                  <a:pt x="32689" y="14896"/>
                  <a:pt x="32724" y="14826"/>
                  <a:pt x="32795" y="14712"/>
                </a:cubicBezTo>
                <a:close/>
                <a:moveTo>
                  <a:pt x="7519" y="10785"/>
                </a:moveTo>
                <a:cubicBezTo>
                  <a:pt x="7668" y="10899"/>
                  <a:pt x="7818" y="11005"/>
                  <a:pt x="7994" y="11120"/>
                </a:cubicBezTo>
                <a:cubicBezTo>
                  <a:pt x="8038" y="11155"/>
                  <a:pt x="8109" y="11190"/>
                  <a:pt x="8144" y="11225"/>
                </a:cubicBezTo>
                <a:lnTo>
                  <a:pt x="8144" y="11745"/>
                </a:lnTo>
                <a:lnTo>
                  <a:pt x="8144" y="15117"/>
                </a:lnTo>
                <a:cubicBezTo>
                  <a:pt x="8038" y="15046"/>
                  <a:pt x="7959" y="15002"/>
                  <a:pt x="7853" y="14932"/>
                </a:cubicBezTo>
                <a:cubicBezTo>
                  <a:pt x="7739" y="14861"/>
                  <a:pt x="7633" y="14826"/>
                  <a:pt x="7519" y="14747"/>
                </a:cubicBezTo>
                <a:lnTo>
                  <a:pt x="7519" y="13356"/>
                </a:lnTo>
                <a:lnTo>
                  <a:pt x="7519" y="10785"/>
                </a:lnTo>
                <a:close/>
                <a:moveTo>
                  <a:pt x="13206" y="11410"/>
                </a:moveTo>
                <a:cubicBezTo>
                  <a:pt x="13276" y="11481"/>
                  <a:pt x="13356" y="11560"/>
                  <a:pt x="13426" y="11665"/>
                </a:cubicBezTo>
                <a:cubicBezTo>
                  <a:pt x="13461" y="11701"/>
                  <a:pt x="13497" y="11745"/>
                  <a:pt x="13541" y="11780"/>
                </a:cubicBezTo>
                <a:cubicBezTo>
                  <a:pt x="13576" y="12326"/>
                  <a:pt x="13611" y="12845"/>
                  <a:pt x="13646" y="13391"/>
                </a:cubicBezTo>
                <a:cubicBezTo>
                  <a:pt x="13681" y="13981"/>
                  <a:pt x="13717" y="14562"/>
                  <a:pt x="13761" y="15152"/>
                </a:cubicBezTo>
                <a:cubicBezTo>
                  <a:pt x="13576" y="15046"/>
                  <a:pt x="13426" y="14932"/>
                  <a:pt x="13276" y="14826"/>
                </a:cubicBezTo>
                <a:cubicBezTo>
                  <a:pt x="13241" y="14016"/>
                  <a:pt x="13241" y="13206"/>
                  <a:pt x="13206" y="12405"/>
                </a:cubicBezTo>
                <a:lnTo>
                  <a:pt x="13206" y="11410"/>
                </a:lnTo>
                <a:close/>
                <a:moveTo>
                  <a:pt x="34151" y="13761"/>
                </a:moveTo>
                <a:cubicBezTo>
                  <a:pt x="34230" y="13831"/>
                  <a:pt x="34371" y="13902"/>
                  <a:pt x="34520" y="14016"/>
                </a:cubicBezTo>
                <a:cubicBezTo>
                  <a:pt x="34186" y="14236"/>
                  <a:pt x="33860" y="14491"/>
                  <a:pt x="33570" y="14782"/>
                </a:cubicBezTo>
                <a:cubicBezTo>
                  <a:pt x="33455" y="14932"/>
                  <a:pt x="33349" y="15046"/>
                  <a:pt x="33270" y="15152"/>
                </a:cubicBezTo>
                <a:cubicBezTo>
                  <a:pt x="33129" y="15081"/>
                  <a:pt x="33015" y="15002"/>
                  <a:pt x="32980" y="14932"/>
                </a:cubicBezTo>
                <a:lnTo>
                  <a:pt x="32980" y="14896"/>
                </a:lnTo>
                <a:cubicBezTo>
                  <a:pt x="33050" y="14826"/>
                  <a:pt x="33129" y="14747"/>
                  <a:pt x="33200" y="14641"/>
                </a:cubicBezTo>
                <a:cubicBezTo>
                  <a:pt x="33490" y="14307"/>
                  <a:pt x="33825" y="14016"/>
                  <a:pt x="34151" y="13761"/>
                </a:cubicBezTo>
                <a:close/>
                <a:moveTo>
                  <a:pt x="17133" y="11780"/>
                </a:moveTo>
                <a:lnTo>
                  <a:pt x="17133" y="11780"/>
                </a:lnTo>
                <a:cubicBezTo>
                  <a:pt x="17317" y="11921"/>
                  <a:pt x="17538" y="12106"/>
                  <a:pt x="17722" y="12290"/>
                </a:cubicBezTo>
                <a:cubicBezTo>
                  <a:pt x="17793" y="13285"/>
                  <a:pt x="17863" y="14271"/>
                  <a:pt x="17978" y="15266"/>
                </a:cubicBezTo>
                <a:cubicBezTo>
                  <a:pt x="17758" y="15117"/>
                  <a:pt x="17538" y="14967"/>
                  <a:pt x="17317" y="14826"/>
                </a:cubicBezTo>
                <a:cubicBezTo>
                  <a:pt x="17238" y="13796"/>
                  <a:pt x="17168" y="12766"/>
                  <a:pt x="17133" y="11780"/>
                </a:cubicBezTo>
                <a:close/>
                <a:moveTo>
                  <a:pt x="660" y="10679"/>
                </a:moveTo>
                <a:cubicBezTo>
                  <a:pt x="881" y="10750"/>
                  <a:pt x="1065" y="10820"/>
                  <a:pt x="1285" y="10899"/>
                </a:cubicBezTo>
                <a:cubicBezTo>
                  <a:pt x="1285" y="12361"/>
                  <a:pt x="1285" y="13866"/>
                  <a:pt x="1321" y="15372"/>
                </a:cubicBezTo>
                <a:cubicBezTo>
                  <a:pt x="1101" y="15266"/>
                  <a:pt x="881" y="15187"/>
                  <a:pt x="660" y="15117"/>
                </a:cubicBezTo>
                <a:lnTo>
                  <a:pt x="660" y="10679"/>
                </a:lnTo>
                <a:close/>
                <a:moveTo>
                  <a:pt x="31325" y="12440"/>
                </a:moveTo>
                <a:cubicBezTo>
                  <a:pt x="31730" y="12766"/>
                  <a:pt x="32099" y="13100"/>
                  <a:pt x="32355" y="13461"/>
                </a:cubicBezTo>
                <a:cubicBezTo>
                  <a:pt x="32099" y="14166"/>
                  <a:pt x="31765" y="14826"/>
                  <a:pt x="31404" y="15442"/>
                </a:cubicBezTo>
                <a:cubicBezTo>
                  <a:pt x="31149" y="15081"/>
                  <a:pt x="30814" y="14782"/>
                  <a:pt x="30409" y="14456"/>
                </a:cubicBezTo>
                <a:cubicBezTo>
                  <a:pt x="30779" y="13831"/>
                  <a:pt x="31069" y="13136"/>
                  <a:pt x="31325" y="12440"/>
                </a:cubicBezTo>
                <a:close/>
                <a:moveTo>
                  <a:pt x="34591" y="14016"/>
                </a:moveTo>
                <a:cubicBezTo>
                  <a:pt x="34776" y="14122"/>
                  <a:pt x="34996" y="14201"/>
                  <a:pt x="35330" y="14307"/>
                </a:cubicBezTo>
                <a:cubicBezTo>
                  <a:pt x="34996" y="14527"/>
                  <a:pt x="34670" y="14782"/>
                  <a:pt x="34371" y="15081"/>
                </a:cubicBezTo>
                <a:cubicBezTo>
                  <a:pt x="34265" y="15187"/>
                  <a:pt x="34151" y="15337"/>
                  <a:pt x="34045" y="15442"/>
                </a:cubicBezTo>
                <a:cubicBezTo>
                  <a:pt x="33710" y="15372"/>
                  <a:pt x="33490" y="15301"/>
                  <a:pt x="33305" y="15187"/>
                </a:cubicBezTo>
                <a:cubicBezTo>
                  <a:pt x="33420" y="15081"/>
                  <a:pt x="33526" y="14967"/>
                  <a:pt x="33640" y="14826"/>
                </a:cubicBezTo>
                <a:cubicBezTo>
                  <a:pt x="33931" y="14527"/>
                  <a:pt x="34230" y="14271"/>
                  <a:pt x="34591" y="14016"/>
                </a:cubicBezTo>
                <a:close/>
                <a:moveTo>
                  <a:pt x="8214" y="11260"/>
                </a:moveTo>
                <a:cubicBezTo>
                  <a:pt x="8434" y="11410"/>
                  <a:pt x="8654" y="11525"/>
                  <a:pt x="8875" y="11665"/>
                </a:cubicBezTo>
                <a:cubicBezTo>
                  <a:pt x="8875" y="12916"/>
                  <a:pt x="8875" y="14201"/>
                  <a:pt x="8839" y="15486"/>
                </a:cubicBezTo>
                <a:cubicBezTo>
                  <a:pt x="8619" y="15372"/>
                  <a:pt x="8434" y="15266"/>
                  <a:pt x="8214" y="15152"/>
                </a:cubicBezTo>
                <a:lnTo>
                  <a:pt x="8214" y="11745"/>
                </a:lnTo>
                <a:lnTo>
                  <a:pt x="8214" y="11260"/>
                </a:lnTo>
                <a:close/>
                <a:moveTo>
                  <a:pt x="21975" y="12290"/>
                </a:moveTo>
                <a:cubicBezTo>
                  <a:pt x="22380" y="12511"/>
                  <a:pt x="22741" y="12731"/>
                  <a:pt x="23146" y="12951"/>
                </a:cubicBezTo>
                <a:cubicBezTo>
                  <a:pt x="22961" y="13796"/>
                  <a:pt x="22785" y="14641"/>
                  <a:pt x="22670" y="15486"/>
                </a:cubicBezTo>
                <a:cubicBezTo>
                  <a:pt x="22345" y="15266"/>
                  <a:pt x="21975" y="15081"/>
                  <a:pt x="21640" y="14896"/>
                </a:cubicBezTo>
                <a:cubicBezTo>
                  <a:pt x="21719" y="14016"/>
                  <a:pt x="21825" y="13136"/>
                  <a:pt x="21975" y="12290"/>
                </a:cubicBezTo>
                <a:close/>
                <a:moveTo>
                  <a:pt x="13611" y="11815"/>
                </a:moveTo>
                <a:lnTo>
                  <a:pt x="13611" y="11815"/>
                </a:lnTo>
                <a:cubicBezTo>
                  <a:pt x="13796" y="12000"/>
                  <a:pt x="14016" y="12141"/>
                  <a:pt x="14236" y="12326"/>
                </a:cubicBezTo>
                <a:cubicBezTo>
                  <a:pt x="14236" y="12326"/>
                  <a:pt x="14271" y="12361"/>
                  <a:pt x="14307" y="12361"/>
                </a:cubicBezTo>
                <a:cubicBezTo>
                  <a:pt x="14307" y="12880"/>
                  <a:pt x="14342" y="13356"/>
                  <a:pt x="14377" y="13866"/>
                </a:cubicBezTo>
                <a:cubicBezTo>
                  <a:pt x="14421" y="14386"/>
                  <a:pt x="14491" y="14932"/>
                  <a:pt x="14527" y="15442"/>
                </a:cubicBezTo>
                <a:lnTo>
                  <a:pt x="14527" y="15557"/>
                </a:lnTo>
                <a:cubicBezTo>
                  <a:pt x="14491" y="15522"/>
                  <a:pt x="14456" y="15522"/>
                  <a:pt x="14421" y="15486"/>
                </a:cubicBezTo>
                <a:cubicBezTo>
                  <a:pt x="14236" y="15372"/>
                  <a:pt x="14016" y="15301"/>
                  <a:pt x="13796" y="15187"/>
                </a:cubicBezTo>
                <a:cubicBezTo>
                  <a:pt x="13796" y="14562"/>
                  <a:pt x="13761" y="13981"/>
                  <a:pt x="13717" y="13391"/>
                </a:cubicBezTo>
                <a:cubicBezTo>
                  <a:pt x="13681" y="12880"/>
                  <a:pt x="13646" y="12361"/>
                  <a:pt x="13611" y="11815"/>
                </a:cubicBezTo>
                <a:close/>
                <a:moveTo>
                  <a:pt x="1356" y="10935"/>
                </a:moveTo>
                <a:cubicBezTo>
                  <a:pt x="1576" y="11040"/>
                  <a:pt x="1796" y="11120"/>
                  <a:pt x="1981" y="11225"/>
                </a:cubicBezTo>
                <a:cubicBezTo>
                  <a:pt x="2016" y="12731"/>
                  <a:pt x="2016" y="14201"/>
                  <a:pt x="2016" y="15662"/>
                </a:cubicBezTo>
                <a:cubicBezTo>
                  <a:pt x="1796" y="15557"/>
                  <a:pt x="1576" y="15486"/>
                  <a:pt x="1356" y="15372"/>
                </a:cubicBezTo>
                <a:lnTo>
                  <a:pt x="1356" y="10935"/>
                </a:lnTo>
                <a:close/>
                <a:moveTo>
                  <a:pt x="27733" y="12801"/>
                </a:moveTo>
                <a:cubicBezTo>
                  <a:pt x="28138" y="13065"/>
                  <a:pt x="28613" y="13321"/>
                  <a:pt x="29053" y="13576"/>
                </a:cubicBezTo>
                <a:cubicBezTo>
                  <a:pt x="28727" y="14307"/>
                  <a:pt x="28358" y="14967"/>
                  <a:pt x="28023" y="15662"/>
                </a:cubicBezTo>
                <a:cubicBezTo>
                  <a:pt x="27627" y="15407"/>
                  <a:pt x="27187" y="15187"/>
                  <a:pt x="26817" y="15002"/>
                </a:cubicBezTo>
                <a:cubicBezTo>
                  <a:pt x="26887" y="14782"/>
                  <a:pt x="26967" y="14606"/>
                  <a:pt x="27037" y="14421"/>
                </a:cubicBezTo>
                <a:cubicBezTo>
                  <a:pt x="27292" y="13866"/>
                  <a:pt x="27512" y="13356"/>
                  <a:pt x="27733" y="12801"/>
                </a:cubicBezTo>
                <a:close/>
                <a:moveTo>
                  <a:pt x="17793" y="12326"/>
                </a:moveTo>
                <a:cubicBezTo>
                  <a:pt x="17943" y="12475"/>
                  <a:pt x="18083" y="12581"/>
                  <a:pt x="18233" y="12695"/>
                </a:cubicBezTo>
                <a:cubicBezTo>
                  <a:pt x="18304" y="12766"/>
                  <a:pt x="18383" y="12801"/>
                  <a:pt x="18453" y="12880"/>
                </a:cubicBezTo>
                <a:cubicBezTo>
                  <a:pt x="18488" y="13831"/>
                  <a:pt x="18524" y="14782"/>
                  <a:pt x="18638" y="15706"/>
                </a:cubicBezTo>
                <a:cubicBezTo>
                  <a:pt x="18418" y="15557"/>
                  <a:pt x="18233" y="15442"/>
                  <a:pt x="18013" y="15301"/>
                </a:cubicBezTo>
                <a:cubicBezTo>
                  <a:pt x="17943" y="14342"/>
                  <a:pt x="17828" y="13356"/>
                  <a:pt x="17793" y="12326"/>
                </a:cubicBezTo>
                <a:close/>
                <a:moveTo>
                  <a:pt x="32760" y="14967"/>
                </a:moveTo>
                <a:lnTo>
                  <a:pt x="32760" y="15002"/>
                </a:lnTo>
                <a:cubicBezTo>
                  <a:pt x="32689" y="15152"/>
                  <a:pt x="32610" y="15301"/>
                  <a:pt x="32575" y="15442"/>
                </a:cubicBezTo>
                <a:cubicBezTo>
                  <a:pt x="32504" y="15522"/>
                  <a:pt x="32469" y="15592"/>
                  <a:pt x="32390" y="15706"/>
                </a:cubicBezTo>
                <a:cubicBezTo>
                  <a:pt x="32540" y="15442"/>
                  <a:pt x="32645" y="15187"/>
                  <a:pt x="32760" y="14967"/>
                </a:cubicBezTo>
                <a:close/>
                <a:moveTo>
                  <a:pt x="14342" y="12405"/>
                </a:moveTo>
                <a:cubicBezTo>
                  <a:pt x="14491" y="12511"/>
                  <a:pt x="14641" y="12625"/>
                  <a:pt x="14782" y="12766"/>
                </a:cubicBezTo>
                <a:cubicBezTo>
                  <a:pt x="14817" y="13206"/>
                  <a:pt x="14861" y="13682"/>
                  <a:pt x="14896" y="14166"/>
                </a:cubicBezTo>
                <a:cubicBezTo>
                  <a:pt x="14932" y="14712"/>
                  <a:pt x="15002" y="15266"/>
                  <a:pt x="15037" y="15812"/>
                </a:cubicBezTo>
                <a:cubicBezTo>
                  <a:pt x="14896" y="15706"/>
                  <a:pt x="14747" y="15627"/>
                  <a:pt x="14597" y="15557"/>
                </a:cubicBezTo>
                <a:lnTo>
                  <a:pt x="14597" y="15442"/>
                </a:lnTo>
                <a:cubicBezTo>
                  <a:pt x="14527" y="14932"/>
                  <a:pt x="14491" y="14386"/>
                  <a:pt x="14456" y="13831"/>
                </a:cubicBezTo>
                <a:cubicBezTo>
                  <a:pt x="14421" y="13356"/>
                  <a:pt x="14377" y="12880"/>
                  <a:pt x="14342" y="12405"/>
                </a:cubicBezTo>
                <a:close/>
                <a:moveTo>
                  <a:pt x="8919" y="11701"/>
                </a:moveTo>
                <a:cubicBezTo>
                  <a:pt x="9139" y="11815"/>
                  <a:pt x="9359" y="11965"/>
                  <a:pt x="9579" y="12070"/>
                </a:cubicBezTo>
                <a:lnTo>
                  <a:pt x="9579" y="15847"/>
                </a:lnTo>
                <a:lnTo>
                  <a:pt x="8919" y="15522"/>
                </a:lnTo>
                <a:lnTo>
                  <a:pt x="8919" y="11701"/>
                </a:lnTo>
                <a:close/>
                <a:moveTo>
                  <a:pt x="32390" y="13541"/>
                </a:moveTo>
                <a:cubicBezTo>
                  <a:pt x="32504" y="13646"/>
                  <a:pt x="32575" y="13796"/>
                  <a:pt x="32610" y="13946"/>
                </a:cubicBezTo>
                <a:cubicBezTo>
                  <a:pt x="32645" y="13981"/>
                  <a:pt x="32645" y="14051"/>
                  <a:pt x="32645" y="14087"/>
                </a:cubicBezTo>
                <a:cubicBezTo>
                  <a:pt x="32390" y="14712"/>
                  <a:pt x="32064" y="15337"/>
                  <a:pt x="31730" y="15962"/>
                </a:cubicBezTo>
                <a:cubicBezTo>
                  <a:pt x="31659" y="15777"/>
                  <a:pt x="31545" y="15627"/>
                  <a:pt x="31439" y="15486"/>
                </a:cubicBezTo>
                <a:cubicBezTo>
                  <a:pt x="31809" y="14861"/>
                  <a:pt x="32135" y="14201"/>
                  <a:pt x="32390" y="13541"/>
                </a:cubicBezTo>
                <a:close/>
                <a:moveTo>
                  <a:pt x="2051" y="11260"/>
                </a:moveTo>
                <a:lnTo>
                  <a:pt x="2051" y="11260"/>
                </a:lnTo>
                <a:cubicBezTo>
                  <a:pt x="2272" y="11375"/>
                  <a:pt x="2456" y="11481"/>
                  <a:pt x="2677" y="11595"/>
                </a:cubicBezTo>
                <a:cubicBezTo>
                  <a:pt x="2677" y="13065"/>
                  <a:pt x="2677" y="14527"/>
                  <a:pt x="2712" y="15997"/>
                </a:cubicBezTo>
                <a:cubicBezTo>
                  <a:pt x="2492" y="15883"/>
                  <a:pt x="2316" y="15777"/>
                  <a:pt x="2095" y="15706"/>
                </a:cubicBezTo>
                <a:cubicBezTo>
                  <a:pt x="2051" y="14236"/>
                  <a:pt x="2051" y="12731"/>
                  <a:pt x="2051" y="11260"/>
                </a:cubicBezTo>
                <a:close/>
                <a:moveTo>
                  <a:pt x="23181" y="12986"/>
                </a:moveTo>
                <a:cubicBezTo>
                  <a:pt x="23366" y="13100"/>
                  <a:pt x="23551" y="13206"/>
                  <a:pt x="23771" y="13321"/>
                </a:cubicBezTo>
                <a:cubicBezTo>
                  <a:pt x="23956" y="13426"/>
                  <a:pt x="24141" y="13541"/>
                  <a:pt x="24361" y="13646"/>
                </a:cubicBezTo>
                <a:cubicBezTo>
                  <a:pt x="24141" y="14456"/>
                  <a:pt x="23920" y="15266"/>
                  <a:pt x="23736" y="16067"/>
                </a:cubicBezTo>
                <a:cubicBezTo>
                  <a:pt x="23445" y="15927"/>
                  <a:pt x="23181" y="15742"/>
                  <a:pt x="22890" y="15592"/>
                </a:cubicBezTo>
                <a:cubicBezTo>
                  <a:pt x="22820" y="15557"/>
                  <a:pt x="22785" y="15522"/>
                  <a:pt x="22706" y="15486"/>
                </a:cubicBezTo>
                <a:cubicBezTo>
                  <a:pt x="22855" y="14676"/>
                  <a:pt x="23005" y="13831"/>
                  <a:pt x="23181" y="12986"/>
                </a:cubicBezTo>
                <a:close/>
                <a:moveTo>
                  <a:pt x="14861" y="12801"/>
                </a:moveTo>
                <a:lnTo>
                  <a:pt x="15002" y="12951"/>
                </a:lnTo>
                <a:cubicBezTo>
                  <a:pt x="15117" y="13065"/>
                  <a:pt x="15187" y="13136"/>
                  <a:pt x="15257" y="13206"/>
                </a:cubicBezTo>
                <a:cubicBezTo>
                  <a:pt x="15301" y="13726"/>
                  <a:pt x="15337" y="14236"/>
                  <a:pt x="15372" y="14747"/>
                </a:cubicBezTo>
                <a:cubicBezTo>
                  <a:pt x="15407" y="15187"/>
                  <a:pt x="15477" y="15662"/>
                  <a:pt x="15521" y="16103"/>
                </a:cubicBezTo>
                <a:cubicBezTo>
                  <a:pt x="15521" y="16103"/>
                  <a:pt x="15477" y="16067"/>
                  <a:pt x="15442" y="16032"/>
                </a:cubicBezTo>
                <a:cubicBezTo>
                  <a:pt x="15337" y="15962"/>
                  <a:pt x="15222" y="15883"/>
                  <a:pt x="15117" y="15847"/>
                </a:cubicBezTo>
                <a:lnTo>
                  <a:pt x="15117" y="15812"/>
                </a:lnTo>
                <a:cubicBezTo>
                  <a:pt x="15037" y="15266"/>
                  <a:pt x="14967" y="14712"/>
                  <a:pt x="14932" y="14166"/>
                </a:cubicBezTo>
                <a:cubicBezTo>
                  <a:pt x="14896" y="13682"/>
                  <a:pt x="14861" y="13241"/>
                  <a:pt x="14861" y="12801"/>
                </a:cubicBezTo>
                <a:close/>
                <a:moveTo>
                  <a:pt x="9614" y="12106"/>
                </a:moveTo>
                <a:cubicBezTo>
                  <a:pt x="9684" y="12141"/>
                  <a:pt x="9799" y="12185"/>
                  <a:pt x="9869" y="12255"/>
                </a:cubicBezTo>
                <a:cubicBezTo>
                  <a:pt x="9975" y="12290"/>
                  <a:pt x="10089" y="12361"/>
                  <a:pt x="10195" y="12440"/>
                </a:cubicBezTo>
                <a:cubicBezTo>
                  <a:pt x="10239" y="12660"/>
                  <a:pt x="10239" y="12880"/>
                  <a:pt x="10239" y="13100"/>
                </a:cubicBezTo>
                <a:cubicBezTo>
                  <a:pt x="10239" y="14122"/>
                  <a:pt x="10239" y="15152"/>
                  <a:pt x="10274" y="16217"/>
                </a:cubicBezTo>
                <a:lnTo>
                  <a:pt x="9614" y="15883"/>
                </a:lnTo>
                <a:lnTo>
                  <a:pt x="9614" y="12106"/>
                </a:lnTo>
                <a:close/>
                <a:moveTo>
                  <a:pt x="18524" y="12916"/>
                </a:moveTo>
                <a:lnTo>
                  <a:pt x="18524" y="12916"/>
                </a:lnTo>
                <a:cubicBezTo>
                  <a:pt x="18858" y="13171"/>
                  <a:pt x="19184" y="13426"/>
                  <a:pt x="19554" y="13646"/>
                </a:cubicBezTo>
                <a:cubicBezTo>
                  <a:pt x="19554" y="14527"/>
                  <a:pt x="19589" y="15407"/>
                  <a:pt x="19624" y="16287"/>
                </a:cubicBezTo>
                <a:cubicBezTo>
                  <a:pt x="19298" y="16103"/>
                  <a:pt x="18999" y="15927"/>
                  <a:pt x="18673" y="15742"/>
                </a:cubicBezTo>
                <a:cubicBezTo>
                  <a:pt x="18603" y="14826"/>
                  <a:pt x="18524" y="13866"/>
                  <a:pt x="18524" y="12916"/>
                </a:cubicBezTo>
                <a:close/>
                <a:moveTo>
                  <a:pt x="32689" y="14166"/>
                </a:moveTo>
                <a:cubicBezTo>
                  <a:pt x="32724" y="14307"/>
                  <a:pt x="32760" y="14456"/>
                  <a:pt x="32760" y="14606"/>
                </a:cubicBezTo>
                <a:cubicBezTo>
                  <a:pt x="32610" y="14932"/>
                  <a:pt x="32469" y="15266"/>
                  <a:pt x="32319" y="15557"/>
                </a:cubicBezTo>
                <a:cubicBezTo>
                  <a:pt x="32249" y="15742"/>
                  <a:pt x="32170" y="15883"/>
                  <a:pt x="32064" y="16032"/>
                </a:cubicBezTo>
                <a:cubicBezTo>
                  <a:pt x="32029" y="16147"/>
                  <a:pt x="31950" y="16252"/>
                  <a:pt x="31914" y="16367"/>
                </a:cubicBezTo>
                <a:cubicBezTo>
                  <a:pt x="31879" y="16252"/>
                  <a:pt x="31809" y="16147"/>
                  <a:pt x="31765" y="16032"/>
                </a:cubicBezTo>
                <a:cubicBezTo>
                  <a:pt x="32099" y="15407"/>
                  <a:pt x="32425" y="14782"/>
                  <a:pt x="32689" y="14166"/>
                </a:cubicBezTo>
                <a:close/>
                <a:moveTo>
                  <a:pt x="2712" y="11630"/>
                </a:moveTo>
                <a:lnTo>
                  <a:pt x="2712" y="11630"/>
                </a:lnTo>
                <a:cubicBezTo>
                  <a:pt x="2932" y="11780"/>
                  <a:pt x="3152" y="11886"/>
                  <a:pt x="3372" y="12035"/>
                </a:cubicBezTo>
                <a:cubicBezTo>
                  <a:pt x="3372" y="13461"/>
                  <a:pt x="3416" y="14932"/>
                  <a:pt x="3416" y="16402"/>
                </a:cubicBezTo>
                <a:cubicBezTo>
                  <a:pt x="3196" y="16252"/>
                  <a:pt x="2976" y="16147"/>
                  <a:pt x="2756" y="16032"/>
                </a:cubicBezTo>
                <a:cubicBezTo>
                  <a:pt x="2756" y="14562"/>
                  <a:pt x="2756" y="13100"/>
                  <a:pt x="2712" y="11630"/>
                </a:cubicBezTo>
                <a:close/>
                <a:moveTo>
                  <a:pt x="29088" y="13611"/>
                </a:moveTo>
                <a:cubicBezTo>
                  <a:pt x="29529" y="13866"/>
                  <a:pt x="29969" y="14166"/>
                  <a:pt x="30339" y="14491"/>
                </a:cubicBezTo>
                <a:cubicBezTo>
                  <a:pt x="30004" y="15152"/>
                  <a:pt x="29608" y="15812"/>
                  <a:pt x="29238" y="16472"/>
                </a:cubicBezTo>
                <a:cubicBezTo>
                  <a:pt x="28868" y="16182"/>
                  <a:pt x="28463" y="15927"/>
                  <a:pt x="28067" y="15706"/>
                </a:cubicBezTo>
                <a:cubicBezTo>
                  <a:pt x="28428" y="15002"/>
                  <a:pt x="28763" y="14307"/>
                  <a:pt x="29088" y="13611"/>
                </a:cubicBezTo>
                <a:close/>
                <a:moveTo>
                  <a:pt x="32488" y="15405"/>
                </a:moveTo>
                <a:lnTo>
                  <a:pt x="32488" y="15405"/>
                </a:lnTo>
                <a:cubicBezTo>
                  <a:pt x="32343" y="15687"/>
                  <a:pt x="32200" y="16011"/>
                  <a:pt x="32064" y="16367"/>
                </a:cubicBezTo>
                <a:cubicBezTo>
                  <a:pt x="32029" y="16402"/>
                  <a:pt x="31950" y="16472"/>
                  <a:pt x="31914" y="16508"/>
                </a:cubicBezTo>
                <a:cubicBezTo>
                  <a:pt x="31985" y="16367"/>
                  <a:pt x="32064" y="16217"/>
                  <a:pt x="32135" y="16067"/>
                </a:cubicBezTo>
                <a:cubicBezTo>
                  <a:pt x="32205" y="15927"/>
                  <a:pt x="32284" y="15742"/>
                  <a:pt x="32355" y="15592"/>
                </a:cubicBezTo>
                <a:cubicBezTo>
                  <a:pt x="32414" y="15532"/>
                  <a:pt x="32455" y="15466"/>
                  <a:pt x="32488" y="15405"/>
                </a:cubicBezTo>
                <a:close/>
                <a:moveTo>
                  <a:pt x="10274" y="12475"/>
                </a:moveTo>
                <a:cubicBezTo>
                  <a:pt x="10494" y="12581"/>
                  <a:pt x="10679" y="12695"/>
                  <a:pt x="10899" y="12801"/>
                </a:cubicBezTo>
                <a:cubicBezTo>
                  <a:pt x="10899" y="13866"/>
                  <a:pt x="10935" y="14896"/>
                  <a:pt x="10935" y="15962"/>
                </a:cubicBezTo>
                <a:cubicBezTo>
                  <a:pt x="10935" y="16147"/>
                  <a:pt x="10970" y="16323"/>
                  <a:pt x="10970" y="16543"/>
                </a:cubicBezTo>
                <a:lnTo>
                  <a:pt x="10310" y="16217"/>
                </a:lnTo>
                <a:cubicBezTo>
                  <a:pt x="10310" y="15187"/>
                  <a:pt x="10310" y="14122"/>
                  <a:pt x="10274" y="13100"/>
                </a:cubicBezTo>
                <a:lnTo>
                  <a:pt x="10274" y="12475"/>
                </a:lnTo>
                <a:close/>
                <a:moveTo>
                  <a:pt x="15337" y="13285"/>
                </a:moveTo>
                <a:lnTo>
                  <a:pt x="15337" y="13285"/>
                </a:lnTo>
                <a:cubicBezTo>
                  <a:pt x="15521" y="13426"/>
                  <a:pt x="15698" y="13611"/>
                  <a:pt x="15882" y="13796"/>
                </a:cubicBezTo>
                <a:cubicBezTo>
                  <a:pt x="15918" y="14307"/>
                  <a:pt x="15997" y="14861"/>
                  <a:pt x="16032" y="15372"/>
                </a:cubicBezTo>
                <a:cubicBezTo>
                  <a:pt x="16067" y="15777"/>
                  <a:pt x="16103" y="16182"/>
                  <a:pt x="16182" y="16587"/>
                </a:cubicBezTo>
                <a:lnTo>
                  <a:pt x="16138" y="16587"/>
                </a:lnTo>
                <a:cubicBezTo>
                  <a:pt x="15962" y="16437"/>
                  <a:pt x="15777" y="16287"/>
                  <a:pt x="15592" y="16147"/>
                </a:cubicBezTo>
                <a:cubicBezTo>
                  <a:pt x="15557" y="15706"/>
                  <a:pt x="15477" y="15222"/>
                  <a:pt x="15442" y="14747"/>
                </a:cubicBezTo>
                <a:cubicBezTo>
                  <a:pt x="15407" y="14271"/>
                  <a:pt x="15372" y="13761"/>
                  <a:pt x="15337" y="13285"/>
                </a:cubicBezTo>
                <a:close/>
                <a:moveTo>
                  <a:pt x="24396" y="13682"/>
                </a:moveTo>
                <a:cubicBezTo>
                  <a:pt x="24801" y="13902"/>
                  <a:pt x="25162" y="14122"/>
                  <a:pt x="25567" y="14386"/>
                </a:cubicBezTo>
                <a:cubicBezTo>
                  <a:pt x="25311" y="15152"/>
                  <a:pt x="25056" y="15927"/>
                  <a:pt x="24801" y="16728"/>
                </a:cubicBezTo>
                <a:cubicBezTo>
                  <a:pt x="24466" y="16508"/>
                  <a:pt x="24141" y="16323"/>
                  <a:pt x="23771" y="16103"/>
                </a:cubicBezTo>
                <a:cubicBezTo>
                  <a:pt x="23956" y="15301"/>
                  <a:pt x="24176" y="14491"/>
                  <a:pt x="24396" y="13682"/>
                </a:cubicBezTo>
                <a:close/>
                <a:moveTo>
                  <a:pt x="32945" y="14967"/>
                </a:moveTo>
                <a:cubicBezTo>
                  <a:pt x="33015" y="15046"/>
                  <a:pt x="33085" y="15152"/>
                  <a:pt x="33235" y="15222"/>
                </a:cubicBezTo>
                <a:cubicBezTo>
                  <a:pt x="32865" y="15662"/>
                  <a:pt x="32540" y="16217"/>
                  <a:pt x="32319" y="16763"/>
                </a:cubicBezTo>
                <a:cubicBezTo>
                  <a:pt x="32249" y="16728"/>
                  <a:pt x="32170" y="16692"/>
                  <a:pt x="32135" y="16692"/>
                </a:cubicBezTo>
                <a:cubicBezTo>
                  <a:pt x="32284" y="16323"/>
                  <a:pt x="32425" y="15997"/>
                  <a:pt x="32610" y="15627"/>
                </a:cubicBezTo>
                <a:cubicBezTo>
                  <a:pt x="32645" y="15522"/>
                  <a:pt x="32724" y="15407"/>
                  <a:pt x="32760" y="15301"/>
                </a:cubicBezTo>
                <a:cubicBezTo>
                  <a:pt x="32760" y="15266"/>
                  <a:pt x="32795" y="15222"/>
                  <a:pt x="32795" y="15152"/>
                </a:cubicBezTo>
                <a:cubicBezTo>
                  <a:pt x="32865" y="15081"/>
                  <a:pt x="32909" y="15046"/>
                  <a:pt x="32945" y="14967"/>
                </a:cubicBezTo>
                <a:close/>
                <a:moveTo>
                  <a:pt x="3416" y="12070"/>
                </a:moveTo>
                <a:lnTo>
                  <a:pt x="3416" y="12070"/>
                </a:lnTo>
                <a:cubicBezTo>
                  <a:pt x="3636" y="12185"/>
                  <a:pt x="3856" y="12326"/>
                  <a:pt x="4076" y="12475"/>
                </a:cubicBezTo>
                <a:lnTo>
                  <a:pt x="4076" y="13866"/>
                </a:lnTo>
                <a:cubicBezTo>
                  <a:pt x="4076" y="14861"/>
                  <a:pt x="4112" y="15812"/>
                  <a:pt x="4112" y="16807"/>
                </a:cubicBezTo>
                <a:cubicBezTo>
                  <a:pt x="3927" y="16657"/>
                  <a:pt x="3707" y="16543"/>
                  <a:pt x="3486" y="16437"/>
                </a:cubicBezTo>
                <a:cubicBezTo>
                  <a:pt x="3451" y="14967"/>
                  <a:pt x="3451" y="13505"/>
                  <a:pt x="3416" y="12070"/>
                </a:cubicBezTo>
                <a:close/>
                <a:moveTo>
                  <a:pt x="19589" y="13682"/>
                </a:moveTo>
                <a:lnTo>
                  <a:pt x="19589" y="13682"/>
                </a:lnTo>
                <a:cubicBezTo>
                  <a:pt x="19923" y="13866"/>
                  <a:pt x="20214" y="14087"/>
                  <a:pt x="20505" y="14271"/>
                </a:cubicBezTo>
                <a:cubicBezTo>
                  <a:pt x="20469" y="15117"/>
                  <a:pt x="20469" y="15962"/>
                  <a:pt x="20469" y="16807"/>
                </a:cubicBezTo>
                <a:cubicBezTo>
                  <a:pt x="20214" y="16657"/>
                  <a:pt x="19923" y="16472"/>
                  <a:pt x="19659" y="16323"/>
                </a:cubicBezTo>
                <a:cubicBezTo>
                  <a:pt x="19624" y="15442"/>
                  <a:pt x="19589" y="14562"/>
                  <a:pt x="19589" y="13682"/>
                </a:cubicBezTo>
                <a:close/>
                <a:moveTo>
                  <a:pt x="10935" y="12845"/>
                </a:moveTo>
                <a:lnTo>
                  <a:pt x="10935" y="12845"/>
                </a:lnTo>
                <a:cubicBezTo>
                  <a:pt x="11190" y="12986"/>
                  <a:pt x="11410" y="13136"/>
                  <a:pt x="11665" y="13285"/>
                </a:cubicBezTo>
                <a:cubicBezTo>
                  <a:pt x="11665" y="14122"/>
                  <a:pt x="11665" y="14967"/>
                  <a:pt x="11701" y="15777"/>
                </a:cubicBezTo>
                <a:lnTo>
                  <a:pt x="11701" y="16877"/>
                </a:lnTo>
                <a:cubicBezTo>
                  <a:pt x="11595" y="16842"/>
                  <a:pt x="11480" y="16763"/>
                  <a:pt x="11375" y="16728"/>
                </a:cubicBezTo>
                <a:cubicBezTo>
                  <a:pt x="11260" y="16657"/>
                  <a:pt x="11120" y="16622"/>
                  <a:pt x="11005" y="16543"/>
                </a:cubicBezTo>
                <a:lnTo>
                  <a:pt x="11005" y="15962"/>
                </a:lnTo>
                <a:cubicBezTo>
                  <a:pt x="10970" y="14932"/>
                  <a:pt x="10970" y="13866"/>
                  <a:pt x="10935" y="12845"/>
                </a:cubicBezTo>
                <a:close/>
                <a:moveTo>
                  <a:pt x="33270" y="15222"/>
                </a:moveTo>
                <a:cubicBezTo>
                  <a:pt x="33455" y="15337"/>
                  <a:pt x="33675" y="15407"/>
                  <a:pt x="34010" y="15486"/>
                </a:cubicBezTo>
                <a:cubicBezTo>
                  <a:pt x="33605" y="15962"/>
                  <a:pt x="33305" y="16472"/>
                  <a:pt x="33015" y="17062"/>
                </a:cubicBezTo>
                <a:cubicBezTo>
                  <a:pt x="32795" y="16983"/>
                  <a:pt x="32575" y="16913"/>
                  <a:pt x="32355" y="16807"/>
                </a:cubicBezTo>
                <a:cubicBezTo>
                  <a:pt x="32610" y="16217"/>
                  <a:pt x="32909" y="15706"/>
                  <a:pt x="33270" y="15222"/>
                </a:cubicBezTo>
                <a:close/>
                <a:moveTo>
                  <a:pt x="15962" y="13831"/>
                </a:moveTo>
                <a:lnTo>
                  <a:pt x="15962" y="13831"/>
                </a:lnTo>
                <a:cubicBezTo>
                  <a:pt x="16182" y="14016"/>
                  <a:pt x="16358" y="14166"/>
                  <a:pt x="16578" y="14342"/>
                </a:cubicBezTo>
                <a:cubicBezTo>
                  <a:pt x="16622" y="14747"/>
                  <a:pt x="16657" y="15152"/>
                  <a:pt x="16692" y="15557"/>
                </a:cubicBezTo>
                <a:cubicBezTo>
                  <a:pt x="16728" y="16067"/>
                  <a:pt x="16842" y="16622"/>
                  <a:pt x="16913" y="17133"/>
                </a:cubicBezTo>
                <a:cubicBezTo>
                  <a:pt x="16692" y="16983"/>
                  <a:pt x="16472" y="16807"/>
                  <a:pt x="16252" y="16657"/>
                </a:cubicBezTo>
                <a:cubicBezTo>
                  <a:pt x="16182" y="16217"/>
                  <a:pt x="16138" y="15812"/>
                  <a:pt x="16067" y="15372"/>
                </a:cubicBezTo>
                <a:cubicBezTo>
                  <a:pt x="16032" y="14861"/>
                  <a:pt x="15997" y="14342"/>
                  <a:pt x="15962" y="13831"/>
                </a:cubicBezTo>
                <a:close/>
                <a:moveTo>
                  <a:pt x="4112" y="12511"/>
                </a:moveTo>
                <a:lnTo>
                  <a:pt x="4112" y="12511"/>
                </a:lnTo>
                <a:cubicBezTo>
                  <a:pt x="4332" y="12660"/>
                  <a:pt x="4517" y="12801"/>
                  <a:pt x="4737" y="12951"/>
                </a:cubicBezTo>
                <a:cubicBezTo>
                  <a:pt x="4737" y="14386"/>
                  <a:pt x="4772" y="15777"/>
                  <a:pt x="4807" y="17203"/>
                </a:cubicBezTo>
                <a:cubicBezTo>
                  <a:pt x="4587" y="17097"/>
                  <a:pt x="4402" y="16948"/>
                  <a:pt x="4182" y="16842"/>
                </a:cubicBezTo>
                <a:cubicBezTo>
                  <a:pt x="4147" y="15372"/>
                  <a:pt x="4112" y="13946"/>
                  <a:pt x="4112" y="12511"/>
                </a:cubicBezTo>
                <a:close/>
                <a:moveTo>
                  <a:pt x="11701" y="13321"/>
                </a:moveTo>
                <a:lnTo>
                  <a:pt x="11701" y="13321"/>
                </a:lnTo>
                <a:cubicBezTo>
                  <a:pt x="11815" y="13391"/>
                  <a:pt x="11921" y="13461"/>
                  <a:pt x="12035" y="13541"/>
                </a:cubicBezTo>
                <a:lnTo>
                  <a:pt x="12361" y="13866"/>
                </a:lnTo>
                <a:cubicBezTo>
                  <a:pt x="12396" y="14606"/>
                  <a:pt x="12396" y="15372"/>
                  <a:pt x="12396" y="16103"/>
                </a:cubicBezTo>
                <a:lnTo>
                  <a:pt x="12396" y="17247"/>
                </a:lnTo>
                <a:cubicBezTo>
                  <a:pt x="12326" y="17168"/>
                  <a:pt x="12220" y="17133"/>
                  <a:pt x="12106" y="17062"/>
                </a:cubicBezTo>
                <a:cubicBezTo>
                  <a:pt x="12000" y="17027"/>
                  <a:pt x="11885" y="16948"/>
                  <a:pt x="11736" y="16913"/>
                </a:cubicBezTo>
                <a:lnTo>
                  <a:pt x="11736" y="15777"/>
                </a:lnTo>
                <a:cubicBezTo>
                  <a:pt x="11736" y="14967"/>
                  <a:pt x="11736" y="14166"/>
                  <a:pt x="11701" y="13321"/>
                </a:cubicBezTo>
                <a:close/>
                <a:moveTo>
                  <a:pt x="20584" y="14307"/>
                </a:moveTo>
                <a:cubicBezTo>
                  <a:pt x="20910" y="14527"/>
                  <a:pt x="21244" y="14712"/>
                  <a:pt x="21570" y="14896"/>
                </a:cubicBezTo>
                <a:cubicBezTo>
                  <a:pt x="21499" y="15706"/>
                  <a:pt x="21420" y="16508"/>
                  <a:pt x="21420" y="17318"/>
                </a:cubicBezTo>
                <a:cubicBezTo>
                  <a:pt x="21130" y="17168"/>
                  <a:pt x="20839" y="16983"/>
                  <a:pt x="20540" y="16842"/>
                </a:cubicBezTo>
                <a:cubicBezTo>
                  <a:pt x="20505" y="15997"/>
                  <a:pt x="20540" y="15152"/>
                  <a:pt x="20584" y="14307"/>
                </a:cubicBezTo>
                <a:close/>
                <a:moveTo>
                  <a:pt x="25602" y="14386"/>
                </a:moveTo>
                <a:cubicBezTo>
                  <a:pt x="25646" y="14421"/>
                  <a:pt x="25681" y="14421"/>
                  <a:pt x="25716" y="14456"/>
                </a:cubicBezTo>
                <a:cubicBezTo>
                  <a:pt x="26007" y="14641"/>
                  <a:pt x="26377" y="14826"/>
                  <a:pt x="26747" y="15002"/>
                </a:cubicBezTo>
                <a:cubicBezTo>
                  <a:pt x="26412" y="15777"/>
                  <a:pt x="26086" y="16543"/>
                  <a:pt x="25787" y="17318"/>
                </a:cubicBezTo>
                <a:cubicBezTo>
                  <a:pt x="25602" y="17203"/>
                  <a:pt x="25382" y="17062"/>
                  <a:pt x="25206" y="16948"/>
                </a:cubicBezTo>
                <a:cubicBezTo>
                  <a:pt x="25091" y="16877"/>
                  <a:pt x="24986" y="16807"/>
                  <a:pt x="24871" y="16728"/>
                </a:cubicBezTo>
                <a:cubicBezTo>
                  <a:pt x="25091" y="15962"/>
                  <a:pt x="25347" y="15152"/>
                  <a:pt x="25602" y="14386"/>
                </a:cubicBezTo>
                <a:close/>
                <a:moveTo>
                  <a:pt x="30409" y="14527"/>
                </a:moveTo>
                <a:cubicBezTo>
                  <a:pt x="30779" y="14826"/>
                  <a:pt x="31104" y="15152"/>
                  <a:pt x="31369" y="15486"/>
                </a:cubicBezTo>
                <a:cubicBezTo>
                  <a:pt x="30999" y="16103"/>
                  <a:pt x="30594" y="16728"/>
                  <a:pt x="30189" y="17318"/>
                </a:cubicBezTo>
                <a:cubicBezTo>
                  <a:pt x="29934" y="17027"/>
                  <a:pt x="29608" y="16763"/>
                  <a:pt x="29273" y="16508"/>
                </a:cubicBezTo>
                <a:cubicBezTo>
                  <a:pt x="29678" y="15847"/>
                  <a:pt x="30048" y="15187"/>
                  <a:pt x="30409" y="14527"/>
                </a:cubicBezTo>
                <a:close/>
                <a:moveTo>
                  <a:pt x="31897" y="16923"/>
                </a:moveTo>
                <a:lnTo>
                  <a:pt x="31897" y="16923"/>
                </a:lnTo>
                <a:cubicBezTo>
                  <a:pt x="31838" y="17086"/>
                  <a:pt x="31802" y="17216"/>
                  <a:pt x="31730" y="17353"/>
                </a:cubicBezTo>
                <a:cubicBezTo>
                  <a:pt x="31765" y="17247"/>
                  <a:pt x="31809" y="17097"/>
                  <a:pt x="31844" y="16983"/>
                </a:cubicBezTo>
                <a:cubicBezTo>
                  <a:pt x="31864" y="16963"/>
                  <a:pt x="31884" y="16943"/>
                  <a:pt x="31897" y="16923"/>
                </a:cubicBezTo>
                <a:close/>
                <a:moveTo>
                  <a:pt x="31879" y="16622"/>
                </a:moveTo>
                <a:cubicBezTo>
                  <a:pt x="31914" y="16622"/>
                  <a:pt x="31914" y="16657"/>
                  <a:pt x="31914" y="16692"/>
                </a:cubicBezTo>
                <a:cubicBezTo>
                  <a:pt x="31844" y="16807"/>
                  <a:pt x="31809" y="16948"/>
                  <a:pt x="31765" y="17062"/>
                </a:cubicBezTo>
                <a:cubicBezTo>
                  <a:pt x="31694" y="17168"/>
                  <a:pt x="31659" y="17282"/>
                  <a:pt x="31589" y="17388"/>
                </a:cubicBezTo>
                <a:cubicBezTo>
                  <a:pt x="31694" y="17133"/>
                  <a:pt x="31765" y="16877"/>
                  <a:pt x="31879" y="16622"/>
                </a:cubicBezTo>
                <a:close/>
                <a:moveTo>
                  <a:pt x="12440" y="13946"/>
                </a:moveTo>
                <a:cubicBezTo>
                  <a:pt x="12546" y="14051"/>
                  <a:pt x="12616" y="14166"/>
                  <a:pt x="12731" y="14271"/>
                </a:cubicBezTo>
                <a:cubicBezTo>
                  <a:pt x="12766" y="14342"/>
                  <a:pt x="12836" y="14421"/>
                  <a:pt x="12916" y="14491"/>
                </a:cubicBezTo>
                <a:cubicBezTo>
                  <a:pt x="12916" y="15266"/>
                  <a:pt x="12916" y="15997"/>
                  <a:pt x="12951" y="16728"/>
                </a:cubicBezTo>
                <a:lnTo>
                  <a:pt x="12951" y="17573"/>
                </a:lnTo>
                <a:cubicBezTo>
                  <a:pt x="12836" y="17467"/>
                  <a:pt x="12731" y="17388"/>
                  <a:pt x="12475" y="17247"/>
                </a:cubicBezTo>
                <a:lnTo>
                  <a:pt x="12475" y="16103"/>
                </a:lnTo>
                <a:cubicBezTo>
                  <a:pt x="12440" y="15372"/>
                  <a:pt x="12440" y="14641"/>
                  <a:pt x="12440" y="13946"/>
                </a:cubicBezTo>
                <a:close/>
                <a:moveTo>
                  <a:pt x="4772" y="12986"/>
                </a:moveTo>
                <a:lnTo>
                  <a:pt x="4772" y="12986"/>
                </a:lnTo>
                <a:cubicBezTo>
                  <a:pt x="4913" y="13065"/>
                  <a:pt x="5062" y="13171"/>
                  <a:pt x="5212" y="13241"/>
                </a:cubicBezTo>
                <a:cubicBezTo>
                  <a:pt x="5282" y="13321"/>
                  <a:pt x="5397" y="13391"/>
                  <a:pt x="5503" y="13461"/>
                </a:cubicBezTo>
                <a:cubicBezTo>
                  <a:pt x="5503" y="14201"/>
                  <a:pt x="5467" y="14896"/>
                  <a:pt x="5467" y="15592"/>
                </a:cubicBezTo>
                <a:cubicBezTo>
                  <a:pt x="5467" y="16252"/>
                  <a:pt x="5467" y="16913"/>
                  <a:pt x="5432" y="17608"/>
                </a:cubicBezTo>
                <a:cubicBezTo>
                  <a:pt x="5282" y="17502"/>
                  <a:pt x="5098" y="17388"/>
                  <a:pt x="4913" y="17282"/>
                </a:cubicBezTo>
                <a:lnTo>
                  <a:pt x="4878" y="17247"/>
                </a:lnTo>
                <a:cubicBezTo>
                  <a:pt x="4842" y="15812"/>
                  <a:pt x="4807" y="14421"/>
                  <a:pt x="4772" y="12986"/>
                </a:cubicBezTo>
                <a:close/>
                <a:moveTo>
                  <a:pt x="16657" y="14386"/>
                </a:moveTo>
                <a:lnTo>
                  <a:pt x="16657" y="14386"/>
                </a:lnTo>
                <a:cubicBezTo>
                  <a:pt x="16842" y="14562"/>
                  <a:pt x="17062" y="14712"/>
                  <a:pt x="17282" y="14861"/>
                </a:cubicBezTo>
                <a:cubicBezTo>
                  <a:pt x="17317" y="15266"/>
                  <a:pt x="17353" y="15706"/>
                  <a:pt x="17388" y="16103"/>
                </a:cubicBezTo>
                <a:cubicBezTo>
                  <a:pt x="17458" y="16622"/>
                  <a:pt x="17538" y="17097"/>
                  <a:pt x="17608" y="17573"/>
                </a:cubicBezTo>
                <a:lnTo>
                  <a:pt x="17608" y="17643"/>
                </a:lnTo>
                <a:cubicBezTo>
                  <a:pt x="17388" y="17502"/>
                  <a:pt x="17168" y="17353"/>
                  <a:pt x="16983" y="17203"/>
                </a:cubicBezTo>
                <a:lnTo>
                  <a:pt x="16983" y="17133"/>
                </a:lnTo>
                <a:cubicBezTo>
                  <a:pt x="16877" y="16622"/>
                  <a:pt x="16798" y="16067"/>
                  <a:pt x="16763" y="15557"/>
                </a:cubicBezTo>
                <a:cubicBezTo>
                  <a:pt x="16692" y="15152"/>
                  <a:pt x="16692" y="14782"/>
                  <a:pt x="16657" y="14386"/>
                </a:cubicBezTo>
                <a:close/>
                <a:moveTo>
                  <a:pt x="21640" y="14932"/>
                </a:moveTo>
                <a:cubicBezTo>
                  <a:pt x="21975" y="15152"/>
                  <a:pt x="22301" y="15337"/>
                  <a:pt x="22670" y="15522"/>
                </a:cubicBezTo>
                <a:cubicBezTo>
                  <a:pt x="22521" y="16287"/>
                  <a:pt x="22415" y="17062"/>
                  <a:pt x="22380" y="17828"/>
                </a:cubicBezTo>
                <a:cubicBezTo>
                  <a:pt x="22124" y="17723"/>
                  <a:pt x="21904" y="17573"/>
                  <a:pt x="21684" y="17467"/>
                </a:cubicBezTo>
                <a:cubicBezTo>
                  <a:pt x="21605" y="17423"/>
                  <a:pt x="21535" y="17388"/>
                  <a:pt x="21464" y="17353"/>
                </a:cubicBezTo>
                <a:cubicBezTo>
                  <a:pt x="21499" y="16543"/>
                  <a:pt x="21570" y="15742"/>
                  <a:pt x="21640" y="14932"/>
                </a:cubicBezTo>
                <a:close/>
                <a:moveTo>
                  <a:pt x="31404" y="15557"/>
                </a:moveTo>
                <a:cubicBezTo>
                  <a:pt x="31509" y="15706"/>
                  <a:pt x="31624" y="15847"/>
                  <a:pt x="31694" y="15997"/>
                </a:cubicBezTo>
                <a:cubicBezTo>
                  <a:pt x="31325" y="16622"/>
                  <a:pt x="30964" y="17247"/>
                  <a:pt x="30594" y="17828"/>
                </a:cubicBezTo>
                <a:cubicBezTo>
                  <a:pt x="30488" y="17687"/>
                  <a:pt x="30374" y="17502"/>
                  <a:pt x="30224" y="17388"/>
                </a:cubicBezTo>
                <a:cubicBezTo>
                  <a:pt x="30629" y="16763"/>
                  <a:pt x="31034" y="16182"/>
                  <a:pt x="31404" y="15557"/>
                </a:cubicBezTo>
                <a:close/>
                <a:moveTo>
                  <a:pt x="12951" y="14562"/>
                </a:moveTo>
                <a:cubicBezTo>
                  <a:pt x="13021" y="14676"/>
                  <a:pt x="13136" y="14747"/>
                  <a:pt x="13206" y="14826"/>
                </a:cubicBezTo>
                <a:cubicBezTo>
                  <a:pt x="13241" y="15847"/>
                  <a:pt x="13241" y="16877"/>
                  <a:pt x="13241" y="17907"/>
                </a:cubicBezTo>
                <a:cubicBezTo>
                  <a:pt x="13206" y="17863"/>
                  <a:pt x="13171" y="17828"/>
                  <a:pt x="13136" y="17793"/>
                </a:cubicBezTo>
                <a:cubicBezTo>
                  <a:pt x="13100" y="17723"/>
                  <a:pt x="13056" y="17687"/>
                  <a:pt x="13021" y="17608"/>
                </a:cubicBezTo>
                <a:cubicBezTo>
                  <a:pt x="13021" y="17318"/>
                  <a:pt x="12986" y="17027"/>
                  <a:pt x="12986" y="16728"/>
                </a:cubicBezTo>
                <a:cubicBezTo>
                  <a:pt x="12986" y="15997"/>
                  <a:pt x="12986" y="15301"/>
                  <a:pt x="12951" y="14562"/>
                </a:cubicBezTo>
                <a:close/>
                <a:moveTo>
                  <a:pt x="26782" y="15046"/>
                </a:moveTo>
                <a:cubicBezTo>
                  <a:pt x="27187" y="15266"/>
                  <a:pt x="27583" y="15486"/>
                  <a:pt x="27988" y="15706"/>
                </a:cubicBezTo>
                <a:cubicBezTo>
                  <a:pt x="27627" y="16437"/>
                  <a:pt x="27257" y="17168"/>
                  <a:pt x="26887" y="17943"/>
                </a:cubicBezTo>
                <a:cubicBezTo>
                  <a:pt x="26703" y="17828"/>
                  <a:pt x="26482" y="17687"/>
                  <a:pt x="26262" y="17573"/>
                </a:cubicBezTo>
                <a:cubicBezTo>
                  <a:pt x="26121" y="17502"/>
                  <a:pt x="26007" y="17423"/>
                  <a:pt x="25866" y="17353"/>
                </a:cubicBezTo>
                <a:cubicBezTo>
                  <a:pt x="26157" y="16543"/>
                  <a:pt x="26447" y="15812"/>
                  <a:pt x="26782" y="15046"/>
                </a:cubicBezTo>
                <a:close/>
                <a:moveTo>
                  <a:pt x="5573" y="13505"/>
                </a:moveTo>
                <a:cubicBezTo>
                  <a:pt x="5758" y="13646"/>
                  <a:pt x="5943" y="13796"/>
                  <a:pt x="6163" y="13946"/>
                </a:cubicBezTo>
                <a:cubicBezTo>
                  <a:pt x="6163" y="14747"/>
                  <a:pt x="6128" y="15522"/>
                  <a:pt x="6128" y="16323"/>
                </a:cubicBezTo>
                <a:cubicBezTo>
                  <a:pt x="6128" y="16877"/>
                  <a:pt x="6092" y="17423"/>
                  <a:pt x="6092" y="17978"/>
                </a:cubicBezTo>
                <a:cubicBezTo>
                  <a:pt x="5908" y="17863"/>
                  <a:pt x="5687" y="17758"/>
                  <a:pt x="5503" y="17643"/>
                </a:cubicBezTo>
                <a:cubicBezTo>
                  <a:pt x="5503" y="16948"/>
                  <a:pt x="5503" y="16252"/>
                  <a:pt x="5538" y="15592"/>
                </a:cubicBezTo>
                <a:cubicBezTo>
                  <a:pt x="5538" y="14896"/>
                  <a:pt x="5538" y="14201"/>
                  <a:pt x="5573" y="13505"/>
                </a:cubicBezTo>
                <a:close/>
                <a:moveTo>
                  <a:pt x="17317" y="14896"/>
                </a:moveTo>
                <a:lnTo>
                  <a:pt x="17317" y="14896"/>
                </a:lnTo>
                <a:cubicBezTo>
                  <a:pt x="17538" y="15046"/>
                  <a:pt x="17758" y="15187"/>
                  <a:pt x="17978" y="15337"/>
                </a:cubicBezTo>
                <a:cubicBezTo>
                  <a:pt x="18013" y="15662"/>
                  <a:pt x="18013" y="15997"/>
                  <a:pt x="18048" y="16323"/>
                </a:cubicBezTo>
                <a:cubicBezTo>
                  <a:pt x="18119" y="16913"/>
                  <a:pt x="18163" y="17502"/>
                  <a:pt x="18233" y="18083"/>
                </a:cubicBezTo>
                <a:cubicBezTo>
                  <a:pt x="18048" y="17943"/>
                  <a:pt x="17863" y="17828"/>
                  <a:pt x="17678" y="17723"/>
                </a:cubicBezTo>
                <a:cubicBezTo>
                  <a:pt x="17678" y="17643"/>
                  <a:pt x="17678" y="17608"/>
                  <a:pt x="17643" y="17573"/>
                </a:cubicBezTo>
                <a:cubicBezTo>
                  <a:pt x="17573" y="17097"/>
                  <a:pt x="17502" y="16587"/>
                  <a:pt x="17458" y="16103"/>
                </a:cubicBezTo>
                <a:cubicBezTo>
                  <a:pt x="17423" y="15706"/>
                  <a:pt x="17353" y="15301"/>
                  <a:pt x="17317" y="14896"/>
                </a:cubicBezTo>
                <a:close/>
                <a:moveTo>
                  <a:pt x="31730" y="16067"/>
                </a:moveTo>
                <a:cubicBezTo>
                  <a:pt x="31765" y="16182"/>
                  <a:pt x="31844" y="16323"/>
                  <a:pt x="31844" y="16437"/>
                </a:cubicBezTo>
                <a:cubicBezTo>
                  <a:pt x="31545" y="16983"/>
                  <a:pt x="31254" y="17538"/>
                  <a:pt x="30964" y="18048"/>
                </a:cubicBezTo>
                <a:cubicBezTo>
                  <a:pt x="30928" y="18128"/>
                  <a:pt x="30849" y="18198"/>
                  <a:pt x="30814" y="18268"/>
                </a:cubicBezTo>
                <a:cubicBezTo>
                  <a:pt x="30779" y="18128"/>
                  <a:pt x="30708" y="18013"/>
                  <a:pt x="30594" y="17863"/>
                </a:cubicBezTo>
                <a:cubicBezTo>
                  <a:pt x="30999" y="17282"/>
                  <a:pt x="31369" y="16692"/>
                  <a:pt x="31730" y="16067"/>
                </a:cubicBezTo>
                <a:close/>
                <a:moveTo>
                  <a:pt x="6233" y="13981"/>
                </a:moveTo>
                <a:cubicBezTo>
                  <a:pt x="6418" y="14087"/>
                  <a:pt x="6603" y="14236"/>
                  <a:pt x="6788" y="14342"/>
                </a:cubicBezTo>
                <a:cubicBezTo>
                  <a:pt x="6788" y="15222"/>
                  <a:pt x="6753" y="16103"/>
                  <a:pt x="6753" y="16983"/>
                </a:cubicBezTo>
                <a:lnTo>
                  <a:pt x="6753" y="18348"/>
                </a:lnTo>
                <a:cubicBezTo>
                  <a:pt x="6568" y="18233"/>
                  <a:pt x="6348" y="18128"/>
                  <a:pt x="6163" y="18013"/>
                </a:cubicBezTo>
                <a:lnTo>
                  <a:pt x="6163" y="16323"/>
                </a:lnTo>
                <a:cubicBezTo>
                  <a:pt x="6198" y="15557"/>
                  <a:pt x="6198" y="14747"/>
                  <a:pt x="6233" y="13981"/>
                </a:cubicBezTo>
                <a:close/>
                <a:moveTo>
                  <a:pt x="31589" y="17502"/>
                </a:moveTo>
                <a:cubicBezTo>
                  <a:pt x="31509" y="17758"/>
                  <a:pt x="31404" y="18013"/>
                  <a:pt x="31325" y="18268"/>
                </a:cubicBezTo>
                <a:cubicBezTo>
                  <a:pt x="31325" y="18297"/>
                  <a:pt x="31302" y="18330"/>
                  <a:pt x="31293" y="18361"/>
                </a:cubicBezTo>
                <a:lnTo>
                  <a:pt x="31293" y="18361"/>
                </a:lnTo>
                <a:cubicBezTo>
                  <a:pt x="31330" y="18148"/>
                  <a:pt x="31406" y="17936"/>
                  <a:pt x="31474" y="17758"/>
                </a:cubicBezTo>
                <a:lnTo>
                  <a:pt x="31474" y="17723"/>
                </a:lnTo>
                <a:cubicBezTo>
                  <a:pt x="31509" y="17643"/>
                  <a:pt x="31545" y="17573"/>
                  <a:pt x="31589" y="17502"/>
                </a:cubicBezTo>
                <a:close/>
                <a:moveTo>
                  <a:pt x="22706" y="15557"/>
                </a:moveTo>
                <a:cubicBezTo>
                  <a:pt x="22741" y="15592"/>
                  <a:pt x="22820" y="15627"/>
                  <a:pt x="22855" y="15627"/>
                </a:cubicBezTo>
                <a:cubicBezTo>
                  <a:pt x="23146" y="15812"/>
                  <a:pt x="23445" y="15962"/>
                  <a:pt x="23736" y="16147"/>
                </a:cubicBezTo>
                <a:cubicBezTo>
                  <a:pt x="23551" y="16877"/>
                  <a:pt x="23401" y="17643"/>
                  <a:pt x="23295" y="18383"/>
                </a:cubicBezTo>
                <a:cubicBezTo>
                  <a:pt x="23005" y="18198"/>
                  <a:pt x="22706" y="18048"/>
                  <a:pt x="22415" y="17863"/>
                </a:cubicBezTo>
                <a:cubicBezTo>
                  <a:pt x="22485" y="17097"/>
                  <a:pt x="22600" y="16323"/>
                  <a:pt x="22706" y="15557"/>
                </a:cubicBezTo>
                <a:close/>
                <a:moveTo>
                  <a:pt x="13276" y="14896"/>
                </a:moveTo>
                <a:cubicBezTo>
                  <a:pt x="13426" y="15002"/>
                  <a:pt x="13576" y="15117"/>
                  <a:pt x="13761" y="15187"/>
                </a:cubicBezTo>
                <a:cubicBezTo>
                  <a:pt x="13796" y="16287"/>
                  <a:pt x="13831" y="17353"/>
                  <a:pt x="13831" y="18453"/>
                </a:cubicBezTo>
                <a:lnTo>
                  <a:pt x="13796" y="18418"/>
                </a:lnTo>
                <a:cubicBezTo>
                  <a:pt x="13576" y="18233"/>
                  <a:pt x="13426" y="18083"/>
                  <a:pt x="13320" y="17978"/>
                </a:cubicBezTo>
                <a:cubicBezTo>
                  <a:pt x="13320" y="16948"/>
                  <a:pt x="13276" y="15927"/>
                  <a:pt x="13276" y="14896"/>
                </a:cubicBezTo>
                <a:close/>
                <a:moveTo>
                  <a:pt x="18013" y="15372"/>
                </a:moveTo>
                <a:cubicBezTo>
                  <a:pt x="18233" y="15522"/>
                  <a:pt x="18418" y="15627"/>
                  <a:pt x="18638" y="15777"/>
                </a:cubicBezTo>
                <a:cubicBezTo>
                  <a:pt x="18673" y="16147"/>
                  <a:pt x="18709" y="16543"/>
                  <a:pt x="18744" y="16948"/>
                </a:cubicBezTo>
                <a:cubicBezTo>
                  <a:pt x="18823" y="17423"/>
                  <a:pt x="18893" y="17943"/>
                  <a:pt x="18964" y="18453"/>
                </a:cubicBezTo>
                <a:cubicBezTo>
                  <a:pt x="18964" y="18488"/>
                  <a:pt x="18964" y="18524"/>
                  <a:pt x="18999" y="18568"/>
                </a:cubicBezTo>
                <a:cubicBezTo>
                  <a:pt x="18744" y="18418"/>
                  <a:pt x="18524" y="18268"/>
                  <a:pt x="18268" y="18128"/>
                </a:cubicBezTo>
                <a:cubicBezTo>
                  <a:pt x="18233" y="17502"/>
                  <a:pt x="18163" y="16913"/>
                  <a:pt x="18119" y="16323"/>
                </a:cubicBezTo>
                <a:cubicBezTo>
                  <a:pt x="18083" y="16032"/>
                  <a:pt x="18048" y="15706"/>
                  <a:pt x="18013" y="15372"/>
                </a:cubicBezTo>
                <a:close/>
                <a:moveTo>
                  <a:pt x="28023" y="15742"/>
                </a:moveTo>
                <a:cubicBezTo>
                  <a:pt x="28428" y="15997"/>
                  <a:pt x="28833" y="16217"/>
                  <a:pt x="29203" y="16508"/>
                </a:cubicBezTo>
                <a:cubicBezTo>
                  <a:pt x="29124" y="16622"/>
                  <a:pt x="29053" y="16728"/>
                  <a:pt x="29018" y="16842"/>
                </a:cubicBezTo>
                <a:cubicBezTo>
                  <a:pt x="28648" y="17423"/>
                  <a:pt x="28322" y="18013"/>
                  <a:pt x="27988" y="18603"/>
                </a:cubicBezTo>
                <a:cubicBezTo>
                  <a:pt x="27627" y="18383"/>
                  <a:pt x="27292" y="18163"/>
                  <a:pt x="26967" y="17978"/>
                </a:cubicBezTo>
                <a:cubicBezTo>
                  <a:pt x="27292" y="17203"/>
                  <a:pt x="27662" y="16472"/>
                  <a:pt x="28023" y="15742"/>
                </a:cubicBezTo>
                <a:close/>
                <a:moveTo>
                  <a:pt x="31809" y="16692"/>
                </a:moveTo>
                <a:cubicBezTo>
                  <a:pt x="31659" y="17027"/>
                  <a:pt x="31545" y="17353"/>
                  <a:pt x="31404" y="17723"/>
                </a:cubicBezTo>
                <a:cubicBezTo>
                  <a:pt x="31254" y="18013"/>
                  <a:pt x="31104" y="18304"/>
                  <a:pt x="30964" y="18603"/>
                </a:cubicBezTo>
                <a:lnTo>
                  <a:pt x="30964" y="18568"/>
                </a:lnTo>
                <a:cubicBezTo>
                  <a:pt x="30928" y="18488"/>
                  <a:pt x="30884" y="18418"/>
                  <a:pt x="30849" y="18304"/>
                </a:cubicBezTo>
                <a:cubicBezTo>
                  <a:pt x="30884" y="18233"/>
                  <a:pt x="30964" y="18163"/>
                  <a:pt x="30999" y="18083"/>
                </a:cubicBezTo>
                <a:cubicBezTo>
                  <a:pt x="31254" y="17608"/>
                  <a:pt x="31509" y="17168"/>
                  <a:pt x="31809" y="16692"/>
                </a:cubicBezTo>
                <a:close/>
                <a:moveTo>
                  <a:pt x="32099" y="16728"/>
                </a:moveTo>
                <a:cubicBezTo>
                  <a:pt x="32170" y="16763"/>
                  <a:pt x="32205" y="16807"/>
                  <a:pt x="32284" y="16842"/>
                </a:cubicBezTo>
                <a:cubicBezTo>
                  <a:pt x="32029" y="17388"/>
                  <a:pt x="31844" y="18013"/>
                  <a:pt x="31694" y="18673"/>
                </a:cubicBezTo>
                <a:cubicBezTo>
                  <a:pt x="31624" y="18638"/>
                  <a:pt x="31545" y="18568"/>
                  <a:pt x="31545" y="18488"/>
                </a:cubicBezTo>
                <a:cubicBezTo>
                  <a:pt x="31474" y="18348"/>
                  <a:pt x="31589" y="18198"/>
                  <a:pt x="31659" y="17978"/>
                </a:cubicBezTo>
                <a:cubicBezTo>
                  <a:pt x="31809" y="17758"/>
                  <a:pt x="31985" y="17423"/>
                  <a:pt x="31985" y="16983"/>
                </a:cubicBezTo>
                <a:cubicBezTo>
                  <a:pt x="32029" y="16913"/>
                  <a:pt x="32029" y="16842"/>
                  <a:pt x="32064" y="16763"/>
                </a:cubicBezTo>
                <a:cubicBezTo>
                  <a:pt x="32099" y="16763"/>
                  <a:pt x="32099" y="16728"/>
                  <a:pt x="32099" y="16728"/>
                </a:cubicBezTo>
                <a:close/>
                <a:moveTo>
                  <a:pt x="6823" y="14386"/>
                </a:moveTo>
                <a:cubicBezTo>
                  <a:pt x="7043" y="14527"/>
                  <a:pt x="7263" y="14641"/>
                  <a:pt x="7483" y="14782"/>
                </a:cubicBezTo>
                <a:lnTo>
                  <a:pt x="7483" y="17133"/>
                </a:lnTo>
                <a:lnTo>
                  <a:pt x="7483" y="18744"/>
                </a:lnTo>
                <a:cubicBezTo>
                  <a:pt x="7263" y="18638"/>
                  <a:pt x="7043" y="18488"/>
                  <a:pt x="6823" y="18383"/>
                </a:cubicBezTo>
                <a:lnTo>
                  <a:pt x="6823" y="17027"/>
                </a:lnTo>
                <a:lnTo>
                  <a:pt x="6823" y="14386"/>
                </a:lnTo>
                <a:close/>
                <a:moveTo>
                  <a:pt x="13796" y="15222"/>
                </a:moveTo>
                <a:lnTo>
                  <a:pt x="13796" y="15222"/>
                </a:lnTo>
                <a:cubicBezTo>
                  <a:pt x="14016" y="15337"/>
                  <a:pt x="14201" y="15442"/>
                  <a:pt x="14421" y="15557"/>
                </a:cubicBezTo>
                <a:cubicBezTo>
                  <a:pt x="14456" y="15557"/>
                  <a:pt x="14491" y="15592"/>
                  <a:pt x="14562" y="15592"/>
                </a:cubicBezTo>
                <a:cubicBezTo>
                  <a:pt x="14597" y="16067"/>
                  <a:pt x="14641" y="16508"/>
                  <a:pt x="14676" y="16948"/>
                </a:cubicBezTo>
                <a:cubicBezTo>
                  <a:pt x="14712" y="17643"/>
                  <a:pt x="14712" y="18304"/>
                  <a:pt x="14676" y="18929"/>
                </a:cubicBezTo>
                <a:cubicBezTo>
                  <a:pt x="14377" y="18823"/>
                  <a:pt x="14122" y="18673"/>
                  <a:pt x="13902" y="18488"/>
                </a:cubicBezTo>
                <a:cubicBezTo>
                  <a:pt x="13866" y="17388"/>
                  <a:pt x="13866" y="16323"/>
                  <a:pt x="13796" y="15222"/>
                </a:cubicBezTo>
                <a:close/>
                <a:moveTo>
                  <a:pt x="23771" y="16182"/>
                </a:moveTo>
                <a:cubicBezTo>
                  <a:pt x="24105" y="16367"/>
                  <a:pt x="24466" y="16587"/>
                  <a:pt x="24801" y="16763"/>
                </a:cubicBezTo>
                <a:cubicBezTo>
                  <a:pt x="24581" y="17502"/>
                  <a:pt x="24396" y="18198"/>
                  <a:pt x="24246" y="18929"/>
                </a:cubicBezTo>
                <a:cubicBezTo>
                  <a:pt x="23956" y="18744"/>
                  <a:pt x="23665" y="18603"/>
                  <a:pt x="23366" y="18418"/>
                </a:cubicBezTo>
                <a:cubicBezTo>
                  <a:pt x="23480" y="17643"/>
                  <a:pt x="23621" y="16913"/>
                  <a:pt x="23771" y="16182"/>
                </a:cubicBezTo>
                <a:close/>
                <a:moveTo>
                  <a:pt x="31325" y="18013"/>
                </a:moveTo>
                <a:lnTo>
                  <a:pt x="31325" y="18013"/>
                </a:lnTo>
                <a:cubicBezTo>
                  <a:pt x="31254" y="18233"/>
                  <a:pt x="31184" y="18453"/>
                  <a:pt x="31149" y="18709"/>
                </a:cubicBezTo>
                <a:cubicBezTo>
                  <a:pt x="31104" y="18788"/>
                  <a:pt x="31069" y="18858"/>
                  <a:pt x="31034" y="18929"/>
                </a:cubicBezTo>
                <a:cubicBezTo>
                  <a:pt x="31034" y="18858"/>
                  <a:pt x="30999" y="18744"/>
                  <a:pt x="30999" y="18673"/>
                </a:cubicBezTo>
                <a:lnTo>
                  <a:pt x="31325" y="18013"/>
                </a:lnTo>
                <a:close/>
                <a:moveTo>
                  <a:pt x="32319" y="16842"/>
                </a:moveTo>
                <a:cubicBezTo>
                  <a:pt x="32540" y="16948"/>
                  <a:pt x="32760" y="17027"/>
                  <a:pt x="33015" y="17097"/>
                </a:cubicBezTo>
                <a:cubicBezTo>
                  <a:pt x="32760" y="17687"/>
                  <a:pt x="32540" y="18304"/>
                  <a:pt x="32390" y="18964"/>
                </a:cubicBezTo>
                <a:cubicBezTo>
                  <a:pt x="32099" y="18893"/>
                  <a:pt x="31879" y="18788"/>
                  <a:pt x="31765" y="18709"/>
                </a:cubicBezTo>
                <a:cubicBezTo>
                  <a:pt x="31879" y="18048"/>
                  <a:pt x="32099" y="17423"/>
                  <a:pt x="32319" y="16842"/>
                </a:cubicBezTo>
                <a:close/>
                <a:moveTo>
                  <a:pt x="18673" y="15812"/>
                </a:moveTo>
                <a:lnTo>
                  <a:pt x="18673" y="15812"/>
                </a:lnTo>
                <a:cubicBezTo>
                  <a:pt x="18999" y="15997"/>
                  <a:pt x="19298" y="16182"/>
                  <a:pt x="19624" y="16367"/>
                </a:cubicBezTo>
                <a:cubicBezTo>
                  <a:pt x="19624" y="17133"/>
                  <a:pt x="19703" y="17907"/>
                  <a:pt x="19739" y="18673"/>
                </a:cubicBezTo>
                <a:lnTo>
                  <a:pt x="19739" y="19008"/>
                </a:lnTo>
                <a:cubicBezTo>
                  <a:pt x="19518" y="18893"/>
                  <a:pt x="19298" y="18744"/>
                  <a:pt x="19043" y="18603"/>
                </a:cubicBezTo>
                <a:lnTo>
                  <a:pt x="19043" y="18453"/>
                </a:lnTo>
                <a:cubicBezTo>
                  <a:pt x="18929" y="17943"/>
                  <a:pt x="18858" y="17423"/>
                  <a:pt x="18779" y="16913"/>
                </a:cubicBezTo>
                <a:cubicBezTo>
                  <a:pt x="18744" y="16543"/>
                  <a:pt x="18709" y="16182"/>
                  <a:pt x="18673" y="15812"/>
                </a:cubicBezTo>
                <a:close/>
                <a:moveTo>
                  <a:pt x="7519" y="14826"/>
                </a:moveTo>
                <a:cubicBezTo>
                  <a:pt x="7633" y="14861"/>
                  <a:pt x="7739" y="14932"/>
                  <a:pt x="7818" y="15002"/>
                </a:cubicBezTo>
                <a:cubicBezTo>
                  <a:pt x="7924" y="15046"/>
                  <a:pt x="8038" y="15117"/>
                  <a:pt x="8144" y="15187"/>
                </a:cubicBezTo>
                <a:lnTo>
                  <a:pt x="8144" y="17247"/>
                </a:lnTo>
                <a:lnTo>
                  <a:pt x="8144" y="19078"/>
                </a:lnTo>
                <a:cubicBezTo>
                  <a:pt x="8109" y="19043"/>
                  <a:pt x="8073" y="19043"/>
                  <a:pt x="8038" y="19008"/>
                </a:cubicBezTo>
                <a:cubicBezTo>
                  <a:pt x="7853" y="18929"/>
                  <a:pt x="7704" y="18858"/>
                  <a:pt x="7519" y="18788"/>
                </a:cubicBezTo>
                <a:lnTo>
                  <a:pt x="7519" y="17133"/>
                </a:lnTo>
                <a:lnTo>
                  <a:pt x="7519" y="14826"/>
                </a:lnTo>
                <a:close/>
                <a:moveTo>
                  <a:pt x="14597" y="15627"/>
                </a:moveTo>
                <a:cubicBezTo>
                  <a:pt x="14747" y="15706"/>
                  <a:pt x="14932" y="15777"/>
                  <a:pt x="15081" y="15847"/>
                </a:cubicBezTo>
                <a:cubicBezTo>
                  <a:pt x="15152" y="16472"/>
                  <a:pt x="15222" y="17133"/>
                  <a:pt x="15257" y="17758"/>
                </a:cubicBezTo>
                <a:cubicBezTo>
                  <a:pt x="15301" y="18233"/>
                  <a:pt x="15257" y="18744"/>
                  <a:pt x="15257" y="19228"/>
                </a:cubicBezTo>
                <a:cubicBezTo>
                  <a:pt x="15081" y="19149"/>
                  <a:pt x="14896" y="19043"/>
                  <a:pt x="14747" y="18964"/>
                </a:cubicBezTo>
                <a:lnTo>
                  <a:pt x="14712" y="18964"/>
                </a:lnTo>
                <a:cubicBezTo>
                  <a:pt x="14747" y="18304"/>
                  <a:pt x="14782" y="17643"/>
                  <a:pt x="14747" y="16948"/>
                </a:cubicBezTo>
                <a:cubicBezTo>
                  <a:pt x="14712" y="16508"/>
                  <a:pt x="14641" y="16067"/>
                  <a:pt x="14597" y="15627"/>
                </a:cubicBezTo>
                <a:close/>
                <a:moveTo>
                  <a:pt x="29238" y="16543"/>
                </a:moveTo>
                <a:cubicBezTo>
                  <a:pt x="29564" y="16807"/>
                  <a:pt x="29898" y="17062"/>
                  <a:pt x="30154" y="17388"/>
                </a:cubicBezTo>
                <a:cubicBezTo>
                  <a:pt x="30083" y="17502"/>
                  <a:pt x="29969" y="17643"/>
                  <a:pt x="29898" y="17758"/>
                </a:cubicBezTo>
                <a:cubicBezTo>
                  <a:pt x="29564" y="18268"/>
                  <a:pt x="29203" y="18788"/>
                  <a:pt x="28868" y="19334"/>
                </a:cubicBezTo>
                <a:cubicBezTo>
                  <a:pt x="28613" y="19078"/>
                  <a:pt x="28322" y="18858"/>
                  <a:pt x="28023" y="18638"/>
                </a:cubicBezTo>
                <a:cubicBezTo>
                  <a:pt x="28358" y="18048"/>
                  <a:pt x="28727" y="17423"/>
                  <a:pt x="29053" y="16877"/>
                </a:cubicBezTo>
                <a:cubicBezTo>
                  <a:pt x="29124" y="16763"/>
                  <a:pt x="29203" y="16657"/>
                  <a:pt x="29238" y="16543"/>
                </a:cubicBezTo>
                <a:close/>
                <a:moveTo>
                  <a:pt x="8214" y="15222"/>
                </a:moveTo>
                <a:cubicBezTo>
                  <a:pt x="8434" y="15337"/>
                  <a:pt x="8619" y="15442"/>
                  <a:pt x="8839" y="15557"/>
                </a:cubicBezTo>
                <a:lnTo>
                  <a:pt x="8839" y="17828"/>
                </a:lnTo>
                <a:lnTo>
                  <a:pt x="8839" y="19369"/>
                </a:lnTo>
                <a:cubicBezTo>
                  <a:pt x="8619" y="19298"/>
                  <a:pt x="8399" y="19184"/>
                  <a:pt x="8214" y="19078"/>
                </a:cubicBezTo>
                <a:cubicBezTo>
                  <a:pt x="8179" y="18453"/>
                  <a:pt x="8179" y="17863"/>
                  <a:pt x="8179" y="17247"/>
                </a:cubicBezTo>
                <a:cubicBezTo>
                  <a:pt x="8214" y="16543"/>
                  <a:pt x="8214" y="15883"/>
                  <a:pt x="8214" y="15222"/>
                </a:cubicBezTo>
                <a:close/>
                <a:moveTo>
                  <a:pt x="19659" y="16402"/>
                </a:moveTo>
                <a:cubicBezTo>
                  <a:pt x="19923" y="16543"/>
                  <a:pt x="20214" y="16692"/>
                  <a:pt x="20469" y="16877"/>
                </a:cubicBezTo>
                <a:cubicBezTo>
                  <a:pt x="20469" y="17538"/>
                  <a:pt x="20505" y="18163"/>
                  <a:pt x="20540" y="18823"/>
                </a:cubicBezTo>
                <a:cubicBezTo>
                  <a:pt x="20584" y="19043"/>
                  <a:pt x="20584" y="19263"/>
                  <a:pt x="20584" y="19448"/>
                </a:cubicBezTo>
                <a:cubicBezTo>
                  <a:pt x="20320" y="19334"/>
                  <a:pt x="20064" y="19184"/>
                  <a:pt x="19809" y="19043"/>
                </a:cubicBezTo>
                <a:cubicBezTo>
                  <a:pt x="19809" y="18929"/>
                  <a:pt x="19774" y="18788"/>
                  <a:pt x="19774" y="18673"/>
                </a:cubicBezTo>
                <a:cubicBezTo>
                  <a:pt x="19739" y="17943"/>
                  <a:pt x="19703" y="17168"/>
                  <a:pt x="19659" y="16402"/>
                </a:cubicBezTo>
                <a:close/>
                <a:moveTo>
                  <a:pt x="24836" y="16807"/>
                </a:moveTo>
                <a:cubicBezTo>
                  <a:pt x="24942" y="16877"/>
                  <a:pt x="25056" y="16913"/>
                  <a:pt x="25162" y="16983"/>
                </a:cubicBezTo>
                <a:cubicBezTo>
                  <a:pt x="25347" y="17133"/>
                  <a:pt x="25567" y="17247"/>
                  <a:pt x="25787" y="17353"/>
                </a:cubicBezTo>
                <a:cubicBezTo>
                  <a:pt x="25532" y="18048"/>
                  <a:pt x="25276" y="18744"/>
                  <a:pt x="25091" y="19483"/>
                </a:cubicBezTo>
                <a:cubicBezTo>
                  <a:pt x="24836" y="19298"/>
                  <a:pt x="24581" y="19149"/>
                  <a:pt x="24325" y="18964"/>
                </a:cubicBezTo>
                <a:lnTo>
                  <a:pt x="24281" y="18964"/>
                </a:lnTo>
                <a:cubicBezTo>
                  <a:pt x="24431" y="18233"/>
                  <a:pt x="24616" y="17502"/>
                  <a:pt x="24836" y="16807"/>
                </a:cubicBezTo>
                <a:close/>
                <a:moveTo>
                  <a:pt x="15117" y="15883"/>
                </a:moveTo>
                <a:lnTo>
                  <a:pt x="15117" y="15883"/>
                </a:lnTo>
                <a:cubicBezTo>
                  <a:pt x="15222" y="15962"/>
                  <a:pt x="15337" y="16032"/>
                  <a:pt x="15407" y="16103"/>
                </a:cubicBezTo>
                <a:cubicBezTo>
                  <a:pt x="15442" y="16147"/>
                  <a:pt x="15521" y="16147"/>
                  <a:pt x="15557" y="16182"/>
                </a:cubicBezTo>
                <a:lnTo>
                  <a:pt x="15557" y="16367"/>
                </a:lnTo>
                <a:cubicBezTo>
                  <a:pt x="15662" y="17027"/>
                  <a:pt x="15742" y="17687"/>
                  <a:pt x="15777" y="18348"/>
                </a:cubicBezTo>
                <a:cubicBezTo>
                  <a:pt x="15812" y="18744"/>
                  <a:pt x="15812" y="19184"/>
                  <a:pt x="15777" y="19589"/>
                </a:cubicBezTo>
                <a:cubicBezTo>
                  <a:pt x="15698" y="19519"/>
                  <a:pt x="15627" y="19483"/>
                  <a:pt x="15557" y="19448"/>
                </a:cubicBezTo>
                <a:cubicBezTo>
                  <a:pt x="15477" y="19369"/>
                  <a:pt x="15407" y="19334"/>
                  <a:pt x="15301" y="19263"/>
                </a:cubicBezTo>
                <a:cubicBezTo>
                  <a:pt x="15337" y="18788"/>
                  <a:pt x="15337" y="18268"/>
                  <a:pt x="15301" y="17758"/>
                </a:cubicBezTo>
                <a:cubicBezTo>
                  <a:pt x="15257" y="17133"/>
                  <a:pt x="15187" y="16508"/>
                  <a:pt x="15117" y="15883"/>
                </a:cubicBezTo>
                <a:close/>
                <a:moveTo>
                  <a:pt x="8919" y="15592"/>
                </a:moveTo>
                <a:lnTo>
                  <a:pt x="9579" y="15927"/>
                </a:lnTo>
                <a:lnTo>
                  <a:pt x="9579" y="18013"/>
                </a:lnTo>
                <a:lnTo>
                  <a:pt x="9579" y="19703"/>
                </a:lnTo>
                <a:cubicBezTo>
                  <a:pt x="9359" y="19589"/>
                  <a:pt x="9139" y="19519"/>
                  <a:pt x="8919" y="19404"/>
                </a:cubicBezTo>
                <a:lnTo>
                  <a:pt x="8919" y="17828"/>
                </a:lnTo>
                <a:lnTo>
                  <a:pt x="8919" y="15592"/>
                </a:lnTo>
                <a:close/>
                <a:moveTo>
                  <a:pt x="30189" y="17423"/>
                </a:moveTo>
                <a:cubicBezTo>
                  <a:pt x="30339" y="17573"/>
                  <a:pt x="30444" y="17723"/>
                  <a:pt x="30559" y="17863"/>
                </a:cubicBezTo>
                <a:cubicBezTo>
                  <a:pt x="30523" y="17907"/>
                  <a:pt x="30488" y="17943"/>
                  <a:pt x="30444" y="18013"/>
                </a:cubicBezTo>
                <a:cubicBezTo>
                  <a:pt x="30083" y="18603"/>
                  <a:pt x="29713" y="19184"/>
                  <a:pt x="29344" y="19774"/>
                </a:cubicBezTo>
                <a:cubicBezTo>
                  <a:pt x="29203" y="19624"/>
                  <a:pt x="29053" y="19483"/>
                  <a:pt x="28904" y="19369"/>
                </a:cubicBezTo>
                <a:cubicBezTo>
                  <a:pt x="29238" y="18823"/>
                  <a:pt x="29608" y="18304"/>
                  <a:pt x="29934" y="17793"/>
                </a:cubicBezTo>
                <a:cubicBezTo>
                  <a:pt x="30048" y="17687"/>
                  <a:pt x="30118" y="17538"/>
                  <a:pt x="30189" y="17423"/>
                </a:cubicBezTo>
                <a:close/>
                <a:moveTo>
                  <a:pt x="31369" y="18488"/>
                </a:moveTo>
                <a:lnTo>
                  <a:pt x="31369" y="18488"/>
                </a:lnTo>
                <a:cubicBezTo>
                  <a:pt x="31254" y="18893"/>
                  <a:pt x="31184" y="19334"/>
                  <a:pt x="31104" y="19774"/>
                </a:cubicBezTo>
                <a:lnTo>
                  <a:pt x="31104" y="19228"/>
                </a:lnTo>
                <a:cubicBezTo>
                  <a:pt x="31104" y="19149"/>
                  <a:pt x="31149" y="19043"/>
                  <a:pt x="31184" y="18964"/>
                </a:cubicBezTo>
                <a:cubicBezTo>
                  <a:pt x="31219" y="18823"/>
                  <a:pt x="31289" y="18638"/>
                  <a:pt x="31369" y="18488"/>
                </a:cubicBezTo>
                <a:close/>
                <a:moveTo>
                  <a:pt x="660" y="15187"/>
                </a:moveTo>
                <a:cubicBezTo>
                  <a:pt x="881" y="15266"/>
                  <a:pt x="1101" y="15337"/>
                  <a:pt x="1321" y="15407"/>
                </a:cubicBezTo>
                <a:cubicBezTo>
                  <a:pt x="1321" y="16877"/>
                  <a:pt x="1321" y="18348"/>
                  <a:pt x="1356" y="19809"/>
                </a:cubicBezTo>
                <a:cubicBezTo>
                  <a:pt x="1136" y="19739"/>
                  <a:pt x="916" y="19668"/>
                  <a:pt x="696" y="19589"/>
                </a:cubicBezTo>
                <a:cubicBezTo>
                  <a:pt x="660" y="18128"/>
                  <a:pt x="660" y="16657"/>
                  <a:pt x="660" y="15187"/>
                </a:cubicBezTo>
                <a:close/>
                <a:moveTo>
                  <a:pt x="20540" y="16877"/>
                </a:moveTo>
                <a:lnTo>
                  <a:pt x="20540" y="16877"/>
                </a:lnTo>
                <a:cubicBezTo>
                  <a:pt x="20839" y="17062"/>
                  <a:pt x="21130" y="17203"/>
                  <a:pt x="21420" y="17388"/>
                </a:cubicBezTo>
                <a:cubicBezTo>
                  <a:pt x="21385" y="17943"/>
                  <a:pt x="21385" y="18488"/>
                  <a:pt x="21385" y="19043"/>
                </a:cubicBezTo>
                <a:cubicBezTo>
                  <a:pt x="21385" y="19298"/>
                  <a:pt x="21385" y="19589"/>
                  <a:pt x="21420" y="19888"/>
                </a:cubicBezTo>
                <a:cubicBezTo>
                  <a:pt x="21385" y="19888"/>
                  <a:pt x="21350" y="19844"/>
                  <a:pt x="21350" y="19844"/>
                </a:cubicBezTo>
                <a:cubicBezTo>
                  <a:pt x="21130" y="19739"/>
                  <a:pt x="20874" y="19624"/>
                  <a:pt x="20654" y="19483"/>
                </a:cubicBezTo>
                <a:cubicBezTo>
                  <a:pt x="20619" y="19263"/>
                  <a:pt x="20619" y="19043"/>
                  <a:pt x="20619" y="18823"/>
                </a:cubicBezTo>
                <a:cubicBezTo>
                  <a:pt x="20584" y="18198"/>
                  <a:pt x="20540" y="17538"/>
                  <a:pt x="20540" y="16877"/>
                </a:cubicBezTo>
                <a:close/>
                <a:moveTo>
                  <a:pt x="9614" y="15962"/>
                </a:moveTo>
                <a:cubicBezTo>
                  <a:pt x="9834" y="16067"/>
                  <a:pt x="10054" y="16147"/>
                  <a:pt x="10274" y="16252"/>
                </a:cubicBezTo>
                <a:lnTo>
                  <a:pt x="10274" y="18603"/>
                </a:lnTo>
                <a:cubicBezTo>
                  <a:pt x="10274" y="19043"/>
                  <a:pt x="10274" y="19519"/>
                  <a:pt x="10310" y="19994"/>
                </a:cubicBezTo>
                <a:cubicBezTo>
                  <a:pt x="10089" y="19888"/>
                  <a:pt x="9834" y="19809"/>
                  <a:pt x="9614" y="19703"/>
                </a:cubicBezTo>
                <a:lnTo>
                  <a:pt x="9614" y="18013"/>
                </a:lnTo>
                <a:lnTo>
                  <a:pt x="9614" y="15962"/>
                </a:lnTo>
                <a:close/>
                <a:moveTo>
                  <a:pt x="15627" y="16252"/>
                </a:moveTo>
                <a:cubicBezTo>
                  <a:pt x="15777" y="16367"/>
                  <a:pt x="15962" y="16508"/>
                  <a:pt x="16138" y="16622"/>
                </a:cubicBezTo>
                <a:cubicBezTo>
                  <a:pt x="16138" y="16657"/>
                  <a:pt x="16182" y="16657"/>
                  <a:pt x="16182" y="16657"/>
                </a:cubicBezTo>
                <a:cubicBezTo>
                  <a:pt x="16182" y="16728"/>
                  <a:pt x="16217" y="16763"/>
                  <a:pt x="16217" y="16807"/>
                </a:cubicBezTo>
                <a:cubicBezTo>
                  <a:pt x="16287" y="17353"/>
                  <a:pt x="16358" y="17907"/>
                  <a:pt x="16402" y="18488"/>
                </a:cubicBezTo>
                <a:cubicBezTo>
                  <a:pt x="16437" y="18964"/>
                  <a:pt x="16437" y="19483"/>
                  <a:pt x="16437" y="19994"/>
                </a:cubicBezTo>
                <a:cubicBezTo>
                  <a:pt x="16217" y="19888"/>
                  <a:pt x="16032" y="19739"/>
                  <a:pt x="15847" y="19624"/>
                </a:cubicBezTo>
                <a:cubicBezTo>
                  <a:pt x="15847" y="19184"/>
                  <a:pt x="15882" y="18788"/>
                  <a:pt x="15847" y="18348"/>
                </a:cubicBezTo>
                <a:cubicBezTo>
                  <a:pt x="15812" y="17687"/>
                  <a:pt x="15698" y="16983"/>
                  <a:pt x="15627" y="16323"/>
                </a:cubicBezTo>
                <a:lnTo>
                  <a:pt x="15627" y="16252"/>
                </a:lnTo>
                <a:close/>
                <a:moveTo>
                  <a:pt x="25822" y="17388"/>
                </a:moveTo>
                <a:cubicBezTo>
                  <a:pt x="25972" y="17467"/>
                  <a:pt x="26121" y="17538"/>
                  <a:pt x="26227" y="17608"/>
                </a:cubicBezTo>
                <a:cubicBezTo>
                  <a:pt x="26447" y="17758"/>
                  <a:pt x="26667" y="17863"/>
                  <a:pt x="26887" y="17978"/>
                </a:cubicBezTo>
                <a:cubicBezTo>
                  <a:pt x="26562" y="18673"/>
                  <a:pt x="26262" y="19369"/>
                  <a:pt x="26042" y="20064"/>
                </a:cubicBezTo>
                <a:cubicBezTo>
                  <a:pt x="25752" y="19888"/>
                  <a:pt x="25461" y="19703"/>
                  <a:pt x="25162" y="19483"/>
                </a:cubicBezTo>
                <a:cubicBezTo>
                  <a:pt x="25347" y="18788"/>
                  <a:pt x="25567" y="18083"/>
                  <a:pt x="25822" y="17388"/>
                </a:cubicBezTo>
                <a:close/>
                <a:moveTo>
                  <a:pt x="1356" y="15442"/>
                </a:moveTo>
                <a:cubicBezTo>
                  <a:pt x="1576" y="15522"/>
                  <a:pt x="1796" y="15627"/>
                  <a:pt x="2016" y="15742"/>
                </a:cubicBezTo>
                <a:cubicBezTo>
                  <a:pt x="2051" y="17168"/>
                  <a:pt x="2051" y="18638"/>
                  <a:pt x="2095" y="20108"/>
                </a:cubicBezTo>
                <a:cubicBezTo>
                  <a:pt x="1831" y="19994"/>
                  <a:pt x="1611" y="19924"/>
                  <a:pt x="1391" y="19844"/>
                </a:cubicBezTo>
                <a:cubicBezTo>
                  <a:pt x="1391" y="18383"/>
                  <a:pt x="1356" y="16913"/>
                  <a:pt x="1356" y="15442"/>
                </a:cubicBezTo>
                <a:close/>
                <a:moveTo>
                  <a:pt x="30594" y="17943"/>
                </a:moveTo>
                <a:cubicBezTo>
                  <a:pt x="30664" y="18048"/>
                  <a:pt x="30744" y="18198"/>
                  <a:pt x="30779" y="18304"/>
                </a:cubicBezTo>
                <a:cubicBezTo>
                  <a:pt x="30409" y="18964"/>
                  <a:pt x="30048" y="19589"/>
                  <a:pt x="29713" y="20249"/>
                </a:cubicBezTo>
                <a:cubicBezTo>
                  <a:pt x="29608" y="20108"/>
                  <a:pt x="29493" y="19959"/>
                  <a:pt x="29388" y="19844"/>
                </a:cubicBezTo>
                <a:cubicBezTo>
                  <a:pt x="29749" y="19228"/>
                  <a:pt x="30118" y="18638"/>
                  <a:pt x="30523" y="18013"/>
                </a:cubicBezTo>
                <a:cubicBezTo>
                  <a:pt x="30523" y="18013"/>
                  <a:pt x="30559" y="17978"/>
                  <a:pt x="30594" y="17943"/>
                </a:cubicBezTo>
                <a:close/>
                <a:moveTo>
                  <a:pt x="10310" y="16287"/>
                </a:moveTo>
                <a:lnTo>
                  <a:pt x="10310" y="16287"/>
                </a:lnTo>
                <a:cubicBezTo>
                  <a:pt x="10530" y="16402"/>
                  <a:pt x="10750" y="16508"/>
                  <a:pt x="10970" y="16587"/>
                </a:cubicBezTo>
                <a:cubicBezTo>
                  <a:pt x="10970" y="17467"/>
                  <a:pt x="11005" y="18304"/>
                  <a:pt x="11005" y="19149"/>
                </a:cubicBezTo>
                <a:cubicBezTo>
                  <a:pt x="11005" y="19519"/>
                  <a:pt x="11005" y="19924"/>
                  <a:pt x="11040" y="20284"/>
                </a:cubicBezTo>
                <a:cubicBezTo>
                  <a:pt x="10820" y="20214"/>
                  <a:pt x="10565" y="20108"/>
                  <a:pt x="10345" y="20029"/>
                </a:cubicBezTo>
                <a:lnTo>
                  <a:pt x="10345" y="18603"/>
                </a:lnTo>
                <a:cubicBezTo>
                  <a:pt x="10345" y="17828"/>
                  <a:pt x="10310" y="17062"/>
                  <a:pt x="10310" y="16287"/>
                </a:cubicBezTo>
                <a:close/>
                <a:moveTo>
                  <a:pt x="21464" y="17423"/>
                </a:moveTo>
                <a:cubicBezTo>
                  <a:pt x="21535" y="17467"/>
                  <a:pt x="21570" y="17467"/>
                  <a:pt x="21640" y="17502"/>
                </a:cubicBezTo>
                <a:cubicBezTo>
                  <a:pt x="21860" y="17643"/>
                  <a:pt x="22124" y="17758"/>
                  <a:pt x="22345" y="17907"/>
                </a:cubicBezTo>
                <a:cubicBezTo>
                  <a:pt x="22301" y="18488"/>
                  <a:pt x="22265" y="19043"/>
                  <a:pt x="22265" y="19589"/>
                </a:cubicBezTo>
                <a:cubicBezTo>
                  <a:pt x="22265" y="19844"/>
                  <a:pt x="22230" y="20064"/>
                  <a:pt x="22230" y="20328"/>
                </a:cubicBezTo>
                <a:cubicBezTo>
                  <a:pt x="21975" y="20179"/>
                  <a:pt x="21719" y="20029"/>
                  <a:pt x="21464" y="19924"/>
                </a:cubicBezTo>
                <a:lnTo>
                  <a:pt x="21464" y="19008"/>
                </a:lnTo>
                <a:cubicBezTo>
                  <a:pt x="21420" y="18488"/>
                  <a:pt x="21464" y="17943"/>
                  <a:pt x="21464" y="17423"/>
                </a:cubicBezTo>
                <a:close/>
                <a:moveTo>
                  <a:pt x="2095" y="15742"/>
                </a:moveTo>
                <a:cubicBezTo>
                  <a:pt x="2316" y="15847"/>
                  <a:pt x="2492" y="15962"/>
                  <a:pt x="2712" y="16067"/>
                </a:cubicBezTo>
                <a:cubicBezTo>
                  <a:pt x="2712" y="17538"/>
                  <a:pt x="2756" y="18964"/>
                  <a:pt x="2791" y="20399"/>
                </a:cubicBezTo>
                <a:cubicBezTo>
                  <a:pt x="2571" y="20284"/>
                  <a:pt x="2351" y="20214"/>
                  <a:pt x="2131" y="20108"/>
                </a:cubicBezTo>
                <a:cubicBezTo>
                  <a:pt x="2131" y="18673"/>
                  <a:pt x="2095" y="17203"/>
                  <a:pt x="2095" y="15742"/>
                </a:cubicBezTo>
                <a:close/>
                <a:moveTo>
                  <a:pt x="16252" y="16728"/>
                </a:moveTo>
                <a:cubicBezTo>
                  <a:pt x="16472" y="16877"/>
                  <a:pt x="16692" y="17062"/>
                  <a:pt x="16913" y="17203"/>
                </a:cubicBezTo>
                <a:cubicBezTo>
                  <a:pt x="17018" y="17828"/>
                  <a:pt x="17133" y="18488"/>
                  <a:pt x="17168" y="19114"/>
                </a:cubicBezTo>
                <a:cubicBezTo>
                  <a:pt x="17203" y="19554"/>
                  <a:pt x="17168" y="19994"/>
                  <a:pt x="17168" y="20434"/>
                </a:cubicBezTo>
                <a:cubicBezTo>
                  <a:pt x="16913" y="20284"/>
                  <a:pt x="16692" y="20179"/>
                  <a:pt x="16472" y="20029"/>
                </a:cubicBezTo>
                <a:cubicBezTo>
                  <a:pt x="16508" y="19519"/>
                  <a:pt x="16508" y="19008"/>
                  <a:pt x="16472" y="18453"/>
                </a:cubicBezTo>
                <a:cubicBezTo>
                  <a:pt x="16402" y="17907"/>
                  <a:pt x="16323" y="17353"/>
                  <a:pt x="16252" y="16807"/>
                </a:cubicBezTo>
                <a:lnTo>
                  <a:pt x="16252" y="16728"/>
                </a:lnTo>
                <a:close/>
                <a:moveTo>
                  <a:pt x="11005" y="16622"/>
                </a:moveTo>
                <a:lnTo>
                  <a:pt x="11005" y="16622"/>
                </a:lnTo>
                <a:cubicBezTo>
                  <a:pt x="11120" y="16692"/>
                  <a:pt x="11225" y="16728"/>
                  <a:pt x="11340" y="16763"/>
                </a:cubicBezTo>
                <a:cubicBezTo>
                  <a:pt x="11480" y="16842"/>
                  <a:pt x="11595" y="16877"/>
                  <a:pt x="11701" y="16948"/>
                </a:cubicBezTo>
                <a:cubicBezTo>
                  <a:pt x="11701" y="17687"/>
                  <a:pt x="11736" y="18418"/>
                  <a:pt x="11736" y="19184"/>
                </a:cubicBezTo>
                <a:cubicBezTo>
                  <a:pt x="11780" y="19668"/>
                  <a:pt x="11780" y="20144"/>
                  <a:pt x="11815" y="20619"/>
                </a:cubicBezTo>
                <a:cubicBezTo>
                  <a:pt x="11560" y="20505"/>
                  <a:pt x="11340" y="20434"/>
                  <a:pt x="11075" y="20328"/>
                </a:cubicBezTo>
                <a:lnTo>
                  <a:pt x="11075" y="19149"/>
                </a:lnTo>
                <a:cubicBezTo>
                  <a:pt x="11040" y="18304"/>
                  <a:pt x="11040" y="17467"/>
                  <a:pt x="11005" y="16622"/>
                </a:cubicBezTo>
                <a:close/>
                <a:moveTo>
                  <a:pt x="30814" y="18383"/>
                </a:moveTo>
                <a:cubicBezTo>
                  <a:pt x="30849" y="18453"/>
                  <a:pt x="30884" y="18524"/>
                  <a:pt x="30884" y="18603"/>
                </a:cubicBezTo>
                <a:cubicBezTo>
                  <a:pt x="30928" y="18638"/>
                  <a:pt x="30928" y="18638"/>
                  <a:pt x="30928" y="18673"/>
                </a:cubicBezTo>
                <a:cubicBezTo>
                  <a:pt x="30594" y="19334"/>
                  <a:pt x="30268" y="19994"/>
                  <a:pt x="29969" y="20654"/>
                </a:cubicBezTo>
                <a:cubicBezTo>
                  <a:pt x="29934" y="20584"/>
                  <a:pt x="29898" y="20505"/>
                  <a:pt x="29863" y="20434"/>
                </a:cubicBezTo>
                <a:cubicBezTo>
                  <a:pt x="29828" y="20399"/>
                  <a:pt x="29784" y="20364"/>
                  <a:pt x="29749" y="20284"/>
                </a:cubicBezTo>
                <a:cubicBezTo>
                  <a:pt x="30083" y="19624"/>
                  <a:pt x="30444" y="19008"/>
                  <a:pt x="30814" y="18383"/>
                </a:cubicBezTo>
                <a:close/>
                <a:moveTo>
                  <a:pt x="31914" y="17133"/>
                </a:moveTo>
                <a:lnTo>
                  <a:pt x="31914" y="17133"/>
                </a:lnTo>
                <a:cubicBezTo>
                  <a:pt x="31879" y="17467"/>
                  <a:pt x="31730" y="17723"/>
                  <a:pt x="31624" y="17978"/>
                </a:cubicBezTo>
                <a:cubicBezTo>
                  <a:pt x="31509" y="18198"/>
                  <a:pt x="31404" y="18348"/>
                  <a:pt x="31474" y="18524"/>
                </a:cubicBezTo>
                <a:cubicBezTo>
                  <a:pt x="31509" y="18603"/>
                  <a:pt x="31589" y="18673"/>
                  <a:pt x="31694" y="18744"/>
                </a:cubicBezTo>
                <a:cubicBezTo>
                  <a:pt x="31545" y="19369"/>
                  <a:pt x="31474" y="19994"/>
                  <a:pt x="31439" y="20654"/>
                </a:cubicBezTo>
                <a:cubicBezTo>
                  <a:pt x="31219" y="20505"/>
                  <a:pt x="31149" y="20364"/>
                  <a:pt x="31104" y="20179"/>
                </a:cubicBezTo>
                <a:cubicBezTo>
                  <a:pt x="31219" y="19448"/>
                  <a:pt x="31325" y="18709"/>
                  <a:pt x="31509" y="18013"/>
                </a:cubicBezTo>
                <a:cubicBezTo>
                  <a:pt x="31589" y="17907"/>
                  <a:pt x="31624" y="17758"/>
                  <a:pt x="31694" y="17608"/>
                </a:cubicBezTo>
                <a:cubicBezTo>
                  <a:pt x="31765" y="17467"/>
                  <a:pt x="31844" y="17282"/>
                  <a:pt x="31914" y="17133"/>
                </a:cubicBezTo>
                <a:close/>
                <a:moveTo>
                  <a:pt x="26923" y="18013"/>
                </a:moveTo>
                <a:cubicBezTo>
                  <a:pt x="27257" y="18233"/>
                  <a:pt x="27627" y="18418"/>
                  <a:pt x="27953" y="18673"/>
                </a:cubicBezTo>
                <a:cubicBezTo>
                  <a:pt x="27583" y="19298"/>
                  <a:pt x="27257" y="19994"/>
                  <a:pt x="26923" y="20689"/>
                </a:cubicBezTo>
                <a:cubicBezTo>
                  <a:pt x="26667" y="20469"/>
                  <a:pt x="26377" y="20284"/>
                  <a:pt x="26086" y="20108"/>
                </a:cubicBezTo>
                <a:cubicBezTo>
                  <a:pt x="26342" y="19369"/>
                  <a:pt x="26597" y="18709"/>
                  <a:pt x="26923" y="18013"/>
                </a:cubicBezTo>
                <a:close/>
                <a:moveTo>
                  <a:pt x="2791" y="16103"/>
                </a:moveTo>
                <a:lnTo>
                  <a:pt x="2791" y="16103"/>
                </a:lnTo>
                <a:cubicBezTo>
                  <a:pt x="2976" y="16217"/>
                  <a:pt x="3196" y="16323"/>
                  <a:pt x="3416" y="16472"/>
                </a:cubicBezTo>
                <a:cubicBezTo>
                  <a:pt x="3451" y="17863"/>
                  <a:pt x="3486" y="19298"/>
                  <a:pt x="3486" y="20725"/>
                </a:cubicBezTo>
                <a:cubicBezTo>
                  <a:pt x="3266" y="20619"/>
                  <a:pt x="3046" y="20549"/>
                  <a:pt x="2826" y="20434"/>
                </a:cubicBezTo>
                <a:cubicBezTo>
                  <a:pt x="2826" y="19008"/>
                  <a:pt x="2791" y="17538"/>
                  <a:pt x="2791" y="16103"/>
                </a:cubicBezTo>
                <a:close/>
                <a:moveTo>
                  <a:pt x="22415" y="17943"/>
                </a:moveTo>
                <a:cubicBezTo>
                  <a:pt x="22706" y="18128"/>
                  <a:pt x="23005" y="18268"/>
                  <a:pt x="23295" y="18453"/>
                </a:cubicBezTo>
                <a:cubicBezTo>
                  <a:pt x="23225" y="19078"/>
                  <a:pt x="23146" y="19703"/>
                  <a:pt x="23110" y="20328"/>
                </a:cubicBezTo>
                <a:cubicBezTo>
                  <a:pt x="23110" y="20469"/>
                  <a:pt x="23075" y="20619"/>
                  <a:pt x="23075" y="20769"/>
                </a:cubicBezTo>
                <a:cubicBezTo>
                  <a:pt x="22820" y="20619"/>
                  <a:pt x="22565" y="20505"/>
                  <a:pt x="22301" y="20364"/>
                </a:cubicBezTo>
                <a:lnTo>
                  <a:pt x="22301" y="19624"/>
                </a:lnTo>
                <a:cubicBezTo>
                  <a:pt x="22345" y="19043"/>
                  <a:pt x="22380" y="18488"/>
                  <a:pt x="22415" y="17943"/>
                </a:cubicBezTo>
                <a:close/>
                <a:moveTo>
                  <a:pt x="16983" y="17282"/>
                </a:moveTo>
                <a:lnTo>
                  <a:pt x="16983" y="17282"/>
                </a:lnTo>
                <a:cubicBezTo>
                  <a:pt x="17203" y="17423"/>
                  <a:pt x="17423" y="17573"/>
                  <a:pt x="17643" y="17723"/>
                </a:cubicBezTo>
                <a:cubicBezTo>
                  <a:pt x="17722" y="18198"/>
                  <a:pt x="17793" y="18709"/>
                  <a:pt x="17828" y="19184"/>
                </a:cubicBezTo>
                <a:cubicBezTo>
                  <a:pt x="17899" y="19739"/>
                  <a:pt x="17863" y="20284"/>
                  <a:pt x="17863" y="20804"/>
                </a:cubicBezTo>
                <a:lnTo>
                  <a:pt x="17203" y="20469"/>
                </a:lnTo>
                <a:cubicBezTo>
                  <a:pt x="17238" y="20029"/>
                  <a:pt x="17238" y="19554"/>
                  <a:pt x="17203" y="19114"/>
                </a:cubicBezTo>
                <a:cubicBezTo>
                  <a:pt x="17168" y="18488"/>
                  <a:pt x="17097" y="17863"/>
                  <a:pt x="16983" y="17282"/>
                </a:cubicBezTo>
                <a:close/>
                <a:moveTo>
                  <a:pt x="11780" y="16983"/>
                </a:moveTo>
                <a:lnTo>
                  <a:pt x="11780" y="16983"/>
                </a:lnTo>
                <a:cubicBezTo>
                  <a:pt x="11850" y="17027"/>
                  <a:pt x="11956" y="17062"/>
                  <a:pt x="12070" y="17133"/>
                </a:cubicBezTo>
                <a:cubicBezTo>
                  <a:pt x="12220" y="17168"/>
                  <a:pt x="12326" y="17247"/>
                  <a:pt x="12396" y="17282"/>
                </a:cubicBezTo>
                <a:cubicBezTo>
                  <a:pt x="12440" y="18083"/>
                  <a:pt x="12440" y="18893"/>
                  <a:pt x="12475" y="19703"/>
                </a:cubicBezTo>
                <a:cubicBezTo>
                  <a:pt x="12475" y="20108"/>
                  <a:pt x="12511" y="20505"/>
                  <a:pt x="12511" y="20910"/>
                </a:cubicBezTo>
                <a:cubicBezTo>
                  <a:pt x="12290" y="20839"/>
                  <a:pt x="12070" y="20725"/>
                  <a:pt x="11850" y="20654"/>
                </a:cubicBezTo>
                <a:cubicBezTo>
                  <a:pt x="11850" y="20144"/>
                  <a:pt x="11815" y="19668"/>
                  <a:pt x="11815" y="19149"/>
                </a:cubicBezTo>
                <a:cubicBezTo>
                  <a:pt x="11780" y="18453"/>
                  <a:pt x="11780" y="17723"/>
                  <a:pt x="11780" y="16983"/>
                </a:cubicBezTo>
                <a:close/>
                <a:moveTo>
                  <a:pt x="31730" y="18788"/>
                </a:moveTo>
                <a:cubicBezTo>
                  <a:pt x="31879" y="18858"/>
                  <a:pt x="32099" y="18929"/>
                  <a:pt x="32390" y="19043"/>
                </a:cubicBezTo>
                <a:cubicBezTo>
                  <a:pt x="32284" y="19483"/>
                  <a:pt x="32205" y="19924"/>
                  <a:pt x="32170" y="20434"/>
                </a:cubicBezTo>
                <a:cubicBezTo>
                  <a:pt x="32135" y="20619"/>
                  <a:pt x="32135" y="20804"/>
                  <a:pt x="32135" y="20989"/>
                </a:cubicBezTo>
                <a:cubicBezTo>
                  <a:pt x="31844" y="20874"/>
                  <a:pt x="31659" y="20769"/>
                  <a:pt x="31509" y="20689"/>
                </a:cubicBezTo>
                <a:cubicBezTo>
                  <a:pt x="31545" y="20029"/>
                  <a:pt x="31624" y="19404"/>
                  <a:pt x="31730" y="18788"/>
                </a:cubicBezTo>
                <a:close/>
                <a:moveTo>
                  <a:pt x="3486" y="16472"/>
                </a:moveTo>
                <a:lnTo>
                  <a:pt x="3486" y="16472"/>
                </a:lnTo>
                <a:cubicBezTo>
                  <a:pt x="3707" y="16622"/>
                  <a:pt x="3927" y="16728"/>
                  <a:pt x="4112" y="16877"/>
                </a:cubicBezTo>
                <a:cubicBezTo>
                  <a:pt x="4147" y="18268"/>
                  <a:pt x="4182" y="19703"/>
                  <a:pt x="4217" y="21094"/>
                </a:cubicBezTo>
                <a:lnTo>
                  <a:pt x="3557" y="20769"/>
                </a:lnTo>
                <a:cubicBezTo>
                  <a:pt x="3522" y="19334"/>
                  <a:pt x="3486" y="17907"/>
                  <a:pt x="3486" y="16472"/>
                </a:cubicBezTo>
                <a:close/>
                <a:moveTo>
                  <a:pt x="17678" y="17793"/>
                </a:moveTo>
                <a:cubicBezTo>
                  <a:pt x="17863" y="17907"/>
                  <a:pt x="18048" y="18013"/>
                  <a:pt x="18233" y="18163"/>
                </a:cubicBezTo>
                <a:cubicBezTo>
                  <a:pt x="18304" y="19114"/>
                  <a:pt x="18383" y="20108"/>
                  <a:pt x="18418" y="21094"/>
                </a:cubicBezTo>
                <a:cubicBezTo>
                  <a:pt x="18268" y="21024"/>
                  <a:pt x="18083" y="20945"/>
                  <a:pt x="17899" y="20839"/>
                </a:cubicBezTo>
                <a:cubicBezTo>
                  <a:pt x="17943" y="20284"/>
                  <a:pt x="17943" y="19739"/>
                  <a:pt x="17863" y="19149"/>
                </a:cubicBezTo>
                <a:cubicBezTo>
                  <a:pt x="17828" y="18709"/>
                  <a:pt x="17758" y="18233"/>
                  <a:pt x="17678" y="17793"/>
                </a:cubicBezTo>
                <a:close/>
                <a:moveTo>
                  <a:pt x="30964" y="18744"/>
                </a:moveTo>
                <a:cubicBezTo>
                  <a:pt x="30964" y="18858"/>
                  <a:pt x="30999" y="18929"/>
                  <a:pt x="30999" y="19008"/>
                </a:cubicBezTo>
                <a:cubicBezTo>
                  <a:pt x="30708" y="19703"/>
                  <a:pt x="30444" y="20399"/>
                  <a:pt x="30189" y="21094"/>
                </a:cubicBezTo>
                <a:cubicBezTo>
                  <a:pt x="30154" y="20989"/>
                  <a:pt x="30083" y="20839"/>
                  <a:pt x="30004" y="20725"/>
                </a:cubicBezTo>
                <a:cubicBezTo>
                  <a:pt x="30303" y="20029"/>
                  <a:pt x="30629" y="19404"/>
                  <a:pt x="30964" y="18744"/>
                </a:cubicBezTo>
                <a:close/>
                <a:moveTo>
                  <a:pt x="12475" y="17318"/>
                </a:moveTo>
                <a:lnTo>
                  <a:pt x="12475" y="17318"/>
                </a:lnTo>
                <a:cubicBezTo>
                  <a:pt x="12731" y="17467"/>
                  <a:pt x="12880" y="17538"/>
                  <a:pt x="12951" y="17643"/>
                </a:cubicBezTo>
                <a:cubicBezTo>
                  <a:pt x="12986" y="18418"/>
                  <a:pt x="12986" y="19228"/>
                  <a:pt x="13021" y="20029"/>
                </a:cubicBezTo>
                <a:cubicBezTo>
                  <a:pt x="13021" y="20399"/>
                  <a:pt x="13056" y="20769"/>
                  <a:pt x="13056" y="21165"/>
                </a:cubicBezTo>
                <a:cubicBezTo>
                  <a:pt x="12916" y="21094"/>
                  <a:pt x="12731" y="21024"/>
                  <a:pt x="12581" y="20945"/>
                </a:cubicBezTo>
                <a:cubicBezTo>
                  <a:pt x="12546" y="20549"/>
                  <a:pt x="12546" y="20108"/>
                  <a:pt x="12511" y="19703"/>
                </a:cubicBezTo>
                <a:cubicBezTo>
                  <a:pt x="12511" y="18893"/>
                  <a:pt x="12475" y="18128"/>
                  <a:pt x="12475" y="17318"/>
                </a:cubicBezTo>
                <a:close/>
                <a:moveTo>
                  <a:pt x="13021" y="17723"/>
                </a:moveTo>
                <a:cubicBezTo>
                  <a:pt x="13056" y="17758"/>
                  <a:pt x="13056" y="17793"/>
                  <a:pt x="13100" y="17828"/>
                </a:cubicBezTo>
                <a:cubicBezTo>
                  <a:pt x="13136" y="17863"/>
                  <a:pt x="13206" y="17907"/>
                  <a:pt x="13241" y="17978"/>
                </a:cubicBezTo>
                <a:lnTo>
                  <a:pt x="13241" y="19994"/>
                </a:lnTo>
                <a:lnTo>
                  <a:pt x="13241" y="21244"/>
                </a:lnTo>
                <a:cubicBezTo>
                  <a:pt x="13206" y="21209"/>
                  <a:pt x="13171" y="21209"/>
                  <a:pt x="13136" y="21165"/>
                </a:cubicBezTo>
                <a:cubicBezTo>
                  <a:pt x="13100" y="20804"/>
                  <a:pt x="13100" y="20399"/>
                  <a:pt x="13056" y="20029"/>
                </a:cubicBezTo>
                <a:cubicBezTo>
                  <a:pt x="13056" y="19263"/>
                  <a:pt x="13021" y="18488"/>
                  <a:pt x="13021" y="17723"/>
                </a:cubicBezTo>
                <a:close/>
                <a:moveTo>
                  <a:pt x="23366" y="18488"/>
                </a:moveTo>
                <a:cubicBezTo>
                  <a:pt x="23665" y="18638"/>
                  <a:pt x="23956" y="18823"/>
                  <a:pt x="24246" y="19008"/>
                </a:cubicBezTo>
                <a:cubicBezTo>
                  <a:pt x="24141" y="19483"/>
                  <a:pt x="24061" y="19959"/>
                  <a:pt x="23991" y="20434"/>
                </a:cubicBezTo>
                <a:cubicBezTo>
                  <a:pt x="23956" y="20689"/>
                  <a:pt x="23920" y="20989"/>
                  <a:pt x="23885" y="21244"/>
                </a:cubicBezTo>
                <a:cubicBezTo>
                  <a:pt x="23841" y="21209"/>
                  <a:pt x="23771" y="21165"/>
                  <a:pt x="23700" y="21130"/>
                </a:cubicBezTo>
                <a:cubicBezTo>
                  <a:pt x="23515" y="21024"/>
                  <a:pt x="23331" y="20910"/>
                  <a:pt x="23146" y="20804"/>
                </a:cubicBezTo>
                <a:lnTo>
                  <a:pt x="23146" y="20328"/>
                </a:lnTo>
                <a:cubicBezTo>
                  <a:pt x="23181" y="19703"/>
                  <a:pt x="23260" y="19078"/>
                  <a:pt x="23366" y="18488"/>
                </a:cubicBezTo>
                <a:close/>
                <a:moveTo>
                  <a:pt x="27988" y="18673"/>
                </a:moveTo>
                <a:cubicBezTo>
                  <a:pt x="28287" y="18893"/>
                  <a:pt x="28578" y="19114"/>
                  <a:pt x="28833" y="19369"/>
                </a:cubicBezTo>
                <a:cubicBezTo>
                  <a:pt x="28463" y="19994"/>
                  <a:pt x="28102" y="20619"/>
                  <a:pt x="27768" y="21315"/>
                </a:cubicBezTo>
                <a:cubicBezTo>
                  <a:pt x="27512" y="21094"/>
                  <a:pt x="27257" y="20910"/>
                  <a:pt x="27002" y="20725"/>
                </a:cubicBezTo>
                <a:cubicBezTo>
                  <a:pt x="27292" y="20029"/>
                  <a:pt x="27627" y="19334"/>
                  <a:pt x="27988" y="18673"/>
                </a:cubicBezTo>
                <a:close/>
                <a:moveTo>
                  <a:pt x="4182" y="16913"/>
                </a:moveTo>
                <a:cubicBezTo>
                  <a:pt x="4402" y="17027"/>
                  <a:pt x="4587" y="17133"/>
                  <a:pt x="4807" y="17282"/>
                </a:cubicBezTo>
                <a:cubicBezTo>
                  <a:pt x="4842" y="18672"/>
                  <a:pt x="4877" y="20063"/>
                  <a:pt x="4913" y="21462"/>
                </a:cubicBezTo>
                <a:lnTo>
                  <a:pt x="4913" y="21462"/>
                </a:lnTo>
                <a:cubicBezTo>
                  <a:pt x="4911" y="21429"/>
                  <a:pt x="4878" y="21429"/>
                  <a:pt x="4878" y="21429"/>
                </a:cubicBezTo>
                <a:cubicBezTo>
                  <a:pt x="4657" y="21315"/>
                  <a:pt x="4473" y="21209"/>
                  <a:pt x="4296" y="21130"/>
                </a:cubicBezTo>
                <a:cubicBezTo>
                  <a:pt x="4252" y="19703"/>
                  <a:pt x="4217" y="18304"/>
                  <a:pt x="4182" y="16913"/>
                </a:cubicBezTo>
                <a:close/>
                <a:moveTo>
                  <a:pt x="18304" y="18198"/>
                </a:moveTo>
                <a:lnTo>
                  <a:pt x="18304" y="18198"/>
                </a:lnTo>
                <a:cubicBezTo>
                  <a:pt x="18524" y="18348"/>
                  <a:pt x="18744" y="18488"/>
                  <a:pt x="18964" y="18638"/>
                </a:cubicBezTo>
                <a:lnTo>
                  <a:pt x="18999" y="18638"/>
                </a:lnTo>
                <a:cubicBezTo>
                  <a:pt x="19078" y="19078"/>
                  <a:pt x="19149" y="19519"/>
                  <a:pt x="19184" y="19959"/>
                </a:cubicBezTo>
                <a:cubicBezTo>
                  <a:pt x="19263" y="20469"/>
                  <a:pt x="19263" y="20989"/>
                  <a:pt x="19263" y="21499"/>
                </a:cubicBezTo>
                <a:cubicBezTo>
                  <a:pt x="18999" y="21385"/>
                  <a:pt x="18744" y="21279"/>
                  <a:pt x="18488" y="21130"/>
                </a:cubicBezTo>
                <a:cubicBezTo>
                  <a:pt x="18453" y="20144"/>
                  <a:pt x="18383" y="19149"/>
                  <a:pt x="18304" y="18198"/>
                </a:cubicBezTo>
                <a:close/>
                <a:moveTo>
                  <a:pt x="31034" y="19114"/>
                </a:moveTo>
                <a:lnTo>
                  <a:pt x="31034" y="19149"/>
                </a:lnTo>
                <a:cubicBezTo>
                  <a:pt x="31034" y="19184"/>
                  <a:pt x="30999" y="19228"/>
                  <a:pt x="30999" y="19263"/>
                </a:cubicBezTo>
                <a:cubicBezTo>
                  <a:pt x="30744" y="19994"/>
                  <a:pt x="30523" y="20769"/>
                  <a:pt x="30339" y="21499"/>
                </a:cubicBezTo>
                <a:cubicBezTo>
                  <a:pt x="30303" y="21429"/>
                  <a:pt x="30268" y="21315"/>
                  <a:pt x="30224" y="21244"/>
                </a:cubicBezTo>
                <a:lnTo>
                  <a:pt x="30224" y="21209"/>
                </a:lnTo>
                <a:cubicBezTo>
                  <a:pt x="30444" y="20505"/>
                  <a:pt x="30744" y="19809"/>
                  <a:pt x="31034" y="19114"/>
                </a:cubicBezTo>
                <a:close/>
                <a:moveTo>
                  <a:pt x="13320" y="18048"/>
                </a:moveTo>
                <a:cubicBezTo>
                  <a:pt x="13426" y="18163"/>
                  <a:pt x="13576" y="18304"/>
                  <a:pt x="13761" y="18488"/>
                </a:cubicBezTo>
                <a:cubicBezTo>
                  <a:pt x="13796" y="18488"/>
                  <a:pt x="13831" y="18524"/>
                  <a:pt x="13831" y="18524"/>
                </a:cubicBezTo>
                <a:cubicBezTo>
                  <a:pt x="13866" y="18964"/>
                  <a:pt x="13866" y="19369"/>
                  <a:pt x="13866" y="19809"/>
                </a:cubicBezTo>
                <a:lnTo>
                  <a:pt x="13866" y="20619"/>
                </a:lnTo>
                <a:cubicBezTo>
                  <a:pt x="13866" y="20910"/>
                  <a:pt x="13902" y="21244"/>
                  <a:pt x="13902" y="21535"/>
                </a:cubicBezTo>
                <a:cubicBezTo>
                  <a:pt x="13717" y="21429"/>
                  <a:pt x="13497" y="21350"/>
                  <a:pt x="13320" y="21279"/>
                </a:cubicBezTo>
                <a:lnTo>
                  <a:pt x="13320" y="19994"/>
                </a:lnTo>
                <a:lnTo>
                  <a:pt x="13320" y="18048"/>
                </a:lnTo>
                <a:close/>
                <a:moveTo>
                  <a:pt x="4878" y="17318"/>
                </a:moveTo>
                <a:lnTo>
                  <a:pt x="4878" y="17318"/>
                </a:lnTo>
                <a:cubicBezTo>
                  <a:pt x="5062" y="17423"/>
                  <a:pt x="5247" y="17538"/>
                  <a:pt x="5432" y="17643"/>
                </a:cubicBezTo>
                <a:cubicBezTo>
                  <a:pt x="5432" y="19008"/>
                  <a:pt x="5467" y="20364"/>
                  <a:pt x="5467" y="21720"/>
                </a:cubicBezTo>
                <a:cubicBezTo>
                  <a:pt x="5318" y="21649"/>
                  <a:pt x="5133" y="21570"/>
                  <a:pt x="4992" y="21464"/>
                </a:cubicBezTo>
                <a:cubicBezTo>
                  <a:pt x="4913" y="20108"/>
                  <a:pt x="4878" y="18709"/>
                  <a:pt x="4878" y="17318"/>
                </a:cubicBezTo>
                <a:close/>
                <a:moveTo>
                  <a:pt x="24281" y="19043"/>
                </a:moveTo>
                <a:cubicBezTo>
                  <a:pt x="24546" y="19184"/>
                  <a:pt x="24836" y="19369"/>
                  <a:pt x="25091" y="19519"/>
                </a:cubicBezTo>
                <a:cubicBezTo>
                  <a:pt x="24907" y="20214"/>
                  <a:pt x="24766" y="20910"/>
                  <a:pt x="24651" y="21649"/>
                </a:cubicBezTo>
                <a:lnTo>
                  <a:pt x="24651" y="21755"/>
                </a:lnTo>
                <a:cubicBezTo>
                  <a:pt x="24431" y="21570"/>
                  <a:pt x="24176" y="21429"/>
                  <a:pt x="23956" y="21279"/>
                </a:cubicBezTo>
                <a:cubicBezTo>
                  <a:pt x="23991" y="21024"/>
                  <a:pt x="24026" y="20725"/>
                  <a:pt x="24061" y="20434"/>
                </a:cubicBezTo>
                <a:cubicBezTo>
                  <a:pt x="24105" y="19959"/>
                  <a:pt x="24176" y="19483"/>
                  <a:pt x="24281" y="19043"/>
                </a:cubicBezTo>
                <a:close/>
                <a:moveTo>
                  <a:pt x="28868" y="19404"/>
                </a:moveTo>
                <a:cubicBezTo>
                  <a:pt x="29053" y="19554"/>
                  <a:pt x="29203" y="19703"/>
                  <a:pt x="29308" y="19844"/>
                </a:cubicBezTo>
                <a:cubicBezTo>
                  <a:pt x="28948" y="20469"/>
                  <a:pt x="28613" y="21094"/>
                  <a:pt x="28322" y="21790"/>
                </a:cubicBezTo>
                <a:cubicBezTo>
                  <a:pt x="28173" y="21649"/>
                  <a:pt x="27988" y="21499"/>
                  <a:pt x="27803" y="21350"/>
                </a:cubicBezTo>
                <a:cubicBezTo>
                  <a:pt x="28138" y="20654"/>
                  <a:pt x="28507" y="20029"/>
                  <a:pt x="28868" y="19404"/>
                </a:cubicBezTo>
                <a:close/>
                <a:moveTo>
                  <a:pt x="30884" y="19809"/>
                </a:moveTo>
                <a:cubicBezTo>
                  <a:pt x="30744" y="20469"/>
                  <a:pt x="30594" y="21130"/>
                  <a:pt x="30488" y="21790"/>
                </a:cubicBezTo>
                <a:cubicBezTo>
                  <a:pt x="30444" y="21755"/>
                  <a:pt x="30409" y="21684"/>
                  <a:pt x="30374" y="21605"/>
                </a:cubicBezTo>
                <a:cubicBezTo>
                  <a:pt x="30523" y="20989"/>
                  <a:pt x="30708" y="20399"/>
                  <a:pt x="30884" y="19809"/>
                </a:cubicBezTo>
                <a:close/>
                <a:moveTo>
                  <a:pt x="19078" y="18673"/>
                </a:moveTo>
                <a:cubicBezTo>
                  <a:pt x="19298" y="18823"/>
                  <a:pt x="19518" y="18929"/>
                  <a:pt x="19739" y="19078"/>
                </a:cubicBezTo>
                <a:cubicBezTo>
                  <a:pt x="19809" y="19994"/>
                  <a:pt x="19844" y="20910"/>
                  <a:pt x="19879" y="21825"/>
                </a:cubicBezTo>
                <a:cubicBezTo>
                  <a:pt x="19703" y="21720"/>
                  <a:pt x="19483" y="21649"/>
                  <a:pt x="19298" y="21535"/>
                </a:cubicBezTo>
                <a:cubicBezTo>
                  <a:pt x="19334" y="21024"/>
                  <a:pt x="19298" y="20505"/>
                  <a:pt x="19263" y="19959"/>
                </a:cubicBezTo>
                <a:cubicBezTo>
                  <a:pt x="19184" y="19519"/>
                  <a:pt x="19149" y="19114"/>
                  <a:pt x="19078" y="18673"/>
                </a:cubicBezTo>
                <a:close/>
                <a:moveTo>
                  <a:pt x="13902" y="18568"/>
                </a:moveTo>
                <a:cubicBezTo>
                  <a:pt x="14122" y="18744"/>
                  <a:pt x="14377" y="18858"/>
                  <a:pt x="14676" y="19008"/>
                </a:cubicBezTo>
                <a:lnTo>
                  <a:pt x="14676" y="19228"/>
                </a:lnTo>
                <a:cubicBezTo>
                  <a:pt x="14641" y="19809"/>
                  <a:pt x="14597" y="20434"/>
                  <a:pt x="14597" y="21059"/>
                </a:cubicBezTo>
                <a:cubicBezTo>
                  <a:pt x="14641" y="21350"/>
                  <a:pt x="14641" y="21605"/>
                  <a:pt x="14641" y="21904"/>
                </a:cubicBezTo>
                <a:cubicBezTo>
                  <a:pt x="14421" y="21790"/>
                  <a:pt x="14201" y="21684"/>
                  <a:pt x="13937" y="21570"/>
                </a:cubicBezTo>
                <a:lnTo>
                  <a:pt x="13937" y="20619"/>
                </a:lnTo>
                <a:lnTo>
                  <a:pt x="13902" y="19809"/>
                </a:lnTo>
                <a:lnTo>
                  <a:pt x="13902" y="18568"/>
                </a:lnTo>
                <a:close/>
                <a:moveTo>
                  <a:pt x="5503" y="17687"/>
                </a:moveTo>
                <a:lnTo>
                  <a:pt x="5503" y="17687"/>
                </a:lnTo>
                <a:cubicBezTo>
                  <a:pt x="5687" y="17828"/>
                  <a:pt x="5908" y="17943"/>
                  <a:pt x="6092" y="18048"/>
                </a:cubicBezTo>
                <a:cubicBezTo>
                  <a:pt x="6092" y="19369"/>
                  <a:pt x="6092" y="20725"/>
                  <a:pt x="6128" y="22045"/>
                </a:cubicBezTo>
                <a:cubicBezTo>
                  <a:pt x="5943" y="21975"/>
                  <a:pt x="5723" y="21869"/>
                  <a:pt x="5538" y="21755"/>
                </a:cubicBezTo>
                <a:cubicBezTo>
                  <a:pt x="5503" y="20399"/>
                  <a:pt x="5503" y="19043"/>
                  <a:pt x="5503" y="17687"/>
                </a:cubicBezTo>
                <a:close/>
                <a:moveTo>
                  <a:pt x="30779" y="20469"/>
                </a:moveTo>
                <a:cubicBezTo>
                  <a:pt x="30708" y="20989"/>
                  <a:pt x="30664" y="21535"/>
                  <a:pt x="30629" y="22045"/>
                </a:cubicBezTo>
                <a:cubicBezTo>
                  <a:pt x="30629" y="22010"/>
                  <a:pt x="30594" y="21975"/>
                  <a:pt x="30594" y="21975"/>
                </a:cubicBezTo>
                <a:cubicBezTo>
                  <a:pt x="30559" y="21940"/>
                  <a:pt x="30559" y="21904"/>
                  <a:pt x="30523" y="21904"/>
                </a:cubicBezTo>
                <a:cubicBezTo>
                  <a:pt x="30594" y="21429"/>
                  <a:pt x="30708" y="20945"/>
                  <a:pt x="30779" y="20469"/>
                </a:cubicBezTo>
                <a:close/>
                <a:moveTo>
                  <a:pt x="14712" y="19043"/>
                </a:moveTo>
                <a:cubicBezTo>
                  <a:pt x="14896" y="19114"/>
                  <a:pt x="15081" y="19228"/>
                  <a:pt x="15257" y="19298"/>
                </a:cubicBezTo>
                <a:cubicBezTo>
                  <a:pt x="15222" y="19448"/>
                  <a:pt x="15222" y="19554"/>
                  <a:pt x="15222" y="19703"/>
                </a:cubicBezTo>
                <a:cubicBezTo>
                  <a:pt x="15187" y="20249"/>
                  <a:pt x="15152" y="20804"/>
                  <a:pt x="15187" y="21315"/>
                </a:cubicBezTo>
                <a:lnTo>
                  <a:pt x="15187" y="22160"/>
                </a:lnTo>
                <a:cubicBezTo>
                  <a:pt x="15037" y="22089"/>
                  <a:pt x="14861" y="22010"/>
                  <a:pt x="14712" y="21904"/>
                </a:cubicBezTo>
                <a:cubicBezTo>
                  <a:pt x="14676" y="21649"/>
                  <a:pt x="14676" y="21350"/>
                  <a:pt x="14676" y="21059"/>
                </a:cubicBezTo>
                <a:cubicBezTo>
                  <a:pt x="14641" y="20434"/>
                  <a:pt x="14676" y="19809"/>
                  <a:pt x="14712" y="19228"/>
                </a:cubicBezTo>
                <a:lnTo>
                  <a:pt x="14712" y="19043"/>
                </a:lnTo>
                <a:close/>
                <a:moveTo>
                  <a:pt x="19809" y="19114"/>
                </a:moveTo>
                <a:lnTo>
                  <a:pt x="19809" y="19114"/>
                </a:lnTo>
                <a:cubicBezTo>
                  <a:pt x="20064" y="19263"/>
                  <a:pt x="20320" y="19404"/>
                  <a:pt x="20584" y="19519"/>
                </a:cubicBezTo>
                <a:cubicBezTo>
                  <a:pt x="20654" y="20434"/>
                  <a:pt x="20689" y="21315"/>
                  <a:pt x="20725" y="22230"/>
                </a:cubicBezTo>
                <a:cubicBezTo>
                  <a:pt x="20540" y="22124"/>
                  <a:pt x="20399" y="22045"/>
                  <a:pt x="20249" y="21975"/>
                </a:cubicBezTo>
                <a:cubicBezTo>
                  <a:pt x="20144" y="21940"/>
                  <a:pt x="20029" y="21904"/>
                  <a:pt x="19923" y="21825"/>
                </a:cubicBezTo>
                <a:cubicBezTo>
                  <a:pt x="19923" y="20910"/>
                  <a:pt x="19844" y="19994"/>
                  <a:pt x="19809" y="19114"/>
                </a:cubicBezTo>
                <a:close/>
                <a:moveTo>
                  <a:pt x="29344" y="19888"/>
                </a:moveTo>
                <a:cubicBezTo>
                  <a:pt x="29493" y="20029"/>
                  <a:pt x="29608" y="20144"/>
                  <a:pt x="29678" y="20284"/>
                </a:cubicBezTo>
                <a:cubicBezTo>
                  <a:pt x="29388" y="20910"/>
                  <a:pt x="29088" y="21570"/>
                  <a:pt x="28833" y="22230"/>
                </a:cubicBezTo>
                <a:cubicBezTo>
                  <a:pt x="28683" y="22089"/>
                  <a:pt x="28543" y="21940"/>
                  <a:pt x="28393" y="21825"/>
                </a:cubicBezTo>
                <a:cubicBezTo>
                  <a:pt x="28648" y="21165"/>
                  <a:pt x="29018" y="20505"/>
                  <a:pt x="29344" y="19888"/>
                </a:cubicBezTo>
                <a:close/>
                <a:moveTo>
                  <a:pt x="25127" y="19554"/>
                </a:moveTo>
                <a:cubicBezTo>
                  <a:pt x="25426" y="19739"/>
                  <a:pt x="25716" y="19924"/>
                  <a:pt x="26007" y="20108"/>
                </a:cubicBezTo>
                <a:cubicBezTo>
                  <a:pt x="25822" y="20689"/>
                  <a:pt x="25646" y="21279"/>
                  <a:pt x="25532" y="21904"/>
                </a:cubicBezTo>
                <a:cubicBezTo>
                  <a:pt x="25496" y="22010"/>
                  <a:pt x="25496" y="22160"/>
                  <a:pt x="25461" y="22265"/>
                </a:cubicBezTo>
                <a:cubicBezTo>
                  <a:pt x="25206" y="22124"/>
                  <a:pt x="24942" y="21940"/>
                  <a:pt x="24686" y="21755"/>
                </a:cubicBezTo>
                <a:cubicBezTo>
                  <a:pt x="24722" y="21720"/>
                  <a:pt x="24722" y="21684"/>
                  <a:pt x="24722" y="21649"/>
                </a:cubicBezTo>
                <a:cubicBezTo>
                  <a:pt x="24801" y="20945"/>
                  <a:pt x="24942" y="20249"/>
                  <a:pt x="25127" y="19554"/>
                </a:cubicBezTo>
                <a:close/>
                <a:moveTo>
                  <a:pt x="6163" y="18083"/>
                </a:moveTo>
                <a:cubicBezTo>
                  <a:pt x="6348" y="18198"/>
                  <a:pt x="6568" y="18304"/>
                  <a:pt x="6753" y="18418"/>
                </a:cubicBezTo>
                <a:cubicBezTo>
                  <a:pt x="6753" y="19739"/>
                  <a:pt x="6788" y="21059"/>
                  <a:pt x="6823" y="22380"/>
                </a:cubicBezTo>
                <a:cubicBezTo>
                  <a:pt x="6603" y="22265"/>
                  <a:pt x="6383" y="22195"/>
                  <a:pt x="6198" y="22089"/>
                </a:cubicBezTo>
                <a:cubicBezTo>
                  <a:pt x="6163" y="20769"/>
                  <a:pt x="6163" y="19404"/>
                  <a:pt x="6163" y="18083"/>
                </a:cubicBezTo>
                <a:close/>
                <a:moveTo>
                  <a:pt x="31069" y="19404"/>
                </a:moveTo>
                <a:cubicBezTo>
                  <a:pt x="31069" y="19554"/>
                  <a:pt x="31069" y="19703"/>
                  <a:pt x="31034" y="19809"/>
                </a:cubicBezTo>
                <a:cubicBezTo>
                  <a:pt x="31034" y="19959"/>
                  <a:pt x="31034" y="20064"/>
                  <a:pt x="31069" y="20179"/>
                </a:cubicBezTo>
                <a:cubicBezTo>
                  <a:pt x="30964" y="20910"/>
                  <a:pt x="30964" y="21649"/>
                  <a:pt x="30964" y="22380"/>
                </a:cubicBezTo>
                <a:cubicBezTo>
                  <a:pt x="30849" y="22309"/>
                  <a:pt x="30779" y="22230"/>
                  <a:pt x="30708" y="22124"/>
                </a:cubicBezTo>
                <a:cubicBezTo>
                  <a:pt x="30744" y="21279"/>
                  <a:pt x="30849" y="20434"/>
                  <a:pt x="30999" y="19624"/>
                </a:cubicBezTo>
                <a:cubicBezTo>
                  <a:pt x="30999" y="19554"/>
                  <a:pt x="31034" y="19483"/>
                  <a:pt x="31069" y="19404"/>
                </a:cubicBezTo>
                <a:close/>
                <a:moveTo>
                  <a:pt x="15301" y="19334"/>
                </a:moveTo>
                <a:cubicBezTo>
                  <a:pt x="15372" y="19369"/>
                  <a:pt x="15442" y="19448"/>
                  <a:pt x="15521" y="19483"/>
                </a:cubicBezTo>
                <a:cubicBezTo>
                  <a:pt x="15627" y="19554"/>
                  <a:pt x="15698" y="19589"/>
                  <a:pt x="15777" y="19624"/>
                </a:cubicBezTo>
                <a:cubicBezTo>
                  <a:pt x="15777" y="19844"/>
                  <a:pt x="15742" y="20029"/>
                  <a:pt x="15742" y="20249"/>
                </a:cubicBezTo>
                <a:cubicBezTo>
                  <a:pt x="15698" y="20804"/>
                  <a:pt x="15662" y="21350"/>
                  <a:pt x="15662" y="21940"/>
                </a:cubicBezTo>
                <a:lnTo>
                  <a:pt x="15662" y="22415"/>
                </a:lnTo>
                <a:cubicBezTo>
                  <a:pt x="15557" y="22345"/>
                  <a:pt x="15407" y="22265"/>
                  <a:pt x="15257" y="22195"/>
                </a:cubicBezTo>
                <a:cubicBezTo>
                  <a:pt x="15257" y="21904"/>
                  <a:pt x="15222" y="21605"/>
                  <a:pt x="15222" y="21315"/>
                </a:cubicBezTo>
                <a:cubicBezTo>
                  <a:pt x="15222" y="20804"/>
                  <a:pt x="15257" y="20249"/>
                  <a:pt x="15257" y="19703"/>
                </a:cubicBezTo>
                <a:cubicBezTo>
                  <a:pt x="15301" y="19589"/>
                  <a:pt x="15301" y="19448"/>
                  <a:pt x="15301" y="19334"/>
                </a:cubicBezTo>
                <a:close/>
                <a:moveTo>
                  <a:pt x="20654" y="19554"/>
                </a:moveTo>
                <a:cubicBezTo>
                  <a:pt x="20874" y="19668"/>
                  <a:pt x="21094" y="19774"/>
                  <a:pt x="21314" y="19924"/>
                </a:cubicBezTo>
                <a:cubicBezTo>
                  <a:pt x="21350" y="19924"/>
                  <a:pt x="21385" y="19924"/>
                  <a:pt x="21420" y="19959"/>
                </a:cubicBezTo>
                <a:lnTo>
                  <a:pt x="21420" y="21165"/>
                </a:lnTo>
                <a:lnTo>
                  <a:pt x="21420" y="22565"/>
                </a:lnTo>
                <a:lnTo>
                  <a:pt x="20760" y="22230"/>
                </a:lnTo>
                <a:cubicBezTo>
                  <a:pt x="20725" y="21350"/>
                  <a:pt x="20689" y="20469"/>
                  <a:pt x="20654" y="19554"/>
                </a:cubicBezTo>
                <a:close/>
                <a:moveTo>
                  <a:pt x="29713" y="20364"/>
                </a:moveTo>
                <a:cubicBezTo>
                  <a:pt x="29749" y="20399"/>
                  <a:pt x="29784" y="20434"/>
                  <a:pt x="29828" y="20469"/>
                </a:cubicBezTo>
                <a:cubicBezTo>
                  <a:pt x="29863" y="20549"/>
                  <a:pt x="29898" y="20619"/>
                  <a:pt x="29969" y="20725"/>
                </a:cubicBezTo>
                <a:cubicBezTo>
                  <a:pt x="29678" y="21350"/>
                  <a:pt x="29458" y="21975"/>
                  <a:pt x="29273" y="22635"/>
                </a:cubicBezTo>
                <a:cubicBezTo>
                  <a:pt x="29124" y="22529"/>
                  <a:pt x="29018" y="22415"/>
                  <a:pt x="28868" y="22309"/>
                </a:cubicBezTo>
                <a:lnTo>
                  <a:pt x="28868" y="22265"/>
                </a:lnTo>
                <a:cubicBezTo>
                  <a:pt x="29124" y="21605"/>
                  <a:pt x="29423" y="20989"/>
                  <a:pt x="29713" y="20364"/>
                </a:cubicBezTo>
                <a:close/>
                <a:moveTo>
                  <a:pt x="6823" y="18453"/>
                </a:moveTo>
                <a:lnTo>
                  <a:pt x="6823" y="18453"/>
                </a:lnTo>
                <a:cubicBezTo>
                  <a:pt x="7043" y="18568"/>
                  <a:pt x="7263" y="18673"/>
                  <a:pt x="7483" y="18823"/>
                </a:cubicBezTo>
                <a:cubicBezTo>
                  <a:pt x="7483" y="20108"/>
                  <a:pt x="7519" y="21429"/>
                  <a:pt x="7554" y="22706"/>
                </a:cubicBezTo>
                <a:cubicBezTo>
                  <a:pt x="7334" y="22600"/>
                  <a:pt x="7114" y="22529"/>
                  <a:pt x="6858" y="22415"/>
                </a:cubicBezTo>
                <a:cubicBezTo>
                  <a:pt x="6823" y="21094"/>
                  <a:pt x="6823" y="19774"/>
                  <a:pt x="6823" y="18453"/>
                </a:cubicBezTo>
                <a:close/>
                <a:moveTo>
                  <a:pt x="31104" y="20328"/>
                </a:moveTo>
                <a:cubicBezTo>
                  <a:pt x="31149" y="20469"/>
                  <a:pt x="31254" y="20584"/>
                  <a:pt x="31439" y="20689"/>
                </a:cubicBezTo>
                <a:cubicBezTo>
                  <a:pt x="31404" y="21350"/>
                  <a:pt x="31404" y="22045"/>
                  <a:pt x="31474" y="22706"/>
                </a:cubicBezTo>
                <a:cubicBezTo>
                  <a:pt x="31289" y="22635"/>
                  <a:pt x="31149" y="22529"/>
                  <a:pt x="31034" y="22450"/>
                </a:cubicBezTo>
                <a:cubicBezTo>
                  <a:pt x="30999" y="21755"/>
                  <a:pt x="31034" y="21024"/>
                  <a:pt x="31104" y="20328"/>
                </a:cubicBezTo>
                <a:close/>
                <a:moveTo>
                  <a:pt x="15812" y="19668"/>
                </a:moveTo>
                <a:cubicBezTo>
                  <a:pt x="16032" y="19809"/>
                  <a:pt x="16217" y="19924"/>
                  <a:pt x="16402" y="20064"/>
                </a:cubicBezTo>
                <a:lnTo>
                  <a:pt x="16402" y="20505"/>
                </a:lnTo>
                <a:cubicBezTo>
                  <a:pt x="16358" y="21024"/>
                  <a:pt x="16323" y="21535"/>
                  <a:pt x="16358" y="22045"/>
                </a:cubicBezTo>
                <a:lnTo>
                  <a:pt x="16358" y="22820"/>
                </a:lnTo>
                <a:cubicBezTo>
                  <a:pt x="16182" y="22706"/>
                  <a:pt x="15962" y="22600"/>
                  <a:pt x="15742" y="22450"/>
                </a:cubicBezTo>
                <a:lnTo>
                  <a:pt x="15742" y="21940"/>
                </a:lnTo>
                <a:cubicBezTo>
                  <a:pt x="15698" y="21350"/>
                  <a:pt x="15742" y="20804"/>
                  <a:pt x="15777" y="20249"/>
                </a:cubicBezTo>
                <a:cubicBezTo>
                  <a:pt x="15812" y="20064"/>
                  <a:pt x="15812" y="19888"/>
                  <a:pt x="15812" y="19668"/>
                </a:cubicBezTo>
                <a:close/>
                <a:moveTo>
                  <a:pt x="26086" y="20144"/>
                </a:moveTo>
                <a:cubicBezTo>
                  <a:pt x="26342" y="20364"/>
                  <a:pt x="26632" y="20549"/>
                  <a:pt x="26923" y="20725"/>
                </a:cubicBezTo>
                <a:cubicBezTo>
                  <a:pt x="26747" y="21209"/>
                  <a:pt x="26562" y="21720"/>
                  <a:pt x="26412" y="22195"/>
                </a:cubicBezTo>
                <a:cubicBezTo>
                  <a:pt x="26342" y="22415"/>
                  <a:pt x="26306" y="22600"/>
                  <a:pt x="26227" y="22820"/>
                </a:cubicBezTo>
                <a:cubicBezTo>
                  <a:pt x="26007" y="22635"/>
                  <a:pt x="25752" y="22485"/>
                  <a:pt x="25496" y="22309"/>
                </a:cubicBezTo>
                <a:cubicBezTo>
                  <a:pt x="25532" y="22160"/>
                  <a:pt x="25567" y="22045"/>
                  <a:pt x="25567" y="21904"/>
                </a:cubicBezTo>
                <a:cubicBezTo>
                  <a:pt x="25716" y="21315"/>
                  <a:pt x="25866" y="20725"/>
                  <a:pt x="26086" y="20144"/>
                </a:cubicBezTo>
                <a:close/>
                <a:moveTo>
                  <a:pt x="21464" y="19994"/>
                </a:moveTo>
                <a:cubicBezTo>
                  <a:pt x="21719" y="20108"/>
                  <a:pt x="21975" y="20249"/>
                  <a:pt x="22230" y="20399"/>
                </a:cubicBezTo>
                <a:cubicBezTo>
                  <a:pt x="22230" y="21209"/>
                  <a:pt x="22195" y="22089"/>
                  <a:pt x="22195" y="22926"/>
                </a:cubicBezTo>
                <a:cubicBezTo>
                  <a:pt x="21975" y="22820"/>
                  <a:pt x="21719" y="22706"/>
                  <a:pt x="21499" y="22600"/>
                </a:cubicBezTo>
                <a:lnTo>
                  <a:pt x="21499" y="21165"/>
                </a:lnTo>
                <a:cubicBezTo>
                  <a:pt x="21464" y="20769"/>
                  <a:pt x="21464" y="20364"/>
                  <a:pt x="21464" y="19994"/>
                </a:cubicBezTo>
                <a:close/>
                <a:moveTo>
                  <a:pt x="7519" y="18823"/>
                </a:moveTo>
                <a:lnTo>
                  <a:pt x="7519" y="18823"/>
                </a:lnTo>
                <a:cubicBezTo>
                  <a:pt x="7704" y="18893"/>
                  <a:pt x="7853" y="19008"/>
                  <a:pt x="7994" y="19078"/>
                </a:cubicBezTo>
                <a:cubicBezTo>
                  <a:pt x="8038" y="19078"/>
                  <a:pt x="8109" y="19114"/>
                  <a:pt x="8144" y="19114"/>
                </a:cubicBezTo>
                <a:cubicBezTo>
                  <a:pt x="8144" y="20399"/>
                  <a:pt x="8179" y="21684"/>
                  <a:pt x="8258" y="22970"/>
                </a:cubicBezTo>
                <a:cubicBezTo>
                  <a:pt x="8038" y="22890"/>
                  <a:pt x="7818" y="22820"/>
                  <a:pt x="7633" y="22750"/>
                </a:cubicBezTo>
                <a:cubicBezTo>
                  <a:pt x="7598" y="21429"/>
                  <a:pt x="7554" y="20144"/>
                  <a:pt x="7519" y="18823"/>
                </a:cubicBezTo>
                <a:close/>
                <a:moveTo>
                  <a:pt x="31509" y="20725"/>
                </a:moveTo>
                <a:cubicBezTo>
                  <a:pt x="31659" y="20839"/>
                  <a:pt x="31844" y="20945"/>
                  <a:pt x="32135" y="21024"/>
                </a:cubicBezTo>
                <a:cubicBezTo>
                  <a:pt x="32099" y="21684"/>
                  <a:pt x="32099" y="22345"/>
                  <a:pt x="32170" y="23005"/>
                </a:cubicBezTo>
                <a:cubicBezTo>
                  <a:pt x="32064" y="22970"/>
                  <a:pt x="31914" y="22890"/>
                  <a:pt x="31809" y="22855"/>
                </a:cubicBezTo>
                <a:cubicBezTo>
                  <a:pt x="31730" y="22820"/>
                  <a:pt x="31624" y="22785"/>
                  <a:pt x="31509" y="22706"/>
                </a:cubicBezTo>
                <a:cubicBezTo>
                  <a:pt x="31474" y="22089"/>
                  <a:pt x="31474" y="21385"/>
                  <a:pt x="31509" y="20725"/>
                </a:cubicBezTo>
                <a:close/>
                <a:moveTo>
                  <a:pt x="29969" y="20804"/>
                </a:moveTo>
                <a:cubicBezTo>
                  <a:pt x="30048" y="20910"/>
                  <a:pt x="30118" y="21059"/>
                  <a:pt x="30154" y="21209"/>
                </a:cubicBezTo>
                <a:cubicBezTo>
                  <a:pt x="29969" y="21790"/>
                  <a:pt x="29784" y="22415"/>
                  <a:pt x="29678" y="23040"/>
                </a:cubicBezTo>
                <a:cubicBezTo>
                  <a:pt x="29564" y="22926"/>
                  <a:pt x="29423" y="22820"/>
                  <a:pt x="29308" y="22706"/>
                </a:cubicBezTo>
                <a:lnTo>
                  <a:pt x="29308" y="22670"/>
                </a:lnTo>
                <a:cubicBezTo>
                  <a:pt x="29493" y="22045"/>
                  <a:pt x="29713" y="21385"/>
                  <a:pt x="29969" y="20804"/>
                </a:cubicBezTo>
                <a:close/>
                <a:moveTo>
                  <a:pt x="16472" y="20108"/>
                </a:moveTo>
                <a:cubicBezTo>
                  <a:pt x="16692" y="20214"/>
                  <a:pt x="16913" y="20364"/>
                  <a:pt x="17168" y="20505"/>
                </a:cubicBezTo>
                <a:cubicBezTo>
                  <a:pt x="17133" y="20619"/>
                  <a:pt x="17133" y="20725"/>
                  <a:pt x="17133" y="20839"/>
                </a:cubicBezTo>
                <a:cubicBezTo>
                  <a:pt x="17097" y="21279"/>
                  <a:pt x="17062" y="21720"/>
                  <a:pt x="17097" y="22160"/>
                </a:cubicBezTo>
                <a:lnTo>
                  <a:pt x="17097" y="23190"/>
                </a:lnTo>
                <a:cubicBezTo>
                  <a:pt x="16877" y="23075"/>
                  <a:pt x="16657" y="22970"/>
                  <a:pt x="16437" y="22820"/>
                </a:cubicBezTo>
                <a:cubicBezTo>
                  <a:pt x="16437" y="22565"/>
                  <a:pt x="16402" y="22309"/>
                  <a:pt x="16402" y="22045"/>
                </a:cubicBezTo>
                <a:cubicBezTo>
                  <a:pt x="16402" y="21535"/>
                  <a:pt x="16437" y="21024"/>
                  <a:pt x="16437" y="20505"/>
                </a:cubicBezTo>
                <a:cubicBezTo>
                  <a:pt x="16472" y="20399"/>
                  <a:pt x="16472" y="20249"/>
                  <a:pt x="16472" y="20108"/>
                </a:cubicBezTo>
                <a:close/>
                <a:moveTo>
                  <a:pt x="8214" y="19149"/>
                </a:moveTo>
                <a:cubicBezTo>
                  <a:pt x="8399" y="19263"/>
                  <a:pt x="8619" y="19334"/>
                  <a:pt x="8839" y="19448"/>
                </a:cubicBezTo>
                <a:cubicBezTo>
                  <a:pt x="8839" y="20689"/>
                  <a:pt x="8875" y="21975"/>
                  <a:pt x="8954" y="23225"/>
                </a:cubicBezTo>
                <a:cubicBezTo>
                  <a:pt x="8734" y="23146"/>
                  <a:pt x="8549" y="23075"/>
                  <a:pt x="8329" y="23005"/>
                </a:cubicBezTo>
                <a:lnTo>
                  <a:pt x="8293" y="23005"/>
                </a:lnTo>
                <a:cubicBezTo>
                  <a:pt x="8258" y="21720"/>
                  <a:pt x="8214" y="20434"/>
                  <a:pt x="8214" y="19149"/>
                </a:cubicBezTo>
                <a:close/>
                <a:moveTo>
                  <a:pt x="22301" y="20399"/>
                </a:moveTo>
                <a:cubicBezTo>
                  <a:pt x="22565" y="20549"/>
                  <a:pt x="22820" y="20689"/>
                  <a:pt x="23075" y="20839"/>
                </a:cubicBezTo>
                <a:cubicBezTo>
                  <a:pt x="23040" y="21684"/>
                  <a:pt x="23005" y="22485"/>
                  <a:pt x="22961" y="23331"/>
                </a:cubicBezTo>
                <a:cubicBezTo>
                  <a:pt x="22741" y="23225"/>
                  <a:pt x="22485" y="23111"/>
                  <a:pt x="22265" y="22970"/>
                </a:cubicBezTo>
                <a:cubicBezTo>
                  <a:pt x="22265" y="22124"/>
                  <a:pt x="22265" y="21244"/>
                  <a:pt x="22301" y="20399"/>
                </a:cubicBezTo>
                <a:close/>
                <a:moveTo>
                  <a:pt x="26967" y="20769"/>
                </a:moveTo>
                <a:cubicBezTo>
                  <a:pt x="27222" y="20989"/>
                  <a:pt x="27477" y="21165"/>
                  <a:pt x="27733" y="21350"/>
                </a:cubicBezTo>
                <a:cubicBezTo>
                  <a:pt x="27512" y="21869"/>
                  <a:pt x="27292" y="22415"/>
                  <a:pt x="27107" y="23005"/>
                </a:cubicBezTo>
                <a:cubicBezTo>
                  <a:pt x="27072" y="23111"/>
                  <a:pt x="27037" y="23225"/>
                  <a:pt x="27002" y="23331"/>
                </a:cubicBezTo>
                <a:cubicBezTo>
                  <a:pt x="26782" y="23146"/>
                  <a:pt x="26526" y="23005"/>
                  <a:pt x="26306" y="22855"/>
                </a:cubicBezTo>
                <a:cubicBezTo>
                  <a:pt x="26342" y="22635"/>
                  <a:pt x="26412" y="22415"/>
                  <a:pt x="26447" y="22230"/>
                </a:cubicBezTo>
                <a:cubicBezTo>
                  <a:pt x="26597" y="21720"/>
                  <a:pt x="26782" y="21244"/>
                  <a:pt x="26967" y="20769"/>
                </a:cubicBezTo>
                <a:close/>
                <a:moveTo>
                  <a:pt x="30189" y="21279"/>
                </a:moveTo>
                <a:cubicBezTo>
                  <a:pt x="30224" y="21385"/>
                  <a:pt x="30268" y="21499"/>
                  <a:pt x="30339" y="21605"/>
                </a:cubicBezTo>
                <a:cubicBezTo>
                  <a:pt x="30189" y="22195"/>
                  <a:pt x="30083" y="22785"/>
                  <a:pt x="30004" y="23366"/>
                </a:cubicBezTo>
                <a:lnTo>
                  <a:pt x="29713" y="23075"/>
                </a:lnTo>
                <a:cubicBezTo>
                  <a:pt x="29828" y="22485"/>
                  <a:pt x="30004" y="21869"/>
                  <a:pt x="30189" y="21279"/>
                </a:cubicBezTo>
                <a:close/>
                <a:moveTo>
                  <a:pt x="8919" y="19483"/>
                </a:moveTo>
                <a:lnTo>
                  <a:pt x="8919" y="19483"/>
                </a:lnTo>
                <a:cubicBezTo>
                  <a:pt x="9139" y="19554"/>
                  <a:pt x="9359" y="19668"/>
                  <a:pt x="9579" y="19739"/>
                </a:cubicBezTo>
                <a:cubicBezTo>
                  <a:pt x="9579" y="20989"/>
                  <a:pt x="9614" y="22195"/>
                  <a:pt x="9684" y="23445"/>
                </a:cubicBezTo>
                <a:cubicBezTo>
                  <a:pt x="9464" y="23366"/>
                  <a:pt x="9209" y="23295"/>
                  <a:pt x="8989" y="23225"/>
                </a:cubicBezTo>
                <a:cubicBezTo>
                  <a:pt x="8954" y="21975"/>
                  <a:pt x="8919" y="20725"/>
                  <a:pt x="8919" y="19483"/>
                </a:cubicBezTo>
                <a:close/>
                <a:moveTo>
                  <a:pt x="17203" y="20505"/>
                </a:moveTo>
                <a:cubicBezTo>
                  <a:pt x="17423" y="20654"/>
                  <a:pt x="17643" y="20769"/>
                  <a:pt x="17863" y="20874"/>
                </a:cubicBezTo>
                <a:cubicBezTo>
                  <a:pt x="17828" y="21024"/>
                  <a:pt x="17828" y="21130"/>
                  <a:pt x="17828" y="21279"/>
                </a:cubicBezTo>
                <a:cubicBezTo>
                  <a:pt x="17793" y="21755"/>
                  <a:pt x="17793" y="22230"/>
                  <a:pt x="17793" y="22706"/>
                </a:cubicBezTo>
                <a:cubicBezTo>
                  <a:pt x="17793" y="23005"/>
                  <a:pt x="17828" y="23260"/>
                  <a:pt x="17828" y="23551"/>
                </a:cubicBezTo>
                <a:lnTo>
                  <a:pt x="17168" y="23225"/>
                </a:lnTo>
                <a:cubicBezTo>
                  <a:pt x="17168" y="22855"/>
                  <a:pt x="17133" y="22529"/>
                  <a:pt x="17133" y="22160"/>
                </a:cubicBezTo>
                <a:cubicBezTo>
                  <a:pt x="17133" y="21720"/>
                  <a:pt x="17168" y="21279"/>
                  <a:pt x="17203" y="20839"/>
                </a:cubicBezTo>
                <a:lnTo>
                  <a:pt x="17203" y="20505"/>
                </a:lnTo>
                <a:close/>
                <a:moveTo>
                  <a:pt x="9614" y="19774"/>
                </a:moveTo>
                <a:lnTo>
                  <a:pt x="9614" y="19774"/>
                </a:lnTo>
                <a:cubicBezTo>
                  <a:pt x="9834" y="19888"/>
                  <a:pt x="10089" y="19959"/>
                  <a:pt x="10310" y="20064"/>
                </a:cubicBezTo>
                <a:cubicBezTo>
                  <a:pt x="10310" y="21244"/>
                  <a:pt x="10345" y="22450"/>
                  <a:pt x="10415" y="23630"/>
                </a:cubicBezTo>
                <a:cubicBezTo>
                  <a:pt x="10195" y="23551"/>
                  <a:pt x="9975" y="23516"/>
                  <a:pt x="9720" y="23445"/>
                </a:cubicBezTo>
                <a:cubicBezTo>
                  <a:pt x="9684" y="22230"/>
                  <a:pt x="9649" y="20989"/>
                  <a:pt x="9614" y="19774"/>
                </a:cubicBezTo>
                <a:close/>
                <a:moveTo>
                  <a:pt x="30374" y="21684"/>
                </a:moveTo>
                <a:cubicBezTo>
                  <a:pt x="30409" y="21755"/>
                  <a:pt x="30444" y="21825"/>
                  <a:pt x="30488" y="21904"/>
                </a:cubicBezTo>
                <a:cubicBezTo>
                  <a:pt x="30409" y="22485"/>
                  <a:pt x="30339" y="23075"/>
                  <a:pt x="30339" y="23665"/>
                </a:cubicBezTo>
                <a:cubicBezTo>
                  <a:pt x="30224" y="23551"/>
                  <a:pt x="30154" y="23480"/>
                  <a:pt x="30048" y="23410"/>
                </a:cubicBezTo>
                <a:cubicBezTo>
                  <a:pt x="30118" y="22820"/>
                  <a:pt x="30224" y="22265"/>
                  <a:pt x="30374" y="21684"/>
                </a:cubicBezTo>
                <a:close/>
                <a:moveTo>
                  <a:pt x="23146" y="20874"/>
                </a:moveTo>
                <a:cubicBezTo>
                  <a:pt x="23331" y="20989"/>
                  <a:pt x="23480" y="21094"/>
                  <a:pt x="23665" y="21209"/>
                </a:cubicBezTo>
                <a:cubicBezTo>
                  <a:pt x="23736" y="21244"/>
                  <a:pt x="23806" y="21279"/>
                  <a:pt x="23885" y="21315"/>
                </a:cubicBezTo>
                <a:cubicBezTo>
                  <a:pt x="23806" y="22124"/>
                  <a:pt x="23736" y="22926"/>
                  <a:pt x="23665" y="23736"/>
                </a:cubicBezTo>
                <a:cubicBezTo>
                  <a:pt x="23445" y="23630"/>
                  <a:pt x="23260" y="23516"/>
                  <a:pt x="23040" y="23366"/>
                </a:cubicBezTo>
                <a:cubicBezTo>
                  <a:pt x="23040" y="22529"/>
                  <a:pt x="23075" y="21684"/>
                  <a:pt x="23146" y="20874"/>
                </a:cubicBezTo>
                <a:close/>
                <a:moveTo>
                  <a:pt x="27768" y="21385"/>
                </a:moveTo>
                <a:cubicBezTo>
                  <a:pt x="27953" y="21535"/>
                  <a:pt x="28138" y="21684"/>
                  <a:pt x="28322" y="21825"/>
                </a:cubicBezTo>
                <a:cubicBezTo>
                  <a:pt x="28138" y="22265"/>
                  <a:pt x="27953" y="22706"/>
                  <a:pt x="27847" y="23146"/>
                </a:cubicBezTo>
                <a:cubicBezTo>
                  <a:pt x="27768" y="23366"/>
                  <a:pt x="27733" y="23551"/>
                  <a:pt x="27662" y="23771"/>
                </a:cubicBezTo>
                <a:cubicBezTo>
                  <a:pt x="27477" y="23665"/>
                  <a:pt x="27257" y="23516"/>
                  <a:pt x="27072" y="23366"/>
                </a:cubicBezTo>
                <a:cubicBezTo>
                  <a:pt x="27107" y="23260"/>
                  <a:pt x="27143" y="23111"/>
                  <a:pt x="27187" y="23005"/>
                </a:cubicBezTo>
                <a:cubicBezTo>
                  <a:pt x="27328" y="22450"/>
                  <a:pt x="27548" y="21904"/>
                  <a:pt x="27768" y="21385"/>
                </a:cubicBezTo>
                <a:close/>
                <a:moveTo>
                  <a:pt x="10345" y="20064"/>
                </a:moveTo>
                <a:lnTo>
                  <a:pt x="10345" y="20064"/>
                </a:lnTo>
                <a:cubicBezTo>
                  <a:pt x="10565" y="20179"/>
                  <a:pt x="10785" y="20249"/>
                  <a:pt x="11005" y="20364"/>
                </a:cubicBezTo>
                <a:lnTo>
                  <a:pt x="11040" y="20364"/>
                </a:lnTo>
                <a:cubicBezTo>
                  <a:pt x="11075" y="21499"/>
                  <a:pt x="11120" y="22670"/>
                  <a:pt x="11190" y="23806"/>
                </a:cubicBezTo>
                <a:cubicBezTo>
                  <a:pt x="10935" y="23771"/>
                  <a:pt x="10715" y="23700"/>
                  <a:pt x="10494" y="23630"/>
                </a:cubicBezTo>
                <a:cubicBezTo>
                  <a:pt x="10415" y="22450"/>
                  <a:pt x="10380" y="21279"/>
                  <a:pt x="10345" y="20064"/>
                </a:cubicBezTo>
                <a:close/>
                <a:moveTo>
                  <a:pt x="17899" y="20910"/>
                </a:moveTo>
                <a:cubicBezTo>
                  <a:pt x="18083" y="20989"/>
                  <a:pt x="18268" y="21094"/>
                  <a:pt x="18418" y="21165"/>
                </a:cubicBezTo>
                <a:cubicBezTo>
                  <a:pt x="18453" y="21720"/>
                  <a:pt x="18453" y="22265"/>
                  <a:pt x="18453" y="22820"/>
                </a:cubicBezTo>
                <a:cubicBezTo>
                  <a:pt x="18453" y="23190"/>
                  <a:pt x="18453" y="23516"/>
                  <a:pt x="18488" y="23885"/>
                </a:cubicBezTo>
                <a:cubicBezTo>
                  <a:pt x="18268" y="23771"/>
                  <a:pt x="18083" y="23665"/>
                  <a:pt x="17863" y="23586"/>
                </a:cubicBezTo>
                <a:lnTo>
                  <a:pt x="17863" y="22706"/>
                </a:lnTo>
                <a:cubicBezTo>
                  <a:pt x="17828" y="22230"/>
                  <a:pt x="17863" y="21755"/>
                  <a:pt x="17899" y="21279"/>
                </a:cubicBezTo>
                <a:lnTo>
                  <a:pt x="17899" y="20910"/>
                </a:lnTo>
                <a:close/>
                <a:moveTo>
                  <a:pt x="30523" y="21975"/>
                </a:moveTo>
                <a:lnTo>
                  <a:pt x="30559" y="22010"/>
                </a:lnTo>
                <a:cubicBezTo>
                  <a:pt x="30559" y="22045"/>
                  <a:pt x="30594" y="22089"/>
                  <a:pt x="30629" y="22124"/>
                </a:cubicBezTo>
                <a:cubicBezTo>
                  <a:pt x="30594" y="22750"/>
                  <a:pt x="30594" y="23331"/>
                  <a:pt x="30629" y="23920"/>
                </a:cubicBezTo>
                <a:cubicBezTo>
                  <a:pt x="30559" y="23850"/>
                  <a:pt x="30444" y="23771"/>
                  <a:pt x="30374" y="23700"/>
                </a:cubicBezTo>
                <a:cubicBezTo>
                  <a:pt x="30409" y="23111"/>
                  <a:pt x="30444" y="22565"/>
                  <a:pt x="30523" y="21975"/>
                </a:cubicBezTo>
                <a:close/>
                <a:moveTo>
                  <a:pt x="11075" y="20399"/>
                </a:moveTo>
                <a:lnTo>
                  <a:pt x="11075" y="20399"/>
                </a:lnTo>
                <a:cubicBezTo>
                  <a:pt x="11340" y="20469"/>
                  <a:pt x="11560" y="20584"/>
                  <a:pt x="11815" y="20689"/>
                </a:cubicBezTo>
                <a:cubicBezTo>
                  <a:pt x="11850" y="21790"/>
                  <a:pt x="11921" y="22926"/>
                  <a:pt x="12000" y="24070"/>
                </a:cubicBezTo>
                <a:cubicBezTo>
                  <a:pt x="11736" y="23956"/>
                  <a:pt x="11480" y="23920"/>
                  <a:pt x="11225" y="23850"/>
                </a:cubicBezTo>
                <a:cubicBezTo>
                  <a:pt x="11190" y="22670"/>
                  <a:pt x="11120" y="21535"/>
                  <a:pt x="11075" y="20399"/>
                </a:cubicBezTo>
                <a:close/>
                <a:moveTo>
                  <a:pt x="23956" y="21350"/>
                </a:moveTo>
                <a:cubicBezTo>
                  <a:pt x="24176" y="21499"/>
                  <a:pt x="24396" y="21649"/>
                  <a:pt x="24651" y="21790"/>
                </a:cubicBezTo>
                <a:cubicBezTo>
                  <a:pt x="24546" y="22600"/>
                  <a:pt x="24466" y="23410"/>
                  <a:pt x="24396" y="24176"/>
                </a:cubicBezTo>
                <a:cubicBezTo>
                  <a:pt x="24176" y="24070"/>
                  <a:pt x="23956" y="23920"/>
                  <a:pt x="23736" y="23771"/>
                </a:cubicBezTo>
                <a:cubicBezTo>
                  <a:pt x="23771" y="22970"/>
                  <a:pt x="23841" y="22160"/>
                  <a:pt x="23956" y="21350"/>
                </a:cubicBezTo>
                <a:close/>
                <a:moveTo>
                  <a:pt x="18488" y="21209"/>
                </a:moveTo>
                <a:cubicBezTo>
                  <a:pt x="18744" y="21315"/>
                  <a:pt x="18999" y="21464"/>
                  <a:pt x="19263" y="21570"/>
                </a:cubicBezTo>
                <a:cubicBezTo>
                  <a:pt x="19219" y="21755"/>
                  <a:pt x="19219" y="21904"/>
                  <a:pt x="19219" y="22089"/>
                </a:cubicBezTo>
                <a:cubicBezTo>
                  <a:pt x="19184" y="22529"/>
                  <a:pt x="19184" y="23005"/>
                  <a:pt x="19184" y="23480"/>
                </a:cubicBezTo>
                <a:cubicBezTo>
                  <a:pt x="19184" y="23700"/>
                  <a:pt x="19219" y="23956"/>
                  <a:pt x="19219" y="24211"/>
                </a:cubicBezTo>
                <a:cubicBezTo>
                  <a:pt x="18999" y="24105"/>
                  <a:pt x="18779" y="23991"/>
                  <a:pt x="18524" y="23885"/>
                </a:cubicBezTo>
                <a:lnTo>
                  <a:pt x="18524" y="22820"/>
                </a:lnTo>
                <a:cubicBezTo>
                  <a:pt x="18524" y="22265"/>
                  <a:pt x="18524" y="21755"/>
                  <a:pt x="18488" y="21209"/>
                </a:cubicBezTo>
                <a:close/>
                <a:moveTo>
                  <a:pt x="28358" y="21869"/>
                </a:moveTo>
                <a:cubicBezTo>
                  <a:pt x="28507" y="22010"/>
                  <a:pt x="28648" y="22160"/>
                  <a:pt x="28798" y="22309"/>
                </a:cubicBezTo>
                <a:cubicBezTo>
                  <a:pt x="28648" y="22785"/>
                  <a:pt x="28507" y="23295"/>
                  <a:pt x="28393" y="23806"/>
                </a:cubicBezTo>
                <a:cubicBezTo>
                  <a:pt x="28358" y="23920"/>
                  <a:pt x="28322" y="24070"/>
                  <a:pt x="28287" y="24211"/>
                </a:cubicBezTo>
                <a:cubicBezTo>
                  <a:pt x="28102" y="24070"/>
                  <a:pt x="27917" y="23956"/>
                  <a:pt x="27697" y="23806"/>
                </a:cubicBezTo>
                <a:cubicBezTo>
                  <a:pt x="27768" y="23586"/>
                  <a:pt x="27847" y="23366"/>
                  <a:pt x="27882" y="23146"/>
                </a:cubicBezTo>
                <a:cubicBezTo>
                  <a:pt x="28023" y="22706"/>
                  <a:pt x="28173" y="22309"/>
                  <a:pt x="28358" y="21869"/>
                </a:cubicBezTo>
                <a:close/>
                <a:moveTo>
                  <a:pt x="30664" y="22195"/>
                </a:moveTo>
                <a:lnTo>
                  <a:pt x="30664" y="22195"/>
                </a:lnTo>
                <a:cubicBezTo>
                  <a:pt x="30779" y="22309"/>
                  <a:pt x="30849" y="22380"/>
                  <a:pt x="30964" y="22450"/>
                </a:cubicBezTo>
                <a:cubicBezTo>
                  <a:pt x="30964" y="22970"/>
                  <a:pt x="30999" y="23480"/>
                  <a:pt x="31069" y="23956"/>
                </a:cubicBezTo>
                <a:cubicBezTo>
                  <a:pt x="31069" y="24070"/>
                  <a:pt x="31104" y="24141"/>
                  <a:pt x="31104" y="24246"/>
                </a:cubicBezTo>
                <a:cubicBezTo>
                  <a:pt x="30964" y="24141"/>
                  <a:pt x="30814" y="24070"/>
                  <a:pt x="30708" y="23956"/>
                </a:cubicBezTo>
                <a:cubicBezTo>
                  <a:pt x="30664" y="23366"/>
                  <a:pt x="30664" y="22785"/>
                  <a:pt x="30664" y="22195"/>
                </a:cubicBezTo>
                <a:close/>
                <a:moveTo>
                  <a:pt x="696" y="19668"/>
                </a:moveTo>
                <a:cubicBezTo>
                  <a:pt x="916" y="19739"/>
                  <a:pt x="1136" y="19809"/>
                  <a:pt x="1356" y="19888"/>
                </a:cubicBezTo>
                <a:cubicBezTo>
                  <a:pt x="1356" y="21350"/>
                  <a:pt x="1356" y="22820"/>
                  <a:pt x="1391" y="24290"/>
                </a:cubicBezTo>
                <a:cubicBezTo>
                  <a:pt x="1171" y="24211"/>
                  <a:pt x="951" y="24141"/>
                  <a:pt x="696" y="24070"/>
                </a:cubicBezTo>
                <a:lnTo>
                  <a:pt x="696" y="19668"/>
                </a:lnTo>
                <a:close/>
                <a:moveTo>
                  <a:pt x="11850" y="20689"/>
                </a:moveTo>
                <a:lnTo>
                  <a:pt x="11850" y="20689"/>
                </a:lnTo>
                <a:cubicBezTo>
                  <a:pt x="12070" y="20804"/>
                  <a:pt x="12290" y="20874"/>
                  <a:pt x="12546" y="20989"/>
                </a:cubicBezTo>
                <a:cubicBezTo>
                  <a:pt x="12581" y="22089"/>
                  <a:pt x="12660" y="23225"/>
                  <a:pt x="12731" y="24325"/>
                </a:cubicBezTo>
                <a:cubicBezTo>
                  <a:pt x="12616" y="24290"/>
                  <a:pt x="12546" y="24246"/>
                  <a:pt x="12440" y="24211"/>
                </a:cubicBezTo>
                <a:cubicBezTo>
                  <a:pt x="12290" y="24141"/>
                  <a:pt x="12176" y="24105"/>
                  <a:pt x="12035" y="24070"/>
                </a:cubicBezTo>
                <a:cubicBezTo>
                  <a:pt x="11956" y="22970"/>
                  <a:pt x="11921" y="21825"/>
                  <a:pt x="11850" y="20689"/>
                </a:cubicBezTo>
                <a:close/>
                <a:moveTo>
                  <a:pt x="19298" y="21605"/>
                </a:moveTo>
                <a:cubicBezTo>
                  <a:pt x="19483" y="21684"/>
                  <a:pt x="19703" y="21790"/>
                  <a:pt x="19879" y="21869"/>
                </a:cubicBezTo>
                <a:cubicBezTo>
                  <a:pt x="19879" y="22415"/>
                  <a:pt x="19923" y="23005"/>
                  <a:pt x="19923" y="23551"/>
                </a:cubicBezTo>
                <a:lnTo>
                  <a:pt x="19923" y="24510"/>
                </a:lnTo>
                <a:cubicBezTo>
                  <a:pt x="19809" y="24466"/>
                  <a:pt x="19659" y="24396"/>
                  <a:pt x="19554" y="24361"/>
                </a:cubicBezTo>
                <a:cubicBezTo>
                  <a:pt x="19439" y="24290"/>
                  <a:pt x="19369" y="24246"/>
                  <a:pt x="19263" y="24211"/>
                </a:cubicBezTo>
                <a:lnTo>
                  <a:pt x="19263" y="23480"/>
                </a:lnTo>
                <a:cubicBezTo>
                  <a:pt x="19263" y="23005"/>
                  <a:pt x="19263" y="22529"/>
                  <a:pt x="19298" y="22089"/>
                </a:cubicBezTo>
                <a:lnTo>
                  <a:pt x="19298" y="21605"/>
                </a:lnTo>
                <a:close/>
                <a:moveTo>
                  <a:pt x="1391" y="19888"/>
                </a:moveTo>
                <a:cubicBezTo>
                  <a:pt x="1611" y="19994"/>
                  <a:pt x="1831" y="20064"/>
                  <a:pt x="2095" y="20144"/>
                </a:cubicBezTo>
                <a:cubicBezTo>
                  <a:pt x="2095" y="21605"/>
                  <a:pt x="2131" y="23075"/>
                  <a:pt x="2131" y="24546"/>
                </a:cubicBezTo>
                <a:cubicBezTo>
                  <a:pt x="1911" y="24431"/>
                  <a:pt x="1690" y="24361"/>
                  <a:pt x="1470" y="24290"/>
                </a:cubicBezTo>
                <a:cubicBezTo>
                  <a:pt x="1435" y="22820"/>
                  <a:pt x="1435" y="21350"/>
                  <a:pt x="1391" y="19888"/>
                </a:cubicBezTo>
                <a:close/>
                <a:moveTo>
                  <a:pt x="12581" y="21024"/>
                </a:moveTo>
                <a:lnTo>
                  <a:pt x="12581" y="21024"/>
                </a:lnTo>
                <a:cubicBezTo>
                  <a:pt x="12766" y="21094"/>
                  <a:pt x="12916" y="21165"/>
                  <a:pt x="13056" y="21209"/>
                </a:cubicBezTo>
                <a:cubicBezTo>
                  <a:pt x="13136" y="22345"/>
                  <a:pt x="13206" y="23445"/>
                  <a:pt x="13276" y="24546"/>
                </a:cubicBezTo>
                <a:cubicBezTo>
                  <a:pt x="13100" y="24466"/>
                  <a:pt x="12951" y="24396"/>
                  <a:pt x="12801" y="24325"/>
                </a:cubicBezTo>
                <a:cubicBezTo>
                  <a:pt x="12731" y="23225"/>
                  <a:pt x="12660" y="22124"/>
                  <a:pt x="12581" y="21024"/>
                </a:cubicBezTo>
                <a:close/>
                <a:moveTo>
                  <a:pt x="13136" y="21244"/>
                </a:moveTo>
                <a:cubicBezTo>
                  <a:pt x="13171" y="21279"/>
                  <a:pt x="13206" y="21279"/>
                  <a:pt x="13241" y="21315"/>
                </a:cubicBezTo>
                <a:cubicBezTo>
                  <a:pt x="13276" y="22415"/>
                  <a:pt x="13320" y="23480"/>
                  <a:pt x="13391" y="24581"/>
                </a:cubicBezTo>
                <a:lnTo>
                  <a:pt x="13320" y="24581"/>
                </a:lnTo>
                <a:cubicBezTo>
                  <a:pt x="13241" y="23480"/>
                  <a:pt x="13171" y="22345"/>
                  <a:pt x="13136" y="21244"/>
                </a:cubicBezTo>
                <a:close/>
                <a:moveTo>
                  <a:pt x="24686" y="21825"/>
                </a:moveTo>
                <a:cubicBezTo>
                  <a:pt x="24942" y="22010"/>
                  <a:pt x="25206" y="22160"/>
                  <a:pt x="25461" y="22345"/>
                </a:cubicBezTo>
                <a:cubicBezTo>
                  <a:pt x="25311" y="23075"/>
                  <a:pt x="25206" y="23850"/>
                  <a:pt x="25091" y="24616"/>
                </a:cubicBezTo>
                <a:lnTo>
                  <a:pt x="25091" y="24581"/>
                </a:lnTo>
                <a:cubicBezTo>
                  <a:pt x="24871" y="24466"/>
                  <a:pt x="24651" y="24325"/>
                  <a:pt x="24466" y="24211"/>
                </a:cubicBezTo>
                <a:cubicBezTo>
                  <a:pt x="24502" y="23445"/>
                  <a:pt x="24616" y="22635"/>
                  <a:pt x="24686" y="21825"/>
                </a:cubicBezTo>
                <a:close/>
                <a:moveTo>
                  <a:pt x="28868" y="22345"/>
                </a:moveTo>
                <a:lnTo>
                  <a:pt x="29238" y="22706"/>
                </a:lnTo>
                <a:cubicBezTo>
                  <a:pt x="29088" y="23260"/>
                  <a:pt x="28948" y="23850"/>
                  <a:pt x="28868" y="24431"/>
                </a:cubicBezTo>
                <a:lnTo>
                  <a:pt x="28868" y="24616"/>
                </a:lnTo>
                <a:cubicBezTo>
                  <a:pt x="28683" y="24466"/>
                  <a:pt x="28507" y="24361"/>
                  <a:pt x="28358" y="24246"/>
                </a:cubicBezTo>
                <a:cubicBezTo>
                  <a:pt x="28358" y="24105"/>
                  <a:pt x="28393" y="23956"/>
                  <a:pt x="28428" y="23806"/>
                </a:cubicBezTo>
                <a:cubicBezTo>
                  <a:pt x="28543" y="23295"/>
                  <a:pt x="28683" y="22820"/>
                  <a:pt x="28868" y="22345"/>
                </a:cubicBezTo>
                <a:close/>
                <a:moveTo>
                  <a:pt x="31034" y="22529"/>
                </a:moveTo>
                <a:cubicBezTo>
                  <a:pt x="31149" y="22600"/>
                  <a:pt x="31289" y="22670"/>
                  <a:pt x="31474" y="22750"/>
                </a:cubicBezTo>
                <a:cubicBezTo>
                  <a:pt x="31474" y="23005"/>
                  <a:pt x="31509" y="23225"/>
                  <a:pt x="31509" y="23445"/>
                </a:cubicBezTo>
                <a:cubicBezTo>
                  <a:pt x="31589" y="23850"/>
                  <a:pt x="31624" y="24246"/>
                  <a:pt x="31730" y="24616"/>
                </a:cubicBezTo>
                <a:cubicBezTo>
                  <a:pt x="31509" y="24510"/>
                  <a:pt x="31325" y="24396"/>
                  <a:pt x="31184" y="24290"/>
                </a:cubicBezTo>
                <a:cubicBezTo>
                  <a:pt x="31069" y="23736"/>
                  <a:pt x="31034" y="23111"/>
                  <a:pt x="31034" y="22529"/>
                </a:cubicBezTo>
                <a:close/>
                <a:moveTo>
                  <a:pt x="2131" y="20179"/>
                </a:moveTo>
                <a:cubicBezTo>
                  <a:pt x="2351" y="20284"/>
                  <a:pt x="2571" y="20364"/>
                  <a:pt x="2791" y="20469"/>
                </a:cubicBezTo>
                <a:cubicBezTo>
                  <a:pt x="2791" y="21904"/>
                  <a:pt x="2826" y="23366"/>
                  <a:pt x="2861" y="24801"/>
                </a:cubicBezTo>
                <a:cubicBezTo>
                  <a:pt x="2641" y="24730"/>
                  <a:pt x="2421" y="24616"/>
                  <a:pt x="2201" y="24546"/>
                </a:cubicBezTo>
                <a:cubicBezTo>
                  <a:pt x="2166" y="23111"/>
                  <a:pt x="2166" y="21649"/>
                  <a:pt x="2131" y="20179"/>
                </a:cubicBezTo>
                <a:close/>
                <a:moveTo>
                  <a:pt x="19923" y="21904"/>
                </a:moveTo>
                <a:lnTo>
                  <a:pt x="19923" y="21904"/>
                </a:lnTo>
                <a:cubicBezTo>
                  <a:pt x="20029" y="21940"/>
                  <a:pt x="20100" y="22010"/>
                  <a:pt x="20214" y="22045"/>
                </a:cubicBezTo>
                <a:cubicBezTo>
                  <a:pt x="20399" y="22124"/>
                  <a:pt x="20540" y="22195"/>
                  <a:pt x="20725" y="22265"/>
                </a:cubicBezTo>
                <a:cubicBezTo>
                  <a:pt x="20725" y="22600"/>
                  <a:pt x="20725" y="22890"/>
                  <a:pt x="20760" y="23190"/>
                </a:cubicBezTo>
                <a:cubicBezTo>
                  <a:pt x="20760" y="23771"/>
                  <a:pt x="20804" y="24325"/>
                  <a:pt x="20839" y="24907"/>
                </a:cubicBezTo>
                <a:cubicBezTo>
                  <a:pt x="20540" y="24766"/>
                  <a:pt x="20249" y="24651"/>
                  <a:pt x="19994" y="24546"/>
                </a:cubicBezTo>
                <a:cubicBezTo>
                  <a:pt x="19994" y="24211"/>
                  <a:pt x="19959" y="23885"/>
                  <a:pt x="19959" y="23551"/>
                </a:cubicBezTo>
                <a:cubicBezTo>
                  <a:pt x="19959" y="23005"/>
                  <a:pt x="19959" y="22450"/>
                  <a:pt x="19923" y="21904"/>
                </a:cubicBezTo>
                <a:close/>
                <a:moveTo>
                  <a:pt x="13320" y="21315"/>
                </a:moveTo>
                <a:lnTo>
                  <a:pt x="13320" y="21315"/>
                </a:lnTo>
                <a:cubicBezTo>
                  <a:pt x="13497" y="21429"/>
                  <a:pt x="13717" y="21499"/>
                  <a:pt x="13902" y="21605"/>
                </a:cubicBezTo>
                <a:cubicBezTo>
                  <a:pt x="13937" y="22706"/>
                  <a:pt x="13981" y="23806"/>
                  <a:pt x="14086" y="24951"/>
                </a:cubicBezTo>
                <a:lnTo>
                  <a:pt x="13426" y="24616"/>
                </a:lnTo>
                <a:cubicBezTo>
                  <a:pt x="13356" y="23516"/>
                  <a:pt x="13320" y="22415"/>
                  <a:pt x="13320" y="21315"/>
                </a:cubicBezTo>
                <a:close/>
                <a:moveTo>
                  <a:pt x="29273" y="22750"/>
                </a:moveTo>
                <a:cubicBezTo>
                  <a:pt x="29423" y="22855"/>
                  <a:pt x="29529" y="23005"/>
                  <a:pt x="29643" y="23111"/>
                </a:cubicBezTo>
                <a:cubicBezTo>
                  <a:pt x="29529" y="23630"/>
                  <a:pt x="29458" y="24141"/>
                  <a:pt x="29423" y="24651"/>
                </a:cubicBezTo>
                <a:lnTo>
                  <a:pt x="29423" y="24951"/>
                </a:lnTo>
                <a:cubicBezTo>
                  <a:pt x="29238" y="24836"/>
                  <a:pt x="29088" y="24730"/>
                  <a:pt x="28904" y="24616"/>
                </a:cubicBezTo>
                <a:cubicBezTo>
                  <a:pt x="28904" y="24581"/>
                  <a:pt x="28948" y="24510"/>
                  <a:pt x="28948" y="24431"/>
                </a:cubicBezTo>
                <a:cubicBezTo>
                  <a:pt x="29018" y="23885"/>
                  <a:pt x="29124" y="23295"/>
                  <a:pt x="29273" y="22750"/>
                </a:cubicBezTo>
                <a:close/>
                <a:moveTo>
                  <a:pt x="25496" y="22380"/>
                </a:moveTo>
                <a:cubicBezTo>
                  <a:pt x="25752" y="22529"/>
                  <a:pt x="25972" y="22706"/>
                  <a:pt x="26227" y="22855"/>
                </a:cubicBezTo>
                <a:cubicBezTo>
                  <a:pt x="26042" y="23586"/>
                  <a:pt x="25901" y="24290"/>
                  <a:pt x="25787" y="25021"/>
                </a:cubicBezTo>
                <a:cubicBezTo>
                  <a:pt x="25567" y="24871"/>
                  <a:pt x="25382" y="24766"/>
                  <a:pt x="25162" y="24616"/>
                </a:cubicBezTo>
                <a:cubicBezTo>
                  <a:pt x="25241" y="23850"/>
                  <a:pt x="25347" y="23111"/>
                  <a:pt x="25496" y="22380"/>
                </a:cubicBezTo>
                <a:close/>
                <a:moveTo>
                  <a:pt x="31509" y="22785"/>
                </a:moveTo>
                <a:cubicBezTo>
                  <a:pt x="31624" y="22820"/>
                  <a:pt x="31694" y="22855"/>
                  <a:pt x="31809" y="22890"/>
                </a:cubicBezTo>
                <a:cubicBezTo>
                  <a:pt x="31914" y="22970"/>
                  <a:pt x="32029" y="23005"/>
                  <a:pt x="32170" y="23075"/>
                </a:cubicBezTo>
                <a:cubicBezTo>
                  <a:pt x="32170" y="23225"/>
                  <a:pt x="32205" y="23366"/>
                  <a:pt x="32205" y="23516"/>
                </a:cubicBezTo>
                <a:cubicBezTo>
                  <a:pt x="32284" y="24026"/>
                  <a:pt x="32355" y="24510"/>
                  <a:pt x="32469" y="25021"/>
                </a:cubicBezTo>
                <a:cubicBezTo>
                  <a:pt x="32205" y="24907"/>
                  <a:pt x="31985" y="24766"/>
                  <a:pt x="31765" y="24651"/>
                </a:cubicBezTo>
                <a:cubicBezTo>
                  <a:pt x="31659" y="24070"/>
                  <a:pt x="31589" y="23445"/>
                  <a:pt x="31509" y="22785"/>
                </a:cubicBezTo>
                <a:close/>
                <a:moveTo>
                  <a:pt x="2826" y="20505"/>
                </a:moveTo>
                <a:lnTo>
                  <a:pt x="2826" y="20505"/>
                </a:lnTo>
                <a:cubicBezTo>
                  <a:pt x="3046" y="20584"/>
                  <a:pt x="3266" y="20689"/>
                  <a:pt x="3522" y="20804"/>
                </a:cubicBezTo>
                <a:cubicBezTo>
                  <a:pt x="3522" y="22230"/>
                  <a:pt x="3557" y="23665"/>
                  <a:pt x="3592" y="25091"/>
                </a:cubicBezTo>
                <a:cubicBezTo>
                  <a:pt x="3372" y="24986"/>
                  <a:pt x="3152" y="24907"/>
                  <a:pt x="2932" y="24801"/>
                </a:cubicBezTo>
                <a:cubicBezTo>
                  <a:pt x="2897" y="23366"/>
                  <a:pt x="2861" y="21940"/>
                  <a:pt x="2826" y="20505"/>
                </a:cubicBezTo>
                <a:close/>
                <a:moveTo>
                  <a:pt x="20760" y="22309"/>
                </a:moveTo>
                <a:lnTo>
                  <a:pt x="21420" y="22635"/>
                </a:lnTo>
                <a:cubicBezTo>
                  <a:pt x="21464" y="23516"/>
                  <a:pt x="21464" y="24361"/>
                  <a:pt x="21499" y="25206"/>
                </a:cubicBezTo>
                <a:cubicBezTo>
                  <a:pt x="21279" y="25127"/>
                  <a:pt x="21094" y="25021"/>
                  <a:pt x="20874" y="24951"/>
                </a:cubicBezTo>
                <a:cubicBezTo>
                  <a:pt x="20874" y="24361"/>
                  <a:pt x="20839" y="23771"/>
                  <a:pt x="20804" y="23190"/>
                </a:cubicBezTo>
                <a:cubicBezTo>
                  <a:pt x="20804" y="22890"/>
                  <a:pt x="20804" y="22600"/>
                  <a:pt x="20760" y="22309"/>
                </a:cubicBezTo>
                <a:close/>
                <a:moveTo>
                  <a:pt x="29713" y="23146"/>
                </a:moveTo>
                <a:cubicBezTo>
                  <a:pt x="29784" y="23260"/>
                  <a:pt x="29898" y="23331"/>
                  <a:pt x="30004" y="23445"/>
                </a:cubicBezTo>
                <a:cubicBezTo>
                  <a:pt x="29934" y="23920"/>
                  <a:pt x="29898" y="24396"/>
                  <a:pt x="29898" y="24871"/>
                </a:cubicBezTo>
                <a:lnTo>
                  <a:pt x="29898" y="25276"/>
                </a:lnTo>
                <a:cubicBezTo>
                  <a:pt x="29749" y="25171"/>
                  <a:pt x="29608" y="25091"/>
                  <a:pt x="29458" y="24986"/>
                </a:cubicBezTo>
                <a:cubicBezTo>
                  <a:pt x="29458" y="24871"/>
                  <a:pt x="29493" y="24766"/>
                  <a:pt x="29493" y="24651"/>
                </a:cubicBezTo>
                <a:cubicBezTo>
                  <a:pt x="29529" y="24141"/>
                  <a:pt x="29608" y="23665"/>
                  <a:pt x="29713" y="23146"/>
                </a:cubicBezTo>
                <a:close/>
                <a:moveTo>
                  <a:pt x="13937" y="21605"/>
                </a:moveTo>
                <a:lnTo>
                  <a:pt x="13937" y="21605"/>
                </a:lnTo>
                <a:cubicBezTo>
                  <a:pt x="14201" y="21720"/>
                  <a:pt x="14421" y="21825"/>
                  <a:pt x="14641" y="21940"/>
                </a:cubicBezTo>
                <a:cubicBezTo>
                  <a:pt x="14712" y="23075"/>
                  <a:pt x="14782" y="24211"/>
                  <a:pt x="14861" y="25347"/>
                </a:cubicBezTo>
                <a:cubicBezTo>
                  <a:pt x="14747" y="25312"/>
                  <a:pt x="14641" y="25241"/>
                  <a:pt x="14527" y="25171"/>
                </a:cubicBezTo>
                <a:cubicBezTo>
                  <a:pt x="14421" y="25091"/>
                  <a:pt x="14271" y="25056"/>
                  <a:pt x="14122" y="24986"/>
                </a:cubicBezTo>
                <a:cubicBezTo>
                  <a:pt x="14051" y="23850"/>
                  <a:pt x="13981" y="22750"/>
                  <a:pt x="13937" y="21605"/>
                </a:cubicBezTo>
                <a:close/>
                <a:moveTo>
                  <a:pt x="3557" y="20839"/>
                </a:moveTo>
                <a:lnTo>
                  <a:pt x="4217" y="21165"/>
                </a:lnTo>
                <a:cubicBezTo>
                  <a:pt x="4252" y="22565"/>
                  <a:pt x="4296" y="23991"/>
                  <a:pt x="4367" y="25391"/>
                </a:cubicBezTo>
                <a:cubicBezTo>
                  <a:pt x="4112" y="25312"/>
                  <a:pt x="3891" y="25206"/>
                  <a:pt x="3671" y="25127"/>
                </a:cubicBezTo>
                <a:cubicBezTo>
                  <a:pt x="3636" y="23665"/>
                  <a:pt x="3592" y="22230"/>
                  <a:pt x="3557" y="20839"/>
                </a:cubicBezTo>
                <a:close/>
                <a:moveTo>
                  <a:pt x="26262" y="22890"/>
                </a:moveTo>
                <a:cubicBezTo>
                  <a:pt x="26526" y="23040"/>
                  <a:pt x="26747" y="23225"/>
                  <a:pt x="26967" y="23366"/>
                </a:cubicBezTo>
                <a:cubicBezTo>
                  <a:pt x="26967" y="23366"/>
                  <a:pt x="27002" y="23366"/>
                  <a:pt x="27002" y="23410"/>
                </a:cubicBezTo>
                <a:cubicBezTo>
                  <a:pt x="26817" y="24070"/>
                  <a:pt x="26667" y="24766"/>
                  <a:pt x="26526" y="25461"/>
                </a:cubicBezTo>
                <a:cubicBezTo>
                  <a:pt x="26306" y="25312"/>
                  <a:pt x="26086" y="25171"/>
                  <a:pt x="25866" y="25056"/>
                </a:cubicBezTo>
                <a:cubicBezTo>
                  <a:pt x="25972" y="24325"/>
                  <a:pt x="26086" y="23586"/>
                  <a:pt x="26262" y="22890"/>
                </a:cubicBezTo>
                <a:close/>
                <a:moveTo>
                  <a:pt x="21499" y="22670"/>
                </a:moveTo>
                <a:lnTo>
                  <a:pt x="21499" y="22670"/>
                </a:lnTo>
                <a:cubicBezTo>
                  <a:pt x="21719" y="22785"/>
                  <a:pt x="21975" y="22890"/>
                  <a:pt x="22195" y="23005"/>
                </a:cubicBezTo>
                <a:lnTo>
                  <a:pt x="22195" y="25567"/>
                </a:lnTo>
                <a:cubicBezTo>
                  <a:pt x="21975" y="25461"/>
                  <a:pt x="21790" y="25347"/>
                  <a:pt x="21570" y="25241"/>
                </a:cubicBezTo>
                <a:cubicBezTo>
                  <a:pt x="21535" y="24396"/>
                  <a:pt x="21499" y="23516"/>
                  <a:pt x="21499" y="22670"/>
                </a:cubicBezTo>
                <a:close/>
                <a:moveTo>
                  <a:pt x="30048" y="23480"/>
                </a:moveTo>
                <a:cubicBezTo>
                  <a:pt x="30154" y="23551"/>
                  <a:pt x="30224" y="23630"/>
                  <a:pt x="30339" y="23736"/>
                </a:cubicBezTo>
                <a:cubicBezTo>
                  <a:pt x="30303" y="24361"/>
                  <a:pt x="30339" y="24986"/>
                  <a:pt x="30374" y="25567"/>
                </a:cubicBezTo>
                <a:cubicBezTo>
                  <a:pt x="30224" y="25461"/>
                  <a:pt x="30083" y="25391"/>
                  <a:pt x="29934" y="25276"/>
                </a:cubicBezTo>
                <a:lnTo>
                  <a:pt x="29934" y="24871"/>
                </a:lnTo>
                <a:cubicBezTo>
                  <a:pt x="29969" y="24396"/>
                  <a:pt x="29969" y="23956"/>
                  <a:pt x="30048" y="23480"/>
                </a:cubicBezTo>
                <a:close/>
                <a:moveTo>
                  <a:pt x="14712" y="21975"/>
                </a:moveTo>
                <a:cubicBezTo>
                  <a:pt x="14861" y="22045"/>
                  <a:pt x="15037" y="22160"/>
                  <a:pt x="15187" y="22230"/>
                </a:cubicBezTo>
                <a:cubicBezTo>
                  <a:pt x="15257" y="23366"/>
                  <a:pt x="15337" y="24510"/>
                  <a:pt x="15442" y="25646"/>
                </a:cubicBezTo>
                <a:cubicBezTo>
                  <a:pt x="15257" y="25567"/>
                  <a:pt x="15081" y="25461"/>
                  <a:pt x="14932" y="25391"/>
                </a:cubicBezTo>
                <a:cubicBezTo>
                  <a:pt x="14817" y="24246"/>
                  <a:pt x="14747" y="23111"/>
                  <a:pt x="14712" y="21975"/>
                </a:cubicBezTo>
                <a:close/>
                <a:moveTo>
                  <a:pt x="4296" y="21165"/>
                </a:moveTo>
                <a:cubicBezTo>
                  <a:pt x="4473" y="21279"/>
                  <a:pt x="4657" y="21385"/>
                  <a:pt x="4842" y="21464"/>
                </a:cubicBezTo>
                <a:cubicBezTo>
                  <a:pt x="4878" y="21499"/>
                  <a:pt x="4878" y="21499"/>
                  <a:pt x="4913" y="21499"/>
                </a:cubicBezTo>
                <a:cubicBezTo>
                  <a:pt x="4957" y="22890"/>
                  <a:pt x="5027" y="24290"/>
                  <a:pt x="5062" y="25681"/>
                </a:cubicBezTo>
                <a:cubicBezTo>
                  <a:pt x="4913" y="25646"/>
                  <a:pt x="4772" y="25567"/>
                  <a:pt x="4622" y="25496"/>
                </a:cubicBezTo>
                <a:cubicBezTo>
                  <a:pt x="4552" y="25461"/>
                  <a:pt x="4473" y="25461"/>
                  <a:pt x="4402" y="25426"/>
                </a:cubicBezTo>
                <a:cubicBezTo>
                  <a:pt x="4367" y="23991"/>
                  <a:pt x="4332" y="22600"/>
                  <a:pt x="4296" y="21165"/>
                </a:cubicBezTo>
                <a:close/>
                <a:moveTo>
                  <a:pt x="15257" y="22265"/>
                </a:moveTo>
                <a:cubicBezTo>
                  <a:pt x="15407" y="22345"/>
                  <a:pt x="15557" y="22415"/>
                  <a:pt x="15698" y="22485"/>
                </a:cubicBezTo>
                <a:cubicBezTo>
                  <a:pt x="15742" y="23630"/>
                  <a:pt x="15812" y="24730"/>
                  <a:pt x="15918" y="25866"/>
                </a:cubicBezTo>
                <a:cubicBezTo>
                  <a:pt x="15847" y="25831"/>
                  <a:pt x="15777" y="25787"/>
                  <a:pt x="15698" y="25752"/>
                </a:cubicBezTo>
                <a:cubicBezTo>
                  <a:pt x="15627" y="25752"/>
                  <a:pt x="15557" y="25716"/>
                  <a:pt x="15477" y="25681"/>
                </a:cubicBezTo>
                <a:cubicBezTo>
                  <a:pt x="15372" y="24546"/>
                  <a:pt x="15301" y="23410"/>
                  <a:pt x="15257" y="22265"/>
                </a:cubicBezTo>
                <a:close/>
                <a:moveTo>
                  <a:pt x="27037" y="23445"/>
                </a:moveTo>
                <a:cubicBezTo>
                  <a:pt x="27257" y="23551"/>
                  <a:pt x="27442" y="23700"/>
                  <a:pt x="27662" y="23850"/>
                </a:cubicBezTo>
                <a:cubicBezTo>
                  <a:pt x="27477" y="24510"/>
                  <a:pt x="27328" y="25171"/>
                  <a:pt x="27222" y="25866"/>
                </a:cubicBezTo>
                <a:cubicBezTo>
                  <a:pt x="27037" y="25752"/>
                  <a:pt x="26817" y="25611"/>
                  <a:pt x="26597" y="25496"/>
                </a:cubicBezTo>
                <a:cubicBezTo>
                  <a:pt x="26703" y="24801"/>
                  <a:pt x="26852" y="24105"/>
                  <a:pt x="27037" y="23445"/>
                </a:cubicBezTo>
                <a:close/>
                <a:moveTo>
                  <a:pt x="30374" y="23771"/>
                </a:moveTo>
                <a:lnTo>
                  <a:pt x="30374" y="23771"/>
                </a:lnTo>
                <a:cubicBezTo>
                  <a:pt x="30444" y="23850"/>
                  <a:pt x="30559" y="23920"/>
                  <a:pt x="30629" y="23991"/>
                </a:cubicBezTo>
                <a:cubicBezTo>
                  <a:pt x="30664" y="24581"/>
                  <a:pt x="30779" y="25206"/>
                  <a:pt x="30884" y="25752"/>
                </a:cubicBezTo>
                <a:lnTo>
                  <a:pt x="30884" y="25866"/>
                </a:lnTo>
                <a:cubicBezTo>
                  <a:pt x="30744" y="25787"/>
                  <a:pt x="30594" y="25681"/>
                  <a:pt x="30444" y="25611"/>
                </a:cubicBezTo>
                <a:lnTo>
                  <a:pt x="30444" y="25567"/>
                </a:lnTo>
                <a:cubicBezTo>
                  <a:pt x="30374" y="24986"/>
                  <a:pt x="30374" y="24361"/>
                  <a:pt x="30374" y="23771"/>
                </a:cubicBezTo>
                <a:close/>
                <a:moveTo>
                  <a:pt x="4992" y="21535"/>
                </a:moveTo>
                <a:cubicBezTo>
                  <a:pt x="5133" y="21605"/>
                  <a:pt x="5318" y="21720"/>
                  <a:pt x="5467" y="21790"/>
                </a:cubicBezTo>
                <a:cubicBezTo>
                  <a:pt x="5503" y="23146"/>
                  <a:pt x="5538" y="24546"/>
                  <a:pt x="5617" y="25901"/>
                </a:cubicBezTo>
                <a:cubicBezTo>
                  <a:pt x="5432" y="25831"/>
                  <a:pt x="5282" y="25787"/>
                  <a:pt x="5133" y="25716"/>
                </a:cubicBezTo>
                <a:cubicBezTo>
                  <a:pt x="5062" y="24325"/>
                  <a:pt x="5027" y="22926"/>
                  <a:pt x="4992" y="21535"/>
                </a:cubicBezTo>
                <a:close/>
                <a:moveTo>
                  <a:pt x="22265" y="23040"/>
                </a:moveTo>
                <a:cubicBezTo>
                  <a:pt x="22485" y="23146"/>
                  <a:pt x="22741" y="23295"/>
                  <a:pt x="22961" y="23410"/>
                </a:cubicBezTo>
                <a:cubicBezTo>
                  <a:pt x="22926" y="24246"/>
                  <a:pt x="22926" y="25056"/>
                  <a:pt x="22926" y="25901"/>
                </a:cubicBezTo>
                <a:lnTo>
                  <a:pt x="22265" y="25567"/>
                </a:lnTo>
                <a:cubicBezTo>
                  <a:pt x="22230" y="24730"/>
                  <a:pt x="22230" y="23885"/>
                  <a:pt x="22265" y="23040"/>
                </a:cubicBezTo>
                <a:close/>
                <a:moveTo>
                  <a:pt x="15742" y="22529"/>
                </a:moveTo>
                <a:lnTo>
                  <a:pt x="15742" y="22529"/>
                </a:lnTo>
                <a:cubicBezTo>
                  <a:pt x="15962" y="22635"/>
                  <a:pt x="16182" y="22750"/>
                  <a:pt x="16358" y="22855"/>
                </a:cubicBezTo>
                <a:cubicBezTo>
                  <a:pt x="16437" y="23956"/>
                  <a:pt x="16508" y="25056"/>
                  <a:pt x="16578" y="26157"/>
                </a:cubicBezTo>
                <a:cubicBezTo>
                  <a:pt x="16402" y="26086"/>
                  <a:pt x="16182" y="25972"/>
                  <a:pt x="15962" y="25901"/>
                </a:cubicBezTo>
                <a:cubicBezTo>
                  <a:pt x="15847" y="24766"/>
                  <a:pt x="15777" y="23665"/>
                  <a:pt x="15742" y="22529"/>
                </a:cubicBezTo>
                <a:close/>
                <a:moveTo>
                  <a:pt x="5538" y="21825"/>
                </a:moveTo>
                <a:cubicBezTo>
                  <a:pt x="5723" y="21940"/>
                  <a:pt x="5943" y="22010"/>
                  <a:pt x="6128" y="22124"/>
                </a:cubicBezTo>
                <a:cubicBezTo>
                  <a:pt x="6163" y="23480"/>
                  <a:pt x="6198" y="24836"/>
                  <a:pt x="6277" y="26192"/>
                </a:cubicBezTo>
                <a:cubicBezTo>
                  <a:pt x="6057" y="26086"/>
                  <a:pt x="5872" y="26007"/>
                  <a:pt x="5652" y="25937"/>
                </a:cubicBezTo>
                <a:cubicBezTo>
                  <a:pt x="5617" y="24581"/>
                  <a:pt x="5573" y="23190"/>
                  <a:pt x="5538" y="21825"/>
                </a:cubicBezTo>
                <a:close/>
                <a:moveTo>
                  <a:pt x="30708" y="24026"/>
                </a:moveTo>
                <a:lnTo>
                  <a:pt x="30708" y="24026"/>
                </a:lnTo>
                <a:cubicBezTo>
                  <a:pt x="30849" y="24141"/>
                  <a:pt x="30964" y="24246"/>
                  <a:pt x="31104" y="24325"/>
                </a:cubicBezTo>
                <a:cubicBezTo>
                  <a:pt x="31184" y="24871"/>
                  <a:pt x="31289" y="25391"/>
                  <a:pt x="31439" y="25866"/>
                </a:cubicBezTo>
                <a:cubicBezTo>
                  <a:pt x="31474" y="25972"/>
                  <a:pt x="31474" y="26086"/>
                  <a:pt x="31509" y="26192"/>
                </a:cubicBezTo>
                <a:cubicBezTo>
                  <a:pt x="31325" y="26121"/>
                  <a:pt x="31149" y="26007"/>
                  <a:pt x="30964" y="25901"/>
                </a:cubicBezTo>
                <a:cubicBezTo>
                  <a:pt x="30964" y="25866"/>
                  <a:pt x="30964" y="25787"/>
                  <a:pt x="30928" y="25752"/>
                </a:cubicBezTo>
                <a:cubicBezTo>
                  <a:pt x="30814" y="25206"/>
                  <a:pt x="30744" y="24616"/>
                  <a:pt x="30708" y="24026"/>
                </a:cubicBezTo>
                <a:close/>
                <a:moveTo>
                  <a:pt x="23005" y="23445"/>
                </a:moveTo>
                <a:cubicBezTo>
                  <a:pt x="23225" y="23551"/>
                  <a:pt x="23445" y="23700"/>
                  <a:pt x="23665" y="23806"/>
                </a:cubicBezTo>
                <a:cubicBezTo>
                  <a:pt x="23621" y="24616"/>
                  <a:pt x="23586" y="25426"/>
                  <a:pt x="23586" y="26271"/>
                </a:cubicBezTo>
                <a:cubicBezTo>
                  <a:pt x="23515" y="26227"/>
                  <a:pt x="23445" y="26192"/>
                  <a:pt x="23366" y="26157"/>
                </a:cubicBezTo>
                <a:cubicBezTo>
                  <a:pt x="23225" y="26086"/>
                  <a:pt x="23110" y="26007"/>
                  <a:pt x="22961" y="25937"/>
                </a:cubicBezTo>
                <a:cubicBezTo>
                  <a:pt x="22961" y="25091"/>
                  <a:pt x="23005" y="24246"/>
                  <a:pt x="23005" y="23445"/>
                </a:cubicBezTo>
                <a:close/>
                <a:moveTo>
                  <a:pt x="27697" y="23885"/>
                </a:moveTo>
                <a:cubicBezTo>
                  <a:pt x="27882" y="23991"/>
                  <a:pt x="28102" y="24141"/>
                  <a:pt x="28287" y="24290"/>
                </a:cubicBezTo>
                <a:cubicBezTo>
                  <a:pt x="28138" y="24951"/>
                  <a:pt x="28023" y="25611"/>
                  <a:pt x="27953" y="26271"/>
                </a:cubicBezTo>
                <a:cubicBezTo>
                  <a:pt x="27733" y="26157"/>
                  <a:pt x="27512" y="26007"/>
                  <a:pt x="27292" y="25901"/>
                </a:cubicBezTo>
                <a:cubicBezTo>
                  <a:pt x="27407" y="25206"/>
                  <a:pt x="27512" y="24546"/>
                  <a:pt x="27697" y="23885"/>
                </a:cubicBezTo>
                <a:close/>
                <a:moveTo>
                  <a:pt x="6198" y="22160"/>
                </a:moveTo>
                <a:cubicBezTo>
                  <a:pt x="6383" y="22230"/>
                  <a:pt x="6603" y="22345"/>
                  <a:pt x="6823" y="22450"/>
                </a:cubicBezTo>
                <a:cubicBezTo>
                  <a:pt x="6858" y="23771"/>
                  <a:pt x="6894" y="25091"/>
                  <a:pt x="6973" y="26447"/>
                </a:cubicBezTo>
                <a:cubicBezTo>
                  <a:pt x="6753" y="26377"/>
                  <a:pt x="6533" y="26271"/>
                  <a:pt x="6348" y="26192"/>
                </a:cubicBezTo>
                <a:cubicBezTo>
                  <a:pt x="6277" y="24836"/>
                  <a:pt x="6233" y="23480"/>
                  <a:pt x="6198" y="22160"/>
                </a:cubicBezTo>
                <a:close/>
                <a:moveTo>
                  <a:pt x="16437" y="22890"/>
                </a:moveTo>
                <a:lnTo>
                  <a:pt x="16437" y="22890"/>
                </a:lnTo>
                <a:cubicBezTo>
                  <a:pt x="16657" y="23040"/>
                  <a:pt x="16877" y="23146"/>
                  <a:pt x="17097" y="23260"/>
                </a:cubicBezTo>
                <a:cubicBezTo>
                  <a:pt x="17168" y="24325"/>
                  <a:pt x="17238" y="25391"/>
                  <a:pt x="17317" y="26447"/>
                </a:cubicBezTo>
                <a:cubicBezTo>
                  <a:pt x="17097" y="26377"/>
                  <a:pt x="16877" y="26271"/>
                  <a:pt x="16657" y="26192"/>
                </a:cubicBezTo>
                <a:cubicBezTo>
                  <a:pt x="16543" y="25091"/>
                  <a:pt x="16472" y="23991"/>
                  <a:pt x="16437" y="22890"/>
                </a:cubicBezTo>
                <a:close/>
                <a:moveTo>
                  <a:pt x="31184" y="24361"/>
                </a:moveTo>
                <a:cubicBezTo>
                  <a:pt x="31369" y="24466"/>
                  <a:pt x="31545" y="24581"/>
                  <a:pt x="31730" y="24686"/>
                </a:cubicBezTo>
                <a:cubicBezTo>
                  <a:pt x="31844" y="25206"/>
                  <a:pt x="31950" y="25681"/>
                  <a:pt x="32099" y="26121"/>
                </a:cubicBezTo>
                <a:cubicBezTo>
                  <a:pt x="32135" y="26271"/>
                  <a:pt x="32170" y="26377"/>
                  <a:pt x="32205" y="26491"/>
                </a:cubicBezTo>
                <a:cubicBezTo>
                  <a:pt x="32205" y="26526"/>
                  <a:pt x="32249" y="26562"/>
                  <a:pt x="32249" y="26562"/>
                </a:cubicBezTo>
                <a:cubicBezTo>
                  <a:pt x="32029" y="26491"/>
                  <a:pt x="31809" y="26342"/>
                  <a:pt x="31589" y="26227"/>
                </a:cubicBezTo>
                <a:lnTo>
                  <a:pt x="31589" y="26157"/>
                </a:lnTo>
                <a:cubicBezTo>
                  <a:pt x="31545" y="26086"/>
                  <a:pt x="31509" y="25972"/>
                  <a:pt x="31474" y="25866"/>
                </a:cubicBezTo>
                <a:cubicBezTo>
                  <a:pt x="31369" y="25391"/>
                  <a:pt x="31254" y="24871"/>
                  <a:pt x="31184" y="24361"/>
                </a:cubicBezTo>
                <a:close/>
                <a:moveTo>
                  <a:pt x="23736" y="23850"/>
                </a:moveTo>
                <a:cubicBezTo>
                  <a:pt x="23956" y="23991"/>
                  <a:pt x="24176" y="24105"/>
                  <a:pt x="24396" y="24246"/>
                </a:cubicBezTo>
                <a:cubicBezTo>
                  <a:pt x="24325" y="25056"/>
                  <a:pt x="24281" y="25831"/>
                  <a:pt x="24246" y="26597"/>
                </a:cubicBezTo>
                <a:cubicBezTo>
                  <a:pt x="24026" y="26491"/>
                  <a:pt x="23841" y="26377"/>
                  <a:pt x="23621" y="26306"/>
                </a:cubicBezTo>
                <a:cubicBezTo>
                  <a:pt x="23621" y="25461"/>
                  <a:pt x="23665" y="24651"/>
                  <a:pt x="23736" y="23850"/>
                </a:cubicBezTo>
                <a:close/>
                <a:moveTo>
                  <a:pt x="28322" y="24325"/>
                </a:moveTo>
                <a:cubicBezTo>
                  <a:pt x="28507" y="24431"/>
                  <a:pt x="28683" y="24546"/>
                  <a:pt x="28868" y="24651"/>
                </a:cubicBezTo>
                <a:cubicBezTo>
                  <a:pt x="28798" y="25056"/>
                  <a:pt x="28763" y="25426"/>
                  <a:pt x="28683" y="25831"/>
                </a:cubicBezTo>
                <a:cubicBezTo>
                  <a:pt x="28648" y="26086"/>
                  <a:pt x="28613" y="26377"/>
                  <a:pt x="28578" y="26632"/>
                </a:cubicBezTo>
                <a:cubicBezTo>
                  <a:pt x="28463" y="26597"/>
                  <a:pt x="28322" y="26526"/>
                  <a:pt x="28208" y="26447"/>
                </a:cubicBezTo>
                <a:cubicBezTo>
                  <a:pt x="28138" y="26412"/>
                  <a:pt x="28067" y="26342"/>
                  <a:pt x="27988" y="26306"/>
                </a:cubicBezTo>
                <a:lnTo>
                  <a:pt x="28322" y="24325"/>
                </a:lnTo>
                <a:close/>
                <a:moveTo>
                  <a:pt x="6858" y="22450"/>
                </a:moveTo>
                <a:lnTo>
                  <a:pt x="6858" y="22450"/>
                </a:lnTo>
                <a:cubicBezTo>
                  <a:pt x="7114" y="22565"/>
                  <a:pt x="7334" y="22670"/>
                  <a:pt x="7554" y="22785"/>
                </a:cubicBezTo>
                <a:cubicBezTo>
                  <a:pt x="7633" y="24105"/>
                  <a:pt x="7668" y="25391"/>
                  <a:pt x="7739" y="26711"/>
                </a:cubicBezTo>
                <a:cubicBezTo>
                  <a:pt x="7519" y="26632"/>
                  <a:pt x="7263" y="26562"/>
                  <a:pt x="7043" y="26447"/>
                </a:cubicBezTo>
                <a:cubicBezTo>
                  <a:pt x="6973" y="25127"/>
                  <a:pt x="6938" y="23806"/>
                  <a:pt x="6858" y="22450"/>
                </a:cubicBezTo>
                <a:close/>
                <a:moveTo>
                  <a:pt x="17168" y="23295"/>
                </a:moveTo>
                <a:lnTo>
                  <a:pt x="17828" y="23630"/>
                </a:lnTo>
                <a:cubicBezTo>
                  <a:pt x="17863" y="24651"/>
                  <a:pt x="17943" y="25681"/>
                  <a:pt x="18048" y="26711"/>
                </a:cubicBezTo>
                <a:cubicBezTo>
                  <a:pt x="17828" y="26632"/>
                  <a:pt x="17608" y="26562"/>
                  <a:pt x="17388" y="26491"/>
                </a:cubicBezTo>
                <a:cubicBezTo>
                  <a:pt x="17282" y="25426"/>
                  <a:pt x="17203" y="24361"/>
                  <a:pt x="17168" y="23295"/>
                </a:cubicBezTo>
                <a:close/>
                <a:moveTo>
                  <a:pt x="7633" y="22785"/>
                </a:moveTo>
                <a:lnTo>
                  <a:pt x="7633" y="22785"/>
                </a:lnTo>
                <a:cubicBezTo>
                  <a:pt x="7853" y="22890"/>
                  <a:pt x="8038" y="22970"/>
                  <a:pt x="8258" y="23040"/>
                </a:cubicBezTo>
                <a:cubicBezTo>
                  <a:pt x="8293" y="24325"/>
                  <a:pt x="8364" y="25611"/>
                  <a:pt x="8434" y="26931"/>
                </a:cubicBezTo>
                <a:cubicBezTo>
                  <a:pt x="8214" y="26852"/>
                  <a:pt x="8038" y="26782"/>
                  <a:pt x="7818" y="26747"/>
                </a:cubicBezTo>
                <a:cubicBezTo>
                  <a:pt x="7739" y="25426"/>
                  <a:pt x="7668" y="24105"/>
                  <a:pt x="7633" y="22785"/>
                </a:cubicBezTo>
                <a:close/>
                <a:moveTo>
                  <a:pt x="17899" y="23665"/>
                </a:moveTo>
                <a:lnTo>
                  <a:pt x="17899" y="23665"/>
                </a:lnTo>
                <a:cubicBezTo>
                  <a:pt x="18083" y="23736"/>
                  <a:pt x="18268" y="23850"/>
                  <a:pt x="18488" y="23920"/>
                </a:cubicBezTo>
                <a:cubicBezTo>
                  <a:pt x="18488" y="24907"/>
                  <a:pt x="18559" y="25901"/>
                  <a:pt x="18673" y="26931"/>
                </a:cubicBezTo>
                <a:cubicBezTo>
                  <a:pt x="18488" y="26852"/>
                  <a:pt x="18304" y="26782"/>
                  <a:pt x="18119" y="26747"/>
                </a:cubicBezTo>
                <a:cubicBezTo>
                  <a:pt x="18013" y="25716"/>
                  <a:pt x="17943" y="24686"/>
                  <a:pt x="17899" y="23665"/>
                </a:cubicBezTo>
                <a:close/>
                <a:moveTo>
                  <a:pt x="31809" y="24730"/>
                </a:moveTo>
                <a:lnTo>
                  <a:pt x="31809" y="24730"/>
                </a:lnTo>
                <a:cubicBezTo>
                  <a:pt x="31985" y="24836"/>
                  <a:pt x="32249" y="24951"/>
                  <a:pt x="32504" y="25056"/>
                </a:cubicBezTo>
                <a:cubicBezTo>
                  <a:pt x="32575" y="25567"/>
                  <a:pt x="32724" y="26007"/>
                  <a:pt x="32865" y="26491"/>
                </a:cubicBezTo>
                <a:cubicBezTo>
                  <a:pt x="32909" y="26597"/>
                  <a:pt x="32945" y="26747"/>
                  <a:pt x="33015" y="26852"/>
                </a:cubicBezTo>
                <a:lnTo>
                  <a:pt x="33015" y="26931"/>
                </a:lnTo>
                <a:cubicBezTo>
                  <a:pt x="32795" y="26852"/>
                  <a:pt x="32540" y="26747"/>
                  <a:pt x="32319" y="26597"/>
                </a:cubicBezTo>
                <a:cubicBezTo>
                  <a:pt x="32284" y="26562"/>
                  <a:pt x="32284" y="26526"/>
                  <a:pt x="32284" y="26491"/>
                </a:cubicBezTo>
                <a:cubicBezTo>
                  <a:pt x="32249" y="26377"/>
                  <a:pt x="32205" y="26227"/>
                  <a:pt x="32135" y="26121"/>
                </a:cubicBezTo>
                <a:cubicBezTo>
                  <a:pt x="32029" y="25681"/>
                  <a:pt x="31879" y="25206"/>
                  <a:pt x="31809" y="24730"/>
                </a:cubicBezTo>
                <a:close/>
                <a:moveTo>
                  <a:pt x="24466" y="24290"/>
                </a:moveTo>
                <a:cubicBezTo>
                  <a:pt x="24651" y="24396"/>
                  <a:pt x="24871" y="24510"/>
                  <a:pt x="25056" y="24651"/>
                </a:cubicBezTo>
                <a:lnTo>
                  <a:pt x="25091" y="24651"/>
                </a:lnTo>
                <a:cubicBezTo>
                  <a:pt x="25021" y="25426"/>
                  <a:pt x="24942" y="26157"/>
                  <a:pt x="24907" y="26967"/>
                </a:cubicBezTo>
                <a:cubicBezTo>
                  <a:pt x="24722" y="26852"/>
                  <a:pt x="24502" y="26747"/>
                  <a:pt x="24325" y="26632"/>
                </a:cubicBezTo>
                <a:cubicBezTo>
                  <a:pt x="24325" y="25866"/>
                  <a:pt x="24396" y="25056"/>
                  <a:pt x="24466" y="24290"/>
                </a:cubicBezTo>
                <a:close/>
                <a:moveTo>
                  <a:pt x="28904" y="24686"/>
                </a:moveTo>
                <a:cubicBezTo>
                  <a:pt x="29053" y="24801"/>
                  <a:pt x="29238" y="24907"/>
                  <a:pt x="29388" y="25021"/>
                </a:cubicBezTo>
                <a:cubicBezTo>
                  <a:pt x="29344" y="25716"/>
                  <a:pt x="29308" y="26377"/>
                  <a:pt x="29273" y="27037"/>
                </a:cubicBezTo>
                <a:cubicBezTo>
                  <a:pt x="29053" y="26931"/>
                  <a:pt x="28833" y="26817"/>
                  <a:pt x="28648" y="26667"/>
                </a:cubicBezTo>
                <a:cubicBezTo>
                  <a:pt x="28683" y="26412"/>
                  <a:pt x="28727" y="26121"/>
                  <a:pt x="28763" y="25831"/>
                </a:cubicBezTo>
                <a:cubicBezTo>
                  <a:pt x="28798" y="25461"/>
                  <a:pt x="28868" y="25091"/>
                  <a:pt x="28904" y="24686"/>
                </a:cubicBezTo>
                <a:close/>
                <a:moveTo>
                  <a:pt x="8329" y="23075"/>
                </a:moveTo>
                <a:cubicBezTo>
                  <a:pt x="8514" y="23146"/>
                  <a:pt x="8734" y="23225"/>
                  <a:pt x="8954" y="23295"/>
                </a:cubicBezTo>
                <a:cubicBezTo>
                  <a:pt x="8989" y="24546"/>
                  <a:pt x="9059" y="25831"/>
                  <a:pt x="9139" y="27072"/>
                </a:cubicBezTo>
                <a:cubicBezTo>
                  <a:pt x="8954" y="27037"/>
                  <a:pt x="8734" y="27002"/>
                  <a:pt x="8549" y="26931"/>
                </a:cubicBezTo>
                <a:lnTo>
                  <a:pt x="8514" y="26931"/>
                </a:lnTo>
                <a:cubicBezTo>
                  <a:pt x="8434" y="25646"/>
                  <a:pt x="8364" y="24361"/>
                  <a:pt x="8293" y="23075"/>
                </a:cubicBezTo>
                <a:close/>
                <a:moveTo>
                  <a:pt x="18524" y="23956"/>
                </a:moveTo>
                <a:lnTo>
                  <a:pt x="18524" y="23956"/>
                </a:lnTo>
                <a:cubicBezTo>
                  <a:pt x="18779" y="24070"/>
                  <a:pt x="18999" y="24176"/>
                  <a:pt x="19219" y="24246"/>
                </a:cubicBezTo>
                <a:cubicBezTo>
                  <a:pt x="19263" y="25241"/>
                  <a:pt x="19334" y="26192"/>
                  <a:pt x="19439" y="27187"/>
                </a:cubicBezTo>
                <a:cubicBezTo>
                  <a:pt x="19184" y="27072"/>
                  <a:pt x="18964" y="27002"/>
                  <a:pt x="18744" y="26931"/>
                </a:cubicBezTo>
                <a:cubicBezTo>
                  <a:pt x="18638" y="25937"/>
                  <a:pt x="18559" y="24951"/>
                  <a:pt x="18524" y="23956"/>
                </a:cubicBezTo>
                <a:close/>
                <a:moveTo>
                  <a:pt x="8989" y="23295"/>
                </a:moveTo>
                <a:lnTo>
                  <a:pt x="8989" y="23295"/>
                </a:lnTo>
                <a:cubicBezTo>
                  <a:pt x="9209" y="23366"/>
                  <a:pt x="9464" y="23445"/>
                  <a:pt x="9684" y="23480"/>
                </a:cubicBezTo>
                <a:cubicBezTo>
                  <a:pt x="9720" y="24730"/>
                  <a:pt x="9799" y="25972"/>
                  <a:pt x="9905" y="27222"/>
                </a:cubicBezTo>
                <a:cubicBezTo>
                  <a:pt x="9684" y="27187"/>
                  <a:pt x="9429" y="27152"/>
                  <a:pt x="9209" y="27108"/>
                </a:cubicBezTo>
                <a:cubicBezTo>
                  <a:pt x="9139" y="25831"/>
                  <a:pt x="9059" y="24581"/>
                  <a:pt x="8989" y="23295"/>
                </a:cubicBezTo>
                <a:close/>
                <a:moveTo>
                  <a:pt x="25162" y="24686"/>
                </a:moveTo>
                <a:cubicBezTo>
                  <a:pt x="25347" y="24836"/>
                  <a:pt x="25567" y="24951"/>
                  <a:pt x="25787" y="25056"/>
                </a:cubicBezTo>
                <a:cubicBezTo>
                  <a:pt x="25681" y="25831"/>
                  <a:pt x="25602" y="26562"/>
                  <a:pt x="25567" y="27292"/>
                </a:cubicBezTo>
                <a:cubicBezTo>
                  <a:pt x="25347" y="27187"/>
                  <a:pt x="25162" y="27072"/>
                  <a:pt x="24986" y="27002"/>
                </a:cubicBezTo>
                <a:cubicBezTo>
                  <a:pt x="25021" y="26192"/>
                  <a:pt x="25056" y="25461"/>
                  <a:pt x="25162" y="24686"/>
                </a:cubicBezTo>
                <a:close/>
                <a:moveTo>
                  <a:pt x="29458" y="25056"/>
                </a:moveTo>
                <a:cubicBezTo>
                  <a:pt x="29608" y="25127"/>
                  <a:pt x="29749" y="25241"/>
                  <a:pt x="29898" y="25312"/>
                </a:cubicBezTo>
                <a:cubicBezTo>
                  <a:pt x="29898" y="25681"/>
                  <a:pt x="29863" y="26051"/>
                  <a:pt x="29863" y="26412"/>
                </a:cubicBezTo>
                <a:lnTo>
                  <a:pt x="29863" y="27328"/>
                </a:lnTo>
                <a:cubicBezTo>
                  <a:pt x="29678" y="27222"/>
                  <a:pt x="29493" y="27152"/>
                  <a:pt x="29308" y="27037"/>
                </a:cubicBezTo>
                <a:cubicBezTo>
                  <a:pt x="29344" y="26412"/>
                  <a:pt x="29423" y="25752"/>
                  <a:pt x="29458" y="25056"/>
                </a:cubicBezTo>
                <a:close/>
                <a:moveTo>
                  <a:pt x="9720" y="23516"/>
                </a:moveTo>
                <a:lnTo>
                  <a:pt x="9720" y="23516"/>
                </a:lnTo>
                <a:cubicBezTo>
                  <a:pt x="9975" y="23551"/>
                  <a:pt x="10195" y="23630"/>
                  <a:pt x="10415" y="23700"/>
                </a:cubicBezTo>
                <a:cubicBezTo>
                  <a:pt x="10494" y="24907"/>
                  <a:pt x="10565" y="26121"/>
                  <a:pt x="10679" y="27372"/>
                </a:cubicBezTo>
                <a:cubicBezTo>
                  <a:pt x="10415" y="27328"/>
                  <a:pt x="10195" y="27292"/>
                  <a:pt x="9940" y="27257"/>
                </a:cubicBezTo>
                <a:cubicBezTo>
                  <a:pt x="9869" y="26007"/>
                  <a:pt x="9799" y="24766"/>
                  <a:pt x="9720" y="23516"/>
                </a:cubicBezTo>
                <a:close/>
                <a:moveTo>
                  <a:pt x="19298" y="24290"/>
                </a:moveTo>
                <a:lnTo>
                  <a:pt x="19298" y="24290"/>
                </a:lnTo>
                <a:cubicBezTo>
                  <a:pt x="19369" y="24325"/>
                  <a:pt x="19439" y="24361"/>
                  <a:pt x="19518" y="24396"/>
                </a:cubicBezTo>
                <a:cubicBezTo>
                  <a:pt x="19659" y="24466"/>
                  <a:pt x="19809" y="24510"/>
                  <a:pt x="19923" y="24581"/>
                </a:cubicBezTo>
                <a:cubicBezTo>
                  <a:pt x="19959" y="25496"/>
                  <a:pt x="20029" y="26447"/>
                  <a:pt x="20100" y="27407"/>
                </a:cubicBezTo>
                <a:cubicBezTo>
                  <a:pt x="19923" y="27328"/>
                  <a:pt x="19703" y="27257"/>
                  <a:pt x="19483" y="27187"/>
                </a:cubicBezTo>
                <a:cubicBezTo>
                  <a:pt x="19404" y="26227"/>
                  <a:pt x="19334" y="25241"/>
                  <a:pt x="19298" y="24290"/>
                </a:cubicBezTo>
                <a:close/>
                <a:moveTo>
                  <a:pt x="10494" y="23700"/>
                </a:moveTo>
                <a:cubicBezTo>
                  <a:pt x="10715" y="23771"/>
                  <a:pt x="10935" y="23806"/>
                  <a:pt x="11190" y="23885"/>
                </a:cubicBezTo>
                <a:cubicBezTo>
                  <a:pt x="11260" y="25091"/>
                  <a:pt x="11340" y="26271"/>
                  <a:pt x="11445" y="27477"/>
                </a:cubicBezTo>
                <a:cubicBezTo>
                  <a:pt x="11190" y="27442"/>
                  <a:pt x="10970" y="27407"/>
                  <a:pt x="10715" y="27372"/>
                </a:cubicBezTo>
                <a:cubicBezTo>
                  <a:pt x="10635" y="26157"/>
                  <a:pt x="10530" y="24907"/>
                  <a:pt x="10494" y="23700"/>
                </a:cubicBezTo>
                <a:close/>
                <a:moveTo>
                  <a:pt x="11225" y="23885"/>
                </a:moveTo>
                <a:lnTo>
                  <a:pt x="11225" y="23885"/>
                </a:lnTo>
                <a:cubicBezTo>
                  <a:pt x="11480" y="23956"/>
                  <a:pt x="11736" y="24026"/>
                  <a:pt x="12000" y="24105"/>
                </a:cubicBezTo>
                <a:cubicBezTo>
                  <a:pt x="12070" y="25276"/>
                  <a:pt x="12176" y="26447"/>
                  <a:pt x="12290" y="27627"/>
                </a:cubicBezTo>
                <a:cubicBezTo>
                  <a:pt x="12035" y="27592"/>
                  <a:pt x="11780" y="27512"/>
                  <a:pt x="11480" y="27477"/>
                </a:cubicBezTo>
                <a:cubicBezTo>
                  <a:pt x="11410" y="26306"/>
                  <a:pt x="11296" y="25091"/>
                  <a:pt x="11225" y="23885"/>
                </a:cubicBezTo>
                <a:close/>
                <a:moveTo>
                  <a:pt x="29934" y="25347"/>
                </a:moveTo>
                <a:cubicBezTo>
                  <a:pt x="30083" y="25461"/>
                  <a:pt x="30224" y="25532"/>
                  <a:pt x="30409" y="25646"/>
                </a:cubicBezTo>
                <a:cubicBezTo>
                  <a:pt x="30409" y="25752"/>
                  <a:pt x="30409" y="25866"/>
                  <a:pt x="30444" y="25972"/>
                </a:cubicBezTo>
                <a:cubicBezTo>
                  <a:pt x="30523" y="26667"/>
                  <a:pt x="30559" y="27037"/>
                  <a:pt x="30559" y="27627"/>
                </a:cubicBezTo>
                <a:cubicBezTo>
                  <a:pt x="30339" y="27548"/>
                  <a:pt x="30118" y="27442"/>
                  <a:pt x="29934" y="27328"/>
                </a:cubicBezTo>
                <a:lnTo>
                  <a:pt x="29934" y="26412"/>
                </a:lnTo>
                <a:lnTo>
                  <a:pt x="29934" y="25347"/>
                </a:lnTo>
                <a:close/>
                <a:moveTo>
                  <a:pt x="25822" y="25091"/>
                </a:moveTo>
                <a:cubicBezTo>
                  <a:pt x="26086" y="25241"/>
                  <a:pt x="26306" y="25391"/>
                  <a:pt x="26526" y="25496"/>
                </a:cubicBezTo>
                <a:cubicBezTo>
                  <a:pt x="26412" y="26227"/>
                  <a:pt x="26342" y="26967"/>
                  <a:pt x="26262" y="27662"/>
                </a:cubicBezTo>
                <a:lnTo>
                  <a:pt x="25602" y="27328"/>
                </a:lnTo>
                <a:cubicBezTo>
                  <a:pt x="25646" y="26597"/>
                  <a:pt x="25716" y="25831"/>
                  <a:pt x="25822" y="25091"/>
                </a:cubicBezTo>
                <a:close/>
                <a:moveTo>
                  <a:pt x="19994" y="24581"/>
                </a:moveTo>
                <a:lnTo>
                  <a:pt x="19994" y="24581"/>
                </a:lnTo>
                <a:cubicBezTo>
                  <a:pt x="20284" y="24730"/>
                  <a:pt x="20540" y="24836"/>
                  <a:pt x="20839" y="24986"/>
                </a:cubicBezTo>
                <a:cubicBezTo>
                  <a:pt x="20874" y="25866"/>
                  <a:pt x="20910" y="26782"/>
                  <a:pt x="20980" y="27697"/>
                </a:cubicBezTo>
                <a:cubicBezTo>
                  <a:pt x="20689" y="27592"/>
                  <a:pt x="20434" y="27512"/>
                  <a:pt x="20179" y="27407"/>
                </a:cubicBezTo>
                <a:cubicBezTo>
                  <a:pt x="20064" y="26491"/>
                  <a:pt x="20029" y="25532"/>
                  <a:pt x="19994" y="24581"/>
                </a:cubicBezTo>
                <a:close/>
                <a:moveTo>
                  <a:pt x="12070" y="24141"/>
                </a:moveTo>
                <a:lnTo>
                  <a:pt x="12070" y="24141"/>
                </a:lnTo>
                <a:cubicBezTo>
                  <a:pt x="12176" y="24176"/>
                  <a:pt x="12290" y="24211"/>
                  <a:pt x="12396" y="24246"/>
                </a:cubicBezTo>
                <a:cubicBezTo>
                  <a:pt x="12511" y="24290"/>
                  <a:pt x="12616" y="24325"/>
                  <a:pt x="12731" y="24396"/>
                </a:cubicBezTo>
                <a:cubicBezTo>
                  <a:pt x="12836" y="25532"/>
                  <a:pt x="12916" y="26667"/>
                  <a:pt x="13056" y="27847"/>
                </a:cubicBezTo>
                <a:cubicBezTo>
                  <a:pt x="12916" y="27812"/>
                  <a:pt x="12801" y="27768"/>
                  <a:pt x="12660" y="27733"/>
                </a:cubicBezTo>
                <a:cubicBezTo>
                  <a:pt x="12546" y="27697"/>
                  <a:pt x="12440" y="27662"/>
                  <a:pt x="12326" y="27662"/>
                </a:cubicBezTo>
                <a:cubicBezTo>
                  <a:pt x="12220" y="26491"/>
                  <a:pt x="12141" y="25312"/>
                  <a:pt x="12070" y="24141"/>
                </a:cubicBezTo>
                <a:close/>
                <a:moveTo>
                  <a:pt x="30444" y="25681"/>
                </a:moveTo>
                <a:lnTo>
                  <a:pt x="30444" y="25681"/>
                </a:lnTo>
                <a:cubicBezTo>
                  <a:pt x="30594" y="25752"/>
                  <a:pt x="30779" y="25866"/>
                  <a:pt x="30928" y="25937"/>
                </a:cubicBezTo>
                <a:cubicBezTo>
                  <a:pt x="31034" y="26597"/>
                  <a:pt x="31104" y="27257"/>
                  <a:pt x="31104" y="27882"/>
                </a:cubicBezTo>
                <a:cubicBezTo>
                  <a:pt x="30928" y="27812"/>
                  <a:pt x="30779" y="27733"/>
                  <a:pt x="30594" y="27662"/>
                </a:cubicBezTo>
                <a:cubicBezTo>
                  <a:pt x="30629" y="27072"/>
                  <a:pt x="30559" y="26667"/>
                  <a:pt x="30488" y="25937"/>
                </a:cubicBezTo>
                <a:cubicBezTo>
                  <a:pt x="30488" y="25866"/>
                  <a:pt x="30488" y="25752"/>
                  <a:pt x="30444" y="25681"/>
                </a:cubicBezTo>
                <a:close/>
                <a:moveTo>
                  <a:pt x="20874" y="24986"/>
                </a:moveTo>
                <a:lnTo>
                  <a:pt x="20874" y="24986"/>
                </a:lnTo>
                <a:cubicBezTo>
                  <a:pt x="21094" y="25091"/>
                  <a:pt x="21279" y="25171"/>
                  <a:pt x="21499" y="25276"/>
                </a:cubicBezTo>
                <a:cubicBezTo>
                  <a:pt x="21535" y="26157"/>
                  <a:pt x="21570" y="27037"/>
                  <a:pt x="21640" y="27917"/>
                </a:cubicBezTo>
                <a:cubicBezTo>
                  <a:pt x="21420" y="27847"/>
                  <a:pt x="21244" y="27768"/>
                  <a:pt x="21024" y="27697"/>
                </a:cubicBezTo>
                <a:cubicBezTo>
                  <a:pt x="20980" y="26817"/>
                  <a:pt x="20910" y="25901"/>
                  <a:pt x="20874" y="24986"/>
                </a:cubicBezTo>
                <a:close/>
                <a:moveTo>
                  <a:pt x="12801" y="24396"/>
                </a:moveTo>
                <a:cubicBezTo>
                  <a:pt x="12951" y="24466"/>
                  <a:pt x="13136" y="24546"/>
                  <a:pt x="13276" y="24616"/>
                </a:cubicBezTo>
                <a:cubicBezTo>
                  <a:pt x="13356" y="25752"/>
                  <a:pt x="13461" y="26887"/>
                  <a:pt x="13576" y="27988"/>
                </a:cubicBezTo>
                <a:cubicBezTo>
                  <a:pt x="13391" y="27953"/>
                  <a:pt x="13241" y="27917"/>
                  <a:pt x="13100" y="27847"/>
                </a:cubicBezTo>
                <a:cubicBezTo>
                  <a:pt x="12986" y="26711"/>
                  <a:pt x="12880" y="25567"/>
                  <a:pt x="12801" y="24396"/>
                </a:cubicBezTo>
                <a:close/>
                <a:moveTo>
                  <a:pt x="13391" y="24651"/>
                </a:moveTo>
                <a:cubicBezTo>
                  <a:pt x="13426" y="25787"/>
                  <a:pt x="13541" y="26931"/>
                  <a:pt x="13646" y="28032"/>
                </a:cubicBezTo>
                <a:lnTo>
                  <a:pt x="13611" y="28032"/>
                </a:lnTo>
                <a:cubicBezTo>
                  <a:pt x="13497" y="26887"/>
                  <a:pt x="13426" y="25752"/>
                  <a:pt x="13320" y="24651"/>
                </a:cubicBezTo>
                <a:close/>
                <a:moveTo>
                  <a:pt x="26597" y="25532"/>
                </a:moveTo>
                <a:cubicBezTo>
                  <a:pt x="26782" y="25681"/>
                  <a:pt x="27002" y="25787"/>
                  <a:pt x="27222" y="25937"/>
                </a:cubicBezTo>
                <a:cubicBezTo>
                  <a:pt x="27107" y="26597"/>
                  <a:pt x="27037" y="27328"/>
                  <a:pt x="27002" y="28067"/>
                </a:cubicBezTo>
                <a:cubicBezTo>
                  <a:pt x="26782" y="27917"/>
                  <a:pt x="26562" y="27812"/>
                  <a:pt x="26342" y="27697"/>
                </a:cubicBezTo>
                <a:cubicBezTo>
                  <a:pt x="26377" y="26967"/>
                  <a:pt x="26447" y="26271"/>
                  <a:pt x="26597" y="25532"/>
                </a:cubicBezTo>
                <a:close/>
                <a:moveTo>
                  <a:pt x="21570" y="25312"/>
                </a:moveTo>
                <a:lnTo>
                  <a:pt x="21570" y="25312"/>
                </a:lnTo>
                <a:cubicBezTo>
                  <a:pt x="21790" y="25426"/>
                  <a:pt x="21975" y="25532"/>
                  <a:pt x="22195" y="25611"/>
                </a:cubicBezTo>
                <a:cubicBezTo>
                  <a:pt x="22230" y="26447"/>
                  <a:pt x="22265" y="27328"/>
                  <a:pt x="22301" y="28173"/>
                </a:cubicBezTo>
                <a:cubicBezTo>
                  <a:pt x="22080" y="28102"/>
                  <a:pt x="21904" y="28032"/>
                  <a:pt x="21684" y="27953"/>
                </a:cubicBezTo>
                <a:cubicBezTo>
                  <a:pt x="21640" y="27072"/>
                  <a:pt x="21570" y="26192"/>
                  <a:pt x="21570" y="25312"/>
                </a:cubicBezTo>
                <a:close/>
                <a:moveTo>
                  <a:pt x="30964" y="25972"/>
                </a:moveTo>
                <a:lnTo>
                  <a:pt x="30964" y="25972"/>
                </a:lnTo>
                <a:cubicBezTo>
                  <a:pt x="31184" y="26086"/>
                  <a:pt x="31369" y="26192"/>
                  <a:pt x="31545" y="26271"/>
                </a:cubicBezTo>
                <a:cubicBezTo>
                  <a:pt x="31730" y="27002"/>
                  <a:pt x="31879" y="27512"/>
                  <a:pt x="31950" y="28208"/>
                </a:cubicBezTo>
                <a:cubicBezTo>
                  <a:pt x="31694" y="28102"/>
                  <a:pt x="31439" y="27988"/>
                  <a:pt x="31184" y="27882"/>
                </a:cubicBezTo>
                <a:cubicBezTo>
                  <a:pt x="31149" y="27257"/>
                  <a:pt x="31104" y="26632"/>
                  <a:pt x="30964" y="25972"/>
                </a:cubicBezTo>
                <a:close/>
                <a:moveTo>
                  <a:pt x="13426" y="24686"/>
                </a:moveTo>
                <a:lnTo>
                  <a:pt x="14086" y="25021"/>
                </a:lnTo>
                <a:cubicBezTo>
                  <a:pt x="14157" y="26121"/>
                  <a:pt x="14271" y="27222"/>
                  <a:pt x="14377" y="28322"/>
                </a:cubicBezTo>
                <a:cubicBezTo>
                  <a:pt x="14157" y="28208"/>
                  <a:pt x="13937" y="28138"/>
                  <a:pt x="13717" y="28067"/>
                </a:cubicBezTo>
                <a:cubicBezTo>
                  <a:pt x="13576" y="26931"/>
                  <a:pt x="13497" y="25787"/>
                  <a:pt x="13426" y="24686"/>
                </a:cubicBezTo>
                <a:close/>
                <a:moveTo>
                  <a:pt x="22265" y="25646"/>
                </a:moveTo>
                <a:lnTo>
                  <a:pt x="22926" y="25972"/>
                </a:lnTo>
                <a:cubicBezTo>
                  <a:pt x="22926" y="26817"/>
                  <a:pt x="22926" y="27627"/>
                  <a:pt x="22961" y="28472"/>
                </a:cubicBezTo>
                <a:cubicBezTo>
                  <a:pt x="22741" y="28393"/>
                  <a:pt x="22565" y="28287"/>
                  <a:pt x="22345" y="28208"/>
                </a:cubicBezTo>
                <a:cubicBezTo>
                  <a:pt x="22301" y="27328"/>
                  <a:pt x="22265" y="26491"/>
                  <a:pt x="22265" y="25646"/>
                </a:cubicBezTo>
                <a:close/>
                <a:moveTo>
                  <a:pt x="27257" y="25972"/>
                </a:moveTo>
                <a:cubicBezTo>
                  <a:pt x="27477" y="26086"/>
                  <a:pt x="27697" y="26227"/>
                  <a:pt x="27917" y="26342"/>
                </a:cubicBezTo>
                <a:cubicBezTo>
                  <a:pt x="27847" y="27037"/>
                  <a:pt x="27768" y="27733"/>
                  <a:pt x="27733" y="28472"/>
                </a:cubicBezTo>
                <a:cubicBezTo>
                  <a:pt x="27512" y="28322"/>
                  <a:pt x="27257" y="28208"/>
                  <a:pt x="27037" y="28067"/>
                </a:cubicBezTo>
                <a:cubicBezTo>
                  <a:pt x="27072" y="27372"/>
                  <a:pt x="27187" y="26632"/>
                  <a:pt x="27257" y="25972"/>
                </a:cubicBezTo>
                <a:close/>
                <a:moveTo>
                  <a:pt x="31624" y="26306"/>
                </a:moveTo>
                <a:lnTo>
                  <a:pt x="31624" y="26306"/>
                </a:lnTo>
                <a:cubicBezTo>
                  <a:pt x="31844" y="26447"/>
                  <a:pt x="32029" y="26562"/>
                  <a:pt x="32249" y="26632"/>
                </a:cubicBezTo>
                <a:cubicBezTo>
                  <a:pt x="32469" y="27328"/>
                  <a:pt x="32610" y="27812"/>
                  <a:pt x="32689" y="28507"/>
                </a:cubicBezTo>
                <a:cubicBezTo>
                  <a:pt x="32469" y="28428"/>
                  <a:pt x="32205" y="28322"/>
                  <a:pt x="31985" y="28252"/>
                </a:cubicBezTo>
                <a:cubicBezTo>
                  <a:pt x="31914" y="27548"/>
                  <a:pt x="31809" y="27037"/>
                  <a:pt x="31624" y="26306"/>
                </a:cubicBezTo>
                <a:close/>
                <a:moveTo>
                  <a:pt x="14122" y="25021"/>
                </a:moveTo>
                <a:lnTo>
                  <a:pt x="14122" y="25021"/>
                </a:lnTo>
                <a:cubicBezTo>
                  <a:pt x="14271" y="25091"/>
                  <a:pt x="14377" y="25171"/>
                  <a:pt x="14527" y="25241"/>
                </a:cubicBezTo>
                <a:cubicBezTo>
                  <a:pt x="14641" y="25276"/>
                  <a:pt x="14747" y="25347"/>
                  <a:pt x="14861" y="25426"/>
                </a:cubicBezTo>
                <a:lnTo>
                  <a:pt x="15187" y="28613"/>
                </a:lnTo>
                <a:cubicBezTo>
                  <a:pt x="15081" y="28578"/>
                  <a:pt x="14932" y="28543"/>
                  <a:pt x="14817" y="28472"/>
                </a:cubicBezTo>
                <a:cubicBezTo>
                  <a:pt x="14676" y="28428"/>
                  <a:pt x="14562" y="28393"/>
                  <a:pt x="14456" y="28322"/>
                </a:cubicBezTo>
                <a:cubicBezTo>
                  <a:pt x="14307" y="27222"/>
                  <a:pt x="14236" y="26121"/>
                  <a:pt x="14122" y="25021"/>
                </a:cubicBezTo>
                <a:close/>
                <a:moveTo>
                  <a:pt x="696" y="24141"/>
                </a:moveTo>
                <a:lnTo>
                  <a:pt x="696" y="24141"/>
                </a:lnTo>
                <a:cubicBezTo>
                  <a:pt x="951" y="24211"/>
                  <a:pt x="1171" y="24290"/>
                  <a:pt x="1391" y="24325"/>
                </a:cubicBezTo>
                <a:cubicBezTo>
                  <a:pt x="1435" y="25787"/>
                  <a:pt x="1435" y="27257"/>
                  <a:pt x="1470" y="28727"/>
                </a:cubicBezTo>
                <a:cubicBezTo>
                  <a:pt x="1215" y="28692"/>
                  <a:pt x="995" y="28613"/>
                  <a:pt x="775" y="28578"/>
                </a:cubicBezTo>
                <a:cubicBezTo>
                  <a:pt x="731" y="27072"/>
                  <a:pt x="731" y="25611"/>
                  <a:pt x="696" y="24141"/>
                </a:cubicBezTo>
                <a:close/>
                <a:moveTo>
                  <a:pt x="22961" y="26007"/>
                </a:moveTo>
                <a:lnTo>
                  <a:pt x="22961" y="26007"/>
                </a:lnTo>
                <a:cubicBezTo>
                  <a:pt x="23075" y="26086"/>
                  <a:pt x="23225" y="26121"/>
                  <a:pt x="23331" y="26192"/>
                </a:cubicBezTo>
                <a:cubicBezTo>
                  <a:pt x="23401" y="26227"/>
                  <a:pt x="23480" y="26271"/>
                  <a:pt x="23586" y="26306"/>
                </a:cubicBezTo>
                <a:cubicBezTo>
                  <a:pt x="23551" y="27152"/>
                  <a:pt x="23586" y="27953"/>
                  <a:pt x="23586" y="28763"/>
                </a:cubicBezTo>
                <a:cubicBezTo>
                  <a:pt x="23401" y="28692"/>
                  <a:pt x="23225" y="28578"/>
                  <a:pt x="23040" y="28507"/>
                </a:cubicBezTo>
                <a:cubicBezTo>
                  <a:pt x="23005" y="27662"/>
                  <a:pt x="22961" y="26817"/>
                  <a:pt x="22961" y="26007"/>
                </a:cubicBezTo>
                <a:close/>
                <a:moveTo>
                  <a:pt x="27988" y="26377"/>
                </a:moveTo>
                <a:cubicBezTo>
                  <a:pt x="28067" y="26412"/>
                  <a:pt x="28138" y="26447"/>
                  <a:pt x="28173" y="26491"/>
                </a:cubicBezTo>
                <a:cubicBezTo>
                  <a:pt x="28322" y="26562"/>
                  <a:pt x="28428" y="26632"/>
                  <a:pt x="28578" y="26711"/>
                </a:cubicBezTo>
                <a:cubicBezTo>
                  <a:pt x="28463" y="27407"/>
                  <a:pt x="28393" y="28102"/>
                  <a:pt x="28358" y="28798"/>
                </a:cubicBezTo>
                <a:cubicBezTo>
                  <a:pt x="28173" y="28692"/>
                  <a:pt x="27988" y="28578"/>
                  <a:pt x="27803" y="28507"/>
                </a:cubicBezTo>
                <a:lnTo>
                  <a:pt x="27768" y="28472"/>
                </a:lnTo>
                <a:cubicBezTo>
                  <a:pt x="27847" y="27768"/>
                  <a:pt x="27882" y="27072"/>
                  <a:pt x="27988" y="26377"/>
                </a:cubicBezTo>
                <a:close/>
                <a:moveTo>
                  <a:pt x="32319" y="26667"/>
                </a:moveTo>
                <a:cubicBezTo>
                  <a:pt x="32575" y="26817"/>
                  <a:pt x="32795" y="26931"/>
                  <a:pt x="33050" y="27002"/>
                </a:cubicBezTo>
                <a:cubicBezTo>
                  <a:pt x="33270" y="27662"/>
                  <a:pt x="33420" y="28138"/>
                  <a:pt x="33490" y="28798"/>
                </a:cubicBezTo>
                <a:cubicBezTo>
                  <a:pt x="33305" y="28763"/>
                  <a:pt x="33165" y="28692"/>
                  <a:pt x="33015" y="28648"/>
                </a:cubicBezTo>
                <a:cubicBezTo>
                  <a:pt x="32945" y="28613"/>
                  <a:pt x="32830" y="28578"/>
                  <a:pt x="32760" y="28543"/>
                </a:cubicBezTo>
                <a:cubicBezTo>
                  <a:pt x="32689" y="27847"/>
                  <a:pt x="32540" y="27328"/>
                  <a:pt x="32319" y="26667"/>
                </a:cubicBezTo>
                <a:close/>
                <a:moveTo>
                  <a:pt x="14932" y="25461"/>
                </a:moveTo>
                <a:lnTo>
                  <a:pt x="14932" y="25461"/>
                </a:lnTo>
                <a:cubicBezTo>
                  <a:pt x="15117" y="25532"/>
                  <a:pt x="15257" y="25611"/>
                  <a:pt x="15442" y="25716"/>
                </a:cubicBezTo>
                <a:cubicBezTo>
                  <a:pt x="15521" y="26747"/>
                  <a:pt x="15627" y="27812"/>
                  <a:pt x="15777" y="28833"/>
                </a:cubicBezTo>
                <a:cubicBezTo>
                  <a:pt x="15592" y="28798"/>
                  <a:pt x="15442" y="28727"/>
                  <a:pt x="15257" y="28648"/>
                </a:cubicBezTo>
                <a:lnTo>
                  <a:pt x="14932" y="25461"/>
                </a:lnTo>
                <a:close/>
                <a:moveTo>
                  <a:pt x="1470" y="24361"/>
                </a:moveTo>
                <a:lnTo>
                  <a:pt x="1470" y="24361"/>
                </a:lnTo>
                <a:cubicBezTo>
                  <a:pt x="1690" y="24431"/>
                  <a:pt x="1911" y="24510"/>
                  <a:pt x="2131" y="24581"/>
                </a:cubicBezTo>
                <a:cubicBezTo>
                  <a:pt x="2166" y="26051"/>
                  <a:pt x="2201" y="27512"/>
                  <a:pt x="2236" y="28948"/>
                </a:cubicBezTo>
                <a:cubicBezTo>
                  <a:pt x="1981" y="28868"/>
                  <a:pt x="1761" y="28798"/>
                  <a:pt x="1506" y="28763"/>
                </a:cubicBezTo>
                <a:cubicBezTo>
                  <a:pt x="1506" y="27292"/>
                  <a:pt x="1470" y="25831"/>
                  <a:pt x="1470" y="24361"/>
                </a:cubicBezTo>
                <a:close/>
                <a:moveTo>
                  <a:pt x="15477" y="25716"/>
                </a:moveTo>
                <a:lnTo>
                  <a:pt x="15477" y="25716"/>
                </a:lnTo>
                <a:cubicBezTo>
                  <a:pt x="15557" y="25752"/>
                  <a:pt x="15627" y="25787"/>
                  <a:pt x="15662" y="25831"/>
                </a:cubicBezTo>
                <a:cubicBezTo>
                  <a:pt x="15742" y="25866"/>
                  <a:pt x="15847" y="25901"/>
                  <a:pt x="15918" y="25937"/>
                </a:cubicBezTo>
                <a:cubicBezTo>
                  <a:pt x="15997" y="26967"/>
                  <a:pt x="16103" y="27988"/>
                  <a:pt x="16252" y="29018"/>
                </a:cubicBezTo>
                <a:cubicBezTo>
                  <a:pt x="16182" y="28983"/>
                  <a:pt x="16103" y="28948"/>
                  <a:pt x="16032" y="28948"/>
                </a:cubicBezTo>
                <a:cubicBezTo>
                  <a:pt x="15962" y="28912"/>
                  <a:pt x="15882" y="28868"/>
                  <a:pt x="15847" y="28868"/>
                </a:cubicBezTo>
                <a:cubicBezTo>
                  <a:pt x="15698" y="27812"/>
                  <a:pt x="15592" y="26782"/>
                  <a:pt x="15477" y="25716"/>
                </a:cubicBezTo>
                <a:close/>
                <a:moveTo>
                  <a:pt x="23621" y="26342"/>
                </a:moveTo>
                <a:lnTo>
                  <a:pt x="23621" y="26342"/>
                </a:lnTo>
                <a:cubicBezTo>
                  <a:pt x="23841" y="26447"/>
                  <a:pt x="24026" y="26562"/>
                  <a:pt x="24246" y="26667"/>
                </a:cubicBezTo>
                <a:cubicBezTo>
                  <a:pt x="24211" y="27477"/>
                  <a:pt x="24211" y="28287"/>
                  <a:pt x="24211" y="29088"/>
                </a:cubicBezTo>
                <a:cubicBezTo>
                  <a:pt x="24141" y="29053"/>
                  <a:pt x="24105" y="29018"/>
                  <a:pt x="24026" y="28983"/>
                </a:cubicBezTo>
                <a:lnTo>
                  <a:pt x="23665" y="28798"/>
                </a:lnTo>
                <a:cubicBezTo>
                  <a:pt x="23621" y="27988"/>
                  <a:pt x="23621" y="27187"/>
                  <a:pt x="23621" y="26342"/>
                </a:cubicBezTo>
                <a:close/>
                <a:moveTo>
                  <a:pt x="2201" y="24616"/>
                </a:moveTo>
                <a:cubicBezTo>
                  <a:pt x="2421" y="24686"/>
                  <a:pt x="2641" y="24766"/>
                  <a:pt x="2861" y="24871"/>
                </a:cubicBezTo>
                <a:cubicBezTo>
                  <a:pt x="2897" y="26306"/>
                  <a:pt x="2932" y="27733"/>
                  <a:pt x="2976" y="29168"/>
                </a:cubicBezTo>
                <a:cubicBezTo>
                  <a:pt x="2756" y="29088"/>
                  <a:pt x="2536" y="29053"/>
                  <a:pt x="2272" y="28983"/>
                </a:cubicBezTo>
                <a:cubicBezTo>
                  <a:pt x="2236" y="27512"/>
                  <a:pt x="2236" y="26086"/>
                  <a:pt x="2201" y="24616"/>
                </a:cubicBezTo>
                <a:close/>
                <a:moveTo>
                  <a:pt x="28613" y="26747"/>
                </a:moveTo>
                <a:lnTo>
                  <a:pt x="29273" y="27072"/>
                </a:lnTo>
                <a:cubicBezTo>
                  <a:pt x="29238" y="27812"/>
                  <a:pt x="29203" y="28507"/>
                  <a:pt x="29203" y="29168"/>
                </a:cubicBezTo>
                <a:cubicBezTo>
                  <a:pt x="28948" y="29053"/>
                  <a:pt x="28683" y="28948"/>
                  <a:pt x="28428" y="28798"/>
                </a:cubicBezTo>
                <a:cubicBezTo>
                  <a:pt x="28463" y="28138"/>
                  <a:pt x="28543" y="27442"/>
                  <a:pt x="28613" y="26747"/>
                </a:cubicBezTo>
                <a:close/>
                <a:moveTo>
                  <a:pt x="15962" y="25972"/>
                </a:moveTo>
                <a:lnTo>
                  <a:pt x="15962" y="25972"/>
                </a:lnTo>
                <a:cubicBezTo>
                  <a:pt x="16182" y="26051"/>
                  <a:pt x="16402" y="26157"/>
                  <a:pt x="16622" y="26227"/>
                </a:cubicBezTo>
                <a:cubicBezTo>
                  <a:pt x="16692" y="27222"/>
                  <a:pt x="16798" y="28208"/>
                  <a:pt x="16948" y="29238"/>
                </a:cubicBezTo>
                <a:cubicBezTo>
                  <a:pt x="16728" y="29168"/>
                  <a:pt x="16508" y="29088"/>
                  <a:pt x="16323" y="29018"/>
                </a:cubicBezTo>
                <a:cubicBezTo>
                  <a:pt x="16182" y="27988"/>
                  <a:pt x="16067" y="26967"/>
                  <a:pt x="15962" y="25972"/>
                </a:cubicBezTo>
                <a:close/>
                <a:moveTo>
                  <a:pt x="2932" y="24871"/>
                </a:moveTo>
                <a:lnTo>
                  <a:pt x="2932" y="24871"/>
                </a:lnTo>
                <a:cubicBezTo>
                  <a:pt x="3152" y="24986"/>
                  <a:pt x="3372" y="25056"/>
                  <a:pt x="3636" y="25171"/>
                </a:cubicBezTo>
                <a:cubicBezTo>
                  <a:pt x="3671" y="26562"/>
                  <a:pt x="3707" y="27988"/>
                  <a:pt x="3742" y="29423"/>
                </a:cubicBezTo>
                <a:cubicBezTo>
                  <a:pt x="3522" y="29353"/>
                  <a:pt x="3266" y="29273"/>
                  <a:pt x="3046" y="29203"/>
                </a:cubicBezTo>
                <a:cubicBezTo>
                  <a:pt x="3011" y="27768"/>
                  <a:pt x="2976" y="26342"/>
                  <a:pt x="2932" y="24871"/>
                </a:cubicBezTo>
                <a:close/>
                <a:moveTo>
                  <a:pt x="24325" y="26711"/>
                </a:moveTo>
                <a:cubicBezTo>
                  <a:pt x="24502" y="26817"/>
                  <a:pt x="24686" y="26931"/>
                  <a:pt x="24907" y="27002"/>
                </a:cubicBezTo>
                <a:cubicBezTo>
                  <a:pt x="24871" y="27812"/>
                  <a:pt x="24836" y="28578"/>
                  <a:pt x="24836" y="29423"/>
                </a:cubicBezTo>
                <a:cubicBezTo>
                  <a:pt x="24651" y="29308"/>
                  <a:pt x="24466" y="29203"/>
                  <a:pt x="24281" y="29132"/>
                </a:cubicBezTo>
                <a:cubicBezTo>
                  <a:pt x="24246" y="28322"/>
                  <a:pt x="24281" y="27512"/>
                  <a:pt x="24325" y="26711"/>
                </a:cubicBezTo>
                <a:close/>
                <a:moveTo>
                  <a:pt x="16657" y="26271"/>
                </a:moveTo>
                <a:lnTo>
                  <a:pt x="16657" y="26271"/>
                </a:lnTo>
                <a:cubicBezTo>
                  <a:pt x="16877" y="26342"/>
                  <a:pt x="17097" y="26412"/>
                  <a:pt x="17353" y="26526"/>
                </a:cubicBezTo>
                <a:cubicBezTo>
                  <a:pt x="17423" y="27477"/>
                  <a:pt x="17573" y="28472"/>
                  <a:pt x="17722" y="29458"/>
                </a:cubicBezTo>
                <a:cubicBezTo>
                  <a:pt x="17458" y="29388"/>
                  <a:pt x="17238" y="29308"/>
                  <a:pt x="17018" y="29238"/>
                </a:cubicBezTo>
                <a:cubicBezTo>
                  <a:pt x="16877" y="28252"/>
                  <a:pt x="16763" y="27257"/>
                  <a:pt x="16657" y="26271"/>
                </a:cubicBezTo>
                <a:close/>
                <a:moveTo>
                  <a:pt x="29308" y="27108"/>
                </a:moveTo>
                <a:cubicBezTo>
                  <a:pt x="29493" y="27222"/>
                  <a:pt x="29678" y="27292"/>
                  <a:pt x="29863" y="27372"/>
                </a:cubicBezTo>
                <a:lnTo>
                  <a:pt x="29863" y="29458"/>
                </a:lnTo>
                <a:cubicBezTo>
                  <a:pt x="29678" y="29388"/>
                  <a:pt x="29458" y="29308"/>
                  <a:pt x="29238" y="29203"/>
                </a:cubicBezTo>
                <a:cubicBezTo>
                  <a:pt x="29273" y="28543"/>
                  <a:pt x="29273" y="27847"/>
                  <a:pt x="29308" y="27108"/>
                </a:cubicBezTo>
                <a:close/>
                <a:moveTo>
                  <a:pt x="17388" y="26526"/>
                </a:moveTo>
                <a:cubicBezTo>
                  <a:pt x="17608" y="26597"/>
                  <a:pt x="17828" y="26711"/>
                  <a:pt x="18048" y="26782"/>
                </a:cubicBezTo>
                <a:cubicBezTo>
                  <a:pt x="18163" y="27733"/>
                  <a:pt x="18268" y="28692"/>
                  <a:pt x="18418" y="29643"/>
                </a:cubicBezTo>
                <a:cubicBezTo>
                  <a:pt x="18198" y="29573"/>
                  <a:pt x="17978" y="29529"/>
                  <a:pt x="17758" y="29458"/>
                </a:cubicBezTo>
                <a:cubicBezTo>
                  <a:pt x="17608" y="28507"/>
                  <a:pt x="17502" y="27512"/>
                  <a:pt x="17388" y="26526"/>
                </a:cubicBezTo>
                <a:close/>
                <a:moveTo>
                  <a:pt x="3671" y="25171"/>
                </a:moveTo>
                <a:lnTo>
                  <a:pt x="3671" y="25171"/>
                </a:lnTo>
                <a:cubicBezTo>
                  <a:pt x="3891" y="25276"/>
                  <a:pt x="4112" y="25347"/>
                  <a:pt x="4367" y="25461"/>
                </a:cubicBezTo>
                <a:cubicBezTo>
                  <a:pt x="4402" y="26852"/>
                  <a:pt x="4437" y="28287"/>
                  <a:pt x="4517" y="29678"/>
                </a:cubicBezTo>
                <a:cubicBezTo>
                  <a:pt x="4402" y="29643"/>
                  <a:pt x="4332" y="29608"/>
                  <a:pt x="4252" y="29608"/>
                </a:cubicBezTo>
                <a:cubicBezTo>
                  <a:pt x="4112" y="29529"/>
                  <a:pt x="3962" y="29493"/>
                  <a:pt x="3812" y="29458"/>
                </a:cubicBezTo>
                <a:cubicBezTo>
                  <a:pt x="3742" y="28032"/>
                  <a:pt x="3707" y="26597"/>
                  <a:pt x="3671" y="25171"/>
                </a:cubicBezTo>
                <a:close/>
                <a:moveTo>
                  <a:pt x="29934" y="27407"/>
                </a:moveTo>
                <a:cubicBezTo>
                  <a:pt x="30118" y="27512"/>
                  <a:pt x="30339" y="27592"/>
                  <a:pt x="30559" y="27697"/>
                </a:cubicBezTo>
                <a:cubicBezTo>
                  <a:pt x="30523" y="27917"/>
                  <a:pt x="30523" y="28138"/>
                  <a:pt x="30488" y="28428"/>
                </a:cubicBezTo>
                <a:cubicBezTo>
                  <a:pt x="30488" y="28833"/>
                  <a:pt x="30444" y="29238"/>
                  <a:pt x="30444" y="29678"/>
                </a:cubicBezTo>
                <a:cubicBezTo>
                  <a:pt x="30268" y="29643"/>
                  <a:pt x="30083" y="29573"/>
                  <a:pt x="29934" y="29493"/>
                </a:cubicBezTo>
                <a:cubicBezTo>
                  <a:pt x="29898" y="28798"/>
                  <a:pt x="29898" y="28102"/>
                  <a:pt x="29934" y="27407"/>
                </a:cubicBezTo>
                <a:close/>
                <a:moveTo>
                  <a:pt x="24942" y="27037"/>
                </a:moveTo>
                <a:cubicBezTo>
                  <a:pt x="25162" y="27152"/>
                  <a:pt x="25347" y="27257"/>
                  <a:pt x="25532" y="27372"/>
                </a:cubicBezTo>
                <a:cubicBezTo>
                  <a:pt x="25496" y="28138"/>
                  <a:pt x="25461" y="28948"/>
                  <a:pt x="25461" y="29713"/>
                </a:cubicBezTo>
                <a:cubicBezTo>
                  <a:pt x="25276" y="29643"/>
                  <a:pt x="25091" y="29529"/>
                  <a:pt x="24907" y="29423"/>
                </a:cubicBezTo>
                <a:cubicBezTo>
                  <a:pt x="24907" y="28613"/>
                  <a:pt x="24907" y="27812"/>
                  <a:pt x="24942" y="27037"/>
                </a:cubicBezTo>
                <a:close/>
                <a:moveTo>
                  <a:pt x="18119" y="26782"/>
                </a:moveTo>
                <a:cubicBezTo>
                  <a:pt x="18304" y="26852"/>
                  <a:pt x="18488" y="26931"/>
                  <a:pt x="18673" y="26967"/>
                </a:cubicBezTo>
                <a:cubicBezTo>
                  <a:pt x="18779" y="27917"/>
                  <a:pt x="18893" y="28868"/>
                  <a:pt x="19043" y="29793"/>
                </a:cubicBezTo>
                <a:cubicBezTo>
                  <a:pt x="18858" y="29749"/>
                  <a:pt x="18673" y="29713"/>
                  <a:pt x="18488" y="29643"/>
                </a:cubicBezTo>
                <a:cubicBezTo>
                  <a:pt x="18339" y="28692"/>
                  <a:pt x="18233" y="27733"/>
                  <a:pt x="18119" y="26782"/>
                </a:cubicBezTo>
                <a:close/>
                <a:moveTo>
                  <a:pt x="4402" y="25461"/>
                </a:moveTo>
                <a:lnTo>
                  <a:pt x="4402" y="25461"/>
                </a:lnTo>
                <a:cubicBezTo>
                  <a:pt x="4473" y="25496"/>
                  <a:pt x="4552" y="25532"/>
                  <a:pt x="4622" y="25567"/>
                </a:cubicBezTo>
                <a:cubicBezTo>
                  <a:pt x="4772" y="25646"/>
                  <a:pt x="4913" y="25681"/>
                  <a:pt x="5062" y="25752"/>
                </a:cubicBezTo>
                <a:cubicBezTo>
                  <a:pt x="5133" y="27152"/>
                  <a:pt x="5177" y="28543"/>
                  <a:pt x="5247" y="29934"/>
                </a:cubicBezTo>
                <a:cubicBezTo>
                  <a:pt x="5027" y="29863"/>
                  <a:pt x="4807" y="29749"/>
                  <a:pt x="4552" y="29678"/>
                </a:cubicBezTo>
                <a:cubicBezTo>
                  <a:pt x="4517" y="28287"/>
                  <a:pt x="4437" y="26887"/>
                  <a:pt x="4402" y="25461"/>
                </a:cubicBezTo>
                <a:close/>
                <a:moveTo>
                  <a:pt x="30594" y="27733"/>
                </a:moveTo>
                <a:cubicBezTo>
                  <a:pt x="30779" y="27812"/>
                  <a:pt x="30964" y="27882"/>
                  <a:pt x="31104" y="27953"/>
                </a:cubicBezTo>
                <a:cubicBezTo>
                  <a:pt x="31149" y="28287"/>
                  <a:pt x="31149" y="28613"/>
                  <a:pt x="31149" y="28948"/>
                </a:cubicBezTo>
                <a:lnTo>
                  <a:pt x="31149" y="29969"/>
                </a:lnTo>
                <a:cubicBezTo>
                  <a:pt x="30928" y="29898"/>
                  <a:pt x="30708" y="29793"/>
                  <a:pt x="30488" y="29713"/>
                </a:cubicBezTo>
                <a:cubicBezTo>
                  <a:pt x="30488" y="29273"/>
                  <a:pt x="30523" y="28833"/>
                  <a:pt x="30559" y="28428"/>
                </a:cubicBezTo>
                <a:cubicBezTo>
                  <a:pt x="30594" y="28138"/>
                  <a:pt x="30594" y="27917"/>
                  <a:pt x="30594" y="27733"/>
                </a:cubicBezTo>
                <a:close/>
                <a:moveTo>
                  <a:pt x="18744" y="27002"/>
                </a:moveTo>
                <a:lnTo>
                  <a:pt x="18744" y="27002"/>
                </a:lnTo>
                <a:cubicBezTo>
                  <a:pt x="18964" y="27072"/>
                  <a:pt x="19184" y="27152"/>
                  <a:pt x="19404" y="27222"/>
                </a:cubicBezTo>
                <a:lnTo>
                  <a:pt x="19439" y="27222"/>
                </a:lnTo>
                <a:cubicBezTo>
                  <a:pt x="19554" y="28138"/>
                  <a:pt x="19659" y="29088"/>
                  <a:pt x="19809" y="30013"/>
                </a:cubicBezTo>
                <a:cubicBezTo>
                  <a:pt x="19589" y="29934"/>
                  <a:pt x="19334" y="29863"/>
                  <a:pt x="19114" y="29828"/>
                </a:cubicBezTo>
                <a:cubicBezTo>
                  <a:pt x="18964" y="28868"/>
                  <a:pt x="18823" y="27917"/>
                  <a:pt x="18744" y="27002"/>
                </a:cubicBezTo>
                <a:close/>
                <a:moveTo>
                  <a:pt x="25602" y="27372"/>
                </a:moveTo>
                <a:cubicBezTo>
                  <a:pt x="25822" y="27512"/>
                  <a:pt x="26042" y="27627"/>
                  <a:pt x="26262" y="27733"/>
                </a:cubicBezTo>
                <a:cubicBezTo>
                  <a:pt x="26192" y="28507"/>
                  <a:pt x="26157" y="29273"/>
                  <a:pt x="26157" y="30048"/>
                </a:cubicBezTo>
                <a:cubicBezTo>
                  <a:pt x="25972" y="29969"/>
                  <a:pt x="25752" y="29863"/>
                  <a:pt x="25532" y="29749"/>
                </a:cubicBezTo>
                <a:cubicBezTo>
                  <a:pt x="25532" y="28948"/>
                  <a:pt x="25567" y="28173"/>
                  <a:pt x="25602" y="27372"/>
                </a:cubicBezTo>
                <a:close/>
                <a:moveTo>
                  <a:pt x="5133" y="25787"/>
                </a:moveTo>
                <a:lnTo>
                  <a:pt x="5133" y="25787"/>
                </a:lnTo>
                <a:cubicBezTo>
                  <a:pt x="5282" y="25831"/>
                  <a:pt x="5432" y="25901"/>
                  <a:pt x="5617" y="25972"/>
                </a:cubicBezTo>
                <a:cubicBezTo>
                  <a:pt x="5652" y="27328"/>
                  <a:pt x="5723" y="28727"/>
                  <a:pt x="5793" y="30083"/>
                </a:cubicBezTo>
                <a:cubicBezTo>
                  <a:pt x="5652" y="30048"/>
                  <a:pt x="5467" y="29969"/>
                  <a:pt x="5318" y="29934"/>
                </a:cubicBezTo>
                <a:cubicBezTo>
                  <a:pt x="5247" y="28543"/>
                  <a:pt x="5177" y="27187"/>
                  <a:pt x="5133" y="25787"/>
                </a:cubicBezTo>
                <a:close/>
                <a:moveTo>
                  <a:pt x="19518" y="27257"/>
                </a:moveTo>
                <a:lnTo>
                  <a:pt x="19518" y="27257"/>
                </a:lnTo>
                <a:cubicBezTo>
                  <a:pt x="19703" y="27328"/>
                  <a:pt x="19923" y="27372"/>
                  <a:pt x="20100" y="27442"/>
                </a:cubicBezTo>
                <a:cubicBezTo>
                  <a:pt x="20214" y="28358"/>
                  <a:pt x="20320" y="29273"/>
                  <a:pt x="20469" y="30189"/>
                </a:cubicBezTo>
                <a:cubicBezTo>
                  <a:pt x="20284" y="30118"/>
                  <a:pt x="20064" y="30083"/>
                  <a:pt x="19879" y="30013"/>
                </a:cubicBezTo>
                <a:cubicBezTo>
                  <a:pt x="19739" y="29088"/>
                  <a:pt x="19589" y="28173"/>
                  <a:pt x="19518" y="27257"/>
                </a:cubicBezTo>
                <a:close/>
                <a:moveTo>
                  <a:pt x="31184" y="27953"/>
                </a:moveTo>
                <a:cubicBezTo>
                  <a:pt x="31439" y="28067"/>
                  <a:pt x="31694" y="28173"/>
                  <a:pt x="31950" y="28287"/>
                </a:cubicBezTo>
                <a:cubicBezTo>
                  <a:pt x="31950" y="28393"/>
                  <a:pt x="31950" y="28543"/>
                  <a:pt x="31985" y="28692"/>
                </a:cubicBezTo>
                <a:cubicBezTo>
                  <a:pt x="31985" y="29053"/>
                  <a:pt x="31985" y="29458"/>
                  <a:pt x="31950" y="29828"/>
                </a:cubicBezTo>
                <a:lnTo>
                  <a:pt x="31950" y="30268"/>
                </a:lnTo>
                <a:cubicBezTo>
                  <a:pt x="31765" y="30189"/>
                  <a:pt x="31545" y="30118"/>
                  <a:pt x="31369" y="30048"/>
                </a:cubicBezTo>
                <a:cubicBezTo>
                  <a:pt x="31325" y="30048"/>
                  <a:pt x="31254" y="30013"/>
                  <a:pt x="31219" y="30013"/>
                </a:cubicBezTo>
                <a:cubicBezTo>
                  <a:pt x="31219" y="29643"/>
                  <a:pt x="31219" y="29273"/>
                  <a:pt x="31184" y="28948"/>
                </a:cubicBezTo>
                <a:lnTo>
                  <a:pt x="31184" y="27953"/>
                </a:lnTo>
                <a:close/>
                <a:moveTo>
                  <a:pt x="5652" y="26007"/>
                </a:moveTo>
                <a:lnTo>
                  <a:pt x="5652" y="26007"/>
                </a:lnTo>
                <a:cubicBezTo>
                  <a:pt x="5872" y="26086"/>
                  <a:pt x="6057" y="26157"/>
                  <a:pt x="6277" y="26227"/>
                </a:cubicBezTo>
                <a:cubicBezTo>
                  <a:pt x="6348" y="27592"/>
                  <a:pt x="6418" y="28948"/>
                  <a:pt x="6497" y="30303"/>
                </a:cubicBezTo>
                <a:cubicBezTo>
                  <a:pt x="6277" y="30233"/>
                  <a:pt x="6057" y="30189"/>
                  <a:pt x="5872" y="30118"/>
                </a:cubicBezTo>
                <a:cubicBezTo>
                  <a:pt x="5793" y="28727"/>
                  <a:pt x="5723" y="27372"/>
                  <a:pt x="5652" y="26007"/>
                </a:cubicBezTo>
                <a:close/>
                <a:moveTo>
                  <a:pt x="20179" y="27477"/>
                </a:moveTo>
                <a:lnTo>
                  <a:pt x="20179" y="27477"/>
                </a:lnTo>
                <a:cubicBezTo>
                  <a:pt x="20434" y="27548"/>
                  <a:pt x="20725" y="27662"/>
                  <a:pt x="20980" y="27733"/>
                </a:cubicBezTo>
                <a:cubicBezTo>
                  <a:pt x="21024" y="28613"/>
                  <a:pt x="21130" y="29493"/>
                  <a:pt x="21244" y="30409"/>
                </a:cubicBezTo>
                <a:cubicBezTo>
                  <a:pt x="20980" y="30339"/>
                  <a:pt x="20760" y="30268"/>
                  <a:pt x="20540" y="30189"/>
                </a:cubicBezTo>
                <a:cubicBezTo>
                  <a:pt x="20399" y="29273"/>
                  <a:pt x="20249" y="28393"/>
                  <a:pt x="20179" y="27477"/>
                </a:cubicBezTo>
                <a:close/>
                <a:moveTo>
                  <a:pt x="26306" y="27768"/>
                </a:moveTo>
                <a:lnTo>
                  <a:pt x="26967" y="28102"/>
                </a:lnTo>
                <a:cubicBezTo>
                  <a:pt x="26923" y="28833"/>
                  <a:pt x="26887" y="29608"/>
                  <a:pt x="26887" y="30409"/>
                </a:cubicBezTo>
                <a:lnTo>
                  <a:pt x="26227" y="30083"/>
                </a:lnTo>
                <a:cubicBezTo>
                  <a:pt x="26227" y="29308"/>
                  <a:pt x="26262" y="28543"/>
                  <a:pt x="26306" y="27768"/>
                </a:cubicBezTo>
                <a:close/>
                <a:moveTo>
                  <a:pt x="6348" y="26271"/>
                </a:moveTo>
                <a:lnTo>
                  <a:pt x="6348" y="26271"/>
                </a:lnTo>
                <a:cubicBezTo>
                  <a:pt x="6568" y="26342"/>
                  <a:pt x="6753" y="26412"/>
                  <a:pt x="6973" y="26526"/>
                </a:cubicBezTo>
                <a:cubicBezTo>
                  <a:pt x="7043" y="27847"/>
                  <a:pt x="7158" y="29168"/>
                  <a:pt x="7228" y="30488"/>
                </a:cubicBezTo>
                <a:cubicBezTo>
                  <a:pt x="7008" y="30453"/>
                  <a:pt x="6788" y="30374"/>
                  <a:pt x="6568" y="30303"/>
                </a:cubicBezTo>
                <a:cubicBezTo>
                  <a:pt x="6453" y="28983"/>
                  <a:pt x="6383" y="27627"/>
                  <a:pt x="6348" y="26271"/>
                </a:cubicBezTo>
                <a:close/>
                <a:moveTo>
                  <a:pt x="31985" y="28287"/>
                </a:moveTo>
                <a:cubicBezTo>
                  <a:pt x="32249" y="28393"/>
                  <a:pt x="32469" y="28472"/>
                  <a:pt x="32689" y="28578"/>
                </a:cubicBezTo>
                <a:cubicBezTo>
                  <a:pt x="32724" y="28692"/>
                  <a:pt x="32724" y="28798"/>
                  <a:pt x="32724" y="28948"/>
                </a:cubicBezTo>
                <a:cubicBezTo>
                  <a:pt x="32760" y="29308"/>
                  <a:pt x="32724" y="29713"/>
                  <a:pt x="32689" y="30083"/>
                </a:cubicBezTo>
                <a:lnTo>
                  <a:pt x="32689" y="30559"/>
                </a:lnTo>
                <a:cubicBezTo>
                  <a:pt x="32469" y="30488"/>
                  <a:pt x="32205" y="30374"/>
                  <a:pt x="31985" y="30303"/>
                </a:cubicBezTo>
                <a:cubicBezTo>
                  <a:pt x="31985" y="30154"/>
                  <a:pt x="32029" y="29969"/>
                  <a:pt x="32029" y="29828"/>
                </a:cubicBezTo>
                <a:cubicBezTo>
                  <a:pt x="32029" y="29458"/>
                  <a:pt x="32064" y="29053"/>
                  <a:pt x="32029" y="28692"/>
                </a:cubicBezTo>
                <a:cubicBezTo>
                  <a:pt x="32029" y="28543"/>
                  <a:pt x="32029" y="28428"/>
                  <a:pt x="31985" y="28287"/>
                </a:cubicBezTo>
                <a:close/>
                <a:moveTo>
                  <a:pt x="21024" y="27768"/>
                </a:moveTo>
                <a:lnTo>
                  <a:pt x="21024" y="27768"/>
                </a:lnTo>
                <a:cubicBezTo>
                  <a:pt x="21244" y="27847"/>
                  <a:pt x="21420" y="27917"/>
                  <a:pt x="21640" y="27988"/>
                </a:cubicBezTo>
                <a:cubicBezTo>
                  <a:pt x="21684" y="28868"/>
                  <a:pt x="21755" y="29713"/>
                  <a:pt x="21860" y="30594"/>
                </a:cubicBezTo>
                <a:cubicBezTo>
                  <a:pt x="21684" y="30523"/>
                  <a:pt x="21499" y="30488"/>
                  <a:pt x="21279" y="30409"/>
                </a:cubicBezTo>
                <a:cubicBezTo>
                  <a:pt x="21165" y="29529"/>
                  <a:pt x="21094" y="28648"/>
                  <a:pt x="21024" y="27768"/>
                </a:cubicBezTo>
                <a:close/>
                <a:moveTo>
                  <a:pt x="7043" y="26526"/>
                </a:moveTo>
                <a:lnTo>
                  <a:pt x="7043" y="26526"/>
                </a:lnTo>
                <a:cubicBezTo>
                  <a:pt x="7263" y="26597"/>
                  <a:pt x="7519" y="26711"/>
                  <a:pt x="7774" y="26782"/>
                </a:cubicBezTo>
                <a:cubicBezTo>
                  <a:pt x="7853" y="28067"/>
                  <a:pt x="7924" y="29388"/>
                  <a:pt x="8038" y="30708"/>
                </a:cubicBezTo>
                <a:cubicBezTo>
                  <a:pt x="7774" y="30629"/>
                  <a:pt x="7519" y="30559"/>
                  <a:pt x="7299" y="30523"/>
                </a:cubicBezTo>
                <a:cubicBezTo>
                  <a:pt x="7193" y="29203"/>
                  <a:pt x="7114" y="27847"/>
                  <a:pt x="7043" y="26526"/>
                </a:cubicBezTo>
                <a:close/>
                <a:moveTo>
                  <a:pt x="27037" y="28138"/>
                </a:moveTo>
                <a:cubicBezTo>
                  <a:pt x="27257" y="28287"/>
                  <a:pt x="27512" y="28393"/>
                  <a:pt x="27733" y="28507"/>
                </a:cubicBezTo>
                <a:cubicBezTo>
                  <a:pt x="27697" y="29273"/>
                  <a:pt x="27662" y="30013"/>
                  <a:pt x="27697" y="30744"/>
                </a:cubicBezTo>
                <a:cubicBezTo>
                  <a:pt x="27442" y="30629"/>
                  <a:pt x="27187" y="30523"/>
                  <a:pt x="26967" y="30409"/>
                </a:cubicBezTo>
                <a:cubicBezTo>
                  <a:pt x="26967" y="29643"/>
                  <a:pt x="26967" y="28868"/>
                  <a:pt x="27037" y="28138"/>
                </a:cubicBezTo>
                <a:close/>
                <a:moveTo>
                  <a:pt x="7818" y="26782"/>
                </a:moveTo>
                <a:lnTo>
                  <a:pt x="7818" y="26782"/>
                </a:lnTo>
                <a:cubicBezTo>
                  <a:pt x="8038" y="26852"/>
                  <a:pt x="8258" y="26931"/>
                  <a:pt x="8434" y="26967"/>
                </a:cubicBezTo>
                <a:cubicBezTo>
                  <a:pt x="8549" y="28252"/>
                  <a:pt x="8619" y="29529"/>
                  <a:pt x="8734" y="30814"/>
                </a:cubicBezTo>
                <a:lnTo>
                  <a:pt x="8619" y="30814"/>
                </a:lnTo>
                <a:cubicBezTo>
                  <a:pt x="8434" y="30779"/>
                  <a:pt x="8258" y="30744"/>
                  <a:pt x="8073" y="30708"/>
                </a:cubicBezTo>
                <a:cubicBezTo>
                  <a:pt x="7994" y="29388"/>
                  <a:pt x="7888" y="28102"/>
                  <a:pt x="7818" y="26782"/>
                </a:cubicBezTo>
                <a:close/>
                <a:moveTo>
                  <a:pt x="21684" y="27988"/>
                </a:moveTo>
                <a:lnTo>
                  <a:pt x="21684" y="27988"/>
                </a:lnTo>
                <a:cubicBezTo>
                  <a:pt x="21904" y="28067"/>
                  <a:pt x="22080" y="28173"/>
                  <a:pt x="22301" y="28252"/>
                </a:cubicBezTo>
                <a:cubicBezTo>
                  <a:pt x="22345" y="29088"/>
                  <a:pt x="22415" y="29969"/>
                  <a:pt x="22521" y="30849"/>
                </a:cubicBezTo>
                <a:cubicBezTo>
                  <a:pt x="22301" y="30779"/>
                  <a:pt x="22124" y="30708"/>
                  <a:pt x="21940" y="30629"/>
                </a:cubicBezTo>
                <a:cubicBezTo>
                  <a:pt x="21825" y="29749"/>
                  <a:pt x="21755" y="28868"/>
                  <a:pt x="21684" y="27988"/>
                </a:cubicBezTo>
                <a:close/>
                <a:moveTo>
                  <a:pt x="8549" y="27002"/>
                </a:moveTo>
                <a:cubicBezTo>
                  <a:pt x="8734" y="27072"/>
                  <a:pt x="8954" y="27108"/>
                  <a:pt x="9174" y="27152"/>
                </a:cubicBezTo>
                <a:cubicBezTo>
                  <a:pt x="9244" y="28428"/>
                  <a:pt x="9359" y="29678"/>
                  <a:pt x="9464" y="30928"/>
                </a:cubicBezTo>
                <a:cubicBezTo>
                  <a:pt x="9244" y="30928"/>
                  <a:pt x="9024" y="30893"/>
                  <a:pt x="8804" y="30849"/>
                </a:cubicBezTo>
                <a:cubicBezTo>
                  <a:pt x="8698" y="29573"/>
                  <a:pt x="8584" y="28287"/>
                  <a:pt x="8514" y="27002"/>
                </a:cubicBezTo>
                <a:close/>
                <a:moveTo>
                  <a:pt x="9209" y="27152"/>
                </a:moveTo>
                <a:cubicBezTo>
                  <a:pt x="9429" y="27222"/>
                  <a:pt x="9684" y="27257"/>
                  <a:pt x="9905" y="27292"/>
                </a:cubicBezTo>
                <a:cubicBezTo>
                  <a:pt x="9975" y="28543"/>
                  <a:pt x="10089" y="29793"/>
                  <a:pt x="10239" y="31034"/>
                </a:cubicBezTo>
                <a:cubicBezTo>
                  <a:pt x="9975" y="30999"/>
                  <a:pt x="9755" y="30999"/>
                  <a:pt x="9535" y="30964"/>
                </a:cubicBezTo>
                <a:cubicBezTo>
                  <a:pt x="9394" y="29678"/>
                  <a:pt x="9315" y="28428"/>
                  <a:pt x="9209" y="27152"/>
                </a:cubicBezTo>
                <a:close/>
                <a:moveTo>
                  <a:pt x="27768" y="28543"/>
                </a:moveTo>
                <a:cubicBezTo>
                  <a:pt x="27988" y="28648"/>
                  <a:pt x="28173" y="28763"/>
                  <a:pt x="28358" y="28833"/>
                </a:cubicBezTo>
                <a:cubicBezTo>
                  <a:pt x="28358" y="29273"/>
                  <a:pt x="28322" y="29713"/>
                  <a:pt x="28358" y="30154"/>
                </a:cubicBezTo>
                <a:cubicBezTo>
                  <a:pt x="28358" y="30453"/>
                  <a:pt x="28393" y="30744"/>
                  <a:pt x="28393" y="31034"/>
                </a:cubicBezTo>
                <a:cubicBezTo>
                  <a:pt x="28322" y="30999"/>
                  <a:pt x="28243" y="30964"/>
                  <a:pt x="28138" y="30928"/>
                </a:cubicBezTo>
                <a:cubicBezTo>
                  <a:pt x="27988" y="30893"/>
                  <a:pt x="27882" y="30814"/>
                  <a:pt x="27733" y="30779"/>
                </a:cubicBezTo>
                <a:cubicBezTo>
                  <a:pt x="27733" y="30013"/>
                  <a:pt x="27733" y="29273"/>
                  <a:pt x="27768" y="28543"/>
                </a:cubicBezTo>
                <a:close/>
                <a:moveTo>
                  <a:pt x="22380" y="28287"/>
                </a:moveTo>
                <a:lnTo>
                  <a:pt x="22380" y="28287"/>
                </a:lnTo>
                <a:cubicBezTo>
                  <a:pt x="22565" y="28358"/>
                  <a:pt x="22785" y="28428"/>
                  <a:pt x="22961" y="28543"/>
                </a:cubicBezTo>
                <a:cubicBezTo>
                  <a:pt x="23005" y="29388"/>
                  <a:pt x="23075" y="30233"/>
                  <a:pt x="23146" y="31113"/>
                </a:cubicBezTo>
                <a:cubicBezTo>
                  <a:pt x="22961" y="30999"/>
                  <a:pt x="22741" y="30928"/>
                  <a:pt x="22565" y="30849"/>
                </a:cubicBezTo>
                <a:cubicBezTo>
                  <a:pt x="22485" y="30013"/>
                  <a:pt x="22415" y="29132"/>
                  <a:pt x="22380" y="28287"/>
                </a:cubicBezTo>
                <a:close/>
                <a:moveTo>
                  <a:pt x="9975" y="27292"/>
                </a:moveTo>
                <a:lnTo>
                  <a:pt x="9975" y="27292"/>
                </a:lnTo>
                <a:cubicBezTo>
                  <a:pt x="10195" y="27328"/>
                  <a:pt x="10415" y="27372"/>
                  <a:pt x="10635" y="27407"/>
                </a:cubicBezTo>
                <a:lnTo>
                  <a:pt x="10679" y="27407"/>
                </a:lnTo>
                <a:lnTo>
                  <a:pt x="11005" y="31149"/>
                </a:lnTo>
                <a:cubicBezTo>
                  <a:pt x="10785" y="31113"/>
                  <a:pt x="10530" y="31069"/>
                  <a:pt x="10274" y="31069"/>
                </a:cubicBezTo>
                <a:cubicBezTo>
                  <a:pt x="10160" y="29793"/>
                  <a:pt x="10054" y="28543"/>
                  <a:pt x="9975" y="27292"/>
                </a:cubicBezTo>
                <a:close/>
                <a:moveTo>
                  <a:pt x="10715" y="27407"/>
                </a:moveTo>
                <a:cubicBezTo>
                  <a:pt x="10970" y="27442"/>
                  <a:pt x="11190" y="27477"/>
                  <a:pt x="11445" y="27548"/>
                </a:cubicBezTo>
                <a:cubicBezTo>
                  <a:pt x="11560" y="28763"/>
                  <a:pt x="11665" y="30013"/>
                  <a:pt x="11815" y="31219"/>
                </a:cubicBezTo>
                <a:cubicBezTo>
                  <a:pt x="11560" y="31219"/>
                  <a:pt x="11296" y="31184"/>
                  <a:pt x="11075" y="31149"/>
                </a:cubicBezTo>
                <a:cubicBezTo>
                  <a:pt x="10935" y="29898"/>
                  <a:pt x="10820" y="28648"/>
                  <a:pt x="10715" y="27407"/>
                </a:cubicBezTo>
                <a:close/>
                <a:moveTo>
                  <a:pt x="11516" y="27548"/>
                </a:moveTo>
                <a:lnTo>
                  <a:pt x="11516" y="27548"/>
                </a:lnTo>
                <a:cubicBezTo>
                  <a:pt x="11780" y="27592"/>
                  <a:pt x="12035" y="27627"/>
                  <a:pt x="12290" y="27697"/>
                </a:cubicBezTo>
                <a:cubicBezTo>
                  <a:pt x="12396" y="28912"/>
                  <a:pt x="12511" y="30118"/>
                  <a:pt x="12660" y="31333"/>
                </a:cubicBezTo>
                <a:cubicBezTo>
                  <a:pt x="12581" y="31333"/>
                  <a:pt x="12546" y="31289"/>
                  <a:pt x="12511" y="31289"/>
                </a:cubicBezTo>
                <a:cubicBezTo>
                  <a:pt x="12290" y="31289"/>
                  <a:pt x="12070" y="31254"/>
                  <a:pt x="11850" y="31219"/>
                </a:cubicBezTo>
                <a:cubicBezTo>
                  <a:pt x="11736" y="30013"/>
                  <a:pt x="11595" y="28763"/>
                  <a:pt x="11516" y="27548"/>
                </a:cubicBezTo>
                <a:close/>
                <a:moveTo>
                  <a:pt x="28428" y="28868"/>
                </a:moveTo>
                <a:cubicBezTo>
                  <a:pt x="28683" y="29018"/>
                  <a:pt x="28948" y="29132"/>
                  <a:pt x="29203" y="29238"/>
                </a:cubicBezTo>
                <a:cubicBezTo>
                  <a:pt x="29203" y="29969"/>
                  <a:pt x="29203" y="30673"/>
                  <a:pt x="29238" y="31333"/>
                </a:cubicBezTo>
                <a:cubicBezTo>
                  <a:pt x="28983" y="31254"/>
                  <a:pt x="28727" y="31184"/>
                  <a:pt x="28463" y="31069"/>
                </a:cubicBezTo>
                <a:cubicBezTo>
                  <a:pt x="28428" y="30779"/>
                  <a:pt x="28428" y="30488"/>
                  <a:pt x="28393" y="30154"/>
                </a:cubicBezTo>
                <a:cubicBezTo>
                  <a:pt x="28393" y="29713"/>
                  <a:pt x="28393" y="29308"/>
                  <a:pt x="28428" y="28868"/>
                </a:cubicBezTo>
                <a:close/>
                <a:moveTo>
                  <a:pt x="23040" y="28543"/>
                </a:moveTo>
                <a:lnTo>
                  <a:pt x="23040" y="28543"/>
                </a:lnTo>
                <a:cubicBezTo>
                  <a:pt x="23225" y="28648"/>
                  <a:pt x="23401" y="28727"/>
                  <a:pt x="23586" y="28833"/>
                </a:cubicBezTo>
                <a:cubicBezTo>
                  <a:pt x="23621" y="29678"/>
                  <a:pt x="23700" y="30523"/>
                  <a:pt x="23771" y="31369"/>
                </a:cubicBezTo>
                <a:cubicBezTo>
                  <a:pt x="23586" y="31289"/>
                  <a:pt x="23366" y="31184"/>
                  <a:pt x="23181" y="31113"/>
                </a:cubicBezTo>
                <a:cubicBezTo>
                  <a:pt x="23110" y="30268"/>
                  <a:pt x="23075" y="29388"/>
                  <a:pt x="23040" y="28543"/>
                </a:cubicBezTo>
                <a:close/>
                <a:moveTo>
                  <a:pt x="12326" y="27697"/>
                </a:moveTo>
                <a:lnTo>
                  <a:pt x="12326" y="27697"/>
                </a:lnTo>
                <a:cubicBezTo>
                  <a:pt x="12440" y="27733"/>
                  <a:pt x="12546" y="27768"/>
                  <a:pt x="12660" y="27768"/>
                </a:cubicBezTo>
                <a:cubicBezTo>
                  <a:pt x="12766" y="27812"/>
                  <a:pt x="12916" y="27847"/>
                  <a:pt x="13056" y="27917"/>
                </a:cubicBezTo>
                <a:cubicBezTo>
                  <a:pt x="13171" y="29053"/>
                  <a:pt x="13276" y="30233"/>
                  <a:pt x="13426" y="31404"/>
                </a:cubicBezTo>
                <a:cubicBezTo>
                  <a:pt x="13171" y="31369"/>
                  <a:pt x="12951" y="31369"/>
                  <a:pt x="12695" y="31333"/>
                </a:cubicBezTo>
                <a:cubicBezTo>
                  <a:pt x="12581" y="30118"/>
                  <a:pt x="12440" y="28912"/>
                  <a:pt x="12326" y="27697"/>
                </a:cubicBezTo>
                <a:close/>
                <a:moveTo>
                  <a:pt x="13100" y="27917"/>
                </a:moveTo>
                <a:lnTo>
                  <a:pt x="13100" y="27917"/>
                </a:lnTo>
                <a:cubicBezTo>
                  <a:pt x="13241" y="27953"/>
                  <a:pt x="13426" y="28032"/>
                  <a:pt x="13576" y="28067"/>
                </a:cubicBezTo>
                <a:cubicBezTo>
                  <a:pt x="13681" y="29203"/>
                  <a:pt x="13796" y="30339"/>
                  <a:pt x="13937" y="31439"/>
                </a:cubicBezTo>
                <a:cubicBezTo>
                  <a:pt x="13796" y="31439"/>
                  <a:pt x="13646" y="31439"/>
                  <a:pt x="13461" y="31404"/>
                </a:cubicBezTo>
                <a:cubicBezTo>
                  <a:pt x="13356" y="30233"/>
                  <a:pt x="13206" y="29088"/>
                  <a:pt x="13100" y="27917"/>
                </a:cubicBezTo>
                <a:close/>
                <a:moveTo>
                  <a:pt x="13646" y="28102"/>
                </a:moveTo>
                <a:cubicBezTo>
                  <a:pt x="13761" y="29238"/>
                  <a:pt x="13902" y="30339"/>
                  <a:pt x="14051" y="31474"/>
                </a:cubicBezTo>
                <a:lnTo>
                  <a:pt x="13981" y="31474"/>
                </a:lnTo>
                <a:cubicBezTo>
                  <a:pt x="13866" y="30339"/>
                  <a:pt x="13717" y="29203"/>
                  <a:pt x="13611" y="28102"/>
                </a:cubicBezTo>
                <a:close/>
                <a:moveTo>
                  <a:pt x="13717" y="28138"/>
                </a:moveTo>
                <a:lnTo>
                  <a:pt x="13717" y="28138"/>
                </a:lnTo>
                <a:cubicBezTo>
                  <a:pt x="13937" y="28208"/>
                  <a:pt x="14157" y="28287"/>
                  <a:pt x="14377" y="28358"/>
                </a:cubicBezTo>
                <a:cubicBezTo>
                  <a:pt x="14527" y="29423"/>
                  <a:pt x="14641" y="30488"/>
                  <a:pt x="14782" y="31553"/>
                </a:cubicBezTo>
                <a:cubicBezTo>
                  <a:pt x="14562" y="31553"/>
                  <a:pt x="14342" y="31509"/>
                  <a:pt x="14086" y="31474"/>
                </a:cubicBezTo>
                <a:cubicBezTo>
                  <a:pt x="13937" y="30339"/>
                  <a:pt x="13831" y="29238"/>
                  <a:pt x="13717" y="28138"/>
                </a:cubicBezTo>
                <a:close/>
                <a:moveTo>
                  <a:pt x="29238" y="29273"/>
                </a:moveTo>
                <a:lnTo>
                  <a:pt x="29238" y="29273"/>
                </a:lnTo>
                <a:cubicBezTo>
                  <a:pt x="29458" y="29353"/>
                  <a:pt x="29678" y="29458"/>
                  <a:pt x="29863" y="29529"/>
                </a:cubicBezTo>
                <a:cubicBezTo>
                  <a:pt x="29898" y="30233"/>
                  <a:pt x="29898" y="30893"/>
                  <a:pt x="29969" y="31589"/>
                </a:cubicBezTo>
                <a:cubicBezTo>
                  <a:pt x="29749" y="31509"/>
                  <a:pt x="29529" y="31439"/>
                  <a:pt x="29308" y="31369"/>
                </a:cubicBezTo>
                <a:cubicBezTo>
                  <a:pt x="29273" y="30673"/>
                  <a:pt x="29238" y="29969"/>
                  <a:pt x="29238" y="29273"/>
                </a:cubicBezTo>
                <a:close/>
                <a:moveTo>
                  <a:pt x="14456" y="28393"/>
                </a:moveTo>
                <a:lnTo>
                  <a:pt x="14456" y="28393"/>
                </a:lnTo>
                <a:cubicBezTo>
                  <a:pt x="14562" y="28428"/>
                  <a:pt x="14676" y="28472"/>
                  <a:pt x="14782" y="28543"/>
                </a:cubicBezTo>
                <a:cubicBezTo>
                  <a:pt x="14932" y="28578"/>
                  <a:pt x="15081" y="28648"/>
                  <a:pt x="15222" y="28692"/>
                </a:cubicBezTo>
                <a:cubicBezTo>
                  <a:pt x="15337" y="29678"/>
                  <a:pt x="15442" y="30673"/>
                  <a:pt x="15592" y="31659"/>
                </a:cubicBezTo>
                <a:cubicBezTo>
                  <a:pt x="15372" y="31624"/>
                  <a:pt x="15117" y="31589"/>
                  <a:pt x="14861" y="31589"/>
                </a:cubicBezTo>
                <a:cubicBezTo>
                  <a:pt x="14712" y="30523"/>
                  <a:pt x="14562" y="29458"/>
                  <a:pt x="14456" y="28393"/>
                </a:cubicBezTo>
                <a:close/>
                <a:moveTo>
                  <a:pt x="23665" y="28868"/>
                </a:moveTo>
                <a:lnTo>
                  <a:pt x="23991" y="29053"/>
                </a:lnTo>
                <a:cubicBezTo>
                  <a:pt x="24061" y="29053"/>
                  <a:pt x="24141" y="29088"/>
                  <a:pt x="24211" y="29132"/>
                </a:cubicBezTo>
                <a:cubicBezTo>
                  <a:pt x="24211" y="29969"/>
                  <a:pt x="24246" y="30814"/>
                  <a:pt x="24281" y="31659"/>
                </a:cubicBezTo>
                <a:cubicBezTo>
                  <a:pt x="24141" y="31553"/>
                  <a:pt x="23991" y="31474"/>
                  <a:pt x="23806" y="31404"/>
                </a:cubicBezTo>
                <a:cubicBezTo>
                  <a:pt x="23736" y="30559"/>
                  <a:pt x="23700" y="29713"/>
                  <a:pt x="23665" y="28868"/>
                </a:cubicBezTo>
                <a:close/>
                <a:moveTo>
                  <a:pt x="15257" y="28727"/>
                </a:moveTo>
                <a:lnTo>
                  <a:pt x="15257" y="28727"/>
                </a:lnTo>
                <a:cubicBezTo>
                  <a:pt x="15442" y="28798"/>
                  <a:pt x="15627" y="28833"/>
                  <a:pt x="15777" y="28912"/>
                </a:cubicBezTo>
                <a:cubicBezTo>
                  <a:pt x="15918" y="29863"/>
                  <a:pt x="16032" y="30814"/>
                  <a:pt x="16182" y="31774"/>
                </a:cubicBezTo>
                <a:cubicBezTo>
                  <a:pt x="16032" y="31730"/>
                  <a:pt x="15847" y="31694"/>
                  <a:pt x="15662" y="31694"/>
                </a:cubicBezTo>
                <a:cubicBezTo>
                  <a:pt x="15521" y="30708"/>
                  <a:pt x="15372" y="29713"/>
                  <a:pt x="15257" y="28727"/>
                </a:cubicBezTo>
                <a:close/>
                <a:moveTo>
                  <a:pt x="29934" y="29573"/>
                </a:moveTo>
                <a:lnTo>
                  <a:pt x="29934" y="29573"/>
                </a:lnTo>
                <a:cubicBezTo>
                  <a:pt x="30083" y="29608"/>
                  <a:pt x="30268" y="29678"/>
                  <a:pt x="30444" y="29749"/>
                </a:cubicBezTo>
                <a:cubicBezTo>
                  <a:pt x="30409" y="30233"/>
                  <a:pt x="30444" y="30744"/>
                  <a:pt x="30523" y="31289"/>
                </a:cubicBezTo>
                <a:cubicBezTo>
                  <a:pt x="30523" y="31439"/>
                  <a:pt x="30559" y="31624"/>
                  <a:pt x="30559" y="31774"/>
                </a:cubicBezTo>
                <a:cubicBezTo>
                  <a:pt x="30374" y="31694"/>
                  <a:pt x="30224" y="31659"/>
                  <a:pt x="30048" y="31589"/>
                </a:cubicBezTo>
                <a:cubicBezTo>
                  <a:pt x="29969" y="30928"/>
                  <a:pt x="29934" y="30233"/>
                  <a:pt x="29934" y="29573"/>
                </a:cubicBezTo>
                <a:close/>
                <a:moveTo>
                  <a:pt x="15847" y="28948"/>
                </a:moveTo>
                <a:cubicBezTo>
                  <a:pt x="15882" y="28948"/>
                  <a:pt x="15962" y="28983"/>
                  <a:pt x="15997" y="28983"/>
                </a:cubicBezTo>
                <a:cubicBezTo>
                  <a:pt x="16103" y="29018"/>
                  <a:pt x="16182" y="29053"/>
                  <a:pt x="16252" y="29053"/>
                </a:cubicBezTo>
                <a:cubicBezTo>
                  <a:pt x="16402" y="30013"/>
                  <a:pt x="16508" y="30928"/>
                  <a:pt x="16657" y="31844"/>
                </a:cubicBezTo>
                <a:lnTo>
                  <a:pt x="16622" y="31844"/>
                </a:lnTo>
                <a:cubicBezTo>
                  <a:pt x="16472" y="31809"/>
                  <a:pt x="16358" y="31809"/>
                  <a:pt x="16252" y="31774"/>
                </a:cubicBezTo>
                <a:cubicBezTo>
                  <a:pt x="16103" y="30849"/>
                  <a:pt x="15962" y="29898"/>
                  <a:pt x="15847" y="28948"/>
                </a:cubicBezTo>
                <a:close/>
                <a:moveTo>
                  <a:pt x="24281" y="29168"/>
                </a:moveTo>
                <a:lnTo>
                  <a:pt x="24281" y="29168"/>
                </a:lnTo>
                <a:cubicBezTo>
                  <a:pt x="24466" y="29273"/>
                  <a:pt x="24651" y="29388"/>
                  <a:pt x="24836" y="29458"/>
                </a:cubicBezTo>
                <a:cubicBezTo>
                  <a:pt x="24871" y="30268"/>
                  <a:pt x="24871" y="31113"/>
                  <a:pt x="24942" y="31950"/>
                </a:cubicBezTo>
                <a:cubicBezTo>
                  <a:pt x="24722" y="31844"/>
                  <a:pt x="24546" y="31774"/>
                  <a:pt x="24361" y="31659"/>
                </a:cubicBezTo>
                <a:cubicBezTo>
                  <a:pt x="24325" y="30849"/>
                  <a:pt x="24281" y="30013"/>
                  <a:pt x="24281" y="29168"/>
                </a:cubicBezTo>
                <a:close/>
                <a:moveTo>
                  <a:pt x="16323" y="29088"/>
                </a:moveTo>
                <a:cubicBezTo>
                  <a:pt x="16543" y="29168"/>
                  <a:pt x="16728" y="29238"/>
                  <a:pt x="16948" y="29308"/>
                </a:cubicBezTo>
                <a:cubicBezTo>
                  <a:pt x="17097" y="30189"/>
                  <a:pt x="17203" y="31069"/>
                  <a:pt x="17388" y="31994"/>
                </a:cubicBezTo>
                <a:cubicBezTo>
                  <a:pt x="17168" y="31950"/>
                  <a:pt x="16948" y="31914"/>
                  <a:pt x="16728" y="31879"/>
                </a:cubicBezTo>
                <a:cubicBezTo>
                  <a:pt x="16578" y="30928"/>
                  <a:pt x="16437" y="30013"/>
                  <a:pt x="16323" y="29088"/>
                </a:cubicBezTo>
                <a:close/>
                <a:moveTo>
                  <a:pt x="30488" y="29793"/>
                </a:moveTo>
                <a:lnTo>
                  <a:pt x="30488" y="29793"/>
                </a:lnTo>
                <a:cubicBezTo>
                  <a:pt x="30708" y="29863"/>
                  <a:pt x="30928" y="29969"/>
                  <a:pt x="31184" y="30048"/>
                </a:cubicBezTo>
                <a:cubicBezTo>
                  <a:pt x="31184" y="30488"/>
                  <a:pt x="31219" y="30928"/>
                  <a:pt x="31254" y="31404"/>
                </a:cubicBezTo>
                <a:cubicBezTo>
                  <a:pt x="31289" y="31589"/>
                  <a:pt x="31325" y="31809"/>
                  <a:pt x="31369" y="31994"/>
                </a:cubicBezTo>
                <a:cubicBezTo>
                  <a:pt x="31149" y="31914"/>
                  <a:pt x="30928" y="31879"/>
                  <a:pt x="30744" y="31809"/>
                </a:cubicBezTo>
                <a:cubicBezTo>
                  <a:pt x="30708" y="31809"/>
                  <a:pt x="30664" y="31774"/>
                  <a:pt x="30629" y="31774"/>
                </a:cubicBezTo>
                <a:cubicBezTo>
                  <a:pt x="30594" y="31624"/>
                  <a:pt x="30594" y="31439"/>
                  <a:pt x="30559" y="31289"/>
                </a:cubicBezTo>
                <a:cubicBezTo>
                  <a:pt x="30488" y="30744"/>
                  <a:pt x="30488" y="30268"/>
                  <a:pt x="30488" y="29793"/>
                </a:cubicBezTo>
                <a:close/>
                <a:moveTo>
                  <a:pt x="17018" y="29308"/>
                </a:moveTo>
                <a:lnTo>
                  <a:pt x="17018" y="29308"/>
                </a:lnTo>
                <a:cubicBezTo>
                  <a:pt x="17238" y="29388"/>
                  <a:pt x="17458" y="29458"/>
                  <a:pt x="17722" y="29493"/>
                </a:cubicBezTo>
                <a:cubicBezTo>
                  <a:pt x="17828" y="30374"/>
                  <a:pt x="17978" y="31254"/>
                  <a:pt x="18119" y="32135"/>
                </a:cubicBezTo>
                <a:cubicBezTo>
                  <a:pt x="17943" y="32099"/>
                  <a:pt x="17758" y="32064"/>
                  <a:pt x="17573" y="32029"/>
                </a:cubicBezTo>
                <a:cubicBezTo>
                  <a:pt x="17538" y="32029"/>
                  <a:pt x="17502" y="32029"/>
                  <a:pt x="17423" y="31994"/>
                </a:cubicBezTo>
                <a:cubicBezTo>
                  <a:pt x="17282" y="31113"/>
                  <a:pt x="17133" y="30189"/>
                  <a:pt x="17018" y="29308"/>
                </a:cubicBezTo>
                <a:close/>
                <a:moveTo>
                  <a:pt x="24907" y="29493"/>
                </a:moveTo>
                <a:lnTo>
                  <a:pt x="24907" y="29493"/>
                </a:lnTo>
                <a:cubicBezTo>
                  <a:pt x="25091" y="29608"/>
                  <a:pt x="25276" y="29678"/>
                  <a:pt x="25461" y="29793"/>
                </a:cubicBezTo>
                <a:cubicBezTo>
                  <a:pt x="25496" y="30594"/>
                  <a:pt x="25496" y="31404"/>
                  <a:pt x="25567" y="32214"/>
                </a:cubicBezTo>
                <a:cubicBezTo>
                  <a:pt x="25347" y="32135"/>
                  <a:pt x="25162" y="32064"/>
                  <a:pt x="24986" y="31950"/>
                </a:cubicBezTo>
                <a:cubicBezTo>
                  <a:pt x="24942" y="31113"/>
                  <a:pt x="24907" y="30303"/>
                  <a:pt x="24907" y="29493"/>
                </a:cubicBezTo>
                <a:close/>
                <a:moveTo>
                  <a:pt x="31219" y="30083"/>
                </a:moveTo>
                <a:cubicBezTo>
                  <a:pt x="31254" y="30083"/>
                  <a:pt x="31289" y="30083"/>
                  <a:pt x="31369" y="30118"/>
                </a:cubicBezTo>
                <a:cubicBezTo>
                  <a:pt x="31545" y="30189"/>
                  <a:pt x="31730" y="30268"/>
                  <a:pt x="31950" y="30339"/>
                </a:cubicBezTo>
                <a:cubicBezTo>
                  <a:pt x="31950" y="30744"/>
                  <a:pt x="31950" y="31149"/>
                  <a:pt x="31985" y="31553"/>
                </a:cubicBezTo>
                <a:cubicBezTo>
                  <a:pt x="32029" y="31774"/>
                  <a:pt x="32099" y="31994"/>
                  <a:pt x="32135" y="32249"/>
                </a:cubicBezTo>
                <a:cubicBezTo>
                  <a:pt x="31914" y="32170"/>
                  <a:pt x="31659" y="32099"/>
                  <a:pt x="31439" y="32029"/>
                </a:cubicBezTo>
                <a:cubicBezTo>
                  <a:pt x="31404" y="31809"/>
                  <a:pt x="31369" y="31624"/>
                  <a:pt x="31325" y="31404"/>
                </a:cubicBezTo>
                <a:cubicBezTo>
                  <a:pt x="31254" y="30928"/>
                  <a:pt x="31254" y="30488"/>
                  <a:pt x="31219" y="30083"/>
                </a:cubicBezTo>
                <a:close/>
                <a:moveTo>
                  <a:pt x="17758" y="29529"/>
                </a:moveTo>
                <a:cubicBezTo>
                  <a:pt x="18013" y="29573"/>
                  <a:pt x="18233" y="29643"/>
                  <a:pt x="18453" y="29713"/>
                </a:cubicBezTo>
                <a:cubicBezTo>
                  <a:pt x="18559" y="30559"/>
                  <a:pt x="18709" y="31404"/>
                  <a:pt x="18893" y="32284"/>
                </a:cubicBezTo>
                <a:cubicBezTo>
                  <a:pt x="18673" y="32214"/>
                  <a:pt x="18418" y="32170"/>
                  <a:pt x="18198" y="32135"/>
                </a:cubicBezTo>
                <a:cubicBezTo>
                  <a:pt x="18048" y="31254"/>
                  <a:pt x="17899" y="30409"/>
                  <a:pt x="17758" y="29529"/>
                </a:cubicBezTo>
                <a:close/>
                <a:moveTo>
                  <a:pt x="18488" y="29713"/>
                </a:moveTo>
                <a:cubicBezTo>
                  <a:pt x="18673" y="29749"/>
                  <a:pt x="18858" y="29828"/>
                  <a:pt x="19043" y="29863"/>
                </a:cubicBezTo>
                <a:cubicBezTo>
                  <a:pt x="19184" y="30708"/>
                  <a:pt x="19334" y="31553"/>
                  <a:pt x="19518" y="32390"/>
                </a:cubicBezTo>
                <a:cubicBezTo>
                  <a:pt x="19334" y="32355"/>
                  <a:pt x="19149" y="32319"/>
                  <a:pt x="18964" y="32284"/>
                </a:cubicBezTo>
                <a:cubicBezTo>
                  <a:pt x="18779" y="31439"/>
                  <a:pt x="18638" y="30559"/>
                  <a:pt x="18488" y="29713"/>
                </a:cubicBezTo>
                <a:close/>
                <a:moveTo>
                  <a:pt x="25532" y="29828"/>
                </a:moveTo>
                <a:cubicBezTo>
                  <a:pt x="25752" y="29898"/>
                  <a:pt x="25972" y="30013"/>
                  <a:pt x="26157" y="30118"/>
                </a:cubicBezTo>
                <a:cubicBezTo>
                  <a:pt x="26157" y="30928"/>
                  <a:pt x="26192" y="31694"/>
                  <a:pt x="26227" y="32504"/>
                </a:cubicBezTo>
                <a:cubicBezTo>
                  <a:pt x="26007" y="32434"/>
                  <a:pt x="25822" y="32319"/>
                  <a:pt x="25602" y="32249"/>
                </a:cubicBezTo>
                <a:cubicBezTo>
                  <a:pt x="25567" y="31439"/>
                  <a:pt x="25532" y="30629"/>
                  <a:pt x="25532" y="29828"/>
                </a:cubicBezTo>
                <a:close/>
                <a:moveTo>
                  <a:pt x="31985" y="30374"/>
                </a:moveTo>
                <a:cubicBezTo>
                  <a:pt x="32205" y="30453"/>
                  <a:pt x="32469" y="30559"/>
                  <a:pt x="32689" y="30629"/>
                </a:cubicBezTo>
                <a:cubicBezTo>
                  <a:pt x="32645" y="30999"/>
                  <a:pt x="32689" y="31404"/>
                  <a:pt x="32724" y="31774"/>
                </a:cubicBezTo>
                <a:cubicBezTo>
                  <a:pt x="32760" y="32029"/>
                  <a:pt x="32830" y="32249"/>
                  <a:pt x="32865" y="32504"/>
                </a:cubicBezTo>
                <a:cubicBezTo>
                  <a:pt x="32645" y="32434"/>
                  <a:pt x="32425" y="32355"/>
                  <a:pt x="32205" y="32284"/>
                </a:cubicBezTo>
                <a:cubicBezTo>
                  <a:pt x="32135" y="32029"/>
                  <a:pt x="32099" y="31774"/>
                  <a:pt x="32064" y="31509"/>
                </a:cubicBezTo>
                <a:cubicBezTo>
                  <a:pt x="31985" y="31149"/>
                  <a:pt x="31985" y="30744"/>
                  <a:pt x="31985" y="30374"/>
                </a:cubicBezTo>
                <a:close/>
                <a:moveTo>
                  <a:pt x="19114" y="29863"/>
                </a:moveTo>
                <a:lnTo>
                  <a:pt x="19114" y="29863"/>
                </a:lnTo>
                <a:cubicBezTo>
                  <a:pt x="19369" y="29934"/>
                  <a:pt x="19589" y="30013"/>
                  <a:pt x="19844" y="30083"/>
                </a:cubicBezTo>
                <a:cubicBezTo>
                  <a:pt x="19994" y="30893"/>
                  <a:pt x="20144" y="31730"/>
                  <a:pt x="20320" y="32575"/>
                </a:cubicBezTo>
                <a:cubicBezTo>
                  <a:pt x="20064" y="32504"/>
                  <a:pt x="19809" y="32469"/>
                  <a:pt x="19554" y="32390"/>
                </a:cubicBezTo>
                <a:cubicBezTo>
                  <a:pt x="19404" y="31553"/>
                  <a:pt x="19263" y="30708"/>
                  <a:pt x="19114" y="29863"/>
                </a:cubicBezTo>
                <a:close/>
                <a:moveTo>
                  <a:pt x="19879" y="30083"/>
                </a:moveTo>
                <a:lnTo>
                  <a:pt x="19879" y="30083"/>
                </a:lnTo>
                <a:cubicBezTo>
                  <a:pt x="20100" y="30118"/>
                  <a:pt x="20284" y="30189"/>
                  <a:pt x="20469" y="30233"/>
                </a:cubicBezTo>
                <a:cubicBezTo>
                  <a:pt x="20619" y="31069"/>
                  <a:pt x="20760" y="31914"/>
                  <a:pt x="20910" y="32760"/>
                </a:cubicBezTo>
                <a:cubicBezTo>
                  <a:pt x="20725" y="32689"/>
                  <a:pt x="20540" y="32654"/>
                  <a:pt x="20364" y="32610"/>
                </a:cubicBezTo>
                <a:cubicBezTo>
                  <a:pt x="20179" y="31774"/>
                  <a:pt x="20029" y="30928"/>
                  <a:pt x="19879" y="30083"/>
                </a:cubicBezTo>
                <a:close/>
                <a:moveTo>
                  <a:pt x="32760" y="28578"/>
                </a:moveTo>
                <a:cubicBezTo>
                  <a:pt x="32830" y="28613"/>
                  <a:pt x="32909" y="28648"/>
                  <a:pt x="32980" y="28692"/>
                </a:cubicBezTo>
                <a:cubicBezTo>
                  <a:pt x="33165" y="28763"/>
                  <a:pt x="33305" y="28798"/>
                  <a:pt x="33490" y="28868"/>
                </a:cubicBezTo>
                <a:lnTo>
                  <a:pt x="33490" y="29273"/>
                </a:lnTo>
                <a:cubicBezTo>
                  <a:pt x="33490" y="29643"/>
                  <a:pt x="33455" y="30048"/>
                  <a:pt x="33420" y="30409"/>
                </a:cubicBezTo>
                <a:cubicBezTo>
                  <a:pt x="33385" y="30964"/>
                  <a:pt x="33349" y="31509"/>
                  <a:pt x="33420" y="32099"/>
                </a:cubicBezTo>
                <a:cubicBezTo>
                  <a:pt x="33455" y="32319"/>
                  <a:pt x="33490" y="32540"/>
                  <a:pt x="33526" y="32760"/>
                </a:cubicBezTo>
                <a:cubicBezTo>
                  <a:pt x="33349" y="32689"/>
                  <a:pt x="33165" y="32610"/>
                  <a:pt x="32945" y="32540"/>
                </a:cubicBezTo>
                <a:cubicBezTo>
                  <a:pt x="32865" y="32284"/>
                  <a:pt x="32830" y="32029"/>
                  <a:pt x="32795" y="31774"/>
                </a:cubicBezTo>
                <a:cubicBezTo>
                  <a:pt x="32724" y="31404"/>
                  <a:pt x="32724" y="31034"/>
                  <a:pt x="32724" y="30673"/>
                </a:cubicBezTo>
                <a:lnTo>
                  <a:pt x="32724" y="30673"/>
                </a:lnTo>
                <a:cubicBezTo>
                  <a:pt x="32945" y="30744"/>
                  <a:pt x="33129" y="30814"/>
                  <a:pt x="33349" y="30928"/>
                </a:cubicBezTo>
                <a:lnTo>
                  <a:pt x="33385" y="30849"/>
                </a:lnTo>
                <a:cubicBezTo>
                  <a:pt x="33165" y="30779"/>
                  <a:pt x="32945" y="30673"/>
                  <a:pt x="32724" y="30594"/>
                </a:cubicBezTo>
                <a:cubicBezTo>
                  <a:pt x="32760" y="30409"/>
                  <a:pt x="32760" y="30268"/>
                  <a:pt x="32760" y="30083"/>
                </a:cubicBezTo>
                <a:cubicBezTo>
                  <a:pt x="32795" y="29713"/>
                  <a:pt x="32795" y="29308"/>
                  <a:pt x="32795" y="28948"/>
                </a:cubicBezTo>
                <a:cubicBezTo>
                  <a:pt x="32760" y="28833"/>
                  <a:pt x="32760" y="28692"/>
                  <a:pt x="32760" y="28578"/>
                </a:cubicBezTo>
                <a:close/>
                <a:moveTo>
                  <a:pt x="26227" y="30154"/>
                </a:moveTo>
                <a:lnTo>
                  <a:pt x="26227" y="30154"/>
                </a:lnTo>
                <a:cubicBezTo>
                  <a:pt x="26447" y="30268"/>
                  <a:pt x="26667" y="30374"/>
                  <a:pt x="26887" y="30453"/>
                </a:cubicBezTo>
                <a:cubicBezTo>
                  <a:pt x="26923" y="31219"/>
                  <a:pt x="26923" y="31994"/>
                  <a:pt x="27002" y="32795"/>
                </a:cubicBezTo>
                <a:cubicBezTo>
                  <a:pt x="26747" y="32689"/>
                  <a:pt x="26526" y="32610"/>
                  <a:pt x="26306" y="32504"/>
                </a:cubicBezTo>
                <a:cubicBezTo>
                  <a:pt x="26227" y="31730"/>
                  <a:pt x="26227" y="30928"/>
                  <a:pt x="26227" y="30154"/>
                </a:cubicBezTo>
                <a:close/>
                <a:moveTo>
                  <a:pt x="20540" y="30268"/>
                </a:moveTo>
                <a:lnTo>
                  <a:pt x="20540" y="30268"/>
                </a:lnTo>
                <a:cubicBezTo>
                  <a:pt x="20760" y="30303"/>
                  <a:pt x="20980" y="30374"/>
                  <a:pt x="21244" y="30453"/>
                </a:cubicBezTo>
                <a:cubicBezTo>
                  <a:pt x="21350" y="31289"/>
                  <a:pt x="21464" y="32135"/>
                  <a:pt x="21640" y="32945"/>
                </a:cubicBezTo>
                <a:cubicBezTo>
                  <a:pt x="21420" y="32874"/>
                  <a:pt x="21200" y="32830"/>
                  <a:pt x="20980" y="32760"/>
                </a:cubicBezTo>
                <a:cubicBezTo>
                  <a:pt x="20839" y="31914"/>
                  <a:pt x="20654" y="31113"/>
                  <a:pt x="20540" y="30268"/>
                </a:cubicBezTo>
                <a:close/>
                <a:moveTo>
                  <a:pt x="26967" y="30488"/>
                </a:moveTo>
                <a:cubicBezTo>
                  <a:pt x="27187" y="30594"/>
                  <a:pt x="27442" y="30708"/>
                  <a:pt x="27697" y="30814"/>
                </a:cubicBezTo>
                <a:cubicBezTo>
                  <a:pt x="27697" y="31553"/>
                  <a:pt x="27733" y="32284"/>
                  <a:pt x="27803" y="33050"/>
                </a:cubicBezTo>
                <a:cubicBezTo>
                  <a:pt x="27548" y="32980"/>
                  <a:pt x="27292" y="32874"/>
                  <a:pt x="27037" y="32795"/>
                </a:cubicBezTo>
                <a:cubicBezTo>
                  <a:pt x="27002" y="32029"/>
                  <a:pt x="26967" y="31254"/>
                  <a:pt x="26967" y="30488"/>
                </a:cubicBezTo>
                <a:close/>
                <a:moveTo>
                  <a:pt x="775" y="28613"/>
                </a:moveTo>
                <a:cubicBezTo>
                  <a:pt x="995" y="28692"/>
                  <a:pt x="1215" y="28727"/>
                  <a:pt x="1470" y="28798"/>
                </a:cubicBezTo>
                <a:cubicBezTo>
                  <a:pt x="1470" y="30268"/>
                  <a:pt x="1506" y="31694"/>
                  <a:pt x="1541" y="33165"/>
                </a:cubicBezTo>
                <a:cubicBezTo>
                  <a:pt x="1285" y="33129"/>
                  <a:pt x="1065" y="33094"/>
                  <a:pt x="810" y="33015"/>
                </a:cubicBezTo>
                <a:cubicBezTo>
                  <a:pt x="775" y="31553"/>
                  <a:pt x="775" y="30083"/>
                  <a:pt x="775" y="28613"/>
                </a:cubicBezTo>
                <a:close/>
                <a:moveTo>
                  <a:pt x="21279" y="30488"/>
                </a:moveTo>
                <a:lnTo>
                  <a:pt x="21279" y="30488"/>
                </a:lnTo>
                <a:cubicBezTo>
                  <a:pt x="21499" y="30523"/>
                  <a:pt x="21684" y="30594"/>
                  <a:pt x="21860" y="30673"/>
                </a:cubicBezTo>
                <a:cubicBezTo>
                  <a:pt x="21975" y="31509"/>
                  <a:pt x="22124" y="32355"/>
                  <a:pt x="22265" y="33200"/>
                </a:cubicBezTo>
                <a:cubicBezTo>
                  <a:pt x="22080" y="33129"/>
                  <a:pt x="21860" y="33050"/>
                  <a:pt x="21684" y="32980"/>
                </a:cubicBezTo>
                <a:cubicBezTo>
                  <a:pt x="21535" y="32135"/>
                  <a:pt x="21385" y="31289"/>
                  <a:pt x="21279" y="30488"/>
                </a:cubicBezTo>
                <a:close/>
                <a:moveTo>
                  <a:pt x="27733" y="30814"/>
                </a:moveTo>
                <a:cubicBezTo>
                  <a:pt x="27882" y="30893"/>
                  <a:pt x="27988" y="30928"/>
                  <a:pt x="28138" y="30999"/>
                </a:cubicBezTo>
                <a:cubicBezTo>
                  <a:pt x="28208" y="31034"/>
                  <a:pt x="28322" y="31069"/>
                  <a:pt x="28393" y="31113"/>
                </a:cubicBezTo>
                <a:cubicBezTo>
                  <a:pt x="28463" y="31844"/>
                  <a:pt x="28543" y="32575"/>
                  <a:pt x="28648" y="33270"/>
                </a:cubicBezTo>
                <a:cubicBezTo>
                  <a:pt x="28543" y="33235"/>
                  <a:pt x="28428" y="33235"/>
                  <a:pt x="28322" y="33200"/>
                </a:cubicBezTo>
                <a:cubicBezTo>
                  <a:pt x="28173" y="33165"/>
                  <a:pt x="28023" y="33129"/>
                  <a:pt x="27882" y="33050"/>
                </a:cubicBezTo>
                <a:cubicBezTo>
                  <a:pt x="27803" y="32319"/>
                  <a:pt x="27768" y="31589"/>
                  <a:pt x="27733" y="30814"/>
                </a:cubicBezTo>
                <a:close/>
                <a:moveTo>
                  <a:pt x="1506" y="28798"/>
                </a:moveTo>
                <a:lnTo>
                  <a:pt x="1506" y="28798"/>
                </a:lnTo>
                <a:cubicBezTo>
                  <a:pt x="1761" y="28868"/>
                  <a:pt x="1981" y="28948"/>
                  <a:pt x="2236" y="29018"/>
                </a:cubicBezTo>
                <a:cubicBezTo>
                  <a:pt x="2272" y="30453"/>
                  <a:pt x="2316" y="31914"/>
                  <a:pt x="2316" y="33349"/>
                </a:cubicBezTo>
                <a:cubicBezTo>
                  <a:pt x="2095" y="33314"/>
                  <a:pt x="1831" y="33235"/>
                  <a:pt x="1576" y="33200"/>
                </a:cubicBezTo>
                <a:cubicBezTo>
                  <a:pt x="1576" y="31730"/>
                  <a:pt x="1541" y="30268"/>
                  <a:pt x="1506" y="28798"/>
                </a:cubicBezTo>
                <a:close/>
                <a:moveTo>
                  <a:pt x="21940" y="30708"/>
                </a:moveTo>
                <a:cubicBezTo>
                  <a:pt x="22124" y="30744"/>
                  <a:pt x="22345" y="30814"/>
                  <a:pt x="22521" y="30893"/>
                </a:cubicBezTo>
                <a:cubicBezTo>
                  <a:pt x="22600" y="31730"/>
                  <a:pt x="22706" y="32575"/>
                  <a:pt x="22855" y="33420"/>
                </a:cubicBezTo>
                <a:cubicBezTo>
                  <a:pt x="22670" y="33349"/>
                  <a:pt x="22485" y="33270"/>
                  <a:pt x="22301" y="33200"/>
                </a:cubicBezTo>
                <a:cubicBezTo>
                  <a:pt x="22160" y="32355"/>
                  <a:pt x="22045" y="31509"/>
                  <a:pt x="21940" y="30708"/>
                </a:cubicBezTo>
                <a:close/>
                <a:moveTo>
                  <a:pt x="28463" y="31149"/>
                </a:moveTo>
                <a:lnTo>
                  <a:pt x="28463" y="31149"/>
                </a:lnTo>
                <a:cubicBezTo>
                  <a:pt x="28727" y="31219"/>
                  <a:pt x="28983" y="31333"/>
                  <a:pt x="29238" y="31404"/>
                </a:cubicBezTo>
                <a:cubicBezTo>
                  <a:pt x="29308" y="32099"/>
                  <a:pt x="29388" y="32795"/>
                  <a:pt x="29493" y="33455"/>
                </a:cubicBezTo>
                <a:cubicBezTo>
                  <a:pt x="29203" y="33420"/>
                  <a:pt x="28948" y="33349"/>
                  <a:pt x="28683" y="33270"/>
                </a:cubicBezTo>
                <a:cubicBezTo>
                  <a:pt x="28613" y="32575"/>
                  <a:pt x="28507" y="31879"/>
                  <a:pt x="28463" y="31149"/>
                </a:cubicBezTo>
                <a:close/>
                <a:moveTo>
                  <a:pt x="2272" y="29018"/>
                </a:moveTo>
                <a:lnTo>
                  <a:pt x="2272" y="29018"/>
                </a:lnTo>
                <a:cubicBezTo>
                  <a:pt x="2536" y="29088"/>
                  <a:pt x="2756" y="29168"/>
                  <a:pt x="2976" y="29238"/>
                </a:cubicBezTo>
                <a:cubicBezTo>
                  <a:pt x="3011" y="30673"/>
                  <a:pt x="3046" y="32135"/>
                  <a:pt x="3117" y="33570"/>
                </a:cubicBezTo>
                <a:cubicBezTo>
                  <a:pt x="2861" y="33490"/>
                  <a:pt x="2641" y="33420"/>
                  <a:pt x="2386" y="33385"/>
                </a:cubicBezTo>
                <a:cubicBezTo>
                  <a:pt x="2351" y="31914"/>
                  <a:pt x="2316" y="30488"/>
                  <a:pt x="2272" y="29018"/>
                </a:cubicBezTo>
                <a:close/>
                <a:moveTo>
                  <a:pt x="29308" y="31439"/>
                </a:moveTo>
                <a:lnTo>
                  <a:pt x="29308" y="31439"/>
                </a:lnTo>
                <a:cubicBezTo>
                  <a:pt x="29529" y="31509"/>
                  <a:pt x="29749" y="31589"/>
                  <a:pt x="29969" y="31624"/>
                </a:cubicBezTo>
                <a:cubicBezTo>
                  <a:pt x="30048" y="32284"/>
                  <a:pt x="30118" y="32945"/>
                  <a:pt x="30268" y="33640"/>
                </a:cubicBezTo>
                <a:cubicBezTo>
                  <a:pt x="30004" y="33570"/>
                  <a:pt x="29784" y="33534"/>
                  <a:pt x="29529" y="33490"/>
                </a:cubicBezTo>
                <a:cubicBezTo>
                  <a:pt x="29423" y="32795"/>
                  <a:pt x="29344" y="32099"/>
                  <a:pt x="29308" y="31439"/>
                </a:cubicBezTo>
                <a:close/>
                <a:moveTo>
                  <a:pt x="22565" y="30928"/>
                </a:moveTo>
                <a:cubicBezTo>
                  <a:pt x="22785" y="30999"/>
                  <a:pt x="22961" y="31069"/>
                  <a:pt x="23146" y="31149"/>
                </a:cubicBezTo>
                <a:cubicBezTo>
                  <a:pt x="23225" y="31994"/>
                  <a:pt x="23331" y="32874"/>
                  <a:pt x="23445" y="33710"/>
                </a:cubicBezTo>
                <a:cubicBezTo>
                  <a:pt x="23295" y="33640"/>
                  <a:pt x="23110" y="33534"/>
                  <a:pt x="22926" y="33455"/>
                </a:cubicBezTo>
                <a:cubicBezTo>
                  <a:pt x="22785" y="32610"/>
                  <a:pt x="22670" y="31774"/>
                  <a:pt x="22565" y="30928"/>
                </a:cubicBezTo>
                <a:close/>
                <a:moveTo>
                  <a:pt x="3046" y="29273"/>
                </a:moveTo>
                <a:lnTo>
                  <a:pt x="3046" y="29273"/>
                </a:lnTo>
                <a:cubicBezTo>
                  <a:pt x="3266" y="29353"/>
                  <a:pt x="3522" y="29423"/>
                  <a:pt x="3742" y="29493"/>
                </a:cubicBezTo>
                <a:cubicBezTo>
                  <a:pt x="3777" y="30893"/>
                  <a:pt x="3856" y="32319"/>
                  <a:pt x="3891" y="33754"/>
                </a:cubicBezTo>
                <a:lnTo>
                  <a:pt x="3856" y="33754"/>
                </a:lnTo>
                <a:cubicBezTo>
                  <a:pt x="3636" y="33675"/>
                  <a:pt x="3372" y="33605"/>
                  <a:pt x="3152" y="33570"/>
                </a:cubicBezTo>
                <a:cubicBezTo>
                  <a:pt x="3117" y="32135"/>
                  <a:pt x="3081" y="30708"/>
                  <a:pt x="3046" y="29273"/>
                </a:cubicBezTo>
                <a:close/>
                <a:moveTo>
                  <a:pt x="30048" y="31659"/>
                </a:moveTo>
                <a:lnTo>
                  <a:pt x="30048" y="31659"/>
                </a:lnTo>
                <a:cubicBezTo>
                  <a:pt x="30224" y="31694"/>
                  <a:pt x="30409" y="31774"/>
                  <a:pt x="30559" y="31809"/>
                </a:cubicBezTo>
                <a:cubicBezTo>
                  <a:pt x="30664" y="32469"/>
                  <a:pt x="30814" y="33094"/>
                  <a:pt x="30999" y="33754"/>
                </a:cubicBezTo>
                <a:cubicBezTo>
                  <a:pt x="30849" y="33754"/>
                  <a:pt x="30708" y="33710"/>
                  <a:pt x="30559" y="33675"/>
                </a:cubicBezTo>
                <a:cubicBezTo>
                  <a:pt x="30488" y="33675"/>
                  <a:pt x="30374" y="33640"/>
                  <a:pt x="30303" y="33640"/>
                </a:cubicBezTo>
                <a:cubicBezTo>
                  <a:pt x="30189" y="32980"/>
                  <a:pt x="30118" y="32319"/>
                  <a:pt x="30048" y="31659"/>
                </a:cubicBezTo>
                <a:close/>
                <a:moveTo>
                  <a:pt x="3812" y="29493"/>
                </a:moveTo>
                <a:lnTo>
                  <a:pt x="3812" y="29493"/>
                </a:lnTo>
                <a:cubicBezTo>
                  <a:pt x="3962" y="29573"/>
                  <a:pt x="4076" y="29608"/>
                  <a:pt x="4217" y="29643"/>
                </a:cubicBezTo>
                <a:cubicBezTo>
                  <a:pt x="4332" y="29678"/>
                  <a:pt x="4402" y="29713"/>
                  <a:pt x="4517" y="29749"/>
                </a:cubicBezTo>
                <a:cubicBezTo>
                  <a:pt x="4552" y="31149"/>
                  <a:pt x="4622" y="32540"/>
                  <a:pt x="4693" y="33931"/>
                </a:cubicBezTo>
                <a:cubicBezTo>
                  <a:pt x="4437" y="33895"/>
                  <a:pt x="4182" y="33825"/>
                  <a:pt x="3962" y="33754"/>
                </a:cubicBezTo>
                <a:cubicBezTo>
                  <a:pt x="3891" y="32319"/>
                  <a:pt x="3856" y="30928"/>
                  <a:pt x="3812" y="29493"/>
                </a:cubicBezTo>
                <a:close/>
                <a:moveTo>
                  <a:pt x="30708" y="31844"/>
                </a:moveTo>
                <a:cubicBezTo>
                  <a:pt x="30928" y="31914"/>
                  <a:pt x="31149" y="31994"/>
                  <a:pt x="31369" y="32064"/>
                </a:cubicBezTo>
                <a:cubicBezTo>
                  <a:pt x="31474" y="32689"/>
                  <a:pt x="31659" y="33314"/>
                  <a:pt x="31879" y="33931"/>
                </a:cubicBezTo>
                <a:cubicBezTo>
                  <a:pt x="31589" y="33895"/>
                  <a:pt x="31325" y="33825"/>
                  <a:pt x="31034" y="33790"/>
                </a:cubicBezTo>
                <a:cubicBezTo>
                  <a:pt x="30849" y="33129"/>
                  <a:pt x="30744" y="32469"/>
                  <a:pt x="30629" y="31844"/>
                </a:cubicBezTo>
                <a:close/>
                <a:moveTo>
                  <a:pt x="23181" y="31184"/>
                </a:moveTo>
                <a:lnTo>
                  <a:pt x="23181" y="31184"/>
                </a:lnTo>
                <a:cubicBezTo>
                  <a:pt x="23401" y="31254"/>
                  <a:pt x="23586" y="31369"/>
                  <a:pt x="23771" y="31439"/>
                </a:cubicBezTo>
                <a:cubicBezTo>
                  <a:pt x="23841" y="32319"/>
                  <a:pt x="23920" y="33165"/>
                  <a:pt x="24061" y="34045"/>
                </a:cubicBezTo>
                <a:cubicBezTo>
                  <a:pt x="23991" y="34010"/>
                  <a:pt x="23920" y="33975"/>
                  <a:pt x="23885" y="33931"/>
                </a:cubicBezTo>
                <a:cubicBezTo>
                  <a:pt x="23771" y="33860"/>
                  <a:pt x="23621" y="33825"/>
                  <a:pt x="23515" y="33754"/>
                </a:cubicBezTo>
                <a:cubicBezTo>
                  <a:pt x="23401" y="32874"/>
                  <a:pt x="23295" y="32029"/>
                  <a:pt x="23181" y="31184"/>
                </a:cubicBezTo>
                <a:close/>
                <a:moveTo>
                  <a:pt x="4552" y="29749"/>
                </a:moveTo>
                <a:cubicBezTo>
                  <a:pt x="4807" y="29828"/>
                  <a:pt x="5027" y="29898"/>
                  <a:pt x="5247" y="29969"/>
                </a:cubicBezTo>
                <a:cubicBezTo>
                  <a:pt x="5318" y="31369"/>
                  <a:pt x="5397" y="32760"/>
                  <a:pt x="5467" y="34115"/>
                </a:cubicBezTo>
                <a:cubicBezTo>
                  <a:pt x="5212" y="34080"/>
                  <a:pt x="4992" y="34010"/>
                  <a:pt x="4737" y="33975"/>
                </a:cubicBezTo>
                <a:cubicBezTo>
                  <a:pt x="4693" y="32540"/>
                  <a:pt x="4622" y="31149"/>
                  <a:pt x="4552" y="29749"/>
                </a:cubicBezTo>
                <a:close/>
                <a:moveTo>
                  <a:pt x="31439" y="32064"/>
                </a:moveTo>
                <a:lnTo>
                  <a:pt x="31439" y="32064"/>
                </a:lnTo>
                <a:cubicBezTo>
                  <a:pt x="31659" y="32135"/>
                  <a:pt x="31914" y="32249"/>
                  <a:pt x="32170" y="32319"/>
                </a:cubicBezTo>
                <a:cubicBezTo>
                  <a:pt x="32284" y="32909"/>
                  <a:pt x="32504" y="33534"/>
                  <a:pt x="32760" y="34151"/>
                </a:cubicBezTo>
                <a:cubicBezTo>
                  <a:pt x="32469" y="34080"/>
                  <a:pt x="32205" y="34010"/>
                  <a:pt x="31950" y="33975"/>
                </a:cubicBezTo>
                <a:cubicBezTo>
                  <a:pt x="31730" y="33314"/>
                  <a:pt x="31545" y="32689"/>
                  <a:pt x="31439" y="32064"/>
                </a:cubicBezTo>
                <a:close/>
                <a:moveTo>
                  <a:pt x="5318" y="30013"/>
                </a:moveTo>
                <a:lnTo>
                  <a:pt x="5318" y="30013"/>
                </a:lnTo>
                <a:cubicBezTo>
                  <a:pt x="5467" y="30048"/>
                  <a:pt x="5652" y="30118"/>
                  <a:pt x="5793" y="30154"/>
                </a:cubicBezTo>
                <a:cubicBezTo>
                  <a:pt x="5872" y="31509"/>
                  <a:pt x="5978" y="32909"/>
                  <a:pt x="6057" y="34265"/>
                </a:cubicBezTo>
                <a:cubicBezTo>
                  <a:pt x="5872" y="34230"/>
                  <a:pt x="5687" y="34195"/>
                  <a:pt x="5503" y="34151"/>
                </a:cubicBezTo>
                <a:cubicBezTo>
                  <a:pt x="5432" y="32760"/>
                  <a:pt x="5353" y="31404"/>
                  <a:pt x="5318" y="30013"/>
                </a:cubicBezTo>
                <a:close/>
                <a:moveTo>
                  <a:pt x="23806" y="31474"/>
                </a:moveTo>
                <a:cubicBezTo>
                  <a:pt x="23991" y="31553"/>
                  <a:pt x="24141" y="31624"/>
                  <a:pt x="24281" y="31694"/>
                </a:cubicBezTo>
                <a:cubicBezTo>
                  <a:pt x="24361" y="32575"/>
                  <a:pt x="24431" y="33420"/>
                  <a:pt x="24502" y="34265"/>
                </a:cubicBezTo>
                <a:cubicBezTo>
                  <a:pt x="24396" y="34195"/>
                  <a:pt x="24246" y="34115"/>
                  <a:pt x="24105" y="34080"/>
                </a:cubicBezTo>
                <a:cubicBezTo>
                  <a:pt x="23991" y="33200"/>
                  <a:pt x="23885" y="32355"/>
                  <a:pt x="23806" y="31474"/>
                </a:cubicBezTo>
                <a:close/>
                <a:moveTo>
                  <a:pt x="5872" y="30154"/>
                </a:moveTo>
                <a:lnTo>
                  <a:pt x="5872" y="30154"/>
                </a:lnTo>
                <a:cubicBezTo>
                  <a:pt x="6092" y="30233"/>
                  <a:pt x="6277" y="30303"/>
                  <a:pt x="6497" y="30374"/>
                </a:cubicBezTo>
                <a:cubicBezTo>
                  <a:pt x="6603" y="31730"/>
                  <a:pt x="6674" y="33050"/>
                  <a:pt x="6788" y="34415"/>
                </a:cubicBezTo>
                <a:cubicBezTo>
                  <a:pt x="6568" y="34371"/>
                  <a:pt x="6348" y="34336"/>
                  <a:pt x="6128" y="34265"/>
                </a:cubicBezTo>
                <a:cubicBezTo>
                  <a:pt x="6013" y="32909"/>
                  <a:pt x="5943" y="31553"/>
                  <a:pt x="5872" y="30154"/>
                </a:cubicBezTo>
                <a:close/>
                <a:moveTo>
                  <a:pt x="32205" y="32319"/>
                </a:moveTo>
                <a:cubicBezTo>
                  <a:pt x="32425" y="32390"/>
                  <a:pt x="32689" y="32504"/>
                  <a:pt x="32909" y="32575"/>
                </a:cubicBezTo>
                <a:cubicBezTo>
                  <a:pt x="33050" y="33165"/>
                  <a:pt x="33270" y="33790"/>
                  <a:pt x="33526" y="34415"/>
                </a:cubicBezTo>
                <a:cubicBezTo>
                  <a:pt x="33305" y="34300"/>
                  <a:pt x="33050" y="34230"/>
                  <a:pt x="32795" y="34195"/>
                </a:cubicBezTo>
                <a:cubicBezTo>
                  <a:pt x="32575" y="33570"/>
                  <a:pt x="32355" y="32945"/>
                  <a:pt x="32205" y="32319"/>
                </a:cubicBezTo>
                <a:close/>
                <a:moveTo>
                  <a:pt x="24361" y="31730"/>
                </a:moveTo>
                <a:lnTo>
                  <a:pt x="24361" y="31730"/>
                </a:lnTo>
                <a:cubicBezTo>
                  <a:pt x="24546" y="31844"/>
                  <a:pt x="24722" y="31914"/>
                  <a:pt x="24942" y="31994"/>
                </a:cubicBezTo>
                <a:cubicBezTo>
                  <a:pt x="24986" y="32830"/>
                  <a:pt x="25056" y="33675"/>
                  <a:pt x="25127" y="34520"/>
                </a:cubicBezTo>
                <a:cubicBezTo>
                  <a:pt x="24942" y="34450"/>
                  <a:pt x="24766" y="34371"/>
                  <a:pt x="24581" y="34300"/>
                </a:cubicBezTo>
                <a:cubicBezTo>
                  <a:pt x="24466" y="33455"/>
                  <a:pt x="24396" y="32575"/>
                  <a:pt x="24361" y="31730"/>
                </a:cubicBezTo>
                <a:close/>
                <a:moveTo>
                  <a:pt x="6568" y="30374"/>
                </a:moveTo>
                <a:lnTo>
                  <a:pt x="6568" y="30374"/>
                </a:lnTo>
                <a:cubicBezTo>
                  <a:pt x="6788" y="30453"/>
                  <a:pt x="7008" y="30488"/>
                  <a:pt x="7228" y="30559"/>
                </a:cubicBezTo>
                <a:cubicBezTo>
                  <a:pt x="7334" y="31879"/>
                  <a:pt x="7448" y="33235"/>
                  <a:pt x="7554" y="34556"/>
                </a:cubicBezTo>
                <a:cubicBezTo>
                  <a:pt x="7299" y="34520"/>
                  <a:pt x="7078" y="34485"/>
                  <a:pt x="6858" y="34415"/>
                </a:cubicBezTo>
                <a:cubicBezTo>
                  <a:pt x="6753" y="33094"/>
                  <a:pt x="6638" y="31730"/>
                  <a:pt x="6568" y="30374"/>
                </a:cubicBezTo>
                <a:close/>
                <a:moveTo>
                  <a:pt x="32945" y="32610"/>
                </a:moveTo>
                <a:lnTo>
                  <a:pt x="32945" y="32610"/>
                </a:lnTo>
                <a:cubicBezTo>
                  <a:pt x="33165" y="32689"/>
                  <a:pt x="33349" y="32760"/>
                  <a:pt x="33570" y="32830"/>
                </a:cubicBezTo>
                <a:cubicBezTo>
                  <a:pt x="33710" y="33420"/>
                  <a:pt x="33895" y="34045"/>
                  <a:pt x="34186" y="34635"/>
                </a:cubicBezTo>
                <a:cubicBezTo>
                  <a:pt x="34010" y="34556"/>
                  <a:pt x="33825" y="34485"/>
                  <a:pt x="33605" y="34415"/>
                </a:cubicBezTo>
                <a:cubicBezTo>
                  <a:pt x="33349" y="33790"/>
                  <a:pt x="33129" y="33200"/>
                  <a:pt x="32945" y="32610"/>
                </a:cubicBezTo>
                <a:close/>
                <a:moveTo>
                  <a:pt x="7299" y="30559"/>
                </a:moveTo>
                <a:cubicBezTo>
                  <a:pt x="7554" y="30629"/>
                  <a:pt x="7774" y="30708"/>
                  <a:pt x="8038" y="30744"/>
                </a:cubicBezTo>
                <a:cubicBezTo>
                  <a:pt x="8144" y="32064"/>
                  <a:pt x="8258" y="33349"/>
                  <a:pt x="8364" y="34670"/>
                </a:cubicBezTo>
                <a:cubicBezTo>
                  <a:pt x="8109" y="34635"/>
                  <a:pt x="7853" y="34591"/>
                  <a:pt x="7598" y="34556"/>
                </a:cubicBezTo>
                <a:cubicBezTo>
                  <a:pt x="7483" y="33235"/>
                  <a:pt x="7378" y="31914"/>
                  <a:pt x="7299" y="30559"/>
                </a:cubicBezTo>
                <a:close/>
                <a:moveTo>
                  <a:pt x="8109" y="30744"/>
                </a:moveTo>
                <a:cubicBezTo>
                  <a:pt x="8258" y="30779"/>
                  <a:pt x="8434" y="30814"/>
                  <a:pt x="8584" y="30849"/>
                </a:cubicBezTo>
                <a:cubicBezTo>
                  <a:pt x="8654" y="30849"/>
                  <a:pt x="8698" y="30893"/>
                  <a:pt x="8734" y="30893"/>
                </a:cubicBezTo>
                <a:cubicBezTo>
                  <a:pt x="8839" y="32170"/>
                  <a:pt x="8989" y="33455"/>
                  <a:pt x="9095" y="34741"/>
                </a:cubicBezTo>
                <a:cubicBezTo>
                  <a:pt x="8989" y="34705"/>
                  <a:pt x="8839" y="34705"/>
                  <a:pt x="8734" y="34705"/>
                </a:cubicBezTo>
                <a:cubicBezTo>
                  <a:pt x="8619" y="34705"/>
                  <a:pt x="8514" y="34670"/>
                  <a:pt x="8399" y="34670"/>
                </a:cubicBezTo>
                <a:cubicBezTo>
                  <a:pt x="8293" y="33385"/>
                  <a:pt x="8179" y="32064"/>
                  <a:pt x="8109" y="30744"/>
                </a:cubicBezTo>
                <a:close/>
                <a:moveTo>
                  <a:pt x="24986" y="32029"/>
                </a:moveTo>
                <a:lnTo>
                  <a:pt x="24986" y="32029"/>
                </a:lnTo>
                <a:cubicBezTo>
                  <a:pt x="25162" y="32099"/>
                  <a:pt x="25382" y="32214"/>
                  <a:pt x="25567" y="32284"/>
                </a:cubicBezTo>
                <a:cubicBezTo>
                  <a:pt x="25602" y="33129"/>
                  <a:pt x="25681" y="33931"/>
                  <a:pt x="25752" y="34741"/>
                </a:cubicBezTo>
                <a:cubicBezTo>
                  <a:pt x="25567" y="34705"/>
                  <a:pt x="25382" y="34635"/>
                  <a:pt x="25206" y="34556"/>
                </a:cubicBezTo>
                <a:cubicBezTo>
                  <a:pt x="25127" y="33675"/>
                  <a:pt x="25056" y="32874"/>
                  <a:pt x="24986" y="32029"/>
                </a:cubicBezTo>
                <a:close/>
                <a:moveTo>
                  <a:pt x="8804" y="30893"/>
                </a:moveTo>
                <a:cubicBezTo>
                  <a:pt x="9024" y="30928"/>
                  <a:pt x="9244" y="30964"/>
                  <a:pt x="9464" y="30999"/>
                </a:cubicBezTo>
                <a:cubicBezTo>
                  <a:pt x="9579" y="32249"/>
                  <a:pt x="9720" y="33534"/>
                  <a:pt x="9834" y="34776"/>
                </a:cubicBezTo>
                <a:cubicBezTo>
                  <a:pt x="9614" y="34776"/>
                  <a:pt x="9394" y="34741"/>
                  <a:pt x="9174" y="34741"/>
                </a:cubicBezTo>
                <a:cubicBezTo>
                  <a:pt x="9024" y="33455"/>
                  <a:pt x="8919" y="32170"/>
                  <a:pt x="8804" y="30893"/>
                </a:cubicBezTo>
                <a:close/>
                <a:moveTo>
                  <a:pt x="9535" y="30999"/>
                </a:moveTo>
                <a:cubicBezTo>
                  <a:pt x="9755" y="31034"/>
                  <a:pt x="9975" y="31069"/>
                  <a:pt x="10239" y="31113"/>
                </a:cubicBezTo>
                <a:cubicBezTo>
                  <a:pt x="10345" y="32355"/>
                  <a:pt x="10494" y="33570"/>
                  <a:pt x="10635" y="34811"/>
                </a:cubicBezTo>
                <a:cubicBezTo>
                  <a:pt x="10380" y="34811"/>
                  <a:pt x="10160" y="34811"/>
                  <a:pt x="9905" y="34776"/>
                </a:cubicBezTo>
                <a:cubicBezTo>
                  <a:pt x="9755" y="33534"/>
                  <a:pt x="9649" y="32284"/>
                  <a:pt x="9535" y="30999"/>
                </a:cubicBezTo>
                <a:close/>
                <a:moveTo>
                  <a:pt x="10274" y="31113"/>
                </a:moveTo>
                <a:cubicBezTo>
                  <a:pt x="10530" y="31149"/>
                  <a:pt x="10785" y="31184"/>
                  <a:pt x="11005" y="31219"/>
                </a:cubicBezTo>
                <a:cubicBezTo>
                  <a:pt x="11155" y="32434"/>
                  <a:pt x="11296" y="33640"/>
                  <a:pt x="11445" y="34855"/>
                </a:cubicBezTo>
                <a:cubicBezTo>
                  <a:pt x="11190" y="34855"/>
                  <a:pt x="10935" y="34855"/>
                  <a:pt x="10679" y="34811"/>
                </a:cubicBezTo>
                <a:cubicBezTo>
                  <a:pt x="10530" y="33605"/>
                  <a:pt x="10415" y="32355"/>
                  <a:pt x="10274" y="31113"/>
                </a:cubicBezTo>
                <a:close/>
                <a:moveTo>
                  <a:pt x="11075" y="31219"/>
                </a:moveTo>
                <a:cubicBezTo>
                  <a:pt x="11340" y="31219"/>
                  <a:pt x="11560" y="31254"/>
                  <a:pt x="11815" y="31289"/>
                </a:cubicBezTo>
                <a:cubicBezTo>
                  <a:pt x="11921" y="32469"/>
                  <a:pt x="12070" y="33675"/>
                  <a:pt x="12220" y="34890"/>
                </a:cubicBezTo>
                <a:cubicBezTo>
                  <a:pt x="12000" y="34855"/>
                  <a:pt x="11736" y="34855"/>
                  <a:pt x="11480" y="34855"/>
                </a:cubicBezTo>
                <a:cubicBezTo>
                  <a:pt x="11340" y="33640"/>
                  <a:pt x="11190" y="32434"/>
                  <a:pt x="11075" y="31219"/>
                </a:cubicBezTo>
                <a:close/>
                <a:moveTo>
                  <a:pt x="11850" y="31289"/>
                </a:moveTo>
                <a:lnTo>
                  <a:pt x="11850" y="31289"/>
                </a:lnTo>
                <a:cubicBezTo>
                  <a:pt x="12070" y="31333"/>
                  <a:pt x="12290" y="31333"/>
                  <a:pt x="12475" y="31369"/>
                </a:cubicBezTo>
                <a:lnTo>
                  <a:pt x="12660" y="31369"/>
                </a:lnTo>
                <a:cubicBezTo>
                  <a:pt x="12766" y="32540"/>
                  <a:pt x="12916" y="33710"/>
                  <a:pt x="13056" y="34890"/>
                </a:cubicBezTo>
                <a:lnTo>
                  <a:pt x="12290" y="34890"/>
                </a:lnTo>
                <a:cubicBezTo>
                  <a:pt x="12141" y="33675"/>
                  <a:pt x="12000" y="32504"/>
                  <a:pt x="11850" y="31289"/>
                </a:cubicBezTo>
                <a:close/>
                <a:moveTo>
                  <a:pt x="12731" y="31369"/>
                </a:moveTo>
                <a:cubicBezTo>
                  <a:pt x="12951" y="31404"/>
                  <a:pt x="13206" y="31439"/>
                  <a:pt x="13426" y="31474"/>
                </a:cubicBezTo>
                <a:cubicBezTo>
                  <a:pt x="13576" y="32610"/>
                  <a:pt x="13717" y="33754"/>
                  <a:pt x="13866" y="34925"/>
                </a:cubicBezTo>
                <a:cubicBezTo>
                  <a:pt x="13611" y="34925"/>
                  <a:pt x="13391" y="34890"/>
                  <a:pt x="13136" y="34890"/>
                </a:cubicBezTo>
                <a:cubicBezTo>
                  <a:pt x="12986" y="33710"/>
                  <a:pt x="12836" y="32540"/>
                  <a:pt x="12731" y="31369"/>
                </a:cubicBezTo>
                <a:close/>
                <a:moveTo>
                  <a:pt x="13497" y="31474"/>
                </a:moveTo>
                <a:cubicBezTo>
                  <a:pt x="13646" y="31474"/>
                  <a:pt x="13796" y="31509"/>
                  <a:pt x="13937" y="31509"/>
                </a:cubicBezTo>
                <a:cubicBezTo>
                  <a:pt x="14051" y="32654"/>
                  <a:pt x="14201" y="33790"/>
                  <a:pt x="14342" y="34925"/>
                </a:cubicBezTo>
                <a:lnTo>
                  <a:pt x="13902" y="34925"/>
                </a:lnTo>
                <a:cubicBezTo>
                  <a:pt x="13761" y="33754"/>
                  <a:pt x="13611" y="32610"/>
                  <a:pt x="13497" y="31474"/>
                </a:cubicBezTo>
                <a:close/>
                <a:moveTo>
                  <a:pt x="14051" y="31509"/>
                </a:moveTo>
                <a:cubicBezTo>
                  <a:pt x="14201" y="32654"/>
                  <a:pt x="14377" y="33790"/>
                  <a:pt x="14527" y="34925"/>
                </a:cubicBezTo>
                <a:lnTo>
                  <a:pt x="14421" y="34925"/>
                </a:lnTo>
                <a:cubicBezTo>
                  <a:pt x="14271" y="33790"/>
                  <a:pt x="14122" y="32654"/>
                  <a:pt x="13981" y="31509"/>
                </a:cubicBezTo>
                <a:close/>
                <a:moveTo>
                  <a:pt x="25602" y="32319"/>
                </a:moveTo>
                <a:cubicBezTo>
                  <a:pt x="25822" y="32390"/>
                  <a:pt x="26007" y="32469"/>
                  <a:pt x="26227" y="32575"/>
                </a:cubicBezTo>
                <a:cubicBezTo>
                  <a:pt x="26262" y="33349"/>
                  <a:pt x="26342" y="34151"/>
                  <a:pt x="26412" y="34925"/>
                </a:cubicBezTo>
                <a:cubicBezTo>
                  <a:pt x="26227" y="34890"/>
                  <a:pt x="26007" y="34811"/>
                  <a:pt x="25822" y="34776"/>
                </a:cubicBezTo>
                <a:cubicBezTo>
                  <a:pt x="25752" y="33975"/>
                  <a:pt x="25681" y="33129"/>
                  <a:pt x="25602" y="32319"/>
                </a:cubicBezTo>
                <a:close/>
                <a:moveTo>
                  <a:pt x="14086" y="31553"/>
                </a:moveTo>
                <a:cubicBezTo>
                  <a:pt x="14342" y="31553"/>
                  <a:pt x="14562" y="31589"/>
                  <a:pt x="14817" y="31624"/>
                </a:cubicBezTo>
                <a:cubicBezTo>
                  <a:pt x="14967" y="32724"/>
                  <a:pt x="15152" y="33860"/>
                  <a:pt x="15337" y="34961"/>
                </a:cubicBezTo>
                <a:cubicBezTo>
                  <a:pt x="15081" y="34961"/>
                  <a:pt x="14861" y="34961"/>
                  <a:pt x="14597" y="34925"/>
                </a:cubicBezTo>
                <a:cubicBezTo>
                  <a:pt x="14421" y="33825"/>
                  <a:pt x="14271" y="32689"/>
                  <a:pt x="14086" y="31553"/>
                </a:cubicBezTo>
                <a:close/>
                <a:moveTo>
                  <a:pt x="14861" y="31624"/>
                </a:moveTo>
                <a:cubicBezTo>
                  <a:pt x="15117" y="31659"/>
                  <a:pt x="15372" y="31694"/>
                  <a:pt x="15627" y="31730"/>
                </a:cubicBezTo>
                <a:cubicBezTo>
                  <a:pt x="15777" y="32830"/>
                  <a:pt x="15962" y="33931"/>
                  <a:pt x="16138" y="35031"/>
                </a:cubicBezTo>
                <a:cubicBezTo>
                  <a:pt x="15882" y="34996"/>
                  <a:pt x="15627" y="34996"/>
                  <a:pt x="15372" y="34961"/>
                </a:cubicBezTo>
                <a:cubicBezTo>
                  <a:pt x="15187" y="33860"/>
                  <a:pt x="15002" y="32760"/>
                  <a:pt x="14861" y="31624"/>
                </a:cubicBezTo>
                <a:close/>
                <a:moveTo>
                  <a:pt x="15662" y="31730"/>
                </a:moveTo>
                <a:lnTo>
                  <a:pt x="15662" y="31730"/>
                </a:lnTo>
                <a:cubicBezTo>
                  <a:pt x="15847" y="31774"/>
                  <a:pt x="16032" y="31809"/>
                  <a:pt x="16217" y="31844"/>
                </a:cubicBezTo>
                <a:cubicBezTo>
                  <a:pt x="16358" y="32909"/>
                  <a:pt x="16543" y="34010"/>
                  <a:pt x="16763" y="35075"/>
                </a:cubicBezTo>
                <a:cubicBezTo>
                  <a:pt x="16578" y="35075"/>
                  <a:pt x="16402" y="35031"/>
                  <a:pt x="16217" y="35031"/>
                </a:cubicBezTo>
                <a:cubicBezTo>
                  <a:pt x="16032" y="33931"/>
                  <a:pt x="15847" y="32830"/>
                  <a:pt x="15662" y="31730"/>
                </a:cubicBezTo>
                <a:close/>
                <a:moveTo>
                  <a:pt x="26306" y="32575"/>
                </a:moveTo>
                <a:cubicBezTo>
                  <a:pt x="26526" y="32689"/>
                  <a:pt x="26747" y="32760"/>
                  <a:pt x="27002" y="32830"/>
                </a:cubicBezTo>
                <a:cubicBezTo>
                  <a:pt x="27037" y="33570"/>
                  <a:pt x="27107" y="34336"/>
                  <a:pt x="27222" y="35110"/>
                </a:cubicBezTo>
                <a:cubicBezTo>
                  <a:pt x="26967" y="35075"/>
                  <a:pt x="26703" y="34996"/>
                  <a:pt x="26482" y="34961"/>
                </a:cubicBezTo>
                <a:cubicBezTo>
                  <a:pt x="26412" y="34195"/>
                  <a:pt x="26342" y="33385"/>
                  <a:pt x="26306" y="32575"/>
                </a:cubicBezTo>
                <a:close/>
                <a:moveTo>
                  <a:pt x="16252" y="31844"/>
                </a:moveTo>
                <a:cubicBezTo>
                  <a:pt x="16358" y="31879"/>
                  <a:pt x="16472" y="31879"/>
                  <a:pt x="16578" y="31914"/>
                </a:cubicBezTo>
                <a:lnTo>
                  <a:pt x="16692" y="31914"/>
                </a:lnTo>
                <a:cubicBezTo>
                  <a:pt x="16842" y="32980"/>
                  <a:pt x="17062" y="34080"/>
                  <a:pt x="17282" y="35145"/>
                </a:cubicBezTo>
                <a:cubicBezTo>
                  <a:pt x="17203" y="35145"/>
                  <a:pt x="17168" y="35145"/>
                  <a:pt x="17097" y="35110"/>
                </a:cubicBezTo>
                <a:lnTo>
                  <a:pt x="16798" y="35110"/>
                </a:lnTo>
                <a:cubicBezTo>
                  <a:pt x="16622" y="34010"/>
                  <a:pt x="16437" y="32945"/>
                  <a:pt x="16252" y="31844"/>
                </a:cubicBezTo>
                <a:close/>
                <a:moveTo>
                  <a:pt x="16728" y="31914"/>
                </a:moveTo>
                <a:lnTo>
                  <a:pt x="16728" y="31914"/>
                </a:lnTo>
                <a:cubicBezTo>
                  <a:pt x="16948" y="31950"/>
                  <a:pt x="17168" y="32029"/>
                  <a:pt x="17388" y="32064"/>
                </a:cubicBezTo>
                <a:cubicBezTo>
                  <a:pt x="17573" y="33094"/>
                  <a:pt x="17758" y="34151"/>
                  <a:pt x="18013" y="35216"/>
                </a:cubicBezTo>
                <a:cubicBezTo>
                  <a:pt x="17793" y="35181"/>
                  <a:pt x="17538" y="35181"/>
                  <a:pt x="17317" y="35145"/>
                </a:cubicBezTo>
                <a:cubicBezTo>
                  <a:pt x="17097" y="34080"/>
                  <a:pt x="16913" y="33015"/>
                  <a:pt x="16728" y="31914"/>
                </a:cubicBezTo>
                <a:close/>
                <a:moveTo>
                  <a:pt x="17458" y="32064"/>
                </a:moveTo>
                <a:cubicBezTo>
                  <a:pt x="17502" y="32064"/>
                  <a:pt x="17538" y="32064"/>
                  <a:pt x="17573" y="32099"/>
                </a:cubicBezTo>
                <a:cubicBezTo>
                  <a:pt x="17758" y="32099"/>
                  <a:pt x="17978" y="32135"/>
                  <a:pt x="18163" y="32170"/>
                </a:cubicBezTo>
                <a:cubicBezTo>
                  <a:pt x="18339" y="33200"/>
                  <a:pt x="18559" y="34230"/>
                  <a:pt x="18779" y="35251"/>
                </a:cubicBezTo>
                <a:cubicBezTo>
                  <a:pt x="18524" y="35251"/>
                  <a:pt x="18304" y="35216"/>
                  <a:pt x="18048" y="35216"/>
                </a:cubicBezTo>
                <a:cubicBezTo>
                  <a:pt x="17828" y="34151"/>
                  <a:pt x="17643" y="33094"/>
                  <a:pt x="17458" y="32064"/>
                </a:cubicBezTo>
                <a:close/>
                <a:moveTo>
                  <a:pt x="27072" y="32874"/>
                </a:moveTo>
                <a:cubicBezTo>
                  <a:pt x="27292" y="32945"/>
                  <a:pt x="27548" y="33015"/>
                  <a:pt x="27803" y="33094"/>
                </a:cubicBezTo>
                <a:cubicBezTo>
                  <a:pt x="27882" y="33825"/>
                  <a:pt x="27953" y="34520"/>
                  <a:pt x="28067" y="35251"/>
                </a:cubicBezTo>
                <a:cubicBezTo>
                  <a:pt x="27803" y="35216"/>
                  <a:pt x="27548" y="35181"/>
                  <a:pt x="27257" y="35110"/>
                </a:cubicBezTo>
                <a:cubicBezTo>
                  <a:pt x="27187" y="34336"/>
                  <a:pt x="27107" y="33605"/>
                  <a:pt x="27072" y="32874"/>
                </a:cubicBezTo>
                <a:close/>
                <a:moveTo>
                  <a:pt x="18198" y="32214"/>
                </a:moveTo>
                <a:lnTo>
                  <a:pt x="18198" y="32214"/>
                </a:lnTo>
                <a:cubicBezTo>
                  <a:pt x="18453" y="32249"/>
                  <a:pt x="18673" y="32284"/>
                  <a:pt x="18893" y="32319"/>
                </a:cubicBezTo>
                <a:cubicBezTo>
                  <a:pt x="19078" y="33314"/>
                  <a:pt x="19298" y="34300"/>
                  <a:pt x="19518" y="35295"/>
                </a:cubicBezTo>
                <a:lnTo>
                  <a:pt x="19114" y="35295"/>
                </a:lnTo>
                <a:cubicBezTo>
                  <a:pt x="18999" y="35251"/>
                  <a:pt x="18929" y="35251"/>
                  <a:pt x="18823" y="35251"/>
                </a:cubicBezTo>
                <a:cubicBezTo>
                  <a:pt x="18603" y="34265"/>
                  <a:pt x="18418" y="33235"/>
                  <a:pt x="18198" y="32214"/>
                </a:cubicBezTo>
                <a:close/>
                <a:moveTo>
                  <a:pt x="18964" y="32355"/>
                </a:moveTo>
                <a:lnTo>
                  <a:pt x="18964" y="32355"/>
                </a:lnTo>
                <a:cubicBezTo>
                  <a:pt x="19149" y="32390"/>
                  <a:pt x="19334" y="32434"/>
                  <a:pt x="19518" y="32469"/>
                </a:cubicBezTo>
                <a:cubicBezTo>
                  <a:pt x="19739" y="33420"/>
                  <a:pt x="19923" y="34371"/>
                  <a:pt x="20179" y="35330"/>
                </a:cubicBezTo>
                <a:cubicBezTo>
                  <a:pt x="19994" y="35330"/>
                  <a:pt x="19774" y="35330"/>
                  <a:pt x="19589" y="35295"/>
                </a:cubicBezTo>
                <a:cubicBezTo>
                  <a:pt x="19369" y="34336"/>
                  <a:pt x="19149" y="33349"/>
                  <a:pt x="18964" y="32355"/>
                </a:cubicBezTo>
                <a:close/>
                <a:moveTo>
                  <a:pt x="27882" y="33129"/>
                </a:moveTo>
                <a:lnTo>
                  <a:pt x="27882" y="33129"/>
                </a:lnTo>
                <a:cubicBezTo>
                  <a:pt x="28023" y="33165"/>
                  <a:pt x="28173" y="33200"/>
                  <a:pt x="28322" y="33235"/>
                </a:cubicBezTo>
                <a:cubicBezTo>
                  <a:pt x="28428" y="33270"/>
                  <a:pt x="28543" y="33314"/>
                  <a:pt x="28648" y="33349"/>
                </a:cubicBezTo>
                <a:cubicBezTo>
                  <a:pt x="28727" y="34045"/>
                  <a:pt x="28868" y="34705"/>
                  <a:pt x="28983" y="35366"/>
                </a:cubicBezTo>
                <a:cubicBezTo>
                  <a:pt x="28727" y="35330"/>
                  <a:pt x="28428" y="35295"/>
                  <a:pt x="28138" y="35251"/>
                </a:cubicBezTo>
                <a:cubicBezTo>
                  <a:pt x="28023" y="34556"/>
                  <a:pt x="27917" y="33825"/>
                  <a:pt x="27882" y="33129"/>
                </a:cubicBezTo>
                <a:close/>
                <a:moveTo>
                  <a:pt x="19589" y="32469"/>
                </a:moveTo>
                <a:cubicBezTo>
                  <a:pt x="19844" y="32540"/>
                  <a:pt x="20064" y="32575"/>
                  <a:pt x="20320" y="32654"/>
                </a:cubicBezTo>
                <a:cubicBezTo>
                  <a:pt x="20505" y="33570"/>
                  <a:pt x="20725" y="34485"/>
                  <a:pt x="20945" y="35436"/>
                </a:cubicBezTo>
                <a:cubicBezTo>
                  <a:pt x="20725" y="35401"/>
                  <a:pt x="20469" y="35366"/>
                  <a:pt x="20249" y="35366"/>
                </a:cubicBezTo>
                <a:cubicBezTo>
                  <a:pt x="19994" y="34415"/>
                  <a:pt x="19774" y="33420"/>
                  <a:pt x="19589" y="32469"/>
                </a:cubicBezTo>
                <a:close/>
                <a:moveTo>
                  <a:pt x="28683" y="33349"/>
                </a:moveTo>
                <a:lnTo>
                  <a:pt x="28683" y="33349"/>
                </a:lnTo>
                <a:cubicBezTo>
                  <a:pt x="28983" y="33420"/>
                  <a:pt x="29238" y="33455"/>
                  <a:pt x="29493" y="33534"/>
                </a:cubicBezTo>
                <a:cubicBezTo>
                  <a:pt x="29608" y="34151"/>
                  <a:pt x="29713" y="34811"/>
                  <a:pt x="29898" y="35471"/>
                </a:cubicBezTo>
                <a:cubicBezTo>
                  <a:pt x="29608" y="35436"/>
                  <a:pt x="29344" y="35401"/>
                  <a:pt x="29053" y="35366"/>
                </a:cubicBezTo>
                <a:cubicBezTo>
                  <a:pt x="28904" y="34705"/>
                  <a:pt x="28798" y="34045"/>
                  <a:pt x="28683" y="33349"/>
                </a:cubicBezTo>
                <a:close/>
                <a:moveTo>
                  <a:pt x="20399" y="32654"/>
                </a:moveTo>
                <a:cubicBezTo>
                  <a:pt x="20584" y="32689"/>
                  <a:pt x="20760" y="32760"/>
                  <a:pt x="20945" y="32795"/>
                </a:cubicBezTo>
                <a:cubicBezTo>
                  <a:pt x="21130" y="33710"/>
                  <a:pt x="21314" y="34635"/>
                  <a:pt x="21535" y="35515"/>
                </a:cubicBezTo>
                <a:cubicBezTo>
                  <a:pt x="21385" y="35471"/>
                  <a:pt x="21200" y="35436"/>
                  <a:pt x="21024" y="35436"/>
                </a:cubicBezTo>
                <a:cubicBezTo>
                  <a:pt x="20804" y="34520"/>
                  <a:pt x="20584" y="33570"/>
                  <a:pt x="20399" y="32654"/>
                </a:cubicBezTo>
                <a:close/>
                <a:moveTo>
                  <a:pt x="29564" y="33534"/>
                </a:moveTo>
                <a:lnTo>
                  <a:pt x="29564" y="33534"/>
                </a:lnTo>
                <a:cubicBezTo>
                  <a:pt x="29784" y="33605"/>
                  <a:pt x="30048" y="33640"/>
                  <a:pt x="30268" y="33675"/>
                </a:cubicBezTo>
                <a:cubicBezTo>
                  <a:pt x="30374" y="34300"/>
                  <a:pt x="30559" y="34925"/>
                  <a:pt x="30744" y="35550"/>
                </a:cubicBezTo>
                <a:cubicBezTo>
                  <a:pt x="30594" y="35515"/>
                  <a:pt x="30409" y="35515"/>
                  <a:pt x="30268" y="35515"/>
                </a:cubicBezTo>
                <a:cubicBezTo>
                  <a:pt x="30154" y="35471"/>
                  <a:pt x="30083" y="35471"/>
                  <a:pt x="29969" y="35471"/>
                </a:cubicBezTo>
                <a:cubicBezTo>
                  <a:pt x="29784" y="34811"/>
                  <a:pt x="29643" y="34195"/>
                  <a:pt x="29564" y="33534"/>
                </a:cubicBezTo>
                <a:close/>
                <a:moveTo>
                  <a:pt x="30339" y="33675"/>
                </a:moveTo>
                <a:cubicBezTo>
                  <a:pt x="30409" y="33710"/>
                  <a:pt x="30444" y="33710"/>
                  <a:pt x="30523" y="33754"/>
                </a:cubicBezTo>
                <a:cubicBezTo>
                  <a:pt x="30664" y="33754"/>
                  <a:pt x="30849" y="33790"/>
                  <a:pt x="30999" y="33825"/>
                </a:cubicBezTo>
                <a:cubicBezTo>
                  <a:pt x="31184" y="34415"/>
                  <a:pt x="31369" y="34996"/>
                  <a:pt x="31624" y="35621"/>
                </a:cubicBezTo>
                <a:cubicBezTo>
                  <a:pt x="31325" y="35586"/>
                  <a:pt x="31069" y="35586"/>
                  <a:pt x="30779" y="35550"/>
                </a:cubicBezTo>
                <a:cubicBezTo>
                  <a:pt x="30594" y="34925"/>
                  <a:pt x="30444" y="34300"/>
                  <a:pt x="30339" y="33675"/>
                </a:cubicBezTo>
                <a:close/>
                <a:moveTo>
                  <a:pt x="20980" y="32830"/>
                </a:moveTo>
                <a:lnTo>
                  <a:pt x="20980" y="32830"/>
                </a:lnTo>
                <a:cubicBezTo>
                  <a:pt x="21200" y="32874"/>
                  <a:pt x="21420" y="32945"/>
                  <a:pt x="21640" y="33015"/>
                </a:cubicBezTo>
                <a:cubicBezTo>
                  <a:pt x="21719" y="33420"/>
                  <a:pt x="21790" y="33790"/>
                  <a:pt x="21904" y="34195"/>
                </a:cubicBezTo>
                <a:cubicBezTo>
                  <a:pt x="22010" y="34670"/>
                  <a:pt x="22124" y="35181"/>
                  <a:pt x="22230" y="35656"/>
                </a:cubicBezTo>
                <a:cubicBezTo>
                  <a:pt x="22045" y="35621"/>
                  <a:pt x="21825" y="35550"/>
                  <a:pt x="21605" y="35515"/>
                </a:cubicBezTo>
                <a:cubicBezTo>
                  <a:pt x="21385" y="34635"/>
                  <a:pt x="21200" y="33710"/>
                  <a:pt x="20980" y="32830"/>
                </a:cubicBezTo>
                <a:close/>
                <a:moveTo>
                  <a:pt x="31069" y="33825"/>
                </a:moveTo>
                <a:lnTo>
                  <a:pt x="31069" y="33825"/>
                </a:lnTo>
                <a:cubicBezTo>
                  <a:pt x="31325" y="33895"/>
                  <a:pt x="31624" y="33931"/>
                  <a:pt x="31879" y="34010"/>
                </a:cubicBezTo>
                <a:cubicBezTo>
                  <a:pt x="32099" y="34591"/>
                  <a:pt x="32355" y="35181"/>
                  <a:pt x="32645" y="35771"/>
                </a:cubicBezTo>
                <a:cubicBezTo>
                  <a:pt x="32319" y="35735"/>
                  <a:pt x="31985" y="35656"/>
                  <a:pt x="31659" y="35621"/>
                </a:cubicBezTo>
                <a:cubicBezTo>
                  <a:pt x="31439" y="35031"/>
                  <a:pt x="31219" y="34415"/>
                  <a:pt x="31069" y="33825"/>
                </a:cubicBezTo>
                <a:close/>
                <a:moveTo>
                  <a:pt x="21719" y="33050"/>
                </a:moveTo>
                <a:cubicBezTo>
                  <a:pt x="21904" y="33094"/>
                  <a:pt x="22080" y="33165"/>
                  <a:pt x="22265" y="33235"/>
                </a:cubicBezTo>
                <a:cubicBezTo>
                  <a:pt x="22345" y="33640"/>
                  <a:pt x="22415" y="34010"/>
                  <a:pt x="22485" y="34415"/>
                </a:cubicBezTo>
                <a:lnTo>
                  <a:pt x="22820" y="35841"/>
                </a:lnTo>
                <a:cubicBezTo>
                  <a:pt x="22670" y="35771"/>
                  <a:pt x="22485" y="35735"/>
                  <a:pt x="22301" y="35691"/>
                </a:cubicBezTo>
                <a:cubicBezTo>
                  <a:pt x="22195" y="35181"/>
                  <a:pt x="22045" y="34670"/>
                  <a:pt x="21940" y="34151"/>
                </a:cubicBezTo>
                <a:cubicBezTo>
                  <a:pt x="21860" y="33790"/>
                  <a:pt x="21790" y="33420"/>
                  <a:pt x="21719" y="33050"/>
                </a:cubicBezTo>
                <a:close/>
                <a:moveTo>
                  <a:pt x="31950" y="34010"/>
                </a:moveTo>
                <a:cubicBezTo>
                  <a:pt x="32249" y="34080"/>
                  <a:pt x="32504" y="34151"/>
                  <a:pt x="32760" y="34230"/>
                </a:cubicBezTo>
                <a:cubicBezTo>
                  <a:pt x="33015" y="34776"/>
                  <a:pt x="33270" y="35366"/>
                  <a:pt x="33605" y="35955"/>
                </a:cubicBezTo>
                <a:cubicBezTo>
                  <a:pt x="33305" y="35876"/>
                  <a:pt x="33015" y="35806"/>
                  <a:pt x="32689" y="35771"/>
                </a:cubicBezTo>
                <a:cubicBezTo>
                  <a:pt x="32390" y="35181"/>
                  <a:pt x="32170" y="34591"/>
                  <a:pt x="31950" y="34010"/>
                </a:cubicBezTo>
                <a:close/>
                <a:moveTo>
                  <a:pt x="22345" y="33270"/>
                </a:moveTo>
                <a:lnTo>
                  <a:pt x="22345" y="33270"/>
                </a:lnTo>
                <a:cubicBezTo>
                  <a:pt x="22521" y="33349"/>
                  <a:pt x="22706" y="33420"/>
                  <a:pt x="22890" y="33490"/>
                </a:cubicBezTo>
                <a:cubicBezTo>
                  <a:pt x="22926" y="33895"/>
                  <a:pt x="23005" y="34300"/>
                  <a:pt x="23110" y="34670"/>
                </a:cubicBezTo>
                <a:cubicBezTo>
                  <a:pt x="23181" y="35145"/>
                  <a:pt x="23295" y="35621"/>
                  <a:pt x="23401" y="36061"/>
                </a:cubicBezTo>
                <a:cubicBezTo>
                  <a:pt x="23225" y="35991"/>
                  <a:pt x="23075" y="35911"/>
                  <a:pt x="22890" y="35876"/>
                </a:cubicBezTo>
                <a:cubicBezTo>
                  <a:pt x="22785" y="35366"/>
                  <a:pt x="22670" y="34890"/>
                  <a:pt x="22565" y="34371"/>
                </a:cubicBezTo>
                <a:cubicBezTo>
                  <a:pt x="22485" y="34010"/>
                  <a:pt x="22415" y="33640"/>
                  <a:pt x="22345" y="33270"/>
                </a:cubicBezTo>
                <a:close/>
                <a:moveTo>
                  <a:pt x="32830" y="34230"/>
                </a:moveTo>
                <a:lnTo>
                  <a:pt x="32830" y="34230"/>
                </a:lnTo>
                <a:cubicBezTo>
                  <a:pt x="33085" y="34300"/>
                  <a:pt x="33349" y="34371"/>
                  <a:pt x="33570" y="34485"/>
                </a:cubicBezTo>
                <a:cubicBezTo>
                  <a:pt x="33825" y="35031"/>
                  <a:pt x="34115" y="35586"/>
                  <a:pt x="34485" y="36176"/>
                </a:cubicBezTo>
                <a:cubicBezTo>
                  <a:pt x="34230" y="36096"/>
                  <a:pt x="33966" y="36026"/>
                  <a:pt x="33675" y="35955"/>
                </a:cubicBezTo>
                <a:cubicBezTo>
                  <a:pt x="33349" y="35366"/>
                  <a:pt x="33085" y="34811"/>
                  <a:pt x="32830" y="34230"/>
                </a:cubicBezTo>
                <a:close/>
                <a:moveTo>
                  <a:pt x="22926" y="33534"/>
                </a:moveTo>
                <a:lnTo>
                  <a:pt x="22926" y="33534"/>
                </a:lnTo>
                <a:cubicBezTo>
                  <a:pt x="23110" y="33605"/>
                  <a:pt x="23295" y="33675"/>
                  <a:pt x="23480" y="33790"/>
                </a:cubicBezTo>
                <a:cubicBezTo>
                  <a:pt x="23515" y="34195"/>
                  <a:pt x="23586" y="34591"/>
                  <a:pt x="23665" y="34996"/>
                </a:cubicBezTo>
                <a:cubicBezTo>
                  <a:pt x="23771" y="35436"/>
                  <a:pt x="23841" y="35876"/>
                  <a:pt x="23920" y="36316"/>
                </a:cubicBezTo>
                <a:cubicBezTo>
                  <a:pt x="23771" y="36246"/>
                  <a:pt x="23621" y="36176"/>
                  <a:pt x="23445" y="36096"/>
                </a:cubicBezTo>
                <a:cubicBezTo>
                  <a:pt x="23366" y="35621"/>
                  <a:pt x="23260" y="35145"/>
                  <a:pt x="23146" y="34670"/>
                </a:cubicBezTo>
                <a:cubicBezTo>
                  <a:pt x="23075" y="34300"/>
                  <a:pt x="23005" y="33895"/>
                  <a:pt x="22926" y="33534"/>
                </a:cubicBezTo>
                <a:close/>
                <a:moveTo>
                  <a:pt x="33640" y="34485"/>
                </a:moveTo>
                <a:cubicBezTo>
                  <a:pt x="33825" y="34556"/>
                  <a:pt x="34045" y="34635"/>
                  <a:pt x="34230" y="34705"/>
                </a:cubicBezTo>
                <a:cubicBezTo>
                  <a:pt x="34485" y="35251"/>
                  <a:pt x="34811" y="35806"/>
                  <a:pt x="35181" y="36396"/>
                </a:cubicBezTo>
                <a:cubicBezTo>
                  <a:pt x="34996" y="36316"/>
                  <a:pt x="34776" y="36246"/>
                  <a:pt x="34591" y="36176"/>
                </a:cubicBezTo>
                <a:cubicBezTo>
                  <a:pt x="34230" y="35621"/>
                  <a:pt x="33895" y="35031"/>
                  <a:pt x="33640" y="34485"/>
                </a:cubicBezTo>
                <a:close/>
                <a:moveTo>
                  <a:pt x="23515" y="33825"/>
                </a:moveTo>
                <a:cubicBezTo>
                  <a:pt x="23621" y="33860"/>
                  <a:pt x="23736" y="33931"/>
                  <a:pt x="23841" y="33975"/>
                </a:cubicBezTo>
                <a:cubicBezTo>
                  <a:pt x="23920" y="34010"/>
                  <a:pt x="23991" y="34080"/>
                  <a:pt x="24061" y="34115"/>
                </a:cubicBezTo>
                <a:cubicBezTo>
                  <a:pt x="24105" y="34520"/>
                  <a:pt x="24176" y="34925"/>
                  <a:pt x="24246" y="35330"/>
                </a:cubicBezTo>
                <a:cubicBezTo>
                  <a:pt x="24325" y="35735"/>
                  <a:pt x="24396" y="36176"/>
                  <a:pt x="24466" y="36616"/>
                </a:cubicBezTo>
                <a:cubicBezTo>
                  <a:pt x="24281" y="36501"/>
                  <a:pt x="24141" y="36431"/>
                  <a:pt x="23991" y="36352"/>
                </a:cubicBezTo>
                <a:cubicBezTo>
                  <a:pt x="23885" y="35911"/>
                  <a:pt x="23806" y="35471"/>
                  <a:pt x="23736" y="34996"/>
                </a:cubicBezTo>
                <a:cubicBezTo>
                  <a:pt x="23665" y="34591"/>
                  <a:pt x="23586" y="34230"/>
                  <a:pt x="23515" y="33825"/>
                </a:cubicBezTo>
                <a:close/>
                <a:moveTo>
                  <a:pt x="24141" y="34115"/>
                </a:moveTo>
                <a:lnTo>
                  <a:pt x="24141" y="34115"/>
                </a:lnTo>
                <a:cubicBezTo>
                  <a:pt x="24246" y="34195"/>
                  <a:pt x="24396" y="34265"/>
                  <a:pt x="24546" y="34336"/>
                </a:cubicBezTo>
                <a:cubicBezTo>
                  <a:pt x="24581" y="34776"/>
                  <a:pt x="24651" y="35251"/>
                  <a:pt x="24686" y="35691"/>
                </a:cubicBezTo>
                <a:cubicBezTo>
                  <a:pt x="24766" y="36061"/>
                  <a:pt x="24801" y="36431"/>
                  <a:pt x="24871" y="36836"/>
                </a:cubicBezTo>
                <a:cubicBezTo>
                  <a:pt x="24766" y="36757"/>
                  <a:pt x="24651" y="36721"/>
                  <a:pt x="24546" y="36651"/>
                </a:cubicBezTo>
                <a:cubicBezTo>
                  <a:pt x="24431" y="36211"/>
                  <a:pt x="24361" y="35735"/>
                  <a:pt x="24281" y="35330"/>
                </a:cubicBezTo>
                <a:cubicBezTo>
                  <a:pt x="24246" y="34925"/>
                  <a:pt x="24176" y="34520"/>
                  <a:pt x="24141" y="34115"/>
                </a:cubicBezTo>
                <a:close/>
                <a:moveTo>
                  <a:pt x="24581" y="34371"/>
                </a:moveTo>
                <a:cubicBezTo>
                  <a:pt x="24766" y="34450"/>
                  <a:pt x="24942" y="34520"/>
                  <a:pt x="25162" y="34591"/>
                </a:cubicBezTo>
                <a:cubicBezTo>
                  <a:pt x="25162" y="34855"/>
                  <a:pt x="25206" y="35110"/>
                  <a:pt x="25241" y="35366"/>
                </a:cubicBezTo>
                <a:cubicBezTo>
                  <a:pt x="25276" y="35550"/>
                  <a:pt x="25276" y="35735"/>
                  <a:pt x="25311" y="35911"/>
                </a:cubicBezTo>
                <a:cubicBezTo>
                  <a:pt x="25347" y="36316"/>
                  <a:pt x="25426" y="36686"/>
                  <a:pt x="25461" y="37091"/>
                </a:cubicBezTo>
                <a:cubicBezTo>
                  <a:pt x="25276" y="37012"/>
                  <a:pt x="25091" y="36941"/>
                  <a:pt x="24907" y="36871"/>
                </a:cubicBezTo>
                <a:cubicBezTo>
                  <a:pt x="24871" y="36466"/>
                  <a:pt x="24801" y="36061"/>
                  <a:pt x="24766" y="35691"/>
                </a:cubicBezTo>
                <a:cubicBezTo>
                  <a:pt x="24686" y="35251"/>
                  <a:pt x="24651" y="34811"/>
                  <a:pt x="24581" y="34371"/>
                </a:cubicBezTo>
                <a:close/>
                <a:moveTo>
                  <a:pt x="25206" y="34635"/>
                </a:moveTo>
                <a:lnTo>
                  <a:pt x="25206" y="34635"/>
                </a:lnTo>
                <a:cubicBezTo>
                  <a:pt x="25382" y="34670"/>
                  <a:pt x="25567" y="34741"/>
                  <a:pt x="25752" y="34811"/>
                </a:cubicBezTo>
                <a:cubicBezTo>
                  <a:pt x="25822" y="35251"/>
                  <a:pt x="25866" y="35691"/>
                  <a:pt x="25901" y="36132"/>
                </a:cubicBezTo>
                <a:cubicBezTo>
                  <a:pt x="25937" y="36501"/>
                  <a:pt x="26007" y="36906"/>
                  <a:pt x="26042" y="37311"/>
                </a:cubicBezTo>
                <a:cubicBezTo>
                  <a:pt x="25866" y="37232"/>
                  <a:pt x="25681" y="37197"/>
                  <a:pt x="25532" y="37126"/>
                </a:cubicBezTo>
                <a:cubicBezTo>
                  <a:pt x="25461" y="36721"/>
                  <a:pt x="25426" y="36316"/>
                  <a:pt x="25347" y="35911"/>
                </a:cubicBezTo>
                <a:cubicBezTo>
                  <a:pt x="25347" y="35735"/>
                  <a:pt x="25311" y="35550"/>
                  <a:pt x="25276" y="35330"/>
                </a:cubicBezTo>
                <a:cubicBezTo>
                  <a:pt x="25276" y="35110"/>
                  <a:pt x="25241" y="34855"/>
                  <a:pt x="25206" y="34635"/>
                </a:cubicBezTo>
                <a:close/>
                <a:moveTo>
                  <a:pt x="25822" y="34811"/>
                </a:moveTo>
                <a:cubicBezTo>
                  <a:pt x="26007" y="34890"/>
                  <a:pt x="26227" y="34925"/>
                  <a:pt x="26412" y="34996"/>
                </a:cubicBezTo>
                <a:cubicBezTo>
                  <a:pt x="26447" y="35436"/>
                  <a:pt x="26526" y="35876"/>
                  <a:pt x="26562" y="36316"/>
                </a:cubicBezTo>
                <a:cubicBezTo>
                  <a:pt x="26597" y="36686"/>
                  <a:pt x="26632" y="37091"/>
                  <a:pt x="26703" y="37452"/>
                </a:cubicBezTo>
                <a:cubicBezTo>
                  <a:pt x="26482" y="37417"/>
                  <a:pt x="26306" y="37382"/>
                  <a:pt x="26121" y="37311"/>
                </a:cubicBezTo>
                <a:cubicBezTo>
                  <a:pt x="26042" y="36906"/>
                  <a:pt x="26007" y="36501"/>
                  <a:pt x="25972" y="36132"/>
                </a:cubicBezTo>
                <a:cubicBezTo>
                  <a:pt x="25901" y="35691"/>
                  <a:pt x="25866" y="35251"/>
                  <a:pt x="25822" y="34811"/>
                </a:cubicBezTo>
                <a:close/>
                <a:moveTo>
                  <a:pt x="31694" y="35691"/>
                </a:moveTo>
                <a:cubicBezTo>
                  <a:pt x="32029" y="35735"/>
                  <a:pt x="32355" y="35771"/>
                  <a:pt x="32645" y="35841"/>
                </a:cubicBezTo>
                <a:cubicBezTo>
                  <a:pt x="32830" y="36132"/>
                  <a:pt x="32980" y="36466"/>
                  <a:pt x="33165" y="36757"/>
                </a:cubicBezTo>
                <a:cubicBezTo>
                  <a:pt x="33305" y="37056"/>
                  <a:pt x="33455" y="37311"/>
                  <a:pt x="33605" y="37567"/>
                </a:cubicBezTo>
                <a:lnTo>
                  <a:pt x="32540" y="37567"/>
                </a:lnTo>
                <a:cubicBezTo>
                  <a:pt x="32390" y="37311"/>
                  <a:pt x="32284" y="37056"/>
                  <a:pt x="32170" y="36792"/>
                </a:cubicBezTo>
                <a:cubicBezTo>
                  <a:pt x="31985" y="36431"/>
                  <a:pt x="31844" y="36061"/>
                  <a:pt x="31694" y="35691"/>
                </a:cubicBezTo>
                <a:close/>
                <a:moveTo>
                  <a:pt x="810" y="33094"/>
                </a:moveTo>
                <a:lnTo>
                  <a:pt x="810" y="33094"/>
                </a:lnTo>
                <a:cubicBezTo>
                  <a:pt x="1065" y="33129"/>
                  <a:pt x="1285" y="33200"/>
                  <a:pt x="1541" y="33235"/>
                </a:cubicBezTo>
                <a:cubicBezTo>
                  <a:pt x="1576" y="34705"/>
                  <a:pt x="1576" y="36132"/>
                  <a:pt x="1611" y="37602"/>
                </a:cubicBezTo>
                <a:cubicBezTo>
                  <a:pt x="1356" y="37567"/>
                  <a:pt x="1101" y="37531"/>
                  <a:pt x="881" y="37496"/>
                </a:cubicBezTo>
                <a:cubicBezTo>
                  <a:pt x="845" y="36026"/>
                  <a:pt x="810" y="34556"/>
                  <a:pt x="810" y="33094"/>
                </a:cubicBezTo>
                <a:close/>
                <a:moveTo>
                  <a:pt x="26482" y="34996"/>
                </a:moveTo>
                <a:cubicBezTo>
                  <a:pt x="26703" y="35075"/>
                  <a:pt x="26967" y="35110"/>
                  <a:pt x="27222" y="35181"/>
                </a:cubicBezTo>
                <a:cubicBezTo>
                  <a:pt x="27257" y="35586"/>
                  <a:pt x="27328" y="36026"/>
                  <a:pt x="27407" y="36466"/>
                </a:cubicBezTo>
                <a:cubicBezTo>
                  <a:pt x="27442" y="36836"/>
                  <a:pt x="27512" y="37232"/>
                  <a:pt x="27583" y="37602"/>
                </a:cubicBezTo>
                <a:cubicBezTo>
                  <a:pt x="27292" y="37567"/>
                  <a:pt x="27037" y="37531"/>
                  <a:pt x="26747" y="37496"/>
                </a:cubicBezTo>
                <a:cubicBezTo>
                  <a:pt x="26703" y="37091"/>
                  <a:pt x="26667" y="36686"/>
                  <a:pt x="26597" y="36316"/>
                </a:cubicBezTo>
                <a:cubicBezTo>
                  <a:pt x="26562" y="35876"/>
                  <a:pt x="26526" y="35436"/>
                  <a:pt x="26482" y="34996"/>
                </a:cubicBezTo>
                <a:close/>
                <a:moveTo>
                  <a:pt x="30814" y="35621"/>
                </a:moveTo>
                <a:cubicBezTo>
                  <a:pt x="31069" y="35621"/>
                  <a:pt x="31369" y="35656"/>
                  <a:pt x="31624" y="35691"/>
                </a:cubicBezTo>
                <a:cubicBezTo>
                  <a:pt x="31765" y="36061"/>
                  <a:pt x="31950" y="36431"/>
                  <a:pt x="32135" y="36836"/>
                </a:cubicBezTo>
                <a:cubicBezTo>
                  <a:pt x="32249" y="37091"/>
                  <a:pt x="32355" y="37311"/>
                  <a:pt x="32469" y="37567"/>
                </a:cubicBezTo>
                <a:cubicBezTo>
                  <a:pt x="32170" y="37602"/>
                  <a:pt x="31879" y="37602"/>
                  <a:pt x="31545" y="37602"/>
                </a:cubicBezTo>
                <a:cubicBezTo>
                  <a:pt x="31439" y="37346"/>
                  <a:pt x="31325" y="37056"/>
                  <a:pt x="31219" y="36757"/>
                </a:cubicBezTo>
                <a:cubicBezTo>
                  <a:pt x="31069" y="36352"/>
                  <a:pt x="30928" y="35991"/>
                  <a:pt x="30814" y="35621"/>
                </a:cubicBezTo>
                <a:close/>
                <a:moveTo>
                  <a:pt x="32724" y="35841"/>
                </a:moveTo>
                <a:cubicBezTo>
                  <a:pt x="33050" y="35876"/>
                  <a:pt x="33349" y="35955"/>
                  <a:pt x="33640" y="35991"/>
                </a:cubicBezTo>
                <a:cubicBezTo>
                  <a:pt x="33790" y="36281"/>
                  <a:pt x="33966" y="36537"/>
                  <a:pt x="34115" y="36792"/>
                </a:cubicBezTo>
                <a:cubicBezTo>
                  <a:pt x="34300" y="37091"/>
                  <a:pt x="34485" y="37346"/>
                  <a:pt x="34670" y="37637"/>
                </a:cubicBezTo>
                <a:cubicBezTo>
                  <a:pt x="34336" y="37602"/>
                  <a:pt x="34010" y="37567"/>
                  <a:pt x="33675" y="37567"/>
                </a:cubicBezTo>
                <a:cubicBezTo>
                  <a:pt x="33526" y="37311"/>
                  <a:pt x="33349" y="37012"/>
                  <a:pt x="33200" y="36721"/>
                </a:cubicBezTo>
                <a:cubicBezTo>
                  <a:pt x="33050" y="36431"/>
                  <a:pt x="32865" y="36132"/>
                  <a:pt x="32724" y="35841"/>
                </a:cubicBezTo>
                <a:close/>
                <a:moveTo>
                  <a:pt x="27292" y="35181"/>
                </a:moveTo>
                <a:cubicBezTo>
                  <a:pt x="27548" y="35216"/>
                  <a:pt x="27803" y="35295"/>
                  <a:pt x="28102" y="35330"/>
                </a:cubicBezTo>
                <a:cubicBezTo>
                  <a:pt x="28138" y="35735"/>
                  <a:pt x="28208" y="36132"/>
                  <a:pt x="28322" y="36537"/>
                </a:cubicBezTo>
                <a:cubicBezTo>
                  <a:pt x="28393" y="36941"/>
                  <a:pt x="28463" y="37311"/>
                  <a:pt x="28543" y="37672"/>
                </a:cubicBezTo>
                <a:cubicBezTo>
                  <a:pt x="28243" y="37672"/>
                  <a:pt x="27917" y="37637"/>
                  <a:pt x="27627" y="37602"/>
                </a:cubicBezTo>
                <a:cubicBezTo>
                  <a:pt x="27548" y="37232"/>
                  <a:pt x="27512" y="36836"/>
                  <a:pt x="27442" y="36466"/>
                </a:cubicBezTo>
                <a:cubicBezTo>
                  <a:pt x="27407" y="36026"/>
                  <a:pt x="27328" y="35586"/>
                  <a:pt x="27292" y="35181"/>
                </a:cubicBezTo>
                <a:close/>
                <a:moveTo>
                  <a:pt x="29053" y="35436"/>
                </a:moveTo>
                <a:lnTo>
                  <a:pt x="29053" y="35436"/>
                </a:lnTo>
                <a:cubicBezTo>
                  <a:pt x="29344" y="35471"/>
                  <a:pt x="29643" y="35515"/>
                  <a:pt x="29898" y="35515"/>
                </a:cubicBezTo>
                <a:cubicBezTo>
                  <a:pt x="30004" y="35876"/>
                  <a:pt x="30118" y="36281"/>
                  <a:pt x="30268" y="36651"/>
                </a:cubicBezTo>
                <a:cubicBezTo>
                  <a:pt x="30374" y="36977"/>
                  <a:pt x="30488" y="37346"/>
                  <a:pt x="30594" y="37672"/>
                </a:cubicBezTo>
                <a:lnTo>
                  <a:pt x="29643" y="37672"/>
                </a:lnTo>
                <a:cubicBezTo>
                  <a:pt x="29529" y="37311"/>
                  <a:pt x="29423" y="36941"/>
                  <a:pt x="29344" y="36572"/>
                </a:cubicBezTo>
                <a:cubicBezTo>
                  <a:pt x="29238" y="36211"/>
                  <a:pt x="29168" y="35806"/>
                  <a:pt x="29053" y="35436"/>
                </a:cubicBezTo>
                <a:close/>
                <a:moveTo>
                  <a:pt x="29969" y="35515"/>
                </a:moveTo>
                <a:lnTo>
                  <a:pt x="29969" y="35515"/>
                </a:lnTo>
                <a:cubicBezTo>
                  <a:pt x="30083" y="35550"/>
                  <a:pt x="30154" y="35550"/>
                  <a:pt x="30268" y="35550"/>
                </a:cubicBezTo>
                <a:cubicBezTo>
                  <a:pt x="30409" y="35586"/>
                  <a:pt x="30594" y="35586"/>
                  <a:pt x="30744" y="35586"/>
                </a:cubicBezTo>
                <a:cubicBezTo>
                  <a:pt x="30884" y="35991"/>
                  <a:pt x="30999" y="36396"/>
                  <a:pt x="31184" y="36757"/>
                </a:cubicBezTo>
                <a:cubicBezTo>
                  <a:pt x="31289" y="37056"/>
                  <a:pt x="31404" y="37346"/>
                  <a:pt x="31509" y="37602"/>
                </a:cubicBezTo>
                <a:cubicBezTo>
                  <a:pt x="31404" y="37637"/>
                  <a:pt x="31325" y="37637"/>
                  <a:pt x="31219" y="37637"/>
                </a:cubicBezTo>
                <a:cubicBezTo>
                  <a:pt x="31034" y="37637"/>
                  <a:pt x="30849" y="37637"/>
                  <a:pt x="30629" y="37672"/>
                </a:cubicBezTo>
                <a:cubicBezTo>
                  <a:pt x="30523" y="37311"/>
                  <a:pt x="30409" y="36977"/>
                  <a:pt x="30303" y="36651"/>
                </a:cubicBezTo>
                <a:cubicBezTo>
                  <a:pt x="30189" y="36281"/>
                  <a:pt x="30083" y="35876"/>
                  <a:pt x="29969" y="35515"/>
                </a:cubicBezTo>
                <a:close/>
                <a:moveTo>
                  <a:pt x="28138" y="35330"/>
                </a:moveTo>
                <a:cubicBezTo>
                  <a:pt x="28428" y="35366"/>
                  <a:pt x="28727" y="35401"/>
                  <a:pt x="29018" y="35436"/>
                </a:cubicBezTo>
                <a:cubicBezTo>
                  <a:pt x="29088" y="35806"/>
                  <a:pt x="29168" y="36211"/>
                  <a:pt x="29273" y="36572"/>
                </a:cubicBezTo>
                <a:cubicBezTo>
                  <a:pt x="29388" y="36977"/>
                  <a:pt x="29458" y="37346"/>
                  <a:pt x="29564" y="37672"/>
                </a:cubicBezTo>
                <a:cubicBezTo>
                  <a:pt x="29401" y="37694"/>
                  <a:pt x="29236" y="37705"/>
                  <a:pt x="29071" y="37705"/>
                </a:cubicBezTo>
                <a:cubicBezTo>
                  <a:pt x="28906" y="37705"/>
                  <a:pt x="28741" y="37694"/>
                  <a:pt x="28578" y="37672"/>
                </a:cubicBezTo>
                <a:cubicBezTo>
                  <a:pt x="28507" y="37311"/>
                  <a:pt x="28428" y="36906"/>
                  <a:pt x="28358" y="36537"/>
                </a:cubicBezTo>
                <a:cubicBezTo>
                  <a:pt x="28287" y="36132"/>
                  <a:pt x="28208" y="35735"/>
                  <a:pt x="28138" y="35330"/>
                </a:cubicBezTo>
                <a:close/>
                <a:moveTo>
                  <a:pt x="1611" y="33235"/>
                </a:moveTo>
                <a:lnTo>
                  <a:pt x="1611" y="33235"/>
                </a:lnTo>
                <a:cubicBezTo>
                  <a:pt x="1831" y="33314"/>
                  <a:pt x="2095" y="33349"/>
                  <a:pt x="2351" y="33420"/>
                </a:cubicBezTo>
                <a:cubicBezTo>
                  <a:pt x="2351" y="34855"/>
                  <a:pt x="2421" y="36316"/>
                  <a:pt x="2456" y="37751"/>
                </a:cubicBezTo>
                <a:cubicBezTo>
                  <a:pt x="2201" y="37716"/>
                  <a:pt x="1946" y="37672"/>
                  <a:pt x="1690" y="37637"/>
                </a:cubicBezTo>
                <a:cubicBezTo>
                  <a:pt x="1655" y="36176"/>
                  <a:pt x="1611" y="34705"/>
                  <a:pt x="1611" y="33235"/>
                </a:cubicBezTo>
                <a:close/>
                <a:moveTo>
                  <a:pt x="33710" y="36026"/>
                </a:moveTo>
                <a:lnTo>
                  <a:pt x="33710" y="36026"/>
                </a:lnTo>
                <a:cubicBezTo>
                  <a:pt x="34010" y="36096"/>
                  <a:pt x="34265" y="36132"/>
                  <a:pt x="34556" y="36246"/>
                </a:cubicBezTo>
                <a:cubicBezTo>
                  <a:pt x="34705" y="36466"/>
                  <a:pt x="34846" y="36686"/>
                  <a:pt x="35031" y="36941"/>
                </a:cubicBezTo>
                <a:cubicBezTo>
                  <a:pt x="35216" y="37197"/>
                  <a:pt x="35401" y="37496"/>
                  <a:pt x="35621" y="37751"/>
                </a:cubicBezTo>
                <a:cubicBezTo>
                  <a:pt x="35330" y="37716"/>
                  <a:pt x="35031" y="37672"/>
                  <a:pt x="34741" y="37637"/>
                </a:cubicBezTo>
                <a:cubicBezTo>
                  <a:pt x="34556" y="37346"/>
                  <a:pt x="34371" y="37056"/>
                  <a:pt x="34186" y="36757"/>
                </a:cubicBezTo>
                <a:cubicBezTo>
                  <a:pt x="34010" y="36501"/>
                  <a:pt x="33860" y="36281"/>
                  <a:pt x="33710" y="36026"/>
                </a:cubicBezTo>
                <a:close/>
                <a:moveTo>
                  <a:pt x="2386" y="33420"/>
                </a:moveTo>
                <a:lnTo>
                  <a:pt x="2386" y="33420"/>
                </a:lnTo>
                <a:cubicBezTo>
                  <a:pt x="2641" y="33490"/>
                  <a:pt x="2861" y="33570"/>
                  <a:pt x="3117" y="33605"/>
                </a:cubicBezTo>
                <a:cubicBezTo>
                  <a:pt x="3152" y="35031"/>
                  <a:pt x="3196" y="36466"/>
                  <a:pt x="3266" y="37892"/>
                </a:cubicBezTo>
                <a:cubicBezTo>
                  <a:pt x="3011" y="37857"/>
                  <a:pt x="2756" y="37822"/>
                  <a:pt x="2492" y="37751"/>
                </a:cubicBezTo>
                <a:cubicBezTo>
                  <a:pt x="2456" y="36316"/>
                  <a:pt x="2421" y="34890"/>
                  <a:pt x="2386" y="33420"/>
                </a:cubicBezTo>
                <a:close/>
                <a:moveTo>
                  <a:pt x="20249" y="35401"/>
                </a:moveTo>
                <a:cubicBezTo>
                  <a:pt x="20505" y="35436"/>
                  <a:pt x="20725" y="35436"/>
                  <a:pt x="20980" y="35471"/>
                </a:cubicBezTo>
                <a:cubicBezTo>
                  <a:pt x="21165" y="36281"/>
                  <a:pt x="21385" y="37091"/>
                  <a:pt x="21640" y="37892"/>
                </a:cubicBezTo>
                <a:cubicBezTo>
                  <a:pt x="21385" y="37892"/>
                  <a:pt x="21130" y="37892"/>
                  <a:pt x="20910" y="37936"/>
                </a:cubicBezTo>
                <a:lnTo>
                  <a:pt x="20249" y="35401"/>
                </a:lnTo>
                <a:close/>
                <a:moveTo>
                  <a:pt x="21059" y="35471"/>
                </a:moveTo>
                <a:cubicBezTo>
                  <a:pt x="21200" y="35515"/>
                  <a:pt x="21385" y="35550"/>
                  <a:pt x="21570" y="35586"/>
                </a:cubicBezTo>
                <a:cubicBezTo>
                  <a:pt x="21755" y="36352"/>
                  <a:pt x="21975" y="37162"/>
                  <a:pt x="22195" y="37936"/>
                </a:cubicBezTo>
                <a:cubicBezTo>
                  <a:pt x="22080" y="37936"/>
                  <a:pt x="21940" y="37892"/>
                  <a:pt x="21790" y="37892"/>
                </a:cubicBezTo>
                <a:lnTo>
                  <a:pt x="21684" y="37892"/>
                </a:lnTo>
                <a:cubicBezTo>
                  <a:pt x="21464" y="37091"/>
                  <a:pt x="21244" y="36281"/>
                  <a:pt x="21059" y="35471"/>
                </a:cubicBezTo>
                <a:close/>
                <a:moveTo>
                  <a:pt x="34626" y="36246"/>
                </a:moveTo>
                <a:lnTo>
                  <a:pt x="34626" y="36246"/>
                </a:lnTo>
                <a:cubicBezTo>
                  <a:pt x="34811" y="36316"/>
                  <a:pt x="35031" y="36396"/>
                  <a:pt x="35216" y="36466"/>
                </a:cubicBezTo>
                <a:cubicBezTo>
                  <a:pt x="35401" y="36721"/>
                  <a:pt x="35586" y="36977"/>
                  <a:pt x="35806" y="37276"/>
                </a:cubicBezTo>
                <a:lnTo>
                  <a:pt x="36061" y="37602"/>
                </a:lnTo>
                <a:cubicBezTo>
                  <a:pt x="36132" y="37716"/>
                  <a:pt x="36246" y="37822"/>
                  <a:pt x="36316" y="37936"/>
                </a:cubicBezTo>
                <a:cubicBezTo>
                  <a:pt x="36096" y="37857"/>
                  <a:pt x="35876" y="37822"/>
                  <a:pt x="35691" y="37787"/>
                </a:cubicBezTo>
                <a:cubicBezTo>
                  <a:pt x="35471" y="37496"/>
                  <a:pt x="35251" y="37197"/>
                  <a:pt x="35066" y="36906"/>
                </a:cubicBezTo>
                <a:cubicBezTo>
                  <a:pt x="34925" y="36686"/>
                  <a:pt x="34776" y="36466"/>
                  <a:pt x="34626" y="36246"/>
                </a:cubicBezTo>
                <a:close/>
                <a:moveTo>
                  <a:pt x="17317" y="35216"/>
                </a:moveTo>
                <a:cubicBezTo>
                  <a:pt x="17573" y="35216"/>
                  <a:pt x="17793" y="35251"/>
                  <a:pt x="18013" y="35251"/>
                </a:cubicBezTo>
                <a:cubicBezTo>
                  <a:pt x="18198" y="36176"/>
                  <a:pt x="18418" y="37091"/>
                  <a:pt x="18638" y="38007"/>
                </a:cubicBezTo>
                <a:lnTo>
                  <a:pt x="17899" y="38007"/>
                </a:lnTo>
                <a:cubicBezTo>
                  <a:pt x="17722" y="37056"/>
                  <a:pt x="17502" y="36132"/>
                  <a:pt x="17317" y="35216"/>
                </a:cubicBezTo>
                <a:close/>
                <a:moveTo>
                  <a:pt x="19589" y="35366"/>
                </a:moveTo>
                <a:cubicBezTo>
                  <a:pt x="19809" y="35366"/>
                  <a:pt x="19994" y="35401"/>
                  <a:pt x="20179" y="35401"/>
                </a:cubicBezTo>
                <a:lnTo>
                  <a:pt x="20839" y="37936"/>
                </a:lnTo>
                <a:cubicBezTo>
                  <a:pt x="20654" y="37936"/>
                  <a:pt x="20434" y="37972"/>
                  <a:pt x="20249" y="38007"/>
                </a:cubicBezTo>
                <a:lnTo>
                  <a:pt x="19589" y="35366"/>
                </a:lnTo>
                <a:close/>
                <a:moveTo>
                  <a:pt x="3152" y="33640"/>
                </a:moveTo>
                <a:lnTo>
                  <a:pt x="3152" y="33640"/>
                </a:lnTo>
                <a:cubicBezTo>
                  <a:pt x="3372" y="33675"/>
                  <a:pt x="3592" y="33754"/>
                  <a:pt x="3812" y="33790"/>
                </a:cubicBezTo>
                <a:cubicBezTo>
                  <a:pt x="3856" y="33790"/>
                  <a:pt x="3891" y="33790"/>
                  <a:pt x="3891" y="33825"/>
                </a:cubicBezTo>
                <a:cubicBezTo>
                  <a:pt x="3962" y="35216"/>
                  <a:pt x="3997" y="36616"/>
                  <a:pt x="4076" y="38042"/>
                </a:cubicBezTo>
                <a:cubicBezTo>
                  <a:pt x="3856" y="38007"/>
                  <a:pt x="3636" y="37972"/>
                  <a:pt x="3451" y="37936"/>
                </a:cubicBezTo>
                <a:cubicBezTo>
                  <a:pt x="3416" y="37936"/>
                  <a:pt x="3337" y="37936"/>
                  <a:pt x="3302" y="37892"/>
                </a:cubicBezTo>
                <a:cubicBezTo>
                  <a:pt x="3266" y="36501"/>
                  <a:pt x="3231" y="35075"/>
                  <a:pt x="3152" y="33640"/>
                </a:cubicBezTo>
                <a:close/>
                <a:moveTo>
                  <a:pt x="16842" y="35145"/>
                </a:moveTo>
                <a:cubicBezTo>
                  <a:pt x="16913" y="35145"/>
                  <a:pt x="17018" y="35181"/>
                  <a:pt x="17097" y="35181"/>
                </a:cubicBezTo>
                <a:lnTo>
                  <a:pt x="17282" y="35181"/>
                </a:lnTo>
                <a:cubicBezTo>
                  <a:pt x="17458" y="36132"/>
                  <a:pt x="17643" y="37056"/>
                  <a:pt x="17863" y="38007"/>
                </a:cubicBezTo>
                <a:lnTo>
                  <a:pt x="17828" y="38007"/>
                </a:lnTo>
                <a:cubicBezTo>
                  <a:pt x="17678" y="38007"/>
                  <a:pt x="17538" y="38042"/>
                  <a:pt x="17388" y="38042"/>
                </a:cubicBezTo>
                <a:cubicBezTo>
                  <a:pt x="17203" y="37091"/>
                  <a:pt x="16983" y="36132"/>
                  <a:pt x="16842" y="35145"/>
                </a:cubicBezTo>
                <a:close/>
                <a:moveTo>
                  <a:pt x="18048" y="35251"/>
                </a:moveTo>
                <a:lnTo>
                  <a:pt x="18048" y="35251"/>
                </a:lnTo>
                <a:cubicBezTo>
                  <a:pt x="18304" y="35295"/>
                  <a:pt x="18559" y="35295"/>
                  <a:pt x="18779" y="35330"/>
                </a:cubicBezTo>
                <a:cubicBezTo>
                  <a:pt x="18964" y="36246"/>
                  <a:pt x="19184" y="37162"/>
                  <a:pt x="19404" y="38042"/>
                </a:cubicBezTo>
                <a:lnTo>
                  <a:pt x="18673" y="38042"/>
                </a:lnTo>
                <a:cubicBezTo>
                  <a:pt x="18453" y="37091"/>
                  <a:pt x="18268" y="36176"/>
                  <a:pt x="18048" y="35251"/>
                </a:cubicBezTo>
                <a:close/>
                <a:moveTo>
                  <a:pt x="19114" y="35330"/>
                </a:moveTo>
                <a:cubicBezTo>
                  <a:pt x="19263" y="35330"/>
                  <a:pt x="19404" y="35366"/>
                  <a:pt x="19554" y="35366"/>
                </a:cubicBezTo>
                <a:cubicBezTo>
                  <a:pt x="19739" y="36246"/>
                  <a:pt x="19959" y="37126"/>
                  <a:pt x="20214" y="38007"/>
                </a:cubicBezTo>
                <a:cubicBezTo>
                  <a:pt x="20064" y="38007"/>
                  <a:pt x="19923" y="38042"/>
                  <a:pt x="19774" y="38042"/>
                </a:cubicBezTo>
                <a:lnTo>
                  <a:pt x="19483" y="38042"/>
                </a:lnTo>
                <a:cubicBezTo>
                  <a:pt x="19263" y="37162"/>
                  <a:pt x="19043" y="36246"/>
                  <a:pt x="18858" y="35330"/>
                </a:cubicBezTo>
                <a:close/>
                <a:moveTo>
                  <a:pt x="16217" y="35110"/>
                </a:moveTo>
                <a:cubicBezTo>
                  <a:pt x="16402" y="35110"/>
                  <a:pt x="16578" y="35110"/>
                  <a:pt x="16763" y="35145"/>
                </a:cubicBezTo>
                <a:cubicBezTo>
                  <a:pt x="16948" y="36132"/>
                  <a:pt x="17133" y="37091"/>
                  <a:pt x="17317" y="38042"/>
                </a:cubicBezTo>
                <a:cubicBezTo>
                  <a:pt x="17133" y="38042"/>
                  <a:pt x="16948" y="38077"/>
                  <a:pt x="16763" y="38077"/>
                </a:cubicBezTo>
                <a:cubicBezTo>
                  <a:pt x="16578" y="37091"/>
                  <a:pt x="16402" y="36096"/>
                  <a:pt x="16217" y="35110"/>
                </a:cubicBezTo>
                <a:close/>
                <a:moveTo>
                  <a:pt x="21640" y="35586"/>
                </a:moveTo>
                <a:lnTo>
                  <a:pt x="21640" y="35586"/>
                </a:lnTo>
                <a:cubicBezTo>
                  <a:pt x="21825" y="35621"/>
                  <a:pt x="22045" y="35656"/>
                  <a:pt x="22265" y="35735"/>
                </a:cubicBezTo>
                <a:cubicBezTo>
                  <a:pt x="22450" y="36537"/>
                  <a:pt x="22670" y="37311"/>
                  <a:pt x="22855" y="38077"/>
                </a:cubicBezTo>
                <a:cubicBezTo>
                  <a:pt x="22670" y="38042"/>
                  <a:pt x="22450" y="37972"/>
                  <a:pt x="22265" y="37972"/>
                </a:cubicBezTo>
                <a:cubicBezTo>
                  <a:pt x="22045" y="37162"/>
                  <a:pt x="21825" y="36396"/>
                  <a:pt x="21640" y="35586"/>
                </a:cubicBezTo>
                <a:close/>
                <a:moveTo>
                  <a:pt x="15407" y="35031"/>
                </a:moveTo>
                <a:cubicBezTo>
                  <a:pt x="15662" y="35031"/>
                  <a:pt x="15882" y="35075"/>
                  <a:pt x="16138" y="35075"/>
                </a:cubicBezTo>
                <a:cubicBezTo>
                  <a:pt x="16323" y="36096"/>
                  <a:pt x="16508" y="37091"/>
                  <a:pt x="16692" y="38077"/>
                </a:cubicBezTo>
                <a:cubicBezTo>
                  <a:pt x="16472" y="38112"/>
                  <a:pt x="16217" y="38156"/>
                  <a:pt x="15962" y="38156"/>
                </a:cubicBezTo>
                <a:cubicBezTo>
                  <a:pt x="15777" y="37126"/>
                  <a:pt x="15557" y="36061"/>
                  <a:pt x="15407" y="35031"/>
                </a:cubicBezTo>
                <a:close/>
                <a:moveTo>
                  <a:pt x="3962" y="33825"/>
                </a:moveTo>
                <a:cubicBezTo>
                  <a:pt x="4217" y="33895"/>
                  <a:pt x="4437" y="33931"/>
                  <a:pt x="4693" y="34010"/>
                </a:cubicBezTo>
                <a:cubicBezTo>
                  <a:pt x="4737" y="35401"/>
                  <a:pt x="4807" y="36792"/>
                  <a:pt x="4878" y="38192"/>
                </a:cubicBezTo>
                <a:cubicBezTo>
                  <a:pt x="4622" y="38156"/>
                  <a:pt x="4367" y="38112"/>
                  <a:pt x="4147" y="38042"/>
                </a:cubicBezTo>
                <a:cubicBezTo>
                  <a:pt x="4076" y="36651"/>
                  <a:pt x="3997" y="35216"/>
                  <a:pt x="3962" y="33825"/>
                </a:cubicBezTo>
                <a:close/>
                <a:moveTo>
                  <a:pt x="14597" y="34996"/>
                </a:moveTo>
                <a:cubicBezTo>
                  <a:pt x="14861" y="34996"/>
                  <a:pt x="15081" y="35031"/>
                  <a:pt x="15337" y="35031"/>
                </a:cubicBezTo>
                <a:cubicBezTo>
                  <a:pt x="15521" y="36061"/>
                  <a:pt x="15698" y="37126"/>
                  <a:pt x="15882" y="38156"/>
                </a:cubicBezTo>
                <a:cubicBezTo>
                  <a:pt x="15662" y="38192"/>
                  <a:pt x="15407" y="38227"/>
                  <a:pt x="15152" y="38227"/>
                </a:cubicBezTo>
                <a:cubicBezTo>
                  <a:pt x="14967" y="37162"/>
                  <a:pt x="14782" y="36061"/>
                  <a:pt x="14597" y="34996"/>
                </a:cubicBezTo>
                <a:close/>
                <a:moveTo>
                  <a:pt x="14562" y="34996"/>
                </a:moveTo>
                <a:cubicBezTo>
                  <a:pt x="14712" y="36061"/>
                  <a:pt x="14896" y="37162"/>
                  <a:pt x="15117" y="38227"/>
                </a:cubicBezTo>
                <a:cubicBezTo>
                  <a:pt x="15037" y="38262"/>
                  <a:pt x="14967" y="38262"/>
                  <a:pt x="14896" y="38262"/>
                </a:cubicBezTo>
                <a:cubicBezTo>
                  <a:pt x="14712" y="37162"/>
                  <a:pt x="14562" y="36096"/>
                  <a:pt x="14421" y="34996"/>
                </a:cubicBezTo>
                <a:close/>
                <a:moveTo>
                  <a:pt x="4737" y="34010"/>
                </a:moveTo>
                <a:lnTo>
                  <a:pt x="4737" y="34010"/>
                </a:lnTo>
                <a:cubicBezTo>
                  <a:pt x="4992" y="34080"/>
                  <a:pt x="5212" y="34115"/>
                  <a:pt x="5467" y="34195"/>
                </a:cubicBezTo>
                <a:cubicBezTo>
                  <a:pt x="5538" y="35586"/>
                  <a:pt x="5617" y="36941"/>
                  <a:pt x="5687" y="38297"/>
                </a:cubicBezTo>
                <a:cubicBezTo>
                  <a:pt x="5432" y="38262"/>
                  <a:pt x="5177" y="38227"/>
                  <a:pt x="4957" y="38192"/>
                </a:cubicBezTo>
                <a:cubicBezTo>
                  <a:pt x="4878" y="36792"/>
                  <a:pt x="4807" y="35401"/>
                  <a:pt x="4737" y="34010"/>
                </a:cubicBezTo>
                <a:close/>
                <a:moveTo>
                  <a:pt x="13937" y="34961"/>
                </a:moveTo>
                <a:cubicBezTo>
                  <a:pt x="14086" y="34961"/>
                  <a:pt x="14236" y="34996"/>
                  <a:pt x="14377" y="34996"/>
                </a:cubicBezTo>
                <a:cubicBezTo>
                  <a:pt x="14527" y="36096"/>
                  <a:pt x="14676" y="37162"/>
                  <a:pt x="14817" y="38262"/>
                </a:cubicBezTo>
                <a:lnTo>
                  <a:pt x="14712" y="38262"/>
                </a:lnTo>
                <a:cubicBezTo>
                  <a:pt x="14597" y="38297"/>
                  <a:pt x="14491" y="38297"/>
                  <a:pt x="14377" y="38297"/>
                </a:cubicBezTo>
                <a:cubicBezTo>
                  <a:pt x="14236" y="37197"/>
                  <a:pt x="14086" y="36096"/>
                  <a:pt x="13937" y="34961"/>
                </a:cubicBezTo>
                <a:close/>
                <a:moveTo>
                  <a:pt x="22301" y="35735"/>
                </a:moveTo>
                <a:cubicBezTo>
                  <a:pt x="22485" y="35806"/>
                  <a:pt x="22670" y="35841"/>
                  <a:pt x="22855" y="35911"/>
                </a:cubicBezTo>
                <a:cubicBezTo>
                  <a:pt x="23040" y="36721"/>
                  <a:pt x="23225" y="37531"/>
                  <a:pt x="23445" y="38297"/>
                </a:cubicBezTo>
                <a:cubicBezTo>
                  <a:pt x="23260" y="38227"/>
                  <a:pt x="23110" y="38156"/>
                  <a:pt x="22926" y="38112"/>
                </a:cubicBezTo>
                <a:cubicBezTo>
                  <a:pt x="22706" y="37346"/>
                  <a:pt x="22521" y="36537"/>
                  <a:pt x="22301" y="35735"/>
                </a:cubicBezTo>
                <a:close/>
                <a:moveTo>
                  <a:pt x="13866" y="34961"/>
                </a:moveTo>
                <a:cubicBezTo>
                  <a:pt x="14016" y="36096"/>
                  <a:pt x="14157" y="37197"/>
                  <a:pt x="14342" y="38297"/>
                </a:cubicBezTo>
                <a:cubicBezTo>
                  <a:pt x="14086" y="38333"/>
                  <a:pt x="13831" y="38377"/>
                  <a:pt x="13611" y="38377"/>
                </a:cubicBezTo>
                <a:cubicBezTo>
                  <a:pt x="13426" y="37232"/>
                  <a:pt x="13276" y="36096"/>
                  <a:pt x="13136" y="34961"/>
                </a:cubicBezTo>
                <a:close/>
                <a:moveTo>
                  <a:pt x="5503" y="34195"/>
                </a:moveTo>
                <a:cubicBezTo>
                  <a:pt x="5687" y="34230"/>
                  <a:pt x="5872" y="34300"/>
                  <a:pt x="6057" y="34336"/>
                </a:cubicBezTo>
                <a:cubicBezTo>
                  <a:pt x="6163" y="35691"/>
                  <a:pt x="6277" y="37056"/>
                  <a:pt x="6348" y="38412"/>
                </a:cubicBezTo>
                <a:cubicBezTo>
                  <a:pt x="6163" y="38377"/>
                  <a:pt x="5943" y="38377"/>
                  <a:pt x="5758" y="38333"/>
                </a:cubicBezTo>
                <a:cubicBezTo>
                  <a:pt x="5652" y="36941"/>
                  <a:pt x="5573" y="35586"/>
                  <a:pt x="5503" y="34195"/>
                </a:cubicBezTo>
                <a:close/>
                <a:moveTo>
                  <a:pt x="12660" y="34925"/>
                </a:moveTo>
                <a:cubicBezTo>
                  <a:pt x="12801" y="34961"/>
                  <a:pt x="12951" y="34961"/>
                  <a:pt x="13100" y="34961"/>
                </a:cubicBezTo>
                <a:cubicBezTo>
                  <a:pt x="13241" y="36096"/>
                  <a:pt x="13391" y="37232"/>
                  <a:pt x="13541" y="38412"/>
                </a:cubicBezTo>
                <a:cubicBezTo>
                  <a:pt x="13276" y="38412"/>
                  <a:pt x="13021" y="38447"/>
                  <a:pt x="12766" y="38482"/>
                </a:cubicBezTo>
                <a:cubicBezTo>
                  <a:pt x="12581" y="37311"/>
                  <a:pt x="12440" y="36096"/>
                  <a:pt x="12290" y="34925"/>
                </a:cubicBezTo>
                <a:close/>
                <a:moveTo>
                  <a:pt x="6128" y="34336"/>
                </a:moveTo>
                <a:cubicBezTo>
                  <a:pt x="6348" y="34371"/>
                  <a:pt x="6568" y="34450"/>
                  <a:pt x="6788" y="34485"/>
                </a:cubicBezTo>
                <a:cubicBezTo>
                  <a:pt x="6894" y="35806"/>
                  <a:pt x="7008" y="37162"/>
                  <a:pt x="7114" y="38517"/>
                </a:cubicBezTo>
                <a:cubicBezTo>
                  <a:pt x="6894" y="38482"/>
                  <a:pt x="6638" y="38447"/>
                  <a:pt x="6418" y="38412"/>
                </a:cubicBezTo>
                <a:cubicBezTo>
                  <a:pt x="6313" y="37056"/>
                  <a:pt x="6198" y="35691"/>
                  <a:pt x="6128" y="34336"/>
                </a:cubicBezTo>
                <a:close/>
                <a:moveTo>
                  <a:pt x="12220" y="34925"/>
                </a:moveTo>
                <a:cubicBezTo>
                  <a:pt x="12396" y="36096"/>
                  <a:pt x="12546" y="37311"/>
                  <a:pt x="12695" y="38482"/>
                </a:cubicBezTo>
                <a:cubicBezTo>
                  <a:pt x="12440" y="38482"/>
                  <a:pt x="12220" y="38517"/>
                  <a:pt x="11956" y="38517"/>
                </a:cubicBezTo>
                <a:cubicBezTo>
                  <a:pt x="11815" y="37346"/>
                  <a:pt x="11630" y="36132"/>
                  <a:pt x="11480" y="34925"/>
                </a:cubicBezTo>
                <a:close/>
                <a:moveTo>
                  <a:pt x="22926" y="35955"/>
                </a:moveTo>
                <a:cubicBezTo>
                  <a:pt x="23075" y="35991"/>
                  <a:pt x="23225" y="36061"/>
                  <a:pt x="23401" y="36132"/>
                </a:cubicBezTo>
                <a:cubicBezTo>
                  <a:pt x="23586" y="36977"/>
                  <a:pt x="23771" y="37787"/>
                  <a:pt x="23991" y="38553"/>
                </a:cubicBezTo>
                <a:cubicBezTo>
                  <a:pt x="23806" y="38482"/>
                  <a:pt x="23665" y="38412"/>
                  <a:pt x="23515" y="38333"/>
                </a:cubicBezTo>
                <a:cubicBezTo>
                  <a:pt x="23295" y="37531"/>
                  <a:pt x="23110" y="36757"/>
                  <a:pt x="22926" y="35955"/>
                </a:cubicBezTo>
                <a:close/>
                <a:moveTo>
                  <a:pt x="6858" y="34485"/>
                </a:moveTo>
                <a:lnTo>
                  <a:pt x="6858" y="34485"/>
                </a:lnTo>
                <a:cubicBezTo>
                  <a:pt x="7078" y="34520"/>
                  <a:pt x="7334" y="34556"/>
                  <a:pt x="7554" y="34591"/>
                </a:cubicBezTo>
                <a:cubicBezTo>
                  <a:pt x="7668" y="35955"/>
                  <a:pt x="7774" y="37276"/>
                  <a:pt x="7924" y="38597"/>
                </a:cubicBezTo>
                <a:cubicBezTo>
                  <a:pt x="7668" y="38553"/>
                  <a:pt x="7448" y="38553"/>
                  <a:pt x="7193" y="38517"/>
                </a:cubicBezTo>
                <a:cubicBezTo>
                  <a:pt x="7078" y="37162"/>
                  <a:pt x="6973" y="35841"/>
                  <a:pt x="6858" y="34485"/>
                </a:cubicBezTo>
                <a:close/>
                <a:moveTo>
                  <a:pt x="10679" y="34890"/>
                </a:moveTo>
                <a:cubicBezTo>
                  <a:pt x="10935" y="34890"/>
                  <a:pt x="11190" y="34890"/>
                  <a:pt x="11445" y="34925"/>
                </a:cubicBezTo>
                <a:cubicBezTo>
                  <a:pt x="11595" y="36132"/>
                  <a:pt x="11736" y="37346"/>
                  <a:pt x="11885" y="38517"/>
                </a:cubicBezTo>
                <a:cubicBezTo>
                  <a:pt x="11665" y="38553"/>
                  <a:pt x="11410" y="38553"/>
                  <a:pt x="11155" y="38597"/>
                </a:cubicBezTo>
                <a:cubicBezTo>
                  <a:pt x="10970" y="37346"/>
                  <a:pt x="10820" y="36132"/>
                  <a:pt x="10679" y="34890"/>
                </a:cubicBezTo>
                <a:close/>
                <a:moveTo>
                  <a:pt x="7633" y="34635"/>
                </a:moveTo>
                <a:lnTo>
                  <a:pt x="7633" y="34635"/>
                </a:lnTo>
                <a:cubicBezTo>
                  <a:pt x="7853" y="34670"/>
                  <a:pt x="8109" y="34705"/>
                  <a:pt x="8364" y="34705"/>
                </a:cubicBezTo>
                <a:cubicBezTo>
                  <a:pt x="8478" y="36026"/>
                  <a:pt x="8619" y="37311"/>
                  <a:pt x="8734" y="38632"/>
                </a:cubicBezTo>
                <a:cubicBezTo>
                  <a:pt x="8478" y="38632"/>
                  <a:pt x="8214" y="38597"/>
                  <a:pt x="7959" y="38597"/>
                </a:cubicBezTo>
                <a:lnTo>
                  <a:pt x="7633" y="34635"/>
                </a:lnTo>
                <a:close/>
                <a:moveTo>
                  <a:pt x="8734" y="34741"/>
                </a:moveTo>
                <a:cubicBezTo>
                  <a:pt x="8839" y="34776"/>
                  <a:pt x="8989" y="34776"/>
                  <a:pt x="9095" y="34776"/>
                </a:cubicBezTo>
                <a:cubicBezTo>
                  <a:pt x="9244" y="36061"/>
                  <a:pt x="9359" y="37346"/>
                  <a:pt x="9500" y="38632"/>
                </a:cubicBezTo>
                <a:lnTo>
                  <a:pt x="8804" y="38632"/>
                </a:lnTo>
                <a:cubicBezTo>
                  <a:pt x="8654" y="37346"/>
                  <a:pt x="8549" y="36026"/>
                  <a:pt x="8434" y="34741"/>
                </a:cubicBezTo>
                <a:close/>
                <a:moveTo>
                  <a:pt x="9174" y="34776"/>
                </a:moveTo>
                <a:lnTo>
                  <a:pt x="9174" y="34776"/>
                </a:lnTo>
                <a:cubicBezTo>
                  <a:pt x="9394" y="34811"/>
                  <a:pt x="9614" y="34811"/>
                  <a:pt x="9869" y="34855"/>
                </a:cubicBezTo>
                <a:cubicBezTo>
                  <a:pt x="9975" y="36096"/>
                  <a:pt x="10125" y="37346"/>
                  <a:pt x="10310" y="38632"/>
                </a:cubicBezTo>
                <a:lnTo>
                  <a:pt x="9579" y="38632"/>
                </a:lnTo>
                <a:cubicBezTo>
                  <a:pt x="9429" y="37346"/>
                  <a:pt x="9279" y="36061"/>
                  <a:pt x="9174" y="34776"/>
                </a:cubicBezTo>
                <a:close/>
                <a:moveTo>
                  <a:pt x="9905" y="34855"/>
                </a:moveTo>
                <a:cubicBezTo>
                  <a:pt x="10160" y="34855"/>
                  <a:pt x="10380" y="34890"/>
                  <a:pt x="10635" y="34890"/>
                </a:cubicBezTo>
                <a:cubicBezTo>
                  <a:pt x="10785" y="36132"/>
                  <a:pt x="10935" y="37346"/>
                  <a:pt x="11075" y="38597"/>
                </a:cubicBezTo>
                <a:cubicBezTo>
                  <a:pt x="10855" y="38597"/>
                  <a:pt x="10600" y="38597"/>
                  <a:pt x="10345" y="38632"/>
                </a:cubicBezTo>
                <a:cubicBezTo>
                  <a:pt x="10195" y="37346"/>
                  <a:pt x="10054" y="36096"/>
                  <a:pt x="9905" y="34855"/>
                </a:cubicBezTo>
                <a:close/>
                <a:moveTo>
                  <a:pt x="23480" y="36176"/>
                </a:moveTo>
                <a:cubicBezTo>
                  <a:pt x="23621" y="36211"/>
                  <a:pt x="23771" y="36316"/>
                  <a:pt x="23956" y="36396"/>
                </a:cubicBezTo>
                <a:cubicBezTo>
                  <a:pt x="24105" y="37232"/>
                  <a:pt x="24281" y="38042"/>
                  <a:pt x="24466" y="38852"/>
                </a:cubicBezTo>
                <a:cubicBezTo>
                  <a:pt x="24325" y="38773"/>
                  <a:pt x="24176" y="38667"/>
                  <a:pt x="24061" y="38597"/>
                </a:cubicBezTo>
                <a:cubicBezTo>
                  <a:pt x="23841" y="37822"/>
                  <a:pt x="23665" y="36977"/>
                  <a:pt x="23480" y="36176"/>
                </a:cubicBezTo>
                <a:close/>
                <a:moveTo>
                  <a:pt x="23991" y="36431"/>
                </a:moveTo>
                <a:lnTo>
                  <a:pt x="23991" y="36431"/>
                </a:lnTo>
                <a:cubicBezTo>
                  <a:pt x="24141" y="36501"/>
                  <a:pt x="24281" y="36572"/>
                  <a:pt x="24431" y="36651"/>
                </a:cubicBezTo>
                <a:cubicBezTo>
                  <a:pt x="24466" y="36651"/>
                  <a:pt x="24466" y="36686"/>
                  <a:pt x="24466" y="36686"/>
                </a:cubicBezTo>
                <a:cubicBezTo>
                  <a:pt x="24616" y="37496"/>
                  <a:pt x="24801" y="38333"/>
                  <a:pt x="24986" y="39178"/>
                </a:cubicBezTo>
                <a:cubicBezTo>
                  <a:pt x="24942" y="39142"/>
                  <a:pt x="24907" y="39107"/>
                  <a:pt x="24871" y="39107"/>
                </a:cubicBezTo>
                <a:cubicBezTo>
                  <a:pt x="24766" y="39037"/>
                  <a:pt x="24651" y="38958"/>
                  <a:pt x="24546" y="38887"/>
                </a:cubicBezTo>
                <a:cubicBezTo>
                  <a:pt x="24361" y="38112"/>
                  <a:pt x="24176" y="37276"/>
                  <a:pt x="23991" y="36431"/>
                </a:cubicBezTo>
                <a:close/>
                <a:moveTo>
                  <a:pt x="33710" y="37637"/>
                </a:moveTo>
                <a:cubicBezTo>
                  <a:pt x="34045" y="37637"/>
                  <a:pt x="34371" y="37637"/>
                  <a:pt x="34705" y="37672"/>
                </a:cubicBezTo>
                <a:cubicBezTo>
                  <a:pt x="35066" y="38227"/>
                  <a:pt x="35401" y="38773"/>
                  <a:pt x="35771" y="39292"/>
                </a:cubicBezTo>
                <a:cubicBezTo>
                  <a:pt x="35401" y="39292"/>
                  <a:pt x="35066" y="39327"/>
                  <a:pt x="34705" y="39327"/>
                </a:cubicBezTo>
                <a:cubicBezTo>
                  <a:pt x="34371" y="38773"/>
                  <a:pt x="34045" y="38192"/>
                  <a:pt x="33710" y="37637"/>
                </a:cubicBezTo>
                <a:close/>
                <a:moveTo>
                  <a:pt x="34776" y="37716"/>
                </a:moveTo>
                <a:cubicBezTo>
                  <a:pt x="35066" y="37716"/>
                  <a:pt x="35366" y="37787"/>
                  <a:pt x="35656" y="37822"/>
                </a:cubicBezTo>
                <a:cubicBezTo>
                  <a:pt x="36026" y="38333"/>
                  <a:pt x="36352" y="38852"/>
                  <a:pt x="36757" y="39327"/>
                </a:cubicBezTo>
                <a:cubicBezTo>
                  <a:pt x="36431" y="39292"/>
                  <a:pt x="36132" y="39292"/>
                  <a:pt x="35841" y="39292"/>
                </a:cubicBezTo>
                <a:cubicBezTo>
                  <a:pt x="35471" y="38773"/>
                  <a:pt x="35110" y="38227"/>
                  <a:pt x="34776" y="37716"/>
                </a:cubicBezTo>
                <a:close/>
                <a:moveTo>
                  <a:pt x="24546" y="36721"/>
                </a:moveTo>
                <a:lnTo>
                  <a:pt x="24546" y="36721"/>
                </a:lnTo>
                <a:cubicBezTo>
                  <a:pt x="24651" y="36792"/>
                  <a:pt x="24766" y="36836"/>
                  <a:pt x="24871" y="36906"/>
                </a:cubicBezTo>
                <a:cubicBezTo>
                  <a:pt x="24986" y="37716"/>
                  <a:pt x="25127" y="38517"/>
                  <a:pt x="25311" y="39363"/>
                </a:cubicBezTo>
                <a:cubicBezTo>
                  <a:pt x="25206" y="39327"/>
                  <a:pt x="25127" y="39257"/>
                  <a:pt x="25056" y="39213"/>
                </a:cubicBezTo>
                <a:cubicBezTo>
                  <a:pt x="24836" y="38377"/>
                  <a:pt x="24686" y="37531"/>
                  <a:pt x="24546" y="36721"/>
                </a:cubicBezTo>
                <a:close/>
                <a:moveTo>
                  <a:pt x="35727" y="37857"/>
                </a:moveTo>
                <a:lnTo>
                  <a:pt x="35727" y="37857"/>
                </a:lnTo>
                <a:cubicBezTo>
                  <a:pt x="35947" y="37892"/>
                  <a:pt x="36167" y="37936"/>
                  <a:pt x="36352" y="38007"/>
                </a:cubicBezTo>
                <a:cubicBezTo>
                  <a:pt x="36721" y="38482"/>
                  <a:pt x="37091" y="38958"/>
                  <a:pt x="37452" y="39433"/>
                </a:cubicBezTo>
                <a:cubicBezTo>
                  <a:pt x="37232" y="39398"/>
                  <a:pt x="37047" y="39363"/>
                  <a:pt x="36827" y="39363"/>
                </a:cubicBezTo>
                <a:cubicBezTo>
                  <a:pt x="36466" y="38852"/>
                  <a:pt x="36096" y="38333"/>
                  <a:pt x="35727" y="37857"/>
                </a:cubicBezTo>
                <a:close/>
                <a:moveTo>
                  <a:pt x="33273" y="37621"/>
                </a:moveTo>
                <a:cubicBezTo>
                  <a:pt x="33394" y="37621"/>
                  <a:pt x="33517" y="37625"/>
                  <a:pt x="33640" y="37637"/>
                </a:cubicBezTo>
                <a:cubicBezTo>
                  <a:pt x="33966" y="38192"/>
                  <a:pt x="34300" y="38773"/>
                  <a:pt x="34626" y="39363"/>
                </a:cubicBezTo>
                <a:cubicBezTo>
                  <a:pt x="34265" y="39363"/>
                  <a:pt x="33860" y="39433"/>
                  <a:pt x="33455" y="39477"/>
                </a:cubicBezTo>
                <a:cubicBezTo>
                  <a:pt x="33165" y="38887"/>
                  <a:pt x="32830" y="38262"/>
                  <a:pt x="32540" y="37637"/>
                </a:cubicBezTo>
                <a:cubicBezTo>
                  <a:pt x="32786" y="37637"/>
                  <a:pt x="33029" y="37621"/>
                  <a:pt x="33273" y="37621"/>
                </a:cubicBezTo>
                <a:close/>
                <a:moveTo>
                  <a:pt x="24942" y="36941"/>
                </a:moveTo>
                <a:lnTo>
                  <a:pt x="24942" y="36941"/>
                </a:lnTo>
                <a:cubicBezTo>
                  <a:pt x="25127" y="37012"/>
                  <a:pt x="25276" y="37091"/>
                  <a:pt x="25461" y="37162"/>
                </a:cubicBezTo>
                <a:cubicBezTo>
                  <a:pt x="25567" y="37972"/>
                  <a:pt x="25716" y="38817"/>
                  <a:pt x="25866" y="39618"/>
                </a:cubicBezTo>
                <a:cubicBezTo>
                  <a:pt x="25716" y="39547"/>
                  <a:pt x="25532" y="39477"/>
                  <a:pt x="25347" y="39398"/>
                </a:cubicBezTo>
                <a:cubicBezTo>
                  <a:pt x="25206" y="38553"/>
                  <a:pt x="25056" y="37751"/>
                  <a:pt x="24942" y="36941"/>
                </a:cubicBezTo>
                <a:close/>
                <a:moveTo>
                  <a:pt x="32504" y="37637"/>
                </a:moveTo>
                <a:cubicBezTo>
                  <a:pt x="32795" y="38262"/>
                  <a:pt x="33085" y="38887"/>
                  <a:pt x="33420" y="39512"/>
                </a:cubicBezTo>
                <a:cubicBezTo>
                  <a:pt x="33085" y="39547"/>
                  <a:pt x="32760" y="39583"/>
                  <a:pt x="32425" y="39653"/>
                </a:cubicBezTo>
                <a:cubicBezTo>
                  <a:pt x="32135" y="38993"/>
                  <a:pt x="31844" y="38333"/>
                  <a:pt x="31589" y="37672"/>
                </a:cubicBezTo>
                <a:cubicBezTo>
                  <a:pt x="31879" y="37637"/>
                  <a:pt x="32170" y="37637"/>
                  <a:pt x="32504" y="37637"/>
                </a:cubicBezTo>
                <a:close/>
                <a:moveTo>
                  <a:pt x="25532" y="37197"/>
                </a:moveTo>
                <a:lnTo>
                  <a:pt x="25532" y="37197"/>
                </a:lnTo>
                <a:cubicBezTo>
                  <a:pt x="25716" y="37232"/>
                  <a:pt x="25866" y="37311"/>
                  <a:pt x="26042" y="37346"/>
                </a:cubicBezTo>
                <a:cubicBezTo>
                  <a:pt x="26157" y="38192"/>
                  <a:pt x="26262" y="38993"/>
                  <a:pt x="26412" y="39803"/>
                </a:cubicBezTo>
                <a:cubicBezTo>
                  <a:pt x="26262" y="39768"/>
                  <a:pt x="26086" y="39697"/>
                  <a:pt x="25937" y="39653"/>
                </a:cubicBezTo>
                <a:cubicBezTo>
                  <a:pt x="25787" y="38817"/>
                  <a:pt x="25646" y="38007"/>
                  <a:pt x="25532" y="37197"/>
                </a:cubicBezTo>
                <a:close/>
                <a:moveTo>
                  <a:pt x="31509" y="37672"/>
                </a:moveTo>
                <a:cubicBezTo>
                  <a:pt x="31809" y="38333"/>
                  <a:pt x="32064" y="38993"/>
                  <a:pt x="32355" y="39653"/>
                </a:cubicBezTo>
                <a:cubicBezTo>
                  <a:pt x="32319" y="39653"/>
                  <a:pt x="32249" y="39697"/>
                  <a:pt x="32170" y="39697"/>
                </a:cubicBezTo>
                <a:cubicBezTo>
                  <a:pt x="31914" y="39732"/>
                  <a:pt x="31659" y="39768"/>
                  <a:pt x="31439" y="39803"/>
                </a:cubicBezTo>
                <a:cubicBezTo>
                  <a:pt x="31149" y="39142"/>
                  <a:pt x="30884" y="38412"/>
                  <a:pt x="30664" y="37716"/>
                </a:cubicBezTo>
                <a:cubicBezTo>
                  <a:pt x="30849" y="37716"/>
                  <a:pt x="31034" y="37716"/>
                  <a:pt x="31219" y="37672"/>
                </a:cubicBezTo>
                <a:close/>
                <a:moveTo>
                  <a:pt x="26121" y="37382"/>
                </a:moveTo>
                <a:cubicBezTo>
                  <a:pt x="26306" y="37417"/>
                  <a:pt x="26482" y="37496"/>
                  <a:pt x="26703" y="37531"/>
                </a:cubicBezTo>
                <a:cubicBezTo>
                  <a:pt x="26782" y="38333"/>
                  <a:pt x="26923" y="39142"/>
                  <a:pt x="27072" y="39952"/>
                </a:cubicBezTo>
                <a:cubicBezTo>
                  <a:pt x="26887" y="39917"/>
                  <a:pt x="26667" y="39873"/>
                  <a:pt x="26482" y="39838"/>
                </a:cubicBezTo>
                <a:cubicBezTo>
                  <a:pt x="26342" y="38993"/>
                  <a:pt x="26227" y="38192"/>
                  <a:pt x="26121" y="37382"/>
                </a:cubicBezTo>
                <a:close/>
                <a:moveTo>
                  <a:pt x="30594" y="37716"/>
                </a:moveTo>
                <a:cubicBezTo>
                  <a:pt x="30849" y="38447"/>
                  <a:pt x="31104" y="39142"/>
                  <a:pt x="31369" y="39803"/>
                </a:cubicBezTo>
                <a:cubicBezTo>
                  <a:pt x="30999" y="39873"/>
                  <a:pt x="30629" y="39917"/>
                  <a:pt x="30303" y="39952"/>
                </a:cubicBezTo>
                <a:cubicBezTo>
                  <a:pt x="30048" y="39257"/>
                  <a:pt x="29863" y="38517"/>
                  <a:pt x="29643" y="37751"/>
                </a:cubicBezTo>
                <a:cubicBezTo>
                  <a:pt x="29969" y="37751"/>
                  <a:pt x="30268" y="37751"/>
                  <a:pt x="30594" y="37716"/>
                </a:cubicBezTo>
                <a:close/>
                <a:moveTo>
                  <a:pt x="26747" y="37531"/>
                </a:moveTo>
                <a:cubicBezTo>
                  <a:pt x="27037" y="37602"/>
                  <a:pt x="27292" y="37637"/>
                  <a:pt x="27583" y="37672"/>
                </a:cubicBezTo>
                <a:cubicBezTo>
                  <a:pt x="27697" y="38482"/>
                  <a:pt x="27847" y="39292"/>
                  <a:pt x="28023" y="40058"/>
                </a:cubicBezTo>
                <a:cubicBezTo>
                  <a:pt x="27733" y="40058"/>
                  <a:pt x="27442" y="40023"/>
                  <a:pt x="27107" y="39988"/>
                </a:cubicBezTo>
                <a:cubicBezTo>
                  <a:pt x="26967" y="39178"/>
                  <a:pt x="26852" y="38333"/>
                  <a:pt x="26747" y="37531"/>
                </a:cubicBezTo>
                <a:close/>
                <a:moveTo>
                  <a:pt x="29564" y="37751"/>
                </a:moveTo>
                <a:cubicBezTo>
                  <a:pt x="29784" y="38517"/>
                  <a:pt x="30004" y="39257"/>
                  <a:pt x="30224" y="39988"/>
                </a:cubicBezTo>
                <a:cubicBezTo>
                  <a:pt x="29863" y="40023"/>
                  <a:pt x="29529" y="40058"/>
                  <a:pt x="29168" y="40058"/>
                </a:cubicBezTo>
                <a:cubicBezTo>
                  <a:pt x="28948" y="39292"/>
                  <a:pt x="28763" y="38517"/>
                  <a:pt x="28613" y="37751"/>
                </a:cubicBezTo>
                <a:close/>
                <a:moveTo>
                  <a:pt x="27627" y="37672"/>
                </a:moveTo>
                <a:lnTo>
                  <a:pt x="27627" y="37672"/>
                </a:lnTo>
                <a:cubicBezTo>
                  <a:pt x="27953" y="37716"/>
                  <a:pt x="28243" y="37716"/>
                  <a:pt x="28543" y="37751"/>
                </a:cubicBezTo>
                <a:cubicBezTo>
                  <a:pt x="28727" y="38517"/>
                  <a:pt x="28904" y="39327"/>
                  <a:pt x="29088" y="40058"/>
                </a:cubicBezTo>
                <a:cubicBezTo>
                  <a:pt x="28926" y="40076"/>
                  <a:pt x="28760" y="40084"/>
                  <a:pt x="28595" y="40084"/>
                </a:cubicBezTo>
                <a:cubicBezTo>
                  <a:pt x="28430" y="40084"/>
                  <a:pt x="28265" y="40076"/>
                  <a:pt x="28102" y="40058"/>
                </a:cubicBezTo>
                <a:cubicBezTo>
                  <a:pt x="27917" y="39292"/>
                  <a:pt x="27768" y="38482"/>
                  <a:pt x="27627" y="37672"/>
                </a:cubicBezTo>
                <a:close/>
                <a:moveTo>
                  <a:pt x="21790" y="37972"/>
                </a:moveTo>
                <a:cubicBezTo>
                  <a:pt x="21940" y="37972"/>
                  <a:pt x="22080" y="37972"/>
                  <a:pt x="22230" y="38007"/>
                </a:cubicBezTo>
                <a:cubicBezTo>
                  <a:pt x="22450" y="38887"/>
                  <a:pt x="22741" y="39768"/>
                  <a:pt x="23005" y="40613"/>
                </a:cubicBezTo>
                <a:lnTo>
                  <a:pt x="22485" y="40613"/>
                </a:lnTo>
                <a:cubicBezTo>
                  <a:pt x="22230" y="39732"/>
                  <a:pt x="21940" y="38852"/>
                  <a:pt x="21719" y="37972"/>
                </a:cubicBezTo>
                <a:close/>
                <a:moveTo>
                  <a:pt x="21394" y="37956"/>
                </a:moveTo>
                <a:cubicBezTo>
                  <a:pt x="21474" y="37956"/>
                  <a:pt x="21555" y="37960"/>
                  <a:pt x="21640" y="37972"/>
                </a:cubicBezTo>
                <a:cubicBezTo>
                  <a:pt x="21904" y="38852"/>
                  <a:pt x="22160" y="39732"/>
                  <a:pt x="22415" y="40613"/>
                </a:cubicBezTo>
                <a:lnTo>
                  <a:pt x="22380" y="40613"/>
                </a:lnTo>
                <a:cubicBezTo>
                  <a:pt x="22160" y="40648"/>
                  <a:pt x="21940" y="40648"/>
                  <a:pt x="21719" y="40683"/>
                </a:cubicBezTo>
                <a:cubicBezTo>
                  <a:pt x="21420" y="39768"/>
                  <a:pt x="21165" y="38887"/>
                  <a:pt x="20910" y="37972"/>
                </a:cubicBezTo>
                <a:cubicBezTo>
                  <a:pt x="21080" y="37972"/>
                  <a:pt x="21234" y="37956"/>
                  <a:pt x="21394" y="37956"/>
                </a:cubicBezTo>
                <a:close/>
                <a:moveTo>
                  <a:pt x="20874" y="37972"/>
                </a:moveTo>
                <a:cubicBezTo>
                  <a:pt x="21130" y="38887"/>
                  <a:pt x="21385" y="39803"/>
                  <a:pt x="21640" y="40683"/>
                </a:cubicBezTo>
                <a:cubicBezTo>
                  <a:pt x="21420" y="40683"/>
                  <a:pt x="21200" y="40718"/>
                  <a:pt x="21024" y="40718"/>
                </a:cubicBezTo>
                <a:cubicBezTo>
                  <a:pt x="20760" y="39838"/>
                  <a:pt x="20505" y="38958"/>
                  <a:pt x="20284" y="38042"/>
                </a:cubicBezTo>
                <a:cubicBezTo>
                  <a:pt x="20469" y="38007"/>
                  <a:pt x="20654" y="38007"/>
                  <a:pt x="20874" y="37972"/>
                </a:cubicBezTo>
                <a:close/>
                <a:moveTo>
                  <a:pt x="22265" y="38007"/>
                </a:moveTo>
                <a:cubicBezTo>
                  <a:pt x="22485" y="38042"/>
                  <a:pt x="22670" y="38077"/>
                  <a:pt x="22890" y="38156"/>
                </a:cubicBezTo>
                <a:cubicBezTo>
                  <a:pt x="23110" y="39037"/>
                  <a:pt x="23366" y="39917"/>
                  <a:pt x="23621" y="40754"/>
                </a:cubicBezTo>
                <a:cubicBezTo>
                  <a:pt x="23445" y="40683"/>
                  <a:pt x="23260" y="40648"/>
                  <a:pt x="23075" y="40648"/>
                </a:cubicBezTo>
                <a:cubicBezTo>
                  <a:pt x="22785" y="39768"/>
                  <a:pt x="22521" y="38887"/>
                  <a:pt x="22265" y="38007"/>
                </a:cubicBezTo>
                <a:close/>
                <a:moveTo>
                  <a:pt x="20214" y="38042"/>
                </a:moveTo>
                <a:cubicBezTo>
                  <a:pt x="20434" y="38958"/>
                  <a:pt x="20689" y="39873"/>
                  <a:pt x="20945" y="40754"/>
                </a:cubicBezTo>
                <a:cubicBezTo>
                  <a:pt x="20689" y="40754"/>
                  <a:pt x="20434" y="40798"/>
                  <a:pt x="20214" y="40833"/>
                </a:cubicBezTo>
                <a:cubicBezTo>
                  <a:pt x="19959" y="39952"/>
                  <a:pt x="19739" y="39037"/>
                  <a:pt x="19483" y="38112"/>
                </a:cubicBezTo>
                <a:cubicBezTo>
                  <a:pt x="19589" y="38112"/>
                  <a:pt x="19659" y="38112"/>
                  <a:pt x="19774" y="38077"/>
                </a:cubicBezTo>
                <a:cubicBezTo>
                  <a:pt x="19923" y="38077"/>
                  <a:pt x="20064" y="38077"/>
                  <a:pt x="20214" y="38042"/>
                </a:cubicBezTo>
                <a:close/>
                <a:moveTo>
                  <a:pt x="35876" y="39363"/>
                </a:moveTo>
                <a:cubicBezTo>
                  <a:pt x="36167" y="39363"/>
                  <a:pt x="36501" y="39363"/>
                  <a:pt x="36792" y="39398"/>
                </a:cubicBezTo>
                <a:cubicBezTo>
                  <a:pt x="37162" y="39917"/>
                  <a:pt x="37567" y="40428"/>
                  <a:pt x="37972" y="40903"/>
                </a:cubicBezTo>
                <a:cubicBezTo>
                  <a:pt x="37637" y="40868"/>
                  <a:pt x="37311" y="40868"/>
                  <a:pt x="36977" y="40868"/>
                </a:cubicBezTo>
                <a:cubicBezTo>
                  <a:pt x="36572" y="40393"/>
                  <a:pt x="36246" y="39873"/>
                  <a:pt x="35876" y="39363"/>
                </a:cubicBezTo>
                <a:close/>
                <a:moveTo>
                  <a:pt x="18709" y="38077"/>
                </a:moveTo>
                <a:lnTo>
                  <a:pt x="18709" y="38077"/>
                </a:lnTo>
                <a:cubicBezTo>
                  <a:pt x="18929" y="38112"/>
                  <a:pt x="19184" y="38112"/>
                  <a:pt x="19439" y="38112"/>
                </a:cubicBezTo>
                <a:cubicBezTo>
                  <a:pt x="19659" y="39037"/>
                  <a:pt x="19879" y="39952"/>
                  <a:pt x="20144" y="40833"/>
                </a:cubicBezTo>
                <a:cubicBezTo>
                  <a:pt x="19879" y="40868"/>
                  <a:pt x="19624" y="40903"/>
                  <a:pt x="19404" y="40938"/>
                </a:cubicBezTo>
                <a:cubicBezTo>
                  <a:pt x="19149" y="39988"/>
                  <a:pt x="18929" y="39037"/>
                  <a:pt x="18709" y="38077"/>
                </a:cubicBezTo>
                <a:close/>
                <a:moveTo>
                  <a:pt x="35806" y="39363"/>
                </a:moveTo>
                <a:cubicBezTo>
                  <a:pt x="36167" y="39873"/>
                  <a:pt x="36537" y="40393"/>
                  <a:pt x="36906" y="40868"/>
                </a:cubicBezTo>
                <a:cubicBezTo>
                  <a:pt x="36501" y="40868"/>
                  <a:pt x="36132" y="40903"/>
                  <a:pt x="35727" y="40938"/>
                </a:cubicBezTo>
                <a:cubicBezTo>
                  <a:pt x="35401" y="40428"/>
                  <a:pt x="35066" y="39917"/>
                  <a:pt x="34741" y="39398"/>
                </a:cubicBezTo>
                <a:cubicBezTo>
                  <a:pt x="35110" y="39363"/>
                  <a:pt x="35436" y="39363"/>
                  <a:pt x="35806" y="39363"/>
                </a:cubicBezTo>
                <a:close/>
                <a:moveTo>
                  <a:pt x="22961" y="38156"/>
                </a:moveTo>
                <a:lnTo>
                  <a:pt x="22961" y="38156"/>
                </a:lnTo>
                <a:cubicBezTo>
                  <a:pt x="23110" y="38227"/>
                  <a:pt x="23295" y="38297"/>
                  <a:pt x="23445" y="38377"/>
                </a:cubicBezTo>
                <a:cubicBezTo>
                  <a:pt x="23700" y="39257"/>
                  <a:pt x="23920" y="40093"/>
                  <a:pt x="24176" y="40974"/>
                </a:cubicBezTo>
                <a:cubicBezTo>
                  <a:pt x="24026" y="40868"/>
                  <a:pt x="23841" y="40833"/>
                  <a:pt x="23700" y="40754"/>
                </a:cubicBezTo>
                <a:cubicBezTo>
                  <a:pt x="23445" y="39917"/>
                  <a:pt x="23181" y="39072"/>
                  <a:pt x="22961" y="38156"/>
                </a:cubicBezTo>
                <a:close/>
                <a:moveTo>
                  <a:pt x="36871" y="39398"/>
                </a:moveTo>
                <a:lnTo>
                  <a:pt x="36871" y="39398"/>
                </a:lnTo>
                <a:cubicBezTo>
                  <a:pt x="37091" y="39433"/>
                  <a:pt x="37311" y="39477"/>
                  <a:pt x="37531" y="39512"/>
                </a:cubicBezTo>
                <a:cubicBezTo>
                  <a:pt x="37892" y="40023"/>
                  <a:pt x="38297" y="40533"/>
                  <a:pt x="38702" y="41018"/>
                </a:cubicBezTo>
                <a:cubicBezTo>
                  <a:pt x="38482" y="40974"/>
                  <a:pt x="38262" y="40938"/>
                  <a:pt x="38042" y="40903"/>
                </a:cubicBezTo>
                <a:cubicBezTo>
                  <a:pt x="37637" y="40428"/>
                  <a:pt x="37232" y="39917"/>
                  <a:pt x="36871" y="39398"/>
                </a:cubicBezTo>
                <a:close/>
                <a:moveTo>
                  <a:pt x="17943" y="38042"/>
                </a:moveTo>
                <a:cubicBezTo>
                  <a:pt x="18163" y="38042"/>
                  <a:pt x="18383" y="38077"/>
                  <a:pt x="18638" y="38077"/>
                </a:cubicBezTo>
                <a:cubicBezTo>
                  <a:pt x="18858" y="39037"/>
                  <a:pt x="19078" y="39988"/>
                  <a:pt x="19334" y="40938"/>
                </a:cubicBezTo>
                <a:cubicBezTo>
                  <a:pt x="19078" y="40974"/>
                  <a:pt x="18858" y="41018"/>
                  <a:pt x="18638" y="41053"/>
                </a:cubicBezTo>
                <a:cubicBezTo>
                  <a:pt x="18383" y="40058"/>
                  <a:pt x="18163" y="39072"/>
                  <a:pt x="17943" y="38042"/>
                </a:cubicBezTo>
                <a:close/>
                <a:moveTo>
                  <a:pt x="34670" y="39398"/>
                </a:moveTo>
                <a:cubicBezTo>
                  <a:pt x="34996" y="39917"/>
                  <a:pt x="35330" y="40428"/>
                  <a:pt x="35691" y="40938"/>
                </a:cubicBezTo>
                <a:cubicBezTo>
                  <a:pt x="35251" y="41018"/>
                  <a:pt x="34811" y="41053"/>
                  <a:pt x="34371" y="41123"/>
                </a:cubicBezTo>
                <a:cubicBezTo>
                  <a:pt x="34080" y="40613"/>
                  <a:pt x="33790" y="40093"/>
                  <a:pt x="33490" y="39547"/>
                </a:cubicBezTo>
                <a:cubicBezTo>
                  <a:pt x="33895" y="39477"/>
                  <a:pt x="34300" y="39433"/>
                  <a:pt x="34670" y="39398"/>
                </a:cubicBezTo>
                <a:close/>
                <a:moveTo>
                  <a:pt x="17863" y="38042"/>
                </a:moveTo>
                <a:cubicBezTo>
                  <a:pt x="18083" y="39072"/>
                  <a:pt x="18304" y="40058"/>
                  <a:pt x="18559" y="41088"/>
                </a:cubicBezTo>
                <a:lnTo>
                  <a:pt x="18418" y="41088"/>
                </a:lnTo>
                <a:cubicBezTo>
                  <a:pt x="18304" y="41123"/>
                  <a:pt x="18198" y="41123"/>
                  <a:pt x="18048" y="41159"/>
                </a:cubicBezTo>
                <a:cubicBezTo>
                  <a:pt x="17828" y="40173"/>
                  <a:pt x="17608" y="39142"/>
                  <a:pt x="17388" y="38077"/>
                </a:cubicBezTo>
                <a:lnTo>
                  <a:pt x="17828" y="38077"/>
                </a:lnTo>
                <a:cubicBezTo>
                  <a:pt x="17828" y="38042"/>
                  <a:pt x="17863" y="38042"/>
                  <a:pt x="17863" y="38042"/>
                </a:cubicBezTo>
                <a:close/>
                <a:moveTo>
                  <a:pt x="23515" y="38412"/>
                </a:moveTo>
                <a:lnTo>
                  <a:pt x="23515" y="38412"/>
                </a:lnTo>
                <a:cubicBezTo>
                  <a:pt x="23700" y="38482"/>
                  <a:pt x="23841" y="38553"/>
                  <a:pt x="23991" y="38632"/>
                </a:cubicBezTo>
                <a:cubicBezTo>
                  <a:pt x="24211" y="39547"/>
                  <a:pt x="24466" y="40393"/>
                  <a:pt x="24722" y="41238"/>
                </a:cubicBezTo>
                <a:cubicBezTo>
                  <a:pt x="24581" y="41159"/>
                  <a:pt x="24396" y="41053"/>
                  <a:pt x="24246" y="40974"/>
                </a:cubicBezTo>
                <a:cubicBezTo>
                  <a:pt x="23991" y="40137"/>
                  <a:pt x="23771" y="39292"/>
                  <a:pt x="23515" y="38412"/>
                </a:cubicBezTo>
                <a:close/>
                <a:moveTo>
                  <a:pt x="17353" y="38077"/>
                </a:moveTo>
                <a:cubicBezTo>
                  <a:pt x="17573" y="39142"/>
                  <a:pt x="17793" y="40173"/>
                  <a:pt x="18013" y="41159"/>
                </a:cubicBezTo>
                <a:cubicBezTo>
                  <a:pt x="17793" y="41194"/>
                  <a:pt x="17608" y="41238"/>
                  <a:pt x="17423" y="41273"/>
                </a:cubicBezTo>
                <a:cubicBezTo>
                  <a:pt x="17203" y="40243"/>
                  <a:pt x="16983" y="39178"/>
                  <a:pt x="16763" y="38156"/>
                </a:cubicBezTo>
                <a:cubicBezTo>
                  <a:pt x="16948" y="38112"/>
                  <a:pt x="17168" y="38112"/>
                  <a:pt x="17353" y="38077"/>
                </a:cubicBezTo>
                <a:close/>
                <a:moveTo>
                  <a:pt x="33420" y="39547"/>
                </a:moveTo>
                <a:cubicBezTo>
                  <a:pt x="33710" y="40093"/>
                  <a:pt x="34010" y="40613"/>
                  <a:pt x="34300" y="41159"/>
                </a:cubicBezTo>
                <a:cubicBezTo>
                  <a:pt x="33966" y="41194"/>
                  <a:pt x="33605" y="41273"/>
                  <a:pt x="33270" y="41343"/>
                </a:cubicBezTo>
                <a:cubicBezTo>
                  <a:pt x="32980" y="40833"/>
                  <a:pt x="32724" y="40278"/>
                  <a:pt x="32469" y="39697"/>
                </a:cubicBezTo>
                <a:cubicBezTo>
                  <a:pt x="32795" y="39653"/>
                  <a:pt x="33085" y="39583"/>
                  <a:pt x="33420" y="39547"/>
                </a:cubicBezTo>
                <a:close/>
                <a:moveTo>
                  <a:pt x="16728" y="38156"/>
                </a:moveTo>
                <a:cubicBezTo>
                  <a:pt x="16913" y="39213"/>
                  <a:pt x="17133" y="40243"/>
                  <a:pt x="17353" y="41273"/>
                </a:cubicBezTo>
                <a:cubicBezTo>
                  <a:pt x="17097" y="41343"/>
                  <a:pt x="16842" y="41379"/>
                  <a:pt x="16578" y="41414"/>
                </a:cubicBezTo>
                <a:cubicBezTo>
                  <a:pt x="16358" y="40357"/>
                  <a:pt x="16182" y="39292"/>
                  <a:pt x="15962" y="38227"/>
                </a:cubicBezTo>
                <a:cubicBezTo>
                  <a:pt x="16217" y="38192"/>
                  <a:pt x="16472" y="38156"/>
                  <a:pt x="16728" y="38156"/>
                </a:cubicBezTo>
                <a:close/>
                <a:moveTo>
                  <a:pt x="24061" y="38667"/>
                </a:moveTo>
                <a:lnTo>
                  <a:pt x="24061" y="38667"/>
                </a:lnTo>
                <a:cubicBezTo>
                  <a:pt x="24211" y="38737"/>
                  <a:pt x="24361" y="38852"/>
                  <a:pt x="24502" y="38922"/>
                </a:cubicBezTo>
                <a:cubicBezTo>
                  <a:pt x="24722" y="39838"/>
                  <a:pt x="24942" y="40683"/>
                  <a:pt x="25206" y="41493"/>
                </a:cubicBezTo>
                <a:lnTo>
                  <a:pt x="25127" y="41493"/>
                </a:lnTo>
                <a:cubicBezTo>
                  <a:pt x="25021" y="41414"/>
                  <a:pt x="24907" y="41343"/>
                  <a:pt x="24801" y="41273"/>
                </a:cubicBezTo>
                <a:cubicBezTo>
                  <a:pt x="24546" y="40428"/>
                  <a:pt x="24281" y="39583"/>
                  <a:pt x="24061" y="38667"/>
                </a:cubicBezTo>
                <a:close/>
                <a:moveTo>
                  <a:pt x="15918" y="38227"/>
                </a:moveTo>
                <a:cubicBezTo>
                  <a:pt x="16103" y="39292"/>
                  <a:pt x="16323" y="40357"/>
                  <a:pt x="16543" y="41458"/>
                </a:cubicBezTo>
                <a:cubicBezTo>
                  <a:pt x="16287" y="41493"/>
                  <a:pt x="16032" y="41528"/>
                  <a:pt x="15812" y="41599"/>
                </a:cubicBezTo>
                <a:cubicBezTo>
                  <a:pt x="15592" y="40498"/>
                  <a:pt x="15372" y="39398"/>
                  <a:pt x="15187" y="38297"/>
                </a:cubicBezTo>
                <a:cubicBezTo>
                  <a:pt x="15407" y="38262"/>
                  <a:pt x="15662" y="38227"/>
                  <a:pt x="15918" y="38227"/>
                </a:cubicBezTo>
                <a:close/>
                <a:moveTo>
                  <a:pt x="32390" y="39697"/>
                </a:moveTo>
                <a:cubicBezTo>
                  <a:pt x="32645" y="40278"/>
                  <a:pt x="32945" y="40833"/>
                  <a:pt x="33200" y="41379"/>
                </a:cubicBezTo>
                <a:cubicBezTo>
                  <a:pt x="32865" y="41458"/>
                  <a:pt x="32540" y="41528"/>
                  <a:pt x="32205" y="41599"/>
                </a:cubicBezTo>
                <a:cubicBezTo>
                  <a:pt x="31914" y="41018"/>
                  <a:pt x="31659" y="40463"/>
                  <a:pt x="31439" y="39873"/>
                </a:cubicBezTo>
                <a:cubicBezTo>
                  <a:pt x="31694" y="39838"/>
                  <a:pt x="31950" y="39768"/>
                  <a:pt x="32170" y="39732"/>
                </a:cubicBezTo>
                <a:cubicBezTo>
                  <a:pt x="32249" y="39732"/>
                  <a:pt x="32319" y="39732"/>
                  <a:pt x="32390" y="39697"/>
                </a:cubicBezTo>
                <a:close/>
                <a:moveTo>
                  <a:pt x="15117" y="38297"/>
                </a:moveTo>
                <a:cubicBezTo>
                  <a:pt x="15301" y="39398"/>
                  <a:pt x="15521" y="40498"/>
                  <a:pt x="15742" y="41599"/>
                </a:cubicBezTo>
                <a:cubicBezTo>
                  <a:pt x="15627" y="41599"/>
                  <a:pt x="15521" y="41634"/>
                  <a:pt x="15442" y="41634"/>
                </a:cubicBezTo>
                <a:cubicBezTo>
                  <a:pt x="15442" y="41634"/>
                  <a:pt x="15407" y="41634"/>
                  <a:pt x="15407" y="41678"/>
                </a:cubicBezTo>
                <a:cubicBezTo>
                  <a:pt x="15222" y="40533"/>
                  <a:pt x="15081" y="39433"/>
                  <a:pt x="14896" y="38333"/>
                </a:cubicBezTo>
                <a:cubicBezTo>
                  <a:pt x="14967" y="38297"/>
                  <a:pt x="15037" y="38297"/>
                  <a:pt x="15117" y="38297"/>
                </a:cubicBezTo>
                <a:close/>
                <a:moveTo>
                  <a:pt x="14861" y="38333"/>
                </a:moveTo>
                <a:cubicBezTo>
                  <a:pt x="15002" y="39433"/>
                  <a:pt x="15187" y="40578"/>
                  <a:pt x="15372" y="41678"/>
                </a:cubicBezTo>
                <a:cubicBezTo>
                  <a:pt x="15222" y="41713"/>
                  <a:pt x="15081" y="41713"/>
                  <a:pt x="14932" y="41748"/>
                </a:cubicBezTo>
                <a:cubicBezTo>
                  <a:pt x="14747" y="40613"/>
                  <a:pt x="14562" y="39477"/>
                  <a:pt x="14421" y="38377"/>
                </a:cubicBezTo>
                <a:cubicBezTo>
                  <a:pt x="14527" y="38377"/>
                  <a:pt x="14597" y="38333"/>
                  <a:pt x="14712" y="38333"/>
                </a:cubicBezTo>
                <a:close/>
                <a:moveTo>
                  <a:pt x="24581" y="38958"/>
                </a:moveTo>
                <a:cubicBezTo>
                  <a:pt x="24651" y="39037"/>
                  <a:pt x="24766" y="39072"/>
                  <a:pt x="24836" y="39142"/>
                </a:cubicBezTo>
                <a:cubicBezTo>
                  <a:pt x="24871" y="39178"/>
                  <a:pt x="24942" y="39213"/>
                  <a:pt x="24986" y="39257"/>
                </a:cubicBezTo>
                <a:cubicBezTo>
                  <a:pt x="25162" y="40058"/>
                  <a:pt x="25382" y="40903"/>
                  <a:pt x="25646" y="41784"/>
                </a:cubicBezTo>
                <a:cubicBezTo>
                  <a:pt x="25496" y="41713"/>
                  <a:pt x="25382" y="41634"/>
                  <a:pt x="25241" y="41564"/>
                </a:cubicBezTo>
                <a:cubicBezTo>
                  <a:pt x="25021" y="40718"/>
                  <a:pt x="24801" y="39873"/>
                  <a:pt x="24581" y="38958"/>
                </a:cubicBezTo>
                <a:close/>
                <a:moveTo>
                  <a:pt x="31404" y="39873"/>
                </a:moveTo>
                <a:cubicBezTo>
                  <a:pt x="31624" y="40463"/>
                  <a:pt x="31879" y="41053"/>
                  <a:pt x="32135" y="41599"/>
                </a:cubicBezTo>
                <a:cubicBezTo>
                  <a:pt x="32064" y="41599"/>
                  <a:pt x="32029" y="41634"/>
                  <a:pt x="31950" y="41634"/>
                </a:cubicBezTo>
                <a:cubicBezTo>
                  <a:pt x="31624" y="41713"/>
                  <a:pt x="31289" y="41784"/>
                  <a:pt x="30999" y="41854"/>
                </a:cubicBezTo>
                <a:cubicBezTo>
                  <a:pt x="30744" y="41273"/>
                  <a:pt x="30523" y="40648"/>
                  <a:pt x="30303" y="40023"/>
                </a:cubicBezTo>
                <a:cubicBezTo>
                  <a:pt x="30664" y="39988"/>
                  <a:pt x="31034" y="39917"/>
                  <a:pt x="31404" y="39873"/>
                </a:cubicBezTo>
                <a:close/>
                <a:moveTo>
                  <a:pt x="14342" y="38377"/>
                </a:moveTo>
                <a:cubicBezTo>
                  <a:pt x="14527" y="39512"/>
                  <a:pt x="14676" y="40613"/>
                  <a:pt x="14861" y="41748"/>
                </a:cubicBezTo>
                <a:cubicBezTo>
                  <a:pt x="14597" y="41819"/>
                  <a:pt x="14377" y="41854"/>
                  <a:pt x="14122" y="41898"/>
                </a:cubicBezTo>
                <a:cubicBezTo>
                  <a:pt x="13937" y="40754"/>
                  <a:pt x="13761" y="39618"/>
                  <a:pt x="13611" y="38447"/>
                </a:cubicBezTo>
                <a:cubicBezTo>
                  <a:pt x="13866" y="38412"/>
                  <a:pt x="14086" y="38412"/>
                  <a:pt x="14342" y="38377"/>
                </a:cubicBezTo>
                <a:close/>
                <a:moveTo>
                  <a:pt x="25056" y="39292"/>
                </a:moveTo>
                <a:cubicBezTo>
                  <a:pt x="25127" y="39327"/>
                  <a:pt x="25241" y="39398"/>
                  <a:pt x="25311" y="39433"/>
                </a:cubicBezTo>
                <a:cubicBezTo>
                  <a:pt x="25496" y="40243"/>
                  <a:pt x="25681" y="41088"/>
                  <a:pt x="25901" y="41898"/>
                </a:cubicBezTo>
                <a:cubicBezTo>
                  <a:pt x="25866" y="41898"/>
                  <a:pt x="25787" y="41854"/>
                  <a:pt x="25752" y="41819"/>
                </a:cubicBezTo>
                <a:lnTo>
                  <a:pt x="25716" y="41819"/>
                </a:lnTo>
                <a:cubicBezTo>
                  <a:pt x="25461" y="40974"/>
                  <a:pt x="25241" y="40137"/>
                  <a:pt x="25056" y="39292"/>
                </a:cubicBezTo>
                <a:close/>
                <a:moveTo>
                  <a:pt x="35" y="37452"/>
                </a:moveTo>
                <a:cubicBezTo>
                  <a:pt x="291" y="37496"/>
                  <a:pt x="555" y="37531"/>
                  <a:pt x="810" y="37567"/>
                </a:cubicBezTo>
                <a:cubicBezTo>
                  <a:pt x="845" y="39037"/>
                  <a:pt x="845" y="40498"/>
                  <a:pt x="881" y="41969"/>
                </a:cubicBezTo>
                <a:cubicBezTo>
                  <a:pt x="625" y="41933"/>
                  <a:pt x="335" y="41898"/>
                  <a:pt x="71" y="41898"/>
                </a:cubicBezTo>
                <a:cubicBezTo>
                  <a:pt x="71" y="40428"/>
                  <a:pt x="35" y="38922"/>
                  <a:pt x="35" y="37452"/>
                </a:cubicBezTo>
                <a:close/>
                <a:moveTo>
                  <a:pt x="881" y="37567"/>
                </a:moveTo>
                <a:lnTo>
                  <a:pt x="881" y="37567"/>
                </a:lnTo>
                <a:cubicBezTo>
                  <a:pt x="1101" y="37602"/>
                  <a:pt x="1356" y="37637"/>
                  <a:pt x="1611" y="37672"/>
                </a:cubicBezTo>
                <a:cubicBezTo>
                  <a:pt x="1655" y="39142"/>
                  <a:pt x="1690" y="40578"/>
                  <a:pt x="1726" y="42074"/>
                </a:cubicBezTo>
                <a:cubicBezTo>
                  <a:pt x="1470" y="42039"/>
                  <a:pt x="1215" y="42004"/>
                  <a:pt x="916" y="41969"/>
                </a:cubicBezTo>
                <a:cubicBezTo>
                  <a:pt x="916" y="40498"/>
                  <a:pt x="881" y="39037"/>
                  <a:pt x="881" y="37567"/>
                </a:cubicBezTo>
                <a:close/>
                <a:moveTo>
                  <a:pt x="13541" y="38447"/>
                </a:moveTo>
                <a:cubicBezTo>
                  <a:pt x="13717" y="39618"/>
                  <a:pt x="13866" y="40754"/>
                  <a:pt x="14051" y="41933"/>
                </a:cubicBezTo>
                <a:cubicBezTo>
                  <a:pt x="13796" y="41969"/>
                  <a:pt x="13541" y="42004"/>
                  <a:pt x="13276" y="42074"/>
                </a:cubicBezTo>
                <a:cubicBezTo>
                  <a:pt x="13100" y="40903"/>
                  <a:pt x="12916" y="39697"/>
                  <a:pt x="12766" y="38517"/>
                </a:cubicBezTo>
                <a:cubicBezTo>
                  <a:pt x="13021" y="38517"/>
                  <a:pt x="13276" y="38482"/>
                  <a:pt x="13541" y="38447"/>
                </a:cubicBezTo>
                <a:close/>
                <a:moveTo>
                  <a:pt x="30268" y="40023"/>
                </a:moveTo>
                <a:cubicBezTo>
                  <a:pt x="30444" y="40648"/>
                  <a:pt x="30664" y="41273"/>
                  <a:pt x="30928" y="41854"/>
                </a:cubicBezTo>
                <a:cubicBezTo>
                  <a:pt x="30594" y="41933"/>
                  <a:pt x="30268" y="42004"/>
                  <a:pt x="29934" y="42074"/>
                </a:cubicBezTo>
                <a:cubicBezTo>
                  <a:pt x="29898" y="42074"/>
                  <a:pt x="29863" y="42074"/>
                  <a:pt x="29784" y="42118"/>
                </a:cubicBezTo>
                <a:cubicBezTo>
                  <a:pt x="29564" y="41458"/>
                  <a:pt x="29344" y="40798"/>
                  <a:pt x="29168" y="40137"/>
                </a:cubicBezTo>
                <a:cubicBezTo>
                  <a:pt x="29529" y="40093"/>
                  <a:pt x="29898" y="40058"/>
                  <a:pt x="30268" y="40023"/>
                </a:cubicBezTo>
                <a:close/>
                <a:moveTo>
                  <a:pt x="1690" y="37672"/>
                </a:moveTo>
                <a:cubicBezTo>
                  <a:pt x="1946" y="37716"/>
                  <a:pt x="2201" y="37787"/>
                  <a:pt x="2456" y="37822"/>
                </a:cubicBezTo>
                <a:cubicBezTo>
                  <a:pt x="2492" y="39257"/>
                  <a:pt x="2536" y="40718"/>
                  <a:pt x="2571" y="42153"/>
                </a:cubicBezTo>
                <a:cubicBezTo>
                  <a:pt x="2316" y="42118"/>
                  <a:pt x="2051" y="42118"/>
                  <a:pt x="1796" y="42074"/>
                </a:cubicBezTo>
                <a:cubicBezTo>
                  <a:pt x="1761" y="40613"/>
                  <a:pt x="1726" y="39142"/>
                  <a:pt x="1690" y="37672"/>
                </a:cubicBezTo>
                <a:close/>
                <a:moveTo>
                  <a:pt x="25382" y="39477"/>
                </a:moveTo>
                <a:lnTo>
                  <a:pt x="25382" y="39477"/>
                </a:lnTo>
                <a:cubicBezTo>
                  <a:pt x="25532" y="39547"/>
                  <a:pt x="25716" y="39618"/>
                  <a:pt x="25901" y="39697"/>
                </a:cubicBezTo>
                <a:cubicBezTo>
                  <a:pt x="26042" y="40498"/>
                  <a:pt x="26227" y="41343"/>
                  <a:pt x="26447" y="42153"/>
                </a:cubicBezTo>
                <a:cubicBezTo>
                  <a:pt x="26306" y="42074"/>
                  <a:pt x="26121" y="42039"/>
                  <a:pt x="25972" y="41933"/>
                </a:cubicBezTo>
                <a:cubicBezTo>
                  <a:pt x="25752" y="41123"/>
                  <a:pt x="25532" y="40278"/>
                  <a:pt x="25382" y="39477"/>
                </a:cubicBezTo>
                <a:close/>
                <a:moveTo>
                  <a:pt x="12695" y="38517"/>
                </a:moveTo>
                <a:cubicBezTo>
                  <a:pt x="12880" y="39732"/>
                  <a:pt x="13056" y="40903"/>
                  <a:pt x="13206" y="42074"/>
                </a:cubicBezTo>
                <a:cubicBezTo>
                  <a:pt x="12951" y="42118"/>
                  <a:pt x="12731" y="42153"/>
                  <a:pt x="12475" y="42189"/>
                </a:cubicBezTo>
                <a:cubicBezTo>
                  <a:pt x="12290" y="41018"/>
                  <a:pt x="12141" y="39803"/>
                  <a:pt x="11956" y="38597"/>
                </a:cubicBezTo>
                <a:cubicBezTo>
                  <a:pt x="12220" y="38553"/>
                  <a:pt x="12475" y="38553"/>
                  <a:pt x="12695" y="38517"/>
                </a:cubicBezTo>
                <a:close/>
                <a:moveTo>
                  <a:pt x="2492" y="37822"/>
                </a:moveTo>
                <a:lnTo>
                  <a:pt x="2492" y="37822"/>
                </a:lnTo>
                <a:cubicBezTo>
                  <a:pt x="2756" y="37857"/>
                  <a:pt x="3011" y="37892"/>
                  <a:pt x="3266" y="37972"/>
                </a:cubicBezTo>
                <a:cubicBezTo>
                  <a:pt x="3302" y="39398"/>
                  <a:pt x="3372" y="40833"/>
                  <a:pt x="3416" y="42259"/>
                </a:cubicBezTo>
                <a:cubicBezTo>
                  <a:pt x="3196" y="42224"/>
                  <a:pt x="2932" y="42224"/>
                  <a:pt x="2712" y="42189"/>
                </a:cubicBezTo>
                <a:lnTo>
                  <a:pt x="2641" y="42189"/>
                </a:lnTo>
                <a:cubicBezTo>
                  <a:pt x="2571" y="40718"/>
                  <a:pt x="2536" y="39292"/>
                  <a:pt x="2492" y="37822"/>
                </a:cubicBezTo>
                <a:close/>
                <a:moveTo>
                  <a:pt x="25937" y="39697"/>
                </a:moveTo>
                <a:cubicBezTo>
                  <a:pt x="26121" y="39768"/>
                  <a:pt x="26262" y="39838"/>
                  <a:pt x="26447" y="39873"/>
                </a:cubicBezTo>
                <a:cubicBezTo>
                  <a:pt x="26597" y="40683"/>
                  <a:pt x="26782" y="41493"/>
                  <a:pt x="27002" y="42259"/>
                </a:cubicBezTo>
                <a:cubicBezTo>
                  <a:pt x="26817" y="42259"/>
                  <a:pt x="26667" y="42224"/>
                  <a:pt x="26526" y="42153"/>
                </a:cubicBezTo>
                <a:cubicBezTo>
                  <a:pt x="26306" y="41343"/>
                  <a:pt x="26121" y="40533"/>
                  <a:pt x="25937" y="39697"/>
                </a:cubicBezTo>
                <a:close/>
                <a:moveTo>
                  <a:pt x="29124" y="40137"/>
                </a:moveTo>
                <a:cubicBezTo>
                  <a:pt x="29308" y="40798"/>
                  <a:pt x="29493" y="41458"/>
                  <a:pt x="29749" y="42118"/>
                </a:cubicBezTo>
                <a:cubicBezTo>
                  <a:pt x="29388" y="42189"/>
                  <a:pt x="29018" y="42224"/>
                  <a:pt x="28683" y="42294"/>
                </a:cubicBezTo>
                <a:cubicBezTo>
                  <a:pt x="28463" y="41599"/>
                  <a:pt x="28243" y="40868"/>
                  <a:pt x="28102" y="40137"/>
                </a:cubicBezTo>
                <a:close/>
                <a:moveTo>
                  <a:pt x="11921" y="38597"/>
                </a:moveTo>
                <a:cubicBezTo>
                  <a:pt x="12070" y="39803"/>
                  <a:pt x="12255" y="41018"/>
                  <a:pt x="12396" y="42224"/>
                </a:cubicBezTo>
                <a:cubicBezTo>
                  <a:pt x="12141" y="42259"/>
                  <a:pt x="11885" y="42294"/>
                  <a:pt x="11630" y="42338"/>
                </a:cubicBezTo>
                <a:cubicBezTo>
                  <a:pt x="11480" y="41123"/>
                  <a:pt x="11296" y="39873"/>
                  <a:pt x="11155" y="38632"/>
                </a:cubicBezTo>
                <a:cubicBezTo>
                  <a:pt x="11410" y="38632"/>
                  <a:pt x="11665" y="38597"/>
                  <a:pt x="11921" y="38597"/>
                </a:cubicBezTo>
                <a:close/>
                <a:moveTo>
                  <a:pt x="26482" y="39873"/>
                </a:moveTo>
                <a:lnTo>
                  <a:pt x="26482" y="39873"/>
                </a:lnTo>
                <a:cubicBezTo>
                  <a:pt x="26703" y="39952"/>
                  <a:pt x="26887" y="39988"/>
                  <a:pt x="27072" y="40023"/>
                </a:cubicBezTo>
                <a:cubicBezTo>
                  <a:pt x="27222" y="40798"/>
                  <a:pt x="27407" y="41564"/>
                  <a:pt x="27627" y="42338"/>
                </a:cubicBezTo>
                <a:cubicBezTo>
                  <a:pt x="27442" y="42338"/>
                  <a:pt x="27257" y="42338"/>
                  <a:pt x="27037" y="42294"/>
                </a:cubicBezTo>
                <a:cubicBezTo>
                  <a:pt x="26817" y="41493"/>
                  <a:pt x="26667" y="40683"/>
                  <a:pt x="26482" y="39873"/>
                </a:cubicBezTo>
                <a:close/>
                <a:moveTo>
                  <a:pt x="27143" y="40023"/>
                </a:moveTo>
                <a:lnTo>
                  <a:pt x="27143" y="40023"/>
                </a:lnTo>
                <a:cubicBezTo>
                  <a:pt x="27442" y="40093"/>
                  <a:pt x="27733" y="40093"/>
                  <a:pt x="28023" y="40137"/>
                </a:cubicBezTo>
                <a:cubicBezTo>
                  <a:pt x="28208" y="40868"/>
                  <a:pt x="28393" y="41599"/>
                  <a:pt x="28613" y="42294"/>
                </a:cubicBezTo>
                <a:cubicBezTo>
                  <a:pt x="28322" y="42338"/>
                  <a:pt x="27988" y="42338"/>
                  <a:pt x="27697" y="42338"/>
                </a:cubicBezTo>
                <a:cubicBezTo>
                  <a:pt x="27477" y="41599"/>
                  <a:pt x="27292" y="40798"/>
                  <a:pt x="27143" y="40023"/>
                </a:cubicBezTo>
                <a:close/>
                <a:moveTo>
                  <a:pt x="3302" y="37972"/>
                </a:moveTo>
                <a:cubicBezTo>
                  <a:pt x="3337" y="37972"/>
                  <a:pt x="3372" y="37972"/>
                  <a:pt x="3416" y="38007"/>
                </a:cubicBezTo>
                <a:cubicBezTo>
                  <a:pt x="3636" y="38042"/>
                  <a:pt x="3856" y="38077"/>
                  <a:pt x="4076" y="38112"/>
                </a:cubicBezTo>
                <a:cubicBezTo>
                  <a:pt x="4147" y="39512"/>
                  <a:pt x="4182" y="40938"/>
                  <a:pt x="4252" y="42374"/>
                </a:cubicBezTo>
                <a:cubicBezTo>
                  <a:pt x="3997" y="42338"/>
                  <a:pt x="3742" y="42294"/>
                  <a:pt x="3486" y="42259"/>
                </a:cubicBezTo>
                <a:cubicBezTo>
                  <a:pt x="3416" y="40868"/>
                  <a:pt x="3372" y="39398"/>
                  <a:pt x="3302" y="37972"/>
                </a:cubicBezTo>
                <a:close/>
                <a:moveTo>
                  <a:pt x="4147" y="38112"/>
                </a:moveTo>
                <a:cubicBezTo>
                  <a:pt x="4367" y="38156"/>
                  <a:pt x="4622" y="38192"/>
                  <a:pt x="4878" y="38227"/>
                </a:cubicBezTo>
                <a:cubicBezTo>
                  <a:pt x="4957" y="39653"/>
                  <a:pt x="5027" y="41088"/>
                  <a:pt x="5098" y="42444"/>
                </a:cubicBezTo>
                <a:cubicBezTo>
                  <a:pt x="4842" y="42444"/>
                  <a:pt x="4587" y="42409"/>
                  <a:pt x="4332" y="42374"/>
                </a:cubicBezTo>
                <a:cubicBezTo>
                  <a:pt x="4252" y="40938"/>
                  <a:pt x="4182" y="39512"/>
                  <a:pt x="4147" y="38112"/>
                </a:cubicBezTo>
                <a:close/>
                <a:moveTo>
                  <a:pt x="11075" y="38632"/>
                </a:moveTo>
                <a:cubicBezTo>
                  <a:pt x="11260" y="39873"/>
                  <a:pt x="11410" y="41123"/>
                  <a:pt x="11595" y="42338"/>
                </a:cubicBezTo>
                <a:cubicBezTo>
                  <a:pt x="11340" y="42374"/>
                  <a:pt x="11075" y="42409"/>
                  <a:pt x="10820" y="42444"/>
                </a:cubicBezTo>
                <a:cubicBezTo>
                  <a:pt x="10679" y="41194"/>
                  <a:pt x="10494" y="39952"/>
                  <a:pt x="10345" y="38667"/>
                </a:cubicBezTo>
                <a:cubicBezTo>
                  <a:pt x="10600" y="38667"/>
                  <a:pt x="10855" y="38667"/>
                  <a:pt x="11075" y="38632"/>
                </a:cubicBezTo>
                <a:close/>
                <a:moveTo>
                  <a:pt x="4957" y="38262"/>
                </a:moveTo>
                <a:lnTo>
                  <a:pt x="4957" y="38262"/>
                </a:lnTo>
                <a:cubicBezTo>
                  <a:pt x="5212" y="38297"/>
                  <a:pt x="5432" y="38333"/>
                  <a:pt x="5687" y="38377"/>
                </a:cubicBezTo>
                <a:cubicBezTo>
                  <a:pt x="5758" y="39768"/>
                  <a:pt x="5872" y="41159"/>
                  <a:pt x="5943" y="42514"/>
                </a:cubicBezTo>
                <a:cubicBezTo>
                  <a:pt x="5687" y="42514"/>
                  <a:pt x="5432" y="42479"/>
                  <a:pt x="5177" y="42479"/>
                </a:cubicBezTo>
                <a:cubicBezTo>
                  <a:pt x="5098" y="41053"/>
                  <a:pt x="5027" y="39653"/>
                  <a:pt x="4957" y="38262"/>
                </a:cubicBezTo>
                <a:close/>
                <a:moveTo>
                  <a:pt x="10310" y="38667"/>
                </a:moveTo>
                <a:cubicBezTo>
                  <a:pt x="10459" y="39952"/>
                  <a:pt x="10600" y="41194"/>
                  <a:pt x="10785" y="42444"/>
                </a:cubicBezTo>
                <a:cubicBezTo>
                  <a:pt x="10530" y="42479"/>
                  <a:pt x="10274" y="42514"/>
                  <a:pt x="10019" y="42514"/>
                </a:cubicBezTo>
                <a:cubicBezTo>
                  <a:pt x="9869" y="41273"/>
                  <a:pt x="9720" y="39988"/>
                  <a:pt x="9579" y="38702"/>
                </a:cubicBezTo>
                <a:cubicBezTo>
                  <a:pt x="9834" y="38702"/>
                  <a:pt x="10054" y="38702"/>
                  <a:pt x="10310" y="38667"/>
                </a:cubicBezTo>
                <a:close/>
                <a:moveTo>
                  <a:pt x="37012" y="40938"/>
                </a:moveTo>
                <a:cubicBezTo>
                  <a:pt x="37346" y="40938"/>
                  <a:pt x="37672" y="40938"/>
                  <a:pt x="38007" y="40974"/>
                </a:cubicBezTo>
                <a:cubicBezTo>
                  <a:pt x="38447" y="41493"/>
                  <a:pt x="38887" y="42039"/>
                  <a:pt x="39327" y="42514"/>
                </a:cubicBezTo>
                <a:cubicBezTo>
                  <a:pt x="38993" y="42514"/>
                  <a:pt x="38632" y="42479"/>
                  <a:pt x="38262" y="42479"/>
                </a:cubicBezTo>
                <a:cubicBezTo>
                  <a:pt x="37822" y="42004"/>
                  <a:pt x="37417" y="41458"/>
                  <a:pt x="37012" y="40938"/>
                </a:cubicBezTo>
                <a:close/>
                <a:moveTo>
                  <a:pt x="5758" y="38377"/>
                </a:moveTo>
                <a:cubicBezTo>
                  <a:pt x="5943" y="38412"/>
                  <a:pt x="6163" y="38447"/>
                  <a:pt x="6383" y="38482"/>
                </a:cubicBezTo>
                <a:cubicBezTo>
                  <a:pt x="6453" y="39838"/>
                  <a:pt x="6603" y="41238"/>
                  <a:pt x="6718" y="42594"/>
                </a:cubicBezTo>
                <a:cubicBezTo>
                  <a:pt x="6453" y="42594"/>
                  <a:pt x="6233" y="42558"/>
                  <a:pt x="6013" y="42558"/>
                </a:cubicBezTo>
                <a:cubicBezTo>
                  <a:pt x="5908" y="41159"/>
                  <a:pt x="5837" y="39768"/>
                  <a:pt x="5758" y="38377"/>
                </a:cubicBezTo>
                <a:close/>
                <a:moveTo>
                  <a:pt x="9500" y="38702"/>
                </a:moveTo>
                <a:cubicBezTo>
                  <a:pt x="9649" y="39988"/>
                  <a:pt x="9799" y="41273"/>
                  <a:pt x="9975" y="42558"/>
                </a:cubicBezTo>
                <a:lnTo>
                  <a:pt x="9684" y="42558"/>
                </a:lnTo>
                <a:cubicBezTo>
                  <a:pt x="9500" y="42594"/>
                  <a:pt x="9359" y="42594"/>
                  <a:pt x="9209" y="42594"/>
                </a:cubicBezTo>
                <a:cubicBezTo>
                  <a:pt x="9059" y="41308"/>
                  <a:pt x="8954" y="39988"/>
                  <a:pt x="8804" y="38702"/>
                </a:cubicBezTo>
                <a:close/>
                <a:moveTo>
                  <a:pt x="36942" y="40938"/>
                </a:moveTo>
                <a:cubicBezTo>
                  <a:pt x="37346" y="41458"/>
                  <a:pt x="37751" y="42004"/>
                  <a:pt x="38192" y="42479"/>
                </a:cubicBezTo>
                <a:cubicBezTo>
                  <a:pt x="37787" y="42514"/>
                  <a:pt x="37382" y="42558"/>
                  <a:pt x="36977" y="42594"/>
                </a:cubicBezTo>
                <a:cubicBezTo>
                  <a:pt x="36537" y="42074"/>
                  <a:pt x="36132" y="41528"/>
                  <a:pt x="35771" y="41018"/>
                </a:cubicBezTo>
                <a:cubicBezTo>
                  <a:pt x="36167" y="40938"/>
                  <a:pt x="36537" y="40938"/>
                  <a:pt x="36942" y="40938"/>
                </a:cubicBezTo>
                <a:close/>
                <a:moveTo>
                  <a:pt x="6418" y="38482"/>
                </a:moveTo>
                <a:lnTo>
                  <a:pt x="6418" y="38482"/>
                </a:lnTo>
                <a:cubicBezTo>
                  <a:pt x="6674" y="38517"/>
                  <a:pt x="6894" y="38553"/>
                  <a:pt x="7158" y="38553"/>
                </a:cubicBezTo>
                <a:cubicBezTo>
                  <a:pt x="7263" y="39917"/>
                  <a:pt x="7378" y="41273"/>
                  <a:pt x="7519" y="42629"/>
                </a:cubicBezTo>
                <a:cubicBezTo>
                  <a:pt x="7263" y="42629"/>
                  <a:pt x="7008" y="42594"/>
                  <a:pt x="6753" y="42594"/>
                </a:cubicBezTo>
                <a:cubicBezTo>
                  <a:pt x="6638" y="41238"/>
                  <a:pt x="6533" y="39838"/>
                  <a:pt x="6418" y="38482"/>
                </a:cubicBezTo>
                <a:close/>
                <a:moveTo>
                  <a:pt x="7193" y="38553"/>
                </a:moveTo>
                <a:lnTo>
                  <a:pt x="7193" y="38553"/>
                </a:lnTo>
                <a:cubicBezTo>
                  <a:pt x="7448" y="38597"/>
                  <a:pt x="7668" y="38632"/>
                  <a:pt x="7924" y="38632"/>
                </a:cubicBezTo>
                <a:cubicBezTo>
                  <a:pt x="8038" y="39988"/>
                  <a:pt x="8179" y="41308"/>
                  <a:pt x="8329" y="42629"/>
                </a:cubicBezTo>
                <a:lnTo>
                  <a:pt x="7554" y="42629"/>
                </a:lnTo>
                <a:cubicBezTo>
                  <a:pt x="7448" y="41273"/>
                  <a:pt x="7299" y="39917"/>
                  <a:pt x="7193" y="38553"/>
                </a:cubicBezTo>
                <a:close/>
                <a:moveTo>
                  <a:pt x="7994" y="38632"/>
                </a:moveTo>
                <a:cubicBezTo>
                  <a:pt x="8214" y="38667"/>
                  <a:pt x="8478" y="38667"/>
                  <a:pt x="8734" y="38667"/>
                </a:cubicBezTo>
                <a:cubicBezTo>
                  <a:pt x="8875" y="39988"/>
                  <a:pt x="9024" y="41308"/>
                  <a:pt x="9174" y="42594"/>
                </a:cubicBezTo>
                <a:cubicBezTo>
                  <a:pt x="8875" y="42629"/>
                  <a:pt x="8619" y="42629"/>
                  <a:pt x="8364" y="42629"/>
                </a:cubicBezTo>
                <a:cubicBezTo>
                  <a:pt x="8258" y="41308"/>
                  <a:pt x="8109" y="39988"/>
                  <a:pt x="7994" y="38632"/>
                </a:cubicBezTo>
                <a:close/>
                <a:moveTo>
                  <a:pt x="35727" y="41018"/>
                </a:moveTo>
                <a:cubicBezTo>
                  <a:pt x="36096" y="41564"/>
                  <a:pt x="36466" y="42074"/>
                  <a:pt x="36906" y="42629"/>
                </a:cubicBezTo>
                <a:cubicBezTo>
                  <a:pt x="36431" y="42664"/>
                  <a:pt x="35991" y="42778"/>
                  <a:pt x="35506" y="42884"/>
                </a:cubicBezTo>
                <a:cubicBezTo>
                  <a:pt x="35110" y="42338"/>
                  <a:pt x="34741" y="41784"/>
                  <a:pt x="34406" y="41194"/>
                </a:cubicBezTo>
                <a:cubicBezTo>
                  <a:pt x="34846" y="41123"/>
                  <a:pt x="35286" y="41053"/>
                  <a:pt x="35727" y="41018"/>
                </a:cubicBezTo>
                <a:close/>
                <a:moveTo>
                  <a:pt x="34336" y="41194"/>
                </a:moveTo>
                <a:cubicBezTo>
                  <a:pt x="34705" y="41784"/>
                  <a:pt x="35066" y="42338"/>
                  <a:pt x="35471" y="42884"/>
                </a:cubicBezTo>
                <a:cubicBezTo>
                  <a:pt x="35110" y="42955"/>
                  <a:pt x="34741" y="43069"/>
                  <a:pt x="34371" y="43175"/>
                </a:cubicBezTo>
                <a:cubicBezTo>
                  <a:pt x="33966" y="42594"/>
                  <a:pt x="33640" y="42004"/>
                  <a:pt x="33305" y="41414"/>
                </a:cubicBezTo>
                <a:cubicBezTo>
                  <a:pt x="33640" y="41343"/>
                  <a:pt x="34010" y="41273"/>
                  <a:pt x="34336" y="41194"/>
                </a:cubicBezTo>
                <a:close/>
                <a:moveTo>
                  <a:pt x="22696" y="40668"/>
                </a:moveTo>
                <a:cubicBezTo>
                  <a:pt x="22809" y="40668"/>
                  <a:pt x="22917" y="40683"/>
                  <a:pt x="23040" y="40683"/>
                </a:cubicBezTo>
                <a:cubicBezTo>
                  <a:pt x="23295" y="41564"/>
                  <a:pt x="23586" y="42409"/>
                  <a:pt x="23885" y="43254"/>
                </a:cubicBezTo>
                <a:cubicBezTo>
                  <a:pt x="23700" y="43254"/>
                  <a:pt x="23515" y="43254"/>
                  <a:pt x="23331" y="43289"/>
                </a:cubicBezTo>
                <a:cubicBezTo>
                  <a:pt x="23075" y="42409"/>
                  <a:pt x="22785" y="41528"/>
                  <a:pt x="22521" y="40683"/>
                </a:cubicBezTo>
                <a:cubicBezTo>
                  <a:pt x="22582" y="40671"/>
                  <a:pt x="22640" y="40668"/>
                  <a:pt x="22696" y="40668"/>
                </a:cubicBezTo>
                <a:close/>
                <a:moveTo>
                  <a:pt x="23075" y="40683"/>
                </a:moveTo>
                <a:lnTo>
                  <a:pt x="23075" y="40683"/>
                </a:lnTo>
                <a:cubicBezTo>
                  <a:pt x="23295" y="40718"/>
                  <a:pt x="23480" y="40754"/>
                  <a:pt x="23621" y="40798"/>
                </a:cubicBezTo>
                <a:cubicBezTo>
                  <a:pt x="23885" y="41678"/>
                  <a:pt x="24176" y="42479"/>
                  <a:pt x="24431" y="43324"/>
                </a:cubicBezTo>
                <a:cubicBezTo>
                  <a:pt x="24281" y="43289"/>
                  <a:pt x="24105" y="43254"/>
                  <a:pt x="23920" y="43254"/>
                </a:cubicBezTo>
                <a:cubicBezTo>
                  <a:pt x="23621" y="42409"/>
                  <a:pt x="23366" y="41564"/>
                  <a:pt x="23075" y="40683"/>
                </a:cubicBezTo>
                <a:close/>
                <a:moveTo>
                  <a:pt x="22450" y="40683"/>
                </a:moveTo>
                <a:cubicBezTo>
                  <a:pt x="22706" y="41528"/>
                  <a:pt x="23005" y="42409"/>
                  <a:pt x="23295" y="43289"/>
                </a:cubicBezTo>
                <a:cubicBezTo>
                  <a:pt x="23040" y="43324"/>
                  <a:pt x="22820" y="43360"/>
                  <a:pt x="22565" y="43439"/>
                </a:cubicBezTo>
                <a:cubicBezTo>
                  <a:pt x="22265" y="42558"/>
                  <a:pt x="22010" y="41634"/>
                  <a:pt x="21719" y="40718"/>
                </a:cubicBezTo>
                <a:cubicBezTo>
                  <a:pt x="21940" y="40718"/>
                  <a:pt x="22160" y="40683"/>
                  <a:pt x="22380" y="40683"/>
                </a:cubicBezTo>
                <a:close/>
                <a:moveTo>
                  <a:pt x="33235" y="41414"/>
                </a:moveTo>
                <a:cubicBezTo>
                  <a:pt x="33570" y="42039"/>
                  <a:pt x="33931" y="42629"/>
                  <a:pt x="34300" y="43175"/>
                </a:cubicBezTo>
                <a:cubicBezTo>
                  <a:pt x="33931" y="43289"/>
                  <a:pt x="33605" y="43360"/>
                  <a:pt x="33235" y="43474"/>
                </a:cubicBezTo>
                <a:cubicBezTo>
                  <a:pt x="32865" y="42884"/>
                  <a:pt x="32540" y="42294"/>
                  <a:pt x="32205" y="41634"/>
                </a:cubicBezTo>
                <a:cubicBezTo>
                  <a:pt x="32575" y="41564"/>
                  <a:pt x="32909" y="41493"/>
                  <a:pt x="33235" y="41414"/>
                </a:cubicBezTo>
                <a:close/>
                <a:moveTo>
                  <a:pt x="23700" y="40833"/>
                </a:moveTo>
                <a:cubicBezTo>
                  <a:pt x="23885" y="40868"/>
                  <a:pt x="24026" y="40938"/>
                  <a:pt x="24211" y="41018"/>
                </a:cubicBezTo>
                <a:cubicBezTo>
                  <a:pt x="24466" y="41898"/>
                  <a:pt x="24722" y="42699"/>
                  <a:pt x="25021" y="43509"/>
                </a:cubicBezTo>
                <a:cubicBezTo>
                  <a:pt x="24836" y="43439"/>
                  <a:pt x="24686" y="43395"/>
                  <a:pt x="24502" y="43324"/>
                </a:cubicBezTo>
                <a:cubicBezTo>
                  <a:pt x="24211" y="42514"/>
                  <a:pt x="23956" y="41678"/>
                  <a:pt x="23700" y="40833"/>
                </a:cubicBezTo>
                <a:close/>
                <a:moveTo>
                  <a:pt x="21640" y="40718"/>
                </a:moveTo>
                <a:cubicBezTo>
                  <a:pt x="21940" y="41634"/>
                  <a:pt x="22230" y="42558"/>
                  <a:pt x="22521" y="43439"/>
                </a:cubicBezTo>
                <a:cubicBezTo>
                  <a:pt x="22265" y="43474"/>
                  <a:pt x="22045" y="43544"/>
                  <a:pt x="21825" y="43615"/>
                </a:cubicBezTo>
                <a:cubicBezTo>
                  <a:pt x="21570" y="42699"/>
                  <a:pt x="21279" y="41748"/>
                  <a:pt x="21024" y="40798"/>
                </a:cubicBezTo>
                <a:cubicBezTo>
                  <a:pt x="21244" y="40754"/>
                  <a:pt x="21464" y="40754"/>
                  <a:pt x="21640" y="40718"/>
                </a:cubicBezTo>
                <a:close/>
                <a:moveTo>
                  <a:pt x="24281" y="41053"/>
                </a:moveTo>
                <a:cubicBezTo>
                  <a:pt x="24431" y="41123"/>
                  <a:pt x="24581" y="41238"/>
                  <a:pt x="24722" y="41308"/>
                </a:cubicBezTo>
                <a:cubicBezTo>
                  <a:pt x="24986" y="42153"/>
                  <a:pt x="25276" y="42999"/>
                  <a:pt x="25532" y="43800"/>
                </a:cubicBezTo>
                <a:cubicBezTo>
                  <a:pt x="25382" y="43729"/>
                  <a:pt x="25241" y="43615"/>
                  <a:pt x="25091" y="43544"/>
                </a:cubicBezTo>
                <a:cubicBezTo>
                  <a:pt x="24801" y="42734"/>
                  <a:pt x="24546" y="41933"/>
                  <a:pt x="24281" y="41053"/>
                </a:cubicBezTo>
                <a:close/>
                <a:moveTo>
                  <a:pt x="20945" y="40798"/>
                </a:moveTo>
                <a:cubicBezTo>
                  <a:pt x="21244" y="41748"/>
                  <a:pt x="21499" y="42699"/>
                  <a:pt x="21790" y="43615"/>
                </a:cubicBezTo>
                <a:cubicBezTo>
                  <a:pt x="21535" y="43694"/>
                  <a:pt x="21279" y="43765"/>
                  <a:pt x="21024" y="43835"/>
                </a:cubicBezTo>
                <a:cubicBezTo>
                  <a:pt x="20760" y="42884"/>
                  <a:pt x="20469" y="41898"/>
                  <a:pt x="20214" y="40903"/>
                </a:cubicBezTo>
                <a:cubicBezTo>
                  <a:pt x="20469" y="40868"/>
                  <a:pt x="20689" y="40833"/>
                  <a:pt x="20945" y="40798"/>
                </a:cubicBezTo>
                <a:close/>
                <a:moveTo>
                  <a:pt x="32170" y="41678"/>
                </a:moveTo>
                <a:cubicBezTo>
                  <a:pt x="32469" y="42294"/>
                  <a:pt x="32795" y="42919"/>
                  <a:pt x="33165" y="43509"/>
                </a:cubicBezTo>
                <a:cubicBezTo>
                  <a:pt x="33050" y="43544"/>
                  <a:pt x="32909" y="43580"/>
                  <a:pt x="32795" y="43615"/>
                </a:cubicBezTo>
                <a:cubicBezTo>
                  <a:pt x="32504" y="43694"/>
                  <a:pt x="32249" y="43765"/>
                  <a:pt x="31950" y="43835"/>
                </a:cubicBezTo>
                <a:cubicBezTo>
                  <a:pt x="31624" y="43254"/>
                  <a:pt x="31289" y="42594"/>
                  <a:pt x="30999" y="41933"/>
                </a:cubicBezTo>
                <a:cubicBezTo>
                  <a:pt x="31325" y="41854"/>
                  <a:pt x="31624" y="41784"/>
                  <a:pt x="31950" y="41713"/>
                </a:cubicBezTo>
                <a:cubicBezTo>
                  <a:pt x="32029" y="41678"/>
                  <a:pt x="32099" y="41678"/>
                  <a:pt x="32170" y="41678"/>
                </a:cubicBezTo>
                <a:close/>
                <a:moveTo>
                  <a:pt x="38297" y="42558"/>
                </a:moveTo>
                <a:cubicBezTo>
                  <a:pt x="38667" y="42558"/>
                  <a:pt x="39028" y="42558"/>
                  <a:pt x="39398" y="42594"/>
                </a:cubicBezTo>
                <a:cubicBezTo>
                  <a:pt x="39803" y="43069"/>
                  <a:pt x="40243" y="43509"/>
                  <a:pt x="40718" y="43949"/>
                </a:cubicBezTo>
                <a:cubicBezTo>
                  <a:pt x="40313" y="43879"/>
                  <a:pt x="39952" y="43879"/>
                  <a:pt x="39547" y="43879"/>
                </a:cubicBezTo>
                <a:cubicBezTo>
                  <a:pt x="39107" y="43474"/>
                  <a:pt x="38702" y="42999"/>
                  <a:pt x="38297" y="42558"/>
                </a:cubicBezTo>
                <a:close/>
                <a:moveTo>
                  <a:pt x="38227" y="42558"/>
                </a:moveTo>
                <a:cubicBezTo>
                  <a:pt x="38632" y="43034"/>
                  <a:pt x="39028" y="43474"/>
                  <a:pt x="39468" y="43879"/>
                </a:cubicBezTo>
                <a:cubicBezTo>
                  <a:pt x="39028" y="43879"/>
                  <a:pt x="38588" y="43914"/>
                  <a:pt x="38148" y="43985"/>
                </a:cubicBezTo>
                <a:cubicBezTo>
                  <a:pt x="37751" y="43544"/>
                  <a:pt x="37382" y="43104"/>
                  <a:pt x="37012" y="42664"/>
                </a:cubicBezTo>
                <a:cubicBezTo>
                  <a:pt x="37417" y="42594"/>
                  <a:pt x="37822" y="42558"/>
                  <a:pt x="38227" y="42558"/>
                </a:cubicBezTo>
                <a:close/>
                <a:moveTo>
                  <a:pt x="24801" y="41343"/>
                </a:moveTo>
                <a:cubicBezTo>
                  <a:pt x="24907" y="41414"/>
                  <a:pt x="25021" y="41458"/>
                  <a:pt x="25091" y="41528"/>
                </a:cubicBezTo>
                <a:cubicBezTo>
                  <a:pt x="25127" y="41564"/>
                  <a:pt x="25162" y="41564"/>
                  <a:pt x="25206" y="41599"/>
                </a:cubicBezTo>
                <a:cubicBezTo>
                  <a:pt x="25461" y="42444"/>
                  <a:pt x="25716" y="43289"/>
                  <a:pt x="26007" y="44055"/>
                </a:cubicBezTo>
                <a:cubicBezTo>
                  <a:pt x="25901" y="44020"/>
                  <a:pt x="25822" y="43949"/>
                  <a:pt x="25716" y="43914"/>
                </a:cubicBezTo>
                <a:cubicBezTo>
                  <a:pt x="25681" y="43879"/>
                  <a:pt x="25646" y="43879"/>
                  <a:pt x="25602" y="43835"/>
                </a:cubicBezTo>
                <a:cubicBezTo>
                  <a:pt x="25347" y="43034"/>
                  <a:pt x="25056" y="42224"/>
                  <a:pt x="24801" y="41343"/>
                </a:cubicBezTo>
                <a:close/>
                <a:moveTo>
                  <a:pt x="20144" y="40903"/>
                </a:moveTo>
                <a:cubicBezTo>
                  <a:pt x="20434" y="41898"/>
                  <a:pt x="20689" y="42884"/>
                  <a:pt x="20980" y="43879"/>
                </a:cubicBezTo>
                <a:lnTo>
                  <a:pt x="20945" y="43879"/>
                </a:lnTo>
                <a:cubicBezTo>
                  <a:pt x="20689" y="43949"/>
                  <a:pt x="20469" y="44020"/>
                  <a:pt x="20214" y="44099"/>
                </a:cubicBezTo>
                <a:cubicBezTo>
                  <a:pt x="19959" y="43069"/>
                  <a:pt x="19659" y="42039"/>
                  <a:pt x="19404" y="41018"/>
                </a:cubicBezTo>
                <a:cubicBezTo>
                  <a:pt x="19659" y="40974"/>
                  <a:pt x="19879" y="40938"/>
                  <a:pt x="20144" y="40903"/>
                </a:cubicBezTo>
                <a:close/>
                <a:moveTo>
                  <a:pt x="30964" y="41933"/>
                </a:moveTo>
                <a:cubicBezTo>
                  <a:pt x="31219" y="42594"/>
                  <a:pt x="31545" y="43254"/>
                  <a:pt x="31914" y="43879"/>
                </a:cubicBezTo>
                <a:cubicBezTo>
                  <a:pt x="31589" y="43949"/>
                  <a:pt x="31289" y="44020"/>
                  <a:pt x="30964" y="44134"/>
                </a:cubicBezTo>
                <a:cubicBezTo>
                  <a:pt x="30884" y="44134"/>
                  <a:pt x="30814" y="44170"/>
                  <a:pt x="30744" y="44170"/>
                </a:cubicBezTo>
                <a:cubicBezTo>
                  <a:pt x="30374" y="43544"/>
                  <a:pt x="30083" y="42849"/>
                  <a:pt x="29828" y="42153"/>
                </a:cubicBezTo>
                <a:cubicBezTo>
                  <a:pt x="29863" y="42153"/>
                  <a:pt x="29898" y="42153"/>
                  <a:pt x="29969" y="42118"/>
                </a:cubicBezTo>
                <a:cubicBezTo>
                  <a:pt x="30303" y="42074"/>
                  <a:pt x="30629" y="42004"/>
                  <a:pt x="30964" y="41933"/>
                </a:cubicBezTo>
                <a:close/>
                <a:moveTo>
                  <a:pt x="36942" y="42664"/>
                </a:moveTo>
                <a:cubicBezTo>
                  <a:pt x="37311" y="43104"/>
                  <a:pt x="37672" y="43544"/>
                  <a:pt x="38077" y="43985"/>
                </a:cubicBezTo>
                <a:cubicBezTo>
                  <a:pt x="37602" y="44055"/>
                  <a:pt x="37091" y="44134"/>
                  <a:pt x="36607" y="44240"/>
                </a:cubicBezTo>
                <a:cubicBezTo>
                  <a:pt x="36246" y="43800"/>
                  <a:pt x="35876" y="43360"/>
                  <a:pt x="35550" y="42919"/>
                </a:cubicBezTo>
                <a:cubicBezTo>
                  <a:pt x="36026" y="42814"/>
                  <a:pt x="36466" y="42734"/>
                  <a:pt x="36942" y="42664"/>
                </a:cubicBezTo>
                <a:close/>
                <a:moveTo>
                  <a:pt x="19369" y="41018"/>
                </a:moveTo>
                <a:cubicBezTo>
                  <a:pt x="19624" y="42039"/>
                  <a:pt x="19879" y="43069"/>
                  <a:pt x="20179" y="44134"/>
                </a:cubicBezTo>
                <a:cubicBezTo>
                  <a:pt x="19923" y="44205"/>
                  <a:pt x="19659" y="44240"/>
                  <a:pt x="19404" y="44319"/>
                </a:cubicBezTo>
                <a:cubicBezTo>
                  <a:pt x="19149" y="43254"/>
                  <a:pt x="18893" y="42189"/>
                  <a:pt x="18638" y="41123"/>
                </a:cubicBezTo>
                <a:cubicBezTo>
                  <a:pt x="18858" y="41088"/>
                  <a:pt x="19114" y="41053"/>
                  <a:pt x="19369" y="41018"/>
                </a:cubicBezTo>
                <a:close/>
                <a:moveTo>
                  <a:pt x="25276" y="41634"/>
                </a:moveTo>
                <a:cubicBezTo>
                  <a:pt x="25382" y="41713"/>
                  <a:pt x="25532" y="41784"/>
                  <a:pt x="25646" y="41854"/>
                </a:cubicBezTo>
                <a:cubicBezTo>
                  <a:pt x="25901" y="42664"/>
                  <a:pt x="26157" y="43474"/>
                  <a:pt x="26447" y="44319"/>
                </a:cubicBezTo>
                <a:cubicBezTo>
                  <a:pt x="26412" y="44275"/>
                  <a:pt x="26377" y="44240"/>
                  <a:pt x="26306" y="44240"/>
                </a:cubicBezTo>
                <a:cubicBezTo>
                  <a:pt x="26227" y="44205"/>
                  <a:pt x="26157" y="44170"/>
                  <a:pt x="26086" y="44099"/>
                </a:cubicBezTo>
                <a:cubicBezTo>
                  <a:pt x="25787" y="43324"/>
                  <a:pt x="25532" y="42479"/>
                  <a:pt x="25276" y="41634"/>
                </a:cubicBezTo>
                <a:close/>
                <a:moveTo>
                  <a:pt x="25716" y="41898"/>
                </a:moveTo>
                <a:cubicBezTo>
                  <a:pt x="25787" y="41933"/>
                  <a:pt x="25866" y="41969"/>
                  <a:pt x="25901" y="41969"/>
                </a:cubicBezTo>
                <a:cubicBezTo>
                  <a:pt x="26157" y="42814"/>
                  <a:pt x="26412" y="43615"/>
                  <a:pt x="26703" y="44390"/>
                </a:cubicBezTo>
                <a:cubicBezTo>
                  <a:pt x="26632" y="44390"/>
                  <a:pt x="26597" y="44354"/>
                  <a:pt x="26526" y="44354"/>
                </a:cubicBezTo>
                <a:cubicBezTo>
                  <a:pt x="26227" y="43509"/>
                  <a:pt x="25972" y="42699"/>
                  <a:pt x="25716" y="41898"/>
                </a:cubicBezTo>
                <a:close/>
                <a:moveTo>
                  <a:pt x="18559" y="41123"/>
                </a:moveTo>
                <a:cubicBezTo>
                  <a:pt x="18823" y="42189"/>
                  <a:pt x="19078" y="43254"/>
                  <a:pt x="19369" y="44319"/>
                </a:cubicBezTo>
                <a:cubicBezTo>
                  <a:pt x="19219" y="44354"/>
                  <a:pt x="19114" y="44390"/>
                  <a:pt x="18964" y="44425"/>
                </a:cubicBezTo>
                <a:cubicBezTo>
                  <a:pt x="18929" y="44425"/>
                  <a:pt x="18858" y="44425"/>
                  <a:pt x="18823" y="44460"/>
                </a:cubicBezTo>
                <a:cubicBezTo>
                  <a:pt x="18559" y="43395"/>
                  <a:pt x="18304" y="42294"/>
                  <a:pt x="18083" y="41238"/>
                </a:cubicBezTo>
                <a:cubicBezTo>
                  <a:pt x="18198" y="41194"/>
                  <a:pt x="18304" y="41159"/>
                  <a:pt x="18418" y="41159"/>
                </a:cubicBezTo>
                <a:cubicBezTo>
                  <a:pt x="18488" y="41159"/>
                  <a:pt x="18524" y="41123"/>
                  <a:pt x="18559" y="41123"/>
                </a:cubicBezTo>
                <a:close/>
                <a:moveTo>
                  <a:pt x="29749" y="42153"/>
                </a:moveTo>
                <a:cubicBezTo>
                  <a:pt x="30048" y="42849"/>
                  <a:pt x="30339" y="43544"/>
                  <a:pt x="30664" y="44205"/>
                </a:cubicBezTo>
                <a:lnTo>
                  <a:pt x="30594" y="44205"/>
                </a:lnTo>
                <a:cubicBezTo>
                  <a:pt x="30268" y="44319"/>
                  <a:pt x="29898" y="44390"/>
                  <a:pt x="29564" y="44460"/>
                </a:cubicBezTo>
                <a:cubicBezTo>
                  <a:pt x="29238" y="43800"/>
                  <a:pt x="28948" y="43069"/>
                  <a:pt x="28683" y="42338"/>
                </a:cubicBezTo>
                <a:cubicBezTo>
                  <a:pt x="29053" y="42294"/>
                  <a:pt x="29388" y="42224"/>
                  <a:pt x="29749" y="42153"/>
                </a:cubicBezTo>
                <a:close/>
                <a:moveTo>
                  <a:pt x="35506" y="42919"/>
                </a:moveTo>
                <a:cubicBezTo>
                  <a:pt x="35841" y="43395"/>
                  <a:pt x="36167" y="43835"/>
                  <a:pt x="36537" y="44240"/>
                </a:cubicBezTo>
                <a:cubicBezTo>
                  <a:pt x="36167" y="44319"/>
                  <a:pt x="35771" y="44425"/>
                  <a:pt x="35401" y="44495"/>
                </a:cubicBezTo>
                <a:cubicBezTo>
                  <a:pt x="35031" y="44099"/>
                  <a:pt x="34705" y="43659"/>
                  <a:pt x="34406" y="43219"/>
                </a:cubicBezTo>
                <a:cubicBezTo>
                  <a:pt x="34776" y="43104"/>
                  <a:pt x="35146" y="43034"/>
                  <a:pt x="35506" y="42919"/>
                </a:cubicBezTo>
                <a:close/>
                <a:moveTo>
                  <a:pt x="18013" y="41238"/>
                </a:moveTo>
                <a:cubicBezTo>
                  <a:pt x="18268" y="42338"/>
                  <a:pt x="18524" y="43395"/>
                  <a:pt x="18779" y="44460"/>
                </a:cubicBezTo>
                <a:cubicBezTo>
                  <a:pt x="18559" y="44495"/>
                  <a:pt x="18339" y="44539"/>
                  <a:pt x="18119" y="44574"/>
                </a:cubicBezTo>
                <a:cubicBezTo>
                  <a:pt x="17899" y="43509"/>
                  <a:pt x="17643" y="42444"/>
                  <a:pt x="17423" y="41343"/>
                </a:cubicBezTo>
                <a:cubicBezTo>
                  <a:pt x="17608" y="41308"/>
                  <a:pt x="17828" y="41273"/>
                  <a:pt x="18013" y="41238"/>
                </a:cubicBezTo>
                <a:close/>
                <a:moveTo>
                  <a:pt x="25972" y="42004"/>
                </a:moveTo>
                <a:cubicBezTo>
                  <a:pt x="26157" y="42074"/>
                  <a:pt x="26306" y="42153"/>
                  <a:pt x="26447" y="42224"/>
                </a:cubicBezTo>
                <a:cubicBezTo>
                  <a:pt x="26703" y="42999"/>
                  <a:pt x="26967" y="43800"/>
                  <a:pt x="27257" y="44574"/>
                </a:cubicBezTo>
                <a:cubicBezTo>
                  <a:pt x="27107" y="44539"/>
                  <a:pt x="26923" y="44495"/>
                  <a:pt x="26782" y="44425"/>
                </a:cubicBezTo>
                <a:cubicBezTo>
                  <a:pt x="26482" y="43615"/>
                  <a:pt x="26192" y="42814"/>
                  <a:pt x="25972" y="42004"/>
                </a:cubicBezTo>
                <a:close/>
                <a:moveTo>
                  <a:pt x="26526" y="42224"/>
                </a:moveTo>
                <a:lnTo>
                  <a:pt x="26526" y="42224"/>
                </a:lnTo>
                <a:cubicBezTo>
                  <a:pt x="26703" y="42259"/>
                  <a:pt x="26852" y="42294"/>
                  <a:pt x="27002" y="42338"/>
                </a:cubicBezTo>
                <a:cubicBezTo>
                  <a:pt x="27222" y="43139"/>
                  <a:pt x="27477" y="43879"/>
                  <a:pt x="27803" y="44645"/>
                </a:cubicBezTo>
                <a:cubicBezTo>
                  <a:pt x="27662" y="44645"/>
                  <a:pt x="27512" y="44610"/>
                  <a:pt x="27328" y="44574"/>
                </a:cubicBezTo>
                <a:cubicBezTo>
                  <a:pt x="27037" y="43800"/>
                  <a:pt x="26747" y="43034"/>
                  <a:pt x="26526" y="42224"/>
                </a:cubicBezTo>
                <a:close/>
                <a:moveTo>
                  <a:pt x="27072" y="42338"/>
                </a:moveTo>
                <a:lnTo>
                  <a:pt x="27072" y="42338"/>
                </a:lnTo>
                <a:cubicBezTo>
                  <a:pt x="27257" y="42374"/>
                  <a:pt x="27442" y="42409"/>
                  <a:pt x="27662" y="42409"/>
                </a:cubicBezTo>
                <a:cubicBezTo>
                  <a:pt x="27882" y="43175"/>
                  <a:pt x="28138" y="43914"/>
                  <a:pt x="28463" y="44645"/>
                </a:cubicBezTo>
                <a:lnTo>
                  <a:pt x="27882" y="44645"/>
                </a:lnTo>
                <a:cubicBezTo>
                  <a:pt x="27548" y="43914"/>
                  <a:pt x="27292" y="43139"/>
                  <a:pt x="27072" y="42338"/>
                </a:cubicBezTo>
                <a:close/>
                <a:moveTo>
                  <a:pt x="28648" y="42338"/>
                </a:moveTo>
                <a:cubicBezTo>
                  <a:pt x="28868" y="43069"/>
                  <a:pt x="29168" y="43800"/>
                  <a:pt x="29493" y="44495"/>
                </a:cubicBezTo>
                <a:cubicBezTo>
                  <a:pt x="29168" y="44539"/>
                  <a:pt x="28868" y="44610"/>
                  <a:pt x="28543" y="44645"/>
                </a:cubicBezTo>
                <a:cubicBezTo>
                  <a:pt x="28208" y="43914"/>
                  <a:pt x="27917" y="43175"/>
                  <a:pt x="27697" y="42409"/>
                </a:cubicBezTo>
                <a:cubicBezTo>
                  <a:pt x="28023" y="42409"/>
                  <a:pt x="28322" y="42374"/>
                  <a:pt x="28648" y="42338"/>
                </a:cubicBezTo>
                <a:close/>
                <a:moveTo>
                  <a:pt x="17353" y="41343"/>
                </a:moveTo>
                <a:cubicBezTo>
                  <a:pt x="17608" y="42444"/>
                  <a:pt x="17828" y="43544"/>
                  <a:pt x="18083" y="44610"/>
                </a:cubicBezTo>
                <a:cubicBezTo>
                  <a:pt x="17828" y="44645"/>
                  <a:pt x="17573" y="44715"/>
                  <a:pt x="17317" y="44795"/>
                </a:cubicBezTo>
                <a:cubicBezTo>
                  <a:pt x="17062" y="43694"/>
                  <a:pt x="16842" y="42594"/>
                  <a:pt x="16622" y="41493"/>
                </a:cubicBezTo>
                <a:cubicBezTo>
                  <a:pt x="16877" y="41414"/>
                  <a:pt x="17097" y="41379"/>
                  <a:pt x="17353" y="41343"/>
                </a:cubicBezTo>
                <a:close/>
                <a:moveTo>
                  <a:pt x="34336" y="43219"/>
                </a:moveTo>
                <a:cubicBezTo>
                  <a:pt x="34670" y="43694"/>
                  <a:pt x="34996" y="44099"/>
                  <a:pt x="35330" y="44539"/>
                </a:cubicBezTo>
                <a:cubicBezTo>
                  <a:pt x="34961" y="44610"/>
                  <a:pt x="34591" y="44715"/>
                  <a:pt x="34186" y="44830"/>
                </a:cubicBezTo>
                <a:cubicBezTo>
                  <a:pt x="33860" y="44425"/>
                  <a:pt x="33570" y="43985"/>
                  <a:pt x="33270" y="43544"/>
                </a:cubicBezTo>
                <a:cubicBezTo>
                  <a:pt x="33640" y="43439"/>
                  <a:pt x="33966" y="43324"/>
                  <a:pt x="34336" y="43219"/>
                </a:cubicBezTo>
                <a:close/>
                <a:moveTo>
                  <a:pt x="16543" y="41493"/>
                </a:moveTo>
                <a:cubicBezTo>
                  <a:pt x="16763" y="42594"/>
                  <a:pt x="17018" y="43694"/>
                  <a:pt x="17238" y="44795"/>
                </a:cubicBezTo>
                <a:cubicBezTo>
                  <a:pt x="16983" y="44865"/>
                  <a:pt x="16728" y="44900"/>
                  <a:pt x="16472" y="44979"/>
                </a:cubicBezTo>
                <a:cubicBezTo>
                  <a:pt x="16252" y="43879"/>
                  <a:pt x="16032" y="42734"/>
                  <a:pt x="15812" y="41634"/>
                </a:cubicBezTo>
                <a:cubicBezTo>
                  <a:pt x="16067" y="41599"/>
                  <a:pt x="16287" y="41528"/>
                  <a:pt x="16543" y="41493"/>
                </a:cubicBezTo>
                <a:close/>
                <a:moveTo>
                  <a:pt x="39512" y="43949"/>
                </a:moveTo>
                <a:cubicBezTo>
                  <a:pt x="39873" y="44319"/>
                  <a:pt x="40278" y="44645"/>
                  <a:pt x="40683" y="44979"/>
                </a:cubicBezTo>
                <a:cubicBezTo>
                  <a:pt x="40208" y="44979"/>
                  <a:pt x="39732" y="45015"/>
                  <a:pt x="39248" y="45050"/>
                </a:cubicBezTo>
                <a:cubicBezTo>
                  <a:pt x="38887" y="44715"/>
                  <a:pt x="38517" y="44390"/>
                  <a:pt x="38192" y="44020"/>
                </a:cubicBezTo>
                <a:cubicBezTo>
                  <a:pt x="38632" y="43985"/>
                  <a:pt x="39072" y="43949"/>
                  <a:pt x="39512" y="43949"/>
                </a:cubicBezTo>
                <a:close/>
                <a:moveTo>
                  <a:pt x="39583" y="43949"/>
                </a:moveTo>
                <a:cubicBezTo>
                  <a:pt x="39988" y="43949"/>
                  <a:pt x="40393" y="43949"/>
                  <a:pt x="40789" y="43985"/>
                </a:cubicBezTo>
                <a:cubicBezTo>
                  <a:pt x="41159" y="44390"/>
                  <a:pt x="41599" y="44715"/>
                  <a:pt x="42004" y="45050"/>
                </a:cubicBezTo>
                <a:cubicBezTo>
                  <a:pt x="41599" y="45015"/>
                  <a:pt x="41194" y="44979"/>
                  <a:pt x="40754" y="44979"/>
                </a:cubicBezTo>
                <a:cubicBezTo>
                  <a:pt x="40349" y="44645"/>
                  <a:pt x="39988" y="44319"/>
                  <a:pt x="39583" y="43949"/>
                </a:cubicBezTo>
                <a:close/>
                <a:moveTo>
                  <a:pt x="15742" y="41634"/>
                </a:moveTo>
                <a:cubicBezTo>
                  <a:pt x="15962" y="42778"/>
                  <a:pt x="16182" y="43879"/>
                  <a:pt x="16437" y="44979"/>
                </a:cubicBezTo>
                <a:cubicBezTo>
                  <a:pt x="16287" y="45015"/>
                  <a:pt x="16138" y="45050"/>
                  <a:pt x="15997" y="45085"/>
                </a:cubicBezTo>
                <a:cubicBezTo>
                  <a:pt x="15812" y="43985"/>
                  <a:pt x="15627" y="42849"/>
                  <a:pt x="15442" y="41713"/>
                </a:cubicBezTo>
                <a:cubicBezTo>
                  <a:pt x="15557" y="41678"/>
                  <a:pt x="15662" y="41678"/>
                  <a:pt x="15742" y="41634"/>
                </a:cubicBezTo>
                <a:close/>
                <a:moveTo>
                  <a:pt x="33200" y="43544"/>
                </a:moveTo>
                <a:cubicBezTo>
                  <a:pt x="33490" y="43985"/>
                  <a:pt x="33825" y="44425"/>
                  <a:pt x="34151" y="44830"/>
                </a:cubicBezTo>
                <a:cubicBezTo>
                  <a:pt x="33966" y="44900"/>
                  <a:pt x="33746" y="44935"/>
                  <a:pt x="33570" y="45015"/>
                </a:cubicBezTo>
                <a:cubicBezTo>
                  <a:pt x="33349" y="45050"/>
                  <a:pt x="33085" y="45120"/>
                  <a:pt x="32865" y="45200"/>
                </a:cubicBezTo>
                <a:cubicBezTo>
                  <a:pt x="32540" y="44795"/>
                  <a:pt x="32249" y="44354"/>
                  <a:pt x="31985" y="43914"/>
                </a:cubicBezTo>
                <a:cubicBezTo>
                  <a:pt x="32249" y="43835"/>
                  <a:pt x="32540" y="43729"/>
                  <a:pt x="32795" y="43659"/>
                </a:cubicBezTo>
                <a:cubicBezTo>
                  <a:pt x="32945" y="43615"/>
                  <a:pt x="33085" y="43580"/>
                  <a:pt x="33200" y="43544"/>
                </a:cubicBezTo>
                <a:close/>
                <a:moveTo>
                  <a:pt x="38077" y="40974"/>
                </a:moveTo>
                <a:lnTo>
                  <a:pt x="38077" y="40974"/>
                </a:lnTo>
                <a:cubicBezTo>
                  <a:pt x="38297" y="41018"/>
                  <a:pt x="38517" y="41053"/>
                  <a:pt x="38738" y="41088"/>
                </a:cubicBezTo>
                <a:cubicBezTo>
                  <a:pt x="40023" y="42594"/>
                  <a:pt x="41343" y="44020"/>
                  <a:pt x="42849" y="45200"/>
                </a:cubicBezTo>
                <a:cubicBezTo>
                  <a:pt x="42594" y="45156"/>
                  <a:pt x="42374" y="45120"/>
                  <a:pt x="42109" y="45085"/>
                </a:cubicBezTo>
                <a:cubicBezTo>
                  <a:pt x="41713" y="44759"/>
                  <a:pt x="41273" y="44390"/>
                  <a:pt x="40868" y="44020"/>
                </a:cubicBezTo>
                <a:lnTo>
                  <a:pt x="40868" y="44020"/>
                </a:lnTo>
                <a:cubicBezTo>
                  <a:pt x="41053" y="44055"/>
                  <a:pt x="41229" y="44055"/>
                  <a:pt x="41414" y="44134"/>
                </a:cubicBezTo>
                <a:lnTo>
                  <a:pt x="41414" y="44055"/>
                </a:lnTo>
                <a:cubicBezTo>
                  <a:pt x="41229" y="44020"/>
                  <a:pt x="41009" y="43985"/>
                  <a:pt x="40789" y="43949"/>
                </a:cubicBezTo>
                <a:lnTo>
                  <a:pt x="39468" y="42629"/>
                </a:lnTo>
                <a:cubicBezTo>
                  <a:pt x="39688" y="42629"/>
                  <a:pt x="39873" y="42664"/>
                  <a:pt x="40058" y="42699"/>
                </a:cubicBezTo>
                <a:lnTo>
                  <a:pt x="40093" y="42664"/>
                </a:lnTo>
                <a:cubicBezTo>
                  <a:pt x="39873" y="42594"/>
                  <a:pt x="39653" y="42558"/>
                  <a:pt x="39433" y="42558"/>
                </a:cubicBezTo>
                <a:cubicBezTo>
                  <a:pt x="38958" y="42039"/>
                  <a:pt x="38517" y="41528"/>
                  <a:pt x="38077" y="40974"/>
                </a:cubicBezTo>
                <a:close/>
                <a:moveTo>
                  <a:pt x="15372" y="41713"/>
                </a:moveTo>
                <a:cubicBezTo>
                  <a:pt x="15557" y="42849"/>
                  <a:pt x="15742" y="43985"/>
                  <a:pt x="15962" y="45120"/>
                </a:cubicBezTo>
                <a:cubicBezTo>
                  <a:pt x="15777" y="45156"/>
                  <a:pt x="15627" y="45200"/>
                  <a:pt x="15477" y="45235"/>
                </a:cubicBezTo>
                <a:cubicBezTo>
                  <a:pt x="15301" y="44099"/>
                  <a:pt x="15117" y="42955"/>
                  <a:pt x="14932" y="41819"/>
                </a:cubicBezTo>
                <a:cubicBezTo>
                  <a:pt x="15081" y="41784"/>
                  <a:pt x="15222" y="41748"/>
                  <a:pt x="15372" y="41713"/>
                </a:cubicBezTo>
                <a:close/>
                <a:moveTo>
                  <a:pt x="38112" y="44020"/>
                </a:moveTo>
                <a:cubicBezTo>
                  <a:pt x="38447" y="44390"/>
                  <a:pt x="38808" y="44715"/>
                  <a:pt x="39178" y="45050"/>
                </a:cubicBezTo>
                <a:cubicBezTo>
                  <a:pt x="38667" y="45120"/>
                  <a:pt x="38148" y="45200"/>
                  <a:pt x="37672" y="45305"/>
                </a:cubicBezTo>
                <a:cubicBezTo>
                  <a:pt x="37311" y="44979"/>
                  <a:pt x="36977" y="44645"/>
                  <a:pt x="36651" y="44275"/>
                </a:cubicBezTo>
                <a:cubicBezTo>
                  <a:pt x="37162" y="44170"/>
                  <a:pt x="37637" y="44099"/>
                  <a:pt x="38112" y="44020"/>
                </a:cubicBezTo>
                <a:close/>
                <a:moveTo>
                  <a:pt x="14861" y="41819"/>
                </a:moveTo>
                <a:cubicBezTo>
                  <a:pt x="15037" y="42955"/>
                  <a:pt x="15222" y="44099"/>
                  <a:pt x="15442" y="45235"/>
                </a:cubicBezTo>
                <a:cubicBezTo>
                  <a:pt x="15257" y="45305"/>
                  <a:pt x="15081" y="45340"/>
                  <a:pt x="14896" y="45376"/>
                </a:cubicBezTo>
                <a:cubicBezTo>
                  <a:pt x="14817" y="45420"/>
                  <a:pt x="14747" y="45420"/>
                  <a:pt x="14641" y="45455"/>
                </a:cubicBezTo>
                <a:cubicBezTo>
                  <a:pt x="14491" y="44275"/>
                  <a:pt x="14307" y="43139"/>
                  <a:pt x="14122" y="41969"/>
                </a:cubicBezTo>
                <a:cubicBezTo>
                  <a:pt x="14377" y="41933"/>
                  <a:pt x="14641" y="41854"/>
                  <a:pt x="14861" y="41819"/>
                </a:cubicBezTo>
                <a:close/>
                <a:moveTo>
                  <a:pt x="31950" y="43914"/>
                </a:moveTo>
                <a:cubicBezTo>
                  <a:pt x="32205" y="44354"/>
                  <a:pt x="32504" y="44795"/>
                  <a:pt x="32795" y="45200"/>
                </a:cubicBezTo>
                <a:cubicBezTo>
                  <a:pt x="32645" y="45270"/>
                  <a:pt x="32469" y="45305"/>
                  <a:pt x="32319" y="45340"/>
                </a:cubicBezTo>
                <a:cubicBezTo>
                  <a:pt x="32064" y="45420"/>
                  <a:pt x="31844" y="45490"/>
                  <a:pt x="31589" y="45561"/>
                </a:cubicBezTo>
                <a:cubicBezTo>
                  <a:pt x="31289" y="45120"/>
                  <a:pt x="30999" y="44680"/>
                  <a:pt x="30779" y="44240"/>
                </a:cubicBezTo>
                <a:cubicBezTo>
                  <a:pt x="30849" y="44205"/>
                  <a:pt x="30928" y="44205"/>
                  <a:pt x="30999" y="44170"/>
                </a:cubicBezTo>
                <a:cubicBezTo>
                  <a:pt x="31289" y="44099"/>
                  <a:pt x="31624" y="44020"/>
                  <a:pt x="31950" y="43914"/>
                </a:cubicBezTo>
                <a:close/>
                <a:moveTo>
                  <a:pt x="36572" y="44275"/>
                </a:moveTo>
                <a:cubicBezTo>
                  <a:pt x="36906" y="44645"/>
                  <a:pt x="37232" y="44979"/>
                  <a:pt x="37602" y="45305"/>
                </a:cubicBezTo>
                <a:cubicBezTo>
                  <a:pt x="37197" y="45376"/>
                  <a:pt x="36792" y="45490"/>
                  <a:pt x="36431" y="45561"/>
                </a:cubicBezTo>
                <a:cubicBezTo>
                  <a:pt x="36061" y="45235"/>
                  <a:pt x="35727" y="44900"/>
                  <a:pt x="35436" y="44574"/>
                </a:cubicBezTo>
                <a:cubicBezTo>
                  <a:pt x="35841" y="44460"/>
                  <a:pt x="36211" y="44390"/>
                  <a:pt x="36572" y="44275"/>
                </a:cubicBezTo>
                <a:close/>
                <a:moveTo>
                  <a:pt x="14051" y="41969"/>
                </a:moveTo>
                <a:cubicBezTo>
                  <a:pt x="14236" y="43139"/>
                  <a:pt x="14421" y="44319"/>
                  <a:pt x="14597" y="45455"/>
                </a:cubicBezTo>
                <a:cubicBezTo>
                  <a:pt x="14342" y="45525"/>
                  <a:pt x="14086" y="45596"/>
                  <a:pt x="13831" y="45675"/>
                </a:cubicBezTo>
                <a:cubicBezTo>
                  <a:pt x="13646" y="44495"/>
                  <a:pt x="13461" y="43324"/>
                  <a:pt x="13276" y="42118"/>
                </a:cubicBezTo>
                <a:cubicBezTo>
                  <a:pt x="13541" y="42074"/>
                  <a:pt x="13796" y="42039"/>
                  <a:pt x="14051" y="41969"/>
                </a:cubicBezTo>
                <a:close/>
                <a:moveTo>
                  <a:pt x="24502" y="43395"/>
                </a:moveTo>
                <a:lnTo>
                  <a:pt x="24502" y="43395"/>
                </a:lnTo>
                <a:cubicBezTo>
                  <a:pt x="24686" y="43439"/>
                  <a:pt x="24871" y="43509"/>
                  <a:pt x="25021" y="43580"/>
                </a:cubicBezTo>
                <a:cubicBezTo>
                  <a:pt x="25276" y="44354"/>
                  <a:pt x="25567" y="45050"/>
                  <a:pt x="25822" y="45781"/>
                </a:cubicBezTo>
                <a:lnTo>
                  <a:pt x="25347" y="45781"/>
                </a:lnTo>
                <a:cubicBezTo>
                  <a:pt x="25056" y="45015"/>
                  <a:pt x="24801" y="44205"/>
                  <a:pt x="24502" y="43395"/>
                </a:cubicBezTo>
                <a:close/>
                <a:moveTo>
                  <a:pt x="23956" y="43289"/>
                </a:moveTo>
                <a:lnTo>
                  <a:pt x="23956" y="43289"/>
                </a:lnTo>
                <a:cubicBezTo>
                  <a:pt x="24141" y="43324"/>
                  <a:pt x="24281" y="43324"/>
                  <a:pt x="24466" y="43395"/>
                </a:cubicBezTo>
                <a:cubicBezTo>
                  <a:pt x="24722" y="44205"/>
                  <a:pt x="25021" y="45015"/>
                  <a:pt x="25311" y="45781"/>
                </a:cubicBezTo>
                <a:cubicBezTo>
                  <a:pt x="25127" y="45781"/>
                  <a:pt x="24986" y="45781"/>
                  <a:pt x="24836" y="45816"/>
                </a:cubicBezTo>
                <a:cubicBezTo>
                  <a:pt x="24546" y="44979"/>
                  <a:pt x="24246" y="44170"/>
                  <a:pt x="23956" y="43289"/>
                </a:cubicBezTo>
                <a:close/>
                <a:moveTo>
                  <a:pt x="25091" y="43615"/>
                </a:moveTo>
                <a:lnTo>
                  <a:pt x="25091" y="43615"/>
                </a:lnTo>
                <a:cubicBezTo>
                  <a:pt x="25276" y="43694"/>
                  <a:pt x="25426" y="43800"/>
                  <a:pt x="25567" y="43879"/>
                </a:cubicBezTo>
                <a:cubicBezTo>
                  <a:pt x="25787" y="44539"/>
                  <a:pt x="26042" y="45200"/>
                  <a:pt x="26306" y="45816"/>
                </a:cubicBezTo>
                <a:cubicBezTo>
                  <a:pt x="26157" y="45816"/>
                  <a:pt x="26042" y="45781"/>
                  <a:pt x="25901" y="45781"/>
                </a:cubicBezTo>
                <a:cubicBezTo>
                  <a:pt x="25602" y="45085"/>
                  <a:pt x="25347" y="44354"/>
                  <a:pt x="25091" y="43615"/>
                </a:cubicBezTo>
                <a:close/>
                <a:moveTo>
                  <a:pt x="13241" y="42118"/>
                </a:moveTo>
                <a:cubicBezTo>
                  <a:pt x="13391" y="43324"/>
                  <a:pt x="13576" y="44495"/>
                  <a:pt x="13761" y="45675"/>
                </a:cubicBezTo>
                <a:cubicBezTo>
                  <a:pt x="13497" y="45745"/>
                  <a:pt x="13241" y="45816"/>
                  <a:pt x="12986" y="45860"/>
                </a:cubicBezTo>
                <a:cubicBezTo>
                  <a:pt x="12801" y="44680"/>
                  <a:pt x="12660" y="43474"/>
                  <a:pt x="12475" y="42259"/>
                </a:cubicBezTo>
                <a:cubicBezTo>
                  <a:pt x="12731" y="42224"/>
                  <a:pt x="12986" y="42189"/>
                  <a:pt x="13241" y="42118"/>
                </a:cubicBezTo>
                <a:close/>
                <a:moveTo>
                  <a:pt x="25646" y="43914"/>
                </a:moveTo>
                <a:lnTo>
                  <a:pt x="25681" y="43949"/>
                </a:lnTo>
                <a:cubicBezTo>
                  <a:pt x="25787" y="44020"/>
                  <a:pt x="25937" y="44099"/>
                  <a:pt x="26042" y="44170"/>
                </a:cubicBezTo>
                <a:cubicBezTo>
                  <a:pt x="26262" y="44759"/>
                  <a:pt x="26482" y="45340"/>
                  <a:pt x="26747" y="45895"/>
                </a:cubicBezTo>
                <a:cubicBezTo>
                  <a:pt x="26597" y="45860"/>
                  <a:pt x="26482" y="45860"/>
                  <a:pt x="26377" y="45816"/>
                </a:cubicBezTo>
                <a:cubicBezTo>
                  <a:pt x="26121" y="45200"/>
                  <a:pt x="25866" y="44574"/>
                  <a:pt x="25646" y="43914"/>
                </a:cubicBezTo>
                <a:close/>
                <a:moveTo>
                  <a:pt x="30708" y="44240"/>
                </a:moveTo>
                <a:cubicBezTo>
                  <a:pt x="30964" y="44680"/>
                  <a:pt x="31219" y="45120"/>
                  <a:pt x="31509" y="45561"/>
                </a:cubicBezTo>
                <a:cubicBezTo>
                  <a:pt x="31509" y="45561"/>
                  <a:pt x="31474" y="45561"/>
                  <a:pt x="31439" y="45596"/>
                </a:cubicBezTo>
                <a:cubicBezTo>
                  <a:pt x="31104" y="45675"/>
                  <a:pt x="30744" y="45781"/>
                  <a:pt x="30374" y="45895"/>
                </a:cubicBezTo>
                <a:cubicBezTo>
                  <a:pt x="30083" y="45455"/>
                  <a:pt x="29828" y="44979"/>
                  <a:pt x="29564" y="44539"/>
                </a:cubicBezTo>
                <a:cubicBezTo>
                  <a:pt x="29934" y="44460"/>
                  <a:pt x="30268" y="44354"/>
                  <a:pt x="30629" y="44275"/>
                </a:cubicBezTo>
                <a:cubicBezTo>
                  <a:pt x="30629" y="44240"/>
                  <a:pt x="30664" y="44240"/>
                  <a:pt x="30708" y="44240"/>
                </a:cubicBezTo>
                <a:close/>
                <a:moveTo>
                  <a:pt x="35401" y="44574"/>
                </a:moveTo>
                <a:cubicBezTo>
                  <a:pt x="35691" y="44935"/>
                  <a:pt x="35991" y="45270"/>
                  <a:pt x="36352" y="45596"/>
                </a:cubicBezTo>
                <a:cubicBezTo>
                  <a:pt x="35947" y="45675"/>
                  <a:pt x="35586" y="45781"/>
                  <a:pt x="35181" y="45895"/>
                </a:cubicBezTo>
                <a:cubicBezTo>
                  <a:pt x="34846" y="45561"/>
                  <a:pt x="34520" y="45235"/>
                  <a:pt x="34230" y="44865"/>
                </a:cubicBezTo>
                <a:cubicBezTo>
                  <a:pt x="34626" y="44759"/>
                  <a:pt x="34996" y="44680"/>
                  <a:pt x="35401" y="44574"/>
                </a:cubicBezTo>
                <a:close/>
                <a:moveTo>
                  <a:pt x="23885" y="43289"/>
                </a:moveTo>
                <a:cubicBezTo>
                  <a:pt x="24176" y="44170"/>
                  <a:pt x="24466" y="45015"/>
                  <a:pt x="24766" y="45816"/>
                </a:cubicBezTo>
                <a:cubicBezTo>
                  <a:pt x="24581" y="45860"/>
                  <a:pt x="24431" y="45895"/>
                  <a:pt x="24246" y="45930"/>
                </a:cubicBezTo>
                <a:cubicBezTo>
                  <a:pt x="23956" y="45050"/>
                  <a:pt x="23665" y="44205"/>
                  <a:pt x="23366" y="43324"/>
                </a:cubicBezTo>
                <a:cubicBezTo>
                  <a:pt x="23551" y="43289"/>
                  <a:pt x="23736" y="43289"/>
                  <a:pt x="23885" y="43289"/>
                </a:cubicBezTo>
                <a:close/>
                <a:moveTo>
                  <a:pt x="26121" y="44205"/>
                </a:moveTo>
                <a:cubicBezTo>
                  <a:pt x="26192" y="44205"/>
                  <a:pt x="26227" y="44240"/>
                  <a:pt x="26262" y="44275"/>
                </a:cubicBezTo>
                <a:cubicBezTo>
                  <a:pt x="26342" y="44319"/>
                  <a:pt x="26412" y="44354"/>
                  <a:pt x="26482" y="44390"/>
                </a:cubicBezTo>
                <a:cubicBezTo>
                  <a:pt x="26703" y="44900"/>
                  <a:pt x="26923" y="45455"/>
                  <a:pt x="27143" y="46001"/>
                </a:cubicBezTo>
                <a:cubicBezTo>
                  <a:pt x="27037" y="45966"/>
                  <a:pt x="26923" y="45930"/>
                  <a:pt x="26782" y="45895"/>
                </a:cubicBezTo>
                <a:cubicBezTo>
                  <a:pt x="26562" y="45340"/>
                  <a:pt x="26342" y="44795"/>
                  <a:pt x="26121" y="44205"/>
                </a:cubicBezTo>
                <a:close/>
                <a:moveTo>
                  <a:pt x="12396" y="42259"/>
                </a:moveTo>
                <a:cubicBezTo>
                  <a:pt x="12581" y="43474"/>
                  <a:pt x="12766" y="44680"/>
                  <a:pt x="12951" y="45895"/>
                </a:cubicBezTo>
                <a:cubicBezTo>
                  <a:pt x="12695" y="45966"/>
                  <a:pt x="12440" y="46001"/>
                  <a:pt x="12141" y="46080"/>
                </a:cubicBezTo>
                <a:cubicBezTo>
                  <a:pt x="12000" y="44865"/>
                  <a:pt x="11815" y="43615"/>
                  <a:pt x="11665" y="42409"/>
                </a:cubicBezTo>
                <a:cubicBezTo>
                  <a:pt x="11921" y="42338"/>
                  <a:pt x="12176" y="42294"/>
                  <a:pt x="12396" y="42259"/>
                </a:cubicBezTo>
                <a:close/>
                <a:moveTo>
                  <a:pt x="26562" y="44425"/>
                </a:moveTo>
                <a:cubicBezTo>
                  <a:pt x="26632" y="44425"/>
                  <a:pt x="26667" y="44460"/>
                  <a:pt x="26747" y="44460"/>
                </a:cubicBezTo>
                <a:cubicBezTo>
                  <a:pt x="26923" y="45015"/>
                  <a:pt x="27187" y="45525"/>
                  <a:pt x="27407" y="46080"/>
                </a:cubicBezTo>
                <a:cubicBezTo>
                  <a:pt x="27363" y="46036"/>
                  <a:pt x="27292" y="46036"/>
                  <a:pt x="27222" y="46001"/>
                </a:cubicBezTo>
                <a:cubicBezTo>
                  <a:pt x="27002" y="45490"/>
                  <a:pt x="26782" y="44935"/>
                  <a:pt x="26562" y="44425"/>
                </a:cubicBezTo>
                <a:close/>
                <a:moveTo>
                  <a:pt x="23295" y="43324"/>
                </a:moveTo>
                <a:cubicBezTo>
                  <a:pt x="23586" y="44205"/>
                  <a:pt x="23885" y="45050"/>
                  <a:pt x="24176" y="45930"/>
                </a:cubicBezTo>
                <a:cubicBezTo>
                  <a:pt x="23920" y="45966"/>
                  <a:pt x="23700" y="46036"/>
                  <a:pt x="23445" y="46115"/>
                </a:cubicBezTo>
                <a:cubicBezTo>
                  <a:pt x="23146" y="45235"/>
                  <a:pt x="22855" y="44354"/>
                  <a:pt x="22600" y="43474"/>
                </a:cubicBezTo>
                <a:cubicBezTo>
                  <a:pt x="22820" y="43439"/>
                  <a:pt x="23075" y="43360"/>
                  <a:pt x="23295" y="43324"/>
                </a:cubicBezTo>
                <a:close/>
                <a:moveTo>
                  <a:pt x="29529" y="44539"/>
                </a:moveTo>
                <a:cubicBezTo>
                  <a:pt x="29749" y="45015"/>
                  <a:pt x="30004" y="45455"/>
                  <a:pt x="30303" y="45895"/>
                </a:cubicBezTo>
                <a:cubicBezTo>
                  <a:pt x="29969" y="45966"/>
                  <a:pt x="29643" y="46036"/>
                  <a:pt x="29308" y="46115"/>
                </a:cubicBezTo>
                <a:cubicBezTo>
                  <a:pt x="29018" y="45640"/>
                  <a:pt x="28798" y="45156"/>
                  <a:pt x="28578" y="44680"/>
                </a:cubicBezTo>
                <a:cubicBezTo>
                  <a:pt x="28868" y="44645"/>
                  <a:pt x="29203" y="44610"/>
                  <a:pt x="29529" y="44539"/>
                </a:cubicBezTo>
                <a:close/>
                <a:moveTo>
                  <a:pt x="26817" y="44495"/>
                </a:moveTo>
                <a:lnTo>
                  <a:pt x="26817" y="44495"/>
                </a:lnTo>
                <a:cubicBezTo>
                  <a:pt x="26967" y="44574"/>
                  <a:pt x="27143" y="44610"/>
                  <a:pt x="27292" y="44645"/>
                </a:cubicBezTo>
                <a:cubicBezTo>
                  <a:pt x="27512" y="45156"/>
                  <a:pt x="27733" y="45675"/>
                  <a:pt x="27988" y="46150"/>
                </a:cubicBezTo>
                <a:cubicBezTo>
                  <a:pt x="27847" y="46150"/>
                  <a:pt x="27662" y="46115"/>
                  <a:pt x="27477" y="46080"/>
                </a:cubicBezTo>
                <a:cubicBezTo>
                  <a:pt x="27222" y="45561"/>
                  <a:pt x="27002" y="45050"/>
                  <a:pt x="26817" y="44495"/>
                </a:cubicBezTo>
                <a:close/>
                <a:moveTo>
                  <a:pt x="28507" y="44680"/>
                </a:moveTo>
                <a:cubicBezTo>
                  <a:pt x="28727" y="45156"/>
                  <a:pt x="28983" y="45640"/>
                  <a:pt x="29238" y="46115"/>
                </a:cubicBezTo>
                <a:cubicBezTo>
                  <a:pt x="29053" y="46150"/>
                  <a:pt x="28833" y="46150"/>
                  <a:pt x="28613" y="46150"/>
                </a:cubicBezTo>
                <a:cubicBezTo>
                  <a:pt x="28358" y="45675"/>
                  <a:pt x="28102" y="45200"/>
                  <a:pt x="27917" y="44715"/>
                </a:cubicBezTo>
                <a:cubicBezTo>
                  <a:pt x="28102" y="44715"/>
                  <a:pt x="28287" y="44715"/>
                  <a:pt x="28507" y="44680"/>
                </a:cubicBezTo>
                <a:close/>
                <a:moveTo>
                  <a:pt x="40833" y="45050"/>
                </a:moveTo>
                <a:cubicBezTo>
                  <a:pt x="41273" y="45050"/>
                  <a:pt x="41669" y="45085"/>
                  <a:pt x="42109" y="45120"/>
                </a:cubicBezTo>
                <a:cubicBezTo>
                  <a:pt x="42189" y="45200"/>
                  <a:pt x="42259" y="45270"/>
                  <a:pt x="42330" y="45340"/>
                </a:cubicBezTo>
                <a:cubicBezTo>
                  <a:pt x="42699" y="45596"/>
                  <a:pt x="43034" y="45860"/>
                  <a:pt x="43395" y="46150"/>
                </a:cubicBezTo>
                <a:cubicBezTo>
                  <a:pt x="42990" y="46115"/>
                  <a:pt x="42550" y="46080"/>
                  <a:pt x="42109" y="46080"/>
                </a:cubicBezTo>
                <a:cubicBezTo>
                  <a:pt x="41784" y="45816"/>
                  <a:pt x="41449" y="45525"/>
                  <a:pt x="41159" y="45305"/>
                </a:cubicBezTo>
                <a:cubicBezTo>
                  <a:pt x="41053" y="45200"/>
                  <a:pt x="40939" y="45120"/>
                  <a:pt x="40833" y="45050"/>
                </a:cubicBezTo>
                <a:close/>
                <a:moveTo>
                  <a:pt x="27363" y="44645"/>
                </a:moveTo>
                <a:cubicBezTo>
                  <a:pt x="27512" y="44680"/>
                  <a:pt x="27662" y="44680"/>
                  <a:pt x="27847" y="44680"/>
                </a:cubicBezTo>
                <a:cubicBezTo>
                  <a:pt x="28067" y="45200"/>
                  <a:pt x="28287" y="45675"/>
                  <a:pt x="28578" y="46150"/>
                </a:cubicBezTo>
                <a:cubicBezTo>
                  <a:pt x="28485" y="46168"/>
                  <a:pt x="28402" y="46177"/>
                  <a:pt x="28319" y="46177"/>
                </a:cubicBezTo>
                <a:cubicBezTo>
                  <a:pt x="28237" y="46177"/>
                  <a:pt x="28155" y="46168"/>
                  <a:pt x="28067" y="46150"/>
                </a:cubicBezTo>
                <a:cubicBezTo>
                  <a:pt x="27803" y="45675"/>
                  <a:pt x="27583" y="45156"/>
                  <a:pt x="27363" y="44645"/>
                </a:cubicBezTo>
                <a:close/>
                <a:moveTo>
                  <a:pt x="40754" y="45050"/>
                </a:moveTo>
                <a:cubicBezTo>
                  <a:pt x="40868" y="45120"/>
                  <a:pt x="40974" y="45235"/>
                  <a:pt x="41123" y="45340"/>
                </a:cubicBezTo>
                <a:cubicBezTo>
                  <a:pt x="41414" y="45561"/>
                  <a:pt x="41713" y="45816"/>
                  <a:pt x="42039" y="46080"/>
                </a:cubicBezTo>
                <a:cubicBezTo>
                  <a:pt x="41528" y="46080"/>
                  <a:pt x="41053" y="46115"/>
                  <a:pt x="40534" y="46186"/>
                </a:cubicBezTo>
                <a:cubicBezTo>
                  <a:pt x="40349" y="46001"/>
                  <a:pt x="40173" y="45860"/>
                  <a:pt x="39988" y="45710"/>
                </a:cubicBezTo>
                <a:cubicBezTo>
                  <a:pt x="39732" y="45490"/>
                  <a:pt x="39512" y="45305"/>
                  <a:pt x="39292" y="45120"/>
                </a:cubicBezTo>
                <a:cubicBezTo>
                  <a:pt x="39768" y="45050"/>
                  <a:pt x="40243" y="45050"/>
                  <a:pt x="40754" y="45050"/>
                </a:cubicBezTo>
                <a:close/>
                <a:moveTo>
                  <a:pt x="11595" y="42409"/>
                </a:moveTo>
                <a:cubicBezTo>
                  <a:pt x="11780" y="43615"/>
                  <a:pt x="11921" y="44865"/>
                  <a:pt x="12106" y="46080"/>
                </a:cubicBezTo>
                <a:cubicBezTo>
                  <a:pt x="11850" y="46150"/>
                  <a:pt x="11595" y="46186"/>
                  <a:pt x="11340" y="46256"/>
                </a:cubicBezTo>
                <a:cubicBezTo>
                  <a:pt x="11296" y="46080"/>
                  <a:pt x="11296" y="45930"/>
                  <a:pt x="11260" y="45745"/>
                </a:cubicBezTo>
                <a:cubicBezTo>
                  <a:pt x="11120" y="44680"/>
                  <a:pt x="10970" y="43580"/>
                  <a:pt x="10820" y="42514"/>
                </a:cubicBezTo>
                <a:cubicBezTo>
                  <a:pt x="11075" y="42479"/>
                  <a:pt x="11340" y="42444"/>
                  <a:pt x="11595" y="42409"/>
                </a:cubicBezTo>
                <a:close/>
                <a:moveTo>
                  <a:pt x="34186" y="44900"/>
                </a:moveTo>
                <a:cubicBezTo>
                  <a:pt x="34485" y="45235"/>
                  <a:pt x="34776" y="45596"/>
                  <a:pt x="35110" y="45895"/>
                </a:cubicBezTo>
                <a:cubicBezTo>
                  <a:pt x="34670" y="46036"/>
                  <a:pt x="34265" y="46150"/>
                  <a:pt x="33825" y="46256"/>
                </a:cubicBezTo>
                <a:cubicBezTo>
                  <a:pt x="33490" y="45966"/>
                  <a:pt x="33200" y="45596"/>
                  <a:pt x="32909" y="45235"/>
                </a:cubicBezTo>
                <a:cubicBezTo>
                  <a:pt x="33129" y="45200"/>
                  <a:pt x="33349" y="45120"/>
                  <a:pt x="33605" y="45050"/>
                </a:cubicBezTo>
                <a:cubicBezTo>
                  <a:pt x="33790" y="45015"/>
                  <a:pt x="33966" y="44935"/>
                  <a:pt x="34186" y="44900"/>
                </a:cubicBezTo>
                <a:close/>
                <a:moveTo>
                  <a:pt x="42224" y="45156"/>
                </a:moveTo>
                <a:cubicBezTo>
                  <a:pt x="42444" y="45200"/>
                  <a:pt x="42664" y="45235"/>
                  <a:pt x="42919" y="45270"/>
                </a:cubicBezTo>
                <a:cubicBezTo>
                  <a:pt x="43069" y="45376"/>
                  <a:pt x="43175" y="45490"/>
                  <a:pt x="43324" y="45561"/>
                </a:cubicBezTo>
                <a:cubicBezTo>
                  <a:pt x="43615" y="45781"/>
                  <a:pt x="43949" y="46036"/>
                  <a:pt x="44275" y="46300"/>
                </a:cubicBezTo>
                <a:cubicBezTo>
                  <a:pt x="44020" y="46221"/>
                  <a:pt x="43765" y="46186"/>
                  <a:pt x="43509" y="46150"/>
                </a:cubicBezTo>
                <a:cubicBezTo>
                  <a:pt x="43139" y="45860"/>
                  <a:pt x="42770" y="45561"/>
                  <a:pt x="42374" y="45270"/>
                </a:cubicBezTo>
                <a:cubicBezTo>
                  <a:pt x="42330" y="45235"/>
                  <a:pt x="42259" y="45200"/>
                  <a:pt x="42224" y="45156"/>
                </a:cubicBezTo>
                <a:close/>
                <a:moveTo>
                  <a:pt x="22521" y="43474"/>
                </a:moveTo>
                <a:cubicBezTo>
                  <a:pt x="22820" y="44390"/>
                  <a:pt x="23110" y="45270"/>
                  <a:pt x="23401" y="46115"/>
                </a:cubicBezTo>
                <a:cubicBezTo>
                  <a:pt x="23146" y="46186"/>
                  <a:pt x="22926" y="46256"/>
                  <a:pt x="22670" y="46335"/>
                </a:cubicBezTo>
                <a:cubicBezTo>
                  <a:pt x="22415" y="45490"/>
                  <a:pt x="22124" y="44574"/>
                  <a:pt x="21860" y="43659"/>
                </a:cubicBezTo>
                <a:cubicBezTo>
                  <a:pt x="22080" y="43580"/>
                  <a:pt x="22301" y="43544"/>
                  <a:pt x="22521" y="43474"/>
                </a:cubicBezTo>
                <a:close/>
                <a:moveTo>
                  <a:pt x="10785" y="42514"/>
                </a:moveTo>
                <a:cubicBezTo>
                  <a:pt x="10935" y="43580"/>
                  <a:pt x="11075" y="44680"/>
                  <a:pt x="11190" y="45781"/>
                </a:cubicBezTo>
                <a:cubicBezTo>
                  <a:pt x="11225" y="45930"/>
                  <a:pt x="11260" y="46115"/>
                  <a:pt x="11260" y="46256"/>
                </a:cubicBezTo>
                <a:cubicBezTo>
                  <a:pt x="11005" y="46335"/>
                  <a:pt x="10750" y="46371"/>
                  <a:pt x="10494" y="46406"/>
                </a:cubicBezTo>
                <a:cubicBezTo>
                  <a:pt x="10345" y="45156"/>
                  <a:pt x="10160" y="43879"/>
                  <a:pt x="10019" y="42594"/>
                </a:cubicBezTo>
                <a:cubicBezTo>
                  <a:pt x="10274" y="42558"/>
                  <a:pt x="10530" y="42558"/>
                  <a:pt x="10785" y="42514"/>
                </a:cubicBezTo>
                <a:close/>
                <a:moveTo>
                  <a:pt x="39213" y="45120"/>
                </a:moveTo>
                <a:cubicBezTo>
                  <a:pt x="39433" y="45340"/>
                  <a:pt x="39688" y="45525"/>
                  <a:pt x="39952" y="45745"/>
                </a:cubicBezTo>
                <a:cubicBezTo>
                  <a:pt x="40129" y="45895"/>
                  <a:pt x="40278" y="46036"/>
                  <a:pt x="40463" y="46186"/>
                </a:cubicBezTo>
                <a:cubicBezTo>
                  <a:pt x="39952" y="46221"/>
                  <a:pt x="39433" y="46300"/>
                  <a:pt x="38958" y="46406"/>
                </a:cubicBezTo>
                <a:cubicBezTo>
                  <a:pt x="38667" y="46150"/>
                  <a:pt x="38412" y="45930"/>
                  <a:pt x="38112" y="45675"/>
                </a:cubicBezTo>
                <a:cubicBezTo>
                  <a:pt x="37972" y="45561"/>
                  <a:pt x="37857" y="45455"/>
                  <a:pt x="37707" y="45340"/>
                </a:cubicBezTo>
                <a:cubicBezTo>
                  <a:pt x="38227" y="45235"/>
                  <a:pt x="38702" y="45156"/>
                  <a:pt x="39213" y="45120"/>
                </a:cubicBezTo>
                <a:close/>
                <a:moveTo>
                  <a:pt x="71" y="41933"/>
                </a:moveTo>
                <a:lnTo>
                  <a:pt x="71" y="41933"/>
                </a:lnTo>
                <a:cubicBezTo>
                  <a:pt x="335" y="41969"/>
                  <a:pt x="625" y="42004"/>
                  <a:pt x="881" y="42004"/>
                </a:cubicBezTo>
                <a:cubicBezTo>
                  <a:pt x="881" y="43509"/>
                  <a:pt x="916" y="44979"/>
                  <a:pt x="951" y="46441"/>
                </a:cubicBezTo>
                <a:cubicBezTo>
                  <a:pt x="660" y="46406"/>
                  <a:pt x="405" y="46371"/>
                  <a:pt x="115" y="46371"/>
                </a:cubicBezTo>
                <a:cubicBezTo>
                  <a:pt x="115" y="44900"/>
                  <a:pt x="71" y="43439"/>
                  <a:pt x="71" y="41933"/>
                </a:cubicBezTo>
                <a:close/>
                <a:moveTo>
                  <a:pt x="916" y="42039"/>
                </a:moveTo>
                <a:cubicBezTo>
                  <a:pt x="1215" y="42039"/>
                  <a:pt x="1470" y="42074"/>
                  <a:pt x="1726" y="42118"/>
                </a:cubicBezTo>
                <a:cubicBezTo>
                  <a:pt x="1761" y="43580"/>
                  <a:pt x="1796" y="45015"/>
                  <a:pt x="1831" y="46476"/>
                </a:cubicBezTo>
                <a:lnTo>
                  <a:pt x="1796" y="46476"/>
                </a:lnTo>
                <a:cubicBezTo>
                  <a:pt x="1541" y="46476"/>
                  <a:pt x="1285" y="46441"/>
                  <a:pt x="995" y="46441"/>
                </a:cubicBezTo>
                <a:cubicBezTo>
                  <a:pt x="995" y="44979"/>
                  <a:pt x="951" y="43509"/>
                  <a:pt x="916" y="42039"/>
                </a:cubicBezTo>
                <a:close/>
                <a:moveTo>
                  <a:pt x="1796" y="42118"/>
                </a:moveTo>
                <a:lnTo>
                  <a:pt x="1796" y="42118"/>
                </a:lnTo>
                <a:cubicBezTo>
                  <a:pt x="2051" y="42153"/>
                  <a:pt x="2316" y="42189"/>
                  <a:pt x="2571" y="42224"/>
                </a:cubicBezTo>
                <a:cubicBezTo>
                  <a:pt x="2606" y="43694"/>
                  <a:pt x="2677" y="45120"/>
                  <a:pt x="2712" y="46555"/>
                </a:cubicBezTo>
                <a:cubicBezTo>
                  <a:pt x="2421" y="46555"/>
                  <a:pt x="2166" y="46520"/>
                  <a:pt x="1875" y="46520"/>
                </a:cubicBezTo>
                <a:cubicBezTo>
                  <a:pt x="1831" y="45050"/>
                  <a:pt x="1796" y="43580"/>
                  <a:pt x="1796" y="42118"/>
                </a:cubicBezTo>
                <a:close/>
                <a:moveTo>
                  <a:pt x="9975" y="42594"/>
                </a:moveTo>
                <a:cubicBezTo>
                  <a:pt x="10125" y="43879"/>
                  <a:pt x="10274" y="45156"/>
                  <a:pt x="10415" y="46441"/>
                </a:cubicBezTo>
                <a:cubicBezTo>
                  <a:pt x="10195" y="46476"/>
                  <a:pt x="10019" y="46520"/>
                  <a:pt x="9799" y="46520"/>
                </a:cubicBezTo>
                <a:cubicBezTo>
                  <a:pt x="9755" y="46555"/>
                  <a:pt x="9684" y="46555"/>
                  <a:pt x="9649" y="46555"/>
                </a:cubicBezTo>
                <a:cubicBezTo>
                  <a:pt x="9500" y="45270"/>
                  <a:pt x="9359" y="43949"/>
                  <a:pt x="9209" y="42664"/>
                </a:cubicBezTo>
                <a:cubicBezTo>
                  <a:pt x="9359" y="42664"/>
                  <a:pt x="9535" y="42629"/>
                  <a:pt x="9684" y="42629"/>
                </a:cubicBezTo>
                <a:cubicBezTo>
                  <a:pt x="9755" y="42629"/>
                  <a:pt x="9869" y="42594"/>
                  <a:pt x="9975" y="42594"/>
                </a:cubicBezTo>
                <a:close/>
                <a:moveTo>
                  <a:pt x="2712" y="42224"/>
                </a:moveTo>
                <a:cubicBezTo>
                  <a:pt x="2932" y="42259"/>
                  <a:pt x="3196" y="42294"/>
                  <a:pt x="3416" y="42338"/>
                </a:cubicBezTo>
                <a:cubicBezTo>
                  <a:pt x="3486" y="43765"/>
                  <a:pt x="3522" y="45200"/>
                  <a:pt x="3592" y="46626"/>
                </a:cubicBezTo>
                <a:cubicBezTo>
                  <a:pt x="3302" y="46626"/>
                  <a:pt x="3046" y="46591"/>
                  <a:pt x="2756" y="46555"/>
                </a:cubicBezTo>
                <a:cubicBezTo>
                  <a:pt x="2712" y="45120"/>
                  <a:pt x="2677" y="43694"/>
                  <a:pt x="2641" y="42224"/>
                </a:cubicBezTo>
                <a:close/>
                <a:moveTo>
                  <a:pt x="21790" y="43694"/>
                </a:moveTo>
                <a:cubicBezTo>
                  <a:pt x="22080" y="44610"/>
                  <a:pt x="22345" y="45490"/>
                  <a:pt x="22635" y="46371"/>
                </a:cubicBezTo>
                <a:cubicBezTo>
                  <a:pt x="22380" y="46441"/>
                  <a:pt x="22124" y="46555"/>
                  <a:pt x="21860" y="46626"/>
                </a:cubicBezTo>
                <a:cubicBezTo>
                  <a:pt x="21570" y="45745"/>
                  <a:pt x="21314" y="44830"/>
                  <a:pt x="21059" y="43914"/>
                </a:cubicBezTo>
                <a:cubicBezTo>
                  <a:pt x="21314" y="43835"/>
                  <a:pt x="21535" y="43765"/>
                  <a:pt x="21790" y="43694"/>
                </a:cubicBezTo>
                <a:close/>
                <a:moveTo>
                  <a:pt x="9174" y="42664"/>
                </a:moveTo>
                <a:cubicBezTo>
                  <a:pt x="9315" y="43949"/>
                  <a:pt x="9429" y="45270"/>
                  <a:pt x="9579" y="46555"/>
                </a:cubicBezTo>
                <a:cubicBezTo>
                  <a:pt x="9315" y="46591"/>
                  <a:pt x="9059" y="46626"/>
                  <a:pt x="8804" y="46661"/>
                </a:cubicBezTo>
                <a:lnTo>
                  <a:pt x="8804" y="46626"/>
                </a:lnTo>
                <a:cubicBezTo>
                  <a:pt x="8654" y="45305"/>
                  <a:pt x="8514" y="43985"/>
                  <a:pt x="8399" y="42699"/>
                </a:cubicBezTo>
                <a:cubicBezTo>
                  <a:pt x="8654" y="42664"/>
                  <a:pt x="8919" y="42664"/>
                  <a:pt x="9174" y="42664"/>
                </a:cubicBezTo>
                <a:close/>
                <a:moveTo>
                  <a:pt x="32830" y="45270"/>
                </a:moveTo>
                <a:cubicBezTo>
                  <a:pt x="33129" y="45640"/>
                  <a:pt x="33420" y="45966"/>
                  <a:pt x="33746" y="46300"/>
                </a:cubicBezTo>
                <a:cubicBezTo>
                  <a:pt x="33675" y="46335"/>
                  <a:pt x="33570" y="46371"/>
                  <a:pt x="33455" y="46371"/>
                </a:cubicBezTo>
                <a:cubicBezTo>
                  <a:pt x="33129" y="46476"/>
                  <a:pt x="32830" y="46591"/>
                  <a:pt x="32504" y="46661"/>
                </a:cubicBezTo>
                <a:cubicBezTo>
                  <a:pt x="32170" y="46335"/>
                  <a:pt x="31879" y="45966"/>
                  <a:pt x="31624" y="45596"/>
                </a:cubicBezTo>
                <a:cubicBezTo>
                  <a:pt x="31844" y="45525"/>
                  <a:pt x="32099" y="45455"/>
                  <a:pt x="32319" y="45420"/>
                </a:cubicBezTo>
                <a:cubicBezTo>
                  <a:pt x="32504" y="45340"/>
                  <a:pt x="32689" y="45305"/>
                  <a:pt x="32830" y="45270"/>
                </a:cubicBezTo>
                <a:close/>
                <a:moveTo>
                  <a:pt x="37637" y="45340"/>
                </a:moveTo>
                <a:cubicBezTo>
                  <a:pt x="37787" y="45490"/>
                  <a:pt x="37928" y="45596"/>
                  <a:pt x="38077" y="45710"/>
                </a:cubicBezTo>
                <a:cubicBezTo>
                  <a:pt x="38333" y="45930"/>
                  <a:pt x="38632" y="46186"/>
                  <a:pt x="38887" y="46406"/>
                </a:cubicBezTo>
                <a:cubicBezTo>
                  <a:pt x="38482" y="46476"/>
                  <a:pt x="38042" y="46555"/>
                  <a:pt x="37637" y="46661"/>
                </a:cubicBezTo>
                <a:cubicBezTo>
                  <a:pt x="37452" y="46441"/>
                  <a:pt x="37232" y="46256"/>
                  <a:pt x="37012" y="46080"/>
                </a:cubicBezTo>
                <a:cubicBezTo>
                  <a:pt x="36827" y="45930"/>
                  <a:pt x="36651" y="45781"/>
                  <a:pt x="36466" y="45596"/>
                </a:cubicBezTo>
                <a:cubicBezTo>
                  <a:pt x="36871" y="45525"/>
                  <a:pt x="37267" y="45420"/>
                  <a:pt x="37637" y="45340"/>
                </a:cubicBezTo>
                <a:close/>
                <a:moveTo>
                  <a:pt x="3486" y="42338"/>
                </a:moveTo>
                <a:lnTo>
                  <a:pt x="3486" y="42338"/>
                </a:lnTo>
                <a:cubicBezTo>
                  <a:pt x="3742" y="42374"/>
                  <a:pt x="3997" y="42409"/>
                  <a:pt x="4252" y="42444"/>
                </a:cubicBezTo>
                <a:cubicBezTo>
                  <a:pt x="4332" y="43835"/>
                  <a:pt x="4402" y="45270"/>
                  <a:pt x="4473" y="46696"/>
                </a:cubicBezTo>
                <a:cubicBezTo>
                  <a:pt x="4182" y="46661"/>
                  <a:pt x="3927" y="46661"/>
                  <a:pt x="3636" y="46626"/>
                </a:cubicBezTo>
                <a:cubicBezTo>
                  <a:pt x="3592" y="45200"/>
                  <a:pt x="3522" y="43765"/>
                  <a:pt x="3486" y="42338"/>
                </a:cubicBezTo>
                <a:close/>
                <a:moveTo>
                  <a:pt x="7554" y="42664"/>
                </a:moveTo>
                <a:lnTo>
                  <a:pt x="7554" y="42664"/>
                </a:lnTo>
                <a:cubicBezTo>
                  <a:pt x="7818" y="42699"/>
                  <a:pt x="8073" y="42699"/>
                  <a:pt x="8329" y="42699"/>
                </a:cubicBezTo>
                <a:cubicBezTo>
                  <a:pt x="8478" y="43985"/>
                  <a:pt x="8584" y="45305"/>
                  <a:pt x="8734" y="46626"/>
                </a:cubicBezTo>
                <a:lnTo>
                  <a:pt x="8734" y="46661"/>
                </a:lnTo>
                <a:cubicBezTo>
                  <a:pt x="8478" y="46696"/>
                  <a:pt x="8214" y="46696"/>
                  <a:pt x="7959" y="46696"/>
                </a:cubicBezTo>
                <a:cubicBezTo>
                  <a:pt x="7959" y="46520"/>
                  <a:pt x="7924" y="46335"/>
                  <a:pt x="7924" y="46150"/>
                </a:cubicBezTo>
                <a:cubicBezTo>
                  <a:pt x="7818" y="45015"/>
                  <a:pt x="7668" y="43835"/>
                  <a:pt x="7554" y="42664"/>
                </a:cubicBezTo>
                <a:close/>
                <a:moveTo>
                  <a:pt x="4332" y="42444"/>
                </a:moveTo>
                <a:cubicBezTo>
                  <a:pt x="4587" y="42479"/>
                  <a:pt x="4842" y="42479"/>
                  <a:pt x="5098" y="42514"/>
                </a:cubicBezTo>
                <a:cubicBezTo>
                  <a:pt x="5177" y="43949"/>
                  <a:pt x="5247" y="45340"/>
                  <a:pt x="5353" y="46740"/>
                </a:cubicBezTo>
                <a:cubicBezTo>
                  <a:pt x="5062" y="46696"/>
                  <a:pt x="4807" y="46696"/>
                  <a:pt x="4517" y="46696"/>
                </a:cubicBezTo>
                <a:cubicBezTo>
                  <a:pt x="4437" y="45270"/>
                  <a:pt x="4402" y="43835"/>
                  <a:pt x="4332" y="42444"/>
                </a:cubicBezTo>
                <a:close/>
                <a:moveTo>
                  <a:pt x="5177" y="42514"/>
                </a:moveTo>
                <a:lnTo>
                  <a:pt x="5177" y="42514"/>
                </a:lnTo>
                <a:cubicBezTo>
                  <a:pt x="5432" y="42558"/>
                  <a:pt x="5687" y="42558"/>
                  <a:pt x="5943" y="42594"/>
                </a:cubicBezTo>
                <a:cubicBezTo>
                  <a:pt x="6013" y="43985"/>
                  <a:pt x="6128" y="45376"/>
                  <a:pt x="6198" y="46740"/>
                </a:cubicBezTo>
                <a:lnTo>
                  <a:pt x="5397" y="46740"/>
                </a:lnTo>
                <a:cubicBezTo>
                  <a:pt x="5318" y="45305"/>
                  <a:pt x="5247" y="43914"/>
                  <a:pt x="5177" y="42514"/>
                </a:cubicBezTo>
                <a:close/>
                <a:moveTo>
                  <a:pt x="6013" y="42594"/>
                </a:moveTo>
                <a:lnTo>
                  <a:pt x="6013" y="42594"/>
                </a:lnTo>
                <a:cubicBezTo>
                  <a:pt x="6233" y="42629"/>
                  <a:pt x="6453" y="42629"/>
                  <a:pt x="6718" y="42629"/>
                </a:cubicBezTo>
                <a:cubicBezTo>
                  <a:pt x="6823" y="44020"/>
                  <a:pt x="6938" y="45376"/>
                  <a:pt x="7043" y="46740"/>
                </a:cubicBezTo>
                <a:lnTo>
                  <a:pt x="6277" y="46740"/>
                </a:lnTo>
                <a:cubicBezTo>
                  <a:pt x="6163" y="45376"/>
                  <a:pt x="6092" y="43985"/>
                  <a:pt x="6013" y="42594"/>
                </a:cubicBezTo>
                <a:close/>
                <a:moveTo>
                  <a:pt x="7519" y="42664"/>
                </a:moveTo>
                <a:cubicBezTo>
                  <a:pt x="7633" y="43835"/>
                  <a:pt x="7739" y="45015"/>
                  <a:pt x="7853" y="46150"/>
                </a:cubicBezTo>
                <a:cubicBezTo>
                  <a:pt x="7853" y="46335"/>
                  <a:pt x="7888" y="46520"/>
                  <a:pt x="7888" y="46740"/>
                </a:cubicBezTo>
                <a:lnTo>
                  <a:pt x="7114" y="46740"/>
                </a:lnTo>
                <a:cubicBezTo>
                  <a:pt x="7008" y="45376"/>
                  <a:pt x="6858" y="44020"/>
                  <a:pt x="6753" y="42664"/>
                </a:cubicBezTo>
                <a:close/>
                <a:moveTo>
                  <a:pt x="20980" y="43914"/>
                </a:moveTo>
                <a:cubicBezTo>
                  <a:pt x="21279" y="44865"/>
                  <a:pt x="21535" y="45781"/>
                  <a:pt x="21790" y="46661"/>
                </a:cubicBezTo>
                <a:lnTo>
                  <a:pt x="21755" y="46661"/>
                </a:lnTo>
                <a:cubicBezTo>
                  <a:pt x="21499" y="46775"/>
                  <a:pt x="21244" y="46846"/>
                  <a:pt x="21024" y="46960"/>
                </a:cubicBezTo>
                <a:cubicBezTo>
                  <a:pt x="20760" y="46001"/>
                  <a:pt x="20505" y="45085"/>
                  <a:pt x="20249" y="44170"/>
                </a:cubicBezTo>
                <a:cubicBezTo>
                  <a:pt x="20469" y="44099"/>
                  <a:pt x="20725" y="44020"/>
                  <a:pt x="20945" y="43949"/>
                </a:cubicBezTo>
                <a:cubicBezTo>
                  <a:pt x="20980" y="43949"/>
                  <a:pt x="20980" y="43914"/>
                  <a:pt x="20980" y="43914"/>
                </a:cubicBezTo>
                <a:close/>
                <a:moveTo>
                  <a:pt x="36387" y="45640"/>
                </a:moveTo>
                <a:cubicBezTo>
                  <a:pt x="36572" y="45816"/>
                  <a:pt x="36757" y="45966"/>
                  <a:pt x="36977" y="46150"/>
                </a:cubicBezTo>
                <a:cubicBezTo>
                  <a:pt x="37162" y="46300"/>
                  <a:pt x="37382" y="46476"/>
                  <a:pt x="37567" y="46661"/>
                </a:cubicBezTo>
                <a:cubicBezTo>
                  <a:pt x="37162" y="46740"/>
                  <a:pt x="36721" y="46846"/>
                  <a:pt x="36316" y="46960"/>
                </a:cubicBezTo>
                <a:cubicBezTo>
                  <a:pt x="36061" y="46696"/>
                  <a:pt x="35806" y="46441"/>
                  <a:pt x="35506" y="46186"/>
                </a:cubicBezTo>
                <a:cubicBezTo>
                  <a:pt x="35401" y="46115"/>
                  <a:pt x="35330" y="46036"/>
                  <a:pt x="35216" y="45930"/>
                </a:cubicBezTo>
                <a:cubicBezTo>
                  <a:pt x="35621" y="45816"/>
                  <a:pt x="35991" y="45710"/>
                  <a:pt x="36387" y="45640"/>
                </a:cubicBezTo>
                <a:close/>
                <a:moveTo>
                  <a:pt x="31545" y="45596"/>
                </a:moveTo>
                <a:cubicBezTo>
                  <a:pt x="31844" y="45966"/>
                  <a:pt x="32099" y="46335"/>
                  <a:pt x="32425" y="46696"/>
                </a:cubicBezTo>
                <a:cubicBezTo>
                  <a:pt x="32029" y="46811"/>
                  <a:pt x="31624" y="46916"/>
                  <a:pt x="31219" y="47031"/>
                </a:cubicBezTo>
                <a:cubicBezTo>
                  <a:pt x="30928" y="46661"/>
                  <a:pt x="30664" y="46300"/>
                  <a:pt x="30409" y="45930"/>
                </a:cubicBezTo>
                <a:cubicBezTo>
                  <a:pt x="30779" y="45860"/>
                  <a:pt x="31104" y="45745"/>
                  <a:pt x="31474" y="45640"/>
                </a:cubicBezTo>
                <a:cubicBezTo>
                  <a:pt x="31509" y="45640"/>
                  <a:pt x="31509" y="45640"/>
                  <a:pt x="31545" y="45596"/>
                </a:cubicBezTo>
                <a:close/>
                <a:moveTo>
                  <a:pt x="20179" y="44170"/>
                </a:moveTo>
                <a:cubicBezTo>
                  <a:pt x="20434" y="45085"/>
                  <a:pt x="20689" y="46036"/>
                  <a:pt x="20945" y="46960"/>
                </a:cubicBezTo>
                <a:cubicBezTo>
                  <a:pt x="20689" y="47066"/>
                  <a:pt x="20434" y="47136"/>
                  <a:pt x="20179" y="47216"/>
                </a:cubicBezTo>
                <a:cubicBezTo>
                  <a:pt x="19923" y="46256"/>
                  <a:pt x="19659" y="45305"/>
                  <a:pt x="19439" y="44390"/>
                </a:cubicBezTo>
                <a:cubicBezTo>
                  <a:pt x="19703" y="44319"/>
                  <a:pt x="19923" y="44240"/>
                  <a:pt x="20179" y="44170"/>
                </a:cubicBezTo>
                <a:close/>
                <a:moveTo>
                  <a:pt x="30339" y="45930"/>
                </a:moveTo>
                <a:cubicBezTo>
                  <a:pt x="30594" y="46335"/>
                  <a:pt x="30884" y="46696"/>
                  <a:pt x="31184" y="47031"/>
                </a:cubicBezTo>
                <a:cubicBezTo>
                  <a:pt x="30814" y="47101"/>
                  <a:pt x="30488" y="47216"/>
                  <a:pt x="30154" y="47286"/>
                </a:cubicBezTo>
                <a:cubicBezTo>
                  <a:pt x="29863" y="46916"/>
                  <a:pt x="29608" y="46555"/>
                  <a:pt x="29344" y="46150"/>
                </a:cubicBezTo>
                <a:cubicBezTo>
                  <a:pt x="29678" y="46115"/>
                  <a:pt x="30004" y="46036"/>
                  <a:pt x="30339" y="45930"/>
                </a:cubicBezTo>
                <a:close/>
                <a:moveTo>
                  <a:pt x="35146" y="45966"/>
                </a:moveTo>
                <a:cubicBezTo>
                  <a:pt x="35251" y="46036"/>
                  <a:pt x="35366" y="46150"/>
                  <a:pt x="35471" y="46256"/>
                </a:cubicBezTo>
                <a:cubicBezTo>
                  <a:pt x="35727" y="46476"/>
                  <a:pt x="36026" y="46740"/>
                  <a:pt x="36246" y="46996"/>
                </a:cubicBezTo>
                <a:cubicBezTo>
                  <a:pt x="35806" y="47101"/>
                  <a:pt x="35330" y="47216"/>
                  <a:pt x="34890" y="47321"/>
                </a:cubicBezTo>
                <a:cubicBezTo>
                  <a:pt x="34591" y="47031"/>
                  <a:pt x="34300" y="46740"/>
                  <a:pt x="33966" y="46406"/>
                </a:cubicBezTo>
                <a:cubicBezTo>
                  <a:pt x="33931" y="46371"/>
                  <a:pt x="33895" y="46371"/>
                  <a:pt x="33860" y="46335"/>
                </a:cubicBezTo>
                <a:cubicBezTo>
                  <a:pt x="34300" y="46186"/>
                  <a:pt x="34741" y="46080"/>
                  <a:pt x="35146" y="45966"/>
                </a:cubicBezTo>
                <a:close/>
                <a:moveTo>
                  <a:pt x="42109" y="46150"/>
                </a:moveTo>
                <a:cubicBezTo>
                  <a:pt x="42514" y="46476"/>
                  <a:pt x="42884" y="46846"/>
                  <a:pt x="43289" y="47251"/>
                </a:cubicBezTo>
                <a:cubicBezTo>
                  <a:pt x="42770" y="47251"/>
                  <a:pt x="42259" y="47286"/>
                  <a:pt x="41713" y="47321"/>
                </a:cubicBezTo>
                <a:cubicBezTo>
                  <a:pt x="41379" y="46960"/>
                  <a:pt x="41009" y="46591"/>
                  <a:pt x="40613" y="46221"/>
                </a:cubicBezTo>
                <a:cubicBezTo>
                  <a:pt x="41088" y="46186"/>
                  <a:pt x="41599" y="46150"/>
                  <a:pt x="42109" y="46150"/>
                </a:cubicBezTo>
                <a:close/>
                <a:moveTo>
                  <a:pt x="42189" y="46150"/>
                </a:moveTo>
                <a:cubicBezTo>
                  <a:pt x="42629" y="46150"/>
                  <a:pt x="43069" y="46186"/>
                  <a:pt x="43474" y="46221"/>
                </a:cubicBezTo>
                <a:cubicBezTo>
                  <a:pt x="43914" y="46591"/>
                  <a:pt x="44310" y="46960"/>
                  <a:pt x="44715" y="47357"/>
                </a:cubicBezTo>
                <a:cubicBezTo>
                  <a:pt x="44275" y="47286"/>
                  <a:pt x="43835" y="47251"/>
                  <a:pt x="43360" y="47251"/>
                </a:cubicBezTo>
                <a:cubicBezTo>
                  <a:pt x="42990" y="46846"/>
                  <a:pt x="42594" y="46476"/>
                  <a:pt x="42189" y="46150"/>
                </a:cubicBezTo>
                <a:close/>
                <a:moveTo>
                  <a:pt x="19369" y="44390"/>
                </a:moveTo>
                <a:cubicBezTo>
                  <a:pt x="19624" y="45340"/>
                  <a:pt x="19879" y="46300"/>
                  <a:pt x="20100" y="47251"/>
                </a:cubicBezTo>
                <a:cubicBezTo>
                  <a:pt x="20029" y="47251"/>
                  <a:pt x="19923" y="47286"/>
                  <a:pt x="19844" y="47321"/>
                </a:cubicBezTo>
                <a:cubicBezTo>
                  <a:pt x="19739" y="47357"/>
                  <a:pt x="19624" y="47401"/>
                  <a:pt x="19554" y="47401"/>
                </a:cubicBezTo>
                <a:cubicBezTo>
                  <a:pt x="19298" y="46476"/>
                  <a:pt x="19078" y="45490"/>
                  <a:pt x="18823" y="44495"/>
                </a:cubicBezTo>
                <a:cubicBezTo>
                  <a:pt x="18893" y="44495"/>
                  <a:pt x="18929" y="44495"/>
                  <a:pt x="18964" y="44460"/>
                </a:cubicBezTo>
                <a:cubicBezTo>
                  <a:pt x="19114" y="44460"/>
                  <a:pt x="19263" y="44425"/>
                  <a:pt x="19369" y="44390"/>
                </a:cubicBezTo>
                <a:close/>
                <a:moveTo>
                  <a:pt x="29273" y="46150"/>
                </a:moveTo>
                <a:cubicBezTo>
                  <a:pt x="29529" y="46555"/>
                  <a:pt x="29784" y="46916"/>
                  <a:pt x="30083" y="47286"/>
                </a:cubicBezTo>
                <a:cubicBezTo>
                  <a:pt x="29863" y="47357"/>
                  <a:pt x="29643" y="47401"/>
                  <a:pt x="29423" y="47436"/>
                </a:cubicBezTo>
                <a:cubicBezTo>
                  <a:pt x="29168" y="47031"/>
                  <a:pt x="28904" y="46626"/>
                  <a:pt x="28648" y="46221"/>
                </a:cubicBezTo>
                <a:cubicBezTo>
                  <a:pt x="28868" y="46221"/>
                  <a:pt x="29088" y="46186"/>
                  <a:pt x="29273" y="46150"/>
                </a:cubicBezTo>
                <a:close/>
                <a:moveTo>
                  <a:pt x="40534" y="46221"/>
                </a:moveTo>
                <a:cubicBezTo>
                  <a:pt x="40939" y="46591"/>
                  <a:pt x="41308" y="46960"/>
                  <a:pt x="41634" y="47321"/>
                </a:cubicBezTo>
                <a:cubicBezTo>
                  <a:pt x="41123" y="47357"/>
                  <a:pt x="40613" y="47436"/>
                  <a:pt x="40093" y="47506"/>
                </a:cubicBezTo>
                <a:cubicBezTo>
                  <a:pt x="39768" y="47136"/>
                  <a:pt x="39398" y="46775"/>
                  <a:pt x="38993" y="46441"/>
                </a:cubicBezTo>
                <a:cubicBezTo>
                  <a:pt x="39512" y="46371"/>
                  <a:pt x="40023" y="46300"/>
                  <a:pt x="40534" y="46221"/>
                </a:cubicBezTo>
                <a:close/>
                <a:moveTo>
                  <a:pt x="43580" y="46221"/>
                </a:moveTo>
                <a:cubicBezTo>
                  <a:pt x="43835" y="46256"/>
                  <a:pt x="44090" y="46300"/>
                  <a:pt x="44354" y="46371"/>
                </a:cubicBezTo>
                <a:cubicBezTo>
                  <a:pt x="44795" y="46696"/>
                  <a:pt x="45235" y="47101"/>
                  <a:pt x="45675" y="47506"/>
                </a:cubicBezTo>
                <a:cubicBezTo>
                  <a:pt x="45376" y="47436"/>
                  <a:pt x="45085" y="47401"/>
                  <a:pt x="44795" y="47357"/>
                </a:cubicBezTo>
                <a:cubicBezTo>
                  <a:pt x="44425" y="46996"/>
                  <a:pt x="44020" y="46626"/>
                  <a:pt x="43580" y="46221"/>
                </a:cubicBezTo>
                <a:close/>
                <a:moveTo>
                  <a:pt x="28578" y="46221"/>
                </a:moveTo>
                <a:cubicBezTo>
                  <a:pt x="28833" y="46626"/>
                  <a:pt x="29088" y="47066"/>
                  <a:pt x="29388" y="47436"/>
                </a:cubicBezTo>
                <a:cubicBezTo>
                  <a:pt x="29203" y="47471"/>
                  <a:pt x="29053" y="47506"/>
                  <a:pt x="28904" y="47541"/>
                </a:cubicBezTo>
                <a:cubicBezTo>
                  <a:pt x="28613" y="47101"/>
                  <a:pt x="28358" y="46661"/>
                  <a:pt x="28102" y="46221"/>
                </a:cubicBezTo>
                <a:close/>
                <a:moveTo>
                  <a:pt x="18779" y="44495"/>
                </a:moveTo>
                <a:cubicBezTo>
                  <a:pt x="18999" y="45490"/>
                  <a:pt x="19263" y="46476"/>
                  <a:pt x="19483" y="47436"/>
                </a:cubicBezTo>
                <a:cubicBezTo>
                  <a:pt x="19263" y="47506"/>
                  <a:pt x="19043" y="47577"/>
                  <a:pt x="18823" y="47621"/>
                </a:cubicBezTo>
                <a:cubicBezTo>
                  <a:pt x="18603" y="46661"/>
                  <a:pt x="18383" y="45640"/>
                  <a:pt x="18119" y="44645"/>
                </a:cubicBezTo>
                <a:cubicBezTo>
                  <a:pt x="18339" y="44610"/>
                  <a:pt x="18559" y="44574"/>
                  <a:pt x="18779" y="44495"/>
                </a:cubicBezTo>
                <a:close/>
                <a:moveTo>
                  <a:pt x="27512" y="46150"/>
                </a:moveTo>
                <a:lnTo>
                  <a:pt x="27512" y="46150"/>
                </a:lnTo>
                <a:cubicBezTo>
                  <a:pt x="27697" y="46186"/>
                  <a:pt x="27882" y="46186"/>
                  <a:pt x="28023" y="46221"/>
                </a:cubicBezTo>
                <a:cubicBezTo>
                  <a:pt x="28287" y="46661"/>
                  <a:pt x="28543" y="47101"/>
                  <a:pt x="28833" y="47541"/>
                </a:cubicBezTo>
                <a:cubicBezTo>
                  <a:pt x="28648" y="47577"/>
                  <a:pt x="28507" y="47621"/>
                  <a:pt x="28322" y="47621"/>
                </a:cubicBezTo>
                <a:cubicBezTo>
                  <a:pt x="28023" y="47136"/>
                  <a:pt x="27768" y="46661"/>
                  <a:pt x="27512" y="46150"/>
                </a:cubicBezTo>
                <a:close/>
                <a:moveTo>
                  <a:pt x="27257" y="46080"/>
                </a:moveTo>
                <a:lnTo>
                  <a:pt x="27257" y="46080"/>
                </a:lnTo>
                <a:cubicBezTo>
                  <a:pt x="27328" y="46115"/>
                  <a:pt x="27363" y="46115"/>
                  <a:pt x="27442" y="46115"/>
                </a:cubicBezTo>
                <a:cubicBezTo>
                  <a:pt x="27697" y="46626"/>
                  <a:pt x="27953" y="47136"/>
                  <a:pt x="28243" y="47621"/>
                </a:cubicBezTo>
                <a:cubicBezTo>
                  <a:pt x="28173" y="47656"/>
                  <a:pt x="28102" y="47656"/>
                  <a:pt x="28023" y="47656"/>
                </a:cubicBezTo>
                <a:cubicBezTo>
                  <a:pt x="27733" y="47136"/>
                  <a:pt x="27477" y="46626"/>
                  <a:pt x="27257" y="46080"/>
                </a:cubicBezTo>
                <a:close/>
                <a:moveTo>
                  <a:pt x="26817" y="45966"/>
                </a:moveTo>
                <a:cubicBezTo>
                  <a:pt x="26923" y="46001"/>
                  <a:pt x="27037" y="46036"/>
                  <a:pt x="27187" y="46080"/>
                </a:cubicBezTo>
                <a:cubicBezTo>
                  <a:pt x="27407" y="46591"/>
                  <a:pt x="27662" y="47136"/>
                  <a:pt x="27953" y="47656"/>
                </a:cubicBezTo>
                <a:cubicBezTo>
                  <a:pt x="27953" y="47656"/>
                  <a:pt x="27917" y="47656"/>
                  <a:pt x="27882" y="47691"/>
                </a:cubicBezTo>
                <a:lnTo>
                  <a:pt x="27583" y="47691"/>
                </a:lnTo>
                <a:cubicBezTo>
                  <a:pt x="27328" y="47136"/>
                  <a:pt x="27072" y="46555"/>
                  <a:pt x="26817" y="45966"/>
                </a:cubicBezTo>
                <a:close/>
                <a:moveTo>
                  <a:pt x="33825" y="46335"/>
                </a:moveTo>
                <a:cubicBezTo>
                  <a:pt x="33860" y="46371"/>
                  <a:pt x="33895" y="46406"/>
                  <a:pt x="33931" y="46441"/>
                </a:cubicBezTo>
                <a:cubicBezTo>
                  <a:pt x="34265" y="46775"/>
                  <a:pt x="34556" y="47066"/>
                  <a:pt x="34811" y="47357"/>
                </a:cubicBezTo>
                <a:cubicBezTo>
                  <a:pt x="34520" y="47436"/>
                  <a:pt x="34265" y="47506"/>
                  <a:pt x="33966" y="47577"/>
                </a:cubicBezTo>
                <a:lnTo>
                  <a:pt x="33895" y="47621"/>
                </a:lnTo>
                <a:cubicBezTo>
                  <a:pt x="33790" y="47656"/>
                  <a:pt x="33640" y="47691"/>
                  <a:pt x="33526" y="47726"/>
                </a:cubicBezTo>
                <a:cubicBezTo>
                  <a:pt x="33349" y="47541"/>
                  <a:pt x="33165" y="47357"/>
                  <a:pt x="32980" y="47180"/>
                </a:cubicBezTo>
                <a:cubicBezTo>
                  <a:pt x="32830" y="47031"/>
                  <a:pt x="32689" y="46881"/>
                  <a:pt x="32540" y="46696"/>
                </a:cubicBezTo>
                <a:cubicBezTo>
                  <a:pt x="32830" y="46626"/>
                  <a:pt x="33165" y="46520"/>
                  <a:pt x="33490" y="46441"/>
                </a:cubicBezTo>
                <a:cubicBezTo>
                  <a:pt x="33605" y="46406"/>
                  <a:pt x="33710" y="46371"/>
                  <a:pt x="33825" y="46335"/>
                </a:cubicBezTo>
                <a:close/>
                <a:moveTo>
                  <a:pt x="38922" y="46441"/>
                </a:moveTo>
                <a:cubicBezTo>
                  <a:pt x="39327" y="46811"/>
                  <a:pt x="39688" y="47136"/>
                  <a:pt x="40023" y="47506"/>
                </a:cubicBezTo>
                <a:cubicBezTo>
                  <a:pt x="39618" y="47577"/>
                  <a:pt x="39178" y="47656"/>
                  <a:pt x="38773" y="47726"/>
                </a:cubicBezTo>
                <a:cubicBezTo>
                  <a:pt x="38447" y="47357"/>
                  <a:pt x="38077" y="47031"/>
                  <a:pt x="37707" y="46696"/>
                </a:cubicBezTo>
                <a:cubicBezTo>
                  <a:pt x="38112" y="46591"/>
                  <a:pt x="38517" y="46520"/>
                  <a:pt x="38922" y="46441"/>
                </a:cubicBezTo>
                <a:close/>
                <a:moveTo>
                  <a:pt x="26377" y="45895"/>
                </a:moveTo>
                <a:cubicBezTo>
                  <a:pt x="26526" y="45930"/>
                  <a:pt x="26632" y="45930"/>
                  <a:pt x="26747" y="45966"/>
                </a:cubicBezTo>
                <a:cubicBezTo>
                  <a:pt x="27002" y="46555"/>
                  <a:pt x="27257" y="47136"/>
                  <a:pt x="27548" y="47726"/>
                </a:cubicBezTo>
                <a:cubicBezTo>
                  <a:pt x="27442" y="47726"/>
                  <a:pt x="27292" y="47762"/>
                  <a:pt x="27187" y="47762"/>
                </a:cubicBezTo>
                <a:cubicBezTo>
                  <a:pt x="26923" y="47180"/>
                  <a:pt x="26632" y="46520"/>
                  <a:pt x="26377" y="45895"/>
                </a:cubicBezTo>
                <a:close/>
                <a:moveTo>
                  <a:pt x="25901" y="45860"/>
                </a:moveTo>
                <a:cubicBezTo>
                  <a:pt x="26042" y="45860"/>
                  <a:pt x="26192" y="45860"/>
                  <a:pt x="26342" y="45895"/>
                </a:cubicBezTo>
                <a:cubicBezTo>
                  <a:pt x="26597" y="46520"/>
                  <a:pt x="26852" y="47180"/>
                  <a:pt x="27143" y="47797"/>
                </a:cubicBezTo>
                <a:cubicBezTo>
                  <a:pt x="27002" y="47797"/>
                  <a:pt x="26852" y="47841"/>
                  <a:pt x="26747" y="47876"/>
                </a:cubicBezTo>
                <a:cubicBezTo>
                  <a:pt x="26447" y="47216"/>
                  <a:pt x="26192" y="46520"/>
                  <a:pt x="25901" y="45860"/>
                </a:cubicBezTo>
                <a:close/>
                <a:moveTo>
                  <a:pt x="18083" y="44645"/>
                </a:moveTo>
                <a:cubicBezTo>
                  <a:pt x="18304" y="45675"/>
                  <a:pt x="18524" y="46661"/>
                  <a:pt x="18744" y="47656"/>
                </a:cubicBezTo>
                <a:cubicBezTo>
                  <a:pt x="18488" y="47726"/>
                  <a:pt x="18233" y="47797"/>
                  <a:pt x="17978" y="47911"/>
                </a:cubicBezTo>
                <a:cubicBezTo>
                  <a:pt x="17758" y="46881"/>
                  <a:pt x="17538" y="45860"/>
                  <a:pt x="17317" y="44830"/>
                </a:cubicBezTo>
                <a:cubicBezTo>
                  <a:pt x="17573" y="44759"/>
                  <a:pt x="17828" y="44715"/>
                  <a:pt x="18083" y="44645"/>
                </a:cubicBezTo>
                <a:close/>
                <a:moveTo>
                  <a:pt x="25382" y="45816"/>
                </a:moveTo>
                <a:cubicBezTo>
                  <a:pt x="25532" y="45816"/>
                  <a:pt x="25681" y="45816"/>
                  <a:pt x="25866" y="45860"/>
                </a:cubicBezTo>
                <a:cubicBezTo>
                  <a:pt x="26121" y="46520"/>
                  <a:pt x="26377" y="47216"/>
                  <a:pt x="26667" y="47876"/>
                </a:cubicBezTo>
                <a:cubicBezTo>
                  <a:pt x="26526" y="47911"/>
                  <a:pt x="26377" y="47946"/>
                  <a:pt x="26192" y="47982"/>
                </a:cubicBezTo>
                <a:cubicBezTo>
                  <a:pt x="25937" y="47286"/>
                  <a:pt x="25646" y="46555"/>
                  <a:pt x="25382" y="45816"/>
                </a:cubicBezTo>
                <a:close/>
                <a:moveTo>
                  <a:pt x="37637" y="46696"/>
                </a:moveTo>
                <a:cubicBezTo>
                  <a:pt x="38007" y="47031"/>
                  <a:pt x="38368" y="47401"/>
                  <a:pt x="38702" y="47762"/>
                </a:cubicBezTo>
                <a:cubicBezTo>
                  <a:pt x="38227" y="47841"/>
                  <a:pt x="37787" y="47946"/>
                  <a:pt x="37311" y="48061"/>
                </a:cubicBezTo>
                <a:cubicBezTo>
                  <a:pt x="37012" y="47691"/>
                  <a:pt x="36721" y="47357"/>
                  <a:pt x="36352" y="46996"/>
                </a:cubicBezTo>
                <a:cubicBezTo>
                  <a:pt x="36792" y="46916"/>
                  <a:pt x="37197" y="46811"/>
                  <a:pt x="37637" y="46696"/>
                </a:cubicBezTo>
                <a:close/>
                <a:moveTo>
                  <a:pt x="32469" y="46740"/>
                </a:moveTo>
                <a:cubicBezTo>
                  <a:pt x="32610" y="46881"/>
                  <a:pt x="32760" y="47031"/>
                  <a:pt x="32945" y="47216"/>
                </a:cubicBezTo>
                <a:cubicBezTo>
                  <a:pt x="33129" y="47401"/>
                  <a:pt x="33270" y="47541"/>
                  <a:pt x="33455" y="47726"/>
                </a:cubicBezTo>
                <a:cubicBezTo>
                  <a:pt x="33015" y="47876"/>
                  <a:pt x="32610" y="47982"/>
                  <a:pt x="32205" y="48096"/>
                </a:cubicBezTo>
                <a:cubicBezTo>
                  <a:pt x="32029" y="47876"/>
                  <a:pt x="31809" y="47621"/>
                  <a:pt x="31589" y="47401"/>
                </a:cubicBezTo>
                <a:cubicBezTo>
                  <a:pt x="31474" y="47286"/>
                  <a:pt x="31369" y="47180"/>
                  <a:pt x="31289" y="47066"/>
                </a:cubicBezTo>
                <a:cubicBezTo>
                  <a:pt x="31659" y="46960"/>
                  <a:pt x="32064" y="46846"/>
                  <a:pt x="32469" y="46740"/>
                </a:cubicBezTo>
                <a:close/>
                <a:moveTo>
                  <a:pt x="25311" y="45860"/>
                </a:moveTo>
                <a:cubicBezTo>
                  <a:pt x="25602" y="46591"/>
                  <a:pt x="25866" y="47286"/>
                  <a:pt x="26157" y="48017"/>
                </a:cubicBezTo>
                <a:cubicBezTo>
                  <a:pt x="26007" y="48061"/>
                  <a:pt x="25866" y="48096"/>
                  <a:pt x="25681" y="48131"/>
                </a:cubicBezTo>
                <a:cubicBezTo>
                  <a:pt x="25567" y="47841"/>
                  <a:pt x="25461" y="47541"/>
                  <a:pt x="25347" y="47251"/>
                </a:cubicBezTo>
                <a:cubicBezTo>
                  <a:pt x="25206" y="46811"/>
                  <a:pt x="25021" y="46335"/>
                  <a:pt x="24871" y="45860"/>
                </a:cubicBezTo>
                <a:close/>
                <a:moveTo>
                  <a:pt x="17238" y="44830"/>
                </a:moveTo>
                <a:cubicBezTo>
                  <a:pt x="17458" y="45860"/>
                  <a:pt x="17678" y="46881"/>
                  <a:pt x="17943" y="47911"/>
                </a:cubicBezTo>
                <a:cubicBezTo>
                  <a:pt x="17643" y="48017"/>
                  <a:pt x="17388" y="48096"/>
                  <a:pt x="17133" y="48167"/>
                </a:cubicBezTo>
                <a:cubicBezTo>
                  <a:pt x="16913" y="47136"/>
                  <a:pt x="16692" y="46080"/>
                  <a:pt x="16472" y="45050"/>
                </a:cubicBezTo>
                <a:cubicBezTo>
                  <a:pt x="16728" y="44979"/>
                  <a:pt x="16983" y="44900"/>
                  <a:pt x="17238" y="44830"/>
                </a:cubicBezTo>
                <a:close/>
                <a:moveTo>
                  <a:pt x="24801" y="45895"/>
                </a:moveTo>
                <a:cubicBezTo>
                  <a:pt x="24986" y="46335"/>
                  <a:pt x="25127" y="46811"/>
                  <a:pt x="25311" y="47251"/>
                </a:cubicBezTo>
                <a:cubicBezTo>
                  <a:pt x="25426" y="47541"/>
                  <a:pt x="25532" y="47876"/>
                  <a:pt x="25646" y="48167"/>
                </a:cubicBezTo>
                <a:cubicBezTo>
                  <a:pt x="25461" y="48202"/>
                  <a:pt x="25276" y="48281"/>
                  <a:pt x="25056" y="48351"/>
                </a:cubicBezTo>
                <a:cubicBezTo>
                  <a:pt x="24942" y="47946"/>
                  <a:pt x="24801" y="47577"/>
                  <a:pt x="24686" y="47180"/>
                </a:cubicBezTo>
                <a:cubicBezTo>
                  <a:pt x="24546" y="46775"/>
                  <a:pt x="24396" y="46371"/>
                  <a:pt x="24246" y="45966"/>
                </a:cubicBezTo>
                <a:cubicBezTo>
                  <a:pt x="24431" y="45930"/>
                  <a:pt x="24616" y="45895"/>
                  <a:pt x="24801" y="45895"/>
                </a:cubicBezTo>
                <a:close/>
                <a:moveTo>
                  <a:pt x="16437" y="45050"/>
                </a:moveTo>
                <a:cubicBezTo>
                  <a:pt x="16657" y="46115"/>
                  <a:pt x="16877" y="47136"/>
                  <a:pt x="17097" y="48202"/>
                </a:cubicBezTo>
                <a:cubicBezTo>
                  <a:pt x="16913" y="48237"/>
                  <a:pt x="16728" y="48316"/>
                  <a:pt x="16578" y="48387"/>
                </a:cubicBezTo>
                <a:cubicBezTo>
                  <a:pt x="16402" y="47321"/>
                  <a:pt x="16182" y="46221"/>
                  <a:pt x="15997" y="45156"/>
                </a:cubicBezTo>
                <a:cubicBezTo>
                  <a:pt x="16138" y="45120"/>
                  <a:pt x="16287" y="45085"/>
                  <a:pt x="16437" y="45050"/>
                </a:cubicBezTo>
                <a:close/>
                <a:moveTo>
                  <a:pt x="36316" y="47031"/>
                </a:moveTo>
                <a:cubicBezTo>
                  <a:pt x="36651" y="47357"/>
                  <a:pt x="36977" y="47726"/>
                  <a:pt x="37267" y="48061"/>
                </a:cubicBezTo>
                <a:cubicBezTo>
                  <a:pt x="36757" y="48167"/>
                  <a:pt x="36281" y="48281"/>
                  <a:pt x="35806" y="48422"/>
                </a:cubicBezTo>
                <a:cubicBezTo>
                  <a:pt x="35550" y="48061"/>
                  <a:pt x="35251" y="47726"/>
                  <a:pt x="34925" y="47401"/>
                </a:cubicBezTo>
                <a:cubicBezTo>
                  <a:pt x="35366" y="47251"/>
                  <a:pt x="35841" y="47136"/>
                  <a:pt x="36316" y="47031"/>
                </a:cubicBezTo>
                <a:close/>
                <a:moveTo>
                  <a:pt x="31219" y="47066"/>
                </a:moveTo>
                <a:cubicBezTo>
                  <a:pt x="31325" y="47216"/>
                  <a:pt x="31439" y="47321"/>
                  <a:pt x="31545" y="47436"/>
                </a:cubicBezTo>
                <a:cubicBezTo>
                  <a:pt x="31765" y="47656"/>
                  <a:pt x="31950" y="47911"/>
                  <a:pt x="32135" y="48131"/>
                </a:cubicBezTo>
                <a:cubicBezTo>
                  <a:pt x="31809" y="48237"/>
                  <a:pt x="31439" y="48351"/>
                  <a:pt x="31104" y="48457"/>
                </a:cubicBezTo>
                <a:cubicBezTo>
                  <a:pt x="30928" y="48237"/>
                  <a:pt x="30744" y="48017"/>
                  <a:pt x="30559" y="47762"/>
                </a:cubicBezTo>
                <a:cubicBezTo>
                  <a:pt x="30409" y="47621"/>
                  <a:pt x="30303" y="47471"/>
                  <a:pt x="30189" y="47321"/>
                </a:cubicBezTo>
                <a:cubicBezTo>
                  <a:pt x="30523" y="47251"/>
                  <a:pt x="30884" y="47180"/>
                  <a:pt x="31219" y="47066"/>
                </a:cubicBezTo>
                <a:close/>
                <a:moveTo>
                  <a:pt x="15962" y="45156"/>
                </a:moveTo>
                <a:cubicBezTo>
                  <a:pt x="16138" y="46256"/>
                  <a:pt x="16323" y="47321"/>
                  <a:pt x="16508" y="48387"/>
                </a:cubicBezTo>
                <a:cubicBezTo>
                  <a:pt x="16358" y="48457"/>
                  <a:pt x="16217" y="48501"/>
                  <a:pt x="16032" y="48571"/>
                </a:cubicBezTo>
                <a:cubicBezTo>
                  <a:pt x="15847" y="47471"/>
                  <a:pt x="15662" y="46371"/>
                  <a:pt x="15477" y="45305"/>
                </a:cubicBezTo>
                <a:cubicBezTo>
                  <a:pt x="15627" y="45235"/>
                  <a:pt x="15812" y="45200"/>
                  <a:pt x="15962" y="45156"/>
                </a:cubicBezTo>
                <a:close/>
                <a:moveTo>
                  <a:pt x="24211" y="45966"/>
                </a:moveTo>
                <a:cubicBezTo>
                  <a:pt x="24325" y="46406"/>
                  <a:pt x="24466" y="46811"/>
                  <a:pt x="24616" y="47216"/>
                </a:cubicBezTo>
                <a:cubicBezTo>
                  <a:pt x="24766" y="47577"/>
                  <a:pt x="24871" y="47982"/>
                  <a:pt x="25021" y="48351"/>
                </a:cubicBezTo>
                <a:cubicBezTo>
                  <a:pt x="24766" y="48422"/>
                  <a:pt x="24546" y="48536"/>
                  <a:pt x="24281" y="48607"/>
                </a:cubicBezTo>
                <a:cubicBezTo>
                  <a:pt x="24176" y="48316"/>
                  <a:pt x="24105" y="48017"/>
                  <a:pt x="23991" y="47726"/>
                </a:cubicBezTo>
                <a:cubicBezTo>
                  <a:pt x="23806" y="47216"/>
                  <a:pt x="23621" y="46696"/>
                  <a:pt x="23480" y="46150"/>
                </a:cubicBezTo>
                <a:cubicBezTo>
                  <a:pt x="23700" y="46080"/>
                  <a:pt x="23956" y="46036"/>
                  <a:pt x="24211" y="45966"/>
                </a:cubicBezTo>
                <a:close/>
                <a:moveTo>
                  <a:pt x="43360" y="47321"/>
                </a:moveTo>
                <a:cubicBezTo>
                  <a:pt x="43765" y="47726"/>
                  <a:pt x="44134" y="48167"/>
                  <a:pt x="44495" y="48642"/>
                </a:cubicBezTo>
                <a:cubicBezTo>
                  <a:pt x="43985" y="48642"/>
                  <a:pt x="43430" y="48642"/>
                  <a:pt x="42849" y="48677"/>
                </a:cubicBezTo>
                <a:cubicBezTo>
                  <a:pt x="42514" y="48237"/>
                  <a:pt x="42189" y="47797"/>
                  <a:pt x="41784" y="47357"/>
                </a:cubicBezTo>
                <a:cubicBezTo>
                  <a:pt x="42294" y="47321"/>
                  <a:pt x="42849" y="47321"/>
                  <a:pt x="43360" y="47321"/>
                </a:cubicBezTo>
                <a:close/>
                <a:moveTo>
                  <a:pt x="30118" y="47357"/>
                </a:moveTo>
                <a:cubicBezTo>
                  <a:pt x="30224" y="47506"/>
                  <a:pt x="30374" y="47656"/>
                  <a:pt x="30488" y="47797"/>
                </a:cubicBezTo>
                <a:cubicBezTo>
                  <a:pt x="30708" y="48017"/>
                  <a:pt x="30884" y="48237"/>
                  <a:pt x="31069" y="48457"/>
                </a:cubicBezTo>
                <a:cubicBezTo>
                  <a:pt x="30849" y="48536"/>
                  <a:pt x="30629" y="48607"/>
                  <a:pt x="30409" y="48721"/>
                </a:cubicBezTo>
                <a:cubicBezTo>
                  <a:pt x="30339" y="48607"/>
                  <a:pt x="30224" y="48501"/>
                  <a:pt x="30154" y="48387"/>
                </a:cubicBezTo>
                <a:cubicBezTo>
                  <a:pt x="30004" y="48202"/>
                  <a:pt x="29863" y="48017"/>
                  <a:pt x="29713" y="47841"/>
                </a:cubicBezTo>
                <a:cubicBezTo>
                  <a:pt x="29643" y="47726"/>
                  <a:pt x="29564" y="47621"/>
                  <a:pt x="29458" y="47471"/>
                </a:cubicBezTo>
                <a:cubicBezTo>
                  <a:pt x="29678" y="47436"/>
                  <a:pt x="29898" y="47401"/>
                  <a:pt x="30118" y="47357"/>
                </a:cubicBezTo>
                <a:close/>
                <a:moveTo>
                  <a:pt x="34846" y="47401"/>
                </a:moveTo>
                <a:cubicBezTo>
                  <a:pt x="35181" y="47726"/>
                  <a:pt x="35471" y="48096"/>
                  <a:pt x="35727" y="48422"/>
                </a:cubicBezTo>
                <a:cubicBezTo>
                  <a:pt x="35656" y="48422"/>
                  <a:pt x="35586" y="48457"/>
                  <a:pt x="35506" y="48501"/>
                </a:cubicBezTo>
                <a:lnTo>
                  <a:pt x="35251" y="48536"/>
                </a:lnTo>
                <a:cubicBezTo>
                  <a:pt x="34961" y="48607"/>
                  <a:pt x="34705" y="48677"/>
                  <a:pt x="34406" y="48756"/>
                </a:cubicBezTo>
                <a:cubicBezTo>
                  <a:pt x="34151" y="48422"/>
                  <a:pt x="33860" y="48096"/>
                  <a:pt x="33570" y="47762"/>
                </a:cubicBezTo>
                <a:cubicBezTo>
                  <a:pt x="33675" y="47726"/>
                  <a:pt x="33790" y="47691"/>
                  <a:pt x="33931" y="47656"/>
                </a:cubicBezTo>
                <a:lnTo>
                  <a:pt x="33966" y="47656"/>
                </a:lnTo>
                <a:cubicBezTo>
                  <a:pt x="34265" y="47577"/>
                  <a:pt x="34556" y="47471"/>
                  <a:pt x="34846" y="47401"/>
                </a:cubicBezTo>
                <a:close/>
                <a:moveTo>
                  <a:pt x="41713" y="47357"/>
                </a:moveTo>
                <a:cubicBezTo>
                  <a:pt x="42109" y="47797"/>
                  <a:pt x="42444" y="48237"/>
                  <a:pt x="42770" y="48677"/>
                </a:cubicBezTo>
                <a:cubicBezTo>
                  <a:pt x="42259" y="48677"/>
                  <a:pt x="41748" y="48721"/>
                  <a:pt x="41194" y="48792"/>
                </a:cubicBezTo>
                <a:cubicBezTo>
                  <a:pt x="40868" y="48351"/>
                  <a:pt x="40534" y="47946"/>
                  <a:pt x="40129" y="47541"/>
                </a:cubicBezTo>
                <a:cubicBezTo>
                  <a:pt x="40683" y="47471"/>
                  <a:pt x="41194" y="47401"/>
                  <a:pt x="41713" y="47357"/>
                </a:cubicBezTo>
                <a:close/>
                <a:moveTo>
                  <a:pt x="43430" y="47321"/>
                </a:moveTo>
                <a:cubicBezTo>
                  <a:pt x="43870" y="47321"/>
                  <a:pt x="44354" y="47357"/>
                  <a:pt x="44795" y="47436"/>
                </a:cubicBezTo>
                <a:cubicBezTo>
                  <a:pt x="45191" y="47841"/>
                  <a:pt x="45631" y="48316"/>
                  <a:pt x="46001" y="48792"/>
                </a:cubicBezTo>
                <a:cubicBezTo>
                  <a:pt x="45561" y="48721"/>
                  <a:pt x="45085" y="48677"/>
                  <a:pt x="44575" y="48677"/>
                </a:cubicBezTo>
                <a:cubicBezTo>
                  <a:pt x="44205" y="48167"/>
                  <a:pt x="43835" y="47726"/>
                  <a:pt x="43430" y="47321"/>
                </a:cubicBezTo>
                <a:close/>
                <a:moveTo>
                  <a:pt x="15442" y="45305"/>
                </a:moveTo>
                <a:cubicBezTo>
                  <a:pt x="15627" y="46371"/>
                  <a:pt x="15812" y="47471"/>
                  <a:pt x="15997" y="48571"/>
                </a:cubicBezTo>
                <a:cubicBezTo>
                  <a:pt x="15962" y="48571"/>
                  <a:pt x="15962" y="48571"/>
                  <a:pt x="15918" y="48607"/>
                </a:cubicBezTo>
                <a:cubicBezTo>
                  <a:pt x="15698" y="48677"/>
                  <a:pt x="15442" y="48756"/>
                  <a:pt x="15187" y="48862"/>
                </a:cubicBezTo>
                <a:cubicBezTo>
                  <a:pt x="15002" y="47726"/>
                  <a:pt x="14817" y="46626"/>
                  <a:pt x="14676" y="45490"/>
                </a:cubicBezTo>
                <a:cubicBezTo>
                  <a:pt x="14747" y="45490"/>
                  <a:pt x="14817" y="45455"/>
                  <a:pt x="14932" y="45455"/>
                </a:cubicBezTo>
                <a:cubicBezTo>
                  <a:pt x="15081" y="45376"/>
                  <a:pt x="15257" y="45340"/>
                  <a:pt x="15442" y="45305"/>
                </a:cubicBezTo>
                <a:close/>
                <a:moveTo>
                  <a:pt x="29423" y="47506"/>
                </a:moveTo>
                <a:cubicBezTo>
                  <a:pt x="29493" y="47621"/>
                  <a:pt x="29608" y="47726"/>
                  <a:pt x="29678" y="47876"/>
                </a:cubicBezTo>
                <a:cubicBezTo>
                  <a:pt x="29828" y="48061"/>
                  <a:pt x="29969" y="48237"/>
                  <a:pt x="30118" y="48422"/>
                </a:cubicBezTo>
                <a:cubicBezTo>
                  <a:pt x="30189" y="48536"/>
                  <a:pt x="30268" y="48607"/>
                  <a:pt x="30339" y="48721"/>
                </a:cubicBezTo>
                <a:cubicBezTo>
                  <a:pt x="30189" y="48792"/>
                  <a:pt x="30004" y="48827"/>
                  <a:pt x="29863" y="48897"/>
                </a:cubicBezTo>
                <a:cubicBezTo>
                  <a:pt x="29784" y="48792"/>
                  <a:pt x="29678" y="48642"/>
                  <a:pt x="29608" y="48536"/>
                </a:cubicBezTo>
                <a:cubicBezTo>
                  <a:pt x="29423" y="48281"/>
                  <a:pt x="29238" y="48061"/>
                  <a:pt x="29088" y="47797"/>
                </a:cubicBezTo>
                <a:cubicBezTo>
                  <a:pt x="29018" y="47726"/>
                  <a:pt x="28983" y="47656"/>
                  <a:pt x="28948" y="47577"/>
                </a:cubicBezTo>
                <a:cubicBezTo>
                  <a:pt x="29088" y="47541"/>
                  <a:pt x="29238" y="47541"/>
                  <a:pt x="29423" y="47506"/>
                </a:cubicBezTo>
                <a:close/>
                <a:moveTo>
                  <a:pt x="23401" y="46186"/>
                </a:moveTo>
                <a:cubicBezTo>
                  <a:pt x="23586" y="46696"/>
                  <a:pt x="23771" y="47251"/>
                  <a:pt x="23920" y="47762"/>
                </a:cubicBezTo>
                <a:cubicBezTo>
                  <a:pt x="24026" y="48061"/>
                  <a:pt x="24141" y="48351"/>
                  <a:pt x="24211" y="48642"/>
                </a:cubicBezTo>
                <a:cubicBezTo>
                  <a:pt x="23991" y="48721"/>
                  <a:pt x="23736" y="48827"/>
                  <a:pt x="23480" y="48941"/>
                </a:cubicBezTo>
                <a:cubicBezTo>
                  <a:pt x="23366" y="48536"/>
                  <a:pt x="23225" y="48131"/>
                  <a:pt x="23110" y="47726"/>
                </a:cubicBezTo>
                <a:cubicBezTo>
                  <a:pt x="22961" y="47286"/>
                  <a:pt x="22855" y="46846"/>
                  <a:pt x="22706" y="46406"/>
                </a:cubicBezTo>
                <a:cubicBezTo>
                  <a:pt x="22926" y="46335"/>
                  <a:pt x="23181" y="46256"/>
                  <a:pt x="23401" y="46186"/>
                </a:cubicBezTo>
                <a:close/>
                <a:moveTo>
                  <a:pt x="40093" y="47577"/>
                </a:moveTo>
                <a:cubicBezTo>
                  <a:pt x="40463" y="47946"/>
                  <a:pt x="40789" y="48387"/>
                  <a:pt x="41123" y="48792"/>
                </a:cubicBezTo>
                <a:cubicBezTo>
                  <a:pt x="40683" y="48862"/>
                  <a:pt x="40243" y="48897"/>
                  <a:pt x="39803" y="49012"/>
                </a:cubicBezTo>
                <a:cubicBezTo>
                  <a:pt x="39468" y="48571"/>
                  <a:pt x="39178" y="48167"/>
                  <a:pt x="38808" y="47797"/>
                </a:cubicBezTo>
                <a:cubicBezTo>
                  <a:pt x="39248" y="47691"/>
                  <a:pt x="39653" y="47621"/>
                  <a:pt x="40093" y="47577"/>
                </a:cubicBezTo>
                <a:close/>
                <a:moveTo>
                  <a:pt x="44865" y="47436"/>
                </a:moveTo>
                <a:lnTo>
                  <a:pt x="44865" y="47436"/>
                </a:lnTo>
                <a:cubicBezTo>
                  <a:pt x="45156" y="47471"/>
                  <a:pt x="45455" y="47506"/>
                  <a:pt x="45745" y="47577"/>
                </a:cubicBezTo>
                <a:cubicBezTo>
                  <a:pt x="46186" y="48017"/>
                  <a:pt x="46626" y="48501"/>
                  <a:pt x="47031" y="49012"/>
                </a:cubicBezTo>
                <a:cubicBezTo>
                  <a:pt x="46732" y="48941"/>
                  <a:pt x="46406" y="48862"/>
                  <a:pt x="46071" y="48827"/>
                </a:cubicBezTo>
                <a:cubicBezTo>
                  <a:pt x="45710" y="48351"/>
                  <a:pt x="45305" y="47876"/>
                  <a:pt x="44865" y="47436"/>
                </a:cubicBezTo>
                <a:close/>
                <a:moveTo>
                  <a:pt x="14597" y="45525"/>
                </a:moveTo>
                <a:cubicBezTo>
                  <a:pt x="14782" y="46626"/>
                  <a:pt x="14967" y="47762"/>
                  <a:pt x="15152" y="48862"/>
                </a:cubicBezTo>
                <a:cubicBezTo>
                  <a:pt x="14861" y="48976"/>
                  <a:pt x="14597" y="49047"/>
                  <a:pt x="14342" y="49117"/>
                </a:cubicBezTo>
                <a:cubicBezTo>
                  <a:pt x="14271" y="48677"/>
                  <a:pt x="14201" y="48202"/>
                  <a:pt x="14122" y="47726"/>
                </a:cubicBezTo>
                <a:cubicBezTo>
                  <a:pt x="14016" y="47066"/>
                  <a:pt x="13937" y="46406"/>
                  <a:pt x="13831" y="45710"/>
                </a:cubicBezTo>
                <a:cubicBezTo>
                  <a:pt x="14086" y="45675"/>
                  <a:pt x="14342" y="45596"/>
                  <a:pt x="14597" y="45525"/>
                </a:cubicBezTo>
                <a:close/>
                <a:moveTo>
                  <a:pt x="28868" y="47577"/>
                </a:moveTo>
                <a:cubicBezTo>
                  <a:pt x="28904" y="47691"/>
                  <a:pt x="28983" y="47762"/>
                  <a:pt x="29018" y="47841"/>
                </a:cubicBezTo>
                <a:cubicBezTo>
                  <a:pt x="29203" y="48096"/>
                  <a:pt x="29388" y="48316"/>
                  <a:pt x="29529" y="48571"/>
                </a:cubicBezTo>
                <a:cubicBezTo>
                  <a:pt x="29643" y="48677"/>
                  <a:pt x="29713" y="48792"/>
                  <a:pt x="29828" y="48941"/>
                </a:cubicBezTo>
                <a:cubicBezTo>
                  <a:pt x="29643" y="48976"/>
                  <a:pt x="29458" y="49047"/>
                  <a:pt x="29273" y="49117"/>
                </a:cubicBezTo>
                <a:cubicBezTo>
                  <a:pt x="29168" y="48976"/>
                  <a:pt x="29053" y="48827"/>
                  <a:pt x="28983" y="48642"/>
                </a:cubicBezTo>
                <a:cubicBezTo>
                  <a:pt x="28798" y="48387"/>
                  <a:pt x="28613" y="48096"/>
                  <a:pt x="28428" y="47797"/>
                </a:cubicBezTo>
                <a:cubicBezTo>
                  <a:pt x="28393" y="47762"/>
                  <a:pt x="28393" y="47726"/>
                  <a:pt x="28358" y="47691"/>
                </a:cubicBezTo>
                <a:cubicBezTo>
                  <a:pt x="28543" y="47656"/>
                  <a:pt x="28683" y="47621"/>
                  <a:pt x="28868" y="47577"/>
                </a:cubicBezTo>
                <a:close/>
                <a:moveTo>
                  <a:pt x="33490" y="47762"/>
                </a:moveTo>
                <a:cubicBezTo>
                  <a:pt x="33825" y="48131"/>
                  <a:pt x="34080" y="48457"/>
                  <a:pt x="34336" y="48792"/>
                </a:cubicBezTo>
                <a:cubicBezTo>
                  <a:pt x="33895" y="48897"/>
                  <a:pt x="33455" y="49012"/>
                  <a:pt x="33015" y="49161"/>
                </a:cubicBezTo>
                <a:cubicBezTo>
                  <a:pt x="32795" y="48827"/>
                  <a:pt x="32540" y="48501"/>
                  <a:pt x="32249" y="48131"/>
                </a:cubicBezTo>
                <a:cubicBezTo>
                  <a:pt x="32645" y="48017"/>
                  <a:pt x="33050" y="47911"/>
                  <a:pt x="33490" y="47762"/>
                </a:cubicBezTo>
                <a:close/>
                <a:moveTo>
                  <a:pt x="22635" y="46406"/>
                </a:moveTo>
                <a:cubicBezTo>
                  <a:pt x="22785" y="46846"/>
                  <a:pt x="22926" y="47286"/>
                  <a:pt x="23040" y="47726"/>
                </a:cubicBezTo>
                <a:cubicBezTo>
                  <a:pt x="23181" y="48131"/>
                  <a:pt x="23295" y="48536"/>
                  <a:pt x="23445" y="48941"/>
                </a:cubicBezTo>
                <a:cubicBezTo>
                  <a:pt x="23146" y="49047"/>
                  <a:pt x="22890" y="49161"/>
                  <a:pt x="22635" y="49267"/>
                </a:cubicBezTo>
                <a:cubicBezTo>
                  <a:pt x="22521" y="48941"/>
                  <a:pt x="22415" y="48571"/>
                  <a:pt x="22301" y="48202"/>
                </a:cubicBezTo>
                <a:cubicBezTo>
                  <a:pt x="22160" y="47726"/>
                  <a:pt x="22010" y="47216"/>
                  <a:pt x="21860" y="46696"/>
                </a:cubicBezTo>
                <a:cubicBezTo>
                  <a:pt x="22124" y="46591"/>
                  <a:pt x="22380" y="46520"/>
                  <a:pt x="22635" y="46406"/>
                </a:cubicBezTo>
                <a:close/>
                <a:moveTo>
                  <a:pt x="38738" y="47797"/>
                </a:moveTo>
                <a:cubicBezTo>
                  <a:pt x="39107" y="48167"/>
                  <a:pt x="39433" y="48571"/>
                  <a:pt x="39732" y="49012"/>
                </a:cubicBezTo>
                <a:cubicBezTo>
                  <a:pt x="39248" y="49082"/>
                  <a:pt x="38738" y="49197"/>
                  <a:pt x="38227" y="49267"/>
                </a:cubicBezTo>
                <a:cubicBezTo>
                  <a:pt x="37972" y="48862"/>
                  <a:pt x="37672" y="48501"/>
                  <a:pt x="37346" y="48096"/>
                </a:cubicBezTo>
                <a:cubicBezTo>
                  <a:pt x="37822" y="47982"/>
                  <a:pt x="38297" y="47876"/>
                  <a:pt x="38738" y="47797"/>
                </a:cubicBezTo>
                <a:close/>
                <a:moveTo>
                  <a:pt x="28287" y="47691"/>
                </a:moveTo>
                <a:cubicBezTo>
                  <a:pt x="28322" y="47726"/>
                  <a:pt x="28358" y="47797"/>
                  <a:pt x="28393" y="47841"/>
                </a:cubicBezTo>
                <a:cubicBezTo>
                  <a:pt x="28578" y="48131"/>
                  <a:pt x="28763" y="48422"/>
                  <a:pt x="28904" y="48677"/>
                </a:cubicBezTo>
                <a:cubicBezTo>
                  <a:pt x="29018" y="48827"/>
                  <a:pt x="29124" y="49012"/>
                  <a:pt x="29203" y="49161"/>
                </a:cubicBezTo>
                <a:cubicBezTo>
                  <a:pt x="29168" y="49197"/>
                  <a:pt x="29088" y="49197"/>
                  <a:pt x="29053" y="49232"/>
                </a:cubicBezTo>
                <a:cubicBezTo>
                  <a:pt x="28983" y="49232"/>
                  <a:pt x="28948" y="49267"/>
                  <a:pt x="28904" y="49302"/>
                </a:cubicBezTo>
                <a:cubicBezTo>
                  <a:pt x="28727" y="48976"/>
                  <a:pt x="28543" y="48642"/>
                  <a:pt x="28358" y="48316"/>
                </a:cubicBezTo>
                <a:cubicBezTo>
                  <a:pt x="28243" y="48096"/>
                  <a:pt x="28138" y="47911"/>
                  <a:pt x="28067" y="47726"/>
                </a:cubicBezTo>
                <a:cubicBezTo>
                  <a:pt x="28138" y="47691"/>
                  <a:pt x="28208" y="47691"/>
                  <a:pt x="28287" y="47691"/>
                </a:cubicBezTo>
                <a:close/>
                <a:moveTo>
                  <a:pt x="13761" y="45745"/>
                </a:moveTo>
                <a:cubicBezTo>
                  <a:pt x="13866" y="46406"/>
                  <a:pt x="13981" y="47066"/>
                  <a:pt x="14086" y="47762"/>
                </a:cubicBezTo>
                <a:cubicBezTo>
                  <a:pt x="14157" y="48202"/>
                  <a:pt x="14236" y="48677"/>
                  <a:pt x="14307" y="49161"/>
                </a:cubicBezTo>
                <a:cubicBezTo>
                  <a:pt x="14016" y="49232"/>
                  <a:pt x="13761" y="49337"/>
                  <a:pt x="13497" y="49417"/>
                </a:cubicBezTo>
                <a:cubicBezTo>
                  <a:pt x="13356" y="48422"/>
                  <a:pt x="13206" y="47436"/>
                  <a:pt x="13056" y="46441"/>
                </a:cubicBezTo>
                <a:cubicBezTo>
                  <a:pt x="13056" y="46256"/>
                  <a:pt x="13021" y="46115"/>
                  <a:pt x="12986" y="45930"/>
                </a:cubicBezTo>
                <a:cubicBezTo>
                  <a:pt x="13241" y="45860"/>
                  <a:pt x="13497" y="45816"/>
                  <a:pt x="13761" y="45745"/>
                </a:cubicBezTo>
                <a:close/>
                <a:moveTo>
                  <a:pt x="27988" y="47726"/>
                </a:moveTo>
                <a:cubicBezTo>
                  <a:pt x="28102" y="47911"/>
                  <a:pt x="28208" y="48131"/>
                  <a:pt x="28322" y="48351"/>
                </a:cubicBezTo>
                <a:cubicBezTo>
                  <a:pt x="28507" y="48642"/>
                  <a:pt x="28683" y="48976"/>
                  <a:pt x="28833" y="49302"/>
                </a:cubicBezTo>
                <a:cubicBezTo>
                  <a:pt x="28727" y="49381"/>
                  <a:pt x="28578" y="49417"/>
                  <a:pt x="28463" y="49487"/>
                </a:cubicBezTo>
                <a:cubicBezTo>
                  <a:pt x="28322" y="49117"/>
                  <a:pt x="28138" y="48792"/>
                  <a:pt x="27988" y="48457"/>
                </a:cubicBezTo>
                <a:cubicBezTo>
                  <a:pt x="27882" y="48237"/>
                  <a:pt x="27733" y="47982"/>
                  <a:pt x="27627" y="47762"/>
                </a:cubicBezTo>
                <a:cubicBezTo>
                  <a:pt x="27733" y="47762"/>
                  <a:pt x="27803" y="47726"/>
                  <a:pt x="27917" y="47726"/>
                </a:cubicBezTo>
                <a:close/>
                <a:moveTo>
                  <a:pt x="32205" y="48167"/>
                </a:moveTo>
                <a:cubicBezTo>
                  <a:pt x="32469" y="48501"/>
                  <a:pt x="32760" y="48827"/>
                  <a:pt x="32980" y="49197"/>
                </a:cubicBezTo>
                <a:cubicBezTo>
                  <a:pt x="32610" y="49302"/>
                  <a:pt x="32284" y="49417"/>
                  <a:pt x="31914" y="49558"/>
                </a:cubicBezTo>
                <a:cubicBezTo>
                  <a:pt x="31694" y="49232"/>
                  <a:pt x="31439" y="48862"/>
                  <a:pt x="31149" y="48501"/>
                </a:cubicBezTo>
                <a:cubicBezTo>
                  <a:pt x="31474" y="48387"/>
                  <a:pt x="31844" y="48281"/>
                  <a:pt x="32205" y="48167"/>
                </a:cubicBezTo>
                <a:close/>
                <a:moveTo>
                  <a:pt x="21790" y="46696"/>
                </a:moveTo>
                <a:cubicBezTo>
                  <a:pt x="21975" y="47251"/>
                  <a:pt x="22124" y="47726"/>
                  <a:pt x="22265" y="48237"/>
                </a:cubicBezTo>
                <a:cubicBezTo>
                  <a:pt x="22380" y="48607"/>
                  <a:pt x="22450" y="48941"/>
                  <a:pt x="22565" y="49302"/>
                </a:cubicBezTo>
                <a:cubicBezTo>
                  <a:pt x="22301" y="49417"/>
                  <a:pt x="22045" y="49522"/>
                  <a:pt x="21755" y="49637"/>
                </a:cubicBezTo>
                <a:cubicBezTo>
                  <a:pt x="21684" y="49381"/>
                  <a:pt x="21605" y="49117"/>
                  <a:pt x="21535" y="48862"/>
                </a:cubicBezTo>
                <a:cubicBezTo>
                  <a:pt x="21385" y="48237"/>
                  <a:pt x="21200" y="47621"/>
                  <a:pt x="21024" y="46996"/>
                </a:cubicBezTo>
                <a:cubicBezTo>
                  <a:pt x="21279" y="46916"/>
                  <a:pt x="21535" y="46811"/>
                  <a:pt x="21755" y="46740"/>
                </a:cubicBezTo>
                <a:cubicBezTo>
                  <a:pt x="21790" y="46740"/>
                  <a:pt x="21790" y="46740"/>
                  <a:pt x="21790" y="46696"/>
                </a:cubicBezTo>
                <a:close/>
                <a:moveTo>
                  <a:pt x="37311" y="48096"/>
                </a:moveTo>
                <a:cubicBezTo>
                  <a:pt x="37637" y="48501"/>
                  <a:pt x="37928" y="48897"/>
                  <a:pt x="38192" y="49302"/>
                </a:cubicBezTo>
                <a:cubicBezTo>
                  <a:pt x="37672" y="49417"/>
                  <a:pt x="37162" y="49522"/>
                  <a:pt x="36651" y="49637"/>
                </a:cubicBezTo>
                <a:cubicBezTo>
                  <a:pt x="36431" y="49232"/>
                  <a:pt x="36167" y="48862"/>
                  <a:pt x="35841" y="48457"/>
                </a:cubicBezTo>
                <a:cubicBezTo>
                  <a:pt x="36316" y="48351"/>
                  <a:pt x="36827" y="48202"/>
                  <a:pt x="37311" y="48096"/>
                </a:cubicBezTo>
                <a:close/>
                <a:moveTo>
                  <a:pt x="12951" y="45930"/>
                </a:moveTo>
                <a:cubicBezTo>
                  <a:pt x="12986" y="46115"/>
                  <a:pt x="12986" y="46300"/>
                  <a:pt x="13021" y="46441"/>
                </a:cubicBezTo>
                <a:cubicBezTo>
                  <a:pt x="13171" y="47436"/>
                  <a:pt x="13320" y="48422"/>
                  <a:pt x="13461" y="49417"/>
                </a:cubicBezTo>
                <a:cubicBezTo>
                  <a:pt x="13171" y="49522"/>
                  <a:pt x="12916" y="49602"/>
                  <a:pt x="12660" y="49672"/>
                </a:cubicBezTo>
                <a:cubicBezTo>
                  <a:pt x="12511" y="48501"/>
                  <a:pt x="12326" y="47357"/>
                  <a:pt x="12176" y="46221"/>
                </a:cubicBezTo>
                <a:lnTo>
                  <a:pt x="12176" y="46115"/>
                </a:lnTo>
                <a:cubicBezTo>
                  <a:pt x="12440" y="46080"/>
                  <a:pt x="12695" y="46001"/>
                  <a:pt x="12951" y="45930"/>
                </a:cubicBezTo>
                <a:close/>
                <a:moveTo>
                  <a:pt x="27583" y="47762"/>
                </a:moveTo>
                <a:cubicBezTo>
                  <a:pt x="27697" y="48017"/>
                  <a:pt x="27803" y="48237"/>
                  <a:pt x="27917" y="48501"/>
                </a:cubicBezTo>
                <a:cubicBezTo>
                  <a:pt x="28102" y="48827"/>
                  <a:pt x="28243" y="49161"/>
                  <a:pt x="28428" y="49487"/>
                </a:cubicBezTo>
                <a:cubicBezTo>
                  <a:pt x="28287" y="49558"/>
                  <a:pt x="28173" y="49602"/>
                  <a:pt x="28023" y="49672"/>
                </a:cubicBezTo>
                <a:cubicBezTo>
                  <a:pt x="27847" y="49232"/>
                  <a:pt x="27662" y="48827"/>
                  <a:pt x="27477" y="48387"/>
                </a:cubicBezTo>
                <a:cubicBezTo>
                  <a:pt x="27363" y="48202"/>
                  <a:pt x="27292" y="48017"/>
                  <a:pt x="27222" y="47841"/>
                </a:cubicBezTo>
                <a:cubicBezTo>
                  <a:pt x="27328" y="47797"/>
                  <a:pt x="27442" y="47797"/>
                  <a:pt x="27583" y="47762"/>
                </a:cubicBezTo>
                <a:close/>
                <a:moveTo>
                  <a:pt x="27143" y="47841"/>
                </a:moveTo>
                <a:cubicBezTo>
                  <a:pt x="27257" y="48017"/>
                  <a:pt x="27328" y="48202"/>
                  <a:pt x="27407" y="48387"/>
                </a:cubicBezTo>
                <a:cubicBezTo>
                  <a:pt x="27627" y="48827"/>
                  <a:pt x="27803" y="49267"/>
                  <a:pt x="27988" y="49672"/>
                </a:cubicBezTo>
                <a:cubicBezTo>
                  <a:pt x="27847" y="49742"/>
                  <a:pt x="27733" y="49822"/>
                  <a:pt x="27583" y="49892"/>
                </a:cubicBezTo>
                <a:cubicBezTo>
                  <a:pt x="27407" y="49452"/>
                  <a:pt x="27222" y="49047"/>
                  <a:pt x="27037" y="48607"/>
                </a:cubicBezTo>
                <a:cubicBezTo>
                  <a:pt x="26967" y="48387"/>
                  <a:pt x="26852" y="48131"/>
                  <a:pt x="26747" y="47911"/>
                </a:cubicBezTo>
                <a:cubicBezTo>
                  <a:pt x="26887" y="47876"/>
                  <a:pt x="27037" y="47876"/>
                  <a:pt x="27143" y="47841"/>
                </a:cubicBezTo>
                <a:close/>
                <a:moveTo>
                  <a:pt x="31104" y="48536"/>
                </a:moveTo>
                <a:cubicBezTo>
                  <a:pt x="31369" y="48897"/>
                  <a:pt x="31624" y="49232"/>
                  <a:pt x="31879" y="49602"/>
                </a:cubicBezTo>
                <a:cubicBezTo>
                  <a:pt x="31659" y="49672"/>
                  <a:pt x="31474" y="49778"/>
                  <a:pt x="31254" y="49892"/>
                </a:cubicBezTo>
                <a:cubicBezTo>
                  <a:pt x="30999" y="49487"/>
                  <a:pt x="30744" y="49117"/>
                  <a:pt x="30444" y="48756"/>
                </a:cubicBezTo>
                <a:cubicBezTo>
                  <a:pt x="30664" y="48677"/>
                  <a:pt x="30884" y="48607"/>
                  <a:pt x="31104" y="48536"/>
                </a:cubicBezTo>
                <a:close/>
                <a:moveTo>
                  <a:pt x="12106" y="46150"/>
                </a:moveTo>
                <a:lnTo>
                  <a:pt x="12106" y="46221"/>
                </a:lnTo>
                <a:cubicBezTo>
                  <a:pt x="12290" y="47357"/>
                  <a:pt x="12440" y="48536"/>
                  <a:pt x="12581" y="49707"/>
                </a:cubicBezTo>
                <a:cubicBezTo>
                  <a:pt x="12326" y="49778"/>
                  <a:pt x="12070" y="49857"/>
                  <a:pt x="11815" y="49927"/>
                </a:cubicBezTo>
                <a:cubicBezTo>
                  <a:pt x="11630" y="48721"/>
                  <a:pt x="11480" y="47506"/>
                  <a:pt x="11340" y="46300"/>
                </a:cubicBezTo>
                <a:cubicBezTo>
                  <a:pt x="11595" y="46256"/>
                  <a:pt x="11850" y="46186"/>
                  <a:pt x="12106" y="46150"/>
                </a:cubicBezTo>
                <a:close/>
                <a:moveTo>
                  <a:pt x="20980" y="47031"/>
                </a:moveTo>
                <a:cubicBezTo>
                  <a:pt x="21130" y="47621"/>
                  <a:pt x="21314" y="48237"/>
                  <a:pt x="21499" y="48862"/>
                </a:cubicBezTo>
                <a:cubicBezTo>
                  <a:pt x="21570" y="49117"/>
                  <a:pt x="21640" y="49381"/>
                  <a:pt x="21719" y="49637"/>
                </a:cubicBezTo>
                <a:cubicBezTo>
                  <a:pt x="21464" y="49742"/>
                  <a:pt x="21165" y="49857"/>
                  <a:pt x="20910" y="49963"/>
                </a:cubicBezTo>
                <a:cubicBezTo>
                  <a:pt x="20804" y="49602"/>
                  <a:pt x="20725" y="49267"/>
                  <a:pt x="20619" y="48897"/>
                </a:cubicBezTo>
                <a:cubicBezTo>
                  <a:pt x="20469" y="48351"/>
                  <a:pt x="20320" y="47797"/>
                  <a:pt x="20179" y="47286"/>
                </a:cubicBezTo>
                <a:cubicBezTo>
                  <a:pt x="20469" y="47216"/>
                  <a:pt x="20725" y="47101"/>
                  <a:pt x="20980" y="47031"/>
                </a:cubicBezTo>
                <a:close/>
                <a:moveTo>
                  <a:pt x="35806" y="48457"/>
                </a:moveTo>
                <a:cubicBezTo>
                  <a:pt x="36096" y="48862"/>
                  <a:pt x="36352" y="49267"/>
                  <a:pt x="36607" y="49672"/>
                </a:cubicBezTo>
                <a:cubicBezTo>
                  <a:pt x="36246" y="49742"/>
                  <a:pt x="35876" y="49857"/>
                  <a:pt x="35471" y="49963"/>
                </a:cubicBezTo>
                <a:cubicBezTo>
                  <a:pt x="35401" y="49963"/>
                  <a:pt x="35286" y="49998"/>
                  <a:pt x="35216" y="50042"/>
                </a:cubicBezTo>
                <a:cubicBezTo>
                  <a:pt x="34996" y="49602"/>
                  <a:pt x="34741" y="49197"/>
                  <a:pt x="34450" y="48827"/>
                </a:cubicBezTo>
                <a:cubicBezTo>
                  <a:pt x="34705" y="48756"/>
                  <a:pt x="34996" y="48677"/>
                  <a:pt x="35251" y="48607"/>
                </a:cubicBezTo>
                <a:lnTo>
                  <a:pt x="35506" y="48536"/>
                </a:lnTo>
                <a:cubicBezTo>
                  <a:pt x="35621" y="48536"/>
                  <a:pt x="35691" y="48501"/>
                  <a:pt x="35806" y="48457"/>
                </a:cubicBezTo>
                <a:close/>
                <a:moveTo>
                  <a:pt x="11260" y="46335"/>
                </a:moveTo>
                <a:cubicBezTo>
                  <a:pt x="11445" y="47506"/>
                  <a:pt x="11595" y="48721"/>
                  <a:pt x="11736" y="49927"/>
                </a:cubicBezTo>
                <a:cubicBezTo>
                  <a:pt x="11480" y="49998"/>
                  <a:pt x="11190" y="50077"/>
                  <a:pt x="10935" y="50147"/>
                </a:cubicBezTo>
                <a:cubicBezTo>
                  <a:pt x="10785" y="48941"/>
                  <a:pt x="10635" y="47726"/>
                  <a:pt x="10494" y="46555"/>
                </a:cubicBezTo>
                <a:lnTo>
                  <a:pt x="10494" y="46476"/>
                </a:lnTo>
                <a:cubicBezTo>
                  <a:pt x="10750" y="46441"/>
                  <a:pt x="11005" y="46371"/>
                  <a:pt x="11260" y="46335"/>
                </a:cubicBezTo>
                <a:close/>
                <a:moveTo>
                  <a:pt x="26703" y="47946"/>
                </a:moveTo>
                <a:cubicBezTo>
                  <a:pt x="26782" y="48167"/>
                  <a:pt x="26887" y="48387"/>
                  <a:pt x="27002" y="48607"/>
                </a:cubicBezTo>
                <a:cubicBezTo>
                  <a:pt x="27187" y="49047"/>
                  <a:pt x="27363" y="49487"/>
                  <a:pt x="27548" y="49892"/>
                </a:cubicBezTo>
                <a:cubicBezTo>
                  <a:pt x="27363" y="49963"/>
                  <a:pt x="27222" y="50042"/>
                  <a:pt x="27072" y="50147"/>
                </a:cubicBezTo>
                <a:cubicBezTo>
                  <a:pt x="26852" y="49602"/>
                  <a:pt x="26632" y="49082"/>
                  <a:pt x="26447" y="48571"/>
                </a:cubicBezTo>
                <a:cubicBezTo>
                  <a:pt x="26377" y="48387"/>
                  <a:pt x="26306" y="48202"/>
                  <a:pt x="26227" y="48061"/>
                </a:cubicBezTo>
                <a:cubicBezTo>
                  <a:pt x="26377" y="47982"/>
                  <a:pt x="26526" y="47946"/>
                  <a:pt x="26703" y="47946"/>
                </a:cubicBezTo>
                <a:close/>
                <a:moveTo>
                  <a:pt x="30374" y="48756"/>
                </a:moveTo>
                <a:cubicBezTo>
                  <a:pt x="30664" y="49161"/>
                  <a:pt x="30964" y="49522"/>
                  <a:pt x="31219" y="49892"/>
                </a:cubicBezTo>
                <a:cubicBezTo>
                  <a:pt x="31069" y="49998"/>
                  <a:pt x="30884" y="50077"/>
                  <a:pt x="30744" y="50183"/>
                </a:cubicBezTo>
                <a:cubicBezTo>
                  <a:pt x="30488" y="49742"/>
                  <a:pt x="30189" y="49337"/>
                  <a:pt x="29898" y="48941"/>
                </a:cubicBezTo>
                <a:cubicBezTo>
                  <a:pt x="30048" y="48897"/>
                  <a:pt x="30224" y="48827"/>
                  <a:pt x="30374" y="48756"/>
                </a:cubicBezTo>
                <a:close/>
                <a:moveTo>
                  <a:pt x="20144" y="47286"/>
                </a:moveTo>
                <a:cubicBezTo>
                  <a:pt x="20284" y="47841"/>
                  <a:pt x="20434" y="48387"/>
                  <a:pt x="20584" y="48897"/>
                </a:cubicBezTo>
                <a:cubicBezTo>
                  <a:pt x="20654" y="49267"/>
                  <a:pt x="20760" y="49637"/>
                  <a:pt x="20839" y="49998"/>
                </a:cubicBezTo>
                <a:cubicBezTo>
                  <a:pt x="20760" y="49998"/>
                  <a:pt x="20689" y="50042"/>
                  <a:pt x="20619" y="50077"/>
                </a:cubicBezTo>
                <a:cubicBezTo>
                  <a:pt x="20505" y="50112"/>
                  <a:pt x="20364" y="50183"/>
                  <a:pt x="20249" y="50218"/>
                </a:cubicBezTo>
                <a:cubicBezTo>
                  <a:pt x="20144" y="49892"/>
                  <a:pt x="20064" y="49558"/>
                  <a:pt x="19994" y="49232"/>
                </a:cubicBezTo>
                <a:cubicBezTo>
                  <a:pt x="19844" y="48642"/>
                  <a:pt x="19703" y="48061"/>
                  <a:pt x="19554" y="47471"/>
                </a:cubicBezTo>
                <a:cubicBezTo>
                  <a:pt x="19659" y="47436"/>
                  <a:pt x="19739" y="47401"/>
                  <a:pt x="19844" y="47401"/>
                </a:cubicBezTo>
                <a:cubicBezTo>
                  <a:pt x="19959" y="47357"/>
                  <a:pt x="20029" y="47321"/>
                  <a:pt x="20144" y="47286"/>
                </a:cubicBezTo>
                <a:close/>
                <a:moveTo>
                  <a:pt x="43737" y="48688"/>
                </a:moveTo>
                <a:cubicBezTo>
                  <a:pt x="44011" y="48688"/>
                  <a:pt x="44275" y="48699"/>
                  <a:pt x="44531" y="48721"/>
                </a:cubicBezTo>
                <a:cubicBezTo>
                  <a:pt x="44900" y="49197"/>
                  <a:pt x="45235" y="49707"/>
                  <a:pt x="45525" y="50262"/>
                </a:cubicBezTo>
                <a:cubicBezTo>
                  <a:pt x="44971" y="50218"/>
                  <a:pt x="44390" y="50218"/>
                  <a:pt x="43800" y="50218"/>
                </a:cubicBezTo>
                <a:cubicBezTo>
                  <a:pt x="43544" y="49707"/>
                  <a:pt x="43254" y="49197"/>
                  <a:pt x="42884" y="48721"/>
                </a:cubicBezTo>
                <a:cubicBezTo>
                  <a:pt x="43179" y="48699"/>
                  <a:pt x="43463" y="48688"/>
                  <a:pt x="43737" y="48688"/>
                </a:cubicBezTo>
                <a:close/>
                <a:moveTo>
                  <a:pt x="42814" y="48721"/>
                </a:moveTo>
                <a:cubicBezTo>
                  <a:pt x="43175" y="49197"/>
                  <a:pt x="43474" y="49707"/>
                  <a:pt x="43729" y="50218"/>
                </a:cubicBezTo>
                <a:cubicBezTo>
                  <a:pt x="43210" y="50218"/>
                  <a:pt x="42664" y="50262"/>
                  <a:pt x="42109" y="50297"/>
                </a:cubicBezTo>
                <a:cubicBezTo>
                  <a:pt x="41854" y="49778"/>
                  <a:pt x="41564" y="49302"/>
                  <a:pt x="41229" y="48862"/>
                </a:cubicBezTo>
                <a:cubicBezTo>
                  <a:pt x="41784" y="48792"/>
                  <a:pt x="42294" y="48756"/>
                  <a:pt x="42814" y="48721"/>
                </a:cubicBezTo>
                <a:close/>
                <a:moveTo>
                  <a:pt x="10415" y="46476"/>
                </a:moveTo>
                <a:cubicBezTo>
                  <a:pt x="10459" y="46520"/>
                  <a:pt x="10459" y="46520"/>
                  <a:pt x="10459" y="46555"/>
                </a:cubicBezTo>
                <a:cubicBezTo>
                  <a:pt x="10600" y="47726"/>
                  <a:pt x="10750" y="48941"/>
                  <a:pt x="10855" y="50183"/>
                </a:cubicBezTo>
                <a:cubicBezTo>
                  <a:pt x="10600" y="50218"/>
                  <a:pt x="10345" y="50297"/>
                  <a:pt x="10054" y="50367"/>
                </a:cubicBezTo>
                <a:cubicBezTo>
                  <a:pt x="9975" y="49417"/>
                  <a:pt x="9869" y="48501"/>
                  <a:pt x="9755" y="47577"/>
                </a:cubicBezTo>
                <a:cubicBezTo>
                  <a:pt x="9720" y="47286"/>
                  <a:pt x="9684" y="46960"/>
                  <a:pt x="9649" y="46626"/>
                </a:cubicBezTo>
                <a:cubicBezTo>
                  <a:pt x="9684" y="46591"/>
                  <a:pt x="9755" y="46591"/>
                  <a:pt x="9799" y="46591"/>
                </a:cubicBezTo>
                <a:cubicBezTo>
                  <a:pt x="10019" y="46555"/>
                  <a:pt x="10239" y="46520"/>
                  <a:pt x="10415" y="46476"/>
                </a:cubicBezTo>
                <a:close/>
                <a:moveTo>
                  <a:pt x="26157" y="48061"/>
                </a:moveTo>
                <a:cubicBezTo>
                  <a:pt x="26227" y="48237"/>
                  <a:pt x="26306" y="48387"/>
                  <a:pt x="26377" y="48571"/>
                </a:cubicBezTo>
                <a:cubicBezTo>
                  <a:pt x="26597" y="49082"/>
                  <a:pt x="26817" y="49637"/>
                  <a:pt x="27002" y="50147"/>
                </a:cubicBezTo>
                <a:cubicBezTo>
                  <a:pt x="26852" y="50262"/>
                  <a:pt x="26667" y="50332"/>
                  <a:pt x="26526" y="50403"/>
                </a:cubicBezTo>
                <a:cubicBezTo>
                  <a:pt x="26262" y="49672"/>
                  <a:pt x="25972" y="48941"/>
                  <a:pt x="25716" y="48202"/>
                </a:cubicBezTo>
                <a:cubicBezTo>
                  <a:pt x="25866" y="48131"/>
                  <a:pt x="26007" y="48096"/>
                  <a:pt x="26157" y="48061"/>
                </a:cubicBezTo>
                <a:close/>
                <a:moveTo>
                  <a:pt x="34371" y="48827"/>
                </a:moveTo>
                <a:cubicBezTo>
                  <a:pt x="34670" y="49232"/>
                  <a:pt x="34925" y="49637"/>
                  <a:pt x="35146" y="50042"/>
                </a:cubicBezTo>
                <a:cubicBezTo>
                  <a:pt x="34705" y="50147"/>
                  <a:pt x="34230" y="50297"/>
                  <a:pt x="33825" y="50438"/>
                </a:cubicBezTo>
                <a:cubicBezTo>
                  <a:pt x="33605" y="50042"/>
                  <a:pt x="33349" y="49637"/>
                  <a:pt x="33050" y="49197"/>
                </a:cubicBezTo>
                <a:cubicBezTo>
                  <a:pt x="33490" y="49082"/>
                  <a:pt x="33931" y="48941"/>
                  <a:pt x="34371" y="48827"/>
                </a:cubicBezTo>
                <a:close/>
                <a:moveTo>
                  <a:pt x="41159" y="48862"/>
                </a:moveTo>
                <a:cubicBezTo>
                  <a:pt x="41493" y="49302"/>
                  <a:pt x="41819" y="49778"/>
                  <a:pt x="42074" y="50297"/>
                </a:cubicBezTo>
                <a:cubicBezTo>
                  <a:pt x="41599" y="50332"/>
                  <a:pt x="41123" y="50403"/>
                  <a:pt x="40648" y="50438"/>
                </a:cubicBezTo>
                <a:cubicBezTo>
                  <a:pt x="40393" y="49963"/>
                  <a:pt x="40129" y="49487"/>
                  <a:pt x="39838" y="49047"/>
                </a:cubicBezTo>
                <a:cubicBezTo>
                  <a:pt x="40278" y="48976"/>
                  <a:pt x="40718" y="48897"/>
                  <a:pt x="41159" y="48862"/>
                </a:cubicBezTo>
                <a:close/>
                <a:moveTo>
                  <a:pt x="44610" y="48721"/>
                </a:moveTo>
                <a:lnTo>
                  <a:pt x="44610" y="48721"/>
                </a:lnTo>
                <a:cubicBezTo>
                  <a:pt x="45120" y="48756"/>
                  <a:pt x="45596" y="48792"/>
                  <a:pt x="46036" y="48862"/>
                </a:cubicBezTo>
                <a:cubicBezTo>
                  <a:pt x="46441" y="49381"/>
                  <a:pt x="46776" y="49892"/>
                  <a:pt x="47066" y="50438"/>
                </a:cubicBezTo>
                <a:cubicBezTo>
                  <a:pt x="46591" y="50367"/>
                  <a:pt x="46115" y="50332"/>
                  <a:pt x="45596" y="50262"/>
                </a:cubicBezTo>
                <a:cubicBezTo>
                  <a:pt x="45305" y="49707"/>
                  <a:pt x="44971" y="49197"/>
                  <a:pt x="44610" y="48721"/>
                </a:cubicBezTo>
                <a:close/>
                <a:moveTo>
                  <a:pt x="9614" y="46626"/>
                </a:moveTo>
                <a:cubicBezTo>
                  <a:pt x="9614" y="46960"/>
                  <a:pt x="9649" y="47286"/>
                  <a:pt x="9684" y="47621"/>
                </a:cubicBezTo>
                <a:cubicBezTo>
                  <a:pt x="9799" y="48501"/>
                  <a:pt x="9905" y="49452"/>
                  <a:pt x="10019" y="50367"/>
                </a:cubicBezTo>
                <a:cubicBezTo>
                  <a:pt x="9720" y="50403"/>
                  <a:pt x="9464" y="50482"/>
                  <a:pt x="9209" y="50517"/>
                </a:cubicBezTo>
                <a:cubicBezTo>
                  <a:pt x="9059" y="49232"/>
                  <a:pt x="8919" y="47946"/>
                  <a:pt x="8804" y="46696"/>
                </a:cubicBezTo>
                <a:cubicBezTo>
                  <a:pt x="9059" y="46696"/>
                  <a:pt x="9315" y="46661"/>
                  <a:pt x="9614" y="46626"/>
                </a:cubicBezTo>
                <a:close/>
                <a:moveTo>
                  <a:pt x="19518" y="47471"/>
                </a:moveTo>
                <a:cubicBezTo>
                  <a:pt x="19659" y="48096"/>
                  <a:pt x="19809" y="48677"/>
                  <a:pt x="19923" y="49232"/>
                </a:cubicBezTo>
                <a:cubicBezTo>
                  <a:pt x="20029" y="49558"/>
                  <a:pt x="20100" y="49892"/>
                  <a:pt x="20179" y="50218"/>
                </a:cubicBezTo>
                <a:cubicBezTo>
                  <a:pt x="19959" y="50332"/>
                  <a:pt x="19703" y="50438"/>
                  <a:pt x="19483" y="50552"/>
                </a:cubicBezTo>
                <a:cubicBezTo>
                  <a:pt x="19369" y="50112"/>
                  <a:pt x="19298" y="49707"/>
                  <a:pt x="19184" y="49302"/>
                </a:cubicBezTo>
                <a:cubicBezTo>
                  <a:pt x="19078" y="48756"/>
                  <a:pt x="18929" y="48237"/>
                  <a:pt x="18823" y="47691"/>
                </a:cubicBezTo>
                <a:cubicBezTo>
                  <a:pt x="19043" y="47621"/>
                  <a:pt x="19263" y="47541"/>
                  <a:pt x="19518" y="47471"/>
                </a:cubicBezTo>
                <a:close/>
                <a:moveTo>
                  <a:pt x="29863" y="48976"/>
                </a:moveTo>
                <a:cubicBezTo>
                  <a:pt x="30154" y="49381"/>
                  <a:pt x="30409" y="49778"/>
                  <a:pt x="30664" y="50218"/>
                </a:cubicBezTo>
                <a:cubicBezTo>
                  <a:pt x="30488" y="50332"/>
                  <a:pt x="30303" y="50438"/>
                  <a:pt x="30154" y="50588"/>
                </a:cubicBezTo>
                <a:cubicBezTo>
                  <a:pt x="29863" y="50112"/>
                  <a:pt x="29608" y="49637"/>
                  <a:pt x="29308" y="49197"/>
                </a:cubicBezTo>
                <a:cubicBezTo>
                  <a:pt x="29493" y="49117"/>
                  <a:pt x="29678" y="49047"/>
                  <a:pt x="29863" y="48976"/>
                </a:cubicBezTo>
                <a:close/>
                <a:moveTo>
                  <a:pt x="8734" y="46696"/>
                </a:moveTo>
                <a:cubicBezTo>
                  <a:pt x="8875" y="47982"/>
                  <a:pt x="8989" y="49232"/>
                  <a:pt x="9139" y="50517"/>
                </a:cubicBezTo>
                <a:cubicBezTo>
                  <a:pt x="8875" y="50552"/>
                  <a:pt x="8584" y="50588"/>
                  <a:pt x="8329" y="50623"/>
                </a:cubicBezTo>
                <a:cubicBezTo>
                  <a:pt x="8214" y="49337"/>
                  <a:pt x="8109" y="48061"/>
                  <a:pt x="7959" y="46775"/>
                </a:cubicBezTo>
                <a:cubicBezTo>
                  <a:pt x="8214" y="46775"/>
                  <a:pt x="8478" y="46740"/>
                  <a:pt x="8734" y="46696"/>
                </a:cubicBezTo>
                <a:close/>
                <a:moveTo>
                  <a:pt x="39768" y="49047"/>
                </a:moveTo>
                <a:cubicBezTo>
                  <a:pt x="40058" y="49487"/>
                  <a:pt x="40349" y="49963"/>
                  <a:pt x="40569" y="50482"/>
                </a:cubicBezTo>
                <a:cubicBezTo>
                  <a:pt x="40058" y="50552"/>
                  <a:pt x="39547" y="50623"/>
                  <a:pt x="38993" y="50702"/>
                </a:cubicBezTo>
                <a:cubicBezTo>
                  <a:pt x="38773" y="50218"/>
                  <a:pt x="38553" y="49778"/>
                  <a:pt x="38262" y="49337"/>
                </a:cubicBezTo>
                <a:cubicBezTo>
                  <a:pt x="38773" y="49232"/>
                  <a:pt x="39292" y="49117"/>
                  <a:pt x="39768" y="49047"/>
                </a:cubicBezTo>
                <a:close/>
                <a:moveTo>
                  <a:pt x="46115" y="48862"/>
                </a:moveTo>
                <a:lnTo>
                  <a:pt x="46115" y="48862"/>
                </a:lnTo>
                <a:cubicBezTo>
                  <a:pt x="46441" y="48941"/>
                  <a:pt x="46776" y="49012"/>
                  <a:pt x="47101" y="49082"/>
                </a:cubicBezTo>
                <a:cubicBezTo>
                  <a:pt x="47506" y="49602"/>
                  <a:pt x="47876" y="50112"/>
                  <a:pt x="48202" y="50702"/>
                </a:cubicBezTo>
                <a:cubicBezTo>
                  <a:pt x="47832" y="50623"/>
                  <a:pt x="47506" y="50552"/>
                  <a:pt x="47136" y="50482"/>
                </a:cubicBezTo>
                <a:cubicBezTo>
                  <a:pt x="46916" y="50077"/>
                  <a:pt x="46661" y="49637"/>
                  <a:pt x="46406" y="49267"/>
                </a:cubicBezTo>
                <a:cubicBezTo>
                  <a:pt x="46291" y="49117"/>
                  <a:pt x="46221" y="49012"/>
                  <a:pt x="46115" y="48862"/>
                </a:cubicBezTo>
                <a:close/>
                <a:moveTo>
                  <a:pt x="7924" y="46775"/>
                </a:moveTo>
                <a:cubicBezTo>
                  <a:pt x="8038" y="48061"/>
                  <a:pt x="8144" y="49337"/>
                  <a:pt x="8293" y="50623"/>
                </a:cubicBezTo>
                <a:cubicBezTo>
                  <a:pt x="7994" y="50658"/>
                  <a:pt x="7739" y="50702"/>
                  <a:pt x="7448" y="50737"/>
                </a:cubicBezTo>
                <a:cubicBezTo>
                  <a:pt x="7334" y="49452"/>
                  <a:pt x="7228" y="48167"/>
                  <a:pt x="7114" y="46916"/>
                </a:cubicBezTo>
                <a:lnTo>
                  <a:pt x="7114" y="46811"/>
                </a:lnTo>
                <a:cubicBezTo>
                  <a:pt x="7378" y="46811"/>
                  <a:pt x="7633" y="46775"/>
                  <a:pt x="7924" y="46775"/>
                </a:cubicBezTo>
                <a:close/>
                <a:moveTo>
                  <a:pt x="25646" y="48202"/>
                </a:moveTo>
                <a:cubicBezTo>
                  <a:pt x="25937" y="48941"/>
                  <a:pt x="26192" y="49707"/>
                  <a:pt x="26447" y="50438"/>
                </a:cubicBezTo>
                <a:cubicBezTo>
                  <a:pt x="26262" y="50552"/>
                  <a:pt x="26086" y="50623"/>
                  <a:pt x="25866" y="50737"/>
                </a:cubicBezTo>
                <a:cubicBezTo>
                  <a:pt x="25602" y="49927"/>
                  <a:pt x="25347" y="49161"/>
                  <a:pt x="25091" y="48387"/>
                </a:cubicBezTo>
                <a:cubicBezTo>
                  <a:pt x="25276" y="48316"/>
                  <a:pt x="25461" y="48281"/>
                  <a:pt x="25646" y="48202"/>
                </a:cubicBezTo>
                <a:close/>
                <a:moveTo>
                  <a:pt x="7043" y="46811"/>
                </a:moveTo>
                <a:cubicBezTo>
                  <a:pt x="7078" y="46846"/>
                  <a:pt x="7078" y="46881"/>
                  <a:pt x="7078" y="46960"/>
                </a:cubicBezTo>
                <a:cubicBezTo>
                  <a:pt x="7193" y="48202"/>
                  <a:pt x="7299" y="49452"/>
                  <a:pt x="7413" y="50737"/>
                </a:cubicBezTo>
                <a:cubicBezTo>
                  <a:pt x="7114" y="50772"/>
                  <a:pt x="6823" y="50772"/>
                  <a:pt x="6568" y="50808"/>
                </a:cubicBezTo>
                <a:cubicBezTo>
                  <a:pt x="6453" y="49487"/>
                  <a:pt x="6383" y="48131"/>
                  <a:pt x="6277" y="46811"/>
                </a:cubicBezTo>
                <a:close/>
                <a:moveTo>
                  <a:pt x="115" y="46406"/>
                </a:moveTo>
                <a:lnTo>
                  <a:pt x="115" y="46406"/>
                </a:lnTo>
                <a:cubicBezTo>
                  <a:pt x="405" y="46441"/>
                  <a:pt x="660" y="46476"/>
                  <a:pt x="951" y="46476"/>
                </a:cubicBezTo>
                <a:cubicBezTo>
                  <a:pt x="951" y="47946"/>
                  <a:pt x="995" y="49417"/>
                  <a:pt x="1030" y="50843"/>
                </a:cubicBezTo>
                <a:lnTo>
                  <a:pt x="255" y="50843"/>
                </a:lnTo>
                <a:cubicBezTo>
                  <a:pt x="220" y="50843"/>
                  <a:pt x="185" y="50808"/>
                  <a:pt x="150" y="50808"/>
                </a:cubicBezTo>
                <a:cubicBezTo>
                  <a:pt x="150" y="49381"/>
                  <a:pt x="150" y="47911"/>
                  <a:pt x="115" y="46406"/>
                </a:cubicBezTo>
                <a:close/>
                <a:moveTo>
                  <a:pt x="5397" y="46775"/>
                </a:moveTo>
                <a:cubicBezTo>
                  <a:pt x="5687" y="46811"/>
                  <a:pt x="5943" y="46811"/>
                  <a:pt x="6233" y="46811"/>
                </a:cubicBezTo>
                <a:cubicBezTo>
                  <a:pt x="6313" y="48167"/>
                  <a:pt x="6383" y="49487"/>
                  <a:pt x="6497" y="50808"/>
                </a:cubicBezTo>
                <a:cubicBezTo>
                  <a:pt x="6198" y="50808"/>
                  <a:pt x="5943" y="50843"/>
                  <a:pt x="5652" y="50843"/>
                </a:cubicBezTo>
                <a:cubicBezTo>
                  <a:pt x="5573" y="49487"/>
                  <a:pt x="5467" y="48131"/>
                  <a:pt x="5397" y="46775"/>
                </a:cubicBezTo>
                <a:close/>
                <a:moveTo>
                  <a:pt x="995" y="46476"/>
                </a:moveTo>
                <a:lnTo>
                  <a:pt x="995" y="46476"/>
                </a:lnTo>
                <a:cubicBezTo>
                  <a:pt x="1285" y="46520"/>
                  <a:pt x="1541" y="46520"/>
                  <a:pt x="1796" y="46555"/>
                </a:cubicBezTo>
                <a:lnTo>
                  <a:pt x="1831" y="46555"/>
                </a:lnTo>
                <a:cubicBezTo>
                  <a:pt x="1875" y="47982"/>
                  <a:pt x="1911" y="49417"/>
                  <a:pt x="1946" y="50878"/>
                </a:cubicBezTo>
                <a:cubicBezTo>
                  <a:pt x="1655" y="50843"/>
                  <a:pt x="1356" y="50843"/>
                  <a:pt x="1065" y="50843"/>
                </a:cubicBezTo>
                <a:cubicBezTo>
                  <a:pt x="1065" y="49417"/>
                  <a:pt x="1030" y="47946"/>
                  <a:pt x="995" y="46476"/>
                </a:cubicBezTo>
                <a:close/>
                <a:moveTo>
                  <a:pt x="1875" y="46555"/>
                </a:moveTo>
                <a:cubicBezTo>
                  <a:pt x="2166" y="46591"/>
                  <a:pt x="2421" y="46591"/>
                  <a:pt x="2712" y="46626"/>
                </a:cubicBezTo>
                <a:cubicBezTo>
                  <a:pt x="2756" y="48061"/>
                  <a:pt x="2791" y="49452"/>
                  <a:pt x="2861" y="50878"/>
                </a:cubicBezTo>
                <a:lnTo>
                  <a:pt x="1981" y="50878"/>
                </a:lnTo>
                <a:cubicBezTo>
                  <a:pt x="1946" y="49417"/>
                  <a:pt x="1911" y="47982"/>
                  <a:pt x="1875" y="46555"/>
                </a:cubicBezTo>
                <a:close/>
                <a:moveTo>
                  <a:pt x="2756" y="46626"/>
                </a:moveTo>
                <a:cubicBezTo>
                  <a:pt x="3046" y="46661"/>
                  <a:pt x="3302" y="46661"/>
                  <a:pt x="3592" y="46696"/>
                </a:cubicBezTo>
                <a:cubicBezTo>
                  <a:pt x="3636" y="48096"/>
                  <a:pt x="3707" y="49487"/>
                  <a:pt x="3777" y="50878"/>
                </a:cubicBezTo>
                <a:lnTo>
                  <a:pt x="2897" y="50878"/>
                </a:lnTo>
                <a:cubicBezTo>
                  <a:pt x="2861" y="49487"/>
                  <a:pt x="2826" y="48061"/>
                  <a:pt x="2756" y="46626"/>
                </a:cubicBezTo>
                <a:close/>
                <a:moveTo>
                  <a:pt x="3636" y="46696"/>
                </a:moveTo>
                <a:cubicBezTo>
                  <a:pt x="3927" y="46696"/>
                  <a:pt x="4182" y="46740"/>
                  <a:pt x="4473" y="46740"/>
                </a:cubicBezTo>
                <a:cubicBezTo>
                  <a:pt x="4552" y="48096"/>
                  <a:pt x="4622" y="49487"/>
                  <a:pt x="4657" y="50878"/>
                </a:cubicBezTo>
                <a:lnTo>
                  <a:pt x="3812" y="50878"/>
                </a:lnTo>
                <a:cubicBezTo>
                  <a:pt x="3777" y="49487"/>
                  <a:pt x="3707" y="48096"/>
                  <a:pt x="3636" y="46696"/>
                </a:cubicBezTo>
                <a:close/>
                <a:moveTo>
                  <a:pt x="4517" y="46740"/>
                </a:moveTo>
                <a:lnTo>
                  <a:pt x="4517" y="46740"/>
                </a:lnTo>
                <a:cubicBezTo>
                  <a:pt x="4807" y="46775"/>
                  <a:pt x="5062" y="46775"/>
                  <a:pt x="5353" y="46775"/>
                </a:cubicBezTo>
                <a:cubicBezTo>
                  <a:pt x="5432" y="48167"/>
                  <a:pt x="5503" y="49522"/>
                  <a:pt x="5573" y="50843"/>
                </a:cubicBezTo>
                <a:cubicBezTo>
                  <a:pt x="5318" y="50843"/>
                  <a:pt x="5027" y="50878"/>
                  <a:pt x="4737" y="50878"/>
                </a:cubicBezTo>
                <a:cubicBezTo>
                  <a:pt x="4657" y="49487"/>
                  <a:pt x="4587" y="48131"/>
                  <a:pt x="4517" y="46740"/>
                </a:cubicBezTo>
                <a:close/>
                <a:moveTo>
                  <a:pt x="18779" y="47691"/>
                </a:moveTo>
                <a:cubicBezTo>
                  <a:pt x="18893" y="48237"/>
                  <a:pt x="18999" y="48792"/>
                  <a:pt x="19114" y="49302"/>
                </a:cubicBezTo>
                <a:cubicBezTo>
                  <a:pt x="19219" y="49707"/>
                  <a:pt x="19334" y="50147"/>
                  <a:pt x="19404" y="50552"/>
                </a:cubicBezTo>
                <a:cubicBezTo>
                  <a:pt x="19219" y="50658"/>
                  <a:pt x="19043" y="50737"/>
                  <a:pt x="18823" y="50808"/>
                </a:cubicBezTo>
                <a:cubicBezTo>
                  <a:pt x="18779" y="50843"/>
                  <a:pt x="18709" y="50878"/>
                  <a:pt x="18638" y="50922"/>
                </a:cubicBezTo>
                <a:cubicBezTo>
                  <a:pt x="18559" y="50552"/>
                  <a:pt x="18488" y="50183"/>
                  <a:pt x="18383" y="49822"/>
                </a:cubicBezTo>
                <a:lnTo>
                  <a:pt x="18198" y="48941"/>
                </a:lnTo>
                <a:cubicBezTo>
                  <a:pt x="18119" y="48607"/>
                  <a:pt x="18048" y="48281"/>
                  <a:pt x="17978" y="47946"/>
                </a:cubicBezTo>
                <a:cubicBezTo>
                  <a:pt x="18233" y="47876"/>
                  <a:pt x="18488" y="47797"/>
                  <a:pt x="18779" y="47691"/>
                </a:cubicBezTo>
                <a:close/>
                <a:moveTo>
                  <a:pt x="33015" y="49232"/>
                </a:moveTo>
                <a:cubicBezTo>
                  <a:pt x="33305" y="49637"/>
                  <a:pt x="33526" y="50042"/>
                  <a:pt x="33746" y="50482"/>
                </a:cubicBezTo>
                <a:cubicBezTo>
                  <a:pt x="33385" y="50588"/>
                  <a:pt x="33015" y="50737"/>
                  <a:pt x="32645" y="50922"/>
                </a:cubicBezTo>
                <a:cubicBezTo>
                  <a:pt x="32469" y="50482"/>
                  <a:pt x="32205" y="50042"/>
                  <a:pt x="31950" y="49637"/>
                </a:cubicBezTo>
                <a:cubicBezTo>
                  <a:pt x="32284" y="49487"/>
                  <a:pt x="32645" y="49337"/>
                  <a:pt x="33015" y="49232"/>
                </a:cubicBezTo>
                <a:close/>
                <a:moveTo>
                  <a:pt x="29238" y="49197"/>
                </a:moveTo>
                <a:cubicBezTo>
                  <a:pt x="29529" y="49672"/>
                  <a:pt x="29828" y="50147"/>
                  <a:pt x="30083" y="50623"/>
                </a:cubicBezTo>
                <a:cubicBezTo>
                  <a:pt x="29969" y="50702"/>
                  <a:pt x="29898" y="50772"/>
                  <a:pt x="29784" y="50878"/>
                </a:cubicBezTo>
                <a:cubicBezTo>
                  <a:pt x="29749" y="50922"/>
                  <a:pt x="29713" y="50922"/>
                  <a:pt x="29678" y="50957"/>
                </a:cubicBezTo>
                <a:cubicBezTo>
                  <a:pt x="29458" y="50438"/>
                  <a:pt x="29203" y="49892"/>
                  <a:pt x="28904" y="49337"/>
                </a:cubicBezTo>
                <a:cubicBezTo>
                  <a:pt x="28983" y="49302"/>
                  <a:pt x="29018" y="49302"/>
                  <a:pt x="29053" y="49267"/>
                </a:cubicBezTo>
                <a:cubicBezTo>
                  <a:pt x="29124" y="49267"/>
                  <a:pt x="29203" y="49232"/>
                  <a:pt x="29238" y="49197"/>
                </a:cubicBezTo>
                <a:close/>
                <a:moveTo>
                  <a:pt x="38227" y="49337"/>
                </a:moveTo>
                <a:cubicBezTo>
                  <a:pt x="38482" y="49778"/>
                  <a:pt x="38738" y="50262"/>
                  <a:pt x="38958" y="50737"/>
                </a:cubicBezTo>
                <a:cubicBezTo>
                  <a:pt x="38447" y="50808"/>
                  <a:pt x="37892" y="50922"/>
                  <a:pt x="37382" y="51063"/>
                </a:cubicBezTo>
                <a:cubicBezTo>
                  <a:pt x="37162" y="50588"/>
                  <a:pt x="36942" y="50147"/>
                  <a:pt x="36686" y="49707"/>
                </a:cubicBezTo>
                <a:cubicBezTo>
                  <a:pt x="37197" y="49558"/>
                  <a:pt x="37707" y="49452"/>
                  <a:pt x="38227" y="49337"/>
                </a:cubicBezTo>
                <a:close/>
                <a:moveTo>
                  <a:pt x="25021" y="48387"/>
                </a:moveTo>
                <a:cubicBezTo>
                  <a:pt x="25311" y="49197"/>
                  <a:pt x="25567" y="49998"/>
                  <a:pt x="25822" y="50772"/>
                </a:cubicBezTo>
                <a:cubicBezTo>
                  <a:pt x="25567" y="50878"/>
                  <a:pt x="25347" y="51028"/>
                  <a:pt x="25091" y="51142"/>
                </a:cubicBezTo>
                <a:cubicBezTo>
                  <a:pt x="24836" y="50332"/>
                  <a:pt x="24581" y="49487"/>
                  <a:pt x="24281" y="48677"/>
                </a:cubicBezTo>
                <a:cubicBezTo>
                  <a:pt x="24546" y="48571"/>
                  <a:pt x="24801" y="48501"/>
                  <a:pt x="25021" y="48387"/>
                </a:cubicBezTo>
                <a:close/>
                <a:moveTo>
                  <a:pt x="31914" y="49637"/>
                </a:moveTo>
                <a:cubicBezTo>
                  <a:pt x="32170" y="50077"/>
                  <a:pt x="32390" y="50517"/>
                  <a:pt x="32610" y="50957"/>
                </a:cubicBezTo>
                <a:cubicBezTo>
                  <a:pt x="32425" y="51028"/>
                  <a:pt x="32205" y="51142"/>
                  <a:pt x="32029" y="51248"/>
                </a:cubicBezTo>
                <a:cubicBezTo>
                  <a:pt x="31809" y="50772"/>
                  <a:pt x="31589" y="50332"/>
                  <a:pt x="31289" y="49927"/>
                </a:cubicBezTo>
                <a:cubicBezTo>
                  <a:pt x="31509" y="49822"/>
                  <a:pt x="31694" y="49742"/>
                  <a:pt x="31914" y="49637"/>
                </a:cubicBezTo>
                <a:close/>
                <a:moveTo>
                  <a:pt x="17943" y="47982"/>
                </a:moveTo>
                <a:cubicBezTo>
                  <a:pt x="18013" y="48316"/>
                  <a:pt x="18083" y="48642"/>
                  <a:pt x="18163" y="48976"/>
                </a:cubicBezTo>
                <a:lnTo>
                  <a:pt x="18339" y="49822"/>
                </a:lnTo>
                <a:cubicBezTo>
                  <a:pt x="18418" y="50183"/>
                  <a:pt x="18488" y="50588"/>
                  <a:pt x="18603" y="50957"/>
                </a:cubicBezTo>
                <a:cubicBezTo>
                  <a:pt x="18304" y="51063"/>
                  <a:pt x="18048" y="51177"/>
                  <a:pt x="17793" y="51283"/>
                </a:cubicBezTo>
                <a:cubicBezTo>
                  <a:pt x="17722" y="50993"/>
                  <a:pt x="17643" y="50702"/>
                  <a:pt x="17608" y="50367"/>
                </a:cubicBezTo>
                <a:cubicBezTo>
                  <a:pt x="17502" y="49822"/>
                  <a:pt x="17353" y="49232"/>
                  <a:pt x="17238" y="48677"/>
                </a:cubicBezTo>
                <a:cubicBezTo>
                  <a:pt x="17203" y="48536"/>
                  <a:pt x="17168" y="48387"/>
                  <a:pt x="17168" y="48237"/>
                </a:cubicBezTo>
                <a:cubicBezTo>
                  <a:pt x="17423" y="48131"/>
                  <a:pt x="17678" y="48061"/>
                  <a:pt x="17943" y="47982"/>
                </a:cubicBezTo>
                <a:close/>
                <a:moveTo>
                  <a:pt x="28868" y="49381"/>
                </a:moveTo>
                <a:cubicBezTo>
                  <a:pt x="29168" y="49927"/>
                  <a:pt x="29423" y="50482"/>
                  <a:pt x="29643" y="50993"/>
                </a:cubicBezTo>
                <a:cubicBezTo>
                  <a:pt x="29493" y="51098"/>
                  <a:pt x="29388" y="51213"/>
                  <a:pt x="29273" y="51318"/>
                </a:cubicBezTo>
                <a:cubicBezTo>
                  <a:pt x="29018" y="50702"/>
                  <a:pt x="28763" y="50112"/>
                  <a:pt x="28507" y="49522"/>
                </a:cubicBezTo>
                <a:cubicBezTo>
                  <a:pt x="28613" y="49452"/>
                  <a:pt x="28763" y="49417"/>
                  <a:pt x="28868" y="49381"/>
                </a:cubicBezTo>
                <a:close/>
                <a:moveTo>
                  <a:pt x="36651" y="49707"/>
                </a:moveTo>
                <a:cubicBezTo>
                  <a:pt x="36906" y="50147"/>
                  <a:pt x="37126" y="50588"/>
                  <a:pt x="37311" y="51063"/>
                </a:cubicBezTo>
                <a:cubicBezTo>
                  <a:pt x="37012" y="51142"/>
                  <a:pt x="36757" y="51177"/>
                  <a:pt x="36466" y="51248"/>
                </a:cubicBezTo>
                <a:cubicBezTo>
                  <a:pt x="36246" y="51318"/>
                  <a:pt x="36026" y="51362"/>
                  <a:pt x="35841" y="51433"/>
                </a:cubicBezTo>
                <a:cubicBezTo>
                  <a:pt x="35656" y="50957"/>
                  <a:pt x="35471" y="50517"/>
                  <a:pt x="35216" y="50077"/>
                </a:cubicBezTo>
                <a:cubicBezTo>
                  <a:pt x="35330" y="50042"/>
                  <a:pt x="35401" y="50042"/>
                  <a:pt x="35506" y="49998"/>
                </a:cubicBezTo>
                <a:cubicBezTo>
                  <a:pt x="35876" y="49892"/>
                  <a:pt x="36246" y="49778"/>
                  <a:pt x="36651" y="49707"/>
                </a:cubicBezTo>
                <a:close/>
                <a:moveTo>
                  <a:pt x="17097" y="48237"/>
                </a:moveTo>
                <a:cubicBezTo>
                  <a:pt x="17133" y="48387"/>
                  <a:pt x="17168" y="48536"/>
                  <a:pt x="17203" y="48677"/>
                </a:cubicBezTo>
                <a:cubicBezTo>
                  <a:pt x="17317" y="49267"/>
                  <a:pt x="17423" y="49822"/>
                  <a:pt x="17538" y="50403"/>
                </a:cubicBezTo>
                <a:cubicBezTo>
                  <a:pt x="17608" y="50702"/>
                  <a:pt x="17678" y="50993"/>
                  <a:pt x="17722" y="51318"/>
                </a:cubicBezTo>
                <a:cubicBezTo>
                  <a:pt x="17538" y="51398"/>
                  <a:pt x="17353" y="51468"/>
                  <a:pt x="17168" y="51538"/>
                </a:cubicBezTo>
                <a:cubicBezTo>
                  <a:pt x="17062" y="51098"/>
                  <a:pt x="16983" y="50623"/>
                  <a:pt x="16913" y="50183"/>
                </a:cubicBezTo>
                <a:cubicBezTo>
                  <a:pt x="16798" y="49602"/>
                  <a:pt x="16692" y="49012"/>
                  <a:pt x="16578" y="48422"/>
                </a:cubicBezTo>
                <a:cubicBezTo>
                  <a:pt x="16763" y="48387"/>
                  <a:pt x="16913" y="48316"/>
                  <a:pt x="17097" y="48237"/>
                </a:cubicBezTo>
                <a:close/>
                <a:moveTo>
                  <a:pt x="24246" y="48677"/>
                </a:moveTo>
                <a:cubicBezTo>
                  <a:pt x="24502" y="49522"/>
                  <a:pt x="24801" y="50332"/>
                  <a:pt x="25056" y="51177"/>
                </a:cubicBezTo>
                <a:cubicBezTo>
                  <a:pt x="24986" y="51213"/>
                  <a:pt x="24942" y="51213"/>
                  <a:pt x="24871" y="51248"/>
                </a:cubicBezTo>
                <a:cubicBezTo>
                  <a:pt x="24686" y="51362"/>
                  <a:pt x="24466" y="51468"/>
                  <a:pt x="24281" y="51582"/>
                </a:cubicBezTo>
                <a:cubicBezTo>
                  <a:pt x="24026" y="50702"/>
                  <a:pt x="23771" y="49857"/>
                  <a:pt x="23515" y="48976"/>
                </a:cubicBezTo>
                <a:cubicBezTo>
                  <a:pt x="23736" y="48862"/>
                  <a:pt x="23991" y="48792"/>
                  <a:pt x="24246" y="48677"/>
                </a:cubicBezTo>
                <a:close/>
                <a:moveTo>
                  <a:pt x="28428" y="49558"/>
                </a:moveTo>
                <a:cubicBezTo>
                  <a:pt x="28727" y="50147"/>
                  <a:pt x="28983" y="50737"/>
                  <a:pt x="29203" y="51362"/>
                </a:cubicBezTo>
                <a:cubicBezTo>
                  <a:pt x="29088" y="51468"/>
                  <a:pt x="28983" y="51538"/>
                  <a:pt x="28833" y="51653"/>
                </a:cubicBezTo>
                <a:cubicBezTo>
                  <a:pt x="28613" y="51028"/>
                  <a:pt x="28358" y="50367"/>
                  <a:pt x="28067" y="49707"/>
                </a:cubicBezTo>
                <a:cubicBezTo>
                  <a:pt x="28173" y="49672"/>
                  <a:pt x="28322" y="49602"/>
                  <a:pt x="28428" y="49558"/>
                </a:cubicBezTo>
                <a:close/>
                <a:moveTo>
                  <a:pt x="31254" y="49963"/>
                </a:moveTo>
                <a:cubicBezTo>
                  <a:pt x="31509" y="50367"/>
                  <a:pt x="31765" y="50808"/>
                  <a:pt x="31985" y="51283"/>
                </a:cubicBezTo>
                <a:cubicBezTo>
                  <a:pt x="31809" y="51398"/>
                  <a:pt x="31624" y="51503"/>
                  <a:pt x="31474" y="51653"/>
                </a:cubicBezTo>
                <a:cubicBezTo>
                  <a:pt x="31254" y="51142"/>
                  <a:pt x="31034" y="50658"/>
                  <a:pt x="30744" y="50218"/>
                </a:cubicBezTo>
                <a:cubicBezTo>
                  <a:pt x="30928" y="50147"/>
                  <a:pt x="31069" y="50042"/>
                  <a:pt x="31254" y="49963"/>
                </a:cubicBezTo>
                <a:close/>
                <a:moveTo>
                  <a:pt x="16543" y="48457"/>
                </a:moveTo>
                <a:cubicBezTo>
                  <a:pt x="16657" y="49047"/>
                  <a:pt x="16728" y="49637"/>
                  <a:pt x="16842" y="50218"/>
                </a:cubicBezTo>
                <a:cubicBezTo>
                  <a:pt x="16948" y="50658"/>
                  <a:pt x="17018" y="51098"/>
                  <a:pt x="17097" y="51582"/>
                </a:cubicBezTo>
                <a:cubicBezTo>
                  <a:pt x="16913" y="51618"/>
                  <a:pt x="16763" y="51688"/>
                  <a:pt x="16578" y="51723"/>
                </a:cubicBezTo>
                <a:cubicBezTo>
                  <a:pt x="16508" y="51318"/>
                  <a:pt x="16437" y="50922"/>
                  <a:pt x="16358" y="50517"/>
                </a:cubicBezTo>
                <a:cubicBezTo>
                  <a:pt x="16252" y="49892"/>
                  <a:pt x="16138" y="49232"/>
                  <a:pt x="16032" y="48607"/>
                </a:cubicBezTo>
                <a:cubicBezTo>
                  <a:pt x="16217" y="48571"/>
                  <a:pt x="16358" y="48501"/>
                  <a:pt x="16543" y="48457"/>
                </a:cubicBezTo>
                <a:close/>
                <a:moveTo>
                  <a:pt x="35181" y="50077"/>
                </a:moveTo>
                <a:cubicBezTo>
                  <a:pt x="35401" y="50517"/>
                  <a:pt x="35621" y="50957"/>
                  <a:pt x="35771" y="51433"/>
                </a:cubicBezTo>
                <a:cubicBezTo>
                  <a:pt x="35286" y="51538"/>
                  <a:pt x="34846" y="51688"/>
                  <a:pt x="34406" y="51873"/>
                </a:cubicBezTo>
                <a:cubicBezTo>
                  <a:pt x="34230" y="51398"/>
                  <a:pt x="34045" y="50957"/>
                  <a:pt x="33825" y="50517"/>
                </a:cubicBezTo>
                <a:cubicBezTo>
                  <a:pt x="34265" y="50367"/>
                  <a:pt x="34705" y="50218"/>
                  <a:pt x="35181" y="50077"/>
                </a:cubicBezTo>
                <a:close/>
                <a:moveTo>
                  <a:pt x="43765" y="50262"/>
                </a:moveTo>
                <a:cubicBezTo>
                  <a:pt x="44020" y="50808"/>
                  <a:pt x="44240" y="51362"/>
                  <a:pt x="44425" y="51908"/>
                </a:cubicBezTo>
                <a:cubicBezTo>
                  <a:pt x="44240" y="51896"/>
                  <a:pt x="44056" y="51893"/>
                  <a:pt x="43873" y="51893"/>
                </a:cubicBezTo>
                <a:cubicBezTo>
                  <a:pt x="43505" y="51893"/>
                  <a:pt x="43139" y="51908"/>
                  <a:pt x="42770" y="51908"/>
                </a:cubicBezTo>
                <a:cubicBezTo>
                  <a:pt x="42629" y="51362"/>
                  <a:pt x="42409" y="50843"/>
                  <a:pt x="42153" y="50367"/>
                </a:cubicBezTo>
                <a:cubicBezTo>
                  <a:pt x="42699" y="50297"/>
                  <a:pt x="43254" y="50297"/>
                  <a:pt x="43765" y="50262"/>
                </a:cubicBezTo>
                <a:close/>
                <a:moveTo>
                  <a:pt x="23445" y="49012"/>
                </a:moveTo>
                <a:cubicBezTo>
                  <a:pt x="23736" y="49892"/>
                  <a:pt x="23991" y="50737"/>
                  <a:pt x="24211" y="51618"/>
                </a:cubicBezTo>
                <a:cubicBezTo>
                  <a:pt x="23956" y="51759"/>
                  <a:pt x="23700" y="51873"/>
                  <a:pt x="23401" y="52023"/>
                </a:cubicBezTo>
                <a:cubicBezTo>
                  <a:pt x="23146" y="51142"/>
                  <a:pt x="22890" y="50218"/>
                  <a:pt x="22635" y="49337"/>
                </a:cubicBezTo>
                <a:cubicBezTo>
                  <a:pt x="22890" y="49232"/>
                  <a:pt x="23181" y="49117"/>
                  <a:pt x="23445" y="49012"/>
                </a:cubicBezTo>
                <a:close/>
                <a:moveTo>
                  <a:pt x="28023" y="49742"/>
                </a:moveTo>
                <a:cubicBezTo>
                  <a:pt x="28287" y="50403"/>
                  <a:pt x="28578" y="51063"/>
                  <a:pt x="28798" y="51688"/>
                </a:cubicBezTo>
                <a:cubicBezTo>
                  <a:pt x="28648" y="51803"/>
                  <a:pt x="28543" y="51908"/>
                  <a:pt x="28393" y="52023"/>
                </a:cubicBezTo>
                <a:cubicBezTo>
                  <a:pt x="28173" y="51318"/>
                  <a:pt x="27882" y="50623"/>
                  <a:pt x="27627" y="49927"/>
                </a:cubicBezTo>
                <a:cubicBezTo>
                  <a:pt x="27733" y="49857"/>
                  <a:pt x="27882" y="49822"/>
                  <a:pt x="28023" y="49742"/>
                </a:cubicBezTo>
                <a:close/>
                <a:moveTo>
                  <a:pt x="42074" y="50367"/>
                </a:moveTo>
                <a:cubicBezTo>
                  <a:pt x="42330" y="50843"/>
                  <a:pt x="42550" y="51362"/>
                  <a:pt x="42735" y="51908"/>
                </a:cubicBezTo>
                <a:cubicBezTo>
                  <a:pt x="42224" y="51943"/>
                  <a:pt x="41713" y="51979"/>
                  <a:pt x="41229" y="52023"/>
                </a:cubicBezTo>
                <a:cubicBezTo>
                  <a:pt x="41053" y="51503"/>
                  <a:pt x="40868" y="50993"/>
                  <a:pt x="40648" y="50517"/>
                </a:cubicBezTo>
                <a:cubicBezTo>
                  <a:pt x="41159" y="50438"/>
                  <a:pt x="41634" y="50403"/>
                  <a:pt x="42074" y="50367"/>
                </a:cubicBezTo>
                <a:close/>
                <a:moveTo>
                  <a:pt x="43835" y="50262"/>
                </a:moveTo>
                <a:cubicBezTo>
                  <a:pt x="44425" y="50262"/>
                  <a:pt x="45015" y="50297"/>
                  <a:pt x="45561" y="50332"/>
                </a:cubicBezTo>
                <a:cubicBezTo>
                  <a:pt x="45816" y="50843"/>
                  <a:pt x="46036" y="51433"/>
                  <a:pt x="46221" y="52023"/>
                </a:cubicBezTo>
                <a:cubicBezTo>
                  <a:pt x="45675" y="51943"/>
                  <a:pt x="45050" y="51908"/>
                  <a:pt x="44460" y="51908"/>
                </a:cubicBezTo>
                <a:cubicBezTo>
                  <a:pt x="44310" y="51362"/>
                  <a:pt x="44090" y="50808"/>
                  <a:pt x="43835" y="50262"/>
                </a:cubicBezTo>
                <a:close/>
                <a:moveTo>
                  <a:pt x="15997" y="48642"/>
                </a:moveTo>
                <a:cubicBezTo>
                  <a:pt x="16103" y="49267"/>
                  <a:pt x="16217" y="49892"/>
                  <a:pt x="16323" y="50517"/>
                </a:cubicBezTo>
                <a:cubicBezTo>
                  <a:pt x="16402" y="50957"/>
                  <a:pt x="16472" y="51362"/>
                  <a:pt x="16508" y="51759"/>
                </a:cubicBezTo>
                <a:cubicBezTo>
                  <a:pt x="16252" y="51838"/>
                  <a:pt x="15962" y="51943"/>
                  <a:pt x="15698" y="52058"/>
                </a:cubicBezTo>
                <a:cubicBezTo>
                  <a:pt x="15627" y="51538"/>
                  <a:pt x="15557" y="51063"/>
                  <a:pt x="15477" y="50588"/>
                </a:cubicBezTo>
                <a:cubicBezTo>
                  <a:pt x="15372" y="50042"/>
                  <a:pt x="15301" y="49452"/>
                  <a:pt x="15187" y="48897"/>
                </a:cubicBezTo>
                <a:cubicBezTo>
                  <a:pt x="15442" y="48827"/>
                  <a:pt x="15698" y="48721"/>
                  <a:pt x="15962" y="48642"/>
                </a:cubicBezTo>
                <a:close/>
                <a:moveTo>
                  <a:pt x="30708" y="50262"/>
                </a:moveTo>
                <a:cubicBezTo>
                  <a:pt x="30964" y="50702"/>
                  <a:pt x="31219" y="51177"/>
                  <a:pt x="31404" y="51688"/>
                </a:cubicBezTo>
                <a:cubicBezTo>
                  <a:pt x="31219" y="51838"/>
                  <a:pt x="31034" y="51979"/>
                  <a:pt x="30849" y="52163"/>
                </a:cubicBezTo>
                <a:cubicBezTo>
                  <a:pt x="30664" y="51618"/>
                  <a:pt x="30409" y="51098"/>
                  <a:pt x="30154" y="50623"/>
                </a:cubicBezTo>
                <a:cubicBezTo>
                  <a:pt x="30339" y="50517"/>
                  <a:pt x="30523" y="50367"/>
                  <a:pt x="30708" y="50262"/>
                </a:cubicBezTo>
                <a:close/>
                <a:moveTo>
                  <a:pt x="40613" y="50517"/>
                </a:moveTo>
                <a:cubicBezTo>
                  <a:pt x="40833" y="50993"/>
                  <a:pt x="41009" y="51503"/>
                  <a:pt x="41159" y="52023"/>
                </a:cubicBezTo>
                <a:cubicBezTo>
                  <a:pt x="40613" y="52093"/>
                  <a:pt x="40058" y="52163"/>
                  <a:pt x="39547" y="52243"/>
                </a:cubicBezTo>
                <a:cubicBezTo>
                  <a:pt x="39398" y="51723"/>
                  <a:pt x="39213" y="51248"/>
                  <a:pt x="39028" y="50772"/>
                </a:cubicBezTo>
                <a:cubicBezTo>
                  <a:pt x="39547" y="50658"/>
                  <a:pt x="40093" y="50588"/>
                  <a:pt x="40613" y="50517"/>
                </a:cubicBezTo>
                <a:close/>
                <a:moveTo>
                  <a:pt x="45631" y="50332"/>
                </a:moveTo>
                <a:cubicBezTo>
                  <a:pt x="46150" y="50367"/>
                  <a:pt x="46626" y="50438"/>
                  <a:pt x="47101" y="50517"/>
                </a:cubicBezTo>
                <a:cubicBezTo>
                  <a:pt x="47392" y="51063"/>
                  <a:pt x="47612" y="51653"/>
                  <a:pt x="47797" y="52278"/>
                </a:cubicBezTo>
                <a:cubicBezTo>
                  <a:pt x="47321" y="52163"/>
                  <a:pt x="46811" y="52093"/>
                  <a:pt x="46291" y="52023"/>
                </a:cubicBezTo>
                <a:cubicBezTo>
                  <a:pt x="46115" y="51433"/>
                  <a:pt x="45895" y="50843"/>
                  <a:pt x="45631" y="50332"/>
                </a:cubicBezTo>
                <a:close/>
                <a:moveTo>
                  <a:pt x="33790" y="50517"/>
                </a:moveTo>
                <a:cubicBezTo>
                  <a:pt x="34010" y="50957"/>
                  <a:pt x="34186" y="51398"/>
                  <a:pt x="34336" y="51873"/>
                </a:cubicBezTo>
                <a:cubicBezTo>
                  <a:pt x="33966" y="52023"/>
                  <a:pt x="33570" y="52163"/>
                  <a:pt x="33235" y="52348"/>
                </a:cubicBezTo>
                <a:cubicBezTo>
                  <a:pt x="33050" y="51873"/>
                  <a:pt x="32909" y="51433"/>
                  <a:pt x="32689" y="50957"/>
                </a:cubicBezTo>
                <a:cubicBezTo>
                  <a:pt x="33050" y="50808"/>
                  <a:pt x="33420" y="50658"/>
                  <a:pt x="33790" y="50517"/>
                </a:cubicBezTo>
                <a:close/>
                <a:moveTo>
                  <a:pt x="27548" y="49963"/>
                </a:moveTo>
                <a:cubicBezTo>
                  <a:pt x="27847" y="50658"/>
                  <a:pt x="28102" y="51362"/>
                  <a:pt x="28358" y="52058"/>
                </a:cubicBezTo>
                <a:cubicBezTo>
                  <a:pt x="28208" y="52163"/>
                  <a:pt x="28067" y="52278"/>
                  <a:pt x="27917" y="52384"/>
                </a:cubicBezTo>
                <a:cubicBezTo>
                  <a:pt x="27627" y="51653"/>
                  <a:pt x="27363" y="50922"/>
                  <a:pt x="27072" y="50183"/>
                </a:cubicBezTo>
                <a:cubicBezTo>
                  <a:pt x="27257" y="50112"/>
                  <a:pt x="27407" y="50042"/>
                  <a:pt x="27548" y="49963"/>
                </a:cubicBezTo>
                <a:close/>
                <a:moveTo>
                  <a:pt x="15152" y="48941"/>
                </a:moveTo>
                <a:cubicBezTo>
                  <a:pt x="15222" y="49487"/>
                  <a:pt x="15337" y="50042"/>
                  <a:pt x="15407" y="50588"/>
                </a:cubicBezTo>
                <a:cubicBezTo>
                  <a:pt x="15477" y="51063"/>
                  <a:pt x="15557" y="51582"/>
                  <a:pt x="15662" y="52058"/>
                </a:cubicBezTo>
                <a:cubicBezTo>
                  <a:pt x="15372" y="52163"/>
                  <a:pt x="15117" y="52278"/>
                  <a:pt x="14861" y="52419"/>
                </a:cubicBezTo>
                <a:cubicBezTo>
                  <a:pt x="14782" y="51979"/>
                  <a:pt x="14712" y="51538"/>
                  <a:pt x="14641" y="51142"/>
                </a:cubicBezTo>
                <a:cubicBezTo>
                  <a:pt x="14562" y="50482"/>
                  <a:pt x="14456" y="49857"/>
                  <a:pt x="14342" y="49197"/>
                </a:cubicBezTo>
                <a:cubicBezTo>
                  <a:pt x="14641" y="49117"/>
                  <a:pt x="14896" y="49012"/>
                  <a:pt x="15152" y="48941"/>
                </a:cubicBezTo>
                <a:close/>
                <a:moveTo>
                  <a:pt x="22600" y="49337"/>
                </a:moveTo>
                <a:cubicBezTo>
                  <a:pt x="22855" y="50262"/>
                  <a:pt x="23110" y="51177"/>
                  <a:pt x="23366" y="52058"/>
                </a:cubicBezTo>
                <a:cubicBezTo>
                  <a:pt x="23075" y="52199"/>
                  <a:pt x="22820" y="52348"/>
                  <a:pt x="22565" y="52463"/>
                </a:cubicBezTo>
                <a:cubicBezTo>
                  <a:pt x="22301" y="51503"/>
                  <a:pt x="22045" y="50588"/>
                  <a:pt x="21790" y="49672"/>
                </a:cubicBezTo>
                <a:cubicBezTo>
                  <a:pt x="22045" y="49558"/>
                  <a:pt x="22301" y="49452"/>
                  <a:pt x="22600" y="49337"/>
                </a:cubicBezTo>
                <a:close/>
                <a:moveTo>
                  <a:pt x="38958" y="50772"/>
                </a:moveTo>
                <a:cubicBezTo>
                  <a:pt x="39178" y="51248"/>
                  <a:pt x="39327" y="51723"/>
                  <a:pt x="39468" y="52243"/>
                </a:cubicBezTo>
                <a:cubicBezTo>
                  <a:pt x="38922" y="52313"/>
                  <a:pt x="38368" y="52419"/>
                  <a:pt x="37857" y="52533"/>
                </a:cubicBezTo>
                <a:cubicBezTo>
                  <a:pt x="37707" y="52023"/>
                  <a:pt x="37567" y="51538"/>
                  <a:pt x="37382" y="51098"/>
                </a:cubicBezTo>
                <a:cubicBezTo>
                  <a:pt x="37928" y="50993"/>
                  <a:pt x="38447" y="50878"/>
                  <a:pt x="38958" y="50772"/>
                </a:cubicBezTo>
                <a:close/>
                <a:moveTo>
                  <a:pt x="47172" y="50552"/>
                </a:moveTo>
                <a:lnTo>
                  <a:pt x="47172" y="50552"/>
                </a:lnTo>
                <a:cubicBezTo>
                  <a:pt x="47541" y="50588"/>
                  <a:pt x="47876" y="50702"/>
                  <a:pt x="48237" y="50772"/>
                </a:cubicBezTo>
                <a:cubicBezTo>
                  <a:pt x="48536" y="51318"/>
                  <a:pt x="48792" y="51943"/>
                  <a:pt x="49012" y="52568"/>
                </a:cubicBezTo>
                <a:cubicBezTo>
                  <a:pt x="48642" y="52463"/>
                  <a:pt x="48237" y="52348"/>
                  <a:pt x="47876" y="52278"/>
                </a:cubicBezTo>
                <a:cubicBezTo>
                  <a:pt x="47691" y="51688"/>
                  <a:pt x="47471" y="51098"/>
                  <a:pt x="47172" y="50552"/>
                </a:cubicBezTo>
                <a:close/>
                <a:moveTo>
                  <a:pt x="30118" y="50658"/>
                </a:moveTo>
                <a:cubicBezTo>
                  <a:pt x="30374" y="51142"/>
                  <a:pt x="30629" y="51653"/>
                  <a:pt x="30814" y="52199"/>
                </a:cubicBezTo>
                <a:cubicBezTo>
                  <a:pt x="30664" y="52348"/>
                  <a:pt x="30523" y="52533"/>
                  <a:pt x="30374" y="52718"/>
                </a:cubicBezTo>
                <a:lnTo>
                  <a:pt x="30339" y="52753"/>
                </a:lnTo>
                <a:cubicBezTo>
                  <a:pt x="30154" y="52199"/>
                  <a:pt x="29934" y="51618"/>
                  <a:pt x="29678" y="51028"/>
                </a:cubicBezTo>
                <a:cubicBezTo>
                  <a:pt x="29749" y="50993"/>
                  <a:pt x="29784" y="50957"/>
                  <a:pt x="29828" y="50922"/>
                </a:cubicBezTo>
                <a:cubicBezTo>
                  <a:pt x="29934" y="50843"/>
                  <a:pt x="30004" y="50737"/>
                  <a:pt x="30118" y="50658"/>
                </a:cubicBezTo>
                <a:close/>
                <a:moveTo>
                  <a:pt x="14307" y="49197"/>
                </a:moveTo>
                <a:cubicBezTo>
                  <a:pt x="14421" y="49857"/>
                  <a:pt x="14491" y="50517"/>
                  <a:pt x="14597" y="51142"/>
                </a:cubicBezTo>
                <a:cubicBezTo>
                  <a:pt x="14676" y="51582"/>
                  <a:pt x="14712" y="51979"/>
                  <a:pt x="14782" y="52419"/>
                </a:cubicBezTo>
                <a:cubicBezTo>
                  <a:pt x="14527" y="52533"/>
                  <a:pt x="14271" y="52683"/>
                  <a:pt x="13981" y="52789"/>
                </a:cubicBezTo>
                <a:cubicBezTo>
                  <a:pt x="13902" y="52278"/>
                  <a:pt x="13831" y="51723"/>
                  <a:pt x="13761" y="51177"/>
                </a:cubicBezTo>
                <a:cubicBezTo>
                  <a:pt x="13681" y="50623"/>
                  <a:pt x="13611" y="50042"/>
                  <a:pt x="13497" y="49452"/>
                </a:cubicBezTo>
                <a:cubicBezTo>
                  <a:pt x="13796" y="49381"/>
                  <a:pt x="14051" y="49302"/>
                  <a:pt x="14307" y="49197"/>
                </a:cubicBezTo>
                <a:close/>
                <a:moveTo>
                  <a:pt x="32645" y="50993"/>
                </a:moveTo>
                <a:cubicBezTo>
                  <a:pt x="32830" y="51433"/>
                  <a:pt x="33015" y="51908"/>
                  <a:pt x="33165" y="52384"/>
                </a:cubicBezTo>
                <a:cubicBezTo>
                  <a:pt x="32945" y="52498"/>
                  <a:pt x="32724" y="52639"/>
                  <a:pt x="32540" y="52789"/>
                </a:cubicBezTo>
                <a:cubicBezTo>
                  <a:pt x="32425" y="52384"/>
                  <a:pt x="32319" y="51979"/>
                  <a:pt x="32170" y="51618"/>
                </a:cubicBezTo>
                <a:cubicBezTo>
                  <a:pt x="32135" y="51503"/>
                  <a:pt x="32099" y="51433"/>
                  <a:pt x="32064" y="51318"/>
                </a:cubicBezTo>
                <a:cubicBezTo>
                  <a:pt x="32249" y="51213"/>
                  <a:pt x="32425" y="51098"/>
                  <a:pt x="32645" y="50993"/>
                </a:cubicBezTo>
                <a:close/>
                <a:moveTo>
                  <a:pt x="27037" y="50218"/>
                </a:moveTo>
                <a:cubicBezTo>
                  <a:pt x="27328" y="50922"/>
                  <a:pt x="27583" y="51688"/>
                  <a:pt x="27847" y="52463"/>
                </a:cubicBezTo>
                <a:cubicBezTo>
                  <a:pt x="27662" y="52568"/>
                  <a:pt x="27477" y="52718"/>
                  <a:pt x="27328" y="52824"/>
                </a:cubicBezTo>
                <a:cubicBezTo>
                  <a:pt x="27072" y="52058"/>
                  <a:pt x="26817" y="51248"/>
                  <a:pt x="26526" y="50482"/>
                </a:cubicBezTo>
                <a:cubicBezTo>
                  <a:pt x="26703" y="50367"/>
                  <a:pt x="26852" y="50297"/>
                  <a:pt x="27037" y="50218"/>
                </a:cubicBezTo>
                <a:close/>
                <a:moveTo>
                  <a:pt x="37346" y="51098"/>
                </a:moveTo>
                <a:cubicBezTo>
                  <a:pt x="37531" y="51582"/>
                  <a:pt x="37672" y="52023"/>
                  <a:pt x="37787" y="52533"/>
                </a:cubicBezTo>
                <a:cubicBezTo>
                  <a:pt x="37602" y="52568"/>
                  <a:pt x="37417" y="52604"/>
                  <a:pt x="37197" y="52639"/>
                </a:cubicBezTo>
                <a:cubicBezTo>
                  <a:pt x="36906" y="52718"/>
                  <a:pt x="36572" y="52789"/>
                  <a:pt x="36281" y="52859"/>
                </a:cubicBezTo>
                <a:cubicBezTo>
                  <a:pt x="36132" y="52384"/>
                  <a:pt x="36026" y="51908"/>
                  <a:pt x="35841" y="51468"/>
                </a:cubicBezTo>
                <a:cubicBezTo>
                  <a:pt x="36061" y="51433"/>
                  <a:pt x="36281" y="51362"/>
                  <a:pt x="36466" y="51318"/>
                </a:cubicBezTo>
                <a:cubicBezTo>
                  <a:pt x="36757" y="51248"/>
                  <a:pt x="37047" y="51177"/>
                  <a:pt x="37346" y="51098"/>
                </a:cubicBezTo>
                <a:close/>
                <a:moveTo>
                  <a:pt x="21719" y="49707"/>
                </a:moveTo>
                <a:cubicBezTo>
                  <a:pt x="21975" y="50623"/>
                  <a:pt x="22230" y="51582"/>
                  <a:pt x="22485" y="52498"/>
                </a:cubicBezTo>
                <a:cubicBezTo>
                  <a:pt x="22230" y="52639"/>
                  <a:pt x="21940" y="52753"/>
                  <a:pt x="21640" y="52903"/>
                </a:cubicBezTo>
                <a:cubicBezTo>
                  <a:pt x="21420" y="51943"/>
                  <a:pt x="21165" y="50993"/>
                  <a:pt x="20910" y="50042"/>
                </a:cubicBezTo>
                <a:cubicBezTo>
                  <a:pt x="21200" y="49927"/>
                  <a:pt x="21464" y="49822"/>
                  <a:pt x="21719" y="49707"/>
                </a:cubicBezTo>
                <a:close/>
                <a:moveTo>
                  <a:pt x="13461" y="49487"/>
                </a:moveTo>
                <a:cubicBezTo>
                  <a:pt x="13541" y="50077"/>
                  <a:pt x="13611" y="50623"/>
                  <a:pt x="13717" y="51213"/>
                </a:cubicBezTo>
                <a:cubicBezTo>
                  <a:pt x="13796" y="51723"/>
                  <a:pt x="13866" y="52278"/>
                  <a:pt x="13937" y="52824"/>
                </a:cubicBezTo>
                <a:cubicBezTo>
                  <a:pt x="13866" y="52824"/>
                  <a:pt x="13831" y="52859"/>
                  <a:pt x="13796" y="52903"/>
                </a:cubicBezTo>
                <a:cubicBezTo>
                  <a:pt x="13576" y="53009"/>
                  <a:pt x="13356" y="53079"/>
                  <a:pt x="13136" y="53194"/>
                </a:cubicBezTo>
                <a:cubicBezTo>
                  <a:pt x="13056" y="52683"/>
                  <a:pt x="12986" y="52163"/>
                  <a:pt x="12916" y="51653"/>
                </a:cubicBezTo>
                <a:cubicBezTo>
                  <a:pt x="12836" y="51028"/>
                  <a:pt x="12766" y="50367"/>
                  <a:pt x="12660" y="49742"/>
                </a:cubicBezTo>
                <a:cubicBezTo>
                  <a:pt x="12916" y="49637"/>
                  <a:pt x="13206" y="49558"/>
                  <a:pt x="13461" y="49487"/>
                </a:cubicBezTo>
                <a:close/>
                <a:moveTo>
                  <a:pt x="20874" y="50042"/>
                </a:moveTo>
                <a:cubicBezTo>
                  <a:pt x="21130" y="51028"/>
                  <a:pt x="21350" y="51979"/>
                  <a:pt x="21605" y="52903"/>
                </a:cubicBezTo>
                <a:cubicBezTo>
                  <a:pt x="21535" y="52938"/>
                  <a:pt x="21464" y="52973"/>
                  <a:pt x="21385" y="53009"/>
                </a:cubicBezTo>
                <a:cubicBezTo>
                  <a:pt x="21244" y="53079"/>
                  <a:pt x="21094" y="53158"/>
                  <a:pt x="20945" y="53194"/>
                </a:cubicBezTo>
                <a:cubicBezTo>
                  <a:pt x="20725" y="52243"/>
                  <a:pt x="20505" y="51248"/>
                  <a:pt x="20249" y="50262"/>
                </a:cubicBezTo>
                <a:cubicBezTo>
                  <a:pt x="20399" y="50218"/>
                  <a:pt x="20505" y="50183"/>
                  <a:pt x="20654" y="50112"/>
                </a:cubicBezTo>
                <a:cubicBezTo>
                  <a:pt x="20725" y="50112"/>
                  <a:pt x="20804" y="50077"/>
                  <a:pt x="20874" y="50042"/>
                </a:cubicBezTo>
                <a:close/>
                <a:moveTo>
                  <a:pt x="31985" y="51362"/>
                </a:moveTo>
                <a:cubicBezTo>
                  <a:pt x="32029" y="51433"/>
                  <a:pt x="32099" y="51538"/>
                  <a:pt x="32135" y="51653"/>
                </a:cubicBezTo>
                <a:cubicBezTo>
                  <a:pt x="32249" y="52023"/>
                  <a:pt x="32390" y="52419"/>
                  <a:pt x="32469" y="52824"/>
                </a:cubicBezTo>
                <a:cubicBezTo>
                  <a:pt x="32284" y="52938"/>
                  <a:pt x="32099" y="53079"/>
                  <a:pt x="31950" y="53229"/>
                </a:cubicBezTo>
                <a:cubicBezTo>
                  <a:pt x="31844" y="52718"/>
                  <a:pt x="31694" y="52243"/>
                  <a:pt x="31509" y="51759"/>
                </a:cubicBezTo>
                <a:cubicBezTo>
                  <a:pt x="31509" y="51723"/>
                  <a:pt x="31474" y="51723"/>
                  <a:pt x="31474" y="51688"/>
                </a:cubicBezTo>
                <a:cubicBezTo>
                  <a:pt x="31659" y="51582"/>
                  <a:pt x="31809" y="51468"/>
                  <a:pt x="31985" y="51362"/>
                </a:cubicBezTo>
                <a:close/>
                <a:moveTo>
                  <a:pt x="26482" y="50482"/>
                </a:moveTo>
                <a:cubicBezTo>
                  <a:pt x="26747" y="51283"/>
                  <a:pt x="27002" y="52093"/>
                  <a:pt x="27257" y="52859"/>
                </a:cubicBezTo>
                <a:cubicBezTo>
                  <a:pt x="27072" y="53009"/>
                  <a:pt x="26887" y="53158"/>
                  <a:pt x="26667" y="53299"/>
                </a:cubicBezTo>
                <a:cubicBezTo>
                  <a:pt x="26412" y="52463"/>
                  <a:pt x="26157" y="51618"/>
                  <a:pt x="25901" y="50808"/>
                </a:cubicBezTo>
                <a:cubicBezTo>
                  <a:pt x="26086" y="50702"/>
                  <a:pt x="26262" y="50588"/>
                  <a:pt x="26482" y="50482"/>
                </a:cubicBezTo>
                <a:close/>
                <a:moveTo>
                  <a:pt x="29643" y="51063"/>
                </a:moveTo>
                <a:cubicBezTo>
                  <a:pt x="29898" y="51653"/>
                  <a:pt x="30118" y="52243"/>
                  <a:pt x="30303" y="52824"/>
                </a:cubicBezTo>
                <a:cubicBezTo>
                  <a:pt x="30154" y="52973"/>
                  <a:pt x="30048" y="53158"/>
                  <a:pt x="29934" y="53299"/>
                </a:cubicBezTo>
                <a:cubicBezTo>
                  <a:pt x="29749" y="52639"/>
                  <a:pt x="29529" y="52023"/>
                  <a:pt x="29273" y="51362"/>
                </a:cubicBezTo>
                <a:cubicBezTo>
                  <a:pt x="29423" y="51283"/>
                  <a:pt x="29529" y="51177"/>
                  <a:pt x="29643" y="51063"/>
                </a:cubicBezTo>
                <a:close/>
                <a:moveTo>
                  <a:pt x="35806" y="51503"/>
                </a:moveTo>
                <a:cubicBezTo>
                  <a:pt x="35947" y="51908"/>
                  <a:pt x="36096" y="52384"/>
                  <a:pt x="36211" y="52859"/>
                </a:cubicBezTo>
                <a:cubicBezTo>
                  <a:pt x="35727" y="52973"/>
                  <a:pt x="35286" y="53123"/>
                  <a:pt x="34811" y="53299"/>
                </a:cubicBezTo>
                <a:cubicBezTo>
                  <a:pt x="34705" y="52789"/>
                  <a:pt x="34556" y="52348"/>
                  <a:pt x="34406" y="51908"/>
                </a:cubicBezTo>
                <a:cubicBezTo>
                  <a:pt x="34846" y="51759"/>
                  <a:pt x="35330" y="51618"/>
                  <a:pt x="35806" y="51503"/>
                </a:cubicBezTo>
                <a:close/>
                <a:moveTo>
                  <a:pt x="12616" y="49742"/>
                </a:moveTo>
                <a:cubicBezTo>
                  <a:pt x="12695" y="50403"/>
                  <a:pt x="12766" y="51028"/>
                  <a:pt x="12880" y="51653"/>
                </a:cubicBezTo>
                <a:cubicBezTo>
                  <a:pt x="12951" y="52163"/>
                  <a:pt x="13021" y="52718"/>
                  <a:pt x="13056" y="53229"/>
                </a:cubicBezTo>
                <a:cubicBezTo>
                  <a:pt x="12801" y="53343"/>
                  <a:pt x="12546" y="53449"/>
                  <a:pt x="12255" y="53599"/>
                </a:cubicBezTo>
                <a:cubicBezTo>
                  <a:pt x="12176" y="52973"/>
                  <a:pt x="12106" y="52348"/>
                  <a:pt x="12035" y="51723"/>
                </a:cubicBezTo>
                <a:cubicBezTo>
                  <a:pt x="11956" y="51177"/>
                  <a:pt x="11885" y="50588"/>
                  <a:pt x="11815" y="49963"/>
                </a:cubicBezTo>
                <a:cubicBezTo>
                  <a:pt x="12070" y="49892"/>
                  <a:pt x="12326" y="49822"/>
                  <a:pt x="12616" y="49742"/>
                </a:cubicBezTo>
                <a:close/>
                <a:moveTo>
                  <a:pt x="20214" y="50297"/>
                </a:moveTo>
                <a:cubicBezTo>
                  <a:pt x="20434" y="51283"/>
                  <a:pt x="20689" y="52278"/>
                  <a:pt x="20910" y="53229"/>
                </a:cubicBezTo>
                <a:cubicBezTo>
                  <a:pt x="20654" y="53343"/>
                  <a:pt x="20399" y="53449"/>
                  <a:pt x="20144" y="53599"/>
                </a:cubicBezTo>
                <a:cubicBezTo>
                  <a:pt x="19923" y="52604"/>
                  <a:pt x="19703" y="51618"/>
                  <a:pt x="19483" y="50588"/>
                </a:cubicBezTo>
                <a:cubicBezTo>
                  <a:pt x="19739" y="50482"/>
                  <a:pt x="19959" y="50403"/>
                  <a:pt x="20214" y="50297"/>
                </a:cubicBezTo>
                <a:close/>
                <a:moveTo>
                  <a:pt x="25822" y="50808"/>
                </a:moveTo>
                <a:cubicBezTo>
                  <a:pt x="26121" y="51653"/>
                  <a:pt x="26377" y="52498"/>
                  <a:pt x="26632" y="53343"/>
                </a:cubicBezTo>
                <a:cubicBezTo>
                  <a:pt x="26377" y="53519"/>
                  <a:pt x="26157" y="53669"/>
                  <a:pt x="25901" y="53819"/>
                </a:cubicBezTo>
                <a:cubicBezTo>
                  <a:pt x="25646" y="52973"/>
                  <a:pt x="25382" y="52093"/>
                  <a:pt x="25127" y="51213"/>
                </a:cubicBezTo>
                <a:cubicBezTo>
                  <a:pt x="25347" y="51063"/>
                  <a:pt x="25602" y="50957"/>
                  <a:pt x="25822" y="50808"/>
                </a:cubicBezTo>
                <a:close/>
                <a:moveTo>
                  <a:pt x="29238" y="51398"/>
                </a:moveTo>
                <a:cubicBezTo>
                  <a:pt x="29493" y="52058"/>
                  <a:pt x="29713" y="52683"/>
                  <a:pt x="29898" y="53343"/>
                </a:cubicBezTo>
                <a:cubicBezTo>
                  <a:pt x="29828" y="53449"/>
                  <a:pt x="29749" y="53519"/>
                  <a:pt x="29713" y="53634"/>
                </a:cubicBezTo>
                <a:cubicBezTo>
                  <a:pt x="29643" y="53704"/>
                  <a:pt x="29608" y="53739"/>
                  <a:pt x="29564" y="53819"/>
                </a:cubicBezTo>
                <a:cubicBezTo>
                  <a:pt x="29344" y="53123"/>
                  <a:pt x="29124" y="52419"/>
                  <a:pt x="28868" y="51723"/>
                </a:cubicBezTo>
                <a:cubicBezTo>
                  <a:pt x="28983" y="51618"/>
                  <a:pt x="29124" y="51503"/>
                  <a:pt x="29238" y="51398"/>
                </a:cubicBezTo>
                <a:close/>
                <a:moveTo>
                  <a:pt x="31439" y="51723"/>
                </a:moveTo>
                <a:lnTo>
                  <a:pt x="31439" y="51759"/>
                </a:lnTo>
                <a:cubicBezTo>
                  <a:pt x="31624" y="52278"/>
                  <a:pt x="31765" y="52753"/>
                  <a:pt x="31914" y="53264"/>
                </a:cubicBezTo>
                <a:cubicBezTo>
                  <a:pt x="31694" y="53449"/>
                  <a:pt x="31545" y="53634"/>
                  <a:pt x="31369" y="53854"/>
                </a:cubicBezTo>
                <a:cubicBezTo>
                  <a:pt x="31289" y="53484"/>
                  <a:pt x="31184" y="53079"/>
                  <a:pt x="31069" y="52718"/>
                </a:cubicBezTo>
                <a:cubicBezTo>
                  <a:pt x="30999" y="52568"/>
                  <a:pt x="30964" y="52384"/>
                  <a:pt x="30884" y="52199"/>
                </a:cubicBezTo>
                <a:cubicBezTo>
                  <a:pt x="31069" y="52023"/>
                  <a:pt x="31254" y="51873"/>
                  <a:pt x="31439" y="51723"/>
                </a:cubicBezTo>
                <a:close/>
                <a:moveTo>
                  <a:pt x="34371" y="51943"/>
                </a:moveTo>
                <a:cubicBezTo>
                  <a:pt x="34520" y="52384"/>
                  <a:pt x="34626" y="52824"/>
                  <a:pt x="34776" y="53299"/>
                </a:cubicBezTo>
                <a:cubicBezTo>
                  <a:pt x="34371" y="53449"/>
                  <a:pt x="33966" y="53634"/>
                  <a:pt x="33605" y="53854"/>
                </a:cubicBezTo>
                <a:cubicBezTo>
                  <a:pt x="33490" y="53343"/>
                  <a:pt x="33385" y="52859"/>
                  <a:pt x="33235" y="52419"/>
                </a:cubicBezTo>
                <a:cubicBezTo>
                  <a:pt x="33605" y="52243"/>
                  <a:pt x="33966" y="52058"/>
                  <a:pt x="34371" y="51943"/>
                </a:cubicBezTo>
                <a:close/>
                <a:moveTo>
                  <a:pt x="44425" y="51943"/>
                </a:moveTo>
                <a:cubicBezTo>
                  <a:pt x="44610" y="52568"/>
                  <a:pt x="44751" y="53194"/>
                  <a:pt x="44795" y="53854"/>
                </a:cubicBezTo>
                <a:cubicBezTo>
                  <a:pt x="44622" y="53842"/>
                  <a:pt x="44445" y="53838"/>
                  <a:pt x="44267" y="53838"/>
                </a:cubicBezTo>
                <a:cubicBezTo>
                  <a:pt x="43910" y="53838"/>
                  <a:pt x="43544" y="53854"/>
                  <a:pt x="43175" y="53854"/>
                </a:cubicBezTo>
                <a:cubicBezTo>
                  <a:pt x="43104" y="53194"/>
                  <a:pt x="42955" y="52568"/>
                  <a:pt x="42814" y="51979"/>
                </a:cubicBezTo>
                <a:cubicBezTo>
                  <a:pt x="43324" y="51943"/>
                  <a:pt x="43870" y="51943"/>
                  <a:pt x="44425" y="51943"/>
                </a:cubicBezTo>
                <a:close/>
                <a:moveTo>
                  <a:pt x="11736" y="49998"/>
                </a:moveTo>
                <a:cubicBezTo>
                  <a:pt x="11815" y="50588"/>
                  <a:pt x="11885" y="51177"/>
                  <a:pt x="11956" y="51759"/>
                </a:cubicBezTo>
                <a:cubicBezTo>
                  <a:pt x="12035" y="52348"/>
                  <a:pt x="12106" y="52973"/>
                  <a:pt x="12220" y="53599"/>
                </a:cubicBezTo>
                <a:cubicBezTo>
                  <a:pt x="11921" y="53704"/>
                  <a:pt x="11665" y="53819"/>
                  <a:pt x="11375" y="53924"/>
                </a:cubicBezTo>
                <a:cubicBezTo>
                  <a:pt x="11296" y="53343"/>
                  <a:pt x="11225" y="52753"/>
                  <a:pt x="11155" y="52163"/>
                </a:cubicBezTo>
                <a:cubicBezTo>
                  <a:pt x="11075" y="51503"/>
                  <a:pt x="11005" y="50878"/>
                  <a:pt x="10935" y="50218"/>
                </a:cubicBezTo>
                <a:cubicBezTo>
                  <a:pt x="11225" y="50147"/>
                  <a:pt x="11480" y="50077"/>
                  <a:pt x="11736" y="49998"/>
                </a:cubicBezTo>
                <a:close/>
                <a:moveTo>
                  <a:pt x="42735" y="51979"/>
                </a:moveTo>
                <a:cubicBezTo>
                  <a:pt x="42919" y="52568"/>
                  <a:pt x="43034" y="53194"/>
                  <a:pt x="43104" y="53854"/>
                </a:cubicBezTo>
                <a:cubicBezTo>
                  <a:pt x="42594" y="53889"/>
                  <a:pt x="42109" y="53924"/>
                  <a:pt x="41599" y="53959"/>
                </a:cubicBezTo>
                <a:cubicBezTo>
                  <a:pt x="41528" y="53299"/>
                  <a:pt x="41379" y="52683"/>
                  <a:pt x="41229" y="52093"/>
                </a:cubicBezTo>
                <a:cubicBezTo>
                  <a:pt x="41713" y="52058"/>
                  <a:pt x="42224" y="52023"/>
                  <a:pt x="42735" y="51979"/>
                </a:cubicBezTo>
                <a:close/>
                <a:moveTo>
                  <a:pt x="44495" y="51943"/>
                </a:moveTo>
                <a:cubicBezTo>
                  <a:pt x="45085" y="51979"/>
                  <a:pt x="45675" y="52023"/>
                  <a:pt x="46256" y="52093"/>
                </a:cubicBezTo>
                <a:cubicBezTo>
                  <a:pt x="46441" y="52683"/>
                  <a:pt x="46555" y="53299"/>
                  <a:pt x="46626" y="53959"/>
                </a:cubicBezTo>
                <a:cubicBezTo>
                  <a:pt x="46036" y="53889"/>
                  <a:pt x="45455" y="53854"/>
                  <a:pt x="44865" y="53854"/>
                </a:cubicBezTo>
                <a:cubicBezTo>
                  <a:pt x="44795" y="53194"/>
                  <a:pt x="44680" y="52568"/>
                  <a:pt x="44495" y="51943"/>
                </a:cubicBezTo>
                <a:close/>
                <a:moveTo>
                  <a:pt x="19439" y="50623"/>
                </a:moveTo>
                <a:lnTo>
                  <a:pt x="20100" y="53599"/>
                </a:lnTo>
                <a:cubicBezTo>
                  <a:pt x="19844" y="53739"/>
                  <a:pt x="19554" y="53889"/>
                  <a:pt x="19298" y="54004"/>
                </a:cubicBezTo>
                <a:cubicBezTo>
                  <a:pt x="19078" y="53009"/>
                  <a:pt x="18858" y="51979"/>
                  <a:pt x="18638" y="50993"/>
                </a:cubicBezTo>
                <a:cubicBezTo>
                  <a:pt x="18709" y="50957"/>
                  <a:pt x="18779" y="50922"/>
                  <a:pt x="18858" y="50878"/>
                </a:cubicBezTo>
                <a:cubicBezTo>
                  <a:pt x="19043" y="50808"/>
                  <a:pt x="19219" y="50702"/>
                  <a:pt x="19439" y="50623"/>
                </a:cubicBezTo>
                <a:close/>
                <a:moveTo>
                  <a:pt x="10899" y="50218"/>
                </a:moveTo>
                <a:cubicBezTo>
                  <a:pt x="10970" y="50878"/>
                  <a:pt x="11040" y="51538"/>
                  <a:pt x="11120" y="52163"/>
                </a:cubicBezTo>
                <a:cubicBezTo>
                  <a:pt x="11190" y="52753"/>
                  <a:pt x="11260" y="53343"/>
                  <a:pt x="11296" y="53924"/>
                </a:cubicBezTo>
                <a:cubicBezTo>
                  <a:pt x="11225" y="53959"/>
                  <a:pt x="11155" y="54004"/>
                  <a:pt x="11075" y="54004"/>
                </a:cubicBezTo>
                <a:cubicBezTo>
                  <a:pt x="10899" y="54074"/>
                  <a:pt x="10679" y="54144"/>
                  <a:pt x="10494" y="54180"/>
                </a:cubicBezTo>
                <a:cubicBezTo>
                  <a:pt x="10415" y="53669"/>
                  <a:pt x="10380" y="53123"/>
                  <a:pt x="10310" y="52604"/>
                </a:cubicBezTo>
                <a:cubicBezTo>
                  <a:pt x="10239" y="51873"/>
                  <a:pt x="10160" y="51142"/>
                  <a:pt x="10054" y="50403"/>
                </a:cubicBezTo>
                <a:cubicBezTo>
                  <a:pt x="10345" y="50367"/>
                  <a:pt x="10600" y="50297"/>
                  <a:pt x="10899" y="50218"/>
                </a:cubicBezTo>
                <a:close/>
                <a:moveTo>
                  <a:pt x="41159" y="52093"/>
                </a:moveTo>
                <a:cubicBezTo>
                  <a:pt x="41343" y="52683"/>
                  <a:pt x="41449" y="53299"/>
                  <a:pt x="41528" y="54004"/>
                </a:cubicBezTo>
                <a:cubicBezTo>
                  <a:pt x="40974" y="54039"/>
                  <a:pt x="40428" y="54109"/>
                  <a:pt x="39908" y="54180"/>
                </a:cubicBezTo>
                <a:cubicBezTo>
                  <a:pt x="39838" y="53519"/>
                  <a:pt x="39688" y="52859"/>
                  <a:pt x="39547" y="52278"/>
                </a:cubicBezTo>
                <a:cubicBezTo>
                  <a:pt x="40058" y="52199"/>
                  <a:pt x="40613" y="52128"/>
                  <a:pt x="41159" y="52093"/>
                </a:cubicBezTo>
                <a:close/>
                <a:moveTo>
                  <a:pt x="46335" y="52093"/>
                </a:moveTo>
                <a:lnTo>
                  <a:pt x="46335" y="52093"/>
                </a:lnTo>
                <a:cubicBezTo>
                  <a:pt x="46846" y="52128"/>
                  <a:pt x="47321" y="52243"/>
                  <a:pt x="47832" y="52313"/>
                </a:cubicBezTo>
                <a:cubicBezTo>
                  <a:pt x="48017" y="52938"/>
                  <a:pt x="48131" y="53563"/>
                  <a:pt x="48167" y="54224"/>
                </a:cubicBezTo>
                <a:cubicBezTo>
                  <a:pt x="47691" y="54109"/>
                  <a:pt x="47172" y="54039"/>
                  <a:pt x="46661" y="53959"/>
                </a:cubicBezTo>
                <a:cubicBezTo>
                  <a:pt x="46626" y="53299"/>
                  <a:pt x="46476" y="52683"/>
                  <a:pt x="46335" y="52093"/>
                </a:cubicBezTo>
                <a:close/>
                <a:moveTo>
                  <a:pt x="25056" y="51213"/>
                </a:moveTo>
                <a:cubicBezTo>
                  <a:pt x="25347" y="52093"/>
                  <a:pt x="25602" y="52973"/>
                  <a:pt x="25866" y="53854"/>
                </a:cubicBezTo>
                <a:cubicBezTo>
                  <a:pt x="25567" y="54039"/>
                  <a:pt x="25311" y="54224"/>
                  <a:pt x="25056" y="54364"/>
                </a:cubicBezTo>
                <a:cubicBezTo>
                  <a:pt x="24836" y="53449"/>
                  <a:pt x="24581" y="52533"/>
                  <a:pt x="24281" y="51618"/>
                </a:cubicBezTo>
                <a:cubicBezTo>
                  <a:pt x="24502" y="51538"/>
                  <a:pt x="24722" y="51433"/>
                  <a:pt x="24907" y="51318"/>
                </a:cubicBezTo>
                <a:cubicBezTo>
                  <a:pt x="24986" y="51283"/>
                  <a:pt x="25021" y="51248"/>
                  <a:pt x="25056" y="51213"/>
                </a:cubicBezTo>
                <a:close/>
                <a:moveTo>
                  <a:pt x="28833" y="51759"/>
                </a:moveTo>
                <a:cubicBezTo>
                  <a:pt x="29088" y="52463"/>
                  <a:pt x="29308" y="53158"/>
                  <a:pt x="29529" y="53889"/>
                </a:cubicBezTo>
                <a:cubicBezTo>
                  <a:pt x="29423" y="54039"/>
                  <a:pt x="29273" y="54224"/>
                  <a:pt x="29168" y="54364"/>
                </a:cubicBezTo>
                <a:cubicBezTo>
                  <a:pt x="28948" y="53634"/>
                  <a:pt x="28683" y="52859"/>
                  <a:pt x="28428" y="52058"/>
                </a:cubicBezTo>
                <a:cubicBezTo>
                  <a:pt x="28543" y="51979"/>
                  <a:pt x="28683" y="51873"/>
                  <a:pt x="28833" y="51759"/>
                </a:cubicBezTo>
                <a:close/>
                <a:moveTo>
                  <a:pt x="33200" y="52463"/>
                </a:moveTo>
                <a:cubicBezTo>
                  <a:pt x="33305" y="52903"/>
                  <a:pt x="33455" y="53378"/>
                  <a:pt x="33570" y="53889"/>
                </a:cubicBezTo>
                <a:cubicBezTo>
                  <a:pt x="33305" y="54039"/>
                  <a:pt x="33050" y="54180"/>
                  <a:pt x="32830" y="54364"/>
                </a:cubicBezTo>
                <a:cubicBezTo>
                  <a:pt x="32760" y="53854"/>
                  <a:pt x="32645" y="53343"/>
                  <a:pt x="32540" y="52824"/>
                </a:cubicBezTo>
                <a:cubicBezTo>
                  <a:pt x="32760" y="52683"/>
                  <a:pt x="32980" y="52568"/>
                  <a:pt x="33200" y="52463"/>
                </a:cubicBezTo>
                <a:close/>
                <a:moveTo>
                  <a:pt x="10019" y="50403"/>
                </a:moveTo>
                <a:cubicBezTo>
                  <a:pt x="10089" y="51142"/>
                  <a:pt x="10160" y="51873"/>
                  <a:pt x="10239" y="52604"/>
                </a:cubicBezTo>
                <a:cubicBezTo>
                  <a:pt x="10310" y="53123"/>
                  <a:pt x="10380" y="53669"/>
                  <a:pt x="10415" y="54224"/>
                </a:cubicBezTo>
                <a:cubicBezTo>
                  <a:pt x="10160" y="54294"/>
                  <a:pt x="9869" y="54364"/>
                  <a:pt x="9579" y="54444"/>
                </a:cubicBezTo>
                <a:cubicBezTo>
                  <a:pt x="9535" y="53924"/>
                  <a:pt x="9500" y="53449"/>
                  <a:pt x="9429" y="52973"/>
                </a:cubicBezTo>
                <a:cubicBezTo>
                  <a:pt x="9359" y="52163"/>
                  <a:pt x="9279" y="51362"/>
                  <a:pt x="9209" y="50552"/>
                </a:cubicBezTo>
                <a:cubicBezTo>
                  <a:pt x="9464" y="50517"/>
                  <a:pt x="9755" y="50482"/>
                  <a:pt x="10019" y="50403"/>
                </a:cubicBezTo>
                <a:close/>
                <a:moveTo>
                  <a:pt x="18603" y="50993"/>
                </a:moveTo>
                <a:cubicBezTo>
                  <a:pt x="18823" y="52023"/>
                  <a:pt x="19043" y="53044"/>
                  <a:pt x="19219" y="54039"/>
                </a:cubicBezTo>
                <a:cubicBezTo>
                  <a:pt x="18964" y="54180"/>
                  <a:pt x="18709" y="54329"/>
                  <a:pt x="18418" y="54444"/>
                </a:cubicBezTo>
                <a:cubicBezTo>
                  <a:pt x="18233" y="53414"/>
                  <a:pt x="18013" y="52384"/>
                  <a:pt x="17793" y="51362"/>
                </a:cubicBezTo>
                <a:cubicBezTo>
                  <a:pt x="18083" y="51248"/>
                  <a:pt x="18339" y="51098"/>
                  <a:pt x="18603" y="50993"/>
                </a:cubicBezTo>
                <a:close/>
                <a:moveTo>
                  <a:pt x="39468" y="52313"/>
                </a:moveTo>
                <a:cubicBezTo>
                  <a:pt x="39653" y="52903"/>
                  <a:pt x="39768" y="53519"/>
                  <a:pt x="39873" y="54180"/>
                </a:cubicBezTo>
                <a:cubicBezTo>
                  <a:pt x="39292" y="54294"/>
                  <a:pt x="38738" y="54364"/>
                  <a:pt x="38227" y="54479"/>
                </a:cubicBezTo>
                <a:cubicBezTo>
                  <a:pt x="38148" y="53783"/>
                  <a:pt x="38007" y="53158"/>
                  <a:pt x="37857" y="52568"/>
                </a:cubicBezTo>
                <a:cubicBezTo>
                  <a:pt x="38368" y="52463"/>
                  <a:pt x="38922" y="52384"/>
                  <a:pt x="39468" y="52313"/>
                </a:cubicBezTo>
                <a:close/>
                <a:moveTo>
                  <a:pt x="47911" y="52348"/>
                </a:moveTo>
                <a:cubicBezTo>
                  <a:pt x="48272" y="52419"/>
                  <a:pt x="48642" y="52533"/>
                  <a:pt x="49012" y="52639"/>
                </a:cubicBezTo>
                <a:lnTo>
                  <a:pt x="49012" y="52604"/>
                </a:lnTo>
                <a:cubicBezTo>
                  <a:pt x="49197" y="53229"/>
                  <a:pt x="49337" y="53854"/>
                  <a:pt x="49417" y="54549"/>
                </a:cubicBezTo>
                <a:cubicBezTo>
                  <a:pt x="49047" y="54400"/>
                  <a:pt x="48642" y="54329"/>
                  <a:pt x="48237" y="54224"/>
                </a:cubicBezTo>
                <a:cubicBezTo>
                  <a:pt x="48202" y="53599"/>
                  <a:pt x="48052" y="52938"/>
                  <a:pt x="47911" y="52348"/>
                </a:cubicBezTo>
                <a:close/>
                <a:moveTo>
                  <a:pt x="9139" y="50588"/>
                </a:moveTo>
                <a:cubicBezTo>
                  <a:pt x="9209" y="51398"/>
                  <a:pt x="9315" y="52163"/>
                  <a:pt x="9394" y="52973"/>
                </a:cubicBezTo>
                <a:cubicBezTo>
                  <a:pt x="9429" y="53449"/>
                  <a:pt x="9464" y="53959"/>
                  <a:pt x="9535" y="54444"/>
                </a:cubicBezTo>
                <a:cubicBezTo>
                  <a:pt x="9244" y="54514"/>
                  <a:pt x="8989" y="54549"/>
                  <a:pt x="8698" y="54620"/>
                </a:cubicBezTo>
                <a:cubicBezTo>
                  <a:pt x="8654" y="54039"/>
                  <a:pt x="8584" y="53414"/>
                  <a:pt x="8549" y="52824"/>
                </a:cubicBezTo>
                <a:cubicBezTo>
                  <a:pt x="8478" y="52128"/>
                  <a:pt x="8399" y="51398"/>
                  <a:pt x="8329" y="50702"/>
                </a:cubicBezTo>
                <a:cubicBezTo>
                  <a:pt x="8619" y="50658"/>
                  <a:pt x="8875" y="50623"/>
                  <a:pt x="9139" y="50588"/>
                </a:cubicBezTo>
                <a:close/>
                <a:moveTo>
                  <a:pt x="30849" y="52243"/>
                </a:moveTo>
                <a:cubicBezTo>
                  <a:pt x="30884" y="52419"/>
                  <a:pt x="30964" y="52568"/>
                  <a:pt x="30999" y="52753"/>
                </a:cubicBezTo>
                <a:cubicBezTo>
                  <a:pt x="31149" y="53123"/>
                  <a:pt x="31219" y="53519"/>
                  <a:pt x="31325" y="53889"/>
                </a:cubicBezTo>
                <a:cubicBezTo>
                  <a:pt x="31219" y="54039"/>
                  <a:pt x="31104" y="54180"/>
                  <a:pt x="31034" y="54294"/>
                </a:cubicBezTo>
                <a:cubicBezTo>
                  <a:pt x="30964" y="54400"/>
                  <a:pt x="30884" y="54514"/>
                  <a:pt x="30849" y="54620"/>
                </a:cubicBezTo>
                <a:cubicBezTo>
                  <a:pt x="30708" y="54039"/>
                  <a:pt x="30523" y="53449"/>
                  <a:pt x="30339" y="52824"/>
                </a:cubicBezTo>
                <a:cubicBezTo>
                  <a:pt x="30374" y="52824"/>
                  <a:pt x="30374" y="52789"/>
                  <a:pt x="30409" y="52753"/>
                </a:cubicBezTo>
                <a:cubicBezTo>
                  <a:pt x="30559" y="52568"/>
                  <a:pt x="30708" y="52419"/>
                  <a:pt x="30849" y="52243"/>
                </a:cubicBezTo>
                <a:close/>
                <a:moveTo>
                  <a:pt x="8293" y="50702"/>
                </a:moveTo>
                <a:cubicBezTo>
                  <a:pt x="8364" y="51398"/>
                  <a:pt x="8399" y="52128"/>
                  <a:pt x="8478" y="52824"/>
                </a:cubicBezTo>
                <a:cubicBezTo>
                  <a:pt x="8549" y="53414"/>
                  <a:pt x="8584" y="54039"/>
                  <a:pt x="8654" y="54620"/>
                </a:cubicBezTo>
                <a:cubicBezTo>
                  <a:pt x="8364" y="54699"/>
                  <a:pt x="8073" y="54734"/>
                  <a:pt x="7774" y="54769"/>
                </a:cubicBezTo>
                <a:cubicBezTo>
                  <a:pt x="7739" y="54224"/>
                  <a:pt x="7704" y="53669"/>
                  <a:pt x="7633" y="53079"/>
                </a:cubicBezTo>
                <a:cubicBezTo>
                  <a:pt x="7598" y="52313"/>
                  <a:pt x="7519" y="51538"/>
                  <a:pt x="7448" y="50772"/>
                </a:cubicBezTo>
                <a:cubicBezTo>
                  <a:pt x="7739" y="50772"/>
                  <a:pt x="7994" y="50737"/>
                  <a:pt x="8293" y="50702"/>
                </a:cubicBezTo>
                <a:close/>
                <a:moveTo>
                  <a:pt x="17758" y="51362"/>
                </a:moveTo>
                <a:cubicBezTo>
                  <a:pt x="17978" y="52419"/>
                  <a:pt x="18163" y="53449"/>
                  <a:pt x="18383" y="54479"/>
                </a:cubicBezTo>
                <a:cubicBezTo>
                  <a:pt x="18163" y="54585"/>
                  <a:pt x="17943" y="54699"/>
                  <a:pt x="17758" y="54805"/>
                </a:cubicBezTo>
                <a:cubicBezTo>
                  <a:pt x="17573" y="53704"/>
                  <a:pt x="17353" y="52639"/>
                  <a:pt x="17168" y="51618"/>
                </a:cubicBezTo>
                <a:cubicBezTo>
                  <a:pt x="17353" y="51538"/>
                  <a:pt x="17573" y="51433"/>
                  <a:pt x="17758" y="51362"/>
                </a:cubicBezTo>
                <a:close/>
                <a:moveTo>
                  <a:pt x="37822" y="52568"/>
                </a:moveTo>
                <a:cubicBezTo>
                  <a:pt x="37972" y="53158"/>
                  <a:pt x="38077" y="53783"/>
                  <a:pt x="38192" y="54479"/>
                </a:cubicBezTo>
                <a:cubicBezTo>
                  <a:pt x="38077" y="54514"/>
                  <a:pt x="37972" y="54514"/>
                  <a:pt x="37857" y="54549"/>
                </a:cubicBezTo>
                <a:cubicBezTo>
                  <a:pt x="37452" y="54620"/>
                  <a:pt x="37047" y="54699"/>
                  <a:pt x="36651" y="54805"/>
                </a:cubicBezTo>
                <a:cubicBezTo>
                  <a:pt x="36537" y="54144"/>
                  <a:pt x="36431" y="53484"/>
                  <a:pt x="36281" y="52903"/>
                </a:cubicBezTo>
                <a:cubicBezTo>
                  <a:pt x="36607" y="52824"/>
                  <a:pt x="36906" y="52753"/>
                  <a:pt x="37232" y="52718"/>
                </a:cubicBezTo>
                <a:cubicBezTo>
                  <a:pt x="37417" y="52639"/>
                  <a:pt x="37602" y="52604"/>
                  <a:pt x="37822" y="52568"/>
                </a:cubicBezTo>
                <a:close/>
                <a:moveTo>
                  <a:pt x="32504" y="52859"/>
                </a:moveTo>
                <a:cubicBezTo>
                  <a:pt x="32610" y="53378"/>
                  <a:pt x="32724" y="53889"/>
                  <a:pt x="32795" y="54400"/>
                </a:cubicBezTo>
                <a:cubicBezTo>
                  <a:pt x="32575" y="54549"/>
                  <a:pt x="32425" y="54699"/>
                  <a:pt x="32249" y="54884"/>
                </a:cubicBezTo>
                <a:cubicBezTo>
                  <a:pt x="32170" y="54364"/>
                  <a:pt x="32099" y="53819"/>
                  <a:pt x="31950" y="53299"/>
                </a:cubicBezTo>
                <a:cubicBezTo>
                  <a:pt x="32135" y="53158"/>
                  <a:pt x="32319" y="53009"/>
                  <a:pt x="32504" y="52859"/>
                </a:cubicBezTo>
                <a:close/>
                <a:moveTo>
                  <a:pt x="7413" y="50808"/>
                </a:moveTo>
                <a:cubicBezTo>
                  <a:pt x="7448" y="51582"/>
                  <a:pt x="7519" y="52348"/>
                  <a:pt x="7598" y="53079"/>
                </a:cubicBezTo>
                <a:cubicBezTo>
                  <a:pt x="7633" y="53669"/>
                  <a:pt x="7668" y="54224"/>
                  <a:pt x="7739" y="54805"/>
                </a:cubicBezTo>
                <a:cubicBezTo>
                  <a:pt x="7448" y="54840"/>
                  <a:pt x="7158" y="54884"/>
                  <a:pt x="6858" y="54919"/>
                </a:cubicBezTo>
                <a:cubicBezTo>
                  <a:pt x="6788" y="54294"/>
                  <a:pt x="6753" y="53669"/>
                  <a:pt x="6718" y="53044"/>
                </a:cubicBezTo>
                <a:lnTo>
                  <a:pt x="6674" y="52824"/>
                </a:lnTo>
                <a:cubicBezTo>
                  <a:pt x="6638" y="52163"/>
                  <a:pt x="6603" y="51503"/>
                  <a:pt x="6568" y="50843"/>
                </a:cubicBezTo>
                <a:cubicBezTo>
                  <a:pt x="6823" y="50843"/>
                  <a:pt x="7114" y="50808"/>
                  <a:pt x="7413" y="50808"/>
                </a:cubicBezTo>
                <a:close/>
                <a:moveTo>
                  <a:pt x="24246" y="51653"/>
                </a:moveTo>
                <a:cubicBezTo>
                  <a:pt x="24502" y="52604"/>
                  <a:pt x="24766" y="53519"/>
                  <a:pt x="25021" y="54400"/>
                </a:cubicBezTo>
                <a:cubicBezTo>
                  <a:pt x="24722" y="54585"/>
                  <a:pt x="24466" y="54769"/>
                  <a:pt x="24176" y="54919"/>
                </a:cubicBezTo>
                <a:cubicBezTo>
                  <a:pt x="23956" y="53959"/>
                  <a:pt x="23700" y="53009"/>
                  <a:pt x="23445" y="52093"/>
                </a:cubicBezTo>
                <a:cubicBezTo>
                  <a:pt x="23700" y="51943"/>
                  <a:pt x="23991" y="51803"/>
                  <a:pt x="24246" y="51653"/>
                </a:cubicBezTo>
                <a:close/>
                <a:moveTo>
                  <a:pt x="28393" y="52093"/>
                </a:moveTo>
                <a:cubicBezTo>
                  <a:pt x="28648" y="52903"/>
                  <a:pt x="28904" y="53669"/>
                  <a:pt x="29124" y="54444"/>
                </a:cubicBezTo>
                <a:cubicBezTo>
                  <a:pt x="28983" y="54620"/>
                  <a:pt x="28833" y="54769"/>
                  <a:pt x="28683" y="54954"/>
                </a:cubicBezTo>
                <a:cubicBezTo>
                  <a:pt x="28463" y="54109"/>
                  <a:pt x="28208" y="53264"/>
                  <a:pt x="27917" y="52463"/>
                </a:cubicBezTo>
                <a:cubicBezTo>
                  <a:pt x="28067" y="52348"/>
                  <a:pt x="28208" y="52243"/>
                  <a:pt x="28393" y="52093"/>
                </a:cubicBezTo>
                <a:close/>
                <a:moveTo>
                  <a:pt x="6497" y="50843"/>
                </a:moveTo>
                <a:cubicBezTo>
                  <a:pt x="6533" y="51503"/>
                  <a:pt x="6603" y="52163"/>
                  <a:pt x="6638" y="52824"/>
                </a:cubicBezTo>
                <a:lnTo>
                  <a:pt x="6638" y="53044"/>
                </a:lnTo>
                <a:cubicBezTo>
                  <a:pt x="6718" y="53669"/>
                  <a:pt x="6753" y="54294"/>
                  <a:pt x="6788" y="54919"/>
                </a:cubicBezTo>
                <a:cubicBezTo>
                  <a:pt x="6497" y="54954"/>
                  <a:pt x="6198" y="54990"/>
                  <a:pt x="5908" y="55025"/>
                </a:cubicBezTo>
                <a:cubicBezTo>
                  <a:pt x="5872" y="54364"/>
                  <a:pt x="5837" y="53704"/>
                  <a:pt x="5758" y="53009"/>
                </a:cubicBezTo>
                <a:cubicBezTo>
                  <a:pt x="5723" y="52313"/>
                  <a:pt x="5687" y="51618"/>
                  <a:pt x="5652" y="50922"/>
                </a:cubicBezTo>
                <a:cubicBezTo>
                  <a:pt x="5943" y="50878"/>
                  <a:pt x="6198" y="50878"/>
                  <a:pt x="6497" y="50843"/>
                </a:cubicBezTo>
                <a:close/>
                <a:moveTo>
                  <a:pt x="5573" y="50922"/>
                </a:moveTo>
                <a:cubicBezTo>
                  <a:pt x="5652" y="51618"/>
                  <a:pt x="5687" y="52348"/>
                  <a:pt x="5723" y="53044"/>
                </a:cubicBezTo>
                <a:cubicBezTo>
                  <a:pt x="5758" y="53704"/>
                  <a:pt x="5793" y="54364"/>
                  <a:pt x="5837" y="55025"/>
                </a:cubicBezTo>
                <a:cubicBezTo>
                  <a:pt x="5538" y="55060"/>
                  <a:pt x="5247" y="55104"/>
                  <a:pt x="4957" y="55139"/>
                </a:cubicBezTo>
                <a:cubicBezTo>
                  <a:pt x="4913" y="54514"/>
                  <a:pt x="4878" y="53854"/>
                  <a:pt x="4842" y="53229"/>
                </a:cubicBezTo>
                <a:cubicBezTo>
                  <a:pt x="4807" y="52463"/>
                  <a:pt x="4772" y="51688"/>
                  <a:pt x="4737" y="50922"/>
                </a:cubicBezTo>
                <a:close/>
                <a:moveTo>
                  <a:pt x="17097" y="51618"/>
                </a:moveTo>
                <a:cubicBezTo>
                  <a:pt x="17317" y="52683"/>
                  <a:pt x="17502" y="53739"/>
                  <a:pt x="17678" y="54840"/>
                </a:cubicBezTo>
                <a:cubicBezTo>
                  <a:pt x="17538" y="54919"/>
                  <a:pt x="17353" y="54990"/>
                  <a:pt x="17203" y="55104"/>
                </a:cubicBezTo>
                <a:cubicBezTo>
                  <a:pt x="17168" y="55104"/>
                  <a:pt x="17168" y="55104"/>
                  <a:pt x="17133" y="55139"/>
                </a:cubicBezTo>
                <a:cubicBezTo>
                  <a:pt x="16948" y="54039"/>
                  <a:pt x="16763" y="52903"/>
                  <a:pt x="16578" y="51803"/>
                </a:cubicBezTo>
                <a:cubicBezTo>
                  <a:pt x="16763" y="51723"/>
                  <a:pt x="16948" y="51688"/>
                  <a:pt x="17097" y="51618"/>
                </a:cubicBezTo>
                <a:close/>
                <a:moveTo>
                  <a:pt x="4693" y="50922"/>
                </a:moveTo>
                <a:cubicBezTo>
                  <a:pt x="4737" y="51688"/>
                  <a:pt x="4772" y="52463"/>
                  <a:pt x="4807" y="53229"/>
                </a:cubicBezTo>
                <a:cubicBezTo>
                  <a:pt x="4842" y="53889"/>
                  <a:pt x="4878" y="54514"/>
                  <a:pt x="4913" y="55139"/>
                </a:cubicBezTo>
                <a:cubicBezTo>
                  <a:pt x="4587" y="55139"/>
                  <a:pt x="4296" y="55174"/>
                  <a:pt x="3997" y="55210"/>
                </a:cubicBezTo>
                <a:cubicBezTo>
                  <a:pt x="3997" y="54620"/>
                  <a:pt x="3962" y="54039"/>
                  <a:pt x="3927" y="53449"/>
                </a:cubicBezTo>
                <a:cubicBezTo>
                  <a:pt x="3891" y="52639"/>
                  <a:pt x="3856" y="51803"/>
                  <a:pt x="3812" y="50957"/>
                </a:cubicBezTo>
                <a:cubicBezTo>
                  <a:pt x="4112" y="50957"/>
                  <a:pt x="4402" y="50957"/>
                  <a:pt x="4693" y="50922"/>
                </a:cubicBezTo>
                <a:close/>
                <a:moveTo>
                  <a:pt x="3777" y="50957"/>
                </a:moveTo>
                <a:cubicBezTo>
                  <a:pt x="3812" y="51803"/>
                  <a:pt x="3856" y="52639"/>
                  <a:pt x="3891" y="53449"/>
                </a:cubicBezTo>
                <a:cubicBezTo>
                  <a:pt x="3891" y="54039"/>
                  <a:pt x="3927" y="54620"/>
                  <a:pt x="3962" y="55210"/>
                </a:cubicBezTo>
                <a:cubicBezTo>
                  <a:pt x="3671" y="55210"/>
                  <a:pt x="3372" y="55245"/>
                  <a:pt x="3046" y="55245"/>
                </a:cubicBezTo>
                <a:cubicBezTo>
                  <a:pt x="3046" y="54549"/>
                  <a:pt x="3011" y="53854"/>
                  <a:pt x="2976" y="53194"/>
                </a:cubicBezTo>
                <a:cubicBezTo>
                  <a:pt x="2976" y="52419"/>
                  <a:pt x="2932" y="51688"/>
                  <a:pt x="2897" y="50957"/>
                </a:cubicBezTo>
                <a:close/>
                <a:moveTo>
                  <a:pt x="1946" y="50922"/>
                </a:moveTo>
                <a:cubicBezTo>
                  <a:pt x="1946" y="51759"/>
                  <a:pt x="1981" y="52639"/>
                  <a:pt x="2016" y="53484"/>
                </a:cubicBezTo>
                <a:cubicBezTo>
                  <a:pt x="2016" y="54074"/>
                  <a:pt x="2051" y="54699"/>
                  <a:pt x="2051" y="55280"/>
                </a:cubicBezTo>
                <a:lnTo>
                  <a:pt x="1171" y="55280"/>
                </a:lnTo>
                <a:cubicBezTo>
                  <a:pt x="1136" y="54549"/>
                  <a:pt x="1136" y="53819"/>
                  <a:pt x="1136" y="53079"/>
                </a:cubicBezTo>
                <a:lnTo>
                  <a:pt x="1101" y="52903"/>
                </a:lnTo>
                <a:cubicBezTo>
                  <a:pt x="1101" y="52243"/>
                  <a:pt x="1101" y="51582"/>
                  <a:pt x="1065" y="50922"/>
                </a:cubicBezTo>
                <a:close/>
                <a:moveTo>
                  <a:pt x="1981" y="50922"/>
                </a:moveTo>
                <a:cubicBezTo>
                  <a:pt x="2272" y="50922"/>
                  <a:pt x="2571" y="50922"/>
                  <a:pt x="2861" y="50957"/>
                </a:cubicBezTo>
                <a:cubicBezTo>
                  <a:pt x="2897" y="51688"/>
                  <a:pt x="2897" y="52419"/>
                  <a:pt x="2932" y="53194"/>
                </a:cubicBezTo>
                <a:cubicBezTo>
                  <a:pt x="2976" y="53854"/>
                  <a:pt x="2976" y="54549"/>
                  <a:pt x="3011" y="55245"/>
                </a:cubicBezTo>
                <a:cubicBezTo>
                  <a:pt x="2712" y="55245"/>
                  <a:pt x="2421" y="55280"/>
                  <a:pt x="2131" y="55280"/>
                </a:cubicBezTo>
                <a:cubicBezTo>
                  <a:pt x="2095" y="54699"/>
                  <a:pt x="2095" y="54074"/>
                  <a:pt x="2051" y="53484"/>
                </a:cubicBezTo>
                <a:cubicBezTo>
                  <a:pt x="2051" y="52639"/>
                  <a:pt x="2016" y="51759"/>
                  <a:pt x="1981" y="50922"/>
                </a:cubicBezTo>
                <a:close/>
                <a:moveTo>
                  <a:pt x="30303" y="52903"/>
                </a:moveTo>
                <a:cubicBezTo>
                  <a:pt x="30488" y="53484"/>
                  <a:pt x="30664" y="54109"/>
                  <a:pt x="30779" y="54699"/>
                </a:cubicBezTo>
                <a:cubicBezTo>
                  <a:pt x="30664" y="54884"/>
                  <a:pt x="30559" y="55104"/>
                  <a:pt x="30444" y="55280"/>
                </a:cubicBezTo>
                <a:cubicBezTo>
                  <a:pt x="30303" y="54620"/>
                  <a:pt x="30154" y="54004"/>
                  <a:pt x="29969" y="53378"/>
                </a:cubicBezTo>
                <a:cubicBezTo>
                  <a:pt x="30083" y="53194"/>
                  <a:pt x="30189" y="53044"/>
                  <a:pt x="30303" y="52903"/>
                </a:cubicBezTo>
                <a:close/>
                <a:moveTo>
                  <a:pt x="36246" y="52938"/>
                </a:moveTo>
                <a:cubicBezTo>
                  <a:pt x="36352" y="53519"/>
                  <a:pt x="36501" y="54144"/>
                  <a:pt x="36607" y="54840"/>
                </a:cubicBezTo>
                <a:cubicBezTo>
                  <a:pt x="36132" y="54954"/>
                  <a:pt x="35656" y="55104"/>
                  <a:pt x="35181" y="55280"/>
                </a:cubicBezTo>
                <a:cubicBezTo>
                  <a:pt x="35066" y="54585"/>
                  <a:pt x="34961" y="53924"/>
                  <a:pt x="34811" y="53343"/>
                </a:cubicBezTo>
                <a:cubicBezTo>
                  <a:pt x="35286" y="53194"/>
                  <a:pt x="35771" y="53044"/>
                  <a:pt x="36246" y="52938"/>
                </a:cubicBezTo>
                <a:close/>
                <a:moveTo>
                  <a:pt x="255" y="50878"/>
                </a:moveTo>
                <a:cubicBezTo>
                  <a:pt x="511" y="50878"/>
                  <a:pt x="775" y="50878"/>
                  <a:pt x="1030" y="50922"/>
                </a:cubicBezTo>
                <a:cubicBezTo>
                  <a:pt x="1030" y="51582"/>
                  <a:pt x="1065" y="52243"/>
                  <a:pt x="1065" y="52903"/>
                </a:cubicBezTo>
                <a:lnTo>
                  <a:pt x="1065" y="53079"/>
                </a:lnTo>
                <a:cubicBezTo>
                  <a:pt x="1065" y="53819"/>
                  <a:pt x="1101" y="54549"/>
                  <a:pt x="1101" y="55280"/>
                </a:cubicBezTo>
                <a:cubicBezTo>
                  <a:pt x="810" y="55280"/>
                  <a:pt x="511" y="55324"/>
                  <a:pt x="220" y="55324"/>
                </a:cubicBezTo>
                <a:cubicBezTo>
                  <a:pt x="185" y="54620"/>
                  <a:pt x="185" y="53959"/>
                  <a:pt x="185" y="53299"/>
                </a:cubicBezTo>
                <a:cubicBezTo>
                  <a:pt x="185" y="52498"/>
                  <a:pt x="185" y="51688"/>
                  <a:pt x="150" y="50878"/>
                </a:cubicBezTo>
                <a:close/>
                <a:moveTo>
                  <a:pt x="23366" y="52128"/>
                </a:moveTo>
                <a:cubicBezTo>
                  <a:pt x="23621" y="53079"/>
                  <a:pt x="23885" y="54039"/>
                  <a:pt x="24141" y="54954"/>
                </a:cubicBezTo>
                <a:cubicBezTo>
                  <a:pt x="23841" y="55139"/>
                  <a:pt x="23586" y="55280"/>
                  <a:pt x="23295" y="55465"/>
                </a:cubicBezTo>
                <a:cubicBezTo>
                  <a:pt x="23075" y="54479"/>
                  <a:pt x="22820" y="53484"/>
                  <a:pt x="22565" y="52533"/>
                </a:cubicBezTo>
                <a:cubicBezTo>
                  <a:pt x="22820" y="52384"/>
                  <a:pt x="23110" y="52243"/>
                  <a:pt x="23366" y="52128"/>
                </a:cubicBezTo>
                <a:close/>
                <a:moveTo>
                  <a:pt x="16543" y="51803"/>
                </a:moveTo>
                <a:cubicBezTo>
                  <a:pt x="16728" y="52938"/>
                  <a:pt x="16913" y="54074"/>
                  <a:pt x="17097" y="55139"/>
                </a:cubicBezTo>
                <a:cubicBezTo>
                  <a:pt x="16798" y="55280"/>
                  <a:pt x="16543" y="55430"/>
                  <a:pt x="16252" y="55579"/>
                </a:cubicBezTo>
                <a:cubicBezTo>
                  <a:pt x="16067" y="54400"/>
                  <a:pt x="15882" y="53264"/>
                  <a:pt x="15698" y="52093"/>
                </a:cubicBezTo>
                <a:cubicBezTo>
                  <a:pt x="15997" y="51979"/>
                  <a:pt x="16252" y="51908"/>
                  <a:pt x="16543" y="51838"/>
                </a:cubicBezTo>
                <a:lnTo>
                  <a:pt x="16543" y="51803"/>
                </a:lnTo>
                <a:close/>
                <a:moveTo>
                  <a:pt x="27882" y="52498"/>
                </a:moveTo>
                <a:cubicBezTo>
                  <a:pt x="28138" y="53299"/>
                  <a:pt x="28393" y="54144"/>
                  <a:pt x="28648" y="54990"/>
                </a:cubicBezTo>
                <a:cubicBezTo>
                  <a:pt x="28463" y="55210"/>
                  <a:pt x="28287" y="55395"/>
                  <a:pt x="28102" y="55579"/>
                </a:cubicBezTo>
                <a:cubicBezTo>
                  <a:pt x="27882" y="54699"/>
                  <a:pt x="27627" y="53783"/>
                  <a:pt x="27328" y="52903"/>
                </a:cubicBezTo>
                <a:cubicBezTo>
                  <a:pt x="27512" y="52753"/>
                  <a:pt x="27697" y="52639"/>
                  <a:pt x="27882" y="52498"/>
                </a:cubicBezTo>
                <a:close/>
                <a:moveTo>
                  <a:pt x="31914" y="53343"/>
                </a:moveTo>
                <a:cubicBezTo>
                  <a:pt x="32029" y="53854"/>
                  <a:pt x="32135" y="54400"/>
                  <a:pt x="32205" y="54954"/>
                </a:cubicBezTo>
                <a:cubicBezTo>
                  <a:pt x="32029" y="55139"/>
                  <a:pt x="31844" y="55359"/>
                  <a:pt x="31659" y="55579"/>
                </a:cubicBezTo>
                <a:cubicBezTo>
                  <a:pt x="31589" y="55025"/>
                  <a:pt x="31509" y="54479"/>
                  <a:pt x="31369" y="53924"/>
                </a:cubicBezTo>
                <a:cubicBezTo>
                  <a:pt x="31545" y="53704"/>
                  <a:pt x="31730" y="53519"/>
                  <a:pt x="31914" y="53343"/>
                </a:cubicBezTo>
                <a:close/>
                <a:moveTo>
                  <a:pt x="34776" y="53378"/>
                </a:moveTo>
                <a:cubicBezTo>
                  <a:pt x="34925" y="53959"/>
                  <a:pt x="35031" y="54585"/>
                  <a:pt x="35146" y="55280"/>
                </a:cubicBezTo>
                <a:cubicBezTo>
                  <a:pt x="34741" y="55465"/>
                  <a:pt x="34336" y="55650"/>
                  <a:pt x="33931" y="55870"/>
                </a:cubicBezTo>
                <a:cubicBezTo>
                  <a:pt x="33860" y="55174"/>
                  <a:pt x="33746" y="54514"/>
                  <a:pt x="33605" y="53889"/>
                </a:cubicBezTo>
                <a:cubicBezTo>
                  <a:pt x="33966" y="53704"/>
                  <a:pt x="34371" y="53519"/>
                  <a:pt x="34776" y="53378"/>
                </a:cubicBezTo>
                <a:close/>
                <a:moveTo>
                  <a:pt x="29934" y="53414"/>
                </a:moveTo>
                <a:cubicBezTo>
                  <a:pt x="30118" y="54074"/>
                  <a:pt x="30268" y="54699"/>
                  <a:pt x="30409" y="55359"/>
                </a:cubicBezTo>
                <a:cubicBezTo>
                  <a:pt x="30339" y="55544"/>
                  <a:pt x="30224" y="55685"/>
                  <a:pt x="30154" y="55835"/>
                </a:cubicBezTo>
                <a:cubicBezTo>
                  <a:pt x="30154" y="55870"/>
                  <a:pt x="30118" y="55905"/>
                  <a:pt x="30118" y="55940"/>
                </a:cubicBezTo>
                <a:cubicBezTo>
                  <a:pt x="29969" y="55245"/>
                  <a:pt x="29784" y="54549"/>
                  <a:pt x="29608" y="53889"/>
                </a:cubicBezTo>
                <a:cubicBezTo>
                  <a:pt x="29643" y="53819"/>
                  <a:pt x="29678" y="53739"/>
                  <a:pt x="29749" y="53669"/>
                </a:cubicBezTo>
                <a:cubicBezTo>
                  <a:pt x="29784" y="53599"/>
                  <a:pt x="29863" y="53484"/>
                  <a:pt x="29934" y="53414"/>
                </a:cubicBezTo>
                <a:close/>
                <a:moveTo>
                  <a:pt x="22521" y="52533"/>
                </a:moveTo>
                <a:cubicBezTo>
                  <a:pt x="22785" y="53519"/>
                  <a:pt x="23005" y="54514"/>
                  <a:pt x="23260" y="55500"/>
                </a:cubicBezTo>
                <a:cubicBezTo>
                  <a:pt x="22961" y="55650"/>
                  <a:pt x="22670" y="55835"/>
                  <a:pt x="22415" y="55984"/>
                </a:cubicBezTo>
                <a:cubicBezTo>
                  <a:pt x="22160" y="54954"/>
                  <a:pt x="21940" y="53959"/>
                  <a:pt x="21684" y="52938"/>
                </a:cubicBezTo>
                <a:cubicBezTo>
                  <a:pt x="21940" y="52824"/>
                  <a:pt x="22230" y="52683"/>
                  <a:pt x="22521" y="52533"/>
                </a:cubicBezTo>
                <a:close/>
                <a:moveTo>
                  <a:pt x="44830" y="53889"/>
                </a:moveTo>
                <a:cubicBezTo>
                  <a:pt x="44865" y="54224"/>
                  <a:pt x="44865" y="54585"/>
                  <a:pt x="44865" y="54919"/>
                </a:cubicBezTo>
                <a:cubicBezTo>
                  <a:pt x="44900" y="55245"/>
                  <a:pt x="44865" y="55579"/>
                  <a:pt x="44830" y="55905"/>
                </a:cubicBezTo>
                <a:cubicBezTo>
                  <a:pt x="44310" y="55905"/>
                  <a:pt x="43765" y="55940"/>
                  <a:pt x="43254" y="55984"/>
                </a:cubicBezTo>
                <a:lnTo>
                  <a:pt x="43254" y="54699"/>
                </a:lnTo>
                <a:cubicBezTo>
                  <a:pt x="43210" y="54444"/>
                  <a:pt x="43210" y="54180"/>
                  <a:pt x="43175" y="53924"/>
                </a:cubicBezTo>
                <a:cubicBezTo>
                  <a:pt x="43729" y="53889"/>
                  <a:pt x="44275" y="53889"/>
                  <a:pt x="44830" y="53889"/>
                </a:cubicBezTo>
                <a:close/>
                <a:moveTo>
                  <a:pt x="44865" y="53889"/>
                </a:moveTo>
                <a:lnTo>
                  <a:pt x="44865" y="53889"/>
                </a:lnTo>
                <a:cubicBezTo>
                  <a:pt x="45455" y="53924"/>
                  <a:pt x="46036" y="53959"/>
                  <a:pt x="46626" y="54039"/>
                </a:cubicBezTo>
                <a:cubicBezTo>
                  <a:pt x="46626" y="54224"/>
                  <a:pt x="46661" y="54444"/>
                  <a:pt x="46661" y="54664"/>
                </a:cubicBezTo>
                <a:cubicBezTo>
                  <a:pt x="46661" y="55104"/>
                  <a:pt x="46661" y="55544"/>
                  <a:pt x="46591" y="55984"/>
                </a:cubicBezTo>
                <a:cubicBezTo>
                  <a:pt x="46036" y="55940"/>
                  <a:pt x="45455" y="55905"/>
                  <a:pt x="44900" y="55905"/>
                </a:cubicBezTo>
                <a:cubicBezTo>
                  <a:pt x="44936" y="55579"/>
                  <a:pt x="44936" y="55245"/>
                  <a:pt x="44936" y="54919"/>
                </a:cubicBezTo>
                <a:cubicBezTo>
                  <a:pt x="44936" y="54585"/>
                  <a:pt x="44900" y="54224"/>
                  <a:pt x="44865" y="53889"/>
                </a:cubicBezTo>
                <a:close/>
                <a:moveTo>
                  <a:pt x="15662" y="52128"/>
                </a:moveTo>
                <a:cubicBezTo>
                  <a:pt x="15847" y="53264"/>
                  <a:pt x="16032" y="54444"/>
                  <a:pt x="16217" y="55615"/>
                </a:cubicBezTo>
                <a:cubicBezTo>
                  <a:pt x="15918" y="55764"/>
                  <a:pt x="15662" y="55905"/>
                  <a:pt x="15372" y="56055"/>
                </a:cubicBezTo>
                <a:cubicBezTo>
                  <a:pt x="15222" y="54840"/>
                  <a:pt x="15037" y="53634"/>
                  <a:pt x="14861" y="52463"/>
                </a:cubicBezTo>
                <a:cubicBezTo>
                  <a:pt x="15117" y="52348"/>
                  <a:pt x="15372" y="52243"/>
                  <a:pt x="15662" y="52128"/>
                </a:cubicBezTo>
                <a:close/>
                <a:moveTo>
                  <a:pt x="43139" y="53924"/>
                </a:moveTo>
                <a:cubicBezTo>
                  <a:pt x="43139" y="54180"/>
                  <a:pt x="43175" y="54444"/>
                  <a:pt x="43175" y="54699"/>
                </a:cubicBezTo>
                <a:cubicBezTo>
                  <a:pt x="43210" y="55139"/>
                  <a:pt x="43210" y="55544"/>
                  <a:pt x="43175" y="55984"/>
                </a:cubicBezTo>
                <a:cubicBezTo>
                  <a:pt x="42664" y="56020"/>
                  <a:pt x="42189" y="56055"/>
                  <a:pt x="41713" y="56125"/>
                </a:cubicBezTo>
                <a:cubicBezTo>
                  <a:pt x="41713" y="55579"/>
                  <a:pt x="41713" y="55025"/>
                  <a:pt x="41634" y="54479"/>
                </a:cubicBezTo>
                <a:cubicBezTo>
                  <a:pt x="41634" y="54329"/>
                  <a:pt x="41634" y="54180"/>
                  <a:pt x="41599" y="54039"/>
                </a:cubicBezTo>
                <a:cubicBezTo>
                  <a:pt x="42109" y="54004"/>
                  <a:pt x="42629" y="53959"/>
                  <a:pt x="43139" y="53924"/>
                </a:cubicBezTo>
                <a:close/>
                <a:moveTo>
                  <a:pt x="27292" y="52938"/>
                </a:moveTo>
                <a:cubicBezTo>
                  <a:pt x="27548" y="53854"/>
                  <a:pt x="27803" y="54734"/>
                  <a:pt x="28067" y="55650"/>
                </a:cubicBezTo>
                <a:cubicBezTo>
                  <a:pt x="27917" y="55764"/>
                  <a:pt x="27768" y="55905"/>
                  <a:pt x="27627" y="56020"/>
                </a:cubicBezTo>
                <a:cubicBezTo>
                  <a:pt x="27548" y="56055"/>
                  <a:pt x="27512" y="56090"/>
                  <a:pt x="27442" y="56160"/>
                </a:cubicBezTo>
                <a:cubicBezTo>
                  <a:pt x="27222" y="55210"/>
                  <a:pt x="26967" y="54294"/>
                  <a:pt x="26703" y="53343"/>
                </a:cubicBezTo>
                <a:cubicBezTo>
                  <a:pt x="26887" y="53229"/>
                  <a:pt x="27072" y="53079"/>
                  <a:pt x="27292" y="52938"/>
                </a:cubicBezTo>
                <a:close/>
                <a:moveTo>
                  <a:pt x="46661" y="54039"/>
                </a:moveTo>
                <a:lnTo>
                  <a:pt x="46661" y="54039"/>
                </a:lnTo>
                <a:cubicBezTo>
                  <a:pt x="47172" y="54074"/>
                  <a:pt x="47691" y="54180"/>
                  <a:pt x="48202" y="54294"/>
                </a:cubicBezTo>
                <a:lnTo>
                  <a:pt x="48202" y="54769"/>
                </a:lnTo>
                <a:cubicBezTo>
                  <a:pt x="48237" y="55324"/>
                  <a:pt x="48202" y="55800"/>
                  <a:pt x="48131" y="56240"/>
                </a:cubicBezTo>
                <a:cubicBezTo>
                  <a:pt x="47656" y="56125"/>
                  <a:pt x="47136" y="56055"/>
                  <a:pt x="46661" y="56020"/>
                </a:cubicBezTo>
                <a:cubicBezTo>
                  <a:pt x="46696" y="55544"/>
                  <a:pt x="46732" y="55104"/>
                  <a:pt x="46732" y="54620"/>
                </a:cubicBezTo>
                <a:cubicBezTo>
                  <a:pt x="46696" y="54444"/>
                  <a:pt x="46696" y="54224"/>
                  <a:pt x="46661" y="54039"/>
                </a:cubicBezTo>
                <a:close/>
                <a:moveTo>
                  <a:pt x="41564" y="54039"/>
                </a:moveTo>
                <a:cubicBezTo>
                  <a:pt x="41564" y="54180"/>
                  <a:pt x="41599" y="54329"/>
                  <a:pt x="41599" y="54479"/>
                </a:cubicBezTo>
                <a:cubicBezTo>
                  <a:pt x="41634" y="55025"/>
                  <a:pt x="41669" y="55579"/>
                  <a:pt x="41634" y="56125"/>
                </a:cubicBezTo>
                <a:cubicBezTo>
                  <a:pt x="41088" y="56204"/>
                  <a:pt x="40569" y="56275"/>
                  <a:pt x="40093" y="56381"/>
                </a:cubicBezTo>
                <a:cubicBezTo>
                  <a:pt x="40093" y="55984"/>
                  <a:pt x="40058" y="55579"/>
                  <a:pt x="40023" y="55174"/>
                </a:cubicBezTo>
                <a:cubicBezTo>
                  <a:pt x="39988" y="54840"/>
                  <a:pt x="39952" y="54549"/>
                  <a:pt x="39908" y="54259"/>
                </a:cubicBezTo>
                <a:cubicBezTo>
                  <a:pt x="40463" y="54144"/>
                  <a:pt x="41009" y="54109"/>
                  <a:pt x="41564" y="54039"/>
                </a:cubicBezTo>
                <a:close/>
                <a:moveTo>
                  <a:pt x="21605" y="52973"/>
                </a:moveTo>
                <a:cubicBezTo>
                  <a:pt x="21860" y="54004"/>
                  <a:pt x="22124" y="55025"/>
                  <a:pt x="22345" y="56020"/>
                </a:cubicBezTo>
                <a:cubicBezTo>
                  <a:pt x="22265" y="56055"/>
                  <a:pt x="22160" y="56125"/>
                  <a:pt x="22080" y="56160"/>
                </a:cubicBezTo>
                <a:cubicBezTo>
                  <a:pt x="21940" y="56240"/>
                  <a:pt x="21790" y="56310"/>
                  <a:pt x="21640" y="56425"/>
                </a:cubicBezTo>
                <a:cubicBezTo>
                  <a:pt x="21420" y="55359"/>
                  <a:pt x="21200" y="54329"/>
                  <a:pt x="20945" y="53264"/>
                </a:cubicBezTo>
                <a:cubicBezTo>
                  <a:pt x="21130" y="53194"/>
                  <a:pt x="21279" y="53123"/>
                  <a:pt x="21420" y="53044"/>
                </a:cubicBezTo>
                <a:cubicBezTo>
                  <a:pt x="21464" y="53044"/>
                  <a:pt x="21535" y="53009"/>
                  <a:pt x="21605" y="52973"/>
                </a:cubicBezTo>
                <a:close/>
                <a:moveTo>
                  <a:pt x="31325" y="53959"/>
                </a:moveTo>
                <a:cubicBezTo>
                  <a:pt x="31439" y="54514"/>
                  <a:pt x="31545" y="55104"/>
                  <a:pt x="31624" y="55650"/>
                </a:cubicBezTo>
                <a:cubicBezTo>
                  <a:pt x="31474" y="55905"/>
                  <a:pt x="31325" y="56160"/>
                  <a:pt x="31184" y="56425"/>
                </a:cubicBezTo>
                <a:cubicBezTo>
                  <a:pt x="31069" y="55835"/>
                  <a:pt x="30999" y="55280"/>
                  <a:pt x="30849" y="54699"/>
                </a:cubicBezTo>
                <a:cubicBezTo>
                  <a:pt x="30928" y="54585"/>
                  <a:pt x="30999" y="54479"/>
                  <a:pt x="31069" y="54329"/>
                </a:cubicBezTo>
                <a:cubicBezTo>
                  <a:pt x="31149" y="54224"/>
                  <a:pt x="31254" y="54109"/>
                  <a:pt x="31325" y="53959"/>
                </a:cubicBezTo>
                <a:close/>
                <a:moveTo>
                  <a:pt x="33570" y="53924"/>
                </a:moveTo>
                <a:cubicBezTo>
                  <a:pt x="33675" y="54549"/>
                  <a:pt x="33790" y="55174"/>
                  <a:pt x="33895" y="55905"/>
                </a:cubicBezTo>
                <a:cubicBezTo>
                  <a:pt x="33605" y="56055"/>
                  <a:pt x="33349" y="56240"/>
                  <a:pt x="33085" y="56460"/>
                </a:cubicBezTo>
                <a:cubicBezTo>
                  <a:pt x="33085" y="56275"/>
                  <a:pt x="33050" y="56090"/>
                  <a:pt x="33015" y="55905"/>
                </a:cubicBezTo>
                <a:cubicBezTo>
                  <a:pt x="32980" y="55430"/>
                  <a:pt x="32909" y="54919"/>
                  <a:pt x="32830" y="54444"/>
                </a:cubicBezTo>
                <a:cubicBezTo>
                  <a:pt x="33085" y="54259"/>
                  <a:pt x="33305" y="54074"/>
                  <a:pt x="33570" y="53924"/>
                </a:cubicBezTo>
                <a:close/>
                <a:moveTo>
                  <a:pt x="14782" y="52498"/>
                </a:moveTo>
                <a:cubicBezTo>
                  <a:pt x="14967" y="53669"/>
                  <a:pt x="15152" y="54840"/>
                  <a:pt x="15337" y="56055"/>
                </a:cubicBezTo>
                <a:cubicBezTo>
                  <a:pt x="15037" y="56204"/>
                  <a:pt x="14782" y="56345"/>
                  <a:pt x="14491" y="56495"/>
                </a:cubicBezTo>
                <a:cubicBezTo>
                  <a:pt x="14342" y="55280"/>
                  <a:pt x="14157" y="54074"/>
                  <a:pt x="14016" y="52859"/>
                </a:cubicBezTo>
                <a:cubicBezTo>
                  <a:pt x="14271" y="52718"/>
                  <a:pt x="14527" y="52604"/>
                  <a:pt x="14782" y="52498"/>
                </a:cubicBezTo>
                <a:close/>
                <a:moveTo>
                  <a:pt x="48237" y="54294"/>
                </a:moveTo>
                <a:lnTo>
                  <a:pt x="48237" y="54294"/>
                </a:lnTo>
                <a:cubicBezTo>
                  <a:pt x="48642" y="54364"/>
                  <a:pt x="49047" y="54479"/>
                  <a:pt x="49417" y="54620"/>
                </a:cubicBezTo>
                <a:cubicBezTo>
                  <a:pt x="49452" y="54805"/>
                  <a:pt x="49452" y="54990"/>
                  <a:pt x="49452" y="55174"/>
                </a:cubicBezTo>
                <a:cubicBezTo>
                  <a:pt x="49487" y="55685"/>
                  <a:pt x="49452" y="56160"/>
                  <a:pt x="49417" y="56601"/>
                </a:cubicBezTo>
                <a:cubicBezTo>
                  <a:pt x="49012" y="56460"/>
                  <a:pt x="48607" y="56345"/>
                  <a:pt x="48202" y="56240"/>
                </a:cubicBezTo>
                <a:cubicBezTo>
                  <a:pt x="48272" y="55800"/>
                  <a:pt x="48272" y="55324"/>
                  <a:pt x="48272" y="54769"/>
                </a:cubicBezTo>
                <a:cubicBezTo>
                  <a:pt x="48272" y="54620"/>
                  <a:pt x="48272" y="54444"/>
                  <a:pt x="48237" y="54294"/>
                </a:cubicBezTo>
                <a:close/>
                <a:moveTo>
                  <a:pt x="29529" y="53924"/>
                </a:moveTo>
                <a:cubicBezTo>
                  <a:pt x="29749" y="54620"/>
                  <a:pt x="29934" y="55324"/>
                  <a:pt x="30083" y="56020"/>
                </a:cubicBezTo>
                <a:cubicBezTo>
                  <a:pt x="29969" y="56240"/>
                  <a:pt x="29863" y="56425"/>
                  <a:pt x="29713" y="56645"/>
                </a:cubicBezTo>
                <a:cubicBezTo>
                  <a:pt x="29564" y="55905"/>
                  <a:pt x="29388" y="55174"/>
                  <a:pt x="29168" y="54444"/>
                </a:cubicBezTo>
                <a:cubicBezTo>
                  <a:pt x="29308" y="54259"/>
                  <a:pt x="29423" y="54109"/>
                  <a:pt x="29529" y="53924"/>
                </a:cubicBezTo>
                <a:close/>
                <a:moveTo>
                  <a:pt x="26632" y="53378"/>
                </a:moveTo>
                <a:cubicBezTo>
                  <a:pt x="26923" y="54329"/>
                  <a:pt x="27187" y="55245"/>
                  <a:pt x="27407" y="56204"/>
                </a:cubicBezTo>
                <a:cubicBezTo>
                  <a:pt x="27143" y="56381"/>
                  <a:pt x="26887" y="56565"/>
                  <a:pt x="26632" y="56715"/>
                </a:cubicBezTo>
                <a:cubicBezTo>
                  <a:pt x="26412" y="55764"/>
                  <a:pt x="26192" y="54840"/>
                  <a:pt x="25901" y="53889"/>
                </a:cubicBezTo>
                <a:cubicBezTo>
                  <a:pt x="26157" y="53739"/>
                  <a:pt x="26412" y="53563"/>
                  <a:pt x="26632" y="53378"/>
                </a:cubicBezTo>
                <a:close/>
                <a:moveTo>
                  <a:pt x="39873" y="54259"/>
                </a:moveTo>
                <a:cubicBezTo>
                  <a:pt x="39908" y="54549"/>
                  <a:pt x="39952" y="54840"/>
                  <a:pt x="39988" y="55174"/>
                </a:cubicBezTo>
                <a:cubicBezTo>
                  <a:pt x="39988" y="55579"/>
                  <a:pt x="40023" y="55984"/>
                  <a:pt x="40023" y="56381"/>
                </a:cubicBezTo>
                <a:cubicBezTo>
                  <a:pt x="39468" y="56495"/>
                  <a:pt x="38958" y="56601"/>
                  <a:pt x="38482" y="56715"/>
                </a:cubicBezTo>
                <a:cubicBezTo>
                  <a:pt x="38447" y="56125"/>
                  <a:pt x="38368" y="55544"/>
                  <a:pt x="38297" y="54884"/>
                </a:cubicBezTo>
                <a:cubicBezTo>
                  <a:pt x="38297" y="54769"/>
                  <a:pt x="38262" y="54664"/>
                  <a:pt x="38262" y="54514"/>
                </a:cubicBezTo>
                <a:cubicBezTo>
                  <a:pt x="38773" y="54444"/>
                  <a:pt x="39292" y="54329"/>
                  <a:pt x="39873" y="54259"/>
                </a:cubicBezTo>
                <a:close/>
                <a:moveTo>
                  <a:pt x="20910" y="53299"/>
                </a:moveTo>
                <a:cubicBezTo>
                  <a:pt x="21165" y="54329"/>
                  <a:pt x="21385" y="55395"/>
                  <a:pt x="21605" y="56425"/>
                </a:cubicBezTo>
                <a:cubicBezTo>
                  <a:pt x="21350" y="56565"/>
                  <a:pt x="21094" y="56715"/>
                  <a:pt x="20839" y="56865"/>
                </a:cubicBezTo>
                <a:cubicBezTo>
                  <a:pt x="20619" y="55800"/>
                  <a:pt x="20399" y="54734"/>
                  <a:pt x="20179" y="53634"/>
                </a:cubicBezTo>
                <a:cubicBezTo>
                  <a:pt x="20399" y="53519"/>
                  <a:pt x="20654" y="53414"/>
                  <a:pt x="20910" y="53299"/>
                </a:cubicBezTo>
                <a:close/>
                <a:moveTo>
                  <a:pt x="13937" y="52859"/>
                </a:moveTo>
                <a:cubicBezTo>
                  <a:pt x="14122" y="54074"/>
                  <a:pt x="14271" y="55280"/>
                  <a:pt x="14456" y="56495"/>
                </a:cubicBezTo>
                <a:cubicBezTo>
                  <a:pt x="14157" y="56645"/>
                  <a:pt x="13902" y="56786"/>
                  <a:pt x="13611" y="56900"/>
                </a:cubicBezTo>
                <a:cubicBezTo>
                  <a:pt x="13461" y="55685"/>
                  <a:pt x="13276" y="54444"/>
                  <a:pt x="13136" y="53264"/>
                </a:cubicBezTo>
                <a:cubicBezTo>
                  <a:pt x="13356" y="53158"/>
                  <a:pt x="13576" y="53044"/>
                  <a:pt x="13831" y="52938"/>
                </a:cubicBezTo>
                <a:cubicBezTo>
                  <a:pt x="13866" y="52938"/>
                  <a:pt x="13902" y="52903"/>
                  <a:pt x="13937" y="52859"/>
                </a:cubicBezTo>
                <a:close/>
                <a:moveTo>
                  <a:pt x="32795" y="54479"/>
                </a:moveTo>
                <a:cubicBezTo>
                  <a:pt x="32865" y="54954"/>
                  <a:pt x="32909" y="55430"/>
                  <a:pt x="32980" y="55905"/>
                </a:cubicBezTo>
                <a:cubicBezTo>
                  <a:pt x="32980" y="56090"/>
                  <a:pt x="33015" y="56310"/>
                  <a:pt x="33050" y="56495"/>
                </a:cubicBezTo>
                <a:cubicBezTo>
                  <a:pt x="32865" y="56680"/>
                  <a:pt x="32689" y="56821"/>
                  <a:pt x="32504" y="57006"/>
                </a:cubicBezTo>
                <a:cubicBezTo>
                  <a:pt x="32469" y="56786"/>
                  <a:pt x="32469" y="56530"/>
                  <a:pt x="32425" y="56310"/>
                </a:cubicBezTo>
                <a:cubicBezTo>
                  <a:pt x="32355" y="55870"/>
                  <a:pt x="32319" y="55395"/>
                  <a:pt x="32249" y="54954"/>
                </a:cubicBezTo>
                <a:cubicBezTo>
                  <a:pt x="32425" y="54769"/>
                  <a:pt x="32610" y="54620"/>
                  <a:pt x="32795" y="54479"/>
                </a:cubicBezTo>
                <a:close/>
                <a:moveTo>
                  <a:pt x="38192" y="54549"/>
                </a:moveTo>
                <a:cubicBezTo>
                  <a:pt x="38227" y="54664"/>
                  <a:pt x="38227" y="54769"/>
                  <a:pt x="38227" y="54884"/>
                </a:cubicBezTo>
                <a:cubicBezTo>
                  <a:pt x="38333" y="55544"/>
                  <a:pt x="38368" y="56125"/>
                  <a:pt x="38412" y="56750"/>
                </a:cubicBezTo>
                <a:cubicBezTo>
                  <a:pt x="38192" y="56786"/>
                  <a:pt x="38007" y="56821"/>
                  <a:pt x="37822" y="56900"/>
                </a:cubicBezTo>
                <a:cubicBezTo>
                  <a:pt x="37531" y="56970"/>
                  <a:pt x="37232" y="57041"/>
                  <a:pt x="36942" y="57120"/>
                </a:cubicBezTo>
                <a:cubicBezTo>
                  <a:pt x="36906" y="56715"/>
                  <a:pt x="36871" y="56275"/>
                  <a:pt x="36792" y="55800"/>
                </a:cubicBezTo>
                <a:cubicBezTo>
                  <a:pt x="36757" y="55465"/>
                  <a:pt x="36721" y="55174"/>
                  <a:pt x="36651" y="54884"/>
                </a:cubicBezTo>
                <a:cubicBezTo>
                  <a:pt x="37047" y="54769"/>
                  <a:pt x="37487" y="54699"/>
                  <a:pt x="37857" y="54585"/>
                </a:cubicBezTo>
                <a:cubicBezTo>
                  <a:pt x="37972" y="54585"/>
                  <a:pt x="38077" y="54549"/>
                  <a:pt x="38192" y="54549"/>
                </a:cubicBezTo>
                <a:close/>
                <a:moveTo>
                  <a:pt x="25866" y="53924"/>
                </a:moveTo>
                <a:cubicBezTo>
                  <a:pt x="26121" y="54884"/>
                  <a:pt x="26377" y="55800"/>
                  <a:pt x="26597" y="56750"/>
                </a:cubicBezTo>
                <a:cubicBezTo>
                  <a:pt x="26342" y="56935"/>
                  <a:pt x="26042" y="57120"/>
                  <a:pt x="25787" y="57261"/>
                </a:cubicBezTo>
                <a:cubicBezTo>
                  <a:pt x="25567" y="56310"/>
                  <a:pt x="25347" y="55395"/>
                  <a:pt x="25091" y="54444"/>
                </a:cubicBezTo>
                <a:cubicBezTo>
                  <a:pt x="25347" y="54259"/>
                  <a:pt x="25602" y="54109"/>
                  <a:pt x="25866" y="53924"/>
                </a:cubicBezTo>
                <a:close/>
                <a:moveTo>
                  <a:pt x="30814" y="54769"/>
                </a:moveTo>
                <a:lnTo>
                  <a:pt x="31149" y="56530"/>
                </a:lnTo>
                <a:cubicBezTo>
                  <a:pt x="31034" y="56750"/>
                  <a:pt x="30928" y="57006"/>
                  <a:pt x="30814" y="57261"/>
                </a:cubicBezTo>
                <a:cubicBezTo>
                  <a:pt x="30744" y="56601"/>
                  <a:pt x="30594" y="55984"/>
                  <a:pt x="30488" y="55395"/>
                </a:cubicBezTo>
                <a:cubicBezTo>
                  <a:pt x="30594" y="55174"/>
                  <a:pt x="30708" y="54990"/>
                  <a:pt x="30814" y="54769"/>
                </a:cubicBezTo>
                <a:close/>
                <a:moveTo>
                  <a:pt x="13100" y="53264"/>
                </a:moveTo>
                <a:cubicBezTo>
                  <a:pt x="13241" y="54479"/>
                  <a:pt x="13391" y="55685"/>
                  <a:pt x="13576" y="56935"/>
                </a:cubicBezTo>
                <a:cubicBezTo>
                  <a:pt x="13276" y="57041"/>
                  <a:pt x="12986" y="57191"/>
                  <a:pt x="12695" y="57305"/>
                </a:cubicBezTo>
                <a:cubicBezTo>
                  <a:pt x="12546" y="56090"/>
                  <a:pt x="12396" y="54840"/>
                  <a:pt x="12255" y="53634"/>
                </a:cubicBezTo>
                <a:cubicBezTo>
                  <a:pt x="12546" y="53519"/>
                  <a:pt x="12801" y="53414"/>
                  <a:pt x="13100" y="53264"/>
                </a:cubicBezTo>
                <a:close/>
                <a:moveTo>
                  <a:pt x="20100" y="53669"/>
                </a:moveTo>
                <a:cubicBezTo>
                  <a:pt x="20364" y="54734"/>
                  <a:pt x="20584" y="55800"/>
                  <a:pt x="20804" y="56900"/>
                </a:cubicBezTo>
                <a:cubicBezTo>
                  <a:pt x="20689" y="56935"/>
                  <a:pt x="20619" y="57006"/>
                  <a:pt x="20540" y="57041"/>
                </a:cubicBezTo>
                <a:cubicBezTo>
                  <a:pt x="20364" y="57155"/>
                  <a:pt x="20144" y="57261"/>
                  <a:pt x="19959" y="57375"/>
                </a:cubicBezTo>
                <a:lnTo>
                  <a:pt x="19298" y="54074"/>
                </a:lnTo>
                <a:cubicBezTo>
                  <a:pt x="19589" y="53924"/>
                  <a:pt x="19844" y="53783"/>
                  <a:pt x="20100" y="53669"/>
                </a:cubicBezTo>
                <a:close/>
                <a:moveTo>
                  <a:pt x="29124" y="54479"/>
                </a:moveTo>
                <a:cubicBezTo>
                  <a:pt x="29344" y="55245"/>
                  <a:pt x="29529" y="55984"/>
                  <a:pt x="29678" y="56715"/>
                </a:cubicBezTo>
                <a:cubicBezTo>
                  <a:pt x="29564" y="56935"/>
                  <a:pt x="29423" y="57155"/>
                  <a:pt x="29273" y="57375"/>
                </a:cubicBezTo>
                <a:cubicBezTo>
                  <a:pt x="29124" y="56565"/>
                  <a:pt x="28904" y="55800"/>
                  <a:pt x="28727" y="55025"/>
                </a:cubicBezTo>
                <a:cubicBezTo>
                  <a:pt x="28868" y="54840"/>
                  <a:pt x="29018" y="54664"/>
                  <a:pt x="29124" y="54479"/>
                </a:cubicBezTo>
                <a:close/>
                <a:moveTo>
                  <a:pt x="36607" y="54884"/>
                </a:moveTo>
                <a:cubicBezTo>
                  <a:pt x="36651" y="55174"/>
                  <a:pt x="36686" y="55500"/>
                  <a:pt x="36721" y="55800"/>
                </a:cubicBezTo>
                <a:cubicBezTo>
                  <a:pt x="36792" y="56275"/>
                  <a:pt x="36827" y="56715"/>
                  <a:pt x="36906" y="57155"/>
                </a:cubicBezTo>
                <a:cubicBezTo>
                  <a:pt x="36431" y="57305"/>
                  <a:pt x="35991" y="57446"/>
                  <a:pt x="35506" y="57666"/>
                </a:cubicBezTo>
                <a:cubicBezTo>
                  <a:pt x="35436" y="57006"/>
                  <a:pt x="35366" y="56345"/>
                  <a:pt x="35251" y="55720"/>
                </a:cubicBezTo>
                <a:cubicBezTo>
                  <a:pt x="35251" y="55579"/>
                  <a:pt x="35216" y="55465"/>
                  <a:pt x="35216" y="55324"/>
                </a:cubicBezTo>
                <a:cubicBezTo>
                  <a:pt x="35656" y="55139"/>
                  <a:pt x="36132" y="55025"/>
                  <a:pt x="36607" y="54884"/>
                </a:cubicBezTo>
                <a:close/>
                <a:moveTo>
                  <a:pt x="12220" y="53669"/>
                </a:moveTo>
                <a:cubicBezTo>
                  <a:pt x="12361" y="54884"/>
                  <a:pt x="12511" y="56090"/>
                  <a:pt x="12660" y="57340"/>
                </a:cubicBezTo>
                <a:cubicBezTo>
                  <a:pt x="12361" y="57446"/>
                  <a:pt x="12070" y="57560"/>
                  <a:pt x="11815" y="57701"/>
                </a:cubicBezTo>
                <a:cubicBezTo>
                  <a:pt x="11665" y="56460"/>
                  <a:pt x="11516" y="55210"/>
                  <a:pt x="11375" y="53959"/>
                </a:cubicBezTo>
                <a:cubicBezTo>
                  <a:pt x="11665" y="53889"/>
                  <a:pt x="11921" y="53783"/>
                  <a:pt x="12220" y="53669"/>
                </a:cubicBezTo>
                <a:close/>
                <a:moveTo>
                  <a:pt x="25021" y="54479"/>
                </a:moveTo>
                <a:cubicBezTo>
                  <a:pt x="25276" y="55430"/>
                  <a:pt x="25496" y="56345"/>
                  <a:pt x="25716" y="57305"/>
                </a:cubicBezTo>
                <a:cubicBezTo>
                  <a:pt x="25426" y="57481"/>
                  <a:pt x="25127" y="57631"/>
                  <a:pt x="24836" y="57780"/>
                </a:cubicBezTo>
                <a:cubicBezTo>
                  <a:pt x="24651" y="56865"/>
                  <a:pt x="24431" y="55905"/>
                  <a:pt x="24211" y="54990"/>
                </a:cubicBezTo>
                <a:cubicBezTo>
                  <a:pt x="24466" y="54805"/>
                  <a:pt x="24766" y="54664"/>
                  <a:pt x="25021" y="54479"/>
                </a:cubicBezTo>
                <a:close/>
                <a:moveTo>
                  <a:pt x="32205" y="55025"/>
                </a:moveTo>
                <a:cubicBezTo>
                  <a:pt x="32249" y="55430"/>
                  <a:pt x="32319" y="55870"/>
                  <a:pt x="32355" y="56310"/>
                </a:cubicBezTo>
                <a:cubicBezTo>
                  <a:pt x="32390" y="56565"/>
                  <a:pt x="32425" y="56821"/>
                  <a:pt x="32469" y="57085"/>
                </a:cubicBezTo>
                <a:cubicBezTo>
                  <a:pt x="32249" y="57305"/>
                  <a:pt x="32099" y="57525"/>
                  <a:pt x="31914" y="57780"/>
                </a:cubicBezTo>
                <a:lnTo>
                  <a:pt x="31914" y="57596"/>
                </a:lnTo>
                <a:cubicBezTo>
                  <a:pt x="31844" y="56970"/>
                  <a:pt x="31765" y="56310"/>
                  <a:pt x="31694" y="55685"/>
                </a:cubicBezTo>
                <a:cubicBezTo>
                  <a:pt x="31844" y="55430"/>
                  <a:pt x="32029" y="55210"/>
                  <a:pt x="32205" y="55025"/>
                </a:cubicBezTo>
                <a:close/>
                <a:moveTo>
                  <a:pt x="19263" y="54109"/>
                </a:moveTo>
                <a:lnTo>
                  <a:pt x="19923" y="57411"/>
                </a:lnTo>
                <a:cubicBezTo>
                  <a:pt x="19624" y="57560"/>
                  <a:pt x="19334" y="57745"/>
                  <a:pt x="19078" y="57886"/>
                </a:cubicBezTo>
                <a:cubicBezTo>
                  <a:pt x="18858" y="56750"/>
                  <a:pt x="18673" y="55650"/>
                  <a:pt x="18453" y="54514"/>
                </a:cubicBezTo>
                <a:cubicBezTo>
                  <a:pt x="18709" y="54364"/>
                  <a:pt x="18964" y="54224"/>
                  <a:pt x="19263" y="54109"/>
                </a:cubicBezTo>
                <a:close/>
                <a:moveTo>
                  <a:pt x="44900" y="55984"/>
                </a:moveTo>
                <a:cubicBezTo>
                  <a:pt x="45455" y="55984"/>
                  <a:pt x="46036" y="55984"/>
                  <a:pt x="46591" y="56055"/>
                </a:cubicBezTo>
                <a:cubicBezTo>
                  <a:pt x="46511" y="56680"/>
                  <a:pt x="46335" y="57261"/>
                  <a:pt x="46115" y="57886"/>
                </a:cubicBezTo>
                <a:cubicBezTo>
                  <a:pt x="45596" y="57816"/>
                  <a:pt x="45085" y="57816"/>
                  <a:pt x="44531" y="57816"/>
                </a:cubicBezTo>
                <a:cubicBezTo>
                  <a:pt x="44715" y="57226"/>
                  <a:pt x="44830" y="56601"/>
                  <a:pt x="44900" y="55984"/>
                </a:cubicBezTo>
                <a:close/>
                <a:moveTo>
                  <a:pt x="44830" y="55984"/>
                </a:moveTo>
                <a:cubicBezTo>
                  <a:pt x="44795" y="56601"/>
                  <a:pt x="44645" y="57226"/>
                  <a:pt x="44495" y="57816"/>
                </a:cubicBezTo>
                <a:cubicBezTo>
                  <a:pt x="43985" y="57851"/>
                  <a:pt x="43474" y="57886"/>
                  <a:pt x="42955" y="57921"/>
                </a:cubicBezTo>
                <a:cubicBezTo>
                  <a:pt x="43104" y="57305"/>
                  <a:pt x="43210" y="56680"/>
                  <a:pt x="43254" y="56020"/>
                </a:cubicBezTo>
                <a:cubicBezTo>
                  <a:pt x="43765" y="55984"/>
                  <a:pt x="44310" y="55984"/>
                  <a:pt x="44830" y="55984"/>
                </a:cubicBezTo>
                <a:close/>
                <a:moveTo>
                  <a:pt x="11340" y="54004"/>
                </a:moveTo>
                <a:cubicBezTo>
                  <a:pt x="11480" y="55210"/>
                  <a:pt x="11595" y="56460"/>
                  <a:pt x="11736" y="57701"/>
                </a:cubicBezTo>
                <a:cubicBezTo>
                  <a:pt x="11665" y="57745"/>
                  <a:pt x="11595" y="57780"/>
                  <a:pt x="11516" y="57816"/>
                </a:cubicBezTo>
                <a:cubicBezTo>
                  <a:pt x="11296" y="57886"/>
                  <a:pt x="11120" y="57965"/>
                  <a:pt x="10899" y="58036"/>
                </a:cubicBezTo>
                <a:cubicBezTo>
                  <a:pt x="10750" y="56750"/>
                  <a:pt x="10600" y="55500"/>
                  <a:pt x="10494" y="54259"/>
                </a:cubicBezTo>
                <a:cubicBezTo>
                  <a:pt x="10679" y="54180"/>
                  <a:pt x="10899" y="54144"/>
                  <a:pt x="11075" y="54074"/>
                </a:cubicBezTo>
                <a:cubicBezTo>
                  <a:pt x="11190" y="54039"/>
                  <a:pt x="11260" y="54004"/>
                  <a:pt x="11340" y="54004"/>
                </a:cubicBezTo>
                <a:close/>
                <a:moveTo>
                  <a:pt x="30444" y="55465"/>
                </a:moveTo>
                <a:cubicBezTo>
                  <a:pt x="30559" y="56090"/>
                  <a:pt x="30664" y="56715"/>
                  <a:pt x="30779" y="57375"/>
                </a:cubicBezTo>
                <a:cubicBezTo>
                  <a:pt x="30708" y="57560"/>
                  <a:pt x="30629" y="57745"/>
                  <a:pt x="30559" y="57886"/>
                </a:cubicBezTo>
                <a:cubicBezTo>
                  <a:pt x="30559" y="57965"/>
                  <a:pt x="30523" y="58036"/>
                  <a:pt x="30523" y="58071"/>
                </a:cubicBezTo>
                <a:cubicBezTo>
                  <a:pt x="30409" y="57375"/>
                  <a:pt x="30268" y="56715"/>
                  <a:pt x="30118" y="56020"/>
                </a:cubicBezTo>
                <a:cubicBezTo>
                  <a:pt x="30154" y="55984"/>
                  <a:pt x="30189" y="55905"/>
                  <a:pt x="30224" y="55870"/>
                </a:cubicBezTo>
                <a:cubicBezTo>
                  <a:pt x="30303" y="55720"/>
                  <a:pt x="30374" y="55579"/>
                  <a:pt x="30444" y="55465"/>
                </a:cubicBezTo>
                <a:close/>
                <a:moveTo>
                  <a:pt x="46626" y="56055"/>
                </a:moveTo>
                <a:cubicBezTo>
                  <a:pt x="47136" y="56125"/>
                  <a:pt x="47656" y="56204"/>
                  <a:pt x="48131" y="56310"/>
                </a:cubicBezTo>
                <a:cubicBezTo>
                  <a:pt x="48017" y="56970"/>
                  <a:pt x="47832" y="57560"/>
                  <a:pt x="47577" y="58071"/>
                </a:cubicBezTo>
                <a:cubicBezTo>
                  <a:pt x="47101" y="58000"/>
                  <a:pt x="46661" y="57921"/>
                  <a:pt x="46186" y="57886"/>
                </a:cubicBezTo>
                <a:cubicBezTo>
                  <a:pt x="46406" y="57305"/>
                  <a:pt x="46555" y="56680"/>
                  <a:pt x="46626" y="56055"/>
                </a:cubicBezTo>
                <a:close/>
                <a:moveTo>
                  <a:pt x="28683" y="55060"/>
                </a:moveTo>
                <a:cubicBezTo>
                  <a:pt x="28868" y="55835"/>
                  <a:pt x="29088" y="56645"/>
                  <a:pt x="29238" y="57446"/>
                </a:cubicBezTo>
                <a:cubicBezTo>
                  <a:pt x="29088" y="57666"/>
                  <a:pt x="28904" y="57921"/>
                  <a:pt x="28683" y="58141"/>
                </a:cubicBezTo>
                <a:cubicBezTo>
                  <a:pt x="28543" y="57305"/>
                  <a:pt x="28322" y="56495"/>
                  <a:pt x="28138" y="55650"/>
                </a:cubicBezTo>
                <a:cubicBezTo>
                  <a:pt x="28322" y="55465"/>
                  <a:pt x="28507" y="55280"/>
                  <a:pt x="28683" y="55060"/>
                </a:cubicBezTo>
                <a:close/>
                <a:moveTo>
                  <a:pt x="43175" y="56020"/>
                </a:moveTo>
                <a:lnTo>
                  <a:pt x="43175" y="56020"/>
                </a:lnTo>
                <a:cubicBezTo>
                  <a:pt x="43139" y="56680"/>
                  <a:pt x="43069" y="57340"/>
                  <a:pt x="42919" y="57921"/>
                </a:cubicBezTo>
                <a:cubicBezTo>
                  <a:pt x="42444" y="58000"/>
                  <a:pt x="41969" y="58071"/>
                  <a:pt x="41528" y="58141"/>
                </a:cubicBezTo>
                <a:cubicBezTo>
                  <a:pt x="41634" y="57525"/>
                  <a:pt x="41669" y="56865"/>
                  <a:pt x="41713" y="56160"/>
                </a:cubicBezTo>
                <a:cubicBezTo>
                  <a:pt x="42189" y="56125"/>
                  <a:pt x="42664" y="56055"/>
                  <a:pt x="43175" y="56020"/>
                </a:cubicBezTo>
                <a:close/>
                <a:moveTo>
                  <a:pt x="18383" y="54549"/>
                </a:moveTo>
                <a:cubicBezTo>
                  <a:pt x="18603" y="55685"/>
                  <a:pt x="18823" y="56786"/>
                  <a:pt x="18999" y="57921"/>
                </a:cubicBezTo>
                <a:cubicBezTo>
                  <a:pt x="18779" y="58036"/>
                  <a:pt x="18559" y="58185"/>
                  <a:pt x="18339" y="58291"/>
                </a:cubicBezTo>
                <a:cubicBezTo>
                  <a:pt x="18163" y="57155"/>
                  <a:pt x="17943" y="55984"/>
                  <a:pt x="17758" y="54884"/>
                </a:cubicBezTo>
                <a:cubicBezTo>
                  <a:pt x="17978" y="54769"/>
                  <a:pt x="18163" y="54664"/>
                  <a:pt x="18383" y="54549"/>
                </a:cubicBezTo>
                <a:close/>
                <a:moveTo>
                  <a:pt x="24141" y="55025"/>
                </a:moveTo>
                <a:cubicBezTo>
                  <a:pt x="24396" y="55940"/>
                  <a:pt x="24581" y="56900"/>
                  <a:pt x="24801" y="57816"/>
                </a:cubicBezTo>
                <a:cubicBezTo>
                  <a:pt x="24651" y="57921"/>
                  <a:pt x="24466" y="58000"/>
                  <a:pt x="24325" y="58106"/>
                </a:cubicBezTo>
                <a:cubicBezTo>
                  <a:pt x="24176" y="58141"/>
                  <a:pt x="24061" y="58221"/>
                  <a:pt x="23956" y="58291"/>
                </a:cubicBezTo>
                <a:cubicBezTo>
                  <a:pt x="23736" y="57375"/>
                  <a:pt x="23551" y="56425"/>
                  <a:pt x="23331" y="55500"/>
                </a:cubicBezTo>
                <a:cubicBezTo>
                  <a:pt x="23586" y="55359"/>
                  <a:pt x="23885" y="55174"/>
                  <a:pt x="24141" y="55025"/>
                </a:cubicBezTo>
                <a:close/>
                <a:moveTo>
                  <a:pt x="10415" y="54259"/>
                </a:moveTo>
                <a:cubicBezTo>
                  <a:pt x="10565" y="55500"/>
                  <a:pt x="10715" y="56786"/>
                  <a:pt x="10820" y="58036"/>
                </a:cubicBezTo>
                <a:cubicBezTo>
                  <a:pt x="10530" y="58141"/>
                  <a:pt x="10274" y="58256"/>
                  <a:pt x="9975" y="58326"/>
                </a:cubicBezTo>
                <a:cubicBezTo>
                  <a:pt x="9834" y="57041"/>
                  <a:pt x="9720" y="55764"/>
                  <a:pt x="9579" y="54479"/>
                </a:cubicBezTo>
                <a:cubicBezTo>
                  <a:pt x="9869" y="54400"/>
                  <a:pt x="10160" y="54329"/>
                  <a:pt x="10415" y="54259"/>
                </a:cubicBezTo>
                <a:close/>
                <a:moveTo>
                  <a:pt x="35146" y="55359"/>
                </a:moveTo>
                <a:cubicBezTo>
                  <a:pt x="35181" y="55465"/>
                  <a:pt x="35181" y="55615"/>
                  <a:pt x="35216" y="55720"/>
                </a:cubicBezTo>
                <a:cubicBezTo>
                  <a:pt x="35286" y="56381"/>
                  <a:pt x="35401" y="57006"/>
                  <a:pt x="35471" y="57666"/>
                </a:cubicBezTo>
                <a:cubicBezTo>
                  <a:pt x="35066" y="57851"/>
                  <a:pt x="34670" y="58071"/>
                  <a:pt x="34265" y="58326"/>
                </a:cubicBezTo>
                <a:cubicBezTo>
                  <a:pt x="34186" y="57560"/>
                  <a:pt x="34080" y="56786"/>
                  <a:pt x="33966" y="56055"/>
                </a:cubicBezTo>
                <a:lnTo>
                  <a:pt x="33966" y="56020"/>
                </a:lnTo>
                <a:lnTo>
                  <a:pt x="33966" y="55940"/>
                </a:lnTo>
                <a:cubicBezTo>
                  <a:pt x="34336" y="55685"/>
                  <a:pt x="34741" y="55500"/>
                  <a:pt x="35146" y="55359"/>
                </a:cubicBezTo>
                <a:close/>
                <a:moveTo>
                  <a:pt x="48202" y="56310"/>
                </a:moveTo>
                <a:cubicBezTo>
                  <a:pt x="48607" y="56425"/>
                  <a:pt x="49012" y="56530"/>
                  <a:pt x="49373" y="56645"/>
                </a:cubicBezTo>
                <a:cubicBezTo>
                  <a:pt x="49302" y="57340"/>
                  <a:pt x="49082" y="57921"/>
                  <a:pt x="48827" y="58441"/>
                </a:cubicBezTo>
                <a:cubicBezTo>
                  <a:pt x="48457" y="58291"/>
                  <a:pt x="48052" y="58185"/>
                  <a:pt x="47612" y="58106"/>
                </a:cubicBezTo>
                <a:cubicBezTo>
                  <a:pt x="47876" y="57560"/>
                  <a:pt x="48096" y="56970"/>
                  <a:pt x="48202" y="56310"/>
                </a:cubicBezTo>
                <a:close/>
                <a:moveTo>
                  <a:pt x="41634" y="56204"/>
                </a:moveTo>
                <a:cubicBezTo>
                  <a:pt x="41634" y="56865"/>
                  <a:pt x="41564" y="57525"/>
                  <a:pt x="41449" y="58141"/>
                </a:cubicBezTo>
                <a:cubicBezTo>
                  <a:pt x="40939" y="58256"/>
                  <a:pt x="40463" y="58361"/>
                  <a:pt x="39988" y="58476"/>
                </a:cubicBezTo>
                <a:cubicBezTo>
                  <a:pt x="40058" y="57816"/>
                  <a:pt x="40093" y="57120"/>
                  <a:pt x="40093" y="56460"/>
                </a:cubicBezTo>
                <a:cubicBezTo>
                  <a:pt x="40569" y="56345"/>
                  <a:pt x="41088" y="56275"/>
                  <a:pt x="41634" y="56204"/>
                </a:cubicBezTo>
                <a:close/>
                <a:moveTo>
                  <a:pt x="9535" y="54479"/>
                </a:moveTo>
                <a:cubicBezTo>
                  <a:pt x="9649" y="55764"/>
                  <a:pt x="9799" y="57041"/>
                  <a:pt x="9905" y="58361"/>
                </a:cubicBezTo>
                <a:cubicBezTo>
                  <a:pt x="9614" y="58441"/>
                  <a:pt x="9359" y="58511"/>
                  <a:pt x="9059" y="58582"/>
                </a:cubicBezTo>
                <a:cubicBezTo>
                  <a:pt x="8954" y="57305"/>
                  <a:pt x="8804" y="55984"/>
                  <a:pt x="8698" y="54664"/>
                </a:cubicBezTo>
                <a:cubicBezTo>
                  <a:pt x="8989" y="54620"/>
                  <a:pt x="9244" y="54549"/>
                  <a:pt x="9535" y="54479"/>
                </a:cubicBezTo>
                <a:close/>
                <a:moveTo>
                  <a:pt x="31624" y="55720"/>
                </a:moveTo>
                <a:cubicBezTo>
                  <a:pt x="31730" y="56381"/>
                  <a:pt x="31765" y="57006"/>
                  <a:pt x="31844" y="57596"/>
                </a:cubicBezTo>
                <a:cubicBezTo>
                  <a:pt x="31844" y="57701"/>
                  <a:pt x="31844" y="57780"/>
                  <a:pt x="31879" y="57851"/>
                </a:cubicBezTo>
                <a:cubicBezTo>
                  <a:pt x="31765" y="58036"/>
                  <a:pt x="31659" y="58256"/>
                  <a:pt x="31545" y="58441"/>
                </a:cubicBezTo>
                <a:cubicBezTo>
                  <a:pt x="31509" y="58511"/>
                  <a:pt x="31474" y="58546"/>
                  <a:pt x="31474" y="58626"/>
                </a:cubicBezTo>
                <a:cubicBezTo>
                  <a:pt x="31404" y="57921"/>
                  <a:pt x="31289" y="57226"/>
                  <a:pt x="31184" y="56530"/>
                </a:cubicBezTo>
                <a:cubicBezTo>
                  <a:pt x="31219" y="56530"/>
                  <a:pt x="31219" y="56530"/>
                  <a:pt x="31219" y="56495"/>
                </a:cubicBezTo>
                <a:cubicBezTo>
                  <a:pt x="31325" y="56240"/>
                  <a:pt x="31474" y="55984"/>
                  <a:pt x="31624" y="55720"/>
                </a:cubicBezTo>
                <a:close/>
                <a:moveTo>
                  <a:pt x="17722" y="54884"/>
                </a:moveTo>
                <a:cubicBezTo>
                  <a:pt x="17899" y="56020"/>
                  <a:pt x="18083" y="57191"/>
                  <a:pt x="18268" y="58326"/>
                </a:cubicBezTo>
                <a:cubicBezTo>
                  <a:pt x="18083" y="58441"/>
                  <a:pt x="17863" y="58546"/>
                  <a:pt x="17678" y="58661"/>
                </a:cubicBezTo>
                <a:cubicBezTo>
                  <a:pt x="17502" y="57525"/>
                  <a:pt x="17353" y="56345"/>
                  <a:pt x="17133" y="55174"/>
                </a:cubicBezTo>
                <a:cubicBezTo>
                  <a:pt x="17168" y="55174"/>
                  <a:pt x="17203" y="55174"/>
                  <a:pt x="17203" y="55139"/>
                </a:cubicBezTo>
                <a:cubicBezTo>
                  <a:pt x="17388" y="55060"/>
                  <a:pt x="17538" y="54990"/>
                  <a:pt x="17722" y="54884"/>
                </a:cubicBezTo>
                <a:close/>
                <a:moveTo>
                  <a:pt x="28067" y="55685"/>
                </a:moveTo>
                <a:cubicBezTo>
                  <a:pt x="28287" y="56530"/>
                  <a:pt x="28463" y="57375"/>
                  <a:pt x="28648" y="58221"/>
                </a:cubicBezTo>
                <a:cubicBezTo>
                  <a:pt x="28463" y="58405"/>
                  <a:pt x="28243" y="58626"/>
                  <a:pt x="28023" y="58802"/>
                </a:cubicBezTo>
                <a:cubicBezTo>
                  <a:pt x="27882" y="57921"/>
                  <a:pt x="27697" y="57085"/>
                  <a:pt x="27477" y="56204"/>
                </a:cubicBezTo>
                <a:cubicBezTo>
                  <a:pt x="27512" y="56160"/>
                  <a:pt x="27583" y="56125"/>
                  <a:pt x="27662" y="56055"/>
                </a:cubicBezTo>
                <a:cubicBezTo>
                  <a:pt x="27803" y="55940"/>
                  <a:pt x="27953" y="55835"/>
                  <a:pt x="28067" y="55685"/>
                </a:cubicBezTo>
                <a:close/>
                <a:moveTo>
                  <a:pt x="8654" y="54699"/>
                </a:moveTo>
                <a:cubicBezTo>
                  <a:pt x="8769" y="55984"/>
                  <a:pt x="8875" y="57305"/>
                  <a:pt x="8989" y="58626"/>
                </a:cubicBezTo>
                <a:cubicBezTo>
                  <a:pt x="8698" y="58696"/>
                  <a:pt x="8399" y="58766"/>
                  <a:pt x="8109" y="58846"/>
                </a:cubicBezTo>
                <a:cubicBezTo>
                  <a:pt x="7994" y="57525"/>
                  <a:pt x="7888" y="56160"/>
                  <a:pt x="7774" y="54840"/>
                </a:cubicBezTo>
                <a:cubicBezTo>
                  <a:pt x="8073" y="54805"/>
                  <a:pt x="8364" y="54734"/>
                  <a:pt x="8654" y="54699"/>
                </a:cubicBezTo>
                <a:close/>
                <a:moveTo>
                  <a:pt x="23260" y="55544"/>
                </a:moveTo>
                <a:cubicBezTo>
                  <a:pt x="23480" y="56460"/>
                  <a:pt x="23700" y="57411"/>
                  <a:pt x="23885" y="58326"/>
                </a:cubicBezTo>
                <a:cubicBezTo>
                  <a:pt x="23586" y="58511"/>
                  <a:pt x="23295" y="58661"/>
                  <a:pt x="23005" y="58846"/>
                </a:cubicBezTo>
                <a:cubicBezTo>
                  <a:pt x="22820" y="57886"/>
                  <a:pt x="22635" y="56970"/>
                  <a:pt x="22415" y="56055"/>
                </a:cubicBezTo>
                <a:cubicBezTo>
                  <a:pt x="22706" y="55870"/>
                  <a:pt x="22961" y="55720"/>
                  <a:pt x="23260" y="55544"/>
                </a:cubicBezTo>
                <a:close/>
                <a:moveTo>
                  <a:pt x="40023" y="56460"/>
                </a:moveTo>
                <a:cubicBezTo>
                  <a:pt x="40023" y="57155"/>
                  <a:pt x="40023" y="57816"/>
                  <a:pt x="39908" y="58476"/>
                </a:cubicBezTo>
                <a:cubicBezTo>
                  <a:pt x="39398" y="58626"/>
                  <a:pt x="38922" y="58731"/>
                  <a:pt x="38482" y="58881"/>
                </a:cubicBezTo>
                <a:cubicBezTo>
                  <a:pt x="38517" y="58221"/>
                  <a:pt x="38517" y="57525"/>
                  <a:pt x="38482" y="56786"/>
                </a:cubicBezTo>
                <a:cubicBezTo>
                  <a:pt x="38958" y="56680"/>
                  <a:pt x="39468" y="56565"/>
                  <a:pt x="40023" y="56460"/>
                </a:cubicBezTo>
                <a:close/>
                <a:moveTo>
                  <a:pt x="33895" y="55940"/>
                </a:moveTo>
                <a:lnTo>
                  <a:pt x="33895" y="56055"/>
                </a:lnTo>
                <a:lnTo>
                  <a:pt x="33931" y="56055"/>
                </a:lnTo>
                <a:cubicBezTo>
                  <a:pt x="34010" y="56821"/>
                  <a:pt x="34115" y="57596"/>
                  <a:pt x="34230" y="58361"/>
                </a:cubicBezTo>
                <a:cubicBezTo>
                  <a:pt x="33931" y="58546"/>
                  <a:pt x="33675" y="58731"/>
                  <a:pt x="33420" y="58951"/>
                </a:cubicBezTo>
                <a:cubicBezTo>
                  <a:pt x="33349" y="58361"/>
                  <a:pt x="33270" y="57780"/>
                  <a:pt x="33200" y="57191"/>
                </a:cubicBezTo>
                <a:cubicBezTo>
                  <a:pt x="33165" y="56970"/>
                  <a:pt x="33129" y="56750"/>
                  <a:pt x="33085" y="56530"/>
                </a:cubicBezTo>
                <a:cubicBezTo>
                  <a:pt x="33349" y="56310"/>
                  <a:pt x="33640" y="56125"/>
                  <a:pt x="33895" y="55940"/>
                </a:cubicBezTo>
                <a:close/>
                <a:moveTo>
                  <a:pt x="30083" y="56090"/>
                </a:moveTo>
                <a:cubicBezTo>
                  <a:pt x="30224" y="56786"/>
                  <a:pt x="30374" y="57481"/>
                  <a:pt x="30444" y="58185"/>
                </a:cubicBezTo>
                <a:cubicBezTo>
                  <a:pt x="30374" y="58441"/>
                  <a:pt x="30268" y="58731"/>
                  <a:pt x="30154" y="58987"/>
                </a:cubicBezTo>
                <a:cubicBezTo>
                  <a:pt x="30048" y="58221"/>
                  <a:pt x="29898" y="57481"/>
                  <a:pt x="29749" y="56715"/>
                </a:cubicBezTo>
                <a:cubicBezTo>
                  <a:pt x="29863" y="56530"/>
                  <a:pt x="29969" y="56310"/>
                  <a:pt x="30083" y="56090"/>
                </a:cubicBezTo>
                <a:close/>
                <a:moveTo>
                  <a:pt x="7739" y="54840"/>
                </a:moveTo>
                <a:cubicBezTo>
                  <a:pt x="7853" y="56160"/>
                  <a:pt x="7959" y="57525"/>
                  <a:pt x="8073" y="58846"/>
                </a:cubicBezTo>
                <a:cubicBezTo>
                  <a:pt x="7739" y="58916"/>
                  <a:pt x="7448" y="58987"/>
                  <a:pt x="7114" y="59066"/>
                </a:cubicBezTo>
                <a:cubicBezTo>
                  <a:pt x="7043" y="57701"/>
                  <a:pt x="6938" y="56345"/>
                  <a:pt x="6858" y="54990"/>
                </a:cubicBezTo>
                <a:cubicBezTo>
                  <a:pt x="7158" y="54954"/>
                  <a:pt x="7448" y="54884"/>
                  <a:pt x="7739" y="54840"/>
                </a:cubicBezTo>
                <a:close/>
                <a:moveTo>
                  <a:pt x="17097" y="55210"/>
                </a:moveTo>
                <a:cubicBezTo>
                  <a:pt x="17282" y="56381"/>
                  <a:pt x="17458" y="57560"/>
                  <a:pt x="17643" y="58696"/>
                </a:cubicBezTo>
                <a:cubicBezTo>
                  <a:pt x="17353" y="58846"/>
                  <a:pt x="17062" y="59022"/>
                  <a:pt x="16763" y="59171"/>
                </a:cubicBezTo>
                <a:cubicBezTo>
                  <a:pt x="16622" y="58000"/>
                  <a:pt x="16437" y="56821"/>
                  <a:pt x="16252" y="55650"/>
                </a:cubicBezTo>
                <a:cubicBezTo>
                  <a:pt x="16543" y="55500"/>
                  <a:pt x="16798" y="55359"/>
                  <a:pt x="17097" y="55210"/>
                </a:cubicBezTo>
                <a:close/>
                <a:moveTo>
                  <a:pt x="6788" y="54990"/>
                </a:moveTo>
                <a:cubicBezTo>
                  <a:pt x="6894" y="56345"/>
                  <a:pt x="6973" y="57701"/>
                  <a:pt x="7078" y="59066"/>
                </a:cubicBezTo>
                <a:cubicBezTo>
                  <a:pt x="6788" y="59136"/>
                  <a:pt x="6453" y="59171"/>
                  <a:pt x="6163" y="59242"/>
                </a:cubicBezTo>
                <a:cubicBezTo>
                  <a:pt x="6092" y="57851"/>
                  <a:pt x="5978" y="56460"/>
                  <a:pt x="5908" y="55104"/>
                </a:cubicBezTo>
                <a:cubicBezTo>
                  <a:pt x="6198" y="55060"/>
                  <a:pt x="6497" y="55025"/>
                  <a:pt x="6788" y="54990"/>
                </a:cubicBezTo>
                <a:close/>
                <a:moveTo>
                  <a:pt x="22345" y="56055"/>
                </a:moveTo>
                <a:cubicBezTo>
                  <a:pt x="22565" y="57006"/>
                  <a:pt x="22785" y="57921"/>
                  <a:pt x="22961" y="58881"/>
                </a:cubicBezTo>
                <a:cubicBezTo>
                  <a:pt x="22890" y="58916"/>
                  <a:pt x="22820" y="58951"/>
                  <a:pt x="22741" y="58987"/>
                </a:cubicBezTo>
                <a:cubicBezTo>
                  <a:pt x="22565" y="59101"/>
                  <a:pt x="22380" y="59207"/>
                  <a:pt x="22230" y="59321"/>
                </a:cubicBezTo>
                <a:cubicBezTo>
                  <a:pt x="22045" y="58361"/>
                  <a:pt x="21860" y="57411"/>
                  <a:pt x="21684" y="56460"/>
                </a:cubicBezTo>
                <a:cubicBezTo>
                  <a:pt x="21825" y="56381"/>
                  <a:pt x="21975" y="56310"/>
                  <a:pt x="22124" y="56204"/>
                </a:cubicBezTo>
                <a:cubicBezTo>
                  <a:pt x="22195" y="56160"/>
                  <a:pt x="22265" y="56125"/>
                  <a:pt x="22345" y="56055"/>
                </a:cubicBezTo>
                <a:close/>
                <a:moveTo>
                  <a:pt x="38412" y="56786"/>
                </a:moveTo>
                <a:cubicBezTo>
                  <a:pt x="38447" y="57525"/>
                  <a:pt x="38447" y="58221"/>
                  <a:pt x="38412" y="58881"/>
                </a:cubicBezTo>
                <a:cubicBezTo>
                  <a:pt x="38042" y="59022"/>
                  <a:pt x="37672" y="59136"/>
                  <a:pt x="37382" y="59207"/>
                </a:cubicBezTo>
                <a:cubicBezTo>
                  <a:pt x="37267" y="59286"/>
                  <a:pt x="37162" y="59321"/>
                  <a:pt x="37047" y="59356"/>
                </a:cubicBezTo>
                <a:cubicBezTo>
                  <a:pt x="37047" y="58661"/>
                  <a:pt x="37012" y="57965"/>
                  <a:pt x="36942" y="57191"/>
                </a:cubicBezTo>
                <a:cubicBezTo>
                  <a:pt x="37232" y="57120"/>
                  <a:pt x="37531" y="57006"/>
                  <a:pt x="37822" y="56935"/>
                </a:cubicBezTo>
                <a:cubicBezTo>
                  <a:pt x="38007" y="56900"/>
                  <a:pt x="38192" y="56865"/>
                  <a:pt x="38412" y="56786"/>
                </a:cubicBezTo>
                <a:close/>
                <a:moveTo>
                  <a:pt x="5837" y="55104"/>
                </a:moveTo>
                <a:cubicBezTo>
                  <a:pt x="5943" y="56495"/>
                  <a:pt x="6013" y="57851"/>
                  <a:pt x="6092" y="59242"/>
                </a:cubicBezTo>
                <a:cubicBezTo>
                  <a:pt x="5793" y="59286"/>
                  <a:pt x="5503" y="59356"/>
                  <a:pt x="5177" y="59392"/>
                </a:cubicBezTo>
                <a:cubicBezTo>
                  <a:pt x="5098" y="58000"/>
                  <a:pt x="5027" y="56565"/>
                  <a:pt x="4957" y="55174"/>
                </a:cubicBezTo>
                <a:cubicBezTo>
                  <a:pt x="5247" y="55174"/>
                  <a:pt x="5538" y="55139"/>
                  <a:pt x="5837" y="55104"/>
                </a:cubicBezTo>
                <a:close/>
                <a:moveTo>
                  <a:pt x="27407" y="56240"/>
                </a:moveTo>
                <a:cubicBezTo>
                  <a:pt x="27627" y="57120"/>
                  <a:pt x="27803" y="57965"/>
                  <a:pt x="27988" y="58846"/>
                </a:cubicBezTo>
                <a:cubicBezTo>
                  <a:pt x="27733" y="59022"/>
                  <a:pt x="27477" y="59242"/>
                  <a:pt x="27222" y="59427"/>
                </a:cubicBezTo>
                <a:cubicBezTo>
                  <a:pt x="27037" y="58546"/>
                  <a:pt x="26852" y="57666"/>
                  <a:pt x="26667" y="56786"/>
                </a:cubicBezTo>
                <a:cubicBezTo>
                  <a:pt x="26923" y="56601"/>
                  <a:pt x="27187" y="56425"/>
                  <a:pt x="27407" y="56240"/>
                </a:cubicBezTo>
                <a:close/>
                <a:moveTo>
                  <a:pt x="31149" y="56645"/>
                </a:moveTo>
                <a:cubicBezTo>
                  <a:pt x="31254" y="57305"/>
                  <a:pt x="31369" y="58000"/>
                  <a:pt x="31439" y="58731"/>
                </a:cubicBezTo>
                <a:cubicBezTo>
                  <a:pt x="31289" y="58987"/>
                  <a:pt x="31184" y="59242"/>
                  <a:pt x="31104" y="59506"/>
                </a:cubicBezTo>
                <a:cubicBezTo>
                  <a:pt x="31034" y="58766"/>
                  <a:pt x="30964" y="58036"/>
                  <a:pt x="30849" y="57375"/>
                </a:cubicBezTo>
                <a:cubicBezTo>
                  <a:pt x="30928" y="57120"/>
                  <a:pt x="31034" y="56865"/>
                  <a:pt x="31149" y="56645"/>
                </a:cubicBezTo>
                <a:close/>
                <a:moveTo>
                  <a:pt x="4913" y="55174"/>
                </a:moveTo>
                <a:cubicBezTo>
                  <a:pt x="4992" y="56601"/>
                  <a:pt x="5062" y="58000"/>
                  <a:pt x="5133" y="59392"/>
                </a:cubicBezTo>
                <a:cubicBezTo>
                  <a:pt x="4807" y="59427"/>
                  <a:pt x="4517" y="59506"/>
                  <a:pt x="4182" y="59541"/>
                </a:cubicBezTo>
                <a:cubicBezTo>
                  <a:pt x="4147" y="58106"/>
                  <a:pt x="4076" y="56680"/>
                  <a:pt x="3997" y="55245"/>
                </a:cubicBezTo>
                <a:cubicBezTo>
                  <a:pt x="4296" y="55245"/>
                  <a:pt x="4622" y="55210"/>
                  <a:pt x="4913" y="55174"/>
                </a:cubicBezTo>
                <a:close/>
                <a:moveTo>
                  <a:pt x="33050" y="56565"/>
                </a:moveTo>
                <a:cubicBezTo>
                  <a:pt x="33085" y="56786"/>
                  <a:pt x="33085" y="56970"/>
                  <a:pt x="33129" y="57191"/>
                </a:cubicBezTo>
                <a:cubicBezTo>
                  <a:pt x="33200" y="57780"/>
                  <a:pt x="33305" y="58405"/>
                  <a:pt x="33385" y="59022"/>
                </a:cubicBezTo>
                <a:cubicBezTo>
                  <a:pt x="33165" y="59207"/>
                  <a:pt x="32980" y="59392"/>
                  <a:pt x="32795" y="59576"/>
                </a:cubicBezTo>
                <a:cubicBezTo>
                  <a:pt x="32724" y="58766"/>
                  <a:pt x="32610" y="57965"/>
                  <a:pt x="32540" y="57191"/>
                </a:cubicBezTo>
                <a:cubicBezTo>
                  <a:pt x="32540" y="57155"/>
                  <a:pt x="32504" y="57120"/>
                  <a:pt x="32504" y="57085"/>
                </a:cubicBezTo>
                <a:cubicBezTo>
                  <a:pt x="32689" y="56900"/>
                  <a:pt x="32865" y="56750"/>
                  <a:pt x="33050" y="56565"/>
                </a:cubicBezTo>
                <a:close/>
                <a:moveTo>
                  <a:pt x="44992" y="57871"/>
                </a:moveTo>
                <a:cubicBezTo>
                  <a:pt x="45367" y="57871"/>
                  <a:pt x="45748" y="57896"/>
                  <a:pt x="46115" y="57921"/>
                </a:cubicBezTo>
                <a:cubicBezTo>
                  <a:pt x="45895" y="58476"/>
                  <a:pt x="45631" y="59022"/>
                  <a:pt x="45305" y="59541"/>
                </a:cubicBezTo>
                <a:cubicBezTo>
                  <a:pt x="44795" y="59541"/>
                  <a:pt x="44310" y="59541"/>
                  <a:pt x="43835" y="59576"/>
                </a:cubicBezTo>
                <a:cubicBezTo>
                  <a:pt x="44134" y="59022"/>
                  <a:pt x="44354" y="58476"/>
                  <a:pt x="44531" y="57886"/>
                </a:cubicBezTo>
                <a:cubicBezTo>
                  <a:pt x="44683" y="57876"/>
                  <a:pt x="44837" y="57871"/>
                  <a:pt x="44992" y="57871"/>
                </a:cubicBezTo>
                <a:close/>
                <a:moveTo>
                  <a:pt x="3962" y="55245"/>
                </a:moveTo>
                <a:cubicBezTo>
                  <a:pt x="3997" y="56680"/>
                  <a:pt x="4076" y="58106"/>
                  <a:pt x="4147" y="59541"/>
                </a:cubicBezTo>
                <a:cubicBezTo>
                  <a:pt x="3856" y="59576"/>
                  <a:pt x="3522" y="59612"/>
                  <a:pt x="3231" y="59612"/>
                </a:cubicBezTo>
                <a:cubicBezTo>
                  <a:pt x="3152" y="58185"/>
                  <a:pt x="3117" y="56715"/>
                  <a:pt x="3081" y="55280"/>
                </a:cubicBezTo>
                <a:cubicBezTo>
                  <a:pt x="3372" y="55280"/>
                  <a:pt x="3671" y="55280"/>
                  <a:pt x="3962" y="55245"/>
                </a:cubicBezTo>
                <a:close/>
                <a:moveTo>
                  <a:pt x="16217" y="55685"/>
                </a:moveTo>
                <a:cubicBezTo>
                  <a:pt x="16402" y="56821"/>
                  <a:pt x="16543" y="58000"/>
                  <a:pt x="16728" y="59207"/>
                </a:cubicBezTo>
                <a:cubicBezTo>
                  <a:pt x="16437" y="59356"/>
                  <a:pt x="16182" y="59506"/>
                  <a:pt x="15882" y="59647"/>
                </a:cubicBezTo>
                <a:cubicBezTo>
                  <a:pt x="15742" y="58441"/>
                  <a:pt x="15557" y="57261"/>
                  <a:pt x="15407" y="56090"/>
                </a:cubicBezTo>
                <a:cubicBezTo>
                  <a:pt x="15662" y="55940"/>
                  <a:pt x="15962" y="55835"/>
                  <a:pt x="16217" y="55685"/>
                </a:cubicBezTo>
                <a:close/>
                <a:moveTo>
                  <a:pt x="46186" y="57921"/>
                </a:moveTo>
                <a:cubicBezTo>
                  <a:pt x="46626" y="57965"/>
                  <a:pt x="47101" y="58036"/>
                  <a:pt x="47541" y="58141"/>
                </a:cubicBezTo>
                <a:cubicBezTo>
                  <a:pt x="47251" y="58731"/>
                  <a:pt x="46881" y="59207"/>
                  <a:pt x="46476" y="59682"/>
                </a:cubicBezTo>
                <a:cubicBezTo>
                  <a:pt x="46115" y="59612"/>
                  <a:pt x="45745" y="59576"/>
                  <a:pt x="45340" y="59541"/>
                </a:cubicBezTo>
                <a:cubicBezTo>
                  <a:pt x="45675" y="59022"/>
                  <a:pt x="45966" y="58511"/>
                  <a:pt x="46186" y="57921"/>
                </a:cubicBezTo>
                <a:close/>
                <a:moveTo>
                  <a:pt x="3011" y="55280"/>
                </a:moveTo>
                <a:cubicBezTo>
                  <a:pt x="3046" y="56715"/>
                  <a:pt x="3117" y="58185"/>
                  <a:pt x="3152" y="59647"/>
                </a:cubicBezTo>
                <a:cubicBezTo>
                  <a:pt x="2861" y="59647"/>
                  <a:pt x="2536" y="59682"/>
                  <a:pt x="2236" y="59726"/>
                </a:cubicBezTo>
                <a:cubicBezTo>
                  <a:pt x="2201" y="58256"/>
                  <a:pt x="2166" y="56786"/>
                  <a:pt x="2131" y="55324"/>
                </a:cubicBezTo>
                <a:cubicBezTo>
                  <a:pt x="2421" y="55324"/>
                  <a:pt x="2712" y="55324"/>
                  <a:pt x="3011" y="55280"/>
                </a:cubicBezTo>
                <a:close/>
                <a:moveTo>
                  <a:pt x="2051" y="55324"/>
                </a:moveTo>
                <a:cubicBezTo>
                  <a:pt x="2095" y="56786"/>
                  <a:pt x="2131" y="58256"/>
                  <a:pt x="2166" y="59726"/>
                </a:cubicBezTo>
                <a:cubicBezTo>
                  <a:pt x="1875" y="59726"/>
                  <a:pt x="1541" y="59761"/>
                  <a:pt x="1250" y="59761"/>
                </a:cubicBezTo>
                <a:cubicBezTo>
                  <a:pt x="1215" y="58291"/>
                  <a:pt x="1171" y="56821"/>
                  <a:pt x="1171" y="55359"/>
                </a:cubicBezTo>
                <a:cubicBezTo>
                  <a:pt x="1470" y="55359"/>
                  <a:pt x="1761" y="55359"/>
                  <a:pt x="2051" y="55324"/>
                </a:cubicBezTo>
                <a:close/>
                <a:moveTo>
                  <a:pt x="44460" y="57886"/>
                </a:moveTo>
                <a:cubicBezTo>
                  <a:pt x="44275" y="58476"/>
                  <a:pt x="44055" y="59022"/>
                  <a:pt x="43765" y="59576"/>
                </a:cubicBezTo>
                <a:cubicBezTo>
                  <a:pt x="43289" y="59612"/>
                  <a:pt x="42814" y="59682"/>
                  <a:pt x="42374" y="59761"/>
                </a:cubicBezTo>
                <a:cubicBezTo>
                  <a:pt x="42629" y="59207"/>
                  <a:pt x="42814" y="58626"/>
                  <a:pt x="42955" y="58000"/>
                </a:cubicBezTo>
                <a:cubicBezTo>
                  <a:pt x="43430" y="57921"/>
                  <a:pt x="43949" y="57886"/>
                  <a:pt x="44460" y="57886"/>
                </a:cubicBezTo>
                <a:close/>
                <a:moveTo>
                  <a:pt x="1101" y="55359"/>
                </a:moveTo>
                <a:cubicBezTo>
                  <a:pt x="1136" y="56821"/>
                  <a:pt x="1171" y="58291"/>
                  <a:pt x="1171" y="59761"/>
                </a:cubicBezTo>
                <a:cubicBezTo>
                  <a:pt x="881" y="59796"/>
                  <a:pt x="555" y="59796"/>
                  <a:pt x="255" y="59832"/>
                </a:cubicBezTo>
                <a:cubicBezTo>
                  <a:pt x="220" y="58326"/>
                  <a:pt x="220" y="56821"/>
                  <a:pt x="220" y="55359"/>
                </a:cubicBezTo>
                <a:close/>
                <a:moveTo>
                  <a:pt x="21605" y="56495"/>
                </a:moveTo>
                <a:cubicBezTo>
                  <a:pt x="21825" y="57446"/>
                  <a:pt x="22010" y="58405"/>
                  <a:pt x="22160" y="59321"/>
                </a:cubicBezTo>
                <a:cubicBezTo>
                  <a:pt x="21904" y="59506"/>
                  <a:pt x="21640" y="59682"/>
                  <a:pt x="21385" y="59832"/>
                </a:cubicBezTo>
                <a:cubicBezTo>
                  <a:pt x="21200" y="58881"/>
                  <a:pt x="21024" y="57921"/>
                  <a:pt x="20839" y="56935"/>
                </a:cubicBezTo>
                <a:cubicBezTo>
                  <a:pt x="21094" y="56786"/>
                  <a:pt x="21350" y="56645"/>
                  <a:pt x="21605" y="56495"/>
                </a:cubicBezTo>
                <a:close/>
                <a:moveTo>
                  <a:pt x="29713" y="56786"/>
                </a:moveTo>
                <a:cubicBezTo>
                  <a:pt x="29863" y="57560"/>
                  <a:pt x="30004" y="58326"/>
                  <a:pt x="30118" y="59066"/>
                </a:cubicBezTo>
                <a:cubicBezTo>
                  <a:pt x="29969" y="59356"/>
                  <a:pt x="29863" y="59612"/>
                  <a:pt x="29713" y="59867"/>
                </a:cubicBezTo>
                <a:cubicBezTo>
                  <a:pt x="29608" y="59022"/>
                  <a:pt x="29458" y="58256"/>
                  <a:pt x="29308" y="57446"/>
                </a:cubicBezTo>
                <a:cubicBezTo>
                  <a:pt x="29458" y="57226"/>
                  <a:pt x="29564" y="57006"/>
                  <a:pt x="29713" y="56786"/>
                </a:cubicBezTo>
                <a:close/>
                <a:moveTo>
                  <a:pt x="36906" y="57191"/>
                </a:moveTo>
                <a:cubicBezTo>
                  <a:pt x="36942" y="57965"/>
                  <a:pt x="36977" y="58696"/>
                  <a:pt x="36977" y="59392"/>
                </a:cubicBezTo>
                <a:cubicBezTo>
                  <a:pt x="36537" y="59541"/>
                  <a:pt x="36096" y="59726"/>
                  <a:pt x="35691" y="59946"/>
                </a:cubicBezTo>
                <a:cubicBezTo>
                  <a:pt x="35656" y="59171"/>
                  <a:pt x="35621" y="58441"/>
                  <a:pt x="35550" y="57701"/>
                </a:cubicBezTo>
                <a:cubicBezTo>
                  <a:pt x="35991" y="57525"/>
                  <a:pt x="36431" y="57340"/>
                  <a:pt x="36906" y="57191"/>
                </a:cubicBezTo>
                <a:close/>
                <a:moveTo>
                  <a:pt x="47612" y="58141"/>
                </a:moveTo>
                <a:cubicBezTo>
                  <a:pt x="48017" y="58256"/>
                  <a:pt x="48422" y="58361"/>
                  <a:pt x="48792" y="58511"/>
                </a:cubicBezTo>
                <a:cubicBezTo>
                  <a:pt x="48492" y="59066"/>
                  <a:pt x="48131" y="59576"/>
                  <a:pt x="47726" y="60017"/>
                </a:cubicBezTo>
                <a:cubicBezTo>
                  <a:pt x="47321" y="59867"/>
                  <a:pt x="46952" y="59761"/>
                  <a:pt x="46555" y="59682"/>
                </a:cubicBezTo>
                <a:cubicBezTo>
                  <a:pt x="46952" y="59242"/>
                  <a:pt x="47321" y="58731"/>
                  <a:pt x="47612" y="58141"/>
                </a:cubicBezTo>
                <a:close/>
                <a:moveTo>
                  <a:pt x="26597" y="56821"/>
                </a:moveTo>
                <a:cubicBezTo>
                  <a:pt x="26817" y="57701"/>
                  <a:pt x="27002" y="58582"/>
                  <a:pt x="27143" y="59462"/>
                </a:cubicBezTo>
                <a:cubicBezTo>
                  <a:pt x="26887" y="59647"/>
                  <a:pt x="26597" y="59867"/>
                  <a:pt x="26342" y="60052"/>
                </a:cubicBezTo>
                <a:cubicBezTo>
                  <a:pt x="26157" y="59136"/>
                  <a:pt x="25972" y="58221"/>
                  <a:pt x="25787" y="57340"/>
                </a:cubicBezTo>
                <a:cubicBezTo>
                  <a:pt x="26086" y="57155"/>
                  <a:pt x="26342" y="57006"/>
                  <a:pt x="26597" y="56821"/>
                </a:cubicBezTo>
                <a:close/>
                <a:moveTo>
                  <a:pt x="42884" y="58000"/>
                </a:moveTo>
                <a:lnTo>
                  <a:pt x="42884" y="58000"/>
                </a:lnTo>
                <a:cubicBezTo>
                  <a:pt x="42735" y="58626"/>
                  <a:pt x="42550" y="59207"/>
                  <a:pt x="42294" y="59796"/>
                </a:cubicBezTo>
                <a:cubicBezTo>
                  <a:pt x="41854" y="59867"/>
                  <a:pt x="41414" y="59981"/>
                  <a:pt x="41009" y="60087"/>
                </a:cubicBezTo>
                <a:cubicBezTo>
                  <a:pt x="41229" y="59462"/>
                  <a:pt x="41379" y="58846"/>
                  <a:pt x="41493" y="58221"/>
                </a:cubicBezTo>
                <a:cubicBezTo>
                  <a:pt x="41969" y="58106"/>
                  <a:pt x="42409" y="58036"/>
                  <a:pt x="42884" y="58000"/>
                </a:cubicBezTo>
                <a:close/>
                <a:moveTo>
                  <a:pt x="15337" y="56125"/>
                </a:moveTo>
                <a:cubicBezTo>
                  <a:pt x="15521" y="57305"/>
                  <a:pt x="15662" y="58476"/>
                  <a:pt x="15812" y="59682"/>
                </a:cubicBezTo>
                <a:cubicBezTo>
                  <a:pt x="15557" y="59832"/>
                  <a:pt x="15257" y="59981"/>
                  <a:pt x="14967" y="60122"/>
                </a:cubicBezTo>
                <a:cubicBezTo>
                  <a:pt x="14817" y="58916"/>
                  <a:pt x="14676" y="57745"/>
                  <a:pt x="14491" y="56530"/>
                </a:cubicBezTo>
                <a:cubicBezTo>
                  <a:pt x="14782" y="56425"/>
                  <a:pt x="15081" y="56275"/>
                  <a:pt x="15337" y="56125"/>
                </a:cubicBezTo>
                <a:close/>
                <a:moveTo>
                  <a:pt x="20804" y="56970"/>
                </a:moveTo>
                <a:cubicBezTo>
                  <a:pt x="20980" y="57921"/>
                  <a:pt x="21165" y="58881"/>
                  <a:pt x="21314" y="59867"/>
                </a:cubicBezTo>
                <a:cubicBezTo>
                  <a:pt x="21059" y="60052"/>
                  <a:pt x="20760" y="60237"/>
                  <a:pt x="20505" y="60386"/>
                </a:cubicBezTo>
                <a:cubicBezTo>
                  <a:pt x="20320" y="59427"/>
                  <a:pt x="20144" y="58441"/>
                  <a:pt x="19959" y="57446"/>
                </a:cubicBezTo>
                <a:cubicBezTo>
                  <a:pt x="20179" y="57340"/>
                  <a:pt x="20364" y="57191"/>
                  <a:pt x="20584" y="57085"/>
                </a:cubicBezTo>
                <a:cubicBezTo>
                  <a:pt x="20654" y="57041"/>
                  <a:pt x="20725" y="57006"/>
                  <a:pt x="20804" y="56970"/>
                </a:cubicBezTo>
                <a:close/>
                <a:moveTo>
                  <a:pt x="30814" y="57481"/>
                </a:moveTo>
                <a:cubicBezTo>
                  <a:pt x="30884" y="58185"/>
                  <a:pt x="30999" y="58881"/>
                  <a:pt x="31034" y="59612"/>
                </a:cubicBezTo>
                <a:cubicBezTo>
                  <a:pt x="30964" y="59867"/>
                  <a:pt x="30849" y="60122"/>
                  <a:pt x="30779" y="60386"/>
                </a:cubicBezTo>
                <a:cubicBezTo>
                  <a:pt x="30708" y="59647"/>
                  <a:pt x="30629" y="58916"/>
                  <a:pt x="30523" y="58185"/>
                </a:cubicBezTo>
                <a:cubicBezTo>
                  <a:pt x="30559" y="58106"/>
                  <a:pt x="30594" y="58000"/>
                  <a:pt x="30629" y="57921"/>
                </a:cubicBezTo>
                <a:cubicBezTo>
                  <a:pt x="30664" y="57780"/>
                  <a:pt x="30744" y="57631"/>
                  <a:pt x="30814" y="57481"/>
                </a:cubicBezTo>
                <a:close/>
                <a:moveTo>
                  <a:pt x="32469" y="57155"/>
                </a:moveTo>
                <a:lnTo>
                  <a:pt x="32469" y="57191"/>
                </a:lnTo>
                <a:cubicBezTo>
                  <a:pt x="32575" y="58000"/>
                  <a:pt x="32645" y="58802"/>
                  <a:pt x="32724" y="59647"/>
                </a:cubicBezTo>
                <a:cubicBezTo>
                  <a:pt x="32540" y="59867"/>
                  <a:pt x="32355" y="60122"/>
                  <a:pt x="32170" y="60386"/>
                </a:cubicBezTo>
                <a:cubicBezTo>
                  <a:pt x="32135" y="59796"/>
                  <a:pt x="32064" y="59207"/>
                  <a:pt x="31985" y="58582"/>
                </a:cubicBezTo>
                <a:cubicBezTo>
                  <a:pt x="31985" y="58361"/>
                  <a:pt x="31950" y="58106"/>
                  <a:pt x="31914" y="57886"/>
                </a:cubicBezTo>
                <a:cubicBezTo>
                  <a:pt x="32099" y="57631"/>
                  <a:pt x="32284" y="57375"/>
                  <a:pt x="32469" y="57155"/>
                </a:cubicBezTo>
                <a:close/>
                <a:moveTo>
                  <a:pt x="41449" y="58221"/>
                </a:moveTo>
                <a:lnTo>
                  <a:pt x="41449" y="58221"/>
                </a:lnTo>
                <a:cubicBezTo>
                  <a:pt x="41308" y="58881"/>
                  <a:pt x="41159" y="59506"/>
                  <a:pt x="40939" y="60087"/>
                </a:cubicBezTo>
                <a:cubicBezTo>
                  <a:pt x="40463" y="60201"/>
                  <a:pt x="40023" y="60342"/>
                  <a:pt x="39618" y="60492"/>
                </a:cubicBezTo>
                <a:cubicBezTo>
                  <a:pt x="39768" y="59867"/>
                  <a:pt x="39908" y="59207"/>
                  <a:pt x="39988" y="58511"/>
                </a:cubicBezTo>
                <a:cubicBezTo>
                  <a:pt x="40428" y="58405"/>
                  <a:pt x="40939" y="58291"/>
                  <a:pt x="41449" y="58221"/>
                </a:cubicBezTo>
                <a:close/>
                <a:moveTo>
                  <a:pt x="14456" y="56565"/>
                </a:moveTo>
                <a:cubicBezTo>
                  <a:pt x="14597" y="57780"/>
                  <a:pt x="14782" y="58951"/>
                  <a:pt x="14932" y="60166"/>
                </a:cubicBezTo>
                <a:cubicBezTo>
                  <a:pt x="14641" y="60307"/>
                  <a:pt x="14342" y="60457"/>
                  <a:pt x="14051" y="60606"/>
                </a:cubicBezTo>
                <a:cubicBezTo>
                  <a:pt x="13902" y="59356"/>
                  <a:pt x="13761" y="58141"/>
                  <a:pt x="13611" y="56970"/>
                </a:cubicBezTo>
                <a:cubicBezTo>
                  <a:pt x="13902" y="56821"/>
                  <a:pt x="14157" y="56715"/>
                  <a:pt x="14456" y="56565"/>
                </a:cubicBezTo>
                <a:close/>
                <a:moveTo>
                  <a:pt x="25752" y="57340"/>
                </a:moveTo>
                <a:cubicBezTo>
                  <a:pt x="25937" y="58256"/>
                  <a:pt x="26121" y="59171"/>
                  <a:pt x="26262" y="60052"/>
                </a:cubicBezTo>
                <a:cubicBezTo>
                  <a:pt x="25972" y="60272"/>
                  <a:pt x="25681" y="60457"/>
                  <a:pt x="25382" y="60642"/>
                </a:cubicBezTo>
                <a:cubicBezTo>
                  <a:pt x="25241" y="59726"/>
                  <a:pt x="25056" y="58766"/>
                  <a:pt x="24871" y="57851"/>
                </a:cubicBezTo>
                <a:cubicBezTo>
                  <a:pt x="25162" y="57701"/>
                  <a:pt x="25461" y="57525"/>
                  <a:pt x="25752" y="57340"/>
                </a:cubicBezTo>
                <a:close/>
                <a:moveTo>
                  <a:pt x="35471" y="57745"/>
                </a:moveTo>
                <a:cubicBezTo>
                  <a:pt x="35550" y="58476"/>
                  <a:pt x="35621" y="59207"/>
                  <a:pt x="35656" y="59981"/>
                </a:cubicBezTo>
                <a:cubicBezTo>
                  <a:pt x="35251" y="60166"/>
                  <a:pt x="34846" y="60422"/>
                  <a:pt x="34485" y="60642"/>
                </a:cubicBezTo>
                <a:cubicBezTo>
                  <a:pt x="34450" y="59902"/>
                  <a:pt x="34371" y="59136"/>
                  <a:pt x="34300" y="58361"/>
                </a:cubicBezTo>
                <a:cubicBezTo>
                  <a:pt x="34670" y="58141"/>
                  <a:pt x="35066" y="57921"/>
                  <a:pt x="35471" y="57745"/>
                </a:cubicBezTo>
                <a:close/>
                <a:moveTo>
                  <a:pt x="29273" y="57525"/>
                </a:moveTo>
                <a:cubicBezTo>
                  <a:pt x="29423" y="58291"/>
                  <a:pt x="29564" y="59136"/>
                  <a:pt x="29678" y="59946"/>
                </a:cubicBezTo>
                <a:cubicBezTo>
                  <a:pt x="29493" y="60237"/>
                  <a:pt x="29344" y="60492"/>
                  <a:pt x="29124" y="60747"/>
                </a:cubicBezTo>
                <a:cubicBezTo>
                  <a:pt x="29018" y="59902"/>
                  <a:pt x="28868" y="59066"/>
                  <a:pt x="28727" y="58221"/>
                </a:cubicBezTo>
                <a:cubicBezTo>
                  <a:pt x="28904" y="58000"/>
                  <a:pt x="29088" y="57745"/>
                  <a:pt x="29273" y="57525"/>
                </a:cubicBezTo>
                <a:close/>
                <a:moveTo>
                  <a:pt x="19923" y="57481"/>
                </a:moveTo>
                <a:cubicBezTo>
                  <a:pt x="20100" y="58476"/>
                  <a:pt x="20284" y="59462"/>
                  <a:pt x="20434" y="60422"/>
                </a:cubicBezTo>
                <a:cubicBezTo>
                  <a:pt x="20144" y="60606"/>
                  <a:pt x="19879" y="60783"/>
                  <a:pt x="19589" y="60967"/>
                </a:cubicBezTo>
                <a:cubicBezTo>
                  <a:pt x="19439" y="59981"/>
                  <a:pt x="19263" y="58951"/>
                  <a:pt x="19078" y="57965"/>
                </a:cubicBezTo>
                <a:cubicBezTo>
                  <a:pt x="19369" y="57780"/>
                  <a:pt x="19624" y="57631"/>
                  <a:pt x="19923" y="57481"/>
                </a:cubicBezTo>
                <a:close/>
                <a:moveTo>
                  <a:pt x="39908" y="58546"/>
                </a:moveTo>
                <a:lnTo>
                  <a:pt x="39908" y="58546"/>
                </a:lnTo>
                <a:cubicBezTo>
                  <a:pt x="39838" y="59207"/>
                  <a:pt x="39732" y="59867"/>
                  <a:pt x="39547" y="60527"/>
                </a:cubicBezTo>
                <a:cubicBezTo>
                  <a:pt x="39072" y="60677"/>
                  <a:pt x="38632" y="60827"/>
                  <a:pt x="38227" y="61003"/>
                </a:cubicBezTo>
                <a:cubicBezTo>
                  <a:pt x="38333" y="60342"/>
                  <a:pt x="38447" y="59647"/>
                  <a:pt x="38482" y="58951"/>
                </a:cubicBezTo>
                <a:cubicBezTo>
                  <a:pt x="38922" y="58802"/>
                  <a:pt x="39398" y="58661"/>
                  <a:pt x="39908" y="58546"/>
                </a:cubicBezTo>
                <a:close/>
                <a:moveTo>
                  <a:pt x="13576" y="56970"/>
                </a:moveTo>
                <a:cubicBezTo>
                  <a:pt x="13717" y="58185"/>
                  <a:pt x="13866" y="59392"/>
                  <a:pt x="14016" y="60606"/>
                </a:cubicBezTo>
                <a:cubicBezTo>
                  <a:pt x="13717" y="60747"/>
                  <a:pt x="13426" y="60897"/>
                  <a:pt x="13136" y="61047"/>
                </a:cubicBezTo>
                <a:cubicBezTo>
                  <a:pt x="12986" y="59832"/>
                  <a:pt x="12880" y="58582"/>
                  <a:pt x="12731" y="57375"/>
                </a:cubicBezTo>
                <a:cubicBezTo>
                  <a:pt x="12986" y="57261"/>
                  <a:pt x="13276" y="57120"/>
                  <a:pt x="13576" y="56970"/>
                </a:cubicBezTo>
                <a:close/>
                <a:moveTo>
                  <a:pt x="45305" y="59612"/>
                </a:moveTo>
                <a:cubicBezTo>
                  <a:pt x="45675" y="59647"/>
                  <a:pt x="46071" y="59682"/>
                  <a:pt x="46406" y="59726"/>
                </a:cubicBezTo>
                <a:cubicBezTo>
                  <a:pt x="46001" y="60201"/>
                  <a:pt x="45525" y="60642"/>
                  <a:pt x="45015" y="61047"/>
                </a:cubicBezTo>
                <a:cubicBezTo>
                  <a:pt x="44751" y="61003"/>
                  <a:pt x="44460" y="61003"/>
                  <a:pt x="44205" y="61003"/>
                </a:cubicBezTo>
                <a:cubicBezTo>
                  <a:pt x="44390" y="60783"/>
                  <a:pt x="44610" y="60562"/>
                  <a:pt x="44795" y="60342"/>
                </a:cubicBezTo>
                <a:cubicBezTo>
                  <a:pt x="44971" y="60087"/>
                  <a:pt x="45156" y="59867"/>
                  <a:pt x="45305" y="59612"/>
                </a:cubicBezTo>
                <a:close/>
                <a:moveTo>
                  <a:pt x="45235" y="59612"/>
                </a:moveTo>
                <a:cubicBezTo>
                  <a:pt x="45085" y="59867"/>
                  <a:pt x="44936" y="60087"/>
                  <a:pt x="44751" y="60307"/>
                </a:cubicBezTo>
                <a:cubicBezTo>
                  <a:pt x="44531" y="60562"/>
                  <a:pt x="44310" y="60783"/>
                  <a:pt x="44090" y="61003"/>
                </a:cubicBezTo>
                <a:cubicBezTo>
                  <a:pt x="43694" y="61003"/>
                  <a:pt x="43254" y="61047"/>
                  <a:pt x="42814" y="61117"/>
                </a:cubicBezTo>
                <a:lnTo>
                  <a:pt x="42814" y="61117"/>
                </a:lnTo>
                <a:cubicBezTo>
                  <a:pt x="42919" y="60967"/>
                  <a:pt x="43069" y="60827"/>
                  <a:pt x="43139" y="60677"/>
                </a:cubicBezTo>
                <a:cubicBezTo>
                  <a:pt x="43395" y="60342"/>
                  <a:pt x="43615" y="60017"/>
                  <a:pt x="43800" y="59647"/>
                </a:cubicBezTo>
                <a:cubicBezTo>
                  <a:pt x="44275" y="59612"/>
                  <a:pt x="44751" y="59612"/>
                  <a:pt x="45235" y="59612"/>
                </a:cubicBezTo>
                <a:close/>
                <a:moveTo>
                  <a:pt x="24801" y="57886"/>
                </a:moveTo>
                <a:cubicBezTo>
                  <a:pt x="25021" y="58802"/>
                  <a:pt x="25162" y="59761"/>
                  <a:pt x="25347" y="60677"/>
                </a:cubicBezTo>
                <a:cubicBezTo>
                  <a:pt x="25206" y="60747"/>
                  <a:pt x="25091" y="60827"/>
                  <a:pt x="24986" y="60897"/>
                </a:cubicBezTo>
                <a:cubicBezTo>
                  <a:pt x="24801" y="61003"/>
                  <a:pt x="24651" y="61117"/>
                  <a:pt x="24466" y="61188"/>
                </a:cubicBezTo>
                <a:cubicBezTo>
                  <a:pt x="24325" y="60237"/>
                  <a:pt x="24141" y="59321"/>
                  <a:pt x="23956" y="58361"/>
                </a:cubicBezTo>
                <a:cubicBezTo>
                  <a:pt x="24061" y="58291"/>
                  <a:pt x="24211" y="58221"/>
                  <a:pt x="24361" y="58141"/>
                </a:cubicBezTo>
                <a:cubicBezTo>
                  <a:pt x="24502" y="58071"/>
                  <a:pt x="24651" y="57965"/>
                  <a:pt x="24801" y="57886"/>
                </a:cubicBezTo>
                <a:close/>
                <a:moveTo>
                  <a:pt x="31879" y="57965"/>
                </a:moveTo>
                <a:cubicBezTo>
                  <a:pt x="31914" y="58185"/>
                  <a:pt x="31914" y="58405"/>
                  <a:pt x="31950" y="58626"/>
                </a:cubicBezTo>
                <a:cubicBezTo>
                  <a:pt x="32029" y="59242"/>
                  <a:pt x="32064" y="59867"/>
                  <a:pt x="32135" y="60457"/>
                </a:cubicBezTo>
                <a:cubicBezTo>
                  <a:pt x="31950" y="60712"/>
                  <a:pt x="31809" y="60967"/>
                  <a:pt x="31659" y="61223"/>
                </a:cubicBezTo>
                <a:cubicBezTo>
                  <a:pt x="31624" y="60527"/>
                  <a:pt x="31589" y="59761"/>
                  <a:pt x="31509" y="58951"/>
                </a:cubicBezTo>
                <a:cubicBezTo>
                  <a:pt x="31509" y="58881"/>
                  <a:pt x="31474" y="58802"/>
                  <a:pt x="31474" y="58731"/>
                </a:cubicBezTo>
                <a:cubicBezTo>
                  <a:pt x="31509" y="58661"/>
                  <a:pt x="31545" y="58546"/>
                  <a:pt x="31589" y="58476"/>
                </a:cubicBezTo>
                <a:cubicBezTo>
                  <a:pt x="31694" y="58291"/>
                  <a:pt x="31765" y="58106"/>
                  <a:pt x="31879" y="57965"/>
                </a:cubicBezTo>
                <a:close/>
                <a:moveTo>
                  <a:pt x="46476" y="59761"/>
                </a:moveTo>
                <a:cubicBezTo>
                  <a:pt x="46881" y="59832"/>
                  <a:pt x="47286" y="59902"/>
                  <a:pt x="47691" y="60052"/>
                </a:cubicBezTo>
                <a:cubicBezTo>
                  <a:pt x="47251" y="60492"/>
                  <a:pt x="46776" y="60932"/>
                  <a:pt x="46291" y="61302"/>
                </a:cubicBezTo>
                <a:cubicBezTo>
                  <a:pt x="45895" y="61188"/>
                  <a:pt x="45525" y="61117"/>
                  <a:pt x="45120" y="61047"/>
                </a:cubicBezTo>
                <a:cubicBezTo>
                  <a:pt x="45596" y="60642"/>
                  <a:pt x="46071" y="60201"/>
                  <a:pt x="46476" y="59761"/>
                </a:cubicBezTo>
                <a:close/>
                <a:moveTo>
                  <a:pt x="34230" y="58405"/>
                </a:moveTo>
                <a:cubicBezTo>
                  <a:pt x="34336" y="59171"/>
                  <a:pt x="34406" y="59946"/>
                  <a:pt x="34450" y="60677"/>
                </a:cubicBezTo>
                <a:cubicBezTo>
                  <a:pt x="34151" y="60897"/>
                  <a:pt x="33895" y="61117"/>
                  <a:pt x="33640" y="61337"/>
                </a:cubicBezTo>
                <a:cubicBezTo>
                  <a:pt x="33570" y="60562"/>
                  <a:pt x="33490" y="59796"/>
                  <a:pt x="33420" y="59022"/>
                </a:cubicBezTo>
                <a:cubicBezTo>
                  <a:pt x="33675" y="58802"/>
                  <a:pt x="33931" y="58582"/>
                  <a:pt x="34230" y="58405"/>
                </a:cubicBezTo>
                <a:close/>
                <a:moveTo>
                  <a:pt x="30488" y="58291"/>
                </a:moveTo>
                <a:cubicBezTo>
                  <a:pt x="30594" y="59022"/>
                  <a:pt x="30664" y="59761"/>
                  <a:pt x="30708" y="60527"/>
                </a:cubicBezTo>
                <a:cubicBezTo>
                  <a:pt x="30594" y="60827"/>
                  <a:pt x="30488" y="61117"/>
                  <a:pt x="30374" y="61408"/>
                </a:cubicBezTo>
                <a:cubicBezTo>
                  <a:pt x="30339" y="60642"/>
                  <a:pt x="30268" y="59867"/>
                  <a:pt x="30154" y="59101"/>
                </a:cubicBezTo>
                <a:cubicBezTo>
                  <a:pt x="30268" y="58846"/>
                  <a:pt x="30374" y="58546"/>
                  <a:pt x="30488" y="58291"/>
                </a:cubicBezTo>
                <a:close/>
                <a:moveTo>
                  <a:pt x="43729" y="59647"/>
                </a:moveTo>
                <a:lnTo>
                  <a:pt x="43729" y="59647"/>
                </a:lnTo>
                <a:cubicBezTo>
                  <a:pt x="43544" y="60017"/>
                  <a:pt x="43324" y="60307"/>
                  <a:pt x="43104" y="60642"/>
                </a:cubicBezTo>
                <a:cubicBezTo>
                  <a:pt x="42990" y="60827"/>
                  <a:pt x="42884" y="60967"/>
                  <a:pt x="42735" y="61117"/>
                </a:cubicBezTo>
                <a:cubicBezTo>
                  <a:pt x="42294" y="61188"/>
                  <a:pt x="41889" y="61302"/>
                  <a:pt x="41449" y="61408"/>
                </a:cubicBezTo>
                <a:cubicBezTo>
                  <a:pt x="41634" y="61152"/>
                  <a:pt x="41784" y="60932"/>
                  <a:pt x="41933" y="60677"/>
                </a:cubicBezTo>
                <a:cubicBezTo>
                  <a:pt x="42074" y="60386"/>
                  <a:pt x="42189" y="60122"/>
                  <a:pt x="42330" y="59832"/>
                </a:cubicBezTo>
                <a:cubicBezTo>
                  <a:pt x="42770" y="59761"/>
                  <a:pt x="43254" y="59682"/>
                  <a:pt x="43729" y="59647"/>
                </a:cubicBezTo>
                <a:close/>
                <a:moveTo>
                  <a:pt x="12660" y="57411"/>
                </a:moveTo>
                <a:cubicBezTo>
                  <a:pt x="12801" y="58626"/>
                  <a:pt x="12951" y="59832"/>
                  <a:pt x="13100" y="61082"/>
                </a:cubicBezTo>
                <a:cubicBezTo>
                  <a:pt x="12801" y="61188"/>
                  <a:pt x="12511" y="61337"/>
                  <a:pt x="12220" y="61487"/>
                </a:cubicBezTo>
                <a:cubicBezTo>
                  <a:pt x="12070" y="60237"/>
                  <a:pt x="11956" y="58987"/>
                  <a:pt x="11815" y="57745"/>
                </a:cubicBezTo>
                <a:cubicBezTo>
                  <a:pt x="12106" y="57631"/>
                  <a:pt x="12361" y="57525"/>
                  <a:pt x="12660" y="57411"/>
                </a:cubicBezTo>
                <a:close/>
                <a:moveTo>
                  <a:pt x="19043" y="57965"/>
                </a:moveTo>
                <a:cubicBezTo>
                  <a:pt x="19219" y="58987"/>
                  <a:pt x="19369" y="60017"/>
                  <a:pt x="19554" y="61003"/>
                </a:cubicBezTo>
                <a:cubicBezTo>
                  <a:pt x="19369" y="61152"/>
                  <a:pt x="19184" y="61267"/>
                  <a:pt x="18999" y="61372"/>
                </a:cubicBezTo>
                <a:cubicBezTo>
                  <a:pt x="18929" y="61408"/>
                  <a:pt x="18858" y="61443"/>
                  <a:pt x="18823" y="61487"/>
                </a:cubicBezTo>
                <a:cubicBezTo>
                  <a:pt x="18673" y="60457"/>
                  <a:pt x="18488" y="59392"/>
                  <a:pt x="18339" y="58361"/>
                </a:cubicBezTo>
                <a:cubicBezTo>
                  <a:pt x="18559" y="58221"/>
                  <a:pt x="18779" y="58106"/>
                  <a:pt x="19043" y="57965"/>
                </a:cubicBezTo>
                <a:close/>
                <a:moveTo>
                  <a:pt x="28648" y="58256"/>
                </a:moveTo>
                <a:cubicBezTo>
                  <a:pt x="28833" y="59101"/>
                  <a:pt x="28983" y="59981"/>
                  <a:pt x="29088" y="60827"/>
                </a:cubicBezTo>
                <a:cubicBezTo>
                  <a:pt x="29018" y="60897"/>
                  <a:pt x="28948" y="61003"/>
                  <a:pt x="28833" y="61082"/>
                </a:cubicBezTo>
                <a:cubicBezTo>
                  <a:pt x="28727" y="61223"/>
                  <a:pt x="28578" y="61337"/>
                  <a:pt x="28463" y="61487"/>
                </a:cubicBezTo>
                <a:cubicBezTo>
                  <a:pt x="28393" y="60897"/>
                  <a:pt x="28322" y="60342"/>
                  <a:pt x="28208" y="59761"/>
                </a:cubicBezTo>
                <a:cubicBezTo>
                  <a:pt x="28173" y="59462"/>
                  <a:pt x="28102" y="59171"/>
                  <a:pt x="28067" y="58846"/>
                </a:cubicBezTo>
                <a:cubicBezTo>
                  <a:pt x="28287" y="58661"/>
                  <a:pt x="28463" y="58476"/>
                  <a:pt x="28648" y="58256"/>
                </a:cubicBezTo>
                <a:close/>
                <a:moveTo>
                  <a:pt x="38412" y="58951"/>
                </a:moveTo>
                <a:cubicBezTo>
                  <a:pt x="38368" y="59682"/>
                  <a:pt x="38297" y="60342"/>
                  <a:pt x="38148" y="61047"/>
                </a:cubicBezTo>
                <a:cubicBezTo>
                  <a:pt x="37857" y="61152"/>
                  <a:pt x="37602" y="61267"/>
                  <a:pt x="37382" y="61372"/>
                </a:cubicBezTo>
                <a:cubicBezTo>
                  <a:pt x="37197" y="61408"/>
                  <a:pt x="37047" y="61487"/>
                  <a:pt x="36906" y="61557"/>
                </a:cubicBezTo>
                <a:cubicBezTo>
                  <a:pt x="37012" y="60897"/>
                  <a:pt x="37047" y="60166"/>
                  <a:pt x="37047" y="59427"/>
                </a:cubicBezTo>
                <a:cubicBezTo>
                  <a:pt x="37162" y="59356"/>
                  <a:pt x="37311" y="59321"/>
                  <a:pt x="37417" y="59286"/>
                </a:cubicBezTo>
                <a:cubicBezTo>
                  <a:pt x="37707" y="59171"/>
                  <a:pt x="38042" y="59066"/>
                  <a:pt x="38412" y="58951"/>
                </a:cubicBezTo>
                <a:close/>
                <a:moveTo>
                  <a:pt x="23885" y="58405"/>
                </a:moveTo>
                <a:cubicBezTo>
                  <a:pt x="24105" y="59356"/>
                  <a:pt x="24246" y="60307"/>
                  <a:pt x="24396" y="61223"/>
                </a:cubicBezTo>
                <a:cubicBezTo>
                  <a:pt x="24105" y="61408"/>
                  <a:pt x="23806" y="61628"/>
                  <a:pt x="23515" y="61813"/>
                </a:cubicBezTo>
                <a:cubicBezTo>
                  <a:pt x="23366" y="60827"/>
                  <a:pt x="23225" y="59867"/>
                  <a:pt x="23005" y="58881"/>
                </a:cubicBezTo>
                <a:cubicBezTo>
                  <a:pt x="23295" y="58731"/>
                  <a:pt x="23586" y="58546"/>
                  <a:pt x="23885" y="58405"/>
                </a:cubicBezTo>
                <a:close/>
                <a:moveTo>
                  <a:pt x="42259" y="59867"/>
                </a:moveTo>
                <a:lnTo>
                  <a:pt x="42259" y="59867"/>
                </a:lnTo>
                <a:cubicBezTo>
                  <a:pt x="42153" y="60122"/>
                  <a:pt x="42004" y="60386"/>
                  <a:pt x="41854" y="60642"/>
                </a:cubicBezTo>
                <a:cubicBezTo>
                  <a:pt x="41713" y="60897"/>
                  <a:pt x="41564" y="61188"/>
                  <a:pt x="41379" y="61408"/>
                </a:cubicBezTo>
                <a:cubicBezTo>
                  <a:pt x="40974" y="61522"/>
                  <a:pt x="40569" y="61663"/>
                  <a:pt x="40208" y="61813"/>
                </a:cubicBezTo>
                <a:cubicBezTo>
                  <a:pt x="40428" y="61443"/>
                  <a:pt x="40613" y="61082"/>
                  <a:pt x="40789" y="60677"/>
                </a:cubicBezTo>
                <a:cubicBezTo>
                  <a:pt x="40868" y="60492"/>
                  <a:pt x="40903" y="60307"/>
                  <a:pt x="40974" y="60166"/>
                </a:cubicBezTo>
                <a:cubicBezTo>
                  <a:pt x="41379" y="60052"/>
                  <a:pt x="41819" y="59946"/>
                  <a:pt x="42259" y="59867"/>
                </a:cubicBezTo>
                <a:close/>
                <a:moveTo>
                  <a:pt x="11736" y="57780"/>
                </a:moveTo>
                <a:cubicBezTo>
                  <a:pt x="11885" y="59022"/>
                  <a:pt x="12035" y="60237"/>
                  <a:pt x="12141" y="61487"/>
                </a:cubicBezTo>
                <a:cubicBezTo>
                  <a:pt x="11850" y="61628"/>
                  <a:pt x="11560" y="61742"/>
                  <a:pt x="11260" y="61883"/>
                </a:cubicBezTo>
                <a:cubicBezTo>
                  <a:pt x="11155" y="60606"/>
                  <a:pt x="11005" y="59356"/>
                  <a:pt x="10899" y="58071"/>
                </a:cubicBezTo>
                <a:cubicBezTo>
                  <a:pt x="11120" y="58000"/>
                  <a:pt x="11340" y="57921"/>
                  <a:pt x="11516" y="57851"/>
                </a:cubicBezTo>
                <a:cubicBezTo>
                  <a:pt x="11595" y="57816"/>
                  <a:pt x="11665" y="57780"/>
                  <a:pt x="11736" y="57780"/>
                </a:cubicBezTo>
                <a:close/>
                <a:moveTo>
                  <a:pt x="18268" y="58405"/>
                </a:moveTo>
                <a:cubicBezTo>
                  <a:pt x="18453" y="59427"/>
                  <a:pt x="18603" y="60492"/>
                  <a:pt x="18744" y="61522"/>
                </a:cubicBezTo>
                <a:cubicBezTo>
                  <a:pt x="18524" y="61663"/>
                  <a:pt x="18339" y="61813"/>
                  <a:pt x="18119" y="61927"/>
                </a:cubicBezTo>
                <a:cubicBezTo>
                  <a:pt x="18013" y="60862"/>
                  <a:pt x="17863" y="59796"/>
                  <a:pt x="17678" y="58731"/>
                </a:cubicBezTo>
                <a:cubicBezTo>
                  <a:pt x="17899" y="58626"/>
                  <a:pt x="18083" y="58511"/>
                  <a:pt x="18268" y="58405"/>
                </a:cubicBezTo>
                <a:close/>
                <a:moveTo>
                  <a:pt x="33385" y="59066"/>
                </a:moveTo>
                <a:cubicBezTo>
                  <a:pt x="33455" y="59832"/>
                  <a:pt x="33526" y="60606"/>
                  <a:pt x="33570" y="61408"/>
                </a:cubicBezTo>
                <a:cubicBezTo>
                  <a:pt x="33349" y="61592"/>
                  <a:pt x="33129" y="61813"/>
                  <a:pt x="32945" y="62033"/>
                </a:cubicBezTo>
                <a:cubicBezTo>
                  <a:pt x="32909" y="61223"/>
                  <a:pt x="32865" y="60457"/>
                  <a:pt x="32795" y="59647"/>
                </a:cubicBezTo>
                <a:cubicBezTo>
                  <a:pt x="32980" y="59427"/>
                  <a:pt x="33165" y="59242"/>
                  <a:pt x="33385" y="59066"/>
                </a:cubicBezTo>
                <a:close/>
                <a:moveTo>
                  <a:pt x="31439" y="58846"/>
                </a:moveTo>
                <a:lnTo>
                  <a:pt x="31439" y="58951"/>
                </a:lnTo>
                <a:cubicBezTo>
                  <a:pt x="31509" y="59796"/>
                  <a:pt x="31589" y="60606"/>
                  <a:pt x="31624" y="61337"/>
                </a:cubicBezTo>
                <a:cubicBezTo>
                  <a:pt x="31624" y="61372"/>
                  <a:pt x="31624" y="61372"/>
                  <a:pt x="31589" y="61408"/>
                </a:cubicBezTo>
                <a:cubicBezTo>
                  <a:pt x="31474" y="61628"/>
                  <a:pt x="31369" y="61883"/>
                  <a:pt x="31254" y="62147"/>
                </a:cubicBezTo>
                <a:cubicBezTo>
                  <a:pt x="31254" y="61663"/>
                  <a:pt x="31219" y="61223"/>
                  <a:pt x="31219" y="60747"/>
                </a:cubicBezTo>
                <a:cubicBezTo>
                  <a:pt x="31184" y="60342"/>
                  <a:pt x="31149" y="59981"/>
                  <a:pt x="31104" y="59612"/>
                </a:cubicBezTo>
                <a:cubicBezTo>
                  <a:pt x="31219" y="59356"/>
                  <a:pt x="31325" y="59101"/>
                  <a:pt x="31439" y="58846"/>
                </a:cubicBezTo>
                <a:close/>
                <a:moveTo>
                  <a:pt x="44134" y="61047"/>
                </a:moveTo>
                <a:cubicBezTo>
                  <a:pt x="44425" y="61047"/>
                  <a:pt x="44680" y="61047"/>
                  <a:pt x="44971" y="61082"/>
                </a:cubicBezTo>
                <a:cubicBezTo>
                  <a:pt x="44795" y="61223"/>
                  <a:pt x="44610" y="61408"/>
                  <a:pt x="44425" y="61557"/>
                </a:cubicBezTo>
                <a:cubicBezTo>
                  <a:pt x="44170" y="61742"/>
                  <a:pt x="43914" y="61962"/>
                  <a:pt x="43694" y="62182"/>
                </a:cubicBezTo>
                <a:cubicBezTo>
                  <a:pt x="43430" y="62147"/>
                  <a:pt x="43175" y="62147"/>
                  <a:pt x="42919" y="62147"/>
                </a:cubicBezTo>
                <a:cubicBezTo>
                  <a:pt x="43324" y="61777"/>
                  <a:pt x="43729" y="61443"/>
                  <a:pt x="44134" y="61047"/>
                </a:cubicBezTo>
                <a:close/>
                <a:moveTo>
                  <a:pt x="27988" y="58916"/>
                </a:moveTo>
                <a:cubicBezTo>
                  <a:pt x="28173" y="59761"/>
                  <a:pt x="28287" y="60642"/>
                  <a:pt x="28393" y="61522"/>
                </a:cubicBezTo>
                <a:cubicBezTo>
                  <a:pt x="28138" y="61777"/>
                  <a:pt x="27882" y="61997"/>
                  <a:pt x="27627" y="62218"/>
                </a:cubicBezTo>
                <a:cubicBezTo>
                  <a:pt x="27512" y="61302"/>
                  <a:pt x="27363" y="60386"/>
                  <a:pt x="27222" y="59506"/>
                </a:cubicBezTo>
                <a:cubicBezTo>
                  <a:pt x="27477" y="59321"/>
                  <a:pt x="27733" y="59101"/>
                  <a:pt x="27988" y="58916"/>
                </a:cubicBezTo>
                <a:close/>
                <a:moveTo>
                  <a:pt x="10820" y="58106"/>
                </a:moveTo>
                <a:cubicBezTo>
                  <a:pt x="10970" y="59356"/>
                  <a:pt x="11075" y="60642"/>
                  <a:pt x="11225" y="61883"/>
                </a:cubicBezTo>
                <a:cubicBezTo>
                  <a:pt x="10935" y="62033"/>
                  <a:pt x="10635" y="62147"/>
                  <a:pt x="10310" y="62253"/>
                </a:cubicBezTo>
                <a:cubicBezTo>
                  <a:pt x="10195" y="60932"/>
                  <a:pt x="10089" y="59647"/>
                  <a:pt x="9975" y="58405"/>
                </a:cubicBezTo>
                <a:cubicBezTo>
                  <a:pt x="10274" y="58291"/>
                  <a:pt x="10565" y="58221"/>
                  <a:pt x="10820" y="58106"/>
                </a:cubicBezTo>
                <a:close/>
                <a:moveTo>
                  <a:pt x="36977" y="59427"/>
                </a:moveTo>
                <a:cubicBezTo>
                  <a:pt x="36977" y="60201"/>
                  <a:pt x="36942" y="60897"/>
                  <a:pt x="36871" y="61592"/>
                </a:cubicBezTo>
                <a:cubicBezTo>
                  <a:pt x="36431" y="61813"/>
                  <a:pt x="36061" y="61997"/>
                  <a:pt x="35691" y="62253"/>
                </a:cubicBezTo>
                <a:cubicBezTo>
                  <a:pt x="35727" y="61487"/>
                  <a:pt x="35727" y="60747"/>
                  <a:pt x="35691" y="60017"/>
                </a:cubicBezTo>
                <a:cubicBezTo>
                  <a:pt x="36096" y="59796"/>
                  <a:pt x="36537" y="59612"/>
                  <a:pt x="36977" y="59427"/>
                </a:cubicBezTo>
                <a:close/>
                <a:moveTo>
                  <a:pt x="44055" y="61047"/>
                </a:moveTo>
                <a:lnTo>
                  <a:pt x="44055" y="61047"/>
                </a:lnTo>
                <a:cubicBezTo>
                  <a:pt x="43650" y="61443"/>
                  <a:pt x="43210" y="61777"/>
                  <a:pt x="42814" y="62147"/>
                </a:cubicBezTo>
                <a:cubicBezTo>
                  <a:pt x="42444" y="62147"/>
                  <a:pt x="42109" y="62182"/>
                  <a:pt x="41748" y="62253"/>
                </a:cubicBezTo>
                <a:cubicBezTo>
                  <a:pt x="42074" y="61927"/>
                  <a:pt x="42444" y="61557"/>
                  <a:pt x="42770" y="61188"/>
                </a:cubicBezTo>
                <a:cubicBezTo>
                  <a:pt x="43210" y="61117"/>
                  <a:pt x="43615" y="61082"/>
                  <a:pt x="44055" y="61047"/>
                </a:cubicBezTo>
                <a:close/>
                <a:moveTo>
                  <a:pt x="40903" y="60166"/>
                </a:moveTo>
                <a:lnTo>
                  <a:pt x="40903" y="60166"/>
                </a:lnTo>
                <a:cubicBezTo>
                  <a:pt x="40868" y="60342"/>
                  <a:pt x="40789" y="60492"/>
                  <a:pt x="40718" y="60642"/>
                </a:cubicBezTo>
                <a:cubicBezTo>
                  <a:pt x="40534" y="61082"/>
                  <a:pt x="40349" y="61443"/>
                  <a:pt x="40093" y="61848"/>
                </a:cubicBezTo>
                <a:cubicBezTo>
                  <a:pt x="39688" y="61997"/>
                  <a:pt x="39327" y="62147"/>
                  <a:pt x="38922" y="62323"/>
                </a:cubicBezTo>
                <a:cubicBezTo>
                  <a:pt x="39072" y="62033"/>
                  <a:pt x="39213" y="61742"/>
                  <a:pt x="39327" y="61408"/>
                </a:cubicBezTo>
                <a:cubicBezTo>
                  <a:pt x="39398" y="61152"/>
                  <a:pt x="39512" y="60862"/>
                  <a:pt x="39583" y="60562"/>
                </a:cubicBezTo>
                <a:cubicBezTo>
                  <a:pt x="39988" y="60422"/>
                  <a:pt x="40463" y="60307"/>
                  <a:pt x="40903" y="60166"/>
                </a:cubicBezTo>
                <a:close/>
                <a:moveTo>
                  <a:pt x="22961" y="58916"/>
                </a:moveTo>
                <a:cubicBezTo>
                  <a:pt x="23146" y="59902"/>
                  <a:pt x="23331" y="60862"/>
                  <a:pt x="23480" y="61848"/>
                </a:cubicBezTo>
                <a:cubicBezTo>
                  <a:pt x="23401" y="61883"/>
                  <a:pt x="23295" y="61962"/>
                  <a:pt x="23225" y="62033"/>
                </a:cubicBezTo>
                <a:cubicBezTo>
                  <a:pt x="23040" y="62147"/>
                  <a:pt x="22890" y="62253"/>
                  <a:pt x="22706" y="62367"/>
                </a:cubicBezTo>
                <a:cubicBezTo>
                  <a:pt x="22600" y="61372"/>
                  <a:pt x="22415" y="60386"/>
                  <a:pt x="22230" y="59356"/>
                </a:cubicBezTo>
                <a:cubicBezTo>
                  <a:pt x="22415" y="59242"/>
                  <a:pt x="22600" y="59136"/>
                  <a:pt x="22741" y="59022"/>
                </a:cubicBezTo>
                <a:cubicBezTo>
                  <a:pt x="22820" y="58987"/>
                  <a:pt x="22890" y="58951"/>
                  <a:pt x="22961" y="58916"/>
                </a:cubicBezTo>
                <a:close/>
                <a:moveTo>
                  <a:pt x="30118" y="59171"/>
                </a:moveTo>
                <a:cubicBezTo>
                  <a:pt x="30224" y="59981"/>
                  <a:pt x="30303" y="60747"/>
                  <a:pt x="30339" y="61522"/>
                </a:cubicBezTo>
                <a:cubicBezTo>
                  <a:pt x="30224" y="61848"/>
                  <a:pt x="30083" y="62147"/>
                  <a:pt x="29934" y="62402"/>
                </a:cubicBezTo>
                <a:cubicBezTo>
                  <a:pt x="29898" y="61592"/>
                  <a:pt x="29828" y="60747"/>
                  <a:pt x="29713" y="59946"/>
                </a:cubicBezTo>
                <a:cubicBezTo>
                  <a:pt x="29863" y="59726"/>
                  <a:pt x="30004" y="59462"/>
                  <a:pt x="30118" y="59171"/>
                </a:cubicBezTo>
                <a:close/>
                <a:moveTo>
                  <a:pt x="45050" y="61117"/>
                </a:moveTo>
                <a:cubicBezTo>
                  <a:pt x="45455" y="61152"/>
                  <a:pt x="45851" y="61223"/>
                  <a:pt x="46221" y="61337"/>
                </a:cubicBezTo>
                <a:cubicBezTo>
                  <a:pt x="46001" y="61522"/>
                  <a:pt x="45781" y="61707"/>
                  <a:pt x="45561" y="61883"/>
                </a:cubicBezTo>
                <a:cubicBezTo>
                  <a:pt x="45305" y="62068"/>
                  <a:pt x="45085" y="62253"/>
                  <a:pt x="44865" y="62438"/>
                </a:cubicBezTo>
                <a:cubicBezTo>
                  <a:pt x="44495" y="62288"/>
                  <a:pt x="44134" y="62218"/>
                  <a:pt x="43765" y="62182"/>
                </a:cubicBezTo>
                <a:cubicBezTo>
                  <a:pt x="43985" y="61997"/>
                  <a:pt x="44205" y="61777"/>
                  <a:pt x="44460" y="61592"/>
                </a:cubicBezTo>
                <a:cubicBezTo>
                  <a:pt x="44645" y="61443"/>
                  <a:pt x="44865" y="61267"/>
                  <a:pt x="45050" y="61117"/>
                </a:cubicBezTo>
                <a:close/>
                <a:moveTo>
                  <a:pt x="17643" y="58766"/>
                </a:moveTo>
                <a:cubicBezTo>
                  <a:pt x="17793" y="59832"/>
                  <a:pt x="17943" y="60897"/>
                  <a:pt x="18083" y="61962"/>
                </a:cubicBezTo>
                <a:cubicBezTo>
                  <a:pt x="17793" y="62147"/>
                  <a:pt x="17502" y="62323"/>
                  <a:pt x="17203" y="62508"/>
                </a:cubicBezTo>
                <a:cubicBezTo>
                  <a:pt x="17097" y="61408"/>
                  <a:pt x="16948" y="60307"/>
                  <a:pt x="16798" y="59207"/>
                </a:cubicBezTo>
                <a:cubicBezTo>
                  <a:pt x="17062" y="59066"/>
                  <a:pt x="17353" y="58916"/>
                  <a:pt x="17643" y="58766"/>
                </a:cubicBezTo>
                <a:close/>
                <a:moveTo>
                  <a:pt x="9905" y="58405"/>
                </a:moveTo>
                <a:cubicBezTo>
                  <a:pt x="10054" y="59682"/>
                  <a:pt x="10160" y="60967"/>
                  <a:pt x="10274" y="62253"/>
                </a:cubicBezTo>
                <a:cubicBezTo>
                  <a:pt x="9975" y="62367"/>
                  <a:pt x="9684" y="62473"/>
                  <a:pt x="9394" y="62587"/>
                </a:cubicBezTo>
                <a:cubicBezTo>
                  <a:pt x="9279" y="61267"/>
                  <a:pt x="9174" y="59981"/>
                  <a:pt x="9059" y="58661"/>
                </a:cubicBezTo>
                <a:cubicBezTo>
                  <a:pt x="9359" y="58582"/>
                  <a:pt x="9649" y="58511"/>
                  <a:pt x="9905" y="58405"/>
                </a:cubicBezTo>
                <a:close/>
                <a:moveTo>
                  <a:pt x="42699" y="61188"/>
                </a:moveTo>
                <a:cubicBezTo>
                  <a:pt x="42374" y="61592"/>
                  <a:pt x="42004" y="61927"/>
                  <a:pt x="41634" y="62288"/>
                </a:cubicBezTo>
                <a:cubicBezTo>
                  <a:pt x="41273" y="62367"/>
                  <a:pt x="40903" y="62473"/>
                  <a:pt x="40498" y="62587"/>
                </a:cubicBezTo>
                <a:cubicBezTo>
                  <a:pt x="40833" y="62253"/>
                  <a:pt x="41123" y="61883"/>
                  <a:pt x="41414" y="61487"/>
                </a:cubicBezTo>
                <a:cubicBezTo>
                  <a:pt x="41819" y="61372"/>
                  <a:pt x="42259" y="61267"/>
                  <a:pt x="42699" y="61188"/>
                </a:cubicBezTo>
                <a:close/>
                <a:moveTo>
                  <a:pt x="8989" y="58661"/>
                </a:moveTo>
                <a:cubicBezTo>
                  <a:pt x="9095" y="59981"/>
                  <a:pt x="9209" y="61302"/>
                  <a:pt x="9315" y="62587"/>
                </a:cubicBezTo>
                <a:cubicBezTo>
                  <a:pt x="9024" y="62693"/>
                  <a:pt x="8734" y="62807"/>
                  <a:pt x="8399" y="62878"/>
                </a:cubicBezTo>
                <a:cubicBezTo>
                  <a:pt x="8329" y="61557"/>
                  <a:pt x="8214" y="60237"/>
                  <a:pt x="8109" y="58916"/>
                </a:cubicBezTo>
                <a:cubicBezTo>
                  <a:pt x="8399" y="58846"/>
                  <a:pt x="8698" y="58766"/>
                  <a:pt x="8989" y="58661"/>
                </a:cubicBezTo>
                <a:close/>
                <a:moveTo>
                  <a:pt x="27187" y="59541"/>
                </a:moveTo>
                <a:cubicBezTo>
                  <a:pt x="27328" y="60422"/>
                  <a:pt x="27477" y="61337"/>
                  <a:pt x="27548" y="62253"/>
                </a:cubicBezTo>
                <a:cubicBezTo>
                  <a:pt x="27292" y="62473"/>
                  <a:pt x="27002" y="62693"/>
                  <a:pt x="26703" y="62878"/>
                </a:cubicBezTo>
                <a:cubicBezTo>
                  <a:pt x="26667" y="62253"/>
                  <a:pt x="26562" y="61592"/>
                  <a:pt x="26482" y="60932"/>
                </a:cubicBezTo>
                <a:cubicBezTo>
                  <a:pt x="26412" y="60642"/>
                  <a:pt x="26377" y="60386"/>
                  <a:pt x="26342" y="60087"/>
                </a:cubicBezTo>
                <a:cubicBezTo>
                  <a:pt x="26632" y="59902"/>
                  <a:pt x="26887" y="59726"/>
                  <a:pt x="27187" y="59541"/>
                </a:cubicBezTo>
                <a:close/>
                <a:moveTo>
                  <a:pt x="32760" y="59726"/>
                </a:moveTo>
                <a:cubicBezTo>
                  <a:pt x="32795" y="60492"/>
                  <a:pt x="32865" y="61302"/>
                  <a:pt x="32865" y="62103"/>
                </a:cubicBezTo>
                <a:cubicBezTo>
                  <a:pt x="32689" y="62323"/>
                  <a:pt x="32469" y="62587"/>
                  <a:pt x="32284" y="62878"/>
                </a:cubicBezTo>
                <a:cubicBezTo>
                  <a:pt x="32284" y="62103"/>
                  <a:pt x="32249" y="61302"/>
                  <a:pt x="32170" y="60492"/>
                </a:cubicBezTo>
                <a:cubicBezTo>
                  <a:pt x="32355" y="60201"/>
                  <a:pt x="32540" y="59946"/>
                  <a:pt x="32760" y="59726"/>
                </a:cubicBezTo>
                <a:close/>
                <a:moveTo>
                  <a:pt x="22195" y="59392"/>
                </a:moveTo>
                <a:cubicBezTo>
                  <a:pt x="22380" y="60386"/>
                  <a:pt x="22521" y="61408"/>
                  <a:pt x="22670" y="62402"/>
                </a:cubicBezTo>
                <a:cubicBezTo>
                  <a:pt x="22380" y="62587"/>
                  <a:pt x="22124" y="62763"/>
                  <a:pt x="21825" y="62948"/>
                </a:cubicBezTo>
                <a:cubicBezTo>
                  <a:pt x="21719" y="61927"/>
                  <a:pt x="21535" y="60932"/>
                  <a:pt x="21385" y="59902"/>
                </a:cubicBezTo>
                <a:cubicBezTo>
                  <a:pt x="21640" y="59726"/>
                  <a:pt x="21904" y="59576"/>
                  <a:pt x="22195" y="59392"/>
                </a:cubicBezTo>
                <a:close/>
                <a:moveTo>
                  <a:pt x="39512" y="60606"/>
                </a:moveTo>
                <a:cubicBezTo>
                  <a:pt x="39433" y="60862"/>
                  <a:pt x="39363" y="61152"/>
                  <a:pt x="39248" y="61408"/>
                </a:cubicBezTo>
                <a:cubicBezTo>
                  <a:pt x="39143" y="61742"/>
                  <a:pt x="38993" y="62068"/>
                  <a:pt x="38852" y="62367"/>
                </a:cubicBezTo>
                <a:cubicBezTo>
                  <a:pt x="38447" y="62543"/>
                  <a:pt x="38042" y="62763"/>
                  <a:pt x="37672" y="62948"/>
                </a:cubicBezTo>
                <a:cubicBezTo>
                  <a:pt x="37822" y="62587"/>
                  <a:pt x="37928" y="62218"/>
                  <a:pt x="38042" y="61813"/>
                </a:cubicBezTo>
                <a:cubicBezTo>
                  <a:pt x="38112" y="61557"/>
                  <a:pt x="38148" y="61302"/>
                  <a:pt x="38227" y="61082"/>
                </a:cubicBezTo>
                <a:cubicBezTo>
                  <a:pt x="38588" y="60897"/>
                  <a:pt x="39028" y="60747"/>
                  <a:pt x="39512" y="60606"/>
                </a:cubicBezTo>
                <a:close/>
                <a:moveTo>
                  <a:pt x="35656" y="60017"/>
                </a:moveTo>
                <a:lnTo>
                  <a:pt x="35656" y="60017"/>
                </a:lnTo>
                <a:cubicBezTo>
                  <a:pt x="35691" y="60783"/>
                  <a:pt x="35656" y="61522"/>
                  <a:pt x="35621" y="62288"/>
                </a:cubicBezTo>
                <a:cubicBezTo>
                  <a:pt x="35251" y="62508"/>
                  <a:pt x="34890" y="62763"/>
                  <a:pt x="34556" y="63028"/>
                </a:cubicBezTo>
                <a:cubicBezTo>
                  <a:pt x="34556" y="62253"/>
                  <a:pt x="34556" y="61487"/>
                  <a:pt x="34520" y="60712"/>
                </a:cubicBezTo>
                <a:cubicBezTo>
                  <a:pt x="34846" y="60457"/>
                  <a:pt x="35251" y="60237"/>
                  <a:pt x="35656" y="60017"/>
                </a:cubicBezTo>
                <a:close/>
                <a:moveTo>
                  <a:pt x="16728" y="59242"/>
                </a:moveTo>
                <a:cubicBezTo>
                  <a:pt x="16877" y="60342"/>
                  <a:pt x="17018" y="61443"/>
                  <a:pt x="17168" y="62543"/>
                </a:cubicBezTo>
                <a:cubicBezTo>
                  <a:pt x="16877" y="62728"/>
                  <a:pt x="16578" y="62913"/>
                  <a:pt x="16287" y="63098"/>
                </a:cubicBezTo>
                <a:cubicBezTo>
                  <a:pt x="16182" y="61962"/>
                  <a:pt x="16032" y="60827"/>
                  <a:pt x="15882" y="59726"/>
                </a:cubicBezTo>
                <a:cubicBezTo>
                  <a:pt x="16182" y="59576"/>
                  <a:pt x="16437" y="59392"/>
                  <a:pt x="16728" y="59242"/>
                </a:cubicBezTo>
                <a:close/>
                <a:moveTo>
                  <a:pt x="31069" y="59726"/>
                </a:moveTo>
                <a:cubicBezTo>
                  <a:pt x="31104" y="60052"/>
                  <a:pt x="31104" y="60422"/>
                  <a:pt x="31149" y="60747"/>
                </a:cubicBezTo>
                <a:cubicBezTo>
                  <a:pt x="31184" y="61267"/>
                  <a:pt x="31184" y="61777"/>
                  <a:pt x="31219" y="62288"/>
                </a:cubicBezTo>
                <a:cubicBezTo>
                  <a:pt x="31104" y="62508"/>
                  <a:pt x="30999" y="62763"/>
                  <a:pt x="30884" y="63028"/>
                </a:cubicBezTo>
                <a:cubicBezTo>
                  <a:pt x="30884" y="63063"/>
                  <a:pt x="30884" y="63063"/>
                  <a:pt x="30849" y="63098"/>
                </a:cubicBezTo>
                <a:cubicBezTo>
                  <a:pt x="30849" y="62473"/>
                  <a:pt x="30849" y="61848"/>
                  <a:pt x="30814" y="61223"/>
                </a:cubicBezTo>
                <a:cubicBezTo>
                  <a:pt x="30814" y="61003"/>
                  <a:pt x="30779" y="60747"/>
                  <a:pt x="30779" y="60527"/>
                </a:cubicBezTo>
                <a:cubicBezTo>
                  <a:pt x="30779" y="60492"/>
                  <a:pt x="30779" y="60492"/>
                  <a:pt x="30814" y="60457"/>
                </a:cubicBezTo>
                <a:cubicBezTo>
                  <a:pt x="30884" y="60237"/>
                  <a:pt x="30964" y="59981"/>
                  <a:pt x="31069" y="59726"/>
                </a:cubicBezTo>
                <a:close/>
                <a:moveTo>
                  <a:pt x="41308" y="61487"/>
                </a:moveTo>
                <a:cubicBezTo>
                  <a:pt x="41053" y="61883"/>
                  <a:pt x="40718" y="62288"/>
                  <a:pt x="40393" y="62623"/>
                </a:cubicBezTo>
                <a:cubicBezTo>
                  <a:pt x="40058" y="62763"/>
                  <a:pt x="39688" y="62913"/>
                  <a:pt x="39327" y="63098"/>
                </a:cubicBezTo>
                <a:cubicBezTo>
                  <a:pt x="39618" y="62693"/>
                  <a:pt x="39908" y="62288"/>
                  <a:pt x="40173" y="61883"/>
                </a:cubicBezTo>
                <a:cubicBezTo>
                  <a:pt x="40534" y="61742"/>
                  <a:pt x="40903" y="61628"/>
                  <a:pt x="41308" y="61487"/>
                </a:cubicBezTo>
                <a:close/>
                <a:moveTo>
                  <a:pt x="8073" y="58916"/>
                </a:moveTo>
                <a:cubicBezTo>
                  <a:pt x="8179" y="60237"/>
                  <a:pt x="8258" y="61557"/>
                  <a:pt x="8364" y="62913"/>
                </a:cubicBezTo>
                <a:cubicBezTo>
                  <a:pt x="8038" y="62984"/>
                  <a:pt x="7739" y="63098"/>
                  <a:pt x="7413" y="63168"/>
                </a:cubicBezTo>
                <a:cubicBezTo>
                  <a:pt x="7299" y="61813"/>
                  <a:pt x="7228" y="60457"/>
                  <a:pt x="7114" y="59101"/>
                </a:cubicBezTo>
                <a:cubicBezTo>
                  <a:pt x="7448" y="59066"/>
                  <a:pt x="7739" y="58987"/>
                  <a:pt x="8073" y="58916"/>
                </a:cubicBezTo>
                <a:close/>
                <a:moveTo>
                  <a:pt x="42849" y="62182"/>
                </a:moveTo>
                <a:cubicBezTo>
                  <a:pt x="43104" y="62182"/>
                  <a:pt x="43360" y="62182"/>
                  <a:pt x="43615" y="62218"/>
                </a:cubicBezTo>
                <a:cubicBezTo>
                  <a:pt x="43254" y="62543"/>
                  <a:pt x="42849" y="62878"/>
                  <a:pt x="42514" y="63248"/>
                </a:cubicBezTo>
                <a:cubicBezTo>
                  <a:pt x="42369" y="63226"/>
                  <a:pt x="42213" y="63215"/>
                  <a:pt x="42057" y="63215"/>
                </a:cubicBezTo>
                <a:cubicBezTo>
                  <a:pt x="41900" y="63215"/>
                  <a:pt x="41744" y="63226"/>
                  <a:pt x="41599" y="63248"/>
                </a:cubicBezTo>
                <a:cubicBezTo>
                  <a:pt x="41969" y="62913"/>
                  <a:pt x="42374" y="62587"/>
                  <a:pt x="42735" y="62253"/>
                </a:cubicBezTo>
                <a:cubicBezTo>
                  <a:pt x="42770" y="62253"/>
                  <a:pt x="42814" y="62218"/>
                  <a:pt x="42849" y="62182"/>
                </a:cubicBezTo>
                <a:close/>
                <a:moveTo>
                  <a:pt x="7078" y="59136"/>
                </a:moveTo>
                <a:cubicBezTo>
                  <a:pt x="7158" y="60492"/>
                  <a:pt x="7263" y="61813"/>
                  <a:pt x="7334" y="63168"/>
                </a:cubicBezTo>
                <a:cubicBezTo>
                  <a:pt x="7043" y="63283"/>
                  <a:pt x="6718" y="63353"/>
                  <a:pt x="6383" y="63424"/>
                </a:cubicBezTo>
                <a:cubicBezTo>
                  <a:pt x="6313" y="62033"/>
                  <a:pt x="6233" y="60677"/>
                  <a:pt x="6163" y="59286"/>
                </a:cubicBezTo>
                <a:cubicBezTo>
                  <a:pt x="6453" y="59242"/>
                  <a:pt x="6788" y="59171"/>
                  <a:pt x="7078" y="59136"/>
                </a:cubicBezTo>
                <a:close/>
                <a:moveTo>
                  <a:pt x="29678" y="60052"/>
                </a:moveTo>
                <a:cubicBezTo>
                  <a:pt x="29784" y="60862"/>
                  <a:pt x="29863" y="61663"/>
                  <a:pt x="29898" y="62508"/>
                </a:cubicBezTo>
                <a:cubicBezTo>
                  <a:pt x="29749" y="62843"/>
                  <a:pt x="29564" y="63133"/>
                  <a:pt x="29344" y="63424"/>
                </a:cubicBezTo>
                <a:cubicBezTo>
                  <a:pt x="29308" y="62543"/>
                  <a:pt x="29238" y="61707"/>
                  <a:pt x="29124" y="60827"/>
                </a:cubicBezTo>
                <a:cubicBezTo>
                  <a:pt x="29344" y="60562"/>
                  <a:pt x="29529" y="60307"/>
                  <a:pt x="29678" y="60052"/>
                </a:cubicBezTo>
                <a:close/>
                <a:moveTo>
                  <a:pt x="26306" y="60122"/>
                </a:moveTo>
                <a:cubicBezTo>
                  <a:pt x="26447" y="61082"/>
                  <a:pt x="26597" y="61997"/>
                  <a:pt x="26667" y="62913"/>
                </a:cubicBezTo>
                <a:cubicBezTo>
                  <a:pt x="26377" y="63133"/>
                  <a:pt x="26086" y="63318"/>
                  <a:pt x="25787" y="63538"/>
                </a:cubicBezTo>
                <a:cubicBezTo>
                  <a:pt x="25716" y="62948"/>
                  <a:pt x="25646" y="62323"/>
                  <a:pt x="25567" y="61742"/>
                </a:cubicBezTo>
                <a:cubicBezTo>
                  <a:pt x="25532" y="61372"/>
                  <a:pt x="25461" y="61047"/>
                  <a:pt x="25382" y="60677"/>
                </a:cubicBezTo>
                <a:cubicBezTo>
                  <a:pt x="25716" y="60492"/>
                  <a:pt x="26007" y="60307"/>
                  <a:pt x="26306" y="60122"/>
                </a:cubicBezTo>
                <a:close/>
                <a:moveTo>
                  <a:pt x="21350" y="59946"/>
                </a:moveTo>
                <a:cubicBezTo>
                  <a:pt x="21499" y="60932"/>
                  <a:pt x="21640" y="61962"/>
                  <a:pt x="21790" y="62984"/>
                </a:cubicBezTo>
                <a:cubicBezTo>
                  <a:pt x="21605" y="63133"/>
                  <a:pt x="21385" y="63283"/>
                  <a:pt x="21200" y="63424"/>
                </a:cubicBezTo>
                <a:cubicBezTo>
                  <a:pt x="21094" y="63468"/>
                  <a:pt x="21024" y="63538"/>
                  <a:pt x="20945" y="63573"/>
                </a:cubicBezTo>
                <a:cubicBezTo>
                  <a:pt x="20839" y="62543"/>
                  <a:pt x="20654" y="61487"/>
                  <a:pt x="20505" y="60457"/>
                </a:cubicBezTo>
                <a:cubicBezTo>
                  <a:pt x="20760" y="60272"/>
                  <a:pt x="21059" y="60087"/>
                  <a:pt x="21350" y="59946"/>
                </a:cubicBezTo>
                <a:close/>
                <a:moveTo>
                  <a:pt x="42735" y="62182"/>
                </a:moveTo>
                <a:cubicBezTo>
                  <a:pt x="42735" y="62218"/>
                  <a:pt x="42699" y="62218"/>
                  <a:pt x="42699" y="62218"/>
                </a:cubicBezTo>
                <a:cubicBezTo>
                  <a:pt x="42294" y="62543"/>
                  <a:pt x="41889" y="62913"/>
                  <a:pt x="41493" y="63283"/>
                </a:cubicBezTo>
                <a:cubicBezTo>
                  <a:pt x="41123" y="63318"/>
                  <a:pt x="40754" y="63424"/>
                  <a:pt x="40393" y="63573"/>
                </a:cubicBezTo>
                <a:cubicBezTo>
                  <a:pt x="40648" y="63283"/>
                  <a:pt x="40939" y="63028"/>
                  <a:pt x="41229" y="62728"/>
                </a:cubicBezTo>
                <a:cubicBezTo>
                  <a:pt x="41379" y="62623"/>
                  <a:pt x="41528" y="62473"/>
                  <a:pt x="41669" y="62323"/>
                </a:cubicBezTo>
                <a:cubicBezTo>
                  <a:pt x="42039" y="62253"/>
                  <a:pt x="42374" y="62218"/>
                  <a:pt x="42735" y="62182"/>
                </a:cubicBezTo>
                <a:close/>
                <a:moveTo>
                  <a:pt x="38148" y="61082"/>
                </a:moveTo>
                <a:lnTo>
                  <a:pt x="38148" y="61082"/>
                </a:lnTo>
                <a:cubicBezTo>
                  <a:pt x="38112" y="61337"/>
                  <a:pt x="38042" y="61557"/>
                  <a:pt x="38007" y="61777"/>
                </a:cubicBezTo>
                <a:cubicBezTo>
                  <a:pt x="37892" y="62218"/>
                  <a:pt x="37751" y="62623"/>
                  <a:pt x="37602" y="62984"/>
                </a:cubicBezTo>
                <a:cubicBezTo>
                  <a:pt x="37417" y="63098"/>
                  <a:pt x="37197" y="63204"/>
                  <a:pt x="37047" y="63318"/>
                </a:cubicBezTo>
                <a:cubicBezTo>
                  <a:pt x="36871" y="63388"/>
                  <a:pt x="36686" y="63503"/>
                  <a:pt x="36501" y="63609"/>
                </a:cubicBezTo>
                <a:cubicBezTo>
                  <a:pt x="36651" y="63204"/>
                  <a:pt x="36721" y="62763"/>
                  <a:pt x="36792" y="62288"/>
                </a:cubicBezTo>
                <a:cubicBezTo>
                  <a:pt x="36827" y="62068"/>
                  <a:pt x="36871" y="61848"/>
                  <a:pt x="36906" y="61628"/>
                </a:cubicBezTo>
                <a:cubicBezTo>
                  <a:pt x="37047" y="61557"/>
                  <a:pt x="37232" y="61487"/>
                  <a:pt x="37382" y="61408"/>
                </a:cubicBezTo>
                <a:cubicBezTo>
                  <a:pt x="37602" y="61302"/>
                  <a:pt x="37857" y="61223"/>
                  <a:pt x="38148" y="61082"/>
                </a:cubicBezTo>
                <a:close/>
                <a:moveTo>
                  <a:pt x="43694" y="62218"/>
                </a:moveTo>
                <a:cubicBezTo>
                  <a:pt x="44055" y="62253"/>
                  <a:pt x="44460" y="62367"/>
                  <a:pt x="44830" y="62473"/>
                </a:cubicBezTo>
                <a:cubicBezTo>
                  <a:pt x="44390" y="62843"/>
                  <a:pt x="43949" y="63204"/>
                  <a:pt x="43509" y="63609"/>
                </a:cubicBezTo>
                <a:cubicBezTo>
                  <a:pt x="43210" y="63424"/>
                  <a:pt x="42919" y="63318"/>
                  <a:pt x="42594" y="63248"/>
                </a:cubicBezTo>
                <a:cubicBezTo>
                  <a:pt x="42919" y="62878"/>
                  <a:pt x="43324" y="62543"/>
                  <a:pt x="43694" y="62218"/>
                </a:cubicBezTo>
                <a:close/>
                <a:moveTo>
                  <a:pt x="6092" y="59321"/>
                </a:moveTo>
                <a:cubicBezTo>
                  <a:pt x="6198" y="60677"/>
                  <a:pt x="6277" y="62068"/>
                  <a:pt x="6348" y="63424"/>
                </a:cubicBezTo>
                <a:cubicBezTo>
                  <a:pt x="6013" y="63503"/>
                  <a:pt x="5687" y="63573"/>
                  <a:pt x="5397" y="63644"/>
                </a:cubicBezTo>
                <a:cubicBezTo>
                  <a:pt x="5318" y="62253"/>
                  <a:pt x="5247" y="60862"/>
                  <a:pt x="5177" y="59462"/>
                </a:cubicBezTo>
                <a:cubicBezTo>
                  <a:pt x="5503" y="59392"/>
                  <a:pt x="5793" y="59356"/>
                  <a:pt x="6092" y="59321"/>
                </a:cubicBezTo>
                <a:close/>
                <a:moveTo>
                  <a:pt x="15847" y="59726"/>
                </a:moveTo>
                <a:cubicBezTo>
                  <a:pt x="15997" y="60862"/>
                  <a:pt x="16103" y="61997"/>
                  <a:pt x="16252" y="63133"/>
                </a:cubicBezTo>
                <a:cubicBezTo>
                  <a:pt x="15962" y="63318"/>
                  <a:pt x="15662" y="63503"/>
                  <a:pt x="15372" y="63688"/>
                </a:cubicBezTo>
                <a:cubicBezTo>
                  <a:pt x="15257" y="62508"/>
                  <a:pt x="15117" y="61337"/>
                  <a:pt x="14967" y="60201"/>
                </a:cubicBezTo>
                <a:cubicBezTo>
                  <a:pt x="15257" y="60052"/>
                  <a:pt x="15557" y="59902"/>
                  <a:pt x="15847" y="59726"/>
                </a:cubicBezTo>
                <a:close/>
                <a:moveTo>
                  <a:pt x="40058" y="61927"/>
                </a:moveTo>
                <a:cubicBezTo>
                  <a:pt x="39803" y="62367"/>
                  <a:pt x="39512" y="62763"/>
                  <a:pt x="39213" y="63133"/>
                </a:cubicBezTo>
                <a:cubicBezTo>
                  <a:pt x="38887" y="63318"/>
                  <a:pt x="38517" y="63503"/>
                  <a:pt x="38148" y="63723"/>
                </a:cubicBezTo>
                <a:cubicBezTo>
                  <a:pt x="38412" y="63318"/>
                  <a:pt x="38667" y="62878"/>
                  <a:pt x="38887" y="62402"/>
                </a:cubicBezTo>
                <a:cubicBezTo>
                  <a:pt x="39248" y="62253"/>
                  <a:pt x="39653" y="62068"/>
                  <a:pt x="40058" y="61927"/>
                </a:cubicBezTo>
                <a:close/>
                <a:moveTo>
                  <a:pt x="32135" y="60562"/>
                </a:moveTo>
                <a:cubicBezTo>
                  <a:pt x="32170" y="61408"/>
                  <a:pt x="32205" y="62182"/>
                  <a:pt x="32205" y="62948"/>
                </a:cubicBezTo>
                <a:cubicBezTo>
                  <a:pt x="32064" y="63204"/>
                  <a:pt x="31879" y="63468"/>
                  <a:pt x="31730" y="63758"/>
                </a:cubicBezTo>
                <a:cubicBezTo>
                  <a:pt x="31730" y="62984"/>
                  <a:pt x="31730" y="62218"/>
                  <a:pt x="31694" y="61372"/>
                </a:cubicBezTo>
                <a:cubicBezTo>
                  <a:pt x="31809" y="61082"/>
                  <a:pt x="31950" y="60827"/>
                  <a:pt x="32135" y="60562"/>
                </a:cubicBezTo>
                <a:close/>
                <a:moveTo>
                  <a:pt x="34450" y="60747"/>
                </a:moveTo>
                <a:cubicBezTo>
                  <a:pt x="34485" y="61522"/>
                  <a:pt x="34520" y="62288"/>
                  <a:pt x="34485" y="63063"/>
                </a:cubicBezTo>
                <a:cubicBezTo>
                  <a:pt x="34186" y="63283"/>
                  <a:pt x="33931" y="63538"/>
                  <a:pt x="33640" y="63758"/>
                </a:cubicBezTo>
                <a:cubicBezTo>
                  <a:pt x="33675" y="62984"/>
                  <a:pt x="33675" y="62218"/>
                  <a:pt x="33640" y="61408"/>
                </a:cubicBezTo>
                <a:cubicBezTo>
                  <a:pt x="33895" y="61188"/>
                  <a:pt x="34151" y="60967"/>
                  <a:pt x="34450" y="60747"/>
                </a:cubicBezTo>
                <a:close/>
                <a:moveTo>
                  <a:pt x="5133" y="59462"/>
                </a:moveTo>
                <a:cubicBezTo>
                  <a:pt x="5212" y="60862"/>
                  <a:pt x="5247" y="62253"/>
                  <a:pt x="5318" y="63644"/>
                </a:cubicBezTo>
                <a:cubicBezTo>
                  <a:pt x="5027" y="63723"/>
                  <a:pt x="4693" y="63758"/>
                  <a:pt x="4367" y="63829"/>
                </a:cubicBezTo>
                <a:cubicBezTo>
                  <a:pt x="4332" y="62402"/>
                  <a:pt x="4252" y="61003"/>
                  <a:pt x="4182" y="59576"/>
                </a:cubicBezTo>
                <a:cubicBezTo>
                  <a:pt x="4517" y="59541"/>
                  <a:pt x="4807" y="59506"/>
                  <a:pt x="5133" y="59462"/>
                </a:cubicBezTo>
                <a:close/>
                <a:moveTo>
                  <a:pt x="4147" y="59576"/>
                </a:moveTo>
                <a:cubicBezTo>
                  <a:pt x="4182" y="61003"/>
                  <a:pt x="4252" y="62402"/>
                  <a:pt x="4332" y="63829"/>
                </a:cubicBezTo>
                <a:cubicBezTo>
                  <a:pt x="3997" y="63908"/>
                  <a:pt x="3671" y="63943"/>
                  <a:pt x="3337" y="63978"/>
                </a:cubicBezTo>
                <a:cubicBezTo>
                  <a:pt x="3302" y="62543"/>
                  <a:pt x="3266" y="61117"/>
                  <a:pt x="3231" y="59682"/>
                </a:cubicBezTo>
                <a:cubicBezTo>
                  <a:pt x="3522" y="59647"/>
                  <a:pt x="3856" y="59612"/>
                  <a:pt x="4147" y="59576"/>
                </a:cubicBezTo>
                <a:close/>
                <a:moveTo>
                  <a:pt x="3152" y="59682"/>
                </a:moveTo>
                <a:cubicBezTo>
                  <a:pt x="3196" y="61117"/>
                  <a:pt x="3266" y="62543"/>
                  <a:pt x="3302" y="63978"/>
                </a:cubicBezTo>
                <a:cubicBezTo>
                  <a:pt x="2976" y="64049"/>
                  <a:pt x="2677" y="64084"/>
                  <a:pt x="2351" y="64128"/>
                </a:cubicBezTo>
                <a:cubicBezTo>
                  <a:pt x="2316" y="62658"/>
                  <a:pt x="2272" y="61223"/>
                  <a:pt x="2236" y="59761"/>
                </a:cubicBezTo>
                <a:cubicBezTo>
                  <a:pt x="2536" y="59761"/>
                  <a:pt x="2861" y="59726"/>
                  <a:pt x="3152" y="59682"/>
                </a:cubicBezTo>
                <a:close/>
                <a:moveTo>
                  <a:pt x="30744" y="60677"/>
                </a:moveTo>
                <a:cubicBezTo>
                  <a:pt x="30744" y="60862"/>
                  <a:pt x="30744" y="61047"/>
                  <a:pt x="30779" y="61223"/>
                </a:cubicBezTo>
                <a:cubicBezTo>
                  <a:pt x="30814" y="61927"/>
                  <a:pt x="30814" y="62587"/>
                  <a:pt x="30814" y="63248"/>
                </a:cubicBezTo>
                <a:cubicBezTo>
                  <a:pt x="30708" y="63538"/>
                  <a:pt x="30559" y="63829"/>
                  <a:pt x="30444" y="64128"/>
                </a:cubicBezTo>
                <a:cubicBezTo>
                  <a:pt x="30444" y="63424"/>
                  <a:pt x="30444" y="62693"/>
                  <a:pt x="30409" y="61962"/>
                </a:cubicBezTo>
                <a:cubicBezTo>
                  <a:pt x="30409" y="61813"/>
                  <a:pt x="30409" y="61663"/>
                  <a:pt x="30374" y="61557"/>
                </a:cubicBezTo>
                <a:cubicBezTo>
                  <a:pt x="30523" y="61267"/>
                  <a:pt x="30629" y="60967"/>
                  <a:pt x="30744" y="60677"/>
                </a:cubicBezTo>
                <a:close/>
                <a:moveTo>
                  <a:pt x="25347" y="60712"/>
                </a:moveTo>
                <a:cubicBezTo>
                  <a:pt x="25496" y="61663"/>
                  <a:pt x="25646" y="62623"/>
                  <a:pt x="25716" y="63573"/>
                </a:cubicBezTo>
                <a:cubicBezTo>
                  <a:pt x="25602" y="63644"/>
                  <a:pt x="25496" y="63723"/>
                  <a:pt x="25382" y="63793"/>
                </a:cubicBezTo>
                <a:cubicBezTo>
                  <a:pt x="25206" y="63908"/>
                  <a:pt x="25021" y="64049"/>
                  <a:pt x="24871" y="64163"/>
                </a:cubicBezTo>
                <a:cubicBezTo>
                  <a:pt x="24801" y="63609"/>
                  <a:pt x="24722" y="63063"/>
                  <a:pt x="24651" y="62473"/>
                </a:cubicBezTo>
                <a:cubicBezTo>
                  <a:pt x="24616" y="62068"/>
                  <a:pt x="24546" y="61663"/>
                  <a:pt x="24466" y="61267"/>
                </a:cubicBezTo>
                <a:cubicBezTo>
                  <a:pt x="24651" y="61152"/>
                  <a:pt x="24836" y="61047"/>
                  <a:pt x="25021" y="60932"/>
                </a:cubicBezTo>
                <a:cubicBezTo>
                  <a:pt x="25127" y="60862"/>
                  <a:pt x="25241" y="60783"/>
                  <a:pt x="25347" y="60712"/>
                </a:cubicBezTo>
                <a:close/>
                <a:moveTo>
                  <a:pt x="41564" y="62367"/>
                </a:moveTo>
                <a:lnTo>
                  <a:pt x="41564" y="62367"/>
                </a:lnTo>
                <a:cubicBezTo>
                  <a:pt x="41449" y="62473"/>
                  <a:pt x="41308" y="62587"/>
                  <a:pt x="41194" y="62693"/>
                </a:cubicBezTo>
                <a:cubicBezTo>
                  <a:pt x="40868" y="62984"/>
                  <a:pt x="40569" y="63283"/>
                  <a:pt x="40243" y="63609"/>
                </a:cubicBezTo>
                <a:cubicBezTo>
                  <a:pt x="39873" y="63758"/>
                  <a:pt x="39512" y="63943"/>
                  <a:pt x="39143" y="64163"/>
                </a:cubicBezTo>
                <a:cubicBezTo>
                  <a:pt x="39398" y="63864"/>
                  <a:pt x="39653" y="63573"/>
                  <a:pt x="39908" y="63283"/>
                </a:cubicBezTo>
                <a:cubicBezTo>
                  <a:pt x="40093" y="63098"/>
                  <a:pt x="40278" y="62878"/>
                  <a:pt x="40463" y="62658"/>
                </a:cubicBezTo>
                <a:cubicBezTo>
                  <a:pt x="40833" y="62543"/>
                  <a:pt x="41194" y="62438"/>
                  <a:pt x="41564" y="62367"/>
                </a:cubicBezTo>
                <a:close/>
                <a:moveTo>
                  <a:pt x="20434" y="60492"/>
                </a:moveTo>
                <a:cubicBezTo>
                  <a:pt x="20619" y="61557"/>
                  <a:pt x="20760" y="62587"/>
                  <a:pt x="20910" y="63609"/>
                </a:cubicBezTo>
                <a:cubicBezTo>
                  <a:pt x="20619" y="63829"/>
                  <a:pt x="20320" y="64014"/>
                  <a:pt x="20029" y="64198"/>
                </a:cubicBezTo>
                <a:cubicBezTo>
                  <a:pt x="19923" y="63168"/>
                  <a:pt x="19774" y="62103"/>
                  <a:pt x="19589" y="61047"/>
                </a:cubicBezTo>
                <a:cubicBezTo>
                  <a:pt x="19879" y="60862"/>
                  <a:pt x="20179" y="60677"/>
                  <a:pt x="20434" y="60492"/>
                </a:cubicBezTo>
                <a:close/>
                <a:moveTo>
                  <a:pt x="2166" y="59761"/>
                </a:moveTo>
                <a:cubicBezTo>
                  <a:pt x="2201" y="61223"/>
                  <a:pt x="2236" y="62658"/>
                  <a:pt x="2272" y="64128"/>
                </a:cubicBezTo>
                <a:cubicBezTo>
                  <a:pt x="1946" y="64163"/>
                  <a:pt x="1655" y="64198"/>
                  <a:pt x="1321" y="64234"/>
                </a:cubicBezTo>
                <a:cubicBezTo>
                  <a:pt x="1285" y="62763"/>
                  <a:pt x="1285" y="61302"/>
                  <a:pt x="1250" y="59832"/>
                </a:cubicBezTo>
                <a:cubicBezTo>
                  <a:pt x="1541" y="59796"/>
                  <a:pt x="1875" y="59796"/>
                  <a:pt x="2166" y="59761"/>
                </a:cubicBezTo>
                <a:close/>
                <a:moveTo>
                  <a:pt x="14932" y="60201"/>
                </a:moveTo>
                <a:cubicBezTo>
                  <a:pt x="15081" y="61372"/>
                  <a:pt x="15187" y="62543"/>
                  <a:pt x="15337" y="63723"/>
                </a:cubicBezTo>
                <a:cubicBezTo>
                  <a:pt x="15037" y="63864"/>
                  <a:pt x="14747" y="64049"/>
                  <a:pt x="14456" y="64234"/>
                </a:cubicBezTo>
                <a:cubicBezTo>
                  <a:pt x="14342" y="63028"/>
                  <a:pt x="14201" y="61813"/>
                  <a:pt x="14086" y="60642"/>
                </a:cubicBezTo>
                <a:cubicBezTo>
                  <a:pt x="14342" y="60492"/>
                  <a:pt x="14641" y="60342"/>
                  <a:pt x="14932" y="60201"/>
                </a:cubicBezTo>
                <a:close/>
                <a:moveTo>
                  <a:pt x="29088" y="60897"/>
                </a:moveTo>
                <a:cubicBezTo>
                  <a:pt x="29203" y="61777"/>
                  <a:pt x="29273" y="62623"/>
                  <a:pt x="29308" y="63503"/>
                </a:cubicBezTo>
                <a:cubicBezTo>
                  <a:pt x="29203" y="63644"/>
                  <a:pt x="29053" y="63829"/>
                  <a:pt x="28904" y="63978"/>
                </a:cubicBezTo>
                <a:cubicBezTo>
                  <a:pt x="28833" y="64049"/>
                  <a:pt x="28763" y="64163"/>
                  <a:pt x="28683" y="64234"/>
                </a:cubicBezTo>
                <a:cubicBezTo>
                  <a:pt x="28648" y="63353"/>
                  <a:pt x="28578" y="62473"/>
                  <a:pt x="28463" y="61557"/>
                </a:cubicBezTo>
                <a:cubicBezTo>
                  <a:pt x="28613" y="61408"/>
                  <a:pt x="28763" y="61267"/>
                  <a:pt x="28904" y="61117"/>
                </a:cubicBezTo>
                <a:cubicBezTo>
                  <a:pt x="28948" y="61047"/>
                  <a:pt x="29018" y="60967"/>
                  <a:pt x="29088" y="60897"/>
                </a:cubicBezTo>
                <a:close/>
                <a:moveTo>
                  <a:pt x="1171" y="59832"/>
                </a:moveTo>
                <a:cubicBezTo>
                  <a:pt x="1215" y="61302"/>
                  <a:pt x="1250" y="62763"/>
                  <a:pt x="1250" y="64234"/>
                </a:cubicBezTo>
                <a:cubicBezTo>
                  <a:pt x="951" y="64234"/>
                  <a:pt x="625" y="64269"/>
                  <a:pt x="291" y="64304"/>
                </a:cubicBezTo>
                <a:cubicBezTo>
                  <a:pt x="291" y="62807"/>
                  <a:pt x="255" y="61337"/>
                  <a:pt x="255" y="59867"/>
                </a:cubicBezTo>
                <a:cubicBezTo>
                  <a:pt x="555" y="59867"/>
                  <a:pt x="881" y="59832"/>
                  <a:pt x="1171" y="59832"/>
                </a:cubicBezTo>
                <a:close/>
                <a:moveTo>
                  <a:pt x="36827" y="61663"/>
                </a:moveTo>
                <a:cubicBezTo>
                  <a:pt x="36827" y="61883"/>
                  <a:pt x="36792" y="62068"/>
                  <a:pt x="36757" y="62288"/>
                </a:cubicBezTo>
                <a:cubicBezTo>
                  <a:pt x="36686" y="62763"/>
                  <a:pt x="36572" y="63204"/>
                  <a:pt x="36431" y="63688"/>
                </a:cubicBezTo>
                <a:cubicBezTo>
                  <a:pt x="36061" y="63908"/>
                  <a:pt x="35727" y="64128"/>
                  <a:pt x="35401" y="64383"/>
                </a:cubicBezTo>
                <a:cubicBezTo>
                  <a:pt x="35471" y="64049"/>
                  <a:pt x="35506" y="63723"/>
                  <a:pt x="35550" y="63388"/>
                </a:cubicBezTo>
                <a:cubicBezTo>
                  <a:pt x="35621" y="63028"/>
                  <a:pt x="35656" y="62658"/>
                  <a:pt x="35656" y="62323"/>
                </a:cubicBezTo>
                <a:cubicBezTo>
                  <a:pt x="36061" y="62068"/>
                  <a:pt x="36431" y="61883"/>
                  <a:pt x="36827" y="61663"/>
                </a:cubicBezTo>
                <a:close/>
                <a:moveTo>
                  <a:pt x="33570" y="61487"/>
                </a:moveTo>
                <a:cubicBezTo>
                  <a:pt x="33605" y="62253"/>
                  <a:pt x="33640" y="63028"/>
                  <a:pt x="33605" y="63829"/>
                </a:cubicBezTo>
                <a:cubicBezTo>
                  <a:pt x="33349" y="64049"/>
                  <a:pt x="33129" y="64269"/>
                  <a:pt x="32909" y="64524"/>
                </a:cubicBezTo>
                <a:cubicBezTo>
                  <a:pt x="32980" y="63723"/>
                  <a:pt x="32980" y="62913"/>
                  <a:pt x="32945" y="62103"/>
                </a:cubicBezTo>
                <a:cubicBezTo>
                  <a:pt x="33129" y="61883"/>
                  <a:pt x="33349" y="61663"/>
                  <a:pt x="33570" y="61487"/>
                </a:cubicBezTo>
                <a:close/>
                <a:moveTo>
                  <a:pt x="38808" y="62438"/>
                </a:moveTo>
                <a:lnTo>
                  <a:pt x="38808" y="62438"/>
                </a:lnTo>
                <a:cubicBezTo>
                  <a:pt x="38588" y="62913"/>
                  <a:pt x="38333" y="63353"/>
                  <a:pt x="38042" y="63793"/>
                </a:cubicBezTo>
                <a:cubicBezTo>
                  <a:pt x="37672" y="64014"/>
                  <a:pt x="37346" y="64269"/>
                  <a:pt x="36977" y="64524"/>
                </a:cubicBezTo>
                <a:cubicBezTo>
                  <a:pt x="37232" y="64049"/>
                  <a:pt x="37452" y="63538"/>
                  <a:pt x="37637" y="63028"/>
                </a:cubicBezTo>
                <a:cubicBezTo>
                  <a:pt x="38007" y="62843"/>
                  <a:pt x="38412" y="62658"/>
                  <a:pt x="38808" y="62438"/>
                </a:cubicBezTo>
                <a:close/>
                <a:moveTo>
                  <a:pt x="31624" y="61487"/>
                </a:moveTo>
                <a:cubicBezTo>
                  <a:pt x="31659" y="62323"/>
                  <a:pt x="31694" y="63098"/>
                  <a:pt x="31659" y="63864"/>
                </a:cubicBezTo>
                <a:cubicBezTo>
                  <a:pt x="31509" y="64163"/>
                  <a:pt x="31369" y="64419"/>
                  <a:pt x="31219" y="64709"/>
                </a:cubicBezTo>
                <a:cubicBezTo>
                  <a:pt x="31289" y="63908"/>
                  <a:pt x="31289" y="63098"/>
                  <a:pt x="31254" y="62288"/>
                </a:cubicBezTo>
                <a:cubicBezTo>
                  <a:pt x="31404" y="61997"/>
                  <a:pt x="31509" y="61742"/>
                  <a:pt x="31624" y="61487"/>
                </a:cubicBezTo>
                <a:close/>
                <a:moveTo>
                  <a:pt x="14016" y="60677"/>
                </a:moveTo>
                <a:cubicBezTo>
                  <a:pt x="14157" y="61848"/>
                  <a:pt x="14271" y="63063"/>
                  <a:pt x="14421" y="64234"/>
                </a:cubicBezTo>
                <a:cubicBezTo>
                  <a:pt x="14122" y="64419"/>
                  <a:pt x="13831" y="64603"/>
                  <a:pt x="13497" y="64744"/>
                </a:cubicBezTo>
                <a:cubicBezTo>
                  <a:pt x="13391" y="63538"/>
                  <a:pt x="13276" y="62323"/>
                  <a:pt x="13136" y="61117"/>
                </a:cubicBezTo>
                <a:cubicBezTo>
                  <a:pt x="13426" y="60967"/>
                  <a:pt x="13717" y="60827"/>
                  <a:pt x="14016" y="60677"/>
                </a:cubicBezTo>
                <a:close/>
                <a:moveTo>
                  <a:pt x="19554" y="61082"/>
                </a:moveTo>
                <a:cubicBezTo>
                  <a:pt x="19703" y="62147"/>
                  <a:pt x="19844" y="63204"/>
                  <a:pt x="19994" y="64234"/>
                </a:cubicBezTo>
                <a:cubicBezTo>
                  <a:pt x="19739" y="64419"/>
                  <a:pt x="19483" y="64603"/>
                  <a:pt x="19219" y="64788"/>
                </a:cubicBezTo>
                <a:cubicBezTo>
                  <a:pt x="19078" y="63688"/>
                  <a:pt x="18964" y="62623"/>
                  <a:pt x="18823" y="61557"/>
                </a:cubicBezTo>
                <a:cubicBezTo>
                  <a:pt x="18893" y="61522"/>
                  <a:pt x="18964" y="61487"/>
                  <a:pt x="18999" y="61408"/>
                </a:cubicBezTo>
                <a:cubicBezTo>
                  <a:pt x="19184" y="61302"/>
                  <a:pt x="19369" y="61188"/>
                  <a:pt x="19554" y="61082"/>
                </a:cubicBezTo>
                <a:close/>
                <a:moveTo>
                  <a:pt x="42186" y="63268"/>
                </a:moveTo>
                <a:cubicBezTo>
                  <a:pt x="42273" y="63268"/>
                  <a:pt x="42359" y="63273"/>
                  <a:pt x="42444" y="63283"/>
                </a:cubicBezTo>
                <a:cubicBezTo>
                  <a:pt x="42109" y="63644"/>
                  <a:pt x="41784" y="64014"/>
                  <a:pt x="41493" y="64454"/>
                </a:cubicBezTo>
                <a:cubicBezTo>
                  <a:pt x="41449" y="64524"/>
                  <a:pt x="41379" y="64603"/>
                  <a:pt x="41343" y="64709"/>
                </a:cubicBezTo>
                <a:cubicBezTo>
                  <a:pt x="41224" y="64697"/>
                  <a:pt x="41101" y="64688"/>
                  <a:pt x="40976" y="64688"/>
                </a:cubicBezTo>
                <a:cubicBezTo>
                  <a:pt x="40750" y="64688"/>
                  <a:pt x="40516" y="64715"/>
                  <a:pt x="40278" y="64788"/>
                </a:cubicBezTo>
                <a:cubicBezTo>
                  <a:pt x="40313" y="64744"/>
                  <a:pt x="40313" y="64709"/>
                  <a:pt x="40313" y="64709"/>
                </a:cubicBezTo>
                <a:cubicBezTo>
                  <a:pt x="40683" y="64163"/>
                  <a:pt x="41088" y="63723"/>
                  <a:pt x="41528" y="63318"/>
                </a:cubicBezTo>
                <a:cubicBezTo>
                  <a:pt x="41759" y="63293"/>
                  <a:pt x="41976" y="63268"/>
                  <a:pt x="42186" y="63268"/>
                </a:cubicBezTo>
                <a:close/>
                <a:moveTo>
                  <a:pt x="24431" y="61302"/>
                </a:moveTo>
                <a:cubicBezTo>
                  <a:pt x="24581" y="62253"/>
                  <a:pt x="24686" y="63248"/>
                  <a:pt x="24801" y="64198"/>
                </a:cubicBezTo>
                <a:cubicBezTo>
                  <a:pt x="24502" y="64383"/>
                  <a:pt x="24211" y="64603"/>
                  <a:pt x="23920" y="64824"/>
                </a:cubicBezTo>
                <a:cubicBezTo>
                  <a:pt x="23841" y="64234"/>
                  <a:pt x="23771" y="63609"/>
                  <a:pt x="23700" y="63028"/>
                </a:cubicBezTo>
                <a:cubicBezTo>
                  <a:pt x="23665" y="62623"/>
                  <a:pt x="23586" y="62253"/>
                  <a:pt x="23551" y="61883"/>
                </a:cubicBezTo>
                <a:cubicBezTo>
                  <a:pt x="23841" y="61663"/>
                  <a:pt x="24141" y="61487"/>
                  <a:pt x="24431" y="61302"/>
                </a:cubicBezTo>
                <a:close/>
                <a:moveTo>
                  <a:pt x="40349" y="62728"/>
                </a:moveTo>
                <a:lnTo>
                  <a:pt x="40349" y="62728"/>
                </a:lnTo>
                <a:cubicBezTo>
                  <a:pt x="40173" y="62878"/>
                  <a:pt x="40023" y="63063"/>
                  <a:pt x="39873" y="63248"/>
                </a:cubicBezTo>
                <a:cubicBezTo>
                  <a:pt x="39583" y="63573"/>
                  <a:pt x="39292" y="63908"/>
                  <a:pt x="38993" y="64234"/>
                </a:cubicBezTo>
                <a:cubicBezTo>
                  <a:pt x="38632" y="64419"/>
                  <a:pt x="38297" y="64639"/>
                  <a:pt x="37972" y="64894"/>
                </a:cubicBezTo>
                <a:cubicBezTo>
                  <a:pt x="38192" y="64568"/>
                  <a:pt x="38447" y="64234"/>
                  <a:pt x="38667" y="63943"/>
                </a:cubicBezTo>
                <a:cubicBezTo>
                  <a:pt x="38887" y="63688"/>
                  <a:pt x="39072" y="63424"/>
                  <a:pt x="39292" y="63168"/>
                </a:cubicBezTo>
                <a:cubicBezTo>
                  <a:pt x="39618" y="62984"/>
                  <a:pt x="39988" y="62843"/>
                  <a:pt x="40349" y="62728"/>
                </a:cubicBezTo>
                <a:close/>
                <a:moveTo>
                  <a:pt x="42514" y="63318"/>
                </a:moveTo>
                <a:cubicBezTo>
                  <a:pt x="42849" y="63353"/>
                  <a:pt x="43175" y="63468"/>
                  <a:pt x="43474" y="63644"/>
                </a:cubicBezTo>
                <a:cubicBezTo>
                  <a:pt x="43139" y="63978"/>
                  <a:pt x="42814" y="64348"/>
                  <a:pt x="42550" y="64744"/>
                </a:cubicBezTo>
                <a:cubicBezTo>
                  <a:pt x="42479" y="64824"/>
                  <a:pt x="42409" y="64929"/>
                  <a:pt x="42330" y="65044"/>
                </a:cubicBezTo>
                <a:cubicBezTo>
                  <a:pt x="42039" y="64859"/>
                  <a:pt x="41748" y="64744"/>
                  <a:pt x="41379" y="64709"/>
                </a:cubicBezTo>
                <a:cubicBezTo>
                  <a:pt x="41449" y="64639"/>
                  <a:pt x="41493" y="64568"/>
                  <a:pt x="41564" y="64489"/>
                </a:cubicBezTo>
                <a:cubicBezTo>
                  <a:pt x="41854" y="64049"/>
                  <a:pt x="42189" y="63688"/>
                  <a:pt x="42514" y="63318"/>
                </a:cubicBezTo>
                <a:close/>
                <a:moveTo>
                  <a:pt x="28428" y="61592"/>
                </a:moveTo>
                <a:cubicBezTo>
                  <a:pt x="28507" y="62508"/>
                  <a:pt x="28578" y="63388"/>
                  <a:pt x="28613" y="64304"/>
                </a:cubicBezTo>
                <a:cubicBezTo>
                  <a:pt x="28358" y="64568"/>
                  <a:pt x="28102" y="64824"/>
                  <a:pt x="27803" y="65079"/>
                </a:cubicBezTo>
                <a:cubicBezTo>
                  <a:pt x="27768" y="64128"/>
                  <a:pt x="27733" y="63204"/>
                  <a:pt x="27627" y="62288"/>
                </a:cubicBezTo>
                <a:cubicBezTo>
                  <a:pt x="27882" y="62068"/>
                  <a:pt x="28173" y="61813"/>
                  <a:pt x="28428" y="61592"/>
                </a:cubicBezTo>
                <a:close/>
                <a:moveTo>
                  <a:pt x="30339" y="61663"/>
                </a:moveTo>
                <a:cubicBezTo>
                  <a:pt x="30339" y="61777"/>
                  <a:pt x="30339" y="61848"/>
                  <a:pt x="30374" y="61962"/>
                </a:cubicBezTo>
                <a:cubicBezTo>
                  <a:pt x="30374" y="62728"/>
                  <a:pt x="30409" y="63503"/>
                  <a:pt x="30374" y="64269"/>
                </a:cubicBezTo>
                <a:cubicBezTo>
                  <a:pt x="30224" y="64568"/>
                  <a:pt x="30083" y="64859"/>
                  <a:pt x="29934" y="65149"/>
                </a:cubicBezTo>
                <a:cubicBezTo>
                  <a:pt x="29969" y="64568"/>
                  <a:pt x="29969" y="63978"/>
                  <a:pt x="29969" y="63388"/>
                </a:cubicBezTo>
                <a:cubicBezTo>
                  <a:pt x="29969" y="63098"/>
                  <a:pt x="29969" y="62807"/>
                  <a:pt x="29934" y="62543"/>
                </a:cubicBezTo>
                <a:cubicBezTo>
                  <a:pt x="30083" y="62253"/>
                  <a:pt x="30224" y="61962"/>
                  <a:pt x="30339" y="61663"/>
                </a:cubicBezTo>
                <a:close/>
                <a:moveTo>
                  <a:pt x="41414" y="63318"/>
                </a:moveTo>
                <a:cubicBezTo>
                  <a:pt x="41009" y="63723"/>
                  <a:pt x="40613" y="64163"/>
                  <a:pt x="40278" y="64674"/>
                </a:cubicBezTo>
                <a:cubicBezTo>
                  <a:pt x="40243" y="64709"/>
                  <a:pt x="40243" y="64744"/>
                  <a:pt x="40208" y="64788"/>
                </a:cubicBezTo>
                <a:cubicBezTo>
                  <a:pt x="39838" y="64859"/>
                  <a:pt x="39433" y="65008"/>
                  <a:pt x="39028" y="65184"/>
                </a:cubicBezTo>
                <a:cubicBezTo>
                  <a:pt x="39398" y="64639"/>
                  <a:pt x="39838" y="64128"/>
                  <a:pt x="40278" y="63644"/>
                </a:cubicBezTo>
                <a:cubicBezTo>
                  <a:pt x="40683" y="63503"/>
                  <a:pt x="41053" y="63388"/>
                  <a:pt x="41414" y="63318"/>
                </a:cubicBezTo>
                <a:close/>
                <a:moveTo>
                  <a:pt x="35621" y="62367"/>
                </a:moveTo>
                <a:lnTo>
                  <a:pt x="35621" y="62367"/>
                </a:lnTo>
                <a:cubicBezTo>
                  <a:pt x="35586" y="62693"/>
                  <a:pt x="35550" y="63028"/>
                  <a:pt x="35506" y="63353"/>
                </a:cubicBezTo>
                <a:cubicBezTo>
                  <a:pt x="35471" y="63723"/>
                  <a:pt x="35401" y="64084"/>
                  <a:pt x="35330" y="64419"/>
                </a:cubicBezTo>
                <a:cubicBezTo>
                  <a:pt x="34961" y="64674"/>
                  <a:pt x="34626" y="64929"/>
                  <a:pt x="34300" y="65229"/>
                </a:cubicBezTo>
                <a:cubicBezTo>
                  <a:pt x="34406" y="64709"/>
                  <a:pt x="34485" y="64198"/>
                  <a:pt x="34520" y="63688"/>
                </a:cubicBezTo>
                <a:cubicBezTo>
                  <a:pt x="34520" y="63503"/>
                  <a:pt x="34520" y="63283"/>
                  <a:pt x="34556" y="63098"/>
                </a:cubicBezTo>
                <a:cubicBezTo>
                  <a:pt x="34890" y="62843"/>
                  <a:pt x="35251" y="62587"/>
                  <a:pt x="35621" y="62367"/>
                </a:cubicBezTo>
                <a:close/>
                <a:moveTo>
                  <a:pt x="13100" y="61117"/>
                </a:moveTo>
                <a:cubicBezTo>
                  <a:pt x="13206" y="62323"/>
                  <a:pt x="13356" y="63573"/>
                  <a:pt x="13461" y="64788"/>
                </a:cubicBezTo>
                <a:cubicBezTo>
                  <a:pt x="13206" y="64929"/>
                  <a:pt x="12951" y="65044"/>
                  <a:pt x="12695" y="65184"/>
                </a:cubicBezTo>
                <a:cubicBezTo>
                  <a:pt x="12660" y="65229"/>
                  <a:pt x="12616" y="65229"/>
                  <a:pt x="12581" y="65264"/>
                </a:cubicBezTo>
                <a:cubicBezTo>
                  <a:pt x="12475" y="64014"/>
                  <a:pt x="12326" y="62763"/>
                  <a:pt x="12220" y="61522"/>
                </a:cubicBezTo>
                <a:cubicBezTo>
                  <a:pt x="12511" y="61408"/>
                  <a:pt x="12801" y="61267"/>
                  <a:pt x="13100" y="61117"/>
                </a:cubicBezTo>
                <a:close/>
                <a:moveTo>
                  <a:pt x="18744" y="61592"/>
                </a:moveTo>
                <a:cubicBezTo>
                  <a:pt x="18893" y="62658"/>
                  <a:pt x="19043" y="63723"/>
                  <a:pt x="19149" y="64824"/>
                </a:cubicBezTo>
                <a:cubicBezTo>
                  <a:pt x="18929" y="64964"/>
                  <a:pt x="18709" y="65114"/>
                  <a:pt x="18488" y="65264"/>
                </a:cubicBezTo>
                <a:cubicBezTo>
                  <a:pt x="18383" y="64163"/>
                  <a:pt x="18268" y="63098"/>
                  <a:pt x="18119" y="61997"/>
                </a:cubicBezTo>
                <a:cubicBezTo>
                  <a:pt x="18339" y="61848"/>
                  <a:pt x="18559" y="61742"/>
                  <a:pt x="18744" y="61592"/>
                </a:cubicBezTo>
                <a:close/>
                <a:moveTo>
                  <a:pt x="37567" y="63063"/>
                </a:moveTo>
                <a:cubicBezTo>
                  <a:pt x="37382" y="63609"/>
                  <a:pt x="37126" y="64084"/>
                  <a:pt x="36871" y="64603"/>
                </a:cubicBezTo>
                <a:cubicBezTo>
                  <a:pt x="36537" y="64859"/>
                  <a:pt x="36167" y="65114"/>
                  <a:pt x="35841" y="65369"/>
                </a:cubicBezTo>
                <a:cubicBezTo>
                  <a:pt x="36096" y="64824"/>
                  <a:pt x="36316" y="64269"/>
                  <a:pt x="36466" y="63723"/>
                </a:cubicBezTo>
                <a:cubicBezTo>
                  <a:pt x="36686" y="63573"/>
                  <a:pt x="36871" y="63468"/>
                  <a:pt x="37047" y="63353"/>
                </a:cubicBezTo>
                <a:cubicBezTo>
                  <a:pt x="37232" y="63283"/>
                  <a:pt x="37382" y="63168"/>
                  <a:pt x="37567" y="63063"/>
                </a:cubicBezTo>
                <a:close/>
                <a:moveTo>
                  <a:pt x="32909" y="62182"/>
                </a:moveTo>
                <a:cubicBezTo>
                  <a:pt x="32909" y="62984"/>
                  <a:pt x="32909" y="63793"/>
                  <a:pt x="32830" y="64603"/>
                </a:cubicBezTo>
                <a:cubicBezTo>
                  <a:pt x="32610" y="64859"/>
                  <a:pt x="32390" y="65114"/>
                  <a:pt x="32170" y="65405"/>
                </a:cubicBezTo>
                <a:cubicBezTo>
                  <a:pt x="32249" y="64639"/>
                  <a:pt x="32284" y="63829"/>
                  <a:pt x="32284" y="62984"/>
                </a:cubicBezTo>
                <a:cubicBezTo>
                  <a:pt x="32469" y="62693"/>
                  <a:pt x="32689" y="62438"/>
                  <a:pt x="32909" y="62182"/>
                </a:cubicBezTo>
                <a:close/>
                <a:moveTo>
                  <a:pt x="23480" y="61883"/>
                </a:moveTo>
                <a:cubicBezTo>
                  <a:pt x="23665" y="62878"/>
                  <a:pt x="23771" y="63864"/>
                  <a:pt x="23885" y="64824"/>
                </a:cubicBezTo>
                <a:cubicBezTo>
                  <a:pt x="23771" y="64929"/>
                  <a:pt x="23665" y="65008"/>
                  <a:pt x="23551" y="65079"/>
                </a:cubicBezTo>
                <a:cubicBezTo>
                  <a:pt x="23401" y="65184"/>
                  <a:pt x="23260" y="65299"/>
                  <a:pt x="23075" y="65449"/>
                </a:cubicBezTo>
                <a:cubicBezTo>
                  <a:pt x="23005" y="64419"/>
                  <a:pt x="22855" y="63424"/>
                  <a:pt x="22741" y="62438"/>
                </a:cubicBezTo>
                <a:cubicBezTo>
                  <a:pt x="22890" y="62288"/>
                  <a:pt x="23075" y="62182"/>
                  <a:pt x="23260" y="62068"/>
                </a:cubicBezTo>
                <a:cubicBezTo>
                  <a:pt x="23331" y="61997"/>
                  <a:pt x="23401" y="61962"/>
                  <a:pt x="23480" y="61883"/>
                </a:cubicBezTo>
                <a:close/>
                <a:moveTo>
                  <a:pt x="31219" y="62402"/>
                </a:moveTo>
                <a:cubicBezTo>
                  <a:pt x="31219" y="63248"/>
                  <a:pt x="31219" y="64049"/>
                  <a:pt x="31184" y="64859"/>
                </a:cubicBezTo>
                <a:cubicBezTo>
                  <a:pt x="31034" y="65114"/>
                  <a:pt x="30884" y="65405"/>
                  <a:pt x="30779" y="65669"/>
                </a:cubicBezTo>
                <a:cubicBezTo>
                  <a:pt x="30814" y="64894"/>
                  <a:pt x="30849" y="64084"/>
                  <a:pt x="30849" y="63248"/>
                </a:cubicBezTo>
                <a:cubicBezTo>
                  <a:pt x="30884" y="63168"/>
                  <a:pt x="30928" y="63098"/>
                  <a:pt x="30964" y="63028"/>
                </a:cubicBezTo>
                <a:cubicBezTo>
                  <a:pt x="31034" y="62843"/>
                  <a:pt x="31104" y="62623"/>
                  <a:pt x="31219" y="62402"/>
                </a:cubicBezTo>
                <a:close/>
                <a:moveTo>
                  <a:pt x="39143" y="63248"/>
                </a:moveTo>
                <a:cubicBezTo>
                  <a:pt x="38993" y="63468"/>
                  <a:pt x="38808" y="63688"/>
                  <a:pt x="38632" y="63908"/>
                </a:cubicBezTo>
                <a:cubicBezTo>
                  <a:pt x="38368" y="64269"/>
                  <a:pt x="38077" y="64603"/>
                  <a:pt x="37822" y="64964"/>
                </a:cubicBezTo>
                <a:cubicBezTo>
                  <a:pt x="37487" y="65229"/>
                  <a:pt x="37162" y="65449"/>
                  <a:pt x="36871" y="65669"/>
                </a:cubicBezTo>
                <a:cubicBezTo>
                  <a:pt x="37047" y="65405"/>
                  <a:pt x="37197" y="65149"/>
                  <a:pt x="37382" y="64929"/>
                </a:cubicBezTo>
                <a:cubicBezTo>
                  <a:pt x="37637" y="64568"/>
                  <a:pt x="37857" y="64198"/>
                  <a:pt x="38077" y="63829"/>
                </a:cubicBezTo>
                <a:cubicBezTo>
                  <a:pt x="38447" y="63609"/>
                  <a:pt x="38808" y="63424"/>
                  <a:pt x="39143" y="63248"/>
                </a:cubicBezTo>
                <a:close/>
                <a:moveTo>
                  <a:pt x="12141" y="61557"/>
                </a:moveTo>
                <a:cubicBezTo>
                  <a:pt x="12290" y="62807"/>
                  <a:pt x="12396" y="64049"/>
                  <a:pt x="12511" y="65299"/>
                </a:cubicBezTo>
                <a:cubicBezTo>
                  <a:pt x="12220" y="65449"/>
                  <a:pt x="11921" y="65589"/>
                  <a:pt x="11630" y="65739"/>
                </a:cubicBezTo>
                <a:cubicBezTo>
                  <a:pt x="11516" y="64454"/>
                  <a:pt x="11410" y="63204"/>
                  <a:pt x="11260" y="61927"/>
                </a:cubicBezTo>
                <a:cubicBezTo>
                  <a:pt x="11560" y="61813"/>
                  <a:pt x="11850" y="61707"/>
                  <a:pt x="12141" y="61557"/>
                </a:cubicBezTo>
                <a:close/>
                <a:moveTo>
                  <a:pt x="27548" y="62323"/>
                </a:moveTo>
                <a:cubicBezTo>
                  <a:pt x="27662" y="63248"/>
                  <a:pt x="27733" y="64163"/>
                  <a:pt x="27768" y="65114"/>
                </a:cubicBezTo>
                <a:cubicBezTo>
                  <a:pt x="27477" y="65334"/>
                  <a:pt x="27222" y="65589"/>
                  <a:pt x="26923" y="65810"/>
                </a:cubicBezTo>
                <a:cubicBezTo>
                  <a:pt x="26887" y="64859"/>
                  <a:pt x="26817" y="63908"/>
                  <a:pt x="26747" y="62948"/>
                </a:cubicBezTo>
                <a:cubicBezTo>
                  <a:pt x="27002" y="62728"/>
                  <a:pt x="27292" y="62543"/>
                  <a:pt x="27548" y="62323"/>
                </a:cubicBezTo>
                <a:close/>
                <a:moveTo>
                  <a:pt x="40173" y="63723"/>
                </a:moveTo>
                <a:lnTo>
                  <a:pt x="40173" y="63723"/>
                </a:lnTo>
                <a:cubicBezTo>
                  <a:pt x="39732" y="64163"/>
                  <a:pt x="39292" y="64674"/>
                  <a:pt x="38958" y="65264"/>
                </a:cubicBezTo>
                <a:cubicBezTo>
                  <a:pt x="38588" y="65405"/>
                  <a:pt x="38262" y="65625"/>
                  <a:pt x="37892" y="65845"/>
                </a:cubicBezTo>
                <a:cubicBezTo>
                  <a:pt x="37972" y="65739"/>
                  <a:pt x="38007" y="65669"/>
                  <a:pt x="38077" y="65554"/>
                </a:cubicBezTo>
                <a:cubicBezTo>
                  <a:pt x="38368" y="65114"/>
                  <a:pt x="38702" y="64674"/>
                  <a:pt x="39028" y="64269"/>
                </a:cubicBezTo>
                <a:cubicBezTo>
                  <a:pt x="39398" y="64049"/>
                  <a:pt x="39768" y="63864"/>
                  <a:pt x="40173" y="63723"/>
                </a:cubicBezTo>
                <a:close/>
                <a:moveTo>
                  <a:pt x="18083" y="62033"/>
                </a:moveTo>
                <a:cubicBezTo>
                  <a:pt x="18233" y="63133"/>
                  <a:pt x="18339" y="64234"/>
                  <a:pt x="18453" y="65299"/>
                </a:cubicBezTo>
                <a:cubicBezTo>
                  <a:pt x="18163" y="65484"/>
                  <a:pt x="17863" y="65704"/>
                  <a:pt x="17573" y="65889"/>
                </a:cubicBezTo>
                <a:cubicBezTo>
                  <a:pt x="17458" y="64788"/>
                  <a:pt x="17353" y="63688"/>
                  <a:pt x="17203" y="62587"/>
                </a:cubicBezTo>
                <a:cubicBezTo>
                  <a:pt x="17502" y="62402"/>
                  <a:pt x="17793" y="62218"/>
                  <a:pt x="18083" y="62033"/>
                </a:cubicBezTo>
                <a:close/>
                <a:moveTo>
                  <a:pt x="34485" y="63133"/>
                </a:moveTo>
                <a:cubicBezTo>
                  <a:pt x="34485" y="63318"/>
                  <a:pt x="34485" y="63503"/>
                  <a:pt x="34450" y="63688"/>
                </a:cubicBezTo>
                <a:cubicBezTo>
                  <a:pt x="34406" y="64234"/>
                  <a:pt x="34336" y="64744"/>
                  <a:pt x="34230" y="65299"/>
                </a:cubicBezTo>
                <a:cubicBezTo>
                  <a:pt x="33966" y="65519"/>
                  <a:pt x="33675" y="65774"/>
                  <a:pt x="33420" y="66030"/>
                </a:cubicBezTo>
                <a:cubicBezTo>
                  <a:pt x="33490" y="65669"/>
                  <a:pt x="33526" y="65264"/>
                  <a:pt x="33570" y="64859"/>
                </a:cubicBezTo>
                <a:cubicBezTo>
                  <a:pt x="33605" y="64524"/>
                  <a:pt x="33640" y="64198"/>
                  <a:pt x="33640" y="63829"/>
                </a:cubicBezTo>
                <a:cubicBezTo>
                  <a:pt x="33895" y="63609"/>
                  <a:pt x="34186" y="63353"/>
                  <a:pt x="34485" y="63133"/>
                </a:cubicBezTo>
                <a:close/>
                <a:moveTo>
                  <a:pt x="22670" y="62473"/>
                </a:moveTo>
                <a:cubicBezTo>
                  <a:pt x="22820" y="63468"/>
                  <a:pt x="22926" y="64454"/>
                  <a:pt x="23040" y="65484"/>
                </a:cubicBezTo>
                <a:cubicBezTo>
                  <a:pt x="22741" y="65704"/>
                  <a:pt x="22485" y="65889"/>
                  <a:pt x="22195" y="66109"/>
                </a:cubicBezTo>
                <a:cubicBezTo>
                  <a:pt x="22124" y="65484"/>
                  <a:pt x="22080" y="64824"/>
                  <a:pt x="21975" y="64128"/>
                </a:cubicBezTo>
                <a:cubicBezTo>
                  <a:pt x="21940" y="63758"/>
                  <a:pt x="21904" y="63388"/>
                  <a:pt x="21860" y="63028"/>
                </a:cubicBezTo>
                <a:cubicBezTo>
                  <a:pt x="22124" y="62843"/>
                  <a:pt x="22415" y="62658"/>
                  <a:pt x="22670" y="62473"/>
                </a:cubicBezTo>
                <a:close/>
                <a:moveTo>
                  <a:pt x="11225" y="61962"/>
                </a:moveTo>
                <a:cubicBezTo>
                  <a:pt x="11340" y="63204"/>
                  <a:pt x="11445" y="64489"/>
                  <a:pt x="11560" y="65774"/>
                </a:cubicBezTo>
                <a:cubicBezTo>
                  <a:pt x="11260" y="65889"/>
                  <a:pt x="10970" y="66030"/>
                  <a:pt x="10635" y="66179"/>
                </a:cubicBezTo>
                <a:cubicBezTo>
                  <a:pt x="10565" y="64859"/>
                  <a:pt x="10459" y="63573"/>
                  <a:pt x="10345" y="62288"/>
                </a:cubicBezTo>
                <a:cubicBezTo>
                  <a:pt x="10635" y="62182"/>
                  <a:pt x="10935" y="62068"/>
                  <a:pt x="11225" y="61962"/>
                </a:cubicBezTo>
                <a:close/>
                <a:moveTo>
                  <a:pt x="29898" y="62623"/>
                </a:moveTo>
                <a:cubicBezTo>
                  <a:pt x="29898" y="62878"/>
                  <a:pt x="29934" y="63133"/>
                  <a:pt x="29934" y="63388"/>
                </a:cubicBezTo>
                <a:cubicBezTo>
                  <a:pt x="29934" y="64014"/>
                  <a:pt x="29934" y="64639"/>
                  <a:pt x="29898" y="65264"/>
                </a:cubicBezTo>
                <a:cubicBezTo>
                  <a:pt x="29713" y="65589"/>
                  <a:pt x="29529" y="65889"/>
                  <a:pt x="29344" y="66179"/>
                </a:cubicBezTo>
                <a:cubicBezTo>
                  <a:pt x="29388" y="65299"/>
                  <a:pt x="29388" y="64383"/>
                  <a:pt x="29344" y="63503"/>
                </a:cubicBezTo>
                <a:cubicBezTo>
                  <a:pt x="29564" y="63248"/>
                  <a:pt x="29749" y="62948"/>
                  <a:pt x="29898" y="62623"/>
                </a:cubicBezTo>
                <a:close/>
                <a:moveTo>
                  <a:pt x="36387" y="63758"/>
                </a:moveTo>
                <a:lnTo>
                  <a:pt x="36387" y="63758"/>
                </a:lnTo>
                <a:cubicBezTo>
                  <a:pt x="36211" y="64348"/>
                  <a:pt x="35991" y="64894"/>
                  <a:pt x="35771" y="65449"/>
                </a:cubicBezTo>
                <a:cubicBezTo>
                  <a:pt x="35436" y="65739"/>
                  <a:pt x="35110" y="65994"/>
                  <a:pt x="34811" y="66285"/>
                </a:cubicBezTo>
                <a:cubicBezTo>
                  <a:pt x="35031" y="65669"/>
                  <a:pt x="35216" y="65079"/>
                  <a:pt x="35366" y="64454"/>
                </a:cubicBezTo>
                <a:cubicBezTo>
                  <a:pt x="35691" y="64198"/>
                  <a:pt x="36061" y="63978"/>
                  <a:pt x="36387" y="63758"/>
                </a:cubicBezTo>
                <a:close/>
                <a:moveTo>
                  <a:pt x="32205" y="63063"/>
                </a:moveTo>
                <a:cubicBezTo>
                  <a:pt x="32205" y="63908"/>
                  <a:pt x="32170" y="64709"/>
                  <a:pt x="32135" y="65519"/>
                </a:cubicBezTo>
                <a:cubicBezTo>
                  <a:pt x="31914" y="65774"/>
                  <a:pt x="31730" y="66065"/>
                  <a:pt x="31545" y="66329"/>
                </a:cubicBezTo>
                <a:cubicBezTo>
                  <a:pt x="31659" y="65554"/>
                  <a:pt x="31694" y="64744"/>
                  <a:pt x="31730" y="63908"/>
                </a:cubicBezTo>
                <a:cubicBezTo>
                  <a:pt x="31730" y="63864"/>
                  <a:pt x="31765" y="63829"/>
                  <a:pt x="31765" y="63793"/>
                </a:cubicBezTo>
                <a:cubicBezTo>
                  <a:pt x="31914" y="63538"/>
                  <a:pt x="32064" y="63283"/>
                  <a:pt x="32205" y="63063"/>
                </a:cubicBezTo>
                <a:close/>
                <a:moveTo>
                  <a:pt x="17168" y="62623"/>
                </a:moveTo>
                <a:cubicBezTo>
                  <a:pt x="17282" y="63723"/>
                  <a:pt x="17423" y="64824"/>
                  <a:pt x="17502" y="65924"/>
                </a:cubicBezTo>
                <a:cubicBezTo>
                  <a:pt x="17238" y="66109"/>
                  <a:pt x="16948" y="66329"/>
                  <a:pt x="16657" y="66505"/>
                </a:cubicBezTo>
                <a:cubicBezTo>
                  <a:pt x="16543" y="65369"/>
                  <a:pt x="16437" y="64269"/>
                  <a:pt x="16323" y="63168"/>
                </a:cubicBezTo>
                <a:cubicBezTo>
                  <a:pt x="16578" y="62984"/>
                  <a:pt x="16877" y="62807"/>
                  <a:pt x="17168" y="62623"/>
                </a:cubicBezTo>
                <a:close/>
                <a:moveTo>
                  <a:pt x="26703" y="62984"/>
                </a:moveTo>
                <a:cubicBezTo>
                  <a:pt x="26782" y="63943"/>
                  <a:pt x="26852" y="64894"/>
                  <a:pt x="26887" y="65810"/>
                </a:cubicBezTo>
                <a:cubicBezTo>
                  <a:pt x="26597" y="66065"/>
                  <a:pt x="26306" y="66285"/>
                  <a:pt x="26007" y="66505"/>
                </a:cubicBezTo>
                <a:cubicBezTo>
                  <a:pt x="25972" y="65554"/>
                  <a:pt x="25901" y="64568"/>
                  <a:pt x="25787" y="63573"/>
                </a:cubicBezTo>
                <a:cubicBezTo>
                  <a:pt x="26086" y="63388"/>
                  <a:pt x="26377" y="63168"/>
                  <a:pt x="26703" y="62984"/>
                </a:cubicBezTo>
                <a:close/>
                <a:moveTo>
                  <a:pt x="41039" y="64731"/>
                </a:moveTo>
                <a:cubicBezTo>
                  <a:pt x="41130" y="64731"/>
                  <a:pt x="41220" y="64735"/>
                  <a:pt x="41308" y="64744"/>
                </a:cubicBezTo>
                <a:cubicBezTo>
                  <a:pt x="41009" y="65229"/>
                  <a:pt x="40718" y="65774"/>
                  <a:pt x="40498" y="66364"/>
                </a:cubicBezTo>
                <a:cubicBezTo>
                  <a:pt x="40129" y="66364"/>
                  <a:pt x="39803" y="66399"/>
                  <a:pt x="39398" y="66505"/>
                </a:cubicBezTo>
                <a:cubicBezTo>
                  <a:pt x="39653" y="65889"/>
                  <a:pt x="39908" y="65334"/>
                  <a:pt x="40243" y="64824"/>
                </a:cubicBezTo>
                <a:cubicBezTo>
                  <a:pt x="40516" y="64765"/>
                  <a:pt x="40783" y="64731"/>
                  <a:pt x="41039" y="64731"/>
                </a:cubicBezTo>
                <a:close/>
                <a:moveTo>
                  <a:pt x="37972" y="63908"/>
                </a:moveTo>
                <a:lnTo>
                  <a:pt x="37972" y="63908"/>
                </a:lnTo>
                <a:cubicBezTo>
                  <a:pt x="37787" y="64234"/>
                  <a:pt x="37567" y="64568"/>
                  <a:pt x="37346" y="64894"/>
                </a:cubicBezTo>
                <a:cubicBezTo>
                  <a:pt x="37126" y="65184"/>
                  <a:pt x="36942" y="65484"/>
                  <a:pt x="36721" y="65810"/>
                </a:cubicBezTo>
                <a:cubicBezTo>
                  <a:pt x="36431" y="66065"/>
                  <a:pt x="36096" y="66329"/>
                  <a:pt x="35841" y="66549"/>
                </a:cubicBezTo>
                <a:cubicBezTo>
                  <a:pt x="35947" y="66399"/>
                  <a:pt x="36026" y="66215"/>
                  <a:pt x="36132" y="66065"/>
                </a:cubicBezTo>
                <a:cubicBezTo>
                  <a:pt x="36387" y="65589"/>
                  <a:pt x="36651" y="65114"/>
                  <a:pt x="36906" y="64639"/>
                </a:cubicBezTo>
                <a:cubicBezTo>
                  <a:pt x="37267" y="64383"/>
                  <a:pt x="37637" y="64128"/>
                  <a:pt x="37972" y="63908"/>
                </a:cubicBezTo>
                <a:close/>
                <a:moveTo>
                  <a:pt x="10274" y="62323"/>
                </a:moveTo>
                <a:lnTo>
                  <a:pt x="10600" y="66179"/>
                </a:lnTo>
                <a:cubicBezTo>
                  <a:pt x="10310" y="66329"/>
                  <a:pt x="9975" y="66435"/>
                  <a:pt x="9684" y="66584"/>
                </a:cubicBezTo>
                <a:cubicBezTo>
                  <a:pt x="9614" y="65264"/>
                  <a:pt x="9500" y="63943"/>
                  <a:pt x="9394" y="62623"/>
                </a:cubicBezTo>
                <a:cubicBezTo>
                  <a:pt x="9684" y="62543"/>
                  <a:pt x="9975" y="62438"/>
                  <a:pt x="10274" y="62323"/>
                </a:cubicBezTo>
                <a:close/>
                <a:moveTo>
                  <a:pt x="38887" y="64348"/>
                </a:moveTo>
                <a:lnTo>
                  <a:pt x="38887" y="64348"/>
                </a:lnTo>
                <a:cubicBezTo>
                  <a:pt x="38588" y="64709"/>
                  <a:pt x="38297" y="65114"/>
                  <a:pt x="38042" y="65519"/>
                </a:cubicBezTo>
                <a:cubicBezTo>
                  <a:pt x="37972" y="65669"/>
                  <a:pt x="37892" y="65774"/>
                  <a:pt x="37822" y="65924"/>
                </a:cubicBezTo>
                <a:cubicBezTo>
                  <a:pt x="37487" y="66144"/>
                  <a:pt x="37162" y="66364"/>
                  <a:pt x="36827" y="66620"/>
                </a:cubicBezTo>
                <a:cubicBezTo>
                  <a:pt x="36906" y="66505"/>
                  <a:pt x="36942" y="66435"/>
                  <a:pt x="37012" y="66329"/>
                </a:cubicBezTo>
                <a:cubicBezTo>
                  <a:pt x="37267" y="65845"/>
                  <a:pt x="37567" y="65449"/>
                  <a:pt x="37857" y="65008"/>
                </a:cubicBezTo>
                <a:cubicBezTo>
                  <a:pt x="38192" y="64788"/>
                  <a:pt x="38517" y="64568"/>
                  <a:pt x="38887" y="64348"/>
                </a:cubicBezTo>
                <a:close/>
                <a:moveTo>
                  <a:pt x="41379" y="64744"/>
                </a:moveTo>
                <a:cubicBezTo>
                  <a:pt x="41713" y="64788"/>
                  <a:pt x="42004" y="64894"/>
                  <a:pt x="42330" y="65079"/>
                </a:cubicBezTo>
                <a:cubicBezTo>
                  <a:pt x="42004" y="65554"/>
                  <a:pt x="41748" y="66065"/>
                  <a:pt x="41528" y="66620"/>
                </a:cubicBezTo>
                <a:cubicBezTo>
                  <a:pt x="41229" y="66470"/>
                  <a:pt x="40903" y="66399"/>
                  <a:pt x="40534" y="66364"/>
                </a:cubicBezTo>
                <a:cubicBezTo>
                  <a:pt x="40789" y="65774"/>
                  <a:pt x="41053" y="65229"/>
                  <a:pt x="41379" y="64744"/>
                </a:cubicBezTo>
                <a:close/>
                <a:moveTo>
                  <a:pt x="30814" y="63388"/>
                </a:moveTo>
                <a:cubicBezTo>
                  <a:pt x="30814" y="64198"/>
                  <a:pt x="30779" y="65044"/>
                  <a:pt x="30708" y="65810"/>
                </a:cubicBezTo>
                <a:cubicBezTo>
                  <a:pt x="30559" y="66144"/>
                  <a:pt x="30409" y="66435"/>
                  <a:pt x="30268" y="66725"/>
                </a:cubicBezTo>
                <a:cubicBezTo>
                  <a:pt x="30339" y="65924"/>
                  <a:pt x="30409" y="65114"/>
                  <a:pt x="30409" y="64269"/>
                </a:cubicBezTo>
                <a:cubicBezTo>
                  <a:pt x="30559" y="63978"/>
                  <a:pt x="30708" y="63688"/>
                  <a:pt x="30814" y="63388"/>
                </a:cubicBezTo>
                <a:close/>
                <a:moveTo>
                  <a:pt x="21790" y="63063"/>
                </a:moveTo>
                <a:cubicBezTo>
                  <a:pt x="21940" y="64084"/>
                  <a:pt x="22045" y="65114"/>
                  <a:pt x="22160" y="66144"/>
                </a:cubicBezTo>
                <a:cubicBezTo>
                  <a:pt x="21904" y="66329"/>
                  <a:pt x="21684" y="66505"/>
                  <a:pt x="21420" y="66690"/>
                </a:cubicBezTo>
                <a:lnTo>
                  <a:pt x="21314" y="66804"/>
                </a:lnTo>
                <a:cubicBezTo>
                  <a:pt x="21244" y="66179"/>
                  <a:pt x="21165" y="65554"/>
                  <a:pt x="21094" y="64894"/>
                </a:cubicBezTo>
                <a:cubicBezTo>
                  <a:pt x="21059" y="64489"/>
                  <a:pt x="21024" y="64049"/>
                  <a:pt x="20945" y="63644"/>
                </a:cubicBezTo>
                <a:cubicBezTo>
                  <a:pt x="21059" y="63573"/>
                  <a:pt x="21130" y="63538"/>
                  <a:pt x="21200" y="63468"/>
                </a:cubicBezTo>
                <a:cubicBezTo>
                  <a:pt x="21420" y="63318"/>
                  <a:pt x="21605" y="63204"/>
                  <a:pt x="21790" y="63063"/>
                </a:cubicBezTo>
                <a:close/>
                <a:moveTo>
                  <a:pt x="33605" y="63908"/>
                </a:moveTo>
                <a:lnTo>
                  <a:pt x="33605" y="63908"/>
                </a:lnTo>
                <a:cubicBezTo>
                  <a:pt x="33570" y="64234"/>
                  <a:pt x="33570" y="64568"/>
                  <a:pt x="33526" y="64859"/>
                </a:cubicBezTo>
                <a:cubicBezTo>
                  <a:pt x="33490" y="65299"/>
                  <a:pt x="33420" y="65704"/>
                  <a:pt x="33349" y="66109"/>
                </a:cubicBezTo>
                <a:cubicBezTo>
                  <a:pt x="33085" y="66364"/>
                  <a:pt x="32830" y="66620"/>
                  <a:pt x="32610" y="66875"/>
                </a:cubicBezTo>
                <a:cubicBezTo>
                  <a:pt x="32724" y="66285"/>
                  <a:pt x="32830" y="65669"/>
                  <a:pt x="32865" y="65008"/>
                </a:cubicBezTo>
                <a:cubicBezTo>
                  <a:pt x="32909" y="64859"/>
                  <a:pt x="32909" y="64744"/>
                  <a:pt x="32909" y="64603"/>
                </a:cubicBezTo>
                <a:cubicBezTo>
                  <a:pt x="33129" y="64383"/>
                  <a:pt x="33349" y="64128"/>
                  <a:pt x="33605" y="63908"/>
                </a:cubicBezTo>
                <a:close/>
                <a:moveTo>
                  <a:pt x="9315" y="62658"/>
                </a:moveTo>
                <a:cubicBezTo>
                  <a:pt x="9429" y="63978"/>
                  <a:pt x="9535" y="65264"/>
                  <a:pt x="9649" y="66584"/>
                </a:cubicBezTo>
                <a:cubicBezTo>
                  <a:pt x="9315" y="66690"/>
                  <a:pt x="9024" y="66840"/>
                  <a:pt x="8698" y="66945"/>
                </a:cubicBezTo>
                <a:cubicBezTo>
                  <a:pt x="8619" y="65589"/>
                  <a:pt x="8514" y="64269"/>
                  <a:pt x="8434" y="62948"/>
                </a:cubicBezTo>
                <a:cubicBezTo>
                  <a:pt x="8734" y="62843"/>
                  <a:pt x="9024" y="62763"/>
                  <a:pt x="9315" y="62658"/>
                </a:cubicBezTo>
                <a:close/>
                <a:moveTo>
                  <a:pt x="40173" y="64859"/>
                </a:moveTo>
                <a:lnTo>
                  <a:pt x="40173" y="64859"/>
                </a:lnTo>
                <a:cubicBezTo>
                  <a:pt x="39838" y="65334"/>
                  <a:pt x="39583" y="65889"/>
                  <a:pt x="39327" y="66505"/>
                </a:cubicBezTo>
                <a:cubicBezTo>
                  <a:pt x="38958" y="66620"/>
                  <a:pt x="38588" y="66804"/>
                  <a:pt x="38192" y="66989"/>
                </a:cubicBezTo>
                <a:cubicBezTo>
                  <a:pt x="38412" y="66364"/>
                  <a:pt x="38667" y="65810"/>
                  <a:pt x="38993" y="65299"/>
                </a:cubicBezTo>
                <a:cubicBezTo>
                  <a:pt x="39398" y="65114"/>
                  <a:pt x="39768" y="64929"/>
                  <a:pt x="40173" y="64859"/>
                </a:cubicBezTo>
                <a:close/>
                <a:moveTo>
                  <a:pt x="29308" y="63609"/>
                </a:moveTo>
                <a:lnTo>
                  <a:pt x="29308" y="63609"/>
                </a:lnTo>
                <a:cubicBezTo>
                  <a:pt x="29344" y="64489"/>
                  <a:pt x="29308" y="65369"/>
                  <a:pt x="29273" y="66250"/>
                </a:cubicBezTo>
                <a:cubicBezTo>
                  <a:pt x="29124" y="66505"/>
                  <a:pt x="28948" y="66725"/>
                  <a:pt x="28763" y="66945"/>
                </a:cubicBezTo>
                <a:cubicBezTo>
                  <a:pt x="28727" y="66989"/>
                  <a:pt x="28683" y="67025"/>
                  <a:pt x="28648" y="67025"/>
                </a:cubicBezTo>
                <a:cubicBezTo>
                  <a:pt x="28683" y="66144"/>
                  <a:pt x="28727" y="65229"/>
                  <a:pt x="28683" y="64304"/>
                </a:cubicBezTo>
                <a:cubicBezTo>
                  <a:pt x="28763" y="64234"/>
                  <a:pt x="28868" y="64128"/>
                  <a:pt x="28983" y="64014"/>
                </a:cubicBezTo>
                <a:cubicBezTo>
                  <a:pt x="29088" y="63864"/>
                  <a:pt x="29203" y="63723"/>
                  <a:pt x="29308" y="63609"/>
                </a:cubicBezTo>
                <a:close/>
                <a:moveTo>
                  <a:pt x="16252" y="63204"/>
                </a:moveTo>
                <a:cubicBezTo>
                  <a:pt x="16402" y="64304"/>
                  <a:pt x="16508" y="65405"/>
                  <a:pt x="16578" y="66549"/>
                </a:cubicBezTo>
                <a:cubicBezTo>
                  <a:pt x="16287" y="66725"/>
                  <a:pt x="15997" y="66910"/>
                  <a:pt x="15698" y="67095"/>
                </a:cubicBezTo>
                <a:cubicBezTo>
                  <a:pt x="15627" y="65994"/>
                  <a:pt x="15521" y="64859"/>
                  <a:pt x="15372" y="63723"/>
                </a:cubicBezTo>
                <a:cubicBezTo>
                  <a:pt x="15662" y="63573"/>
                  <a:pt x="15962" y="63388"/>
                  <a:pt x="16252" y="63204"/>
                </a:cubicBezTo>
                <a:close/>
                <a:moveTo>
                  <a:pt x="25752" y="63644"/>
                </a:moveTo>
                <a:cubicBezTo>
                  <a:pt x="25822" y="64603"/>
                  <a:pt x="25901" y="65554"/>
                  <a:pt x="25937" y="66549"/>
                </a:cubicBezTo>
                <a:cubicBezTo>
                  <a:pt x="25822" y="66620"/>
                  <a:pt x="25681" y="66725"/>
                  <a:pt x="25567" y="66804"/>
                </a:cubicBezTo>
                <a:cubicBezTo>
                  <a:pt x="25382" y="66945"/>
                  <a:pt x="25241" y="67060"/>
                  <a:pt x="25091" y="67165"/>
                </a:cubicBezTo>
                <a:cubicBezTo>
                  <a:pt x="25056" y="66215"/>
                  <a:pt x="24986" y="65229"/>
                  <a:pt x="24871" y="64198"/>
                </a:cubicBezTo>
                <a:cubicBezTo>
                  <a:pt x="25056" y="64084"/>
                  <a:pt x="25241" y="63978"/>
                  <a:pt x="25382" y="63864"/>
                </a:cubicBezTo>
                <a:cubicBezTo>
                  <a:pt x="25496" y="63793"/>
                  <a:pt x="25646" y="63723"/>
                  <a:pt x="25752" y="63644"/>
                </a:cubicBezTo>
                <a:close/>
                <a:moveTo>
                  <a:pt x="8364" y="62948"/>
                </a:moveTo>
                <a:cubicBezTo>
                  <a:pt x="8478" y="64304"/>
                  <a:pt x="8549" y="65625"/>
                  <a:pt x="8654" y="66945"/>
                </a:cubicBezTo>
                <a:lnTo>
                  <a:pt x="7668" y="67280"/>
                </a:lnTo>
                <a:cubicBezTo>
                  <a:pt x="7554" y="65924"/>
                  <a:pt x="7483" y="64568"/>
                  <a:pt x="7413" y="63248"/>
                </a:cubicBezTo>
                <a:cubicBezTo>
                  <a:pt x="7739" y="63133"/>
                  <a:pt x="8038" y="63063"/>
                  <a:pt x="8364" y="62948"/>
                </a:cubicBezTo>
                <a:close/>
                <a:moveTo>
                  <a:pt x="35286" y="64524"/>
                </a:moveTo>
                <a:lnTo>
                  <a:pt x="35286" y="64524"/>
                </a:lnTo>
                <a:cubicBezTo>
                  <a:pt x="35146" y="65149"/>
                  <a:pt x="34961" y="65774"/>
                  <a:pt x="34741" y="66364"/>
                </a:cubicBezTo>
                <a:cubicBezTo>
                  <a:pt x="34406" y="66655"/>
                  <a:pt x="34080" y="66989"/>
                  <a:pt x="33790" y="67280"/>
                </a:cubicBezTo>
                <a:cubicBezTo>
                  <a:pt x="33966" y="66655"/>
                  <a:pt x="34151" y="65994"/>
                  <a:pt x="34300" y="65299"/>
                </a:cubicBezTo>
                <a:cubicBezTo>
                  <a:pt x="34626" y="65044"/>
                  <a:pt x="34961" y="64788"/>
                  <a:pt x="35286" y="64524"/>
                </a:cubicBezTo>
                <a:close/>
                <a:moveTo>
                  <a:pt x="31659" y="64014"/>
                </a:moveTo>
                <a:cubicBezTo>
                  <a:pt x="31624" y="64859"/>
                  <a:pt x="31589" y="65669"/>
                  <a:pt x="31474" y="66470"/>
                </a:cubicBezTo>
                <a:cubicBezTo>
                  <a:pt x="31474" y="66470"/>
                  <a:pt x="31474" y="66505"/>
                  <a:pt x="31439" y="66505"/>
                </a:cubicBezTo>
                <a:cubicBezTo>
                  <a:pt x="31289" y="66769"/>
                  <a:pt x="31149" y="67060"/>
                  <a:pt x="30964" y="67315"/>
                </a:cubicBezTo>
                <a:cubicBezTo>
                  <a:pt x="31104" y="66505"/>
                  <a:pt x="31184" y="65704"/>
                  <a:pt x="31219" y="64859"/>
                </a:cubicBezTo>
                <a:cubicBezTo>
                  <a:pt x="31369" y="64568"/>
                  <a:pt x="31509" y="64304"/>
                  <a:pt x="31659" y="64014"/>
                </a:cubicBezTo>
                <a:close/>
                <a:moveTo>
                  <a:pt x="37707" y="65114"/>
                </a:moveTo>
                <a:cubicBezTo>
                  <a:pt x="37452" y="65484"/>
                  <a:pt x="37197" y="65889"/>
                  <a:pt x="36977" y="66285"/>
                </a:cubicBezTo>
                <a:cubicBezTo>
                  <a:pt x="36871" y="66435"/>
                  <a:pt x="36792" y="66584"/>
                  <a:pt x="36757" y="66690"/>
                </a:cubicBezTo>
                <a:cubicBezTo>
                  <a:pt x="36431" y="66945"/>
                  <a:pt x="36132" y="67209"/>
                  <a:pt x="35841" y="67465"/>
                </a:cubicBezTo>
                <a:cubicBezTo>
                  <a:pt x="35947" y="67245"/>
                  <a:pt x="36061" y="67060"/>
                  <a:pt x="36167" y="66840"/>
                </a:cubicBezTo>
                <a:cubicBezTo>
                  <a:pt x="36352" y="66505"/>
                  <a:pt x="36572" y="66179"/>
                  <a:pt x="36792" y="65845"/>
                </a:cubicBezTo>
                <a:cubicBezTo>
                  <a:pt x="37091" y="65589"/>
                  <a:pt x="37382" y="65369"/>
                  <a:pt x="37707" y="65114"/>
                </a:cubicBezTo>
                <a:close/>
                <a:moveTo>
                  <a:pt x="20910" y="63688"/>
                </a:moveTo>
                <a:cubicBezTo>
                  <a:pt x="21059" y="64744"/>
                  <a:pt x="21165" y="65774"/>
                  <a:pt x="21244" y="66840"/>
                </a:cubicBezTo>
                <a:cubicBezTo>
                  <a:pt x="20945" y="67060"/>
                  <a:pt x="20654" y="67280"/>
                  <a:pt x="20399" y="67500"/>
                </a:cubicBezTo>
                <a:cubicBezTo>
                  <a:pt x="20284" y="66435"/>
                  <a:pt x="20179" y="65369"/>
                  <a:pt x="20029" y="64269"/>
                </a:cubicBezTo>
                <a:cubicBezTo>
                  <a:pt x="20320" y="64084"/>
                  <a:pt x="20619" y="63864"/>
                  <a:pt x="20910" y="63688"/>
                </a:cubicBezTo>
                <a:close/>
                <a:moveTo>
                  <a:pt x="36792" y="64709"/>
                </a:moveTo>
                <a:lnTo>
                  <a:pt x="36792" y="64709"/>
                </a:lnTo>
                <a:cubicBezTo>
                  <a:pt x="36572" y="65149"/>
                  <a:pt x="36316" y="65589"/>
                  <a:pt x="36061" y="66030"/>
                </a:cubicBezTo>
                <a:cubicBezTo>
                  <a:pt x="35947" y="66250"/>
                  <a:pt x="35841" y="66470"/>
                  <a:pt x="35691" y="66690"/>
                </a:cubicBezTo>
                <a:cubicBezTo>
                  <a:pt x="35471" y="66875"/>
                  <a:pt x="35286" y="67060"/>
                  <a:pt x="35110" y="67245"/>
                </a:cubicBezTo>
                <a:cubicBezTo>
                  <a:pt x="34996" y="67315"/>
                  <a:pt x="34925" y="67429"/>
                  <a:pt x="34846" y="67500"/>
                </a:cubicBezTo>
                <a:cubicBezTo>
                  <a:pt x="34890" y="67429"/>
                  <a:pt x="34890" y="67385"/>
                  <a:pt x="34925" y="67350"/>
                </a:cubicBezTo>
                <a:cubicBezTo>
                  <a:pt x="35216" y="66725"/>
                  <a:pt x="35550" y="66109"/>
                  <a:pt x="35806" y="65484"/>
                </a:cubicBezTo>
                <a:cubicBezTo>
                  <a:pt x="36132" y="65229"/>
                  <a:pt x="36466" y="64964"/>
                  <a:pt x="36792" y="64709"/>
                </a:cubicBezTo>
                <a:close/>
                <a:moveTo>
                  <a:pt x="7334" y="63248"/>
                </a:moveTo>
                <a:cubicBezTo>
                  <a:pt x="7448" y="64603"/>
                  <a:pt x="7519" y="65959"/>
                  <a:pt x="7598" y="67315"/>
                </a:cubicBezTo>
                <a:cubicBezTo>
                  <a:pt x="7263" y="67429"/>
                  <a:pt x="6938" y="67500"/>
                  <a:pt x="6603" y="67606"/>
                </a:cubicBezTo>
                <a:cubicBezTo>
                  <a:pt x="6533" y="66215"/>
                  <a:pt x="6453" y="64859"/>
                  <a:pt x="6383" y="63468"/>
                </a:cubicBezTo>
                <a:cubicBezTo>
                  <a:pt x="6718" y="63388"/>
                  <a:pt x="7043" y="63318"/>
                  <a:pt x="7334" y="63248"/>
                </a:cubicBezTo>
                <a:close/>
                <a:moveTo>
                  <a:pt x="15337" y="63758"/>
                </a:moveTo>
                <a:cubicBezTo>
                  <a:pt x="15442" y="64894"/>
                  <a:pt x="15557" y="66030"/>
                  <a:pt x="15662" y="67130"/>
                </a:cubicBezTo>
                <a:cubicBezTo>
                  <a:pt x="15372" y="67315"/>
                  <a:pt x="15081" y="67500"/>
                  <a:pt x="14782" y="67685"/>
                </a:cubicBezTo>
                <a:lnTo>
                  <a:pt x="14456" y="64269"/>
                </a:lnTo>
                <a:cubicBezTo>
                  <a:pt x="14747" y="64128"/>
                  <a:pt x="15037" y="63943"/>
                  <a:pt x="15337" y="63758"/>
                </a:cubicBezTo>
                <a:close/>
                <a:moveTo>
                  <a:pt x="38887" y="65334"/>
                </a:moveTo>
                <a:lnTo>
                  <a:pt x="38887" y="65334"/>
                </a:lnTo>
                <a:cubicBezTo>
                  <a:pt x="38588" y="65845"/>
                  <a:pt x="38333" y="66399"/>
                  <a:pt x="38112" y="67060"/>
                </a:cubicBezTo>
                <a:cubicBezTo>
                  <a:pt x="37787" y="67245"/>
                  <a:pt x="37417" y="67465"/>
                  <a:pt x="37091" y="67720"/>
                </a:cubicBezTo>
                <a:cubicBezTo>
                  <a:pt x="37311" y="67060"/>
                  <a:pt x="37567" y="66470"/>
                  <a:pt x="37857" y="65959"/>
                </a:cubicBezTo>
                <a:cubicBezTo>
                  <a:pt x="38192" y="65739"/>
                  <a:pt x="38553" y="65519"/>
                  <a:pt x="38887" y="65334"/>
                </a:cubicBezTo>
                <a:close/>
                <a:moveTo>
                  <a:pt x="30374" y="64419"/>
                </a:moveTo>
                <a:cubicBezTo>
                  <a:pt x="30339" y="65264"/>
                  <a:pt x="30268" y="66065"/>
                  <a:pt x="30189" y="66875"/>
                </a:cubicBezTo>
                <a:cubicBezTo>
                  <a:pt x="30004" y="67209"/>
                  <a:pt x="29863" y="67500"/>
                  <a:pt x="29713" y="67790"/>
                </a:cubicBezTo>
                <a:cubicBezTo>
                  <a:pt x="29828" y="66945"/>
                  <a:pt x="29898" y="66109"/>
                  <a:pt x="29934" y="65264"/>
                </a:cubicBezTo>
                <a:cubicBezTo>
                  <a:pt x="30083" y="65008"/>
                  <a:pt x="30224" y="64709"/>
                  <a:pt x="30374" y="64419"/>
                </a:cubicBezTo>
                <a:close/>
                <a:moveTo>
                  <a:pt x="32830" y="64674"/>
                </a:moveTo>
                <a:lnTo>
                  <a:pt x="32830" y="65008"/>
                </a:lnTo>
                <a:cubicBezTo>
                  <a:pt x="32760" y="65669"/>
                  <a:pt x="32645" y="66329"/>
                  <a:pt x="32540" y="66989"/>
                </a:cubicBezTo>
                <a:cubicBezTo>
                  <a:pt x="32284" y="67245"/>
                  <a:pt x="32064" y="67535"/>
                  <a:pt x="31844" y="67826"/>
                </a:cubicBezTo>
                <a:cubicBezTo>
                  <a:pt x="31950" y="67350"/>
                  <a:pt x="32029" y="66875"/>
                  <a:pt x="32099" y="66364"/>
                </a:cubicBezTo>
                <a:cubicBezTo>
                  <a:pt x="32135" y="66109"/>
                  <a:pt x="32135" y="65810"/>
                  <a:pt x="32170" y="65519"/>
                </a:cubicBezTo>
                <a:cubicBezTo>
                  <a:pt x="32390" y="65229"/>
                  <a:pt x="32610" y="64964"/>
                  <a:pt x="32830" y="64674"/>
                </a:cubicBezTo>
                <a:close/>
                <a:moveTo>
                  <a:pt x="6348" y="63503"/>
                </a:moveTo>
                <a:cubicBezTo>
                  <a:pt x="6418" y="64859"/>
                  <a:pt x="6497" y="66250"/>
                  <a:pt x="6568" y="67606"/>
                </a:cubicBezTo>
                <a:cubicBezTo>
                  <a:pt x="6233" y="67720"/>
                  <a:pt x="5908" y="67790"/>
                  <a:pt x="5573" y="67870"/>
                </a:cubicBezTo>
                <a:cubicBezTo>
                  <a:pt x="5503" y="66470"/>
                  <a:pt x="5467" y="65079"/>
                  <a:pt x="5397" y="63688"/>
                </a:cubicBezTo>
                <a:cubicBezTo>
                  <a:pt x="5723" y="63644"/>
                  <a:pt x="6013" y="63573"/>
                  <a:pt x="6348" y="63503"/>
                </a:cubicBezTo>
                <a:close/>
                <a:moveTo>
                  <a:pt x="24801" y="64269"/>
                </a:moveTo>
                <a:cubicBezTo>
                  <a:pt x="24907" y="65229"/>
                  <a:pt x="24986" y="66215"/>
                  <a:pt x="25021" y="67209"/>
                </a:cubicBezTo>
                <a:cubicBezTo>
                  <a:pt x="24722" y="67429"/>
                  <a:pt x="24431" y="67650"/>
                  <a:pt x="24141" y="67870"/>
                </a:cubicBezTo>
                <a:cubicBezTo>
                  <a:pt x="24105" y="66875"/>
                  <a:pt x="24026" y="65889"/>
                  <a:pt x="23920" y="64859"/>
                </a:cubicBezTo>
                <a:cubicBezTo>
                  <a:pt x="24211" y="64674"/>
                  <a:pt x="24502" y="64454"/>
                  <a:pt x="24801" y="64269"/>
                </a:cubicBezTo>
                <a:close/>
                <a:moveTo>
                  <a:pt x="28613" y="64383"/>
                </a:moveTo>
                <a:lnTo>
                  <a:pt x="28613" y="64383"/>
                </a:lnTo>
                <a:cubicBezTo>
                  <a:pt x="28648" y="65299"/>
                  <a:pt x="28648" y="66179"/>
                  <a:pt x="28578" y="67095"/>
                </a:cubicBezTo>
                <a:cubicBezTo>
                  <a:pt x="28322" y="67385"/>
                  <a:pt x="28067" y="67650"/>
                  <a:pt x="27768" y="67940"/>
                </a:cubicBezTo>
                <a:cubicBezTo>
                  <a:pt x="27847" y="66989"/>
                  <a:pt x="27847" y="66065"/>
                  <a:pt x="27803" y="65149"/>
                </a:cubicBezTo>
                <a:cubicBezTo>
                  <a:pt x="28102" y="64894"/>
                  <a:pt x="28358" y="64639"/>
                  <a:pt x="28613" y="64383"/>
                </a:cubicBezTo>
                <a:close/>
                <a:moveTo>
                  <a:pt x="5318" y="63723"/>
                </a:moveTo>
                <a:cubicBezTo>
                  <a:pt x="5397" y="65114"/>
                  <a:pt x="5467" y="66505"/>
                  <a:pt x="5503" y="67905"/>
                </a:cubicBezTo>
                <a:cubicBezTo>
                  <a:pt x="5177" y="67975"/>
                  <a:pt x="4842" y="68046"/>
                  <a:pt x="4517" y="68125"/>
                </a:cubicBezTo>
                <a:cubicBezTo>
                  <a:pt x="4473" y="66690"/>
                  <a:pt x="4437" y="65299"/>
                  <a:pt x="4367" y="63864"/>
                </a:cubicBezTo>
                <a:cubicBezTo>
                  <a:pt x="4693" y="63829"/>
                  <a:pt x="5027" y="63758"/>
                  <a:pt x="5318" y="63723"/>
                </a:cubicBezTo>
                <a:close/>
                <a:moveTo>
                  <a:pt x="19994" y="64304"/>
                </a:moveTo>
                <a:cubicBezTo>
                  <a:pt x="20144" y="65405"/>
                  <a:pt x="20249" y="66470"/>
                  <a:pt x="20320" y="67535"/>
                </a:cubicBezTo>
                <a:cubicBezTo>
                  <a:pt x="20064" y="67755"/>
                  <a:pt x="19774" y="67975"/>
                  <a:pt x="19518" y="68160"/>
                </a:cubicBezTo>
                <a:cubicBezTo>
                  <a:pt x="19439" y="67060"/>
                  <a:pt x="19334" y="65959"/>
                  <a:pt x="19219" y="64859"/>
                </a:cubicBezTo>
                <a:cubicBezTo>
                  <a:pt x="19483" y="64674"/>
                  <a:pt x="19739" y="64489"/>
                  <a:pt x="19994" y="64304"/>
                </a:cubicBezTo>
                <a:close/>
                <a:moveTo>
                  <a:pt x="14421" y="64304"/>
                </a:moveTo>
                <a:cubicBezTo>
                  <a:pt x="14527" y="65449"/>
                  <a:pt x="14641" y="66584"/>
                  <a:pt x="14712" y="67720"/>
                </a:cubicBezTo>
                <a:cubicBezTo>
                  <a:pt x="14421" y="67905"/>
                  <a:pt x="14122" y="68090"/>
                  <a:pt x="13831" y="68266"/>
                </a:cubicBezTo>
                <a:cubicBezTo>
                  <a:pt x="13717" y="67130"/>
                  <a:pt x="13646" y="65959"/>
                  <a:pt x="13541" y="64824"/>
                </a:cubicBezTo>
                <a:cubicBezTo>
                  <a:pt x="13831" y="64639"/>
                  <a:pt x="14122" y="64489"/>
                  <a:pt x="14421" y="64304"/>
                </a:cubicBezTo>
                <a:close/>
                <a:moveTo>
                  <a:pt x="34230" y="65369"/>
                </a:moveTo>
                <a:lnTo>
                  <a:pt x="34230" y="65369"/>
                </a:lnTo>
                <a:cubicBezTo>
                  <a:pt x="34080" y="66065"/>
                  <a:pt x="33895" y="66725"/>
                  <a:pt x="33675" y="67350"/>
                </a:cubicBezTo>
                <a:cubicBezTo>
                  <a:pt x="33385" y="67685"/>
                  <a:pt x="33085" y="67975"/>
                  <a:pt x="32830" y="68266"/>
                </a:cubicBezTo>
                <a:cubicBezTo>
                  <a:pt x="33050" y="67570"/>
                  <a:pt x="33270" y="66875"/>
                  <a:pt x="33385" y="66144"/>
                </a:cubicBezTo>
                <a:cubicBezTo>
                  <a:pt x="33675" y="65889"/>
                  <a:pt x="33931" y="65625"/>
                  <a:pt x="34230" y="65369"/>
                </a:cubicBezTo>
                <a:close/>
                <a:moveTo>
                  <a:pt x="31149" y="65008"/>
                </a:moveTo>
                <a:lnTo>
                  <a:pt x="31149" y="65008"/>
                </a:lnTo>
                <a:cubicBezTo>
                  <a:pt x="31104" y="65845"/>
                  <a:pt x="31034" y="66655"/>
                  <a:pt x="30884" y="67465"/>
                </a:cubicBezTo>
                <a:cubicBezTo>
                  <a:pt x="30744" y="67720"/>
                  <a:pt x="30594" y="68011"/>
                  <a:pt x="30409" y="68310"/>
                </a:cubicBezTo>
                <a:cubicBezTo>
                  <a:pt x="30559" y="67500"/>
                  <a:pt x="30664" y="66690"/>
                  <a:pt x="30744" y="65845"/>
                </a:cubicBezTo>
                <a:cubicBezTo>
                  <a:pt x="30779" y="65810"/>
                  <a:pt x="30779" y="65774"/>
                  <a:pt x="30814" y="65739"/>
                </a:cubicBezTo>
                <a:cubicBezTo>
                  <a:pt x="30928" y="65484"/>
                  <a:pt x="31034" y="65229"/>
                  <a:pt x="31149" y="65008"/>
                </a:cubicBezTo>
                <a:close/>
                <a:moveTo>
                  <a:pt x="4332" y="63908"/>
                </a:moveTo>
                <a:cubicBezTo>
                  <a:pt x="4367" y="65299"/>
                  <a:pt x="4437" y="66725"/>
                  <a:pt x="4473" y="68125"/>
                </a:cubicBezTo>
                <a:cubicBezTo>
                  <a:pt x="4147" y="68195"/>
                  <a:pt x="3812" y="68266"/>
                  <a:pt x="3486" y="68345"/>
                </a:cubicBezTo>
                <a:cubicBezTo>
                  <a:pt x="3451" y="66875"/>
                  <a:pt x="3416" y="65449"/>
                  <a:pt x="3337" y="64049"/>
                </a:cubicBezTo>
                <a:cubicBezTo>
                  <a:pt x="3671" y="64014"/>
                  <a:pt x="3997" y="63943"/>
                  <a:pt x="4332" y="63908"/>
                </a:cubicBezTo>
                <a:close/>
                <a:moveTo>
                  <a:pt x="40284" y="66426"/>
                </a:moveTo>
                <a:cubicBezTo>
                  <a:pt x="40345" y="66426"/>
                  <a:pt x="40404" y="66428"/>
                  <a:pt x="40463" y="66435"/>
                </a:cubicBezTo>
                <a:cubicBezTo>
                  <a:pt x="40243" y="66945"/>
                  <a:pt x="40058" y="67570"/>
                  <a:pt x="39908" y="68195"/>
                </a:cubicBezTo>
                <a:cubicBezTo>
                  <a:pt x="39583" y="68195"/>
                  <a:pt x="39213" y="68231"/>
                  <a:pt x="38852" y="68345"/>
                </a:cubicBezTo>
                <a:cubicBezTo>
                  <a:pt x="38993" y="67720"/>
                  <a:pt x="39178" y="67095"/>
                  <a:pt x="39398" y="66584"/>
                </a:cubicBezTo>
                <a:cubicBezTo>
                  <a:pt x="39703" y="66490"/>
                  <a:pt x="40001" y="66426"/>
                  <a:pt x="40284" y="66426"/>
                </a:cubicBezTo>
                <a:close/>
                <a:moveTo>
                  <a:pt x="35691" y="65589"/>
                </a:moveTo>
                <a:lnTo>
                  <a:pt x="35691" y="65589"/>
                </a:lnTo>
                <a:cubicBezTo>
                  <a:pt x="35436" y="66179"/>
                  <a:pt x="35146" y="66725"/>
                  <a:pt x="34846" y="67315"/>
                </a:cubicBezTo>
                <a:cubicBezTo>
                  <a:pt x="34811" y="67429"/>
                  <a:pt x="34776" y="67500"/>
                  <a:pt x="34741" y="67606"/>
                </a:cubicBezTo>
                <a:cubicBezTo>
                  <a:pt x="34450" y="67870"/>
                  <a:pt x="34186" y="68125"/>
                  <a:pt x="33931" y="68380"/>
                </a:cubicBezTo>
                <a:cubicBezTo>
                  <a:pt x="34230" y="67720"/>
                  <a:pt x="34520" y="67095"/>
                  <a:pt x="34776" y="66399"/>
                </a:cubicBezTo>
                <a:cubicBezTo>
                  <a:pt x="35066" y="66144"/>
                  <a:pt x="35401" y="65845"/>
                  <a:pt x="35691" y="65589"/>
                </a:cubicBezTo>
                <a:close/>
                <a:moveTo>
                  <a:pt x="40534" y="66435"/>
                </a:moveTo>
                <a:cubicBezTo>
                  <a:pt x="40868" y="66435"/>
                  <a:pt x="41194" y="66549"/>
                  <a:pt x="41493" y="66690"/>
                </a:cubicBezTo>
                <a:cubicBezTo>
                  <a:pt x="41273" y="67209"/>
                  <a:pt x="41088" y="67790"/>
                  <a:pt x="40939" y="68380"/>
                </a:cubicBezTo>
                <a:cubicBezTo>
                  <a:pt x="40648" y="68266"/>
                  <a:pt x="40313" y="68195"/>
                  <a:pt x="39988" y="68195"/>
                </a:cubicBezTo>
                <a:cubicBezTo>
                  <a:pt x="40129" y="67570"/>
                  <a:pt x="40313" y="66989"/>
                  <a:pt x="40534" y="66435"/>
                </a:cubicBezTo>
                <a:close/>
                <a:moveTo>
                  <a:pt x="36651" y="65959"/>
                </a:moveTo>
                <a:lnTo>
                  <a:pt x="36651" y="65959"/>
                </a:lnTo>
                <a:cubicBezTo>
                  <a:pt x="36466" y="66215"/>
                  <a:pt x="36281" y="66505"/>
                  <a:pt x="36132" y="66804"/>
                </a:cubicBezTo>
                <a:cubicBezTo>
                  <a:pt x="35991" y="67060"/>
                  <a:pt x="35841" y="67315"/>
                  <a:pt x="35727" y="67570"/>
                </a:cubicBezTo>
                <a:cubicBezTo>
                  <a:pt x="35436" y="67870"/>
                  <a:pt x="35146" y="68125"/>
                  <a:pt x="34890" y="68416"/>
                </a:cubicBezTo>
                <a:cubicBezTo>
                  <a:pt x="34961" y="68266"/>
                  <a:pt x="34996" y="68125"/>
                  <a:pt x="35066" y="67975"/>
                </a:cubicBezTo>
                <a:cubicBezTo>
                  <a:pt x="35286" y="67535"/>
                  <a:pt x="35506" y="67130"/>
                  <a:pt x="35771" y="66725"/>
                </a:cubicBezTo>
                <a:cubicBezTo>
                  <a:pt x="36026" y="66470"/>
                  <a:pt x="36316" y="66215"/>
                  <a:pt x="36651" y="65959"/>
                </a:cubicBezTo>
                <a:close/>
                <a:moveTo>
                  <a:pt x="3302" y="64049"/>
                </a:moveTo>
                <a:cubicBezTo>
                  <a:pt x="3337" y="65484"/>
                  <a:pt x="3372" y="66910"/>
                  <a:pt x="3416" y="68345"/>
                </a:cubicBezTo>
                <a:cubicBezTo>
                  <a:pt x="3081" y="68380"/>
                  <a:pt x="2756" y="68451"/>
                  <a:pt x="2421" y="68486"/>
                </a:cubicBezTo>
                <a:cubicBezTo>
                  <a:pt x="2421" y="67060"/>
                  <a:pt x="2386" y="65625"/>
                  <a:pt x="2351" y="64163"/>
                </a:cubicBezTo>
                <a:cubicBezTo>
                  <a:pt x="2677" y="64128"/>
                  <a:pt x="2976" y="64084"/>
                  <a:pt x="3302" y="64049"/>
                </a:cubicBezTo>
                <a:close/>
                <a:moveTo>
                  <a:pt x="37751" y="66030"/>
                </a:moveTo>
                <a:lnTo>
                  <a:pt x="37751" y="66030"/>
                </a:lnTo>
                <a:cubicBezTo>
                  <a:pt x="37452" y="66549"/>
                  <a:pt x="37197" y="67130"/>
                  <a:pt x="36977" y="67755"/>
                </a:cubicBezTo>
                <a:cubicBezTo>
                  <a:pt x="36686" y="67975"/>
                  <a:pt x="36387" y="68231"/>
                  <a:pt x="36061" y="68530"/>
                </a:cubicBezTo>
                <a:cubicBezTo>
                  <a:pt x="36281" y="67870"/>
                  <a:pt x="36501" y="67280"/>
                  <a:pt x="36792" y="66725"/>
                </a:cubicBezTo>
                <a:cubicBezTo>
                  <a:pt x="37091" y="66470"/>
                  <a:pt x="37417" y="66250"/>
                  <a:pt x="37751" y="66030"/>
                </a:cubicBezTo>
                <a:close/>
                <a:moveTo>
                  <a:pt x="23885" y="64894"/>
                </a:moveTo>
                <a:cubicBezTo>
                  <a:pt x="23991" y="65924"/>
                  <a:pt x="24061" y="66910"/>
                  <a:pt x="24105" y="67905"/>
                </a:cubicBezTo>
                <a:cubicBezTo>
                  <a:pt x="23991" y="68011"/>
                  <a:pt x="23885" y="68090"/>
                  <a:pt x="23771" y="68195"/>
                </a:cubicBezTo>
                <a:cubicBezTo>
                  <a:pt x="23586" y="68310"/>
                  <a:pt x="23445" y="68451"/>
                  <a:pt x="23295" y="68565"/>
                </a:cubicBezTo>
                <a:cubicBezTo>
                  <a:pt x="23260" y="67535"/>
                  <a:pt x="23181" y="66505"/>
                  <a:pt x="23075" y="65484"/>
                </a:cubicBezTo>
                <a:cubicBezTo>
                  <a:pt x="23260" y="65369"/>
                  <a:pt x="23445" y="65229"/>
                  <a:pt x="23586" y="65114"/>
                </a:cubicBezTo>
                <a:cubicBezTo>
                  <a:pt x="23700" y="65044"/>
                  <a:pt x="23771" y="64964"/>
                  <a:pt x="23885" y="64894"/>
                </a:cubicBezTo>
                <a:close/>
                <a:moveTo>
                  <a:pt x="2272" y="64198"/>
                </a:moveTo>
                <a:cubicBezTo>
                  <a:pt x="2316" y="65625"/>
                  <a:pt x="2351" y="67060"/>
                  <a:pt x="2386" y="68486"/>
                </a:cubicBezTo>
                <a:cubicBezTo>
                  <a:pt x="2051" y="68565"/>
                  <a:pt x="1726" y="68600"/>
                  <a:pt x="1391" y="68636"/>
                </a:cubicBezTo>
                <a:cubicBezTo>
                  <a:pt x="1356" y="67165"/>
                  <a:pt x="1356" y="65739"/>
                  <a:pt x="1321" y="64269"/>
                </a:cubicBezTo>
                <a:cubicBezTo>
                  <a:pt x="1655" y="64234"/>
                  <a:pt x="1981" y="64198"/>
                  <a:pt x="2272" y="64198"/>
                </a:cubicBezTo>
                <a:close/>
                <a:moveTo>
                  <a:pt x="19149" y="64894"/>
                </a:moveTo>
                <a:cubicBezTo>
                  <a:pt x="19298" y="65994"/>
                  <a:pt x="19369" y="67095"/>
                  <a:pt x="19439" y="68195"/>
                </a:cubicBezTo>
                <a:cubicBezTo>
                  <a:pt x="19219" y="68380"/>
                  <a:pt x="18999" y="68565"/>
                  <a:pt x="18779" y="68706"/>
                </a:cubicBezTo>
                <a:cubicBezTo>
                  <a:pt x="18744" y="68011"/>
                  <a:pt x="18673" y="67315"/>
                  <a:pt x="18638" y="66620"/>
                </a:cubicBezTo>
                <a:cubicBezTo>
                  <a:pt x="18603" y="66179"/>
                  <a:pt x="18559" y="65774"/>
                  <a:pt x="18524" y="65334"/>
                </a:cubicBezTo>
                <a:cubicBezTo>
                  <a:pt x="18709" y="65184"/>
                  <a:pt x="18929" y="65044"/>
                  <a:pt x="19149" y="64894"/>
                </a:cubicBezTo>
                <a:close/>
                <a:moveTo>
                  <a:pt x="27768" y="65184"/>
                </a:moveTo>
                <a:cubicBezTo>
                  <a:pt x="27768" y="66109"/>
                  <a:pt x="27768" y="67060"/>
                  <a:pt x="27697" y="67975"/>
                </a:cubicBezTo>
                <a:cubicBezTo>
                  <a:pt x="27442" y="68231"/>
                  <a:pt x="27187" y="68486"/>
                  <a:pt x="26887" y="68706"/>
                </a:cubicBezTo>
                <a:cubicBezTo>
                  <a:pt x="26923" y="67790"/>
                  <a:pt x="26967" y="66840"/>
                  <a:pt x="26923" y="65889"/>
                </a:cubicBezTo>
                <a:cubicBezTo>
                  <a:pt x="27222" y="65625"/>
                  <a:pt x="27477" y="65405"/>
                  <a:pt x="27768" y="65184"/>
                </a:cubicBezTo>
                <a:close/>
                <a:moveTo>
                  <a:pt x="1250" y="64269"/>
                </a:moveTo>
                <a:cubicBezTo>
                  <a:pt x="1285" y="65739"/>
                  <a:pt x="1321" y="67165"/>
                  <a:pt x="1321" y="68636"/>
                </a:cubicBezTo>
                <a:cubicBezTo>
                  <a:pt x="995" y="68671"/>
                  <a:pt x="660" y="68706"/>
                  <a:pt x="335" y="68750"/>
                </a:cubicBezTo>
                <a:cubicBezTo>
                  <a:pt x="335" y="67280"/>
                  <a:pt x="291" y="65810"/>
                  <a:pt x="291" y="64348"/>
                </a:cubicBezTo>
                <a:cubicBezTo>
                  <a:pt x="625" y="64348"/>
                  <a:pt x="951" y="64304"/>
                  <a:pt x="1250" y="64269"/>
                </a:cubicBezTo>
                <a:close/>
                <a:moveTo>
                  <a:pt x="32099" y="65625"/>
                </a:moveTo>
                <a:cubicBezTo>
                  <a:pt x="32099" y="65889"/>
                  <a:pt x="32064" y="66109"/>
                  <a:pt x="32029" y="66364"/>
                </a:cubicBezTo>
                <a:cubicBezTo>
                  <a:pt x="31950" y="66875"/>
                  <a:pt x="31879" y="67429"/>
                  <a:pt x="31765" y="67905"/>
                </a:cubicBezTo>
                <a:cubicBezTo>
                  <a:pt x="31545" y="68195"/>
                  <a:pt x="31325" y="68451"/>
                  <a:pt x="31149" y="68750"/>
                </a:cubicBezTo>
                <a:cubicBezTo>
                  <a:pt x="31219" y="68416"/>
                  <a:pt x="31289" y="68090"/>
                  <a:pt x="31369" y="67755"/>
                </a:cubicBezTo>
                <a:cubicBezTo>
                  <a:pt x="31439" y="67350"/>
                  <a:pt x="31474" y="66910"/>
                  <a:pt x="31545" y="66470"/>
                </a:cubicBezTo>
                <a:cubicBezTo>
                  <a:pt x="31730" y="66179"/>
                  <a:pt x="31914" y="65889"/>
                  <a:pt x="32099" y="65625"/>
                </a:cubicBezTo>
                <a:close/>
                <a:moveTo>
                  <a:pt x="13461" y="64859"/>
                </a:moveTo>
                <a:cubicBezTo>
                  <a:pt x="13576" y="65994"/>
                  <a:pt x="13681" y="67165"/>
                  <a:pt x="13761" y="68310"/>
                </a:cubicBezTo>
                <a:cubicBezTo>
                  <a:pt x="13461" y="68486"/>
                  <a:pt x="13171" y="68671"/>
                  <a:pt x="12880" y="68821"/>
                </a:cubicBezTo>
                <a:cubicBezTo>
                  <a:pt x="12766" y="67650"/>
                  <a:pt x="12695" y="66470"/>
                  <a:pt x="12581" y="65334"/>
                </a:cubicBezTo>
                <a:cubicBezTo>
                  <a:pt x="12616" y="65299"/>
                  <a:pt x="12695" y="65264"/>
                  <a:pt x="12731" y="65229"/>
                </a:cubicBezTo>
                <a:cubicBezTo>
                  <a:pt x="12986" y="65114"/>
                  <a:pt x="13206" y="64964"/>
                  <a:pt x="13461" y="64859"/>
                </a:cubicBezTo>
                <a:close/>
                <a:moveTo>
                  <a:pt x="29863" y="65405"/>
                </a:moveTo>
                <a:cubicBezTo>
                  <a:pt x="29828" y="66250"/>
                  <a:pt x="29749" y="67095"/>
                  <a:pt x="29608" y="67940"/>
                </a:cubicBezTo>
                <a:cubicBezTo>
                  <a:pt x="29458" y="68231"/>
                  <a:pt x="29273" y="68530"/>
                  <a:pt x="29053" y="68821"/>
                </a:cubicBezTo>
                <a:cubicBezTo>
                  <a:pt x="29203" y="67975"/>
                  <a:pt x="29273" y="67130"/>
                  <a:pt x="29344" y="66285"/>
                </a:cubicBezTo>
                <a:cubicBezTo>
                  <a:pt x="29529" y="65994"/>
                  <a:pt x="29713" y="65704"/>
                  <a:pt x="29863" y="65405"/>
                </a:cubicBezTo>
                <a:close/>
                <a:moveTo>
                  <a:pt x="39327" y="66584"/>
                </a:moveTo>
                <a:lnTo>
                  <a:pt x="39327" y="66584"/>
                </a:lnTo>
                <a:cubicBezTo>
                  <a:pt x="39107" y="67130"/>
                  <a:pt x="38922" y="67720"/>
                  <a:pt x="38773" y="68380"/>
                </a:cubicBezTo>
                <a:cubicBezTo>
                  <a:pt x="38412" y="68486"/>
                  <a:pt x="38042" y="68636"/>
                  <a:pt x="37637" y="68856"/>
                </a:cubicBezTo>
                <a:cubicBezTo>
                  <a:pt x="37787" y="68231"/>
                  <a:pt x="37972" y="67650"/>
                  <a:pt x="38148" y="67095"/>
                </a:cubicBezTo>
                <a:cubicBezTo>
                  <a:pt x="38553" y="66875"/>
                  <a:pt x="38958" y="66690"/>
                  <a:pt x="39327" y="66584"/>
                </a:cubicBezTo>
                <a:close/>
                <a:moveTo>
                  <a:pt x="33305" y="66215"/>
                </a:moveTo>
                <a:lnTo>
                  <a:pt x="33305" y="66215"/>
                </a:lnTo>
                <a:cubicBezTo>
                  <a:pt x="33165" y="66945"/>
                  <a:pt x="32980" y="67650"/>
                  <a:pt x="32760" y="68345"/>
                </a:cubicBezTo>
                <a:cubicBezTo>
                  <a:pt x="32469" y="68671"/>
                  <a:pt x="32205" y="68970"/>
                  <a:pt x="31985" y="69225"/>
                </a:cubicBezTo>
                <a:cubicBezTo>
                  <a:pt x="32205" y="68486"/>
                  <a:pt x="32425" y="67755"/>
                  <a:pt x="32575" y="67025"/>
                </a:cubicBezTo>
                <a:cubicBezTo>
                  <a:pt x="32830" y="66725"/>
                  <a:pt x="33050" y="66470"/>
                  <a:pt x="33305" y="66215"/>
                </a:cubicBezTo>
                <a:close/>
                <a:moveTo>
                  <a:pt x="23040" y="65554"/>
                </a:moveTo>
                <a:cubicBezTo>
                  <a:pt x="23146" y="66584"/>
                  <a:pt x="23181" y="67570"/>
                  <a:pt x="23225" y="68600"/>
                </a:cubicBezTo>
                <a:cubicBezTo>
                  <a:pt x="22961" y="68856"/>
                  <a:pt x="22670" y="69076"/>
                  <a:pt x="22380" y="69331"/>
                </a:cubicBezTo>
                <a:cubicBezTo>
                  <a:pt x="22345" y="68310"/>
                  <a:pt x="22301" y="67245"/>
                  <a:pt x="22195" y="66179"/>
                </a:cubicBezTo>
                <a:cubicBezTo>
                  <a:pt x="22485" y="65959"/>
                  <a:pt x="22741" y="65739"/>
                  <a:pt x="23040" y="65554"/>
                </a:cubicBezTo>
                <a:close/>
                <a:moveTo>
                  <a:pt x="12511" y="65334"/>
                </a:moveTo>
                <a:cubicBezTo>
                  <a:pt x="12616" y="66505"/>
                  <a:pt x="12731" y="67685"/>
                  <a:pt x="12801" y="68856"/>
                </a:cubicBezTo>
                <a:cubicBezTo>
                  <a:pt x="12511" y="69041"/>
                  <a:pt x="12220" y="69225"/>
                  <a:pt x="11885" y="69366"/>
                </a:cubicBezTo>
                <a:cubicBezTo>
                  <a:pt x="11815" y="68160"/>
                  <a:pt x="11701" y="66989"/>
                  <a:pt x="11630" y="65774"/>
                </a:cubicBezTo>
                <a:cubicBezTo>
                  <a:pt x="11921" y="65669"/>
                  <a:pt x="12220" y="65484"/>
                  <a:pt x="12511" y="65334"/>
                </a:cubicBezTo>
                <a:close/>
                <a:moveTo>
                  <a:pt x="30664" y="65994"/>
                </a:moveTo>
                <a:lnTo>
                  <a:pt x="30664" y="65994"/>
                </a:lnTo>
                <a:cubicBezTo>
                  <a:pt x="30594" y="66840"/>
                  <a:pt x="30488" y="67650"/>
                  <a:pt x="30339" y="68451"/>
                </a:cubicBezTo>
                <a:cubicBezTo>
                  <a:pt x="30189" y="68750"/>
                  <a:pt x="30004" y="69041"/>
                  <a:pt x="29828" y="69366"/>
                </a:cubicBezTo>
                <a:cubicBezTo>
                  <a:pt x="30004" y="68565"/>
                  <a:pt x="30118" y="67755"/>
                  <a:pt x="30224" y="66910"/>
                </a:cubicBezTo>
                <a:cubicBezTo>
                  <a:pt x="30374" y="66620"/>
                  <a:pt x="30523" y="66285"/>
                  <a:pt x="30664" y="65994"/>
                </a:cubicBezTo>
                <a:close/>
                <a:moveTo>
                  <a:pt x="35621" y="66840"/>
                </a:moveTo>
                <a:lnTo>
                  <a:pt x="35621" y="66840"/>
                </a:lnTo>
                <a:cubicBezTo>
                  <a:pt x="35401" y="67209"/>
                  <a:pt x="35216" y="67570"/>
                  <a:pt x="35031" y="67940"/>
                </a:cubicBezTo>
                <a:cubicBezTo>
                  <a:pt x="34925" y="68125"/>
                  <a:pt x="34846" y="68310"/>
                  <a:pt x="34776" y="68530"/>
                </a:cubicBezTo>
                <a:cubicBezTo>
                  <a:pt x="34591" y="68706"/>
                  <a:pt x="34406" y="68891"/>
                  <a:pt x="34230" y="69076"/>
                </a:cubicBezTo>
                <a:cubicBezTo>
                  <a:pt x="34151" y="69190"/>
                  <a:pt x="34045" y="69296"/>
                  <a:pt x="33931" y="69366"/>
                </a:cubicBezTo>
                <a:cubicBezTo>
                  <a:pt x="33966" y="69331"/>
                  <a:pt x="34010" y="69296"/>
                  <a:pt x="34010" y="69225"/>
                </a:cubicBezTo>
                <a:cubicBezTo>
                  <a:pt x="34265" y="68671"/>
                  <a:pt x="34520" y="68160"/>
                  <a:pt x="34776" y="67650"/>
                </a:cubicBezTo>
                <a:cubicBezTo>
                  <a:pt x="34890" y="67535"/>
                  <a:pt x="34996" y="67385"/>
                  <a:pt x="35146" y="67280"/>
                </a:cubicBezTo>
                <a:cubicBezTo>
                  <a:pt x="35286" y="67130"/>
                  <a:pt x="35436" y="66989"/>
                  <a:pt x="35621" y="66840"/>
                </a:cubicBezTo>
                <a:close/>
                <a:moveTo>
                  <a:pt x="18453" y="65369"/>
                </a:moveTo>
                <a:cubicBezTo>
                  <a:pt x="18559" y="66505"/>
                  <a:pt x="18673" y="67650"/>
                  <a:pt x="18744" y="68750"/>
                </a:cubicBezTo>
                <a:cubicBezTo>
                  <a:pt x="18453" y="68970"/>
                  <a:pt x="18163" y="69190"/>
                  <a:pt x="17828" y="69410"/>
                </a:cubicBezTo>
                <a:cubicBezTo>
                  <a:pt x="17758" y="68266"/>
                  <a:pt x="17678" y="67095"/>
                  <a:pt x="17573" y="65959"/>
                </a:cubicBezTo>
                <a:cubicBezTo>
                  <a:pt x="17863" y="65774"/>
                  <a:pt x="18163" y="65554"/>
                  <a:pt x="18453" y="65369"/>
                </a:cubicBezTo>
                <a:close/>
                <a:moveTo>
                  <a:pt x="34670" y="66505"/>
                </a:moveTo>
                <a:lnTo>
                  <a:pt x="34670" y="66505"/>
                </a:lnTo>
                <a:cubicBezTo>
                  <a:pt x="34406" y="67165"/>
                  <a:pt x="34115" y="67826"/>
                  <a:pt x="33825" y="68530"/>
                </a:cubicBezTo>
                <a:cubicBezTo>
                  <a:pt x="33526" y="68821"/>
                  <a:pt x="33235" y="69111"/>
                  <a:pt x="32945" y="69446"/>
                </a:cubicBezTo>
                <a:cubicBezTo>
                  <a:pt x="33235" y="68785"/>
                  <a:pt x="33490" y="68090"/>
                  <a:pt x="33710" y="67429"/>
                </a:cubicBezTo>
                <a:cubicBezTo>
                  <a:pt x="34045" y="67130"/>
                  <a:pt x="34336" y="66804"/>
                  <a:pt x="34670" y="66505"/>
                </a:cubicBezTo>
                <a:close/>
                <a:moveTo>
                  <a:pt x="36686" y="66840"/>
                </a:moveTo>
                <a:lnTo>
                  <a:pt x="36686" y="66840"/>
                </a:lnTo>
                <a:cubicBezTo>
                  <a:pt x="36431" y="67385"/>
                  <a:pt x="36167" y="67975"/>
                  <a:pt x="35991" y="68600"/>
                </a:cubicBezTo>
                <a:cubicBezTo>
                  <a:pt x="35691" y="68856"/>
                  <a:pt x="35401" y="69111"/>
                  <a:pt x="35066" y="69446"/>
                </a:cubicBezTo>
                <a:cubicBezTo>
                  <a:pt x="35286" y="68785"/>
                  <a:pt x="35506" y="68160"/>
                  <a:pt x="35771" y="67606"/>
                </a:cubicBezTo>
                <a:cubicBezTo>
                  <a:pt x="36061" y="67350"/>
                  <a:pt x="36352" y="67095"/>
                  <a:pt x="36686" y="66840"/>
                </a:cubicBezTo>
                <a:close/>
                <a:moveTo>
                  <a:pt x="26887" y="65889"/>
                </a:moveTo>
                <a:cubicBezTo>
                  <a:pt x="26923" y="66840"/>
                  <a:pt x="26887" y="67790"/>
                  <a:pt x="26852" y="68750"/>
                </a:cubicBezTo>
                <a:cubicBezTo>
                  <a:pt x="26562" y="69005"/>
                  <a:pt x="26262" y="69261"/>
                  <a:pt x="25972" y="69481"/>
                </a:cubicBezTo>
                <a:cubicBezTo>
                  <a:pt x="26007" y="68530"/>
                  <a:pt x="26007" y="67570"/>
                  <a:pt x="26007" y="66584"/>
                </a:cubicBezTo>
                <a:cubicBezTo>
                  <a:pt x="26306" y="66364"/>
                  <a:pt x="26597" y="66144"/>
                  <a:pt x="26887" y="65889"/>
                </a:cubicBezTo>
                <a:close/>
                <a:moveTo>
                  <a:pt x="38077" y="67130"/>
                </a:moveTo>
                <a:lnTo>
                  <a:pt x="38077" y="67130"/>
                </a:lnTo>
                <a:cubicBezTo>
                  <a:pt x="37892" y="67685"/>
                  <a:pt x="37707" y="68266"/>
                  <a:pt x="37602" y="68891"/>
                </a:cubicBezTo>
                <a:cubicBezTo>
                  <a:pt x="37232" y="69111"/>
                  <a:pt x="36906" y="69331"/>
                  <a:pt x="36537" y="69630"/>
                </a:cubicBezTo>
                <a:cubicBezTo>
                  <a:pt x="36686" y="68970"/>
                  <a:pt x="36871" y="68380"/>
                  <a:pt x="37047" y="67790"/>
                </a:cubicBezTo>
                <a:cubicBezTo>
                  <a:pt x="37382" y="67535"/>
                  <a:pt x="37751" y="67315"/>
                  <a:pt x="38077" y="67130"/>
                </a:cubicBezTo>
                <a:close/>
                <a:moveTo>
                  <a:pt x="29273" y="66364"/>
                </a:moveTo>
                <a:lnTo>
                  <a:pt x="29273" y="66364"/>
                </a:lnTo>
                <a:cubicBezTo>
                  <a:pt x="29203" y="67209"/>
                  <a:pt x="29124" y="68046"/>
                  <a:pt x="28983" y="68926"/>
                </a:cubicBezTo>
                <a:cubicBezTo>
                  <a:pt x="28798" y="69190"/>
                  <a:pt x="28578" y="69481"/>
                  <a:pt x="28358" y="69736"/>
                </a:cubicBezTo>
                <a:cubicBezTo>
                  <a:pt x="28507" y="68856"/>
                  <a:pt x="28578" y="68011"/>
                  <a:pt x="28648" y="67130"/>
                </a:cubicBezTo>
                <a:cubicBezTo>
                  <a:pt x="28683" y="67060"/>
                  <a:pt x="28727" y="67025"/>
                  <a:pt x="28798" y="66989"/>
                </a:cubicBezTo>
                <a:cubicBezTo>
                  <a:pt x="28948" y="66769"/>
                  <a:pt x="29124" y="66584"/>
                  <a:pt x="29273" y="66364"/>
                </a:cubicBezTo>
                <a:close/>
                <a:moveTo>
                  <a:pt x="31474" y="66584"/>
                </a:moveTo>
                <a:cubicBezTo>
                  <a:pt x="31404" y="66989"/>
                  <a:pt x="31369" y="67350"/>
                  <a:pt x="31289" y="67755"/>
                </a:cubicBezTo>
                <a:cubicBezTo>
                  <a:pt x="31219" y="68125"/>
                  <a:pt x="31149" y="68530"/>
                  <a:pt x="31034" y="68891"/>
                </a:cubicBezTo>
                <a:cubicBezTo>
                  <a:pt x="30849" y="69190"/>
                  <a:pt x="30664" y="69481"/>
                  <a:pt x="30488" y="69736"/>
                </a:cubicBezTo>
                <a:cubicBezTo>
                  <a:pt x="30594" y="69296"/>
                  <a:pt x="30708" y="68821"/>
                  <a:pt x="30814" y="68345"/>
                </a:cubicBezTo>
                <a:cubicBezTo>
                  <a:pt x="30849" y="68046"/>
                  <a:pt x="30928" y="67755"/>
                  <a:pt x="30964" y="67465"/>
                </a:cubicBezTo>
                <a:cubicBezTo>
                  <a:pt x="31104" y="67165"/>
                  <a:pt x="31289" y="66875"/>
                  <a:pt x="31474" y="66584"/>
                </a:cubicBezTo>
                <a:close/>
                <a:moveTo>
                  <a:pt x="11560" y="65810"/>
                </a:moveTo>
                <a:cubicBezTo>
                  <a:pt x="11665" y="67025"/>
                  <a:pt x="11736" y="68195"/>
                  <a:pt x="11850" y="69410"/>
                </a:cubicBezTo>
                <a:cubicBezTo>
                  <a:pt x="11516" y="69586"/>
                  <a:pt x="11225" y="69736"/>
                  <a:pt x="10899" y="69886"/>
                </a:cubicBezTo>
                <a:cubicBezTo>
                  <a:pt x="10820" y="68671"/>
                  <a:pt x="10750" y="67429"/>
                  <a:pt x="10635" y="66215"/>
                </a:cubicBezTo>
                <a:cubicBezTo>
                  <a:pt x="10970" y="66109"/>
                  <a:pt x="11260" y="65959"/>
                  <a:pt x="11560" y="65810"/>
                </a:cubicBezTo>
                <a:close/>
                <a:moveTo>
                  <a:pt x="22160" y="66215"/>
                </a:moveTo>
                <a:cubicBezTo>
                  <a:pt x="22230" y="67280"/>
                  <a:pt x="22301" y="68310"/>
                  <a:pt x="22345" y="69366"/>
                </a:cubicBezTo>
                <a:cubicBezTo>
                  <a:pt x="22045" y="69586"/>
                  <a:pt x="21755" y="69851"/>
                  <a:pt x="21499" y="70071"/>
                </a:cubicBezTo>
                <a:cubicBezTo>
                  <a:pt x="21464" y="69041"/>
                  <a:pt x="21385" y="67975"/>
                  <a:pt x="21314" y="66875"/>
                </a:cubicBezTo>
                <a:cubicBezTo>
                  <a:pt x="21350" y="66840"/>
                  <a:pt x="21420" y="66804"/>
                  <a:pt x="21464" y="66725"/>
                </a:cubicBezTo>
                <a:cubicBezTo>
                  <a:pt x="21684" y="66584"/>
                  <a:pt x="21904" y="66399"/>
                  <a:pt x="22160" y="66215"/>
                </a:cubicBezTo>
                <a:close/>
                <a:moveTo>
                  <a:pt x="17538" y="65994"/>
                </a:moveTo>
                <a:cubicBezTo>
                  <a:pt x="17608" y="67130"/>
                  <a:pt x="17722" y="68310"/>
                  <a:pt x="17793" y="69481"/>
                </a:cubicBezTo>
                <a:cubicBezTo>
                  <a:pt x="17502" y="69666"/>
                  <a:pt x="17203" y="69886"/>
                  <a:pt x="16913" y="70106"/>
                </a:cubicBezTo>
                <a:cubicBezTo>
                  <a:pt x="16842" y="68926"/>
                  <a:pt x="16763" y="67755"/>
                  <a:pt x="16657" y="66584"/>
                </a:cubicBezTo>
                <a:cubicBezTo>
                  <a:pt x="16948" y="66364"/>
                  <a:pt x="17238" y="66179"/>
                  <a:pt x="17538" y="65994"/>
                </a:cubicBezTo>
                <a:close/>
                <a:moveTo>
                  <a:pt x="25937" y="66620"/>
                </a:moveTo>
                <a:lnTo>
                  <a:pt x="25937" y="66620"/>
                </a:lnTo>
                <a:cubicBezTo>
                  <a:pt x="25972" y="67570"/>
                  <a:pt x="25972" y="68565"/>
                  <a:pt x="25901" y="69516"/>
                </a:cubicBezTo>
                <a:cubicBezTo>
                  <a:pt x="25716" y="69701"/>
                  <a:pt x="25532" y="69851"/>
                  <a:pt x="25347" y="69991"/>
                </a:cubicBezTo>
                <a:cubicBezTo>
                  <a:pt x="25276" y="70071"/>
                  <a:pt x="25162" y="70141"/>
                  <a:pt x="25056" y="70212"/>
                </a:cubicBezTo>
                <a:cubicBezTo>
                  <a:pt x="25127" y="69225"/>
                  <a:pt x="25127" y="68231"/>
                  <a:pt x="25091" y="67245"/>
                </a:cubicBezTo>
                <a:cubicBezTo>
                  <a:pt x="25241" y="67095"/>
                  <a:pt x="25426" y="66989"/>
                  <a:pt x="25602" y="66875"/>
                </a:cubicBezTo>
                <a:cubicBezTo>
                  <a:pt x="25716" y="66769"/>
                  <a:pt x="25822" y="66690"/>
                  <a:pt x="25937" y="66620"/>
                </a:cubicBezTo>
                <a:close/>
                <a:moveTo>
                  <a:pt x="32504" y="67095"/>
                </a:moveTo>
                <a:lnTo>
                  <a:pt x="32504" y="67095"/>
                </a:lnTo>
                <a:cubicBezTo>
                  <a:pt x="32355" y="67870"/>
                  <a:pt x="32135" y="68600"/>
                  <a:pt x="31879" y="69331"/>
                </a:cubicBezTo>
                <a:cubicBezTo>
                  <a:pt x="31624" y="69666"/>
                  <a:pt x="31369" y="69956"/>
                  <a:pt x="31184" y="70212"/>
                </a:cubicBezTo>
                <a:cubicBezTo>
                  <a:pt x="31404" y="69481"/>
                  <a:pt x="31624" y="68706"/>
                  <a:pt x="31809" y="67940"/>
                </a:cubicBezTo>
                <a:cubicBezTo>
                  <a:pt x="32029" y="67650"/>
                  <a:pt x="32284" y="67350"/>
                  <a:pt x="32504" y="67095"/>
                </a:cubicBezTo>
                <a:close/>
                <a:moveTo>
                  <a:pt x="39952" y="68231"/>
                </a:moveTo>
                <a:cubicBezTo>
                  <a:pt x="40313" y="68231"/>
                  <a:pt x="40613" y="68310"/>
                  <a:pt x="40939" y="68451"/>
                </a:cubicBezTo>
                <a:cubicBezTo>
                  <a:pt x="40789" y="69005"/>
                  <a:pt x="40648" y="69630"/>
                  <a:pt x="40569" y="70247"/>
                </a:cubicBezTo>
                <a:cubicBezTo>
                  <a:pt x="40243" y="70141"/>
                  <a:pt x="39952" y="70106"/>
                  <a:pt x="39618" y="70106"/>
                </a:cubicBezTo>
                <a:cubicBezTo>
                  <a:pt x="39688" y="69446"/>
                  <a:pt x="39803" y="68821"/>
                  <a:pt x="39952" y="68231"/>
                </a:cubicBezTo>
                <a:close/>
                <a:moveTo>
                  <a:pt x="39908" y="68231"/>
                </a:moveTo>
                <a:cubicBezTo>
                  <a:pt x="39768" y="68821"/>
                  <a:pt x="39653" y="69446"/>
                  <a:pt x="39547" y="70141"/>
                </a:cubicBezTo>
                <a:cubicBezTo>
                  <a:pt x="39213" y="70141"/>
                  <a:pt x="38852" y="70212"/>
                  <a:pt x="38482" y="70326"/>
                </a:cubicBezTo>
                <a:cubicBezTo>
                  <a:pt x="38588" y="69630"/>
                  <a:pt x="38702" y="69005"/>
                  <a:pt x="38852" y="68416"/>
                </a:cubicBezTo>
                <a:cubicBezTo>
                  <a:pt x="39213" y="68310"/>
                  <a:pt x="39547" y="68231"/>
                  <a:pt x="39908" y="68231"/>
                </a:cubicBezTo>
                <a:close/>
                <a:moveTo>
                  <a:pt x="10600" y="66250"/>
                </a:moveTo>
                <a:cubicBezTo>
                  <a:pt x="10679" y="67465"/>
                  <a:pt x="10785" y="68706"/>
                  <a:pt x="10855" y="69921"/>
                </a:cubicBezTo>
                <a:cubicBezTo>
                  <a:pt x="10565" y="70071"/>
                  <a:pt x="10239" y="70212"/>
                  <a:pt x="9940" y="70361"/>
                </a:cubicBezTo>
                <a:cubicBezTo>
                  <a:pt x="9869" y="69111"/>
                  <a:pt x="9799" y="67870"/>
                  <a:pt x="9684" y="66620"/>
                </a:cubicBezTo>
                <a:cubicBezTo>
                  <a:pt x="9975" y="66505"/>
                  <a:pt x="10310" y="66399"/>
                  <a:pt x="10600" y="66250"/>
                </a:cubicBezTo>
                <a:close/>
                <a:moveTo>
                  <a:pt x="34626" y="67755"/>
                </a:moveTo>
                <a:cubicBezTo>
                  <a:pt x="34406" y="68231"/>
                  <a:pt x="34186" y="68706"/>
                  <a:pt x="33966" y="69190"/>
                </a:cubicBezTo>
                <a:cubicBezTo>
                  <a:pt x="33931" y="69296"/>
                  <a:pt x="33860" y="69410"/>
                  <a:pt x="33825" y="69516"/>
                </a:cubicBezTo>
                <a:cubicBezTo>
                  <a:pt x="33570" y="69807"/>
                  <a:pt x="33305" y="70071"/>
                  <a:pt x="33050" y="70361"/>
                </a:cubicBezTo>
                <a:cubicBezTo>
                  <a:pt x="33200" y="70071"/>
                  <a:pt x="33305" y="69771"/>
                  <a:pt x="33420" y="69516"/>
                </a:cubicBezTo>
                <a:cubicBezTo>
                  <a:pt x="33490" y="69366"/>
                  <a:pt x="33570" y="69225"/>
                  <a:pt x="33640" y="69076"/>
                </a:cubicBezTo>
                <a:cubicBezTo>
                  <a:pt x="33710" y="68891"/>
                  <a:pt x="33790" y="68706"/>
                  <a:pt x="33860" y="68565"/>
                </a:cubicBezTo>
                <a:cubicBezTo>
                  <a:pt x="34115" y="68266"/>
                  <a:pt x="34371" y="68011"/>
                  <a:pt x="34626" y="67755"/>
                </a:cubicBezTo>
                <a:close/>
                <a:moveTo>
                  <a:pt x="30154" y="67060"/>
                </a:moveTo>
                <a:lnTo>
                  <a:pt x="30154" y="67060"/>
                </a:lnTo>
                <a:cubicBezTo>
                  <a:pt x="30048" y="67905"/>
                  <a:pt x="29898" y="68706"/>
                  <a:pt x="29749" y="69516"/>
                </a:cubicBezTo>
                <a:cubicBezTo>
                  <a:pt x="29564" y="69851"/>
                  <a:pt x="29388" y="70141"/>
                  <a:pt x="29203" y="70432"/>
                </a:cubicBezTo>
                <a:cubicBezTo>
                  <a:pt x="29388" y="69630"/>
                  <a:pt x="29564" y="68785"/>
                  <a:pt x="29678" y="67940"/>
                </a:cubicBezTo>
                <a:cubicBezTo>
                  <a:pt x="29828" y="67650"/>
                  <a:pt x="30004" y="67350"/>
                  <a:pt x="30154" y="67060"/>
                </a:cubicBezTo>
                <a:close/>
                <a:moveTo>
                  <a:pt x="35656" y="67720"/>
                </a:moveTo>
                <a:lnTo>
                  <a:pt x="35656" y="67720"/>
                </a:lnTo>
                <a:cubicBezTo>
                  <a:pt x="35436" y="68266"/>
                  <a:pt x="35181" y="68856"/>
                  <a:pt x="34996" y="69516"/>
                </a:cubicBezTo>
                <a:cubicBezTo>
                  <a:pt x="34705" y="69807"/>
                  <a:pt x="34406" y="70106"/>
                  <a:pt x="34115" y="70432"/>
                </a:cubicBezTo>
                <a:cubicBezTo>
                  <a:pt x="34336" y="69771"/>
                  <a:pt x="34556" y="69146"/>
                  <a:pt x="34811" y="68565"/>
                </a:cubicBezTo>
                <a:cubicBezTo>
                  <a:pt x="35066" y="68266"/>
                  <a:pt x="35366" y="67975"/>
                  <a:pt x="35656" y="67720"/>
                </a:cubicBezTo>
                <a:close/>
                <a:moveTo>
                  <a:pt x="33640" y="67535"/>
                </a:moveTo>
                <a:cubicBezTo>
                  <a:pt x="33385" y="68195"/>
                  <a:pt x="33129" y="68891"/>
                  <a:pt x="32830" y="69551"/>
                </a:cubicBezTo>
                <a:cubicBezTo>
                  <a:pt x="32575" y="69851"/>
                  <a:pt x="32284" y="70141"/>
                  <a:pt x="32029" y="70467"/>
                </a:cubicBezTo>
                <a:cubicBezTo>
                  <a:pt x="32319" y="69771"/>
                  <a:pt x="32575" y="69111"/>
                  <a:pt x="32795" y="68416"/>
                </a:cubicBezTo>
                <a:cubicBezTo>
                  <a:pt x="33050" y="68125"/>
                  <a:pt x="33349" y="67826"/>
                  <a:pt x="33640" y="67535"/>
                </a:cubicBezTo>
                <a:close/>
                <a:moveTo>
                  <a:pt x="36977" y="67870"/>
                </a:moveTo>
                <a:lnTo>
                  <a:pt x="36977" y="67870"/>
                </a:lnTo>
                <a:cubicBezTo>
                  <a:pt x="36757" y="68416"/>
                  <a:pt x="36607" y="69041"/>
                  <a:pt x="36501" y="69666"/>
                </a:cubicBezTo>
                <a:cubicBezTo>
                  <a:pt x="36167" y="69921"/>
                  <a:pt x="35876" y="70176"/>
                  <a:pt x="35550" y="70467"/>
                </a:cubicBezTo>
                <a:cubicBezTo>
                  <a:pt x="35691" y="69807"/>
                  <a:pt x="35841" y="69190"/>
                  <a:pt x="36026" y="68636"/>
                </a:cubicBezTo>
                <a:cubicBezTo>
                  <a:pt x="36352" y="68345"/>
                  <a:pt x="36651" y="68090"/>
                  <a:pt x="36977" y="67870"/>
                </a:cubicBezTo>
                <a:close/>
                <a:moveTo>
                  <a:pt x="28578" y="67209"/>
                </a:moveTo>
                <a:lnTo>
                  <a:pt x="28578" y="67209"/>
                </a:lnTo>
                <a:cubicBezTo>
                  <a:pt x="28543" y="68046"/>
                  <a:pt x="28428" y="68926"/>
                  <a:pt x="28287" y="69807"/>
                </a:cubicBezTo>
                <a:cubicBezTo>
                  <a:pt x="28023" y="70106"/>
                  <a:pt x="27733" y="70396"/>
                  <a:pt x="27477" y="70687"/>
                </a:cubicBezTo>
                <a:cubicBezTo>
                  <a:pt x="27627" y="69771"/>
                  <a:pt x="27697" y="68891"/>
                  <a:pt x="27768" y="68011"/>
                </a:cubicBezTo>
                <a:cubicBezTo>
                  <a:pt x="28067" y="67755"/>
                  <a:pt x="28322" y="67465"/>
                  <a:pt x="28578" y="67209"/>
                </a:cubicBezTo>
                <a:close/>
                <a:moveTo>
                  <a:pt x="30884" y="67606"/>
                </a:moveTo>
                <a:lnTo>
                  <a:pt x="30884" y="67606"/>
                </a:lnTo>
                <a:cubicBezTo>
                  <a:pt x="30849" y="67870"/>
                  <a:pt x="30814" y="68090"/>
                  <a:pt x="30744" y="68345"/>
                </a:cubicBezTo>
                <a:cubicBezTo>
                  <a:pt x="30664" y="68856"/>
                  <a:pt x="30523" y="69410"/>
                  <a:pt x="30374" y="69921"/>
                </a:cubicBezTo>
                <a:cubicBezTo>
                  <a:pt x="30189" y="70176"/>
                  <a:pt x="30048" y="70467"/>
                  <a:pt x="29863" y="70731"/>
                </a:cubicBezTo>
                <a:cubicBezTo>
                  <a:pt x="29934" y="70432"/>
                  <a:pt x="30048" y="70141"/>
                  <a:pt x="30118" y="69807"/>
                </a:cubicBezTo>
                <a:cubicBezTo>
                  <a:pt x="30224" y="69366"/>
                  <a:pt x="30303" y="68926"/>
                  <a:pt x="30409" y="68451"/>
                </a:cubicBezTo>
                <a:cubicBezTo>
                  <a:pt x="30409" y="68416"/>
                  <a:pt x="30444" y="68416"/>
                  <a:pt x="30444" y="68380"/>
                </a:cubicBezTo>
                <a:cubicBezTo>
                  <a:pt x="30594" y="68125"/>
                  <a:pt x="30744" y="67870"/>
                  <a:pt x="30884" y="67606"/>
                </a:cubicBezTo>
                <a:close/>
                <a:moveTo>
                  <a:pt x="16622" y="66620"/>
                </a:moveTo>
                <a:cubicBezTo>
                  <a:pt x="16692" y="67790"/>
                  <a:pt x="16798" y="68970"/>
                  <a:pt x="16877" y="70141"/>
                </a:cubicBezTo>
                <a:cubicBezTo>
                  <a:pt x="16578" y="70361"/>
                  <a:pt x="16287" y="70581"/>
                  <a:pt x="15997" y="70766"/>
                </a:cubicBezTo>
                <a:cubicBezTo>
                  <a:pt x="15918" y="69551"/>
                  <a:pt x="15812" y="68380"/>
                  <a:pt x="15742" y="67165"/>
                </a:cubicBezTo>
                <a:cubicBezTo>
                  <a:pt x="16032" y="66989"/>
                  <a:pt x="16323" y="66804"/>
                  <a:pt x="16622" y="66620"/>
                </a:cubicBezTo>
                <a:close/>
                <a:moveTo>
                  <a:pt x="9649" y="66655"/>
                </a:moveTo>
                <a:cubicBezTo>
                  <a:pt x="9720" y="67905"/>
                  <a:pt x="9799" y="69146"/>
                  <a:pt x="9869" y="70396"/>
                </a:cubicBezTo>
                <a:cubicBezTo>
                  <a:pt x="9579" y="70546"/>
                  <a:pt x="9244" y="70687"/>
                  <a:pt x="8954" y="70837"/>
                </a:cubicBezTo>
                <a:cubicBezTo>
                  <a:pt x="8875" y="69551"/>
                  <a:pt x="8804" y="68266"/>
                  <a:pt x="8698" y="66989"/>
                </a:cubicBezTo>
                <a:cubicBezTo>
                  <a:pt x="9024" y="66875"/>
                  <a:pt x="9315" y="66769"/>
                  <a:pt x="9649" y="66655"/>
                </a:cubicBezTo>
                <a:close/>
                <a:moveTo>
                  <a:pt x="21244" y="66910"/>
                </a:moveTo>
                <a:cubicBezTo>
                  <a:pt x="21350" y="67975"/>
                  <a:pt x="21420" y="69041"/>
                  <a:pt x="21464" y="70106"/>
                </a:cubicBezTo>
                <a:cubicBezTo>
                  <a:pt x="21385" y="70176"/>
                  <a:pt x="21314" y="70212"/>
                  <a:pt x="21244" y="70291"/>
                </a:cubicBezTo>
                <a:cubicBezTo>
                  <a:pt x="21024" y="70467"/>
                  <a:pt x="20804" y="70652"/>
                  <a:pt x="20584" y="70837"/>
                </a:cubicBezTo>
                <a:cubicBezTo>
                  <a:pt x="20540" y="69736"/>
                  <a:pt x="20469" y="68671"/>
                  <a:pt x="20399" y="67570"/>
                </a:cubicBezTo>
                <a:cubicBezTo>
                  <a:pt x="20689" y="67350"/>
                  <a:pt x="20980" y="67130"/>
                  <a:pt x="21244" y="66910"/>
                </a:cubicBezTo>
                <a:close/>
                <a:moveTo>
                  <a:pt x="38773" y="68416"/>
                </a:moveTo>
                <a:lnTo>
                  <a:pt x="38773" y="68416"/>
                </a:lnTo>
                <a:cubicBezTo>
                  <a:pt x="38632" y="69041"/>
                  <a:pt x="38517" y="69666"/>
                  <a:pt x="38412" y="70361"/>
                </a:cubicBezTo>
                <a:cubicBezTo>
                  <a:pt x="38077" y="70467"/>
                  <a:pt x="37707" y="70617"/>
                  <a:pt x="37311" y="70872"/>
                </a:cubicBezTo>
                <a:cubicBezTo>
                  <a:pt x="37417" y="70176"/>
                  <a:pt x="37531" y="69551"/>
                  <a:pt x="37637" y="68926"/>
                </a:cubicBezTo>
                <a:cubicBezTo>
                  <a:pt x="38042" y="68706"/>
                  <a:pt x="38412" y="68565"/>
                  <a:pt x="38773" y="68416"/>
                </a:cubicBezTo>
                <a:close/>
                <a:moveTo>
                  <a:pt x="25021" y="67280"/>
                </a:moveTo>
                <a:cubicBezTo>
                  <a:pt x="25056" y="68266"/>
                  <a:pt x="25056" y="69261"/>
                  <a:pt x="25021" y="70247"/>
                </a:cubicBezTo>
                <a:cubicBezTo>
                  <a:pt x="24722" y="70511"/>
                  <a:pt x="24431" y="70731"/>
                  <a:pt x="24141" y="70986"/>
                </a:cubicBezTo>
                <a:cubicBezTo>
                  <a:pt x="24176" y="69991"/>
                  <a:pt x="24176" y="68970"/>
                  <a:pt x="24141" y="67940"/>
                </a:cubicBezTo>
                <a:cubicBezTo>
                  <a:pt x="24431" y="67720"/>
                  <a:pt x="24722" y="67500"/>
                  <a:pt x="25021" y="67280"/>
                </a:cubicBezTo>
                <a:close/>
                <a:moveTo>
                  <a:pt x="31730" y="68046"/>
                </a:moveTo>
                <a:lnTo>
                  <a:pt x="31730" y="68046"/>
                </a:lnTo>
                <a:cubicBezTo>
                  <a:pt x="31545" y="68856"/>
                  <a:pt x="31325" y="69586"/>
                  <a:pt x="31069" y="70361"/>
                </a:cubicBezTo>
                <a:cubicBezTo>
                  <a:pt x="30814" y="70652"/>
                  <a:pt x="30629" y="70951"/>
                  <a:pt x="30444" y="71171"/>
                </a:cubicBezTo>
                <a:cubicBezTo>
                  <a:pt x="30444" y="71171"/>
                  <a:pt x="30433" y="71182"/>
                  <a:pt x="30423" y="71199"/>
                </a:cubicBezTo>
                <a:lnTo>
                  <a:pt x="30423" y="71199"/>
                </a:lnTo>
                <a:cubicBezTo>
                  <a:pt x="30674" y="70438"/>
                  <a:pt x="30932" y="69687"/>
                  <a:pt x="31104" y="68926"/>
                </a:cubicBezTo>
                <a:cubicBezTo>
                  <a:pt x="31149" y="68891"/>
                  <a:pt x="31184" y="68821"/>
                  <a:pt x="31184" y="68785"/>
                </a:cubicBezTo>
                <a:cubicBezTo>
                  <a:pt x="31369" y="68530"/>
                  <a:pt x="31545" y="68310"/>
                  <a:pt x="31730" y="68046"/>
                </a:cubicBezTo>
                <a:close/>
                <a:moveTo>
                  <a:pt x="8654" y="67025"/>
                </a:moveTo>
                <a:cubicBezTo>
                  <a:pt x="8734" y="68310"/>
                  <a:pt x="8804" y="69586"/>
                  <a:pt x="8875" y="70872"/>
                </a:cubicBezTo>
                <a:cubicBezTo>
                  <a:pt x="8549" y="71021"/>
                  <a:pt x="8214" y="71171"/>
                  <a:pt x="7853" y="71312"/>
                </a:cubicBezTo>
                <a:cubicBezTo>
                  <a:pt x="7818" y="69991"/>
                  <a:pt x="7739" y="68671"/>
                  <a:pt x="7668" y="67350"/>
                </a:cubicBezTo>
                <a:lnTo>
                  <a:pt x="8654" y="67025"/>
                </a:lnTo>
                <a:close/>
                <a:moveTo>
                  <a:pt x="15662" y="67209"/>
                </a:moveTo>
                <a:cubicBezTo>
                  <a:pt x="15777" y="68416"/>
                  <a:pt x="15847" y="69586"/>
                  <a:pt x="15918" y="70801"/>
                </a:cubicBezTo>
                <a:cubicBezTo>
                  <a:pt x="15627" y="71021"/>
                  <a:pt x="15337" y="71242"/>
                  <a:pt x="15037" y="71426"/>
                </a:cubicBezTo>
                <a:cubicBezTo>
                  <a:pt x="14967" y="70212"/>
                  <a:pt x="14896" y="68970"/>
                  <a:pt x="14782" y="67755"/>
                </a:cubicBezTo>
                <a:cubicBezTo>
                  <a:pt x="15081" y="67570"/>
                  <a:pt x="15372" y="67385"/>
                  <a:pt x="15662" y="67209"/>
                </a:cubicBezTo>
                <a:close/>
                <a:moveTo>
                  <a:pt x="32689" y="68530"/>
                </a:moveTo>
                <a:lnTo>
                  <a:pt x="32689" y="68530"/>
                </a:lnTo>
                <a:cubicBezTo>
                  <a:pt x="32469" y="69225"/>
                  <a:pt x="32205" y="69886"/>
                  <a:pt x="31914" y="70581"/>
                </a:cubicBezTo>
                <a:cubicBezTo>
                  <a:pt x="31694" y="70872"/>
                  <a:pt x="31439" y="71127"/>
                  <a:pt x="31219" y="71426"/>
                </a:cubicBezTo>
                <a:cubicBezTo>
                  <a:pt x="31474" y="70731"/>
                  <a:pt x="31694" y="70071"/>
                  <a:pt x="31914" y="69410"/>
                </a:cubicBezTo>
                <a:cubicBezTo>
                  <a:pt x="32170" y="69111"/>
                  <a:pt x="32425" y="68821"/>
                  <a:pt x="32689" y="68530"/>
                </a:cubicBezTo>
                <a:close/>
                <a:moveTo>
                  <a:pt x="35947" y="68706"/>
                </a:moveTo>
                <a:cubicBezTo>
                  <a:pt x="35771" y="69261"/>
                  <a:pt x="35621" y="69886"/>
                  <a:pt x="35471" y="70546"/>
                </a:cubicBezTo>
                <a:cubicBezTo>
                  <a:pt x="35181" y="70801"/>
                  <a:pt x="34890" y="71092"/>
                  <a:pt x="34591" y="71426"/>
                </a:cubicBezTo>
                <a:cubicBezTo>
                  <a:pt x="34705" y="70766"/>
                  <a:pt x="34890" y="70141"/>
                  <a:pt x="35031" y="69551"/>
                </a:cubicBezTo>
                <a:cubicBezTo>
                  <a:pt x="35366" y="69261"/>
                  <a:pt x="35656" y="68970"/>
                  <a:pt x="35947" y="68706"/>
                </a:cubicBezTo>
                <a:close/>
                <a:moveTo>
                  <a:pt x="29608" y="68090"/>
                </a:moveTo>
                <a:lnTo>
                  <a:pt x="29608" y="68090"/>
                </a:lnTo>
                <a:cubicBezTo>
                  <a:pt x="29458" y="68926"/>
                  <a:pt x="29308" y="69771"/>
                  <a:pt x="29088" y="70581"/>
                </a:cubicBezTo>
                <a:cubicBezTo>
                  <a:pt x="28904" y="70872"/>
                  <a:pt x="28727" y="71171"/>
                  <a:pt x="28507" y="71462"/>
                </a:cubicBezTo>
                <a:cubicBezTo>
                  <a:pt x="28727" y="70617"/>
                  <a:pt x="28904" y="69771"/>
                  <a:pt x="29053" y="68926"/>
                </a:cubicBezTo>
                <a:cubicBezTo>
                  <a:pt x="29238" y="68671"/>
                  <a:pt x="29423" y="68380"/>
                  <a:pt x="29608" y="68090"/>
                </a:cubicBezTo>
                <a:close/>
                <a:moveTo>
                  <a:pt x="34705" y="68671"/>
                </a:moveTo>
                <a:cubicBezTo>
                  <a:pt x="34450" y="69261"/>
                  <a:pt x="34230" y="69851"/>
                  <a:pt x="34045" y="70546"/>
                </a:cubicBezTo>
                <a:cubicBezTo>
                  <a:pt x="33931" y="70652"/>
                  <a:pt x="33825" y="70801"/>
                  <a:pt x="33675" y="70907"/>
                </a:cubicBezTo>
                <a:cubicBezTo>
                  <a:pt x="33526" y="71092"/>
                  <a:pt x="33349" y="71312"/>
                  <a:pt x="33200" y="71497"/>
                </a:cubicBezTo>
                <a:cubicBezTo>
                  <a:pt x="33385" y="70801"/>
                  <a:pt x="33640" y="70141"/>
                  <a:pt x="33895" y="69551"/>
                </a:cubicBezTo>
                <a:cubicBezTo>
                  <a:pt x="34010" y="69410"/>
                  <a:pt x="34151" y="69261"/>
                  <a:pt x="34265" y="69111"/>
                </a:cubicBezTo>
                <a:cubicBezTo>
                  <a:pt x="34406" y="68970"/>
                  <a:pt x="34556" y="68821"/>
                  <a:pt x="34705" y="68671"/>
                </a:cubicBezTo>
                <a:close/>
                <a:moveTo>
                  <a:pt x="27697" y="68046"/>
                </a:moveTo>
                <a:lnTo>
                  <a:pt x="27697" y="68046"/>
                </a:lnTo>
                <a:cubicBezTo>
                  <a:pt x="27662" y="68970"/>
                  <a:pt x="27548" y="69851"/>
                  <a:pt x="27407" y="70731"/>
                </a:cubicBezTo>
                <a:cubicBezTo>
                  <a:pt x="27143" y="71021"/>
                  <a:pt x="26852" y="71277"/>
                  <a:pt x="26597" y="71532"/>
                </a:cubicBezTo>
                <a:cubicBezTo>
                  <a:pt x="26747" y="70652"/>
                  <a:pt x="26817" y="69736"/>
                  <a:pt x="26887" y="68785"/>
                </a:cubicBezTo>
                <a:cubicBezTo>
                  <a:pt x="27143" y="68565"/>
                  <a:pt x="27442" y="68310"/>
                  <a:pt x="27697" y="68046"/>
                </a:cubicBezTo>
                <a:close/>
                <a:moveTo>
                  <a:pt x="33746" y="68671"/>
                </a:moveTo>
                <a:cubicBezTo>
                  <a:pt x="33675" y="68785"/>
                  <a:pt x="33640" y="68926"/>
                  <a:pt x="33570" y="69076"/>
                </a:cubicBezTo>
                <a:cubicBezTo>
                  <a:pt x="33490" y="69190"/>
                  <a:pt x="33455" y="69331"/>
                  <a:pt x="33385" y="69481"/>
                </a:cubicBezTo>
                <a:cubicBezTo>
                  <a:pt x="33235" y="69807"/>
                  <a:pt x="33085" y="70141"/>
                  <a:pt x="32945" y="70511"/>
                </a:cubicBezTo>
                <a:cubicBezTo>
                  <a:pt x="32645" y="70837"/>
                  <a:pt x="32355" y="71171"/>
                  <a:pt x="32064" y="71532"/>
                </a:cubicBezTo>
                <a:cubicBezTo>
                  <a:pt x="32135" y="71347"/>
                  <a:pt x="32205" y="71171"/>
                  <a:pt x="32284" y="70986"/>
                </a:cubicBezTo>
                <a:cubicBezTo>
                  <a:pt x="32390" y="70766"/>
                  <a:pt x="32469" y="70581"/>
                  <a:pt x="32540" y="70361"/>
                </a:cubicBezTo>
                <a:cubicBezTo>
                  <a:pt x="32645" y="70106"/>
                  <a:pt x="32795" y="69851"/>
                  <a:pt x="32909" y="69586"/>
                </a:cubicBezTo>
                <a:cubicBezTo>
                  <a:pt x="33165" y="69261"/>
                  <a:pt x="33455" y="68970"/>
                  <a:pt x="33746" y="68671"/>
                </a:cubicBezTo>
                <a:close/>
                <a:moveTo>
                  <a:pt x="20320" y="67606"/>
                </a:moveTo>
                <a:cubicBezTo>
                  <a:pt x="20434" y="68706"/>
                  <a:pt x="20469" y="69807"/>
                  <a:pt x="20540" y="70872"/>
                </a:cubicBezTo>
                <a:cubicBezTo>
                  <a:pt x="20249" y="71092"/>
                  <a:pt x="19959" y="71347"/>
                  <a:pt x="19703" y="71567"/>
                </a:cubicBezTo>
                <a:cubicBezTo>
                  <a:pt x="19659" y="70467"/>
                  <a:pt x="19589" y="69331"/>
                  <a:pt x="19518" y="68231"/>
                </a:cubicBezTo>
                <a:cubicBezTo>
                  <a:pt x="19774" y="68011"/>
                  <a:pt x="20064" y="67826"/>
                  <a:pt x="20320" y="67606"/>
                </a:cubicBezTo>
                <a:close/>
                <a:moveTo>
                  <a:pt x="37567" y="68970"/>
                </a:moveTo>
                <a:lnTo>
                  <a:pt x="37567" y="68970"/>
                </a:lnTo>
                <a:cubicBezTo>
                  <a:pt x="37452" y="69586"/>
                  <a:pt x="37346" y="70212"/>
                  <a:pt x="37267" y="70907"/>
                </a:cubicBezTo>
                <a:cubicBezTo>
                  <a:pt x="36942" y="71092"/>
                  <a:pt x="36572" y="71347"/>
                  <a:pt x="36246" y="71611"/>
                </a:cubicBezTo>
                <a:cubicBezTo>
                  <a:pt x="36316" y="70951"/>
                  <a:pt x="36431" y="70291"/>
                  <a:pt x="36537" y="69701"/>
                </a:cubicBezTo>
                <a:cubicBezTo>
                  <a:pt x="36906" y="69410"/>
                  <a:pt x="37232" y="69190"/>
                  <a:pt x="37567" y="68970"/>
                </a:cubicBezTo>
                <a:close/>
                <a:moveTo>
                  <a:pt x="7598" y="67350"/>
                </a:moveTo>
                <a:cubicBezTo>
                  <a:pt x="7668" y="68671"/>
                  <a:pt x="7739" y="69991"/>
                  <a:pt x="7818" y="71312"/>
                </a:cubicBezTo>
                <a:cubicBezTo>
                  <a:pt x="7483" y="71462"/>
                  <a:pt x="7114" y="71567"/>
                  <a:pt x="6788" y="71717"/>
                </a:cubicBezTo>
                <a:cubicBezTo>
                  <a:pt x="6753" y="70361"/>
                  <a:pt x="6674" y="69005"/>
                  <a:pt x="6603" y="67685"/>
                </a:cubicBezTo>
                <a:lnTo>
                  <a:pt x="7598" y="67350"/>
                </a:lnTo>
                <a:close/>
                <a:moveTo>
                  <a:pt x="24105" y="67975"/>
                </a:moveTo>
                <a:cubicBezTo>
                  <a:pt x="24141" y="69005"/>
                  <a:pt x="24141" y="69991"/>
                  <a:pt x="24105" y="71021"/>
                </a:cubicBezTo>
                <a:cubicBezTo>
                  <a:pt x="23991" y="71127"/>
                  <a:pt x="23885" y="71206"/>
                  <a:pt x="23736" y="71312"/>
                </a:cubicBezTo>
                <a:cubicBezTo>
                  <a:pt x="23586" y="71462"/>
                  <a:pt x="23445" y="71567"/>
                  <a:pt x="23295" y="71717"/>
                </a:cubicBezTo>
                <a:cubicBezTo>
                  <a:pt x="23331" y="70687"/>
                  <a:pt x="23331" y="69666"/>
                  <a:pt x="23295" y="68636"/>
                </a:cubicBezTo>
                <a:cubicBezTo>
                  <a:pt x="23480" y="68486"/>
                  <a:pt x="23621" y="68345"/>
                  <a:pt x="23806" y="68231"/>
                </a:cubicBezTo>
                <a:cubicBezTo>
                  <a:pt x="23885" y="68160"/>
                  <a:pt x="23991" y="68046"/>
                  <a:pt x="24105" y="67975"/>
                </a:cubicBezTo>
                <a:close/>
                <a:moveTo>
                  <a:pt x="30303" y="68636"/>
                </a:moveTo>
                <a:lnTo>
                  <a:pt x="30303" y="68636"/>
                </a:lnTo>
                <a:cubicBezTo>
                  <a:pt x="30224" y="69041"/>
                  <a:pt x="30154" y="69410"/>
                  <a:pt x="30048" y="69807"/>
                </a:cubicBezTo>
                <a:cubicBezTo>
                  <a:pt x="29969" y="70176"/>
                  <a:pt x="29863" y="70546"/>
                  <a:pt x="29749" y="70907"/>
                </a:cubicBezTo>
                <a:cubicBezTo>
                  <a:pt x="29713" y="70951"/>
                  <a:pt x="29678" y="71021"/>
                  <a:pt x="29643" y="71092"/>
                </a:cubicBezTo>
                <a:cubicBezTo>
                  <a:pt x="29493" y="71312"/>
                  <a:pt x="29308" y="71567"/>
                  <a:pt x="29168" y="71831"/>
                </a:cubicBezTo>
                <a:cubicBezTo>
                  <a:pt x="29308" y="71347"/>
                  <a:pt x="29458" y="70907"/>
                  <a:pt x="29564" y="70396"/>
                </a:cubicBezTo>
                <a:cubicBezTo>
                  <a:pt x="29643" y="70141"/>
                  <a:pt x="29713" y="69851"/>
                  <a:pt x="29784" y="69551"/>
                </a:cubicBezTo>
                <a:cubicBezTo>
                  <a:pt x="29969" y="69225"/>
                  <a:pt x="30154" y="68926"/>
                  <a:pt x="30303" y="68636"/>
                </a:cubicBezTo>
                <a:close/>
                <a:moveTo>
                  <a:pt x="6568" y="67685"/>
                </a:moveTo>
                <a:cubicBezTo>
                  <a:pt x="6638" y="69041"/>
                  <a:pt x="6674" y="70361"/>
                  <a:pt x="6753" y="71717"/>
                </a:cubicBezTo>
                <a:cubicBezTo>
                  <a:pt x="6418" y="71867"/>
                  <a:pt x="6057" y="71972"/>
                  <a:pt x="5723" y="72087"/>
                </a:cubicBezTo>
                <a:cubicBezTo>
                  <a:pt x="5687" y="70687"/>
                  <a:pt x="5617" y="69296"/>
                  <a:pt x="5573" y="67940"/>
                </a:cubicBezTo>
                <a:cubicBezTo>
                  <a:pt x="5908" y="67870"/>
                  <a:pt x="6233" y="67755"/>
                  <a:pt x="6568" y="67685"/>
                </a:cubicBezTo>
                <a:close/>
                <a:moveTo>
                  <a:pt x="14712" y="67790"/>
                </a:moveTo>
                <a:cubicBezTo>
                  <a:pt x="14817" y="69005"/>
                  <a:pt x="14896" y="70247"/>
                  <a:pt x="14967" y="71462"/>
                </a:cubicBezTo>
                <a:cubicBezTo>
                  <a:pt x="14676" y="71682"/>
                  <a:pt x="14377" y="71867"/>
                  <a:pt x="14086" y="72087"/>
                </a:cubicBezTo>
                <a:cubicBezTo>
                  <a:pt x="14016" y="70837"/>
                  <a:pt x="13937" y="69586"/>
                  <a:pt x="13831" y="68345"/>
                </a:cubicBezTo>
                <a:cubicBezTo>
                  <a:pt x="14122" y="68160"/>
                  <a:pt x="14421" y="67975"/>
                  <a:pt x="14712" y="67790"/>
                </a:cubicBezTo>
                <a:close/>
                <a:moveTo>
                  <a:pt x="19483" y="68266"/>
                </a:moveTo>
                <a:cubicBezTo>
                  <a:pt x="19554" y="69366"/>
                  <a:pt x="19589" y="70511"/>
                  <a:pt x="19624" y="71611"/>
                </a:cubicBezTo>
                <a:cubicBezTo>
                  <a:pt x="19404" y="71831"/>
                  <a:pt x="19184" y="72008"/>
                  <a:pt x="18929" y="72192"/>
                </a:cubicBezTo>
                <a:cubicBezTo>
                  <a:pt x="18929" y="71092"/>
                  <a:pt x="18858" y="69956"/>
                  <a:pt x="18779" y="68785"/>
                </a:cubicBezTo>
                <a:cubicBezTo>
                  <a:pt x="18999" y="68600"/>
                  <a:pt x="19219" y="68451"/>
                  <a:pt x="19483" y="68266"/>
                </a:cubicBezTo>
                <a:close/>
                <a:moveTo>
                  <a:pt x="30999" y="69076"/>
                </a:moveTo>
                <a:lnTo>
                  <a:pt x="30999" y="69076"/>
                </a:lnTo>
                <a:cubicBezTo>
                  <a:pt x="30814" y="69851"/>
                  <a:pt x="30559" y="70617"/>
                  <a:pt x="30303" y="71391"/>
                </a:cubicBezTo>
                <a:cubicBezTo>
                  <a:pt x="30083" y="71682"/>
                  <a:pt x="29898" y="71937"/>
                  <a:pt x="29678" y="72228"/>
                </a:cubicBezTo>
                <a:cubicBezTo>
                  <a:pt x="29969" y="71462"/>
                  <a:pt x="30224" y="70731"/>
                  <a:pt x="30444" y="69921"/>
                </a:cubicBezTo>
                <a:cubicBezTo>
                  <a:pt x="30629" y="69630"/>
                  <a:pt x="30814" y="69331"/>
                  <a:pt x="30999" y="69076"/>
                </a:cubicBezTo>
                <a:close/>
                <a:moveTo>
                  <a:pt x="5503" y="67940"/>
                </a:moveTo>
                <a:cubicBezTo>
                  <a:pt x="5573" y="69331"/>
                  <a:pt x="5617" y="70687"/>
                  <a:pt x="5687" y="72087"/>
                </a:cubicBezTo>
                <a:cubicBezTo>
                  <a:pt x="5353" y="72192"/>
                  <a:pt x="4992" y="72307"/>
                  <a:pt x="4657" y="72377"/>
                </a:cubicBezTo>
                <a:cubicBezTo>
                  <a:pt x="4622" y="70986"/>
                  <a:pt x="4587" y="69586"/>
                  <a:pt x="4517" y="68195"/>
                </a:cubicBezTo>
                <a:cubicBezTo>
                  <a:pt x="4842" y="68125"/>
                  <a:pt x="5177" y="68046"/>
                  <a:pt x="5503" y="67940"/>
                </a:cubicBezTo>
                <a:close/>
                <a:moveTo>
                  <a:pt x="39547" y="70176"/>
                </a:moveTo>
                <a:cubicBezTo>
                  <a:pt x="39512" y="70361"/>
                  <a:pt x="39468" y="70581"/>
                  <a:pt x="39468" y="70766"/>
                </a:cubicBezTo>
                <a:cubicBezTo>
                  <a:pt x="39398" y="71206"/>
                  <a:pt x="39398" y="71682"/>
                  <a:pt x="39398" y="72157"/>
                </a:cubicBezTo>
                <a:cubicBezTo>
                  <a:pt x="39028" y="72192"/>
                  <a:pt x="38702" y="72272"/>
                  <a:pt x="38333" y="72377"/>
                </a:cubicBezTo>
                <a:cubicBezTo>
                  <a:pt x="38333" y="71937"/>
                  <a:pt x="38333" y="71497"/>
                  <a:pt x="38412" y="71092"/>
                </a:cubicBezTo>
                <a:cubicBezTo>
                  <a:pt x="38412" y="70837"/>
                  <a:pt x="38447" y="70617"/>
                  <a:pt x="38482" y="70361"/>
                </a:cubicBezTo>
                <a:cubicBezTo>
                  <a:pt x="38852" y="70247"/>
                  <a:pt x="39178" y="70176"/>
                  <a:pt x="39547" y="70176"/>
                </a:cubicBezTo>
                <a:close/>
                <a:moveTo>
                  <a:pt x="26852" y="68856"/>
                </a:moveTo>
                <a:cubicBezTo>
                  <a:pt x="26782" y="69771"/>
                  <a:pt x="26667" y="70687"/>
                  <a:pt x="26526" y="71611"/>
                </a:cubicBezTo>
                <a:cubicBezTo>
                  <a:pt x="26262" y="71867"/>
                  <a:pt x="25972" y="72122"/>
                  <a:pt x="25716" y="72413"/>
                </a:cubicBezTo>
                <a:cubicBezTo>
                  <a:pt x="25822" y="71462"/>
                  <a:pt x="25937" y="70511"/>
                  <a:pt x="25972" y="69551"/>
                </a:cubicBezTo>
                <a:cubicBezTo>
                  <a:pt x="26262" y="69331"/>
                  <a:pt x="26562" y="69076"/>
                  <a:pt x="26852" y="68856"/>
                </a:cubicBezTo>
                <a:close/>
                <a:moveTo>
                  <a:pt x="28983" y="69041"/>
                </a:moveTo>
                <a:lnTo>
                  <a:pt x="28983" y="69041"/>
                </a:lnTo>
                <a:cubicBezTo>
                  <a:pt x="28833" y="69886"/>
                  <a:pt x="28648" y="70731"/>
                  <a:pt x="28428" y="71611"/>
                </a:cubicBezTo>
                <a:cubicBezTo>
                  <a:pt x="28208" y="71902"/>
                  <a:pt x="27988" y="72157"/>
                  <a:pt x="27768" y="72413"/>
                </a:cubicBezTo>
                <a:cubicBezTo>
                  <a:pt x="27988" y="71567"/>
                  <a:pt x="28208" y="70731"/>
                  <a:pt x="28322" y="69851"/>
                </a:cubicBezTo>
                <a:lnTo>
                  <a:pt x="28358" y="69807"/>
                </a:lnTo>
                <a:cubicBezTo>
                  <a:pt x="28578" y="69551"/>
                  <a:pt x="28798" y="69296"/>
                  <a:pt x="28983" y="69041"/>
                </a:cubicBezTo>
                <a:close/>
                <a:moveTo>
                  <a:pt x="31844" y="69516"/>
                </a:moveTo>
                <a:lnTo>
                  <a:pt x="31844" y="69516"/>
                </a:lnTo>
                <a:cubicBezTo>
                  <a:pt x="31624" y="70176"/>
                  <a:pt x="31369" y="70872"/>
                  <a:pt x="31104" y="71532"/>
                </a:cubicBezTo>
                <a:cubicBezTo>
                  <a:pt x="30849" y="71867"/>
                  <a:pt x="30629" y="72157"/>
                  <a:pt x="30374" y="72448"/>
                </a:cubicBezTo>
                <a:cubicBezTo>
                  <a:pt x="30629" y="71752"/>
                  <a:pt x="30884" y="71092"/>
                  <a:pt x="31104" y="70396"/>
                </a:cubicBezTo>
                <a:cubicBezTo>
                  <a:pt x="31325" y="70141"/>
                  <a:pt x="31545" y="69851"/>
                  <a:pt x="31844" y="69516"/>
                </a:cubicBezTo>
                <a:close/>
                <a:moveTo>
                  <a:pt x="36466" y="69736"/>
                </a:moveTo>
                <a:lnTo>
                  <a:pt x="36466" y="69736"/>
                </a:lnTo>
                <a:cubicBezTo>
                  <a:pt x="36352" y="70361"/>
                  <a:pt x="36246" y="70986"/>
                  <a:pt x="36167" y="71682"/>
                </a:cubicBezTo>
                <a:cubicBezTo>
                  <a:pt x="35841" y="71937"/>
                  <a:pt x="35550" y="72192"/>
                  <a:pt x="35251" y="72492"/>
                </a:cubicBezTo>
                <a:cubicBezTo>
                  <a:pt x="35330" y="71787"/>
                  <a:pt x="35401" y="71171"/>
                  <a:pt x="35550" y="70546"/>
                </a:cubicBezTo>
                <a:cubicBezTo>
                  <a:pt x="35841" y="70247"/>
                  <a:pt x="36167" y="69991"/>
                  <a:pt x="36466" y="69736"/>
                </a:cubicBezTo>
                <a:close/>
                <a:moveTo>
                  <a:pt x="23225" y="68671"/>
                </a:moveTo>
                <a:cubicBezTo>
                  <a:pt x="23260" y="69701"/>
                  <a:pt x="23260" y="70731"/>
                  <a:pt x="23225" y="71752"/>
                </a:cubicBezTo>
                <a:cubicBezTo>
                  <a:pt x="22961" y="72008"/>
                  <a:pt x="22670" y="72272"/>
                  <a:pt x="22415" y="72527"/>
                </a:cubicBezTo>
                <a:cubicBezTo>
                  <a:pt x="22415" y="71497"/>
                  <a:pt x="22415" y="70432"/>
                  <a:pt x="22380" y="69410"/>
                </a:cubicBezTo>
                <a:cubicBezTo>
                  <a:pt x="22670" y="69146"/>
                  <a:pt x="22961" y="68926"/>
                  <a:pt x="23225" y="68671"/>
                </a:cubicBezTo>
                <a:close/>
                <a:moveTo>
                  <a:pt x="34961" y="69630"/>
                </a:moveTo>
                <a:lnTo>
                  <a:pt x="34961" y="69630"/>
                </a:lnTo>
                <a:cubicBezTo>
                  <a:pt x="34776" y="70212"/>
                  <a:pt x="34626" y="70837"/>
                  <a:pt x="34520" y="71497"/>
                </a:cubicBezTo>
                <a:cubicBezTo>
                  <a:pt x="34230" y="71831"/>
                  <a:pt x="33931" y="72157"/>
                  <a:pt x="33605" y="72527"/>
                </a:cubicBezTo>
                <a:cubicBezTo>
                  <a:pt x="33746" y="71831"/>
                  <a:pt x="33895" y="71171"/>
                  <a:pt x="34080" y="70546"/>
                </a:cubicBezTo>
                <a:cubicBezTo>
                  <a:pt x="34371" y="70212"/>
                  <a:pt x="34670" y="69921"/>
                  <a:pt x="34961" y="69630"/>
                </a:cubicBezTo>
                <a:close/>
                <a:moveTo>
                  <a:pt x="32760" y="69701"/>
                </a:moveTo>
                <a:lnTo>
                  <a:pt x="32760" y="69701"/>
                </a:lnTo>
                <a:cubicBezTo>
                  <a:pt x="32689" y="69921"/>
                  <a:pt x="32575" y="70141"/>
                  <a:pt x="32504" y="70361"/>
                </a:cubicBezTo>
                <a:cubicBezTo>
                  <a:pt x="32425" y="70546"/>
                  <a:pt x="32319" y="70766"/>
                  <a:pt x="32249" y="70951"/>
                </a:cubicBezTo>
                <a:cubicBezTo>
                  <a:pt x="32135" y="71206"/>
                  <a:pt x="32064" y="71426"/>
                  <a:pt x="31950" y="71647"/>
                </a:cubicBezTo>
                <a:cubicBezTo>
                  <a:pt x="31694" y="71972"/>
                  <a:pt x="31439" y="72272"/>
                  <a:pt x="31184" y="72597"/>
                </a:cubicBezTo>
                <a:cubicBezTo>
                  <a:pt x="31219" y="72492"/>
                  <a:pt x="31289" y="72377"/>
                  <a:pt x="31325" y="72272"/>
                </a:cubicBezTo>
                <a:cubicBezTo>
                  <a:pt x="31474" y="71831"/>
                  <a:pt x="31659" y="71391"/>
                  <a:pt x="31809" y="70986"/>
                </a:cubicBezTo>
                <a:cubicBezTo>
                  <a:pt x="31879" y="70872"/>
                  <a:pt x="31914" y="70731"/>
                  <a:pt x="31950" y="70617"/>
                </a:cubicBezTo>
                <a:cubicBezTo>
                  <a:pt x="32249" y="70326"/>
                  <a:pt x="32504" y="70027"/>
                  <a:pt x="32760" y="69701"/>
                </a:cubicBezTo>
                <a:close/>
                <a:moveTo>
                  <a:pt x="33790" y="69666"/>
                </a:moveTo>
                <a:lnTo>
                  <a:pt x="33790" y="69666"/>
                </a:lnTo>
                <a:cubicBezTo>
                  <a:pt x="33526" y="70291"/>
                  <a:pt x="33305" y="70907"/>
                  <a:pt x="33085" y="71611"/>
                </a:cubicBezTo>
                <a:cubicBezTo>
                  <a:pt x="32830" y="71937"/>
                  <a:pt x="32575" y="72272"/>
                  <a:pt x="32284" y="72597"/>
                </a:cubicBezTo>
                <a:cubicBezTo>
                  <a:pt x="32504" y="71867"/>
                  <a:pt x="32760" y="71206"/>
                  <a:pt x="33015" y="70546"/>
                </a:cubicBezTo>
                <a:cubicBezTo>
                  <a:pt x="33270" y="70247"/>
                  <a:pt x="33526" y="69956"/>
                  <a:pt x="33790" y="69666"/>
                </a:cubicBezTo>
                <a:close/>
                <a:moveTo>
                  <a:pt x="4473" y="68195"/>
                </a:moveTo>
                <a:cubicBezTo>
                  <a:pt x="4517" y="69586"/>
                  <a:pt x="4552" y="70986"/>
                  <a:pt x="4622" y="72413"/>
                </a:cubicBezTo>
                <a:cubicBezTo>
                  <a:pt x="4252" y="72492"/>
                  <a:pt x="3927" y="72597"/>
                  <a:pt x="3592" y="72668"/>
                </a:cubicBezTo>
                <a:cubicBezTo>
                  <a:pt x="3557" y="71242"/>
                  <a:pt x="3522" y="69807"/>
                  <a:pt x="3486" y="68380"/>
                </a:cubicBezTo>
                <a:cubicBezTo>
                  <a:pt x="3812" y="68345"/>
                  <a:pt x="4147" y="68266"/>
                  <a:pt x="4473" y="68195"/>
                </a:cubicBezTo>
                <a:close/>
                <a:moveTo>
                  <a:pt x="13761" y="68380"/>
                </a:moveTo>
                <a:cubicBezTo>
                  <a:pt x="13866" y="69630"/>
                  <a:pt x="13937" y="70872"/>
                  <a:pt x="14016" y="72122"/>
                </a:cubicBezTo>
                <a:cubicBezTo>
                  <a:pt x="13717" y="72307"/>
                  <a:pt x="13426" y="72527"/>
                  <a:pt x="13100" y="72712"/>
                </a:cubicBezTo>
                <a:cubicBezTo>
                  <a:pt x="13056" y="71426"/>
                  <a:pt x="12951" y="70176"/>
                  <a:pt x="12880" y="68891"/>
                </a:cubicBezTo>
                <a:cubicBezTo>
                  <a:pt x="13171" y="68706"/>
                  <a:pt x="13461" y="68565"/>
                  <a:pt x="13761" y="68380"/>
                </a:cubicBezTo>
                <a:close/>
                <a:moveTo>
                  <a:pt x="3416" y="68380"/>
                </a:moveTo>
                <a:cubicBezTo>
                  <a:pt x="3451" y="69807"/>
                  <a:pt x="3486" y="71242"/>
                  <a:pt x="3522" y="72668"/>
                </a:cubicBezTo>
                <a:cubicBezTo>
                  <a:pt x="3196" y="72747"/>
                  <a:pt x="2861" y="72817"/>
                  <a:pt x="2536" y="72888"/>
                </a:cubicBezTo>
                <a:cubicBezTo>
                  <a:pt x="2492" y="71462"/>
                  <a:pt x="2456" y="69991"/>
                  <a:pt x="2421" y="68565"/>
                </a:cubicBezTo>
                <a:cubicBezTo>
                  <a:pt x="2756" y="68530"/>
                  <a:pt x="3081" y="68451"/>
                  <a:pt x="3416" y="68380"/>
                </a:cubicBezTo>
                <a:close/>
                <a:moveTo>
                  <a:pt x="38412" y="70396"/>
                </a:moveTo>
                <a:lnTo>
                  <a:pt x="38412" y="70396"/>
                </a:lnTo>
                <a:cubicBezTo>
                  <a:pt x="38368" y="70617"/>
                  <a:pt x="38368" y="70837"/>
                  <a:pt x="38333" y="71092"/>
                </a:cubicBezTo>
                <a:cubicBezTo>
                  <a:pt x="38297" y="71497"/>
                  <a:pt x="38297" y="71937"/>
                  <a:pt x="38297" y="72377"/>
                </a:cubicBezTo>
                <a:cubicBezTo>
                  <a:pt x="37928" y="72527"/>
                  <a:pt x="37567" y="72668"/>
                  <a:pt x="37197" y="72888"/>
                </a:cubicBezTo>
                <a:cubicBezTo>
                  <a:pt x="37197" y="72492"/>
                  <a:pt x="37197" y="72087"/>
                  <a:pt x="37232" y="71717"/>
                </a:cubicBezTo>
                <a:cubicBezTo>
                  <a:pt x="37267" y="71462"/>
                  <a:pt x="37267" y="71171"/>
                  <a:pt x="37311" y="70907"/>
                </a:cubicBezTo>
                <a:cubicBezTo>
                  <a:pt x="37707" y="70687"/>
                  <a:pt x="38077" y="70511"/>
                  <a:pt x="38412" y="70396"/>
                </a:cubicBezTo>
                <a:close/>
                <a:moveTo>
                  <a:pt x="29678" y="69701"/>
                </a:moveTo>
                <a:cubicBezTo>
                  <a:pt x="29643" y="69921"/>
                  <a:pt x="29608" y="70176"/>
                  <a:pt x="29529" y="70396"/>
                </a:cubicBezTo>
                <a:cubicBezTo>
                  <a:pt x="29388" y="70951"/>
                  <a:pt x="29238" y="71497"/>
                  <a:pt x="29053" y="72008"/>
                </a:cubicBezTo>
                <a:cubicBezTo>
                  <a:pt x="28833" y="72342"/>
                  <a:pt x="28648" y="72633"/>
                  <a:pt x="28463" y="72932"/>
                </a:cubicBezTo>
                <a:cubicBezTo>
                  <a:pt x="28578" y="72562"/>
                  <a:pt x="28727" y="72192"/>
                  <a:pt x="28833" y="71787"/>
                </a:cubicBezTo>
                <a:cubicBezTo>
                  <a:pt x="28948" y="71391"/>
                  <a:pt x="29053" y="71021"/>
                  <a:pt x="29124" y="70617"/>
                </a:cubicBezTo>
                <a:cubicBezTo>
                  <a:pt x="29344" y="70326"/>
                  <a:pt x="29529" y="69991"/>
                  <a:pt x="29678" y="69701"/>
                </a:cubicBezTo>
                <a:close/>
                <a:moveTo>
                  <a:pt x="18744" y="68821"/>
                </a:moveTo>
                <a:cubicBezTo>
                  <a:pt x="18823" y="69956"/>
                  <a:pt x="18858" y="71092"/>
                  <a:pt x="18893" y="72228"/>
                </a:cubicBezTo>
                <a:cubicBezTo>
                  <a:pt x="18603" y="72492"/>
                  <a:pt x="18304" y="72712"/>
                  <a:pt x="18013" y="72967"/>
                </a:cubicBezTo>
                <a:cubicBezTo>
                  <a:pt x="17978" y="71787"/>
                  <a:pt x="17899" y="70652"/>
                  <a:pt x="17828" y="69481"/>
                </a:cubicBezTo>
                <a:cubicBezTo>
                  <a:pt x="18163" y="69261"/>
                  <a:pt x="18453" y="69041"/>
                  <a:pt x="18744" y="68821"/>
                </a:cubicBezTo>
                <a:close/>
                <a:moveTo>
                  <a:pt x="2386" y="68565"/>
                </a:moveTo>
                <a:cubicBezTo>
                  <a:pt x="2421" y="69991"/>
                  <a:pt x="2421" y="71462"/>
                  <a:pt x="2456" y="72888"/>
                </a:cubicBezTo>
                <a:cubicBezTo>
                  <a:pt x="2131" y="72967"/>
                  <a:pt x="1796" y="73038"/>
                  <a:pt x="1435" y="73073"/>
                </a:cubicBezTo>
                <a:cubicBezTo>
                  <a:pt x="1435" y="71611"/>
                  <a:pt x="1391" y="70141"/>
                  <a:pt x="1391" y="68706"/>
                </a:cubicBezTo>
                <a:cubicBezTo>
                  <a:pt x="1726" y="68671"/>
                  <a:pt x="2051" y="68600"/>
                  <a:pt x="2386" y="68565"/>
                </a:cubicBezTo>
                <a:close/>
                <a:moveTo>
                  <a:pt x="30339" y="70106"/>
                </a:moveTo>
                <a:lnTo>
                  <a:pt x="30339" y="70106"/>
                </a:lnTo>
                <a:cubicBezTo>
                  <a:pt x="30118" y="70872"/>
                  <a:pt x="29863" y="71647"/>
                  <a:pt x="29564" y="72377"/>
                </a:cubicBezTo>
                <a:cubicBezTo>
                  <a:pt x="29388" y="72633"/>
                  <a:pt x="29238" y="72853"/>
                  <a:pt x="29053" y="73108"/>
                </a:cubicBezTo>
                <a:cubicBezTo>
                  <a:pt x="29308" y="72377"/>
                  <a:pt x="29564" y="71682"/>
                  <a:pt x="29828" y="70907"/>
                </a:cubicBezTo>
                <a:cubicBezTo>
                  <a:pt x="29969" y="70652"/>
                  <a:pt x="30154" y="70361"/>
                  <a:pt x="30339" y="70106"/>
                </a:cubicBezTo>
                <a:close/>
                <a:moveTo>
                  <a:pt x="1321" y="68706"/>
                </a:moveTo>
                <a:cubicBezTo>
                  <a:pt x="1356" y="70176"/>
                  <a:pt x="1356" y="71611"/>
                  <a:pt x="1391" y="73073"/>
                </a:cubicBezTo>
                <a:cubicBezTo>
                  <a:pt x="1030" y="73152"/>
                  <a:pt x="696" y="73187"/>
                  <a:pt x="370" y="73222"/>
                </a:cubicBezTo>
                <a:cubicBezTo>
                  <a:pt x="370" y="71752"/>
                  <a:pt x="335" y="70247"/>
                  <a:pt x="335" y="68785"/>
                </a:cubicBezTo>
                <a:cubicBezTo>
                  <a:pt x="660" y="68785"/>
                  <a:pt x="995" y="68750"/>
                  <a:pt x="1321" y="68706"/>
                </a:cubicBezTo>
                <a:close/>
                <a:moveTo>
                  <a:pt x="25901" y="69586"/>
                </a:moveTo>
                <a:lnTo>
                  <a:pt x="25901" y="69586"/>
                </a:lnTo>
                <a:cubicBezTo>
                  <a:pt x="25866" y="70546"/>
                  <a:pt x="25787" y="71497"/>
                  <a:pt x="25646" y="72448"/>
                </a:cubicBezTo>
                <a:cubicBezTo>
                  <a:pt x="25382" y="72712"/>
                  <a:pt x="25091" y="72967"/>
                  <a:pt x="24836" y="73222"/>
                </a:cubicBezTo>
                <a:cubicBezTo>
                  <a:pt x="24942" y="72272"/>
                  <a:pt x="25021" y="71277"/>
                  <a:pt x="25056" y="70291"/>
                </a:cubicBezTo>
                <a:cubicBezTo>
                  <a:pt x="25162" y="70212"/>
                  <a:pt x="25276" y="70106"/>
                  <a:pt x="25382" y="70027"/>
                </a:cubicBezTo>
                <a:cubicBezTo>
                  <a:pt x="25567" y="69886"/>
                  <a:pt x="25752" y="69736"/>
                  <a:pt x="25901" y="69586"/>
                </a:cubicBezTo>
                <a:close/>
                <a:moveTo>
                  <a:pt x="22345" y="69446"/>
                </a:moveTo>
                <a:cubicBezTo>
                  <a:pt x="22380" y="70467"/>
                  <a:pt x="22380" y="71497"/>
                  <a:pt x="22345" y="72562"/>
                </a:cubicBezTo>
                <a:cubicBezTo>
                  <a:pt x="22045" y="72817"/>
                  <a:pt x="21790" y="73038"/>
                  <a:pt x="21499" y="73293"/>
                </a:cubicBezTo>
                <a:cubicBezTo>
                  <a:pt x="21535" y="72272"/>
                  <a:pt x="21535" y="71206"/>
                  <a:pt x="21499" y="70141"/>
                </a:cubicBezTo>
                <a:cubicBezTo>
                  <a:pt x="21755" y="69921"/>
                  <a:pt x="22045" y="69666"/>
                  <a:pt x="22345" y="69446"/>
                </a:cubicBezTo>
                <a:close/>
                <a:moveTo>
                  <a:pt x="12801" y="68926"/>
                </a:moveTo>
                <a:cubicBezTo>
                  <a:pt x="12916" y="70212"/>
                  <a:pt x="12986" y="71462"/>
                  <a:pt x="13056" y="72747"/>
                </a:cubicBezTo>
                <a:cubicBezTo>
                  <a:pt x="12731" y="72932"/>
                  <a:pt x="12440" y="73108"/>
                  <a:pt x="12106" y="73328"/>
                </a:cubicBezTo>
                <a:cubicBezTo>
                  <a:pt x="12070" y="72008"/>
                  <a:pt x="12000" y="70731"/>
                  <a:pt x="11885" y="69446"/>
                </a:cubicBezTo>
                <a:cubicBezTo>
                  <a:pt x="12220" y="69261"/>
                  <a:pt x="12511" y="69111"/>
                  <a:pt x="12801" y="68926"/>
                </a:cubicBezTo>
                <a:close/>
                <a:moveTo>
                  <a:pt x="625" y="0"/>
                </a:moveTo>
                <a:lnTo>
                  <a:pt x="625" y="1506"/>
                </a:lnTo>
                <a:cubicBezTo>
                  <a:pt x="405" y="1435"/>
                  <a:pt x="220" y="1356"/>
                  <a:pt x="0" y="1286"/>
                </a:cubicBezTo>
                <a:lnTo>
                  <a:pt x="0" y="1356"/>
                </a:lnTo>
                <a:cubicBezTo>
                  <a:pt x="220" y="1400"/>
                  <a:pt x="405" y="1470"/>
                  <a:pt x="625" y="1576"/>
                </a:cubicBezTo>
                <a:cubicBezTo>
                  <a:pt x="625" y="3046"/>
                  <a:pt x="590" y="4552"/>
                  <a:pt x="590" y="6057"/>
                </a:cubicBezTo>
                <a:cubicBezTo>
                  <a:pt x="405" y="5978"/>
                  <a:pt x="185" y="5908"/>
                  <a:pt x="0" y="5837"/>
                </a:cubicBezTo>
                <a:lnTo>
                  <a:pt x="0" y="5908"/>
                </a:lnTo>
                <a:cubicBezTo>
                  <a:pt x="185" y="5978"/>
                  <a:pt x="405" y="6022"/>
                  <a:pt x="590" y="6093"/>
                </a:cubicBezTo>
                <a:lnTo>
                  <a:pt x="590" y="10565"/>
                </a:lnTo>
                <a:cubicBezTo>
                  <a:pt x="405" y="10530"/>
                  <a:pt x="185" y="10459"/>
                  <a:pt x="0" y="10380"/>
                </a:cubicBezTo>
                <a:lnTo>
                  <a:pt x="0" y="10459"/>
                </a:lnTo>
                <a:cubicBezTo>
                  <a:pt x="185" y="10494"/>
                  <a:pt x="405" y="10565"/>
                  <a:pt x="590" y="10644"/>
                </a:cubicBezTo>
                <a:lnTo>
                  <a:pt x="590" y="15117"/>
                </a:lnTo>
                <a:cubicBezTo>
                  <a:pt x="405" y="15046"/>
                  <a:pt x="185" y="14967"/>
                  <a:pt x="0" y="14932"/>
                </a:cubicBezTo>
                <a:lnTo>
                  <a:pt x="0" y="14967"/>
                </a:lnTo>
                <a:cubicBezTo>
                  <a:pt x="185" y="15046"/>
                  <a:pt x="405" y="15081"/>
                  <a:pt x="590" y="15152"/>
                </a:cubicBezTo>
                <a:cubicBezTo>
                  <a:pt x="625" y="16622"/>
                  <a:pt x="625" y="18128"/>
                  <a:pt x="625" y="19589"/>
                </a:cubicBezTo>
                <a:cubicBezTo>
                  <a:pt x="405" y="19519"/>
                  <a:pt x="220" y="19483"/>
                  <a:pt x="0" y="19404"/>
                </a:cubicBezTo>
                <a:lnTo>
                  <a:pt x="0" y="19483"/>
                </a:lnTo>
                <a:cubicBezTo>
                  <a:pt x="220" y="19519"/>
                  <a:pt x="405" y="19589"/>
                  <a:pt x="625" y="19624"/>
                </a:cubicBezTo>
                <a:cubicBezTo>
                  <a:pt x="625" y="21130"/>
                  <a:pt x="625" y="22600"/>
                  <a:pt x="660" y="24070"/>
                </a:cubicBezTo>
                <a:cubicBezTo>
                  <a:pt x="440" y="23991"/>
                  <a:pt x="220" y="23956"/>
                  <a:pt x="0" y="23920"/>
                </a:cubicBezTo>
                <a:lnTo>
                  <a:pt x="0" y="23956"/>
                </a:lnTo>
                <a:cubicBezTo>
                  <a:pt x="220" y="24026"/>
                  <a:pt x="440" y="24070"/>
                  <a:pt x="660" y="24141"/>
                </a:cubicBezTo>
                <a:cubicBezTo>
                  <a:pt x="660" y="25611"/>
                  <a:pt x="696" y="27072"/>
                  <a:pt x="696" y="28543"/>
                </a:cubicBezTo>
                <a:cubicBezTo>
                  <a:pt x="476" y="28507"/>
                  <a:pt x="220" y="28428"/>
                  <a:pt x="0" y="28393"/>
                </a:cubicBezTo>
                <a:lnTo>
                  <a:pt x="0" y="28472"/>
                </a:lnTo>
                <a:cubicBezTo>
                  <a:pt x="220" y="28507"/>
                  <a:pt x="476" y="28543"/>
                  <a:pt x="696" y="28613"/>
                </a:cubicBezTo>
                <a:cubicBezTo>
                  <a:pt x="696" y="30083"/>
                  <a:pt x="731" y="31553"/>
                  <a:pt x="731" y="33015"/>
                </a:cubicBezTo>
                <a:cubicBezTo>
                  <a:pt x="511" y="32980"/>
                  <a:pt x="255" y="32945"/>
                  <a:pt x="0" y="32909"/>
                </a:cubicBezTo>
                <a:lnTo>
                  <a:pt x="0" y="32945"/>
                </a:lnTo>
                <a:lnTo>
                  <a:pt x="0" y="32945"/>
                </a:lnTo>
                <a:cubicBezTo>
                  <a:pt x="255" y="32980"/>
                  <a:pt x="511" y="33015"/>
                  <a:pt x="731" y="33094"/>
                </a:cubicBezTo>
                <a:cubicBezTo>
                  <a:pt x="775" y="34556"/>
                  <a:pt x="775" y="36026"/>
                  <a:pt x="810" y="37496"/>
                </a:cubicBezTo>
                <a:cubicBezTo>
                  <a:pt x="555" y="37452"/>
                  <a:pt x="291" y="37417"/>
                  <a:pt x="35" y="37382"/>
                </a:cubicBezTo>
                <a:cubicBezTo>
                  <a:pt x="35" y="35911"/>
                  <a:pt x="0" y="34450"/>
                  <a:pt x="0" y="32945"/>
                </a:cubicBezTo>
                <a:lnTo>
                  <a:pt x="0" y="39213"/>
                </a:lnTo>
                <a:lnTo>
                  <a:pt x="0" y="41898"/>
                </a:lnTo>
                <a:lnTo>
                  <a:pt x="0" y="41933"/>
                </a:lnTo>
                <a:cubicBezTo>
                  <a:pt x="35" y="43395"/>
                  <a:pt x="35" y="44900"/>
                  <a:pt x="71" y="46371"/>
                </a:cubicBezTo>
                <a:lnTo>
                  <a:pt x="0" y="46371"/>
                </a:lnTo>
                <a:lnTo>
                  <a:pt x="0" y="46406"/>
                </a:lnTo>
                <a:lnTo>
                  <a:pt x="71" y="46406"/>
                </a:lnTo>
                <a:cubicBezTo>
                  <a:pt x="71" y="47876"/>
                  <a:pt x="71" y="49381"/>
                  <a:pt x="115" y="50808"/>
                </a:cubicBezTo>
                <a:lnTo>
                  <a:pt x="0" y="50808"/>
                </a:lnTo>
                <a:lnTo>
                  <a:pt x="0" y="50878"/>
                </a:lnTo>
                <a:lnTo>
                  <a:pt x="115" y="50878"/>
                </a:lnTo>
                <a:lnTo>
                  <a:pt x="115" y="53299"/>
                </a:lnTo>
                <a:cubicBezTo>
                  <a:pt x="150" y="53959"/>
                  <a:pt x="150" y="54664"/>
                  <a:pt x="150" y="55324"/>
                </a:cubicBezTo>
                <a:lnTo>
                  <a:pt x="0" y="55324"/>
                </a:lnTo>
                <a:lnTo>
                  <a:pt x="0" y="55359"/>
                </a:lnTo>
                <a:lnTo>
                  <a:pt x="150" y="55359"/>
                </a:lnTo>
                <a:cubicBezTo>
                  <a:pt x="150" y="56821"/>
                  <a:pt x="185" y="58326"/>
                  <a:pt x="185" y="59832"/>
                </a:cubicBezTo>
                <a:lnTo>
                  <a:pt x="0" y="59832"/>
                </a:lnTo>
                <a:lnTo>
                  <a:pt x="0" y="59867"/>
                </a:lnTo>
                <a:lnTo>
                  <a:pt x="185" y="59867"/>
                </a:lnTo>
                <a:cubicBezTo>
                  <a:pt x="220" y="61337"/>
                  <a:pt x="220" y="62807"/>
                  <a:pt x="220" y="64304"/>
                </a:cubicBezTo>
                <a:lnTo>
                  <a:pt x="0" y="64304"/>
                </a:lnTo>
                <a:lnTo>
                  <a:pt x="0" y="64383"/>
                </a:lnTo>
                <a:cubicBezTo>
                  <a:pt x="71" y="64383"/>
                  <a:pt x="150" y="64348"/>
                  <a:pt x="220" y="64348"/>
                </a:cubicBezTo>
                <a:cubicBezTo>
                  <a:pt x="255" y="65810"/>
                  <a:pt x="255" y="67280"/>
                  <a:pt x="255" y="68750"/>
                </a:cubicBezTo>
                <a:lnTo>
                  <a:pt x="0" y="68750"/>
                </a:lnTo>
                <a:lnTo>
                  <a:pt x="0" y="68821"/>
                </a:lnTo>
                <a:cubicBezTo>
                  <a:pt x="71" y="68821"/>
                  <a:pt x="185" y="68821"/>
                  <a:pt x="255" y="68785"/>
                </a:cubicBezTo>
                <a:cubicBezTo>
                  <a:pt x="291" y="70291"/>
                  <a:pt x="291" y="71752"/>
                  <a:pt x="291" y="73222"/>
                </a:cubicBezTo>
                <a:cubicBezTo>
                  <a:pt x="220" y="73222"/>
                  <a:pt x="115" y="73222"/>
                  <a:pt x="0" y="73258"/>
                </a:cubicBezTo>
                <a:lnTo>
                  <a:pt x="0" y="73293"/>
                </a:lnTo>
                <a:lnTo>
                  <a:pt x="291" y="73293"/>
                </a:lnTo>
                <a:lnTo>
                  <a:pt x="291" y="73372"/>
                </a:lnTo>
                <a:lnTo>
                  <a:pt x="370" y="73372"/>
                </a:lnTo>
                <a:lnTo>
                  <a:pt x="370" y="73258"/>
                </a:lnTo>
                <a:cubicBezTo>
                  <a:pt x="696" y="73222"/>
                  <a:pt x="1030" y="73187"/>
                  <a:pt x="1391" y="73152"/>
                </a:cubicBezTo>
                <a:lnTo>
                  <a:pt x="1391" y="73372"/>
                </a:lnTo>
                <a:lnTo>
                  <a:pt x="1435" y="73372"/>
                </a:lnTo>
                <a:lnTo>
                  <a:pt x="1435" y="73152"/>
                </a:lnTo>
                <a:cubicBezTo>
                  <a:pt x="1796" y="73073"/>
                  <a:pt x="2131" y="73038"/>
                  <a:pt x="2456" y="72967"/>
                </a:cubicBezTo>
                <a:lnTo>
                  <a:pt x="2456" y="73372"/>
                </a:lnTo>
                <a:lnTo>
                  <a:pt x="2536" y="73372"/>
                </a:lnTo>
                <a:lnTo>
                  <a:pt x="2536" y="72967"/>
                </a:lnTo>
                <a:cubicBezTo>
                  <a:pt x="2861" y="72888"/>
                  <a:pt x="3196" y="72817"/>
                  <a:pt x="3522" y="72747"/>
                </a:cubicBezTo>
                <a:cubicBezTo>
                  <a:pt x="3522" y="72932"/>
                  <a:pt x="3522" y="73152"/>
                  <a:pt x="3557" y="73372"/>
                </a:cubicBezTo>
                <a:lnTo>
                  <a:pt x="3592" y="73372"/>
                </a:lnTo>
                <a:lnTo>
                  <a:pt x="3592" y="72712"/>
                </a:lnTo>
                <a:cubicBezTo>
                  <a:pt x="3927" y="72633"/>
                  <a:pt x="4252" y="72562"/>
                  <a:pt x="4622" y="72448"/>
                </a:cubicBezTo>
                <a:lnTo>
                  <a:pt x="4622" y="73372"/>
                </a:lnTo>
                <a:lnTo>
                  <a:pt x="4693" y="73372"/>
                </a:lnTo>
                <a:cubicBezTo>
                  <a:pt x="4693" y="73073"/>
                  <a:pt x="4657" y="72747"/>
                  <a:pt x="4657" y="72448"/>
                </a:cubicBezTo>
                <a:cubicBezTo>
                  <a:pt x="4992" y="72342"/>
                  <a:pt x="5318" y="72272"/>
                  <a:pt x="5687" y="72157"/>
                </a:cubicBezTo>
                <a:cubicBezTo>
                  <a:pt x="5687" y="72562"/>
                  <a:pt x="5687" y="72967"/>
                  <a:pt x="5723" y="73372"/>
                </a:cubicBezTo>
                <a:lnTo>
                  <a:pt x="5758" y="73372"/>
                </a:lnTo>
                <a:cubicBezTo>
                  <a:pt x="5758" y="72967"/>
                  <a:pt x="5758" y="72527"/>
                  <a:pt x="5723" y="72122"/>
                </a:cubicBezTo>
                <a:cubicBezTo>
                  <a:pt x="6057" y="72008"/>
                  <a:pt x="6418" y="71902"/>
                  <a:pt x="6753" y="71787"/>
                </a:cubicBezTo>
                <a:cubicBezTo>
                  <a:pt x="6753" y="72307"/>
                  <a:pt x="6788" y="72817"/>
                  <a:pt x="6788" y="73372"/>
                </a:cubicBezTo>
                <a:lnTo>
                  <a:pt x="6858" y="73372"/>
                </a:lnTo>
                <a:cubicBezTo>
                  <a:pt x="6823" y="72817"/>
                  <a:pt x="6823" y="72307"/>
                  <a:pt x="6788" y="71752"/>
                </a:cubicBezTo>
                <a:cubicBezTo>
                  <a:pt x="7114" y="71647"/>
                  <a:pt x="7483" y="71497"/>
                  <a:pt x="7818" y="71391"/>
                </a:cubicBezTo>
                <a:cubicBezTo>
                  <a:pt x="7853" y="72052"/>
                  <a:pt x="7853" y="72712"/>
                  <a:pt x="7888" y="73372"/>
                </a:cubicBezTo>
                <a:lnTo>
                  <a:pt x="7959" y="73372"/>
                </a:lnTo>
                <a:cubicBezTo>
                  <a:pt x="7924" y="72712"/>
                  <a:pt x="7888" y="72008"/>
                  <a:pt x="7853" y="71347"/>
                </a:cubicBezTo>
                <a:cubicBezTo>
                  <a:pt x="8214" y="71206"/>
                  <a:pt x="8549" y="71057"/>
                  <a:pt x="8875" y="70907"/>
                </a:cubicBezTo>
                <a:cubicBezTo>
                  <a:pt x="8919" y="71717"/>
                  <a:pt x="8954" y="72562"/>
                  <a:pt x="8989" y="73372"/>
                </a:cubicBezTo>
                <a:lnTo>
                  <a:pt x="9059" y="73372"/>
                </a:lnTo>
                <a:cubicBezTo>
                  <a:pt x="9024" y="72527"/>
                  <a:pt x="8989" y="71717"/>
                  <a:pt x="8954" y="70907"/>
                </a:cubicBezTo>
                <a:cubicBezTo>
                  <a:pt x="9244" y="70766"/>
                  <a:pt x="9579" y="70617"/>
                  <a:pt x="9905" y="70467"/>
                </a:cubicBezTo>
                <a:cubicBezTo>
                  <a:pt x="9940" y="71426"/>
                  <a:pt x="9975" y="72377"/>
                  <a:pt x="10054" y="73372"/>
                </a:cubicBezTo>
                <a:lnTo>
                  <a:pt x="10089" y="73372"/>
                </a:lnTo>
                <a:cubicBezTo>
                  <a:pt x="10054" y="72377"/>
                  <a:pt x="10019" y="71426"/>
                  <a:pt x="9940" y="70432"/>
                </a:cubicBezTo>
                <a:cubicBezTo>
                  <a:pt x="10089" y="70361"/>
                  <a:pt x="10195" y="70291"/>
                  <a:pt x="10345" y="70247"/>
                </a:cubicBezTo>
                <a:cubicBezTo>
                  <a:pt x="10530" y="70141"/>
                  <a:pt x="10679" y="70071"/>
                  <a:pt x="10855" y="69991"/>
                </a:cubicBezTo>
                <a:cubicBezTo>
                  <a:pt x="10935" y="71092"/>
                  <a:pt x="11005" y="72228"/>
                  <a:pt x="11040" y="73372"/>
                </a:cubicBezTo>
                <a:lnTo>
                  <a:pt x="11120" y="73372"/>
                </a:lnTo>
                <a:cubicBezTo>
                  <a:pt x="11040" y="72228"/>
                  <a:pt x="11005" y="71092"/>
                  <a:pt x="10935" y="69956"/>
                </a:cubicBezTo>
                <a:cubicBezTo>
                  <a:pt x="11225" y="69807"/>
                  <a:pt x="11516" y="69630"/>
                  <a:pt x="11850" y="69481"/>
                </a:cubicBezTo>
                <a:cubicBezTo>
                  <a:pt x="11921" y="70766"/>
                  <a:pt x="12000" y="72052"/>
                  <a:pt x="12070" y="73328"/>
                </a:cubicBezTo>
                <a:cubicBezTo>
                  <a:pt x="12070" y="73372"/>
                  <a:pt x="12070" y="73372"/>
                  <a:pt x="12035" y="73372"/>
                </a:cubicBezTo>
                <a:lnTo>
                  <a:pt x="12141" y="73372"/>
                </a:lnTo>
                <a:cubicBezTo>
                  <a:pt x="12475" y="73187"/>
                  <a:pt x="12766" y="73002"/>
                  <a:pt x="13056" y="72817"/>
                </a:cubicBezTo>
                <a:cubicBezTo>
                  <a:pt x="13056" y="73002"/>
                  <a:pt x="13056" y="73187"/>
                  <a:pt x="13100" y="73372"/>
                </a:cubicBezTo>
                <a:lnTo>
                  <a:pt x="13136" y="73372"/>
                </a:lnTo>
                <a:cubicBezTo>
                  <a:pt x="13136" y="73187"/>
                  <a:pt x="13136" y="72967"/>
                  <a:pt x="13100" y="72782"/>
                </a:cubicBezTo>
                <a:cubicBezTo>
                  <a:pt x="13426" y="72562"/>
                  <a:pt x="13717" y="72377"/>
                  <a:pt x="14016" y="72192"/>
                </a:cubicBezTo>
                <a:cubicBezTo>
                  <a:pt x="14051" y="72562"/>
                  <a:pt x="14051" y="72967"/>
                  <a:pt x="14086" y="73372"/>
                </a:cubicBezTo>
                <a:lnTo>
                  <a:pt x="14122" y="73372"/>
                </a:lnTo>
                <a:cubicBezTo>
                  <a:pt x="14122" y="72967"/>
                  <a:pt x="14086" y="72562"/>
                  <a:pt x="14086" y="72157"/>
                </a:cubicBezTo>
                <a:cubicBezTo>
                  <a:pt x="14377" y="71937"/>
                  <a:pt x="14676" y="71752"/>
                  <a:pt x="14967" y="71532"/>
                </a:cubicBezTo>
                <a:cubicBezTo>
                  <a:pt x="15002" y="72157"/>
                  <a:pt x="15037" y="72747"/>
                  <a:pt x="15081" y="73372"/>
                </a:cubicBezTo>
                <a:lnTo>
                  <a:pt x="15117" y="73372"/>
                </a:lnTo>
                <a:cubicBezTo>
                  <a:pt x="15117" y="72747"/>
                  <a:pt x="15081" y="72122"/>
                  <a:pt x="15037" y="71497"/>
                </a:cubicBezTo>
                <a:cubicBezTo>
                  <a:pt x="15337" y="71312"/>
                  <a:pt x="15627" y="71092"/>
                  <a:pt x="15918" y="70872"/>
                </a:cubicBezTo>
                <a:cubicBezTo>
                  <a:pt x="15997" y="71717"/>
                  <a:pt x="16032" y="72527"/>
                  <a:pt x="16032" y="73372"/>
                </a:cubicBezTo>
                <a:lnTo>
                  <a:pt x="16103" y="73372"/>
                </a:lnTo>
                <a:cubicBezTo>
                  <a:pt x="16067" y="72527"/>
                  <a:pt x="16032" y="71682"/>
                  <a:pt x="15997" y="70837"/>
                </a:cubicBezTo>
                <a:cubicBezTo>
                  <a:pt x="16287" y="70617"/>
                  <a:pt x="16578" y="70432"/>
                  <a:pt x="16877" y="70212"/>
                </a:cubicBezTo>
                <a:cubicBezTo>
                  <a:pt x="16948" y="71242"/>
                  <a:pt x="16983" y="72307"/>
                  <a:pt x="17018" y="73372"/>
                </a:cubicBezTo>
                <a:lnTo>
                  <a:pt x="17062" y="73372"/>
                </a:lnTo>
                <a:cubicBezTo>
                  <a:pt x="17018" y="72307"/>
                  <a:pt x="16983" y="71242"/>
                  <a:pt x="16913" y="70176"/>
                </a:cubicBezTo>
                <a:cubicBezTo>
                  <a:pt x="17203" y="69956"/>
                  <a:pt x="17502" y="69736"/>
                  <a:pt x="17793" y="69516"/>
                </a:cubicBezTo>
                <a:cubicBezTo>
                  <a:pt x="17863" y="70687"/>
                  <a:pt x="17899" y="71867"/>
                  <a:pt x="17943" y="73002"/>
                </a:cubicBezTo>
                <a:cubicBezTo>
                  <a:pt x="17793" y="73152"/>
                  <a:pt x="17643" y="73258"/>
                  <a:pt x="17502" y="73372"/>
                </a:cubicBezTo>
                <a:lnTo>
                  <a:pt x="17608" y="73372"/>
                </a:lnTo>
                <a:cubicBezTo>
                  <a:pt x="17722" y="73258"/>
                  <a:pt x="17828" y="73187"/>
                  <a:pt x="17943" y="73073"/>
                </a:cubicBezTo>
                <a:lnTo>
                  <a:pt x="17943" y="73372"/>
                </a:lnTo>
                <a:lnTo>
                  <a:pt x="18013" y="73372"/>
                </a:lnTo>
                <a:lnTo>
                  <a:pt x="18013" y="73038"/>
                </a:lnTo>
                <a:cubicBezTo>
                  <a:pt x="18304" y="72782"/>
                  <a:pt x="18603" y="72562"/>
                  <a:pt x="18893" y="72307"/>
                </a:cubicBezTo>
                <a:cubicBezTo>
                  <a:pt x="18893" y="72668"/>
                  <a:pt x="18929" y="73002"/>
                  <a:pt x="18929" y="73372"/>
                </a:cubicBezTo>
                <a:lnTo>
                  <a:pt x="18964" y="73372"/>
                </a:lnTo>
                <a:cubicBezTo>
                  <a:pt x="18964" y="73002"/>
                  <a:pt x="18964" y="72633"/>
                  <a:pt x="18929" y="72272"/>
                </a:cubicBezTo>
                <a:cubicBezTo>
                  <a:pt x="19184" y="72087"/>
                  <a:pt x="19404" y="71902"/>
                  <a:pt x="19624" y="71682"/>
                </a:cubicBezTo>
                <a:cubicBezTo>
                  <a:pt x="19659" y="72272"/>
                  <a:pt x="19659" y="72817"/>
                  <a:pt x="19659" y="73372"/>
                </a:cubicBezTo>
                <a:lnTo>
                  <a:pt x="19739" y="73372"/>
                </a:lnTo>
                <a:cubicBezTo>
                  <a:pt x="19703" y="72782"/>
                  <a:pt x="19703" y="72228"/>
                  <a:pt x="19703" y="71647"/>
                </a:cubicBezTo>
                <a:cubicBezTo>
                  <a:pt x="19959" y="71426"/>
                  <a:pt x="20249" y="71171"/>
                  <a:pt x="20540" y="70951"/>
                </a:cubicBezTo>
                <a:cubicBezTo>
                  <a:pt x="20540" y="71752"/>
                  <a:pt x="20584" y="72562"/>
                  <a:pt x="20540" y="73372"/>
                </a:cubicBezTo>
                <a:lnTo>
                  <a:pt x="20619" y="73372"/>
                </a:lnTo>
                <a:cubicBezTo>
                  <a:pt x="20619" y="72562"/>
                  <a:pt x="20619" y="71717"/>
                  <a:pt x="20584" y="70907"/>
                </a:cubicBezTo>
                <a:cubicBezTo>
                  <a:pt x="20804" y="70731"/>
                  <a:pt x="21059" y="70511"/>
                  <a:pt x="21279" y="70326"/>
                </a:cubicBezTo>
                <a:cubicBezTo>
                  <a:pt x="21314" y="70291"/>
                  <a:pt x="21385" y="70212"/>
                  <a:pt x="21464" y="70176"/>
                </a:cubicBezTo>
                <a:cubicBezTo>
                  <a:pt x="21499" y="71242"/>
                  <a:pt x="21499" y="72307"/>
                  <a:pt x="21464" y="73328"/>
                </a:cubicBezTo>
                <a:cubicBezTo>
                  <a:pt x="21464" y="73372"/>
                  <a:pt x="21464" y="73372"/>
                  <a:pt x="21420" y="73372"/>
                </a:cubicBezTo>
                <a:lnTo>
                  <a:pt x="21535" y="73372"/>
                </a:lnTo>
                <a:cubicBezTo>
                  <a:pt x="21790" y="73108"/>
                  <a:pt x="22080" y="72888"/>
                  <a:pt x="22345" y="72633"/>
                </a:cubicBezTo>
                <a:lnTo>
                  <a:pt x="22345" y="72633"/>
                </a:lnTo>
                <a:cubicBezTo>
                  <a:pt x="22345" y="72888"/>
                  <a:pt x="22301" y="73108"/>
                  <a:pt x="22301" y="73372"/>
                </a:cubicBezTo>
                <a:lnTo>
                  <a:pt x="22380" y="73372"/>
                </a:lnTo>
                <a:lnTo>
                  <a:pt x="22380" y="72597"/>
                </a:lnTo>
                <a:cubicBezTo>
                  <a:pt x="22670" y="72342"/>
                  <a:pt x="22961" y="72087"/>
                  <a:pt x="23225" y="71831"/>
                </a:cubicBezTo>
                <a:lnTo>
                  <a:pt x="23225" y="71831"/>
                </a:lnTo>
                <a:cubicBezTo>
                  <a:pt x="23225" y="72342"/>
                  <a:pt x="23181" y="72853"/>
                  <a:pt x="23146" y="73372"/>
                </a:cubicBezTo>
                <a:lnTo>
                  <a:pt x="23225" y="73372"/>
                </a:lnTo>
                <a:cubicBezTo>
                  <a:pt x="23260" y="72853"/>
                  <a:pt x="23260" y="72307"/>
                  <a:pt x="23295" y="71787"/>
                </a:cubicBezTo>
                <a:cubicBezTo>
                  <a:pt x="23445" y="71647"/>
                  <a:pt x="23621" y="71497"/>
                  <a:pt x="23806" y="71347"/>
                </a:cubicBezTo>
                <a:cubicBezTo>
                  <a:pt x="23885" y="71277"/>
                  <a:pt x="23991" y="71171"/>
                  <a:pt x="24105" y="71092"/>
                </a:cubicBezTo>
                <a:lnTo>
                  <a:pt x="24105" y="71092"/>
                </a:lnTo>
                <a:cubicBezTo>
                  <a:pt x="24061" y="71867"/>
                  <a:pt x="24026" y="72597"/>
                  <a:pt x="23956" y="73372"/>
                </a:cubicBezTo>
                <a:lnTo>
                  <a:pt x="23991" y="73372"/>
                </a:lnTo>
                <a:cubicBezTo>
                  <a:pt x="24061" y="72597"/>
                  <a:pt x="24105" y="71831"/>
                  <a:pt x="24141" y="71057"/>
                </a:cubicBezTo>
                <a:cubicBezTo>
                  <a:pt x="24431" y="70801"/>
                  <a:pt x="24722" y="70581"/>
                  <a:pt x="25021" y="70326"/>
                </a:cubicBezTo>
                <a:lnTo>
                  <a:pt x="25021" y="70326"/>
                </a:lnTo>
                <a:cubicBezTo>
                  <a:pt x="24986" y="71312"/>
                  <a:pt x="24871" y="72307"/>
                  <a:pt x="24766" y="73293"/>
                </a:cubicBezTo>
                <a:cubicBezTo>
                  <a:pt x="24722" y="73293"/>
                  <a:pt x="24686" y="73328"/>
                  <a:pt x="24686" y="73372"/>
                </a:cubicBezTo>
                <a:lnTo>
                  <a:pt x="24801" y="73372"/>
                </a:lnTo>
                <a:cubicBezTo>
                  <a:pt x="24801" y="73328"/>
                  <a:pt x="24836" y="73328"/>
                  <a:pt x="24836" y="73293"/>
                </a:cubicBezTo>
                <a:cubicBezTo>
                  <a:pt x="25091" y="73038"/>
                  <a:pt x="25347" y="72817"/>
                  <a:pt x="25646" y="72562"/>
                </a:cubicBezTo>
                <a:lnTo>
                  <a:pt x="25646" y="72562"/>
                </a:lnTo>
                <a:cubicBezTo>
                  <a:pt x="25602" y="72817"/>
                  <a:pt x="25532" y="73073"/>
                  <a:pt x="25496" y="73372"/>
                </a:cubicBezTo>
                <a:lnTo>
                  <a:pt x="25567" y="73372"/>
                </a:lnTo>
                <a:cubicBezTo>
                  <a:pt x="25602" y="73073"/>
                  <a:pt x="25646" y="72782"/>
                  <a:pt x="25681" y="72492"/>
                </a:cubicBezTo>
                <a:cubicBezTo>
                  <a:pt x="25972" y="72228"/>
                  <a:pt x="26262" y="71972"/>
                  <a:pt x="26526" y="71682"/>
                </a:cubicBezTo>
                <a:lnTo>
                  <a:pt x="26526" y="71682"/>
                </a:lnTo>
                <a:cubicBezTo>
                  <a:pt x="26447" y="72228"/>
                  <a:pt x="26342" y="72817"/>
                  <a:pt x="26192" y="73372"/>
                </a:cubicBezTo>
                <a:lnTo>
                  <a:pt x="26262" y="73372"/>
                </a:lnTo>
                <a:cubicBezTo>
                  <a:pt x="26377" y="72782"/>
                  <a:pt x="26482" y="72228"/>
                  <a:pt x="26597" y="71647"/>
                </a:cubicBezTo>
                <a:cubicBezTo>
                  <a:pt x="26852" y="71391"/>
                  <a:pt x="27107" y="71092"/>
                  <a:pt x="27407" y="70837"/>
                </a:cubicBezTo>
                <a:lnTo>
                  <a:pt x="27407" y="70837"/>
                </a:lnTo>
                <a:cubicBezTo>
                  <a:pt x="27257" y="71682"/>
                  <a:pt x="27072" y="72527"/>
                  <a:pt x="26852" y="73372"/>
                </a:cubicBezTo>
                <a:lnTo>
                  <a:pt x="26887" y="73372"/>
                </a:lnTo>
                <a:cubicBezTo>
                  <a:pt x="27143" y="72492"/>
                  <a:pt x="27328" y="71647"/>
                  <a:pt x="27442" y="70766"/>
                </a:cubicBezTo>
                <a:cubicBezTo>
                  <a:pt x="27733" y="70467"/>
                  <a:pt x="27988" y="70212"/>
                  <a:pt x="28287" y="69921"/>
                </a:cubicBezTo>
                <a:lnTo>
                  <a:pt x="28287" y="69921"/>
                </a:lnTo>
                <a:cubicBezTo>
                  <a:pt x="28138" y="70766"/>
                  <a:pt x="27917" y="71647"/>
                  <a:pt x="27697" y="72527"/>
                </a:cubicBezTo>
                <a:lnTo>
                  <a:pt x="27627" y="72597"/>
                </a:lnTo>
                <a:cubicBezTo>
                  <a:pt x="27407" y="72853"/>
                  <a:pt x="27187" y="73108"/>
                  <a:pt x="26967" y="73372"/>
                </a:cubicBezTo>
                <a:lnTo>
                  <a:pt x="27037" y="73372"/>
                </a:lnTo>
                <a:cubicBezTo>
                  <a:pt x="27257" y="73152"/>
                  <a:pt x="27442" y="72888"/>
                  <a:pt x="27662" y="72668"/>
                </a:cubicBezTo>
                <a:lnTo>
                  <a:pt x="27662" y="72668"/>
                </a:lnTo>
                <a:cubicBezTo>
                  <a:pt x="27583" y="72932"/>
                  <a:pt x="27512" y="73152"/>
                  <a:pt x="27442" y="73372"/>
                </a:cubicBezTo>
                <a:lnTo>
                  <a:pt x="27512" y="73372"/>
                </a:lnTo>
                <a:cubicBezTo>
                  <a:pt x="27583" y="73152"/>
                  <a:pt x="27662" y="72932"/>
                  <a:pt x="27697" y="72712"/>
                </a:cubicBezTo>
                <a:cubicBezTo>
                  <a:pt x="27733" y="72668"/>
                  <a:pt x="27733" y="72597"/>
                  <a:pt x="27733" y="72562"/>
                </a:cubicBezTo>
                <a:cubicBezTo>
                  <a:pt x="27953" y="72307"/>
                  <a:pt x="28173" y="72052"/>
                  <a:pt x="28393" y="71752"/>
                </a:cubicBezTo>
                <a:lnTo>
                  <a:pt x="28393" y="71752"/>
                </a:lnTo>
                <a:cubicBezTo>
                  <a:pt x="28243" y="72307"/>
                  <a:pt x="28067" y="72817"/>
                  <a:pt x="27882" y="73372"/>
                </a:cubicBezTo>
                <a:lnTo>
                  <a:pt x="27953" y="73372"/>
                </a:lnTo>
                <a:cubicBezTo>
                  <a:pt x="28138" y="72782"/>
                  <a:pt x="28322" y="72228"/>
                  <a:pt x="28463" y="71647"/>
                </a:cubicBezTo>
                <a:lnTo>
                  <a:pt x="28463" y="71611"/>
                </a:lnTo>
                <a:cubicBezTo>
                  <a:pt x="28683" y="71347"/>
                  <a:pt x="28868" y="71057"/>
                  <a:pt x="29053" y="70766"/>
                </a:cubicBezTo>
                <a:lnTo>
                  <a:pt x="29053" y="70766"/>
                </a:lnTo>
                <a:cubicBezTo>
                  <a:pt x="28983" y="71092"/>
                  <a:pt x="28868" y="71426"/>
                  <a:pt x="28763" y="71787"/>
                </a:cubicBezTo>
                <a:cubicBezTo>
                  <a:pt x="28648" y="72228"/>
                  <a:pt x="28463" y="72668"/>
                  <a:pt x="28322" y="73108"/>
                </a:cubicBezTo>
                <a:cubicBezTo>
                  <a:pt x="28287" y="73222"/>
                  <a:pt x="28208" y="73293"/>
                  <a:pt x="28173" y="73372"/>
                </a:cubicBezTo>
                <a:lnTo>
                  <a:pt x="28287" y="73372"/>
                </a:lnTo>
                <a:cubicBezTo>
                  <a:pt x="28322" y="73293"/>
                  <a:pt x="28358" y="73222"/>
                  <a:pt x="28358" y="73152"/>
                </a:cubicBezTo>
                <a:cubicBezTo>
                  <a:pt x="28578" y="72853"/>
                  <a:pt x="28763" y="72562"/>
                  <a:pt x="28983" y="72272"/>
                </a:cubicBezTo>
                <a:lnTo>
                  <a:pt x="28983" y="72272"/>
                </a:lnTo>
                <a:cubicBezTo>
                  <a:pt x="28833" y="72633"/>
                  <a:pt x="28683" y="73002"/>
                  <a:pt x="28543" y="73372"/>
                </a:cubicBezTo>
                <a:lnTo>
                  <a:pt x="28613" y="73372"/>
                </a:lnTo>
                <a:cubicBezTo>
                  <a:pt x="28798" y="72932"/>
                  <a:pt x="28948" y="72492"/>
                  <a:pt x="29088" y="72052"/>
                </a:cubicBezTo>
                <a:cubicBezTo>
                  <a:pt x="29308" y="71752"/>
                  <a:pt x="29493" y="71426"/>
                  <a:pt x="29678" y="71092"/>
                </a:cubicBezTo>
                <a:lnTo>
                  <a:pt x="29678" y="71092"/>
                </a:lnTo>
                <a:cubicBezTo>
                  <a:pt x="29458" y="71867"/>
                  <a:pt x="29203" y="72562"/>
                  <a:pt x="28948" y="73258"/>
                </a:cubicBezTo>
                <a:cubicBezTo>
                  <a:pt x="28904" y="73293"/>
                  <a:pt x="28868" y="73328"/>
                  <a:pt x="28868" y="73372"/>
                </a:cubicBezTo>
                <a:lnTo>
                  <a:pt x="28948" y="73372"/>
                </a:lnTo>
                <a:cubicBezTo>
                  <a:pt x="28983" y="73328"/>
                  <a:pt x="28983" y="73328"/>
                  <a:pt x="28983" y="73293"/>
                </a:cubicBezTo>
                <a:cubicBezTo>
                  <a:pt x="29168" y="73073"/>
                  <a:pt x="29308" y="72817"/>
                  <a:pt x="29493" y="72597"/>
                </a:cubicBezTo>
                <a:lnTo>
                  <a:pt x="29493" y="72597"/>
                </a:lnTo>
                <a:cubicBezTo>
                  <a:pt x="29388" y="72853"/>
                  <a:pt x="29308" y="73108"/>
                  <a:pt x="29203" y="73372"/>
                </a:cubicBezTo>
                <a:lnTo>
                  <a:pt x="29273" y="73372"/>
                </a:lnTo>
                <a:cubicBezTo>
                  <a:pt x="29388" y="73038"/>
                  <a:pt x="29493" y="72747"/>
                  <a:pt x="29608" y="72413"/>
                </a:cubicBezTo>
                <a:cubicBezTo>
                  <a:pt x="29828" y="72122"/>
                  <a:pt x="30004" y="71867"/>
                  <a:pt x="30224" y="71567"/>
                </a:cubicBezTo>
                <a:lnTo>
                  <a:pt x="30224" y="71567"/>
                </a:lnTo>
                <a:cubicBezTo>
                  <a:pt x="30048" y="72087"/>
                  <a:pt x="29863" y="72562"/>
                  <a:pt x="29678" y="73038"/>
                </a:cubicBezTo>
                <a:cubicBezTo>
                  <a:pt x="29643" y="73152"/>
                  <a:pt x="29608" y="73258"/>
                  <a:pt x="29564" y="73372"/>
                </a:cubicBezTo>
                <a:lnTo>
                  <a:pt x="29643" y="73372"/>
                </a:lnTo>
                <a:cubicBezTo>
                  <a:pt x="29678" y="73258"/>
                  <a:pt x="29713" y="73152"/>
                  <a:pt x="29749" y="73038"/>
                </a:cubicBezTo>
                <a:cubicBezTo>
                  <a:pt x="29934" y="72527"/>
                  <a:pt x="30154" y="71972"/>
                  <a:pt x="30339" y="71426"/>
                </a:cubicBezTo>
                <a:cubicBezTo>
                  <a:pt x="30409" y="71347"/>
                  <a:pt x="30444" y="71277"/>
                  <a:pt x="30523" y="71206"/>
                </a:cubicBezTo>
                <a:cubicBezTo>
                  <a:pt x="30594" y="71057"/>
                  <a:pt x="30779" y="70837"/>
                  <a:pt x="30999" y="70546"/>
                </a:cubicBezTo>
                <a:lnTo>
                  <a:pt x="30999" y="70546"/>
                </a:lnTo>
                <a:cubicBezTo>
                  <a:pt x="30779" y="71206"/>
                  <a:pt x="30523" y="71902"/>
                  <a:pt x="30268" y="72597"/>
                </a:cubicBezTo>
                <a:cubicBezTo>
                  <a:pt x="30083" y="72853"/>
                  <a:pt x="29863" y="73108"/>
                  <a:pt x="29678" y="73372"/>
                </a:cubicBezTo>
                <a:lnTo>
                  <a:pt x="29749" y="73372"/>
                </a:lnTo>
                <a:cubicBezTo>
                  <a:pt x="29898" y="73187"/>
                  <a:pt x="30048" y="72967"/>
                  <a:pt x="30189" y="72782"/>
                </a:cubicBezTo>
                <a:lnTo>
                  <a:pt x="30189" y="72782"/>
                </a:lnTo>
                <a:cubicBezTo>
                  <a:pt x="30118" y="72967"/>
                  <a:pt x="30048" y="73187"/>
                  <a:pt x="29969" y="73372"/>
                </a:cubicBezTo>
                <a:lnTo>
                  <a:pt x="30048" y="73372"/>
                </a:lnTo>
                <a:cubicBezTo>
                  <a:pt x="30118" y="73152"/>
                  <a:pt x="30224" y="72888"/>
                  <a:pt x="30303" y="72668"/>
                </a:cubicBezTo>
                <a:lnTo>
                  <a:pt x="30303" y="72633"/>
                </a:lnTo>
                <a:cubicBezTo>
                  <a:pt x="30559" y="72307"/>
                  <a:pt x="30814" y="72008"/>
                  <a:pt x="31034" y="71717"/>
                </a:cubicBezTo>
                <a:lnTo>
                  <a:pt x="31034" y="71717"/>
                </a:lnTo>
                <a:cubicBezTo>
                  <a:pt x="31034" y="71752"/>
                  <a:pt x="31034" y="71787"/>
                  <a:pt x="30999" y="71831"/>
                </a:cubicBezTo>
                <a:cubicBezTo>
                  <a:pt x="30849" y="72228"/>
                  <a:pt x="30708" y="72633"/>
                  <a:pt x="30559" y="73073"/>
                </a:cubicBezTo>
                <a:cubicBezTo>
                  <a:pt x="30523" y="73152"/>
                  <a:pt x="30488" y="73258"/>
                  <a:pt x="30444" y="73372"/>
                </a:cubicBezTo>
                <a:lnTo>
                  <a:pt x="30523" y="73372"/>
                </a:lnTo>
                <a:cubicBezTo>
                  <a:pt x="30523" y="73258"/>
                  <a:pt x="30559" y="73187"/>
                  <a:pt x="30594" y="73073"/>
                </a:cubicBezTo>
                <a:cubicBezTo>
                  <a:pt x="30744" y="72668"/>
                  <a:pt x="30928" y="72228"/>
                  <a:pt x="31069" y="71831"/>
                </a:cubicBezTo>
                <a:cubicBezTo>
                  <a:pt x="31104" y="71752"/>
                  <a:pt x="31104" y="71647"/>
                  <a:pt x="31149" y="71567"/>
                </a:cubicBezTo>
                <a:cubicBezTo>
                  <a:pt x="31404" y="71312"/>
                  <a:pt x="31624" y="71021"/>
                  <a:pt x="31844" y="70766"/>
                </a:cubicBezTo>
                <a:lnTo>
                  <a:pt x="31844" y="70766"/>
                </a:lnTo>
                <a:cubicBezTo>
                  <a:pt x="31844" y="70837"/>
                  <a:pt x="31809" y="70872"/>
                  <a:pt x="31765" y="70951"/>
                </a:cubicBezTo>
                <a:cubicBezTo>
                  <a:pt x="31589" y="71391"/>
                  <a:pt x="31439" y="71787"/>
                  <a:pt x="31254" y="72228"/>
                </a:cubicBezTo>
                <a:cubicBezTo>
                  <a:pt x="31219" y="72413"/>
                  <a:pt x="31149" y="72562"/>
                  <a:pt x="31069" y="72747"/>
                </a:cubicBezTo>
                <a:cubicBezTo>
                  <a:pt x="30928" y="72967"/>
                  <a:pt x="30744" y="73152"/>
                  <a:pt x="30594" y="73372"/>
                </a:cubicBezTo>
                <a:lnTo>
                  <a:pt x="30664" y="73372"/>
                </a:lnTo>
                <a:cubicBezTo>
                  <a:pt x="30779" y="73222"/>
                  <a:pt x="30884" y="73073"/>
                  <a:pt x="31034" y="72932"/>
                </a:cubicBezTo>
                <a:lnTo>
                  <a:pt x="31034" y="72932"/>
                </a:lnTo>
                <a:cubicBezTo>
                  <a:pt x="30964" y="73073"/>
                  <a:pt x="30928" y="73222"/>
                  <a:pt x="30884" y="73372"/>
                </a:cubicBezTo>
                <a:lnTo>
                  <a:pt x="30928" y="73372"/>
                </a:lnTo>
                <a:cubicBezTo>
                  <a:pt x="30999" y="73152"/>
                  <a:pt x="31069" y="72967"/>
                  <a:pt x="31149" y="72782"/>
                </a:cubicBezTo>
                <a:cubicBezTo>
                  <a:pt x="31369" y="72448"/>
                  <a:pt x="31624" y="72122"/>
                  <a:pt x="31914" y="71831"/>
                </a:cubicBezTo>
                <a:lnTo>
                  <a:pt x="31914" y="71831"/>
                </a:lnTo>
                <a:cubicBezTo>
                  <a:pt x="31730" y="72307"/>
                  <a:pt x="31545" y="72817"/>
                  <a:pt x="31404" y="73372"/>
                </a:cubicBezTo>
                <a:lnTo>
                  <a:pt x="31439" y="73372"/>
                </a:lnTo>
                <a:cubicBezTo>
                  <a:pt x="31624" y="72782"/>
                  <a:pt x="31809" y="72228"/>
                  <a:pt x="32029" y="71682"/>
                </a:cubicBezTo>
                <a:cubicBezTo>
                  <a:pt x="32319" y="71347"/>
                  <a:pt x="32610" y="70986"/>
                  <a:pt x="32909" y="70652"/>
                </a:cubicBezTo>
                <a:lnTo>
                  <a:pt x="32909" y="70652"/>
                </a:lnTo>
                <a:cubicBezTo>
                  <a:pt x="32645" y="71312"/>
                  <a:pt x="32390" y="72008"/>
                  <a:pt x="32205" y="72712"/>
                </a:cubicBezTo>
                <a:cubicBezTo>
                  <a:pt x="32029" y="72932"/>
                  <a:pt x="31844" y="73152"/>
                  <a:pt x="31694" y="73372"/>
                </a:cubicBezTo>
                <a:lnTo>
                  <a:pt x="31765" y="73372"/>
                </a:lnTo>
                <a:cubicBezTo>
                  <a:pt x="31879" y="73187"/>
                  <a:pt x="32029" y="73002"/>
                  <a:pt x="32170" y="72853"/>
                </a:cubicBezTo>
                <a:lnTo>
                  <a:pt x="32170" y="72853"/>
                </a:lnTo>
                <a:cubicBezTo>
                  <a:pt x="32099" y="73002"/>
                  <a:pt x="32064" y="73187"/>
                  <a:pt x="32029" y="73372"/>
                </a:cubicBezTo>
                <a:lnTo>
                  <a:pt x="32099" y="73372"/>
                </a:lnTo>
                <a:cubicBezTo>
                  <a:pt x="32135" y="73152"/>
                  <a:pt x="32205" y="72932"/>
                  <a:pt x="32249" y="72747"/>
                </a:cubicBezTo>
                <a:cubicBezTo>
                  <a:pt x="32540" y="72377"/>
                  <a:pt x="32795" y="72052"/>
                  <a:pt x="33050" y="71752"/>
                </a:cubicBezTo>
                <a:lnTo>
                  <a:pt x="33050" y="71752"/>
                </a:lnTo>
                <a:cubicBezTo>
                  <a:pt x="32909" y="72272"/>
                  <a:pt x="32795" y="72782"/>
                  <a:pt x="32689" y="73372"/>
                </a:cubicBezTo>
                <a:lnTo>
                  <a:pt x="32724" y="73372"/>
                </a:lnTo>
                <a:cubicBezTo>
                  <a:pt x="32865" y="72747"/>
                  <a:pt x="32980" y="72192"/>
                  <a:pt x="33165" y="71647"/>
                </a:cubicBezTo>
                <a:cubicBezTo>
                  <a:pt x="33349" y="71426"/>
                  <a:pt x="33526" y="71171"/>
                  <a:pt x="33746" y="70951"/>
                </a:cubicBezTo>
                <a:cubicBezTo>
                  <a:pt x="33825" y="70872"/>
                  <a:pt x="33895" y="70766"/>
                  <a:pt x="34010" y="70652"/>
                </a:cubicBezTo>
                <a:lnTo>
                  <a:pt x="34010" y="70652"/>
                </a:lnTo>
                <a:cubicBezTo>
                  <a:pt x="33825" y="71277"/>
                  <a:pt x="33675" y="71902"/>
                  <a:pt x="33526" y="72597"/>
                </a:cubicBezTo>
                <a:cubicBezTo>
                  <a:pt x="33349" y="72817"/>
                  <a:pt x="33200" y="73038"/>
                  <a:pt x="33015" y="73258"/>
                </a:cubicBezTo>
                <a:cubicBezTo>
                  <a:pt x="32980" y="73293"/>
                  <a:pt x="32945" y="73328"/>
                  <a:pt x="32909" y="73372"/>
                </a:cubicBezTo>
                <a:lnTo>
                  <a:pt x="32980" y="73372"/>
                </a:lnTo>
                <a:cubicBezTo>
                  <a:pt x="33015" y="73328"/>
                  <a:pt x="33015" y="73328"/>
                  <a:pt x="33050" y="73293"/>
                </a:cubicBezTo>
                <a:cubicBezTo>
                  <a:pt x="33200" y="73073"/>
                  <a:pt x="33349" y="72888"/>
                  <a:pt x="33526" y="72712"/>
                </a:cubicBezTo>
                <a:lnTo>
                  <a:pt x="33526" y="72712"/>
                </a:lnTo>
                <a:cubicBezTo>
                  <a:pt x="33490" y="72932"/>
                  <a:pt x="33455" y="73152"/>
                  <a:pt x="33420" y="73372"/>
                </a:cubicBezTo>
                <a:lnTo>
                  <a:pt x="33455" y="73372"/>
                </a:lnTo>
                <a:cubicBezTo>
                  <a:pt x="33490" y="73108"/>
                  <a:pt x="33526" y="72853"/>
                  <a:pt x="33605" y="72633"/>
                </a:cubicBezTo>
                <a:cubicBezTo>
                  <a:pt x="33895" y="72272"/>
                  <a:pt x="34186" y="71937"/>
                  <a:pt x="34485" y="71611"/>
                </a:cubicBezTo>
                <a:lnTo>
                  <a:pt x="34485" y="71611"/>
                </a:lnTo>
                <a:cubicBezTo>
                  <a:pt x="34371" y="72157"/>
                  <a:pt x="34300" y="72747"/>
                  <a:pt x="34230" y="73372"/>
                </a:cubicBezTo>
                <a:lnTo>
                  <a:pt x="34265" y="73372"/>
                </a:lnTo>
                <a:cubicBezTo>
                  <a:pt x="34336" y="72712"/>
                  <a:pt x="34450" y="72122"/>
                  <a:pt x="34556" y="71532"/>
                </a:cubicBezTo>
                <a:cubicBezTo>
                  <a:pt x="34846" y="71206"/>
                  <a:pt x="35181" y="70907"/>
                  <a:pt x="35471" y="70617"/>
                </a:cubicBezTo>
                <a:lnTo>
                  <a:pt x="35471" y="70617"/>
                </a:lnTo>
                <a:cubicBezTo>
                  <a:pt x="35330" y="71242"/>
                  <a:pt x="35251" y="71867"/>
                  <a:pt x="35181" y="72562"/>
                </a:cubicBezTo>
                <a:cubicBezTo>
                  <a:pt x="34890" y="72817"/>
                  <a:pt x="34626" y="73073"/>
                  <a:pt x="34371" y="73372"/>
                </a:cubicBezTo>
                <a:lnTo>
                  <a:pt x="34485" y="73372"/>
                </a:lnTo>
                <a:cubicBezTo>
                  <a:pt x="34705" y="73108"/>
                  <a:pt x="34925" y="72888"/>
                  <a:pt x="35146" y="72633"/>
                </a:cubicBezTo>
                <a:lnTo>
                  <a:pt x="35146" y="72853"/>
                </a:lnTo>
                <a:cubicBezTo>
                  <a:pt x="35110" y="73002"/>
                  <a:pt x="35110" y="73187"/>
                  <a:pt x="35110" y="73372"/>
                </a:cubicBezTo>
                <a:lnTo>
                  <a:pt x="35146" y="73372"/>
                </a:lnTo>
                <a:cubicBezTo>
                  <a:pt x="35181" y="73187"/>
                  <a:pt x="35181" y="73038"/>
                  <a:pt x="35181" y="72853"/>
                </a:cubicBezTo>
                <a:cubicBezTo>
                  <a:pt x="35216" y="72782"/>
                  <a:pt x="35216" y="72668"/>
                  <a:pt x="35216" y="72597"/>
                </a:cubicBezTo>
                <a:cubicBezTo>
                  <a:pt x="35550" y="72272"/>
                  <a:pt x="35841" y="72008"/>
                  <a:pt x="36167" y="71752"/>
                </a:cubicBezTo>
                <a:lnTo>
                  <a:pt x="36167" y="71752"/>
                </a:lnTo>
                <a:cubicBezTo>
                  <a:pt x="36132" y="72008"/>
                  <a:pt x="36096" y="72272"/>
                  <a:pt x="36096" y="72527"/>
                </a:cubicBezTo>
                <a:cubicBezTo>
                  <a:pt x="36061" y="72782"/>
                  <a:pt x="36061" y="73073"/>
                  <a:pt x="36061" y="73372"/>
                </a:cubicBezTo>
                <a:lnTo>
                  <a:pt x="36096" y="73372"/>
                </a:lnTo>
                <a:cubicBezTo>
                  <a:pt x="36132" y="73073"/>
                  <a:pt x="36132" y="72782"/>
                  <a:pt x="36132" y="72527"/>
                </a:cubicBezTo>
                <a:cubicBezTo>
                  <a:pt x="36167" y="72228"/>
                  <a:pt x="36211" y="71972"/>
                  <a:pt x="36211" y="71682"/>
                </a:cubicBezTo>
                <a:cubicBezTo>
                  <a:pt x="36572" y="71426"/>
                  <a:pt x="36906" y="71171"/>
                  <a:pt x="37267" y="70951"/>
                </a:cubicBezTo>
                <a:lnTo>
                  <a:pt x="37267" y="70951"/>
                </a:lnTo>
                <a:cubicBezTo>
                  <a:pt x="37232" y="71206"/>
                  <a:pt x="37197" y="71462"/>
                  <a:pt x="37162" y="71717"/>
                </a:cubicBezTo>
                <a:cubicBezTo>
                  <a:pt x="37162" y="72122"/>
                  <a:pt x="37126" y="72492"/>
                  <a:pt x="37126" y="72932"/>
                </a:cubicBezTo>
                <a:cubicBezTo>
                  <a:pt x="36906" y="73073"/>
                  <a:pt x="36686" y="73222"/>
                  <a:pt x="36466" y="73372"/>
                </a:cubicBezTo>
                <a:lnTo>
                  <a:pt x="36572" y="73372"/>
                </a:lnTo>
                <a:cubicBezTo>
                  <a:pt x="36757" y="73222"/>
                  <a:pt x="36942" y="73108"/>
                  <a:pt x="37126" y="73002"/>
                </a:cubicBezTo>
                <a:cubicBezTo>
                  <a:pt x="37162" y="73108"/>
                  <a:pt x="37162" y="73222"/>
                  <a:pt x="37162" y="73372"/>
                </a:cubicBezTo>
                <a:lnTo>
                  <a:pt x="37197" y="73372"/>
                </a:lnTo>
                <a:lnTo>
                  <a:pt x="37197" y="72967"/>
                </a:lnTo>
                <a:cubicBezTo>
                  <a:pt x="37567" y="72747"/>
                  <a:pt x="37928" y="72562"/>
                  <a:pt x="38297" y="72448"/>
                </a:cubicBezTo>
                <a:lnTo>
                  <a:pt x="38297" y="73372"/>
                </a:lnTo>
                <a:lnTo>
                  <a:pt x="38368" y="73372"/>
                </a:lnTo>
                <a:cubicBezTo>
                  <a:pt x="38333" y="73038"/>
                  <a:pt x="38333" y="72747"/>
                  <a:pt x="38333" y="72413"/>
                </a:cubicBezTo>
                <a:cubicBezTo>
                  <a:pt x="38702" y="72307"/>
                  <a:pt x="39028" y="72228"/>
                  <a:pt x="39398" y="72192"/>
                </a:cubicBezTo>
                <a:lnTo>
                  <a:pt x="39398" y="73222"/>
                </a:lnTo>
                <a:lnTo>
                  <a:pt x="39398" y="73372"/>
                </a:lnTo>
                <a:lnTo>
                  <a:pt x="39468" y="73372"/>
                </a:lnTo>
                <a:lnTo>
                  <a:pt x="39468" y="73222"/>
                </a:lnTo>
                <a:lnTo>
                  <a:pt x="39468" y="72192"/>
                </a:lnTo>
                <a:cubicBezTo>
                  <a:pt x="39768" y="72192"/>
                  <a:pt x="40093" y="72192"/>
                  <a:pt x="40393" y="72272"/>
                </a:cubicBezTo>
                <a:lnTo>
                  <a:pt x="40428" y="72192"/>
                </a:lnTo>
                <a:cubicBezTo>
                  <a:pt x="40191" y="72168"/>
                  <a:pt x="39959" y="72143"/>
                  <a:pt x="39738" y="72143"/>
                </a:cubicBezTo>
                <a:cubicBezTo>
                  <a:pt x="39646" y="72143"/>
                  <a:pt x="39556" y="72147"/>
                  <a:pt x="39468" y="72157"/>
                </a:cubicBezTo>
                <a:cubicBezTo>
                  <a:pt x="39468" y="71682"/>
                  <a:pt x="39468" y="71206"/>
                  <a:pt x="39512" y="70801"/>
                </a:cubicBezTo>
                <a:cubicBezTo>
                  <a:pt x="39547" y="70581"/>
                  <a:pt x="39583" y="70361"/>
                  <a:pt x="39583" y="70176"/>
                </a:cubicBezTo>
                <a:cubicBezTo>
                  <a:pt x="39908" y="70176"/>
                  <a:pt x="40243" y="70212"/>
                  <a:pt x="40569" y="70326"/>
                </a:cubicBezTo>
                <a:cubicBezTo>
                  <a:pt x="40534" y="70467"/>
                  <a:pt x="40498" y="70652"/>
                  <a:pt x="40498" y="70837"/>
                </a:cubicBezTo>
                <a:cubicBezTo>
                  <a:pt x="40428" y="71347"/>
                  <a:pt x="40463" y="72122"/>
                  <a:pt x="40498" y="72967"/>
                </a:cubicBezTo>
                <a:lnTo>
                  <a:pt x="40498" y="73372"/>
                </a:lnTo>
                <a:lnTo>
                  <a:pt x="40569" y="73372"/>
                </a:lnTo>
                <a:cubicBezTo>
                  <a:pt x="40569" y="73222"/>
                  <a:pt x="40534" y="73073"/>
                  <a:pt x="40534" y="72967"/>
                </a:cubicBezTo>
                <a:cubicBezTo>
                  <a:pt x="40534" y="72122"/>
                  <a:pt x="40498" y="71347"/>
                  <a:pt x="40534" y="70837"/>
                </a:cubicBezTo>
                <a:cubicBezTo>
                  <a:pt x="40833" y="68310"/>
                  <a:pt x="41528" y="66250"/>
                  <a:pt x="42594" y="64788"/>
                </a:cubicBezTo>
                <a:cubicBezTo>
                  <a:pt x="43254" y="63864"/>
                  <a:pt x="44055" y="63168"/>
                  <a:pt x="44900" y="62473"/>
                </a:cubicBezTo>
                <a:cubicBezTo>
                  <a:pt x="44936" y="62508"/>
                  <a:pt x="44971" y="62508"/>
                  <a:pt x="45015" y="62508"/>
                </a:cubicBezTo>
                <a:lnTo>
                  <a:pt x="45015" y="62473"/>
                </a:lnTo>
                <a:cubicBezTo>
                  <a:pt x="44971" y="62473"/>
                  <a:pt x="44971" y="62438"/>
                  <a:pt x="44936" y="62438"/>
                </a:cubicBezTo>
                <a:cubicBezTo>
                  <a:pt x="45156" y="62288"/>
                  <a:pt x="45376" y="62103"/>
                  <a:pt x="45561" y="61927"/>
                </a:cubicBezTo>
                <a:cubicBezTo>
                  <a:pt x="45816" y="61742"/>
                  <a:pt x="46071" y="61557"/>
                  <a:pt x="46291" y="61372"/>
                </a:cubicBezTo>
                <a:cubicBezTo>
                  <a:pt x="46371" y="61408"/>
                  <a:pt x="46441" y="61408"/>
                  <a:pt x="46511" y="61443"/>
                </a:cubicBezTo>
                <a:lnTo>
                  <a:pt x="46555" y="61408"/>
                </a:lnTo>
                <a:cubicBezTo>
                  <a:pt x="46476" y="61372"/>
                  <a:pt x="46406" y="61372"/>
                  <a:pt x="46335" y="61337"/>
                </a:cubicBezTo>
                <a:cubicBezTo>
                  <a:pt x="46846" y="60932"/>
                  <a:pt x="47321" y="60527"/>
                  <a:pt x="47726" y="60087"/>
                </a:cubicBezTo>
                <a:cubicBezTo>
                  <a:pt x="47762" y="60087"/>
                  <a:pt x="47797" y="60087"/>
                  <a:pt x="47832" y="60122"/>
                </a:cubicBezTo>
                <a:lnTo>
                  <a:pt x="47876" y="60052"/>
                </a:lnTo>
                <a:lnTo>
                  <a:pt x="47762" y="60052"/>
                </a:lnTo>
                <a:cubicBezTo>
                  <a:pt x="48862" y="58881"/>
                  <a:pt x="49593" y="57411"/>
                  <a:pt x="49522" y="55174"/>
                </a:cubicBezTo>
                <a:cubicBezTo>
                  <a:pt x="49417" y="52718"/>
                  <a:pt x="48457" y="50702"/>
                  <a:pt x="47172" y="49082"/>
                </a:cubicBezTo>
                <a:lnTo>
                  <a:pt x="47216" y="49082"/>
                </a:lnTo>
                <a:lnTo>
                  <a:pt x="47216" y="49047"/>
                </a:lnTo>
                <a:cubicBezTo>
                  <a:pt x="47172" y="49047"/>
                  <a:pt x="47172" y="49047"/>
                  <a:pt x="47136" y="49012"/>
                </a:cubicBezTo>
                <a:cubicBezTo>
                  <a:pt x="46732" y="48501"/>
                  <a:pt x="46291" y="48061"/>
                  <a:pt x="45851" y="47621"/>
                </a:cubicBezTo>
                <a:lnTo>
                  <a:pt x="45930" y="47621"/>
                </a:lnTo>
                <a:lnTo>
                  <a:pt x="45930" y="47577"/>
                </a:lnTo>
                <a:cubicBezTo>
                  <a:pt x="45895" y="47541"/>
                  <a:pt x="45816" y="47541"/>
                  <a:pt x="45781" y="47541"/>
                </a:cubicBezTo>
                <a:cubicBezTo>
                  <a:pt x="45340" y="47101"/>
                  <a:pt x="44900" y="46740"/>
                  <a:pt x="44460" y="46371"/>
                </a:cubicBezTo>
                <a:lnTo>
                  <a:pt x="44460" y="46335"/>
                </a:lnTo>
                <a:cubicBezTo>
                  <a:pt x="44425" y="46335"/>
                  <a:pt x="44425" y="46335"/>
                  <a:pt x="44390" y="46300"/>
                </a:cubicBezTo>
                <a:cubicBezTo>
                  <a:pt x="44020" y="46036"/>
                  <a:pt x="43694" y="45781"/>
                  <a:pt x="43360" y="45525"/>
                </a:cubicBezTo>
                <a:cubicBezTo>
                  <a:pt x="41669" y="44319"/>
                  <a:pt x="40208" y="42734"/>
                  <a:pt x="38852" y="41088"/>
                </a:cubicBezTo>
                <a:lnTo>
                  <a:pt x="38852" y="41088"/>
                </a:lnTo>
                <a:lnTo>
                  <a:pt x="38887" y="41123"/>
                </a:lnTo>
                <a:lnTo>
                  <a:pt x="38922" y="41053"/>
                </a:lnTo>
                <a:cubicBezTo>
                  <a:pt x="38887" y="41053"/>
                  <a:pt x="38808" y="41053"/>
                  <a:pt x="38773" y="41018"/>
                </a:cubicBezTo>
                <a:cubicBezTo>
                  <a:pt x="38368" y="40533"/>
                  <a:pt x="38007" y="40023"/>
                  <a:pt x="37602" y="39547"/>
                </a:cubicBezTo>
                <a:lnTo>
                  <a:pt x="37672" y="39547"/>
                </a:lnTo>
                <a:lnTo>
                  <a:pt x="37672" y="39512"/>
                </a:lnTo>
                <a:cubicBezTo>
                  <a:pt x="37637" y="39477"/>
                  <a:pt x="37602" y="39477"/>
                  <a:pt x="37531" y="39477"/>
                </a:cubicBezTo>
                <a:cubicBezTo>
                  <a:pt x="37162" y="38993"/>
                  <a:pt x="36792" y="38482"/>
                  <a:pt x="36431" y="38007"/>
                </a:cubicBezTo>
                <a:lnTo>
                  <a:pt x="36466" y="37972"/>
                </a:lnTo>
                <a:lnTo>
                  <a:pt x="36387" y="37972"/>
                </a:lnTo>
                <a:cubicBezTo>
                  <a:pt x="36316" y="37822"/>
                  <a:pt x="36211" y="37716"/>
                  <a:pt x="36132" y="37602"/>
                </a:cubicBezTo>
                <a:lnTo>
                  <a:pt x="35841" y="37232"/>
                </a:lnTo>
                <a:cubicBezTo>
                  <a:pt x="34485" y="35401"/>
                  <a:pt x="33710" y="33754"/>
                  <a:pt x="33490" y="32099"/>
                </a:cubicBezTo>
                <a:cubicBezTo>
                  <a:pt x="33385" y="31509"/>
                  <a:pt x="33455" y="30964"/>
                  <a:pt x="33490" y="30409"/>
                </a:cubicBezTo>
                <a:cubicBezTo>
                  <a:pt x="33526" y="30048"/>
                  <a:pt x="33570" y="29643"/>
                  <a:pt x="33570" y="29273"/>
                </a:cubicBezTo>
                <a:cubicBezTo>
                  <a:pt x="33570" y="29132"/>
                  <a:pt x="33570" y="29018"/>
                  <a:pt x="33526" y="28912"/>
                </a:cubicBezTo>
                <a:lnTo>
                  <a:pt x="33605" y="28912"/>
                </a:lnTo>
                <a:lnTo>
                  <a:pt x="33605" y="28868"/>
                </a:lnTo>
                <a:cubicBezTo>
                  <a:pt x="33605" y="28868"/>
                  <a:pt x="33570" y="28833"/>
                  <a:pt x="33526" y="28833"/>
                </a:cubicBezTo>
                <a:cubicBezTo>
                  <a:pt x="33490" y="28138"/>
                  <a:pt x="33349" y="27662"/>
                  <a:pt x="33085" y="26967"/>
                </a:cubicBezTo>
                <a:cubicBezTo>
                  <a:pt x="33085" y="26931"/>
                  <a:pt x="33050" y="26887"/>
                  <a:pt x="33050" y="26817"/>
                </a:cubicBezTo>
                <a:cubicBezTo>
                  <a:pt x="33015" y="26711"/>
                  <a:pt x="32980" y="26597"/>
                  <a:pt x="32945" y="26447"/>
                </a:cubicBezTo>
                <a:cubicBezTo>
                  <a:pt x="32390" y="24801"/>
                  <a:pt x="32099" y="22890"/>
                  <a:pt x="32205" y="21024"/>
                </a:cubicBezTo>
                <a:lnTo>
                  <a:pt x="32205" y="20989"/>
                </a:lnTo>
                <a:cubicBezTo>
                  <a:pt x="32249" y="20328"/>
                  <a:pt x="32319" y="19668"/>
                  <a:pt x="32469" y="19008"/>
                </a:cubicBezTo>
                <a:cubicBezTo>
                  <a:pt x="32795" y="17502"/>
                  <a:pt x="33420" y="16103"/>
                  <a:pt x="34406" y="15117"/>
                </a:cubicBezTo>
                <a:cubicBezTo>
                  <a:pt x="35656" y="13866"/>
                  <a:pt x="37346" y="13356"/>
                  <a:pt x="38958" y="12845"/>
                </a:cubicBezTo>
                <a:cubicBezTo>
                  <a:pt x="40534" y="12361"/>
                  <a:pt x="42189" y="11886"/>
                  <a:pt x="43395" y="10679"/>
                </a:cubicBezTo>
                <a:lnTo>
                  <a:pt x="43395" y="10644"/>
                </a:lnTo>
                <a:cubicBezTo>
                  <a:pt x="43615" y="10424"/>
                  <a:pt x="43800" y="10204"/>
                  <a:pt x="43985" y="9905"/>
                </a:cubicBezTo>
                <a:cubicBezTo>
                  <a:pt x="45156" y="8223"/>
                  <a:pt x="45596" y="5908"/>
                  <a:pt x="45270" y="3266"/>
                </a:cubicBezTo>
                <a:cubicBezTo>
                  <a:pt x="45120" y="2201"/>
                  <a:pt x="44830" y="1101"/>
                  <a:pt x="44460" y="35"/>
                </a:cubicBezTo>
                <a:lnTo>
                  <a:pt x="44495" y="0"/>
                </a:lnTo>
                <a:lnTo>
                  <a:pt x="44354" y="0"/>
                </a:lnTo>
                <a:lnTo>
                  <a:pt x="44425" y="35"/>
                </a:lnTo>
                <a:cubicBezTo>
                  <a:pt x="44610" y="625"/>
                  <a:pt x="44795" y="1250"/>
                  <a:pt x="44936" y="1875"/>
                </a:cubicBezTo>
                <a:lnTo>
                  <a:pt x="44865" y="1840"/>
                </a:lnTo>
                <a:cubicBezTo>
                  <a:pt x="44390" y="1655"/>
                  <a:pt x="43914" y="1506"/>
                  <a:pt x="43395" y="1321"/>
                </a:cubicBezTo>
                <a:cubicBezTo>
                  <a:pt x="43324" y="881"/>
                  <a:pt x="43175" y="440"/>
                  <a:pt x="43034" y="0"/>
                </a:cubicBezTo>
                <a:lnTo>
                  <a:pt x="42990" y="0"/>
                </a:lnTo>
                <a:cubicBezTo>
                  <a:pt x="43104" y="440"/>
                  <a:pt x="43254" y="845"/>
                  <a:pt x="43360" y="1286"/>
                </a:cubicBezTo>
                <a:cubicBezTo>
                  <a:pt x="42849" y="1101"/>
                  <a:pt x="42374" y="881"/>
                  <a:pt x="41889" y="661"/>
                </a:cubicBezTo>
                <a:cubicBezTo>
                  <a:pt x="41819" y="440"/>
                  <a:pt x="41748" y="220"/>
                  <a:pt x="41713" y="0"/>
                </a:cubicBezTo>
                <a:lnTo>
                  <a:pt x="41634" y="0"/>
                </a:lnTo>
                <a:cubicBezTo>
                  <a:pt x="41713" y="185"/>
                  <a:pt x="41748" y="405"/>
                  <a:pt x="41819" y="625"/>
                </a:cubicBezTo>
                <a:cubicBezTo>
                  <a:pt x="41414" y="440"/>
                  <a:pt x="41053" y="220"/>
                  <a:pt x="40718" y="0"/>
                </a:cubicBezTo>
                <a:lnTo>
                  <a:pt x="40613" y="0"/>
                </a:lnTo>
                <a:cubicBezTo>
                  <a:pt x="41009" y="256"/>
                  <a:pt x="41414" y="476"/>
                  <a:pt x="41819" y="696"/>
                </a:cubicBezTo>
                <a:cubicBezTo>
                  <a:pt x="42004" y="1321"/>
                  <a:pt x="42109" y="1946"/>
                  <a:pt x="42189" y="2606"/>
                </a:cubicBezTo>
                <a:cubicBezTo>
                  <a:pt x="41713" y="2351"/>
                  <a:pt x="41229" y="2096"/>
                  <a:pt x="40754" y="1761"/>
                </a:cubicBezTo>
                <a:cubicBezTo>
                  <a:pt x="40754" y="1620"/>
                  <a:pt x="40718" y="1435"/>
                  <a:pt x="40683" y="1286"/>
                </a:cubicBezTo>
                <a:cubicBezTo>
                  <a:pt x="40613" y="845"/>
                  <a:pt x="40498" y="440"/>
                  <a:pt x="40393" y="0"/>
                </a:cubicBezTo>
                <a:lnTo>
                  <a:pt x="40349" y="0"/>
                </a:lnTo>
                <a:cubicBezTo>
                  <a:pt x="40498" y="590"/>
                  <a:pt x="40648" y="1136"/>
                  <a:pt x="40718" y="1726"/>
                </a:cubicBezTo>
                <a:cubicBezTo>
                  <a:pt x="40313" y="1435"/>
                  <a:pt x="39908" y="1101"/>
                  <a:pt x="39547" y="740"/>
                </a:cubicBezTo>
                <a:cubicBezTo>
                  <a:pt x="39512" y="476"/>
                  <a:pt x="39433" y="256"/>
                  <a:pt x="39398" y="0"/>
                </a:cubicBezTo>
                <a:lnTo>
                  <a:pt x="39327" y="0"/>
                </a:lnTo>
                <a:cubicBezTo>
                  <a:pt x="39398" y="220"/>
                  <a:pt x="39433" y="440"/>
                  <a:pt x="39468" y="696"/>
                </a:cubicBezTo>
                <a:cubicBezTo>
                  <a:pt x="39433" y="661"/>
                  <a:pt x="39433" y="661"/>
                  <a:pt x="39398" y="625"/>
                </a:cubicBezTo>
                <a:cubicBezTo>
                  <a:pt x="39213" y="440"/>
                  <a:pt x="39028" y="220"/>
                  <a:pt x="38852" y="0"/>
                </a:cubicBezTo>
                <a:lnTo>
                  <a:pt x="38773" y="0"/>
                </a:lnTo>
                <a:cubicBezTo>
                  <a:pt x="38958" y="220"/>
                  <a:pt x="39178" y="440"/>
                  <a:pt x="39363" y="661"/>
                </a:cubicBezTo>
                <a:cubicBezTo>
                  <a:pt x="39398" y="696"/>
                  <a:pt x="39433" y="740"/>
                  <a:pt x="39468" y="775"/>
                </a:cubicBezTo>
                <a:cubicBezTo>
                  <a:pt x="39583" y="1435"/>
                  <a:pt x="39618" y="2096"/>
                  <a:pt x="39653" y="2756"/>
                </a:cubicBezTo>
                <a:cubicBezTo>
                  <a:pt x="39583" y="2677"/>
                  <a:pt x="39512" y="2641"/>
                  <a:pt x="39433" y="2571"/>
                </a:cubicBezTo>
                <a:cubicBezTo>
                  <a:pt x="39143" y="2236"/>
                  <a:pt x="38808" y="1911"/>
                  <a:pt x="38517" y="1541"/>
                </a:cubicBezTo>
                <a:cubicBezTo>
                  <a:pt x="38517" y="1030"/>
                  <a:pt x="38482" y="520"/>
                  <a:pt x="38447" y="0"/>
                </a:cubicBezTo>
                <a:lnTo>
                  <a:pt x="38368" y="0"/>
                </a:lnTo>
                <a:cubicBezTo>
                  <a:pt x="38412" y="476"/>
                  <a:pt x="38447" y="995"/>
                  <a:pt x="38447" y="1470"/>
                </a:cubicBezTo>
                <a:cubicBezTo>
                  <a:pt x="38077" y="1030"/>
                  <a:pt x="37751" y="590"/>
                  <a:pt x="37417" y="150"/>
                </a:cubicBezTo>
                <a:lnTo>
                  <a:pt x="37417" y="0"/>
                </a:lnTo>
                <a:lnTo>
                  <a:pt x="37382" y="0"/>
                </a:lnTo>
                <a:lnTo>
                  <a:pt x="37382" y="79"/>
                </a:lnTo>
                <a:cubicBezTo>
                  <a:pt x="37346" y="35"/>
                  <a:pt x="37346" y="35"/>
                  <a:pt x="37311" y="0"/>
                </a:cubicBezTo>
                <a:lnTo>
                  <a:pt x="37232" y="0"/>
                </a:lnTo>
                <a:cubicBezTo>
                  <a:pt x="37267" y="35"/>
                  <a:pt x="37346" y="115"/>
                  <a:pt x="37382" y="185"/>
                </a:cubicBezTo>
                <a:cubicBezTo>
                  <a:pt x="37382" y="845"/>
                  <a:pt x="37311" y="1541"/>
                  <a:pt x="37267" y="2201"/>
                </a:cubicBezTo>
                <a:cubicBezTo>
                  <a:pt x="36942" y="1761"/>
                  <a:pt x="36607" y="1321"/>
                  <a:pt x="36281" y="845"/>
                </a:cubicBezTo>
                <a:cubicBezTo>
                  <a:pt x="36316" y="555"/>
                  <a:pt x="36316" y="300"/>
                  <a:pt x="36352" y="0"/>
                </a:cubicBezTo>
                <a:lnTo>
                  <a:pt x="36281" y="0"/>
                </a:lnTo>
                <a:cubicBezTo>
                  <a:pt x="36281" y="256"/>
                  <a:pt x="36246" y="520"/>
                  <a:pt x="36246" y="775"/>
                </a:cubicBezTo>
                <a:cubicBezTo>
                  <a:pt x="36096" y="555"/>
                  <a:pt x="35947" y="335"/>
                  <a:pt x="35771" y="115"/>
                </a:cubicBezTo>
                <a:cubicBezTo>
                  <a:pt x="35771" y="79"/>
                  <a:pt x="35727" y="35"/>
                  <a:pt x="35691" y="0"/>
                </a:cubicBezTo>
                <a:lnTo>
                  <a:pt x="35621" y="0"/>
                </a:lnTo>
                <a:cubicBezTo>
                  <a:pt x="35656" y="35"/>
                  <a:pt x="35691" y="115"/>
                  <a:pt x="35727" y="150"/>
                </a:cubicBezTo>
                <a:cubicBezTo>
                  <a:pt x="35911" y="405"/>
                  <a:pt x="36061" y="625"/>
                  <a:pt x="36211" y="845"/>
                </a:cubicBezTo>
                <a:cubicBezTo>
                  <a:pt x="36167" y="1541"/>
                  <a:pt x="36061" y="2236"/>
                  <a:pt x="35911" y="2941"/>
                </a:cubicBezTo>
                <a:cubicBezTo>
                  <a:pt x="35841" y="2826"/>
                  <a:pt x="35806" y="2756"/>
                  <a:pt x="35727" y="2641"/>
                </a:cubicBezTo>
                <a:cubicBezTo>
                  <a:pt x="35506" y="2351"/>
                  <a:pt x="35286" y="2096"/>
                  <a:pt x="35110" y="1796"/>
                </a:cubicBezTo>
                <a:cubicBezTo>
                  <a:pt x="35181" y="1180"/>
                  <a:pt x="35251" y="590"/>
                  <a:pt x="35286" y="0"/>
                </a:cubicBezTo>
                <a:lnTo>
                  <a:pt x="35251" y="0"/>
                </a:lnTo>
                <a:cubicBezTo>
                  <a:pt x="35181" y="555"/>
                  <a:pt x="35146" y="1136"/>
                  <a:pt x="35031" y="1726"/>
                </a:cubicBezTo>
                <a:cubicBezTo>
                  <a:pt x="34776" y="1286"/>
                  <a:pt x="34485" y="881"/>
                  <a:pt x="34186" y="440"/>
                </a:cubicBezTo>
                <a:cubicBezTo>
                  <a:pt x="34230" y="300"/>
                  <a:pt x="34230" y="150"/>
                  <a:pt x="34230" y="0"/>
                </a:cubicBezTo>
                <a:lnTo>
                  <a:pt x="34186" y="0"/>
                </a:lnTo>
                <a:cubicBezTo>
                  <a:pt x="34151" y="115"/>
                  <a:pt x="34151" y="256"/>
                  <a:pt x="34151" y="370"/>
                </a:cubicBezTo>
                <a:cubicBezTo>
                  <a:pt x="34045" y="256"/>
                  <a:pt x="33966" y="115"/>
                  <a:pt x="33895" y="0"/>
                </a:cubicBezTo>
                <a:lnTo>
                  <a:pt x="33825" y="0"/>
                </a:lnTo>
                <a:cubicBezTo>
                  <a:pt x="33931" y="150"/>
                  <a:pt x="34045" y="335"/>
                  <a:pt x="34115" y="476"/>
                </a:cubicBezTo>
                <a:cubicBezTo>
                  <a:pt x="34080" y="845"/>
                  <a:pt x="34045" y="1215"/>
                  <a:pt x="34010" y="1576"/>
                </a:cubicBezTo>
                <a:cubicBezTo>
                  <a:pt x="34010" y="1840"/>
                  <a:pt x="33966" y="2060"/>
                  <a:pt x="33931" y="2316"/>
                </a:cubicBezTo>
                <a:cubicBezTo>
                  <a:pt x="33640" y="1875"/>
                  <a:pt x="33349" y="1435"/>
                  <a:pt x="33085" y="995"/>
                </a:cubicBezTo>
                <a:cubicBezTo>
                  <a:pt x="33129" y="661"/>
                  <a:pt x="33129" y="335"/>
                  <a:pt x="33165" y="0"/>
                </a:cubicBezTo>
                <a:lnTo>
                  <a:pt x="33129" y="0"/>
                </a:lnTo>
                <a:cubicBezTo>
                  <a:pt x="33085" y="300"/>
                  <a:pt x="33050" y="590"/>
                  <a:pt x="33015" y="916"/>
                </a:cubicBezTo>
                <a:cubicBezTo>
                  <a:pt x="32830" y="625"/>
                  <a:pt x="32610" y="300"/>
                  <a:pt x="32425" y="0"/>
                </a:cubicBezTo>
                <a:lnTo>
                  <a:pt x="32355" y="0"/>
                </a:lnTo>
                <a:cubicBezTo>
                  <a:pt x="32575" y="335"/>
                  <a:pt x="32795" y="661"/>
                  <a:pt x="33015" y="1030"/>
                </a:cubicBezTo>
                <a:cubicBezTo>
                  <a:pt x="32980" y="1576"/>
                  <a:pt x="32945" y="2166"/>
                  <a:pt x="32909" y="2791"/>
                </a:cubicBezTo>
                <a:cubicBezTo>
                  <a:pt x="32610" y="2386"/>
                  <a:pt x="32355" y="1981"/>
                  <a:pt x="32064" y="1620"/>
                </a:cubicBezTo>
                <a:cubicBezTo>
                  <a:pt x="32099" y="1065"/>
                  <a:pt x="32170" y="520"/>
                  <a:pt x="32205" y="0"/>
                </a:cubicBezTo>
                <a:lnTo>
                  <a:pt x="32135" y="0"/>
                </a:lnTo>
                <a:cubicBezTo>
                  <a:pt x="32099" y="520"/>
                  <a:pt x="32064" y="1030"/>
                  <a:pt x="32029" y="1506"/>
                </a:cubicBezTo>
                <a:cubicBezTo>
                  <a:pt x="31765" y="1136"/>
                  <a:pt x="31474" y="740"/>
                  <a:pt x="31219" y="370"/>
                </a:cubicBezTo>
                <a:cubicBezTo>
                  <a:pt x="31219" y="220"/>
                  <a:pt x="31254" y="115"/>
                  <a:pt x="31254" y="0"/>
                </a:cubicBezTo>
                <a:lnTo>
                  <a:pt x="31219" y="0"/>
                </a:lnTo>
                <a:cubicBezTo>
                  <a:pt x="31184" y="115"/>
                  <a:pt x="31184" y="185"/>
                  <a:pt x="31184" y="300"/>
                </a:cubicBezTo>
                <a:cubicBezTo>
                  <a:pt x="31104" y="185"/>
                  <a:pt x="31034" y="115"/>
                  <a:pt x="30964" y="0"/>
                </a:cubicBezTo>
                <a:lnTo>
                  <a:pt x="30884" y="0"/>
                </a:lnTo>
                <a:cubicBezTo>
                  <a:pt x="30964" y="115"/>
                  <a:pt x="31069" y="256"/>
                  <a:pt x="31149" y="370"/>
                </a:cubicBezTo>
                <a:cubicBezTo>
                  <a:pt x="31069" y="960"/>
                  <a:pt x="30999" y="1541"/>
                  <a:pt x="30964" y="2131"/>
                </a:cubicBezTo>
                <a:cubicBezTo>
                  <a:pt x="30629" y="1726"/>
                  <a:pt x="30339" y="1321"/>
                  <a:pt x="30004" y="916"/>
                </a:cubicBezTo>
                <a:cubicBezTo>
                  <a:pt x="30048" y="625"/>
                  <a:pt x="30083" y="300"/>
                  <a:pt x="30118" y="0"/>
                </a:cubicBezTo>
                <a:lnTo>
                  <a:pt x="30083" y="0"/>
                </a:lnTo>
                <a:cubicBezTo>
                  <a:pt x="30048" y="300"/>
                  <a:pt x="29969" y="590"/>
                  <a:pt x="29934" y="881"/>
                </a:cubicBezTo>
                <a:cubicBezTo>
                  <a:pt x="29749" y="625"/>
                  <a:pt x="29529" y="370"/>
                  <a:pt x="29308" y="79"/>
                </a:cubicBezTo>
                <a:lnTo>
                  <a:pt x="29238" y="0"/>
                </a:lnTo>
                <a:lnTo>
                  <a:pt x="29168" y="0"/>
                </a:lnTo>
                <a:lnTo>
                  <a:pt x="29273" y="115"/>
                </a:lnTo>
                <a:cubicBezTo>
                  <a:pt x="29493" y="405"/>
                  <a:pt x="29713" y="661"/>
                  <a:pt x="29934" y="960"/>
                </a:cubicBezTo>
                <a:cubicBezTo>
                  <a:pt x="29898" y="1321"/>
                  <a:pt x="29863" y="1691"/>
                  <a:pt x="29828" y="2096"/>
                </a:cubicBezTo>
                <a:cubicBezTo>
                  <a:pt x="29784" y="2316"/>
                  <a:pt x="29784" y="2501"/>
                  <a:pt x="29749" y="2721"/>
                </a:cubicBezTo>
                <a:cubicBezTo>
                  <a:pt x="29713" y="2677"/>
                  <a:pt x="29713" y="2641"/>
                  <a:pt x="29678" y="2606"/>
                </a:cubicBezTo>
                <a:lnTo>
                  <a:pt x="29018" y="1946"/>
                </a:lnTo>
                <a:lnTo>
                  <a:pt x="28833" y="1761"/>
                </a:lnTo>
                <a:cubicBezTo>
                  <a:pt x="28948" y="1180"/>
                  <a:pt x="29053" y="590"/>
                  <a:pt x="29124" y="0"/>
                </a:cubicBezTo>
                <a:lnTo>
                  <a:pt x="29053" y="0"/>
                </a:lnTo>
                <a:cubicBezTo>
                  <a:pt x="28983" y="555"/>
                  <a:pt x="28904" y="1136"/>
                  <a:pt x="28798" y="1726"/>
                </a:cubicBezTo>
                <a:lnTo>
                  <a:pt x="28543" y="1435"/>
                </a:lnTo>
                <a:cubicBezTo>
                  <a:pt x="28287" y="1180"/>
                  <a:pt x="28023" y="881"/>
                  <a:pt x="27768" y="625"/>
                </a:cubicBezTo>
                <a:cubicBezTo>
                  <a:pt x="27803" y="405"/>
                  <a:pt x="27847" y="220"/>
                  <a:pt x="27917" y="0"/>
                </a:cubicBezTo>
                <a:lnTo>
                  <a:pt x="27847" y="0"/>
                </a:lnTo>
                <a:cubicBezTo>
                  <a:pt x="27803" y="185"/>
                  <a:pt x="27768" y="405"/>
                  <a:pt x="27697" y="590"/>
                </a:cubicBezTo>
                <a:cubicBezTo>
                  <a:pt x="27512" y="405"/>
                  <a:pt x="27328" y="185"/>
                  <a:pt x="27143" y="0"/>
                </a:cubicBezTo>
                <a:lnTo>
                  <a:pt x="27072" y="0"/>
                </a:lnTo>
                <a:cubicBezTo>
                  <a:pt x="27292" y="220"/>
                  <a:pt x="27477" y="440"/>
                  <a:pt x="27697" y="661"/>
                </a:cubicBezTo>
                <a:cubicBezTo>
                  <a:pt x="27548" y="1321"/>
                  <a:pt x="27407" y="1946"/>
                  <a:pt x="27257" y="2606"/>
                </a:cubicBezTo>
                <a:cubicBezTo>
                  <a:pt x="26967" y="2386"/>
                  <a:pt x="26667" y="2131"/>
                  <a:pt x="26412" y="1911"/>
                </a:cubicBezTo>
                <a:cubicBezTo>
                  <a:pt x="26262" y="1761"/>
                  <a:pt x="26086" y="1655"/>
                  <a:pt x="25937" y="1506"/>
                </a:cubicBezTo>
                <a:cubicBezTo>
                  <a:pt x="26042" y="995"/>
                  <a:pt x="26192" y="520"/>
                  <a:pt x="26306" y="0"/>
                </a:cubicBezTo>
                <a:lnTo>
                  <a:pt x="26262" y="0"/>
                </a:lnTo>
                <a:cubicBezTo>
                  <a:pt x="26121" y="476"/>
                  <a:pt x="26007" y="995"/>
                  <a:pt x="25901" y="1470"/>
                </a:cubicBezTo>
                <a:cubicBezTo>
                  <a:pt x="25532" y="1180"/>
                  <a:pt x="25127" y="845"/>
                  <a:pt x="24766" y="520"/>
                </a:cubicBezTo>
                <a:cubicBezTo>
                  <a:pt x="24836" y="335"/>
                  <a:pt x="24907" y="185"/>
                  <a:pt x="24942" y="0"/>
                </a:cubicBezTo>
                <a:lnTo>
                  <a:pt x="24871" y="0"/>
                </a:lnTo>
                <a:cubicBezTo>
                  <a:pt x="24836" y="150"/>
                  <a:pt x="24801" y="335"/>
                  <a:pt x="24722" y="476"/>
                </a:cubicBezTo>
                <a:cubicBezTo>
                  <a:pt x="24546" y="335"/>
                  <a:pt x="24361" y="150"/>
                  <a:pt x="24176" y="0"/>
                </a:cubicBezTo>
                <a:lnTo>
                  <a:pt x="24105" y="0"/>
                </a:lnTo>
                <a:cubicBezTo>
                  <a:pt x="24281" y="185"/>
                  <a:pt x="24502" y="370"/>
                  <a:pt x="24722" y="555"/>
                </a:cubicBezTo>
                <a:cubicBezTo>
                  <a:pt x="24502" y="1180"/>
                  <a:pt x="24281" y="1840"/>
                  <a:pt x="24105" y="2457"/>
                </a:cubicBezTo>
                <a:cubicBezTo>
                  <a:pt x="23665" y="2131"/>
                  <a:pt x="23260" y="1796"/>
                  <a:pt x="22820" y="1470"/>
                </a:cubicBezTo>
                <a:cubicBezTo>
                  <a:pt x="22961" y="995"/>
                  <a:pt x="23146" y="476"/>
                  <a:pt x="23331" y="0"/>
                </a:cubicBezTo>
                <a:lnTo>
                  <a:pt x="23260" y="0"/>
                </a:lnTo>
                <a:cubicBezTo>
                  <a:pt x="23075" y="476"/>
                  <a:pt x="22926" y="960"/>
                  <a:pt x="22785" y="1435"/>
                </a:cubicBezTo>
                <a:cubicBezTo>
                  <a:pt x="22345" y="1065"/>
                  <a:pt x="21940" y="740"/>
                  <a:pt x="21499" y="370"/>
                </a:cubicBezTo>
                <a:cubicBezTo>
                  <a:pt x="21570" y="220"/>
                  <a:pt x="21605" y="115"/>
                  <a:pt x="21640" y="0"/>
                </a:cubicBezTo>
                <a:lnTo>
                  <a:pt x="21570" y="0"/>
                </a:lnTo>
                <a:cubicBezTo>
                  <a:pt x="21535" y="115"/>
                  <a:pt x="21499" y="220"/>
                  <a:pt x="21464" y="335"/>
                </a:cubicBezTo>
                <a:lnTo>
                  <a:pt x="21130" y="0"/>
                </a:lnTo>
                <a:lnTo>
                  <a:pt x="21024" y="0"/>
                </a:lnTo>
                <a:cubicBezTo>
                  <a:pt x="21165" y="115"/>
                  <a:pt x="21314" y="256"/>
                  <a:pt x="21464" y="370"/>
                </a:cubicBezTo>
                <a:cubicBezTo>
                  <a:pt x="21200" y="1136"/>
                  <a:pt x="20980" y="1946"/>
                  <a:pt x="20804" y="2756"/>
                </a:cubicBezTo>
                <a:cubicBezTo>
                  <a:pt x="20364" y="2386"/>
                  <a:pt x="19959" y="1981"/>
                  <a:pt x="19554" y="1576"/>
                </a:cubicBezTo>
                <a:cubicBezTo>
                  <a:pt x="19659" y="1065"/>
                  <a:pt x="19809" y="520"/>
                  <a:pt x="19994" y="0"/>
                </a:cubicBezTo>
                <a:lnTo>
                  <a:pt x="19923" y="0"/>
                </a:lnTo>
                <a:cubicBezTo>
                  <a:pt x="19774" y="520"/>
                  <a:pt x="19624" y="1030"/>
                  <a:pt x="19483" y="1541"/>
                </a:cubicBezTo>
                <a:cubicBezTo>
                  <a:pt x="19404" y="1470"/>
                  <a:pt x="19334" y="1400"/>
                  <a:pt x="19263" y="1321"/>
                </a:cubicBezTo>
                <a:cubicBezTo>
                  <a:pt x="19078" y="1101"/>
                  <a:pt x="18893" y="881"/>
                  <a:pt x="18709" y="661"/>
                </a:cubicBezTo>
                <a:cubicBezTo>
                  <a:pt x="18744" y="440"/>
                  <a:pt x="18823" y="220"/>
                  <a:pt x="18858" y="0"/>
                </a:cubicBezTo>
                <a:lnTo>
                  <a:pt x="18823" y="0"/>
                </a:lnTo>
                <a:cubicBezTo>
                  <a:pt x="18744" y="185"/>
                  <a:pt x="18709" y="405"/>
                  <a:pt x="18638" y="625"/>
                </a:cubicBezTo>
                <a:cubicBezTo>
                  <a:pt x="18488" y="405"/>
                  <a:pt x="18304" y="220"/>
                  <a:pt x="18163" y="0"/>
                </a:cubicBezTo>
                <a:lnTo>
                  <a:pt x="18083" y="0"/>
                </a:lnTo>
                <a:cubicBezTo>
                  <a:pt x="18268" y="220"/>
                  <a:pt x="18453" y="476"/>
                  <a:pt x="18638" y="696"/>
                </a:cubicBezTo>
                <a:cubicBezTo>
                  <a:pt x="18418" y="1541"/>
                  <a:pt x="18268" y="2421"/>
                  <a:pt x="18119" y="3337"/>
                </a:cubicBezTo>
                <a:cubicBezTo>
                  <a:pt x="18083" y="3266"/>
                  <a:pt x="18013" y="3231"/>
                  <a:pt x="17978" y="3196"/>
                </a:cubicBezTo>
                <a:cubicBezTo>
                  <a:pt x="17828" y="3011"/>
                  <a:pt x="17678" y="2861"/>
                  <a:pt x="17573" y="2721"/>
                </a:cubicBezTo>
                <a:cubicBezTo>
                  <a:pt x="17678" y="1761"/>
                  <a:pt x="17863" y="881"/>
                  <a:pt x="18048" y="0"/>
                </a:cubicBezTo>
                <a:lnTo>
                  <a:pt x="17978" y="0"/>
                </a:lnTo>
                <a:cubicBezTo>
                  <a:pt x="17793" y="845"/>
                  <a:pt x="17643" y="1726"/>
                  <a:pt x="17502" y="2641"/>
                </a:cubicBezTo>
                <a:cubicBezTo>
                  <a:pt x="17317" y="2386"/>
                  <a:pt x="17097" y="2131"/>
                  <a:pt x="16913" y="1911"/>
                </a:cubicBezTo>
                <a:cubicBezTo>
                  <a:pt x="16983" y="1250"/>
                  <a:pt x="17097" y="625"/>
                  <a:pt x="17203" y="0"/>
                </a:cubicBezTo>
                <a:lnTo>
                  <a:pt x="17168" y="0"/>
                </a:lnTo>
                <a:cubicBezTo>
                  <a:pt x="17062" y="590"/>
                  <a:pt x="16948" y="1215"/>
                  <a:pt x="16877" y="1840"/>
                </a:cubicBezTo>
                <a:cubicBezTo>
                  <a:pt x="16657" y="1576"/>
                  <a:pt x="16472" y="1286"/>
                  <a:pt x="16287" y="1030"/>
                </a:cubicBezTo>
                <a:cubicBezTo>
                  <a:pt x="16323" y="696"/>
                  <a:pt x="16358" y="335"/>
                  <a:pt x="16437" y="0"/>
                </a:cubicBezTo>
                <a:lnTo>
                  <a:pt x="16358" y="0"/>
                </a:lnTo>
                <a:cubicBezTo>
                  <a:pt x="16323" y="335"/>
                  <a:pt x="16252" y="625"/>
                  <a:pt x="16217" y="960"/>
                </a:cubicBezTo>
                <a:cubicBezTo>
                  <a:pt x="16067" y="740"/>
                  <a:pt x="15918" y="520"/>
                  <a:pt x="15742" y="300"/>
                </a:cubicBezTo>
                <a:cubicBezTo>
                  <a:pt x="15742" y="256"/>
                  <a:pt x="15698" y="220"/>
                  <a:pt x="15662" y="185"/>
                </a:cubicBezTo>
                <a:cubicBezTo>
                  <a:pt x="15698" y="115"/>
                  <a:pt x="15698" y="79"/>
                  <a:pt x="15698" y="0"/>
                </a:cubicBezTo>
                <a:lnTo>
                  <a:pt x="15627" y="0"/>
                </a:lnTo>
                <a:lnTo>
                  <a:pt x="15627" y="115"/>
                </a:lnTo>
                <a:cubicBezTo>
                  <a:pt x="15592" y="79"/>
                  <a:pt x="15557" y="35"/>
                  <a:pt x="15557" y="0"/>
                </a:cubicBezTo>
                <a:lnTo>
                  <a:pt x="15477" y="0"/>
                </a:lnTo>
                <a:cubicBezTo>
                  <a:pt x="15521" y="79"/>
                  <a:pt x="15557" y="150"/>
                  <a:pt x="15627" y="220"/>
                </a:cubicBezTo>
                <a:cubicBezTo>
                  <a:pt x="15477" y="1250"/>
                  <a:pt x="15372" y="2316"/>
                  <a:pt x="15301" y="3451"/>
                </a:cubicBezTo>
                <a:cubicBezTo>
                  <a:pt x="15222" y="3337"/>
                  <a:pt x="15152" y="3231"/>
                  <a:pt x="15117" y="3161"/>
                </a:cubicBezTo>
                <a:cubicBezTo>
                  <a:pt x="15002" y="3046"/>
                  <a:pt x="14932" y="2941"/>
                  <a:pt x="14861" y="2826"/>
                </a:cubicBezTo>
                <a:cubicBezTo>
                  <a:pt x="14932" y="1840"/>
                  <a:pt x="15002" y="916"/>
                  <a:pt x="15117" y="0"/>
                </a:cubicBezTo>
                <a:lnTo>
                  <a:pt x="15037" y="0"/>
                </a:lnTo>
                <a:cubicBezTo>
                  <a:pt x="14967" y="881"/>
                  <a:pt x="14861" y="1796"/>
                  <a:pt x="14817" y="2721"/>
                </a:cubicBezTo>
                <a:cubicBezTo>
                  <a:pt x="14676" y="2536"/>
                  <a:pt x="14527" y="2351"/>
                  <a:pt x="14377" y="2131"/>
                </a:cubicBezTo>
                <a:cubicBezTo>
                  <a:pt x="14421" y="1400"/>
                  <a:pt x="14491" y="696"/>
                  <a:pt x="14562" y="0"/>
                </a:cubicBezTo>
                <a:lnTo>
                  <a:pt x="14491" y="0"/>
                </a:lnTo>
                <a:cubicBezTo>
                  <a:pt x="14421" y="661"/>
                  <a:pt x="14377" y="1356"/>
                  <a:pt x="14342" y="2060"/>
                </a:cubicBezTo>
                <a:cubicBezTo>
                  <a:pt x="14122" y="1796"/>
                  <a:pt x="13902" y="1506"/>
                  <a:pt x="13681" y="1250"/>
                </a:cubicBezTo>
                <a:cubicBezTo>
                  <a:pt x="13717" y="810"/>
                  <a:pt x="13761" y="405"/>
                  <a:pt x="13796" y="0"/>
                </a:cubicBezTo>
                <a:lnTo>
                  <a:pt x="13717" y="0"/>
                </a:lnTo>
                <a:cubicBezTo>
                  <a:pt x="13681" y="370"/>
                  <a:pt x="13646" y="775"/>
                  <a:pt x="13646" y="1180"/>
                </a:cubicBezTo>
                <a:cubicBezTo>
                  <a:pt x="13497" y="995"/>
                  <a:pt x="13391" y="845"/>
                  <a:pt x="13241" y="661"/>
                </a:cubicBezTo>
                <a:cubicBezTo>
                  <a:pt x="13241" y="440"/>
                  <a:pt x="13276" y="220"/>
                  <a:pt x="13276" y="0"/>
                </a:cubicBezTo>
                <a:lnTo>
                  <a:pt x="13206" y="0"/>
                </a:lnTo>
                <a:cubicBezTo>
                  <a:pt x="13206" y="185"/>
                  <a:pt x="13206" y="405"/>
                  <a:pt x="13171" y="625"/>
                </a:cubicBezTo>
                <a:cubicBezTo>
                  <a:pt x="13100" y="476"/>
                  <a:pt x="12986" y="370"/>
                  <a:pt x="12880" y="256"/>
                </a:cubicBezTo>
                <a:cubicBezTo>
                  <a:pt x="12880" y="150"/>
                  <a:pt x="12916" y="79"/>
                  <a:pt x="12916" y="0"/>
                </a:cubicBezTo>
                <a:lnTo>
                  <a:pt x="12836" y="0"/>
                </a:lnTo>
                <a:lnTo>
                  <a:pt x="12836" y="185"/>
                </a:lnTo>
                <a:cubicBezTo>
                  <a:pt x="12766" y="115"/>
                  <a:pt x="12731" y="79"/>
                  <a:pt x="12660" y="0"/>
                </a:cubicBezTo>
                <a:lnTo>
                  <a:pt x="12581" y="0"/>
                </a:lnTo>
                <a:cubicBezTo>
                  <a:pt x="12660" y="79"/>
                  <a:pt x="12766" y="185"/>
                  <a:pt x="12836" y="256"/>
                </a:cubicBezTo>
                <a:cubicBezTo>
                  <a:pt x="12766" y="1321"/>
                  <a:pt x="12731" y="2386"/>
                  <a:pt x="12695" y="3522"/>
                </a:cubicBezTo>
                <a:cubicBezTo>
                  <a:pt x="12546" y="3337"/>
                  <a:pt x="12396" y="3161"/>
                  <a:pt x="12255" y="2976"/>
                </a:cubicBezTo>
                <a:cubicBezTo>
                  <a:pt x="12290" y="1946"/>
                  <a:pt x="12326" y="960"/>
                  <a:pt x="12361" y="0"/>
                </a:cubicBezTo>
                <a:lnTo>
                  <a:pt x="12290" y="0"/>
                </a:lnTo>
                <a:cubicBezTo>
                  <a:pt x="12255" y="960"/>
                  <a:pt x="12220" y="1911"/>
                  <a:pt x="12176" y="2941"/>
                </a:cubicBezTo>
                <a:cubicBezTo>
                  <a:pt x="12176" y="2897"/>
                  <a:pt x="12141" y="2897"/>
                  <a:pt x="12141" y="2861"/>
                </a:cubicBezTo>
                <a:cubicBezTo>
                  <a:pt x="11956" y="2641"/>
                  <a:pt x="11780" y="2457"/>
                  <a:pt x="11560" y="2280"/>
                </a:cubicBezTo>
                <a:cubicBezTo>
                  <a:pt x="11595" y="1506"/>
                  <a:pt x="11595" y="740"/>
                  <a:pt x="11630" y="0"/>
                </a:cubicBezTo>
                <a:lnTo>
                  <a:pt x="11595" y="0"/>
                </a:lnTo>
                <a:cubicBezTo>
                  <a:pt x="11560" y="740"/>
                  <a:pt x="11516" y="1470"/>
                  <a:pt x="11516" y="2201"/>
                </a:cubicBezTo>
                <a:cubicBezTo>
                  <a:pt x="11340" y="2016"/>
                  <a:pt x="11155" y="1875"/>
                  <a:pt x="10935" y="1691"/>
                </a:cubicBezTo>
                <a:cubicBezTo>
                  <a:pt x="10970" y="1136"/>
                  <a:pt x="10970" y="555"/>
                  <a:pt x="11005" y="0"/>
                </a:cubicBezTo>
                <a:lnTo>
                  <a:pt x="10935" y="0"/>
                </a:lnTo>
                <a:cubicBezTo>
                  <a:pt x="10935" y="555"/>
                  <a:pt x="10899" y="1101"/>
                  <a:pt x="10899" y="1655"/>
                </a:cubicBezTo>
                <a:cubicBezTo>
                  <a:pt x="10679" y="1470"/>
                  <a:pt x="10494" y="1286"/>
                  <a:pt x="10274" y="1101"/>
                </a:cubicBezTo>
                <a:cubicBezTo>
                  <a:pt x="10274" y="740"/>
                  <a:pt x="10310" y="370"/>
                  <a:pt x="10310" y="0"/>
                </a:cubicBezTo>
                <a:lnTo>
                  <a:pt x="10239" y="0"/>
                </a:lnTo>
                <a:cubicBezTo>
                  <a:pt x="10239" y="370"/>
                  <a:pt x="10239" y="696"/>
                  <a:pt x="10195" y="1065"/>
                </a:cubicBezTo>
                <a:cubicBezTo>
                  <a:pt x="10089" y="960"/>
                  <a:pt x="9940" y="845"/>
                  <a:pt x="9799" y="740"/>
                </a:cubicBezTo>
                <a:cubicBezTo>
                  <a:pt x="9755" y="696"/>
                  <a:pt x="9720" y="625"/>
                  <a:pt x="9649" y="590"/>
                </a:cubicBezTo>
                <a:cubicBezTo>
                  <a:pt x="9649" y="405"/>
                  <a:pt x="9649" y="185"/>
                  <a:pt x="9684" y="0"/>
                </a:cubicBezTo>
                <a:lnTo>
                  <a:pt x="9614" y="0"/>
                </a:lnTo>
                <a:lnTo>
                  <a:pt x="9614" y="555"/>
                </a:lnTo>
                <a:cubicBezTo>
                  <a:pt x="9394" y="370"/>
                  <a:pt x="9209" y="220"/>
                  <a:pt x="8989" y="35"/>
                </a:cubicBezTo>
                <a:lnTo>
                  <a:pt x="8989" y="0"/>
                </a:lnTo>
                <a:lnTo>
                  <a:pt x="8839" y="0"/>
                </a:lnTo>
                <a:cubicBezTo>
                  <a:pt x="8875" y="35"/>
                  <a:pt x="8919" y="35"/>
                  <a:pt x="8954" y="79"/>
                </a:cubicBezTo>
                <a:cubicBezTo>
                  <a:pt x="8919" y="1356"/>
                  <a:pt x="8875" y="2606"/>
                  <a:pt x="8875" y="3892"/>
                </a:cubicBezTo>
                <a:cubicBezTo>
                  <a:pt x="8654" y="3742"/>
                  <a:pt x="8478" y="3557"/>
                  <a:pt x="8258" y="3381"/>
                </a:cubicBezTo>
                <a:cubicBezTo>
                  <a:pt x="8258" y="2236"/>
                  <a:pt x="8293" y="1136"/>
                  <a:pt x="8329" y="0"/>
                </a:cubicBezTo>
                <a:lnTo>
                  <a:pt x="8258" y="0"/>
                </a:lnTo>
                <a:cubicBezTo>
                  <a:pt x="8214" y="1101"/>
                  <a:pt x="8214" y="2236"/>
                  <a:pt x="8179" y="3337"/>
                </a:cubicBezTo>
                <a:cubicBezTo>
                  <a:pt x="8109" y="3266"/>
                  <a:pt x="7994" y="3196"/>
                  <a:pt x="7924" y="3082"/>
                </a:cubicBezTo>
                <a:cubicBezTo>
                  <a:pt x="7818" y="3011"/>
                  <a:pt x="7704" y="2897"/>
                  <a:pt x="7598" y="2791"/>
                </a:cubicBezTo>
                <a:cubicBezTo>
                  <a:pt x="7598" y="1875"/>
                  <a:pt x="7633" y="916"/>
                  <a:pt x="7633" y="0"/>
                </a:cubicBezTo>
                <a:lnTo>
                  <a:pt x="7598" y="0"/>
                </a:lnTo>
                <a:cubicBezTo>
                  <a:pt x="7554" y="916"/>
                  <a:pt x="7519" y="1840"/>
                  <a:pt x="7519" y="2756"/>
                </a:cubicBezTo>
                <a:cubicBezTo>
                  <a:pt x="7334" y="2536"/>
                  <a:pt x="7114" y="2351"/>
                  <a:pt x="6938" y="2166"/>
                </a:cubicBezTo>
                <a:cubicBezTo>
                  <a:pt x="6938" y="1435"/>
                  <a:pt x="6973" y="740"/>
                  <a:pt x="6973" y="0"/>
                </a:cubicBezTo>
                <a:lnTo>
                  <a:pt x="6894" y="0"/>
                </a:lnTo>
                <a:cubicBezTo>
                  <a:pt x="6894" y="696"/>
                  <a:pt x="6894" y="1400"/>
                  <a:pt x="6858" y="2096"/>
                </a:cubicBezTo>
                <a:cubicBezTo>
                  <a:pt x="6718" y="1946"/>
                  <a:pt x="6533" y="1761"/>
                  <a:pt x="6383" y="1620"/>
                </a:cubicBezTo>
                <a:cubicBezTo>
                  <a:pt x="6383" y="1065"/>
                  <a:pt x="6383" y="555"/>
                  <a:pt x="6418" y="0"/>
                </a:cubicBezTo>
                <a:lnTo>
                  <a:pt x="6348" y="0"/>
                </a:lnTo>
                <a:cubicBezTo>
                  <a:pt x="6348" y="520"/>
                  <a:pt x="6313" y="1030"/>
                  <a:pt x="6313" y="1541"/>
                </a:cubicBezTo>
                <a:cubicBezTo>
                  <a:pt x="6163" y="1400"/>
                  <a:pt x="6013" y="1250"/>
                  <a:pt x="5837" y="1065"/>
                </a:cubicBezTo>
                <a:cubicBezTo>
                  <a:pt x="5793" y="1030"/>
                  <a:pt x="5793" y="995"/>
                  <a:pt x="5758" y="960"/>
                </a:cubicBezTo>
                <a:lnTo>
                  <a:pt x="5758" y="0"/>
                </a:lnTo>
                <a:lnTo>
                  <a:pt x="5723" y="0"/>
                </a:lnTo>
                <a:cubicBezTo>
                  <a:pt x="5687" y="300"/>
                  <a:pt x="5687" y="625"/>
                  <a:pt x="5687" y="916"/>
                </a:cubicBezTo>
                <a:cubicBezTo>
                  <a:pt x="5397" y="625"/>
                  <a:pt x="5133" y="335"/>
                  <a:pt x="4842" y="79"/>
                </a:cubicBezTo>
                <a:lnTo>
                  <a:pt x="4842" y="0"/>
                </a:lnTo>
                <a:lnTo>
                  <a:pt x="4693" y="0"/>
                </a:lnTo>
                <a:lnTo>
                  <a:pt x="4772" y="79"/>
                </a:lnTo>
                <a:cubicBezTo>
                  <a:pt x="4737" y="1470"/>
                  <a:pt x="4737" y="2897"/>
                  <a:pt x="4693" y="4297"/>
                </a:cubicBezTo>
                <a:cubicBezTo>
                  <a:pt x="4517" y="4112"/>
                  <a:pt x="4296" y="3927"/>
                  <a:pt x="4112" y="3742"/>
                </a:cubicBezTo>
                <a:cubicBezTo>
                  <a:pt x="4112" y="2501"/>
                  <a:pt x="4112" y="1250"/>
                  <a:pt x="4147" y="0"/>
                </a:cubicBezTo>
                <a:lnTo>
                  <a:pt x="4112" y="0"/>
                </a:lnTo>
                <a:cubicBezTo>
                  <a:pt x="4076" y="1215"/>
                  <a:pt x="4076" y="2457"/>
                  <a:pt x="4032" y="3707"/>
                </a:cubicBezTo>
                <a:cubicBezTo>
                  <a:pt x="3856" y="3522"/>
                  <a:pt x="3636" y="3337"/>
                  <a:pt x="3416" y="3196"/>
                </a:cubicBezTo>
                <a:cubicBezTo>
                  <a:pt x="3416" y="2131"/>
                  <a:pt x="3451" y="1065"/>
                  <a:pt x="3451" y="0"/>
                </a:cubicBezTo>
                <a:lnTo>
                  <a:pt x="3416" y="0"/>
                </a:lnTo>
                <a:cubicBezTo>
                  <a:pt x="3372" y="1030"/>
                  <a:pt x="3372" y="2096"/>
                  <a:pt x="3372" y="3117"/>
                </a:cubicBezTo>
                <a:lnTo>
                  <a:pt x="2712" y="2677"/>
                </a:lnTo>
                <a:cubicBezTo>
                  <a:pt x="2756" y="1761"/>
                  <a:pt x="2756" y="881"/>
                  <a:pt x="2756" y="0"/>
                </a:cubicBezTo>
                <a:lnTo>
                  <a:pt x="2712" y="0"/>
                </a:lnTo>
                <a:cubicBezTo>
                  <a:pt x="2677" y="881"/>
                  <a:pt x="2677" y="1761"/>
                  <a:pt x="2677" y="2641"/>
                </a:cubicBezTo>
                <a:cubicBezTo>
                  <a:pt x="2456" y="2501"/>
                  <a:pt x="2272" y="2351"/>
                  <a:pt x="2051" y="2236"/>
                </a:cubicBezTo>
                <a:cubicBezTo>
                  <a:pt x="2051" y="1470"/>
                  <a:pt x="2095" y="740"/>
                  <a:pt x="2095" y="0"/>
                </a:cubicBezTo>
                <a:lnTo>
                  <a:pt x="2016" y="0"/>
                </a:lnTo>
                <a:lnTo>
                  <a:pt x="2016" y="2201"/>
                </a:lnTo>
                <a:cubicBezTo>
                  <a:pt x="1796" y="2060"/>
                  <a:pt x="1576" y="1946"/>
                  <a:pt x="1356" y="1840"/>
                </a:cubicBezTo>
                <a:lnTo>
                  <a:pt x="1356" y="0"/>
                </a:lnTo>
                <a:lnTo>
                  <a:pt x="1321" y="0"/>
                </a:lnTo>
                <a:cubicBezTo>
                  <a:pt x="1321" y="590"/>
                  <a:pt x="1321" y="1215"/>
                  <a:pt x="1285" y="1796"/>
                </a:cubicBezTo>
                <a:cubicBezTo>
                  <a:pt x="1101" y="1691"/>
                  <a:pt x="881" y="1620"/>
                  <a:pt x="660" y="1541"/>
                </a:cubicBezTo>
                <a:cubicBezTo>
                  <a:pt x="696" y="1030"/>
                  <a:pt x="696" y="520"/>
                  <a:pt x="696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ctrTitle"/>
          </p:nvPr>
        </p:nvSpPr>
        <p:spPr>
          <a:xfrm>
            <a:off x="1010060" y="1167625"/>
            <a:ext cx="2149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1"/>
          </p:nvPr>
        </p:nvSpPr>
        <p:spPr>
          <a:xfrm>
            <a:off x="4197949" y="3343675"/>
            <a:ext cx="4173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6"/>
          <p:cNvSpPr/>
          <p:nvPr/>
        </p:nvSpPr>
        <p:spPr>
          <a:xfrm rot="10800000">
            <a:off x="5654675" y="0"/>
            <a:ext cx="3489859" cy="5163258"/>
          </a:xfrm>
          <a:custGeom>
            <a:avLst/>
            <a:gdLst/>
            <a:ahLst/>
            <a:cxnLst/>
            <a:rect l="l" t="t" r="r" b="b"/>
            <a:pathLst>
              <a:path w="49593" h="73373" extrusionOk="0">
                <a:moveTo>
                  <a:pt x="41889" y="740"/>
                </a:moveTo>
                <a:cubicBezTo>
                  <a:pt x="42374" y="960"/>
                  <a:pt x="42884" y="1180"/>
                  <a:pt x="43360" y="1356"/>
                </a:cubicBezTo>
                <a:cubicBezTo>
                  <a:pt x="43474" y="1796"/>
                  <a:pt x="43580" y="2280"/>
                  <a:pt x="43650" y="2721"/>
                </a:cubicBezTo>
                <a:cubicBezTo>
                  <a:pt x="43650" y="2897"/>
                  <a:pt x="43694" y="3082"/>
                  <a:pt x="43729" y="3266"/>
                </a:cubicBezTo>
                <a:cubicBezTo>
                  <a:pt x="43210" y="3046"/>
                  <a:pt x="42735" y="2861"/>
                  <a:pt x="42259" y="2641"/>
                </a:cubicBezTo>
                <a:cubicBezTo>
                  <a:pt x="42224" y="2421"/>
                  <a:pt x="42224" y="2236"/>
                  <a:pt x="42189" y="2060"/>
                </a:cubicBezTo>
                <a:cubicBezTo>
                  <a:pt x="42109" y="1620"/>
                  <a:pt x="42004" y="1180"/>
                  <a:pt x="41889" y="740"/>
                </a:cubicBezTo>
                <a:close/>
                <a:moveTo>
                  <a:pt x="31219" y="440"/>
                </a:moveTo>
                <a:cubicBezTo>
                  <a:pt x="31474" y="845"/>
                  <a:pt x="31730" y="1215"/>
                  <a:pt x="32029" y="1620"/>
                </a:cubicBezTo>
                <a:cubicBezTo>
                  <a:pt x="31985" y="2201"/>
                  <a:pt x="31950" y="2791"/>
                  <a:pt x="31950" y="3381"/>
                </a:cubicBezTo>
                <a:cubicBezTo>
                  <a:pt x="31624" y="3011"/>
                  <a:pt x="31325" y="2606"/>
                  <a:pt x="31034" y="2201"/>
                </a:cubicBezTo>
                <a:cubicBezTo>
                  <a:pt x="31069" y="1620"/>
                  <a:pt x="31149" y="1030"/>
                  <a:pt x="31219" y="440"/>
                </a:cubicBezTo>
                <a:close/>
                <a:moveTo>
                  <a:pt x="24766" y="590"/>
                </a:moveTo>
                <a:cubicBezTo>
                  <a:pt x="25127" y="916"/>
                  <a:pt x="25496" y="1215"/>
                  <a:pt x="25866" y="1541"/>
                </a:cubicBezTo>
                <a:cubicBezTo>
                  <a:pt x="25716" y="2166"/>
                  <a:pt x="25567" y="2826"/>
                  <a:pt x="25426" y="3451"/>
                </a:cubicBezTo>
                <a:cubicBezTo>
                  <a:pt x="24986" y="3161"/>
                  <a:pt x="24581" y="2826"/>
                  <a:pt x="24141" y="2501"/>
                </a:cubicBezTo>
                <a:cubicBezTo>
                  <a:pt x="24325" y="1875"/>
                  <a:pt x="24546" y="1215"/>
                  <a:pt x="24766" y="590"/>
                </a:cubicBezTo>
                <a:close/>
                <a:moveTo>
                  <a:pt x="34186" y="555"/>
                </a:moveTo>
                <a:cubicBezTo>
                  <a:pt x="34485" y="960"/>
                  <a:pt x="34741" y="1400"/>
                  <a:pt x="35031" y="1796"/>
                </a:cubicBezTo>
                <a:cubicBezTo>
                  <a:pt x="34996" y="2060"/>
                  <a:pt x="34961" y="2351"/>
                  <a:pt x="34925" y="2606"/>
                </a:cubicBezTo>
                <a:cubicBezTo>
                  <a:pt x="34890" y="2897"/>
                  <a:pt x="34811" y="3231"/>
                  <a:pt x="34776" y="3522"/>
                </a:cubicBezTo>
                <a:cubicBezTo>
                  <a:pt x="34520" y="3161"/>
                  <a:pt x="34230" y="2756"/>
                  <a:pt x="33966" y="2386"/>
                </a:cubicBezTo>
                <a:cubicBezTo>
                  <a:pt x="34010" y="2096"/>
                  <a:pt x="34045" y="1840"/>
                  <a:pt x="34080" y="1576"/>
                </a:cubicBezTo>
                <a:cubicBezTo>
                  <a:pt x="34115" y="1250"/>
                  <a:pt x="34151" y="881"/>
                  <a:pt x="34186" y="555"/>
                </a:cubicBezTo>
                <a:close/>
                <a:moveTo>
                  <a:pt x="37417" y="256"/>
                </a:moveTo>
                <a:cubicBezTo>
                  <a:pt x="37751" y="696"/>
                  <a:pt x="38077" y="1136"/>
                  <a:pt x="38447" y="1541"/>
                </a:cubicBezTo>
                <a:cubicBezTo>
                  <a:pt x="38482" y="2236"/>
                  <a:pt x="38447" y="2897"/>
                  <a:pt x="38333" y="3557"/>
                </a:cubicBezTo>
                <a:cubicBezTo>
                  <a:pt x="38007" y="3161"/>
                  <a:pt x="37637" y="2721"/>
                  <a:pt x="37311" y="2280"/>
                </a:cubicBezTo>
                <a:cubicBezTo>
                  <a:pt x="37382" y="1576"/>
                  <a:pt x="37417" y="916"/>
                  <a:pt x="37417" y="256"/>
                </a:cubicBezTo>
                <a:close/>
                <a:moveTo>
                  <a:pt x="27733" y="696"/>
                </a:moveTo>
                <a:cubicBezTo>
                  <a:pt x="27988" y="960"/>
                  <a:pt x="28243" y="1215"/>
                  <a:pt x="28463" y="1470"/>
                </a:cubicBezTo>
                <a:lnTo>
                  <a:pt x="28798" y="1796"/>
                </a:lnTo>
                <a:lnTo>
                  <a:pt x="28463" y="3671"/>
                </a:lnTo>
                <a:cubicBezTo>
                  <a:pt x="28067" y="3302"/>
                  <a:pt x="27697" y="2976"/>
                  <a:pt x="27292" y="2641"/>
                </a:cubicBezTo>
                <a:cubicBezTo>
                  <a:pt x="27442" y="1981"/>
                  <a:pt x="27583" y="1356"/>
                  <a:pt x="27733" y="696"/>
                </a:cubicBezTo>
                <a:close/>
                <a:moveTo>
                  <a:pt x="21499" y="405"/>
                </a:moveTo>
                <a:cubicBezTo>
                  <a:pt x="21904" y="775"/>
                  <a:pt x="22345" y="1136"/>
                  <a:pt x="22741" y="1506"/>
                </a:cubicBezTo>
                <a:cubicBezTo>
                  <a:pt x="22600" y="1981"/>
                  <a:pt x="22450" y="2501"/>
                  <a:pt x="22301" y="2976"/>
                </a:cubicBezTo>
                <a:cubicBezTo>
                  <a:pt x="22230" y="3231"/>
                  <a:pt x="22195" y="3487"/>
                  <a:pt x="22124" y="3742"/>
                </a:cubicBezTo>
                <a:cubicBezTo>
                  <a:pt x="21684" y="3451"/>
                  <a:pt x="21279" y="3117"/>
                  <a:pt x="20839" y="2791"/>
                </a:cubicBezTo>
                <a:cubicBezTo>
                  <a:pt x="21059" y="1981"/>
                  <a:pt x="21244" y="1180"/>
                  <a:pt x="21499" y="405"/>
                </a:cubicBezTo>
                <a:close/>
                <a:moveTo>
                  <a:pt x="39547" y="845"/>
                </a:moveTo>
                <a:cubicBezTo>
                  <a:pt x="39908" y="1215"/>
                  <a:pt x="40313" y="1541"/>
                  <a:pt x="40718" y="1840"/>
                </a:cubicBezTo>
                <a:cubicBezTo>
                  <a:pt x="40833" y="2457"/>
                  <a:pt x="40868" y="3117"/>
                  <a:pt x="40868" y="3742"/>
                </a:cubicBezTo>
                <a:cubicBezTo>
                  <a:pt x="40463" y="3487"/>
                  <a:pt x="40058" y="3161"/>
                  <a:pt x="39688" y="2826"/>
                </a:cubicBezTo>
                <a:cubicBezTo>
                  <a:pt x="39688" y="2166"/>
                  <a:pt x="39618" y="1506"/>
                  <a:pt x="39547" y="845"/>
                </a:cubicBezTo>
                <a:close/>
                <a:moveTo>
                  <a:pt x="43430" y="1356"/>
                </a:moveTo>
                <a:lnTo>
                  <a:pt x="43430" y="1356"/>
                </a:lnTo>
                <a:cubicBezTo>
                  <a:pt x="43914" y="1541"/>
                  <a:pt x="44390" y="1726"/>
                  <a:pt x="44865" y="1875"/>
                </a:cubicBezTo>
                <a:lnTo>
                  <a:pt x="44936" y="1911"/>
                </a:lnTo>
                <a:cubicBezTo>
                  <a:pt x="45085" y="2536"/>
                  <a:pt x="45191" y="3196"/>
                  <a:pt x="45235" y="3821"/>
                </a:cubicBezTo>
                <a:cubicBezTo>
                  <a:pt x="44751" y="3636"/>
                  <a:pt x="44275" y="3451"/>
                  <a:pt x="43765" y="3266"/>
                </a:cubicBezTo>
                <a:cubicBezTo>
                  <a:pt x="43765" y="3082"/>
                  <a:pt x="43729" y="2897"/>
                  <a:pt x="43694" y="2721"/>
                </a:cubicBezTo>
                <a:cubicBezTo>
                  <a:pt x="43615" y="2280"/>
                  <a:pt x="43544" y="1840"/>
                  <a:pt x="43430" y="1356"/>
                </a:cubicBezTo>
                <a:close/>
                <a:moveTo>
                  <a:pt x="29969" y="1030"/>
                </a:moveTo>
                <a:lnTo>
                  <a:pt x="30964" y="2236"/>
                </a:lnTo>
                <a:cubicBezTo>
                  <a:pt x="30928" y="2677"/>
                  <a:pt x="30884" y="3117"/>
                  <a:pt x="30884" y="3557"/>
                </a:cubicBezTo>
                <a:lnTo>
                  <a:pt x="30884" y="3892"/>
                </a:lnTo>
                <a:cubicBezTo>
                  <a:pt x="30523" y="3522"/>
                  <a:pt x="30189" y="3161"/>
                  <a:pt x="29828" y="2791"/>
                </a:cubicBezTo>
                <a:cubicBezTo>
                  <a:pt x="29828" y="2536"/>
                  <a:pt x="29863" y="2316"/>
                  <a:pt x="29863" y="2096"/>
                </a:cubicBezTo>
                <a:cubicBezTo>
                  <a:pt x="29898" y="1726"/>
                  <a:pt x="29934" y="1356"/>
                  <a:pt x="29969" y="1030"/>
                </a:cubicBezTo>
                <a:close/>
                <a:moveTo>
                  <a:pt x="33050" y="1101"/>
                </a:moveTo>
                <a:cubicBezTo>
                  <a:pt x="33349" y="1541"/>
                  <a:pt x="33640" y="1946"/>
                  <a:pt x="33931" y="2386"/>
                </a:cubicBezTo>
                <a:cubicBezTo>
                  <a:pt x="33895" y="2606"/>
                  <a:pt x="33860" y="2791"/>
                  <a:pt x="33860" y="3011"/>
                </a:cubicBezTo>
                <a:cubicBezTo>
                  <a:pt x="33790" y="3337"/>
                  <a:pt x="33746" y="3636"/>
                  <a:pt x="33710" y="3962"/>
                </a:cubicBezTo>
                <a:cubicBezTo>
                  <a:pt x="33455" y="3601"/>
                  <a:pt x="33200" y="3231"/>
                  <a:pt x="32945" y="2861"/>
                </a:cubicBezTo>
                <a:cubicBezTo>
                  <a:pt x="32980" y="2236"/>
                  <a:pt x="33015" y="1655"/>
                  <a:pt x="33050" y="1101"/>
                </a:cubicBezTo>
                <a:close/>
                <a:moveTo>
                  <a:pt x="12880" y="335"/>
                </a:moveTo>
                <a:cubicBezTo>
                  <a:pt x="12986" y="440"/>
                  <a:pt x="13100" y="590"/>
                  <a:pt x="13171" y="696"/>
                </a:cubicBezTo>
                <a:cubicBezTo>
                  <a:pt x="13136" y="1796"/>
                  <a:pt x="13100" y="2897"/>
                  <a:pt x="13100" y="3997"/>
                </a:cubicBezTo>
                <a:lnTo>
                  <a:pt x="12766" y="3557"/>
                </a:lnTo>
                <a:cubicBezTo>
                  <a:pt x="12766" y="2457"/>
                  <a:pt x="12836" y="1400"/>
                  <a:pt x="12880" y="335"/>
                </a:cubicBezTo>
                <a:close/>
                <a:moveTo>
                  <a:pt x="18673" y="740"/>
                </a:moveTo>
                <a:cubicBezTo>
                  <a:pt x="18858" y="960"/>
                  <a:pt x="19043" y="1136"/>
                  <a:pt x="19219" y="1356"/>
                </a:cubicBezTo>
                <a:cubicBezTo>
                  <a:pt x="19298" y="1435"/>
                  <a:pt x="19404" y="1506"/>
                  <a:pt x="19483" y="1620"/>
                </a:cubicBezTo>
                <a:cubicBezTo>
                  <a:pt x="19263" y="2421"/>
                  <a:pt x="19114" y="3266"/>
                  <a:pt x="18964" y="4147"/>
                </a:cubicBezTo>
                <a:cubicBezTo>
                  <a:pt x="18709" y="3927"/>
                  <a:pt x="18418" y="3671"/>
                  <a:pt x="18163" y="3381"/>
                </a:cubicBezTo>
                <a:cubicBezTo>
                  <a:pt x="18304" y="2457"/>
                  <a:pt x="18488" y="1576"/>
                  <a:pt x="18673" y="740"/>
                </a:cubicBezTo>
                <a:close/>
                <a:moveTo>
                  <a:pt x="15662" y="256"/>
                </a:moveTo>
                <a:cubicBezTo>
                  <a:pt x="15662" y="300"/>
                  <a:pt x="15698" y="300"/>
                  <a:pt x="15698" y="335"/>
                </a:cubicBezTo>
                <a:cubicBezTo>
                  <a:pt x="15882" y="555"/>
                  <a:pt x="16032" y="810"/>
                  <a:pt x="16217" y="1030"/>
                </a:cubicBezTo>
                <a:cubicBezTo>
                  <a:pt x="16067" y="2060"/>
                  <a:pt x="15962" y="3117"/>
                  <a:pt x="15882" y="4217"/>
                </a:cubicBezTo>
                <a:cubicBezTo>
                  <a:pt x="15698" y="3962"/>
                  <a:pt x="15521" y="3742"/>
                  <a:pt x="15337" y="3522"/>
                </a:cubicBezTo>
                <a:cubicBezTo>
                  <a:pt x="15407" y="2386"/>
                  <a:pt x="15521" y="1321"/>
                  <a:pt x="15662" y="256"/>
                </a:cubicBezTo>
                <a:close/>
                <a:moveTo>
                  <a:pt x="36281" y="916"/>
                </a:moveTo>
                <a:cubicBezTo>
                  <a:pt x="36607" y="1400"/>
                  <a:pt x="36906" y="1840"/>
                  <a:pt x="37232" y="2280"/>
                </a:cubicBezTo>
                <a:cubicBezTo>
                  <a:pt x="37162" y="2976"/>
                  <a:pt x="37047" y="3636"/>
                  <a:pt x="36942" y="4261"/>
                </a:cubicBezTo>
                <a:cubicBezTo>
                  <a:pt x="36607" y="3856"/>
                  <a:pt x="36316" y="3451"/>
                  <a:pt x="35991" y="3011"/>
                </a:cubicBezTo>
                <a:cubicBezTo>
                  <a:pt x="36096" y="2316"/>
                  <a:pt x="36211" y="1620"/>
                  <a:pt x="36281" y="916"/>
                </a:cubicBezTo>
                <a:close/>
                <a:moveTo>
                  <a:pt x="8989" y="115"/>
                </a:moveTo>
                <a:cubicBezTo>
                  <a:pt x="9209" y="300"/>
                  <a:pt x="9394" y="440"/>
                  <a:pt x="9614" y="625"/>
                </a:cubicBezTo>
                <a:cubicBezTo>
                  <a:pt x="9579" y="1875"/>
                  <a:pt x="9535" y="3161"/>
                  <a:pt x="9535" y="4402"/>
                </a:cubicBezTo>
                <a:cubicBezTo>
                  <a:pt x="9359" y="4261"/>
                  <a:pt x="9139" y="4112"/>
                  <a:pt x="8954" y="3927"/>
                </a:cubicBezTo>
                <a:cubicBezTo>
                  <a:pt x="8954" y="2677"/>
                  <a:pt x="8989" y="1400"/>
                  <a:pt x="8989" y="115"/>
                </a:cubicBezTo>
                <a:close/>
                <a:moveTo>
                  <a:pt x="13241" y="775"/>
                </a:moveTo>
                <a:cubicBezTo>
                  <a:pt x="13356" y="916"/>
                  <a:pt x="13497" y="1101"/>
                  <a:pt x="13646" y="1250"/>
                </a:cubicBezTo>
                <a:cubicBezTo>
                  <a:pt x="13576" y="2280"/>
                  <a:pt x="13497" y="3381"/>
                  <a:pt x="13461" y="4481"/>
                </a:cubicBezTo>
                <a:cubicBezTo>
                  <a:pt x="13356" y="4332"/>
                  <a:pt x="13241" y="4217"/>
                  <a:pt x="13136" y="4076"/>
                </a:cubicBezTo>
                <a:cubicBezTo>
                  <a:pt x="13171" y="2976"/>
                  <a:pt x="13171" y="1875"/>
                  <a:pt x="13241" y="775"/>
                </a:cubicBezTo>
                <a:close/>
                <a:moveTo>
                  <a:pt x="25937" y="1576"/>
                </a:moveTo>
                <a:cubicBezTo>
                  <a:pt x="26086" y="1691"/>
                  <a:pt x="26227" y="1840"/>
                  <a:pt x="26377" y="1946"/>
                </a:cubicBezTo>
                <a:cubicBezTo>
                  <a:pt x="26667" y="2166"/>
                  <a:pt x="26923" y="2421"/>
                  <a:pt x="27222" y="2677"/>
                </a:cubicBezTo>
                <a:cubicBezTo>
                  <a:pt x="27187" y="2756"/>
                  <a:pt x="27187" y="2861"/>
                  <a:pt x="27143" y="2976"/>
                </a:cubicBezTo>
                <a:cubicBezTo>
                  <a:pt x="27037" y="3487"/>
                  <a:pt x="26923" y="3962"/>
                  <a:pt x="26817" y="4481"/>
                </a:cubicBezTo>
                <a:cubicBezTo>
                  <a:pt x="26526" y="4297"/>
                  <a:pt x="26262" y="4076"/>
                  <a:pt x="26007" y="3892"/>
                </a:cubicBezTo>
                <a:cubicBezTo>
                  <a:pt x="25822" y="3777"/>
                  <a:pt x="25646" y="3636"/>
                  <a:pt x="25461" y="3487"/>
                </a:cubicBezTo>
                <a:cubicBezTo>
                  <a:pt x="25602" y="2861"/>
                  <a:pt x="25787" y="2236"/>
                  <a:pt x="25937" y="1576"/>
                </a:cubicBezTo>
                <a:close/>
                <a:moveTo>
                  <a:pt x="40789" y="1840"/>
                </a:moveTo>
                <a:cubicBezTo>
                  <a:pt x="41229" y="2166"/>
                  <a:pt x="41713" y="2421"/>
                  <a:pt x="42189" y="2677"/>
                </a:cubicBezTo>
                <a:cubicBezTo>
                  <a:pt x="42294" y="3302"/>
                  <a:pt x="42330" y="3927"/>
                  <a:pt x="42294" y="4552"/>
                </a:cubicBezTo>
                <a:cubicBezTo>
                  <a:pt x="41854" y="4332"/>
                  <a:pt x="41379" y="4076"/>
                  <a:pt x="40939" y="3777"/>
                </a:cubicBezTo>
                <a:cubicBezTo>
                  <a:pt x="40939" y="3161"/>
                  <a:pt x="40868" y="2501"/>
                  <a:pt x="40789" y="1840"/>
                </a:cubicBezTo>
                <a:close/>
                <a:moveTo>
                  <a:pt x="32064" y="1691"/>
                </a:moveTo>
                <a:cubicBezTo>
                  <a:pt x="32355" y="2096"/>
                  <a:pt x="32610" y="2501"/>
                  <a:pt x="32909" y="2897"/>
                </a:cubicBezTo>
                <a:cubicBezTo>
                  <a:pt x="32865" y="3451"/>
                  <a:pt x="32865" y="4041"/>
                  <a:pt x="32865" y="4622"/>
                </a:cubicBezTo>
                <a:cubicBezTo>
                  <a:pt x="32575" y="4261"/>
                  <a:pt x="32284" y="3856"/>
                  <a:pt x="31985" y="3451"/>
                </a:cubicBezTo>
                <a:cubicBezTo>
                  <a:pt x="31985" y="2861"/>
                  <a:pt x="32029" y="2280"/>
                  <a:pt x="32064" y="1691"/>
                </a:cubicBezTo>
                <a:close/>
                <a:moveTo>
                  <a:pt x="28833" y="1840"/>
                </a:moveTo>
                <a:lnTo>
                  <a:pt x="28983" y="1981"/>
                </a:lnTo>
                <a:cubicBezTo>
                  <a:pt x="29203" y="2201"/>
                  <a:pt x="29423" y="2421"/>
                  <a:pt x="29608" y="2641"/>
                </a:cubicBezTo>
                <a:cubicBezTo>
                  <a:pt x="29678" y="2721"/>
                  <a:pt x="29713" y="2756"/>
                  <a:pt x="29749" y="2791"/>
                </a:cubicBezTo>
                <a:cubicBezTo>
                  <a:pt x="29749" y="3046"/>
                  <a:pt x="29713" y="3302"/>
                  <a:pt x="29713" y="3522"/>
                </a:cubicBezTo>
                <a:cubicBezTo>
                  <a:pt x="29678" y="3892"/>
                  <a:pt x="29643" y="4297"/>
                  <a:pt x="29608" y="4657"/>
                </a:cubicBezTo>
                <a:cubicBezTo>
                  <a:pt x="29344" y="4437"/>
                  <a:pt x="29053" y="4182"/>
                  <a:pt x="28798" y="3962"/>
                </a:cubicBezTo>
                <a:cubicBezTo>
                  <a:pt x="28683" y="3856"/>
                  <a:pt x="28613" y="3777"/>
                  <a:pt x="28507" y="3707"/>
                </a:cubicBezTo>
                <a:lnTo>
                  <a:pt x="28833" y="1840"/>
                </a:lnTo>
                <a:close/>
                <a:moveTo>
                  <a:pt x="35110" y="1875"/>
                </a:moveTo>
                <a:cubicBezTo>
                  <a:pt x="35286" y="2131"/>
                  <a:pt x="35471" y="2421"/>
                  <a:pt x="35656" y="2677"/>
                </a:cubicBezTo>
                <a:cubicBezTo>
                  <a:pt x="35771" y="2791"/>
                  <a:pt x="35841" y="2897"/>
                  <a:pt x="35911" y="3011"/>
                </a:cubicBezTo>
                <a:cubicBezTo>
                  <a:pt x="35876" y="3196"/>
                  <a:pt x="35841" y="3381"/>
                  <a:pt x="35806" y="3601"/>
                </a:cubicBezTo>
                <a:cubicBezTo>
                  <a:pt x="35727" y="3927"/>
                  <a:pt x="35656" y="4297"/>
                  <a:pt x="35586" y="4657"/>
                </a:cubicBezTo>
                <a:cubicBezTo>
                  <a:pt x="35436" y="4481"/>
                  <a:pt x="35330" y="4332"/>
                  <a:pt x="35216" y="4147"/>
                </a:cubicBezTo>
                <a:cubicBezTo>
                  <a:pt x="35066" y="3962"/>
                  <a:pt x="34961" y="3777"/>
                  <a:pt x="34811" y="3601"/>
                </a:cubicBezTo>
                <a:cubicBezTo>
                  <a:pt x="34890" y="3266"/>
                  <a:pt x="34925" y="2941"/>
                  <a:pt x="34996" y="2606"/>
                </a:cubicBezTo>
                <a:cubicBezTo>
                  <a:pt x="35031" y="2351"/>
                  <a:pt x="35066" y="2131"/>
                  <a:pt x="35110" y="1875"/>
                </a:cubicBezTo>
                <a:close/>
                <a:moveTo>
                  <a:pt x="22820" y="1541"/>
                </a:moveTo>
                <a:cubicBezTo>
                  <a:pt x="23225" y="1875"/>
                  <a:pt x="23665" y="2201"/>
                  <a:pt x="24061" y="2536"/>
                </a:cubicBezTo>
                <a:cubicBezTo>
                  <a:pt x="23885" y="3161"/>
                  <a:pt x="23736" y="3777"/>
                  <a:pt x="23586" y="4402"/>
                </a:cubicBezTo>
                <a:cubicBezTo>
                  <a:pt x="23551" y="4517"/>
                  <a:pt x="23515" y="4622"/>
                  <a:pt x="23480" y="4737"/>
                </a:cubicBezTo>
                <a:cubicBezTo>
                  <a:pt x="23040" y="4437"/>
                  <a:pt x="22600" y="4112"/>
                  <a:pt x="22160" y="3777"/>
                </a:cubicBezTo>
                <a:cubicBezTo>
                  <a:pt x="22230" y="3522"/>
                  <a:pt x="22301" y="3266"/>
                  <a:pt x="22380" y="3011"/>
                </a:cubicBezTo>
                <a:cubicBezTo>
                  <a:pt x="22485" y="2501"/>
                  <a:pt x="22635" y="2016"/>
                  <a:pt x="22820" y="1541"/>
                </a:cubicBezTo>
                <a:close/>
                <a:moveTo>
                  <a:pt x="38517" y="1620"/>
                </a:moveTo>
                <a:cubicBezTo>
                  <a:pt x="38808" y="1946"/>
                  <a:pt x="39107" y="2280"/>
                  <a:pt x="39398" y="2606"/>
                </a:cubicBezTo>
                <a:cubicBezTo>
                  <a:pt x="39468" y="2677"/>
                  <a:pt x="39547" y="2756"/>
                  <a:pt x="39653" y="2826"/>
                </a:cubicBezTo>
                <a:cubicBezTo>
                  <a:pt x="39653" y="3487"/>
                  <a:pt x="39618" y="4112"/>
                  <a:pt x="39512" y="4737"/>
                </a:cubicBezTo>
                <a:cubicBezTo>
                  <a:pt x="39143" y="4402"/>
                  <a:pt x="38773" y="3997"/>
                  <a:pt x="38412" y="3601"/>
                </a:cubicBezTo>
                <a:cubicBezTo>
                  <a:pt x="38482" y="2976"/>
                  <a:pt x="38517" y="2316"/>
                  <a:pt x="38517" y="1620"/>
                </a:cubicBezTo>
                <a:close/>
                <a:moveTo>
                  <a:pt x="9649" y="661"/>
                </a:moveTo>
                <a:cubicBezTo>
                  <a:pt x="9684" y="696"/>
                  <a:pt x="9720" y="740"/>
                  <a:pt x="9755" y="775"/>
                </a:cubicBezTo>
                <a:cubicBezTo>
                  <a:pt x="9905" y="881"/>
                  <a:pt x="10054" y="1030"/>
                  <a:pt x="10195" y="1136"/>
                </a:cubicBezTo>
                <a:cubicBezTo>
                  <a:pt x="10195" y="2386"/>
                  <a:pt x="10160" y="3636"/>
                  <a:pt x="10160" y="4842"/>
                </a:cubicBezTo>
                <a:cubicBezTo>
                  <a:pt x="10054" y="4772"/>
                  <a:pt x="9905" y="4657"/>
                  <a:pt x="9755" y="4552"/>
                </a:cubicBezTo>
                <a:cubicBezTo>
                  <a:pt x="9720" y="4517"/>
                  <a:pt x="9649" y="4481"/>
                  <a:pt x="9614" y="4437"/>
                </a:cubicBezTo>
                <a:cubicBezTo>
                  <a:pt x="9614" y="3196"/>
                  <a:pt x="9614" y="1946"/>
                  <a:pt x="9649" y="661"/>
                </a:cubicBezTo>
                <a:close/>
                <a:moveTo>
                  <a:pt x="16252" y="1101"/>
                </a:moveTo>
                <a:cubicBezTo>
                  <a:pt x="16437" y="1400"/>
                  <a:pt x="16657" y="1655"/>
                  <a:pt x="16842" y="1911"/>
                </a:cubicBezTo>
                <a:cubicBezTo>
                  <a:pt x="16728" y="2897"/>
                  <a:pt x="16622" y="3927"/>
                  <a:pt x="16543" y="4957"/>
                </a:cubicBezTo>
                <a:cubicBezTo>
                  <a:pt x="16323" y="4737"/>
                  <a:pt x="16138" y="4517"/>
                  <a:pt x="15918" y="4261"/>
                </a:cubicBezTo>
                <a:cubicBezTo>
                  <a:pt x="16032" y="3196"/>
                  <a:pt x="16103" y="2131"/>
                  <a:pt x="16252" y="1101"/>
                </a:cubicBezTo>
                <a:close/>
                <a:moveTo>
                  <a:pt x="4842" y="150"/>
                </a:moveTo>
                <a:cubicBezTo>
                  <a:pt x="5098" y="405"/>
                  <a:pt x="5397" y="696"/>
                  <a:pt x="5687" y="995"/>
                </a:cubicBezTo>
                <a:cubicBezTo>
                  <a:pt x="5652" y="2386"/>
                  <a:pt x="5652" y="3742"/>
                  <a:pt x="5617" y="5098"/>
                </a:cubicBezTo>
                <a:cubicBezTo>
                  <a:pt x="5617" y="5062"/>
                  <a:pt x="5573" y="5062"/>
                  <a:pt x="5538" y="5027"/>
                </a:cubicBezTo>
                <a:cubicBezTo>
                  <a:pt x="5282" y="4807"/>
                  <a:pt x="5027" y="4552"/>
                  <a:pt x="4772" y="4332"/>
                </a:cubicBezTo>
                <a:cubicBezTo>
                  <a:pt x="4772" y="2941"/>
                  <a:pt x="4807" y="1541"/>
                  <a:pt x="4842" y="150"/>
                </a:cubicBezTo>
                <a:close/>
                <a:moveTo>
                  <a:pt x="33966" y="2457"/>
                </a:moveTo>
                <a:cubicBezTo>
                  <a:pt x="34230" y="2826"/>
                  <a:pt x="34485" y="3231"/>
                  <a:pt x="34741" y="3601"/>
                </a:cubicBezTo>
                <a:cubicBezTo>
                  <a:pt x="34705" y="3927"/>
                  <a:pt x="34626" y="4217"/>
                  <a:pt x="34591" y="4517"/>
                </a:cubicBezTo>
                <a:cubicBezTo>
                  <a:pt x="34556" y="4702"/>
                  <a:pt x="34520" y="4878"/>
                  <a:pt x="34485" y="5098"/>
                </a:cubicBezTo>
                <a:cubicBezTo>
                  <a:pt x="34230" y="4737"/>
                  <a:pt x="34010" y="4402"/>
                  <a:pt x="33746" y="4041"/>
                </a:cubicBezTo>
                <a:cubicBezTo>
                  <a:pt x="33825" y="3707"/>
                  <a:pt x="33860" y="3337"/>
                  <a:pt x="33895" y="3011"/>
                </a:cubicBezTo>
                <a:cubicBezTo>
                  <a:pt x="33931" y="2826"/>
                  <a:pt x="33931" y="2641"/>
                  <a:pt x="33966" y="2457"/>
                </a:cubicBezTo>
                <a:close/>
                <a:moveTo>
                  <a:pt x="30999" y="2280"/>
                </a:moveTo>
                <a:cubicBezTo>
                  <a:pt x="31325" y="2677"/>
                  <a:pt x="31624" y="3082"/>
                  <a:pt x="31950" y="3487"/>
                </a:cubicBezTo>
                <a:lnTo>
                  <a:pt x="31950" y="4261"/>
                </a:lnTo>
                <a:cubicBezTo>
                  <a:pt x="31950" y="4552"/>
                  <a:pt x="31950" y="4842"/>
                  <a:pt x="31985" y="5142"/>
                </a:cubicBezTo>
                <a:cubicBezTo>
                  <a:pt x="31659" y="4737"/>
                  <a:pt x="31289" y="4332"/>
                  <a:pt x="30964" y="3962"/>
                </a:cubicBezTo>
                <a:lnTo>
                  <a:pt x="30964" y="3557"/>
                </a:lnTo>
                <a:cubicBezTo>
                  <a:pt x="30964" y="3117"/>
                  <a:pt x="30999" y="2721"/>
                  <a:pt x="30999" y="2280"/>
                </a:cubicBezTo>
                <a:close/>
                <a:moveTo>
                  <a:pt x="42259" y="2677"/>
                </a:moveTo>
                <a:lnTo>
                  <a:pt x="42259" y="2677"/>
                </a:lnTo>
                <a:cubicBezTo>
                  <a:pt x="42735" y="2941"/>
                  <a:pt x="43254" y="3117"/>
                  <a:pt x="43729" y="3302"/>
                </a:cubicBezTo>
                <a:cubicBezTo>
                  <a:pt x="43800" y="3962"/>
                  <a:pt x="43800" y="4587"/>
                  <a:pt x="43800" y="5177"/>
                </a:cubicBezTo>
                <a:cubicBezTo>
                  <a:pt x="43324" y="4992"/>
                  <a:pt x="42849" y="4807"/>
                  <a:pt x="42374" y="4587"/>
                </a:cubicBezTo>
                <a:cubicBezTo>
                  <a:pt x="42374" y="3962"/>
                  <a:pt x="42330" y="3337"/>
                  <a:pt x="42259" y="2677"/>
                </a:cubicBezTo>
                <a:close/>
                <a:moveTo>
                  <a:pt x="19518" y="1655"/>
                </a:moveTo>
                <a:cubicBezTo>
                  <a:pt x="19923" y="2060"/>
                  <a:pt x="20364" y="2421"/>
                  <a:pt x="20804" y="2791"/>
                </a:cubicBezTo>
                <a:cubicBezTo>
                  <a:pt x="20619" y="3601"/>
                  <a:pt x="20434" y="4402"/>
                  <a:pt x="20284" y="5247"/>
                </a:cubicBezTo>
                <a:cubicBezTo>
                  <a:pt x="19844" y="4922"/>
                  <a:pt x="19404" y="4587"/>
                  <a:pt x="18999" y="4217"/>
                </a:cubicBezTo>
                <a:cubicBezTo>
                  <a:pt x="19149" y="3337"/>
                  <a:pt x="19334" y="2501"/>
                  <a:pt x="19518" y="1655"/>
                </a:cubicBezTo>
                <a:close/>
                <a:moveTo>
                  <a:pt x="10274" y="1180"/>
                </a:moveTo>
                <a:cubicBezTo>
                  <a:pt x="10494" y="1356"/>
                  <a:pt x="10679" y="1541"/>
                  <a:pt x="10899" y="1726"/>
                </a:cubicBezTo>
                <a:cubicBezTo>
                  <a:pt x="10855" y="2941"/>
                  <a:pt x="10820" y="4147"/>
                  <a:pt x="10820" y="5362"/>
                </a:cubicBezTo>
                <a:cubicBezTo>
                  <a:pt x="10635" y="5212"/>
                  <a:pt x="10415" y="5062"/>
                  <a:pt x="10239" y="4922"/>
                </a:cubicBezTo>
                <a:cubicBezTo>
                  <a:pt x="10239" y="3671"/>
                  <a:pt x="10239" y="2421"/>
                  <a:pt x="10274" y="1180"/>
                </a:cubicBezTo>
                <a:close/>
                <a:moveTo>
                  <a:pt x="13681" y="1321"/>
                </a:moveTo>
                <a:cubicBezTo>
                  <a:pt x="13902" y="1576"/>
                  <a:pt x="14122" y="1875"/>
                  <a:pt x="14342" y="2166"/>
                </a:cubicBezTo>
                <a:cubicBezTo>
                  <a:pt x="14271" y="3196"/>
                  <a:pt x="14201" y="4297"/>
                  <a:pt x="14201" y="5397"/>
                </a:cubicBezTo>
                <a:cubicBezTo>
                  <a:pt x="13981" y="5142"/>
                  <a:pt x="13761" y="4842"/>
                  <a:pt x="13541" y="4552"/>
                </a:cubicBezTo>
                <a:cubicBezTo>
                  <a:pt x="13576" y="3451"/>
                  <a:pt x="13611" y="2351"/>
                  <a:pt x="13681" y="1321"/>
                </a:cubicBezTo>
                <a:close/>
                <a:moveTo>
                  <a:pt x="27257" y="2721"/>
                </a:moveTo>
                <a:cubicBezTo>
                  <a:pt x="27662" y="3046"/>
                  <a:pt x="28067" y="3381"/>
                  <a:pt x="28463" y="3707"/>
                </a:cubicBezTo>
                <a:lnTo>
                  <a:pt x="28138" y="5467"/>
                </a:lnTo>
                <a:cubicBezTo>
                  <a:pt x="27697" y="5177"/>
                  <a:pt x="27292" y="4842"/>
                  <a:pt x="26852" y="4517"/>
                </a:cubicBezTo>
                <a:cubicBezTo>
                  <a:pt x="26967" y="3997"/>
                  <a:pt x="27072" y="3487"/>
                  <a:pt x="27222" y="2976"/>
                </a:cubicBezTo>
                <a:cubicBezTo>
                  <a:pt x="27222" y="2897"/>
                  <a:pt x="27257" y="2791"/>
                  <a:pt x="27257" y="2721"/>
                </a:cubicBezTo>
                <a:close/>
                <a:moveTo>
                  <a:pt x="37311" y="2351"/>
                </a:moveTo>
                <a:cubicBezTo>
                  <a:pt x="37637" y="2791"/>
                  <a:pt x="37972" y="3231"/>
                  <a:pt x="38333" y="3636"/>
                </a:cubicBezTo>
                <a:cubicBezTo>
                  <a:pt x="38262" y="4261"/>
                  <a:pt x="38148" y="4878"/>
                  <a:pt x="37972" y="5467"/>
                </a:cubicBezTo>
                <a:cubicBezTo>
                  <a:pt x="37637" y="5098"/>
                  <a:pt x="37311" y="4737"/>
                  <a:pt x="36977" y="4297"/>
                </a:cubicBezTo>
                <a:cubicBezTo>
                  <a:pt x="37126" y="3671"/>
                  <a:pt x="37232" y="3011"/>
                  <a:pt x="37311" y="2351"/>
                </a:cubicBezTo>
                <a:close/>
                <a:moveTo>
                  <a:pt x="32945" y="2976"/>
                </a:moveTo>
                <a:cubicBezTo>
                  <a:pt x="33200" y="3337"/>
                  <a:pt x="33455" y="3707"/>
                  <a:pt x="33710" y="4076"/>
                </a:cubicBezTo>
                <a:cubicBezTo>
                  <a:pt x="33640" y="4587"/>
                  <a:pt x="33605" y="5098"/>
                  <a:pt x="33570" y="5617"/>
                </a:cubicBezTo>
                <a:cubicBezTo>
                  <a:pt x="33349" y="5318"/>
                  <a:pt x="33129" y="5027"/>
                  <a:pt x="32945" y="4737"/>
                </a:cubicBezTo>
                <a:cubicBezTo>
                  <a:pt x="32909" y="4112"/>
                  <a:pt x="32909" y="3522"/>
                  <a:pt x="32945" y="2976"/>
                </a:cubicBezTo>
                <a:close/>
                <a:moveTo>
                  <a:pt x="16913" y="1981"/>
                </a:moveTo>
                <a:cubicBezTo>
                  <a:pt x="17097" y="2236"/>
                  <a:pt x="17282" y="2457"/>
                  <a:pt x="17502" y="2721"/>
                </a:cubicBezTo>
                <a:cubicBezTo>
                  <a:pt x="17353" y="3671"/>
                  <a:pt x="17238" y="4622"/>
                  <a:pt x="17168" y="5652"/>
                </a:cubicBezTo>
                <a:cubicBezTo>
                  <a:pt x="16983" y="5432"/>
                  <a:pt x="16763" y="5247"/>
                  <a:pt x="16578" y="5027"/>
                </a:cubicBezTo>
                <a:cubicBezTo>
                  <a:pt x="16657" y="3962"/>
                  <a:pt x="16763" y="2976"/>
                  <a:pt x="16913" y="1981"/>
                </a:cubicBezTo>
                <a:close/>
                <a:moveTo>
                  <a:pt x="24141" y="2571"/>
                </a:moveTo>
                <a:cubicBezTo>
                  <a:pt x="24546" y="2897"/>
                  <a:pt x="24986" y="3231"/>
                  <a:pt x="25426" y="3522"/>
                </a:cubicBezTo>
                <a:cubicBezTo>
                  <a:pt x="25347" y="3777"/>
                  <a:pt x="25276" y="4076"/>
                  <a:pt x="25206" y="4332"/>
                </a:cubicBezTo>
                <a:lnTo>
                  <a:pt x="25021" y="5142"/>
                </a:lnTo>
                <a:cubicBezTo>
                  <a:pt x="24986" y="5318"/>
                  <a:pt x="24942" y="5467"/>
                  <a:pt x="24907" y="5652"/>
                </a:cubicBezTo>
                <a:cubicBezTo>
                  <a:pt x="24466" y="5362"/>
                  <a:pt x="23991" y="5062"/>
                  <a:pt x="23551" y="4772"/>
                </a:cubicBezTo>
                <a:cubicBezTo>
                  <a:pt x="23586" y="4657"/>
                  <a:pt x="23586" y="4517"/>
                  <a:pt x="23621" y="4402"/>
                </a:cubicBezTo>
                <a:cubicBezTo>
                  <a:pt x="23771" y="3821"/>
                  <a:pt x="23956" y="3196"/>
                  <a:pt x="24141" y="2571"/>
                </a:cubicBezTo>
                <a:close/>
                <a:moveTo>
                  <a:pt x="39688" y="2897"/>
                </a:moveTo>
                <a:cubicBezTo>
                  <a:pt x="40058" y="3231"/>
                  <a:pt x="40463" y="3557"/>
                  <a:pt x="40903" y="3821"/>
                </a:cubicBezTo>
                <a:cubicBezTo>
                  <a:pt x="40903" y="4437"/>
                  <a:pt x="40833" y="5062"/>
                  <a:pt x="40754" y="5652"/>
                </a:cubicBezTo>
                <a:cubicBezTo>
                  <a:pt x="40349" y="5397"/>
                  <a:pt x="39952" y="5142"/>
                  <a:pt x="39583" y="4807"/>
                </a:cubicBezTo>
                <a:cubicBezTo>
                  <a:pt x="39653" y="4182"/>
                  <a:pt x="39688" y="3522"/>
                  <a:pt x="39688" y="2897"/>
                </a:cubicBezTo>
                <a:close/>
                <a:moveTo>
                  <a:pt x="5758" y="1065"/>
                </a:moveTo>
                <a:lnTo>
                  <a:pt x="5793" y="1101"/>
                </a:lnTo>
                <a:cubicBezTo>
                  <a:pt x="5978" y="1286"/>
                  <a:pt x="6128" y="1470"/>
                  <a:pt x="6313" y="1655"/>
                </a:cubicBezTo>
                <a:cubicBezTo>
                  <a:pt x="6313" y="2976"/>
                  <a:pt x="6277" y="4332"/>
                  <a:pt x="6277" y="5688"/>
                </a:cubicBezTo>
                <a:cubicBezTo>
                  <a:pt x="6057" y="5503"/>
                  <a:pt x="5872" y="5318"/>
                  <a:pt x="5687" y="5142"/>
                </a:cubicBezTo>
                <a:cubicBezTo>
                  <a:pt x="5687" y="3777"/>
                  <a:pt x="5723" y="2421"/>
                  <a:pt x="5758" y="1065"/>
                </a:cubicBezTo>
                <a:close/>
                <a:moveTo>
                  <a:pt x="29828" y="2861"/>
                </a:moveTo>
                <a:cubicBezTo>
                  <a:pt x="30189" y="3231"/>
                  <a:pt x="30523" y="3601"/>
                  <a:pt x="30884" y="3997"/>
                </a:cubicBezTo>
                <a:lnTo>
                  <a:pt x="30884" y="4332"/>
                </a:lnTo>
                <a:cubicBezTo>
                  <a:pt x="30884" y="4772"/>
                  <a:pt x="30884" y="5247"/>
                  <a:pt x="30849" y="5723"/>
                </a:cubicBezTo>
                <a:cubicBezTo>
                  <a:pt x="30559" y="5467"/>
                  <a:pt x="30268" y="5212"/>
                  <a:pt x="29934" y="4957"/>
                </a:cubicBezTo>
                <a:cubicBezTo>
                  <a:pt x="29863" y="4878"/>
                  <a:pt x="29749" y="4807"/>
                  <a:pt x="29678" y="4702"/>
                </a:cubicBezTo>
                <a:cubicBezTo>
                  <a:pt x="29713" y="4332"/>
                  <a:pt x="29749" y="3927"/>
                  <a:pt x="29749" y="3522"/>
                </a:cubicBezTo>
                <a:cubicBezTo>
                  <a:pt x="29784" y="3302"/>
                  <a:pt x="29784" y="3082"/>
                  <a:pt x="29828" y="2861"/>
                </a:cubicBezTo>
                <a:close/>
                <a:moveTo>
                  <a:pt x="10935" y="1761"/>
                </a:moveTo>
                <a:cubicBezTo>
                  <a:pt x="11155" y="1946"/>
                  <a:pt x="11340" y="2096"/>
                  <a:pt x="11516" y="2280"/>
                </a:cubicBezTo>
                <a:cubicBezTo>
                  <a:pt x="11516" y="2351"/>
                  <a:pt x="11480" y="2421"/>
                  <a:pt x="11480" y="2501"/>
                </a:cubicBezTo>
                <a:cubicBezTo>
                  <a:pt x="11480" y="3636"/>
                  <a:pt x="11445" y="4772"/>
                  <a:pt x="11445" y="5872"/>
                </a:cubicBezTo>
                <a:cubicBezTo>
                  <a:pt x="11260" y="5723"/>
                  <a:pt x="11075" y="5582"/>
                  <a:pt x="10899" y="5397"/>
                </a:cubicBezTo>
                <a:cubicBezTo>
                  <a:pt x="10899" y="4182"/>
                  <a:pt x="10899" y="2976"/>
                  <a:pt x="10935" y="1761"/>
                </a:cubicBezTo>
                <a:close/>
                <a:moveTo>
                  <a:pt x="35947" y="3082"/>
                </a:moveTo>
                <a:cubicBezTo>
                  <a:pt x="36281" y="3522"/>
                  <a:pt x="36607" y="3927"/>
                  <a:pt x="36906" y="4332"/>
                </a:cubicBezTo>
                <a:cubicBezTo>
                  <a:pt x="36871" y="4587"/>
                  <a:pt x="36792" y="4842"/>
                  <a:pt x="36757" y="5098"/>
                </a:cubicBezTo>
                <a:cubicBezTo>
                  <a:pt x="36686" y="5362"/>
                  <a:pt x="36572" y="5652"/>
                  <a:pt x="36501" y="5943"/>
                </a:cubicBezTo>
                <a:cubicBezTo>
                  <a:pt x="36211" y="5538"/>
                  <a:pt x="35911" y="5142"/>
                  <a:pt x="35621" y="4737"/>
                </a:cubicBezTo>
                <a:cubicBezTo>
                  <a:pt x="35691" y="4332"/>
                  <a:pt x="35771" y="3962"/>
                  <a:pt x="35841" y="3601"/>
                </a:cubicBezTo>
                <a:cubicBezTo>
                  <a:pt x="35876" y="3416"/>
                  <a:pt x="35911" y="3231"/>
                  <a:pt x="35947" y="3082"/>
                </a:cubicBezTo>
                <a:close/>
                <a:moveTo>
                  <a:pt x="14377" y="2236"/>
                </a:moveTo>
                <a:cubicBezTo>
                  <a:pt x="14527" y="2421"/>
                  <a:pt x="14676" y="2641"/>
                  <a:pt x="14817" y="2826"/>
                </a:cubicBezTo>
                <a:cubicBezTo>
                  <a:pt x="14747" y="3856"/>
                  <a:pt x="14676" y="4922"/>
                  <a:pt x="14676" y="6022"/>
                </a:cubicBezTo>
                <a:cubicBezTo>
                  <a:pt x="14597" y="5943"/>
                  <a:pt x="14527" y="5872"/>
                  <a:pt x="14491" y="5802"/>
                </a:cubicBezTo>
                <a:cubicBezTo>
                  <a:pt x="14377" y="5688"/>
                  <a:pt x="14307" y="5582"/>
                  <a:pt x="14236" y="5467"/>
                </a:cubicBezTo>
                <a:lnTo>
                  <a:pt x="14236" y="5432"/>
                </a:lnTo>
                <a:cubicBezTo>
                  <a:pt x="14271" y="4332"/>
                  <a:pt x="14307" y="3266"/>
                  <a:pt x="14377" y="2236"/>
                </a:cubicBezTo>
                <a:close/>
                <a:moveTo>
                  <a:pt x="6383" y="1691"/>
                </a:moveTo>
                <a:cubicBezTo>
                  <a:pt x="6533" y="1875"/>
                  <a:pt x="6718" y="2016"/>
                  <a:pt x="6858" y="2201"/>
                </a:cubicBezTo>
                <a:cubicBezTo>
                  <a:pt x="6858" y="3522"/>
                  <a:pt x="6823" y="4842"/>
                  <a:pt x="6823" y="6163"/>
                </a:cubicBezTo>
                <a:cubicBezTo>
                  <a:pt x="6638" y="6022"/>
                  <a:pt x="6497" y="5872"/>
                  <a:pt x="6313" y="5723"/>
                </a:cubicBezTo>
                <a:cubicBezTo>
                  <a:pt x="6348" y="4402"/>
                  <a:pt x="6348" y="3046"/>
                  <a:pt x="6383" y="1691"/>
                </a:cubicBezTo>
                <a:close/>
                <a:moveTo>
                  <a:pt x="20839" y="2826"/>
                </a:moveTo>
                <a:cubicBezTo>
                  <a:pt x="21244" y="3196"/>
                  <a:pt x="21684" y="3487"/>
                  <a:pt x="22080" y="3821"/>
                </a:cubicBezTo>
                <a:cubicBezTo>
                  <a:pt x="21904" y="4587"/>
                  <a:pt x="21719" y="5397"/>
                  <a:pt x="21570" y="6163"/>
                </a:cubicBezTo>
                <a:cubicBezTo>
                  <a:pt x="21130" y="5908"/>
                  <a:pt x="20725" y="5617"/>
                  <a:pt x="20320" y="5318"/>
                </a:cubicBezTo>
                <a:cubicBezTo>
                  <a:pt x="20469" y="4437"/>
                  <a:pt x="20654" y="3636"/>
                  <a:pt x="20839" y="2826"/>
                </a:cubicBezTo>
                <a:close/>
                <a:moveTo>
                  <a:pt x="34811" y="3671"/>
                </a:moveTo>
                <a:cubicBezTo>
                  <a:pt x="34925" y="3856"/>
                  <a:pt x="35031" y="3997"/>
                  <a:pt x="35146" y="4182"/>
                </a:cubicBezTo>
                <a:cubicBezTo>
                  <a:pt x="35286" y="4367"/>
                  <a:pt x="35436" y="4552"/>
                  <a:pt x="35550" y="4737"/>
                </a:cubicBezTo>
                <a:cubicBezTo>
                  <a:pt x="35436" y="5212"/>
                  <a:pt x="35330" y="5723"/>
                  <a:pt x="35216" y="6198"/>
                </a:cubicBezTo>
                <a:cubicBezTo>
                  <a:pt x="35110" y="6022"/>
                  <a:pt x="34961" y="5802"/>
                  <a:pt x="34811" y="5617"/>
                </a:cubicBezTo>
                <a:cubicBezTo>
                  <a:pt x="34705" y="5432"/>
                  <a:pt x="34626" y="5283"/>
                  <a:pt x="34520" y="5142"/>
                </a:cubicBezTo>
                <a:cubicBezTo>
                  <a:pt x="34556" y="4957"/>
                  <a:pt x="34591" y="4737"/>
                  <a:pt x="34626" y="4552"/>
                </a:cubicBezTo>
                <a:cubicBezTo>
                  <a:pt x="34705" y="4261"/>
                  <a:pt x="34741" y="3962"/>
                  <a:pt x="34811" y="3671"/>
                </a:cubicBezTo>
                <a:close/>
                <a:moveTo>
                  <a:pt x="17538" y="2791"/>
                </a:moveTo>
                <a:cubicBezTo>
                  <a:pt x="17678" y="2941"/>
                  <a:pt x="17793" y="3082"/>
                  <a:pt x="17943" y="3231"/>
                </a:cubicBezTo>
                <a:cubicBezTo>
                  <a:pt x="17978" y="3266"/>
                  <a:pt x="18048" y="3337"/>
                  <a:pt x="18119" y="3416"/>
                </a:cubicBezTo>
                <a:cubicBezTo>
                  <a:pt x="17978" y="4332"/>
                  <a:pt x="17863" y="5247"/>
                  <a:pt x="17793" y="6242"/>
                </a:cubicBezTo>
                <a:cubicBezTo>
                  <a:pt x="17608" y="6057"/>
                  <a:pt x="17423" y="5872"/>
                  <a:pt x="17238" y="5688"/>
                </a:cubicBezTo>
                <a:cubicBezTo>
                  <a:pt x="17317" y="4702"/>
                  <a:pt x="17423" y="3707"/>
                  <a:pt x="17538" y="2791"/>
                </a:cubicBezTo>
                <a:close/>
                <a:moveTo>
                  <a:pt x="660" y="1576"/>
                </a:moveTo>
                <a:cubicBezTo>
                  <a:pt x="881" y="1691"/>
                  <a:pt x="1101" y="1761"/>
                  <a:pt x="1285" y="1875"/>
                </a:cubicBezTo>
                <a:lnTo>
                  <a:pt x="1285" y="6313"/>
                </a:lnTo>
                <a:cubicBezTo>
                  <a:pt x="1065" y="6242"/>
                  <a:pt x="881" y="6128"/>
                  <a:pt x="660" y="6057"/>
                </a:cubicBezTo>
                <a:lnTo>
                  <a:pt x="660" y="1576"/>
                </a:lnTo>
                <a:close/>
                <a:moveTo>
                  <a:pt x="31985" y="3557"/>
                </a:moveTo>
                <a:cubicBezTo>
                  <a:pt x="32284" y="3962"/>
                  <a:pt x="32575" y="4332"/>
                  <a:pt x="32865" y="4737"/>
                </a:cubicBezTo>
                <a:cubicBezTo>
                  <a:pt x="32865" y="5098"/>
                  <a:pt x="32909" y="5432"/>
                  <a:pt x="32909" y="5758"/>
                </a:cubicBezTo>
                <a:cubicBezTo>
                  <a:pt x="32945" y="5943"/>
                  <a:pt x="32945" y="6163"/>
                  <a:pt x="32980" y="6348"/>
                </a:cubicBezTo>
                <a:cubicBezTo>
                  <a:pt x="32645" y="5943"/>
                  <a:pt x="32355" y="5582"/>
                  <a:pt x="32029" y="5212"/>
                </a:cubicBezTo>
                <a:cubicBezTo>
                  <a:pt x="32029" y="4878"/>
                  <a:pt x="32029" y="4552"/>
                  <a:pt x="31985" y="4261"/>
                </a:cubicBezTo>
                <a:lnTo>
                  <a:pt x="31985" y="3557"/>
                </a:lnTo>
                <a:close/>
                <a:moveTo>
                  <a:pt x="40939" y="3856"/>
                </a:moveTo>
                <a:cubicBezTo>
                  <a:pt x="41379" y="4147"/>
                  <a:pt x="41854" y="4402"/>
                  <a:pt x="42294" y="4622"/>
                </a:cubicBezTo>
                <a:cubicBezTo>
                  <a:pt x="42294" y="5247"/>
                  <a:pt x="42224" y="5837"/>
                  <a:pt x="42109" y="6418"/>
                </a:cubicBezTo>
                <a:cubicBezTo>
                  <a:pt x="41669" y="6198"/>
                  <a:pt x="41194" y="5978"/>
                  <a:pt x="40789" y="5688"/>
                </a:cubicBezTo>
                <a:cubicBezTo>
                  <a:pt x="40868" y="5098"/>
                  <a:pt x="40939" y="4481"/>
                  <a:pt x="40939" y="3856"/>
                </a:cubicBezTo>
                <a:close/>
                <a:moveTo>
                  <a:pt x="28507" y="3777"/>
                </a:moveTo>
                <a:cubicBezTo>
                  <a:pt x="28578" y="3856"/>
                  <a:pt x="28683" y="3927"/>
                  <a:pt x="28763" y="3997"/>
                </a:cubicBezTo>
                <a:cubicBezTo>
                  <a:pt x="29018" y="4261"/>
                  <a:pt x="29308" y="4481"/>
                  <a:pt x="29608" y="4737"/>
                </a:cubicBezTo>
                <a:cubicBezTo>
                  <a:pt x="29564" y="5318"/>
                  <a:pt x="29493" y="5872"/>
                  <a:pt x="29458" y="6462"/>
                </a:cubicBezTo>
                <a:cubicBezTo>
                  <a:pt x="29124" y="6242"/>
                  <a:pt x="28798" y="6022"/>
                  <a:pt x="28507" y="5802"/>
                </a:cubicBezTo>
                <a:cubicBezTo>
                  <a:pt x="28393" y="5688"/>
                  <a:pt x="28287" y="5617"/>
                  <a:pt x="28173" y="5538"/>
                </a:cubicBezTo>
                <a:lnTo>
                  <a:pt x="28507" y="3777"/>
                </a:lnTo>
                <a:close/>
                <a:moveTo>
                  <a:pt x="11560" y="2351"/>
                </a:moveTo>
                <a:cubicBezTo>
                  <a:pt x="11736" y="2536"/>
                  <a:pt x="11921" y="2721"/>
                  <a:pt x="12106" y="2897"/>
                </a:cubicBezTo>
                <a:cubicBezTo>
                  <a:pt x="12141" y="2941"/>
                  <a:pt x="12176" y="2976"/>
                  <a:pt x="12176" y="3011"/>
                </a:cubicBezTo>
                <a:lnTo>
                  <a:pt x="12176" y="3046"/>
                </a:lnTo>
                <a:cubicBezTo>
                  <a:pt x="12176" y="4182"/>
                  <a:pt x="12141" y="5362"/>
                  <a:pt x="12141" y="6533"/>
                </a:cubicBezTo>
                <a:cubicBezTo>
                  <a:pt x="12106" y="6498"/>
                  <a:pt x="12070" y="6418"/>
                  <a:pt x="12000" y="6383"/>
                </a:cubicBezTo>
                <a:cubicBezTo>
                  <a:pt x="11850" y="6242"/>
                  <a:pt x="11701" y="6093"/>
                  <a:pt x="11516" y="5943"/>
                </a:cubicBezTo>
                <a:cubicBezTo>
                  <a:pt x="11516" y="4772"/>
                  <a:pt x="11516" y="3636"/>
                  <a:pt x="11560" y="2501"/>
                </a:cubicBezTo>
                <a:lnTo>
                  <a:pt x="11560" y="2351"/>
                </a:lnTo>
                <a:close/>
                <a:moveTo>
                  <a:pt x="25461" y="3557"/>
                </a:moveTo>
                <a:cubicBezTo>
                  <a:pt x="25646" y="3707"/>
                  <a:pt x="25787" y="3821"/>
                  <a:pt x="25972" y="3927"/>
                </a:cubicBezTo>
                <a:cubicBezTo>
                  <a:pt x="26227" y="4147"/>
                  <a:pt x="26526" y="4332"/>
                  <a:pt x="26782" y="4552"/>
                </a:cubicBezTo>
                <a:cubicBezTo>
                  <a:pt x="26667" y="5062"/>
                  <a:pt x="26562" y="5582"/>
                  <a:pt x="26412" y="6093"/>
                </a:cubicBezTo>
                <a:cubicBezTo>
                  <a:pt x="26412" y="6277"/>
                  <a:pt x="26377" y="6418"/>
                  <a:pt x="26342" y="6568"/>
                </a:cubicBezTo>
                <a:cubicBezTo>
                  <a:pt x="26042" y="6383"/>
                  <a:pt x="25787" y="6198"/>
                  <a:pt x="25496" y="6022"/>
                </a:cubicBezTo>
                <a:cubicBezTo>
                  <a:pt x="25311" y="5908"/>
                  <a:pt x="25127" y="5802"/>
                  <a:pt x="24942" y="5688"/>
                </a:cubicBezTo>
                <a:cubicBezTo>
                  <a:pt x="25021" y="5503"/>
                  <a:pt x="25056" y="5318"/>
                  <a:pt x="25091" y="5177"/>
                </a:cubicBezTo>
                <a:lnTo>
                  <a:pt x="25276" y="4332"/>
                </a:lnTo>
                <a:cubicBezTo>
                  <a:pt x="25347" y="4076"/>
                  <a:pt x="25382" y="3821"/>
                  <a:pt x="25461" y="3557"/>
                </a:cubicBezTo>
                <a:close/>
                <a:moveTo>
                  <a:pt x="38412" y="3671"/>
                </a:moveTo>
                <a:cubicBezTo>
                  <a:pt x="38738" y="4076"/>
                  <a:pt x="39143" y="4481"/>
                  <a:pt x="39512" y="4807"/>
                </a:cubicBezTo>
                <a:cubicBezTo>
                  <a:pt x="39433" y="5432"/>
                  <a:pt x="39292" y="6022"/>
                  <a:pt x="39107" y="6568"/>
                </a:cubicBezTo>
                <a:cubicBezTo>
                  <a:pt x="39072" y="6533"/>
                  <a:pt x="38993" y="6498"/>
                  <a:pt x="38958" y="6462"/>
                </a:cubicBezTo>
                <a:cubicBezTo>
                  <a:pt x="38632" y="6163"/>
                  <a:pt x="38333" y="5837"/>
                  <a:pt x="38042" y="5538"/>
                </a:cubicBezTo>
                <a:cubicBezTo>
                  <a:pt x="38192" y="4922"/>
                  <a:pt x="38297" y="4332"/>
                  <a:pt x="38412" y="3671"/>
                </a:cubicBezTo>
                <a:close/>
                <a:moveTo>
                  <a:pt x="33746" y="4147"/>
                </a:moveTo>
                <a:cubicBezTo>
                  <a:pt x="34010" y="4481"/>
                  <a:pt x="34230" y="4807"/>
                  <a:pt x="34450" y="5177"/>
                </a:cubicBezTo>
                <a:cubicBezTo>
                  <a:pt x="34371" y="5652"/>
                  <a:pt x="34265" y="6128"/>
                  <a:pt x="34186" y="6603"/>
                </a:cubicBezTo>
                <a:cubicBezTo>
                  <a:pt x="34010" y="6277"/>
                  <a:pt x="33825" y="5978"/>
                  <a:pt x="33605" y="5688"/>
                </a:cubicBezTo>
                <a:cubicBezTo>
                  <a:pt x="33640" y="5177"/>
                  <a:pt x="33675" y="4657"/>
                  <a:pt x="33746" y="4147"/>
                </a:cubicBezTo>
                <a:close/>
                <a:moveTo>
                  <a:pt x="1356" y="1911"/>
                </a:moveTo>
                <a:cubicBezTo>
                  <a:pt x="1576" y="2016"/>
                  <a:pt x="1796" y="2131"/>
                  <a:pt x="2016" y="2280"/>
                </a:cubicBezTo>
                <a:cubicBezTo>
                  <a:pt x="1981" y="3742"/>
                  <a:pt x="1981" y="5212"/>
                  <a:pt x="1981" y="6682"/>
                </a:cubicBezTo>
                <a:cubicBezTo>
                  <a:pt x="1761" y="6568"/>
                  <a:pt x="1576" y="6462"/>
                  <a:pt x="1356" y="6348"/>
                </a:cubicBezTo>
                <a:lnTo>
                  <a:pt x="1356" y="1911"/>
                </a:lnTo>
                <a:close/>
                <a:moveTo>
                  <a:pt x="14861" y="2897"/>
                </a:moveTo>
                <a:cubicBezTo>
                  <a:pt x="14932" y="3011"/>
                  <a:pt x="14967" y="3082"/>
                  <a:pt x="15037" y="3196"/>
                </a:cubicBezTo>
                <a:cubicBezTo>
                  <a:pt x="15117" y="3302"/>
                  <a:pt x="15222" y="3416"/>
                  <a:pt x="15301" y="3522"/>
                </a:cubicBezTo>
                <a:cubicBezTo>
                  <a:pt x="15222" y="4552"/>
                  <a:pt x="15152" y="5582"/>
                  <a:pt x="15152" y="6682"/>
                </a:cubicBezTo>
                <a:cubicBezTo>
                  <a:pt x="15081" y="6568"/>
                  <a:pt x="15002" y="6498"/>
                  <a:pt x="14932" y="6418"/>
                </a:cubicBezTo>
                <a:cubicBezTo>
                  <a:pt x="14861" y="6313"/>
                  <a:pt x="14782" y="6198"/>
                  <a:pt x="14712" y="6093"/>
                </a:cubicBezTo>
                <a:cubicBezTo>
                  <a:pt x="14747" y="4992"/>
                  <a:pt x="14782" y="3927"/>
                  <a:pt x="14861" y="2897"/>
                </a:cubicBezTo>
                <a:close/>
                <a:moveTo>
                  <a:pt x="6938" y="2236"/>
                </a:moveTo>
                <a:cubicBezTo>
                  <a:pt x="7114" y="2421"/>
                  <a:pt x="7334" y="2641"/>
                  <a:pt x="7519" y="2826"/>
                </a:cubicBezTo>
                <a:cubicBezTo>
                  <a:pt x="7519" y="4112"/>
                  <a:pt x="7483" y="5432"/>
                  <a:pt x="7483" y="6753"/>
                </a:cubicBezTo>
                <a:cubicBezTo>
                  <a:pt x="7263" y="6568"/>
                  <a:pt x="7078" y="6418"/>
                  <a:pt x="6894" y="6242"/>
                </a:cubicBezTo>
                <a:cubicBezTo>
                  <a:pt x="6894" y="4922"/>
                  <a:pt x="6894" y="3557"/>
                  <a:pt x="6938" y="2236"/>
                </a:cubicBezTo>
                <a:close/>
                <a:moveTo>
                  <a:pt x="30964" y="4041"/>
                </a:moveTo>
                <a:cubicBezTo>
                  <a:pt x="31289" y="4437"/>
                  <a:pt x="31659" y="4807"/>
                  <a:pt x="31985" y="5212"/>
                </a:cubicBezTo>
                <a:cubicBezTo>
                  <a:pt x="31985" y="5362"/>
                  <a:pt x="31985" y="5503"/>
                  <a:pt x="32029" y="5652"/>
                </a:cubicBezTo>
                <a:cubicBezTo>
                  <a:pt x="32029" y="6057"/>
                  <a:pt x="32064" y="6462"/>
                  <a:pt x="32064" y="6858"/>
                </a:cubicBezTo>
                <a:cubicBezTo>
                  <a:pt x="31694" y="6498"/>
                  <a:pt x="31289" y="6128"/>
                  <a:pt x="30928" y="5758"/>
                </a:cubicBezTo>
                <a:lnTo>
                  <a:pt x="30928" y="4332"/>
                </a:lnTo>
                <a:cubicBezTo>
                  <a:pt x="30928" y="4217"/>
                  <a:pt x="30964" y="4147"/>
                  <a:pt x="30964" y="4041"/>
                </a:cubicBezTo>
                <a:close/>
                <a:moveTo>
                  <a:pt x="18163" y="3451"/>
                </a:moveTo>
                <a:cubicBezTo>
                  <a:pt x="18418" y="3742"/>
                  <a:pt x="18673" y="3997"/>
                  <a:pt x="18964" y="4217"/>
                </a:cubicBezTo>
                <a:cubicBezTo>
                  <a:pt x="18823" y="5098"/>
                  <a:pt x="18709" y="6022"/>
                  <a:pt x="18638" y="6938"/>
                </a:cubicBezTo>
                <a:cubicBezTo>
                  <a:pt x="18383" y="6753"/>
                  <a:pt x="18119" y="6533"/>
                  <a:pt x="17863" y="6277"/>
                </a:cubicBezTo>
                <a:cubicBezTo>
                  <a:pt x="17943" y="5318"/>
                  <a:pt x="18013" y="4367"/>
                  <a:pt x="18163" y="3451"/>
                </a:cubicBezTo>
                <a:close/>
                <a:moveTo>
                  <a:pt x="42374" y="4657"/>
                </a:moveTo>
                <a:cubicBezTo>
                  <a:pt x="42849" y="4878"/>
                  <a:pt x="43324" y="5062"/>
                  <a:pt x="43800" y="5247"/>
                </a:cubicBezTo>
                <a:cubicBezTo>
                  <a:pt x="43765" y="5872"/>
                  <a:pt x="43694" y="6462"/>
                  <a:pt x="43580" y="7008"/>
                </a:cubicBezTo>
                <a:cubicBezTo>
                  <a:pt x="43104" y="6823"/>
                  <a:pt x="42629" y="6638"/>
                  <a:pt x="42189" y="6462"/>
                </a:cubicBezTo>
                <a:cubicBezTo>
                  <a:pt x="42294" y="5872"/>
                  <a:pt x="42374" y="5283"/>
                  <a:pt x="42374" y="4657"/>
                </a:cubicBezTo>
                <a:close/>
                <a:moveTo>
                  <a:pt x="2051" y="2316"/>
                </a:moveTo>
                <a:cubicBezTo>
                  <a:pt x="2272" y="2421"/>
                  <a:pt x="2456" y="2571"/>
                  <a:pt x="2677" y="2677"/>
                </a:cubicBezTo>
                <a:cubicBezTo>
                  <a:pt x="2677" y="4147"/>
                  <a:pt x="2641" y="5617"/>
                  <a:pt x="2641" y="7079"/>
                </a:cubicBezTo>
                <a:cubicBezTo>
                  <a:pt x="2456" y="6938"/>
                  <a:pt x="2236" y="6823"/>
                  <a:pt x="2051" y="6718"/>
                </a:cubicBezTo>
                <a:lnTo>
                  <a:pt x="2051" y="2316"/>
                </a:lnTo>
                <a:close/>
                <a:moveTo>
                  <a:pt x="22160" y="3856"/>
                </a:moveTo>
                <a:cubicBezTo>
                  <a:pt x="22600" y="4182"/>
                  <a:pt x="23040" y="4481"/>
                  <a:pt x="23480" y="4772"/>
                </a:cubicBezTo>
                <a:cubicBezTo>
                  <a:pt x="23295" y="5538"/>
                  <a:pt x="23110" y="6313"/>
                  <a:pt x="22926" y="7079"/>
                </a:cubicBezTo>
                <a:cubicBezTo>
                  <a:pt x="22485" y="6788"/>
                  <a:pt x="22045" y="6533"/>
                  <a:pt x="21605" y="6198"/>
                </a:cubicBezTo>
                <a:cubicBezTo>
                  <a:pt x="21755" y="5432"/>
                  <a:pt x="21940" y="4622"/>
                  <a:pt x="22160" y="3856"/>
                </a:cubicBezTo>
                <a:close/>
                <a:moveTo>
                  <a:pt x="36977" y="4367"/>
                </a:moveTo>
                <a:cubicBezTo>
                  <a:pt x="37311" y="4772"/>
                  <a:pt x="37637" y="5177"/>
                  <a:pt x="37972" y="5538"/>
                </a:cubicBezTo>
                <a:cubicBezTo>
                  <a:pt x="37857" y="5872"/>
                  <a:pt x="37787" y="6198"/>
                  <a:pt x="37672" y="6498"/>
                </a:cubicBezTo>
                <a:cubicBezTo>
                  <a:pt x="37602" y="6682"/>
                  <a:pt x="37487" y="6902"/>
                  <a:pt x="37417" y="7079"/>
                </a:cubicBezTo>
                <a:cubicBezTo>
                  <a:pt x="37126" y="6718"/>
                  <a:pt x="36827" y="6348"/>
                  <a:pt x="36537" y="5978"/>
                </a:cubicBezTo>
                <a:cubicBezTo>
                  <a:pt x="36651" y="5688"/>
                  <a:pt x="36721" y="5397"/>
                  <a:pt x="36792" y="5098"/>
                </a:cubicBezTo>
                <a:cubicBezTo>
                  <a:pt x="36871" y="4842"/>
                  <a:pt x="36906" y="4622"/>
                  <a:pt x="36977" y="4367"/>
                </a:cubicBezTo>
                <a:close/>
                <a:moveTo>
                  <a:pt x="32945" y="4807"/>
                </a:moveTo>
                <a:lnTo>
                  <a:pt x="32945" y="4807"/>
                </a:lnTo>
                <a:cubicBezTo>
                  <a:pt x="33129" y="5098"/>
                  <a:pt x="33349" y="5432"/>
                  <a:pt x="33570" y="5723"/>
                </a:cubicBezTo>
                <a:cubicBezTo>
                  <a:pt x="33526" y="5943"/>
                  <a:pt x="33526" y="6163"/>
                  <a:pt x="33526" y="6418"/>
                </a:cubicBezTo>
                <a:lnTo>
                  <a:pt x="33526" y="7193"/>
                </a:lnTo>
                <a:cubicBezTo>
                  <a:pt x="33385" y="6938"/>
                  <a:pt x="33200" y="6682"/>
                  <a:pt x="33015" y="6418"/>
                </a:cubicBezTo>
                <a:cubicBezTo>
                  <a:pt x="33015" y="6198"/>
                  <a:pt x="32980" y="5978"/>
                  <a:pt x="32980" y="5758"/>
                </a:cubicBezTo>
                <a:cubicBezTo>
                  <a:pt x="32945" y="5467"/>
                  <a:pt x="32945" y="5142"/>
                  <a:pt x="32945" y="4807"/>
                </a:cubicBezTo>
                <a:close/>
                <a:moveTo>
                  <a:pt x="7598" y="2861"/>
                </a:moveTo>
                <a:cubicBezTo>
                  <a:pt x="7668" y="2976"/>
                  <a:pt x="7774" y="3046"/>
                  <a:pt x="7888" y="3161"/>
                </a:cubicBezTo>
                <a:cubicBezTo>
                  <a:pt x="7994" y="3231"/>
                  <a:pt x="8073" y="3302"/>
                  <a:pt x="8179" y="3416"/>
                </a:cubicBezTo>
                <a:cubicBezTo>
                  <a:pt x="8179" y="4702"/>
                  <a:pt x="8179" y="5978"/>
                  <a:pt x="8144" y="7263"/>
                </a:cubicBezTo>
                <a:lnTo>
                  <a:pt x="8109" y="7228"/>
                </a:lnTo>
                <a:cubicBezTo>
                  <a:pt x="7924" y="7079"/>
                  <a:pt x="7739" y="6938"/>
                  <a:pt x="7554" y="6788"/>
                </a:cubicBezTo>
                <a:cubicBezTo>
                  <a:pt x="7554" y="5467"/>
                  <a:pt x="7554" y="4182"/>
                  <a:pt x="7598" y="2861"/>
                </a:cubicBezTo>
                <a:close/>
                <a:moveTo>
                  <a:pt x="12255" y="3082"/>
                </a:moveTo>
                <a:cubicBezTo>
                  <a:pt x="12396" y="3231"/>
                  <a:pt x="12546" y="3416"/>
                  <a:pt x="12695" y="3601"/>
                </a:cubicBezTo>
                <a:lnTo>
                  <a:pt x="12695" y="3927"/>
                </a:lnTo>
                <a:cubicBezTo>
                  <a:pt x="12660" y="5062"/>
                  <a:pt x="12660" y="6198"/>
                  <a:pt x="12660" y="7343"/>
                </a:cubicBezTo>
                <a:cubicBezTo>
                  <a:pt x="12660" y="7299"/>
                  <a:pt x="12616" y="7299"/>
                  <a:pt x="12616" y="7263"/>
                </a:cubicBezTo>
                <a:cubicBezTo>
                  <a:pt x="12511" y="7043"/>
                  <a:pt x="12361" y="6823"/>
                  <a:pt x="12220" y="6603"/>
                </a:cubicBezTo>
                <a:cubicBezTo>
                  <a:pt x="12220" y="5432"/>
                  <a:pt x="12220" y="4261"/>
                  <a:pt x="12255" y="3082"/>
                </a:cubicBezTo>
                <a:close/>
                <a:moveTo>
                  <a:pt x="15337" y="3601"/>
                </a:moveTo>
                <a:cubicBezTo>
                  <a:pt x="15521" y="3821"/>
                  <a:pt x="15698" y="4076"/>
                  <a:pt x="15882" y="4297"/>
                </a:cubicBezTo>
                <a:cubicBezTo>
                  <a:pt x="15812" y="5283"/>
                  <a:pt x="15777" y="6313"/>
                  <a:pt x="15742" y="7378"/>
                </a:cubicBezTo>
                <a:cubicBezTo>
                  <a:pt x="15557" y="7158"/>
                  <a:pt x="15372" y="6938"/>
                  <a:pt x="15187" y="6718"/>
                </a:cubicBezTo>
                <a:cubicBezTo>
                  <a:pt x="15222" y="5652"/>
                  <a:pt x="15257" y="4587"/>
                  <a:pt x="15337" y="3601"/>
                </a:cubicBezTo>
                <a:close/>
                <a:moveTo>
                  <a:pt x="35586" y="4807"/>
                </a:moveTo>
                <a:cubicBezTo>
                  <a:pt x="35876" y="5212"/>
                  <a:pt x="36167" y="5617"/>
                  <a:pt x="36466" y="5978"/>
                </a:cubicBezTo>
                <a:cubicBezTo>
                  <a:pt x="36316" y="6462"/>
                  <a:pt x="36167" y="6902"/>
                  <a:pt x="35991" y="7378"/>
                </a:cubicBezTo>
                <a:cubicBezTo>
                  <a:pt x="35771" y="7008"/>
                  <a:pt x="35506" y="6638"/>
                  <a:pt x="35251" y="6277"/>
                </a:cubicBezTo>
                <a:cubicBezTo>
                  <a:pt x="35401" y="5758"/>
                  <a:pt x="35471" y="5283"/>
                  <a:pt x="35586" y="4807"/>
                </a:cubicBezTo>
                <a:close/>
                <a:moveTo>
                  <a:pt x="29678" y="4772"/>
                </a:moveTo>
                <a:cubicBezTo>
                  <a:pt x="29749" y="4842"/>
                  <a:pt x="29828" y="4922"/>
                  <a:pt x="29898" y="4992"/>
                </a:cubicBezTo>
                <a:cubicBezTo>
                  <a:pt x="30224" y="5247"/>
                  <a:pt x="30559" y="5538"/>
                  <a:pt x="30849" y="5802"/>
                </a:cubicBezTo>
                <a:cubicBezTo>
                  <a:pt x="30849" y="6348"/>
                  <a:pt x="30814" y="6858"/>
                  <a:pt x="30779" y="7413"/>
                </a:cubicBezTo>
                <a:cubicBezTo>
                  <a:pt x="30444" y="7158"/>
                  <a:pt x="30118" y="6938"/>
                  <a:pt x="29784" y="6718"/>
                </a:cubicBezTo>
                <a:cubicBezTo>
                  <a:pt x="29678" y="6638"/>
                  <a:pt x="29608" y="6568"/>
                  <a:pt x="29493" y="6498"/>
                </a:cubicBezTo>
                <a:cubicBezTo>
                  <a:pt x="29564" y="5943"/>
                  <a:pt x="29608" y="5362"/>
                  <a:pt x="29678" y="4772"/>
                </a:cubicBezTo>
                <a:close/>
                <a:moveTo>
                  <a:pt x="39583" y="4842"/>
                </a:moveTo>
                <a:cubicBezTo>
                  <a:pt x="39952" y="5177"/>
                  <a:pt x="40313" y="5467"/>
                  <a:pt x="40718" y="5723"/>
                </a:cubicBezTo>
                <a:cubicBezTo>
                  <a:pt x="40648" y="6313"/>
                  <a:pt x="40498" y="6902"/>
                  <a:pt x="40278" y="7448"/>
                </a:cubicBezTo>
                <a:cubicBezTo>
                  <a:pt x="39873" y="7193"/>
                  <a:pt x="39512" y="6938"/>
                  <a:pt x="39143" y="6603"/>
                </a:cubicBezTo>
                <a:cubicBezTo>
                  <a:pt x="39363" y="6057"/>
                  <a:pt x="39468" y="5467"/>
                  <a:pt x="39583" y="4842"/>
                </a:cubicBezTo>
                <a:close/>
                <a:moveTo>
                  <a:pt x="26817" y="4587"/>
                </a:moveTo>
                <a:cubicBezTo>
                  <a:pt x="27257" y="4922"/>
                  <a:pt x="27697" y="5212"/>
                  <a:pt x="28102" y="5538"/>
                </a:cubicBezTo>
                <a:cubicBezTo>
                  <a:pt x="27988" y="6128"/>
                  <a:pt x="27882" y="6682"/>
                  <a:pt x="27768" y="7263"/>
                </a:cubicBezTo>
                <a:cubicBezTo>
                  <a:pt x="27768" y="7343"/>
                  <a:pt x="27733" y="7413"/>
                  <a:pt x="27733" y="7484"/>
                </a:cubicBezTo>
                <a:cubicBezTo>
                  <a:pt x="27292" y="7193"/>
                  <a:pt x="26852" y="6902"/>
                  <a:pt x="26377" y="6603"/>
                </a:cubicBezTo>
                <a:cubicBezTo>
                  <a:pt x="26412" y="6418"/>
                  <a:pt x="26447" y="6277"/>
                  <a:pt x="26482" y="6128"/>
                </a:cubicBezTo>
                <a:lnTo>
                  <a:pt x="26817" y="4587"/>
                </a:lnTo>
                <a:close/>
                <a:moveTo>
                  <a:pt x="2712" y="2756"/>
                </a:moveTo>
                <a:lnTo>
                  <a:pt x="3372" y="3196"/>
                </a:lnTo>
                <a:cubicBezTo>
                  <a:pt x="3337" y="4622"/>
                  <a:pt x="3337" y="6093"/>
                  <a:pt x="3337" y="7519"/>
                </a:cubicBezTo>
                <a:cubicBezTo>
                  <a:pt x="3117" y="7378"/>
                  <a:pt x="2932" y="7228"/>
                  <a:pt x="2712" y="7123"/>
                </a:cubicBezTo>
                <a:lnTo>
                  <a:pt x="2712" y="2756"/>
                </a:lnTo>
                <a:close/>
                <a:moveTo>
                  <a:pt x="43765" y="3337"/>
                </a:moveTo>
                <a:lnTo>
                  <a:pt x="43765" y="3337"/>
                </a:lnTo>
                <a:cubicBezTo>
                  <a:pt x="44275" y="3522"/>
                  <a:pt x="44751" y="3707"/>
                  <a:pt x="45235" y="3856"/>
                </a:cubicBezTo>
                <a:lnTo>
                  <a:pt x="45270" y="3821"/>
                </a:lnTo>
                <a:lnTo>
                  <a:pt x="45270" y="3821"/>
                </a:lnTo>
                <a:cubicBezTo>
                  <a:pt x="45376" y="5098"/>
                  <a:pt x="45305" y="6348"/>
                  <a:pt x="45015" y="7519"/>
                </a:cubicBezTo>
                <a:cubicBezTo>
                  <a:pt x="44531" y="7378"/>
                  <a:pt x="44055" y="7193"/>
                  <a:pt x="43615" y="7043"/>
                </a:cubicBezTo>
                <a:cubicBezTo>
                  <a:pt x="43729" y="6498"/>
                  <a:pt x="43835" y="5872"/>
                  <a:pt x="43835" y="5283"/>
                </a:cubicBezTo>
                <a:cubicBezTo>
                  <a:pt x="44354" y="5467"/>
                  <a:pt x="44830" y="5617"/>
                  <a:pt x="45270" y="5758"/>
                </a:cubicBezTo>
                <a:lnTo>
                  <a:pt x="45270" y="5723"/>
                </a:lnTo>
                <a:cubicBezTo>
                  <a:pt x="44830" y="5582"/>
                  <a:pt x="44354" y="5397"/>
                  <a:pt x="43835" y="5212"/>
                </a:cubicBezTo>
                <a:cubicBezTo>
                  <a:pt x="43870" y="4622"/>
                  <a:pt x="43835" y="3997"/>
                  <a:pt x="43765" y="3337"/>
                </a:cubicBezTo>
                <a:close/>
                <a:moveTo>
                  <a:pt x="34485" y="5247"/>
                </a:moveTo>
                <a:cubicBezTo>
                  <a:pt x="34591" y="5362"/>
                  <a:pt x="34670" y="5503"/>
                  <a:pt x="34776" y="5617"/>
                </a:cubicBezTo>
                <a:cubicBezTo>
                  <a:pt x="34925" y="5837"/>
                  <a:pt x="35066" y="6057"/>
                  <a:pt x="35216" y="6277"/>
                </a:cubicBezTo>
                <a:lnTo>
                  <a:pt x="34890" y="7704"/>
                </a:lnTo>
                <a:cubicBezTo>
                  <a:pt x="34741" y="7448"/>
                  <a:pt x="34591" y="7228"/>
                  <a:pt x="34485" y="7008"/>
                </a:cubicBezTo>
                <a:cubicBezTo>
                  <a:pt x="34406" y="6902"/>
                  <a:pt x="34336" y="6788"/>
                  <a:pt x="34265" y="6682"/>
                </a:cubicBezTo>
                <a:cubicBezTo>
                  <a:pt x="34336" y="6198"/>
                  <a:pt x="34406" y="5723"/>
                  <a:pt x="34485" y="5247"/>
                </a:cubicBezTo>
                <a:close/>
                <a:moveTo>
                  <a:pt x="8258" y="3451"/>
                </a:moveTo>
                <a:cubicBezTo>
                  <a:pt x="8434" y="3636"/>
                  <a:pt x="8654" y="3821"/>
                  <a:pt x="8875" y="3962"/>
                </a:cubicBezTo>
                <a:lnTo>
                  <a:pt x="8875" y="7783"/>
                </a:lnTo>
                <a:cubicBezTo>
                  <a:pt x="8654" y="7633"/>
                  <a:pt x="8434" y="7484"/>
                  <a:pt x="8214" y="7299"/>
                </a:cubicBezTo>
                <a:cubicBezTo>
                  <a:pt x="8214" y="6022"/>
                  <a:pt x="8214" y="4737"/>
                  <a:pt x="8258" y="3451"/>
                </a:cubicBezTo>
                <a:close/>
                <a:moveTo>
                  <a:pt x="18999" y="4297"/>
                </a:moveTo>
                <a:cubicBezTo>
                  <a:pt x="19404" y="4657"/>
                  <a:pt x="19844" y="4992"/>
                  <a:pt x="20284" y="5318"/>
                </a:cubicBezTo>
                <a:cubicBezTo>
                  <a:pt x="20144" y="6163"/>
                  <a:pt x="19994" y="7043"/>
                  <a:pt x="19923" y="7924"/>
                </a:cubicBezTo>
                <a:cubicBezTo>
                  <a:pt x="19483" y="7633"/>
                  <a:pt x="19078" y="7299"/>
                  <a:pt x="18673" y="7008"/>
                </a:cubicBezTo>
                <a:cubicBezTo>
                  <a:pt x="18744" y="6057"/>
                  <a:pt x="18858" y="5142"/>
                  <a:pt x="18999" y="4297"/>
                </a:cubicBezTo>
                <a:close/>
                <a:moveTo>
                  <a:pt x="23515" y="4807"/>
                </a:moveTo>
                <a:cubicBezTo>
                  <a:pt x="23991" y="5142"/>
                  <a:pt x="24431" y="5432"/>
                  <a:pt x="24907" y="5723"/>
                </a:cubicBezTo>
                <a:cubicBezTo>
                  <a:pt x="24722" y="6462"/>
                  <a:pt x="24546" y="7193"/>
                  <a:pt x="24361" y="7924"/>
                </a:cubicBezTo>
                <a:cubicBezTo>
                  <a:pt x="23885" y="7668"/>
                  <a:pt x="23445" y="7378"/>
                  <a:pt x="23005" y="7123"/>
                </a:cubicBezTo>
                <a:cubicBezTo>
                  <a:pt x="23181" y="6348"/>
                  <a:pt x="23331" y="5582"/>
                  <a:pt x="23515" y="4807"/>
                </a:cubicBezTo>
                <a:close/>
                <a:moveTo>
                  <a:pt x="12766" y="3671"/>
                </a:moveTo>
                <a:cubicBezTo>
                  <a:pt x="12880" y="3821"/>
                  <a:pt x="12986" y="3927"/>
                  <a:pt x="13100" y="4076"/>
                </a:cubicBezTo>
                <a:cubicBezTo>
                  <a:pt x="13056" y="5362"/>
                  <a:pt x="13056" y="6682"/>
                  <a:pt x="13100" y="8003"/>
                </a:cubicBezTo>
                <a:lnTo>
                  <a:pt x="13056" y="7959"/>
                </a:lnTo>
                <a:cubicBezTo>
                  <a:pt x="12916" y="7783"/>
                  <a:pt x="12801" y="7633"/>
                  <a:pt x="12731" y="7448"/>
                </a:cubicBezTo>
                <a:cubicBezTo>
                  <a:pt x="12695" y="6277"/>
                  <a:pt x="12731" y="5098"/>
                  <a:pt x="12731" y="3927"/>
                </a:cubicBezTo>
                <a:cubicBezTo>
                  <a:pt x="12731" y="3856"/>
                  <a:pt x="12731" y="3742"/>
                  <a:pt x="12766" y="3671"/>
                </a:cubicBezTo>
                <a:close/>
                <a:moveTo>
                  <a:pt x="33605" y="5802"/>
                </a:moveTo>
                <a:cubicBezTo>
                  <a:pt x="33825" y="6093"/>
                  <a:pt x="34010" y="6383"/>
                  <a:pt x="34186" y="6682"/>
                </a:cubicBezTo>
                <a:cubicBezTo>
                  <a:pt x="34151" y="7008"/>
                  <a:pt x="34115" y="7299"/>
                  <a:pt x="34080" y="7633"/>
                </a:cubicBezTo>
                <a:cubicBezTo>
                  <a:pt x="34080" y="7739"/>
                  <a:pt x="34080" y="7889"/>
                  <a:pt x="34045" y="8003"/>
                </a:cubicBezTo>
                <a:cubicBezTo>
                  <a:pt x="33895" y="7739"/>
                  <a:pt x="33746" y="7484"/>
                  <a:pt x="33605" y="7263"/>
                </a:cubicBezTo>
                <a:lnTo>
                  <a:pt x="33605" y="6418"/>
                </a:lnTo>
                <a:lnTo>
                  <a:pt x="33605" y="5802"/>
                </a:lnTo>
                <a:close/>
                <a:moveTo>
                  <a:pt x="3416" y="3266"/>
                </a:moveTo>
                <a:cubicBezTo>
                  <a:pt x="3636" y="3416"/>
                  <a:pt x="3856" y="3601"/>
                  <a:pt x="4032" y="3777"/>
                </a:cubicBezTo>
                <a:lnTo>
                  <a:pt x="4032" y="8038"/>
                </a:lnTo>
                <a:cubicBezTo>
                  <a:pt x="3812" y="7853"/>
                  <a:pt x="3636" y="7704"/>
                  <a:pt x="3416" y="7563"/>
                </a:cubicBezTo>
                <a:lnTo>
                  <a:pt x="3416" y="3266"/>
                </a:lnTo>
                <a:close/>
                <a:moveTo>
                  <a:pt x="15918" y="4367"/>
                </a:moveTo>
                <a:cubicBezTo>
                  <a:pt x="16103" y="4587"/>
                  <a:pt x="16323" y="4807"/>
                  <a:pt x="16508" y="5027"/>
                </a:cubicBezTo>
                <a:cubicBezTo>
                  <a:pt x="16437" y="6022"/>
                  <a:pt x="16402" y="7008"/>
                  <a:pt x="16402" y="8073"/>
                </a:cubicBezTo>
                <a:cubicBezTo>
                  <a:pt x="16182" y="7853"/>
                  <a:pt x="15997" y="7633"/>
                  <a:pt x="15777" y="7413"/>
                </a:cubicBezTo>
                <a:cubicBezTo>
                  <a:pt x="15812" y="6383"/>
                  <a:pt x="15847" y="5362"/>
                  <a:pt x="15918" y="4367"/>
                </a:cubicBezTo>
                <a:close/>
                <a:moveTo>
                  <a:pt x="32064" y="5283"/>
                </a:moveTo>
                <a:cubicBezTo>
                  <a:pt x="32355" y="5688"/>
                  <a:pt x="32689" y="6057"/>
                  <a:pt x="32980" y="6462"/>
                </a:cubicBezTo>
                <a:lnTo>
                  <a:pt x="32980" y="6753"/>
                </a:lnTo>
                <a:cubicBezTo>
                  <a:pt x="33015" y="7193"/>
                  <a:pt x="33050" y="7633"/>
                  <a:pt x="33085" y="8073"/>
                </a:cubicBezTo>
                <a:cubicBezTo>
                  <a:pt x="32795" y="7668"/>
                  <a:pt x="32469" y="7263"/>
                  <a:pt x="32135" y="6938"/>
                </a:cubicBezTo>
                <a:cubicBezTo>
                  <a:pt x="32099" y="6498"/>
                  <a:pt x="32099" y="6057"/>
                  <a:pt x="32064" y="5652"/>
                </a:cubicBezTo>
                <a:lnTo>
                  <a:pt x="32064" y="5283"/>
                </a:lnTo>
                <a:close/>
                <a:moveTo>
                  <a:pt x="40789" y="5758"/>
                </a:moveTo>
                <a:cubicBezTo>
                  <a:pt x="41194" y="6022"/>
                  <a:pt x="41634" y="6277"/>
                  <a:pt x="42109" y="6462"/>
                </a:cubicBezTo>
                <a:cubicBezTo>
                  <a:pt x="42004" y="7043"/>
                  <a:pt x="41819" y="7598"/>
                  <a:pt x="41599" y="8109"/>
                </a:cubicBezTo>
                <a:cubicBezTo>
                  <a:pt x="41159" y="7924"/>
                  <a:pt x="40718" y="7704"/>
                  <a:pt x="40313" y="7448"/>
                </a:cubicBezTo>
                <a:cubicBezTo>
                  <a:pt x="40534" y="6938"/>
                  <a:pt x="40683" y="6348"/>
                  <a:pt x="40789" y="5758"/>
                </a:cubicBezTo>
                <a:close/>
                <a:moveTo>
                  <a:pt x="38007" y="5582"/>
                </a:moveTo>
                <a:cubicBezTo>
                  <a:pt x="38297" y="5908"/>
                  <a:pt x="38588" y="6198"/>
                  <a:pt x="38922" y="6498"/>
                </a:cubicBezTo>
                <a:cubicBezTo>
                  <a:pt x="38958" y="6533"/>
                  <a:pt x="39028" y="6603"/>
                  <a:pt x="39107" y="6638"/>
                </a:cubicBezTo>
                <a:cubicBezTo>
                  <a:pt x="38958" y="6973"/>
                  <a:pt x="38852" y="7343"/>
                  <a:pt x="38702" y="7668"/>
                </a:cubicBezTo>
                <a:cubicBezTo>
                  <a:pt x="38588" y="7818"/>
                  <a:pt x="38517" y="8003"/>
                  <a:pt x="38447" y="8144"/>
                </a:cubicBezTo>
                <a:cubicBezTo>
                  <a:pt x="38112" y="7818"/>
                  <a:pt x="37787" y="7484"/>
                  <a:pt x="37452" y="7123"/>
                </a:cubicBezTo>
                <a:cubicBezTo>
                  <a:pt x="37567" y="6938"/>
                  <a:pt x="37637" y="6718"/>
                  <a:pt x="37707" y="6533"/>
                </a:cubicBezTo>
                <a:cubicBezTo>
                  <a:pt x="37822" y="6198"/>
                  <a:pt x="37928" y="5908"/>
                  <a:pt x="38007" y="5582"/>
                </a:cubicBezTo>
                <a:close/>
                <a:moveTo>
                  <a:pt x="8954" y="3997"/>
                </a:moveTo>
                <a:cubicBezTo>
                  <a:pt x="9139" y="4147"/>
                  <a:pt x="9359" y="4332"/>
                  <a:pt x="9535" y="4481"/>
                </a:cubicBezTo>
                <a:lnTo>
                  <a:pt x="9535" y="8223"/>
                </a:lnTo>
                <a:cubicBezTo>
                  <a:pt x="9315" y="8109"/>
                  <a:pt x="9139" y="7959"/>
                  <a:pt x="8919" y="7818"/>
                </a:cubicBezTo>
                <a:cubicBezTo>
                  <a:pt x="8919" y="6533"/>
                  <a:pt x="8919" y="5283"/>
                  <a:pt x="8954" y="3997"/>
                </a:cubicBezTo>
                <a:close/>
                <a:moveTo>
                  <a:pt x="13136" y="4147"/>
                </a:moveTo>
                <a:lnTo>
                  <a:pt x="13461" y="4587"/>
                </a:lnTo>
                <a:lnTo>
                  <a:pt x="13461" y="4992"/>
                </a:lnTo>
                <a:cubicBezTo>
                  <a:pt x="13426" y="6093"/>
                  <a:pt x="13426" y="7193"/>
                  <a:pt x="13426" y="8329"/>
                </a:cubicBezTo>
                <a:cubicBezTo>
                  <a:pt x="13356" y="8223"/>
                  <a:pt x="13241" y="8144"/>
                  <a:pt x="13136" y="8038"/>
                </a:cubicBezTo>
                <a:lnTo>
                  <a:pt x="13136" y="4147"/>
                </a:lnTo>
                <a:close/>
                <a:moveTo>
                  <a:pt x="36537" y="6057"/>
                </a:moveTo>
                <a:cubicBezTo>
                  <a:pt x="36792" y="6418"/>
                  <a:pt x="37091" y="6788"/>
                  <a:pt x="37382" y="7123"/>
                </a:cubicBezTo>
                <a:cubicBezTo>
                  <a:pt x="37197" y="7563"/>
                  <a:pt x="36977" y="7959"/>
                  <a:pt x="36757" y="8364"/>
                </a:cubicBezTo>
                <a:cubicBezTo>
                  <a:pt x="36501" y="8073"/>
                  <a:pt x="36281" y="7739"/>
                  <a:pt x="36026" y="7413"/>
                </a:cubicBezTo>
                <a:cubicBezTo>
                  <a:pt x="36211" y="6973"/>
                  <a:pt x="36387" y="6498"/>
                  <a:pt x="36537" y="6057"/>
                </a:cubicBezTo>
                <a:close/>
                <a:moveTo>
                  <a:pt x="28173" y="5582"/>
                </a:moveTo>
                <a:cubicBezTo>
                  <a:pt x="28287" y="5652"/>
                  <a:pt x="28358" y="5758"/>
                  <a:pt x="28463" y="5837"/>
                </a:cubicBezTo>
                <a:cubicBezTo>
                  <a:pt x="28763" y="6057"/>
                  <a:pt x="29088" y="6277"/>
                  <a:pt x="29423" y="6533"/>
                </a:cubicBezTo>
                <a:cubicBezTo>
                  <a:pt x="29388" y="6973"/>
                  <a:pt x="29308" y="7413"/>
                  <a:pt x="29238" y="7853"/>
                </a:cubicBezTo>
                <a:cubicBezTo>
                  <a:pt x="29203" y="8038"/>
                  <a:pt x="29168" y="8223"/>
                  <a:pt x="29124" y="8399"/>
                </a:cubicBezTo>
                <a:cubicBezTo>
                  <a:pt x="28763" y="8179"/>
                  <a:pt x="28428" y="7959"/>
                  <a:pt x="28138" y="7783"/>
                </a:cubicBezTo>
                <a:cubicBezTo>
                  <a:pt x="28023" y="7668"/>
                  <a:pt x="27917" y="7598"/>
                  <a:pt x="27768" y="7519"/>
                </a:cubicBezTo>
                <a:cubicBezTo>
                  <a:pt x="27803" y="7448"/>
                  <a:pt x="27803" y="7378"/>
                  <a:pt x="27847" y="7263"/>
                </a:cubicBezTo>
                <a:cubicBezTo>
                  <a:pt x="27953" y="6718"/>
                  <a:pt x="28067" y="6163"/>
                  <a:pt x="28173" y="5582"/>
                </a:cubicBezTo>
                <a:close/>
                <a:moveTo>
                  <a:pt x="30928" y="5872"/>
                </a:moveTo>
                <a:cubicBezTo>
                  <a:pt x="31289" y="6198"/>
                  <a:pt x="31694" y="6568"/>
                  <a:pt x="32064" y="6938"/>
                </a:cubicBezTo>
                <a:cubicBezTo>
                  <a:pt x="32064" y="7448"/>
                  <a:pt x="32099" y="7924"/>
                  <a:pt x="32064" y="8443"/>
                </a:cubicBezTo>
                <a:cubicBezTo>
                  <a:pt x="31694" y="8073"/>
                  <a:pt x="31254" y="7739"/>
                  <a:pt x="30849" y="7448"/>
                </a:cubicBezTo>
                <a:cubicBezTo>
                  <a:pt x="30884" y="6902"/>
                  <a:pt x="30884" y="6383"/>
                  <a:pt x="30928" y="5872"/>
                </a:cubicBezTo>
                <a:close/>
                <a:moveTo>
                  <a:pt x="4112" y="3821"/>
                </a:moveTo>
                <a:cubicBezTo>
                  <a:pt x="4296" y="3997"/>
                  <a:pt x="4517" y="4182"/>
                  <a:pt x="4693" y="4367"/>
                </a:cubicBezTo>
                <a:lnTo>
                  <a:pt x="4693" y="8549"/>
                </a:lnTo>
                <a:cubicBezTo>
                  <a:pt x="4473" y="8364"/>
                  <a:pt x="4296" y="8223"/>
                  <a:pt x="4076" y="8073"/>
                </a:cubicBezTo>
                <a:cubicBezTo>
                  <a:pt x="4076" y="6638"/>
                  <a:pt x="4076" y="5212"/>
                  <a:pt x="4112" y="3821"/>
                </a:cubicBezTo>
                <a:close/>
                <a:moveTo>
                  <a:pt x="9614" y="4517"/>
                </a:moveTo>
                <a:cubicBezTo>
                  <a:pt x="9649" y="4552"/>
                  <a:pt x="9684" y="4587"/>
                  <a:pt x="9755" y="4622"/>
                </a:cubicBezTo>
                <a:cubicBezTo>
                  <a:pt x="9869" y="4737"/>
                  <a:pt x="10019" y="4807"/>
                  <a:pt x="10160" y="4922"/>
                </a:cubicBezTo>
                <a:lnTo>
                  <a:pt x="10160" y="8663"/>
                </a:lnTo>
                <a:cubicBezTo>
                  <a:pt x="10089" y="8584"/>
                  <a:pt x="10019" y="8549"/>
                  <a:pt x="9940" y="8478"/>
                </a:cubicBezTo>
                <a:lnTo>
                  <a:pt x="9614" y="8258"/>
                </a:lnTo>
                <a:lnTo>
                  <a:pt x="9614" y="4517"/>
                </a:lnTo>
                <a:close/>
                <a:moveTo>
                  <a:pt x="35251" y="6348"/>
                </a:moveTo>
                <a:cubicBezTo>
                  <a:pt x="35471" y="6718"/>
                  <a:pt x="35727" y="7079"/>
                  <a:pt x="35991" y="7413"/>
                </a:cubicBezTo>
                <a:cubicBezTo>
                  <a:pt x="35806" y="7853"/>
                  <a:pt x="35656" y="8258"/>
                  <a:pt x="35471" y="8663"/>
                </a:cubicBezTo>
                <a:cubicBezTo>
                  <a:pt x="35330" y="8443"/>
                  <a:pt x="35181" y="8223"/>
                  <a:pt x="35066" y="8003"/>
                </a:cubicBezTo>
                <a:cubicBezTo>
                  <a:pt x="35031" y="7924"/>
                  <a:pt x="34961" y="7853"/>
                  <a:pt x="34925" y="7783"/>
                </a:cubicBezTo>
                <a:lnTo>
                  <a:pt x="35251" y="6348"/>
                </a:lnTo>
                <a:close/>
                <a:moveTo>
                  <a:pt x="42153" y="6498"/>
                </a:moveTo>
                <a:cubicBezTo>
                  <a:pt x="42629" y="6718"/>
                  <a:pt x="43069" y="6902"/>
                  <a:pt x="43544" y="7079"/>
                </a:cubicBezTo>
                <a:cubicBezTo>
                  <a:pt x="43430" y="7633"/>
                  <a:pt x="43210" y="8179"/>
                  <a:pt x="42990" y="8663"/>
                </a:cubicBezTo>
                <a:cubicBezTo>
                  <a:pt x="42550" y="8514"/>
                  <a:pt x="42074" y="8329"/>
                  <a:pt x="41634" y="8144"/>
                </a:cubicBezTo>
                <a:cubicBezTo>
                  <a:pt x="41854" y="7633"/>
                  <a:pt x="42039" y="7079"/>
                  <a:pt x="42153" y="6498"/>
                </a:cubicBezTo>
                <a:close/>
                <a:moveTo>
                  <a:pt x="16578" y="5098"/>
                </a:moveTo>
                <a:cubicBezTo>
                  <a:pt x="16763" y="5318"/>
                  <a:pt x="16983" y="5538"/>
                  <a:pt x="17168" y="5723"/>
                </a:cubicBezTo>
                <a:cubicBezTo>
                  <a:pt x="17097" y="6682"/>
                  <a:pt x="17062" y="7668"/>
                  <a:pt x="17062" y="8698"/>
                </a:cubicBezTo>
                <a:cubicBezTo>
                  <a:pt x="16842" y="8514"/>
                  <a:pt x="16657" y="8329"/>
                  <a:pt x="16437" y="8109"/>
                </a:cubicBezTo>
                <a:cubicBezTo>
                  <a:pt x="16472" y="7079"/>
                  <a:pt x="16508" y="6093"/>
                  <a:pt x="16578" y="5098"/>
                </a:cubicBezTo>
                <a:close/>
                <a:moveTo>
                  <a:pt x="20320" y="5362"/>
                </a:moveTo>
                <a:cubicBezTo>
                  <a:pt x="20725" y="5688"/>
                  <a:pt x="21130" y="5943"/>
                  <a:pt x="21535" y="6242"/>
                </a:cubicBezTo>
                <a:cubicBezTo>
                  <a:pt x="21385" y="7079"/>
                  <a:pt x="21244" y="7924"/>
                  <a:pt x="21094" y="8769"/>
                </a:cubicBezTo>
                <a:cubicBezTo>
                  <a:pt x="20725" y="8514"/>
                  <a:pt x="20320" y="8258"/>
                  <a:pt x="19959" y="7959"/>
                </a:cubicBezTo>
                <a:cubicBezTo>
                  <a:pt x="20064" y="7079"/>
                  <a:pt x="20179" y="6198"/>
                  <a:pt x="20320" y="5362"/>
                </a:cubicBezTo>
                <a:close/>
                <a:moveTo>
                  <a:pt x="33050" y="6533"/>
                </a:moveTo>
                <a:cubicBezTo>
                  <a:pt x="33200" y="6788"/>
                  <a:pt x="33385" y="7043"/>
                  <a:pt x="33526" y="7263"/>
                </a:cubicBezTo>
                <a:cubicBezTo>
                  <a:pt x="33526" y="7448"/>
                  <a:pt x="33526" y="7633"/>
                  <a:pt x="33570" y="7783"/>
                </a:cubicBezTo>
                <a:lnTo>
                  <a:pt x="33570" y="8769"/>
                </a:lnTo>
                <a:cubicBezTo>
                  <a:pt x="33420" y="8549"/>
                  <a:pt x="33305" y="8329"/>
                  <a:pt x="33165" y="8144"/>
                </a:cubicBezTo>
                <a:cubicBezTo>
                  <a:pt x="33129" y="7668"/>
                  <a:pt x="33085" y="7228"/>
                  <a:pt x="33050" y="6753"/>
                </a:cubicBezTo>
                <a:lnTo>
                  <a:pt x="33050" y="6533"/>
                </a:lnTo>
                <a:close/>
                <a:moveTo>
                  <a:pt x="24942" y="5723"/>
                </a:moveTo>
                <a:cubicBezTo>
                  <a:pt x="25127" y="5872"/>
                  <a:pt x="25311" y="5978"/>
                  <a:pt x="25496" y="6093"/>
                </a:cubicBezTo>
                <a:cubicBezTo>
                  <a:pt x="25752" y="6277"/>
                  <a:pt x="26042" y="6462"/>
                  <a:pt x="26306" y="6603"/>
                </a:cubicBezTo>
                <a:cubicBezTo>
                  <a:pt x="26157" y="7343"/>
                  <a:pt x="25937" y="8073"/>
                  <a:pt x="25752" y="8804"/>
                </a:cubicBezTo>
                <a:cubicBezTo>
                  <a:pt x="25567" y="8663"/>
                  <a:pt x="25382" y="8549"/>
                  <a:pt x="25206" y="8478"/>
                </a:cubicBezTo>
                <a:cubicBezTo>
                  <a:pt x="24942" y="8294"/>
                  <a:pt x="24686" y="8144"/>
                  <a:pt x="24431" y="8003"/>
                </a:cubicBezTo>
                <a:cubicBezTo>
                  <a:pt x="24431" y="7959"/>
                  <a:pt x="24396" y="7959"/>
                  <a:pt x="24396" y="7959"/>
                </a:cubicBezTo>
                <a:cubicBezTo>
                  <a:pt x="24581" y="7228"/>
                  <a:pt x="24766" y="6498"/>
                  <a:pt x="24942" y="5723"/>
                </a:cubicBezTo>
                <a:close/>
                <a:moveTo>
                  <a:pt x="13541" y="4657"/>
                </a:moveTo>
                <a:cubicBezTo>
                  <a:pt x="13761" y="4922"/>
                  <a:pt x="13981" y="5212"/>
                  <a:pt x="14201" y="5503"/>
                </a:cubicBezTo>
                <a:cubicBezTo>
                  <a:pt x="14157" y="6603"/>
                  <a:pt x="14157" y="7739"/>
                  <a:pt x="14157" y="8839"/>
                </a:cubicBezTo>
                <a:cubicBezTo>
                  <a:pt x="14157" y="8839"/>
                  <a:pt x="14122" y="8839"/>
                  <a:pt x="14122" y="8804"/>
                </a:cubicBezTo>
                <a:cubicBezTo>
                  <a:pt x="13902" y="8663"/>
                  <a:pt x="13681" y="8514"/>
                  <a:pt x="13497" y="8364"/>
                </a:cubicBezTo>
                <a:cubicBezTo>
                  <a:pt x="13497" y="7228"/>
                  <a:pt x="13497" y="6093"/>
                  <a:pt x="13541" y="4992"/>
                </a:cubicBezTo>
                <a:lnTo>
                  <a:pt x="13541" y="4657"/>
                </a:lnTo>
                <a:close/>
                <a:moveTo>
                  <a:pt x="34230" y="6753"/>
                </a:moveTo>
                <a:cubicBezTo>
                  <a:pt x="34300" y="6858"/>
                  <a:pt x="34371" y="6938"/>
                  <a:pt x="34406" y="7043"/>
                </a:cubicBezTo>
                <a:cubicBezTo>
                  <a:pt x="34556" y="7263"/>
                  <a:pt x="34741" y="7519"/>
                  <a:pt x="34890" y="7783"/>
                </a:cubicBezTo>
                <a:cubicBezTo>
                  <a:pt x="34776" y="8179"/>
                  <a:pt x="34670" y="8584"/>
                  <a:pt x="34591" y="8989"/>
                </a:cubicBezTo>
                <a:cubicBezTo>
                  <a:pt x="34520" y="8883"/>
                  <a:pt x="34485" y="8769"/>
                  <a:pt x="34450" y="8698"/>
                </a:cubicBezTo>
                <a:cubicBezTo>
                  <a:pt x="34336" y="8478"/>
                  <a:pt x="34230" y="8294"/>
                  <a:pt x="34115" y="8073"/>
                </a:cubicBezTo>
                <a:cubicBezTo>
                  <a:pt x="34115" y="7924"/>
                  <a:pt x="34115" y="7783"/>
                  <a:pt x="34151" y="7633"/>
                </a:cubicBezTo>
                <a:cubicBezTo>
                  <a:pt x="34151" y="7343"/>
                  <a:pt x="34186" y="7043"/>
                  <a:pt x="34230" y="6753"/>
                </a:cubicBezTo>
                <a:close/>
                <a:moveTo>
                  <a:pt x="39143" y="6682"/>
                </a:moveTo>
                <a:cubicBezTo>
                  <a:pt x="39512" y="6973"/>
                  <a:pt x="39873" y="7263"/>
                  <a:pt x="40243" y="7484"/>
                </a:cubicBezTo>
                <a:cubicBezTo>
                  <a:pt x="40173" y="7739"/>
                  <a:pt x="40058" y="7959"/>
                  <a:pt x="39952" y="8179"/>
                </a:cubicBezTo>
                <a:cubicBezTo>
                  <a:pt x="39803" y="8478"/>
                  <a:pt x="39653" y="8734"/>
                  <a:pt x="39468" y="8989"/>
                </a:cubicBezTo>
                <a:cubicBezTo>
                  <a:pt x="39178" y="8769"/>
                  <a:pt x="38852" y="8549"/>
                  <a:pt x="38553" y="8258"/>
                </a:cubicBezTo>
                <a:lnTo>
                  <a:pt x="38482" y="8179"/>
                </a:lnTo>
                <a:cubicBezTo>
                  <a:pt x="38553" y="8038"/>
                  <a:pt x="38667" y="7853"/>
                  <a:pt x="38738" y="7668"/>
                </a:cubicBezTo>
                <a:cubicBezTo>
                  <a:pt x="38887" y="7378"/>
                  <a:pt x="39028" y="7008"/>
                  <a:pt x="39143" y="6682"/>
                </a:cubicBezTo>
                <a:close/>
                <a:moveTo>
                  <a:pt x="10239" y="4992"/>
                </a:moveTo>
                <a:cubicBezTo>
                  <a:pt x="10415" y="5142"/>
                  <a:pt x="10635" y="5283"/>
                  <a:pt x="10820" y="5432"/>
                </a:cubicBezTo>
                <a:lnTo>
                  <a:pt x="10820" y="9103"/>
                </a:lnTo>
                <a:cubicBezTo>
                  <a:pt x="10635" y="8954"/>
                  <a:pt x="10415" y="8839"/>
                  <a:pt x="10239" y="8698"/>
                </a:cubicBezTo>
                <a:lnTo>
                  <a:pt x="10239" y="4992"/>
                </a:lnTo>
                <a:close/>
                <a:moveTo>
                  <a:pt x="43615" y="7079"/>
                </a:moveTo>
                <a:cubicBezTo>
                  <a:pt x="44055" y="7263"/>
                  <a:pt x="44531" y="7413"/>
                  <a:pt x="45015" y="7563"/>
                </a:cubicBezTo>
                <a:cubicBezTo>
                  <a:pt x="44865" y="8109"/>
                  <a:pt x="44645" y="8619"/>
                  <a:pt x="44425" y="9139"/>
                </a:cubicBezTo>
                <a:cubicBezTo>
                  <a:pt x="43949" y="8989"/>
                  <a:pt x="43509" y="8839"/>
                  <a:pt x="43069" y="8698"/>
                </a:cubicBezTo>
                <a:cubicBezTo>
                  <a:pt x="43289" y="8179"/>
                  <a:pt x="43474" y="7668"/>
                  <a:pt x="43615" y="7079"/>
                </a:cubicBezTo>
                <a:close/>
                <a:moveTo>
                  <a:pt x="4772" y="4402"/>
                </a:moveTo>
                <a:cubicBezTo>
                  <a:pt x="5027" y="4622"/>
                  <a:pt x="5247" y="4842"/>
                  <a:pt x="5503" y="5062"/>
                </a:cubicBezTo>
                <a:cubicBezTo>
                  <a:pt x="5538" y="5098"/>
                  <a:pt x="5573" y="5142"/>
                  <a:pt x="5617" y="5177"/>
                </a:cubicBezTo>
                <a:cubicBezTo>
                  <a:pt x="5617" y="6163"/>
                  <a:pt x="5573" y="7123"/>
                  <a:pt x="5573" y="8109"/>
                </a:cubicBezTo>
                <a:lnTo>
                  <a:pt x="5573" y="9209"/>
                </a:lnTo>
                <a:cubicBezTo>
                  <a:pt x="5538" y="9209"/>
                  <a:pt x="5503" y="9174"/>
                  <a:pt x="5503" y="9174"/>
                </a:cubicBezTo>
                <a:cubicBezTo>
                  <a:pt x="5247" y="8954"/>
                  <a:pt x="4992" y="8769"/>
                  <a:pt x="4772" y="8584"/>
                </a:cubicBezTo>
                <a:cubicBezTo>
                  <a:pt x="4737" y="7193"/>
                  <a:pt x="4772" y="5802"/>
                  <a:pt x="4772" y="4402"/>
                </a:cubicBezTo>
                <a:close/>
                <a:moveTo>
                  <a:pt x="14236" y="5582"/>
                </a:moveTo>
                <a:cubicBezTo>
                  <a:pt x="14307" y="5652"/>
                  <a:pt x="14377" y="5723"/>
                  <a:pt x="14421" y="5837"/>
                </a:cubicBezTo>
                <a:cubicBezTo>
                  <a:pt x="14491" y="5943"/>
                  <a:pt x="14562" y="6022"/>
                  <a:pt x="14676" y="6128"/>
                </a:cubicBezTo>
                <a:cubicBezTo>
                  <a:pt x="14641" y="6198"/>
                  <a:pt x="14641" y="6242"/>
                  <a:pt x="14641" y="6313"/>
                </a:cubicBezTo>
                <a:lnTo>
                  <a:pt x="14641" y="9209"/>
                </a:lnTo>
                <a:cubicBezTo>
                  <a:pt x="14491" y="9103"/>
                  <a:pt x="14377" y="8989"/>
                  <a:pt x="14236" y="8883"/>
                </a:cubicBezTo>
                <a:cubicBezTo>
                  <a:pt x="14201" y="7783"/>
                  <a:pt x="14201" y="6682"/>
                  <a:pt x="14236" y="5582"/>
                </a:cubicBezTo>
                <a:close/>
                <a:moveTo>
                  <a:pt x="17238" y="5758"/>
                </a:moveTo>
                <a:cubicBezTo>
                  <a:pt x="17423" y="5943"/>
                  <a:pt x="17608" y="6128"/>
                  <a:pt x="17793" y="6313"/>
                </a:cubicBezTo>
                <a:cubicBezTo>
                  <a:pt x="17722" y="7228"/>
                  <a:pt x="17678" y="8223"/>
                  <a:pt x="17643" y="9209"/>
                </a:cubicBezTo>
                <a:cubicBezTo>
                  <a:pt x="17458" y="9059"/>
                  <a:pt x="17282" y="8919"/>
                  <a:pt x="17097" y="8734"/>
                </a:cubicBezTo>
                <a:cubicBezTo>
                  <a:pt x="17133" y="7704"/>
                  <a:pt x="17168" y="6718"/>
                  <a:pt x="17238" y="5758"/>
                </a:cubicBezTo>
                <a:close/>
                <a:moveTo>
                  <a:pt x="29493" y="6568"/>
                </a:moveTo>
                <a:cubicBezTo>
                  <a:pt x="29564" y="6638"/>
                  <a:pt x="29678" y="6682"/>
                  <a:pt x="29749" y="6753"/>
                </a:cubicBezTo>
                <a:cubicBezTo>
                  <a:pt x="30083" y="6973"/>
                  <a:pt x="30444" y="7228"/>
                  <a:pt x="30779" y="7484"/>
                </a:cubicBezTo>
                <a:cubicBezTo>
                  <a:pt x="30744" y="8073"/>
                  <a:pt x="30664" y="8663"/>
                  <a:pt x="30559" y="9244"/>
                </a:cubicBezTo>
                <a:cubicBezTo>
                  <a:pt x="30154" y="8989"/>
                  <a:pt x="29784" y="8769"/>
                  <a:pt x="29423" y="8549"/>
                </a:cubicBezTo>
                <a:cubicBezTo>
                  <a:pt x="29344" y="8514"/>
                  <a:pt x="29273" y="8478"/>
                  <a:pt x="29168" y="8399"/>
                </a:cubicBezTo>
                <a:cubicBezTo>
                  <a:pt x="29238" y="8223"/>
                  <a:pt x="29273" y="8038"/>
                  <a:pt x="29273" y="7853"/>
                </a:cubicBezTo>
                <a:cubicBezTo>
                  <a:pt x="29388" y="7448"/>
                  <a:pt x="29423" y="7008"/>
                  <a:pt x="29493" y="6568"/>
                </a:cubicBezTo>
                <a:close/>
                <a:moveTo>
                  <a:pt x="37452" y="7193"/>
                </a:moveTo>
                <a:cubicBezTo>
                  <a:pt x="37751" y="7519"/>
                  <a:pt x="38077" y="7853"/>
                  <a:pt x="38412" y="8179"/>
                </a:cubicBezTo>
                <a:cubicBezTo>
                  <a:pt x="38148" y="8584"/>
                  <a:pt x="37892" y="8989"/>
                  <a:pt x="37567" y="9359"/>
                </a:cubicBezTo>
                <a:cubicBezTo>
                  <a:pt x="37567" y="9324"/>
                  <a:pt x="37531" y="9280"/>
                  <a:pt x="37487" y="9244"/>
                </a:cubicBezTo>
                <a:cubicBezTo>
                  <a:pt x="37232" y="8989"/>
                  <a:pt x="37012" y="8698"/>
                  <a:pt x="36792" y="8443"/>
                </a:cubicBezTo>
                <a:cubicBezTo>
                  <a:pt x="37012" y="8038"/>
                  <a:pt x="37232" y="7598"/>
                  <a:pt x="37452" y="7193"/>
                </a:cubicBezTo>
                <a:close/>
                <a:moveTo>
                  <a:pt x="33605" y="7378"/>
                </a:moveTo>
                <a:cubicBezTo>
                  <a:pt x="33746" y="7598"/>
                  <a:pt x="33895" y="7853"/>
                  <a:pt x="34045" y="8109"/>
                </a:cubicBezTo>
                <a:cubicBezTo>
                  <a:pt x="34045" y="8258"/>
                  <a:pt x="34010" y="8443"/>
                  <a:pt x="34010" y="8584"/>
                </a:cubicBezTo>
                <a:cubicBezTo>
                  <a:pt x="33966" y="8883"/>
                  <a:pt x="33966" y="9174"/>
                  <a:pt x="33931" y="9429"/>
                </a:cubicBezTo>
                <a:lnTo>
                  <a:pt x="33605" y="8883"/>
                </a:lnTo>
                <a:lnTo>
                  <a:pt x="33605" y="7783"/>
                </a:lnTo>
                <a:lnTo>
                  <a:pt x="33605" y="7378"/>
                </a:lnTo>
                <a:close/>
                <a:moveTo>
                  <a:pt x="36026" y="7484"/>
                </a:moveTo>
                <a:cubicBezTo>
                  <a:pt x="36246" y="7818"/>
                  <a:pt x="36466" y="8144"/>
                  <a:pt x="36721" y="8443"/>
                </a:cubicBezTo>
                <a:cubicBezTo>
                  <a:pt x="36501" y="8804"/>
                  <a:pt x="36246" y="9174"/>
                  <a:pt x="36026" y="9544"/>
                </a:cubicBezTo>
                <a:cubicBezTo>
                  <a:pt x="35841" y="9280"/>
                  <a:pt x="35656" y="9024"/>
                  <a:pt x="35506" y="8734"/>
                </a:cubicBezTo>
                <a:cubicBezTo>
                  <a:pt x="35691" y="8329"/>
                  <a:pt x="35841" y="7889"/>
                  <a:pt x="36026" y="7484"/>
                </a:cubicBezTo>
                <a:close/>
                <a:moveTo>
                  <a:pt x="10899" y="5467"/>
                </a:moveTo>
                <a:cubicBezTo>
                  <a:pt x="11075" y="5652"/>
                  <a:pt x="11260" y="5802"/>
                  <a:pt x="11445" y="5943"/>
                </a:cubicBezTo>
                <a:cubicBezTo>
                  <a:pt x="11480" y="7158"/>
                  <a:pt x="11480" y="8364"/>
                  <a:pt x="11516" y="9579"/>
                </a:cubicBezTo>
                <a:cubicBezTo>
                  <a:pt x="11296" y="9429"/>
                  <a:pt x="11120" y="9280"/>
                  <a:pt x="10899" y="9139"/>
                </a:cubicBezTo>
                <a:lnTo>
                  <a:pt x="10899" y="5467"/>
                </a:lnTo>
                <a:close/>
                <a:moveTo>
                  <a:pt x="21605" y="6277"/>
                </a:moveTo>
                <a:lnTo>
                  <a:pt x="22926" y="7158"/>
                </a:lnTo>
                <a:cubicBezTo>
                  <a:pt x="22741" y="7959"/>
                  <a:pt x="22565" y="8769"/>
                  <a:pt x="22415" y="9579"/>
                </a:cubicBezTo>
                <a:cubicBezTo>
                  <a:pt x="21975" y="9324"/>
                  <a:pt x="21570" y="9059"/>
                  <a:pt x="21130" y="8769"/>
                </a:cubicBezTo>
                <a:cubicBezTo>
                  <a:pt x="21279" y="7959"/>
                  <a:pt x="21420" y="7123"/>
                  <a:pt x="21605" y="6277"/>
                </a:cubicBezTo>
                <a:close/>
                <a:moveTo>
                  <a:pt x="32135" y="7008"/>
                </a:moveTo>
                <a:cubicBezTo>
                  <a:pt x="32469" y="7378"/>
                  <a:pt x="32795" y="7739"/>
                  <a:pt x="33085" y="8179"/>
                </a:cubicBezTo>
                <a:cubicBezTo>
                  <a:pt x="33129" y="8663"/>
                  <a:pt x="33129" y="9139"/>
                  <a:pt x="33129" y="9614"/>
                </a:cubicBezTo>
                <a:cubicBezTo>
                  <a:pt x="32830" y="9209"/>
                  <a:pt x="32504" y="8839"/>
                  <a:pt x="32135" y="8478"/>
                </a:cubicBezTo>
                <a:lnTo>
                  <a:pt x="32135" y="7008"/>
                </a:lnTo>
                <a:close/>
                <a:moveTo>
                  <a:pt x="40313" y="7519"/>
                </a:moveTo>
                <a:cubicBezTo>
                  <a:pt x="40718" y="7783"/>
                  <a:pt x="41123" y="7959"/>
                  <a:pt x="41564" y="8179"/>
                </a:cubicBezTo>
                <a:cubicBezTo>
                  <a:pt x="41449" y="8399"/>
                  <a:pt x="41343" y="8663"/>
                  <a:pt x="41194" y="8883"/>
                </a:cubicBezTo>
                <a:cubicBezTo>
                  <a:pt x="41053" y="9174"/>
                  <a:pt x="40868" y="9394"/>
                  <a:pt x="40683" y="9614"/>
                </a:cubicBezTo>
                <a:cubicBezTo>
                  <a:pt x="40278" y="9429"/>
                  <a:pt x="39908" y="9244"/>
                  <a:pt x="39547" y="9024"/>
                </a:cubicBezTo>
                <a:cubicBezTo>
                  <a:pt x="39688" y="8769"/>
                  <a:pt x="39873" y="8514"/>
                  <a:pt x="40023" y="8223"/>
                </a:cubicBezTo>
                <a:cubicBezTo>
                  <a:pt x="40129" y="8003"/>
                  <a:pt x="40208" y="7739"/>
                  <a:pt x="40313" y="7519"/>
                </a:cubicBezTo>
                <a:close/>
                <a:moveTo>
                  <a:pt x="14712" y="6198"/>
                </a:moveTo>
                <a:cubicBezTo>
                  <a:pt x="14782" y="6277"/>
                  <a:pt x="14817" y="6348"/>
                  <a:pt x="14896" y="6462"/>
                </a:cubicBezTo>
                <a:cubicBezTo>
                  <a:pt x="14967" y="6533"/>
                  <a:pt x="15037" y="6638"/>
                  <a:pt x="15152" y="6753"/>
                </a:cubicBezTo>
                <a:lnTo>
                  <a:pt x="15152" y="6902"/>
                </a:lnTo>
                <a:cubicBezTo>
                  <a:pt x="15117" y="7818"/>
                  <a:pt x="15117" y="8734"/>
                  <a:pt x="15117" y="9649"/>
                </a:cubicBezTo>
                <a:cubicBezTo>
                  <a:pt x="15081" y="9614"/>
                  <a:pt x="15081" y="9579"/>
                  <a:pt x="15037" y="9544"/>
                </a:cubicBezTo>
                <a:cubicBezTo>
                  <a:pt x="14932" y="9464"/>
                  <a:pt x="14817" y="9359"/>
                  <a:pt x="14712" y="9244"/>
                </a:cubicBezTo>
                <a:cubicBezTo>
                  <a:pt x="14676" y="8258"/>
                  <a:pt x="14676" y="7299"/>
                  <a:pt x="14712" y="6313"/>
                </a:cubicBezTo>
                <a:lnTo>
                  <a:pt x="14712" y="6198"/>
                </a:lnTo>
                <a:close/>
                <a:moveTo>
                  <a:pt x="26377" y="6638"/>
                </a:moveTo>
                <a:cubicBezTo>
                  <a:pt x="26817" y="6938"/>
                  <a:pt x="27257" y="7228"/>
                  <a:pt x="27697" y="7563"/>
                </a:cubicBezTo>
                <a:cubicBezTo>
                  <a:pt x="27548" y="8258"/>
                  <a:pt x="27363" y="8954"/>
                  <a:pt x="27143" y="9685"/>
                </a:cubicBezTo>
                <a:cubicBezTo>
                  <a:pt x="26703" y="9394"/>
                  <a:pt x="26227" y="9103"/>
                  <a:pt x="25787" y="8804"/>
                </a:cubicBezTo>
                <a:cubicBezTo>
                  <a:pt x="26007" y="8109"/>
                  <a:pt x="26192" y="7378"/>
                  <a:pt x="26377" y="6638"/>
                </a:cubicBezTo>
                <a:close/>
                <a:moveTo>
                  <a:pt x="5687" y="5247"/>
                </a:moveTo>
                <a:cubicBezTo>
                  <a:pt x="5872" y="5397"/>
                  <a:pt x="6057" y="5582"/>
                  <a:pt x="6277" y="5758"/>
                </a:cubicBezTo>
                <a:cubicBezTo>
                  <a:pt x="6233" y="6568"/>
                  <a:pt x="6233" y="7413"/>
                  <a:pt x="6233" y="8223"/>
                </a:cubicBezTo>
                <a:cubicBezTo>
                  <a:pt x="6233" y="8734"/>
                  <a:pt x="6233" y="9244"/>
                  <a:pt x="6198" y="9720"/>
                </a:cubicBezTo>
                <a:cubicBezTo>
                  <a:pt x="6013" y="9579"/>
                  <a:pt x="5837" y="9429"/>
                  <a:pt x="5617" y="9280"/>
                </a:cubicBezTo>
                <a:cubicBezTo>
                  <a:pt x="5617" y="8883"/>
                  <a:pt x="5652" y="8478"/>
                  <a:pt x="5652" y="8109"/>
                </a:cubicBezTo>
                <a:cubicBezTo>
                  <a:pt x="5652" y="7158"/>
                  <a:pt x="5652" y="6198"/>
                  <a:pt x="5687" y="5247"/>
                </a:cubicBezTo>
                <a:close/>
                <a:moveTo>
                  <a:pt x="34925" y="7853"/>
                </a:moveTo>
                <a:cubicBezTo>
                  <a:pt x="34961" y="7924"/>
                  <a:pt x="34996" y="7959"/>
                  <a:pt x="34996" y="8038"/>
                </a:cubicBezTo>
                <a:cubicBezTo>
                  <a:pt x="35146" y="8258"/>
                  <a:pt x="35286" y="8514"/>
                  <a:pt x="35436" y="8734"/>
                </a:cubicBezTo>
                <a:cubicBezTo>
                  <a:pt x="35286" y="9103"/>
                  <a:pt x="35110" y="9464"/>
                  <a:pt x="34961" y="9834"/>
                </a:cubicBezTo>
                <a:cubicBezTo>
                  <a:pt x="34925" y="9799"/>
                  <a:pt x="34925" y="9720"/>
                  <a:pt x="34890" y="9649"/>
                </a:cubicBezTo>
                <a:cubicBezTo>
                  <a:pt x="34776" y="9464"/>
                  <a:pt x="34705" y="9244"/>
                  <a:pt x="34626" y="9059"/>
                </a:cubicBezTo>
                <a:cubicBezTo>
                  <a:pt x="34705" y="8663"/>
                  <a:pt x="34811" y="8258"/>
                  <a:pt x="34925" y="7853"/>
                </a:cubicBezTo>
                <a:close/>
                <a:moveTo>
                  <a:pt x="17828" y="6348"/>
                </a:moveTo>
                <a:cubicBezTo>
                  <a:pt x="18083" y="6568"/>
                  <a:pt x="18339" y="6788"/>
                  <a:pt x="18603" y="7008"/>
                </a:cubicBezTo>
                <a:cubicBezTo>
                  <a:pt x="18524" y="7924"/>
                  <a:pt x="18488" y="8883"/>
                  <a:pt x="18453" y="9869"/>
                </a:cubicBezTo>
                <a:cubicBezTo>
                  <a:pt x="18198" y="9685"/>
                  <a:pt x="17978" y="9464"/>
                  <a:pt x="17722" y="9280"/>
                </a:cubicBezTo>
                <a:cubicBezTo>
                  <a:pt x="17722" y="8258"/>
                  <a:pt x="17793" y="7299"/>
                  <a:pt x="17828" y="6348"/>
                </a:cubicBezTo>
                <a:close/>
                <a:moveTo>
                  <a:pt x="38447" y="8223"/>
                </a:moveTo>
                <a:cubicBezTo>
                  <a:pt x="38482" y="8258"/>
                  <a:pt x="38482" y="8294"/>
                  <a:pt x="38517" y="8294"/>
                </a:cubicBezTo>
                <a:cubicBezTo>
                  <a:pt x="38808" y="8584"/>
                  <a:pt x="39143" y="8804"/>
                  <a:pt x="39433" y="9024"/>
                </a:cubicBezTo>
                <a:cubicBezTo>
                  <a:pt x="39178" y="9429"/>
                  <a:pt x="38852" y="9764"/>
                  <a:pt x="38482" y="10090"/>
                </a:cubicBezTo>
                <a:cubicBezTo>
                  <a:pt x="38192" y="9905"/>
                  <a:pt x="37892" y="9649"/>
                  <a:pt x="37637" y="9394"/>
                </a:cubicBezTo>
                <a:cubicBezTo>
                  <a:pt x="37928" y="9024"/>
                  <a:pt x="38192" y="8619"/>
                  <a:pt x="38447" y="8223"/>
                </a:cubicBezTo>
                <a:close/>
                <a:moveTo>
                  <a:pt x="11516" y="6022"/>
                </a:moveTo>
                <a:lnTo>
                  <a:pt x="11516" y="6022"/>
                </a:lnTo>
                <a:cubicBezTo>
                  <a:pt x="11665" y="6128"/>
                  <a:pt x="11815" y="6277"/>
                  <a:pt x="11956" y="6418"/>
                </a:cubicBezTo>
                <a:cubicBezTo>
                  <a:pt x="12035" y="6498"/>
                  <a:pt x="12106" y="6568"/>
                  <a:pt x="12141" y="6638"/>
                </a:cubicBezTo>
                <a:cubicBezTo>
                  <a:pt x="12176" y="7818"/>
                  <a:pt x="12176" y="8989"/>
                  <a:pt x="12220" y="10125"/>
                </a:cubicBezTo>
                <a:cubicBezTo>
                  <a:pt x="12141" y="10054"/>
                  <a:pt x="12070" y="10019"/>
                  <a:pt x="12000" y="9940"/>
                </a:cubicBezTo>
                <a:cubicBezTo>
                  <a:pt x="11850" y="9834"/>
                  <a:pt x="11701" y="9720"/>
                  <a:pt x="11595" y="9614"/>
                </a:cubicBezTo>
                <a:cubicBezTo>
                  <a:pt x="11560" y="8443"/>
                  <a:pt x="11516" y="7228"/>
                  <a:pt x="11516" y="6022"/>
                </a:cubicBezTo>
                <a:close/>
                <a:moveTo>
                  <a:pt x="41634" y="8179"/>
                </a:moveTo>
                <a:lnTo>
                  <a:pt x="42955" y="8734"/>
                </a:lnTo>
                <a:cubicBezTo>
                  <a:pt x="42849" y="8954"/>
                  <a:pt x="42699" y="9209"/>
                  <a:pt x="42550" y="9429"/>
                </a:cubicBezTo>
                <a:cubicBezTo>
                  <a:pt x="42374" y="9685"/>
                  <a:pt x="42189" y="9940"/>
                  <a:pt x="42004" y="10160"/>
                </a:cubicBezTo>
                <a:cubicBezTo>
                  <a:pt x="41564" y="10019"/>
                  <a:pt x="41123" y="9834"/>
                  <a:pt x="40718" y="9649"/>
                </a:cubicBezTo>
                <a:cubicBezTo>
                  <a:pt x="40903" y="9429"/>
                  <a:pt x="41088" y="9174"/>
                  <a:pt x="41229" y="8919"/>
                </a:cubicBezTo>
                <a:cubicBezTo>
                  <a:pt x="41379" y="8698"/>
                  <a:pt x="41528" y="8443"/>
                  <a:pt x="41634" y="8179"/>
                </a:cubicBezTo>
                <a:close/>
                <a:moveTo>
                  <a:pt x="6313" y="5802"/>
                </a:moveTo>
                <a:cubicBezTo>
                  <a:pt x="6497" y="5943"/>
                  <a:pt x="6638" y="6128"/>
                  <a:pt x="6823" y="6277"/>
                </a:cubicBezTo>
                <a:cubicBezTo>
                  <a:pt x="6823" y="7563"/>
                  <a:pt x="6788" y="8883"/>
                  <a:pt x="6788" y="10204"/>
                </a:cubicBezTo>
                <a:cubicBezTo>
                  <a:pt x="6603" y="10054"/>
                  <a:pt x="6453" y="9905"/>
                  <a:pt x="6277" y="9799"/>
                </a:cubicBezTo>
                <a:lnTo>
                  <a:pt x="6277" y="8223"/>
                </a:lnTo>
                <a:cubicBezTo>
                  <a:pt x="6313" y="7413"/>
                  <a:pt x="6313" y="6603"/>
                  <a:pt x="6313" y="5802"/>
                </a:cubicBezTo>
                <a:close/>
                <a:moveTo>
                  <a:pt x="30814" y="7519"/>
                </a:moveTo>
                <a:cubicBezTo>
                  <a:pt x="31254" y="7818"/>
                  <a:pt x="31659" y="8144"/>
                  <a:pt x="32064" y="8514"/>
                </a:cubicBezTo>
                <a:cubicBezTo>
                  <a:pt x="32029" y="8989"/>
                  <a:pt x="32029" y="9429"/>
                  <a:pt x="31950" y="9905"/>
                </a:cubicBezTo>
                <a:cubicBezTo>
                  <a:pt x="31914" y="10019"/>
                  <a:pt x="31914" y="10090"/>
                  <a:pt x="31879" y="10204"/>
                </a:cubicBezTo>
                <a:cubicBezTo>
                  <a:pt x="31474" y="9869"/>
                  <a:pt x="31034" y="9544"/>
                  <a:pt x="30594" y="9280"/>
                </a:cubicBezTo>
                <a:cubicBezTo>
                  <a:pt x="30708" y="8698"/>
                  <a:pt x="30779" y="8109"/>
                  <a:pt x="30814" y="7519"/>
                </a:cubicBezTo>
                <a:close/>
                <a:moveTo>
                  <a:pt x="15187" y="6823"/>
                </a:moveTo>
                <a:cubicBezTo>
                  <a:pt x="15372" y="7043"/>
                  <a:pt x="15557" y="7228"/>
                  <a:pt x="15742" y="7448"/>
                </a:cubicBezTo>
                <a:lnTo>
                  <a:pt x="15742" y="7519"/>
                </a:lnTo>
                <a:cubicBezTo>
                  <a:pt x="15698" y="8443"/>
                  <a:pt x="15698" y="9359"/>
                  <a:pt x="15742" y="10274"/>
                </a:cubicBezTo>
                <a:cubicBezTo>
                  <a:pt x="15698" y="10274"/>
                  <a:pt x="15698" y="10239"/>
                  <a:pt x="15698" y="10239"/>
                </a:cubicBezTo>
                <a:cubicBezTo>
                  <a:pt x="15521" y="10054"/>
                  <a:pt x="15372" y="9869"/>
                  <a:pt x="15187" y="9685"/>
                </a:cubicBezTo>
                <a:cubicBezTo>
                  <a:pt x="15152" y="8769"/>
                  <a:pt x="15152" y="7818"/>
                  <a:pt x="15187" y="6902"/>
                </a:cubicBezTo>
                <a:lnTo>
                  <a:pt x="15187" y="6823"/>
                </a:lnTo>
                <a:close/>
                <a:moveTo>
                  <a:pt x="33165" y="8258"/>
                </a:moveTo>
                <a:lnTo>
                  <a:pt x="33165" y="8258"/>
                </a:lnTo>
                <a:cubicBezTo>
                  <a:pt x="33305" y="8443"/>
                  <a:pt x="33420" y="8663"/>
                  <a:pt x="33570" y="8883"/>
                </a:cubicBezTo>
                <a:cubicBezTo>
                  <a:pt x="33570" y="9359"/>
                  <a:pt x="33570" y="9799"/>
                  <a:pt x="33526" y="10274"/>
                </a:cubicBezTo>
                <a:lnTo>
                  <a:pt x="33200" y="9720"/>
                </a:lnTo>
                <a:cubicBezTo>
                  <a:pt x="33200" y="9209"/>
                  <a:pt x="33200" y="8734"/>
                  <a:pt x="33165" y="8258"/>
                </a:cubicBezTo>
                <a:close/>
                <a:moveTo>
                  <a:pt x="34080" y="8179"/>
                </a:moveTo>
                <a:cubicBezTo>
                  <a:pt x="34186" y="8364"/>
                  <a:pt x="34300" y="8549"/>
                  <a:pt x="34371" y="8698"/>
                </a:cubicBezTo>
                <a:cubicBezTo>
                  <a:pt x="34450" y="8839"/>
                  <a:pt x="34520" y="8954"/>
                  <a:pt x="34556" y="9059"/>
                </a:cubicBezTo>
                <a:cubicBezTo>
                  <a:pt x="34450" y="9464"/>
                  <a:pt x="34371" y="9869"/>
                  <a:pt x="34265" y="10274"/>
                </a:cubicBezTo>
                <a:cubicBezTo>
                  <a:pt x="34230" y="10125"/>
                  <a:pt x="34186" y="9984"/>
                  <a:pt x="34115" y="9834"/>
                </a:cubicBezTo>
                <a:cubicBezTo>
                  <a:pt x="34080" y="9720"/>
                  <a:pt x="34045" y="9649"/>
                  <a:pt x="33966" y="9544"/>
                </a:cubicBezTo>
                <a:cubicBezTo>
                  <a:pt x="34010" y="9244"/>
                  <a:pt x="34045" y="8919"/>
                  <a:pt x="34045" y="8584"/>
                </a:cubicBezTo>
                <a:cubicBezTo>
                  <a:pt x="34080" y="8478"/>
                  <a:pt x="34080" y="8329"/>
                  <a:pt x="34080" y="8179"/>
                </a:cubicBezTo>
                <a:close/>
                <a:moveTo>
                  <a:pt x="36757" y="8478"/>
                </a:moveTo>
                <a:cubicBezTo>
                  <a:pt x="36977" y="8769"/>
                  <a:pt x="37197" y="9024"/>
                  <a:pt x="37417" y="9280"/>
                </a:cubicBezTo>
                <a:cubicBezTo>
                  <a:pt x="37452" y="9324"/>
                  <a:pt x="37487" y="9359"/>
                  <a:pt x="37531" y="9394"/>
                </a:cubicBezTo>
                <a:cubicBezTo>
                  <a:pt x="37267" y="9720"/>
                  <a:pt x="36942" y="10054"/>
                  <a:pt x="36651" y="10345"/>
                </a:cubicBezTo>
                <a:lnTo>
                  <a:pt x="36607" y="10310"/>
                </a:lnTo>
                <a:cubicBezTo>
                  <a:pt x="36431" y="10090"/>
                  <a:pt x="36246" y="9834"/>
                  <a:pt x="36061" y="9579"/>
                </a:cubicBezTo>
                <a:cubicBezTo>
                  <a:pt x="36281" y="9209"/>
                  <a:pt x="36537" y="8839"/>
                  <a:pt x="36757" y="8478"/>
                </a:cubicBezTo>
                <a:close/>
                <a:moveTo>
                  <a:pt x="23005" y="7158"/>
                </a:moveTo>
                <a:cubicBezTo>
                  <a:pt x="23445" y="7448"/>
                  <a:pt x="23885" y="7704"/>
                  <a:pt x="24325" y="8003"/>
                </a:cubicBezTo>
                <a:cubicBezTo>
                  <a:pt x="24325" y="8109"/>
                  <a:pt x="24281" y="8179"/>
                  <a:pt x="24246" y="8294"/>
                </a:cubicBezTo>
                <a:cubicBezTo>
                  <a:pt x="24061" y="8989"/>
                  <a:pt x="23920" y="9685"/>
                  <a:pt x="23736" y="10380"/>
                </a:cubicBezTo>
                <a:cubicBezTo>
                  <a:pt x="23295" y="10125"/>
                  <a:pt x="22890" y="9869"/>
                  <a:pt x="22450" y="9614"/>
                </a:cubicBezTo>
                <a:cubicBezTo>
                  <a:pt x="22635" y="8804"/>
                  <a:pt x="22785" y="8003"/>
                  <a:pt x="23005" y="7158"/>
                </a:cubicBezTo>
                <a:close/>
                <a:moveTo>
                  <a:pt x="27768" y="7598"/>
                </a:moveTo>
                <a:lnTo>
                  <a:pt x="28102" y="7818"/>
                </a:lnTo>
                <a:cubicBezTo>
                  <a:pt x="28393" y="8003"/>
                  <a:pt x="28763" y="8223"/>
                  <a:pt x="29124" y="8443"/>
                </a:cubicBezTo>
                <a:cubicBezTo>
                  <a:pt x="28948" y="9174"/>
                  <a:pt x="28763" y="9869"/>
                  <a:pt x="28543" y="10565"/>
                </a:cubicBezTo>
                <a:cubicBezTo>
                  <a:pt x="28067" y="10274"/>
                  <a:pt x="27627" y="9984"/>
                  <a:pt x="27222" y="9720"/>
                </a:cubicBezTo>
                <a:cubicBezTo>
                  <a:pt x="27407" y="8989"/>
                  <a:pt x="27627" y="8294"/>
                  <a:pt x="27768" y="7598"/>
                </a:cubicBezTo>
                <a:close/>
                <a:moveTo>
                  <a:pt x="35471" y="8804"/>
                </a:moveTo>
                <a:cubicBezTo>
                  <a:pt x="35656" y="9059"/>
                  <a:pt x="35806" y="9324"/>
                  <a:pt x="35991" y="9579"/>
                </a:cubicBezTo>
                <a:cubicBezTo>
                  <a:pt x="35771" y="9905"/>
                  <a:pt x="35550" y="10239"/>
                  <a:pt x="35330" y="10530"/>
                </a:cubicBezTo>
                <a:cubicBezTo>
                  <a:pt x="35330" y="10565"/>
                  <a:pt x="35286" y="10565"/>
                  <a:pt x="35286" y="10600"/>
                </a:cubicBezTo>
                <a:cubicBezTo>
                  <a:pt x="35181" y="10380"/>
                  <a:pt x="35066" y="10160"/>
                  <a:pt x="34996" y="9905"/>
                </a:cubicBezTo>
                <a:cubicBezTo>
                  <a:pt x="35146" y="9544"/>
                  <a:pt x="35330" y="9174"/>
                  <a:pt x="35471" y="8804"/>
                </a:cubicBezTo>
                <a:close/>
                <a:moveTo>
                  <a:pt x="43034" y="8734"/>
                </a:moveTo>
                <a:cubicBezTo>
                  <a:pt x="43474" y="8883"/>
                  <a:pt x="43914" y="9024"/>
                  <a:pt x="44390" y="9174"/>
                </a:cubicBezTo>
                <a:cubicBezTo>
                  <a:pt x="44240" y="9429"/>
                  <a:pt x="44090" y="9649"/>
                  <a:pt x="43949" y="9869"/>
                </a:cubicBezTo>
                <a:cubicBezTo>
                  <a:pt x="43765" y="10160"/>
                  <a:pt x="43580" y="10380"/>
                  <a:pt x="43360" y="10600"/>
                </a:cubicBezTo>
                <a:lnTo>
                  <a:pt x="43210" y="10530"/>
                </a:lnTo>
                <a:cubicBezTo>
                  <a:pt x="42814" y="10424"/>
                  <a:pt x="42444" y="10310"/>
                  <a:pt x="42074" y="10160"/>
                </a:cubicBezTo>
                <a:cubicBezTo>
                  <a:pt x="42259" y="9940"/>
                  <a:pt x="42444" y="9720"/>
                  <a:pt x="42594" y="9464"/>
                </a:cubicBezTo>
                <a:cubicBezTo>
                  <a:pt x="42770" y="9244"/>
                  <a:pt x="42884" y="8989"/>
                  <a:pt x="43034" y="8734"/>
                </a:cubicBezTo>
                <a:close/>
                <a:moveTo>
                  <a:pt x="6894" y="6313"/>
                </a:moveTo>
                <a:cubicBezTo>
                  <a:pt x="7078" y="6498"/>
                  <a:pt x="7263" y="6638"/>
                  <a:pt x="7483" y="6823"/>
                </a:cubicBezTo>
                <a:lnTo>
                  <a:pt x="7483" y="10679"/>
                </a:lnTo>
                <a:cubicBezTo>
                  <a:pt x="7263" y="10530"/>
                  <a:pt x="7043" y="10380"/>
                  <a:pt x="6858" y="10239"/>
                </a:cubicBezTo>
                <a:cubicBezTo>
                  <a:pt x="6858" y="8919"/>
                  <a:pt x="6858" y="7633"/>
                  <a:pt x="6894" y="6313"/>
                </a:cubicBezTo>
                <a:close/>
                <a:moveTo>
                  <a:pt x="12220" y="6718"/>
                </a:moveTo>
                <a:cubicBezTo>
                  <a:pt x="12361" y="6902"/>
                  <a:pt x="12475" y="7079"/>
                  <a:pt x="12581" y="7299"/>
                </a:cubicBezTo>
                <a:cubicBezTo>
                  <a:pt x="12581" y="7343"/>
                  <a:pt x="12616" y="7413"/>
                  <a:pt x="12660" y="7448"/>
                </a:cubicBezTo>
                <a:cubicBezTo>
                  <a:pt x="12660" y="8549"/>
                  <a:pt x="12695" y="9614"/>
                  <a:pt x="12731" y="10679"/>
                </a:cubicBezTo>
                <a:cubicBezTo>
                  <a:pt x="12616" y="10530"/>
                  <a:pt x="12511" y="10380"/>
                  <a:pt x="12290" y="10204"/>
                </a:cubicBezTo>
                <a:cubicBezTo>
                  <a:pt x="12255" y="9024"/>
                  <a:pt x="12220" y="7889"/>
                  <a:pt x="12220" y="6718"/>
                </a:cubicBezTo>
                <a:close/>
                <a:moveTo>
                  <a:pt x="39512" y="9059"/>
                </a:moveTo>
                <a:cubicBezTo>
                  <a:pt x="39873" y="9280"/>
                  <a:pt x="40243" y="9500"/>
                  <a:pt x="40648" y="9685"/>
                </a:cubicBezTo>
                <a:cubicBezTo>
                  <a:pt x="40278" y="10054"/>
                  <a:pt x="39908" y="10380"/>
                  <a:pt x="39512" y="10679"/>
                </a:cubicBezTo>
                <a:cubicBezTo>
                  <a:pt x="39178" y="10530"/>
                  <a:pt x="38852" y="10345"/>
                  <a:pt x="38553" y="10125"/>
                </a:cubicBezTo>
                <a:cubicBezTo>
                  <a:pt x="38887" y="9799"/>
                  <a:pt x="39213" y="9464"/>
                  <a:pt x="39512" y="9059"/>
                </a:cubicBezTo>
                <a:close/>
                <a:moveTo>
                  <a:pt x="18673" y="7043"/>
                </a:moveTo>
                <a:cubicBezTo>
                  <a:pt x="19078" y="7378"/>
                  <a:pt x="19483" y="7704"/>
                  <a:pt x="19879" y="8003"/>
                </a:cubicBezTo>
                <a:cubicBezTo>
                  <a:pt x="19809" y="8883"/>
                  <a:pt x="19703" y="9799"/>
                  <a:pt x="19624" y="10715"/>
                </a:cubicBezTo>
                <a:cubicBezTo>
                  <a:pt x="19263" y="10459"/>
                  <a:pt x="18893" y="10204"/>
                  <a:pt x="18524" y="9905"/>
                </a:cubicBezTo>
                <a:cubicBezTo>
                  <a:pt x="18524" y="8919"/>
                  <a:pt x="18603" y="7959"/>
                  <a:pt x="18673" y="7043"/>
                </a:cubicBezTo>
                <a:close/>
                <a:moveTo>
                  <a:pt x="660" y="6128"/>
                </a:moveTo>
                <a:cubicBezTo>
                  <a:pt x="881" y="6198"/>
                  <a:pt x="1065" y="6277"/>
                  <a:pt x="1285" y="6383"/>
                </a:cubicBezTo>
                <a:lnTo>
                  <a:pt x="1285" y="10864"/>
                </a:lnTo>
                <a:cubicBezTo>
                  <a:pt x="1065" y="10750"/>
                  <a:pt x="881" y="10679"/>
                  <a:pt x="660" y="10600"/>
                </a:cubicBezTo>
                <a:lnTo>
                  <a:pt x="660" y="6128"/>
                </a:lnTo>
                <a:close/>
                <a:moveTo>
                  <a:pt x="33605" y="8989"/>
                </a:moveTo>
                <a:cubicBezTo>
                  <a:pt x="33710" y="9174"/>
                  <a:pt x="33825" y="9359"/>
                  <a:pt x="33931" y="9579"/>
                </a:cubicBezTo>
                <a:cubicBezTo>
                  <a:pt x="33895" y="10019"/>
                  <a:pt x="33825" y="10459"/>
                  <a:pt x="33790" y="10899"/>
                </a:cubicBezTo>
                <a:cubicBezTo>
                  <a:pt x="33710" y="10715"/>
                  <a:pt x="33640" y="10530"/>
                  <a:pt x="33570" y="10380"/>
                </a:cubicBezTo>
                <a:cubicBezTo>
                  <a:pt x="33605" y="9905"/>
                  <a:pt x="33605" y="9429"/>
                  <a:pt x="33605" y="8989"/>
                </a:cubicBezTo>
                <a:close/>
                <a:moveTo>
                  <a:pt x="15777" y="7519"/>
                </a:moveTo>
                <a:lnTo>
                  <a:pt x="16402" y="8144"/>
                </a:lnTo>
                <a:lnTo>
                  <a:pt x="16402" y="8258"/>
                </a:lnTo>
                <a:cubicBezTo>
                  <a:pt x="16358" y="9174"/>
                  <a:pt x="16358" y="10054"/>
                  <a:pt x="16402" y="10970"/>
                </a:cubicBezTo>
                <a:cubicBezTo>
                  <a:pt x="16182" y="10750"/>
                  <a:pt x="15997" y="10530"/>
                  <a:pt x="15777" y="10345"/>
                </a:cubicBezTo>
                <a:lnTo>
                  <a:pt x="15777" y="7519"/>
                </a:lnTo>
                <a:close/>
                <a:moveTo>
                  <a:pt x="37602" y="9429"/>
                </a:moveTo>
                <a:cubicBezTo>
                  <a:pt x="37857" y="9685"/>
                  <a:pt x="38148" y="9940"/>
                  <a:pt x="38447" y="10125"/>
                </a:cubicBezTo>
                <a:cubicBezTo>
                  <a:pt x="38112" y="10459"/>
                  <a:pt x="37751" y="10750"/>
                  <a:pt x="37382" y="11005"/>
                </a:cubicBezTo>
                <a:cubicBezTo>
                  <a:pt x="37126" y="10820"/>
                  <a:pt x="36906" y="10644"/>
                  <a:pt x="36686" y="10380"/>
                </a:cubicBezTo>
                <a:cubicBezTo>
                  <a:pt x="37012" y="10090"/>
                  <a:pt x="37311" y="9764"/>
                  <a:pt x="37602" y="9429"/>
                </a:cubicBezTo>
                <a:close/>
                <a:moveTo>
                  <a:pt x="34591" y="9174"/>
                </a:moveTo>
                <a:cubicBezTo>
                  <a:pt x="34670" y="9324"/>
                  <a:pt x="34741" y="9500"/>
                  <a:pt x="34811" y="9685"/>
                </a:cubicBezTo>
                <a:cubicBezTo>
                  <a:pt x="34846" y="9764"/>
                  <a:pt x="34890" y="9834"/>
                  <a:pt x="34925" y="9905"/>
                </a:cubicBezTo>
                <a:cubicBezTo>
                  <a:pt x="34890" y="10019"/>
                  <a:pt x="34846" y="10090"/>
                  <a:pt x="34811" y="10204"/>
                </a:cubicBezTo>
                <a:cubicBezTo>
                  <a:pt x="34705" y="10459"/>
                  <a:pt x="34556" y="10750"/>
                  <a:pt x="34450" y="11040"/>
                </a:cubicBezTo>
                <a:cubicBezTo>
                  <a:pt x="34450" y="11005"/>
                  <a:pt x="34450" y="11005"/>
                  <a:pt x="34406" y="10970"/>
                </a:cubicBezTo>
                <a:cubicBezTo>
                  <a:pt x="34371" y="10785"/>
                  <a:pt x="34336" y="10565"/>
                  <a:pt x="34300" y="10380"/>
                </a:cubicBezTo>
                <a:cubicBezTo>
                  <a:pt x="34406" y="9984"/>
                  <a:pt x="34485" y="9579"/>
                  <a:pt x="34591" y="9174"/>
                </a:cubicBezTo>
                <a:close/>
                <a:moveTo>
                  <a:pt x="7554" y="6858"/>
                </a:moveTo>
                <a:cubicBezTo>
                  <a:pt x="7704" y="7008"/>
                  <a:pt x="7888" y="7158"/>
                  <a:pt x="8073" y="7263"/>
                </a:cubicBezTo>
                <a:cubicBezTo>
                  <a:pt x="8109" y="7299"/>
                  <a:pt x="8144" y="7343"/>
                  <a:pt x="8144" y="7343"/>
                </a:cubicBezTo>
                <a:lnTo>
                  <a:pt x="8144" y="11155"/>
                </a:lnTo>
                <a:cubicBezTo>
                  <a:pt x="8109" y="11120"/>
                  <a:pt x="8073" y="11120"/>
                  <a:pt x="7994" y="11084"/>
                </a:cubicBezTo>
                <a:cubicBezTo>
                  <a:pt x="7853" y="10970"/>
                  <a:pt x="7704" y="10864"/>
                  <a:pt x="7519" y="10750"/>
                </a:cubicBezTo>
                <a:cubicBezTo>
                  <a:pt x="7519" y="9429"/>
                  <a:pt x="7519" y="8144"/>
                  <a:pt x="7554" y="6858"/>
                </a:cubicBezTo>
                <a:close/>
                <a:moveTo>
                  <a:pt x="1356" y="6418"/>
                </a:moveTo>
                <a:cubicBezTo>
                  <a:pt x="1576" y="6498"/>
                  <a:pt x="1761" y="6638"/>
                  <a:pt x="1981" y="6753"/>
                </a:cubicBezTo>
                <a:lnTo>
                  <a:pt x="1981" y="11190"/>
                </a:lnTo>
                <a:cubicBezTo>
                  <a:pt x="1796" y="11084"/>
                  <a:pt x="1576" y="10970"/>
                  <a:pt x="1356" y="10864"/>
                </a:cubicBezTo>
                <a:cubicBezTo>
                  <a:pt x="1321" y="9394"/>
                  <a:pt x="1321" y="7889"/>
                  <a:pt x="1356" y="6418"/>
                </a:cubicBezTo>
                <a:close/>
                <a:moveTo>
                  <a:pt x="24396" y="8038"/>
                </a:moveTo>
                <a:cubicBezTo>
                  <a:pt x="24651" y="8179"/>
                  <a:pt x="24907" y="8364"/>
                  <a:pt x="25162" y="8514"/>
                </a:cubicBezTo>
                <a:cubicBezTo>
                  <a:pt x="25347" y="8619"/>
                  <a:pt x="25532" y="8734"/>
                  <a:pt x="25716" y="8839"/>
                </a:cubicBezTo>
                <a:cubicBezTo>
                  <a:pt x="25532" y="9579"/>
                  <a:pt x="25311" y="10310"/>
                  <a:pt x="25091" y="11040"/>
                </a:cubicBezTo>
                <a:cubicBezTo>
                  <a:pt x="25091" y="11084"/>
                  <a:pt x="25056" y="11120"/>
                  <a:pt x="25056" y="11190"/>
                </a:cubicBezTo>
                <a:cubicBezTo>
                  <a:pt x="24801" y="11005"/>
                  <a:pt x="24546" y="10864"/>
                  <a:pt x="24281" y="10715"/>
                </a:cubicBezTo>
                <a:cubicBezTo>
                  <a:pt x="24105" y="10600"/>
                  <a:pt x="23956" y="10530"/>
                  <a:pt x="23771" y="10424"/>
                </a:cubicBezTo>
                <a:cubicBezTo>
                  <a:pt x="23956" y="9720"/>
                  <a:pt x="24141" y="8989"/>
                  <a:pt x="24325" y="8294"/>
                </a:cubicBezTo>
                <a:cubicBezTo>
                  <a:pt x="24325" y="8223"/>
                  <a:pt x="24361" y="8109"/>
                  <a:pt x="24396" y="8038"/>
                </a:cubicBezTo>
                <a:close/>
                <a:moveTo>
                  <a:pt x="40683" y="9685"/>
                </a:moveTo>
                <a:cubicBezTo>
                  <a:pt x="41088" y="9869"/>
                  <a:pt x="41528" y="10054"/>
                  <a:pt x="41969" y="10204"/>
                </a:cubicBezTo>
                <a:cubicBezTo>
                  <a:pt x="41564" y="10600"/>
                  <a:pt x="41159" y="10935"/>
                  <a:pt x="40683" y="11190"/>
                </a:cubicBezTo>
                <a:cubicBezTo>
                  <a:pt x="40313" y="11040"/>
                  <a:pt x="39952" y="10899"/>
                  <a:pt x="39547" y="10715"/>
                </a:cubicBezTo>
                <a:cubicBezTo>
                  <a:pt x="39988" y="10424"/>
                  <a:pt x="40349" y="10090"/>
                  <a:pt x="40683" y="9685"/>
                </a:cubicBezTo>
                <a:close/>
                <a:moveTo>
                  <a:pt x="12731" y="7563"/>
                </a:moveTo>
                <a:lnTo>
                  <a:pt x="12731" y="7563"/>
                </a:lnTo>
                <a:cubicBezTo>
                  <a:pt x="12801" y="7704"/>
                  <a:pt x="12916" y="7853"/>
                  <a:pt x="13021" y="8003"/>
                </a:cubicBezTo>
                <a:cubicBezTo>
                  <a:pt x="13021" y="8003"/>
                  <a:pt x="13056" y="8038"/>
                  <a:pt x="13100" y="8073"/>
                </a:cubicBezTo>
                <a:cubicBezTo>
                  <a:pt x="13100" y="9103"/>
                  <a:pt x="13136" y="10160"/>
                  <a:pt x="13136" y="11225"/>
                </a:cubicBezTo>
                <a:cubicBezTo>
                  <a:pt x="13021" y="11084"/>
                  <a:pt x="12951" y="10970"/>
                  <a:pt x="12880" y="10864"/>
                </a:cubicBezTo>
                <a:cubicBezTo>
                  <a:pt x="12836" y="10820"/>
                  <a:pt x="12836" y="10785"/>
                  <a:pt x="12801" y="10750"/>
                </a:cubicBezTo>
                <a:cubicBezTo>
                  <a:pt x="12766" y="9685"/>
                  <a:pt x="12731" y="8619"/>
                  <a:pt x="12731" y="7563"/>
                </a:cubicBezTo>
                <a:close/>
                <a:moveTo>
                  <a:pt x="36026" y="9649"/>
                </a:moveTo>
                <a:cubicBezTo>
                  <a:pt x="36211" y="9905"/>
                  <a:pt x="36387" y="10125"/>
                  <a:pt x="36572" y="10345"/>
                </a:cubicBezTo>
                <a:cubicBezTo>
                  <a:pt x="36572" y="10380"/>
                  <a:pt x="36607" y="10380"/>
                  <a:pt x="36607" y="10380"/>
                </a:cubicBezTo>
                <a:cubicBezTo>
                  <a:pt x="36316" y="10679"/>
                  <a:pt x="36061" y="10935"/>
                  <a:pt x="35771" y="11190"/>
                </a:cubicBezTo>
                <a:cubicBezTo>
                  <a:pt x="35727" y="11225"/>
                  <a:pt x="35727" y="11225"/>
                  <a:pt x="35691" y="11260"/>
                </a:cubicBezTo>
                <a:cubicBezTo>
                  <a:pt x="35550" y="11084"/>
                  <a:pt x="35436" y="10864"/>
                  <a:pt x="35330" y="10644"/>
                </a:cubicBezTo>
                <a:cubicBezTo>
                  <a:pt x="35330" y="10600"/>
                  <a:pt x="35366" y="10600"/>
                  <a:pt x="35366" y="10565"/>
                </a:cubicBezTo>
                <a:cubicBezTo>
                  <a:pt x="35586" y="10274"/>
                  <a:pt x="35806" y="9940"/>
                  <a:pt x="36026" y="9649"/>
                </a:cubicBezTo>
                <a:close/>
                <a:moveTo>
                  <a:pt x="32099" y="8584"/>
                </a:moveTo>
                <a:cubicBezTo>
                  <a:pt x="32504" y="8919"/>
                  <a:pt x="32830" y="9324"/>
                  <a:pt x="33129" y="9720"/>
                </a:cubicBezTo>
                <a:cubicBezTo>
                  <a:pt x="33129" y="10274"/>
                  <a:pt x="33050" y="10820"/>
                  <a:pt x="32980" y="11340"/>
                </a:cubicBezTo>
                <a:cubicBezTo>
                  <a:pt x="32689" y="10935"/>
                  <a:pt x="32355" y="10565"/>
                  <a:pt x="31950" y="10239"/>
                </a:cubicBezTo>
                <a:cubicBezTo>
                  <a:pt x="31950" y="10125"/>
                  <a:pt x="31985" y="10019"/>
                  <a:pt x="31985" y="9905"/>
                </a:cubicBezTo>
                <a:cubicBezTo>
                  <a:pt x="32064" y="9464"/>
                  <a:pt x="32099" y="9024"/>
                  <a:pt x="32099" y="8584"/>
                </a:cubicBezTo>
                <a:close/>
                <a:moveTo>
                  <a:pt x="19959" y="8038"/>
                </a:moveTo>
                <a:cubicBezTo>
                  <a:pt x="20320" y="8294"/>
                  <a:pt x="20689" y="8549"/>
                  <a:pt x="21094" y="8804"/>
                </a:cubicBezTo>
                <a:cubicBezTo>
                  <a:pt x="20945" y="9685"/>
                  <a:pt x="20839" y="10565"/>
                  <a:pt x="20725" y="11445"/>
                </a:cubicBezTo>
                <a:cubicBezTo>
                  <a:pt x="20399" y="11225"/>
                  <a:pt x="20029" y="11005"/>
                  <a:pt x="19703" y="10750"/>
                </a:cubicBezTo>
                <a:cubicBezTo>
                  <a:pt x="19774" y="9834"/>
                  <a:pt x="19844" y="8919"/>
                  <a:pt x="19959" y="8038"/>
                </a:cubicBezTo>
                <a:close/>
                <a:moveTo>
                  <a:pt x="29168" y="8478"/>
                </a:moveTo>
                <a:cubicBezTo>
                  <a:pt x="29238" y="8514"/>
                  <a:pt x="29308" y="8549"/>
                  <a:pt x="29388" y="8584"/>
                </a:cubicBezTo>
                <a:cubicBezTo>
                  <a:pt x="29749" y="8804"/>
                  <a:pt x="30154" y="9059"/>
                  <a:pt x="30523" y="9280"/>
                </a:cubicBezTo>
                <a:cubicBezTo>
                  <a:pt x="30374" y="10054"/>
                  <a:pt x="30189" y="10750"/>
                  <a:pt x="29934" y="11445"/>
                </a:cubicBezTo>
                <a:cubicBezTo>
                  <a:pt x="29749" y="11340"/>
                  <a:pt x="29564" y="11225"/>
                  <a:pt x="29423" y="11120"/>
                </a:cubicBezTo>
                <a:cubicBezTo>
                  <a:pt x="29124" y="10935"/>
                  <a:pt x="28833" y="10750"/>
                  <a:pt x="28578" y="10565"/>
                </a:cubicBezTo>
                <a:cubicBezTo>
                  <a:pt x="28798" y="9905"/>
                  <a:pt x="29018" y="9174"/>
                  <a:pt x="29168" y="8478"/>
                </a:cubicBezTo>
                <a:close/>
                <a:moveTo>
                  <a:pt x="38482" y="10160"/>
                </a:moveTo>
                <a:cubicBezTo>
                  <a:pt x="38808" y="10380"/>
                  <a:pt x="39107" y="10565"/>
                  <a:pt x="39433" y="10715"/>
                </a:cubicBezTo>
                <a:cubicBezTo>
                  <a:pt x="39072" y="11005"/>
                  <a:pt x="38632" y="11260"/>
                  <a:pt x="38192" y="11481"/>
                </a:cubicBezTo>
                <a:cubicBezTo>
                  <a:pt x="37928" y="11375"/>
                  <a:pt x="37672" y="11190"/>
                  <a:pt x="37417" y="11040"/>
                </a:cubicBezTo>
                <a:cubicBezTo>
                  <a:pt x="37787" y="10750"/>
                  <a:pt x="38148" y="10494"/>
                  <a:pt x="38482" y="10160"/>
                </a:cubicBezTo>
                <a:close/>
                <a:moveTo>
                  <a:pt x="2051" y="6788"/>
                </a:moveTo>
                <a:cubicBezTo>
                  <a:pt x="2236" y="6902"/>
                  <a:pt x="2456" y="7008"/>
                  <a:pt x="2641" y="7123"/>
                </a:cubicBezTo>
                <a:cubicBezTo>
                  <a:pt x="2641" y="8619"/>
                  <a:pt x="2677" y="10090"/>
                  <a:pt x="2677" y="11525"/>
                </a:cubicBezTo>
                <a:cubicBezTo>
                  <a:pt x="2456" y="11410"/>
                  <a:pt x="2272" y="11304"/>
                  <a:pt x="2051" y="11190"/>
                </a:cubicBezTo>
                <a:lnTo>
                  <a:pt x="2051" y="6788"/>
                </a:lnTo>
                <a:close/>
                <a:moveTo>
                  <a:pt x="33966" y="9649"/>
                </a:moveTo>
                <a:cubicBezTo>
                  <a:pt x="34010" y="9720"/>
                  <a:pt x="34045" y="9799"/>
                  <a:pt x="34045" y="9869"/>
                </a:cubicBezTo>
                <a:cubicBezTo>
                  <a:pt x="34115" y="10019"/>
                  <a:pt x="34186" y="10204"/>
                  <a:pt x="34230" y="10380"/>
                </a:cubicBezTo>
                <a:cubicBezTo>
                  <a:pt x="34151" y="10750"/>
                  <a:pt x="34045" y="11155"/>
                  <a:pt x="33931" y="11525"/>
                </a:cubicBezTo>
                <a:lnTo>
                  <a:pt x="33931" y="11481"/>
                </a:lnTo>
                <a:cubicBezTo>
                  <a:pt x="33895" y="11304"/>
                  <a:pt x="33860" y="11155"/>
                  <a:pt x="33825" y="11005"/>
                </a:cubicBezTo>
                <a:cubicBezTo>
                  <a:pt x="33895" y="10565"/>
                  <a:pt x="33931" y="10125"/>
                  <a:pt x="33966" y="9649"/>
                </a:cubicBezTo>
                <a:close/>
                <a:moveTo>
                  <a:pt x="8214" y="7378"/>
                </a:moveTo>
                <a:cubicBezTo>
                  <a:pt x="8434" y="7519"/>
                  <a:pt x="8654" y="7704"/>
                  <a:pt x="8875" y="7853"/>
                </a:cubicBezTo>
                <a:cubicBezTo>
                  <a:pt x="8839" y="8954"/>
                  <a:pt x="8839" y="10090"/>
                  <a:pt x="8875" y="11190"/>
                </a:cubicBezTo>
                <a:lnTo>
                  <a:pt x="8875" y="11595"/>
                </a:lnTo>
                <a:cubicBezTo>
                  <a:pt x="8654" y="11481"/>
                  <a:pt x="8434" y="11340"/>
                  <a:pt x="8214" y="11190"/>
                </a:cubicBezTo>
                <a:lnTo>
                  <a:pt x="8214" y="7378"/>
                </a:lnTo>
                <a:close/>
                <a:moveTo>
                  <a:pt x="16437" y="8179"/>
                </a:moveTo>
                <a:cubicBezTo>
                  <a:pt x="16657" y="8399"/>
                  <a:pt x="16842" y="8584"/>
                  <a:pt x="17062" y="8769"/>
                </a:cubicBezTo>
                <a:lnTo>
                  <a:pt x="17062" y="8839"/>
                </a:lnTo>
                <a:cubicBezTo>
                  <a:pt x="17018" y="9764"/>
                  <a:pt x="17018" y="10679"/>
                  <a:pt x="17062" y="11630"/>
                </a:cubicBezTo>
                <a:cubicBezTo>
                  <a:pt x="16877" y="11410"/>
                  <a:pt x="16657" y="11225"/>
                  <a:pt x="16472" y="11005"/>
                </a:cubicBezTo>
                <a:cubicBezTo>
                  <a:pt x="16437" y="10090"/>
                  <a:pt x="16437" y="9174"/>
                  <a:pt x="16437" y="8258"/>
                </a:cubicBezTo>
                <a:lnTo>
                  <a:pt x="16437" y="8179"/>
                </a:lnTo>
                <a:close/>
                <a:moveTo>
                  <a:pt x="34961" y="9984"/>
                </a:moveTo>
                <a:cubicBezTo>
                  <a:pt x="35066" y="10204"/>
                  <a:pt x="35146" y="10424"/>
                  <a:pt x="35251" y="10644"/>
                </a:cubicBezTo>
                <a:lnTo>
                  <a:pt x="34591" y="11630"/>
                </a:lnTo>
                <a:cubicBezTo>
                  <a:pt x="34520" y="11481"/>
                  <a:pt x="34485" y="11304"/>
                  <a:pt x="34450" y="11120"/>
                </a:cubicBezTo>
                <a:cubicBezTo>
                  <a:pt x="34591" y="10820"/>
                  <a:pt x="34741" y="10530"/>
                  <a:pt x="34846" y="10204"/>
                </a:cubicBezTo>
                <a:cubicBezTo>
                  <a:pt x="34890" y="10125"/>
                  <a:pt x="34925" y="10054"/>
                  <a:pt x="34961" y="9984"/>
                </a:cubicBezTo>
                <a:close/>
                <a:moveTo>
                  <a:pt x="42004" y="10239"/>
                </a:moveTo>
                <a:cubicBezTo>
                  <a:pt x="42409" y="10345"/>
                  <a:pt x="42814" y="10494"/>
                  <a:pt x="43175" y="10600"/>
                </a:cubicBezTo>
                <a:lnTo>
                  <a:pt x="43324" y="10644"/>
                </a:lnTo>
                <a:cubicBezTo>
                  <a:pt x="42919" y="11040"/>
                  <a:pt x="42444" y="11375"/>
                  <a:pt x="41969" y="11630"/>
                </a:cubicBezTo>
                <a:lnTo>
                  <a:pt x="41889" y="11630"/>
                </a:lnTo>
                <a:cubicBezTo>
                  <a:pt x="41528" y="11481"/>
                  <a:pt x="41123" y="11375"/>
                  <a:pt x="40754" y="11225"/>
                </a:cubicBezTo>
                <a:cubicBezTo>
                  <a:pt x="41229" y="10935"/>
                  <a:pt x="41634" y="10600"/>
                  <a:pt x="42004" y="10239"/>
                </a:cubicBezTo>
                <a:close/>
                <a:moveTo>
                  <a:pt x="13136" y="8144"/>
                </a:moveTo>
                <a:lnTo>
                  <a:pt x="13136" y="8144"/>
                </a:lnTo>
                <a:cubicBezTo>
                  <a:pt x="13241" y="8223"/>
                  <a:pt x="13356" y="8294"/>
                  <a:pt x="13461" y="8399"/>
                </a:cubicBezTo>
                <a:cubicBezTo>
                  <a:pt x="13461" y="9499"/>
                  <a:pt x="13497" y="10598"/>
                  <a:pt x="13540" y="11697"/>
                </a:cubicBezTo>
                <a:lnTo>
                  <a:pt x="13540" y="11697"/>
                </a:lnTo>
                <a:cubicBezTo>
                  <a:pt x="13538" y="11663"/>
                  <a:pt x="13495" y="11629"/>
                  <a:pt x="13461" y="11595"/>
                </a:cubicBezTo>
                <a:cubicBezTo>
                  <a:pt x="13356" y="11481"/>
                  <a:pt x="13276" y="11410"/>
                  <a:pt x="13206" y="11304"/>
                </a:cubicBezTo>
                <a:cubicBezTo>
                  <a:pt x="13171" y="10239"/>
                  <a:pt x="13171" y="9174"/>
                  <a:pt x="13136" y="8144"/>
                </a:cubicBezTo>
                <a:close/>
                <a:moveTo>
                  <a:pt x="36651" y="10424"/>
                </a:moveTo>
                <a:cubicBezTo>
                  <a:pt x="36871" y="10679"/>
                  <a:pt x="37091" y="10864"/>
                  <a:pt x="37346" y="11040"/>
                </a:cubicBezTo>
                <a:cubicBezTo>
                  <a:pt x="36977" y="11304"/>
                  <a:pt x="36572" y="11560"/>
                  <a:pt x="36211" y="11815"/>
                </a:cubicBezTo>
                <a:cubicBezTo>
                  <a:pt x="36061" y="11665"/>
                  <a:pt x="35876" y="11525"/>
                  <a:pt x="35771" y="11340"/>
                </a:cubicBezTo>
                <a:cubicBezTo>
                  <a:pt x="35727" y="11340"/>
                  <a:pt x="35727" y="11340"/>
                  <a:pt x="35727" y="11304"/>
                </a:cubicBezTo>
                <a:cubicBezTo>
                  <a:pt x="35771" y="11304"/>
                  <a:pt x="35771" y="11260"/>
                  <a:pt x="35806" y="11225"/>
                </a:cubicBezTo>
                <a:cubicBezTo>
                  <a:pt x="36096" y="10970"/>
                  <a:pt x="36352" y="10715"/>
                  <a:pt x="36651" y="10424"/>
                </a:cubicBezTo>
                <a:close/>
                <a:moveTo>
                  <a:pt x="39512" y="10750"/>
                </a:moveTo>
                <a:cubicBezTo>
                  <a:pt x="39873" y="10935"/>
                  <a:pt x="40243" y="11084"/>
                  <a:pt x="40648" y="11225"/>
                </a:cubicBezTo>
                <a:cubicBezTo>
                  <a:pt x="40208" y="11481"/>
                  <a:pt x="39732" y="11701"/>
                  <a:pt x="39248" y="11921"/>
                </a:cubicBezTo>
                <a:cubicBezTo>
                  <a:pt x="38922" y="11780"/>
                  <a:pt x="38588" y="11665"/>
                  <a:pt x="38262" y="11525"/>
                </a:cubicBezTo>
                <a:cubicBezTo>
                  <a:pt x="38702" y="11304"/>
                  <a:pt x="39107" y="11040"/>
                  <a:pt x="39512" y="10750"/>
                </a:cubicBezTo>
                <a:close/>
                <a:moveTo>
                  <a:pt x="2712" y="7158"/>
                </a:moveTo>
                <a:cubicBezTo>
                  <a:pt x="2932" y="7299"/>
                  <a:pt x="3117" y="7448"/>
                  <a:pt x="3337" y="7598"/>
                </a:cubicBezTo>
                <a:cubicBezTo>
                  <a:pt x="3337" y="9024"/>
                  <a:pt x="3337" y="10494"/>
                  <a:pt x="3372" y="11965"/>
                </a:cubicBezTo>
                <a:cubicBezTo>
                  <a:pt x="3152" y="11815"/>
                  <a:pt x="2932" y="11701"/>
                  <a:pt x="2712" y="11560"/>
                </a:cubicBezTo>
                <a:lnTo>
                  <a:pt x="2712" y="7158"/>
                </a:lnTo>
                <a:close/>
                <a:moveTo>
                  <a:pt x="33200" y="9799"/>
                </a:moveTo>
                <a:cubicBezTo>
                  <a:pt x="33305" y="9984"/>
                  <a:pt x="33420" y="10204"/>
                  <a:pt x="33526" y="10380"/>
                </a:cubicBezTo>
                <a:cubicBezTo>
                  <a:pt x="33490" y="10864"/>
                  <a:pt x="33420" y="11340"/>
                  <a:pt x="33349" y="11815"/>
                </a:cubicBezTo>
                <a:cubicBezTo>
                  <a:pt x="33349" y="11850"/>
                  <a:pt x="33305" y="11921"/>
                  <a:pt x="33305" y="11965"/>
                </a:cubicBezTo>
                <a:cubicBezTo>
                  <a:pt x="33235" y="11780"/>
                  <a:pt x="33129" y="11595"/>
                  <a:pt x="33015" y="11410"/>
                </a:cubicBezTo>
                <a:cubicBezTo>
                  <a:pt x="33129" y="10864"/>
                  <a:pt x="33165" y="10345"/>
                  <a:pt x="33200" y="9799"/>
                </a:cubicBezTo>
                <a:close/>
                <a:moveTo>
                  <a:pt x="8919" y="7889"/>
                </a:moveTo>
                <a:cubicBezTo>
                  <a:pt x="9139" y="8038"/>
                  <a:pt x="9315" y="8144"/>
                  <a:pt x="9535" y="8294"/>
                </a:cubicBezTo>
                <a:lnTo>
                  <a:pt x="9535" y="11155"/>
                </a:lnTo>
                <a:cubicBezTo>
                  <a:pt x="9535" y="11410"/>
                  <a:pt x="9535" y="11701"/>
                  <a:pt x="9579" y="12000"/>
                </a:cubicBezTo>
                <a:cubicBezTo>
                  <a:pt x="9359" y="11886"/>
                  <a:pt x="9139" y="11780"/>
                  <a:pt x="8919" y="11630"/>
                </a:cubicBezTo>
                <a:lnTo>
                  <a:pt x="8919" y="11190"/>
                </a:lnTo>
                <a:lnTo>
                  <a:pt x="8919" y="7889"/>
                </a:lnTo>
                <a:close/>
                <a:moveTo>
                  <a:pt x="25787" y="8883"/>
                </a:moveTo>
                <a:cubicBezTo>
                  <a:pt x="26227" y="9139"/>
                  <a:pt x="26667" y="9429"/>
                  <a:pt x="27143" y="9720"/>
                </a:cubicBezTo>
                <a:cubicBezTo>
                  <a:pt x="26923" y="10494"/>
                  <a:pt x="26667" y="11260"/>
                  <a:pt x="26412" y="12000"/>
                </a:cubicBezTo>
                <a:cubicBezTo>
                  <a:pt x="25972" y="11745"/>
                  <a:pt x="25532" y="11481"/>
                  <a:pt x="25091" y="11190"/>
                </a:cubicBezTo>
                <a:cubicBezTo>
                  <a:pt x="25127" y="11155"/>
                  <a:pt x="25127" y="11120"/>
                  <a:pt x="25162" y="11084"/>
                </a:cubicBezTo>
                <a:cubicBezTo>
                  <a:pt x="25347" y="10345"/>
                  <a:pt x="25567" y="9614"/>
                  <a:pt x="25787" y="8883"/>
                </a:cubicBezTo>
                <a:close/>
                <a:moveTo>
                  <a:pt x="34265" y="10494"/>
                </a:moveTo>
                <a:cubicBezTo>
                  <a:pt x="34300" y="10679"/>
                  <a:pt x="34336" y="10820"/>
                  <a:pt x="34371" y="10970"/>
                </a:cubicBezTo>
                <a:cubicBezTo>
                  <a:pt x="34371" y="11040"/>
                  <a:pt x="34371" y="11084"/>
                  <a:pt x="34406" y="11120"/>
                </a:cubicBezTo>
                <a:cubicBezTo>
                  <a:pt x="34265" y="11445"/>
                  <a:pt x="34115" y="11745"/>
                  <a:pt x="34010" y="12070"/>
                </a:cubicBezTo>
                <a:cubicBezTo>
                  <a:pt x="34010" y="11921"/>
                  <a:pt x="33966" y="11815"/>
                  <a:pt x="33966" y="11665"/>
                </a:cubicBezTo>
                <a:cubicBezTo>
                  <a:pt x="34080" y="11260"/>
                  <a:pt x="34151" y="10899"/>
                  <a:pt x="34265" y="10494"/>
                </a:cubicBezTo>
                <a:close/>
                <a:moveTo>
                  <a:pt x="21130" y="8839"/>
                </a:moveTo>
                <a:cubicBezTo>
                  <a:pt x="21535" y="9139"/>
                  <a:pt x="21975" y="9394"/>
                  <a:pt x="22415" y="9649"/>
                </a:cubicBezTo>
                <a:cubicBezTo>
                  <a:pt x="22230" y="10494"/>
                  <a:pt x="22080" y="11340"/>
                  <a:pt x="21940" y="12185"/>
                </a:cubicBezTo>
                <a:cubicBezTo>
                  <a:pt x="21570" y="11965"/>
                  <a:pt x="21165" y="11701"/>
                  <a:pt x="20804" y="11481"/>
                </a:cubicBezTo>
                <a:cubicBezTo>
                  <a:pt x="20874" y="10600"/>
                  <a:pt x="20980" y="9720"/>
                  <a:pt x="21130" y="8839"/>
                </a:cubicBezTo>
                <a:close/>
                <a:moveTo>
                  <a:pt x="35286" y="10715"/>
                </a:moveTo>
                <a:cubicBezTo>
                  <a:pt x="35401" y="10935"/>
                  <a:pt x="35506" y="11120"/>
                  <a:pt x="35656" y="11304"/>
                </a:cubicBezTo>
                <a:cubicBezTo>
                  <a:pt x="35366" y="11595"/>
                  <a:pt x="35066" y="11886"/>
                  <a:pt x="34776" y="12185"/>
                </a:cubicBezTo>
                <a:lnTo>
                  <a:pt x="34776" y="12141"/>
                </a:lnTo>
                <a:cubicBezTo>
                  <a:pt x="34705" y="12000"/>
                  <a:pt x="34670" y="11850"/>
                  <a:pt x="34591" y="11701"/>
                </a:cubicBezTo>
                <a:cubicBezTo>
                  <a:pt x="34811" y="11375"/>
                  <a:pt x="35066" y="11040"/>
                  <a:pt x="35286" y="10715"/>
                </a:cubicBezTo>
                <a:close/>
                <a:moveTo>
                  <a:pt x="37382" y="11084"/>
                </a:moveTo>
                <a:cubicBezTo>
                  <a:pt x="37637" y="11225"/>
                  <a:pt x="37892" y="11375"/>
                  <a:pt x="38148" y="11525"/>
                </a:cubicBezTo>
                <a:cubicBezTo>
                  <a:pt x="37751" y="11745"/>
                  <a:pt x="37346" y="11921"/>
                  <a:pt x="36942" y="12106"/>
                </a:cubicBezTo>
                <a:cubicBezTo>
                  <a:pt x="36906" y="12141"/>
                  <a:pt x="36871" y="12141"/>
                  <a:pt x="36827" y="12185"/>
                </a:cubicBezTo>
                <a:cubicBezTo>
                  <a:pt x="36607" y="12070"/>
                  <a:pt x="36431" y="11965"/>
                  <a:pt x="36281" y="11850"/>
                </a:cubicBezTo>
                <a:cubicBezTo>
                  <a:pt x="36651" y="11595"/>
                  <a:pt x="37012" y="11340"/>
                  <a:pt x="37382" y="11084"/>
                </a:cubicBezTo>
                <a:close/>
                <a:moveTo>
                  <a:pt x="17097" y="8804"/>
                </a:moveTo>
                <a:cubicBezTo>
                  <a:pt x="17282" y="8989"/>
                  <a:pt x="17458" y="9139"/>
                  <a:pt x="17643" y="9280"/>
                </a:cubicBezTo>
                <a:lnTo>
                  <a:pt x="17643" y="9429"/>
                </a:lnTo>
                <a:cubicBezTo>
                  <a:pt x="17643" y="10345"/>
                  <a:pt x="17678" y="11304"/>
                  <a:pt x="17722" y="12220"/>
                </a:cubicBezTo>
                <a:cubicBezTo>
                  <a:pt x="17538" y="12035"/>
                  <a:pt x="17317" y="11850"/>
                  <a:pt x="17133" y="11665"/>
                </a:cubicBezTo>
                <a:cubicBezTo>
                  <a:pt x="17097" y="10715"/>
                  <a:pt x="17097" y="9799"/>
                  <a:pt x="17097" y="8839"/>
                </a:cubicBezTo>
                <a:lnTo>
                  <a:pt x="17097" y="8804"/>
                </a:lnTo>
                <a:close/>
                <a:moveTo>
                  <a:pt x="13497" y="8443"/>
                </a:moveTo>
                <a:lnTo>
                  <a:pt x="13497" y="8443"/>
                </a:lnTo>
                <a:cubicBezTo>
                  <a:pt x="13681" y="8584"/>
                  <a:pt x="13866" y="8734"/>
                  <a:pt x="14086" y="8883"/>
                </a:cubicBezTo>
                <a:cubicBezTo>
                  <a:pt x="14122" y="8883"/>
                  <a:pt x="14122" y="8919"/>
                  <a:pt x="14157" y="8919"/>
                </a:cubicBezTo>
                <a:cubicBezTo>
                  <a:pt x="14200" y="10042"/>
                  <a:pt x="14235" y="11132"/>
                  <a:pt x="14270" y="12255"/>
                </a:cubicBezTo>
                <a:lnTo>
                  <a:pt x="14270" y="12255"/>
                </a:lnTo>
                <a:cubicBezTo>
                  <a:pt x="14015" y="12105"/>
                  <a:pt x="13796" y="11920"/>
                  <a:pt x="13611" y="11745"/>
                </a:cubicBezTo>
                <a:cubicBezTo>
                  <a:pt x="13541" y="10644"/>
                  <a:pt x="13541" y="9544"/>
                  <a:pt x="13497" y="8443"/>
                </a:cubicBezTo>
                <a:close/>
                <a:moveTo>
                  <a:pt x="9614" y="8329"/>
                </a:moveTo>
                <a:cubicBezTo>
                  <a:pt x="9684" y="8399"/>
                  <a:pt x="9799" y="8478"/>
                  <a:pt x="9905" y="8549"/>
                </a:cubicBezTo>
                <a:cubicBezTo>
                  <a:pt x="9975" y="8584"/>
                  <a:pt x="10089" y="8663"/>
                  <a:pt x="10160" y="8734"/>
                </a:cubicBezTo>
                <a:cubicBezTo>
                  <a:pt x="10195" y="9940"/>
                  <a:pt x="10195" y="11155"/>
                  <a:pt x="10195" y="12361"/>
                </a:cubicBezTo>
                <a:cubicBezTo>
                  <a:pt x="10125" y="12290"/>
                  <a:pt x="10019" y="12255"/>
                  <a:pt x="9905" y="12185"/>
                </a:cubicBezTo>
                <a:cubicBezTo>
                  <a:pt x="9799" y="12141"/>
                  <a:pt x="9720" y="12070"/>
                  <a:pt x="9614" y="12035"/>
                </a:cubicBezTo>
                <a:lnTo>
                  <a:pt x="9614" y="11155"/>
                </a:lnTo>
                <a:lnTo>
                  <a:pt x="9614" y="8329"/>
                </a:lnTo>
                <a:close/>
                <a:moveTo>
                  <a:pt x="30594" y="9324"/>
                </a:moveTo>
                <a:cubicBezTo>
                  <a:pt x="31034" y="9614"/>
                  <a:pt x="31474" y="9940"/>
                  <a:pt x="31879" y="10274"/>
                </a:cubicBezTo>
                <a:cubicBezTo>
                  <a:pt x="31765" y="11005"/>
                  <a:pt x="31545" y="11701"/>
                  <a:pt x="31289" y="12361"/>
                </a:cubicBezTo>
                <a:cubicBezTo>
                  <a:pt x="30884" y="12035"/>
                  <a:pt x="30444" y="11780"/>
                  <a:pt x="30048" y="11525"/>
                </a:cubicBezTo>
                <a:cubicBezTo>
                  <a:pt x="30004" y="11525"/>
                  <a:pt x="30004" y="11525"/>
                  <a:pt x="29969" y="11481"/>
                </a:cubicBezTo>
                <a:cubicBezTo>
                  <a:pt x="30224" y="10785"/>
                  <a:pt x="30444" y="10090"/>
                  <a:pt x="30594" y="9324"/>
                </a:cubicBezTo>
                <a:close/>
                <a:moveTo>
                  <a:pt x="3416" y="7633"/>
                </a:moveTo>
                <a:cubicBezTo>
                  <a:pt x="3636" y="7783"/>
                  <a:pt x="3812" y="7924"/>
                  <a:pt x="4032" y="8109"/>
                </a:cubicBezTo>
                <a:cubicBezTo>
                  <a:pt x="4032" y="9500"/>
                  <a:pt x="4032" y="10970"/>
                  <a:pt x="4076" y="12405"/>
                </a:cubicBezTo>
                <a:cubicBezTo>
                  <a:pt x="3856" y="12255"/>
                  <a:pt x="3636" y="12141"/>
                  <a:pt x="3416" y="12000"/>
                </a:cubicBezTo>
                <a:lnTo>
                  <a:pt x="3416" y="7633"/>
                </a:lnTo>
                <a:close/>
                <a:moveTo>
                  <a:pt x="33570" y="10494"/>
                </a:moveTo>
                <a:cubicBezTo>
                  <a:pt x="33640" y="10679"/>
                  <a:pt x="33710" y="10820"/>
                  <a:pt x="33746" y="11005"/>
                </a:cubicBezTo>
                <a:cubicBezTo>
                  <a:pt x="33710" y="11445"/>
                  <a:pt x="33605" y="11921"/>
                  <a:pt x="33526" y="12361"/>
                </a:cubicBezTo>
                <a:cubicBezTo>
                  <a:pt x="33490" y="12405"/>
                  <a:pt x="33490" y="12440"/>
                  <a:pt x="33490" y="12475"/>
                </a:cubicBezTo>
                <a:cubicBezTo>
                  <a:pt x="33455" y="12326"/>
                  <a:pt x="33420" y="12185"/>
                  <a:pt x="33349" y="12035"/>
                </a:cubicBezTo>
                <a:cubicBezTo>
                  <a:pt x="33385" y="11965"/>
                  <a:pt x="33385" y="11886"/>
                  <a:pt x="33420" y="11815"/>
                </a:cubicBezTo>
                <a:cubicBezTo>
                  <a:pt x="33490" y="11375"/>
                  <a:pt x="33526" y="10935"/>
                  <a:pt x="33570" y="10494"/>
                </a:cubicBezTo>
                <a:close/>
                <a:moveTo>
                  <a:pt x="34406" y="11225"/>
                </a:moveTo>
                <a:cubicBezTo>
                  <a:pt x="34450" y="11375"/>
                  <a:pt x="34485" y="11525"/>
                  <a:pt x="34556" y="11701"/>
                </a:cubicBezTo>
                <a:cubicBezTo>
                  <a:pt x="34371" y="11965"/>
                  <a:pt x="34186" y="12255"/>
                  <a:pt x="34010" y="12511"/>
                </a:cubicBezTo>
                <a:lnTo>
                  <a:pt x="34010" y="12185"/>
                </a:lnTo>
                <a:cubicBezTo>
                  <a:pt x="34151" y="11850"/>
                  <a:pt x="34300" y="11560"/>
                  <a:pt x="34406" y="11225"/>
                </a:cubicBezTo>
                <a:close/>
                <a:moveTo>
                  <a:pt x="38192" y="11560"/>
                </a:moveTo>
                <a:cubicBezTo>
                  <a:pt x="38517" y="11701"/>
                  <a:pt x="38852" y="11815"/>
                  <a:pt x="39178" y="11965"/>
                </a:cubicBezTo>
                <a:cubicBezTo>
                  <a:pt x="38738" y="12141"/>
                  <a:pt x="38297" y="12290"/>
                  <a:pt x="37822" y="12475"/>
                </a:cubicBezTo>
                <a:cubicBezTo>
                  <a:pt x="37787" y="12475"/>
                  <a:pt x="37751" y="12511"/>
                  <a:pt x="37707" y="12511"/>
                </a:cubicBezTo>
                <a:cubicBezTo>
                  <a:pt x="37417" y="12440"/>
                  <a:pt x="37126" y="12326"/>
                  <a:pt x="36871" y="12220"/>
                </a:cubicBezTo>
                <a:cubicBezTo>
                  <a:pt x="36906" y="12185"/>
                  <a:pt x="36942" y="12185"/>
                  <a:pt x="36977" y="12141"/>
                </a:cubicBezTo>
                <a:cubicBezTo>
                  <a:pt x="37382" y="11965"/>
                  <a:pt x="37787" y="11780"/>
                  <a:pt x="38192" y="11560"/>
                </a:cubicBezTo>
                <a:close/>
                <a:moveTo>
                  <a:pt x="35691" y="11340"/>
                </a:moveTo>
                <a:lnTo>
                  <a:pt x="35691" y="11375"/>
                </a:lnTo>
                <a:cubicBezTo>
                  <a:pt x="35841" y="11560"/>
                  <a:pt x="35991" y="11701"/>
                  <a:pt x="36167" y="11815"/>
                </a:cubicBezTo>
                <a:cubicBezTo>
                  <a:pt x="35806" y="12070"/>
                  <a:pt x="35436" y="12326"/>
                  <a:pt x="35066" y="12581"/>
                </a:cubicBezTo>
                <a:cubicBezTo>
                  <a:pt x="34961" y="12475"/>
                  <a:pt x="34890" y="12361"/>
                  <a:pt x="34811" y="12220"/>
                </a:cubicBezTo>
                <a:cubicBezTo>
                  <a:pt x="35110" y="11921"/>
                  <a:pt x="35401" y="11630"/>
                  <a:pt x="35691" y="11340"/>
                </a:cubicBezTo>
                <a:close/>
                <a:moveTo>
                  <a:pt x="14236" y="8954"/>
                </a:moveTo>
                <a:cubicBezTo>
                  <a:pt x="14377" y="9059"/>
                  <a:pt x="14527" y="9174"/>
                  <a:pt x="14641" y="9280"/>
                </a:cubicBezTo>
                <a:cubicBezTo>
                  <a:pt x="14676" y="10424"/>
                  <a:pt x="14712" y="11560"/>
                  <a:pt x="14782" y="12660"/>
                </a:cubicBezTo>
                <a:cubicBezTo>
                  <a:pt x="14641" y="12546"/>
                  <a:pt x="14491" y="12440"/>
                  <a:pt x="14342" y="12326"/>
                </a:cubicBezTo>
                <a:cubicBezTo>
                  <a:pt x="14271" y="11225"/>
                  <a:pt x="14236" y="10090"/>
                  <a:pt x="14236" y="8954"/>
                </a:cubicBezTo>
                <a:close/>
                <a:moveTo>
                  <a:pt x="10239" y="8769"/>
                </a:moveTo>
                <a:lnTo>
                  <a:pt x="10239" y="8769"/>
                </a:lnTo>
                <a:cubicBezTo>
                  <a:pt x="10459" y="8883"/>
                  <a:pt x="10635" y="9024"/>
                  <a:pt x="10855" y="9174"/>
                </a:cubicBezTo>
                <a:cubicBezTo>
                  <a:pt x="10855" y="10380"/>
                  <a:pt x="10855" y="11560"/>
                  <a:pt x="10899" y="12731"/>
                </a:cubicBezTo>
                <a:cubicBezTo>
                  <a:pt x="10679" y="12625"/>
                  <a:pt x="10494" y="12511"/>
                  <a:pt x="10274" y="12405"/>
                </a:cubicBezTo>
                <a:cubicBezTo>
                  <a:pt x="10274" y="11190"/>
                  <a:pt x="10239" y="9984"/>
                  <a:pt x="10239" y="8769"/>
                </a:cubicBezTo>
                <a:close/>
                <a:moveTo>
                  <a:pt x="27187" y="9764"/>
                </a:moveTo>
                <a:cubicBezTo>
                  <a:pt x="27627" y="10019"/>
                  <a:pt x="28067" y="10310"/>
                  <a:pt x="28507" y="10600"/>
                </a:cubicBezTo>
                <a:cubicBezTo>
                  <a:pt x="28243" y="11340"/>
                  <a:pt x="27988" y="12035"/>
                  <a:pt x="27697" y="12731"/>
                </a:cubicBezTo>
                <a:cubicBezTo>
                  <a:pt x="27662" y="12731"/>
                  <a:pt x="27627" y="12695"/>
                  <a:pt x="27583" y="12660"/>
                </a:cubicBezTo>
                <a:cubicBezTo>
                  <a:pt x="27187" y="12440"/>
                  <a:pt x="26817" y="12255"/>
                  <a:pt x="26562" y="12106"/>
                </a:cubicBezTo>
                <a:cubicBezTo>
                  <a:pt x="26526" y="12070"/>
                  <a:pt x="26482" y="12035"/>
                  <a:pt x="26447" y="12035"/>
                </a:cubicBezTo>
                <a:cubicBezTo>
                  <a:pt x="26703" y="11260"/>
                  <a:pt x="26967" y="10530"/>
                  <a:pt x="27187" y="9764"/>
                </a:cubicBezTo>
                <a:close/>
                <a:moveTo>
                  <a:pt x="17722" y="9359"/>
                </a:moveTo>
                <a:cubicBezTo>
                  <a:pt x="17943" y="9544"/>
                  <a:pt x="18198" y="9764"/>
                  <a:pt x="18453" y="9940"/>
                </a:cubicBezTo>
                <a:lnTo>
                  <a:pt x="18453" y="10274"/>
                </a:lnTo>
                <a:cubicBezTo>
                  <a:pt x="18418" y="11120"/>
                  <a:pt x="18418" y="11965"/>
                  <a:pt x="18453" y="12801"/>
                </a:cubicBezTo>
                <a:cubicBezTo>
                  <a:pt x="18383" y="12766"/>
                  <a:pt x="18304" y="12695"/>
                  <a:pt x="18268" y="12660"/>
                </a:cubicBezTo>
                <a:cubicBezTo>
                  <a:pt x="18083" y="12546"/>
                  <a:pt x="17943" y="12405"/>
                  <a:pt x="17793" y="12255"/>
                </a:cubicBezTo>
                <a:cubicBezTo>
                  <a:pt x="17722" y="11340"/>
                  <a:pt x="17678" y="10380"/>
                  <a:pt x="17722" y="9429"/>
                </a:cubicBezTo>
                <a:lnTo>
                  <a:pt x="17722" y="9359"/>
                </a:lnTo>
                <a:close/>
                <a:moveTo>
                  <a:pt x="4076" y="8144"/>
                </a:moveTo>
                <a:lnTo>
                  <a:pt x="4076" y="8144"/>
                </a:lnTo>
                <a:cubicBezTo>
                  <a:pt x="4296" y="8294"/>
                  <a:pt x="4473" y="8443"/>
                  <a:pt x="4693" y="8619"/>
                </a:cubicBezTo>
                <a:cubicBezTo>
                  <a:pt x="4693" y="10019"/>
                  <a:pt x="4693" y="11445"/>
                  <a:pt x="4737" y="12880"/>
                </a:cubicBezTo>
                <a:cubicBezTo>
                  <a:pt x="4517" y="12731"/>
                  <a:pt x="4332" y="12581"/>
                  <a:pt x="4112" y="12440"/>
                </a:cubicBezTo>
                <a:cubicBezTo>
                  <a:pt x="4112" y="11005"/>
                  <a:pt x="4076" y="9579"/>
                  <a:pt x="4076" y="8144"/>
                </a:cubicBezTo>
                <a:close/>
                <a:moveTo>
                  <a:pt x="22450" y="9685"/>
                </a:moveTo>
                <a:cubicBezTo>
                  <a:pt x="22855" y="9940"/>
                  <a:pt x="23295" y="10204"/>
                  <a:pt x="23700" y="10459"/>
                </a:cubicBezTo>
                <a:cubicBezTo>
                  <a:pt x="23515" y="11260"/>
                  <a:pt x="23331" y="12070"/>
                  <a:pt x="23146" y="12880"/>
                </a:cubicBezTo>
                <a:cubicBezTo>
                  <a:pt x="22785" y="12660"/>
                  <a:pt x="22380" y="12440"/>
                  <a:pt x="22010" y="12220"/>
                </a:cubicBezTo>
                <a:cubicBezTo>
                  <a:pt x="22124" y="11375"/>
                  <a:pt x="22265" y="10530"/>
                  <a:pt x="22450" y="9685"/>
                </a:cubicBezTo>
                <a:close/>
                <a:moveTo>
                  <a:pt x="36211" y="11850"/>
                </a:moveTo>
                <a:cubicBezTo>
                  <a:pt x="36387" y="12000"/>
                  <a:pt x="36572" y="12106"/>
                  <a:pt x="36757" y="12220"/>
                </a:cubicBezTo>
                <a:cubicBezTo>
                  <a:pt x="36316" y="12440"/>
                  <a:pt x="35841" y="12660"/>
                  <a:pt x="35401" y="12880"/>
                </a:cubicBezTo>
                <a:cubicBezTo>
                  <a:pt x="35286" y="12801"/>
                  <a:pt x="35181" y="12731"/>
                  <a:pt x="35110" y="12625"/>
                </a:cubicBezTo>
                <a:cubicBezTo>
                  <a:pt x="35471" y="12361"/>
                  <a:pt x="35841" y="12106"/>
                  <a:pt x="36211" y="11850"/>
                </a:cubicBezTo>
                <a:close/>
                <a:moveTo>
                  <a:pt x="33790" y="11155"/>
                </a:moveTo>
                <a:cubicBezTo>
                  <a:pt x="33825" y="11260"/>
                  <a:pt x="33860" y="11375"/>
                  <a:pt x="33860" y="11481"/>
                </a:cubicBezTo>
                <a:cubicBezTo>
                  <a:pt x="33895" y="11560"/>
                  <a:pt x="33895" y="11595"/>
                  <a:pt x="33895" y="11630"/>
                </a:cubicBezTo>
                <a:cubicBezTo>
                  <a:pt x="33790" y="12035"/>
                  <a:pt x="33675" y="12440"/>
                  <a:pt x="33570" y="12801"/>
                </a:cubicBezTo>
                <a:cubicBezTo>
                  <a:pt x="33570" y="12845"/>
                  <a:pt x="33570" y="12880"/>
                  <a:pt x="33526" y="12916"/>
                </a:cubicBezTo>
                <a:lnTo>
                  <a:pt x="33526" y="12766"/>
                </a:lnTo>
                <a:lnTo>
                  <a:pt x="33526" y="12731"/>
                </a:lnTo>
                <a:cubicBezTo>
                  <a:pt x="33526" y="12695"/>
                  <a:pt x="33526" y="12660"/>
                  <a:pt x="33490" y="12625"/>
                </a:cubicBezTo>
                <a:cubicBezTo>
                  <a:pt x="33526" y="12546"/>
                  <a:pt x="33570" y="12475"/>
                  <a:pt x="33570" y="12361"/>
                </a:cubicBezTo>
                <a:cubicBezTo>
                  <a:pt x="33675" y="11965"/>
                  <a:pt x="33746" y="11560"/>
                  <a:pt x="33790" y="11155"/>
                </a:cubicBezTo>
                <a:close/>
                <a:moveTo>
                  <a:pt x="34556" y="11780"/>
                </a:moveTo>
                <a:cubicBezTo>
                  <a:pt x="34591" y="11921"/>
                  <a:pt x="34670" y="12035"/>
                  <a:pt x="34705" y="12185"/>
                </a:cubicBezTo>
                <a:cubicBezTo>
                  <a:pt x="34705" y="12185"/>
                  <a:pt x="34741" y="12185"/>
                  <a:pt x="34741" y="12220"/>
                </a:cubicBezTo>
                <a:cubicBezTo>
                  <a:pt x="34485" y="12475"/>
                  <a:pt x="34230" y="12731"/>
                  <a:pt x="34010" y="13021"/>
                </a:cubicBezTo>
                <a:lnTo>
                  <a:pt x="34010" y="12845"/>
                </a:lnTo>
                <a:lnTo>
                  <a:pt x="34010" y="12660"/>
                </a:lnTo>
                <a:cubicBezTo>
                  <a:pt x="34186" y="12361"/>
                  <a:pt x="34371" y="12070"/>
                  <a:pt x="34556" y="11780"/>
                </a:cubicBezTo>
                <a:close/>
                <a:moveTo>
                  <a:pt x="14712" y="9324"/>
                </a:moveTo>
                <a:cubicBezTo>
                  <a:pt x="14817" y="9429"/>
                  <a:pt x="14896" y="9500"/>
                  <a:pt x="15002" y="9579"/>
                </a:cubicBezTo>
                <a:cubicBezTo>
                  <a:pt x="15037" y="9649"/>
                  <a:pt x="15081" y="9685"/>
                  <a:pt x="15117" y="9720"/>
                </a:cubicBezTo>
                <a:cubicBezTo>
                  <a:pt x="15152" y="10864"/>
                  <a:pt x="15187" y="12000"/>
                  <a:pt x="15257" y="13136"/>
                </a:cubicBezTo>
                <a:cubicBezTo>
                  <a:pt x="15187" y="13065"/>
                  <a:pt x="15117" y="12986"/>
                  <a:pt x="15081" y="12916"/>
                </a:cubicBezTo>
                <a:cubicBezTo>
                  <a:pt x="15002" y="12845"/>
                  <a:pt x="14932" y="12801"/>
                  <a:pt x="14817" y="12731"/>
                </a:cubicBezTo>
                <a:cubicBezTo>
                  <a:pt x="14782" y="11595"/>
                  <a:pt x="14712" y="10459"/>
                  <a:pt x="14712" y="9324"/>
                </a:cubicBezTo>
                <a:close/>
                <a:moveTo>
                  <a:pt x="36827" y="12220"/>
                </a:moveTo>
                <a:cubicBezTo>
                  <a:pt x="37091" y="12361"/>
                  <a:pt x="37346" y="12475"/>
                  <a:pt x="37602" y="12546"/>
                </a:cubicBezTo>
                <a:cubicBezTo>
                  <a:pt x="37091" y="12731"/>
                  <a:pt x="36537" y="12951"/>
                  <a:pt x="36026" y="13171"/>
                </a:cubicBezTo>
                <a:cubicBezTo>
                  <a:pt x="35841" y="13100"/>
                  <a:pt x="35621" y="13021"/>
                  <a:pt x="35471" y="12916"/>
                </a:cubicBezTo>
                <a:cubicBezTo>
                  <a:pt x="35911" y="12695"/>
                  <a:pt x="36352" y="12440"/>
                  <a:pt x="36827" y="12220"/>
                </a:cubicBezTo>
                <a:close/>
                <a:moveTo>
                  <a:pt x="10899" y="9209"/>
                </a:moveTo>
                <a:cubicBezTo>
                  <a:pt x="11120" y="9359"/>
                  <a:pt x="11340" y="9500"/>
                  <a:pt x="11516" y="9649"/>
                </a:cubicBezTo>
                <a:cubicBezTo>
                  <a:pt x="11560" y="10239"/>
                  <a:pt x="11560" y="10820"/>
                  <a:pt x="11595" y="11445"/>
                </a:cubicBezTo>
                <a:cubicBezTo>
                  <a:pt x="11630" y="12035"/>
                  <a:pt x="11630" y="12625"/>
                  <a:pt x="11665" y="13206"/>
                </a:cubicBezTo>
                <a:cubicBezTo>
                  <a:pt x="11410" y="13065"/>
                  <a:pt x="11190" y="12916"/>
                  <a:pt x="10935" y="12766"/>
                </a:cubicBezTo>
                <a:cubicBezTo>
                  <a:pt x="10935" y="11595"/>
                  <a:pt x="10899" y="10424"/>
                  <a:pt x="10899" y="9209"/>
                </a:cubicBezTo>
                <a:close/>
                <a:moveTo>
                  <a:pt x="33931" y="11780"/>
                </a:moveTo>
                <a:cubicBezTo>
                  <a:pt x="33931" y="11921"/>
                  <a:pt x="33931" y="12070"/>
                  <a:pt x="33966" y="12185"/>
                </a:cubicBezTo>
                <a:cubicBezTo>
                  <a:pt x="33790" y="12546"/>
                  <a:pt x="33675" y="12916"/>
                  <a:pt x="33526" y="13285"/>
                </a:cubicBezTo>
                <a:lnTo>
                  <a:pt x="33526" y="13136"/>
                </a:lnTo>
                <a:cubicBezTo>
                  <a:pt x="33570" y="13021"/>
                  <a:pt x="33605" y="12951"/>
                  <a:pt x="33640" y="12845"/>
                </a:cubicBezTo>
                <a:cubicBezTo>
                  <a:pt x="33710" y="12475"/>
                  <a:pt x="33825" y="12141"/>
                  <a:pt x="33931" y="11780"/>
                </a:cubicBezTo>
                <a:close/>
                <a:moveTo>
                  <a:pt x="33966" y="12326"/>
                </a:moveTo>
                <a:lnTo>
                  <a:pt x="33966" y="12625"/>
                </a:lnTo>
                <a:cubicBezTo>
                  <a:pt x="33825" y="12845"/>
                  <a:pt x="33675" y="13065"/>
                  <a:pt x="33570" y="13321"/>
                </a:cubicBezTo>
                <a:lnTo>
                  <a:pt x="33570" y="13285"/>
                </a:lnTo>
                <a:cubicBezTo>
                  <a:pt x="33710" y="12951"/>
                  <a:pt x="33825" y="12660"/>
                  <a:pt x="33966" y="12326"/>
                </a:cubicBezTo>
                <a:close/>
                <a:moveTo>
                  <a:pt x="4772" y="8663"/>
                </a:moveTo>
                <a:cubicBezTo>
                  <a:pt x="4992" y="8839"/>
                  <a:pt x="5212" y="9024"/>
                  <a:pt x="5467" y="9209"/>
                </a:cubicBezTo>
                <a:cubicBezTo>
                  <a:pt x="5503" y="9244"/>
                  <a:pt x="5538" y="9280"/>
                  <a:pt x="5573" y="9280"/>
                </a:cubicBezTo>
                <a:cubicBezTo>
                  <a:pt x="5538" y="10644"/>
                  <a:pt x="5538" y="12035"/>
                  <a:pt x="5503" y="13391"/>
                </a:cubicBezTo>
                <a:cubicBezTo>
                  <a:pt x="5432" y="13356"/>
                  <a:pt x="5318" y="13285"/>
                  <a:pt x="5247" y="13206"/>
                </a:cubicBezTo>
                <a:cubicBezTo>
                  <a:pt x="5098" y="13100"/>
                  <a:pt x="4913" y="13021"/>
                  <a:pt x="4772" y="12916"/>
                </a:cubicBezTo>
                <a:lnTo>
                  <a:pt x="4772" y="8663"/>
                </a:lnTo>
                <a:close/>
                <a:moveTo>
                  <a:pt x="31914" y="10310"/>
                </a:moveTo>
                <a:cubicBezTo>
                  <a:pt x="32319" y="10644"/>
                  <a:pt x="32689" y="11005"/>
                  <a:pt x="32980" y="11410"/>
                </a:cubicBezTo>
                <a:cubicBezTo>
                  <a:pt x="32830" y="12106"/>
                  <a:pt x="32645" y="12766"/>
                  <a:pt x="32390" y="13391"/>
                </a:cubicBezTo>
                <a:cubicBezTo>
                  <a:pt x="32135" y="13021"/>
                  <a:pt x="31765" y="12695"/>
                  <a:pt x="31369" y="12405"/>
                </a:cubicBezTo>
                <a:cubicBezTo>
                  <a:pt x="31589" y="11745"/>
                  <a:pt x="31809" y="11040"/>
                  <a:pt x="31914" y="10310"/>
                </a:cubicBezTo>
                <a:close/>
                <a:moveTo>
                  <a:pt x="34776" y="12255"/>
                </a:moveTo>
                <a:cubicBezTo>
                  <a:pt x="34846" y="12405"/>
                  <a:pt x="34925" y="12511"/>
                  <a:pt x="34996" y="12625"/>
                </a:cubicBezTo>
                <a:cubicBezTo>
                  <a:pt x="34670" y="12880"/>
                  <a:pt x="34336" y="13136"/>
                  <a:pt x="34010" y="13426"/>
                </a:cubicBezTo>
                <a:cubicBezTo>
                  <a:pt x="34010" y="13321"/>
                  <a:pt x="33966" y="13206"/>
                  <a:pt x="33966" y="13100"/>
                </a:cubicBezTo>
                <a:cubicBezTo>
                  <a:pt x="34230" y="12801"/>
                  <a:pt x="34485" y="12546"/>
                  <a:pt x="34776" y="12255"/>
                </a:cubicBezTo>
                <a:close/>
                <a:moveTo>
                  <a:pt x="28543" y="10644"/>
                </a:moveTo>
                <a:cubicBezTo>
                  <a:pt x="28833" y="10820"/>
                  <a:pt x="29088" y="11005"/>
                  <a:pt x="29388" y="11190"/>
                </a:cubicBezTo>
                <a:cubicBezTo>
                  <a:pt x="29529" y="11304"/>
                  <a:pt x="29713" y="11410"/>
                  <a:pt x="29898" y="11525"/>
                </a:cubicBezTo>
                <a:cubicBezTo>
                  <a:pt x="29678" y="12220"/>
                  <a:pt x="29388" y="12880"/>
                  <a:pt x="29088" y="13541"/>
                </a:cubicBezTo>
                <a:cubicBezTo>
                  <a:pt x="28613" y="13241"/>
                  <a:pt x="28173" y="12986"/>
                  <a:pt x="27733" y="12766"/>
                </a:cubicBezTo>
                <a:cubicBezTo>
                  <a:pt x="28023" y="12070"/>
                  <a:pt x="28322" y="11375"/>
                  <a:pt x="28543" y="10644"/>
                </a:cubicBezTo>
                <a:close/>
                <a:moveTo>
                  <a:pt x="18524" y="9984"/>
                </a:moveTo>
                <a:cubicBezTo>
                  <a:pt x="18893" y="10274"/>
                  <a:pt x="19263" y="10530"/>
                  <a:pt x="19624" y="10785"/>
                </a:cubicBezTo>
                <a:lnTo>
                  <a:pt x="19624" y="11040"/>
                </a:lnTo>
                <a:cubicBezTo>
                  <a:pt x="19554" y="11886"/>
                  <a:pt x="19554" y="12731"/>
                  <a:pt x="19554" y="13576"/>
                </a:cubicBezTo>
                <a:cubicBezTo>
                  <a:pt x="19184" y="13356"/>
                  <a:pt x="18858" y="13100"/>
                  <a:pt x="18524" y="12845"/>
                </a:cubicBezTo>
                <a:cubicBezTo>
                  <a:pt x="18488" y="12000"/>
                  <a:pt x="18488" y="11120"/>
                  <a:pt x="18488" y="10274"/>
                </a:cubicBezTo>
                <a:cubicBezTo>
                  <a:pt x="18488" y="10160"/>
                  <a:pt x="18488" y="10090"/>
                  <a:pt x="18524" y="9984"/>
                </a:cubicBezTo>
                <a:close/>
                <a:moveTo>
                  <a:pt x="23771" y="10494"/>
                </a:moveTo>
                <a:cubicBezTo>
                  <a:pt x="23920" y="10565"/>
                  <a:pt x="24105" y="10679"/>
                  <a:pt x="24246" y="10750"/>
                </a:cubicBezTo>
                <a:cubicBezTo>
                  <a:pt x="24502" y="10935"/>
                  <a:pt x="24766" y="11084"/>
                  <a:pt x="25056" y="11225"/>
                </a:cubicBezTo>
                <a:cubicBezTo>
                  <a:pt x="24801" y="12000"/>
                  <a:pt x="24581" y="12801"/>
                  <a:pt x="24361" y="13576"/>
                </a:cubicBezTo>
                <a:cubicBezTo>
                  <a:pt x="24176" y="13461"/>
                  <a:pt x="23991" y="13356"/>
                  <a:pt x="23771" y="13241"/>
                </a:cubicBezTo>
                <a:cubicBezTo>
                  <a:pt x="23586" y="13136"/>
                  <a:pt x="23401" y="13021"/>
                  <a:pt x="23181" y="12916"/>
                </a:cubicBezTo>
                <a:cubicBezTo>
                  <a:pt x="23366" y="12106"/>
                  <a:pt x="23551" y="11304"/>
                  <a:pt x="23771" y="10494"/>
                </a:cubicBezTo>
                <a:close/>
                <a:moveTo>
                  <a:pt x="15187" y="9799"/>
                </a:moveTo>
                <a:cubicBezTo>
                  <a:pt x="15337" y="9940"/>
                  <a:pt x="15477" y="10125"/>
                  <a:pt x="15662" y="10274"/>
                </a:cubicBezTo>
                <a:cubicBezTo>
                  <a:pt x="15662" y="10310"/>
                  <a:pt x="15698" y="10310"/>
                  <a:pt x="15742" y="10345"/>
                </a:cubicBezTo>
                <a:cubicBezTo>
                  <a:pt x="15742" y="11481"/>
                  <a:pt x="15812" y="12581"/>
                  <a:pt x="15882" y="13682"/>
                </a:cubicBezTo>
                <a:cubicBezTo>
                  <a:pt x="15698" y="13541"/>
                  <a:pt x="15521" y="13356"/>
                  <a:pt x="15337" y="13171"/>
                </a:cubicBezTo>
                <a:cubicBezTo>
                  <a:pt x="15257" y="12070"/>
                  <a:pt x="15187" y="10935"/>
                  <a:pt x="15187" y="9799"/>
                </a:cubicBezTo>
                <a:close/>
                <a:moveTo>
                  <a:pt x="35031" y="12660"/>
                </a:moveTo>
                <a:cubicBezTo>
                  <a:pt x="35146" y="12766"/>
                  <a:pt x="35251" y="12845"/>
                  <a:pt x="35366" y="12916"/>
                </a:cubicBezTo>
                <a:cubicBezTo>
                  <a:pt x="34925" y="13171"/>
                  <a:pt x="34520" y="13391"/>
                  <a:pt x="34151" y="13682"/>
                </a:cubicBezTo>
                <a:cubicBezTo>
                  <a:pt x="34115" y="13611"/>
                  <a:pt x="34045" y="13576"/>
                  <a:pt x="34045" y="13505"/>
                </a:cubicBezTo>
                <a:cubicBezTo>
                  <a:pt x="34371" y="13206"/>
                  <a:pt x="34705" y="12916"/>
                  <a:pt x="35031" y="12660"/>
                </a:cubicBezTo>
                <a:close/>
                <a:moveTo>
                  <a:pt x="11595" y="9685"/>
                </a:moveTo>
                <a:cubicBezTo>
                  <a:pt x="11701" y="9799"/>
                  <a:pt x="11815" y="9869"/>
                  <a:pt x="11956" y="9984"/>
                </a:cubicBezTo>
                <a:cubicBezTo>
                  <a:pt x="12070" y="10054"/>
                  <a:pt x="12141" y="10125"/>
                  <a:pt x="12255" y="10204"/>
                </a:cubicBezTo>
                <a:cubicBezTo>
                  <a:pt x="12255" y="10785"/>
                  <a:pt x="12290" y="11375"/>
                  <a:pt x="12326" y="11965"/>
                </a:cubicBezTo>
                <a:cubicBezTo>
                  <a:pt x="12326" y="12546"/>
                  <a:pt x="12361" y="13171"/>
                  <a:pt x="12361" y="13761"/>
                </a:cubicBezTo>
                <a:cubicBezTo>
                  <a:pt x="12290" y="13682"/>
                  <a:pt x="12176" y="13576"/>
                  <a:pt x="12070" y="13505"/>
                </a:cubicBezTo>
                <a:cubicBezTo>
                  <a:pt x="11956" y="13426"/>
                  <a:pt x="11815" y="13356"/>
                  <a:pt x="11701" y="13241"/>
                </a:cubicBezTo>
                <a:cubicBezTo>
                  <a:pt x="11701" y="12660"/>
                  <a:pt x="11665" y="12035"/>
                  <a:pt x="11665" y="11410"/>
                </a:cubicBezTo>
                <a:cubicBezTo>
                  <a:pt x="11630" y="10864"/>
                  <a:pt x="11595" y="10274"/>
                  <a:pt x="11595" y="9685"/>
                </a:cubicBezTo>
                <a:close/>
                <a:moveTo>
                  <a:pt x="33931" y="12766"/>
                </a:moveTo>
                <a:lnTo>
                  <a:pt x="33931" y="12845"/>
                </a:lnTo>
                <a:lnTo>
                  <a:pt x="33931" y="13100"/>
                </a:lnTo>
                <a:cubicBezTo>
                  <a:pt x="33746" y="13321"/>
                  <a:pt x="33570" y="13541"/>
                  <a:pt x="33385" y="13796"/>
                </a:cubicBezTo>
                <a:cubicBezTo>
                  <a:pt x="33570" y="13426"/>
                  <a:pt x="33746" y="13100"/>
                  <a:pt x="33931" y="12766"/>
                </a:cubicBezTo>
                <a:close/>
                <a:moveTo>
                  <a:pt x="5617" y="9359"/>
                </a:moveTo>
                <a:cubicBezTo>
                  <a:pt x="5837" y="9500"/>
                  <a:pt x="6013" y="9649"/>
                  <a:pt x="6198" y="9799"/>
                </a:cubicBezTo>
                <a:cubicBezTo>
                  <a:pt x="6198" y="11155"/>
                  <a:pt x="6198" y="12511"/>
                  <a:pt x="6163" y="13866"/>
                </a:cubicBezTo>
                <a:cubicBezTo>
                  <a:pt x="5978" y="13726"/>
                  <a:pt x="5758" y="13576"/>
                  <a:pt x="5573" y="13461"/>
                </a:cubicBezTo>
                <a:cubicBezTo>
                  <a:pt x="5573" y="12070"/>
                  <a:pt x="5617" y="10715"/>
                  <a:pt x="5617" y="9359"/>
                </a:cubicBezTo>
                <a:close/>
                <a:moveTo>
                  <a:pt x="33420" y="13506"/>
                </a:moveTo>
                <a:lnTo>
                  <a:pt x="33420" y="13506"/>
                </a:lnTo>
                <a:cubicBezTo>
                  <a:pt x="33385" y="13646"/>
                  <a:pt x="33349" y="13761"/>
                  <a:pt x="33270" y="13902"/>
                </a:cubicBezTo>
                <a:cubicBezTo>
                  <a:pt x="33305" y="13761"/>
                  <a:pt x="33385" y="13646"/>
                  <a:pt x="33420" y="13506"/>
                </a:cubicBezTo>
                <a:close/>
                <a:moveTo>
                  <a:pt x="33015" y="11481"/>
                </a:moveTo>
                <a:cubicBezTo>
                  <a:pt x="33129" y="11665"/>
                  <a:pt x="33235" y="11850"/>
                  <a:pt x="33305" y="12070"/>
                </a:cubicBezTo>
                <a:cubicBezTo>
                  <a:pt x="33165" y="12731"/>
                  <a:pt x="32945" y="13391"/>
                  <a:pt x="32689" y="13981"/>
                </a:cubicBezTo>
                <a:lnTo>
                  <a:pt x="32689" y="13946"/>
                </a:lnTo>
                <a:cubicBezTo>
                  <a:pt x="32610" y="13761"/>
                  <a:pt x="32540" y="13611"/>
                  <a:pt x="32425" y="13461"/>
                </a:cubicBezTo>
                <a:cubicBezTo>
                  <a:pt x="32689" y="12845"/>
                  <a:pt x="32865" y="12185"/>
                  <a:pt x="33015" y="11481"/>
                </a:cubicBezTo>
                <a:close/>
                <a:moveTo>
                  <a:pt x="35401" y="12951"/>
                </a:moveTo>
                <a:cubicBezTo>
                  <a:pt x="35586" y="13065"/>
                  <a:pt x="35771" y="13136"/>
                  <a:pt x="35947" y="13206"/>
                </a:cubicBezTo>
                <a:cubicBezTo>
                  <a:pt x="35471" y="13426"/>
                  <a:pt x="34996" y="13682"/>
                  <a:pt x="34591" y="13981"/>
                </a:cubicBezTo>
                <a:cubicBezTo>
                  <a:pt x="34406" y="13866"/>
                  <a:pt x="34300" y="13796"/>
                  <a:pt x="34186" y="13726"/>
                </a:cubicBezTo>
                <a:cubicBezTo>
                  <a:pt x="34591" y="13426"/>
                  <a:pt x="34996" y="13171"/>
                  <a:pt x="35401" y="12951"/>
                </a:cubicBezTo>
                <a:close/>
                <a:moveTo>
                  <a:pt x="19703" y="10820"/>
                </a:moveTo>
                <a:cubicBezTo>
                  <a:pt x="20029" y="11040"/>
                  <a:pt x="20399" y="11304"/>
                  <a:pt x="20725" y="11525"/>
                </a:cubicBezTo>
                <a:cubicBezTo>
                  <a:pt x="20619" y="12440"/>
                  <a:pt x="20584" y="13321"/>
                  <a:pt x="20505" y="14201"/>
                </a:cubicBezTo>
                <a:cubicBezTo>
                  <a:pt x="20214" y="14016"/>
                  <a:pt x="19923" y="13831"/>
                  <a:pt x="19589" y="13611"/>
                </a:cubicBezTo>
                <a:cubicBezTo>
                  <a:pt x="19589" y="12766"/>
                  <a:pt x="19624" y="11921"/>
                  <a:pt x="19659" y="11040"/>
                </a:cubicBezTo>
                <a:cubicBezTo>
                  <a:pt x="19703" y="10970"/>
                  <a:pt x="19703" y="10899"/>
                  <a:pt x="19703" y="10820"/>
                </a:cubicBezTo>
                <a:close/>
                <a:moveTo>
                  <a:pt x="6277" y="9869"/>
                </a:moveTo>
                <a:cubicBezTo>
                  <a:pt x="6453" y="9984"/>
                  <a:pt x="6603" y="10125"/>
                  <a:pt x="6788" y="10274"/>
                </a:cubicBezTo>
                <a:lnTo>
                  <a:pt x="6788" y="11481"/>
                </a:lnTo>
                <a:lnTo>
                  <a:pt x="6788" y="14271"/>
                </a:lnTo>
                <a:cubicBezTo>
                  <a:pt x="6603" y="14166"/>
                  <a:pt x="6418" y="14016"/>
                  <a:pt x="6233" y="13902"/>
                </a:cubicBezTo>
                <a:cubicBezTo>
                  <a:pt x="6233" y="12546"/>
                  <a:pt x="6277" y="11190"/>
                  <a:pt x="6277" y="9869"/>
                </a:cubicBezTo>
                <a:close/>
                <a:moveTo>
                  <a:pt x="15777" y="10424"/>
                </a:moveTo>
                <a:cubicBezTo>
                  <a:pt x="15997" y="10644"/>
                  <a:pt x="16182" y="10820"/>
                  <a:pt x="16402" y="11040"/>
                </a:cubicBezTo>
                <a:cubicBezTo>
                  <a:pt x="16437" y="12106"/>
                  <a:pt x="16472" y="13206"/>
                  <a:pt x="16578" y="14271"/>
                </a:cubicBezTo>
                <a:cubicBezTo>
                  <a:pt x="16358" y="14087"/>
                  <a:pt x="16138" y="13946"/>
                  <a:pt x="15962" y="13761"/>
                </a:cubicBezTo>
                <a:cubicBezTo>
                  <a:pt x="15882" y="12660"/>
                  <a:pt x="15812" y="11525"/>
                  <a:pt x="15777" y="10424"/>
                </a:cubicBezTo>
                <a:close/>
                <a:moveTo>
                  <a:pt x="33931" y="13171"/>
                </a:moveTo>
                <a:cubicBezTo>
                  <a:pt x="33931" y="13285"/>
                  <a:pt x="33931" y="13391"/>
                  <a:pt x="33966" y="13461"/>
                </a:cubicBezTo>
                <a:cubicBezTo>
                  <a:pt x="33675" y="13726"/>
                  <a:pt x="33420" y="13981"/>
                  <a:pt x="33200" y="14271"/>
                </a:cubicBezTo>
                <a:cubicBezTo>
                  <a:pt x="33235" y="14201"/>
                  <a:pt x="33235" y="14122"/>
                  <a:pt x="33270" y="14051"/>
                </a:cubicBezTo>
                <a:cubicBezTo>
                  <a:pt x="33490" y="13761"/>
                  <a:pt x="33710" y="13461"/>
                  <a:pt x="33931" y="13171"/>
                </a:cubicBezTo>
                <a:close/>
                <a:moveTo>
                  <a:pt x="40683" y="11260"/>
                </a:moveTo>
                <a:cubicBezTo>
                  <a:pt x="41088" y="11410"/>
                  <a:pt x="41493" y="11560"/>
                  <a:pt x="41889" y="11665"/>
                </a:cubicBezTo>
                <a:cubicBezTo>
                  <a:pt x="41009" y="12185"/>
                  <a:pt x="39988" y="12475"/>
                  <a:pt x="38958" y="12801"/>
                </a:cubicBezTo>
                <a:cubicBezTo>
                  <a:pt x="37707" y="13171"/>
                  <a:pt x="36466" y="13541"/>
                  <a:pt x="35366" y="14271"/>
                </a:cubicBezTo>
                <a:cubicBezTo>
                  <a:pt x="35066" y="14166"/>
                  <a:pt x="34811" y="14087"/>
                  <a:pt x="34626" y="13981"/>
                </a:cubicBezTo>
                <a:cubicBezTo>
                  <a:pt x="35066" y="13682"/>
                  <a:pt x="35550" y="13426"/>
                  <a:pt x="36026" y="13241"/>
                </a:cubicBezTo>
                <a:cubicBezTo>
                  <a:pt x="36167" y="13285"/>
                  <a:pt x="36316" y="13321"/>
                  <a:pt x="36466" y="13356"/>
                </a:cubicBezTo>
                <a:cubicBezTo>
                  <a:pt x="36607" y="13391"/>
                  <a:pt x="36757" y="13426"/>
                  <a:pt x="36906" y="13461"/>
                </a:cubicBezTo>
                <a:lnTo>
                  <a:pt x="36942" y="13426"/>
                </a:lnTo>
                <a:cubicBezTo>
                  <a:pt x="36757" y="13356"/>
                  <a:pt x="36607" y="13321"/>
                  <a:pt x="36466" y="13285"/>
                </a:cubicBezTo>
                <a:cubicBezTo>
                  <a:pt x="36352" y="13241"/>
                  <a:pt x="36246" y="13206"/>
                  <a:pt x="36132" y="13206"/>
                </a:cubicBezTo>
                <a:cubicBezTo>
                  <a:pt x="36651" y="12951"/>
                  <a:pt x="37162" y="12766"/>
                  <a:pt x="37707" y="12581"/>
                </a:cubicBezTo>
                <a:cubicBezTo>
                  <a:pt x="37822" y="12625"/>
                  <a:pt x="37972" y="12660"/>
                  <a:pt x="38112" y="12695"/>
                </a:cubicBezTo>
                <a:cubicBezTo>
                  <a:pt x="38262" y="12731"/>
                  <a:pt x="38412" y="12801"/>
                  <a:pt x="38553" y="12845"/>
                </a:cubicBezTo>
                <a:lnTo>
                  <a:pt x="38588" y="12766"/>
                </a:lnTo>
                <a:cubicBezTo>
                  <a:pt x="38447" y="12731"/>
                  <a:pt x="38297" y="12695"/>
                  <a:pt x="38112" y="12660"/>
                </a:cubicBezTo>
                <a:cubicBezTo>
                  <a:pt x="38007" y="12625"/>
                  <a:pt x="37892" y="12581"/>
                  <a:pt x="37787" y="12546"/>
                </a:cubicBezTo>
                <a:cubicBezTo>
                  <a:pt x="37822" y="12546"/>
                  <a:pt x="37822" y="12511"/>
                  <a:pt x="37857" y="12511"/>
                </a:cubicBezTo>
                <a:cubicBezTo>
                  <a:pt x="38333" y="12326"/>
                  <a:pt x="38808" y="12185"/>
                  <a:pt x="39248" y="11965"/>
                </a:cubicBezTo>
                <a:cubicBezTo>
                  <a:pt x="39468" y="12035"/>
                  <a:pt x="39688" y="12106"/>
                  <a:pt x="39908" y="12185"/>
                </a:cubicBezTo>
                <a:cubicBezTo>
                  <a:pt x="40058" y="12220"/>
                  <a:pt x="40173" y="12255"/>
                  <a:pt x="40278" y="12290"/>
                </a:cubicBezTo>
                <a:lnTo>
                  <a:pt x="40278" y="12255"/>
                </a:lnTo>
                <a:cubicBezTo>
                  <a:pt x="40173" y="12220"/>
                  <a:pt x="40058" y="12185"/>
                  <a:pt x="39952" y="12141"/>
                </a:cubicBezTo>
                <a:cubicBezTo>
                  <a:pt x="39732" y="12070"/>
                  <a:pt x="39547" y="12000"/>
                  <a:pt x="39363" y="11921"/>
                </a:cubicBezTo>
                <a:cubicBezTo>
                  <a:pt x="39803" y="11745"/>
                  <a:pt x="40278" y="11525"/>
                  <a:pt x="40683" y="11260"/>
                </a:cubicBezTo>
                <a:close/>
                <a:moveTo>
                  <a:pt x="25091" y="11260"/>
                </a:moveTo>
                <a:cubicBezTo>
                  <a:pt x="25532" y="11525"/>
                  <a:pt x="25972" y="11780"/>
                  <a:pt x="26377" y="12035"/>
                </a:cubicBezTo>
                <a:cubicBezTo>
                  <a:pt x="26262" y="12405"/>
                  <a:pt x="26121" y="12766"/>
                  <a:pt x="26007" y="13136"/>
                </a:cubicBezTo>
                <a:cubicBezTo>
                  <a:pt x="25866" y="13541"/>
                  <a:pt x="25716" y="13902"/>
                  <a:pt x="25602" y="14307"/>
                </a:cubicBezTo>
                <a:cubicBezTo>
                  <a:pt x="25206" y="14087"/>
                  <a:pt x="24801" y="13831"/>
                  <a:pt x="24431" y="13611"/>
                </a:cubicBezTo>
                <a:cubicBezTo>
                  <a:pt x="24616" y="12845"/>
                  <a:pt x="24871" y="12035"/>
                  <a:pt x="25091" y="11260"/>
                </a:cubicBezTo>
                <a:close/>
                <a:moveTo>
                  <a:pt x="12290" y="10274"/>
                </a:moveTo>
                <a:cubicBezTo>
                  <a:pt x="12511" y="10459"/>
                  <a:pt x="12616" y="10600"/>
                  <a:pt x="12731" y="10785"/>
                </a:cubicBezTo>
                <a:cubicBezTo>
                  <a:pt x="12766" y="11304"/>
                  <a:pt x="12801" y="11815"/>
                  <a:pt x="12801" y="12290"/>
                </a:cubicBezTo>
                <a:cubicBezTo>
                  <a:pt x="12836" y="13021"/>
                  <a:pt x="12880" y="13726"/>
                  <a:pt x="12916" y="14421"/>
                </a:cubicBezTo>
                <a:cubicBezTo>
                  <a:pt x="12836" y="14342"/>
                  <a:pt x="12801" y="14307"/>
                  <a:pt x="12766" y="14236"/>
                </a:cubicBezTo>
                <a:cubicBezTo>
                  <a:pt x="12660" y="14087"/>
                  <a:pt x="12546" y="13981"/>
                  <a:pt x="12440" y="13831"/>
                </a:cubicBezTo>
                <a:cubicBezTo>
                  <a:pt x="12440" y="13206"/>
                  <a:pt x="12396" y="12581"/>
                  <a:pt x="12361" y="11965"/>
                </a:cubicBezTo>
                <a:cubicBezTo>
                  <a:pt x="12326" y="11410"/>
                  <a:pt x="12326" y="10820"/>
                  <a:pt x="12290" y="10274"/>
                </a:cubicBezTo>
                <a:close/>
                <a:moveTo>
                  <a:pt x="30004" y="11560"/>
                </a:moveTo>
                <a:cubicBezTo>
                  <a:pt x="30409" y="11815"/>
                  <a:pt x="30884" y="12106"/>
                  <a:pt x="31289" y="12405"/>
                </a:cubicBezTo>
                <a:cubicBezTo>
                  <a:pt x="31034" y="13100"/>
                  <a:pt x="30708" y="13796"/>
                  <a:pt x="30374" y="14421"/>
                </a:cubicBezTo>
                <a:cubicBezTo>
                  <a:pt x="29969" y="14122"/>
                  <a:pt x="29564" y="13831"/>
                  <a:pt x="29124" y="13576"/>
                </a:cubicBezTo>
                <a:cubicBezTo>
                  <a:pt x="29423" y="12916"/>
                  <a:pt x="29713" y="12255"/>
                  <a:pt x="29969" y="11560"/>
                </a:cubicBezTo>
                <a:close/>
                <a:moveTo>
                  <a:pt x="33349" y="12141"/>
                </a:moveTo>
                <a:cubicBezTo>
                  <a:pt x="33385" y="12290"/>
                  <a:pt x="33420" y="12475"/>
                  <a:pt x="33455" y="12625"/>
                </a:cubicBezTo>
                <a:cubicBezTo>
                  <a:pt x="33270" y="13285"/>
                  <a:pt x="33050" y="13866"/>
                  <a:pt x="32830" y="14491"/>
                </a:cubicBezTo>
                <a:cubicBezTo>
                  <a:pt x="32795" y="14342"/>
                  <a:pt x="32760" y="14236"/>
                  <a:pt x="32724" y="14087"/>
                </a:cubicBezTo>
                <a:cubicBezTo>
                  <a:pt x="32980" y="13461"/>
                  <a:pt x="33200" y="12845"/>
                  <a:pt x="33349" y="12141"/>
                </a:cubicBezTo>
                <a:close/>
                <a:moveTo>
                  <a:pt x="6858" y="10310"/>
                </a:moveTo>
                <a:cubicBezTo>
                  <a:pt x="7043" y="10459"/>
                  <a:pt x="7263" y="10600"/>
                  <a:pt x="7483" y="10750"/>
                </a:cubicBezTo>
                <a:lnTo>
                  <a:pt x="7483" y="13356"/>
                </a:lnTo>
                <a:lnTo>
                  <a:pt x="7483" y="14712"/>
                </a:lnTo>
                <a:cubicBezTo>
                  <a:pt x="7263" y="14562"/>
                  <a:pt x="7043" y="14456"/>
                  <a:pt x="6823" y="14307"/>
                </a:cubicBezTo>
                <a:cubicBezTo>
                  <a:pt x="6823" y="13356"/>
                  <a:pt x="6858" y="12405"/>
                  <a:pt x="6858" y="11481"/>
                </a:cubicBezTo>
                <a:lnTo>
                  <a:pt x="6858" y="10310"/>
                </a:lnTo>
                <a:close/>
                <a:moveTo>
                  <a:pt x="33490" y="12766"/>
                </a:moveTo>
                <a:lnTo>
                  <a:pt x="33490" y="13136"/>
                </a:lnTo>
                <a:cubicBezTo>
                  <a:pt x="33349" y="13541"/>
                  <a:pt x="33200" y="13946"/>
                  <a:pt x="33050" y="14342"/>
                </a:cubicBezTo>
                <a:lnTo>
                  <a:pt x="33015" y="14386"/>
                </a:lnTo>
                <a:cubicBezTo>
                  <a:pt x="32945" y="14491"/>
                  <a:pt x="32909" y="14606"/>
                  <a:pt x="32830" y="14712"/>
                </a:cubicBezTo>
                <a:lnTo>
                  <a:pt x="32830" y="14606"/>
                </a:lnTo>
                <a:cubicBezTo>
                  <a:pt x="33085" y="14016"/>
                  <a:pt x="33305" y="13391"/>
                  <a:pt x="33455" y="12766"/>
                </a:cubicBezTo>
                <a:close/>
                <a:moveTo>
                  <a:pt x="12803" y="10891"/>
                </a:moveTo>
                <a:cubicBezTo>
                  <a:pt x="12806" y="10899"/>
                  <a:pt x="12814" y="10899"/>
                  <a:pt x="12836" y="10899"/>
                </a:cubicBezTo>
                <a:cubicBezTo>
                  <a:pt x="12916" y="11040"/>
                  <a:pt x="13021" y="11155"/>
                  <a:pt x="13136" y="11340"/>
                </a:cubicBezTo>
                <a:cubicBezTo>
                  <a:pt x="13136" y="11701"/>
                  <a:pt x="13171" y="12070"/>
                  <a:pt x="13171" y="12405"/>
                </a:cubicBezTo>
                <a:cubicBezTo>
                  <a:pt x="13171" y="13171"/>
                  <a:pt x="13206" y="13981"/>
                  <a:pt x="13206" y="14747"/>
                </a:cubicBezTo>
                <a:cubicBezTo>
                  <a:pt x="13136" y="14676"/>
                  <a:pt x="13021" y="14562"/>
                  <a:pt x="12951" y="14491"/>
                </a:cubicBezTo>
                <a:cubicBezTo>
                  <a:pt x="12951" y="13761"/>
                  <a:pt x="12916" y="13021"/>
                  <a:pt x="12880" y="12290"/>
                </a:cubicBezTo>
                <a:cubicBezTo>
                  <a:pt x="12837" y="11824"/>
                  <a:pt x="12836" y="11358"/>
                  <a:pt x="12803" y="10891"/>
                </a:cubicBezTo>
                <a:close/>
                <a:moveTo>
                  <a:pt x="16472" y="11120"/>
                </a:moveTo>
                <a:lnTo>
                  <a:pt x="16472" y="11120"/>
                </a:lnTo>
                <a:cubicBezTo>
                  <a:pt x="16657" y="11304"/>
                  <a:pt x="16877" y="11525"/>
                  <a:pt x="17062" y="11701"/>
                </a:cubicBezTo>
                <a:cubicBezTo>
                  <a:pt x="17097" y="12731"/>
                  <a:pt x="17168" y="13761"/>
                  <a:pt x="17282" y="14782"/>
                </a:cubicBezTo>
                <a:cubicBezTo>
                  <a:pt x="17062" y="14641"/>
                  <a:pt x="16842" y="14491"/>
                  <a:pt x="16622" y="14307"/>
                </a:cubicBezTo>
                <a:cubicBezTo>
                  <a:pt x="16543" y="13241"/>
                  <a:pt x="16472" y="12185"/>
                  <a:pt x="16472" y="11120"/>
                </a:cubicBezTo>
                <a:close/>
                <a:moveTo>
                  <a:pt x="20804" y="11560"/>
                </a:moveTo>
                <a:cubicBezTo>
                  <a:pt x="21165" y="11780"/>
                  <a:pt x="21535" y="12000"/>
                  <a:pt x="21940" y="12255"/>
                </a:cubicBezTo>
                <a:cubicBezTo>
                  <a:pt x="21790" y="13100"/>
                  <a:pt x="21684" y="13981"/>
                  <a:pt x="21570" y="14861"/>
                </a:cubicBezTo>
                <a:cubicBezTo>
                  <a:pt x="21244" y="14641"/>
                  <a:pt x="20910" y="14456"/>
                  <a:pt x="20584" y="14236"/>
                </a:cubicBezTo>
                <a:cubicBezTo>
                  <a:pt x="20619" y="13356"/>
                  <a:pt x="20689" y="12440"/>
                  <a:pt x="20804" y="11560"/>
                </a:cubicBezTo>
                <a:close/>
                <a:moveTo>
                  <a:pt x="33966" y="13541"/>
                </a:moveTo>
                <a:cubicBezTo>
                  <a:pt x="34010" y="13611"/>
                  <a:pt x="34045" y="13646"/>
                  <a:pt x="34115" y="13726"/>
                </a:cubicBezTo>
                <a:cubicBezTo>
                  <a:pt x="33790" y="13981"/>
                  <a:pt x="33455" y="14271"/>
                  <a:pt x="33165" y="14606"/>
                </a:cubicBezTo>
                <a:cubicBezTo>
                  <a:pt x="33085" y="14676"/>
                  <a:pt x="33015" y="14782"/>
                  <a:pt x="32980" y="14861"/>
                </a:cubicBezTo>
                <a:lnTo>
                  <a:pt x="32980" y="14782"/>
                </a:lnTo>
                <a:cubicBezTo>
                  <a:pt x="33015" y="14676"/>
                  <a:pt x="33050" y="14562"/>
                  <a:pt x="33129" y="14456"/>
                </a:cubicBezTo>
                <a:cubicBezTo>
                  <a:pt x="33385" y="14122"/>
                  <a:pt x="33675" y="13796"/>
                  <a:pt x="33966" y="13541"/>
                </a:cubicBezTo>
                <a:close/>
                <a:moveTo>
                  <a:pt x="32945" y="14896"/>
                </a:moveTo>
                <a:cubicBezTo>
                  <a:pt x="32909" y="14896"/>
                  <a:pt x="32909" y="14932"/>
                  <a:pt x="32909" y="14932"/>
                </a:cubicBezTo>
                <a:cubicBezTo>
                  <a:pt x="32909" y="14896"/>
                  <a:pt x="32909" y="14896"/>
                  <a:pt x="32945" y="14896"/>
                </a:cubicBezTo>
                <a:close/>
                <a:moveTo>
                  <a:pt x="26447" y="12070"/>
                </a:moveTo>
                <a:cubicBezTo>
                  <a:pt x="26447" y="12106"/>
                  <a:pt x="26482" y="12106"/>
                  <a:pt x="26526" y="12141"/>
                </a:cubicBezTo>
                <a:cubicBezTo>
                  <a:pt x="26817" y="12326"/>
                  <a:pt x="27143" y="12511"/>
                  <a:pt x="27548" y="12731"/>
                </a:cubicBezTo>
                <a:cubicBezTo>
                  <a:pt x="27583" y="12731"/>
                  <a:pt x="27627" y="12766"/>
                  <a:pt x="27662" y="12801"/>
                </a:cubicBezTo>
                <a:cubicBezTo>
                  <a:pt x="27442" y="13321"/>
                  <a:pt x="27222" y="13866"/>
                  <a:pt x="27002" y="14386"/>
                </a:cubicBezTo>
                <a:cubicBezTo>
                  <a:pt x="26923" y="14562"/>
                  <a:pt x="26852" y="14782"/>
                  <a:pt x="26747" y="14967"/>
                </a:cubicBezTo>
                <a:cubicBezTo>
                  <a:pt x="26377" y="14747"/>
                  <a:pt x="26042" y="14562"/>
                  <a:pt x="25752" y="14421"/>
                </a:cubicBezTo>
                <a:cubicBezTo>
                  <a:pt x="25716" y="14386"/>
                  <a:pt x="25681" y="14342"/>
                  <a:pt x="25646" y="14342"/>
                </a:cubicBezTo>
                <a:cubicBezTo>
                  <a:pt x="25787" y="13946"/>
                  <a:pt x="25901" y="13541"/>
                  <a:pt x="26042" y="13171"/>
                </a:cubicBezTo>
                <a:cubicBezTo>
                  <a:pt x="26192" y="12801"/>
                  <a:pt x="26306" y="12440"/>
                  <a:pt x="26447" y="12070"/>
                </a:cubicBezTo>
                <a:close/>
                <a:moveTo>
                  <a:pt x="32795" y="14712"/>
                </a:moveTo>
                <a:lnTo>
                  <a:pt x="32795" y="14826"/>
                </a:lnTo>
                <a:cubicBezTo>
                  <a:pt x="32724" y="14861"/>
                  <a:pt x="32689" y="14932"/>
                  <a:pt x="32645" y="15002"/>
                </a:cubicBezTo>
                <a:cubicBezTo>
                  <a:pt x="32689" y="14896"/>
                  <a:pt x="32724" y="14826"/>
                  <a:pt x="32795" y="14712"/>
                </a:cubicBezTo>
                <a:close/>
                <a:moveTo>
                  <a:pt x="7519" y="10785"/>
                </a:moveTo>
                <a:cubicBezTo>
                  <a:pt x="7668" y="10899"/>
                  <a:pt x="7818" y="11005"/>
                  <a:pt x="7994" y="11120"/>
                </a:cubicBezTo>
                <a:cubicBezTo>
                  <a:pt x="8038" y="11155"/>
                  <a:pt x="8109" y="11190"/>
                  <a:pt x="8144" y="11225"/>
                </a:cubicBezTo>
                <a:lnTo>
                  <a:pt x="8144" y="11745"/>
                </a:lnTo>
                <a:lnTo>
                  <a:pt x="8144" y="15117"/>
                </a:lnTo>
                <a:cubicBezTo>
                  <a:pt x="8038" y="15046"/>
                  <a:pt x="7959" y="15002"/>
                  <a:pt x="7853" y="14932"/>
                </a:cubicBezTo>
                <a:cubicBezTo>
                  <a:pt x="7739" y="14861"/>
                  <a:pt x="7633" y="14826"/>
                  <a:pt x="7519" y="14747"/>
                </a:cubicBezTo>
                <a:lnTo>
                  <a:pt x="7519" y="13356"/>
                </a:lnTo>
                <a:lnTo>
                  <a:pt x="7519" y="10785"/>
                </a:lnTo>
                <a:close/>
                <a:moveTo>
                  <a:pt x="13206" y="11410"/>
                </a:moveTo>
                <a:cubicBezTo>
                  <a:pt x="13276" y="11481"/>
                  <a:pt x="13356" y="11560"/>
                  <a:pt x="13426" y="11665"/>
                </a:cubicBezTo>
                <a:cubicBezTo>
                  <a:pt x="13461" y="11701"/>
                  <a:pt x="13497" y="11745"/>
                  <a:pt x="13541" y="11780"/>
                </a:cubicBezTo>
                <a:cubicBezTo>
                  <a:pt x="13576" y="12326"/>
                  <a:pt x="13611" y="12845"/>
                  <a:pt x="13646" y="13391"/>
                </a:cubicBezTo>
                <a:cubicBezTo>
                  <a:pt x="13681" y="13981"/>
                  <a:pt x="13717" y="14562"/>
                  <a:pt x="13761" y="15152"/>
                </a:cubicBezTo>
                <a:cubicBezTo>
                  <a:pt x="13576" y="15046"/>
                  <a:pt x="13426" y="14932"/>
                  <a:pt x="13276" y="14826"/>
                </a:cubicBezTo>
                <a:cubicBezTo>
                  <a:pt x="13241" y="14016"/>
                  <a:pt x="13241" y="13206"/>
                  <a:pt x="13206" y="12405"/>
                </a:cubicBezTo>
                <a:lnTo>
                  <a:pt x="13206" y="11410"/>
                </a:lnTo>
                <a:close/>
                <a:moveTo>
                  <a:pt x="34151" y="13761"/>
                </a:moveTo>
                <a:cubicBezTo>
                  <a:pt x="34230" y="13831"/>
                  <a:pt x="34371" y="13902"/>
                  <a:pt x="34520" y="14016"/>
                </a:cubicBezTo>
                <a:cubicBezTo>
                  <a:pt x="34186" y="14236"/>
                  <a:pt x="33860" y="14491"/>
                  <a:pt x="33570" y="14782"/>
                </a:cubicBezTo>
                <a:cubicBezTo>
                  <a:pt x="33455" y="14932"/>
                  <a:pt x="33349" y="15046"/>
                  <a:pt x="33270" y="15152"/>
                </a:cubicBezTo>
                <a:cubicBezTo>
                  <a:pt x="33129" y="15081"/>
                  <a:pt x="33015" y="15002"/>
                  <a:pt x="32980" y="14932"/>
                </a:cubicBezTo>
                <a:lnTo>
                  <a:pt x="32980" y="14896"/>
                </a:lnTo>
                <a:cubicBezTo>
                  <a:pt x="33050" y="14826"/>
                  <a:pt x="33129" y="14747"/>
                  <a:pt x="33200" y="14641"/>
                </a:cubicBezTo>
                <a:cubicBezTo>
                  <a:pt x="33490" y="14307"/>
                  <a:pt x="33825" y="14016"/>
                  <a:pt x="34151" y="13761"/>
                </a:cubicBezTo>
                <a:close/>
                <a:moveTo>
                  <a:pt x="17133" y="11780"/>
                </a:moveTo>
                <a:lnTo>
                  <a:pt x="17133" y="11780"/>
                </a:lnTo>
                <a:cubicBezTo>
                  <a:pt x="17317" y="11921"/>
                  <a:pt x="17538" y="12106"/>
                  <a:pt x="17722" y="12290"/>
                </a:cubicBezTo>
                <a:cubicBezTo>
                  <a:pt x="17793" y="13285"/>
                  <a:pt x="17863" y="14271"/>
                  <a:pt x="17978" y="15266"/>
                </a:cubicBezTo>
                <a:cubicBezTo>
                  <a:pt x="17758" y="15117"/>
                  <a:pt x="17538" y="14967"/>
                  <a:pt x="17317" y="14826"/>
                </a:cubicBezTo>
                <a:cubicBezTo>
                  <a:pt x="17238" y="13796"/>
                  <a:pt x="17168" y="12766"/>
                  <a:pt x="17133" y="11780"/>
                </a:cubicBezTo>
                <a:close/>
                <a:moveTo>
                  <a:pt x="660" y="10679"/>
                </a:moveTo>
                <a:cubicBezTo>
                  <a:pt x="881" y="10750"/>
                  <a:pt x="1065" y="10820"/>
                  <a:pt x="1285" y="10899"/>
                </a:cubicBezTo>
                <a:cubicBezTo>
                  <a:pt x="1285" y="12361"/>
                  <a:pt x="1285" y="13866"/>
                  <a:pt x="1321" y="15372"/>
                </a:cubicBezTo>
                <a:cubicBezTo>
                  <a:pt x="1101" y="15266"/>
                  <a:pt x="881" y="15187"/>
                  <a:pt x="660" y="15117"/>
                </a:cubicBezTo>
                <a:lnTo>
                  <a:pt x="660" y="10679"/>
                </a:lnTo>
                <a:close/>
                <a:moveTo>
                  <a:pt x="31325" y="12440"/>
                </a:moveTo>
                <a:cubicBezTo>
                  <a:pt x="31730" y="12766"/>
                  <a:pt x="32099" y="13100"/>
                  <a:pt x="32355" y="13461"/>
                </a:cubicBezTo>
                <a:cubicBezTo>
                  <a:pt x="32099" y="14166"/>
                  <a:pt x="31765" y="14826"/>
                  <a:pt x="31404" y="15442"/>
                </a:cubicBezTo>
                <a:cubicBezTo>
                  <a:pt x="31149" y="15081"/>
                  <a:pt x="30814" y="14782"/>
                  <a:pt x="30409" y="14456"/>
                </a:cubicBezTo>
                <a:cubicBezTo>
                  <a:pt x="30779" y="13831"/>
                  <a:pt x="31069" y="13136"/>
                  <a:pt x="31325" y="12440"/>
                </a:cubicBezTo>
                <a:close/>
                <a:moveTo>
                  <a:pt x="34591" y="14016"/>
                </a:moveTo>
                <a:cubicBezTo>
                  <a:pt x="34776" y="14122"/>
                  <a:pt x="34996" y="14201"/>
                  <a:pt x="35330" y="14307"/>
                </a:cubicBezTo>
                <a:cubicBezTo>
                  <a:pt x="34996" y="14527"/>
                  <a:pt x="34670" y="14782"/>
                  <a:pt x="34371" y="15081"/>
                </a:cubicBezTo>
                <a:cubicBezTo>
                  <a:pt x="34265" y="15187"/>
                  <a:pt x="34151" y="15337"/>
                  <a:pt x="34045" y="15442"/>
                </a:cubicBezTo>
                <a:cubicBezTo>
                  <a:pt x="33710" y="15372"/>
                  <a:pt x="33490" y="15301"/>
                  <a:pt x="33305" y="15187"/>
                </a:cubicBezTo>
                <a:cubicBezTo>
                  <a:pt x="33420" y="15081"/>
                  <a:pt x="33526" y="14967"/>
                  <a:pt x="33640" y="14826"/>
                </a:cubicBezTo>
                <a:cubicBezTo>
                  <a:pt x="33931" y="14527"/>
                  <a:pt x="34230" y="14271"/>
                  <a:pt x="34591" y="14016"/>
                </a:cubicBezTo>
                <a:close/>
                <a:moveTo>
                  <a:pt x="8214" y="11260"/>
                </a:moveTo>
                <a:cubicBezTo>
                  <a:pt x="8434" y="11410"/>
                  <a:pt x="8654" y="11525"/>
                  <a:pt x="8875" y="11665"/>
                </a:cubicBezTo>
                <a:cubicBezTo>
                  <a:pt x="8875" y="12916"/>
                  <a:pt x="8875" y="14201"/>
                  <a:pt x="8839" y="15486"/>
                </a:cubicBezTo>
                <a:cubicBezTo>
                  <a:pt x="8619" y="15372"/>
                  <a:pt x="8434" y="15266"/>
                  <a:pt x="8214" y="15152"/>
                </a:cubicBezTo>
                <a:lnTo>
                  <a:pt x="8214" y="11745"/>
                </a:lnTo>
                <a:lnTo>
                  <a:pt x="8214" y="11260"/>
                </a:lnTo>
                <a:close/>
                <a:moveTo>
                  <a:pt x="21975" y="12290"/>
                </a:moveTo>
                <a:cubicBezTo>
                  <a:pt x="22380" y="12511"/>
                  <a:pt x="22741" y="12731"/>
                  <a:pt x="23146" y="12951"/>
                </a:cubicBezTo>
                <a:cubicBezTo>
                  <a:pt x="22961" y="13796"/>
                  <a:pt x="22785" y="14641"/>
                  <a:pt x="22670" y="15486"/>
                </a:cubicBezTo>
                <a:cubicBezTo>
                  <a:pt x="22345" y="15266"/>
                  <a:pt x="21975" y="15081"/>
                  <a:pt x="21640" y="14896"/>
                </a:cubicBezTo>
                <a:cubicBezTo>
                  <a:pt x="21719" y="14016"/>
                  <a:pt x="21825" y="13136"/>
                  <a:pt x="21975" y="12290"/>
                </a:cubicBezTo>
                <a:close/>
                <a:moveTo>
                  <a:pt x="13611" y="11815"/>
                </a:moveTo>
                <a:lnTo>
                  <a:pt x="13611" y="11815"/>
                </a:lnTo>
                <a:cubicBezTo>
                  <a:pt x="13796" y="12000"/>
                  <a:pt x="14016" y="12141"/>
                  <a:pt x="14236" y="12326"/>
                </a:cubicBezTo>
                <a:cubicBezTo>
                  <a:pt x="14236" y="12326"/>
                  <a:pt x="14271" y="12361"/>
                  <a:pt x="14307" y="12361"/>
                </a:cubicBezTo>
                <a:cubicBezTo>
                  <a:pt x="14307" y="12880"/>
                  <a:pt x="14342" y="13356"/>
                  <a:pt x="14377" y="13866"/>
                </a:cubicBezTo>
                <a:cubicBezTo>
                  <a:pt x="14421" y="14386"/>
                  <a:pt x="14491" y="14932"/>
                  <a:pt x="14527" y="15442"/>
                </a:cubicBezTo>
                <a:lnTo>
                  <a:pt x="14527" y="15557"/>
                </a:lnTo>
                <a:cubicBezTo>
                  <a:pt x="14491" y="15522"/>
                  <a:pt x="14456" y="15522"/>
                  <a:pt x="14421" y="15486"/>
                </a:cubicBezTo>
                <a:cubicBezTo>
                  <a:pt x="14236" y="15372"/>
                  <a:pt x="14016" y="15301"/>
                  <a:pt x="13796" y="15187"/>
                </a:cubicBezTo>
                <a:cubicBezTo>
                  <a:pt x="13796" y="14562"/>
                  <a:pt x="13761" y="13981"/>
                  <a:pt x="13717" y="13391"/>
                </a:cubicBezTo>
                <a:cubicBezTo>
                  <a:pt x="13681" y="12880"/>
                  <a:pt x="13646" y="12361"/>
                  <a:pt x="13611" y="11815"/>
                </a:cubicBezTo>
                <a:close/>
                <a:moveTo>
                  <a:pt x="1356" y="10935"/>
                </a:moveTo>
                <a:cubicBezTo>
                  <a:pt x="1576" y="11040"/>
                  <a:pt x="1796" y="11120"/>
                  <a:pt x="1981" y="11225"/>
                </a:cubicBezTo>
                <a:cubicBezTo>
                  <a:pt x="2016" y="12731"/>
                  <a:pt x="2016" y="14201"/>
                  <a:pt x="2016" y="15662"/>
                </a:cubicBezTo>
                <a:cubicBezTo>
                  <a:pt x="1796" y="15557"/>
                  <a:pt x="1576" y="15486"/>
                  <a:pt x="1356" y="15372"/>
                </a:cubicBezTo>
                <a:lnTo>
                  <a:pt x="1356" y="10935"/>
                </a:lnTo>
                <a:close/>
                <a:moveTo>
                  <a:pt x="27733" y="12801"/>
                </a:moveTo>
                <a:cubicBezTo>
                  <a:pt x="28138" y="13065"/>
                  <a:pt x="28613" y="13321"/>
                  <a:pt x="29053" y="13576"/>
                </a:cubicBezTo>
                <a:cubicBezTo>
                  <a:pt x="28727" y="14307"/>
                  <a:pt x="28358" y="14967"/>
                  <a:pt x="28023" y="15662"/>
                </a:cubicBezTo>
                <a:cubicBezTo>
                  <a:pt x="27627" y="15407"/>
                  <a:pt x="27187" y="15187"/>
                  <a:pt x="26817" y="15002"/>
                </a:cubicBezTo>
                <a:cubicBezTo>
                  <a:pt x="26887" y="14782"/>
                  <a:pt x="26967" y="14606"/>
                  <a:pt x="27037" y="14421"/>
                </a:cubicBezTo>
                <a:cubicBezTo>
                  <a:pt x="27292" y="13866"/>
                  <a:pt x="27512" y="13356"/>
                  <a:pt x="27733" y="12801"/>
                </a:cubicBezTo>
                <a:close/>
                <a:moveTo>
                  <a:pt x="17793" y="12326"/>
                </a:moveTo>
                <a:cubicBezTo>
                  <a:pt x="17943" y="12475"/>
                  <a:pt x="18083" y="12581"/>
                  <a:pt x="18233" y="12695"/>
                </a:cubicBezTo>
                <a:cubicBezTo>
                  <a:pt x="18304" y="12766"/>
                  <a:pt x="18383" y="12801"/>
                  <a:pt x="18453" y="12880"/>
                </a:cubicBezTo>
                <a:cubicBezTo>
                  <a:pt x="18488" y="13831"/>
                  <a:pt x="18524" y="14782"/>
                  <a:pt x="18638" y="15706"/>
                </a:cubicBezTo>
                <a:cubicBezTo>
                  <a:pt x="18418" y="15557"/>
                  <a:pt x="18233" y="15442"/>
                  <a:pt x="18013" y="15301"/>
                </a:cubicBezTo>
                <a:cubicBezTo>
                  <a:pt x="17943" y="14342"/>
                  <a:pt x="17828" y="13356"/>
                  <a:pt x="17793" y="12326"/>
                </a:cubicBezTo>
                <a:close/>
                <a:moveTo>
                  <a:pt x="32760" y="14967"/>
                </a:moveTo>
                <a:lnTo>
                  <a:pt x="32760" y="15002"/>
                </a:lnTo>
                <a:cubicBezTo>
                  <a:pt x="32689" y="15152"/>
                  <a:pt x="32610" y="15301"/>
                  <a:pt x="32575" y="15442"/>
                </a:cubicBezTo>
                <a:cubicBezTo>
                  <a:pt x="32504" y="15522"/>
                  <a:pt x="32469" y="15592"/>
                  <a:pt x="32390" y="15706"/>
                </a:cubicBezTo>
                <a:cubicBezTo>
                  <a:pt x="32540" y="15442"/>
                  <a:pt x="32645" y="15187"/>
                  <a:pt x="32760" y="14967"/>
                </a:cubicBezTo>
                <a:close/>
                <a:moveTo>
                  <a:pt x="14342" y="12405"/>
                </a:moveTo>
                <a:cubicBezTo>
                  <a:pt x="14491" y="12511"/>
                  <a:pt x="14641" y="12625"/>
                  <a:pt x="14782" y="12766"/>
                </a:cubicBezTo>
                <a:cubicBezTo>
                  <a:pt x="14817" y="13206"/>
                  <a:pt x="14861" y="13682"/>
                  <a:pt x="14896" y="14166"/>
                </a:cubicBezTo>
                <a:cubicBezTo>
                  <a:pt x="14932" y="14712"/>
                  <a:pt x="15002" y="15266"/>
                  <a:pt x="15037" y="15812"/>
                </a:cubicBezTo>
                <a:cubicBezTo>
                  <a:pt x="14896" y="15706"/>
                  <a:pt x="14747" y="15627"/>
                  <a:pt x="14597" y="15557"/>
                </a:cubicBezTo>
                <a:lnTo>
                  <a:pt x="14597" y="15442"/>
                </a:lnTo>
                <a:cubicBezTo>
                  <a:pt x="14527" y="14932"/>
                  <a:pt x="14491" y="14386"/>
                  <a:pt x="14456" y="13831"/>
                </a:cubicBezTo>
                <a:cubicBezTo>
                  <a:pt x="14421" y="13356"/>
                  <a:pt x="14377" y="12880"/>
                  <a:pt x="14342" y="12405"/>
                </a:cubicBezTo>
                <a:close/>
                <a:moveTo>
                  <a:pt x="8919" y="11701"/>
                </a:moveTo>
                <a:cubicBezTo>
                  <a:pt x="9139" y="11815"/>
                  <a:pt x="9359" y="11965"/>
                  <a:pt x="9579" y="12070"/>
                </a:cubicBezTo>
                <a:lnTo>
                  <a:pt x="9579" y="15847"/>
                </a:lnTo>
                <a:lnTo>
                  <a:pt x="8919" y="15522"/>
                </a:lnTo>
                <a:lnTo>
                  <a:pt x="8919" y="11701"/>
                </a:lnTo>
                <a:close/>
                <a:moveTo>
                  <a:pt x="32390" y="13541"/>
                </a:moveTo>
                <a:cubicBezTo>
                  <a:pt x="32504" y="13646"/>
                  <a:pt x="32575" y="13796"/>
                  <a:pt x="32610" y="13946"/>
                </a:cubicBezTo>
                <a:cubicBezTo>
                  <a:pt x="32645" y="13981"/>
                  <a:pt x="32645" y="14051"/>
                  <a:pt x="32645" y="14087"/>
                </a:cubicBezTo>
                <a:cubicBezTo>
                  <a:pt x="32390" y="14712"/>
                  <a:pt x="32064" y="15337"/>
                  <a:pt x="31730" y="15962"/>
                </a:cubicBezTo>
                <a:cubicBezTo>
                  <a:pt x="31659" y="15777"/>
                  <a:pt x="31545" y="15627"/>
                  <a:pt x="31439" y="15486"/>
                </a:cubicBezTo>
                <a:cubicBezTo>
                  <a:pt x="31809" y="14861"/>
                  <a:pt x="32135" y="14201"/>
                  <a:pt x="32390" y="13541"/>
                </a:cubicBezTo>
                <a:close/>
                <a:moveTo>
                  <a:pt x="2051" y="11260"/>
                </a:moveTo>
                <a:lnTo>
                  <a:pt x="2051" y="11260"/>
                </a:lnTo>
                <a:cubicBezTo>
                  <a:pt x="2272" y="11375"/>
                  <a:pt x="2456" y="11481"/>
                  <a:pt x="2677" y="11595"/>
                </a:cubicBezTo>
                <a:cubicBezTo>
                  <a:pt x="2677" y="13065"/>
                  <a:pt x="2677" y="14527"/>
                  <a:pt x="2712" y="15997"/>
                </a:cubicBezTo>
                <a:cubicBezTo>
                  <a:pt x="2492" y="15883"/>
                  <a:pt x="2316" y="15777"/>
                  <a:pt x="2095" y="15706"/>
                </a:cubicBezTo>
                <a:cubicBezTo>
                  <a:pt x="2051" y="14236"/>
                  <a:pt x="2051" y="12731"/>
                  <a:pt x="2051" y="11260"/>
                </a:cubicBezTo>
                <a:close/>
                <a:moveTo>
                  <a:pt x="23181" y="12986"/>
                </a:moveTo>
                <a:cubicBezTo>
                  <a:pt x="23366" y="13100"/>
                  <a:pt x="23551" y="13206"/>
                  <a:pt x="23771" y="13321"/>
                </a:cubicBezTo>
                <a:cubicBezTo>
                  <a:pt x="23956" y="13426"/>
                  <a:pt x="24141" y="13541"/>
                  <a:pt x="24361" y="13646"/>
                </a:cubicBezTo>
                <a:cubicBezTo>
                  <a:pt x="24141" y="14456"/>
                  <a:pt x="23920" y="15266"/>
                  <a:pt x="23736" y="16067"/>
                </a:cubicBezTo>
                <a:cubicBezTo>
                  <a:pt x="23445" y="15927"/>
                  <a:pt x="23181" y="15742"/>
                  <a:pt x="22890" y="15592"/>
                </a:cubicBezTo>
                <a:cubicBezTo>
                  <a:pt x="22820" y="15557"/>
                  <a:pt x="22785" y="15522"/>
                  <a:pt x="22706" y="15486"/>
                </a:cubicBezTo>
                <a:cubicBezTo>
                  <a:pt x="22855" y="14676"/>
                  <a:pt x="23005" y="13831"/>
                  <a:pt x="23181" y="12986"/>
                </a:cubicBezTo>
                <a:close/>
                <a:moveTo>
                  <a:pt x="14861" y="12801"/>
                </a:moveTo>
                <a:lnTo>
                  <a:pt x="15002" y="12951"/>
                </a:lnTo>
                <a:cubicBezTo>
                  <a:pt x="15117" y="13065"/>
                  <a:pt x="15187" y="13136"/>
                  <a:pt x="15257" y="13206"/>
                </a:cubicBezTo>
                <a:cubicBezTo>
                  <a:pt x="15301" y="13726"/>
                  <a:pt x="15337" y="14236"/>
                  <a:pt x="15372" y="14747"/>
                </a:cubicBezTo>
                <a:cubicBezTo>
                  <a:pt x="15407" y="15187"/>
                  <a:pt x="15477" y="15662"/>
                  <a:pt x="15521" y="16103"/>
                </a:cubicBezTo>
                <a:cubicBezTo>
                  <a:pt x="15521" y="16103"/>
                  <a:pt x="15477" y="16067"/>
                  <a:pt x="15442" y="16032"/>
                </a:cubicBezTo>
                <a:cubicBezTo>
                  <a:pt x="15337" y="15962"/>
                  <a:pt x="15222" y="15883"/>
                  <a:pt x="15117" y="15847"/>
                </a:cubicBezTo>
                <a:lnTo>
                  <a:pt x="15117" y="15812"/>
                </a:lnTo>
                <a:cubicBezTo>
                  <a:pt x="15037" y="15266"/>
                  <a:pt x="14967" y="14712"/>
                  <a:pt x="14932" y="14166"/>
                </a:cubicBezTo>
                <a:cubicBezTo>
                  <a:pt x="14896" y="13682"/>
                  <a:pt x="14861" y="13241"/>
                  <a:pt x="14861" y="12801"/>
                </a:cubicBezTo>
                <a:close/>
                <a:moveTo>
                  <a:pt x="9614" y="12106"/>
                </a:moveTo>
                <a:cubicBezTo>
                  <a:pt x="9684" y="12141"/>
                  <a:pt x="9799" y="12185"/>
                  <a:pt x="9869" y="12255"/>
                </a:cubicBezTo>
                <a:cubicBezTo>
                  <a:pt x="9975" y="12290"/>
                  <a:pt x="10089" y="12361"/>
                  <a:pt x="10195" y="12440"/>
                </a:cubicBezTo>
                <a:cubicBezTo>
                  <a:pt x="10239" y="12660"/>
                  <a:pt x="10239" y="12880"/>
                  <a:pt x="10239" y="13100"/>
                </a:cubicBezTo>
                <a:cubicBezTo>
                  <a:pt x="10239" y="14122"/>
                  <a:pt x="10239" y="15152"/>
                  <a:pt x="10274" y="16217"/>
                </a:cubicBezTo>
                <a:lnTo>
                  <a:pt x="9614" y="15883"/>
                </a:lnTo>
                <a:lnTo>
                  <a:pt x="9614" y="12106"/>
                </a:lnTo>
                <a:close/>
                <a:moveTo>
                  <a:pt x="18524" y="12916"/>
                </a:moveTo>
                <a:lnTo>
                  <a:pt x="18524" y="12916"/>
                </a:lnTo>
                <a:cubicBezTo>
                  <a:pt x="18858" y="13171"/>
                  <a:pt x="19184" y="13426"/>
                  <a:pt x="19554" y="13646"/>
                </a:cubicBezTo>
                <a:cubicBezTo>
                  <a:pt x="19554" y="14527"/>
                  <a:pt x="19589" y="15407"/>
                  <a:pt x="19624" y="16287"/>
                </a:cubicBezTo>
                <a:cubicBezTo>
                  <a:pt x="19298" y="16103"/>
                  <a:pt x="18999" y="15927"/>
                  <a:pt x="18673" y="15742"/>
                </a:cubicBezTo>
                <a:cubicBezTo>
                  <a:pt x="18603" y="14826"/>
                  <a:pt x="18524" y="13866"/>
                  <a:pt x="18524" y="12916"/>
                </a:cubicBezTo>
                <a:close/>
                <a:moveTo>
                  <a:pt x="32689" y="14166"/>
                </a:moveTo>
                <a:cubicBezTo>
                  <a:pt x="32724" y="14307"/>
                  <a:pt x="32760" y="14456"/>
                  <a:pt x="32760" y="14606"/>
                </a:cubicBezTo>
                <a:cubicBezTo>
                  <a:pt x="32610" y="14932"/>
                  <a:pt x="32469" y="15266"/>
                  <a:pt x="32319" y="15557"/>
                </a:cubicBezTo>
                <a:cubicBezTo>
                  <a:pt x="32249" y="15742"/>
                  <a:pt x="32170" y="15883"/>
                  <a:pt x="32064" y="16032"/>
                </a:cubicBezTo>
                <a:cubicBezTo>
                  <a:pt x="32029" y="16147"/>
                  <a:pt x="31950" y="16252"/>
                  <a:pt x="31914" y="16367"/>
                </a:cubicBezTo>
                <a:cubicBezTo>
                  <a:pt x="31879" y="16252"/>
                  <a:pt x="31809" y="16147"/>
                  <a:pt x="31765" y="16032"/>
                </a:cubicBezTo>
                <a:cubicBezTo>
                  <a:pt x="32099" y="15407"/>
                  <a:pt x="32425" y="14782"/>
                  <a:pt x="32689" y="14166"/>
                </a:cubicBezTo>
                <a:close/>
                <a:moveTo>
                  <a:pt x="2712" y="11630"/>
                </a:moveTo>
                <a:lnTo>
                  <a:pt x="2712" y="11630"/>
                </a:lnTo>
                <a:cubicBezTo>
                  <a:pt x="2932" y="11780"/>
                  <a:pt x="3152" y="11886"/>
                  <a:pt x="3372" y="12035"/>
                </a:cubicBezTo>
                <a:cubicBezTo>
                  <a:pt x="3372" y="13461"/>
                  <a:pt x="3416" y="14932"/>
                  <a:pt x="3416" y="16402"/>
                </a:cubicBezTo>
                <a:cubicBezTo>
                  <a:pt x="3196" y="16252"/>
                  <a:pt x="2976" y="16147"/>
                  <a:pt x="2756" y="16032"/>
                </a:cubicBezTo>
                <a:cubicBezTo>
                  <a:pt x="2756" y="14562"/>
                  <a:pt x="2756" y="13100"/>
                  <a:pt x="2712" y="11630"/>
                </a:cubicBezTo>
                <a:close/>
                <a:moveTo>
                  <a:pt x="29088" y="13611"/>
                </a:moveTo>
                <a:cubicBezTo>
                  <a:pt x="29529" y="13866"/>
                  <a:pt x="29969" y="14166"/>
                  <a:pt x="30339" y="14491"/>
                </a:cubicBezTo>
                <a:cubicBezTo>
                  <a:pt x="30004" y="15152"/>
                  <a:pt x="29608" y="15812"/>
                  <a:pt x="29238" y="16472"/>
                </a:cubicBezTo>
                <a:cubicBezTo>
                  <a:pt x="28868" y="16182"/>
                  <a:pt x="28463" y="15927"/>
                  <a:pt x="28067" y="15706"/>
                </a:cubicBezTo>
                <a:cubicBezTo>
                  <a:pt x="28428" y="15002"/>
                  <a:pt x="28763" y="14307"/>
                  <a:pt x="29088" y="13611"/>
                </a:cubicBezTo>
                <a:close/>
                <a:moveTo>
                  <a:pt x="32488" y="15405"/>
                </a:moveTo>
                <a:lnTo>
                  <a:pt x="32488" y="15405"/>
                </a:lnTo>
                <a:cubicBezTo>
                  <a:pt x="32343" y="15687"/>
                  <a:pt x="32200" y="16011"/>
                  <a:pt x="32064" y="16367"/>
                </a:cubicBezTo>
                <a:cubicBezTo>
                  <a:pt x="32029" y="16402"/>
                  <a:pt x="31950" y="16472"/>
                  <a:pt x="31914" y="16508"/>
                </a:cubicBezTo>
                <a:cubicBezTo>
                  <a:pt x="31985" y="16367"/>
                  <a:pt x="32064" y="16217"/>
                  <a:pt x="32135" y="16067"/>
                </a:cubicBezTo>
                <a:cubicBezTo>
                  <a:pt x="32205" y="15927"/>
                  <a:pt x="32284" y="15742"/>
                  <a:pt x="32355" y="15592"/>
                </a:cubicBezTo>
                <a:cubicBezTo>
                  <a:pt x="32414" y="15532"/>
                  <a:pt x="32455" y="15466"/>
                  <a:pt x="32488" y="15405"/>
                </a:cubicBezTo>
                <a:close/>
                <a:moveTo>
                  <a:pt x="10274" y="12475"/>
                </a:moveTo>
                <a:cubicBezTo>
                  <a:pt x="10494" y="12581"/>
                  <a:pt x="10679" y="12695"/>
                  <a:pt x="10899" y="12801"/>
                </a:cubicBezTo>
                <a:cubicBezTo>
                  <a:pt x="10899" y="13866"/>
                  <a:pt x="10935" y="14896"/>
                  <a:pt x="10935" y="15962"/>
                </a:cubicBezTo>
                <a:cubicBezTo>
                  <a:pt x="10935" y="16147"/>
                  <a:pt x="10970" y="16323"/>
                  <a:pt x="10970" y="16543"/>
                </a:cubicBezTo>
                <a:lnTo>
                  <a:pt x="10310" y="16217"/>
                </a:lnTo>
                <a:cubicBezTo>
                  <a:pt x="10310" y="15187"/>
                  <a:pt x="10310" y="14122"/>
                  <a:pt x="10274" y="13100"/>
                </a:cubicBezTo>
                <a:lnTo>
                  <a:pt x="10274" y="12475"/>
                </a:lnTo>
                <a:close/>
                <a:moveTo>
                  <a:pt x="15337" y="13285"/>
                </a:moveTo>
                <a:lnTo>
                  <a:pt x="15337" y="13285"/>
                </a:lnTo>
                <a:cubicBezTo>
                  <a:pt x="15521" y="13426"/>
                  <a:pt x="15698" y="13611"/>
                  <a:pt x="15882" y="13796"/>
                </a:cubicBezTo>
                <a:cubicBezTo>
                  <a:pt x="15918" y="14307"/>
                  <a:pt x="15997" y="14861"/>
                  <a:pt x="16032" y="15372"/>
                </a:cubicBezTo>
                <a:cubicBezTo>
                  <a:pt x="16067" y="15777"/>
                  <a:pt x="16103" y="16182"/>
                  <a:pt x="16182" y="16587"/>
                </a:cubicBezTo>
                <a:lnTo>
                  <a:pt x="16138" y="16587"/>
                </a:lnTo>
                <a:cubicBezTo>
                  <a:pt x="15962" y="16437"/>
                  <a:pt x="15777" y="16287"/>
                  <a:pt x="15592" y="16147"/>
                </a:cubicBezTo>
                <a:cubicBezTo>
                  <a:pt x="15557" y="15706"/>
                  <a:pt x="15477" y="15222"/>
                  <a:pt x="15442" y="14747"/>
                </a:cubicBezTo>
                <a:cubicBezTo>
                  <a:pt x="15407" y="14271"/>
                  <a:pt x="15372" y="13761"/>
                  <a:pt x="15337" y="13285"/>
                </a:cubicBezTo>
                <a:close/>
                <a:moveTo>
                  <a:pt x="24396" y="13682"/>
                </a:moveTo>
                <a:cubicBezTo>
                  <a:pt x="24801" y="13902"/>
                  <a:pt x="25162" y="14122"/>
                  <a:pt x="25567" y="14386"/>
                </a:cubicBezTo>
                <a:cubicBezTo>
                  <a:pt x="25311" y="15152"/>
                  <a:pt x="25056" y="15927"/>
                  <a:pt x="24801" y="16728"/>
                </a:cubicBezTo>
                <a:cubicBezTo>
                  <a:pt x="24466" y="16508"/>
                  <a:pt x="24141" y="16323"/>
                  <a:pt x="23771" y="16103"/>
                </a:cubicBezTo>
                <a:cubicBezTo>
                  <a:pt x="23956" y="15301"/>
                  <a:pt x="24176" y="14491"/>
                  <a:pt x="24396" y="13682"/>
                </a:cubicBezTo>
                <a:close/>
                <a:moveTo>
                  <a:pt x="32945" y="14967"/>
                </a:moveTo>
                <a:cubicBezTo>
                  <a:pt x="33015" y="15046"/>
                  <a:pt x="33085" y="15152"/>
                  <a:pt x="33235" y="15222"/>
                </a:cubicBezTo>
                <a:cubicBezTo>
                  <a:pt x="32865" y="15662"/>
                  <a:pt x="32540" y="16217"/>
                  <a:pt x="32319" y="16763"/>
                </a:cubicBezTo>
                <a:cubicBezTo>
                  <a:pt x="32249" y="16728"/>
                  <a:pt x="32170" y="16692"/>
                  <a:pt x="32135" y="16692"/>
                </a:cubicBezTo>
                <a:cubicBezTo>
                  <a:pt x="32284" y="16323"/>
                  <a:pt x="32425" y="15997"/>
                  <a:pt x="32610" y="15627"/>
                </a:cubicBezTo>
                <a:cubicBezTo>
                  <a:pt x="32645" y="15522"/>
                  <a:pt x="32724" y="15407"/>
                  <a:pt x="32760" y="15301"/>
                </a:cubicBezTo>
                <a:cubicBezTo>
                  <a:pt x="32760" y="15266"/>
                  <a:pt x="32795" y="15222"/>
                  <a:pt x="32795" y="15152"/>
                </a:cubicBezTo>
                <a:cubicBezTo>
                  <a:pt x="32865" y="15081"/>
                  <a:pt x="32909" y="15046"/>
                  <a:pt x="32945" y="14967"/>
                </a:cubicBezTo>
                <a:close/>
                <a:moveTo>
                  <a:pt x="3416" y="12070"/>
                </a:moveTo>
                <a:lnTo>
                  <a:pt x="3416" y="12070"/>
                </a:lnTo>
                <a:cubicBezTo>
                  <a:pt x="3636" y="12185"/>
                  <a:pt x="3856" y="12326"/>
                  <a:pt x="4076" y="12475"/>
                </a:cubicBezTo>
                <a:lnTo>
                  <a:pt x="4076" y="13866"/>
                </a:lnTo>
                <a:cubicBezTo>
                  <a:pt x="4076" y="14861"/>
                  <a:pt x="4112" y="15812"/>
                  <a:pt x="4112" y="16807"/>
                </a:cubicBezTo>
                <a:cubicBezTo>
                  <a:pt x="3927" y="16657"/>
                  <a:pt x="3707" y="16543"/>
                  <a:pt x="3486" y="16437"/>
                </a:cubicBezTo>
                <a:cubicBezTo>
                  <a:pt x="3451" y="14967"/>
                  <a:pt x="3451" y="13505"/>
                  <a:pt x="3416" y="12070"/>
                </a:cubicBezTo>
                <a:close/>
                <a:moveTo>
                  <a:pt x="19589" y="13682"/>
                </a:moveTo>
                <a:lnTo>
                  <a:pt x="19589" y="13682"/>
                </a:lnTo>
                <a:cubicBezTo>
                  <a:pt x="19923" y="13866"/>
                  <a:pt x="20214" y="14087"/>
                  <a:pt x="20505" y="14271"/>
                </a:cubicBezTo>
                <a:cubicBezTo>
                  <a:pt x="20469" y="15117"/>
                  <a:pt x="20469" y="15962"/>
                  <a:pt x="20469" y="16807"/>
                </a:cubicBezTo>
                <a:cubicBezTo>
                  <a:pt x="20214" y="16657"/>
                  <a:pt x="19923" y="16472"/>
                  <a:pt x="19659" y="16323"/>
                </a:cubicBezTo>
                <a:cubicBezTo>
                  <a:pt x="19624" y="15442"/>
                  <a:pt x="19589" y="14562"/>
                  <a:pt x="19589" y="13682"/>
                </a:cubicBezTo>
                <a:close/>
                <a:moveTo>
                  <a:pt x="10935" y="12845"/>
                </a:moveTo>
                <a:lnTo>
                  <a:pt x="10935" y="12845"/>
                </a:lnTo>
                <a:cubicBezTo>
                  <a:pt x="11190" y="12986"/>
                  <a:pt x="11410" y="13136"/>
                  <a:pt x="11665" y="13285"/>
                </a:cubicBezTo>
                <a:cubicBezTo>
                  <a:pt x="11665" y="14122"/>
                  <a:pt x="11665" y="14967"/>
                  <a:pt x="11701" y="15777"/>
                </a:cubicBezTo>
                <a:lnTo>
                  <a:pt x="11701" y="16877"/>
                </a:lnTo>
                <a:cubicBezTo>
                  <a:pt x="11595" y="16842"/>
                  <a:pt x="11480" y="16763"/>
                  <a:pt x="11375" y="16728"/>
                </a:cubicBezTo>
                <a:cubicBezTo>
                  <a:pt x="11260" y="16657"/>
                  <a:pt x="11120" y="16622"/>
                  <a:pt x="11005" y="16543"/>
                </a:cubicBezTo>
                <a:lnTo>
                  <a:pt x="11005" y="15962"/>
                </a:lnTo>
                <a:cubicBezTo>
                  <a:pt x="10970" y="14932"/>
                  <a:pt x="10970" y="13866"/>
                  <a:pt x="10935" y="12845"/>
                </a:cubicBezTo>
                <a:close/>
                <a:moveTo>
                  <a:pt x="33270" y="15222"/>
                </a:moveTo>
                <a:cubicBezTo>
                  <a:pt x="33455" y="15337"/>
                  <a:pt x="33675" y="15407"/>
                  <a:pt x="34010" y="15486"/>
                </a:cubicBezTo>
                <a:cubicBezTo>
                  <a:pt x="33605" y="15962"/>
                  <a:pt x="33305" y="16472"/>
                  <a:pt x="33015" y="17062"/>
                </a:cubicBezTo>
                <a:cubicBezTo>
                  <a:pt x="32795" y="16983"/>
                  <a:pt x="32575" y="16913"/>
                  <a:pt x="32355" y="16807"/>
                </a:cubicBezTo>
                <a:cubicBezTo>
                  <a:pt x="32610" y="16217"/>
                  <a:pt x="32909" y="15706"/>
                  <a:pt x="33270" y="15222"/>
                </a:cubicBezTo>
                <a:close/>
                <a:moveTo>
                  <a:pt x="15962" y="13831"/>
                </a:moveTo>
                <a:lnTo>
                  <a:pt x="15962" y="13831"/>
                </a:lnTo>
                <a:cubicBezTo>
                  <a:pt x="16182" y="14016"/>
                  <a:pt x="16358" y="14166"/>
                  <a:pt x="16578" y="14342"/>
                </a:cubicBezTo>
                <a:cubicBezTo>
                  <a:pt x="16622" y="14747"/>
                  <a:pt x="16657" y="15152"/>
                  <a:pt x="16692" y="15557"/>
                </a:cubicBezTo>
                <a:cubicBezTo>
                  <a:pt x="16728" y="16067"/>
                  <a:pt x="16842" y="16622"/>
                  <a:pt x="16913" y="17133"/>
                </a:cubicBezTo>
                <a:cubicBezTo>
                  <a:pt x="16692" y="16983"/>
                  <a:pt x="16472" y="16807"/>
                  <a:pt x="16252" y="16657"/>
                </a:cubicBezTo>
                <a:cubicBezTo>
                  <a:pt x="16182" y="16217"/>
                  <a:pt x="16138" y="15812"/>
                  <a:pt x="16067" y="15372"/>
                </a:cubicBezTo>
                <a:cubicBezTo>
                  <a:pt x="16032" y="14861"/>
                  <a:pt x="15997" y="14342"/>
                  <a:pt x="15962" y="13831"/>
                </a:cubicBezTo>
                <a:close/>
                <a:moveTo>
                  <a:pt x="4112" y="12511"/>
                </a:moveTo>
                <a:lnTo>
                  <a:pt x="4112" y="12511"/>
                </a:lnTo>
                <a:cubicBezTo>
                  <a:pt x="4332" y="12660"/>
                  <a:pt x="4517" y="12801"/>
                  <a:pt x="4737" y="12951"/>
                </a:cubicBezTo>
                <a:cubicBezTo>
                  <a:pt x="4737" y="14386"/>
                  <a:pt x="4772" y="15777"/>
                  <a:pt x="4807" y="17203"/>
                </a:cubicBezTo>
                <a:cubicBezTo>
                  <a:pt x="4587" y="17097"/>
                  <a:pt x="4402" y="16948"/>
                  <a:pt x="4182" y="16842"/>
                </a:cubicBezTo>
                <a:cubicBezTo>
                  <a:pt x="4147" y="15372"/>
                  <a:pt x="4112" y="13946"/>
                  <a:pt x="4112" y="12511"/>
                </a:cubicBezTo>
                <a:close/>
                <a:moveTo>
                  <a:pt x="11701" y="13321"/>
                </a:moveTo>
                <a:lnTo>
                  <a:pt x="11701" y="13321"/>
                </a:lnTo>
                <a:cubicBezTo>
                  <a:pt x="11815" y="13391"/>
                  <a:pt x="11921" y="13461"/>
                  <a:pt x="12035" y="13541"/>
                </a:cubicBezTo>
                <a:lnTo>
                  <a:pt x="12361" y="13866"/>
                </a:lnTo>
                <a:cubicBezTo>
                  <a:pt x="12396" y="14606"/>
                  <a:pt x="12396" y="15372"/>
                  <a:pt x="12396" y="16103"/>
                </a:cubicBezTo>
                <a:lnTo>
                  <a:pt x="12396" y="17247"/>
                </a:lnTo>
                <a:cubicBezTo>
                  <a:pt x="12326" y="17168"/>
                  <a:pt x="12220" y="17133"/>
                  <a:pt x="12106" y="17062"/>
                </a:cubicBezTo>
                <a:cubicBezTo>
                  <a:pt x="12000" y="17027"/>
                  <a:pt x="11885" y="16948"/>
                  <a:pt x="11736" y="16913"/>
                </a:cubicBezTo>
                <a:lnTo>
                  <a:pt x="11736" y="15777"/>
                </a:lnTo>
                <a:cubicBezTo>
                  <a:pt x="11736" y="14967"/>
                  <a:pt x="11736" y="14166"/>
                  <a:pt x="11701" y="13321"/>
                </a:cubicBezTo>
                <a:close/>
                <a:moveTo>
                  <a:pt x="20584" y="14307"/>
                </a:moveTo>
                <a:cubicBezTo>
                  <a:pt x="20910" y="14527"/>
                  <a:pt x="21244" y="14712"/>
                  <a:pt x="21570" y="14896"/>
                </a:cubicBezTo>
                <a:cubicBezTo>
                  <a:pt x="21499" y="15706"/>
                  <a:pt x="21420" y="16508"/>
                  <a:pt x="21420" y="17318"/>
                </a:cubicBezTo>
                <a:cubicBezTo>
                  <a:pt x="21130" y="17168"/>
                  <a:pt x="20839" y="16983"/>
                  <a:pt x="20540" y="16842"/>
                </a:cubicBezTo>
                <a:cubicBezTo>
                  <a:pt x="20505" y="15997"/>
                  <a:pt x="20540" y="15152"/>
                  <a:pt x="20584" y="14307"/>
                </a:cubicBezTo>
                <a:close/>
                <a:moveTo>
                  <a:pt x="25602" y="14386"/>
                </a:moveTo>
                <a:cubicBezTo>
                  <a:pt x="25646" y="14421"/>
                  <a:pt x="25681" y="14421"/>
                  <a:pt x="25716" y="14456"/>
                </a:cubicBezTo>
                <a:cubicBezTo>
                  <a:pt x="26007" y="14641"/>
                  <a:pt x="26377" y="14826"/>
                  <a:pt x="26747" y="15002"/>
                </a:cubicBezTo>
                <a:cubicBezTo>
                  <a:pt x="26412" y="15777"/>
                  <a:pt x="26086" y="16543"/>
                  <a:pt x="25787" y="17318"/>
                </a:cubicBezTo>
                <a:cubicBezTo>
                  <a:pt x="25602" y="17203"/>
                  <a:pt x="25382" y="17062"/>
                  <a:pt x="25206" y="16948"/>
                </a:cubicBezTo>
                <a:cubicBezTo>
                  <a:pt x="25091" y="16877"/>
                  <a:pt x="24986" y="16807"/>
                  <a:pt x="24871" y="16728"/>
                </a:cubicBezTo>
                <a:cubicBezTo>
                  <a:pt x="25091" y="15962"/>
                  <a:pt x="25347" y="15152"/>
                  <a:pt x="25602" y="14386"/>
                </a:cubicBezTo>
                <a:close/>
                <a:moveTo>
                  <a:pt x="30409" y="14527"/>
                </a:moveTo>
                <a:cubicBezTo>
                  <a:pt x="30779" y="14826"/>
                  <a:pt x="31104" y="15152"/>
                  <a:pt x="31369" y="15486"/>
                </a:cubicBezTo>
                <a:cubicBezTo>
                  <a:pt x="30999" y="16103"/>
                  <a:pt x="30594" y="16728"/>
                  <a:pt x="30189" y="17318"/>
                </a:cubicBezTo>
                <a:cubicBezTo>
                  <a:pt x="29934" y="17027"/>
                  <a:pt x="29608" y="16763"/>
                  <a:pt x="29273" y="16508"/>
                </a:cubicBezTo>
                <a:cubicBezTo>
                  <a:pt x="29678" y="15847"/>
                  <a:pt x="30048" y="15187"/>
                  <a:pt x="30409" y="14527"/>
                </a:cubicBezTo>
                <a:close/>
                <a:moveTo>
                  <a:pt x="31897" y="16923"/>
                </a:moveTo>
                <a:lnTo>
                  <a:pt x="31897" y="16923"/>
                </a:lnTo>
                <a:cubicBezTo>
                  <a:pt x="31838" y="17086"/>
                  <a:pt x="31802" y="17216"/>
                  <a:pt x="31730" y="17353"/>
                </a:cubicBezTo>
                <a:cubicBezTo>
                  <a:pt x="31765" y="17247"/>
                  <a:pt x="31809" y="17097"/>
                  <a:pt x="31844" y="16983"/>
                </a:cubicBezTo>
                <a:cubicBezTo>
                  <a:pt x="31864" y="16963"/>
                  <a:pt x="31884" y="16943"/>
                  <a:pt x="31897" y="16923"/>
                </a:cubicBezTo>
                <a:close/>
                <a:moveTo>
                  <a:pt x="31879" y="16622"/>
                </a:moveTo>
                <a:cubicBezTo>
                  <a:pt x="31914" y="16622"/>
                  <a:pt x="31914" y="16657"/>
                  <a:pt x="31914" y="16692"/>
                </a:cubicBezTo>
                <a:cubicBezTo>
                  <a:pt x="31844" y="16807"/>
                  <a:pt x="31809" y="16948"/>
                  <a:pt x="31765" y="17062"/>
                </a:cubicBezTo>
                <a:cubicBezTo>
                  <a:pt x="31694" y="17168"/>
                  <a:pt x="31659" y="17282"/>
                  <a:pt x="31589" y="17388"/>
                </a:cubicBezTo>
                <a:cubicBezTo>
                  <a:pt x="31694" y="17133"/>
                  <a:pt x="31765" y="16877"/>
                  <a:pt x="31879" y="16622"/>
                </a:cubicBezTo>
                <a:close/>
                <a:moveTo>
                  <a:pt x="12440" y="13946"/>
                </a:moveTo>
                <a:cubicBezTo>
                  <a:pt x="12546" y="14051"/>
                  <a:pt x="12616" y="14166"/>
                  <a:pt x="12731" y="14271"/>
                </a:cubicBezTo>
                <a:cubicBezTo>
                  <a:pt x="12766" y="14342"/>
                  <a:pt x="12836" y="14421"/>
                  <a:pt x="12916" y="14491"/>
                </a:cubicBezTo>
                <a:cubicBezTo>
                  <a:pt x="12916" y="15266"/>
                  <a:pt x="12916" y="15997"/>
                  <a:pt x="12951" y="16728"/>
                </a:cubicBezTo>
                <a:lnTo>
                  <a:pt x="12951" y="17573"/>
                </a:lnTo>
                <a:cubicBezTo>
                  <a:pt x="12836" y="17467"/>
                  <a:pt x="12731" y="17388"/>
                  <a:pt x="12475" y="17247"/>
                </a:cubicBezTo>
                <a:lnTo>
                  <a:pt x="12475" y="16103"/>
                </a:lnTo>
                <a:cubicBezTo>
                  <a:pt x="12440" y="15372"/>
                  <a:pt x="12440" y="14641"/>
                  <a:pt x="12440" y="13946"/>
                </a:cubicBezTo>
                <a:close/>
                <a:moveTo>
                  <a:pt x="4772" y="12986"/>
                </a:moveTo>
                <a:lnTo>
                  <a:pt x="4772" y="12986"/>
                </a:lnTo>
                <a:cubicBezTo>
                  <a:pt x="4913" y="13065"/>
                  <a:pt x="5062" y="13171"/>
                  <a:pt x="5212" y="13241"/>
                </a:cubicBezTo>
                <a:cubicBezTo>
                  <a:pt x="5282" y="13321"/>
                  <a:pt x="5397" y="13391"/>
                  <a:pt x="5503" y="13461"/>
                </a:cubicBezTo>
                <a:cubicBezTo>
                  <a:pt x="5503" y="14201"/>
                  <a:pt x="5467" y="14896"/>
                  <a:pt x="5467" y="15592"/>
                </a:cubicBezTo>
                <a:cubicBezTo>
                  <a:pt x="5467" y="16252"/>
                  <a:pt x="5467" y="16913"/>
                  <a:pt x="5432" y="17608"/>
                </a:cubicBezTo>
                <a:cubicBezTo>
                  <a:pt x="5282" y="17502"/>
                  <a:pt x="5098" y="17388"/>
                  <a:pt x="4913" y="17282"/>
                </a:cubicBezTo>
                <a:lnTo>
                  <a:pt x="4878" y="17247"/>
                </a:lnTo>
                <a:cubicBezTo>
                  <a:pt x="4842" y="15812"/>
                  <a:pt x="4807" y="14421"/>
                  <a:pt x="4772" y="12986"/>
                </a:cubicBezTo>
                <a:close/>
                <a:moveTo>
                  <a:pt x="16657" y="14386"/>
                </a:moveTo>
                <a:lnTo>
                  <a:pt x="16657" y="14386"/>
                </a:lnTo>
                <a:cubicBezTo>
                  <a:pt x="16842" y="14562"/>
                  <a:pt x="17062" y="14712"/>
                  <a:pt x="17282" y="14861"/>
                </a:cubicBezTo>
                <a:cubicBezTo>
                  <a:pt x="17317" y="15266"/>
                  <a:pt x="17353" y="15706"/>
                  <a:pt x="17388" y="16103"/>
                </a:cubicBezTo>
                <a:cubicBezTo>
                  <a:pt x="17458" y="16622"/>
                  <a:pt x="17538" y="17097"/>
                  <a:pt x="17608" y="17573"/>
                </a:cubicBezTo>
                <a:lnTo>
                  <a:pt x="17608" y="17643"/>
                </a:lnTo>
                <a:cubicBezTo>
                  <a:pt x="17388" y="17502"/>
                  <a:pt x="17168" y="17353"/>
                  <a:pt x="16983" y="17203"/>
                </a:cubicBezTo>
                <a:lnTo>
                  <a:pt x="16983" y="17133"/>
                </a:lnTo>
                <a:cubicBezTo>
                  <a:pt x="16877" y="16622"/>
                  <a:pt x="16798" y="16067"/>
                  <a:pt x="16763" y="15557"/>
                </a:cubicBezTo>
                <a:cubicBezTo>
                  <a:pt x="16692" y="15152"/>
                  <a:pt x="16692" y="14782"/>
                  <a:pt x="16657" y="14386"/>
                </a:cubicBezTo>
                <a:close/>
                <a:moveTo>
                  <a:pt x="21640" y="14932"/>
                </a:moveTo>
                <a:cubicBezTo>
                  <a:pt x="21975" y="15152"/>
                  <a:pt x="22301" y="15337"/>
                  <a:pt x="22670" y="15522"/>
                </a:cubicBezTo>
                <a:cubicBezTo>
                  <a:pt x="22521" y="16287"/>
                  <a:pt x="22415" y="17062"/>
                  <a:pt x="22380" y="17828"/>
                </a:cubicBezTo>
                <a:cubicBezTo>
                  <a:pt x="22124" y="17723"/>
                  <a:pt x="21904" y="17573"/>
                  <a:pt x="21684" y="17467"/>
                </a:cubicBezTo>
                <a:cubicBezTo>
                  <a:pt x="21605" y="17423"/>
                  <a:pt x="21535" y="17388"/>
                  <a:pt x="21464" y="17353"/>
                </a:cubicBezTo>
                <a:cubicBezTo>
                  <a:pt x="21499" y="16543"/>
                  <a:pt x="21570" y="15742"/>
                  <a:pt x="21640" y="14932"/>
                </a:cubicBezTo>
                <a:close/>
                <a:moveTo>
                  <a:pt x="31404" y="15557"/>
                </a:moveTo>
                <a:cubicBezTo>
                  <a:pt x="31509" y="15706"/>
                  <a:pt x="31624" y="15847"/>
                  <a:pt x="31694" y="15997"/>
                </a:cubicBezTo>
                <a:cubicBezTo>
                  <a:pt x="31325" y="16622"/>
                  <a:pt x="30964" y="17247"/>
                  <a:pt x="30594" y="17828"/>
                </a:cubicBezTo>
                <a:cubicBezTo>
                  <a:pt x="30488" y="17687"/>
                  <a:pt x="30374" y="17502"/>
                  <a:pt x="30224" y="17388"/>
                </a:cubicBezTo>
                <a:cubicBezTo>
                  <a:pt x="30629" y="16763"/>
                  <a:pt x="31034" y="16182"/>
                  <a:pt x="31404" y="15557"/>
                </a:cubicBezTo>
                <a:close/>
                <a:moveTo>
                  <a:pt x="12951" y="14562"/>
                </a:moveTo>
                <a:cubicBezTo>
                  <a:pt x="13021" y="14676"/>
                  <a:pt x="13136" y="14747"/>
                  <a:pt x="13206" y="14826"/>
                </a:cubicBezTo>
                <a:cubicBezTo>
                  <a:pt x="13241" y="15847"/>
                  <a:pt x="13241" y="16877"/>
                  <a:pt x="13241" y="17907"/>
                </a:cubicBezTo>
                <a:cubicBezTo>
                  <a:pt x="13206" y="17863"/>
                  <a:pt x="13171" y="17828"/>
                  <a:pt x="13136" y="17793"/>
                </a:cubicBezTo>
                <a:cubicBezTo>
                  <a:pt x="13100" y="17723"/>
                  <a:pt x="13056" y="17687"/>
                  <a:pt x="13021" y="17608"/>
                </a:cubicBezTo>
                <a:cubicBezTo>
                  <a:pt x="13021" y="17318"/>
                  <a:pt x="12986" y="17027"/>
                  <a:pt x="12986" y="16728"/>
                </a:cubicBezTo>
                <a:cubicBezTo>
                  <a:pt x="12986" y="15997"/>
                  <a:pt x="12986" y="15301"/>
                  <a:pt x="12951" y="14562"/>
                </a:cubicBezTo>
                <a:close/>
                <a:moveTo>
                  <a:pt x="26782" y="15046"/>
                </a:moveTo>
                <a:cubicBezTo>
                  <a:pt x="27187" y="15266"/>
                  <a:pt x="27583" y="15486"/>
                  <a:pt x="27988" y="15706"/>
                </a:cubicBezTo>
                <a:cubicBezTo>
                  <a:pt x="27627" y="16437"/>
                  <a:pt x="27257" y="17168"/>
                  <a:pt x="26887" y="17943"/>
                </a:cubicBezTo>
                <a:cubicBezTo>
                  <a:pt x="26703" y="17828"/>
                  <a:pt x="26482" y="17687"/>
                  <a:pt x="26262" y="17573"/>
                </a:cubicBezTo>
                <a:cubicBezTo>
                  <a:pt x="26121" y="17502"/>
                  <a:pt x="26007" y="17423"/>
                  <a:pt x="25866" y="17353"/>
                </a:cubicBezTo>
                <a:cubicBezTo>
                  <a:pt x="26157" y="16543"/>
                  <a:pt x="26447" y="15812"/>
                  <a:pt x="26782" y="15046"/>
                </a:cubicBezTo>
                <a:close/>
                <a:moveTo>
                  <a:pt x="5573" y="13505"/>
                </a:moveTo>
                <a:cubicBezTo>
                  <a:pt x="5758" y="13646"/>
                  <a:pt x="5943" y="13796"/>
                  <a:pt x="6163" y="13946"/>
                </a:cubicBezTo>
                <a:cubicBezTo>
                  <a:pt x="6163" y="14747"/>
                  <a:pt x="6128" y="15522"/>
                  <a:pt x="6128" y="16323"/>
                </a:cubicBezTo>
                <a:cubicBezTo>
                  <a:pt x="6128" y="16877"/>
                  <a:pt x="6092" y="17423"/>
                  <a:pt x="6092" y="17978"/>
                </a:cubicBezTo>
                <a:cubicBezTo>
                  <a:pt x="5908" y="17863"/>
                  <a:pt x="5687" y="17758"/>
                  <a:pt x="5503" y="17643"/>
                </a:cubicBezTo>
                <a:cubicBezTo>
                  <a:pt x="5503" y="16948"/>
                  <a:pt x="5503" y="16252"/>
                  <a:pt x="5538" y="15592"/>
                </a:cubicBezTo>
                <a:cubicBezTo>
                  <a:pt x="5538" y="14896"/>
                  <a:pt x="5538" y="14201"/>
                  <a:pt x="5573" y="13505"/>
                </a:cubicBezTo>
                <a:close/>
                <a:moveTo>
                  <a:pt x="17317" y="14896"/>
                </a:moveTo>
                <a:lnTo>
                  <a:pt x="17317" y="14896"/>
                </a:lnTo>
                <a:cubicBezTo>
                  <a:pt x="17538" y="15046"/>
                  <a:pt x="17758" y="15187"/>
                  <a:pt x="17978" y="15337"/>
                </a:cubicBezTo>
                <a:cubicBezTo>
                  <a:pt x="18013" y="15662"/>
                  <a:pt x="18013" y="15997"/>
                  <a:pt x="18048" y="16323"/>
                </a:cubicBezTo>
                <a:cubicBezTo>
                  <a:pt x="18119" y="16913"/>
                  <a:pt x="18163" y="17502"/>
                  <a:pt x="18233" y="18083"/>
                </a:cubicBezTo>
                <a:cubicBezTo>
                  <a:pt x="18048" y="17943"/>
                  <a:pt x="17863" y="17828"/>
                  <a:pt x="17678" y="17723"/>
                </a:cubicBezTo>
                <a:cubicBezTo>
                  <a:pt x="17678" y="17643"/>
                  <a:pt x="17678" y="17608"/>
                  <a:pt x="17643" y="17573"/>
                </a:cubicBezTo>
                <a:cubicBezTo>
                  <a:pt x="17573" y="17097"/>
                  <a:pt x="17502" y="16587"/>
                  <a:pt x="17458" y="16103"/>
                </a:cubicBezTo>
                <a:cubicBezTo>
                  <a:pt x="17423" y="15706"/>
                  <a:pt x="17353" y="15301"/>
                  <a:pt x="17317" y="14896"/>
                </a:cubicBezTo>
                <a:close/>
                <a:moveTo>
                  <a:pt x="31730" y="16067"/>
                </a:moveTo>
                <a:cubicBezTo>
                  <a:pt x="31765" y="16182"/>
                  <a:pt x="31844" y="16323"/>
                  <a:pt x="31844" y="16437"/>
                </a:cubicBezTo>
                <a:cubicBezTo>
                  <a:pt x="31545" y="16983"/>
                  <a:pt x="31254" y="17538"/>
                  <a:pt x="30964" y="18048"/>
                </a:cubicBezTo>
                <a:cubicBezTo>
                  <a:pt x="30928" y="18128"/>
                  <a:pt x="30849" y="18198"/>
                  <a:pt x="30814" y="18268"/>
                </a:cubicBezTo>
                <a:cubicBezTo>
                  <a:pt x="30779" y="18128"/>
                  <a:pt x="30708" y="18013"/>
                  <a:pt x="30594" y="17863"/>
                </a:cubicBezTo>
                <a:cubicBezTo>
                  <a:pt x="30999" y="17282"/>
                  <a:pt x="31369" y="16692"/>
                  <a:pt x="31730" y="16067"/>
                </a:cubicBezTo>
                <a:close/>
                <a:moveTo>
                  <a:pt x="6233" y="13981"/>
                </a:moveTo>
                <a:cubicBezTo>
                  <a:pt x="6418" y="14087"/>
                  <a:pt x="6603" y="14236"/>
                  <a:pt x="6788" y="14342"/>
                </a:cubicBezTo>
                <a:cubicBezTo>
                  <a:pt x="6788" y="15222"/>
                  <a:pt x="6753" y="16103"/>
                  <a:pt x="6753" y="16983"/>
                </a:cubicBezTo>
                <a:lnTo>
                  <a:pt x="6753" y="18348"/>
                </a:lnTo>
                <a:cubicBezTo>
                  <a:pt x="6568" y="18233"/>
                  <a:pt x="6348" y="18128"/>
                  <a:pt x="6163" y="18013"/>
                </a:cubicBezTo>
                <a:lnTo>
                  <a:pt x="6163" y="16323"/>
                </a:lnTo>
                <a:cubicBezTo>
                  <a:pt x="6198" y="15557"/>
                  <a:pt x="6198" y="14747"/>
                  <a:pt x="6233" y="13981"/>
                </a:cubicBezTo>
                <a:close/>
                <a:moveTo>
                  <a:pt x="31589" y="17502"/>
                </a:moveTo>
                <a:cubicBezTo>
                  <a:pt x="31509" y="17758"/>
                  <a:pt x="31404" y="18013"/>
                  <a:pt x="31325" y="18268"/>
                </a:cubicBezTo>
                <a:cubicBezTo>
                  <a:pt x="31325" y="18297"/>
                  <a:pt x="31302" y="18330"/>
                  <a:pt x="31293" y="18361"/>
                </a:cubicBezTo>
                <a:lnTo>
                  <a:pt x="31293" y="18361"/>
                </a:lnTo>
                <a:cubicBezTo>
                  <a:pt x="31330" y="18148"/>
                  <a:pt x="31406" y="17936"/>
                  <a:pt x="31474" y="17758"/>
                </a:cubicBezTo>
                <a:lnTo>
                  <a:pt x="31474" y="17723"/>
                </a:lnTo>
                <a:cubicBezTo>
                  <a:pt x="31509" y="17643"/>
                  <a:pt x="31545" y="17573"/>
                  <a:pt x="31589" y="17502"/>
                </a:cubicBezTo>
                <a:close/>
                <a:moveTo>
                  <a:pt x="22706" y="15557"/>
                </a:moveTo>
                <a:cubicBezTo>
                  <a:pt x="22741" y="15592"/>
                  <a:pt x="22820" y="15627"/>
                  <a:pt x="22855" y="15627"/>
                </a:cubicBezTo>
                <a:cubicBezTo>
                  <a:pt x="23146" y="15812"/>
                  <a:pt x="23445" y="15962"/>
                  <a:pt x="23736" y="16147"/>
                </a:cubicBezTo>
                <a:cubicBezTo>
                  <a:pt x="23551" y="16877"/>
                  <a:pt x="23401" y="17643"/>
                  <a:pt x="23295" y="18383"/>
                </a:cubicBezTo>
                <a:cubicBezTo>
                  <a:pt x="23005" y="18198"/>
                  <a:pt x="22706" y="18048"/>
                  <a:pt x="22415" y="17863"/>
                </a:cubicBezTo>
                <a:cubicBezTo>
                  <a:pt x="22485" y="17097"/>
                  <a:pt x="22600" y="16323"/>
                  <a:pt x="22706" y="15557"/>
                </a:cubicBezTo>
                <a:close/>
                <a:moveTo>
                  <a:pt x="13276" y="14896"/>
                </a:moveTo>
                <a:cubicBezTo>
                  <a:pt x="13426" y="15002"/>
                  <a:pt x="13576" y="15117"/>
                  <a:pt x="13761" y="15187"/>
                </a:cubicBezTo>
                <a:cubicBezTo>
                  <a:pt x="13796" y="16287"/>
                  <a:pt x="13831" y="17353"/>
                  <a:pt x="13831" y="18453"/>
                </a:cubicBezTo>
                <a:lnTo>
                  <a:pt x="13796" y="18418"/>
                </a:lnTo>
                <a:cubicBezTo>
                  <a:pt x="13576" y="18233"/>
                  <a:pt x="13426" y="18083"/>
                  <a:pt x="13320" y="17978"/>
                </a:cubicBezTo>
                <a:cubicBezTo>
                  <a:pt x="13320" y="16948"/>
                  <a:pt x="13276" y="15927"/>
                  <a:pt x="13276" y="14896"/>
                </a:cubicBezTo>
                <a:close/>
                <a:moveTo>
                  <a:pt x="18013" y="15372"/>
                </a:moveTo>
                <a:cubicBezTo>
                  <a:pt x="18233" y="15522"/>
                  <a:pt x="18418" y="15627"/>
                  <a:pt x="18638" y="15777"/>
                </a:cubicBezTo>
                <a:cubicBezTo>
                  <a:pt x="18673" y="16147"/>
                  <a:pt x="18709" y="16543"/>
                  <a:pt x="18744" y="16948"/>
                </a:cubicBezTo>
                <a:cubicBezTo>
                  <a:pt x="18823" y="17423"/>
                  <a:pt x="18893" y="17943"/>
                  <a:pt x="18964" y="18453"/>
                </a:cubicBezTo>
                <a:cubicBezTo>
                  <a:pt x="18964" y="18488"/>
                  <a:pt x="18964" y="18524"/>
                  <a:pt x="18999" y="18568"/>
                </a:cubicBezTo>
                <a:cubicBezTo>
                  <a:pt x="18744" y="18418"/>
                  <a:pt x="18524" y="18268"/>
                  <a:pt x="18268" y="18128"/>
                </a:cubicBezTo>
                <a:cubicBezTo>
                  <a:pt x="18233" y="17502"/>
                  <a:pt x="18163" y="16913"/>
                  <a:pt x="18119" y="16323"/>
                </a:cubicBezTo>
                <a:cubicBezTo>
                  <a:pt x="18083" y="16032"/>
                  <a:pt x="18048" y="15706"/>
                  <a:pt x="18013" y="15372"/>
                </a:cubicBezTo>
                <a:close/>
                <a:moveTo>
                  <a:pt x="28023" y="15742"/>
                </a:moveTo>
                <a:cubicBezTo>
                  <a:pt x="28428" y="15997"/>
                  <a:pt x="28833" y="16217"/>
                  <a:pt x="29203" y="16508"/>
                </a:cubicBezTo>
                <a:cubicBezTo>
                  <a:pt x="29124" y="16622"/>
                  <a:pt x="29053" y="16728"/>
                  <a:pt x="29018" y="16842"/>
                </a:cubicBezTo>
                <a:cubicBezTo>
                  <a:pt x="28648" y="17423"/>
                  <a:pt x="28322" y="18013"/>
                  <a:pt x="27988" y="18603"/>
                </a:cubicBezTo>
                <a:cubicBezTo>
                  <a:pt x="27627" y="18383"/>
                  <a:pt x="27292" y="18163"/>
                  <a:pt x="26967" y="17978"/>
                </a:cubicBezTo>
                <a:cubicBezTo>
                  <a:pt x="27292" y="17203"/>
                  <a:pt x="27662" y="16472"/>
                  <a:pt x="28023" y="15742"/>
                </a:cubicBezTo>
                <a:close/>
                <a:moveTo>
                  <a:pt x="31809" y="16692"/>
                </a:moveTo>
                <a:cubicBezTo>
                  <a:pt x="31659" y="17027"/>
                  <a:pt x="31545" y="17353"/>
                  <a:pt x="31404" y="17723"/>
                </a:cubicBezTo>
                <a:cubicBezTo>
                  <a:pt x="31254" y="18013"/>
                  <a:pt x="31104" y="18304"/>
                  <a:pt x="30964" y="18603"/>
                </a:cubicBezTo>
                <a:lnTo>
                  <a:pt x="30964" y="18568"/>
                </a:lnTo>
                <a:cubicBezTo>
                  <a:pt x="30928" y="18488"/>
                  <a:pt x="30884" y="18418"/>
                  <a:pt x="30849" y="18304"/>
                </a:cubicBezTo>
                <a:cubicBezTo>
                  <a:pt x="30884" y="18233"/>
                  <a:pt x="30964" y="18163"/>
                  <a:pt x="30999" y="18083"/>
                </a:cubicBezTo>
                <a:cubicBezTo>
                  <a:pt x="31254" y="17608"/>
                  <a:pt x="31509" y="17168"/>
                  <a:pt x="31809" y="16692"/>
                </a:cubicBezTo>
                <a:close/>
                <a:moveTo>
                  <a:pt x="32099" y="16728"/>
                </a:moveTo>
                <a:cubicBezTo>
                  <a:pt x="32170" y="16763"/>
                  <a:pt x="32205" y="16807"/>
                  <a:pt x="32284" y="16842"/>
                </a:cubicBezTo>
                <a:cubicBezTo>
                  <a:pt x="32029" y="17388"/>
                  <a:pt x="31844" y="18013"/>
                  <a:pt x="31694" y="18673"/>
                </a:cubicBezTo>
                <a:cubicBezTo>
                  <a:pt x="31624" y="18638"/>
                  <a:pt x="31545" y="18568"/>
                  <a:pt x="31545" y="18488"/>
                </a:cubicBezTo>
                <a:cubicBezTo>
                  <a:pt x="31474" y="18348"/>
                  <a:pt x="31589" y="18198"/>
                  <a:pt x="31659" y="17978"/>
                </a:cubicBezTo>
                <a:cubicBezTo>
                  <a:pt x="31809" y="17758"/>
                  <a:pt x="31985" y="17423"/>
                  <a:pt x="31985" y="16983"/>
                </a:cubicBezTo>
                <a:cubicBezTo>
                  <a:pt x="32029" y="16913"/>
                  <a:pt x="32029" y="16842"/>
                  <a:pt x="32064" y="16763"/>
                </a:cubicBezTo>
                <a:cubicBezTo>
                  <a:pt x="32099" y="16763"/>
                  <a:pt x="32099" y="16728"/>
                  <a:pt x="32099" y="16728"/>
                </a:cubicBezTo>
                <a:close/>
                <a:moveTo>
                  <a:pt x="6823" y="14386"/>
                </a:moveTo>
                <a:cubicBezTo>
                  <a:pt x="7043" y="14527"/>
                  <a:pt x="7263" y="14641"/>
                  <a:pt x="7483" y="14782"/>
                </a:cubicBezTo>
                <a:lnTo>
                  <a:pt x="7483" y="17133"/>
                </a:lnTo>
                <a:lnTo>
                  <a:pt x="7483" y="18744"/>
                </a:lnTo>
                <a:cubicBezTo>
                  <a:pt x="7263" y="18638"/>
                  <a:pt x="7043" y="18488"/>
                  <a:pt x="6823" y="18383"/>
                </a:cubicBezTo>
                <a:lnTo>
                  <a:pt x="6823" y="17027"/>
                </a:lnTo>
                <a:lnTo>
                  <a:pt x="6823" y="14386"/>
                </a:lnTo>
                <a:close/>
                <a:moveTo>
                  <a:pt x="13796" y="15222"/>
                </a:moveTo>
                <a:lnTo>
                  <a:pt x="13796" y="15222"/>
                </a:lnTo>
                <a:cubicBezTo>
                  <a:pt x="14016" y="15337"/>
                  <a:pt x="14201" y="15442"/>
                  <a:pt x="14421" y="15557"/>
                </a:cubicBezTo>
                <a:cubicBezTo>
                  <a:pt x="14456" y="15557"/>
                  <a:pt x="14491" y="15592"/>
                  <a:pt x="14562" y="15592"/>
                </a:cubicBezTo>
                <a:cubicBezTo>
                  <a:pt x="14597" y="16067"/>
                  <a:pt x="14641" y="16508"/>
                  <a:pt x="14676" y="16948"/>
                </a:cubicBezTo>
                <a:cubicBezTo>
                  <a:pt x="14712" y="17643"/>
                  <a:pt x="14712" y="18304"/>
                  <a:pt x="14676" y="18929"/>
                </a:cubicBezTo>
                <a:cubicBezTo>
                  <a:pt x="14377" y="18823"/>
                  <a:pt x="14122" y="18673"/>
                  <a:pt x="13902" y="18488"/>
                </a:cubicBezTo>
                <a:cubicBezTo>
                  <a:pt x="13866" y="17388"/>
                  <a:pt x="13866" y="16323"/>
                  <a:pt x="13796" y="15222"/>
                </a:cubicBezTo>
                <a:close/>
                <a:moveTo>
                  <a:pt x="23771" y="16182"/>
                </a:moveTo>
                <a:cubicBezTo>
                  <a:pt x="24105" y="16367"/>
                  <a:pt x="24466" y="16587"/>
                  <a:pt x="24801" y="16763"/>
                </a:cubicBezTo>
                <a:cubicBezTo>
                  <a:pt x="24581" y="17502"/>
                  <a:pt x="24396" y="18198"/>
                  <a:pt x="24246" y="18929"/>
                </a:cubicBezTo>
                <a:cubicBezTo>
                  <a:pt x="23956" y="18744"/>
                  <a:pt x="23665" y="18603"/>
                  <a:pt x="23366" y="18418"/>
                </a:cubicBezTo>
                <a:cubicBezTo>
                  <a:pt x="23480" y="17643"/>
                  <a:pt x="23621" y="16913"/>
                  <a:pt x="23771" y="16182"/>
                </a:cubicBezTo>
                <a:close/>
                <a:moveTo>
                  <a:pt x="31325" y="18013"/>
                </a:moveTo>
                <a:lnTo>
                  <a:pt x="31325" y="18013"/>
                </a:lnTo>
                <a:cubicBezTo>
                  <a:pt x="31254" y="18233"/>
                  <a:pt x="31184" y="18453"/>
                  <a:pt x="31149" y="18709"/>
                </a:cubicBezTo>
                <a:cubicBezTo>
                  <a:pt x="31104" y="18788"/>
                  <a:pt x="31069" y="18858"/>
                  <a:pt x="31034" y="18929"/>
                </a:cubicBezTo>
                <a:cubicBezTo>
                  <a:pt x="31034" y="18858"/>
                  <a:pt x="30999" y="18744"/>
                  <a:pt x="30999" y="18673"/>
                </a:cubicBezTo>
                <a:lnTo>
                  <a:pt x="31325" y="18013"/>
                </a:lnTo>
                <a:close/>
                <a:moveTo>
                  <a:pt x="32319" y="16842"/>
                </a:moveTo>
                <a:cubicBezTo>
                  <a:pt x="32540" y="16948"/>
                  <a:pt x="32760" y="17027"/>
                  <a:pt x="33015" y="17097"/>
                </a:cubicBezTo>
                <a:cubicBezTo>
                  <a:pt x="32760" y="17687"/>
                  <a:pt x="32540" y="18304"/>
                  <a:pt x="32390" y="18964"/>
                </a:cubicBezTo>
                <a:cubicBezTo>
                  <a:pt x="32099" y="18893"/>
                  <a:pt x="31879" y="18788"/>
                  <a:pt x="31765" y="18709"/>
                </a:cubicBezTo>
                <a:cubicBezTo>
                  <a:pt x="31879" y="18048"/>
                  <a:pt x="32099" y="17423"/>
                  <a:pt x="32319" y="16842"/>
                </a:cubicBezTo>
                <a:close/>
                <a:moveTo>
                  <a:pt x="18673" y="15812"/>
                </a:moveTo>
                <a:lnTo>
                  <a:pt x="18673" y="15812"/>
                </a:lnTo>
                <a:cubicBezTo>
                  <a:pt x="18999" y="15997"/>
                  <a:pt x="19298" y="16182"/>
                  <a:pt x="19624" y="16367"/>
                </a:cubicBezTo>
                <a:cubicBezTo>
                  <a:pt x="19624" y="17133"/>
                  <a:pt x="19703" y="17907"/>
                  <a:pt x="19739" y="18673"/>
                </a:cubicBezTo>
                <a:lnTo>
                  <a:pt x="19739" y="19008"/>
                </a:lnTo>
                <a:cubicBezTo>
                  <a:pt x="19518" y="18893"/>
                  <a:pt x="19298" y="18744"/>
                  <a:pt x="19043" y="18603"/>
                </a:cubicBezTo>
                <a:lnTo>
                  <a:pt x="19043" y="18453"/>
                </a:lnTo>
                <a:cubicBezTo>
                  <a:pt x="18929" y="17943"/>
                  <a:pt x="18858" y="17423"/>
                  <a:pt x="18779" y="16913"/>
                </a:cubicBezTo>
                <a:cubicBezTo>
                  <a:pt x="18744" y="16543"/>
                  <a:pt x="18709" y="16182"/>
                  <a:pt x="18673" y="15812"/>
                </a:cubicBezTo>
                <a:close/>
                <a:moveTo>
                  <a:pt x="7519" y="14826"/>
                </a:moveTo>
                <a:cubicBezTo>
                  <a:pt x="7633" y="14861"/>
                  <a:pt x="7739" y="14932"/>
                  <a:pt x="7818" y="15002"/>
                </a:cubicBezTo>
                <a:cubicBezTo>
                  <a:pt x="7924" y="15046"/>
                  <a:pt x="8038" y="15117"/>
                  <a:pt x="8144" y="15187"/>
                </a:cubicBezTo>
                <a:lnTo>
                  <a:pt x="8144" y="17247"/>
                </a:lnTo>
                <a:lnTo>
                  <a:pt x="8144" y="19078"/>
                </a:lnTo>
                <a:cubicBezTo>
                  <a:pt x="8109" y="19043"/>
                  <a:pt x="8073" y="19043"/>
                  <a:pt x="8038" y="19008"/>
                </a:cubicBezTo>
                <a:cubicBezTo>
                  <a:pt x="7853" y="18929"/>
                  <a:pt x="7704" y="18858"/>
                  <a:pt x="7519" y="18788"/>
                </a:cubicBezTo>
                <a:lnTo>
                  <a:pt x="7519" y="17133"/>
                </a:lnTo>
                <a:lnTo>
                  <a:pt x="7519" y="14826"/>
                </a:lnTo>
                <a:close/>
                <a:moveTo>
                  <a:pt x="14597" y="15627"/>
                </a:moveTo>
                <a:cubicBezTo>
                  <a:pt x="14747" y="15706"/>
                  <a:pt x="14932" y="15777"/>
                  <a:pt x="15081" y="15847"/>
                </a:cubicBezTo>
                <a:cubicBezTo>
                  <a:pt x="15152" y="16472"/>
                  <a:pt x="15222" y="17133"/>
                  <a:pt x="15257" y="17758"/>
                </a:cubicBezTo>
                <a:cubicBezTo>
                  <a:pt x="15301" y="18233"/>
                  <a:pt x="15257" y="18744"/>
                  <a:pt x="15257" y="19228"/>
                </a:cubicBezTo>
                <a:cubicBezTo>
                  <a:pt x="15081" y="19149"/>
                  <a:pt x="14896" y="19043"/>
                  <a:pt x="14747" y="18964"/>
                </a:cubicBezTo>
                <a:lnTo>
                  <a:pt x="14712" y="18964"/>
                </a:lnTo>
                <a:cubicBezTo>
                  <a:pt x="14747" y="18304"/>
                  <a:pt x="14782" y="17643"/>
                  <a:pt x="14747" y="16948"/>
                </a:cubicBezTo>
                <a:cubicBezTo>
                  <a:pt x="14712" y="16508"/>
                  <a:pt x="14641" y="16067"/>
                  <a:pt x="14597" y="15627"/>
                </a:cubicBezTo>
                <a:close/>
                <a:moveTo>
                  <a:pt x="29238" y="16543"/>
                </a:moveTo>
                <a:cubicBezTo>
                  <a:pt x="29564" y="16807"/>
                  <a:pt x="29898" y="17062"/>
                  <a:pt x="30154" y="17388"/>
                </a:cubicBezTo>
                <a:cubicBezTo>
                  <a:pt x="30083" y="17502"/>
                  <a:pt x="29969" y="17643"/>
                  <a:pt x="29898" y="17758"/>
                </a:cubicBezTo>
                <a:cubicBezTo>
                  <a:pt x="29564" y="18268"/>
                  <a:pt x="29203" y="18788"/>
                  <a:pt x="28868" y="19334"/>
                </a:cubicBezTo>
                <a:cubicBezTo>
                  <a:pt x="28613" y="19078"/>
                  <a:pt x="28322" y="18858"/>
                  <a:pt x="28023" y="18638"/>
                </a:cubicBezTo>
                <a:cubicBezTo>
                  <a:pt x="28358" y="18048"/>
                  <a:pt x="28727" y="17423"/>
                  <a:pt x="29053" y="16877"/>
                </a:cubicBezTo>
                <a:cubicBezTo>
                  <a:pt x="29124" y="16763"/>
                  <a:pt x="29203" y="16657"/>
                  <a:pt x="29238" y="16543"/>
                </a:cubicBezTo>
                <a:close/>
                <a:moveTo>
                  <a:pt x="8214" y="15222"/>
                </a:moveTo>
                <a:cubicBezTo>
                  <a:pt x="8434" y="15337"/>
                  <a:pt x="8619" y="15442"/>
                  <a:pt x="8839" y="15557"/>
                </a:cubicBezTo>
                <a:lnTo>
                  <a:pt x="8839" y="17828"/>
                </a:lnTo>
                <a:lnTo>
                  <a:pt x="8839" y="19369"/>
                </a:lnTo>
                <a:cubicBezTo>
                  <a:pt x="8619" y="19298"/>
                  <a:pt x="8399" y="19184"/>
                  <a:pt x="8214" y="19078"/>
                </a:cubicBezTo>
                <a:cubicBezTo>
                  <a:pt x="8179" y="18453"/>
                  <a:pt x="8179" y="17863"/>
                  <a:pt x="8179" y="17247"/>
                </a:cubicBezTo>
                <a:cubicBezTo>
                  <a:pt x="8214" y="16543"/>
                  <a:pt x="8214" y="15883"/>
                  <a:pt x="8214" y="15222"/>
                </a:cubicBezTo>
                <a:close/>
                <a:moveTo>
                  <a:pt x="19659" y="16402"/>
                </a:moveTo>
                <a:cubicBezTo>
                  <a:pt x="19923" y="16543"/>
                  <a:pt x="20214" y="16692"/>
                  <a:pt x="20469" y="16877"/>
                </a:cubicBezTo>
                <a:cubicBezTo>
                  <a:pt x="20469" y="17538"/>
                  <a:pt x="20505" y="18163"/>
                  <a:pt x="20540" y="18823"/>
                </a:cubicBezTo>
                <a:cubicBezTo>
                  <a:pt x="20584" y="19043"/>
                  <a:pt x="20584" y="19263"/>
                  <a:pt x="20584" y="19448"/>
                </a:cubicBezTo>
                <a:cubicBezTo>
                  <a:pt x="20320" y="19334"/>
                  <a:pt x="20064" y="19184"/>
                  <a:pt x="19809" y="19043"/>
                </a:cubicBezTo>
                <a:cubicBezTo>
                  <a:pt x="19809" y="18929"/>
                  <a:pt x="19774" y="18788"/>
                  <a:pt x="19774" y="18673"/>
                </a:cubicBezTo>
                <a:cubicBezTo>
                  <a:pt x="19739" y="17943"/>
                  <a:pt x="19703" y="17168"/>
                  <a:pt x="19659" y="16402"/>
                </a:cubicBezTo>
                <a:close/>
                <a:moveTo>
                  <a:pt x="24836" y="16807"/>
                </a:moveTo>
                <a:cubicBezTo>
                  <a:pt x="24942" y="16877"/>
                  <a:pt x="25056" y="16913"/>
                  <a:pt x="25162" y="16983"/>
                </a:cubicBezTo>
                <a:cubicBezTo>
                  <a:pt x="25347" y="17133"/>
                  <a:pt x="25567" y="17247"/>
                  <a:pt x="25787" y="17353"/>
                </a:cubicBezTo>
                <a:cubicBezTo>
                  <a:pt x="25532" y="18048"/>
                  <a:pt x="25276" y="18744"/>
                  <a:pt x="25091" y="19483"/>
                </a:cubicBezTo>
                <a:cubicBezTo>
                  <a:pt x="24836" y="19298"/>
                  <a:pt x="24581" y="19149"/>
                  <a:pt x="24325" y="18964"/>
                </a:cubicBezTo>
                <a:lnTo>
                  <a:pt x="24281" y="18964"/>
                </a:lnTo>
                <a:cubicBezTo>
                  <a:pt x="24431" y="18233"/>
                  <a:pt x="24616" y="17502"/>
                  <a:pt x="24836" y="16807"/>
                </a:cubicBezTo>
                <a:close/>
                <a:moveTo>
                  <a:pt x="15117" y="15883"/>
                </a:moveTo>
                <a:lnTo>
                  <a:pt x="15117" y="15883"/>
                </a:lnTo>
                <a:cubicBezTo>
                  <a:pt x="15222" y="15962"/>
                  <a:pt x="15337" y="16032"/>
                  <a:pt x="15407" y="16103"/>
                </a:cubicBezTo>
                <a:cubicBezTo>
                  <a:pt x="15442" y="16147"/>
                  <a:pt x="15521" y="16147"/>
                  <a:pt x="15557" y="16182"/>
                </a:cubicBezTo>
                <a:lnTo>
                  <a:pt x="15557" y="16367"/>
                </a:lnTo>
                <a:cubicBezTo>
                  <a:pt x="15662" y="17027"/>
                  <a:pt x="15742" y="17687"/>
                  <a:pt x="15777" y="18348"/>
                </a:cubicBezTo>
                <a:cubicBezTo>
                  <a:pt x="15812" y="18744"/>
                  <a:pt x="15812" y="19184"/>
                  <a:pt x="15777" y="19589"/>
                </a:cubicBezTo>
                <a:cubicBezTo>
                  <a:pt x="15698" y="19519"/>
                  <a:pt x="15627" y="19483"/>
                  <a:pt x="15557" y="19448"/>
                </a:cubicBezTo>
                <a:cubicBezTo>
                  <a:pt x="15477" y="19369"/>
                  <a:pt x="15407" y="19334"/>
                  <a:pt x="15301" y="19263"/>
                </a:cubicBezTo>
                <a:cubicBezTo>
                  <a:pt x="15337" y="18788"/>
                  <a:pt x="15337" y="18268"/>
                  <a:pt x="15301" y="17758"/>
                </a:cubicBezTo>
                <a:cubicBezTo>
                  <a:pt x="15257" y="17133"/>
                  <a:pt x="15187" y="16508"/>
                  <a:pt x="15117" y="15883"/>
                </a:cubicBezTo>
                <a:close/>
                <a:moveTo>
                  <a:pt x="8919" y="15592"/>
                </a:moveTo>
                <a:lnTo>
                  <a:pt x="9579" y="15927"/>
                </a:lnTo>
                <a:lnTo>
                  <a:pt x="9579" y="18013"/>
                </a:lnTo>
                <a:lnTo>
                  <a:pt x="9579" y="19703"/>
                </a:lnTo>
                <a:cubicBezTo>
                  <a:pt x="9359" y="19589"/>
                  <a:pt x="9139" y="19519"/>
                  <a:pt x="8919" y="19404"/>
                </a:cubicBezTo>
                <a:lnTo>
                  <a:pt x="8919" y="17828"/>
                </a:lnTo>
                <a:lnTo>
                  <a:pt x="8919" y="15592"/>
                </a:lnTo>
                <a:close/>
                <a:moveTo>
                  <a:pt x="30189" y="17423"/>
                </a:moveTo>
                <a:cubicBezTo>
                  <a:pt x="30339" y="17573"/>
                  <a:pt x="30444" y="17723"/>
                  <a:pt x="30559" y="17863"/>
                </a:cubicBezTo>
                <a:cubicBezTo>
                  <a:pt x="30523" y="17907"/>
                  <a:pt x="30488" y="17943"/>
                  <a:pt x="30444" y="18013"/>
                </a:cubicBezTo>
                <a:cubicBezTo>
                  <a:pt x="30083" y="18603"/>
                  <a:pt x="29713" y="19184"/>
                  <a:pt x="29344" y="19774"/>
                </a:cubicBezTo>
                <a:cubicBezTo>
                  <a:pt x="29203" y="19624"/>
                  <a:pt x="29053" y="19483"/>
                  <a:pt x="28904" y="19369"/>
                </a:cubicBezTo>
                <a:cubicBezTo>
                  <a:pt x="29238" y="18823"/>
                  <a:pt x="29608" y="18304"/>
                  <a:pt x="29934" y="17793"/>
                </a:cubicBezTo>
                <a:cubicBezTo>
                  <a:pt x="30048" y="17687"/>
                  <a:pt x="30118" y="17538"/>
                  <a:pt x="30189" y="17423"/>
                </a:cubicBezTo>
                <a:close/>
                <a:moveTo>
                  <a:pt x="31369" y="18488"/>
                </a:moveTo>
                <a:lnTo>
                  <a:pt x="31369" y="18488"/>
                </a:lnTo>
                <a:cubicBezTo>
                  <a:pt x="31254" y="18893"/>
                  <a:pt x="31184" y="19334"/>
                  <a:pt x="31104" y="19774"/>
                </a:cubicBezTo>
                <a:lnTo>
                  <a:pt x="31104" y="19228"/>
                </a:lnTo>
                <a:cubicBezTo>
                  <a:pt x="31104" y="19149"/>
                  <a:pt x="31149" y="19043"/>
                  <a:pt x="31184" y="18964"/>
                </a:cubicBezTo>
                <a:cubicBezTo>
                  <a:pt x="31219" y="18823"/>
                  <a:pt x="31289" y="18638"/>
                  <a:pt x="31369" y="18488"/>
                </a:cubicBezTo>
                <a:close/>
                <a:moveTo>
                  <a:pt x="660" y="15187"/>
                </a:moveTo>
                <a:cubicBezTo>
                  <a:pt x="881" y="15266"/>
                  <a:pt x="1101" y="15337"/>
                  <a:pt x="1321" y="15407"/>
                </a:cubicBezTo>
                <a:cubicBezTo>
                  <a:pt x="1321" y="16877"/>
                  <a:pt x="1321" y="18348"/>
                  <a:pt x="1356" y="19809"/>
                </a:cubicBezTo>
                <a:cubicBezTo>
                  <a:pt x="1136" y="19739"/>
                  <a:pt x="916" y="19668"/>
                  <a:pt x="696" y="19589"/>
                </a:cubicBezTo>
                <a:cubicBezTo>
                  <a:pt x="660" y="18128"/>
                  <a:pt x="660" y="16657"/>
                  <a:pt x="660" y="15187"/>
                </a:cubicBezTo>
                <a:close/>
                <a:moveTo>
                  <a:pt x="20540" y="16877"/>
                </a:moveTo>
                <a:lnTo>
                  <a:pt x="20540" y="16877"/>
                </a:lnTo>
                <a:cubicBezTo>
                  <a:pt x="20839" y="17062"/>
                  <a:pt x="21130" y="17203"/>
                  <a:pt x="21420" y="17388"/>
                </a:cubicBezTo>
                <a:cubicBezTo>
                  <a:pt x="21385" y="17943"/>
                  <a:pt x="21385" y="18488"/>
                  <a:pt x="21385" y="19043"/>
                </a:cubicBezTo>
                <a:cubicBezTo>
                  <a:pt x="21385" y="19298"/>
                  <a:pt x="21385" y="19589"/>
                  <a:pt x="21420" y="19888"/>
                </a:cubicBezTo>
                <a:cubicBezTo>
                  <a:pt x="21385" y="19888"/>
                  <a:pt x="21350" y="19844"/>
                  <a:pt x="21350" y="19844"/>
                </a:cubicBezTo>
                <a:cubicBezTo>
                  <a:pt x="21130" y="19739"/>
                  <a:pt x="20874" y="19624"/>
                  <a:pt x="20654" y="19483"/>
                </a:cubicBezTo>
                <a:cubicBezTo>
                  <a:pt x="20619" y="19263"/>
                  <a:pt x="20619" y="19043"/>
                  <a:pt x="20619" y="18823"/>
                </a:cubicBezTo>
                <a:cubicBezTo>
                  <a:pt x="20584" y="18198"/>
                  <a:pt x="20540" y="17538"/>
                  <a:pt x="20540" y="16877"/>
                </a:cubicBezTo>
                <a:close/>
                <a:moveTo>
                  <a:pt x="9614" y="15962"/>
                </a:moveTo>
                <a:cubicBezTo>
                  <a:pt x="9834" y="16067"/>
                  <a:pt x="10054" y="16147"/>
                  <a:pt x="10274" y="16252"/>
                </a:cubicBezTo>
                <a:lnTo>
                  <a:pt x="10274" y="18603"/>
                </a:lnTo>
                <a:cubicBezTo>
                  <a:pt x="10274" y="19043"/>
                  <a:pt x="10274" y="19519"/>
                  <a:pt x="10310" y="19994"/>
                </a:cubicBezTo>
                <a:cubicBezTo>
                  <a:pt x="10089" y="19888"/>
                  <a:pt x="9834" y="19809"/>
                  <a:pt x="9614" y="19703"/>
                </a:cubicBezTo>
                <a:lnTo>
                  <a:pt x="9614" y="18013"/>
                </a:lnTo>
                <a:lnTo>
                  <a:pt x="9614" y="15962"/>
                </a:lnTo>
                <a:close/>
                <a:moveTo>
                  <a:pt x="15627" y="16252"/>
                </a:moveTo>
                <a:cubicBezTo>
                  <a:pt x="15777" y="16367"/>
                  <a:pt x="15962" y="16508"/>
                  <a:pt x="16138" y="16622"/>
                </a:cubicBezTo>
                <a:cubicBezTo>
                  <a:pt x="16138" y="16657"/>
                  <a:pt x="16182" y="16657"/>
                  <a:pt x="16182" y="16657"/>
                </a:cubicBezTo>
                <a:cubicBezTo>
                  <a:pt x="16182" y="16728"/>
                  <a:pt x="16217" y="16763"/>
                  <a:pt x="16217" y="16807"/>
                </a:cubicBezTo>
                <a:cubicBezTo>
                  <a:pt x="16287" y="17353"/>
                  <a:pt x="16358" y="17907"/>
                  <a:pt x="16402" y="18488"/>
                </a:cubicBezTo>
                <a:cubicBezTo>
                  <a:pt x="16437" y="18964"/>
                  <a:pt x="16437" y="19483"/>
                  <a:pt x="16437" y="19994"/>
                </a:cubicBezTo>
                <a:cubicBezTo>
                  <a:pt x="16217" y="19888"/>
                  <a:pt x="16032" y="19739"/>
                  <a:pt x="15847" y="19624"/>
                </a:cubicBezTo>
                <a:cubicBezTo>
                  <a:pt x="15847" y="19184"/>
                  <a:pt x="15882" y="18788"/>
                  <a:pt x="15847" y="18348"/>
                </a:cubicBezTo>
                <a:cubicBezTo>
                  <a:pt x="15812" y="17687"/>
                  <a:pt x="15698" y="16983"/>
                  <a:pt x="15627" y="16323"/>
                </a:cubicBezTo>
                <a:lnTo>
                  <a:pt x="15627" y="16252"/>
                </a:lnTo>
                <a:close/>
                <a:moveTo>
                  <a:pt x="25822" y="17388"/>
                </a:moveTo>
                <a:cubicBezTo>
                  <a:pt x="25972" y="17467"/>
                  <a:pt x="26121" y="17538"/>
                  <a:pt x="26227" y="17608"/>
                </a:cubicBezTo>
                <a:cubicBezTo>
                  <a:pt x="26447" y="17758"/>
                  <a:pt x="26667" y="17863"/>
                  <a:pt x="26887" y="17978"/>
                </a:cubicBezTo>
                <a:cubicBezTo>
                  <a:pt x="26562" y="18673"/>
                  <a:pt x="26262" y="19369"/>
                  <a:pt x="26042" y="20064"/>
                </a:cubicBezTo>
                <a:cubicBezTo>
                  <a:pt x="25752" y="19888"/>
                  <a:pt x="25461" y="19703"/>
                  <a:pt x="25162" y="19483"/>
                </a:cubicBezTo>
                <a:cubicBezTo>
                  <a:pt x="25347" y="18788"/>
                  <a:pt x="25567" y="18083"/>
                  <a:pt x="25822" y="17388"/>
                </a:cubicBezTo>
                <a:close/>
                <a:moveTo>
                  <a:pt x="1356" y="15442"/>
                </a:moveTo>
                <a:cubicBezTo>
                  <a:pt x="1576" y="15522"/>
                  <a:pt x="1796" y="15627"/>
                  <a:pt x="2016" y="15742"/>
                </a:cubicBezTo>
                <a:cubicBezTo>
                  <a:pt x="2051" y="17168"/>
                  <a:pt x="2051" y="18638"/>
                  <a:pt x="2095" y="20108"/>
                </a:cubicBezTo>
                <a:cubicBezTo>
                  <a:pt x="1831" y="19994"/>
                  <a:pt x="1611" y="19924"/>
                  <a:pt x="1391" y="19844"/>
                </a:cubicBezTo>
                <a:cubicBezTo>
                  <a:pt x="1391" y="18383"/>
                  <a:pt x="1356" y="16913"/>
                  <a:pt x="1356" y="15442"/>
                </a:cubicBezTo>
                <a:close/>
                <a:moveTo>
                  <a:pt x="30594" y="17943"/>
                </a:moveTo>
                <a:cubicBezTo>
                  <a:pt x="30664" y="18048"/>
                  <a:pt x="30744" y="18198"/>
                  <a:pt x="30779" y="18304"/>
                </a:cubicBezTo>
                <a:cubicBezTo>
                  <a:pt x="30409" y="18964"/>
                  <a:pt x="30048" y="19589"/>
                  <a:pt x="29713" y="20249"/>
                </a:cubicBezTo>
                <a:cubicBezTo>
                  <a:pt x="29608" y="20108"/>
                  <a:pt x="29493" y="19959"/>
                  <a:pt x="29388" y="19844"/>
                </a:cubicBezTo>
                <a:cubicBezTo>
                  <a:pt x="29749" y="19228"/>
                  <a:pt x="30118" y="18638"/>
                  <a:pt x="30523" y="18013"/>
                </a:cubicBezTo>
                <a:cubicBezTo>
                  <a:pt x="30523" y="18013"/>
                  <a:pt x="30559" y="17978"/>
                  <a:pt x="30594" y="17943"/>
                </a:cubicBezTo>
                <a:close/>
                <a:moveTo>
                  <a:pt x="10310" y="16287"/>
                </a:moveTo>
                <a:lnTo>
                  <a:pt x="10310" y="16287"/>
                </a:lnTo>
                <a:cubicBezTo>
                  <a:pt x="10530" y="16402"/>
                  <a:pt x="10750" y="16508"/>
                  <a:pt x="10970" y="16587"/>
                </a:cubicBezTo>
                <a:cubicBezTo>
                  <a:pt x="10970" y="17467"/>
                  <a:pt x="11005" y="18304"/>
                  <a:pt x="11005" y="19149"/>
                </a:cubicBezTo>
                <a:cubicBezTo>
                  <a:pt x="11005" y="19519"/>
                  <a:pt x="11005" y="19924"/>
                  <a:pt x="11040" y="20284"/>
                </a:cubicBezTo>
                <a:cubicBezTo>
                  <a:pt x="10820" y="20214"/>
                  <a:pt x="10565" y="20108"/>
                  <a:pt x="10345" y="20029"/>
                </a:cubicBezTo>
                <a:lnTo>
                  <a:pt x="10345" y="18603"/>
                </a:lnTo>
                <a:cubicBezTo>
                  <a:pt x="10345" y="17828"/>
                  <a:pt x="10310" y="17062"/>
                  <a:pt x="10310" y="16287"/>
                </a:cubicBezTo>
                <a:close/>
                <a:moveTo>
                  <a:pt x="21464" y="17423"/>
                </a:moveTo>
                <a:cubicBezTo>
                  <a:pt x="21535" y="17467"/>
                  <a:pt x="21570" y="17467"/>
                  <a:pt x="21640" y="17502"/>
                </a:cubicBezTo>
                <a:cubicBezTo>
                  <a:pt x="21860" y="17643"/>
                  <a:pt x="22124" y="17758"/>
                  <a:pt x="22345" y="17907"/>
                </a:cubicBezTo>
                <a:cubicBezTo>
                  <a:pt x="22301" y="18488"/>
                  <a:pt x="22265" y="19043"/>
                  <a:pt x="22265" y="19589"/>
                </a:cubicBezTo>
                <a:cubicBezTo>
                  <a:pt x="22265" y="19844"/>
                  <a:pt x="22230" y="20064"/>
                  <a:pt x="22230" y="20328"/>
                </a:cubicBezTo>
                <a:cubicBezTo>
                  <a:pt x="21975" y="20179"/>
                  <a:pt x="21719" y="20029"/>
                  <a:pt x="21464" y="19924"/>
                </a:cubicBezTo>
                <a:lnTo>
                  <a:pt x="21464" y="19008"/>
                </a:lnTo>
                <a:cubicBezTo>
                  <a:pt x="21420" y="18488"/>
                  <a:pt x="21464" y="17943"/>
                  <a:pt x="21464" y="17423"/>
                </a:cubicBezTo>
                <a:close/>
                <a:moveTo>
                  <a:pt x="2095" y="15742"/>
                </a:moveTo>
                <a:cubicBezTo>
                  <a:pt x="2316" y="15847"/>
                  <a:pt x="2492" y="15962"/>
                  <a:pt x="2712" y="16067"/>
                </a:cubicBezTo>
                <a:cubicBezTo>
                  <a:pt x="2712" y="17538"/>
                  <a:pt x="2756" y="18964"/>
                  <a:pt x="2791" y="20399"/>
                </a:cubicBezTo>
                <a:cubicBezTo>
                  <a:pt x="2571" y="20284"/>
                  <a:pt x="2351" y="20214"/>
                  <a:pt x="2131" y="20108"/>
                </a:cubicBezTo>
                <a:cubicBezTo>
                  <a:pt x="2131" y="18673"/>
                  <a:pt x="2095" y="17203"/>
                  <a:pt x="2095" y="15742"/>
                </a:cubicBezTo>
                <a:close/>
                <a:moveTo>
                  <a:pt x="16252" y="16728"/>
                </a:moveTo>
                <a:cubicBezTo>
                  <a:pt x="16472" y="16877"/>
                  <a:pt x="16692" y="17062"/>
                  <a:pt x="16913" y="17203"/>
                </a:cubicBezTo>
                <a:cubicBezTo>
                  <a:pt x="17018" y="17828"/>
                  <a:pt x="17133" y="18488"/>
                  <a:pt x="17168" y="19114"/>
                </a:cubicBezTo>
                <a:cubicBezTo>
                  <a:pt x="17203" y="19554"/>
                  <a:pt x="17168" y="19994"/>
                  <a:pt x="17168" y="20434"/>
                </a:cubicBezTo>
                <a:cubicBezTo>
                  <a:pt x="16913" y="20284"/>
                  <a:pt x="16692" y="20179"/>
                  <a:pt x="16472" y="20029"/>
                </a:cubicBezTo>
                <a:cubicBezTo>
                  <a:pt x="16508" y="19519"/>
                  <a:pt x="16508" y="19008"/>
                  <a:pt x="16472" y="18453"/>
                </a:cubicBezTo>
                <a:cubicBezTo>
                  <a:pt x="16402" y="17907"/>
                  <a:pt x="16323" y="17353"/>
                  <a:pt x="16252" y="16807"/>
                </a:cubicBezTo>
                <a:lnTo>
                  <a:pt x="16252" y="16728"/>
                </a:lnTo>
                <a:close/>
                <a:moveTo>
                  <a:pt x="11005" y="16622"/>
                </a:moveTo>
                <a:lnTo>
                  <a:pt x="11005" y="16622"/>
                </a:lnTo>
                <a:cubicBezTo>
                  <a:pt x="11120" y="16692"/>
                  <a:pt x="11225" y="16728"/>
                  <a:pt x="11340" y="16763"/>
                </a:cubicBezTo>
                <a:cubicBezTo>
                  <a:pt x="11480" y="16842"/>
                  <a:pt x="11595" y="16877"/>
                  <a:pt x="11701" y="16948"/>
                </a:cubicBezTo>
                <a:cubicBezTo>
                  <a:pt x="11701" y="17687"/>
                  <a:pt x="11736" y="18418"/>
                  <a:pt x="11736" y="19184"/>
                </a:cubicBezTo>
                <a:cubicBezTo>
                  <a:pt x="11780" y="19668"/>
                  <a:pt x="11780" y="20144"/>
                  <a:pt x="11815" y="20619"/>
                </a:cubicBezTo>
                <a:cubicBezTo>
                  <a:pt x="11560" y="20505"/>
                  <a:pt x="11340" y="20434"/>
                  <a:pt x="11075" y="20328"/>
                </a:cubicBezTo>
                <a:lnTo>
                  <a:pt x="11075" y="19149"/>
                </a:lnTo>
                <a:cubicBezTo>
                  <a:pt x="11040" y="18304"/>
                  <a:pt x="11040" y="17467"/>
                  <a:pt x="11005" y="16622"/>
                </a:cubicBezTo>
                <a:close/>
                <a:moveTo>
                  <a:pt x="30814" y="18383"/>
                </a:moveTo>
                <a:cubicBezTo>
                  <a:pt x="30849" y="18453"/>
                  <a:pt x="30884" y="18524"/>
                  <a:pt x="30884" y="18603"/>
                </a:cubicBezTo>
                <a:cubicBezTo>
                  <a:pt x="30928" y="18638"/>
                  <a:pt x="30928" y="18638"/>
                  <a:pt x="30928" y="18673"/>
                </a:cubicBezTo>
                <a:cubicBezTo>
                  <a:pt x="30594" y="19334"/>
                  <a:pt x="30268" y="19994"/>
                  <a:pt x="29969" y="20654"/>
                </a:cubicBezTo>
                <a:cubicBezTo>
                  <a:pt x="29934" y="20584"/>
                  <a:pt x="29898" y="20505"/>
                  <a:pt x="29863" y="20434"/>
                </a:cubicBezTo>
                <a:cubicBezTo>
                  <a:pt x="29828" y="20399"/>
                  <a:pt x="29784" y="20364"/>
                  <a:pt x="29749" y="20284"/>
                </a:cubicBezTo>
                <a:cubicBezTo>
                  <a:pt x="30083" y="19624"/>
                  <a:pt x="30444" y="19008"/>
                  <a:pt x="30814" y="18383"/>
                </a:cubicBezTo>
                <a:close/>
                <a:moveTo>
                  <a:pt x="31914" y="17133"/>
                </a:moveTo>
                <a:lnTo>
                  <a:pt x="31914" y="17133"/>
                </a:lnTo>
                <a:cubicBezTo>
                  <a:pt x="31879" y="17467"/>
                  <a:pt x="31730" y="17723"/>
                  <a:pt x="31624" y="17978"/>
                </a:cubicBezTo>
                <a:cubicBezTo>
                  <a:pt x="31509" y="18198"/>
                  <a:pt x="31404" y="18348"/>
                  <a:pt x="31474" y="18524"/>
                </a:cubicBezTo>
                <a:cubicBezTo>
                  <a:pt x="31509" y="18603"/>
                  <a:pt x="31589" y="18673"/>
                  <a:pt x="31694" y="18744"/>
                </a:cubicBezTo>
                <a:cubicBezTo>
                  <a:pt x="31545" y="19369"/>
                  <a:pt x="31474" y="19994"/>
                  <a:pt x="31439" y="20654"/>
                </a:cubicBezTo>
                <a:cubicBezTo>
                  <a:pt x="31219" y="20505"/>
                  <a:pt x="31149" y="20364"/>
                  <a:pt x="31104" y="20179"/>
                </a:cubicBezTo>
                <a:cubicBezTo>
                  <a:pt x="31219" y="19448"/>
                  <a:pt x="31325" y="18709"/>
                  <a:pt x="31509" y="18013"/>
                </a:cubicBezTo>
                <a:cubicBezTo>
                  <a:pt x="31589" y="17907"/>
                  <a:pt x="31624" y="17758"/>
                  <a:pt x="31694" y="17608"/>
                </a:cubicBezTo>
                <a:cubicBezTo>
                  <a:pt x="31765" y="17467"/>
                  <a:pt x="31844" y="17282"/>
                  <a:pt x="31914" y="17133"/>
                </a:cubicBezTo>
                <a:close/>
                <a:moveTo>
                  <a:pt x="26923" y="18013"/>
                </a:moveTo>
                <a:cubicBezTo>
                  <a:pt x="27257" y="18233"/>
                  <a:pt x="27627" y="18418"/>
                  <a:pt x="27953" y="18673"/>
                </a:cubicBezTo>
                <a:cubicBezTo>
                  <a:pt x="27583" y="19298"/>
                  <a:pt x="27257" y="19994"/>
                  <a:pt x="26923" y="20689"/>
                </a:cubicBezTo>
                <a:cubicBezTo>
                  <a:pt x="26667" y="20469"/>
                  <a:pt x="26377" y="20284"/>
                  <a:pt x="26086" y="20108"/>
                </a:cubicBezTo>
                <a:cubicBezTo>
                  <a:pt x="26342" y="19369"/>
                  <a:pt x="26597" y="18709"/>
                  <a:pt x="26923" y="18013"/>
                </a:cubicBezTo>
                <a:close/>
                <a:moveTo>
                  <a:pt x="2791" y="16103"/>
                </a:moveTo>
                <a:lnTo>
                  <a:pt x="2791" y="16103"/>
                </a:lnTo>
                <a:cubicBezTo>
                  <a:pt x="2976" y="16217"/>
                  <a:pt x="3196" y="16323"/>
                  <a:pt x="3416" y="16472"/>
                </a:cubicBezTo>
                <a:cubicBezTo>
                  <a:pt x="3451" y="17863"/>
                  <a:pt x="3486" y="19298"/>
                  <a:pt x="3486" y="20725"/>
                </a:cubicBezTo>
                <a:cubicBezTo>
                  <a:pt x="3266" y="20619"/>
                  <a:pt x="3046" y="20549"/>
                  <a:pt x="2826" y="20434"/>
                </a:cubicBezTo>
                <a:cubicBezTo>
                  <a:pt x="2826" y="19008"/>
                  <a:pt x="2791" y="17538"/>
                  <a:pt x="2791" y="16103"/>
                </a:cubicBezTo>
                <a:close/>
                <a:moveTo>
                  <a:pt x="22415" y="17943"/>
                </a:moveTo>
                <a:cubicBezTo>
                  <a:pt x="22706" y="18128"/>
                  <a:pt x="23005" y="18268"/>
                  <a:pt x="23295" y="18453"/>
                </a:cubicBezTo>
                <a:cubicBezTo>
                  <a:pt x="23225" y="19078"/>
                  <a:pt x="23146" y="19703"/>
                  <a:pt x="23110" y="20328"/>
                </a:cubicBezTo>
                <a:cubicBezTo>
                  <a:pt x="23110" y="20469"/>
                  <a:pt x="23075" y="20619"/>
                  <a:pt x="23075" y="20769"/>
                </a:cubicBezTo>
                <a:cubicBezTo>
                  <a:pt x="22820" y="20619"/>
                  <a:pt x="22565" y="20505"/>
                  <a:pt x="22301" y="20364"/>
                </a:cubicBezTo>
                <a:lnTo>
                  <a:pt x="22301" y="19624"/>
                </a:lnTo>
                <a:cubicBezTo>
                  <a:pt x="22345" y="19043"/>
                  <a:pt x="22380" y="18488"/>
                  <a:pt x="22415" y="17943"/>
                </a:cubicBezTo>
                <a:close/>
                <a:moveTo>
                  <a:pt x="16983" y="17282"/>
                </a:moveTo>
                <a:lnTo>
                  <a:pt x="16983" y="17282"/>
                </a:lnTo>
                <a:cubicBezTo>
                  <a:pt x="17203" y="17423"/>
                  <a:pt x="17423" y="17573"/>
                  <a:pt x="17643" y="17723"/>
                </a:cubicBezTo>
                <a:cubicBezTo>
                  <a:pt x="17722" y="18198"/>
                  <a:pt x="17793" y="18709"/>
                  <a:pt x="17828" y="19184"/>
                </a:cubicBezTo>
                <a:cubicBezTo>
                  <a:pt x="17899" y="19739"/>
                  <a:pt x="17863" y="20284"/>
                  <a:pt x="17863" y="20804"/>
                </a:cubicBezTo>
                <a:lnTo>
                  <a:pt x="17203" y="20469"/>
                </a:lnTo>
                <a:cubicBezTo>
                  <a:pt x="17238" y="20029"/>
                  <a:pt x="17238" y="19554"/>
                  <a:pt x="17203" y="19114"/>
                </a:cubicBezTo>
                <a:cubicBezTo>
                  <a:pt x="17168" y="18488"/>
                  <a:pt x="17097" y="17863"/>
                  <a:pt x="16983" y="17282"/>
                </a:cubicBezTo>
                <a:close/>
                <a:moveTo>
                  <a:pt x="11780" y="16983"/>
                </a:moveTo>
                <a:lnTo>
                  <a:pt x="11780" y="16983"/>
                </a:lnTo>
                <a:cubicBezTo>
                  <a:pt x="11850" y="17027"/>
                  <a:pt x="11956" y="17062"/>
                  <a:pt x="12070" y="17133"/>
                </a:cubicBezTo>
                <a:cubicBezTo>
                  <a:pt x="12220" y="17168"/>
                  <a:pt x="12326" y="17247"/>
                  <a:pt x="12396" y="17282"/>
                </a:cubicBezTo>
                <a:cubicBezTo>
                  <a:pt x="12440" y="18083"/>
                  <a:pt x="12440" y="18893"/>
                  <a:pt x="12475" y="19703"/>
                </a:cubicBezTo>
                <a:cubicBezTo>
                  <a:pt x="12475" y="20108"/>
                  <a:pt x="12511" y="20505"/>
                  <a:pt x="12511" y="20910"/>
                </a:cubicBezTo>
                <a:cubicBezTo>
                  <a:pt x="12290" y="20839"/>
                  <a:pt x="12070" y="20725"/>
                  <a:pt x="11850" y="20654"/>
                </a:cubicBezTo>
                <a:cubicBezTo>
                  <a:pt x="11850" y="20144"/>
                  <a:pt x="11815" y="19668"/>
                  <a:pt x="11815" y="19149"/>
                </a:cubicBezTo>
                <a:cubicBezTo>
                  <a:pt x="11780" y="18453"/>
                  <a:pt x="11780" y="17723"/>
                  <a:pt x="11780" y="16983"/>
                </a:cubicBezTo>
                <a:close/>
                <a:moveTo>
                  <a:pt x="31730" y="18788"/>
                </a:moveTo>
                <a:cubicBezTo>
                  <a:pt x="31879" y="18858"/>
                  <a:pt x="32099" y="18929"/>
                  <a:pt x="32390" y="19043"/>
                </a:cubicBezTo>
                <a:cubicBezTo>
                  <a:pt x="32284" y="19483"/>
                  <a:pt x="32205" y="19924"/>
                  <a:pt x="32170" y="20434"/>
                </a:cubicBezTo>
                <a:cubicBezTo>
                  <a:pt x="32135" y="20619"/>
                  <a:pt x="32135" y="20804"/>
                  <a:pt x="32135" y="20989"/>
                </a:cubicBezTo>
                <a:cubicBezTo>
                  <a:pt x="31844" y="20874"/>
                  <a:pt x="31659" y="20769"/>
                  <a:pt x="31509" y="20689"/>
                </a:cubicBezTo>
                <a:cubicBezTo>
                  <a:pt x="31545" y="20029"/>
                  <a:pt x="31624" y="19404"/>
                  <a:pt x="31730" y="18788"/>
                </a:cubicBezTo>
                <a:close/>
                <a:moveTo>
                  <a:pt x="3486" y="16472"/>
                </a:moveTo>
                <a:lnTo>
                  <a:pt x="3486" y="16472"/>
                </a:lnTo>
                <a:cubicBezTo>
                  <a:pt x="3707" y="16622"/>
                  <a:pt x="3927" y="16728"/>
                  <a:pt x="4112" y="16877"/>
                </a:cubicBezTo>
                <a:cubicBezTo>
                  <a:pt x="4147" y="18268"/>
                  <a:pt x="4182" y="19703"/>
                  <a:pt x="4217" y="21094"/>
                </a:cubicBezTo>
                <a:lnTo>
                  <a:pt x="3557" y="20769"/>
                </a:lnTo>
                <a:cubicBezTo>
                  <a:pt x="3522" y="19334"/>
                  <a:pt x="3486" y="17907"/>
                  <a:pt x="3486" y="16472"/>
                </a:cubicBezTo>
                <a:close/>
                <a:moveTo>
                  <a:pt x="17678" y="17793"/>
                </a:moveTo>
                <a:cubicBezTo>
                  <a:pt x="17863" y="17907"/>
                  <a:pt x="18048" y="18013"/>
                  <a:pt x="18233" y="18163"/>
                </a:cubicBezTo>
                <a:cubicBezTo>
                  <a:pt x="18304" y="19114"/>
                  <a:pt x="18383" y="20108"/>
                  <a:pt x="18418" y="21094"/>
                </a:cubicBezTo>
                <a:cubicBezTo>
                  <a:pt x="18268" y="21024"/>
                  <a:pt x="18083" y="20945"/>
                  <a:pt x="17899" y="20839"/>
                </a:cubicBezTo>
                <a:cubicBezTo>
                  <a:pt x="17943" y="20284"/>
                  <a:pt x="17943" y="19739"/>
                  <a:pt x="17863" y="19149"/>
                </a:cubicBezTo>
                <a:cubicBezTo>
                  <a:pt x="17828" y="18709"/>
                  <a:pt x="17758" y="18233"/>
                  <a:pt x="17678" y="17793"/>
                </a:cubicBezTo>
                <a:close/>
                <a:moveTo>
                  <a:pt x="30964" y="18744"/>
                </a:moveTo>
                <a:cubicBezTo>
                  <a:pt x="30964" y="18858"/>
                  <a:pt x="30999" y="18929"/>
                  <a:pt x="30999" y="19008"/>
                </a:cubicBezTo>
                <a:cubicBezTo>
                  <a:pt x="30708" y="19703"/>
                  <a:pt x="30444" y="20399"/>
                  <a:pt x="30189" y="21094"/>
                </a:cubicBezTo>
                <a:cubicBezTo>
                  <a:pt x="30154" y="20989"/>
                  <a:pt x="30083" y="20839"/>
                  <a:pt x="30004" y="20725"/>
                </a:cubicBezTo>
                <a:cubicBezTo>
                  <a:pt x="30303" y="20029"/>
                  <a:pt x="30629" y="19404"/>
                  <a:pt x="30964" y="18744"/>
                </a:cubicBezTo>
                <a:close/>
                <a:moveTo>
                  <a:pt x="12475" y="17318"/>
                </a:moveTo>
                <a:lnTo>
                  <a:pt x="12475" y="17318"/>
                </a:lnTo>
                <a:cubicBezTo>
                  <a:pt x="12731" y="17467"/>
                  <a:pt x="12880" y="17538"/>
                  <a:pt x="12951" y="17643"/>
                </a:cubicBezTo>
                <a:cubicBezTo>
                  <a:pt x="12986" y="18418"/>
                  <a:pt x="12986" y="19228"/>
                  <a:pt x="13021" y="20029"/>
                </a:cubicBezTo>
                <a:cubicBezTo>
                  <a:pt x="13021" y="20399"/>
                  <a:pt x="13056" y="20769"/>
                  <a:pt x="13056" y="21165"/>
                </a:cubicBezTo>
                <a:cubicBezTo>
                  <a:pt x="12916" y="21094"/>
                  <a:pt x="12731" y="21024"/>
                  <a:pt x="12581" y="20945"/>
                </a:cubicBezTo>
                <a:cubicBezTo>
                  <a:pt x="12546" y="20549"/>
                  <a:pt x="12546" y="20108"/>
                  <a:pt x="12511" y="19703"/>
                </a:cubicBezTo>
                <a:cubicBezTo>
                  <a:pt x="12511" y="18893"/>
                  <a:pt x="12475" y="18128"/>
                  <a:pt x="12475" y="17318"/>
                </a:cubicBezTo>
                <a:close/>
                <a:moveTo>
                  <a:pt x="13021" y="17723"/>
                </a:moveTo>
                <a:cubicBezTo>
                  <a:pt x="13056" y="17758"/>
                  <a:pt x="13056" y="17793"/>
                  <a:pt x="13100" y="17828"/>
                </a:cubicBezTo>
                <a:cubicBezTo>
                  <a:pt x="13136" y="17863"/>
                  <a:pt x="13206" y="17907"/>
                  <a:pt x="13241" y="17978"/>
                </a:cubicBezTo>
                <a:lnTo>
                  <a:pt x="13241" y="19994"/>
                </a:lnTo>
                <a:lnTo>
                  <a:pt x="13241" y="21244"/>
                </a:lnTo>
                <a:cubicBezTo>
                  <a:pt x="13206" y="21209"/>
                  <a:pt x="13171" y="21209"/>
                  <a:pt x="13136" y="21165"/>
                </a:cubicBezTo>
                <a:cubicBezTo>
                  <a:pt x="13100" y="20804"/>
                  <a:pt x="13100" y="20399"/>
                  <a:pt x="13056" y="20029"/>
                </a:cubicBezTo>
                <a:cubicBezTo>
                  <a:pt x="13056" y="19263"/>
                  <a:pt x="13021" y="18488"/>
                  <a:pt x="13021" y="17723"/>
                </a:cubicBezTo>
                <a:close/>
                <a:moveTo>
                  <a:pt x="23366" y="18488"/>
                </a:moveTo>
                <a:cubicBezTo>
                  <a:pt x="23665" y="18638"/>
                  <a:pt x="23956" y="18823"/>
                  <a:pt x="24246" y="19008"/>
                </a:cubicBezTo>
                <a:cubicBezTo>
                  <a:pt x="24141" y="19483"/>
                  <a:pt x="24061" y="19959"/>
                  <a:pt x="23991" y="20434"/>
                </a:cubicBezTo>
                <a:cubicBezTo>
                  <a:pt x="23956" y="20689"/>
                  <a:pt x="23920" y="20989"/>
                  <a:pt x="23885" y="21244"/>
                </a:cubicBezTo>
                <a:cubicBezTo>
                  <a:pt x="23841" y="21209"/>
                  <a:pt x="23771" y="21165"/>
                  <a:pt x="23700" y="21130"/>
                </a:cubicBezTo>
                <a:cubicBezTo>
                  <a:pt x="23515" y="21024"/>
                  <a:pt x="23331" y="20910"/>
                  <a:pt x="23146" y="20804"/>
                </a:cubicBezTo>
                <a:lnTo>
                  <a:pt x="23146" y="20328"/>
                </a:lnTo>
                <a:cubicBezTo>
                  <a:pt x="23181" y="19703"/>
                  <a:pt x="23260" y="19078"/>
                  <a:pt x="23366" y="18488"/>
                </a:cubicBezTo>
                <a:close/>
                <a:moveTo>
                  <a:pt x="27988" y="18673"/>
                </a:moveTo>
                <a:cubicBezTo>
                  <a:pt x="28287" y="18893"/>
                  <a:pt x="28578" y="19114"/>
                  <a:pt x="28833" y="19369"/>
                </a:cubicBezTo>
                <a:cubicBezTo>
                  <a:pt x="28463" y="19994"/>
                  <a:pt x="28102" y="20619"/>
                  <a:pt x="27768" y="21315"/>
                </a:cubicBezTo>
                <a:cubicBezTo>
                  <a:pt x="27512" y="21094"/>
                  <a:pt x="27257" y="20910"/>
                  <a:pt x="27002" y="20725"/>
                </a:cubicBezTo>
                <a:cubicBezTo>
                  <a:pt x="27292" y="20029"/>
                  <a:pt x="27627" y="19334"/>
                  <a:pt x="27988" y="18673"/>
                </a:cubicBezTo>
                <a:close/>
                <a:moveTo>
                  <a:pt x="4182" y="16913"/>
                </a:moveTo>
                <a:cubicBezTo>
                  <a:pt x="4402" y="17027"/>
                  <a:pt x="4587" y="17133"/>
                  <a:pt x="4807" y="17282"/>
                </a:cubicBezTo>
                <a:cubicBezTo>
                  <a:pt x="4842" y="18672"/>
                  <a:pt x="4877" y="20063"/>
                  <a:pt x="4913" y="21462"/>
                </a:cubicBezTo>
                <a:lnTo>
                  <a:pt x="4913" y="21462"/>
                </a:lnTo>
                <a:cubicBezTo>
                  <a:pt x="4911" y="21429"/>
                  <a:pt x="4878" y="21429"/>
                  <a:pt x="4878" y="21429"/>
                </a:cubicBezTo>
                <a:cubicBezTo>
                  <a:pt x="4657" y="21315"/>
                  <a:pt x="4473" y="21209"/>
                  <a:pt x="4296" y="21130"/>
                </a:cubicBezTo>
                <a:cubicBezTo>
                  <a:pt x="4252" y="19703"/>
                  <a:pt x="4217" y="18304"/>
                  <a:pt x="4182" y="16913"/>
                </a:cubicBezTo>
                <a:close/>
                <a:moveTo>
                  <a:pt x="18304" y="18198"/>
                </a:moveTo>
                <a:lnTo>
                  <a:pt x="18304" y="18198"/>
                </a:lnTo>
                <a:cubicBezTo>
                  <a:pt x="18524" y="18348"/>
                  <a:pt x="18744" y="18488"/>
                  <a:pt x="18964" y="18638"/>
                </a:cubicBezTo>
                <a:lnTo>
                  <a:pt x="18999" y="18638"/>
                </a:lnTo>
                <a:cubicBezTo>
                  <a:pt x="19078" y="19078"/>
                  <a:pt x="19149" y="19519"/>
                  <a:pt x="19184" y="19959"/>
                </a:cubicBezTo>
                <a:cubicBezTo>
                  <a:pt x="19263" y="20469"/>
                  <a:pt x="19263" y="20989"/>
                  <a:pt x="19263" y="21499"/>
                </a:cubicBezTo>
                <a:cubicBezTo>
                  <a:pt x="18999" y="21385"/>
                  <a:pt x="18744" y="21279"/>
                  <a:pt x="18488" y="21130"/>
                </a:cubicBezTo>
                <a:cubicBezTo>
                  <a:pt x="18453" y="20144"/>
                  <a:pt x="18383" y="19149"/>
                  <a:pt x="18304" y="18198"/>
                </a:cubicBezTo>
                <a:close/>
                <a:moveTo>
                  <a:pt x="31034" y="19114"/>
                </a:moveTo>
                <a:lnTo>
                  <a:pt x="31034" y="19149"/>
                </a:lnTo>
                <a:cubicBezTo>
                  <a:pt x="31034" y="19184"/>
                  <a:pt x="30999" y="19228"/>
                  <a:pt x="30999" y="19263"/>
                </a:cubicBezTo>
                <a:cubicBezTo>
                  <a:pt x="30744" y="19994"/>
                  <a:pt x="30523" y="20769"/>
                  <a:pt x="30339" y="21499"/>
                </a:cubicBezTo>
                <a:cubicBezTo>
                  <a:pt x="30303" y="21429"/>
                  <a:pt x="30268" y="21315"/>
                  <a:pt x="30224" y="21244"/>
                </a:cubicBezTo>
                <a:lnTo>
                  <a:pt x="30224" y="21209"/>
                </a:lnTo>
                <a:cubicBezTo>
                  <a:pt x="30444" y="20505"/>
                  <a:pt x="30744" y="19809"/>
                  <a:pt x="31034" y="19114"/>
                </a:cubicBezTo>
                <a:close/>
                <a:moveTo>
                  <a:pt x="13320" y="18048"/>
                </a:moveTo>
                <a:cubicBezTo>
                  <a:pt x="13426" y="18163"/>
                  <a:pt x="13576" y="18304"/>
                  <a:pt x="13761" y="18488"/>
                </a:cubicBezTo>
                <a:cubicBezTo>
                  <a:pt x="13796" y="18488"/>
                  <a:pt x="13831" y="18524"/>
                  <a:pt x="13831" y="18524"/>
                </a:cubicBezTo>
                <a:cubicBezTo>
                  <a:pt x="13866" y="18964"/>
                  <a:pt x="13866" y="19369"/>
                  <a:pt x="13866" y="19809"/>
                </a:cubicBezTo>
                <a:lnTo>
                  <a:pt x="13866" y="20619"/>
                </a:lnTo>
                <a:cubicBezTo>
                  <a:pt x="13866" y="20910"/>
                  <a:pt x="13902" y="21244"/>
                  <a:pt x="13902" y="21535"/>
                </a:cubicBezTo>
                <a:cubicBezTo>
                  <a:pt x="13717" y="21429"/>
                  <a:pt x="13497" y="21350"/>
                  <a:pt x="13320" y="21279"/>
                </a:cubicBezTo>
                <a:lnTo>
                  <a:pt x="13320" y="19994"/>
                </a:lnTo>
                <a:lnTo>
                  <a:pt x="13320" y="18048"/>
                </a:lnTo>
                <a:close/>
                <a:moveTo>
                  <a:pt x="4878" y="17318"/>
                </a:moveTo>
                <a:lnTo>
                  <a:pt x="4878" y="17318"/>
                </a:lnTo>
                <a:cubicBezTo>
                  <a:pt x="5062" y="17423"/>
                  <a:pt x="5247" y="17538"/>
                  <a:pt x="5432" y="17643"/>
                </a:cubicBezTo>
                <a:cubicBezTo>
                  <a:pt x="5432" y="19008"/>
                  <a:pt x="5467" y="20364"/>
                  <a:pt x="5467" y="21720"/>
                </a:cubicBezTo>
                <a:cubicBezTo>
                  <a:pt x="5318" y="21649"/>
                  <a:pt x="5133" y="21570"/>
                  <a:pt x="4992" y="21464"/>
                </a:cubicBezTo>
                <a:cubicBezTo>
                  <a:pt x="4913" y="20108"/>
                  <a:pt x="4878" y="18709"/>
                  <a:pt x="4878" y="17318"/>
                </a:cubicBezTo>
                <a:close/>
                <a:moveTo>
                  <a:pt x="24281" y="19043"/>
                </a:moveTo>
                <a:cubicBezTo>
                  <a:pt x="24546" y="19184"/>
                  <a:pt x="24836" y="19369"/>
                  <a:pt x="25091" y="19519"/>
                </a:cubicBezTo>
                <a:cubicBezTo>
                  <a:pt x="24907" y="20214"/>
                  <a:pt x="24766" y="20910"/>
                  <a:pt x="24651" y="21649"/>
                </a:cubicBezTo>
                <a:lnTo>
                  <a:pt x="24651" y="21755"/>
                </a:lnTo>
                <a:cubicBezTo>
                  <a:pt x="24431" y="21570"/>
                  <a:pt x="24176" y="21429"/>
                  <a:pt x="23956" y="21279"/>
                </a:cubicBezTo>
                <a:cubicBezTo>
                  <a:pt x="23991" y="21024"/>
                  <a:pt x="24026" y="20725"/>
                  <a:pt x="24061" y="20434"/>
                </a:cubicBezTo>
                <a:cubicBezTo>
                  <a:pt x="24105" y="19959"/>
                  <a:pt x="24176" y="19483"/>
                  <a:pt x="24281" y="19043"/>
                </a:cubicBezTo>
                <a:close/>
                <a:moveTo>
                  <a:pt x="28868" y="19404"/>
                </a:moveTo>
                <a:cubicBezTo>
                  <a:pt x="29053" y="19554"/>
                  <a:pt x="29203" y="19703"/>
                  <a:pt x="29308" y="19844"/>
                </a:cubicBezTo>
                <a:cubicBezTo>
                  <a:pt x="28948" y="20469"/>
                  <a:pt x="28613" y="21094"/>
                  <a:pt x="28322" y="21790"/>
                </a:cubicBezTo>
                <a:cubicBezTo>
                  <a:pt x="28173" y="21649"/>
                  <a:pt x="27988" y="21499"/>
                  <a:pt x="27803" y="21350"/>
                </a:cubicBezTo>
                <a:cubicBezTo>
                  <a:pt x="28138" y="20654"/>
                  <a:pt x="28507" y="20029"/>
                  <a:pt x="28868" y="19404"/>
                </a:cubicBezTo>
                <a:close/>
                <a:moveTo>
                  <a:pt x="30884" y="19809"/>
                </a:moveTo>
                <a:cubicBezTo>
                  <a:pt x="30744" y="20469"/>
                  <a:pt x="30594" y="21130"/>
                  <a:pt x="30488" y="21790"/>
                </a:cubicBezTo>
                <a:cubicBezTo>
                  <a:pt x="30444" y="21755"/>
                  <a:pt x="30409" y="21684"/>
                  <a:pt x="30374" y="21605"/>
                </a:cubicBezTo>
                <a:cubicBezTo>
                  <a:pt x="30523" y="20989"/>
                  <a:pt x="30708" y="20399"/>
                  <a:pt x="30884" y="19809"/>
                </a:cubicBezTo>
                <a:close/>
                <a:moveTo>
                  <a:pt x="19078" y="18673"/>
                </a:moveTo>
                <a:cubicBezTo>
                  <a:pt x="19298" y="18823"/>
                  <a:pt x="19518" y="18929"/>
                  <a:pt x="19739" y="19078"/>
                </a:cubicBezTo>
                <a:cubicBezTo>
                  <a:pt x="19809" y="19994"/>
                  <a:pt x="19844" y="20910"/>
                  <a:pt x="19879" y="21825"/>
                </a:cubicBezTo>
                <a:cubicBezTo>
                  <a:pt x="19703" y="21720"/>
                  <a:pt x="19483" y="21649"/>
                  <a:pt x="19298" y="21535"/>
                </a:cubicBezTo>
                <a:cubicBezTo>
                  <a:pt x="19334" y="21024"/>
                  <a:pt x="19298" y="20505"/>
                  <a:pt x="19263" y="19959"/>
                </a:cubicBezTo>
                <a:cubicBezTo>
                  <a:pt x="19184" y="19519"/>
                  <a:pt x="19149" y="19114"/>
                  <a:pt x="19078" y="18673"/>
                </a:cubicBezTo>
                <a:close/>
                <a:moveTo>
                  <a:pt x="13902" y="18568"/>
                </a:moveTo>
                <a:cubicBezTo>
                  <a:pt x="14122" y="18744"/>
                  <a:pt x="14377" y="18858"/>
                  <a:pt x="14676" y="19008"/>
                </a:cubicBezTo>
                <a:lnTo>
                  <a:pt x="14676" y="19228"/>
                </a:lnTo>
                <a:cubicBezTo>
                  <a:pt x="14641" y="19809"/>
                  <a:pt x="14597" y="20434"/>
                  <a:pt x="14597" y="21059"/>
                </a:cubicBezTo>
                <a:cubicBezTo>
                  <a:pt x="14641" y="21350"/>
                  <a:pt x="14641" y="21605"/>
                  <a:pt x="14641" y="21904"/>
                </a:cubicBezTo>
                <a:cubicBezTo>
                  <a:pt x="14421" y="21790"/>
                  <a:pt x="14201" y="21684"/>
                  <a:pt x="13937" y="21570"/>
                </a:cubicBezTo>
                <a:lnTo>
                  <a:pt x="13937" y="20619"/>
                </a:lnTo>
                <a:lnTo>
                  <a:pt x="13902" y="19809"/>
                </a:lnTo>
                <a:lnTo>
                  <a:pt x="13902" y="18568"/>
                </a:lnTo>
                <a:close/>
                <a:moveTo>
                  <a:pt x="5503" y="17687"/>
                </a:moveTo>
                <a:lnTo>
                  <a:pt x="5503" y="17687"/>
                </a:lnTo>
                <a:cubicBezTo>
                  <a:pt x="5687" y="17828"/>
                  <a:pt x="5908" y="17943"/>
                  <a:pt x="6092" y="18048"/>
                </a:cubicBezTo>
                <a:cubicBezTo>
                  <a:pt x="6092" y="19369"/>
                  <a:pt x="6092" y="20725"/>
                  <a:pt x="6128" y="22045"/>
                </a:cubicBezTo>
                <a:cubicBezTo>
                  <a:pt x="5943" y="21975"/>
                  <a:pt x="5723" y="21869"/>
                  <a:pt x="5538" y="21755"/>
                </a:cubicBezTo>
                <a:cubicBezTo>
                  <a:pt x="5503" y="20399"/>
                  <a:pt x="5503" y="19043"/>
                  <a:pt x="5503" y="17687"/>
                </a:cubicBezTo>
                <a:close/>
                <a:moveTo>
                  <a:pt x="30779" y="20469"/>
                </a:moveTo>
                <a:cubicBezTo>
                  <a:pt x="30708" y="20989"/>
                  <a:pt x="30664" y="21535"/>
                  <a:pt x="30629" y="22045"/>
                </a:cubicBezTo>
                <a:cubicBezTo>
                  <a:pt x="30629" y="22010"/>
                  <a:pt x="30594" y="21975"/>
                  <a:pt x="30594" y="21975"/>
                </a:cubicBezTo>
                <a:cubicBezTo>
                  <a:pt x="30559" y="21940"/>
                  <a:pt x="30559" y="21904"/>
                  <a:pt x="30523" y="21904"/>
                </a:cubicBezTo>
                <a:cubicBezTo>
                  <a:pt x="30594" y="21429"/>
                  <a:pt x="30708" y="20945"/>
                  <a:pt x="30779" y="20469"/>
                </a:cubicBezTo>
                <a:close/>
                <a:moveTo>
                  <a:pt x="14712" y="19043"/>
                </a:moveTo>
                <a:cubicBezTo>
                  <a:pt x="14896" y="19114"/>
                  <a:pt x="15081" y="19228"/>
                  <a:pt x="15257" y="19298"/>
                </a:cubicBezTo>
                <a:cubicBezTo>
                  <a:pt x="15222" y="19448"/>
                  <a:pt x="15222" y="19554"/>
                  <a:pt x="15222" y="19703"/>
                </a:cubicBezTo>
                <a:cubicBezTo>
                  <a:pt x="15187" y="20249"/>
                  <a:pt x="15152" y="20804"/>
                  <a:pt x="15187" y="21315"/>
                </a:cubicBezTo>
                <a:lnTo>
                  <a:pt x="15187" y="22160"/>
                </a:lnTo>
                <a:cubicBezTo>
                  <a:pt x="15037" y="22089"/>
                  <a:pt x="14861" y="22010"/>
                  <a:pt x="14712" y="21904"/>
                </a:cubicBezTo>
                <a:cubicBezTo>
                  <a:pt x="14676" y="21649"/>
                  <a:pt x="14676" y="21350"/>
                  <a:pt x="14676" y="21059"/>
                </a:cubicBezTo>
                <a:cubicBezTo>
                  <a:pt x="14641" y="20434"/>
                  <a:pt x="14676" y="19809"/>
                  <a:pt x="14712" y="19228"/>
                </a:cubicBezTo>
                <a:lnTo>
                  <a:pt x="14712" y="19043"/>
                </a:lnTo>
                <a:close/>
                <a:moveTo>
                  <a:pt x="19809" y="19114"/>
                </a:moveTo>
                <a:lnTo>
                  <a:pt x="19809" y="19114"/>
                </a:lnTo>
                <a:cubicBezTo>
                  <a:pt x="20064" y="19263"/>
                  <a:pt x="20320" y="19404"/>
                  <a:pt x="20584" y="19519"/>
                </a:cubicBezTo>
                <a:cubicBezTo>
                  <a:pt x="20654" y="20434"/>
                  <a:pt x="20689" y="21315"/>
                  <a:pt x="20725" y="22230"/>
                </a:cubicBezTo>
                <a:cubicBezTo>
                  <a:pt x="20540" y="22124"/>
                  <a:pt x="20399" y="22045"/>
                  <a:pt x="20249" y="21975"/>
                </a:cubicBezTo>
                <a:cubicBezTo>
                  <a:pt x="20144" y="21940"/>
                  <a:pt x="20029" y="21904"/>
                  <a:pt x="19923" y="21825"/>
                </a:cubicBezTo>
                <a:cubicBezTo>
                  <a:pt x="19923" y="20910"/>
                  <a:pt x="19844" y="19994"/>
                  <a:pt x="19809" y="19114"/>
                </a:cubicBezTo>
                <a:close/>
                <a:moveTo>
                  <a:pt x="29344" y="19888"/>
                </a:moveTo>
                <a:cubicBezTo>
                  <a:pt x="29493" y="20029"/>
                  <a:pt x="29608" y="20144"/>
                  <a:pt x="29678" y="20284"/>
                </a:cubicBezTo>
                <a:cubicBezTo>
                  <a:pt x="29388" y="20910"/>
                  <a:pt x="29088" y="21570"/>
                  <a:pt x="28833" y="22230"/>
                </a:cubicBezTo>
                <a:cubicBezTo>
                  <a:pt x="28683" y="22089"/>
                  <a:pt x="28543" y="21940"/>
                  <a:pt x="28393" y="21825"/>
                </a:cubicBezTo>
                <a:cubicBezTo>
                  <a:pt x="28648" y="21165"/>
                  <a:pt x="29018" y="20505"/>
                  <a:pt x="29344" y="19888"/>
                </a:cubicBezTo>
                <a:close/>
                <a:moveTo>
                  <a:pt x="25127" y="19554"/>
                </a:moveTo>
                <a:cubicBezTo>
                  <a:pt x="25426" y="19739"/>
                  <a:pt x="25716" y="19924"/>
                  <a:pt x="26007" y="20108"/>
                </a:cubicBezTo>
                <a:cubicBezTo>
                  <a:pt x="25822" y="20689"/>
                  <a:pt x="25646" y="21279"/>
                  <a:pt x="25532" y="21904"/>
                </a:cubicBezTo>
                <a:cubicBezTo>
                  <a:pt x="25496" y="22010"/>
                  <a:pt x="25496" y="22160"/>
                  <a:pt x="25461" y="22265"/>
                </a:cubicBezTo>
                <a:cubicBezTo>
                  <a:pt x="25206" y="22124"/>
                  <a:pt x="24942" y="21940"/>
                  <a:pt x="24686" y="21755"/>
                </a:cubicBezTo>
                <a:cubicBezTo>
                  <a:pt x="24722" y="21720"/>
                  <a:pt x="24722" y="21684"/>
                  <a:pt x="24722" y="21649"/>
                </a:cubicBezTo>
                <a:cubicBezTo>
                  <a:pt x="24801" y="20945"/>
                  <a:pt x="24942" y="20249"/>
                  <a:pt x="25127" y="19554"/>
                </a:cubicBezTo>
                <a:close/>
                <a:moveTo>
                  <a:pt x="6163" y="18083"/>
                </a:moveTo>
                <a:cubicBezTo>
                  <a:pt x="6348" y="18198"/>
                  <a:pt x="6568" y="18304"/>
                  <a:pt x="6753" y="18418"/>
                </a:cubicBezTo>
                <a:cubicBezTo>
                  <a:pt x="6753" y="19739"/>
                  <a:pt x="6788" y="21059"/>
                  <a:pt x="6823" y="22380"/>
                </a:cubicBezTo>
                <a:cubicBezTo>
                  <a:pt x="6603" y="22265"/>
                  <a:pt x="6383" y="22195"/>
                  <a:pt x="6198" y="22089"/>
                </a:cubicBezTo>
                <a:cubicBezTo>
                  <a:pt x="6163" y="20769"/>
                  <a:pt x="6163" y="19404"/>
                  <a:pt x="6163" y="18083"/>
                </a:cubicBezTo>
                <a:close/>
                <a:moveTo>
                  <a:pt x="31069" y="19404"/>
                </a:moveTo>
                <a:cubicBezTo>
                  <a:pt x="31069" y="19554"/>
                  <a:pt x="31069" y="19703"/>
                  <a:pt x="31034" y="19809"/>
                </a:cubicBezTo>
                <a:cubicBezTo>
                  <a:pt x="31034" y="19959"/>
                  <a:pt x="31034" y="20064"/>
                  <a:pt x="31069" y="20179"/>
                </a:cubicBezTo>
                <a:cubicBezTo>
                  <a:pt x="30964" y="20910"/>
                  <a:pt x="30964" y="21649"/>
                  <a:pt x="30964" y="22380"/>
                </a:cubicBezTo>
                <a:cubicBezTo>
                  <a:pt x="30849" y="22309"/>
                  <a:pt x="30779" y="22230"/>
                  <a:pt x="30708" y="22124"/>
                </a:cubicBezTo>
                <a:cubicBezTo>
                  <a:pt x="30744" y="21279"/>
                  <a:pt x="30849" y="20434"/>
                  <a:pt x="30999" y="19624"/>
                </a:cubicBezTo>
                <a:cubicBezTo>
                  <a:pt x="30999" y="19554"/>
                  <a:pt x="31034" y="19483"/>
                  <a:pt x="31069" y="19404"/>
                </a:cubicBezTo>
                <a:close/>
                <a:moveTo>
                  <a:pt x="15301" y="19334"/>
                </a:moveTo>
                <a:cubicBezTo>
                  <a:pt x="15372" y="19369"/>
                  <a:pt x="15442" y="19448"/>
                  <a:pt x="15521" y="19483"/>
                </a:cubicBezTo>
                <a:cubicBezTo>
                  <a:pt x="15627" y="19554"/>
                  <a:pt x="15698" y="19589"/>
                  <a:pt x="15777" y="19624"/>
                </a:cubicBezTo>
                <a:cubicBezTo>
                  <a:pt x="15777" y="19844"/>
                  <a:pt x="15742" y="20029"/>
                  <a:pt x="15742" y="20249"/>
                </a:cubicBezTo>
                <a:cubicBezTo>
                  <a:pt x="15698" y="20804"/>
                  <a:pt x="15662" y="21350"/>
                  <a:pt x="15662" y="21940"/>
                </a:cubicBezTo>
                <a:lnTo>
                  <a:pt x="15662" y="22415"/>
                </a:lnTo>
                <a:cubicBezTo>
                  <a:pt x="15557" y="22345"/>
                  <a:pt x="15407" y="22265"/>
                  <a:pt x="15257" y="22195"/>
                </a:cubicBezTo>
                <a:cubicBezTo>
                  <a:pt x="15257" y="21904"/>
                  <a:pt x="15222" y="21605"/>
                  <a:pt x="15222" y="21315"/>
                </a:cubicBezTo>
                <a:cubicBezTo>
                  <a:pt x="15222" y="20804"/>
                  <a:pt x="15257" y="20249"/>
                  <a:pt x="15257" y="19703"/>
                </a:cubicBezTo>
                <a:cubicBezTo>
                  <a:pt x="15301" y="19589"/>
                  <a:pt x="15301" y="19448"/>
                  <a:pt x="15301" y="19334"/>
                </a:cubicBezTo>
                <a:close/>
                <a:moveTo>
                  <a:pt x="20654" y="19554"/>
                </a:moveTo>
                <a:cubicBezTo>
                  <a:pt x="20874" y="19668"/>
                  <a:pt x="21094" y="19774"/>
                  <a:pt x="21314" y="19924"/>
                </a:cubicBezTo>
                <a:cubicBezTo>
                  <a:pt x="21350" y="19924"/>
                  <a:pt x="21385" y="19924"/>
                  <a:pt x="21420" y="19959"/>
                </a:cubicBezTo>
                <a:lnTo>
                  <a:pt x="21420" y="21165"/>
                </a:lnTo>
                <a:lnTo>
                  <a:pt x="21420" y="22565"/>
                </a:lnTo>
                <a:lnTo>
                  <a:pt x="20760" y="22230"/>
                </a:lnTo>
                <a:cubicBezTo>
                  <a:pt x="20725" y="21350"/>
                  <a:pt x="20689" y="20469"/>
                  <a:pt x="20654" y="19554"/>
                </a:cubicBezTo>
                <a:close/>
                <a:moveTo>
                  <a:pt x="29713" y="20364"/>
                </a:moveTo>
                <a:cubicBezTo>
                  <a:pt x="29749" y="20399"/>
                  <a:pt x="29784" y="20434"/>
                  <a:pt x="29828" y="20469"/>
                </a:cubicBezTo>
                <a:cubicBezTo>
                  <a:pt x="29863" y="20549"/>
                  <a:pt x="29898" y="20619"/>
                  <a:pt x="29969" y="20725"/>
                </a:cubicBezTo>
                <a:cubicBezTo>
                  <a:pt x="29678" y="21350"/>
                  <a:pt x="29458" y="21975"/>
                  <a:pt x="29273" y="22635"/>
                </a:cubicBezTo>
                <a:cubicBezTo>
                  <a:pt x="29124" y="22529"/>
                  <a:pt x="29018" y="22415"/>
                  <a:pt x="28868" y="22309"/>
                </a:cubicBezTo>
                <a:lnTo>
                  <a:pt x="28868" y="22265"/>
                </a:lnTo>
                <a:cubicBezTo>
                  <a:pt x="29124" y="21605"/>
                  <a:pt x="29423" y="20989"/>
                  <a:pt x="29713" y="20364"/>
                </a:cubicBezTo>
                <a:close/>
                <a:moveTo>
                  <a:pt x="6823" y="18453"/>
                </a:moveTo>
                <a:lnTo>
                  <a:pt x="6823" y="18453"/>
                </a:lnTo>
                <a:cubicBezTo>
                  <a:pt x="7043" y="18568"/>
                  <a:pt x="7263" y="18673"/>
                  <a:pt x="7483" y="18823"/>
                </a:cubicBezTo>
                <a:cubicBezTo>
                  <a:pt x="7483" y="20108"/>
                  <a:pt x="7519" y="21429"/>
                  <a:pt x="7554" y="22706"/>
                </a:cubicBezTo>
                <a:cubicBezTo>
                  <a:pt x="7334" y="22600"/>
                  <a:pt x="7114" y="22529"/>
                  <a:pt x="6858" y="22415"/>
                </a:cubicBezTo>
                <a:cubicBezTo>
                  <a:pt x="6823" y="21094"/>
                  <a:pt x="6823" y="19774"/>
                  <a:pt x="6823" y="18453"/>
                </a:cubicBezTo>
                <a:close/>
                <a:moveTo>
                  <a:pt x="31104" y="20328"/>
                </a:moveTo>
                <a:cubicBezTo>
                  <a:pt x="31149" y="20469"/>
                  <a:pt x="31254" y="20584"/>
                  <a:pt x="31439" y="20689"/>
                </a:cubicBezTo>
                <a:cubicBezTo>
                  <a:pt x="31404" y="21350"/>
                  <a:pt x="31404" y="22045"/>
                  <a:pt x="31474" y="22706"/>
                </a:cubicBezTo>
                <a:cubicBezTo>
                  <a:pt x="31289" y="22635"/>
                  <a:pt x="31149" y="22529"/>
                  <a:pt x="31034" y="22450"/>
                </a:cubicBezTo>
                <a:cubicBezTo>
                  <a:pt x="30999" y="21755"/>
                  <a:pt x="31034" y="21024"/>
                  <a:pt x="31104" y="20328"/>
                </a:cubicBezTo>
                <a:close/>
                <a:moveTo>
                  <a:pt x="15812" y="19668"/>
                </a:moveTo>
                <a:cubicBezTo>
                  <a:pt x="16032" y="19809"/>
                  <a:pt x="16217" y="19924"/>
                  <a:pt x="16402" y="20064"/>
                </a:cubicBezTo>
                <a:lnTo>
                  <a:pt x="16402" y="20505"/>
                </a:lnTo>
                <a:cubicBezTo>
                  <a:pt x="16358" y="21024"/>
                  <a:pt x="16323" y="21535"/>
                  <a:pt x="16358" y="22045"/>
                </a:cubicBezTo>
                <a:lnTo>
                  <a:pt x="16358" y="22820"/>
                </a:lnTo>
                <a:cubicBezTo>
                  <a:pt x="16182" y="22706"/>
                  <a:pt x="15962" y="22600"/>
                  <a:pt x="15742" y="22450"/>
                </a:cubicBezTo>
                <a:lnTo>
                  <a:pt x="15742" y="21940"/>
                </a:lnTo>
                <a:cubicBezTo>
                  <a:pt x="15698" y="21350"/>
                  <a:pt x="15742" y="20804"/>
                  <a:pt x="15777" y="20249"/>
                </a:cubicBezTo>
                <a:cubicBezTo>
                  <a:pt x="15812" y="20064"/>
                  <a:pt x="15812" y="19888"/>
                  <a:pt x="15812" y="19668"/>
                </a:cubicBezTo>
                <a:close/>
                <a:moveTo>
                  <a:pt x="26086" y="20144"/>
                </a:moveTo>
                <a:cubicBezTo>
                  <a:pt x="26342" y="20364"/>
                  <a:pt x="26632" y="20549"/>
                  <a:pt x="26923" y="20725"/>
                </a:cubicBezTo>
                <a:cubicBezTo>
                  <a:pt x="26747" y="21209"/>
                  <a:pt x="26562" y="21720"/>
                  <a:pt x="26412" y="22195"/>
                </a:cubicBezTo>
                <a:cubicBezTo>
                  <a:pt x="26342" y="22415"/>
                  <a:pt x="26306" y="22600"/>
                  <a:pt x="26227" y="22820"/>
                </a:cubicBezTo>
                <a:cubicBezTo>
                  <a:pt x="26007" y="22635"/>
                  <a:pt x="25752" y="22485"/>
                  <a:pt x="25496" y="22309"/>
                </a:cubicBezTo>
                <a:cubicBezTo>
                  <a:pt x="25532" y="22160"/>
                  <a:pt x="25567" y="22045"/>
                  <a:pt x="25567" y="21904"/>
                </a:cubicBezTo>
                <a:cubicBezTo>
                  <a:pt x="25716" y="21315"/>
                  <a:pt x="25866" y="20725"/>
                  <a:pt x="26086" y="20144"/>
                </a:cubicBezTo>
                <a:close/>
                <a:moveTo>
                  <a:pt x="21464" y="19994"/>
                </a:moveTo>
                <a:cubicBezTo>
                  <a:pt x="21719" y="20108"/>
                  <a:pt x="21975" y="20249"/>
                  <a:pt x="22230" y="20399"/>
                </a:cubicBezTo>
                <a:cubicBezTo>
                  <a:pt x="22230" y="21209"/>
                  <a:pt x="22195" y="22089"/>
                  <a:pt x="22195" y="22926"/>
                </a:cubicBezTo>
                <a:cubicBezTo>
                  <a:pt x="21975" y="22820"/>
                  <a:pt x="21719" y="22706"/>
                  <a:pt x="21499" y="22600"/>
                </a:cubicBezTo>
                <a:lnTo>
                  <a:pt x="21499" y="21165"/>
                </a:lnTo>
                <a:cubicBezTo>
                  <a:pt x="21464" y="20769"/>
                  <a:pt x="21464" y="20364"/>
                  <a:pt x="21464" y="19994"/>
                </a:cubicBezTo>
                <a:close/>
                <a:moveTo>
                  <a:pt x="7519" y="18823"/>
                </a:moveTo>
                <a:lnTo>
                  <a:pt x="7519" y="18823"/>
                </a:lnTo>
                <a:cubicBezTo>
                  <a:pt x="7704" y="18893"/>
                  <a:pt x="7853" y="19008"/>
                  <a:pt x="7994" y="19078"/>
                </a:cubicBezTo>
                <a:cubicBezTo>
                  <a:pt x="8038" y="19078"/>
                  <a:pt x="8109" y="19114"/>
                  <a:pt x="8144" y="19114"/>
                </a:cubicBezTo>
                <a:cubicBezTo>
                  <a:pt x="8144" y="20399"/>
                  <a:pt x="8179" y="21684"/>
                  <a:pt x="8258" y="22970"/>
                </a:cubicBezTo>
                <a:cubicBezTo>
                  <a:pt x="8038" y="22890"/>
                  <a:pt x="7818" y="22820"/>
                  <a:pt x="7633" y="22750"/>
                </a:cubicBezTo>
                <a:cubicBezTo>
                  <a:pt x="7598" y="21429"/>
                  <a:pt x="7554" y="20144"/>
                  <a:pt x="7519" y="18823"/>
                </a:cubicBezTo>
                <a:close/>
                <a:moveTo>
                  <a:pt x="31509" y="20725"/>
                </a:moveTo>
                <a:cubicBezTo>
                  <a:pt x="31659" y="20839"/>
                  <a:pt x="31844" y="20945"/>
                  <a:pt x="32135" y="21024"/>
                </a:cubicBezTo>
                <a:cubicBezTo>
                  <a:pt x="32099" y="21684"/>
                  <a:pt x="32099" y="22345"/>
                  <a:pt x="32170" y="23005"/>
                </a:cubicBezTo>
                <a:cubicBezTo>
                  <a:pt x="32064" y="22970"/>
                  <a:pt x="31914" y="22890"/>
                  <a:pt x="31809" y="22855"/>
                </a:cubicBezTo>
                <a:cubicBezTo>
                  <a:pt x="31730" y="22820"/>
                  <a:pt x="31624" y="22785"/>
                  <a:pt x="31509" y="22706"/>
                </a:cubicBezTo>
                <a:cubicBezTo>
                  <a:pt x="31474" y="22089"/>
                  <a:pt x="31474" y="21385"/>
                  <a:pt x="31509" y="20725"/>
                </a:cubicBezTo>
                <a:close/>
                <a:moveTo>
                  <a:pt x="29969" y="20804"/>
                </a:moveTo>
                <a:cubicBezTo>
                  <a:pt x="30048" y="20910"/>
                  <a:pt x="30118" y="21059"/>
                  <a:pt x="30154" y="21209"/>
                </a:cubicBezTo>
                <a:cubicBezTo>
                  <a:pt x="29969" y="21790"/>
                  <a:pt x="29784" y="22415"/>
                  <a:pt x="29678" y="23040"/>
                </a:cubicBezTo>
                <a:cubicBezTo>
                  <a:pt x="29564" y="22926"/>
                  <a:pt x="29423" y="22820"/>
                  <a:pt x="29308" y="22706"/>
                </a:cubicBezTo>
                <a:lnTo>
                  <a:pt x="29308" y="22670"/>
                </a:lnTo>
                <a:cubicBezTo>
                  <a:pt x="29493" y="22045"/>
                  <a:pt x="29713" y="21385"/>
                  <a:pt x="29969" y="20804"/>
                </a:cubicBezTo>
                <a:close/>
                <a:moveTo>
                  <a:pt x="16472" y="20108"/>
                </a:moveTo>
                <a:cubicBezTo>
                  <a:pt x="16692" y="20214"/>
                  <a:pt x="16913" y="20364"/>
                  <a:pt x="17168" y="20505"/>
                </a:cubicBezTo>
                <a:cubicBezTo>
                  <a:pt x="17133" y="20619"/>
                  <a:pt x="17133" y="20725"/>
                  <a:pt x="17133" y="20839"/>
                </a:cubicBezTo>
                <a:cubicBezTo>
                  <a:pt x="17097" y="21279"/>
                  <a:pt x="17062" y="21720"/>
                  <a:pt x="17097" y="22160"/>
                </a:cubicBezTo>
                <a:lnTo>
                  <a:pt x="17097" y="23190"/>
                </a:lnTo>
                <a:cubicBezTo>
                  <a:pt x="16877" y="23075"/>
                  <a:pt x="16657" y="22970"/>
                  <a:pt x="16437" y="22820"/>
                </a:cubicBezTo>
                <a:cubicBezTo>
                  <a:pt x="16437" y="22565"/>
                  <a:pt x="16402" y="22309"/>
                  <a:pt x="16402" y="22045"/>
                </a:cubicBezTo>
                <a:cubicBezTo>
                  <a:pt x="16402" y="21535"/>
                  <a:pt x="16437" y="21024"/>
                  <a:pt x="16437" y="20505"/>
                </a:cubicBezTo>
                <a:cubicBezTo>
                  <a:pt x="16472" y="20399"/>
                  <a:pt x="16472" y="20249"/>
                  <a:pt x="16472" y="20108"/>
                </a:cubicBezTo>
                <a:close/>
                <a:moveTo>
                  <a:pt x="8214" y="19149"/>
                </a:moveTo>
                <a:cubicBezTo>
                  <a:pt x="8399" y="19263"/>
                  <a:pt x="8619" y="19334"/>
                  <a:pt x="8839" y="19448"/>
                </a:cubicBezTo>
                <a:cubicBezTo>
                  <a:pt x="8839" y="20689"/>
                  <a:pt x="8875" y="21975"/>
                  <a:pt x="8954" y="23225"/>
                </a:cubicBezTo>
                <a:cubicBezTo>
                  <a:pt x="8734" y="23146"/>
                  <a:pt x="8549" y="23075"/>
                  <a:pt x="8329" y="23005"/>
                </a:cubicBezTo>
                <a:lnTo>
                  <a:pt x="8293" y="23005"/>
                </a:lnTo>
                <a:cubicBezTo>
                  <a:pt x="8258" y="21720"/>
                  <a:pt x="8214" y="20434"/>
                  <a:pt x="8214" y="19149"/>
                </a:cubicBezTo>
                <a:close/>
                <a:moveTo>
                  <a:pt x="22301" y="20399"/>
                </a:moveTo>
                <a:cubicBezTo>
                  <a:pt x="22565" y="20549"/>
                  <a:pt x="22820" y="20689"/>
                  <a:pt x="23075" y="20839"/>
                </a:cubicBezTo>
                <a:cubicBezTo>
                  <a:pt x="23040" y="21684"/>
                  <a:pt x="23005" y="22485"/>
                  <a:pt x="22961" y="23331"/>
                </a:cubicBezTo>
                <a:cubicBezTo>
                  <a:pt x="22741" y="23225"/>
                  <a:pt x="22485" y="23111"/>
                  <a:pt x="22265" y="22970"/>
                </a:cubicBezTo>
                <a:cubicBezTo>
                  <a:pt x="22265" y="22124"/>
                  <a:pt x="22265" y="21244"/>
                  <a:pt x="22301" y="20399"/>
                </a:cubicBezTo>
                <a:close/>
                <a:moveTo>
                  <a:pt x="26967" y="20769"/>
                </a:moveTo>
                <a:cubicBezTo>
                  <a:pt x="27222" y="20989"/>
                  <a:pt x="27477" y="21165"/>
                  <a:pt x="27733" y="21350"/>
                </a:cubicBezTo>
                <a:cubicBezTo>
                  <a:pt x="27512" y="21869"/>
                  <a:pt x="27292" y="22415"/>
                  <a:pt x="27107" y="23005"/>
                </a:cubicBezTo>
                <a:cubicBezTo>
                  <a:pt x="27072" y="23111"/>
                  <a:pt x="27037" y="23225"/>
                  <a:pt x="27002" y="23331"/>
                </a:cubicBezTo>
                <a:cubicBezTo>
                  <a:pt x="26782" y="23146"/>
                  <a:pt x="26526" y="23005"/>
                  <a:pt x="26306" y="22855"/>
                </a:cubicBezTo>
                <a:cubicBezTo>
                  <a:pt x="26342" y="22635"/>
                  <a:pt x="26412" y="22415"/>
                  <a:pt x="26447" y="22230"/>
                </a:cubicBezTo>
                <a:cubicBezTo>
                  <a:pt x="26597" y="21720"/>
                  <a:pt x="26782" y="21244"/>
                  <a:pt x="26967" y="20769"/>
                </a:cubicBezTo>
                <a:close/>
                <a:moveTo>
                  <a:pt x="30189" y="21279"/>
                </a:moveTo>
                <a:cubicBezTo>
                  <a:pt x="30224" y="21385"/>
                  <a:pt x="30268" y="21499"/>
                  <a:pt x="30339" y="21605"/>
                </a:cubicBezTo>
                <a:cubicBezTo>
                  <a:pt x="30189" y="22195"/>
                  <a:pt x="30083" y="22785"/>
                  <a:pt x="30004" y="23366"/>
                </a:cubicBezTo>
                <a:lnTo>
                  <a:pt x="29713" y="23075"/>
                </a:lnTo>
                <a:cubicBezTo>
                  <a:pt x="29828" y="22485"/>
                  <a:pt x="30004" y="21869"/>
                  <a:pt x="30189" y="21279"/>
                </a:cubicBezTo>
                <a:close/>
                <a:moveTo>
                  <a:pt x="8919" y="19483"/>
                </a:moveTo>
                <a:lnTo>
                  <a:pt x="8919" y="19483"/>
                </a:lnTo>
                <a:cubicBezTo>
                  <a:pt x="9139" y="19554"/>
                  <a:pt x="9359" y="19668"/>
                  <a:pt x="9579" y="19739"/>
                </a:cubicBezTo>
                <a:cubicBezTo>
                  <a:pt x="9579" y="20989"/>
                  <a:pt x="9614" y="22195"/>
                  <a:pt x="9684" y="23445"/>
                </a:cubicBezTo>
                <a:cubicBezTo>
                  <a:pt x="9464" y="23366"/>
                  <a:pt x="9209" y="23295"/>
                  <a:pt x="8989" y="23225"/>
                </a:cubicBezTo>
                <a:cubicBezTo>
                  <a:pt x="8954" y="21975"/>
                  <a:pt x="8919" y="20725"/>
                  <a:pt x="8919" y="19483"/>
                </a:cubicBezTo>
                <a:close/>
                <a:moveTo>
                  <a:pt x="17203" y="20505"/>
                </a:moveTo>
                <a:cubicBezTo>
                  <a:pt x="17423" y="20654"/>
                  <a:pt x="17643" y="20769"/>
                  <a:pt x="17863" y="20874"/>
                </a:cubicBezTo>
                <a:cubicBezTo>
                  <a:pt x="17828" y="21024"/>
                  <a:pt x="17828" y="21130"/>
                  <a:pt x="17828" y="21279"/>
                </a:cubicBezTo>
                <a:cubicBezTo>
                  <a:pt x="17793" y="21755"/>
                  <a:pt x="17793" y="22230"/>
                  <a:pt x="17793" y="22706"/>
                </a:cubicBezTo>
                <a:cubicBezTo>
                  <a:pt x="17793" y="23005"/>
                  <a:pt x="17828" y="23260"/>
                  <a:pt x="17828" y="23551"/>
                </a:cubicBezTo>
                <a:lnTo>
                  <a:pt x="17168" y="23225"/>
                </a:lnTo>
                <a:cubicBezTo>
                  <a:pt x="17168" y="22855"/>
                  <a:pt x="17133" y="22529"/>
                  <a:pt x="17133" y="22160"/>
                </a:cubicBezTo>
                <a:cubicBezTo>
                  <a:pt x="17133" y="21720"/>
                  <a:pt x="17168" y="21279"/>
                  <a:pt x="17203" y="20839"/>
                </a:cubicBezTo>
                <a:lnTo>
                  <a:pt x="17203" y="20505"/>
                </a:lnTo>
                <a:close/>
                <a:moveTo>
                  <a:pt x="9614" y="19774"/>
                </a:moveTo>
                <a:lnTo>
                  <a:pt x="9614" y="19774"/>
                </a:lnTo>
                <a:cubicBezTo>
                  <a:pt x="9834" y="19888"/>
                  <a:pt x="10089" y="19959"/>
                  <a:pt x="10310" y="20064"/>
                </a:cubicBezTo>
                <a:cubicBezTo>
                  <a:pt x="10310" y="21244"/>
                  <a:pt x="10345" y="22450"/>
                  <a:pt x="10415" y="23630"/>
                </a:cubicBezTo>
                <a:cubicBezTo>
                  <a:pt x="10195" y="23551"/>
                  <a:pt x="9975" y="23516"/>
                  <a:pt x="9720" y="23445"/>
                </a:cubicBezTo>
                <a:cubicBezTo>
                  <a:pt x="9684" y="22230"/>
                  <a:pt x="9649" y="20989"/>
                  <a:pt x="9614" y="19774"/>
                </a:cubicBezTo>
                <a:close/>
                <a:moveTo>
                  <a:pt x="30374" y="21684"/>
                </a:moveTo>
                <a:cubicBezTo>
                  <a:pt x="30409" y="21755"/>
                  <a:pt x="30444" y="21825"/>
                  <a:pt x="30488" y="21904"/>
                </a:cubicBezTo>
                <a:cubicBezTo>
                  <a:pt x="30409" y="22485"/>
                  <a:pt x="30339" y="23075"/>
                  <a:pt x="30339" y="23665"/>
                </a:cubicBezTo>
                <a:cubicBezTo>
                  <a:pt x="30224" y="23551"/>
                  <a:pt x="30154" y="23480"/>
                  <a:pt x="30048" y="23410"/>
                </a:cubicBezTo>
                <a:cubicBezTo>
                  <a:pt x="30118" y="22820"/>
                  <a:pt x="30224" y="22265"/>
                  <a:pt x="30374" y="21684"/>
                </a:cubicBezTo>
                <a:close/>
                <a:moveTo>
                  <a:pt x="23146" y="20874"/>
                </a:moveTo>
                <a:cubicBezTo>
                  <a:pt x="23331" y="20989"/>
                  <a:pt x="23480" y="21094"/>
                  <a:pt x="23665" y="21209"/>
                </a:cubicBezTo>
                <a:cubicBezTo>
                  <a:pt x="23736" y="21244"/>
                  <a:pt x="23806" y="21279"/>
                  <a:pt x="23885" y="21315"/>
                </a:cubicBezTo>
                <a:cubicBezTo>
                  <a:pt x="23806" y="22124"/>
                  <a:pt x="23736" y="22926"/>
                  <a:pt x="23665" y="23736"/>
                </a:cubicBezTo>
                <a:cubicBezTo>
                  <a:pt x="23445" y="23630"/>
                  <a:pt x="23260" y="23516"/>
                  <a:pt x="23040" y="23366"/>
                </a:cubicBezTo>
                <a:cubicBezTo>
                  <a:pt x="23040" y="22529"/>
                  <a:pt x="23075" y="21684"/>
                  <a:pt x="23146" y="20874"/>
                </a:cubicBezTo>
                <a:close/>
                <a:moveTo>
                  <a:pt x="27768" y="21385"/>
                </a:moveTo>
                <a:cubicBezTo>
                  <a:pt x="27953" y="21535"/>
                  <a:pt x="28138" y="21684"/>
                  <a:pt x="28322" y="21825"/>
                </a:cubicBezTo>
                <a:cubicBezTo>
                  <a:pt x="28138" y="22265"/>
                  <a:pt x="27953" y="22706"/>
                  <a:pt x="27847" y="23146"/>
                </a:cubicBezTo>
                <a:cubicBezTo>
                  <a:pt x="27768" y="23366"/>
                  <a:pt x="27733" y="23551"/>
                  <a:pt x="27662" y="23771"/>
                </a:cubicBezTo>
                <a:cubicBezTo>
                  <a:pt x="27477" y="23665"/>
                  <a:pt x="27257" y="23516"/>
                  <a:pt x="27072" y="23366"/>
                </a:cubicBezTo>
                <a:cubicBezTo>
                  <a:pt x="27107" y="23260"/>
                  <a:pt x="27143" y="23111"/>
                  <a:pt x="27187" y="23005"/>
                </a:cubicBezTo>
                <a:cubicBezTo>
                  <a:pt x="27328" y="22450"/>
                  <a:pt x="27548" y="21904"/>
                  <a:pt x="27768" y="21385"/>
                </a:cubicBezTo>
                <a:close/>
                <a:moveTo>
                  <a:pt x="10345" y="20064"/>
                </a:moveTo>
                <a:lnTo>
                  <a:pt x="10345" y="20064"/>
                </a:lnTo>
                <a:cubicBezTo>
                  <a:pt x="10565" y="20179"/>
                  <a:pt x="10785" y="20249"/>
                  <a:pt x="11005" y="20364"/>
                </a:cubicBezTo>
                <a:lnTo>
                  <a:pt x="11040" y="20364"/>
                </a:lnTo>
                <a:cubicBezTo>
                  <a:pt x="11075" y="21499"/>
                  <a:pt x="11120" y="22670"/>
                  <a:pt x="11190" y="23806"/>
                </a:cubicBezTo>
                <a:cubicBezTo>
                  <a:pt x="10935" y="23771"/>
                  <a:pt x="10715" y="23700"/>
                  <a:pt x="10494" y="23630"/>
                </a:cubicBezTo>
                <a:cubicBezTo>
                  <a:pt x="10415" y="22450"/>
                  <a:pt x="10380" y="21279"/>
                  <a:pt x="10345" y="20064"/>
                </a:cubicBezTo>
                <a:close/>
                <a:moveTo>
                  <a:pt x="17899" y="20910"/>
                </a:moveTo>
                <a:cubicBezTo>
                  <a:pt x="18083" y="20989"/>
                  <a:pt x="18268" y="21094"/>
                  <a:pt x="18418" y="21165"/>
                </a:cubicBezTo>
                <a:cubicBezTo>
                  <a:pt x="18453" y="21720"/>
                  <a:pt x="18453" y="22265"/>
                  <a:pt x="18453" y="22820"/>
                </a:cubicBezTo>
                <a:cubicBezTo>
                  <a:pt x="18453" y="23190"/>
                  <a:pt x="18453" y="23516"/>
                  <a:pt x="18488" y="23885"/>
                </a:cubicBezTo>
                <a:cubicBezTo>
                  <a:pt x="18268" y="23771"/>
                  <a:pt x="18083" y="23665"/>
                  <a:pt x="17863" y="23586"/>
                </a:cubicBezTo>
                <a:lnTo>
                  <a:pt x="17863" y="22706"/>
                </a:lnTo>
                <a:cubicBezTo>
                  <a:pt x="17828" y="22230"/>
                  <a:pt x="17863" y="21755"/>
                  <a:pt x="17899" y="21279"/>
                </a:cubicBezTo>
                <a:lnTo>
                  <a:pt x="17899" y="20910"/>
                </a:lnTo>
                <a:close/>
                <a:moveTo>
                  <a:pt x="30523" y="21975"/>
                </a:moveTo>
                <a:lnTo>
                  <a:pt x="30559" y="22010"/>
                </a:lnTo>
                <a:cubicBezTo>
                  <a:pt x="30559" y="22045"/>
                  <a:pt x="30594" y="22089"/>
                  <a:pt x="30629" y="22124"/>
                </a:cubicBezTo>
                <a:cubicBezTo>
                  <a:pt x="30594" y="22750"/>
                  <a:pt x="30594" y="23331"/>
                  <a:pt x="30629" y="23920"/>
                </a:cubicBezTo>
                <a:cubicBezTo>
                  <a:pt x="30559" y="23850"/>
                  <a:pt x="30444" y="23771"/>
                  <a:pt x="30374" y="23700"/>
                </a:cubicBezTo>
                <a:cubicBezTo>
                  <a:pt x="30409" y="23111"/>
                  <a:pt x="30444" y="22565"/>
                  <a:pt x="30523" y="21975"/>
                </a:cubicBezTo>
                <a:close/>
                <a:moveTo>
                  <a:pt x="11075" y="20399"/>
                </a:moveTo>
                <a:lnTo>
                  <a:pt x="11075" y="20399"/>
                </a:lnTo>
                <a:cubicBezTo>
                  <a:pt x="11340" y="20469"/>
                  <a:pt x="11560" y="20584"/>
                  <a:pt x="11815" y="20689"/>
                </a:cubicBezTo>
                <a:cubicBezTo>
                  <a:pt x="11850" y="21790"/>
                  <a:pt x="11921" y="22926"/>
                  <a:pt x="12000" y="24070"/>
                </a:cubicBezTo>
                <a:cubicBezTo>
                  <a:pt x="11736" y="23956"/>
                  <a:pt x="11480" y="23920"/>
                  <a:pt x="11225" y="23850"/>
                </a:cubicBezTo>
                <a:cubicBezTo>
                  <a:pt x="11190" y="22670"/>
                  <a:pt x="11120" y="21535"/>
                  <a:pt x="11075" y="20399"/>
                </a:cubicBezTo>
                <a:close/>
                <a:moveTo>
                  <a:pt x="23956" y="21350"/>
                </a:moveTo>
                <a:cubicBezTo>
                  <a:pt x="24176" y="21499"/>
                  <a:pt x="24396" y="21649"/>
                  <a:pt x="24651" y="21790"/>
                </a:cubicBezTo>
                <a:cubicBezTo>
                  <a:pt x="24546" y="22600"/>
                  <a:pt x="24466" y="23410"/>
                  <a:pt x="24396" y="24176"/>
                </a:cubicBezTo>
                <a:cubicBezTo>
                  <a:pt x="24176" y="24070"/>
                  <a:pt x="23956" y="23920"/>
                  <a:pt x="23736" y="23771"/>
                </a:cubicBezTo>
                <a:cubicBezTo>
                  <a:pt x="23771" y="22970"/>
                  <a:pt x="23841" y="22160"/>
                  <a:pt x="23956" y="21350"/>
                </a:cubicBezTo>
                <a:close/>
                <a:moveTo>
                  <a:pt x="18488" y="21209"/>
                </a:moveTo>
                <a:cubicBezTo>
                  <a:pt x="18744" y="21315"/>
                  <a:pt x="18999" y="21464"/>
                  <a:pt x="19263" y="21570"/>
                </a:cubicBezTo>
                <a:cubicBezTo>
                  <a:pt x="19219" y="21755"/>
                  <a:pt x="19219" y="21904"/>
                  <a:pt x="19219" y="22089"/>
                </a:cubicBezTo>
                <a:cubicBezTo>
                  <a:pt x="19184" y="22529"/>
                  <a:pt x="19184" y="23005"/>
                  <a:pt x="19184" y="23480"/>
                </a:cubicBezTo>
                <a:cubicBezTo>
                  <a:pt x="19184" y="23700"/>
                  <a:pt x="19219" y="23956"/>
                  <a:pt x="19219" y="24211"/>
                </a:cubicBezTo>
                <a:cubicBezTo>
                  <a:pt x="18999" y="24105"/>
                  <a:pt x="18779" y="23991"/>
                  <a:pt x="18524" y="23885"/>
                </a:cubicBezTo>
                <a:lnTo>
                  <a:pt x="18524" y="22820"/>
                </a:lnTo>
                <a:cubicBezTo>
                  <a:pt x="18524" y="22265"/>
                  <a:pt x="18524" y="21755"/>
                  <a:pt x="18488" y="21209"/>
                </a:cubicBezTo>
                <a:close/>
                <a:moveTo>
                  <a:pt x="28358" y="21869"/>
                </a:moveTo>
                <a:cubicBezTo>
                  <a:pt x="28507" y="22010"/>
                  <a:pt x="28648" y="22160"/>
                  <a:pt x="28798" y="22309"/>
                </a:cubicBezTo>
                <a:cubicBezTo>
                  <a:pt x="28648" y="22785"/>
                  <a:pt x="28507" y="23295"/>
                  <a:pt x="28393" y="23806"/>
                </a:cubicBezTo>
                <a:cubicBezTo>
                  <a:pt x="28358" y="23920"/>
                  <a:pt x="28322" y="24070"/>
                  <a:pt x="28287" y="24211"/>
                </a:cubicBezTo>
                <a:cubicBezTo>
                  <a:pt x="28102" y="24070"/>
                  <a:pt x="27917" y="23956"/>
                  <a:pt x="27697" y="23806"/>
                </a:cubicBezTo>
                <a:cubicBezTo>
                  <a:pt x="27768" y="23586"/>
                  <a:pt x="27847" y="23366"/>
                  <a:pt x="27882" y="23146"/>
                </a:cubicBezTo>
                <a:cubicBezTo>
                  <a:pt x="28023" y="22706"/>
                  <a:pt x="28173" y="22309"/>
                  <a:pt x="28358" y="21869"/>
                </a:cubicBezTo>
                <a:close/>
                <a:moveTo>
                  <a:pt x="30664" y="22195"/>
                </a:moveTo>
                <a:lnTo>
                  <a:pt x="30664" y="22195"/>
                </a:lnTo>
                <a:cubicBezTo>
                  <a:pt x="30779" y="22309"/>
                  <a:pt x="30849" y="22380"/>
                  <a:pt x="30964" y="22450"/>
                </a:cubicBezTo>
                <a:cubicBezTo>
                  <a:pt x="30964" y="22970"/>
                  <a:pt x="30999" y="23480"/>
                  <a:pt x="31069" y="23956"/>
                </a:cubicBezTo>
                <a:cubicBezTo>
                  <a:pt x="31069" y="24070"/>
                  <a:pt x="31104" y="24141"/>
                  <a:pt x="31104" y="24246"/>
                </a:cubicBezTo>
                <a:cubicBezTo>
                  <a:pt x="30964" y="24141"/>
                  <a:pt x="30814" y="24070"/>
                  <a:pt x="30708" y="23956"/>
                </a:cubicBezTo>
                <a:cubicBezTo>
                  <a:pt x="30664" y="23366"/>
                  <a:pt x="30664" y="22785"/>
                  <a:pt x="30664" y="22195"/>
                </a:cubicBezTo>
                <a:close/>
                <a:moveTo>
                  <a:pt x="696" y="19668"/>
                </a:moveTo>
                <a:cubicBezTo>
                  <a:pt x="916" y="19739"/>
                  <a:pt x="1136" y="19809"/>
                  <a:pt x="1356" y="19888"/>
                </a:cubicBezTo>
                <a:cubicBezTo>
                  <a:pt x="1356" y="21350"/>
                  <a:pt x="1356" y="22820"/>
                  <a:pt x="1391" y="24290"/>
                </a:cubicBezTo>
                <a:cubicBezTo>
                  <a:pt x="1171" y="24211"/>
                  <a:pt x="951" y="24141"/>
                  <a:pt x="696" y="24070"/>
                </a:cubicBezTo>
                <a:lnTo>
                  <a:pt x="696" y="19668"/>
                </a:lnTo>
                <a:close/>
                <a:moveTo>
                  <a:pt x="11850" y="20689"/>
                </a:moveTo>
                <a:lnTo>
                  <a:pt x="11850" y="20689"/>
                </a:lnTo>
                <a:cubicBezTo>
                  <a:pt x="12070" y="20804"/>
                  <a:pt x="12290" y="20874"/>
                  <a:pt x="12546" y="20989"/>
                </a:cubicBezTo>
                <a:cubicBezTo>
                  <a:pt x="12581" y="22089"/>
                  <a:pt x="12660" y="23225"/>
                  <a:pt x="12731" y="24325"/>
                </a:cubicBezTo>
                <a:cubicBezTo>
                  <a:pt x="12616" y="24290"/>
                  <a:pt x="12546" y="24246"/>
                  <a:pt x="12440" y="24211"/>
                </a:cubicBezTo>
                <a:cubicBezTo>
                  <a:pt x="12290" y="24141"/>
                  <a:pt x="12176" y="24105"/>
                  <a:pt x="12035" y="24070"/>
                </a:cubicBezTo>
                <a:cubicBezTo>
                  <a:pt x="11956" y="22970"/>
                  <a:pt x="11921" y="21825"/>
                  <a:pt x="11850" y="20689"/>
                </a:cubicBezTo>
                <a:close/>
                <a:moveTo>
                  <a:pt x="19298" y="21605"/>
                </a:moveTo>
                <a:cubicBezTo>
                  <a:pt x="19483" y="21684"/>
                  <a:pt x="19703" y="21790"/>
                  <a:pt x="19879" y="21869"/>
                </a:cubicBezTo>
                <a:cubicBezTo>
                  <a:pt x="19879" y="22415"/>
                  <a:pt x="19923" y="23005"/>
                  <a:pt x="19923" y="23551"/>
                </a:cubicBezTo>
                <a:lnTo>
                  <a:pt x="19923" y="24510"/>
                </a:lnTo>
                <a:cubicBezTo>
                  <a:pt x="19809" y="24466"/>
                  <a:pt x="19659" y="24396"/>
                  <a:pt x="19554" y="24361"/>
                </a:cubicBezTo>
                <a:cubicBezTo>
                  <a:pt x="19439" y="24290"/>
                  <a:pt x="19369" y="24246"/>
                  <a:pt x="19263" y="24211"/>
                </a:cubicBezTo>
                <a:lnTo>
                  <a:pt x="19263" y="23480"/>
                </a:lnTo>
                <a:cubicBezTo>
                  <a:pt x="19263" y="23005"/>
                  <a:pt x="19263" y="22529"/>
                  <a:pt x="19298" y="22089"/>
                </a:cubicBezTo>
                <a:lnTo>
                  <a:pt x="19298" y="21605"/>
                </a:lnTo>
                <a:close/>
                <a:moveTo>
                  <a:pt x="1391" y="19888"/>
                </a:moveTo>
                <a:cubicBezTo>
                  <a:pt x="1611" y="19994"/>
                  <a:pt x="1831" y="20064"/>
                  <a:pt x="2095" y="20144"/>
                </a:cubicBezTo>
                <a:cubicBezTo>
                  <a:pt x="2095" y="21605"/>
                  <a:pt x="2131" y="23075"/>
                  <a:pt x="2131" y="24546"/>
                </a:cubicBezTo>
                <a:cubicBezTo>
                  <a:pt x="1911" y="24431"/>
                  <a:pt x="1690" y="24361"/>
                  <a:pt x="1470" y="24290"/>
                </a:cubicBezTo>
                <a:cubicBezTo>
                  <a:pt x="1435" y="22820"/>
                  <a:pt x="1435" y="21350"/>
                  <a:pt x="1391" y="19888"/>
                </a:cubicBezTo>
                <a:close/>
                <a:moveTo>
                  <a:pt x="12581" y="21024"/>
                </a:moveTo>
                <a:lnTo>
                  <a:pt x="12581" y="21024"/>
                </a:lnTo>
                <a:cubicBezTo>
                  <a:pt x="12766" y="21094"/>
                  <a:pt x="12916" y="21165"/>
                  <a:pt x="13056" y="21209"/>
                </a:cubicBezTo>
                <a:cubicBezTo>
                  <a:pt x="13136" y="22345"/>
                  <a:pt x="13206" y="23445"/>
                  <a:pt x="13276" y="24546"/>
                </a:cubicBezTo>
                <a:cubicBezTo>
                  <a:pt x="13100" y="24466"/>
                  <a:pt x="12951" y="24396"/>
                  <a:pt x="12801" y="24325"/>
                </a:cubicBezTo>
                <a:cubicBezTo>
                  <a:pt x="12731" y="23225"/>
                  <a:pt x="12660" y="22124"/>
                  <a:pt x="12581" y="21024"/>
                </a:cubicBezTo>
                <a:close/>
                <a:moveTo>
                  <a:pt x="13136" y="21244"/>
                </a:moveTo>
                <a:cubicBezTo>
                  <a:pt x="13171" y="21279"/>
                  <a:pt x="13206" y="21279"/>
                  <a:pt x="13241" y="21315"/>
                </a:cubicBezTo>
                <a:cubicBezTo>
                  <a:pt x="13276" y="22415"/>
                  <a:pt x="13320" y="23480"/>
                  <a:pt x="13391" y="24581"/>
                </a:cubicBezTo>
                <a:lnTo>
                  <a:pt x="13320" y="24581"/>
                </a:lnTo>
                <a:cubicBezTo>
                  <a:pt x="13241" y="23480"/>
                  <a:pt x="13171" y="22345"/>
                  <a:pt x="13136" y="21244"/>
                </a:cubicBezTo>
                <a:close/>
                <a:moveTo>
                  <a:pt x="24686" y="21825"/>
                </a:moveTo>
                <a:cubicBezTo>
                  <a:pt x="24942" y="22010"/>
                  <a:pt x="25206" y="22160"/>
                  <a:pt x="25461" y="22345"/>
                </a:cubicBezTo>
                <a:cubicBezTo>
                  <a:pt x="25311" y="23075"/>
                  <a:pt x="25206" y="23850"/>
                  <a:pt x="25091" y="24616"/>
                </a:cubicBezTo>
                <a:lnTo>
                  <a:pt x="25091" y="24581"/>
                </a:lnTo>
                <a:cubicBezTo>
                  <a:pt x="24871" y="24466"/>
                  <a:pt x="24651" y="24325"/>
                  <a:pt x="24466" y="24211"/>
                </a:cubicBezTo>
                <a:cubicBezTo>
                  <a:pt x="24502" y="23445"/>
                  <a:pt x="24616" y="22635"/>
                  <a:pt x="24686" y="21825"/>
                </a:cubicBezTo>
                <a:close/>
                <a:moveTo>
                  <a:pt x="28868" y="22345"/>
                </a:moveTo>
                <a:lnTo>
                  <a:pt x="29238" y="22706"/>
                </a:lnTo>
                <a:cubicBezTo>
                  <a:pt x="29088" y="23260"/>
                  <a:pt x="28948" y="23850"/>
                  <a:pt x="28868" y="24431"/>
                </a:cubicBezTo>
                <a:lnTo>
                  <a:pt x="28868" y="24616"/>
                </a:lnTo>
                <a:cubicBezTo>
                  <a:pt x="28683" y="24466"/>
                  <a:pt x="28507" y="24361"/>
                  <a:pt x="28358" y="24246"/>
                </a:cubicBezTo>
                <a:cubicBezTo>
                  <a:pt x="28358" y="24105"/>
                  <a:pt x="28393" y="23956"/>
                  <a:pt x="28428" y="23806"/>
                </a:cubicBezTo>
                <a:cubicBezTo>
                  <a:pt x="28543" y="23295"/>
                  <a:pt x="28683" y="22820"/>
                  <a:pt x="28868" y="22345"/>
                </a:cubicBezTo>
                <a:close/>
                <a:moveTo>
                  <a:pt x="31034" y="22529"/>
                </a:moveTo>
                <a:cubicBezTo>
                  <a:pt x="31149" y="22600"/>
                  <a:pt x="31289" y="22670"/>
                  <a:pt x="31474" y="22750"/>
                </a:cubicBezTo>
                <a:cubicBezTo>
                  <a:pt x="31474" y="23005"/>
                  <a:pt x="31509" y="23225"/>
                  <a:pt x="31509" y="23445"/>
                </a:cubicBezTo>
                <a:cubicBezTo>
                  <a:pt x="31589" y="23850"/>
                  <a:pt x="31624" y="24246"/>
                  <a:pt x="31730" y="24616"/>
                </a:cubicBezTo>
                <a:cubicBezTo>
                  <a:pt x="31509" y="24510"/>
                  <a:pt x="31325" y="24396"/>
                  <a:pt x="31184" y="24290"/>
                </a:cubicBezTo>
                <a:cubicBezTo>
                  <a:pt x="31069" y="23736"/>
                  <a:pt x="31034" y="23111"/>
                  <a:pt x="31034" y="22529"/>
                </a:cubicBezTo>
                <a:close/>
                <a:moveTo>
                  <a:pt x="2131" y="20179"/>
                </a:moveTo>
                <a:cubicBezTo>
                  <a:pt x="2351" y="20284"/>
                  <a:pt x="2571" y="20364"/>
                  <a:pt x="2791" y="20469"/>
                </a:cubicBezTo>
                <a:cubicBezTo>
                  <a:pt x="2791" y="21904"/>
                  <a:pt x="2826" y="23366"/>
                  <a:pt x="2861" y="24801"/>
                </a:cubicBezTo>
                <a:cubicBezTo>
                  <a:pt x="2641" y="24730"/>
                  <a:pt x="2421" y="24616"/>
                  <a:pt x="2201" y="24546"/>
                </a:cubicBezTo>
                <a:cubicBezTo>
                  <a:pt x="2166" y="23111"/>
                  <a:pt x="2166" y="21649"/>
                  <a:pt x="2131" y="20179"/>
                </a:cubicBezTo>
                <a:close/>
                <a:moveTo>
                  <a:pt x="19923" y="21904"/>
                </a:moveTo>
                <a:lnTo>
                  <a:pt x="19923" y="21904"/>
                </a:lnTo>
                <a:cubicBezTo>
                  <a:pt x="20029" y="21940"/>
                  <a:pt x="20100" y="22010"/>
                  <a:pt x="20214" y="22045"/>
                </a:cubicBezTo>
                <a:cubicBezTo>
                  <a:pt x="20399" y="22124"/>
                  <a:pt x="20540" y="22195"/>
                  <a:pt x="20725" y="22265"/>
                </a:cubicBezTo>
                <a:cubicBezTo>
                  <a:pt x="20725" y="22600"/>
                  <a:pt x="20725" y="22890"/>
                  <a:pt x="20760" y="23190"/>
                </a:cubicBezTo>
                <a:cubicBezTo>
                  <a:pt x="20760" y="23771"/>
                  <a:pt x="20804" y="24325"/>
                  <a:pt x="20839" y="24907"/>
                </a:cubicBezTo>
                <a:cubicBezTo>
                  <a:pt x="20540" y="24766"/>
                  <a:pt x="20249" y="24651"/>
                  <a:pt x="19994" y="24546"/>
                </a:cubicBezTo>
                <a:cubicBezTo>
                  <a:pt x="19994" y="24211"/>
                  <a:pt x="19959" y="23885"/>
                  <a:pt x="19959" y="23551"/>
                </a:cubicBezTo>
                <a:cubicBezTo>
                  <a:pt x="19959" y="23005"/>
                  <a:pt x="19959" y="22450"/>
                  <a:pt x="19923" y="21904"/>
                </a:cubicBezTo>
                <a:close/>
                <a:moveTo>
                  <a:pt x="13320" y="21315"/>
                </a:moveTo>
                <a:lnTo>
                  <a:pt x="13320" y="21315"/>
                </a:lnTo>
                <a:cubicBezTo>
                  <a:pt x="13497" y="21429"/>
                  <a:pt x="13717" y="21499"/>
                  <a:pt x="13902" y="21605"/>
                </a:cubicBezTo>
                <a:cubicBezTo>
                  <a:pt x="13937" y="22706"/>
                  <a:pt x="13981" y="23806"/>
                  <a:pt x="14086" y="24951"/>
                </a:cubicBezTo>
                <a:lnTo>
                  <a:pt x="13426" y="24616"/>
                </a:lnTo>
                <a:cubicBezTo>
                  <a:pt x="13356" y="23516"/>
                  <a:pt x="13320" y="22415"/>
                  <a:pt x="13320" y="21315"/>
                </a:cubicBezTo>
                <a:close/>
                <a:moveTo>
                  <a:pt x="29273" y="22750"/>
                </a:moveTo>
                <a:cubicBezTo>
                  <a:pt x="29423" y="22855"/>
                  <a:pt x="29529" y="23005"/>
                  <a:pt x="29643" y="23111"/>
                </a:cubicBezTo>
                <a:cubicBezTo>
                  <a:pt x="29529" y="23630"/>
                  <a:pt x="29458" y="24141"/>
                  <a:pt x="29423" y="24651"/>
                </a:cubicBezTo>
                <a:lnTo>
                  <a:pt x="29423" y="24951"/>
                </a:lnTo>
                <a:cubicBezTo>
                  <a:pt x="29238" y="24836"/>
                  <a:pt x="29088" y="24730"/>
                  <a:pt x="28904" y="24616"/>
                </a:cubicBezTo>
                <a:cubicBezTo>
                  <a:pt x="28904" y="24581"/>
                  <a:pt x="28948" y="24510"/>
                  <a:pt x="28948" y="24431"/>
                </a:cubicBezTo>
                <a:cubicBezTo>
                  <a:pt x="29018" y="23885"/>
                  <a:pt x="29124" y="23295"/>
                  <a:pt x="29273" y="22750"/>
                </a:cubicBezTo>
                <a:close/>
                <a:moveTo>
                  <a:pt x="25496" y="22380"/>
                </a:moveTo>
                <a:cubicBezTo>
                  <a:pt x="25752" y="22529"/>
                  <a:pt x="25972" y="22706"/>
                  <a:pt x="26227" y="22855"/>
                </a:cubicBezTo>
                <a:cubicBezTo>
                  <a:pt x="26042" y="23586"/>
                  <a:pt x="25901" y="24290"/>
                  <a:pt x="25787" y="25021"/>
                </a:cubicBezTo>
                <a:cubicBezTo>
                  <a:pt x="25567" y="24871"/>
                  <a:pt x="25382" y="24766"/>
                  <a:pt x="25162" y="24616"/>
                </a:cubicBezTo>
                <a:cubicBezTo>
                  <a:pt x="25241" y="23850"/>
                  <a:pt x="25347" y="23111"/>
                  <a:pt x="25496" y="22380"/>
                </a:cubicBezTo>
                <a:close/>
                <a:moveTo>
                  <a:pt x="31509" y="22785"/>
                </a:moveTo>
                <a:cubicBezTo>
                  <a:pt x="31624" y="22820"/>
                  <a:pt x="31694" y="22855"/>
                  <a:pt x="31809" y="22890"/>
                </a:cubicBezTo>
                <a:cubicBezTo>
                  <a:pt x="31914" y="22970"/>
                  <a:pt x="32029" y="23005"/>
                  <a:pt x="32170" y="23075"/>
                </a:cubicBezTo>
                <a:cubicBezTo>
                  <a:pt x="32170" y="23225"/>
                  <a:pt x="32205" y="23366"/>
                  <a:pt x="32205" y="23516"/>
                </a:cubicBezTo>
                <a:cubicBezTo>
                  <a:pt x="32284" y="24026"/>
                  <a:pt x="32355" y="24510"/>
                  <a:pt x="32469" y="25021"/>
                </a:cubicBezTo>
                <a:cubicBezTo>
                  <a:pt x="32205" y="24907"/>
                  <a:pt x="31985" y="24766"/>
                  <a:pt x="31765" y="24651"/>
                </a:cubicBezTo>
                <a:cubicBezTo>
                  <a:pt x="31659" y="24070"/>
                  <a:pt x="31589" y="23445"/>
                  <a:pt x="31509" y="22785"/>
                </a:cubicBezTo>
                <a:close/>
                <a:moveTo>
                  <a:pt x="2826" y="20505"/>
                </a:moveTo>
                <a:lnTo>
                  <a:pt x="2826" y="20505"/>
                </a:lnTo>
                <a:cubicBezTo>
                  <a:pt x="3046" y="20584"/>
                  <a:pt x="3266" y="20689"/>
                  <a:pt x="3522" y="20804"/>
                </a:cubicBezTo>
                <a:cubicBezTo>
                  <a:pt x="3522" y="22230"/>
                  <a:pt x="3557" y="23665"/>
                  <a:pt x="3592" y="25091"/>
                </a:cubicBezTo>
                <a:cubicBezTo>
                  <a:pt x="3372" y="24986"/>
                  <a:pt x="3152" y="24907"/>
                  <a:pt x="2932" y="24801"/>
                </a:cubicBezTo>
                <a:cubicBezTo>
                  <a:pt x="2897" y="23366"/>
                  <a:pt x="2861" y="21940"/>
                  <a:pt x="2826" y="20505"/>
                </a:cubicBezTo>
                <a:close/>
                <a:moveTo>
                  <a:pt x="20760" y="22309"/>
                </a:moveTo>
                <a:lnTo>
                  <a:pt x="21420" y="22635"/>
                </a:lnTo>
                <a:cubicBezTo>
                  <a:pt x="21464" y="23516"/>
                  <a:pt x="21464" y="24361"/>
                  <a:pt x="21499" y="25206"/>
                </a:cubicBezTo>
                <a:cubicBezTo>
                  <a:pt x="21279" y="25127"/>
                  <a:pt x="21094" y="25021"/>
                  <a:pt x="20874" y="24951"/>
                </a:cubicBezTo>
                <a:cubicBezTo>
                  <a:pt x="20874" y="24361"/>
                  <a:pt x="20839" y="23771"/>
                  <a:pt x="20804" y="23190"/>
                </a:cubicBezTo>
                <a:cubicBezTo>
                  <a:pt x="20804" y="22890"/>
                  <a:pt x="20804" y="22600"/>
                  <a:pt x="20760" y="22309"/>
                </a:cubicBezTo>
                <a:close/>
                <a:moveTo>
                  <a:pt x="29713" y="23146"/>
                </a:moveTo>
                <a:cubicBezTo>
                  <a:pt x="29784" y="23260"/>
                  <a:pt x="29898" y="23331"/>
                  <a:pt x="30004" y="23445"/>
                </a:cubicBezTo>
                <a:cubicBezTo>
                  <a:pt x="29934" y="23920"/>
                  <a:pt x="29898" y="24396"/>
                  <a:pt x="29898" y="24871"/>
                </a:cubicBezTo>
                <a:lnTo>
                  <a:pt x="29898" y="25276"/>
                </a:lnTo>
                <a:cubicBezTo>
                  <a:pt x="29749" y="25171"/>
                  <a:pt x="29608" y="25091"/>
                  <a:pt x="29458" y="24986"/>
                </a:cubicBezTo>
                <a:cubicBezTo>
                  <a:pt x="29458" y="24871"/>
                  <a:pt x="29493" y="24766"/>
                  <a:pt x="29493" y="24651"/>
                </a:cubicBezTo>
                <a:cubicBezTo>
                  <a:pt x="29529" y="24141"/>
                  <a:pt x="29608" y="23665"/>
                  <a:pt x="29713" y="23146"/>
                </a:cubicBezTo>
                <a:close/>
                <a:moveTo>
                  <a:pt x="13937" y="21605"/>
                </a:moveTo>
                <a:lnTo>
                  <a:pt x="13937" y="21605"/>
                </a:lnTo>
                <a:cubicBezTo>
                  <a:pt x="14201" y="21720"/>
                  <a:pt x="14421" y="21825"/>
                  <a:pt x="14641" y="21940"/>
                </a:cubicBezTo>
                <a:cubicBezTo>
                  <a:pt x="14712" y="23075"/>
                  <a:pt x="14782" y="24211"/>
                  <a:pt x="14861" y="25347"/>
                </a:cubicBezTo>
                <a:cubicBezTo>
                  <a:pt x="14747" y="25312"/>
                  <a:pt x="14641" y="25241"/>
                  <a:pt x="14527" y="25171"/>
                </a:cubicBezTo>
                <a:cubicBezTo>
                  <a:pt x="14421" y="25091"/>
                  <a:pt x="14271" y="25056"/>
                  <a:pt x="14122" y="24986"/>
                </a:cubicBezTo>
                <a:cubicBezTo>
                  <a:pt x="14051" y="23850"/>
                  <a:pt x="13981" y="22750"/>
                  <a:pt x="13937" y="21605"/>
                </a:cubicBezTo>
                <a:close/>
                <a:moveTo>
                  <a:pt x="3557" y="20839"/>
                </a:moveTo>
                <a:lnTo>
                  <a:pt x="4217" y="21165"/>
                </a:lnTo>
                <a:cubicBezTo>
                  <a:pt x="4252" y="22565"/>
                  <a:pt x="4296" y="23991"/>
                  <a:pt x="4367" y="25391"/>
                </a:cubicBezTo>
                <a:cubicBezTo>
                  <a:pt x="4112" y="25312"/>
                  <a:pt x="3891" y="25206"/>
                  <a:pt x="3671" y="25127"/>
                </a:cubicBezTo>
                <a:cubicBezTo>
                  <a:pt x="3636" y="23665"/>
                  <a:pt x="3592" y="22230"/>
                  <a:pt x="3557" y="20839"/>
                </a:cubicBezTo>
                <a:close/>
                <a:moveTo>
                  <a:pt x="26262" y="22890"/>
                </a:moveTo>
                <a:cubicBezTo>
                  <a:pt x="26526" y="23040"/>
                  <a:pt x="26747" y="23225"/>
                  <a:pt x="26967" y="23366"/>
                </a:cubicBezTo>
                <a:cubicBezTo>
                  <a:pt x="26967" y="23366"/>
                  <a:pt x="27002" y="23366"/>
                  <a:pt x="27002" y="23410"/>
                </a:cubicBezTo>
                <a:cubicBezTo>
                  <a:pt x="26817" y="24070"/>
                  <a:pt x="26667" y="24766"/>
                  <a:pt x="26526" y="25461"/>
                </a:cubicBezTo>
                <a:cubicBezTo>
                  <a:pt x="26306" y="25312"/>
                  <a:pt x="26086" y="25171"/>
                  <a:pt x="25866" y="25056"/>
                </a:cubicBezTo>
                <a:cubicBezTo>
                  <a:pt x="25972" y="24325"/>
                  <a:pt x="26086" y="23586"/>
                  <a:pt x="26262" y="22890"/>
                </a:cubicBezTo>
                <a:close/>
                <a:moveTo>
                  <a:pt x="21499" y="22670"/>
                </a:moveTo>
                <a:lnTo>
                  <a:pt x="21499" y="22670"/>
                </a:lnTo>
                <a:cubicBezTo>
                  <a:pt x="21719" y="22785"/>
                  <a:pt x="21975" y="22890"/>
                  <a:pt x="22195" y="23005"/>
                </a:cubicBezTo>
                <a:lnTo>
                  <a:pt x="22195" y="25567"/>
                </a:lnTo>
                <a:cubicBezTo>
                  <a:pt x="21975" y="25461"/>
                  <a:pt x="21790" y="25347"/>
                  <a:pt x="21570" y="25241"/>
                </a:cubicBezTo>
                <a:cubicBezTo>
                  <a:pt x="21535" y="24396"/>
                  <a:pt x="21499" y="23516"/>
                  <a:pt x="21499" y="22670"/>
                </a:cubicBezTo>
                <a:close/>
                <a:moveTo>
                  <a:pt x="30048" y="23480"/>
                </a:moveTo>
                <a:cubicBezTo>
                  <a:pt x="30154" y="23551"/>
                  <a:pt x="30224" y="23630"/>
                  <a:pt x="30339" y="23736"/>
                </a:cubicBezTo>
                <a:cubicBezTo>
                  <a:pt x="30303" y="24361"/>
                  <a:pt x="30339" y="24986"/>
                  <a:pt x="30374" y="25567"/>
                </a:cubicBezTo>
                <a:cubicBezTo>
                  <a:pt x="30224" y="25461"/>
                  <a:pt x="30083" y="25391"/>
                  <a:pt x="29934" y="25276"/>
                </a:cubicBezTo>
                <a:lnTo>
                  <a:pt x="29934" y="24871"/>
                </a:lnTo>
                <a:cubicBezTo>
                  <a:pt x="29969" y="24396"/>
                  <a:pt x="29969" y="23956"/>
                  <a:pt x="30048" y="23480"/>
                </a:cubicBezTo>
                <a:close/>
                <a:moveTo>
                  <a:pt x="14712" y="21975"/>
                </a:moveTo>
                <a:cubicBezTo>
                  <a:pt x="14861" y="22045"/>
                  <a:pt x="15037" y="22160"/>
                  <a:pt x="15187" y="22230"/>
                </a:cubicBezTo>
                <a:cubicBezTo>
                  <a:pt x="15257" y="23366"/>
                  <a:pt x="15337" y="24510"/>
                  <a:pt x="15442" y="25646"/>
                </a:cubicBezTo>
                <a:cubicBezTo>
                  <a:pt x="15257" y="25567"/>
                  <a:pt x="15081" y="25461"/>
                  <a:pt x="14932" y="25391"/>
                </a:cubicBezTo>
                <a:cubicBezTo>
                  <a:pt x="14817" y="24246"/>
                  <a:pt x="14747" y="23111"/>
                  <a:pt x="14712" y="21975"/>
                </a:cubicBezTo>
                <a:close/>
                <a:moveTo>
                  <a:pt x="4296" y="21165"/>
                </a:moveTo>
                <a:cubicBezTo>
                  <a:pt x="4473" y="21279"/>
                  <a:pt x="4657" y="21385"/>
                  <a:pt x="4842" y="21464"/>
                </a:cubicBezTo>
                <a:cubicBezTo>
                  <a:pt x="4878" y="21499"/>
                  <a:pt x="4878" y="21499"/>
                  <a:pt x="4913" y="21499"/>
                </a:cubicBezTo>
                <a:cubicBezTo>
                  <a:pt x="4957" y="22890"/>
                  <a:pt x="5027" y="24290"/>
                  <a:pt x="5062" y="25681"/>
                </a:cubicBezTo>
                <a:cubicBezTo>
                  <a:pt x="4913" y="25646"/>
                  <a:pt x="4772" y="25567"/>
                  <a:pt x="4622" y="25496"/>
                </a:cubicBezTo>
                <a:cubicBezTo>
                  <a:pt x="4552" y="25461"/>
                  <a:pt x="4473" y="25461"/>
                  <a:pt x="4402" y="25426"/>
                </a:cubicBezTo>
                <a:cubicBezTo>
                  <a:pt x="4367" y="23991"/>
                  <a:pt x="4332" y="22600"/>
                  <a:pt x="4296" y="21165"/>
                </a:cubicBezTo>
                <a:close/>
                <a:moveTo>
                  <a:pt x="15257" y="22265"/>
                </a:moveTo>
                <a:cubicBezTo>
                  <a:pt x="15407" y="22345"/>
                  <a:pt x="15557" y="22415"/>
                  <a:pt x="15698" y="22485"/>
                </a:cubicBezTo>
                <a:cubicBezTo>
                  <a:pt x="15742" y="23630"/>
                  <a:pt x="15812" y="24730"/>
                  <a:pt x="15918" y="25866"/>
                </a:cubicBezTo>
                <a:cubicBezTo>
                  <a:pt x="15847" y="25831"/>
                  <a:pt x="15777" y="25787"/>
                  <a:pt x="15698" y="25752"/>
                </a:cubicBezTo>
                <a:cubicBezTo>
                  <a:pt x="15627" y="25752"/>
                  <a:pt x="15557" y="25716"/>
                  <a:pt x="15477" y="25681"/>
                </a:cubicBezTo>
                <a:cubicBezTo>
                  <a:pt x="15372" y="24546"/>
                  <a:pt x="15301" y="23410"/>
                  <a:pt x="15257" y="22265"/>
                </a:cubicBezTo>
                <a:close/>
                <a:moveTo>
                  <a:pt x="27037" y="23445"/>
                </a:moveTo>
                <a:cubicBezTo>
                  <a:pt x="27257" y="23551"/>
                  <a:pt x="27442" y="23700"/>
                  <a:pt x="27662" y="23850"/>
                </a:cubicBezTo>
                <a:cubicBezTo>
                  <a:pt x="27477" y="24510"/>
                  <a:pt x="27328" y="25171"/>
                  <a:pt x="27222" y="25866"/>
                </a:cubicBezTo>
                <a:cubicBezTo>
                  <a:pt x="27037" y="25752"/>
                  <a:pt x="26817" y="25611"/>
                  <a:pt x="26597" y="25496"/>
                </a:cubicBezTo>
                <a:cubicBezTo>
                  <a:pt x="26703" y="24801"/>
                  <a:pt x="26852" y="24105"/>
                  <a:pt x="27037" y="23445"/>
                </a:cubicBezTo>
                <a:close/>
                <a:moveTo>
                  <a:pt x="30374" y="23771"/>
                </a:moveTo>
                <a:lnTo>
                  <a:pt x="30374" y="23771"/>
                </a:lnTo>
                <a:cubicBezTo>
                  <a:pt x="30444" y="23850"/>
                  <a:pt x="30559" y="23920"/>
                  <a:pt x="30629" y="23991"/>
                </a:cubicBezTo>
                <a:cubicBezTo>
                  <a:pt x="30664" y="24581"/>
                  <a:pt x="30779" y="25206"/>
                  <a:pt x="30884" y="25752"/>
                </a:cubicBezTo>
                <a:lnTo>
                  <a:pt x="30884" y="25866"/>
                </a:lnTo>
                <a:cubicBezTo>
                  <a:pt x="30744" y="25787"/>
                  <a:pt x="30594" y="25681"/>
                  <a:pt x="30444" y="25611"/>
                </a:cubicBezTo>
                <a:lnTo>
                  <a:pt x="30444" y="25567"/>
                </a:lnTo>
                <a:cubicBezTo>
                  <a:pt x="30374" y="24986"/>
                  <a:pt x="30374" y="24361"/>
                  <a:pt x="30374" y="23771"/>
                </a:cubicBezTo>
                <a:close/>
                <a:moveTo>
                  <a:pt x="4992" y="21535"/>
                </a:moveTo>
                <a:cubicBezTo>
                  <a:pt x="5133" y="21605"/>
                  <a:pt x="5318" y="21720"/>
                  <a:pt x="5467" y="21790"/>
                </a:cubicBezTo>
                <a:cubicBezTo>
                  <a:pt x="5503" y="23146"/>
                  <a:pt x="5538" y="24546"/>
                  <a:pt x="5617" y="25901"/>
                </a:cubicBezTo>
                <a:cubicBezTo>
                  <a:pt x="5432" y="25831"/>
                  <a:pt x="5282" y="25787"/>
                  <a:pt x="5133" y="25716"/>
                </a:cubicBezTo>
                <a:cubicBezTo>
                  <a:pt x="5062" y="24325"/>
                  <a:pt x="5027" y="22926"/>
                  <a:pt x="4992" y="21535"/>
                </a:cubicBezTo>
                <a:close/>
                <a:moveTo>
                  <a:pt x="22265" y="23040"/>
                </a:moveTo>
                <a:cubicBezTo>
                  <a:pt x="22485" y="23146"/>
                  <a:pt x="22741" y="23295"/>
                  <a:pt x="22961" y="23410"/>
                </a:cubicBezTo>
                <a:cubicBezTo>
                  <a:pt x="22926" y="24246"/>
                  <a:pt x="22926" y="25056"/>
                  <a:pt x="22926" y="25901"/>
                </a:cubicBezTo>
                <a:lnTo>
                  <a:pt x="22265" y="25567"/>
                </a:lnTo>
                <a:cubicBezTo>
                  <a:pt x="22230" y="24730"/>
                  <a:pt x="22230" y="23885"/>
                  <a:pt x="22265" y="23040"/>
                </a:cubicBezTo>
                <a:close/>
                <a:moveTo>
                  <a:pt x="15742" y="22529"/>
                </a:moveTo>
                <a:lnTo>
                  <a:pt x="15742" y="22529"/>
                </a:lnTo>
                <a:cubicBezTo>
                  <a:pt x="15962" y="22635"/>
                  <a:pt x="16182" y="22750"/>
                  <a:pt x="16358" y="22855"/>
                </a:cubicBezTo>
                <a:cubicBezTo>
                  <a:pt x="16437" y="23956"/>
                  <a:pt x="16508" y="25056"/>
                  <a:pt x="16578" y="26157"/>
                </a:cubicBezTo>
                <a:cubicBezTo>
                  <a:pt x="16402" y="26086"/>
                  <a:pt x="16182" y="25972"/>
                  <a:pt x="15962" y="25901"/>
                </a:cubicBezTo>
                <a:cubicBezTo>
                  <a:pt x="15847" y="24766"/>
                  <a:pt x="15777" y="23665"/>
                  <a:pt x="15742" y="22529"/>
                </a:cubicBezTo>
                <a:close/>
                <a:moveTo>
                  <a:pt x="5538" y="21825"/>
                </a:moveTo>
                <a:cubicBezTo>
                  <a:pt x="5723" y="21940"/>
                  <a:pt x="5943" y="22010"/>
                  <a:pt x="6128" y="22124"/>
                </a:cubicBezTo>
                <a:cubicBezTo>
                  <a:pt x="6163" y="23480"/>
                  <a:pt x="6198" y="24836"/>
                  <a:pt x="6277" y="26192"/>
                </a:cubicBezTo>
                <a:cubicBezTo>
                  <a:pt x="6057" y="26086"/>
                  <a:pt x="5872" y="26007"/>
                  <a:pt x="5652" y="25937"/>
                </a:cubicBezTo>
                <a:cubicBezTo>
                  <a:pt x="5617" y="24581"/>
                  <a:pt x="5573" y="23190"/>
                  <a:pt x="5538" y="21825"/>
                </a:cubicBezTo>
                <a:close/>
                <a:moveTo>
                  <a:pt x="30708" y="24026"/>
                </a:moveTo>
                <a:lnTo>
                  <a:pt x="30708" y="24026"/>
                </a:lnTo>
                <a:cubicBezTo>
                  <a:pt x="30849" y="24141"/>
                  <a:pt x="30964" y="24246"/>
                  <a:pt x="31104" y="24325"/>
                </a:cubicBezTo>
                <a:cubicBezTo>
                  <a:pt x="31184" y="24871"/>
                  <a:pt x="31289" y="25391"/>
                  <a:pt x="31439" y="25866"/>
                </a:cubicBezTo>
                <a:cubicBezTo>
                  <a:pt x="31474" y="25972"/>
                  <a:pt x="31474" y="26086"/>
                  <a:pt x="31509" y="26192"/>
                </a:cubicBezTo>
                <a:cubicBezTo>
                  <a:pt x="31325" y="26121"/>
                  <a:pt x="31149" y="26007"/>
                  <a:pt x="30964" y="25901"/>
                </a:cubicBezTo>
                <a:cubicBezTo>
                  <a:pt x="30964" y="25866"/>
                  <a:pt x="30964" y="25787"/>
                  <a:pt x="30928" y="25752"/>
                </a:cubicBezTo>
                <a:cubicBezTo>
                  <a:pt x="30814" y="25206"/>
                  <a:pt x="30744" y="24616"/>
                  <a:pt x="30708" y="24026"/>
                </a:cubicBezTo>
                <a:close/>
                <a:moveTo>
                  <a:pt x="23005" y="23445"/>
                </a:moveTo>
                <a:cubicBezTo>
                  <a:pt x="23225" y="23551"/>
                  <a:pt x="23445" y="23700"/>
                  <a:pt x="23665" y="23806"/>
                </a:cubicBezTo>
                <a:cubicBezTo>
                  <a:pt x="23621" y="24616"/>
                  <a:pt x="23586" y="25426"/>
                  <a:pt x="23586" y="26271"/>
                </a:cubicBezTo>
                <a:cubicBezTo>
                  <a:pt x="23515" y="26227"/>
                  <a:pt x="23445" y="26192"/>
                  <a:pt x="23366" y="26157"/>
                </a:cubicBezTo>
                <a:cubicBezTo>
                  <a:pt x="23225" y="26086"/>
                  <a:pt x="23110" y="26007"/>
                  <a:pt x="22961" y="25937"/>
                </a:cubicBezTo>
                <a:cubicBezTo>
                  <a:pt x="22961" y="25091"/>
                  <a:pt x="23005" y="24246"/>
                  <a:pt x="23005" y="23445"/>
                </a:cubicBezTo>
                <a:close/>
                <a:moveTo>
                  <a:pt x="27697" y="23885"/>
                </a:moveTo>
                <a:cubicBezTo>
                  <a:pt x="27882" y="23991"/>
                  <a:pt x="28102" y="24141"/>
                  <a:pt x="28287" y="24290"/>
                </a:cubicBezTo>
                <a:cubicBezTo>
                  <a:pt x="28138" y="24951"/>
                  <a:pt x="28023" y="25611"/>
                  <a:pt x="27953" y="26271"/>
                </a:cubicBezTo>
                <a:cubicBezTo>
                  <a:pt x="27733" y="26157"/>
                  <a:pt x="27512" y="26007"/>
                  <a:pt x="27292" y="25901"/>
                </a:cubicBezTo>
                <a:cubicBezTo>
                  <a:pt x="27407" y="25206"/>
                  <a:pt x="27512" y="24546"/>
                  <a:pt x="27697" y="23885"/>
                </a:cubicBezTo>
                <a:close/>
                <a:moveTo>
                  <a:pt x="6198" y="22160"/>
                </a:moveTo>
                <a:cubicBezTo>
                  <a:pt x="6383" y="22230"/>
                  <a:pt x="6603" y="22345"/>
                  <a:pt x="6823" y="22450"/>
                </a:cubicBezTo>
                <a:cubicBezTo>
                  <a:pt x="6858" y="23771"/>
                  <a:pt x="6894" y="25091"/>
                  <a:pt x="6973" y="26447"/>
                </a:cubicBezTo>
                <a:cubicBezTo>
                  <a:pt x="6753" y="26377"/>
                  <a:pt x="6533" y="26271"/>
                  <a:pt x="6348" y="26192"/>
                </a:cubicBezTo>
                <a:cubicBezTo>
                  <a:pt x="6277" y="24836"/>
                  <a:pt x="6233" y="23480"/>
                  <a:pt x="6198" y="22160"/>
                </a:cubicBezTo>
                <a:close/>
                <a:moveTo>
                  <a:pt x="16437" y="22890"/>
                </a:moveTo>
                <a:lnTo>
                  <a:pt x="16437" y="22890"/>
                </a:lnTo>
                <a:cubicBezTo>
                  <a:pt x="16657" y="23040"/>
                  <a:pt x="16877" y="23146"/>
                  <a:pt x="17097" y="23260"/>
                </a:cubicBezTo>
                <a:cubicBezTo>
                  <a:pt x="17168" y="24325"/>
                  <a:pt x="17238" y="25391"/>
                  <a:pt x="17317" y="26447"/>
                </a:cubicBezTo>
                <a:cubicBezTo>
                  <a:pt x="17097" y="26377"/>
                  <a:pt x="16877" y="26271"/>
                  <a:pt x="16657" y="26192"/>
                </a:cubicBezTo>
                <a:cubicBezTo>
                  <a:pt x="16543" y="25091"/>
                  <a:pt x="16472" y="23991"/>
                  <a:pt x="16437" y="22890"/>
                </a:cubicBezTo>
                <a:close/>
                <a:moveTo>
                  <a:pt x="31184" y="24361"/>
                </a:moveTo>
                <a:cubicBezTo>
                  <a:pt x="31369" y="24466"/>
                  <a:pt x="31545" y="24581"/>
                  <a:pt x="31730" y="24686"/>
                </a:cubicBezTo>
                <a:cubicBezTo>
                  <a:pt x="31844" y="25206"/>
                  <a:pt x="31950" y="25681"/>
                  <a:pt x="32099" y="26121"/>
                </a:cubicBezTo>
                <a:cubicBezTo>
                  <a:pt x="32135" y="26271"/>
                  <a:pt x="32170" y="26377"/>
                  <a:pt x="32205" y="26491"/>
                </a:cubicBezTo>
                <a:cubicBezTo>
                  <a:pt x="32205" y="26526"/>
                  <a:pt x="32249" y="26562"/>
                  <a:pt x="32249" y="26562"/>
                </a:cubicBezTo>
                <a:cubicBezTo>
                  <a:pt x="32029" y="26491"/>
                  <a:pt x="31809" y="26342"/>
                  <a:pt x="31589" y="26227"/>
                </a:cubicBezTo>
                <a:lnTo>
                  <a:pt x="31589" y="26157"/>
                </a:lnTo>
                <a:cubicBezTo>
                  <a:pt x="31545" y="26086"/>
                  <a:pt x="31509" y="25972"/>
                  <a:pt x="31474" y="25866"/>
                </a:cubicBezTo>
                <a:cubicBezTo>
                  <a:pt x="31369" y="25391"/>
                  <a:pt x="31254" y="24871"/>
                  <a:pt x="31184" y="24361"/>
                </a:cubicBezTo>
                <a:close/>
                <a:moveTo>
                  <a:pt x="23736" y="23850"/>
                </a:moveTo>
                <a:cubicBezTo>
                  <a:pt x="23956" y="23991"/>
                  <a:pt x="24176" y="24105"/>
                  <a:pt x="24396" y="24246"/>
                </a:cubicBezTo>
                <a:cubicBezTo>
                  <a:pt x="24325" y="25056"/>
                  <a:pt x="24281" y="25831"/>
                  <a:pt x="24246" y="26597"/>
                </a:cubicBezTo>
                <a:cubicBezTo>
                  <a:pt x="24026" y="26491"/>
                  <a:pt x="23841" y="26377"/>
                  <a:pt x="23621" y="26306"/>
                </a:cubicBezTo>
                <a:cubicBezTo>
                  <a:pt x="23621" y="25461"/>
                  <a:pt x="23665" y="24651"/>
                  <a:pt x="23736" y="23850"/>
                </a:cubicBezTo>
                <a:close/>
                <a:moveTo>
                  <a:pt x="28322" y="24325"/>
                </a:moveTo>
                <a:cubicBezTo>
                  <a:pt x="28507" y="24431"/>
                  <a:pt x="28683" y="24546"/>
                  <a:pt x="28868" y="24651"/>
                </a:cubicBezTo>
                <a:cubicBezTo>
                  <a:pt x="28798" y="25056"/>
                  <a:pt x="28763" y="25426"/>
                  <a:pt x="28683" y="25831"/>
                </a:cubicBezTo>
                <a:cubicBezTo>
                  <a:pt x="28648" y="26086"/>
                  <a:pt x="28613" y="26377"/>
                  <a:pt x="28578" y="26632"/>
                </a:cubicBezTo>
                <a:cubicBezTo>
                  <a:pt x="28463" y="26597"/>
                  <a:pt x="28322" y="26526"/>
                  <a:pt x="28208" y="26447"/>
                </a:cubicBezTo>
                <a:cubicBezTo>
                  <a:pt x="28138" y="26412"/>
                  <a:pt x="28067" y="26342"/>
                  <a:pt x="27988" y="26306"/>
                </a:cubicBezTo>
                <a:lnTo>
                  <a:pt x="28322" y="24325"/>
                </a:lnTo>
                <a:close/>
                <a:moveTo>
                  <a:pt x="6858" y="22450"/>
                </a:moveTo>
                <a:lnTo>
                  <a:pt x="6858" y="22450"/>
                </a:lnTo>
                <a:cubicBezTo>
                  <a:pt x="7114" y="22565"/>
                  <a:pt x="7334" y="22670"/>
                  <a:pt x="7554" y="22785"/>
                </a:cubicBezTo>
                <a:cubicBezTo>
                  <a:pt x="7633" y="24105"/>
                  <a:pt x="7668" y="25391"/>
                  <a:pt x="7739" y="26711"/>
                </a:cubicBezTo>
                <a:cubicBezTo>
                  <a:pt x="7519" y="26632"/>
                  <a:pt x="7263" y="26562"/>
                  <a:pt x="7043" y="26447"/>
                </a:cubicBezTo>
                <a:cubicBezTo>
                  <a:pt x="6973" y="25127"/>
                  <a:pt x="6938" y="23806"/>
                  <a:pt x="6858" y="22450"/>
                </a:cubicBezTo>
                <a:close/>
                <a:moveTo>
                  <a:pt x="17168" y="23295"/>
                </a:moveTo>
                <a:lnTo>
                  <a:pt x="17828" y="23630"/>
                </a:lnTo>
                <a:cubicBezTo>
                  <a:pt x="17863" y="24651"/>
                  <a:pt x="17943" y="25681"/>
                  <a:pt x="18048" y="26711"/>
                </a:cubicBezTo>
                <a:cubicBezTo>
                  <a:pt x="17828" y="26632"/>
                  <a:pt x="17608" y="26562"/>
                  <a:pt x="17388" y="26491"/>
                </a:cubicBezTo>
                <a:cubicBezTo>
                  <a:pt x="17282" y="25426"/>
                  <a:pt x="17203" y="24361"/>
                  <a:pt x="17168" y="23295"/>
                </a:cubicBezTo>
                <a:close/>
                <a:moveTo>
                  <a:pt x="7633" y="22785"/>
                </a:moveTo>
                <a:lnTo>
                  <a:pt x="7633" y="22785"/>
                </a:lnTo>
                <a:cubicBezTo>
                  <a:pt x="7853" y="22890"/>
                  <a:pt x="8038" y="22970"/>
                  <a:pt x="8258" y="23040"/>
                </a:cubicBezTo>
                <a:cubicBezTo>
                  <a:pt x="8293" y="24325"/>
                  <a:pt x="8364" y="25611"/>
                  <a:pt x="8434" y="26931"/>
                </a:cubicBezTo>
                <a:cubicBezTo>
                  <a:pt x="8214" y="26852"/>
                  <a:pt x="8038" y="26782"/>
                  <a:pt x="7818" y="26747"/>
                </a:cubicBezTo>
                <a:cubicBezTo>
                  <a:pt x="7739" y="25426"/>
                  <a:pt x="7668" y="24105"/>
                  <a:pt x="7633" y="22785"/>
                </a:cubicBezTo>
                <a:close/>
                <a:moveTo>
                  <a:pt x="17899" y="23665"/>
                </a:moveTo>
                <a:lnTo>
                  <a:pt x="17899" y="23665"/>
                </a:lnTo>
                <a:cubicBezTo>
                  <a:pt x="18083" y="23736"/>
                  <a:pt x="18268" y="23850"/>
                  <a:pt x="18488" y="23920"/>
                </a:cubicBezTo>
                <a:cubicBezTo>
                  <a:pt x="18488" y="24907"/>
                  <a:pt x="18559" y="25901"/>
                  <a:pt x="18673" y="26931"/>
                </a:cubicBezTo>
                <a:cubicBezTo>
                  <a:pt x="18488" y="26852"/>
                  <a:pt x="18304" y="26782"/>
                  <a:pt x="18119" y="26747"/>
                </a:cubicBezTo>
                <a:cubicBezTo>
                  <a:pt x="18013" y="25716"/>
                  <a:pt x="17943" y="24686"/>
                  <a:pt x="17899" y="23665"/>
                </a:cubicBezTo>
                <a:close/>
                <a:moveTo>
                  <a:pt x="31809" y="24730"/>
                </a:moveTo>
                <a:lnTo>
                  <a:pt x="31809" y="24730"/>
                </a:lnTo>
                <a:cubicBezTo>
                  <a:pt x="31985" y="24836"/>
                  <a:pt x="32249" y="24951"/>
                  <a:pt x="32504" y="25056"/>
                </a:cubicBezTo>
                <a:cubicBezTo>
                  <a:pt x="32575" y="25567"/>
                  <a:pt x="32724" y="26007"/>
                  <a:pt x="32865" y="26491"/>
                </a:cubicBezTo>
                <a:cubicBezTo>
                  <a:pt x="32909" y="26597"/>
                  <a:pt x="32945" y="26747"/>
                  <a:pt x="33015" y="26852"/>
                </a:cubicBezTo>
                <a:lnTo>
                  <a:pt x="33015" y="26931"/>
                </a:lnTo>
                <a:cubicBezTo>
                  <a:pt x="32795" y="26852"/>
                  <a:pt x="32540" y="26747"/>
                  <a:pt x="32319" y="26597"/>
                </a:cubicBezTo>
                <a:cubicBezTo>
                  <a:pt x="32284" y="26562"/>
                  <a:pt x="32284" y="26526"/>
                  <a:pt x="32284" y="26491"/>
                </a:cubicBezTo>
                <a:cubicBezTo>
                  <a:pt x="32249" y="26377"/>
                  <a:pt x="32205" y="26227"/>
                  <a:pt x="32135" y="26121"/>
                </a:cubicBezTo>
                <a:cubicBezTo>
                  <a:pt x="32029" y="25681"/>
                  <a:pt x="31879" y="25206"/>
                  <a:pt x="31809" y="24730"/>
                </a:cubicBezTo>
                <a:close/>
                <a:moveTo>
                  <a:pt x="24466" y="24290"/>
                </a:moveTo>
                <a:cubicBezTo>
                  <a:pt x="24651" y="24396"/>
                  <a:pt x="24871" y="24510"/>
                  <a:pt x="25056" y="24651"/>
                </a:cubicBezTo>
                <a:lnTo>
                  <a:pt x="25091" y="24651"/>
                </a:lnTo>
                <a:cubicBezTo>
                  <a:pt x="25021" y="25426"/>
                  <a:pt x="24942" y="26157"/>
                  <a:pt x="24907" y="26967"/>
                </a:cubicBezTo>
                <a:cubicBezTo>
                  <a:pt x="24722" y="26852"/>
                  <a:pt x="24502" y="26747"/>
                  <a:pt x="24325" y="26632"/>
                </a:cubicBezTo>
                <a:cubicBezTo>
                  <a:pt x="24325" y="25866"/>
                  <a:pt x="24396" y="25056"/>
                  <a:pt x="24466" y="24290"/>
                </a:cubicBezTo>
                <a:close/>
                <a:moveTo>
                  <a:pt x="28904" y="24686"/>
                </a:moveTo>
                <a:cubicBezTo>
                  <a:pt x="29053" y="24801"/>
                  <a:pt x="29238" y="24907"/>
                  <a:pt x="29388" y="25021"/>
                </a:cubicBezTo>
                <a:cubicBezTo>
                  <a:pt x="29344" y="25716"/>
                  <a:pt x="29308" y="26377"/>
                  <a:pt x="29273" y="27037"/>
                </a:cubicBezTo>
                <a:cubicBezTo>
                  <a:pt x="29053" y="26931"/>
                  <a:pt x="28833" y="26817"/>
                  <a:pt x="28648" y="26667"/>
                </a:cubicBezTo>
                <a:cubicBezTo>
                  <a:pt x="28683" y="26412"/>
                  <a:pt x="28727" y="26121"/>
                  <a:pt x="28763" y="25831"/>
                </a:cubicBezTo>
                <a:cubicBezTo>
                  <a:pt x="28798" y="25461"/>
                  <a:pt x="28868" y="25091"/>
                  <a:pt x="28904" y="24686"/>
                </a:cubicBezTo>
                <a:close/>
                <a:moveTo>
                  <a:pt x="8329" y="23075"/>
                </a:moveTo>
                <a:cubicBezTo>
                  <a:pt x="8514" y="23146"/>
                  <a:pt x="8734" y="23225"/>
                  <a:pt x="8954" y="23295"/>
                </a:cubicBezTo>
                <a:cubicBezTo>
                  <a:pt x="8989" y="24546"/>
                  <a:pt x="9059" y="25831"/>
                  <a:pt x="9139" y="27072"/>
                </a:cubicBezTo>
                <a:cubicBezTo>
                  <a:pt x="8954" y="27037"/>
                  <a:pt x="8734" y="27002"/>
                  <a:pt x="8549" y="26931"/>
                </a:cubicBezTo>
                <a:lnTo>
                  <a:pt x="8514" y="26931"/>
                </a:lnTo>
                <a:cubicBezTo>
                  <a:pt x="8434" y="25646"/>
                  <a:pt x="8364" y="24361"/>
                  <a:pt x="8293" y="23075"/>
                </a:cubicBezTo>
                <a:close/>
                <a:moveTo>
                  <a:pt x="18524" y="23956"/>
                </a:moveTo>
                <a:lnTo>
                  <a:pt x="18524" y="23956"/>
                </a:lnTo>
                <a:cubicBezTo>
                  <a:pt x="18779" y="24070"/>
                  <a:pt x="18999" y="24176"/>
                  <a:pt x="19219" y="24246"/>
                </a:cubicBezTo>
                <a:cubicBezTo>
                  <a:pt x="19263" y="25241"/>
                  <a:pt x="19334" y="26192"/>
                  <a:pt x="19439" y="27187"/>
                </a:cubicBezTo>
                <a:cubicBezTo>
                  <a:pt x="19184" y="27072"/>
                  <a:pt x="18964" y="27002"/>
                  <a:pt x="18744" y="26931"/>
                </a:cubicBezTo>
                <a:cubicBezTo>
                  <a:pt x="18638" y="25937"/>
                  <a:pt x="18559" y="24951"/>
                  <a:pt x="18524" y="23956"/>
                </a:cubicBezTo>
                <a:close/>
                <a:moveTo>
                  <a:pt x="8989" y="23295"/>
                </a:moveTo>
                <a:lnTo>
                  <a:pt x="8989" y="23295"/>
                </a:lnTo>
                <a:cubicBezTo>
                  <a:pt x="9209" y="23366"/>
                  <a:pt x="9464" y="23445"/>
                  <a:pt x="9684" y="23480"/>
                </a:cubicBezTo>
                <a:cubicBezTo>
                  <a:pt x="9720" y="24730"/>
                  <a:pt x="9799" y="25972"/>
                  <a:pt x="9905" y="27222"/>
                </a:cubicBezTo>
                <a:cubicBezTo>
                  <a:pt x="9684" y="27187"/>
                  <a:pt x="9429" y="27152"/>
                  <a:pt x="9209" y="27108"/>
                </a:cubicBezTo>
                <a:cubicBezTo>
                  <a:pt x="9139" y="25831"/>
                  <a:pt x="9059" y="24581"/>
                  <a:pt x="8989" y="23295"/>
                </a:cubicBezTo>
                <a:close/>
                <a:moveTo>
                  <a:pt x="25162" y="24686"/>
                </a:moveTo>
                <a:cubicBezTo>
                  <a:pt x="25347" y="24836"/>
                  <a:pt x="25567" y="24951"/>
                  <a:pt x="25787" y="25056"/>
                </a:cubicBezTo>
                <a:cubicBezTo>
                  <a:pt x="25681" y="25831"/>
                  <a:pt x="25602" y="26562"/>
                  <a:pt x="25567" y="27292"/>
                </a:cubicBezTo>
                <a:cubicBezTo>
                  <a:pt x="25347" y="27187"/>
                  <a:pt x="25162" y="27072"/>
                  <a:pt x="24986" y="27002"/>
                </a:cubicBezTo>
                <a:cubicBezTo>
                  <a:pt x="25021" y="26192"/>
                  <a:pt x="25056" y="25461"/>
                  <a:pt x="25162" y="24686"/>
                </a:cubicBezTo>
                <a:close/>
                <a:moveTo>
                  <a:pt x="29458" y="25056"/>
                </a:moveTo>
                <a:cubicBezTo>
                  <a:pt x="29608" y="25127"/>
                  <a:pt x="29749" y="25241"/>
                  <a:pt x="29898" y="25312"/>
                </a:cubicBezTo>
                <a:cubicBezTo>
                  <a:pt x="29898" y="25681"/>
                  <a:pt x="29863" y="26051"/>
                  <a:pt x="29863" y="26412"/>
                </a:cubicBezTo>
                <a:lnTo>
                  <a:pt x="29863" y="27328"/>
                </a:lnTo>
                <a:cubicBezTo>
                  <a:pt x="29678" y="27222"/>
                  <a:pt x="29493" y="27152"/>
                  <a:pt x="29308" y="27037"/>
                </a:cubicBezTo>
                <a:cubicBezTo>
                  <a:pt x="29344" y="26412"/>
                  <a:pt x="29423" y="25752"/>
                  <a:pt x="29458" y="25056"/>
                </a:cubicBezTo>
                <a:close/>
                <a:moveTo>
                  <a:pt x="9720" y="23516"/>
                </a:moveTo>
                <a:lnTo>
                  <a:pt x="9720" y="23516"/>
                </a:lnTo>
                <a:cubicBezTo>
                  <a:pt x="9975" y="23551"/>
                  <a:pt x="10195" y="23630"/>
                  <a:pt x="10415" y="23700"/>
                </a:cubicBezTo>
                <a:cubicBezTo>
                  <a:pt x="10494" y="24907"/>
                  <a:pt x="10565" y="26121"/>
                  <a:pt x="10679" y="27372"/>
                </a:cubicBezTo>
                <a:cubicBezTo>
                  <a:pt x="10415" y="27328"/>
                  <a:pt x="10195" y="27292"/>
                  <a:pt x="9940" y="27257"/>
                </a:cubicBezTo>
                <a:cubicBezTo>
                  <a:pt x="9869" y="26007"/>
                  <a:pt x="9799" y="24766"/>
                  <a:pt x="9720" y="23516"/>
                </a:cubicBezTo>
                <a:close/>
                <a:moveTo>
                  <a:pt x="19298" y="24290"/>
                </a:moveTo>
                <a:lnTo>
                  <a:pt x="19298" y="24290"/>
                </a:lnTo>
                <a:cubicBezTo>
                  <a:pt x="19369" y="24325"/>
                  <a:pt x="19439" y="24361"/>
                  <a:pt x="19518" y="24396"/>
                </a:cubicBezTo>
                <a:cubicBezTo>
                  <a:pt x="19659" y="24466"/>
                  <a:pt x="19809" y="24510"/>
                  <a:pt x="19923" y="24581"/>
                </a:cubicBezTo>
                <a:cubicBezTo>
                  <a:pt x="19959" y="25496"/>
                  <a:pt x="20029" y="26447"/>
                  <a:pt x="20100" y="27407"/>
                </a:cubicBezTo>
                <a:cubicBezTo>
                  <a:pt x="19923" y="27328"/>
                  <a:pt x="19703" y="27257"/>
                  <a:pt x="19483" y="27187"/>
                </a:cubicBezTo>
                <a:cubicBezTo>
                  <a:pt x="19404" y="26227"/>
                  <a:pt x="19334" y="25241"/>
                  <a:pt x="19298" y="24290"/>
                </a:cubicBezTo>
                <a:close/>
                <a:moveTo>
                  <a:pt x="10494" y="23700"/>
                </a:moveTo>
                <a:cubicBezTo>
                  <a:pt x="10715" y="23771"/>
                  <a:pt x="10935" y="23806"/>
                  <a:pt x="11190" y="23885"/>
                </a:cubicBezTo>
                <a:cubicBezTo>
                  <a:pt x="11260" y="25091"/>
                  <a:pt x="11340" y="26271"/>
                  <a:pt x="11445" y="27477"/>
                </a:cubicBezTo>
                <a:cubicBezTo>
                  <a:pt x="11190" y="27442"/>
                  <a:pt x="10970" y="27407"/>
                  <a:pt x="10715" y="27372"/>
                </a:cubicBezTo>
                <a:cubicBezTo>
                  <a:pt x="10635" y="26157"/>
                  <a:pt x="10530" y="24907"/>
                  <a:pt x="10494" y="23700"/>
                </a:cubicBezTo>
                <a:close/>
                <a:moveTo>
                  <a:pt x="11225" y="23885"/>
                </a:moveTo>
                <a:lnTo>
                  <a:pt x="11225" y="23885"/>
                </a:lnTo>
                <a:cubicBezTo>
                  <a:pt x="11480" y="23956"/>
                  <a:pt x="11736" y="24026"/>
                  <a:pt x="12000" y="24105"/>
                </a:cubicBezTo>
                <a:cubicBezTo>
                  <a:pt x="12070" y="25276"/>
                  <a:pt x="12176" y="26447"/>
                  <a:pt x="12290" y="27627"/>
                </a:cubicBezTo>
                <a:cubicBezTo>
                  <a:pt x="12035" y="27592"/>
                  <a:pt x="11780" y="27512"/>
                  <a:pt x="11480" y="27477"/>
                </a:cubicBezTo>
                <a:cubicBezTo>
                  <a:pt x="11410" y="26306"/>
                  <a:pt x="11296" y="25091"/>
                  <a:pt x="11225" y="23885"/>
                </a:cubicBezTo>
                <a:close/>
                <a:moveTo>
                  <a:pt x="29934" y="25347"/>
                </a:moveTo>
                <a:cubicBezTo>
                  <a:pt x="30083" y="25461"/>
                  <a:pt x="30224" y="25532"/>
                  <a:pt x="30409" y="25646"/>
                </a:cubicBezTo>
                <a:cubicBezTo>
                  <a:pt x="30409" y="25752"/>
                  <a:pt x="30409" y="25866"/>
                  <a:pt x="30444" y="25972"/>
                </a:cubicBezTo>
                <a:cubicBezTo>
                  <a:pt x="30523" y="26667"/>
                  <a:pt x="30559" y="27037"/>
                  <a:pt x="30559" y="27627"/>
                </a:cubicBezTo>
                <a:cubicBezTo>
                  <a:pt x="30339" y="27548"/>
                  <a:pt x="30118" y="27442"/>
                  <a:pt x="29934" y="27328"/>
                </a:cubicBezTo>
                <a:lnTo>
                  <a:pt x="29934" y="26412"/>
                </a:lnTo>
                <a:lnTo>
                  <a:pt x="29934" y="25347"/>
                </a:lnTo>
                <a:close/>
                <a:moveTo>
                  <a:pt x="25822" y="25091"/>
                </a:moveTo>
                <a:cubicBezTo>
                  <a:pt x="26086" y="25241"/>
                  <a:pt x="26306" y="25391"/>
                  <a:pt x="26526" y="25496"/>
                </a:cubicBezTo>
                <a:cubicBezTo>
                  <a:pt x="26412" y="26227"/>
                  <a:pt x="26342" y="26967"/>
                  <a:pt x="26262" y="27662"/>
                </a:cubicBezTo>
                <a:lnTo>
                  <a:pt x="25602" y="27328"/>
                </a:lnTo>
                <a:cubicBezTo>
                  <a:pt x="25646" y="26597"/>
                  <a:pt x="25716" y="25831"/>
                  <a:pt x="25822" y="25091"/>
                </a:cubicBezTo>
                <a:close/>
                <a:moveTo>
                  <a:pt x="19994" y="24581"/>
                </a:moveTo>
                <a:lnTo>
                  <a:pt x="19994" y="24581"/>
                </a:lnTo>
                <a:cubicBezTo>
                  <a:pt x="20284" y="24730"/>
                  <a:pt x="20540" y="24836"/>
                  <a:pt x="20839" y="24986"/>
                </a:cubicBezTo>
                <a:cubicBezTo>
                  <a:pt x="20874" y="25866"/>
                  <a:pt x="20910" y="26782"/>
                  <a:pt x="20980" y="27697"/>
                </a:cubicBezTo>
                <a:cubicBezTo>
                  <a:pt x="20689" y="27592"/>
                  <a:pt x="20434" y="27512"/>
                  <a:pt x="20179" y="27407"/>
                </a:cubicBezTo>
                <a:cubicBezTo>
                  <a:pt x="20064" y="26491"/>
                  <a:pt x="20029" y="25532"/>
                  <a:pt x="19994" y="24581"/>
                </a:cubicBezTo>
                <a:close/>
                <a:moveTo>
                  <a:pt x="12070" y="24141"/>
                </a:moveTo>
                <a:lnTo>
                  <a:pt x="12070" y="24141"/>
                </a:lnTo>
                <a:cubicBezTo>
                  <a:pt x="12176" y="24176"/>
                  <a:pt x="12290" y="24211"/>
                  <a:pt x="12396" y="24246"/>
                </a:cubicBezTo>
                <a:cubicBezTo>
                  <a:pt x="12511" y="24290"/>
                  <a:pt x="12616" y="24325"/>
                  <a:pt x="12731" y="24396"/>
                </a:cubicBezTo>
                <a:cubicBezTo>
                  <a:pt x="12836" y="25532"/>
                  <a:pt x="12916" y="26667"/>
                  <a:pt x="13056" y="27847"/>
                </a:cubicBezTo>
                <a:cubicBezTo>
                  <a:pt x="12916" y="27812"/>
                  <a:pt x="12801" y="27768"/>
                  <a:pt x="12660" y="27733"/>
                </a:cubicBezTo>
                <a:cubicBezTo>
                  <a:pt x="12546" y="27697"/>
                  <a:pt x="12440" y="27662"/>
                  <a:pt x="12326" y="27662"/>
                </a:cubicBezTo>
                <a:cubicBezTo>
                  <a:pt x="12220" y="26491"/>
                  <a:pt x="12141" y="25312"/>
                  <a:pt x="12070" y="24141"/>
                </a:cubicBezTo>
                <a:close/>
                <a:moveTo>
                  <a:pt x="30444" y="25681"/>
                </a:moveTo>
                <a:lnTo>
                  <a:pt x="30444" y="25681"/>
                </a:lnTo>
                <a:cubicBezTo>
                  <a:pt x="30594" y="25752"/>
                  <a:pt x="30779" y="25866"/>
                  <a:pt x="30928" y="25937"/>
                </a:cubicBezTo>
                <a:cubicBezTo>
                  <a:pt x="31034" y="26597"/>
                  <a:pt x="31104" y="27257"/>
                  <a:pt x="31104" y="27882"/>
                </a:cubicBezTo>
                <a:cubicBezTo>
                  <a:pt x="30928" y="27812"/>
                  <a:pt x="30779" y="27733"/>
                  <a:pt x="30594" y="27662"/>
                </a:cubicBezTo>
                <a:cubicBezTo>
                  <a:pt x="30629" y="27072"/>
                  <a:pt x="30559" y="26667"/>
                  <a:pt x="30488" y="25937"/>
                </a:cubicBezTo>
                <a:cubicBezTo>
                  <a:pt x="30488" y="25866"/>
                  <a:pt x="30488" y="25752"/>
                  <a:pt x="30444" y="25681"/>
                </a:cubicBezTo>
                <a:close/>
                <a:moveTo>
                  <a:pt x="20874" y="24986"/>
                </a:moveTo>
                <a:lnTo>
                  <a:pt x="20874" y="24986"/>
                </a:lnTo>
                <a:cubicBezTo>
                  <a:pt x="21094" y="25091"/>
                  <a:pt x="21279" y="25171"/>
                  <a:pt x="21499" y="25276"/>
                </a:cubicBezTo>
                <a:cubicBezTo>
                  <a:pt x="21535" y="26157"/>
                  <a:pt x="21570" y="27037"/>
                  <a:pt x="21640" y="27917"/>
                </a:cubicBezTo>
                <a:cubicBezTo>
                  <a:pt x="21420" y="27847"/>
                  <a:pt x="21244" y="27768"/>
                  <a:pt x="21024" y="27697"/>
                </a:cubicBezTo>
                <a:cubicBezTo>
                  <a:pt x="20980" y="26817"/>
                  <a:pt x="20910" y="25901"/>
                  <a:pt x="20874" y="24986"/>
                </a:cubicBezTo>
                <a:close/>
                <a:moveTo>
                  <a:pt x="12801" y="24396"/>
                </a:moveTo>
                <a:cubicBezTo>
                  <a:pt x="12951" y="24466"/>
                  <a:pt x="13136" y="24546"/>
                  <a:pt x="13276" y="24616"/>
                </a:cubicBezTo>
                <a:cubicBezTo>
                  <a:pt x="13356" y="25752"/>
                  <a:pt x="13461" y="26887"/>
                  <a:pt x="13576" y="27988"/>
                </a:cubicBezTo>
                <a:cubicBezTo>
                  <a:pt x="13391" y="27953"/>
                  <a:pt x="13241" y="27917"/>
                  <a:pt x="13100" y="27847"/>
                </a:cubicBezTo>
                <a:cubicBezTo>
                  <a:pt x="12986" y="26711"/>
                  <a:pt x="12880" y="25567"/>
                  <a:pt x="12801" y="24396"/>
                </a:cubicBezTo>
                <a:close/>
                <a:moveTo>
                  <a:pt x="13391" y="24651"/>
                </a:moveTo>
                <a:cubicBezTo>
                  <a:pt x="13426" y="25787"/>
                  <a:pt x="13541" y="26931"/>
                  <a:pt x="13646" y="28032"/>
                </a:cubicBezTo>
                <a:lnTo>
                  <a:pt x="13611" y="28032"/>
                </a:lnTo>
                <a:cubicBezTo>
                  <a:pt x="13497" y="26887"/>
                  <a:pt x="13426" y="25752"/>
                  <a:pt x="13320" y="24651"/>
                </a:cubicBezTo>
                <a:close/>
                <a:moveTo>
                  <a:pt x="26597" y="25532"/>
                </a:moveTo>
                <a:cubicBezTo>
                  <a:pt x="26782" y="25681"/>
                  <a:pt x="27002" y="25787"/>
                  <a:pt x="27222" y="25937"/>
                </a:cubicBezTo>
                <a:cubicBezTo>
                  <a:pt x="27107" y="26597"/>
                  <a:pt x="27037" y="27328"/>
                  <a:pt x="27002" y="28067"/>
                </a:cubicBezTo>
                <a:cubicBezTo>
                  <a:pt x="26782" y="27917"/>
                  <a:pt x="26562" y="27812"/>
                  <a:pt x="26342" y="27697"/>
                </a:cubicBezTo>
                <a:cubicBezTo>
                  <a:pt x="26377" y="26967"/>
                  <a:pt x="26447" y="26271"/>
                  <a:pt x="26597" y="25532"/>
                </a:cubicBezTo>
                <a:close/>
                <a:moveTo>
                  <a:pt x="21570" y="25312"/>
                </a:moveTo>
                <a:lnTo>
                  <a:pt x="21570" y="25312"/>
                </a:lnTo>
                <a:cubicBezTo>
                  <a:pt x="21790" y="25426"/>
                  <a:pt x="21975" y="25532"/>
                  <a:pt x="22195" y="25611"/>
                </a:cubicBezTo>
                <a:cubicBezTo>
                  <a:pt x="22230" y="26447"/>
                  <a:pt x="22265" y="27328"/>
                  <a:pt x="22301" y="28173"/>
                </a:cubicBezTo>
                <a:cubicBezTo>
                  <a:pt x="22080" y="28102"/>
                  <a:pt x="21904" y="28032"/>
                  <a:pt x="21684" y="27953"/>
                </a:cubicBezTo>
                <a:cubicBezTo>
                  <a:pt x="21640" y="27072"/>
                  <a:pt x="21570" y="26192"/>
                  <a:pt x="21570" y="25312"/>
                </a:cubicBezTo>
                <a:close/>
                <a:moveTo>
                  <a:pt x="30964" y="25972"/>
                </a:moveTo>
                <a:lnTo>
                  <a:pt x="30964" y="25972"/>
                </a:lnTo>
                <a:cubicBezTo>
                  <a:pt x="31184" y="26086"/>
                  <a:pt x="31369" y="26192"/>
                  <a:pt x="31545" y="26271"/>
                </a:cubicBezTo>
                <a:cubicBezTo>
                  <a:pt x="31730" y="27002"/>
                  <a:pt x="31879" y="27512"/>
                  <a:pt x="31950" y="28208"/>
                </a:cubicBezTo>
                <a:cubicBezTo>
                  <a:pt x="31694" y="28102"/>
                  <a:pt x="31439" y="27988"/>
                  <a:pt x="31184" y="27882"/>
                </a:cubicBezTo>
                <a:cubicBezTo>
                  <a:pt x="31149" y="27257"/>
                  <a:pt x="31104" y="26632"/>
                  <a:pt x="30964" y="25972"/>
                </a:cubicBezTo>
                <a:close/>
                <a:moveTo>
                  <a:pt x="13426" y="24686"/>
                </a:moveTo>
                <a:lnTo>
                  <a:pt x="14086" y="25021"/>
                </a:lnTo>
                <a:cubicBezTo>
                  <a:pt x="14157" y="26121"/>
                  <a:pt x="14271" y="27222"/>
                  <a:pt x="14377" y="28322"/>
                </a:cubicBezTo>
                <a:cubicBezTo>
                  <a:pt x="14157" y="28208"/>
                  <a:pt x="13937" y="28138"/>
                  <a:pt x="13717" y="28067"/>
                </a:cubicBezTo>
                <a:cubicBezTo>
                  <a:pt x="13576" y="26931"/>
                  <a:pt x="13497" y="25787"/>
                  <a:pt x="13426" y="24686"/>
                </a:cubicBezTo>
                <a:close/>
                <a:moveTo>
                  <a:pt x="22265" y="25646"/>
                </a:moveTo>
                <a:lnTo>
                  <a:pt x="22926" y="25972"/>
                </a:lnTo>
                <a:cubicBezTo>
                  <a:pt x="22926" y="26817"/>
                  <a:pt x="22926" y="27627"/>
                  <a:pt x="22961" y="28472"/>
                </a:cubicBezTo>
                <a:cubicBezTo>
                  <a:pt x="22741" y="28393"/>
                  <a:pt x="22565" y="28287"/>
                  <a:pt x="22345" y="28208"/>
                </a:cubicBezTo>
                <a:cubicBezTo>
                  <a:pt x="22301" y="27328"/>
                  <a:pt x="22265" y="26491"/>
                  <a:pt x="22265" y="25646"/>
                </a:cubicBezTo>
                <a:close/>
                <a:moveTo>
                  <a:pt x="27257" y="25972"/>
                </a:moveTo>
                <a:cubicBezTo>
                  <a:pt x="27477" y="26086"/>
                  <a:pt x="27697" y="26227"/>
                  <a:pt x="27917" y="26342"/>
                </a:cubicBezTo>
                <a:cubicBezTo>
                  <a:pt x="27847" y="27037"/>
                  <a:pt x="27768" y="27733"/>
                  <a:pt x="27733" y="28472"/>
                </a:cubicBezTo>
                <a:cubicBezTo>
                  <a:pt x="27512" y="28322"/>
                  <a:pt x="27257" y="28208"/>
                  <a:pt x="27037" y="28067"/>
                </a:cubicBezTo>
                <a:cubicBezTo>
                  <a:pt x="27072" y="27372"/>
                  <a:pt x="27187" y="26632"/>
                  <a:pt x="27257" y="25972"/>
                </a:cubicBezTo>
                <a:close/>
                <a:moveTo>
                  <a:pt x="31624" y="26306"/>
                </a:moveTo>
                <a:lnTo>
                  <a:pt x="31624" y="26306"/>
                </a:lnTo>
                <a:cubicBezTo>
                  <a:pt x="31844" y="26447"/>
                  <a:pt x="32029" y="26562"/>
                  <a:pt x="32249" y="26632"/>
                </a:cubicBezTo>
                <a:cubicBezTo>
                  <a:pt x="32469" y="27328"/>
                  <a:pt x="32610" y="27812"/>
                  <a:pt x="32689" y="28507"/>
                </a:cubicBezTo>
                <a:cubicBezTo>
                  <a:pt x="32469" y="28428"/>
                  <a:pt x="32205" y="28322"/>
                  <a:pt x="31985" y="28252"/>
                </a:cubicBezTo>
                <a:cubicBezTo>
                  <a:pt x="31914" y="27548"/>
                  <a:pt x="31809" y="27037"/>
                  <a:pt x="31624" y="26306"/>
                </a:cubicBezTo>
                <a:close/>
                <a:moveTo>
                  <a:pt x="14122" y="25021"/>
                </a:moveTo>
                <a:lnTo>
                  <a:pt x="14122" y="25021"/>
                </a:lnTo>
                <a:cubicBezTo>
                  <a:pt x="14271" y="25091"/>
                  <a:pt x="14377" y="25171"/>
                  <a:pt x="14527" y="25241"/>
                </a:cubicBezTo>
                <a:cubicBezTo>
                  <a:pt x="14641" y="25276"/>
                  <a:pt x="14747" y="25347"/>
                  <a:pt x="14861" y="25426"/>
                </a:cubicBezTo>
                <a:lnTo>
                  <a:pt x="15187" y="28613"/>
                </a:lnTo>
                <a:cubicBezTo>
                  <a:pt x="15081" y="28578"/>
                  <a:pt x="14932" y="28543"/>
                  <a:pt x="14817" y="28472"/>
                </a:cubicBezTo>
                <a:cubicBezTo>
                  <a:pt x="14676" y="28428"/>
                  <a:pt x="14562" y="28393"/>
                  <a:pt x="14456" y="28322"/>
                </a:cubicBezTo>
                <a:cubicBezTo>
                  <a:pt x="14307" y="27222"/>
                  <a:pt x="14236" y="26121"/>
                  <a:pt x="14122" y="25021"/>
                </a:cubicBezTo>
                <a:close/>
                <a:moveTo>
                  <a:pt x="696" y="24141"/>
                </a:moveTo>
                <a:lnTo>
                  <a:pt x="696" y="24141"/>
                </a:lnTo>
                <a:cubicBezTo>
                  <a:pt x="951" y="24211"/>
                  <a:pt x="1171" y="24290"/>
                  <a:pt x="1391" y="24325"/>
                </a:cubicBezTo>
                <a:cubicBezTo>
                  <a:pt x="1435" y="25787"/>
                  <a:pt x="1435" y="27257"/>
                  <a:pt x="1470" y="28727"/>
                </a:cubicBezTo>
                <a:cubicBezTo>
                  <a:pt x="1215" y="28692"/>
                  <a:pt x="995" y="28613"/>
                  <a:pt x="775" y="28578"/>
                </a:cubicBezTo>
                <a:cubicBezTo>
                  <a:pt x="731" y="27072"/>
                  <a:pt x="731" y="25611"/>
                  <a:pt x="696" y="24141"/>
                </a:cubicBezTo>
                <a:close/>
                <a:moveTo>
                  <a:pt x="22961" y="26007"/>
                </a:moveTo>
                <a:lnTo>
                  <a:pt x="22961" y="26007"/>
                </a:lnTo>
                <a:cubicBezTo>
                  <a:pt x="23075" y="26086"/>
                  <a:pt x="23225" y="26121"/>
                  <a:pt x="23331" y="26192"/>
                </a:cubicBezTo>
                <a:cubicBezTo>
                  <a:pt x="23401" y="26227"/>
                  <a:pt x="23480" y="26271"/>
                  <a:pt x="23586" y="26306"/>
                </a:cubicBezTo>
                <a:cubicBezTo>
                  <a:pt x="23551" y="27152"/>
                  <a:pt x="23586" y="27953"/>
                  <a:pt x="23586" y="28763"/>
                </a:cubicBezTo>
                <a:cubicBezTo>
                  <a:pt x="23401" y="28692"/>
                  <a:pt x="23225" y="28578"/>
                  <a:pt x="23040" y="28507"/>
                </a:cubicBezTo>
                <a:cubicBezTo>
                  <a:pt x="23005" y="27662"/>
                  <a:pt x="22961" y="26817"/>
                  <a:pt x="22961" y="26007"/>
                </a:cubicBezTo>
                <a:close/>
                <a:moveTo>
                  <a:pt x="27988" y="26377"/>
                </a:moveTo>
                <a:cubicBezTo>
                  <a:pt x="28067" y="26412"/>
                  <a:pt x="28138" y="26447"/>
                  <a:pt x="28173" y="26491"/>
                </a:cubicBezTo>
                <a:cubicBezTo>
                  <a:pt x="28322" y="26562"/>
                  <a:pt x="28428" y="26632"/>
                  <a:pt x="28578" y="26711"/>
                </a:cubicBezTo>
                <a:cubicBezTo>
                  <a:pt x="28463" y="27407"/>
                  <a:pt x="28393" y="28102"/>
                  <a:pt x="28358" y="28798"/>
                </a:cubicBezTo>
                <a:cubicBezTo>
                  <a:pt x="28173" y="28692"/>
                  <a:pt x="27988" y="28578"/>
                  <a:pt x="27803" y="28507"/>
                </a:cubicBezTo>
                <a:lnTo>
                  <a:pt x="27768" y="28472"/>
                </a:lnTo>
                <a:cubicBezTo>
                  <a:pt x="27847" y="27768"/>
                  <a:pt x="27882" y="27072"/>
                  <a:pt x="27988" y="26377"/>
                </a:cubicBezTo>
                <a:close/>
                <a:moveTo>
                  <a:pt x="32319" y="26667"/>
                </a:moveTo>
                <a:cubicBezTo>
                  <a:pt x="32575" y="26817"/>
                  <a:pt x="32795" y="26931"/>
                  <a:pt x="33050" y="27002"/>
                </a:cubicBezTo>
                <a:cubicBezTo>
                  <a:pt x="33270" y="27662"/>
                  <a:pt x="33420" y="28138"/>
                  <a:pt x="33490" y="28798"/>
                </a:cubicBezTo>
                <a:cubicBezTo>
                  <a:pt x="33305" y="28763"/>
                  <a:pt x="33165" y="28692"/>
                  <a:pt x="33015" y="28648"/>
                </a:cubicBezTo>
                <a:cubicBezTo>
                  <a:pt x="32945" y="28613"/>
                  <a:pt x="32830" y="28578"/>
                  <a:pt x="32760" y="28543"/>
                </a:cubicBezTo>
                <a:cubicBezTo>
                  <a:pt x="32689" y="27847"/>
                  <a:pt x="32540" y="27328"/>
                  <a:pt x="32319" y="26667"/>
                </a:cubicBezTo>
                <a:close/>
                <a:moveTo>
                  <a:pt x="14932" y="25461"/>
                </a:moveTo>
                <a:lnTo>
                  <a:pt x="14932" y="25461"/>
                </a:lnTo>
                <a:cubicBezTo>
                  <a:pt x="15117" y="25532"/>
                  <a:pt x="15257" y="25611"/>
                  <a:pt x="15442" y="25716"/>
                </a:cubicBezTo>
                <a:cubicBezTo>
                  <a:pt x="15521" y="26747"/>
                  <a:pt x="15627" y="27812"/>
                  <a:pt x="15777" y="28833"/>
                </a:cubicBezTo>
                <a:cubicBezTo>
                  <a:pt x="15592" y="28798"/>
                  <a:pt x="15442" y="28727"/>
                  <a:pt x="15257" y="28648"/>
                </a:cubicBezTo>
                <a:lnTo>
                  <a:pt x="14932" y="25461"/>
                </a:lnTo>
                <a:close/>
                <a:moveTo>
                  <a:pt x="1470" y="24361"/>
                </a:moveTo>
                <a:lnTo>
                  <a:pt x="1470" y="24361"/>
                </a:lnTo>
                <a:cubicBezTo>
                  <a:pt x="1690" y="24431"/>
                  <a:pt x="1911" y="24510"/>
                  <a:pt x="2131" y="24581"/>
                </a:cubicBezTo>
                <a:cubicBezTo>
                  <a:pt x="2166" y="26051"/>
                  <a:pt x="2201" y="27512"/>
                  <a:pt x="2236" y="28948"/>
                </a:cubicBezTo>
                <a:cubicBezTo>
                  <a:pt x="1981" y="28868"/>
                  <a:pt x="1761" y="28798"/>
                  <a:pt x="1506" y="28763"/>
                </a:cubicBezTo>
                <a:cubicBezTo>
                  <a:pt x="1506" y="27292"/>
                  <a:pt x="1470" y="25831"/>
                  <a:pt x="1470" y="24361"/>
                </a:cubicBezTo>
                <a:close/>
                <a:moveTo>
                  <a:pt x="15477" y="25716"/>
                </a:moveTo>
                <a:lnTo>
                  <a:pt x="15477" y="25716"/>
                </a:lnTo>
                <a:cubicBezTo>
                  <a:pt x="15557" y="25752"/>
                  <a:pt x="15627" y="25787"/>
                  <a:pt x="15662" y="25831"/>
                </a:cubicBezTo>
                <a:cubicBezTo>
                  <a:pt x="15742" y="25866"/>
                  <a:pt x="15847" y="25901"/>
                  <a:pt x="15918" y="25937"/>
                </a:cubicBezTo>
                <a:cubicBezTo>
                  <a:pt x="15997" y="26967"/>
                  <a:pt x="16103" y="27988"/>
                  <a:pt x="16252" y="29018"/>
                </a:cubicBezTo>
                <a:cubicBezTo>
                  <a:pt x="16182" y="28983"/>
                  <a:pt x="16103" y="28948"/>
                  <a:pt x="16032" y="28948"/>
                </a:cubicBezTo>
                <a:cubicBezTo>
                  <a:pt x="15962" y="28912"/>
                  <a:pt x="15882" y="28868"/>
                  <a:pt x="15847" y="28868"/>
                </a:cubicBezTo>
                <a:cubicBezTo>
                  <a:pt x="15698" y="27812"/>
                  <a:pt x="15592" y="26782"/>
                  <a:pt x="15477" y="25716"/>
                </a:cubicBezTo>
                <a:close/>
                <a:moveTo>
                  <a:pt x="23621" y="26342"/>
                </a:moveTo>
                <a:lnTo>
                  <a:pt x="23621" y="26342"/>
                </a:lnTo>
                <a:cubicBezTo>
                  <a:pt x="23841" y="26447"/>
                  <a:pt x="24026" y="26562"/>
                  <a:pt x="24246" y="26667"/>
                </a:cubicBezTo>
                <a:cubicBezTo>
                  <a:pt x="24211" y="27477"/>
                  <a:pt x="24211" y="28287"/>
                  <a:pt x="24211" y="29088"/>
                </a:cubicBezTo>
                <a:cubicBezTo>
                  <a:pt x="24141" y="29053"/>
                  <a:pt x="24105" y="29018"/>
                  <a:pt x="24026" y="28983"/>
                </a:cubicBezTo>
                <a:lnTo>
                  <a:pt x="23665" y="28798"/>
                </a:lnTo>
                <a:cubicBezTo>
                  <a:pt x="23621" y="27988"/>
                  <a:pt x="23621" y="27187"/>
                  <a:pt x="23621" y="26342"/>
                </a:cubicBezTo>
                <a:close/>
                <a:moveTo>
                  <a:pt x="2201" y="24616"/>
                </a:moveTo>
                <a:cubicBezTo>
                  <a:pt x="2421" y="24686"/>
                  <a:pt x="2641" y="24766"/>
                  <a:pt x="2861" y="24871"/>
                </a:cubicBezTo>
                <a:cubicBezTo>
                  <a:pt x="2897" y="26306"/>
                  <a:pt x="2932" y="27733"/>
                  <a:pt x="2976" y="29168"/>
                </a:cubicBezTo>
                <a:cubicBezTo>
                  <a:pt x="2756" y="29088"/>
                  <a:pt x="2536" y="29053"/>
                  <a:pt x="2272" y="28983"/>
                </a:cubicBezTo>
                <a:cubicBezTo>
                  <a:pt x="2236" y="27512"/>
                  <a:pt x="2236" y="26086"/>
                  <a:pt x="2201" y="24616"/>
                </a:cubicBezTo>
                <a:close/>
                <a:moveTo>
                  <a:pt x="28613" y="26747"/>
                </a:moveTo>
                <a:lnTo>
                  <a:pt x="29273" y="27072"/>
                </a:lnTo>
                <a:cubicBezTo>
                  <a:pt x="29238" y="27812"/>
                  <a:pt x="29203" y="28507"/>
                  <a:pt x="29203" y="29168"/>
                </a:cubicBezTo>
                <a:cubicBezTo>
                  <a:pt x="28948" y="29053"/>
                  <a:pt x="28683" y="28948"/>
                  <a:pt x="28428" y="28798"/>
                </a:cubicBezTo>
                <a:cubicBezTo>
                  <a:pt x="28463" y="28138"/>
                  <a:pt x="28543" y="27442"/>
                  <a:pt x="28613" y="26747"/>
                </a:cubicBezTo>
                <a:close/>
                <a:moveTo>
                  <a:pt x="15962" y="25972"/>
                </a:moveTo>
                <a:lnTo>
                  <a:pt x="15962" y="25972"/>
                </a:lnTo>
                <a:cubicBezTo>
                  <a:pt x="16182" y="26051"/>
                  <a:pt x="16402" y="26157"/>
                  <a:pt x="16622" y="26227"/>
                </a:cubicBezTo>
                <a:cubicBezTo>
                  <a:pt x="16692" y="27222"/>
                  <a:pt x="16798" y="28208"/>
                  <a:pt x="16948" y="29238"/>
                </a:cubicBezTo>
                <a:cubicBezTo>
                  <a:pt x="16728" y="29168"/>
                  <a:pt x="16508" y="29088"/>
                  <a:pt x="16323" y="29018"/>
                </a:cubicBezTo>
                <a:cubicBezTo>
                  <a:pt x="16182" y="27988"/>
                  <a:pt x="16067" y="26967"/>
                  <a:pt x="15962" y="25972"/>
                </a:cubicBezTo>
                <a:close/>
                <a:moveTo>
                  <a:pt x="2932" y="24871"/>
                </a:moveTo>
                <a:lnTo>
                  <a:pt x="2932" y="24871"/>
                </a:lnTo>
                <a:cubicBezTo>
                  <a:pt x="3152" y="24986"/>
                  <a:pt x="3372" y="25056"/>
                  <a:pt x="3636" y="25171"/>
                </a:cubicBezTo>
                <a:cubicBezTo>
                  <a:pt x="3671" y="26562"/>
                  <a:pt x="3707" y="27988"/>
                  <a:pt x="3742" y="29423"/>
                </a:cubicBezTo>
                <a:cubicBezTo>
                  <a:pt x="3522" y="29353"/>
                  <a:pt x="3266" y="29273"/>
                  <a:pt x="3046" y="29203"/>
                </a:cubicBezTo>
                <a:cubicBezTo>
                  <a:pt x="3011" y="27768"/>
                  <a:pt x="2976" y="26342"/>
                  <a:pt x="2932" y="24871"/>
                </a:cubicBezTo>
                <a:close/>
                <a:moveTo>
                  <a:pt x="24325" y="26711"/>
                </a:moveTo>
                <a:cubicBezTo>
                  <a:pt x="24502" y="26817"/>
                  <a:pt x="24686" y="26931"/>
                  <a:pt x="24907" y="27002"/>
                </a:cubicBezTo>
                <a:cubicBezTo>
                  <a:pt x="24871" y="27812"/>
                  <a:pt x="24836" y="28578"/>
                  <a:pt x="24836" y="29423"/>
                </a:cubicBezTo>
                <a:cubicBezTo>
                  <a:pt x="24651" y="29308"/>
                  <a:pt x="24466" y="29203"/>
                  <a:pt x="24281" y="29132"/>
                </a:cubicBezTo>
                <a:cubicBezTo>
                  <a:pt x="24246" y="28322"/>
                  <a:pt x="24281" y="27512"/>
                  <a:pt x="24325" y="26711"/>
                </a:cubicBezTo>
                <a:close/>
                <a:moveTo>
                  <a:pt x="16657" y="26271"/>
                </a:moveTo>
                <a:lnTo>
                  <a:pt x="16657" y="26271"/>
                </a:lnTo>
                <a:cubicBezTo>
                  <a:pt x="16877" y="26342"/>
                  <a:pt x="17097" y="26412"/>
                  <a:pt x="17353" y="26526"/>
                </a:cubicBezTo>
                <a:cubicBezTo>
                  <a:pt x="17423" y="27477"/>
                  <a:pt x="17573" y="28472"/>
                  <a:pt x="17722" y="29458"/>
                </a:cubicBezTo>
                <a:cubicBezTo>
                  <a:pt x="17458" y="29388"/>
                  <a:pt x="17238" y="29308"/>
                  <a:pt x="17018" y="29238"/>
                </a:cubicBezTo>
                <a:cubicBezTo>
                  <a:pt x="16877" y="28252"/>
                  <a:pt x="16763" y="27257"/>
                  <a:pt x="16657" y="26271"/>
                </a:cubicBezTo>
                <a:close/>
                <a:moveTo>
                  <a:pt x="29308" y="27108"/>
                </a:moveTo>
                <a:cubicBezTo>
                  <a:pt x="29493" y="27222"/>
                  <a:pt x="29678" y="27292"/>
                  <a:pt x="29863" y="27372"/>
                </a:cubicBezTo>
                <a:lnTo>
                  <a:pt x="29863" y="29458"/>
                </a:lnTo>
                <a:cubicBezTo>
                  <a:pt x="29678" y="29388"/>
                  <a:pt x="29458" y="29308"/>
                  <a:pt x="29238" y="29203"/>
                </a:cubicBezTo>
                <a:cubicBezTo>
                  <a:pt x="29273" y="28543"/>
                  <a:pt x="29273" y="27847"/>
                  <a:pt x="29308" y="27108"/>
                </a:cubicBezTo>
                <a:close/>
                <a:moveTo>
                  <a:pt x="17388" y="26526"/>
                </a:moveTo>
                <a:cubicBezTo>
                  <a:pt x="17608" y="26597"/>
                  <a:pt x="17828" y="26711"/>
                  <a:pt x="18048" y="26782"/>
                </a:cubicBezTo>
                <a:cubicBezTo>
                  <a:pt x="18163" y="27733"/>
                  <a:pt x="18268" y="28692"/>
                  <a:pt x="18418" y="29643"/>
                </a:cubicBezTo>
                <a:cubicBezTo>
                  <a:pt x="18198" y="29573"/>
                  <a:pt x="17978" y="29529"/>
                  <a:pt x="17758" y="29458"/>
                </a:cubicBezTo>
                <a:cubicBezTo>
                  <a:pt x="17608" y="28507"/>
                  <a:pt x="17502" y="27512"/>
                  <a:pt x="17388" y="26526"/>
                </a:cubicBezTo>
                <a:close/>
                <a:moveTo>
                  <a:pt x="3671" y="25171"/>
                </a:moveTo>
                <a:lnTo>
                  <a:pt x="3671" y="25171"/>
                </a:lnTo>
                <a:cubicBezTo>
                  <a:pt x="3891" y="25276"/>
                  <a:pt x="4112" y="25347"/>
                  <a:pt x="4367" y="25461"/>
                </a:cubicBezTo>
                <a:cubicBezTo>
                  <a:pt x="4402" y="26852"/>
                  <a:pt x="4437" y="28287"/>
                  <a:pt x="4517" y="29678"/>
                </a:cubicBezTo>
                <a:cubicBezTo>
                  <a:pt x="4402" y="29643"/>
                  <a:pt x="4332" y="29608"/>
                  <a:pt x="4252" y="29608"/>
                </a:cubicBezTo>
                <a:cubicBezTo>
                  <a:pt x="4112" y="29529"/>
                  <a:pt x="3962" y="29493"/>
                  <a:pt x="3812" y="29458"/>
                </a:cubicBezTo>
                <a:cubicBezTo>
                  <a:pt x="3742" y="28032"/>
                  <a:pt x="3707" y="26597"/>
                  <a:pt x="3671" y="25171"/>
                </a:cubicBezTo>
                <a:close/>
                <a:moveTo>
                  <a:pt x="29934" y="27407"/>
                </a:moveTo>
                <a:cubicBezTo>
                  <a:pt x="30118" y="27512"/>
                  <a:pt x="30339" y="27592"/>
                  <a:pt x="30559" y="27697"/>
                </a:cubicBezTo>
                <a:cubicBezTo>
                  <a:pt x="30523" y="27917"/>
                  <a:pt x="30523" y="28138"/>
                  <a:pt x="30488" y="28428"/>
                </a:cubicBezTo>
                <a:cubicBezTo>
                  <a:pt x="30488" y="28833"/>
                  <a:pt x="30444" y="29238"/>
                  <a:pt x="30444" y="29678"/>
                </a:cubicBezTo>
                <a:cubicBezTo>
                  <a:pt x="30268" y="29643"/>
                  <a:pt x="30083" y="29573"/>
                  <a:pt x="29934" y="29493"/>
                </a:cubicBezTo>
                <a:cubicBezTo>
                  <a:pt x="29898" y="28798"/>
                  <a:pt x="29898" y="28102"/>
                  <a:pt x="29934" y="27407"/>
                </a:cubicBezTo>
                <a:close/>
                <a:moveTo>
                  <a:pt x="24942" y="27037"/>
                </a:moveTo>
                <a:cubicBezTo>
                  <a:pt x="25162" y="27152"/>
                  <a:pt x="25347" y="27257"/>
                  <a:pt x="25532" y="27372"/>
                </a:cubicBezTo>
                <a:cubicBezTo>
                  <a:pt x="25496" y="28138"/>
                  <a:pt x="25461" y="28948"/>
                  <a:pt x="25461" y="29713"/>
                </a:cubicBezTo>
                <a:cubicBezTo>
                  <a:pt x="25276" y="29643"/>
                  <a:pt x="25091" y="29529"/>
                  <a:pt x="24907" y="29423"/>
                </a:cubicBezTo>
                <a:cubicBezTo>
                  <a:pt x="24907" y="28613"/>
                  <a:pt x="24907" y="27812"/>
                  <a:pt x="24942" y="27037"/>
                </a:cubicBezTo>
                <a:close/>
                <a:moveTo>
                  <a:pt x="18119" y="26782"/>
                </a:moveTo>
                <a:cubicBezTo>
                  <a:pt x="18304" y="26852"/>
                  <a:pt x="18488" y="26931"/>
                  <a:pt x="18673" y="26967"/>
                </a:cubicBezTo>
                <a:cubicBezTo>
                  <a:pt x="18779" y="27917"/>
                  <a:pt x="18893" y="28868"/>
                  <a:pt x="19043" y="29793"/>
                </a:cubicBezTo>
                <a:cubicBezTo>
                  <a:pt x="18858" y="29749"/>
                  <a:pt x="18673" y="29713"/>
                  <a:pt x="18488" y="29643"/>
                </a:cubicBezTo>
                <a:cubicBezTo>
                  <a:pt x="18339" y="28692"/>
                  <a:pt x="18233" y="27733"/>
                  <a:pt x="18119" y="26782"/>
                </a:cubicBezTo>
                <a:close/>
                <a:moveTo>
                  <a:pt x="4402" y="25461"/>
                </a:moveTo>
                <a:lnTo>
                  <a:pt x="4402" y="25461"/>
                </a:lnTo>
                <a:cubicBezTo>
                  <a:pt x="4473" y="25496"/>
                  <a:pt x="4552" y="25532"/>
                  <a:pt x="4622" y="25567"/>
                </a:cubicBezTo>
                <a:cubicBezTo>
                  <a:pt x="4772" y="25646"/>
                  <a:pt x="4913" y="25681"/>
                  <a:pt x="5062" y="25752"/>
                </a:cubicBezTo>
                <a:cubicBezTo>
                  <a:pt x="5133" y="27152"/>
                  <a:pt x="5177" y="28543"/>
                  <a:pt x="5247" y="29934"/>
                </a:cubicBezTo>
                <a:cubicBezTo>
                  <a:pt x="5027" y="29863"/>
                  <a:pt x="4807" y="29749"/>
                  <a:pt x="4552" y="29678"/>
                </a:cubicBezTo>
                <a:cubicBezTo>
                  <a:pt x="4517" y="28287"/>
                  <a:pt x="4437" y="26887"/>
                  <a:pt x="4402" y="25461"/>
                </a:cubicBezTo>
                <a:close/>
                <a:moveTo>
                  <a:pt x="30594" y="27733"/>
                </a:moveTo>
                <a:cubicBezTo>
                  <a:pt x="30779" y="27812"/>
                  <a:pt x="30964" y="27882"/>
                  <a:pt x="31104" y="27953"/>
                </a:cubicBezTo>
                <a:cubicBezTo>
                  <a:pt x="31149" y="28287"/>
                  <a:pt x="31149" y="28613"/>
                  <a:pt x="31149" y="28948"/>
                </a:cubicBezTo>
                <a:lnTo>
                  <a:pt x="31149" y="29969"/>
                </a:lnTo>
                <a:cubicBezTo>
                  <a:pt x="30928" y="29898"/>
                  <a:pt x="30708" y="29793"/>
                  <a:pt x="30488" y="29713"/>
                </a:cubicBezTo>
                <a:cubicBezTo>
                  <a:pt x="30488" y="29273"/>
                  <a:pt x="30523" y="28833"/>
                  <a:pt x="30559" y="28428"/>
                </a:cubicBezTo>
                <a:cubicBezTo>
                  <a:pt x="30594" y="28138"/>
                  <a:pt x="30594" y="27917"/>
                  <a:pt x="30594" y="27733"/>
                </a:cubicBezTo>
                <a:close/>
                <a:moveTo>
                  <a:pt x="18744" y="27002"/>
                </a:moveTo>
                <a:lnTo>
                  <a:pt x="18744" y="27002"/>
                </a:lnTo>
                <a:cubicBezTo>
                  <a:pt x="18964" y="27072"/>
                  <a:pt x="19184" y="27152"/>
                  <a:pt x="19404" y="27222"/>
                </a:cubicBezTo>
                <a:lnTo>
                  <a:pt x="19439" y="27222"/>
                </a:lnTo>
                <a:cubicBezTo>
                  <a:pt x="19554" y="28138"/>
                  <a:pt x="19659" y="29088"/>
                  <a:pt x="19809" y="30013"/>
                </a:cubicBezTo>
                <a:cubicBezTo>
                  <a:pt x="19589" y="29934"/>
                  <a:pt x="19334" y="29863"/>
                  <a:pt x="19114" y="29828"/>
                </a:cubicBezTo>
                <a:cubicBezTo>
                  <a:pt x="18964" y="28868"/>
                  <a:pt x="18823" y="27917"/>
                  <a:pt x="18744" y="27002"/>
                </a:cubicBezTo>
                <a:close/>
                <a:moveTo>
                  <a:pt x="25602" y="27372"/>
                </a:moveTo>
                <a:cubicBezTo>
                  <a:pt x="25822" y="27512"/>
                  <a:pt x="26042" y="27627"/>
                  <a:pt x="26262" y="27733"/>
                </a:cubicBezTo>
                <a:cubicBezTo>
                  <a:pt x="26192" y="28507"/>
                  <a:pt x="26157" y="29273"/>
                  <a:pt x="26157" y="30048"/>
                </a:cubicBezTo>
                <a:cubicBezTo>
                  <a:pt x="25972" y="29969"/>
                  <a:pt x="25752" y="29863"/>
                  <a:pt x="25532" y="29749"/>
                </a:cubicBezTo>
                <a:cubicBezTo>
                  <a:pt x="25532" y="28948"/>
                  <a:pt x="25567" y="28173"/>
                  <a:pt x="25602" y="27372"/>
                </a:cubicBezTo>
                <a:close/>
                <a:moveTo>
                  <a:pt x="5133" y="25787"/>
                </a:moveTo>
                <a:lnTo>
                  <a:pt x="5133" y="25787"/>
                </a:lnTo>
                <a:cubicBezTo>
                  <a:pt x="5282" y="25831"/>
                  <a:pt x="5432" y="25901"/>
                  <a:pt x="5617" y="25972"/>
                </a:cubicBezTo>
                <a:cubicBezTo>
                  <a:pt x="5652" y="27328"/>
                  <a:pt x="5723" y="28727"/>
                  <a:pt x="5793" y="30083"/>
                </a:cubicBezTo>
                <a:cubicBezTo>
                  <a:pt x="5652" y="30048"/>
                  <a:pt x="5467" y="29969"/>
                  <a:pt x="5318" y="29934"/>
                </a:cubicBezTo>
                <a:cubicBezTo>
                  <a:pt x="5247" y="28543"/>
                  <a:pt x="5177" y="27187"/>
                  <a:pt x="5133" y="25787"/>
                </a:cubicBezTo>
                <a:close/>
                <a:moveTo>
                  <a:pt x="19518" y="27257"/>
                </a:moveTo>
                <a:lnTo>
                  <a:pt x="19518" y="27257"/>
                </a:lnTo>
                <a:cubicBezTo>
                  <a:pt x="19703" y="27328"/>
                  <a:pt x="19923" y="27372"/>
                  <a:pt x="20100" y="27442"/>
                </a:cubicBezTo>
                <a:cubicBezTo>
                  <a:pt x="20214" y="28358"/>
                  <a:pt x="20320" y="29273"/>
                  <a:pt x="20469" y="30189"/>
                </a:cubicBezTo>
                <a:cubicBezTo>
                  <a:pt x="20284" y="30118"/>
                  <a:pt x="20064" y="30083"/>
                  <a:pt x="19879" y="30013"/>
                </a:cubicBezTo>
                <a:cubicBezTo>
                  <a:pt x="19739" y="29088"/>
                  <a:pt x="19589" y="28173"/>
                  <a:pt x="19518" y="27257"/>
                </a:cubicBezTo>
                <a:close/>
                <a:moveTo>
                  <a:pt x="31184" y="27953"/>
                </a:moveTo>
                <a:cubicBezTo>
                  <a:pt x="31439" y="28067"/>
                  <a:pt x="31694" y="28173"/>
                  <a:pt x="31950" y="28287"/>
                </a:cubicBezTo>
                <a:cubicBezTo>
                  <a:pt x="31950" y="28393"/>
                  <a:pt x="31950" y="28543"/>
                  <a:pt x="31985" y="28692"/>
                </a:cubicBezTo>
                <a:cubicBezTo>
                  <a:pt x="31985" y="29053"/>
                  <a:pt x="31985" y="29458"/>
                  <a:pt x="31950" y="29828"/>
                </a:cubicBezTo>
                <a:lnTo>
                  <a:pt x="31950" y="30268"/>
                </a:lnTo>
                <a:cubicBezTo>
                  <a:pt x="31765" y="30189"/>
                  <a:pt x="31545" y="30118"/>
                  <a:pt x="31369" y="30048"/>
                </a:cubicBezTo>
                <a:cubicBezTo>
                  <a:pt x="31325" y="30048"/>
                  <a:pt x="31254" y="30013"/>
                  <a:pt x="31219" y="30013"/>
                </a:cubicBezTo>
                <a:cubicBezTo>
                  <a:pt x="31219" y="29643"/>
                  <a:pt x="31219" y="29273"/>
                  <a:pt x="31184" y="28948"/>
                </a:cubicBezTo>
                <a:lnTo>
                  <a:pt x="31184" y="27953"/>
                </a:lnTo>
                <a:close/>
                <a:moveTo>
                  <a:pt x="5652" y="26007"/>
                </a:moveTo>
                <a:lnTo>
                  <a:pt x="5652" y="26007"/>
                </a:lnTo>
                <a:cubicBezTo>
                  <a:pt x="5872" y="26086"/>
                  <a:pt x="6057" y="26157"/>
                  <a:pt x="6277" y="26227"/>
                </a:cubicBezTo>
                <a:cubicBezTo>
                  <a:pt x="6348" y="27592"/>
                  <a:pt x="6418" y="28948"/>
                  <a:pt x="6497" y="30303"/>
                </a:cubicBezTo>
                <a:cubicBezTo>
                  <a:pt x="6277" y="30233"/>
                  <a:pt x="6057" y="30189"/>
                  <a:pt x="5872" y="30118"/>
                </a:cubicBezTo>
                <a:cubicBezTo>
                  <a:pt x="5793" y="28727"/>
                  <a:pt x="5723" y="27372"/>
                  <a:pt x="5652" y="26007"/>
                </a:cubicBezTo>
                <a:close/>
                <a:moveTo>
                  <a:pt x="20179" y="27477"/>
                </a:moveTo>
                <a:lnTo>
                  <a:pt x="20179" y="27477"/>
                </a:lnTo>
                <a:cubicBezTo>
                  <a:pt x="20434" y="27548"/>
                  <a:pt x="20725" y="27662"/>
                  <a:pt x="20980" y="27733"/>
                </a:cubicBezTo>
                <a:cubicBezTo>
                  <a:pt x="21024" y="28613"/>
                  <a:pt x="21130" y="29493"/>
                  <a:pt x="21244" y="30409"/>
                </a:cubicBezTo>
                <a:cubicBezTo>
                  <a:pt x="20980" y="30339"/>
                  <a:pt x="20760" y="30268"/>
                  <a:pt x="20540" y="30189"/>
                </a:cubicBezTo>
                <a:cubicBezTo>
                  <a:pt x="20399" y="29273"/>
                  <a:pt x="20249" y="28393"/>
                  <a:pt x="20179" y="27477"/>
                </a:cubicBezTo>
                <a:close/>
                <a:moveTo>
                  <a:pt x="26306" y="27768"/>
                </a:moveTo>
                <a:lnTo>
                  <a:pt x="26967" y="28102"/>
                </a:lnTo>
                <a:cubicBezTo>
                  <a:pt x="26923" y="28833"/>
                  <a:pt x="26887" y="29608"/>
                  <a:pt x="26887" y="30409"/>
                </a:cubicBezTo>
                <a:lnTo>
                  <a:pt x="26227" y="30083"/>
                </a:lnTo>
                <a:cubicBezTo>
                  <a:pt x="26227" y="29308"/>
                  <a:pt x="26262" y="28543"/>
                  <a:pt x="26306" y="27768"/>
                </a:cubicBezTo>
                <a:close/>
                <a:moveTo>
                  <a:pt x="6348" y="26271"/>
                </a:moveTo>
                <a:lnTo>
                  <a:pt x="6348" y="26271"/>
                </a:lnTo>
                <a:cubicBezTo>
                  <a:pt x="6568" y="26342"/>
                  <a:pt x="6753" y="26412"/>
                  <a:pt x="6973" y="26526"/>
                </a:cubicBezTo>
                <a:cubicBezTo>
                  <a:pt x="7043" y="27847"/>
                  <a:pt x="7158" y="29168"/>
                  <a:pt x="7228" y="30488"/>
                </a:cubicBezTo>
                <a:cubicBezTo>
                  <a:pt x="7008" y="30453"/>
                  <a:pt x="6788" y="30374"/>
                  <a:pt x="6568" y="30303"/>
                </a:cubicBezTo>
                <a:cubicBezTo>
                  <a:pt x="6453" y="28983"/>
                  <a:pt x="6383" y="27627"/>
                  <a:pt x="6348" y="26271"/>
                </a:cubicBezTo>
                <a:close/>
                <a:moveTo>
                  <a:pt x="31985" y="28287"/>
                </a:moveTo>
                <a:cubicBezTo>
                  <a:pt x="32249" y="28393"/>
                  <a:pt x="32469" y="28472"/>
                  <a:pt x="32689" y="28578"/>
                </a:cubicBezTo>
                <a:cubicBezTo>
                  <a:pt x="32724" y="28692"/>
                  <a:pt x="32724" y="28798"/>
                  <a:pt x="32724" y="28948"/>
                </a:cubicBezTo>
                <a:cubicBezTo>
                  <a:pt x="32760" y="29308"/>
                  <a:pt x="32724" y="29713"/>
                  <a:pt x="32689" y="30083"/>
                </a:cubicBezTo>
                <a:lnTo>
                  <a:pt x="32689" y="30559"/>
                </a:lnTo>
                <a:cubicBezTo>
                  <a:pt x="32469" y="30488"/>
                  <a:pt x="32205" y="30374"/>
                  <a:pt x="31985" y="30303"/>
                </a:cubicBezTo>
                <a:cubicBezTo>
                  <a:pt x="31985" y="30154"/>
                  <a:pt x="32029" y="29969"/>
                  <a:pt x="32029" y="29828"/>
                </a:cubicBezTo>
                <a:cubicBezTo>
                  <a:pt x="32029" y="29458"/>
                  <a:pt x="32064" y="29053"/>
                  <a:pt x="32029" y="28692"/>
                </a:cubicBezTo>
                <a:cubicBezTo>
                  <a:pt x="32029" y="28543"/>
                  <a:pt x="32029" y="28428"/>
                  <a:pt x="31985" y="28287"/>
                </a:cubicBezTo>
                <a:close/>
                <a:moveTo>
                  <a:pt x="21024" y="27768"/>
                </a:moveTo>
                <a:lnTo>
                  <a:pt x="21024" y="27768"/>
                </a:lnTo>
                <a:cubicBezTo>
                  <a:pt x="21244" y="27847"/>
                  <a:pt x="21420" y="27917"/>
                  <a:pt x="21640" y="27988"/>
                </a:cubicBezTo>
                <a:cubicBezTo>
                  <a:pt x="21684" y="28868"/>
                  <a:pt x="21755" y="29713"/>
                  <a:pt x="21860" y="30594"/>
                </a:cubicBezTo>
                <a:cubicBezTo>
                  <a:pt x="21684" y="30523"/>
                  <a:pt x="21499" y="30488"/>
                  <a:pt x="21279" y="30409"/>
                </a:cubicBezTo>
                <a:cubicBezTo>
                  <a:pt x="21165" y="29529"/>
                  <a:pt x="21094" y="28648"/>
                  <a:pt x="21024" y="27768"/>
                </a:cubicBezTo>
                <a:close/>
                <a:moveTo>
                  <a:pt x="7043" y="26526"/>
                </a:moveTo>
                <a:lnTo>
                  <a:pt x="7043" y="26526"/>
                </a:lnTo>
                <a:cubicBezTo>
                  <a:pt x="7263" y="26597"/>
                  <a:pt x="7519" y="26711"/>
                  <a:pt x="7774" y="26782"/>
                </a:cubicBezTo>
                <a:cubicBezTo>
                  <a:pt x="7853" y="28067"/>
                  <a:pt x="7924" y="29388"/>
                  <a:pt x="8038" y="30708"/>
                </a:cubicBezTo>
                <a:cubicBezTo>
                  <a:pt x="7774" y="30629"/>
                  <a:pt x="7519" y="30559"/>
                  <a:pt x="7299" y="30523"/>
                </a:cubicBezTo>
                <a:cubicBezTo>
                  <a:pt x="7193" y="29203"/>
                  <a:pt x="7114" y="27847"/>
                  <a:pt x="7043" y="26526"/>
                </a:cubicBezTo>
                <a:close/>
                <a:moveTo>
                  <a:pt x="27037" y="28138"/>
                </a:moveTo>
                <a:cubicBezTo>
                  <a:pt x="27257" y="28287"/>
                  <a:pt x="27512" y="28393"/>
                  <a:pt x="27733" y="28507"/>
                </a:cubicBezTo>
                <a:cubicBezTo>
                  <a:pt x="27697" y="29273"/>
                  <a:pt x="27662" y="30013"/>
                  <a:pt x="27697" y="30744"/>
                </a:cubicBezTo>
                <a:cubicBezTo>
                  <a:pt x="27442" y="30629"/>
                  <a:pt x="27187" y="30523"/>
                  <a:pt x="26967" y="30409"/>
                </a:cubicBezTo>
                <a:cubicBezTo>
                  <a:pt x="26967" y="29643"/>
                  <a:pt x="26967" y="28868"/>
                  <a:pt x="27037" y="28138"/>
                </a:cubicBezTo>
                <a:close/>
                <a:moveTo>
                  <a:pt x="7818" y="26782"/>
                </a:moveTo>
                <a:lnTo>
                  <a:pt x="7818" y="26782"/>
                </a:lnTo>
                <a:cubicBezTo>
                  <a:pt x="8038" y="26852"/>
                  <a:pt x="8258" y="26931"/>
                  <a:pt x="8434" y="26967"/>
                </a:cubicBezTo>
                <a:cubicBezTo>
                  <a:pt x="8549" y="28252"/>
                  <a:pt x="8619" y="29529"/>
                  <a:pt x="8734" y="30814"/>
                </a:cubicBezTo>
                <a:lnTo>
                  <a:pt x="8619" y="30814"/>
                </a:lnTo>
                <a:cubicBezTo>
                  <a:pt x="8434" y="30779"/>
                  <a:pt x="8258" y="30744"/>
                  <a:pt x="8073" y="30708"/>
                </a:cubicBezTo>
                <a:cubicBezTo>
                  <a:pt x="7994" y="29388"/>
                  <a:pt x="7888" y="28102"/>
                  <a:pt x="7818" y="26782"/>
                </a:cubicBezTo>
                <a:close/>
                <a:moveTo>
                  <a:pt x="21684" y="27988"/>
                </a:moveTo>
                <a:lnTo>
                  <a:pt x="21684" y="27988"/>
                </a:lnTo>
                <a:cubicBezTo>
                  <a:pt x="21904" y="28067"/>
                  <a:pt x="22080" y="28173"/>
                  <a:pt x="22301" y="28252"/>
                </a:cubicBezTo>
                <a:cubicBezTo>
                  <a:pt x="22345" y="29088"/>
                  <a:pt x="22415" y="29969"/>
                  <a:pt x="22521" y="30849"/>
                </a:cubicBezTo>
                <a:cubicBezTo>
                  <a:pt x="22301" y="30779"/>
                  <a:pt x="22124" y="30708"/>
                  <a:pt x="21940" y="30629"/>
                </a:cubicBezTo>
                <a:cubicBezTo>
                  <a:pt x="21825" y="29749"/>
                  <a:pt x="21755" y="28868"/>
                  <a:pt x="21684" y="27988"/>
                </a:cubicBezTo>
                <a:close/>
                <a:moveTo>
                  <a:pt x="8549" y="27002"/>
                </a:moveTo>
                <a:cubicBezTo>
                  <a:pt x="8734" y="27072"/>
                  <a:pt x="8954" y="27108"/>
                  <a:pt x="9174" y="27152"/>
                </a:cubicBezTo>
                <a:cubicBezTo>
                  <a:pt x="9244" y="28428"/>
                  <a:pt x="9359" y="29678"/>
                  <a:pt x="9464" y="30928"/>
                </a:cubicBezTo>
                <a:cubicBezTo>
                  <a:pt x="9244" y="30928"/>
                  <a:pt x="9024" y="30893"/>
                  <a:pt x="8804" y="30849"/>
                </a:cubicBezTo>
                <a:cubicBezTo>
                  <a:pt x="8698" y="29573"/>
                  <a:pt x="8584" y="28287"/>
                  <a:pt x="8514" y="27002"/>
                </a:cubicBezTo>
                <a:close/>
                <a:moveTo>
                  <a:pt x="9209" y="27152"/>
                </a:moveTo>
                <a:cubicBezTo>
                  <a:pt x="9429" y="27222"/>
                  <a:pt x="9684" y="27257"/>
                  <a:pt x="9905" y="27292"/>
                </a:cubicBezTo>
                <a:cubicBezTo>
                  <a:pt x="9975" y="28543"/>
                  <a:pt x="10089" y="29793"/>
                  <a:pt x="10239" y="31034"/>
                </a:cubicBezTo>
                <a:cubicBezTo>
                  <a:pt x="9975" y="30999"/>
                  <a:pt x="9755" y="30999"/>
                  <a:pt x="9535" y="30964"/>
                </a:cubicBezTo>
                <a:cubicBezTo>
                  <a:pt x="9394" y="29678"/>
                  <a:pt x="9315" y="28428"/>
                  <a:pt x="9209" y="27152"/>
                </a:cubicBezTo>
                <a:close/>
                <a:moveTo>
                  <a:pt x="27768" y="28543"/>
                </a:moveTo>
                <a:cubicBezTo>
                  <a:pt x="27988" y="28648"/>
                  <a:pt x="28173" y="28763"/>
                  <a:pt x="28358" y="28833"/>
                </a:cubicBezTo>
                <a:cubicBezTo>
                  <a:pt x="28358" y="29273"/>
                  <a:pt x="28322" y="29713"/>
                  <a:pt x="28358" y="30154"/>
                </a:cubicBezTo>
                <a:cubicBezTo>
                  <a:pt x="28358" y="30453"/>
                  <a:pt x="28393" y="30744"/>
                  <a:pt x="28393" y="31034"/>
                </a:cubicBezTo>
                <a:cubicBezTo>
                  <a:pt x="28322" y="30999"/>
                  <a:pt x="28243" y="30964"/>
                  <a:pt x="28138" y="30928"/>
                </a:cubicBezTo>
                <a:cubicBezTo>
                  <a:pt x="27988" y="30893"/>
                  <a:pt x="27882" y="30814"/>
                  <a:pt x="27733" y="30779"/>
                </a:cubicBezTo>
                <a:cubicBezTo>
                  <a:pt x="27733" y="30013"/>
                  <a:pt x="27733" y="29273"/>
                  <a:pt x="27768" y="28543"/>
                </a:cubicBezTo>
                <a:close/>
                <a:moveTo>
                  <a:pt x="22380" y="28287"/>
                </a:moveTo>
                <a:lnTo>
                  <a:pt x="22380" y="28287"/>
                </a:lnTo>
                <a:cubicBezTo>
                  <a:pt x="22565" y="28358"/>
                  <a:pt x="22785" y="28428"/>
                  <a:pt x="22961" y="28543"/>
                </a:cubicBezTo>
                <a:cubicBezTo>
                  <a:pt x="23005" y="29388"/>
                  <a:pt x="23075" y="30233"/>
                  <a:pt x="23146" y="31113"/>
                </a:cubicBezTo>
                <a:cubicBezTo>
                  <a:pt x="22961" y="30999"/>
                  <a:pt x="22741" y="30928"/>
                  <a:pt x="22565" y="30849"/>
                </a:cubicBezTo>
                <a:cubicBezTo>
                  <a:pt x="22485" y="30013"/>
                  <a:pt x="22415" y="29132"/>
                  <a:pt x="22380" y="28287"/>
                </a:cubicBezTo>
                <a:close/>
                <a:moveTo>
                  <a:pt x="9975" y="27292"/>
                </a:moveTo>
                <a:lnTo>
                  <a:pt x="9975" y="27292"/>
                </a:lnTo>
                <a:cubicBezTo>
                  <a:pt x="10195" y="27328"/>
                  <a:pt x="10415" y="27372"/>
                  <a:pt x="10635" y="27407"/>
                </a:cubicBezTo>
                <a:lnTo>
                  <a:pt x="10679" y="27407"/>
                </a:lnTo>
                <a:lnTo>
                  <a:pt x="11005" y="31149"/>
                </a:lnTo>
                <a:cubicBezTo>
                  <a:pt x="10785" y="31113"/>
                  <a:pt x="10530" y="31069"/>
                  <a:pt x="10274" y="31069"/>
                </a:cubicBezTo>
                <a:cubicBezTo>
                  <a:pt x="10160" y="29793"/>
                  <a:pt x="10054" y="28543"/>
                  <a:pt x="9975" y="27292"/>
                </a:cubicBezTo>
                <a:close/>
                <a:moveTo>
                  <a:pt x="10715" y="27407"/>
                </a:moveTo>
                <a:cubicBezTo>
                  <a:pt x="10970" y="27442"/>
                  <a:pt x="11190" y="27477"/>
                  <a:pt x="11445" y="27548"/>
                </a:cubicBezTo>
                <a:cubicBezTo>
                  <a:pt x="11560" y="28763"/>
                  <a:pt x="11665" y="30013"/>
                  <a:pt x="11815" y="31219"/>
                </a:cubicBezTo>
                <a:cubicBezTo>
                  <a:pt x="11560" y="31219"/>
                  <a:pt x="11296" y="31184"/>
                  <a:pt x="11075" y="31149"/>
                </a:cubicBezTo>
                <a:cubicBezTo>
                  <a:pt x="10935" y="29898"/>
                  <a:pt x="10820" y="28648"/>
                  <a:pt x="10715" y="27407"/>
                </a:cubicBezTo>
                <a:close/>
                <a:moveTo>
                  <a:pt x="11516" y="27548"/>
                </a:moveTo>
                <a:lnTo>
                  <a:pt x="11516" y="27548"/>
                </a:lnTo>
                <a:cubicBezTo>
                  <a:pt x="11780" y="27592"/>
                  <a:pt x="12035" y="27627"/>
                  <a:pt x="12290" y="27697"/>
                </a:cubicBezTo>
                <a:cubicBezTo>
                  <a:pt x="12396" y="28912"/>
                  <a:pt x="12511" y="30118"/>
                  <a:pt x="12660" y="31333"/>
                </a:cubicBezTo>
                <a:cubicBezTo>
                  <a:pt x="12581" y="31333"/>
                  <a:pt x="12546" y="31289"/>
                  <a:pt x="12511" y="31289"/>
                </a:cubicBezTo>
                <a:cubicBezTo>
                  <a:pt x="12290" y="31289"/>
                  <a:pt x="12070" y="31254"/>
                  <a:pt x="11850" y="31219"/>
                </a:cubicBezTo>
                <a:cubicBezTo>
                  <a:pt x="11736" y="30013"/>
                  <a:pt x="11595" y="28763"/>
                  <a:pt x="11516" y="27548"/>
                </a:cubicBezTo>
                <a:close/>
                <a:moveTo>
                  <a:pt x="28428" y="28868"/>
                </a:moveTo>
                <a:cubicBezTo>
                  <a:pt x="28683" y="29018"/>
                  <a:pt x="28948" y="29132"/>
                  <a:pt x="29203" y="29238"/>
                </a:cubicBezTo>
                <a:cubicBezTo>
                  <a:pt x="29203" y="29969"/>
                  <a:pt x="29203" y="30673"/>
                  <a:pt x="29238" y="31333"/>
                </a:cubicBezTo>
                <a:cubicBezTo>
                  <a:pt x="28983" y="31254"/>
                  <a:pt x="28727" y="31184"/>
                  <a:pt x="28463" y="31069"/>
                </a:cubicBezTo>
                <a:cubicBezTo>
                  <a:pt x="28428" y="30779"/>
                  <a:pt x="28428" y="30488"/>
                  <a:pt x="28393" y="30154"/>
                </a:cubicBezTo>
                <a:cubicBezTo>
                  <a:pt x="28393" y="29713"/>
                  <a:pt x="28393" y="29308"/>
                  <a:pt x="28428" y="28868"/>
                </a:cubicBezTo>
                <a:close/>
                <a:moveTo>
                  <a:pt x="23040" y="28543"/>
                </a:moveTo>
                <a:lnTo>
                  <a:pt x="23040" y="28543"/>
                </a:lnTo>
                <a:cubicBezTo>
                  <a:pt x="23225" y="28648"/>
                  <a:pt x="23401" y="28727"/>
                  <a:pt x="23586" y="28833"/>
                </a:cubicBezTo>
                <a:cubicBezTo>
                  <a:pt x="23621" y="29678"/>
                  <a:pt x="23700" y="30523"/>
                  <a:pt x="23771" y="31369"/>
                </a:cubicBezTo>
                <a:cubicBezTo>
                  <a:pt x="23586" y="31289"/>
                  <a:pt x="23366" y="31184"/>
                  <a:pt x="23181" y="31113"/>
                </a:cubicBezTo>
                <a:cubicBezTo>
                  <a:pt x="23110" y="30268"/>
                  <a:pt x="23075" y="29388"/>
                  <a:pt x="23040" y="28543"/>
                </a:cubicBezTo>
                <a:close/>
                <a:moveTo>
                  <a:pt x="12326" y="27697"/>
                </a:moveTo>
                <a:lnTo>
                  <a:pt x="12326" y="27697"/>
                </a:lnTo>
                <a:cubicBezTo>
                  <a:pt x="12440" y="27733"/>
                  <a:pt x="12546" y="27768"/>
                  <a:pt x="12660" y="27768"/>
                </a:cubicBezTo>
                <a:cubicBezTo>
                  <a:pt x="12766" y="27812"/>
                  <a:pt x="12916" y="27847"/>
                  <a:pt x="13056" y="27917"/>
                </a:cubicBezTo>
                <a:cubicBezTo>
                  <a:pt x="13171" y="29053"/>
                  <a:pt x="13276" y="30233"/>
                  <a:pt x="13426" y="31404"/>
                </a:cubicBezTo>
                <a:cubicBezTo>
                  <a:pt x="13171" y="31369"/>
                  <a:pt x="12951" y="31369"/>
                  <a:pt x="12695" y="31333"/>
                </a:cubicBezTo>
                <a:cubicBezTo>
                  <a:pt x="12581" y="30118"/>
                  <a:pt x="12440" y="28912"/>
                  <a:pt x="12326" y="27697"/>
                </a:cubicBezTo>
                <a:close/>
                <a:moveTo>
                  <a:pt x="13100" y="27917"/>
                </a:moveTo>
                <a:lnTo>
                  <a:pt x="13100" y="27917"/>
                </a:lnTo>
                <a:cubicBezTo>
                  <a:pt x="13241" y="27953"/>
                  <a:pt x="13426" y="28032"/>
                  <a:pt x="13576" y="28067"/>
                </a:cubicBezTo>
                <a:cubicBezTo>
                  <a:pt x="13681" y="29203"/>
                  <a:pt x="13796" y="30339"/>
                  <a:pt x="13937" y="31439"/>
                </a:cubicBezTo>
                <a:cubicBezTo>
                  <a:pt x="13796" y="31439"/>
                  <a:pt x="13646" y="31439"/>
                  <a:pt x="13461" y="31404"/>
                </a:cubicBezTo>
                <a:cubicBezTo>
                  <a:pt x="13356" y="30233"/>
                  <a:pt x="13206" y="29088"/>
                  <a:pt x="13100" y="27917"/>
                </a:cubicBezTo>
                <a:close/>
                <a:moveTo>
                  <a:pt x="13646" y="28102"/>
                </a:moveTo>
                <a:cubicBezTo>
                  <a:pt x="13761" y="29238"/>
                  <a:pt x="13902" y="30339"/>
                  <a:pt x="14051" y="31474"/>
                </a:cubicBezTo>
                <a:lnTo>
                  <a:pt x="13981" y="31474"/>
                </a:lnTo>
                <a:cubicBezTo>
                  <a:pt x="13866" y="30339"/>
                  <a:pt x="13717" y="29203"/>
                  <a:pt x="13611" y="28102"/>
                </a:cubicBezTo>
                <a:close/>
                <a:moveTo>
                  <a:pt x="13717" y="28138"/>
                </a:moveTo>
                <a:lnTo>
                  <a:pt x="13717" y="28138"/>
                </a:lnTo>
                <a:cubicBezTo>
                  <a:pt x="13937" y="28208"/>
                  <a:pt x="14157" y="28287"/>
                  <a:pt x="14377" y="28358"/>
                </a:cubicBezTo>
                <a:cubicBezTo>
                  <a:pt x="14527" y="29423"/>
                  <a:pt x="14641" y="30488"/>
                  <a:pt x="14782" y="31553"/>
                </a:cubicBezTo>
                <a:cubicBezTo>
                  <a:pt x="14562" y="31553"/>
                  <a:pt x="14342" y="31509"/>
                  <a:pt x="14086" y="31474"/>
                </a:cubicBezTo>
                <a:cubicBezTo>
                  <a:pt x="13937" y="30339"/>
                  <a:pt x="13831" y="29238"/>
                  <a:pt x="13717" y="28138"/>
                </a:cubicBezTo>
                <a:close/>
                <a:moveTo>
                  <a:pt x="29238" y="29273"/>
                </a:moveTo>
                <a:lnTo>
                  <a:pt x="29238" y="29273"/>
                </a:lnTo>
                <a:cubicBezTo>
                  <a:pt x="29458" y="29353"/>
                  <a:pt x="29678" y="29458"/>
                  <a:pt x="29863" y="29529"/>
                </a:cubicBezTo>
                <a:cubicBezTo>
                  <a:pt x="29898" y="30233"/>
                  <a:pt x="29898" y="30893"/>
                  <a:pt x="29969" y="31589"/>
                </a:cubicBezTo>
                <a:cubicBezTo>
                  <a:pt x="29749" y="31509"/>
                  <a:pt x="29529" y="31439"/>
                  <a:pt x="29308" y="31369"/>
                </a:cubicBezTo>
                <a:cubicBezTo>
                  <a:pt x="29273" y="30673"/>
                  <a:pt x="29238" y="29969"/>
                  <a:pt x="29238" y="29273"/>
                </a:cubicBezTo>
                <a:close/>
                <a:moveTo>
                  <a:pt x="14456" y="28393"/>
                </a:moveTo>
                <a:lnTo>
                  <a:pt x="14456" y="28393"/>
                </a:lnTo>
                <a:cubicBezTo>
                  <a:pt x="14562" y="28428"/>
                  <a:pt x="14676" y="28472"/>
                  <a:pt x="14782" y="28543"/>
                </a:cubicBezTo>
                <a:cubicBezTo>
                  <a:pt x="14932" y="28578"/>
                  <a:pt x="15081" y="28648"/>
                  <a:pt x="15222" y="28692"/>
                </a:cubicBezTo>
                <a:cubicBezTo>
                  <a:pt x="15337" y="29678"/>
                  <a:pt x="15442" y="30673"/>
                  <a:pt x="15592" y="31659"/>
                </a:cubicBezTo>
                <a:cubicBezTo>
                  <a:pt x="15372" y="31624"/>
                  <a:pt x="15117" y="31589"/>
                  <a:pt x="14861" y="31589"/>
                </a:cubicBezTo>
                <a:cubicBezTo>
                  <a:pt x="14712" y="30523"/>
                  <a:pt x="14562" y="29458"/>
                  <a:pt x="14456" y="28393"/>
                </a:cubicBezTo>
                <a:close/>
                <a:moveTo>
                  <a:pt x="23665" y="28868"/>
                </a:moveTo>
                <a:lnTo>
                  <a:pt x="23991" y="29053"/>
                </a:lnTo>
                <a:cubicBezTo>
                  <a:pt x="24061" y="29053"/>
                  <a:pt x="24141" y="29088"/>
                  <a:pt x="24211" y="29132"/>
                </a:cubicBezTo>
                <a:cubicBezTo>
                  <a:pt x="24211" y="29969"/>
                  <a:pt x="24246" y="30814"/>
                  <a:pt x="24281" y="31659"/>
                </a:cubicBezTo>
                <a:cubicBezTo>
                  <a:pt x="24141" y="31553"/>
                  <a:pt x="23991" y="31474"/>
                  <a:pt x="23806" y="31404"/>
                </a:cubicBezTo>
                <a:cubicBezTo>
                  <a:pt x="23736" y="30559"/>
                  <a:pt x="23700" y="29713"/>
                  <a:pt x="23665" y="28868"/>
                </a:cubicBezTo>
                <a:close/>
                <a:moveTo>
                  <a:pt x="15257" y="28727"/>
                </a:moveTo>
                <a:lnTo>
                  <a:pt x="15257" y="28727"/>
                </a:lnTo>
                <a:cubicBezTo>
                  <a:pt x="15442" y="28798"/>
                  <a:pt x="15627" y="28833"/>
                  <a:pt x="15777" y="28912"/>
                </a:cubicBezTo>
                <a:cubicBezTo>
                  <a:pt x="15918" y="29863"/>
                  <a:pt x="16032" y="30814"/>
                  <a:pt x="16182" y="31774"/>
                </a:cubicBezTo>
                <a:cubicBezTo>
                  <a:pt x="16032" y="31730"/>
                  <a:pt x="15847" y="31694"/>
                  <a:pt x="15662" y="31694"/>
                </a:cubicBezTo>
                <a:cubicBezTo>
                  <a:pt x="15521" y="30708"/>
                  <a:pt x="15372" y="29713"/>
                  <a:pt x="15257" y="28727"/>
                </a:cubicBezTo>
                <a:close/>
                <a:moveTo>
                  <a:pt x="29934" y="29573"/>
                </a:moveTo>
                <a:lnTo>
                  <a:pt x="29934" y="29573"/>
                </a:lnTo>
                <a:cubicBezTo>
                  <a:pt x="30083" y="29608"/>
                  <a:pt x="30268" y="29678"/>
                  <a:pt x="30444" y="29749"/>
                </a:cubicBezTo>
                <a:cubicBezTo>
                  <a:pt x="30409" y="30233"/>
                  <a:pt x="30444" y="30744"/>
                  <a:pt x="30523" y="31289"/>
                </a:cubicBezTo>
                <a:cubicBezTo>
                  <a:pt x="30523" y="31439"/>
                  <a:pt x="30559" y="31624"/>
                  <a:pt x="30559" y="31774"/>
                </a:cubicBezTo>
                <a:cubicBezTo>
                  <a:pt x="30374" y="31694"/>
                  <a:pt x="30224" y="31659"/>
                  <a:pt x="30048" y="31589"/>
                </a:cubicBezTo>
                <a:cubicBezTo>
                  <a:pt x="29969" y="30928"/>
                  <a:pt x="29934" y="30233"/>
                  <a:pt x="29934" y="29573"/>
                </a:cubicBezTo>
                <a:close/>
                <a:moveTo>
                  <a:pt x="15847" y="28948"/>
                </a:moveTo>
                <a:cubicBezTo>
                  <a:pt x="15882" y="28948"/>
                  <a:pt x="15962" y="28983"/>
                  <a:pt x="15997" y="28983"/>
                </a:cubicBezTo>
                <a:cubicBezTo>
                  <a:pt x="16103" y="29018"/>
                  <a:pt x="16182" y="29053"/>
                  <a:pt x="16252" y="29053"/>
                </a:cubicBezTo>
                <a:cubicBezTo>
                  <a:pt x="16402" y="30013"/>
                  <a:pt x="16508" y="30928"/>
                  <a:pt x="16657" y="31844"/>
                </a:cubicBezTo>
                <a:lnTo>
                  <a:pt x="16622" y="31844"/>
                </a:lnTo>
                <a:cubicBezTo>
                  <a:pt x="16472" y="31809"/>
                  <a:pt x="16358" y="31809"/>
                  <a:pt x="16252" y="31774"/>
                </a:cubicBezTo>
                <a:cubicBezTo>
                  <a:pt x="16103" y="30849"/>
                  <a:pt x="15962" y="29898"/>
                  <a:pt x="15847" y="28948"/>
                </a:cubicBezTo>
                <a:close/>
                <a:moveTo>
                  <a:pt x="24281" y="29168"/>
                </a:moveTo>
                <a:lnTo>
                  <a:pt x="24281" y="29168"/>
                </a:lnTo>
                <a:cubicBezTo>
                  <a:pt x="24466" y="29273"/>
                  <a:pt x="24651" y="29388"/>
                  <a:pt x="24836" y="29458"/>
                </a:cubicBezTo>
                <a:cubicBezTo>
                  <a:pt x="24871" y="30268"/>
                  <a:pt x="24871" y="31113"/>
                  <a:pt x="24942" y="31950"/>
                </a:cubicBezTo>
                <a:cubicBezTo>
                  <a:pt x="24722" y="31844"/>
                  <a:pt x="24546" y="31774"/>
                  <a:pt x="24361" y="31659"/>
                </a:cubicBezTo>
                <a:cubicBezTo>
                  <a:pt x="24325" y="30849"/>
                  <a:pt x="24281" y="30013"/>
                  <a:pt x="24281" y="29168"/>
                </a:cubicBezTo>
                <a:close/>
                <a:moveTo>
                  <a:pt x="16323" y="29088"/>
                </a:moveTo>
                <a:cubicBezTo>
                  <a:pt x="16543" y="29168"/>
                  <a:pt x="16728" y="29238"/>
                  <a:pt x="16948" y="29308"/>
                </a:cubicBezTo>
                <a:cubicBezTo>
                  <a:pt x="17097" y="30189"/>
                  <a:pt x="17203" y="31069"/>
                  <a:pt x="17388" y="31994"/>
                </a:cubicBezTo>
                <a:cubicBezTo>
                  <a:pt x="17168" y="31950"/>
                  <a:pt x="16948" y="31914"/>
                  <a:pt x="16728" y="31879"/>
                </a:cubicBezTo>
                <a:cubicBezTo>
                  <a:pt x="16578" y="30928"/>
                  <a:pt x="16437" y="30013"/>
                  <a:pt x="16323" y="29088"/>
                </a:cubicBezTo>
                <a:close/>
                <a:moveTo>
                  <a:pt x="30488" y="29793"/>
                </a:moveTo>
                <a:lnTo>
                  <a:pt x="30488" y="29793"/>
                </a:lnTo>
                <a:cubicBezTo>
                  <a:pt x="30708" y="29863"/>
                  <a:pt x="30928" y="29969"/>
                  <a:pt x="31184" y="30048"/>
                </a:cubicBezTo>
                <a:cubicBezTo>
                  <a:pt x="31184" y="30488"/>
                  <a:pt x="31219" y="30928"/>
                  <a:pt x="31254" y="31404"/>
                </a:cubicBezTo>
                <a:cubicBezTo>
                  <a:pt x="31289" y="31589"/>
                  <a:pt x="31325" y="31809"/>
                  <a:pt x="31369" y="31994"/>
                </a:cubicBezTo>
                <a:cubicBezTo>
                  <a:pt x="31149" y="31914"/>
                  <a:pt x="30928" y="31879"/>
                  <a:pt x="30744" y="31809"/>
                </a:cubicBezTo>
                <a:cubicBezTo>
                  <a:pt x="30708" y="31809"/>
                  <a:pt x="30664" y="31774"/>
                  <a:pt x="30629" y="31774"/>
                </a:cubicBezTo>
                <a:cubicBezTo>
                  <a:pt x="30594" y="31624"/>
                  <a:pt x="30594" y="31439"/>
                  <a:pt x="30559" y="31289"/>
                </a:cubicBezTo>
                <a:cubicBezTo>
                  <a:pt x="30488" y="30744"/>
                  <a:pt x="30488" y="30268"/>
                  <a:pt x="30488" y="29793"/>
                </a:cubicBezTo>
                <a:close/>
                <a:moveTo>
                  <a:pt x="17018" y="29308"/>
                </a:moveTo>
                <a:lnTo>
                  <a:pt x="17018" y="29308"/>
                </a:lnTo>
                <a:cubicBezTo>
                  <a:pt x="17238" y="29388"/>
                  <a:pt x="17458" y="29458"/>
                  <a:pt x="17722" y="29493"/>
                </a:cubicBezTo>
                <a:cubicBezTo>
                  <a:pt x="17828" y="30374"/>
                  <a:pt x="17978" y="31254"/>
                  <a:pt x="18119" y="32135"/>
                </a:cubicBezTo>
                <a:cubicBezTo>
                  <a:pt x="17943" y="32099"/>
                  <a:pt x="17758" y="32064"/>
                  <a:pt x="17573" y="32029"/>
                </a:cubicBezTo>
                <a:cubicBezTo>
                  <a:pt x="17538" y="32029"/>
                  <a:pt x="17502" y="32029"/>
                  <a:pt x="17423" y="31994"/>
                </a:cubicBezTo>
                <a:cubicBezTo>
                  <a:pt x="17282" y="31113"/>
                  <a:pt x="17133" y="30189"/>
                  <a:pt x="17018" y="29308"/>
                </a:cubicBezTo>
                <a:close/>
                <a:moveTo>
                  <a:pt x="24907" y="29493"/>
                </a:moveTo>
                <a:lnTo>
                  <a:pt x="24907" y="29493"/>
                </a:lnTo>
                <a:cubicBezTo>
                  <a:pt x="25091" y="29608"/>
                  <a:pt x="25276" y="29678"/>
                  <a:pt x="25461" y="29793"/>
                </a:cubicBezTo>
                <a:cubicBezTo>
                  <a:pt x="25496" y="30594"/>
                  <a:pt x="25496" y="31404"/>
                  <a:pt x="25567" y="32214"/>
                </a:cubicBezTo>
                <a:cubicBezTo>
                  <a:pt x="25347" y="32135"/>
                  <a:pt x="25162" y="32064"/>
                  <a:pt x="24986" y="31950"/>
                </a:cubicBezTo>
                <a:cubicBezTo>
                  <a:pt x="24942" y="31113"/>
                  <a:pt x="24907" y="30303"/>
                  <a:pt x="24907" y="29493"/>
                </a:cubicBezTo>
                <a:close/>
                <a:moveTo>
                  <a:pt x="31219" y="30083"/>
                </a:moveTo>
                <a:cubicBezTo>
                  <a:pt x="31254" y="30083"/>
                  <a:pt x="31289" y="30083"/>
                  <a:pt x="31369" y="30118"/>
                </a:cubicBezTo>
                <a:cubicBezTo>
                  <a:pt x="31545" y="30189"/>
                  <a:pt x="31730" y="30268"/>
                  <a:pt x="31950" y="30339"/>
                </a:cubicBezTo>
                <a:cubicBezTo>
                  <a:pt x="31950" y="30744"/>
                  <a:pt x="31950" y="31149"/>
                  <a:pt x="31985" y="31553"/>
                </a:cubicBezTo>
                <a:cubicBezTo>
                  <a:pt x="32029" y="31774"/>
                  <a:pt x="32099" y="31994"/>
                  <a:pt x="32135" y="32249"/>
                </a:cubicBezTo>
                <a:cubicBezTo>
                  <a:pt x="31914" y="32170"/>
                  <a:pt x="31659" y="32099"/>
                  <a:pt x="31439" y="32029"/>
                </a:cubicBezTo>
                <a:cubicBezTo>
                  <a:pt x="31404" y="31809"/>
                  <a:pt x="31369" y="31624"/>
                  <a:pt x="31325" y="31404"/>
                </a:cubicBezTo>
                <a:cubicBezTo>
                  <a:pt x="31254" y="30928"/>
                  <a:pt x="31254" y="30488"/>
                  <a:pt x="31219" y="30083"/>
                </a:cubicBezTo>
                <a:close/>
                <a:moveTo>
                  <a:pt x="17758" y="29529"/>
                </a:moveTo>
                <a:cubicBezTo>
                  <a:pt x="18013" y="29573"/>
                  <a:pt x="18233" y="29643"/>
                  <a:pt x="18453" y="29713"/>
                </a:cubicBezTo>
                <a:cubicBezTo>
                  <a:pt x="18559" y="30559"/>
                  <a:pt x="18709" y="31404"/>
                  <a:pt x="18893" y="32284"/>
                </a:cubicBezTo>
                <a:cubicBezTo>
                  <a:pt x="18673" y="32214"/>
                  <a:pt x="18418" y="32170"/>
                  <a:pt x="18198" y="32135"/>
                </a:cubicBezTo>
                <a:cubicBezTo>
                  <a:pt x="18048" y="31254"/>
                  <a:pt x="17899" y="30409"/>
                  <a:pt x="17758" y="29529"/>
                </a:cubicBezTo>
                <a:close/>
                <a:moveTo>
                  <a:pt x="18488" y="29713"/>
                </a:moveTo>
                <a:cubicBezTo>
                  <a:pt x="18673" y="29749"/>
                  <a:pt x="18858" y="29828"/>
                  <a:pt x="19043" y="29863"/>
                </a:cubicBezTo>
                <a:cubicBezTo>
                  <a:pt x="19184" y="30708"/>
                  <a:pt x="19334" y="31553"/>
                  <a:pt x="19518" y="32390"/>
                </a:cubicBezTo>
                <a:cubicBezTo>
                  <a:pt x="19334" y="32355"/>
                  <a:pt x="19149" y="32319"/>
                  <a:pt x="18964" y="32284"/>
                </a:cubicBezTo>
                <a:cubicBezTo>
                  <a:pt x="18779" y="31439"/>
                  <a:pt x="18638" y="30559"/>
                  <a:pt x="18488" y="29713"/>
                </a:cubicBezTo>
                <a:close/>
                <a:moveTo>
                  <a:pt x="25532" y="29828"/>
                </a:moveTo>
                <a:cubicBezTo>
                  <a:pt x="25752" y="29898"/>
                  <a:pt x="25972" y="30013"/>
                  <a:pt x="26157" y="30118"/>
                </a:cubicBezTo>
                <a:cubicBezTo>
                  <a:pt x="26157" y="30928"/>
                  <a:pt x="26192" y="31694"/>
                  <a:pt x="26227" y="32504"/>
                </a:cubicBezTo>
                <a:cubicBezTo>
                  <a:pt x="26007" y="32434"/>
                  <a:pt x="25822" y="32319"/>
                  <a:pt x="25602" y="32249"/>
                </a:cubicBezTo>
                <a:cubicBezTo>
                  <a:pt x="25567" y="31439"/>
                  <a:pt x="25532" y="30629"/>
                  <a:pt x="25532" y="29828"/>
                </a:cubicBezTo>
                <a:close/>
                <a:moveTo>
                  <a:pt x="31985" y="30374"/>
                </a:moveTo>
                <a:cubicBezTo>
                  <a:pt x="32205" y="30453"/>
                  <a:pt x="32469" y="30559"/>
                  <a:pt x="32689" y="30629"/>
                </a:cubicBezTo>
                <a:cubicBezTo>
                  <a:pt x="32645" y="30999"/>
                  <a:pt x="32689" y="31404"/>
                  <a:pt x="32724" y="31774"/>
                </a:cubicBezTo>
                <a:cubicBezTo>
                  <a:pt x="32760" y="32029"/>
                  <a:pt x="32830" y="32249"/>
                  <a:pt x="32865" y="32504"/>
                </a:cubicBezTo>
                <a:cubicBezTo>
                  <a:pt x="32645" y="32434"/>
                  <a:pt x="32425" y="32355"/>
                  <a:pt x="32205" y="32284"/>
                </a:cubicBezTo>
                <a:cubicBezTo>
                  <a:pt x="32135" y="32029"/>
                  <a:pt x="32099" y="31774"/>
                  <a:pt x="32064" y="31509"/>
                </a:cubicBezTo>
                <a:cubicBezTo>
                  <a:pt x="31985" y="31149"/>
                  <a:pt x="31985" y="30744"/>
                  <a:pt x="31985" y="30374"/>
                </a:cubicBezTo>
                <a:close/>
                <a:moveTo>
                  <a:pt x="19114" y="29863"/>
                </a:moveTo>
                <a:lnTo>
                  <a:pt x="19114" y="29863"/>
                </a:lnTo>
                <a:cubicBezTo>
                  <a:pt x="19369" y="29934"/>
                  <a:pt x="19589" y="30013"/>
                  <a:pt x="19844" y="30083"/>
                </a:cubicBezTo>
                <a:cubicBezTo>
                  <a:pt x="19994" y="30893"/>
                  <a:pt x="20144" y="31730"/>
                  <a:pt x="20320" y="32575"/>
                </a:cubicBezTo>
                <a:cubicBezTo>
                  <a:pt x="20064" y="32504"/>
                  <a:pt x="19809" y="32469"/>
                  <a:pt x="19554" y="32390"/>
                </a:cubicBezTo>
                <a:cubicBezTo>
                  <a:pt x="19404" y="31553"/>
                  <a:pt x="19263" y="30708"/>
                  <a:pt x="19114" y="29863"/>
                </a:cubicBezTo>
                <a:close/>
                <a:moveTo>
                  <a:pt x="19879" y="30083"/>
                </a:moveTo>
                <a:lnTo>
                  <a:pt x="19879" y="30083"/>
                </a:lnTo>
                <a:cubicBezTo>
                  <a:pt x="20100" y="30118"/>
                  <a:pt x="20284" y="30189"/>
                  <a:pt x="20469" y="30233"/>
                </a:cubicBezTo>
                <a:cubicBezTo>
                  <a:pt x="20619" y="31069"/>
                  <a:pt x="20760" y="31914"/>
                  <a:pt x="20910" y="32760"/>
                </a:cubicBezTo>
                <a:cubicBezTo>
                  <a:pt x="20725" y="32689"/>
                  <a:pt x="20540" y="32654"/>
                  <a:pt x="20364" y="32610"/>
                </a:cubicBezTo>
                <a:cubicBezTo>
                  <a:pt x="20179" y="31774"/>
                  <a:pt x="20029" y="30928"/>
                  <a:pt x="19879" y="30083"/>
                </a:cubicBezTo>
                <a:close/>
                <a:moveTo>
                  <a:pt x="32760" y="28578"/>
                </a:moveTo>
                <a:cubicBezTo>
                  <a:pt x="32830" y="28613"/>
                  <a:pt x="32909" y="28648"/>
                  <a:pt x="32980" y="28692"/>
                </a:cubicBezTo>
                <a:cubicBezTo>
                  <a:pt x="33165" y="28763"/>
                  <a:pt x="33305" y="28798"/>
                  <a:pt x="33490" y="28868"/>
                </a:cubicBezTo>
                <a:lnTo>
                  <a:pt x="33490" y="29273"/>
                </a:lnTo>
                <a:cubicBezTo>
                  <a:pt x="33490" y="29643"/>
                  <a:pt x="33455" y="30048"/>
                  <a:pt x="33420" y="30409"/>
                </a:cubicBezTo>
                <a:cubicBezTo>
                  <a:pt x="33385" y="30964"/>
                  <a:pt x="33349" y="31509"/>
                  <a:pt x="33420" y="32099"/>
                </a:cubicBezTo>
                <a:cubicBezTo>
                  <a:pt x="33455" y="32319"/>
                  <a:pt x="33490" y="32540"/>
                  <a:pt x="33526" y="32760"/>
                </a:cubicBezTo>
                <a:cubicBezTo>
                  <a:pt x="33349" y="32689"/>
                  <a:pt x="33165" y="32610"/>
                  <a:pt x="32945" y="32540"/>
                </a:cubicBezTo>
                <a:cubicBezTo>
                  <a:pt x="32865" y="32284"/>
                  <a:pt x="32830" y="32029"/>
                  <a:pt x="32795" y="31774"/>
                </a:cubicBezTo>
                <a:cubicBezTo>
                  <a:pt x="32724" y="31404"/>
                  <a:pt x="32724" y="31034"/>
                  <a:pt x="32724" y="30673"/>
                </a:cubicBezTo>
                <a:lnTo>
                  <a:pt x="32724" y="30673"/>
                </a:lnTo>
                <a:cubicBezTo>
                  <a:pt x="32945" y="30744"/>
                  <a:pt x="33129" y="30814"/>
                  <a:pt x="33349" y="30928"/>
                </a:cubicBezTo>
                <a:lnTo>
                  <a:pt x="33385" y="30849"/>
                </a:lnTo>
                <a:cubicBezTo>
                  <a:pt x="33165" y="30779"/>
                  <a:pt x="32945" y="30673"/>
                  <a:pt x="32724" y="30594"/>
                </a:cubicBezTo>
                <a:cubicBezTo>
                  <a:pt x="32760" y="30409"/>
                  <a:pt x="32760" y="30268"/>
                  <a:pt x="32760" y="30083"/>
                </a:cubicBezTo>
                <a:cubicBezTo>
                  <a:pt x="32795" y="29713"/>
                  <a:pt x="32795" y="29308"/>
                  <a:pt x="32795" y="28948"/>
                </a:cubicBezTo>
                <a:cubicBezTo>
                  <a:pt x="32760" y="28833"/>
                  <a:pt x="32760" y="28692"/>
                  <a:pt x="32760" y="28578"/>
                </a:cubicBezTo>
                <a:close/>
                <a:moveTo>
                  <a:pt x="26227" y="30154"/>
                </a:moveTo>
                <a:lnTo>
                  <a:pt x="26227" y="30154"/>
                </a:lnTo>
                <a:cubicBezTo>
                  <a:pt x="26447" y="30268"/>
                  <a:pt x="26667" y="30374"/>
                  <a:pt x="26887" y="30453"/>
                </a:cubicBezTo>
                <a:cubicBezTo>
                  <a:pt x="26923" y="31219"/>
                  <a:pt x="26923" y="31994"/>
                  <a:pt x="27002" y="32795"/>
                </a:cubicBezTo>
                <a:cubicBezTo>
                  <a:pt x="26747" y="32689"/>
                  <a:pt x="26526" y="32610"/>
                  <a:pt x="26306" y="32504"/>
                </a:cubicBezTo>
                <a:cubicBezTo>
                  <a:pt x="26227" y="31730"/>
                  <a:pt x="26227" y="30928"/>
                  <a:pt x="26227" y="30154"/>
                </a:cubicBezTo>
                <a:close/>
                <a:moveTo>
                  <a:pt x="20540" y="30268"/>
                </a:moveTo>
                <a:lnTo>
                  <a:pt x="20540" y="30268"/>
                </a:lnTo>
                <a:cubicBezTo>
                  <a:pt x="20760" y="30303"/>
                  <a:pt x="20980" y="30374"/>
                  <a:pt x="21244" y="30453"/>
                </a:cubicBezTo>
                <a:cubicBezTo>
                  <a:pt x="21350" y="31289"/>
                  <a:pt x="21464" y="32135"/>
                  <a:pt x="21640" y="32945"/>
                </a:cubicBezTo>
                <a:cubicBezTo>
                  <a:pt x="21420" y="32874"/>
                  <a:pt x="21200" y="32830"/>
                  <a:pt x="20980" y="32760"/>
                </a:cubicBezTo>
                <a:cubicBezTo>
                  <a:pt x="20839" y="31914"/>
                  <a:pt x="20654" y="31113"/>
                  <a:pt x="20540" y="30268"/>
                </a:cubicBezTo>
                <a:close/>
                <a:moveTo>
                  <a:pt x="26967" y="30488"/>
                </a:moveTo>
                <a:cubicBezTo>
                  <a:pt x="27187" y="30594"/>
                  <a:pt x="27442" y="30708"/>
                  <a:pt x="27697" y="30814"/>
                </a:cubicBezTo>
                <a:cubicBezTo>
                  <a:pt x="27697" y="31553"/>
                  <a:pt x="27733" y="32284"/>
                  <a:pt x="27803" y="33050"/>
                </a:cubicBezTo>
                <a:cubicBezTo>
                  <a:pt x="27548" y="32980"/>
                  <a:pt x="27292" y="32874"/>
                  <a:pt x="27037" y="32795"/>
                </a:cubicBezTo>
                <a:cubicBezTo>
                  <a:pt x="27002" y="32029"/>
                  <a:pt x="26967" y="31254"/>
                  <a:pt x="26967" y="30488"/>
                </a:cubicBezTo>
                <a:close/>
                <a:moveTo>
                  <a:pt x="775" y="28613"/>
                </a:moveTo>
                <a:cubicBezTo>
                  <a:pt x="995" y="28692"/>
                  <a:pt x="1215" y="28727"/>
                  <a:pt x="1470" y="28798"/>
                </a:cubicBezTo>
                <a:cubicBezTo>
                  <a:pt x="1470" y="30268"/>
                  <a:pt x="1506" y="31694"/>
                  <a:pt x="1541" y="33165"/>
                </a:cubicBezTo>
                <a:cubicBezTo>
                  <a:pt x="1285" y="33129"/>
                  <a:pt x="1065" y="33094"/>
                  <a:pt x="810" y="33015"/>
                </a:cubicBezTo>
                <a:cubicBezTo>
                  <a:pt x="775" y="31553"/>
                  <a:pt x="775" y="30083"/>
                  <a:pt x="775" y="28613"/>
                </a:cubicBezTo>
                <a:close/>
                <a:moveTo>
                  <a:pt x="21279" y="30488"/>
                </a:moveTo>
                <a:lnTo>
                  <a:pt x="21279" y="30488"/>
                </a:lnTo>
                <a:cubicBezTo>
                  <a:pt x="21499" y="30523"/>
                  <a:pt x="21684" y="30594"/>
                  <a:pt x="21860" y="30673"/>
                </a:cubicBezTo>
                <a:cubicBezTo>
                  <a:pt x="21975" y="31509"/>
                  <a:pt x="22124" y="32355"/>
                  <a:pt x="22265" y="33200"/>
                </a:cubicBezTo>
                <a:cubicBezTo>
                  <a:pt x="22080" y="33129"/>
                  <a:pt x="21860" y="33050"/>
                  <a:pt x="21684" y="32980"/>
                </a:cubicBezTo>
                <a:cubicBezTo>
                  <a:pt x="21535" y="32135"/>
                  <a:pt x="21385" y="31289"/>
                  <a:pt x="21279" y="30488"/>
                </a:cubicBezTo>
                <a:close/>
                <a:moveTo>
                  <a:pt x="27733" y="30814"/>
                </a:moveTo>
                <a:cubicBezTo>
                  <a:pt x="27882" y="30893"/>
                  <a:pt x="27988" y="30928"/>
                  <a:pt x="28138" y="30999"/>
                </a:cubicBezTo>
                <a:cubicBezTo>
                  <a:pt x="28208" y="31034"/>
                  <a:pt x="28322" y="31069"/>
                  <a:pt x="28393" y="31113"/>
                </a:cubicBezTo>
                <a:cubicBezTo>
                  <a:pt x="28463" y="31844"/>
                  <a:pt x="28543" y="32575"/>
                  <a:pt x="28648" y="33270"/>
                </a:cubicBezTo>
                <a:cubicBezTo>
                  <a:pt x="28543" y="33235"/>
                  <a:pt x="28428" y="33235"/>
                  <a:pt x="28322" y="33200"/>
                </a:cubicBezTo>
                <a:cubicBezTo>
                  <a:pt x="28173" y="33165"/>
                  <a:pt x="28023" y="33129"/>
                  <a:pt x="27882" y="33050"/>
                </a:cubicBezTo>
                <a:cubicBezTo>
                  <a:pt x="27803" y="32319"/>
                  <a:pt x="27768" y="31589"/>
                  <a:pt x="27733" y="30814"/>
                </a:cubicBezTo>
                <a:close/>
                <a:moveTo>
                  <a:pt x="1506" y="28798"/>
                </a:moveTo>
                <a:lnTo>
                  <a:pt x="1506" y="28798"/>
                </a:lnTo>
                <a:cubicBezTo>
                  <a:pt x="1761" y="28868"/>
                  <a:pt x="1981" y="28948"/>
                  <a:pt x="2236" y="29018"/>
                </a:cubicBezTo>
                <a:cubicBezTo>
                  <a:pt x="2272" y="30453"/>
                  <a:pt x="2316" y="31914"/>
                  <a:pt x="2316" y="33349"/>
                </a:cubicBezTo>
                <a:cubicBezTo>
                  <a:pt x="2095" y="33314"/>
                  <a:pt x="1831" y="33235"/>
                  <a:pt x="1576" y="33200"/>
                </a:cubicBezTo>
                <a:cubicBezTo>
                  <a:pt x="1576" y="31730"/>
                  <a:pt x="1541" y="30268"/>
                  <a:pt x="1506" y="28798"/>
                </a:cubicBezTo>
                <a:close/>
                <a:moveTo>
                  <a:pt x="21940" y="30708"/>
                </a:moveTo>
                <a:cubicBezTo>
                  <a:pt x="22124" y="30744"/>
                  <a:pt x="22345" y="30814"/>
                  <a:pt x="22521" y="30893"/>
                </a:cubicBezTo>
                <a:cubicBezTo>
                  <a:pt x="22600" y="31730"/>
                  <a:pt x="22706" y="32575"/>
                  <a:pt x="22855" y="33420"/>
                </a:cubicBezTo>
                <a:cubicBezTo>
                  <a:pt x="22670" y="33349"/>
                  <a:pt x="22485" y="33270"/>
                  <a:pt x="22301" y="33200"/>
                </a:cubicBezTo>
                <a:cubicBezTo>
                  <a:pt x="22160" y="32355"/>
                  <a:pt x="22045" y="31509"/>
                  <a:pt x="21940" y="30708"/>
                </a:cubicBezTo>
                <a:close/>
                <a:moveTo>
                  <a:pt x="28463" y="31149"/>
                </a:moveTo>
                <a:lnTo>
                  <a:pt x="28463" y="31149"/>
                </a:lnTo>
                <a:cubicBezTo>
                  <a:pt x="28727" y="31219"/>
                  <a:pt x="28983" y="31333"/>
                  <a:pt x="29238" y="31404"/>
                </a:cubicBezTo>
                <a:cubicBezTo>
                  <a:pt x="29308" y="32099"/>
                  <a:pt x="29388" y="32795"/>
                  <a:pt x="29493" y="33455"/>
                </a:cubicBezTo>
                <a:cubicBezTo>
                  <a:pt x="29203" y="33420"/>
                  <a:pt x="28948" y="33349"/>
                  <a:pt x="28683" y="33270"/>
                </a:cubicBezTo>
                <a:cubicBezTo>
                  <a:pt x="28613" y="32575"/>
                  <a:pt x="28507" y="31879"/>
                  <a:pt x="28463" y="31149"/>
                </a:cubicBezTo>
                <a:close/>
                <a:moveTo>
                  <a:pt x="2272" y="29018"/>
                </a:moveTo>
                <a:lnTo>
                  <a:pt x="2272" y="29018"/>
                </a:lnTo>
                <a:cubicBezTo>
                  <a:pt x="2536" y="29088"/>
                  <a:pt x="2756" y="29168"/>
                  <a:pt x="2976" y="29238"/>
                </a:cubicBezTo>
                <a:cubicBezTo>
                  <a:pt x="3011" y="30673"/>
                  <a:pt x="3046" y="32135"/>
                  <a:pt x="3117" y="33570"/>
                </a:cubicBezTo>
                <a:cubicBezTo>
                  <a:pt x="2861" y="33490"/>
                  <a:pt x="2641" y="33420"/>
                  <a:pt x="2386" y="33385"/>
                </a:cubicBezTo>
                <a:cubicBezTo>
                  <a:pt x="2351" y="31914"/>
                  <a:pt x="2316" y="30488"/>
                  <a:pt x="2272" y="29018"/>
                </a:cubicBezTo>
                <a:close/>
                <a:moveTo>
                  <a:pt x="29308" y="31439"/>
                </a:moveTo>
                <a:lnTo>
                  <a:pt x="29308" y="31439"/>
                </a:lnTo>
                <a:cubicBezTo>
                  <a:pt x="29529" y="31509"/>
                  <a:pt x="29749" y="31589"/>
                  <a:pt x="29969" y="31624"/>
                </a:cubicBezTo>
                <a:cubicBezTo>
                  <a:pt x="30048" y="32284"/>
                  <a:pt x="30118" y="32945"/>
                  <a:pt x="30268" y="33640"/>
                </a:cubicBezTo>
                <a:cubicBezTo>
                  <a:pt x="30004" y="33570"/>
                  <a:pt x="29784" y="33534"/>
                  <a:pt x="29529" y="33490"/>
                </a:cubicBezTo>
                <a:cubicBezTo>
                  <a:pt x="29423" y="32795"/>
                  <a:pt x="29344" y="32099"/>
                  <a:pt x="29308" y="31439"/>
                </a:cubicBezTo>
                <a:close/>
                <a:moveTo>
                  <a:pt x="22565" y="30928"/>
                </a:moveTo>
                <a:cubicBezTo>
                  <a:pt x="22785" y="30999"/>
                  <a:pt x="22961" y="31069"/>
                  <a:pt x="23146" y="31149"/>
                </a:cubicBezTo>
                <a:cubicBezTo>
                  <a:pt x="23225" y="31994"/>
                  <a:pt x="23331" y="32874"/>
                  <a:pt x="23445" y="33710"/>
                </a:cubicBezTo>
                <a:cubicBezTo>
                  <a:pt x="23295" y="33640"/>
                  <a:pt x="23110" y="33534"/>
                  <a:pt x="22926" y="33455"/>
                </a:cubicBezTo>
                <a:cubicBezTo>
                  <a:pt x="22785" y="32610"/>
                  <a:pt x="22670" y="31774"/>
                  <a:pt x="22565" y="30928"/>
                </a:cubicBezTo>
                <a:close/>
                <a:moveTo>
                  <a:pt x="3046" y="29273"/>
                </a:moveTo>
                <a:lnTo>
                  <a:pt x="3046" y="29273"/>
                </a:lnTo>
                <a:cubicBezTo>
                  <a:pt x="3266" y="29353"/>
                  <a:pt x="3522" y="29423"/>
                  <a:pt x="3742" y="29493"/>
                </a:cubicBezTo>
                <a:cubicBezTo>
                  <a:pt x="3777" y="30893"/>
                  <a:pt x="3856" y="32319"/>
                  <a:pt x="3891" y="33754"/>
                </a:cubicBezTo>
                <a:lnTo>
                  <a:pt x="3856" y="33754"/>
                </a:lnTo>
                <a:cubicBezTo>
                  <a:pt x="3636" y="33675"/>
                  <a:pt x="3372" y="33605"/>
                  <a:pt x="3152" y="33570"/>
                </a:cubicBezTo>
                <a:cubicBezTo>
                  <a:pt x="3117" y="32135"/>
                  <a:pt x="3081" y="30708"/>
                  <a:pt x="3046" y="29273"/>
                </a:cubicBezTo>
                <a:close/>
                <a:moveTo>
                  <a:pt x="30048" y="31659"/>
                </a:moveTo>
                <a:lnTo>
                  <a:pt x="30048" y="31659"/>
                </a:lnTo>
                <a:cubicBezTo>
                  <a:pt x="30224" y="31694"/>
                  <a:pt x="30409" y="31774"/>
                  <a:pt x="30559" y="31809"/>
                </a:cubicBezTo>
                <a:cubicBezTo>
                  <a:pt x="30664" y="32469"/>
                  <a:pt x="30814" y="33094"/>
                  <a:pt x="30999" y="33754"/>
                </a:cubicBezTo>
                <a:cubicBezTo>
                  <a:pt x="30849" y="33754"/>
                  <a:pt x="30708" y="33710"/>
                  <a:pt x="30559" y="33675"/>
                </a:cubicBezTo>
                <a:cubicBezTo>
                  <a:pt x="30488" y="33675"/>
                  <a:pt x="30374" y="33640"/>
                  <a:pt x="30303" y="33640"/>
                </a:cubicBezTo>
                <a:cubicBezTo>
                  <a:pt x="30189" y="32980"/>
                  <a:pt x="30118" y="32319"/>
                  <a:pt x="30048" y="31659"/>
                </a:cubicBezTo>
                <a:close/>
                <a:moveTo>
                  <a:pt x="3812" y="29493"/>
                </a:moveTo>
                <a:lnTo>
                  <a:pt x="3812" y="29493"/>
                </a:lnTo>
                <a:cubicBezTo>
                  <a:pt x="3962" y="29573"/>
                  <a:pt x="4076" y="29608"/>
                  <a:pt x="4217" y="29643"/>
                </a:cubicBezTo>
                <a:cubicBezTo>
                  <a:pt x="4332" y="29678"/>
                  <a:pt x="4402" y="29713"/>
                  <a:pt x="4517" y="29749"/>
                </a:cubicBezTo>
                <a:cubicBezTo>
                  <a:pt x="4552" y="31149"/>
                  <a:pt x="4622" y="32540"/>
                  <a:pt x="4693" y="33931"/>
                </a:cubicBezTo>
                <a:cubicBezTo>
                  <a:pt x="4437" y="33895"/>
                  <a:pt x="4182" y="33825"/>
                  <a:pt x="3962" y="33754"/>
                </a:cubicBezTo>
                <a:cubicBezTo>
                  <a:pt x="3891" y="32319"/>
                  <a:pt x="3856" y="30928"/>
                  <a:pt x="3812" y="29493"/>
                </a:cubicBezTo>
                <a:close/>
                <a:moveTo>
                  <a:pt x="30708" y="31844"/>
                </a:moveTo>
                <a:cubicBezTo>
                  <a:pt x="30928" y="31914"/>
                  <a:pt x="31149" y="31994"/>
                  <a:pt x="31369" y="32064"/>
                </a:cubicBezTo>
                <a:cubicBezTo>
                  <a:pt x="31474" y="32689"/>
                  <a:pt x="31659" y="33314"/>
                  <a:pt x="31879" y="33931"/>
                </a:cubicBezTo>
                <a:cubicBezTo>
                  <a:pt x="31589" y="33895"/>
                  <a:pt x="31325" y="33825"/>
                  <a:pt x="31034" y="33790"/>
                </a:cubicBezTo>
                <a:cubicBezTo>
                  <a:pt x="30849" y="33129"/>
                  <a:pt x="30744" y="32469"/>
                  <a:pt x="30629" y="31844"/>
                </a:cubicBezTo>
                <a:close/>
                <a:moveTo>
                  <a:pt x="23181" y="31184"/>
                </a:moveTo>
                <a:lnTo>
                  <a:pt x="23181" y="31184"/>
                </a:lnTo>
                <a:cubicBezTo>
                  <a:pt x="23401" y="31254"/>
                  <a:pt x="23586" y="31369"/>
                  <a:pt x="23771" y="31439"/>
                </a:cubicBezTo>
                <a:cubicBezTo>
                  <a:pt x="23841" y="32319"/>
                  <a:pt x="23920" y="33165"/>
                  <a:pt x="24061" y="34045"/>
                </a:cubicBezTo>
                <a:cubicBezTo>
                  <a:pt x="23991" y="34010"/>
                  <a:pt x="23920" y="33975"/>
                  <a:pt x="23885" y="33931"/>
                </a:cubicBezTo>
                <a:cubicBezTo>
                  <a:pt x="23771" y="33860"/>
                  <a:pt x="23621" y="33825"/>
                  <a:pt x="23515" y="33754"/>
                </a:cubicBezTo>
                <a:cubicBezTo>
                  <a:pt x="23401" y="32874"/>
                  <a:pt x="23295" y="32029"/>
                  <a:pt x="23181" y="31184"/>
                </a:cubicBezTo>
                <a:close/>
                <a:moveTo>
                  <a:pt x="4552" y="29749"/>
                </a:moveTo>
                <a:cubicBezTo>
                  <a:pt x="4807" y="29828"/>
                  <a:pt x="5027" y="29898"/>
                  <a:pt x="5247" y="29969"/>
                </a:cubicBezTo>
                <a:cubicBezTo>
                  <a:pt x="5318" y="31369"/>
                  <a:pt x="5397" y="32760"/>
                  <a:pt x="5467" y="34115"/>
                </a:cubicBezTo>
                <a:cubicBezTo>
                  <a:pt x="5212" y="34080"/>
                  <a:pt x="4992" y="34010"/>
                  <a:pt x="4737" y="33975"/>
                </a:cubicBezTo>
                <a:cubicBezTo>
                  <a:pt x="4693" y="32540"/>
                  <a:pt x="4622" y="31149"/>
                  <a:pt x="4552" y="29749"/>
                </a:cubicBezTo>
                <a:close/>
                <a:moveTo>
                  <a:pt x="31439" y="32064"/>
                </a:moveTo>
                <a:lnTo>
                  <a:pt x="31439" y="32064"/>
                </a:lnTo>
                <a:cubicBezTo>
                  <a:pt x="31659" y="32135"/>
                  <a:pt x="31914" y="32249"/>
                  <a:pt x="32170" y="32319"/>
                </a:cubicBezTo>
                <a:cubicBezTo>
                  <a:pt x="32284" y="32909"/>
                  <a:pt x="32504" y="33534"/>
                  <a:pt x="32760" y="34151"/>
                </a:cubicBezTo>
                <a:cubicBezTo>
                  <a:pt x="32469" y="34080"/>
                  <a:pt x="32205" y="34010"/>
                  <a:pt x="31950" y="33975"/>
                </a:cubicBezTo>
                <a:cubicBezTo>
                  <a:pt x="31730" y="33314"/>
                  <a:pt x="31545" y="32689"/>
                  <a:pt x="31439" y="32064"/>
                </a:cubicBezTo>
                <a:close/>
                <a:moveTo>
                  <a:pt x="5318" y="30013"/>
                </a:moveTo>
                <a:lnTo>
                  <a:pt x="5318" y="30013"/>
                </a:lnTo>
                <a:cubicBezTo>
                  <a:pt x="5467" y="30048"/>
                  <a:pt x="5652" y="30118"/>
                  <a:pt x="5793" y="30154"/>
                </a:cubicBezTo>
                <a:cubicBezTo>
                  <a:pt x="5872" y="31509"/>
                  <a:pt x="5978" y="32909"/>
                  <a:pt x="6057" y="34265"/>
                </a:cubicBezTo>
                <a:cubicBezTo>
                  <a:pt x="5872" y="34230"/>
                  <a:pt x="5687" y="34195"/>
                  <a:pt x="5503" y="34151"/>
                </a:cubicBezTo>
                <a:cubicBezTo>
                  <a:pt x="5432" y="32760"/>
                  <a:pt x="5353" y="31404"/>
                  <a:pt x="5318" y="30013"/>
                </a:cubicBezTo>
                <a:close/>
                <a:moveTo>
                  <a:pt x="23806" y="31474"/>
                </a:moveTo>
                <a:cubicBezTo>
                  <a:pt x="23991" y="31553"/>
                  <a:pt x="24141" y="31624"/>
                  <a:pt x="24281" y="31694"/>
                </a:cubicBezTo>
                <a:cubicBezTo>
                  <a:pt x="24361" y="32575"/>
                  <a:pt x="24431" y="33420"/>
                  <a:pt x="24502" y="34265"/>
                </a:cubicBezTo>
                <a:cubicBezTo>
                  <a:pt x="24396" y="34195"/>
                  <a:pt x="24246" y="34115"/>
                  <a:pt x="24105" y="34080"/>
                </a:cubicBezTo>
                <a:cubicBezTo>
                  <a:pt x="23991" y="33200"/>
                  <a:pt x="23885" y="32355"/>
                  <a:pt x="23806" y="31474"/>
                </a:cubicBezTo>
                <a:close/>
                <a:moveTo>
                  <a:pt x="5872" y="30154"/>
                </a:moveTo>
                <a:lnTo>
                  <a:pt x="5872" y="30154"/>
                </a:lnTo>
                <a:cubicBezTo>
                  <a:pt x="6092" y="30233"/>
                  <a:pt x="6277" y="30303"/>
                  <a:pt x="6497" y="30374"/>
                </a:cubicBezTo>
                <a:cubicBezTo>
                  <a:pt x="6603" y="31730"/>
                  <a:pt x="6674" y="33050"/>
                  <a:pt x="6788" y="34415"/>
                </a:cubicBezTo>
                <a:cubicBezTo>
                  <a:pt x="6568" y="34371"/>
                  <a:pt x="6348" y="34336"/>
                  <a:pt x="6128" y="34265"/>
                </a:cubicBezTo>
                <a:cubicBezTo>
                  <a:pt x="6013" y="32909"/>
                  <a:pt x="5943" y="31553"/>
                  <a:pt x="5872" y="30154"/>
                </a:cubicBezTo>
                <a:close/>
                <a:moveTo>
                  <a:pt x="32205" y="32319"/>
                </a:moveTo>
                <a:cubicBezTo>
                  <a:pt x="32425" y="32390"/>
                  <a:pt x="32689" y="32504"/>
                  <a:pt x="32909" y="32575"/>
                </a:cubicBezTo>
                <a:cubicBezTo>
                  <a:pt x="33050" y="33165"/>
                  <a:pt x="33270" y="33790"/>
                  <a:pt x="33526" y="34415"/>
                </a:cubicBezTo>
                <a:cubicBezTo>
                  <a:pt x="33305" y="34300"/>
                  <a:pt x="33050" y="34230"/>
                  <a:pt x="32795" y="34195"/>
                </a:cubicBezTo>
                <a:cubicBezTo>
                  <a:pt x="32575" y="33570"/>
                  <a:pt x="32355" y="32945"/>
                  <a:pt x="32205" y="32319"/>
                </a:cubicBezTo>
                <a:close/>
                <a:moveTo>
                  <a:pt x="24361" y="31730"/>
                </a:moveTo>
                <a:lnTo>
                  <a:pt x="24361" y="31730"/>
                </a:lnTo>
                <a:cubicBezTo>
                  <a:pt x="24546" y="31844"/>
                  <a:pt x="24722" y="31914"/>
                  <a:pt x="24942" y="31994"/>
                </a:cubicBezTo>
                <a:cubicBezTo>
                  <a:pt x="24986" y="32830"/>
                  <a:pt x="25056" y="33675"/>
                  <a:pt x="25127" y="34520"/>
                </a:cubicBezTo>
                <a:cubicBezTo>
                  <a:pt x="24942" y="34450"/>
                  <a:pt x="24766" y="34371"/>
                  <a:pt x="24581" y="34300"/>
                </a:cubicBezTo>
                <a:cubicBezTo>
                  <a:pt x="24466" y="33455"/>
                  <a:pt x="24396" y="32575"/>
                  <a:pt x="24361" y="31730"/>
                </a:cubicBezTo>
                <a:close/>
                <a:moveTo>
                  <a:pt x="6568" y="30374"/>
                </a:moveTo>
                <a:lnTo>
                  <a:pt x="6568" y="30374"/>
                </a:lnTo>
                <a:cubicBezTo>
                  <a:pt x="6788" y="30453"/>
                  <a:pt x="7008" y="30488"/>
                  <a:pt x="7228" y="30559"/>
                </a:cubicBezTo>
                <a:cubicBezTo>
                  <a:pt x="7334" y="31879"/>
                  <a:pt x="7448" y="33235"/>
                  <a:pt x="7554" y="34556"/>
                </a:cubicBezTo>
                <a:cubicBezTo>
                  <a:pt x="7299" y="34520"/>
                  <a:pt x="7078" y="34485"/>
                  <a:pt x="6858" y="34415"/>
                </a:cubicBezTo>
                <a:cubicBezTo>
                  <a:pt x="6753" y="33094"/>
                  <a:pt x="6638" y="31730"/>
                  <a:pt x="6568" y="30374"/>
                </a:cubicBezTo>
                <a:close/>
                <a:moveTo>
                  <a:pt x="32945" y="32610"/>
                </a:moveTo>
                <a:lnTo>
                  <a:pt x="32945" y="32610"/>
                </a:lnTo>
                <a:cubicBezTo>
                  <a:pt x="33165" y="32689"/>
                  <a:pt x="33349" y="32760"/>
                  <a:pt x="33570" y="32830"/>
                </a:cubicBezTo>
                <a:cubicBezTo>
                  <a:pt x="33710" y="33420"/>
                  <a:pt x="33895" y="34045"/>
                  <a:pt x="34186" y="34635"/>
                </a:cubicBezTo>
                <a:cubicBezTo>
                  <a:pt x="34010" y="34556"/>
                  <a:pt x="33825" y="34485"/>
                  <a:pt x="33605" y="34415"/>
                </a:cubicBezTo>
                <a:cubicBezTo>
                  <a:pt x="33349" y="33790"/>
                  <a:pt x="33129" y="33200"/>
                  <a:pt x="32945" y="32610"/>
                </a:cubicBezTo>
                <a:close/>
                <a:moveTo>
                  <a:pt x="7299" y="30559"/>
                </a:moveTo>
                <a:cubicBezTo>
                  <a:pt x="7554" y="30629"/>
                  <a:pt x="7774" y="30708"/>
                  <a:pt x="8038" y="30744"/>
                </a:cubicBezTo>
                <a:cubicBezTo>
                  <a:pt x="8144" y="32064"/>
                  <a:pt x="8258" y="33349"/>
                  <a:pt x="8364" y="34670"/>
                </a:cubicBezTo>
                <a:cubicBezTo>
                  <a:pt x="8109" y="34635"/>
                  <a:pt x="7853" y="34591"/>
                  <a:pt x="7598" y="34556"/>
                </a:cubicBezTo>
                <a:cubicBezTo>
                  <a:pt x="7483" y="33235"/>
                  <a:pt x="7378" y="31914"/>
                  <a:pt x="7299" y="30559"/>
                </a:cubicBezTo>
                <a:close/>
                <a:moveTo>
                  <a:pt x="8109" y="30744"/>
                </a:moveTo>
                <a:cubicBezTo>
                  <a:pt x="8258" y="30779"/>
                  <a:pt x="8434" y="30814"/>
                  <a:pt x="8584" y="30849"/>
                </a:cubicBezTo>
                <a:cubicBezTo>
                  <a:pt x="8654" y="30849"/>
                  <a:pt x="8698" y="30893"/>
                  <a:pt x="8734" y="30893"/>
                </a:cubicBezTo>
                <a:cubicBezTo>
                  <a:pt x="8839" y="32170"/>
                  <a:pt x="8989" y="33455"/>
                  <a:pt x="9095" y="34741"/>
                </a:cubicBezTo>
                <a:cubicBezTo>
                  <a:pt x="8989" y="34705"/>
                  <a:pt x="8839" y="34705"/>
                  <a:pt x="8734" y="34705"/>
                </a:cubicBezTo>
                <a:cubicBezTo>
                  <a:pt x="8619" y="34705"/>
                  <a:pt x="8514" y="34670"/>
                  <a:pt x="8399" y="34670"/>
                </a:cubicBezTo>
                <a:cubicBezTo>
                  <a:pt x="8293" y="33385"/>
                  <a:pt x="8179" y="32064"/>
                  <a:pt x="8109" y="30744"/>
                </a:cubicBezTo>
                <a:close/>
                <a:moveTo>
                  <a:pt x="24986" y="32029"/>
                </a:moveTo>
                <a:lnTo>
                  <a:pt x="24986" y="32029"/>
                </a:lnTo>
                <a:cubicBezTo>
                  <a:pt x="25162" y="32099"/>
                  <a:pt x="25382" y="32214"/>
                  <a:pt x="25567" y="32284"/>
                </a:cubicBezTo>
                <a:cubicBezTo>
                  <a:pt x="25602" y="33129"/>
                  <a:pt x="25681" y="33931"/>
                  <a:pt x="25752" y="34741"/>
                </a:cubicBezTo>
                <a:cubicBezTo>
                  <a:pt x="25567" y="34705"/>
                  <a:pt x="25382" y="34635"/>
                  <a:pt x="25206" y="34556"/>
                </a:cubicBezTo>
                <a:cubicBezTo>
                  <a:pt x="25127" y="33675"/>
                  <a:pt x="25056" y="32874"/>
                  <a:pt x="24986" y="32029"/>
                </a:cubicBezTo>
                <a:close/>
                <a:moveTo>
                  <a:pt x="8804" y="30893"/>
                </a:moveTo>
                <a:cubicBezTo>
                  <a:pt x="9024" y="30928"/>
                  <a:pt x="9244" y="30964"/>
                  <a:pt x="9464" y="30999"/>
                </a:cubicBezTo>
                <a:cubicBezTo>
                  <a:pt x="9579" y="32249"/>
                  <a:pt x="9720" y="33534"/>
                  <a:pt x="9834" y="34776"/>
                </a:cubicBezTo>
                <a:cubicBezTo>
                  <a:pt x="9614" y="34776"/>
                  <a:pt x="9394" y="34741"/>
                  <a:pt x="9174" y="34741"/>
                </a:cubicBezTo>
                <a:cubicBezTo>
                  <a:pt x="9024" y="33455"/>
                  <a:pt x="8919" y="32170"/>
                  <a:pt x="8804" y="30893"/>
                </a:cubicBezTo>
                <a:close/>
                <a:moveTo>
                  <a:pt x="9535" y="30999"/>
                </a:moveTo>
                <a:cubicBezTo>
                  <a:pt x="9755" y="31034"/>
                  <a:pt x="9975" y="31069"/>
                  <a:pt x="10239" y="31113"/>
                </a:cubicBezTo>
                <a:cubicBezTo>
                  <a:pt x="10345" y="32355"/>
                  <a:pt x="10494" y="33570"/>
                  <a:pt x="10635" y="34811"/>
                </a:cubicBezTo>
                <a:cubicBezTo>
                  <a:pt x="10380" y="34811"/>
                  <a:pt x="10160" y="34811"/>
                  <a:pt x="9905" y="34776"/>
                </a:cubicBezTo>
                <a:cubicBezTo>
                  <a:pt x="9755" y="33534"/>
                  <a:pt x="9649" y="32284"/>
                  <a:pt x="9535" y="30999"/>
                </a:cubicBezTo>
                <a:close/>
                <a:moveTo>
                  <a:pt x="10274" y="31113"/>
                </a:moveTo>
                <a:cubicBezTo>
                  <a:pt x="10530" y="31149"/>
                  <a:pt x="10785" y="31184"/>
                  <a:pt x="11005" y="31219"/>
                </a:cubicBezTo>
                <a:cubicBezTo>
                  <a:pt x="11155" y="32434"/>
                  <a:pt x="11296" y="33640"/>
                  <a:pt x="11445" y="34855"/>
                </a:cubicBezTo>
                <a:cubicBezTo>
                  <a:pt x="11190" y="34855"/>
                  <a:pt x="10935" y="34855"/>
                  <a:pt x="10679" y="34811"/>
                </a:cubicBezTo>
                <a:cubicBezTo>
                  <a:pt x="10530" y="33605"/>
                  <a:pt x="10415" y="32355"/>
                  <a:pt x="10274" y="31113"/>
                </a:cubicBezTo>
                <a:close/>
                <a:moveTo>
                  <a:pt x="11075" y="31219"/>
                </a:moveTo>
                <a:cubicBezTo>
                  <a:pt x="11340" y="31219"/>
                  <a:pt x="11560" y="31254"/>
                  <a:pt x="11815" y="31289"/>
                </a:cubicBezTo>
                <a:cubicBezTo>
                  <a:pt x="11921" y="32469"/>
                  <a:pt x="12070" y="33675"/>
                  <a:pt x="12220" y="34890"/>
                </a:cubicBezTo>
                <a:cubicBezTo>
                  <a:pt x="12000" y="34855"/>
                  <a:pt x="11736" y="34855"/>
                  <a:pt x="11480" y="34855"/>
                </a:cubicBezTo>
                <a:cubicBezTo>
                  <a:pt x="11340" y="33640"/>
                  <a:pt x="11190" y="32434"/>
                  <a:pt x="11075" y="31219"/>
                </a:cubicBezTo>
                <a:close/>
                <a:moveTo>
                  <a:pt x="11850" y="31289"/>
                </a:moveTo>
                <a:lnTo>
                  <a:pt x="11850" y="31289"/>
                </a:lnTo>
                <a:cubicBezTo>
                  <a:pt x="12070" y="31333"/>
                  <a:pt x="12290" y="31333"/>
                  <a:pt x="12475" y="31369"/>
                </a:cubicBezTo>
                <a:lnTo>
                  <a:pt x="12660" y="31369"/>
                </a:lnTo>
                <a:cubicBezTo>
                  <a:pt x="12766" y="32540"/>
                  <a:pt x="12916" y="33710"/>
                  <a:pt x="13056" y="34890"/>
                </a:cubicBezTo>
                <a:lnTo>
                  <a:pt x="12290" y="34890"/>
                </a:lnTo>
                <a:cubicBezTo>
                  <a:pt x="12141" y="33675"/>
                  <a:pt x="12000" y="32504"/>
                  <a:pt x="11850" y="31289"/>
                </a:cubicBezTo>
                <a:close/>
                <a:moveTo>
                  <a:pt x="12731" y="31369"/>
                </a:moveTo>
                <a:cubicBezTo>
                  <a:pt x="12951" y="31404"/>
                  <a:pt x="13206" y="31439"/>
                  <a:pt x="13426" y="31474"/>
                </a:cubicBezTo>
                <a:cubicBezTo>
                  <a:pt x="13576" y="32610"/>
                  <a:pt x="13717" y="33754"/>
                  <a:pt x="13866" y="34925"/>
                </a:cubicBezTo>
                <a:cubicBezTo>
                  <a:pt x="13611" y="34925"/>
                  <a:pt x="13391" y="34890"/>
                  <a:pt x="13136" y="34890"/>
                </a:cubicBezTo>
                <a:cubicBezTo>
                  <a:pt x="12986" y="33710"/>
                  <a:pt x="12836" y="32540"/>
                  <a:pt x="12731" y="31369"/>
                </a:cubicBezTo>
                <a:close/>
                <a:moveTo>
                  <a:pt x="13497" y="31474"/>
                </a:moveTo>
                <a:cubicBezTo>
                  <a:pt x="13646" y="31474"/>
                  <a:pt x="13796" y="31509"/>
                  <a:pt x="13937" y="31509"/>
                </a:cubicBezTo>
                <a:cubicBezTo>
                  <a:pt x="14051" y="32654"/>
                  <a:pt x="14201" y="33790"/>
                  <a:pt x="14342" y="34925"/>
                </a:cubicBezTo>
                <a:lnTo>
                  <a:pt x="13902" y="34925"/>
                </a:lnTo>
                <a:cubicBezTo>
                  <a:pt x="13761" y="33754"/>
                  <a:pt x="13611" y="32610"/>
                  <a:pt x="13497" y="31474"/>
                </a:cubicBezTo>
                <a:close/>
                <a:moveTo>
                  <a:pt x="14051" y="31509"/>
                </a:moveTo>
                <a:cubicBezTo>
                  <a:pt x="14201" y="32654"/>
                  <a:pt x="14377" y="33790"/>
                  <a:pt x="14527" y="34925"/>
                </a:cubicBezTo>
                <a:lnTo>
                  <a:pt x="14421" y="34925"/>
                </a:lnTo>
                <a:cubicBezTo>
                  <a:pt x="14271" y="33790"/>
                  <a:pt x="14122" y="32654"/>
                  <a:pt x="13981" y="31509"/>
                </a:cubicBezTo>
                <a:close/>
                <a:moveTo>
                  <a:pt x="25602" y="32319"/>
                </a:moveTo>
                <a:cubicBezTo>
                  <a:pt x="25822" y="32390"/>
                  <a:pt x="26007" y="32469"/>
                  <a:pt x="26227" y="32575"/>
                </a:cubicBezTo>
                <a:cubicBezTo>
                  <a:pt x="26262" y="33349"/>
                  <a:pt x="26342" y="34151"/>
                  <a:pt x="26412" y="34925"/>
                </a:cubicBezTo>
                <a:cubicBezTo>
                  <a:pt x="26227" y="34890"/>
                  <a:pt x="26007" y="34811"/>
                  <a:pt x="25822" y="34776"/>
                </a:cubicBezTo>
                <a:cubicBezTo>
                  <a:pt x="25752" y="33975"/>
                  <a:pt x="25681" y="33129"/>
                  <a:pt x="25602" y="32319"/>
                </a:cubicBezTo>
                <a:close/>
                <a:moveTo>
                  <a:pt x="14086" y="31553"/>
                </a:moveTo>
                <a:cubicBezTo>
                  <a:pt x="14342" y="31553"/>
                  <a:pt x="14562" y="31589"/>
                  <a:pt x="14817" y="31624"/>
                </a:cubicBezTo>
                <a:cubicBezTo>
                  <a:pt x="14967" y="32724"/>
                  <a:pt x="15152" y="33860"/>
                  <a:pt x="15337" y="34961"/>
                </a:cubicBezTo>
                <a:cubicBezTo>
                  <a:pt x="15081" y="34961"/>
                  <a:pt x="14861" y="34961"/>
                  <a:pt x="14597" y="34925"/>
                </a:cubicBezTo>
                <a:cubicBezTo>
                  <a:pt x="14421" y="33825"/>
                  <a:pt x="14271" y="32689"/>
                  <a:pt x="14086" y="31553"/>
                </a:cubicBezTo>
                <a:close/>
                <a:moveTo>
                  <a:pt x="14861" y="31624"/>
                </a:moveTo>
                <a:cubicBezTo>
                  <a:pt x="15117" y="31659"/>
                  <a:pt x="15372" y="31694"/>
                  <a:pt x="15627" y="31730"/>
                </a:cubicBezTo>
                <a:cubicBezTo>
                  <a:pt x="15777" y="32830"/>
                  <a:pt x="15962" y="33931"/>
                  <a:pt x="16138" y="35031"/>
                </a:cubicBezTo>
                <a:cubicBezTo>
                  <a:pt x="15882" y="34996"/>
                  <a:pt x="15627" y="34996"/>
                  <a:pt x="15372" y="34961"/>
                </a:cubicBezTo>
                <a:cubicBezTo>
                  <a:pt x="15187" y="33860"/>
                  <a:pt x="15002" y="32760"/>
                  <a:pt x="14861" y="31624"/>
                </a:cubicBezTo>
                <a:close/>
                <a:moveTo>
                  <a:pt x="15662" y="31730"/>
                </a:moveTo>
                <a:lnTo>
                  <a:pt x="15662" y="31730"/>
                </a:lnTo>
                <a:cubicBezTo>
                  <a:pt x="15847" y="31774"/>
                  <a:pt x="16032" y="31809"/>
                  <a:pt x="16217" y="31844"/>
                </a:cubicBezTo>
                <a:cubicBezTo>
                  <a:pt x="16358" y="32909"/>
                  <a:pt x="16543" y="34010"/>
                  <a:pt x="16763" y="35075"/>
                </a:cubicBezTo>
                <a:cubicBezTo>
                  <a:pt x="16578" y="35075"/>
                  <a:pt x="16402" y="35031"/>
                  <a:pt x="16217" y="35031"/>
                </a:cubicBezTo>
                <a:cubicBezTo>
                  <a:pt x="16032" y="33931"/>
                  <a:pt x="15847" y="32830"/>
                  <a:pt x="15662" y="31730"/>
                </a:cubicBezTo>
                <a:close/>
                <a:moveTo>
                  <a:pt x="26306" y="32575"/>
                </a:moveTo>
                <a:cubicBezTo>
                  <a:pt x="26526" y="32689"/>
                  <a:pt x="26747" y="32760"/>
                  <a:pt x="27002" y="32830"/>
                </a:cubicBezTo>
                <a:cubicBezTo>
                  <a:pt x="27037" y="33570"/>
                  <a:pt x="27107" y="34336"/>
                  <a:pt x="27222" y="35110"/>
                </a:cubicBezTo>
                <a:cubicBezTo>
                  <a:pt x="26967" y="35075"/>
                  <a:pt x="26703" y="34996"/>
                  <a:pt x="26482" y="34961"/>
                </a:cubicBezTo>
                <a:cubicBezTo>
                  <a:pt x="26412" y="34195"/>
                  <a:pt x="26342" y="33385"/>
                  <a:pt x="26306" y="32575"/>
                </a:cubicBezTo>
                <a:close/>
                <a:moveTo>
                  <a:pt x="16252" y="31844"/>
                </a:moveTo>
                <a:cubicBezTo>
                  <a:pt x="16358" y="31879"/>
                  <a:pt x="16472" y="31879"/>
                  <a:pt x="16578" y="31914"/>
                </a:cubicBezTo>
                <a:lnTo>
                  <a:pt x="16692" y="31914"/>
                </a:lnTo>
                <a:cubicBezTo>
                  <a:pt x="16842" y="32980"/>
                  <a:pt x="17062" y="34080"/>
                  <a:pt x="17282" y="35145"/>
                </a:cubicBezTo>
                <a:cubicBezTo>
                  <a:pt x="17203" y="35145"/>
                  <a:pt x="17168" y="35145"/>
                  <a:pt x="17097" y="35110"/>
                </a:cubicBezTo>
                <a:lnTo>
                  <a:pt x="16798" y="35110"/>
                </a:lnTo>
                <a:cubicBezTo>
                  <a:pt x="16622" y="34010"/>
                  <a:pt x="16437" y="32945"/>
                  <a:pt x="16252" y="31844"/>
                </a:cubicBezTo>
                <a:close/>
                <a:moveTo>
                  <a:pt x="16728" y="31914"/>
                </a:moveTo>
                <a:lnTo>
                  <a:pt x="16728" y="31914"/>
                </a:lnTo>
                <a:cubicBezTo>
                  <a:pt x="16948" y="31950"/>
                  <a:pt x="17168" y="32029"/>
                  <a:pt x="17388" y="32064"/>
                </a:cubicBezTo>
                <a:cubicBezTo>
                  <a:pt x="17573" y="33094"/>
                  <a:pt x="17758" y="34151"/>
                  <a:pt x="18013" y="35216"/>
                </a:cubicBezTo>
                <a:cubicBezTo>
                  <a:pt x="17793" y="35181"/>
                  <a:pt x="17538" y="35181"/>
                  <a:pt x="17317" y="35145"/>
                </a:cubicBezTo>
                <a:cubicBezTo>
                  <a:pt x="17097" y="34080"/>
                  <a:pt x="16913" y="33015"/>
                  <a:pt x="16728" y="31914"/>
                </a:cubicBezTo>
                <a:close/>
                <a:moveTo>
                  <a:pt x="17458" y="32064"/>
                </a:moveTo>
                <a:cubicBezTo>
                  <a:pt x="17502" y="32064"/>
                  <a:pt x="17538" y="32064"/>
                  <a:pt x="17573" y="32099"/>
                </a:cubicBezTo>
                <a:cubicBezTo>
                  <a:pt x="17758" y="32099"/>
                  <a:pt x="17978" y="32135"/>
                  <a:pt x="18163" y="32170"/>
                </a:cubicBezTo>
                <a:cubicBezTo>
                  <a:pt x="18339" y="33200"/>
                  <a:pt x="18559" y="34230"/>
                  <a:pt x="18779" y="35251"/>
                </a:cubicBezTo>
                <a:cubicBezTo>
                  <a:pt x="18524" y="35251"/>
                  <a:pt x="18304" y="35216"/>
                  <a:pt x="18048" y="35216"/>
                </a:cubicBezTo>
                <a:cubicBezTo>
                  <a:pt x="17828" y="34151"/>
                  <a:pt x="17643" y="33094"/>
                  <a:pt x="17458" y="32064"/>
                </a:cubicBezTo>
                <a:close/>
                <a:moveTo>
                  <a:pt x="27072" y="32874"/>
                </a:moveTo>
                <a:cubicBezTo>
                  <a:pt x="27292" y="32945"/>
                  <a:pt x="27548" y="33015"/>
                  <a:pt x="27803" y="33094"/>
                </a:cubicBezTo>
                <a:cubicBezTo>
                  <a:pt x="27882" y="33825"/>
                  <a:pt x="27953" y="34520"/>
                  <a:pt x="28067" y="35251"/>
                </a:cubicBezTo>
                <a:cubicBezTo>
                  <a:pt x="27803" y="35216"/>
                  <a:pt x="27548" y="35181"/>
                  <a:pt x="27257" y="35110"/>
                </a:cubicBezTo>
                <a:cubicBezTo>
                  <a:pt x="27187" y="34336"/>
                  <a:pt x="27107" y="33605"/>
                  <a:pt x="27072" y="32874"/>
                </a:cubicBezTo>
                <a:close/>
                <a:moveTo>
                  <a:pt x="18198" y="32214"/>
                </a:moveTo>
                <a:lnTo>
                  <a:pt x="18198" y="32214"/>
                </a:lnTo>
                <a:cubicBezTo>
                  <a:pt x="18453" y="32249"/>
                  <a:pt x="18673" y="32284"/>
                  <a:pt x="18893" y="32319"/>
                </a:cubicBezTo>
                <a:cubicBezTo>
                  <a:pt x="19078" y="33314"/>
                  <a:pt x="19298" y="34300"/>
                  <a:pt x="19518" y="35295"/>
                </a:cubicBezTo>
                <a:lnTo>
                  <a:pt x="19114" y="35295"/>
                </a:lnTo>
                <a:cubicBezTo>
                  <a:pt x="18999" y="35251"/>
                  <a:pt x="18929" y="35251"/>
                  <a:pt x="18823" y="35251"/>
                </a:cubicBezTo>
                <a:cubicBezTo>
                  <a:pt x="18603" y="34265"/>
                  <a:pt x="18418" y="33235"/>
                  <a:pt x="18198" y="32214"/>
                </a:cubicBezTo>
                <a:close/>
                <a:moveTo>
                  <a:pt x="18964" y="32355"/>
                </a:moveTo>
                <a:lnTo>
                  <a:pt x="18964" y="32355"/>
                </a:lnTo>
                <a:cubicBezTo>
                  <a:pt x="19149" y="32390"/>
                  <a:pt x="19334" y="32434"/>
                  <a:pt x="19518" y="32469"/>
                </a:cubicBezTo>
                <a:cubicBezTo>
                  <a:pt x="19739" y="33420"/>
                  <a:pt x="19923" y="34371"/>
                  <a:pt x="20179" y="35330"/>
                </a:cubicBezTo>
                <a:cubicBezTo>
                  <a:pt x="19994" y="35330"/>
                  <a:pt x="19774" y="35330"/>
                  <a:pt x="19589" y="35295"/>
                </a:cubicBezTo>
                <a:cubicBezTo>
                  <a:pt x="19369" y="34336"/>
                  <a:pt x="19149" y="33349"/>
                  <a:pt x="18964" y="32355"/>
                </a:cubicBezTo>
                <a:close/>
                <a:moveTo>
                  <a:pt x="27882" y="33129"/>
                </a:moveTo>
                <a:lnTo>
                  <a:pt x="27882" y="33129"/>
                </a:lnTo>
                <a:cubicBezTo>
                  <a:pt x="28023" y="33165"/>
                  <a:pt x="28173" y="33200"/>
                  <a:pt x="28322" y="33235"/>
                </a:cubicBezTo>
                <a:cubicBezTo>
                  <a:pt x="28428" y="33270"/>
                  <a:pt x="28543" y="33314"/>
                  <a:pt x="28648" y="33349"/>
                </a:cubicBezTo>
                <a:cubicBezTo>
                  <a:pt x="28727" y="34045"/>
                  <a:pt x="28868" y="34705"/>
                  <a:pt x="28983" y="35366"/>
                </a:cubicBezTo>
                <a:cubicBezTo>
                  <a:pt x="28727" y="35330"/>
                  <a:pt x="28428" y="35295"/>
                  <a:pt x="28138" y="35251"/>
                </a:cubicBezTo>
                <a:cubicBezTo>
                  <a:pt x="28023" y="34556"/>
                  <a:pt x="27917" y="33825"/>
                  <a:pt x="27882" y="33129"/>
                </a:cubicBezTo>
                <a:close/>
                <a:moveTo>
                  <a:pt x="19589" y="32469"/>
                </a:moveTo>
                <a:cubicBezTo>
                  <a:pt x="19844" y="32540"/>
                  <a:pt x="20064" y="32575"/>
                  <a:pt x="20320" y="32654"/>
                </a:cubicBezTo>
                <a:cubicBezTo>
                  <a:pt x="20505" y="33570"/>
                  <a:pt x="20725" y="34485"/>
                  <a:pt x="20945" y="35436"/>
                </a:cubicBezTo>
                <a:cubicBezTo>
                  <a:pt x="20725" y="35401"/>
                  <a:pt x="20469" y="35366"/>
                  <a:pt x="20249" y="35366"/>
                </a:cubicBezTo>
                <a:cubicBezTo>
                  <a:pt x="19994" y="34415"/>
                  <a:pt x="19774" y="33420"/>
                  <a:pt x="19589" y="32469"/>
                </a:cubicBezTo>
                <a:close/>
                <a:moveTo>
                  <a:pt x="28683" y="33349"/>
                </a:moveTo>
                <a:lnTo>
                  <a:pt x="28683" y="33349"/>
                </a:lnTo>
                <a:cubicBezTo>
                  <a:pt x="28983" y="33420"/>
                  <a:pt x="29238" y="33455"/>
                  <a:pt x="29493" y="33534"/>
                </a:cubicBezTo>
                <a:cubicBezTo>
                  <a:pt x="29608" y="34151"/>
                  <a:pt x="29713" y="34811"/>
                  <a:pt x="29898" y="35471"/>
                </a:cubicBezTo>
                <a:cubicBezTo>
                  <a:pt x="29608" y="35436"/>
                  <a:pt x="29344" y="35401"/>
                  <a:pt x="29053" y="35366"/>
                </a:cubicBezTo>
                <a:cubicBezTo>
                  <a:pt x="28904" y="34705"/>
                  <a:pt x="28798" y="34045"/>
                  <a:pt x="28683" y="33349"/>
                </a:cubicBezTo>
                <a:close/>
                <a:moveTo>
                  <a:pt x="20399" y="32654"/>
                </a:moveTo>
                <a:cubicBezTo>
                  <a:pt x="20584" y="32689"/>
                  <a:pt x="20760" y="32760"/>
                  <a:pt x="20945" y="32795"/>
                </a:cubicBezTo>
                <a:cubicBezTo>
                  <a:pt x="21130" y="33710"/>
                  <a:pt x="21314" y="34635"/>
                  <a:pt x="21535" y="35515"/>
                </a:cubicBezTo>
                <a:cubicBezTo>
                  <a:pt x="21385" y="35471"/>
                  <a:pt x="21200" y="35436"/>
                  <a:pt x="21024" y="35436"/>
                </a:cubicBezTo>
                <a:cubicBezTo>
                  <a:pt x="20804" y="34520"/>
                  <a:pt x="20584" y="33570"/>
                  <a:pt x="20399" y="32654"/>
                </a:cubicBezTo>
                <a:close/>
                <a:moveTo>
                  <a:pt x="29564" y="33534"/>
                </a:moveTo>
                <a:lnTo>
                  <a:pt x="29564" y="33534"/>
                </a:lnTo>
                <a:cubicBezTo>
                  <a:pt x="29784" y="33605"/>
                  <a:pt x="30048" y="33640"/>
                  <a:pt x="30268" y="33675"/>
                </a:cubicBezTo>
                <a:cubicBezTo>
                  <a:pt x="30374" y="34300"/>
                  <a:pt x="30559" y="34925"/>
                  <a:pt x="30744" y="35550"/>
                </a:cubicBezTo>
                <a:cubicBezTo>
                  <a:pt x="30594" y="35515"/>
                  <a:pt x="30409" y="35515"/>
                  <a:pt x="30268" y="35515"/>
                </a:cubicBezTo>
                <a:cubicBezTo>
                  <a:pt x="30154" y="35471"/>
                  <a:pt x="30083" y="35471"/>
                  <a:pt x="29969" y="35471"/>
                </a:cubicBezTo>
                <a:cubicBezTo>
                  <a:pt x="29784" y="34811"/>
                  <a:pt x="29643" y="34195"/>
                  <a:pt x="29564" y="33534"/>
                </a:cubicBezTo>
                <a:close/>
                <a:moveTo>
                  <a:pt x="30339" y="33675"/>
                </a:moveTo>
                <a:cubicBezTo>
                  <a:pt x="30409" y="33710"/>
                  <a:pt x="30444" y="33710"/>
                  <a:pt x="30523" y="33754"/>
                </a:cubicBezTo>
                <a:cubicBezTo>
                  <a:pt x="30664" y="33754"/>
                  <a:pt x="30849" y="33790"/>
                  <a:pt x="30999" y="33825"/>
                </a:cubicBezTo>
                <a:cubicBezTo>
                  <a:pt x="31184" y="34415"/>
                  <a:pt x="31369" y="34996"/>
                  <a:pt x="31624" y="35621"/>
                </a:cubicBezTo>
                <a:cubicBezTo>
                  <a:pt x="31325" y="35586"/>
                  <a:pt x="31069" y="35586"/>
                  <a:pt x="30779" y="35550"/>
                </a:cubicBezTo>
                <a:cubicBezTo>
                  <a:pt x="30594" y="34925"/>
                  <a:pt x="30444" y="34300"/>
                  <a:pt x="30339" y="33675"/>
                </a:cubicBezTo>
                <a:close/>
                <a:moveTo>
                  <a:pt x="20980" y="32830"/>
                </a:moveTo>
                <a:lnTo>
                  <a:pt x="20980" y="32830"/>
                </a:lnTo>
                <a:cubicBezTo>
                  <a:pt x="21200" y="32874"/>
                  <a:pt x="21420" y="32945"/>
                  <a:pt x="21640" y="33015"/>
                </a:cubicBezTo>
                <a:cubicBezTo>
                  <a:pt x="21719" y="33420"/>
                  <a:pt x="21790" y="33790"/>
                  <a:pt x="21904" y="34195"/>
                </a:cubicBezTo>
                <a:cubicBezTo>
                  <a:pt x="22010" y="34670"/>
                  <a:pt x="22124" y="35181"/>
                  <a:pt x="22230" y="35656"/>
                </a:cubicBezTo>
                <a:cubicBezTo>
                  <a:pt x="22045" y="35621"/>
                  <a:pt x="21825" y="35550"/>
                  <a:pt x="21605" y="35515"/>
                </a:cubicBezTo>
                <a:cubicBezTo>
                  <a:pt x="21385" y="34635"/>
                  <a:pt x="21200" y="33710"/>
                  <a:pt x="20980" y="32830"/>
                </a:cubicBezTo>
                <a:close/>
                <a:moveTo>
                  <a:pt x="31069" y="33825"/>
                </a:moveTo>
                <a:lnTo>
                  <a:pt x="31069" y="33825"/>
                </a:lnTo>
                <a:cubicBezTo>
                  <a:pt x="31325" y="33895"/>
                  <a:pt x="31624" y="33931"/>
                  <a:pt x="31879" y="34010"/>
                </a:cubicBezTo>
                <a:cubicBezTo>
                  <a:pt x="32099" y="34591"/>
                  <a:pt x="32355" y="35181"/>
                  <a:pt x="32645" y="35771"/>
                </a:cubicBezTo>
                <a:cubicBezTo>
                  <a:pt x="32319" y="35735"/>
                  <a:pt x="31985" y="35656"/>
                  <a:pt x="31659" y="35621"/>
                </a:cubicBezTo>
                <a:cubicBezTo>
                  <a:pt x="31439" y="35031"/>
                  <a:pt x="31219" y="34415"/>
                  <a:pt x="31069" y="33825"/>
                </a:cubicBezTo>
                <a:close/>
                <a:moveTo>
                  <a:pt x="21719" y="33050"/>
                </a:moveTo>
                <a:cubicBezTo>
                  <a:pt x="21904" y="33094"/>
                  <a:pt x="22080" y="33165"/>
                  <a:pt x="22265" y="33235"/>
                </a:cubicBezTo>
                <a:cubicBezTo>
                  <a:pt x="22345" y="33640"/>
                  <a:pt x="22415" y="34010"/>
                  <a:pt x="22485" y="34415"/>
                </a:cubicBezTo>
                <a:lnTo>
                  <a:pt x="22820" y="35841"/>
                </a:lnTo>
                <a:cubicBezTo>
                  <a:pt x="22670" y="35771"/>
                  <a:pt x="22485" y="35735"/>
                  <a:pt x="22301" y="35691"/>
                </a:cubicBezTo>
                <a:cubicBezTo>
                  <a:pt x="22195" y="35181"/>
                  <a:pt x="22045" y="34670"/>
                  <a:pt x="21940" y="34151"/>
                </a:cubicBezTo>
                <a:cubicBezTo>
                  <a:pt x="21860" y="33790"/>
                  <a:pt x="21790" y="33420"/>
                  <a:pt x="21719" y="33050"/>
                </a:cubicBezTo>
                <a:close/>
                <a:moveTo>
                  <a:pt x="31950" y="34010"/>
                </a:moveTo>
                <a:cubicBezTo>
                  <a:pt x="32249" y="34080"/>
                  <a:pt x="32504" y="34151"/>
                  <a:pt x="32760" y="34230"/>
                </a:cubicBezTo>
                <a:cubicBezTo>
                  <a:pt x="33015" y="34776"/>
                  <a:pt x="33270" y="35366"/>
                  <a:pt x="33605" y="35955"/>
                </a:cubicBezTo>
                <a:cubicBezTo>
                  <a:pt x="33305" y="35876"/>
                  <a:pt x="33015" y="35806"/>
                  <a:pt x="32689" y="35771"/>
                </a:cubicBezTo>
                <a:cubicBezTo>
                  <a:pt x="32390" y="35181"/>
                  <a:pt x="32170" y="34591"/>
                  <a:pt x="31950" y="34010"/>
                </a:cubicBezTo>
                <a:close/>
                <a:moveTo>
                  <a:pt x="22345" y="33270"/>
                </a:moveTo>
                <a:lnTo>
                  <a:pt x="22345" y="33270"/>
                </a:lnTo>
                <a:cubicBezTo>
                  <a:pt x="22521" y="33349"/>
                  <a:pt x="22706" y="33420"/>
                  <a:pt x="22890" y="33490"/>
                </a:cubicBezTo>
                <a:cubicBezTo>
                  <a:pt x="22926" y="33895"/>
                  <a:pt x="23005" y="34300"/>
                  <a:pt x="23110" y="34670"/>
                </a:cubicBezTo>
                <a:cubicBezTo>
                  <a:pt x="23181" y="35145"/>
                  <a:pt x="23295" y="35621"/>
                  <a:pt x="23401" y="36061"/>
                </a:cubicBezTo>
                <a:cubicBezTo>
                  <a:pt x="23225" y="35991"/>
                  <a:pt x="23075" y="35911"/>
                  <a:pt x="22890" y="35876"/>
                </a:cubicBezTo>
                <a:cubicBezTo>
                  <a:pt x="22785" y="35366"/>
                  <a:pt x="22670" y="34890"/>
                  <a:pt x="22565" y="34371"/>
                </a:cubicBezTo>
                <a:cubicBezTo>
                  <a:pt x="22485" y="34010"/>
                  <a:pt x="22415" y="33640"/>
                  <a:pt x="22345" y="33270"/>
                </a:cubicBezTo>
                <a:close/>
                <a:moveTo>
                  <a:pt x="32830" y="34230"/>
                </a:moveTo>
                <a:lnTo>
                  <a:pt x="32830" y="34230"/>
                </a:lnTo>
                <a:cubicBezTo>
                  <a:pt x="33085" y="34300"/>
                  <a:pt x="33349" y="34371"/>
                  <a:pt x="33570" y="34485"/>
                </a:cubicBezTo>
                <a:cubicBezTo>
                  <a:pt x="33825" y="35031"/>
                  <a:pt x="34115" y="35586"/>
                  <a:pt x="34485" y="36176"/>
                </a:cubicBezTo>
                <a:cubicBezTo>
                  <a:pt x="34230" y="36096"/>
                  <a:pt x="33966" y="36026"/>
                  <a:pt x="33675" y="35955"/>
                </a:cubicBezTo>
                <a:cubicBezTo>
                  <a:pt x="33349" y="35366"/>
                  <a:pt x="33085" y="34811"/>
                  <a:pt x="32830" y="34230"/>
                </a:cubicBezTo>
                <a:close/>
                <a:moveTo>
                  <a:pt x="22926" y="33534"/>
                </a:moveTo>
                <a:lnTo>
                  <a:pt x="22926" y="33534"/>
                </a:lnTo>
                <a:cubicBezTo>
                  <a:pt x="23110" y="33605"/>
                  <a:pt x="23295" y="33675"/>
                  <a:pt x="23480" y="33790"/>
                </a:cubicBezTo>
                <a:cubicBezTo>
                  <a:pt x="23515" y="34195"/>
                  <a:pt x="23586" y="34591"/>
                  <a:pt x="23665" y="34996"/>
                </a:cubicBezTo>
                <a:cubicBezTo>
                  <a:pt x="23771" y="35436"/>
                  <a:pt x="23841" y="35876"/>
                  <a:pt x="23920" y="36316"/>
                </a:cubicBezTo>
                <a:cubicBezTo>
                  <a:pt x="23771" y="36246"/>
                  <a:pt x="23621" y="36176"/>
                  <a:pt x="23445" y="36096"/>
                </a:cubicBezTo>
                <a:cubicBezTo>
                  <a:pt x="23366" y="35621"/>
                  <a:pt x="23260" y="35145"/>
                  <a:pt x="23146" y="34670"/>
                </a:cubicBezTo>
                <a:cubicBezTo>
                  <a:pt x="23075" y="34300"/>
                  <a:pt x="23005" y="33895"/>
                  <a:pt x="22926" y="33534"/>
                </a:cubicBezTo>
                <a:close/>
                <a:moveTo>
                  <a:pt x="33640" y="34485"/>
                </a:moveTo>
                <a:cubicBezTo>
                  <a:pt x="33825" y="34556"/>
                  <a:pt x="34045" y="34635"/>
                  <a:pt x="34230" y="34705"/>
                </a:cubicBezTo>
                <a:cubicBezTo>
                  <a:pt x="34485" y="35251"/>
                  <a:pt x="34811" y="35806"/>
                  <a:pt x="35181" y="36396"/>
                </a:cubicBezTo>
                <a:cubicBezTo>
                  <a:pt x="34996" y="36316"/>
                  <a:pt x="34776" y="36246"/>
                  <a:pt x="34591" y="36176"/>
                </a:cubicBezTo>
                <a:cubicBezTo>
                  <a:pt x="34230" y="35621"/>
                  <a:pt x="33895" y="35031"/>
                  <a:pt x="33640" y="34485"/>
                </a:cubicBezTo>
                <a:close/>
                <a:moveTo>
                  <a:pt x="23515" y="33825"/>
                </a:moveTo>
                <a:cubicBezTo>
                  <a:pt x="23621" y="33860"/>
                  <a:pt x="23736" y="33931"/>
                  <a:pt x="23841" y="33975"/>
                </a:cubicBezTo>
                <a:cubicBezTo>
                  <a:pt x="23920" y="34010"/>
                  <a:pt x="23991" y="34080"/>
                  <a:pt x="24061" y="34115"/>
                </a:cubicBezTo>
                <a:cubicBezTo>
                  <a:pt x="24105" y="34520"/>
                  <a:pt x="24176" y="34925"/>
                  <a:pt x="24246" y="35330"/>
                </a:cubicBezTo>
                <a:cubicBezTo>
                  <a:pt x="24325" y="35735"/>
                  <a:pt x="24396" y="36176"/>
                  <a:pt x="24466" y="36616"/>
                </a:cubicBezTo>
                <a:cubicBezTo>
                  <a:pt x="24281" y="36501"/>
                  <a:pt x="24141" y="36431"/>
                  <a:pt x="23991" y="36352"/>
                </a:cubicBezTo>
                <a:cubicBezTo>
                  <a:pt x="23885" y="35911"/>
                  <a:pt x="23806" y="35471"/>
                  <a:pt x="23736" y="34996"/>
                </a:cubicBezTo>
                <a:cubicBezTo>
                  <a:pt x="23665" y="34591"/>
                  <a:pt x="23586" y="34230"/>
                  <a:pt x="23515" y="33825"/>
                </a:cubicBezTo>
                <a:close/>
                <a:moveTo>
                  <a:pt x="24141" y="34115"/>
                </a:moveTo>
                <a:lnTo>
                  <a:pt x="24141" y="34115"/>
                </a:lnTo>
                <a:cubicBezTo>
                  <a:pt x="24246" y="34195"/>
                  <a:pt x="24396" y="34265"/>
                  <a:pt x="24546" y="34336"/>
                </a:cubicBezTo>
                <a:cubicBezTo>
                  <a:pt x="24581" y="34776"/>
                  <a:pt x="24651" y="35251"/>
                  <a:pt x="24686" y="35691"/>
                </a:cubicBezTo>
                <a:cubicBezTo>
                  <a:pt x="24766" y="36061"/>
                  <a:pt x="24801" y="36431"/>
                  <a:pt x="24871" y="36836"/>
                </a:cubicBezTo>
                <a:cubicBezTo>
                  <a:pt x="24766" y="36757"/>
                  <a:pt x="24651" y="36721"/>
                  <a:pt x="24546" y="36651"/>
                </a:cubicBezTo>
                <a:cubicBezTo>
                  <a:pt x="24431" y="36211"/>
                  <a:pt x="24361" y="35735"/>
                  <a:pt x="24281" y="35330"/>
                </a:cubicBezTo>
                <a:cubicBezTo>
                  <a:pt x="24246" y="34925"/>
                  <a:pt x="24176" y="34520"/>
                  <a:pt x="24141" y="34115"/>
                </a:cubicBezTo>
                <a:close/>
                <a:moveTo>
                  <a:pt x="24581" y="34371"/>
                </a:moveTo>
                <a:cubicBezTo>
                  <a:pt x="24766" y="34450"/>
                  <a:pt x="24942" y="34520"/>
                  <a:pt x="25162" y="34591"/>
                </a:cubicBezTo>
                <a:cubicBezTo>
                  <a:pt x="25162" y="34855"/>
                  <a:pt x="25206" y="35110"/>
                  <a:pt x="25241" y="35366"/>
                </a:cubicBezTo>
                <a:cubicBezTo>
                  <a:pt x="25276" y="35550"/>
                  <a:pt x="25276" y="35735"/>
                  <a:pt x="25311" y="35911"/>
                </a:cubicBezTo>
                <a:cubicBezTo>
                  <a:pt x="25347" y="36316"/>
                  <a:pt x="25426" y="36686"/>
                  <a:pt x="25461" y="37091"/>
                </a:cubicBezTo>
                <a:cubicBezTo>
                  <a:pt x="25276" y="37012"/>
                  <a:pt x="25091" y="36941"/>
                  <a:pt x="24907" y="36871"/>
                </a:cubicBezTo>
                <a:cubicBezTo>
                  <a:pt x="24871" y="36466"/>
                  <a:pt x="24801" y="36061"/>
                  <a:pt x="24766" y="35691"/>
                </a:cubicBezTo>
                <a:cubicBezTo>
                  <a:pt x="24686" y="35251"/>
                  <a:pt x="24651" y="34811"/>
                  <a:pt x="24581" y="34371"/>
                </a:cubicBezTo>
                <a:close/>
                <a:moveTo>
                  <a:pt x="25206" y="34635"/>
                </a:moveTo>
                <a:lnTo>
                  <a:pt x="25206" y="34635"/>
                </a:lnTo>
                <a:cubicBezTo>
                  <a:pt x="25382" y="34670"/>
                  <a:pt x="25567" y="34741"/>
                  <a:pt x="25752" y="34811"/>
                </a:cubicBezTo>
                <a:cubicBezTo>
                  <a:pt x="25822" y="35251"/>
                  <a:pt x="25866" y="35691"/>
                  <a:pt x="25901" y="36132"/>
                </a:cubicBezTo>
                <a:cubicBezTo>
                  <a:pt x="25937" y="36501"/>
                  <a:pt x="26007" y="36906"/>
                  <a:pt x="26042" y="37311"/>
                </a:cubicBezTo>
                <a:cubicBezTo>
                  <a:pt x="25866" y="37232"/>
                  <a:pt x="25681" y="37197"/>
                  <a:pt x="25532" y="37126"/>
                </a:cubicBezTo>
                <a:cubicBezTo>
                  <a:pt x="25461" y="36721"/>
                  <a:pt x="25426" y="36316"/>
                  <a:pt x="25347" y="35911"/>
                </a:cubicBezTo>
                <a:cubicBezTo>
                  <a:pt x="25347" y="35735"/>
                  <a:pt x="25311" y="35550"/>
                  <a:pt x="25276" y="35330"/>
                </a:cubicBezTo>
                <a:cubicBezTo>
                  <a:pt x="25276" y="35110"/>
                  <a:pt x="25241" y="34855"/>
                  <a:pt x="25206" y="34635"/>
                </a:cubicBezTo>
                <a:close/>
                <a:moveTo>
                  <a:pt x="25822" y="34811"/>
                </a:moveTo>
                <a:cubicBezTo>
                  <a:pt x="26007" y="34890"/>
                  <a:pt x="26227" y="34925"/>
                  <a:pt x="26412" y="34996"/>
                </a:cubicBezTo>
                <a:cubicBezTo>
                  <a:pt x="26447" y="35436"/>
                  <a:pt x="26526" y="35876"/>
                  <a:pt x="26562" y="36316"/>
                </a:cubicBezTo>
                <a:cubicBezTo>
                  <a:pt x="26597" y="36686"/>
                  <a:pt x="26632" y="37091"/>
                  <a:pt x="26703" y="37452"/>
                </a:cubicBezTo>
                <a:cubicBezTo>
                  <a:pt x="26482" y="37417"/>
                  <a:pt x="26306" y="37382"/>
                  <a:pt x="26121" y="37311"/>
                </a:cubicBezTo>
                <a:cubicBezTo>
                  <a:pt x="26042" y="36906"/>
                  <a:pt x="26007" y="36501"/>
                  <a:pt x="25972" y="36132"/>
                </a:cubicBezTo>
                <a:cubicBezTo>
                  <a:pt x="25901" y="35691"/>
                  <a:pt x="25866" y="35251"/>
                  <a:pt x="25822" y="34811"/>
                </a:cubicBezTo>
                <a:close/>
                <a:moveTo>
                  <a:pt x="31694" y="35691"/>
                </a:moveTo>
                <a:cubicBezTo>
                  <a:pt x="32029" y="35735"/>
                  <a:pt x="32355" y="35771"/>
                  <a:pt x="32645" y="35841"/>
                </a:cubicBezTo>
                <a:cubicBezTo>
                  <a:pt x="32830" y="36132"/>
                  <a:pt x="32980" y="36466"/>
                  <a:pt x="33165" y="36757"/>
                </a:cubicBezTo>
                <a:cubicBezTo>
                  <a:pt x="33305" y="37056"/>
                  <a:pt x="33455" y="37311"/>
                  <a:pt x="33605" y="37567"/>
                </a:cubicBezTo>
                <a:lnTo>
                  <a:pt x="32540" y="37567"/>
                </a:lnTo>
                <a:cubicBezTo>
                  <a:pt x="32390" y="37311"/>
                  <a:pt x="32284" y="37056"/>
                  <a:pt x="32170" y="36792"/>
                </a:cubicBezTo>
                <a:cubicBezTo>
                  <a:pt x="31985" y="36431"/>
                  <a:pt x="31844" y="36061"/>
                  <a:pt x="31694" y="35691"/>
                </a:cubicBezTo>
                <a:close/>
                <a:moveTo>
                  <a:pt x="810" y="33094"/>
                </a:moveTo>
                <a:lnTo>
                  <a:pt x="810" y="33094"/>
                </a:lnTo>
                <a:cubicBezTo>
                  <a:pt x="1065" y="33129"/>
                  <a:pt x="1285" y="33200"/>
                  <a:pt x="1541" y="33235"/>
                </a:cubicBezTo>
                <a:cubicBezTo>
                  <a:pt x="1576" y="34705"/>
                  <a:pt x="1576" y="36132"/>
                  <a:pt x="1611" y="37602"/>
                </a:cubicBezTo>
                <a:cubicBezTo>
                  <a:pt x="1356" y="37567"/>
                  <a:pt x="1101" y="37531"/>
                  <a:pt x="881" y="37496"/>
                </a:cubicBezTo>
                <a:cubicBezTo>
                  <a:pt x="845" y="36026"/>
                  <a:pt x="810" y="34556"/>
                  <a:pt x="810" y="33094"/>
                </a:cubicBezTo>
                <a:close/>
                <a:moveTo>
                  <a:pt x="26482" y="34996"/>
                </a:moveTo>
                <a:cubicBezTo>
                  <a:pt x="26703" y="35075"/>
                  <a:pt x="26967" y="35110"/>
                  <a:pt x="27222" y="35181"/>
                </a:cubicBezTo>
                <a:cubicBezTo>
                  <a:pt x="27257" y="35586"/>
                  <a:pt x="27328" y="36026"/>
                  <a:pt x="27407" y="36466"/>
                </a:cubicBezTo>
                <a:cubicBezTo>
                  <a:pt x="27442" y="36836"/>
                  <a:pt x="27512" y="37232"/>
                  <a:pt x="27583" y="37602"/>
                </a:cubicBezTo>
                <a:cubicBezTo>
                  <a:pt x="27292" y="37567"/>
                  <a:pt x="27037" y="37531"/>
                  <a:pt x="26747" y="37496"/>
                </a:cubicBezTo>
                <a:cubicBezTo>
                  <a:pt x="26703" y="37091"/>
                  <a:pt x="26667" y="36686"/>
                  <a:pt x="26597" y="36316"/>
                </a:cubicBezTo>
                <a:cubicBezTo>
                  <a:pt x="26562" y="35876"/>
                  <a:pt x="26526" y="35436"/>
                  <a:pt x="26482" y="34996"/>
                </a:cubicBezTo>
                <a:close/>
                <a:moveTo>
                  <a:pt x="30814" y="35621"/>
                </a:moveTo>
                <a:cubicBezTo>
                  <a:pt x="31069" y="35621"/>
                  <a:pt x="31369" y="35656"/>
                  <a:pt x="31624" y="35691"/>
                </a:cubicBezTo>
                <a:cubicBezTo>
                  <a:pt x="31765" y="36061"/>
                  <a:pt x="31950" y="36431"/>
                  <a:pt x="32135" y="36836"/>
                </a:cubicBezTo>
                <a:cubicBezTo>
                  <a:pt x="32249" y="37091"/>
                  <a:pt x="32355" y="37311"/>
                  <a:pt x="32469" y="37567"/>
                </a:cubicBezTo>
                <a:cubicBezTo>
                  <a:pt x="32170" y="37602"/>
                  <a:pt x="31879" y="37602"/>
                  <a:pt x="31545" y="37602"/>
                </a:cubicBezTo>
                <a:cubicBezTo>
                  <a:pt x="31439" y="37346"/>
                  <a:pt x="31325" y="37056"/>
                  <a:pt x="31219" y="36757"/>
                </a:cubicBezTo>
                <a:cubicBezTo>
                  <a:pt x="31069" y="36352"/>
                  <a:pt x="30928" y="35991"/>
                  <a:pt x="30814" y="35621"/>
                </a:cubicBezTo>
                <a:close/>
                <a:moveTo>
                  <a:pt x="32724" y="35841"/>
                </a:moveTo>
                <a:cubicBezTo>
                  <a:pt x="33050" y="35876"/>
                  <a:pt x="33349" y="35955"/>
                  <a:pt x="33640" y="35991"/>
                </a:cubicBezTo>
                <a:cubicBezTo>
                  <a:pt x="33790" y="36281"/>
                  <a:pt x="33966" y="36537"/>
                  <a:pt x="34115" y="36792"/>
                </a:cubicBezTo>
                <a:cubicBezTo>
                  <a:pt x="34300" y="37091"/>
                  <a:pt x="34485" y="37346"/>
                  <a:pt x="34670" y="37637"/>
                </a:cubicBezTo>
                <a:cubicBezTo>
                  <a:pt x="34336" y="37602"/>
                  <a:pt x="34010" y="37567"/>
                  <a:pt x="33675" y="37567"/>
                </a:cubicBezTo>
                <a:cubicBezTo>
                  <a:pt x="33526" y="37311"/>
                  <a:pt x="33349" y="37012"/>
                  <a:pt x="33200" y="36721"/>
                </a:cubicBezTo>
                <a:cubicBezTo>
                  <a:pt x="33050" y="36431"/>
                  <a:pt x="32865" y="36132"/>
                  <a:pt x="32724" y="35841"/>
                </a:cubicBezTo>
                <a:close/>
                <a:moveTo>
                  <a:pt x="27292" y="35181"/>
                </a:moveTo>
                <a:cubicBezTo>
                  <a:pt x="27548" y="35216"/>
                  <a:pt x="27803" y="35295"/>
                  <a:pt x="28102" y="35330"/>
                </a:cubicBezTo>
                <a:cubicBezTo>
                  <a:pt x="28138" y="35735"/>
                  <a:pt x="28208" y="36132"/>
                  <a:pt x="28322" y="36537"/>
                </a:cubicBezTo>
                <a:cubicBezTo>
                  <a:pt x="28393" y="36941"/>
                  <a:pt x="28463" y="37311"/>
                  <a:pt x="28543" y="37672"/>
                </a:cubicBezTo>
                <a:cubicBezTo>
                  <a:pt x="28243" y="37672"/>
                  <a:pt x="27917" y="37637"/>
                  <a:pt x="27627" y="37602"/>
                </a:cubicBezTo>
                <a:cubicBezTo>
                  <a:pt x="27548" y="37232"/>
                  <a:pt x="27512" y="36836"/>
                  <a:pt x="27442" y="36466"/>
                </a:cubicBezTo>
                <a:cubicBezTo>
                  <a:pt x="27407" y="36026"/>
                  <a:pt x="27328" y="35586"/>
                  <a:pt x="27292" y="35181"/>
                </a:cubicBezTo>
                <a:close/>
                <a:moveTo>
                  <a:pt x="29053" y="35436"/>
                </a:moveTo>
                <a:lnTo>
                  <a:pt x="29053" y="35436"/>
                </a:lnTo>
                <a:cubicBezTo>
                  <a:pt x="29344" y="35471"/>
                  <a:pt x="29643" y="35515"/>
                  <a:pt x="29898" y="35515"/>
                </a:cubicBezTo>
                <a:cubicBezTo>
                  <a:pt x="30004" y="35876"/>
                  <a:pt x="30118" y="36281"/>
                  <a:pt x="30268" y="36651"/>
                </a:cubicBezTo>
                <a:cubicBezTo>
                  <a:pt x="30374" y="36977"/>
                  <a:pt x="30488" y="37346"/>
                  <a:pt x="30594" y="37672"/>
                </a:cubicBezTo>
                <a:lnTo>
                  <a:pt x="29643" y="37672"/>
                </a:lnTo>
                <a:cubicBezTo>
                  <a:pt x="29529" y="37311"/>
                  <a:pt x="29423" y="36941"/>
                  <a:pt x="29344" y="36572"/>
                </a:cubicBezTo>
                <a:cubicBezTo>
                  <a:pt x="29238" y="36211"/>
                  <a:pt x="29168" y="35806"/>
                  <a:pt x="29053" y="35436"/>
                </a:cubicBezTo>
                <a:close/>
                <a:moveTo>
                  <a:pt x="29969" y="35515"/>
                </a:moveTo>
                <a:lnTo>
                  <a:pt x="29969" y="35515"/>
                </a:lnTo>
                <a:cubicBezTo>
                  <a:pt x="30083" y="35550"/>
                  <a:pt x="30154" y="35550"/>
                  <a:pt x="30268" y="35550"/>
                </a:cubicBezTo>
                <a:cubicBezTo>
                  <a:pt x="30409" y="35586"/>
                  <a:pt x="30594" y="35586"/>
                  <a:pt x="30744" y="35586"/>
                </a:cubicBezTo>
                <a:cubicBezTo>
                  <a:pt x="30884" y="35991"/>
                  <a:pt x="30999" y="36396"/>
                  <a:pt x="31184" y="36757"/>
                </a:cubicBezTo>
                <a:cubicBezTo>
                  <a:pt x="31289" y="37056"/>
                  <a:pt x="31404" y="37346"/>
                  <a:pt x="31509" y="37602"/>
                </a:cubicBezTo>
                <a:cubicBezTo>
                  <a:pt x="31404" y="37637"/>
                  <a:pt x="31325" y="37637"/>
                  <a:pt x="31219" y="37637"/>
                </a:cubicBezTo>
                <a:cubicBezTo>
                  <a:pt x="31034" y="37637"/>
                  <a:pt x="30849" y="37637"/>
                  <a:pt x="30629" y="37672"/>
                </a:cubicBezTo>
                <a:cubicBezTo>
                  <a:pt x="30523" y="37311"/>
                  <a:pt x="30409" y="36977"/>
                  <a:pt x="30303" y="36651"/>
                </a:cubicBezTo>
                <a:cubicBezTo>
                  <a:pt x="30189" y="36281"/>
                  <a:pt x="30083" y="35876"/>
                  <a:pt x="29969" y="35515"/>
                </a:cubicBezTo>
                <a:close/>
                <a:moveTo>
                  <a:pt x="28138" y="35330"/>
                </a:moveTo>
                <a:cubicBezTo>
                  <a:pt x="28428" y="35366"/>
                  <a:pt x="28727" y="35401"/>
                  <a:pt x="29018" y="35436"/>
                </a:cubicBezTo>
                <a:cubicBezTo>
                  <a:pt x="29088" y="35806"/>
                  <a:pt x="29168" y="36211"/>
                  <a:pt x="29273" y="36572"/>
                </a:cubicBezTo>
                <a:cubicBezTo>
                  <a:pt x="29388" y="36977"/>
                  <a:pt x="29458" y="37346"/>
                  <a:pt x="29564" y="37672"/>
                </a:cubicBezTo>
                <a:cubicBezTo>
                  <a:pt x="29401" y="37694"/>
                  <a:pt x="29236" y="37705"/>
                  <a:pt x="29071" y="37705"/>
                </a:cubicBezTo>
                <a:cubicBezTo>
                  <a:pt x="28906" y="37705"/>
                  <a:pt x="28741" y="37694"/>
                  <a:pt x="28578" y="37672"/>
                </a:cubicBezTo>
                <a:cubicBezTo>
                  <a:pt x="28507" y="37311"/>
                  <a:pt x="28428" y="36906"/>
                  <a:pt x="28358" y="36537"/>
                </a:cubicBezTo>
                <a:cubicBezTo>
                  <a:pt x="28287" y="36132"/>
                  <a:pt x="28208" y="35735"/>
                  <a:pt x="28138" y="35330"/>
                </a:cubicBezTo>
                <a:close/>
                <a:moveTo>
                  <a:pt x="1611" y="33235"/>
                </a:moveTo>
                <a:lnTo>
                  <a:pt x="1611" y="33235"/>
                </a:lnTo>
                <a:cubicBezTo>
                  <a:pt x="1831" y="33314"/>
                  <a:pt x="2095" y="33349"/>
                  <a:pt x="2351" y="33420"/>
                </a:cubicBezTo>
                <a:cubicBezTo>
                  <a:pt x="2351" y="34855"/>
                  <a:pt x="2421" y="36316"/>
                  <a:pt x="2456" y="37751"/>
                </a:cubicBezTo>
                <a:cubicBezTo>
                  <a:pt x="2201" y="37716"/>
                  <a:pt x="1946" y="37672"/>
                  <a:pt x="1690" y="37637"/>
                </a:cubicBezTo>
                <a:cubicBezTo>
                  <a:pt x="1655" y="36176"/>
                  <a:pt x="1611" y="34705"/>
                  <a:pt x="1611" y="33235"/>
                </a:cubicBezTo>
                <a:close/>
                <a:moveTo>
                  <a:pt x="33710" y="36026"/>
                </a:moveTo>
                <a:lnTo>
                  <a:pt x="33710" y="36026"/>
                </a:lnTo>
                <a:cubicBezTo>
                  <a:pt x="34010" y="36096"/>
                  <a:pt x="34265" y="36132"/>
                  <a:pt x="34556" y="36246"/>
                </a:cubicBezTo>
                <a:cubicBezTo>
                  <a:pt x="34705" y="36466"/>
                  <a:pt x="34846" y="36686"/>
                  <a:pt x="35031" y="36941"/>
                </a:cubicBezTo>
                <a:cubicBezTo>
                  <a:pt x="35216" y="37197"/>
                  <a:pt x="35401" y="37496"/>
                  <a:pt x="35621" y="37751"/>
                </a:cubicBezTo>
                <a:cubicBezTo>
                  <a:pt x="35330" y="37716"/>
                  <a:pt x="35031" y="37672"/>
                  <a:pt x="34741" y="37637"/>
                </a:cubicBezTo>
                <a:cubicBezTo>
                  <a:pt x="34556" y="37346"/>
                  <a:pt x="34371" y="37056"/>
                  <a:pt x="34186" y="36757"/>
                </a:cubicBezTo>
                <a:cubicBezTo>
                  <a:pt x="34010" y="36501"/>
                  <a:pt x="33860" y="36281"/>
                  <a:pt x="33710" y="36026"/>
                </a:cubicBezTo>
                <a:close/>
                <a:moveTo>
                  <a:pt x="2386" y="33420"/>
                </a:moveTo>
                <a:lnTo>
                  <a:pt x="2386" y="33420"/>
                </a:lnTo>
                <a:cubicBezTo>
                  <a:pt x="2641" y="33490"/>
                  <a:pt x="2861" y="33570"/>
                  <a:pt x="3117" y="33605"/>
                </a:cubicBezTo>
                <a:cubicBezTo>
                  <a:pt x="3152" y="35031"/>
                  <a:pt x="3196" y="36466"/>
                  <a:pt x="3266" y="37892"/>
                </a:cubicBezTo>
                <a:cubicBezTo>
                  <a:pt x="3011" y="37857"/>
                  <a:pt x="2756" y="37822"/>
                  <a:pt x="2492" y="37751"/>
                </a:cubicBezTo>
                <a:cubicBezTo>
                  <a:pt x="2456" y="36316"/>
                  <a:pt x="2421" y="34890"/>
                  <a:pt x="2386" y="33420"/>
                </a:cubicBezTo>
                <a:close/>
                <a:moveTo>
                  <a:pt x="20249" y="35401"/>
                </a:moveTo>
                <a:cubicBezTo>
                  <a:pt x="20505" y="35436"/>
                  <a:pt x="20725" y="35436"/>
                  <a:pt x="20980" y="35471"/>
                </a:cubicBezTo>
                <a:cubicBezTo>
                  <a:pt x="21165" y="36281"/>
                  <a:pt x="21385" y="37091"/>
                  <a:pt x="21640" y="37892"/>
                </a:cubicBezTo>
                <a:cubicBezTo>
                  <a:pt x="21385" y="37892"/>
                  <a:pt x="21130" y="37892"/>
                  <a:pt x="20910" y="37936"/>
                </a:cubicBezTo>
                <a:lnTo>
                  <a:pt x="20249" y="35401"/>
                </a:lnTo>
                <a:close/>
                <a:moveTo>
                  <a:pt x="21059" y="35471"/>
                </a:moveTo>
                <a:cubicBezTo>
                  <a:pt x="21200" y="35515"/>
                  <a:pt x="21385" y="35550"/>
                  <a:pt x="21570" y="35586"/>
                </a:cubicBezTo>
                <a:cubicBezTo>
                  <a:pt x="21755" y="36352"/>
                  <a:pt x="21975" y="37162"/>
                  <a:pt x="22195" y="37936"/>
                </a:cubicBezTo>
                <a:cubicBezTo>
                  <a:pt x="22080" y="37936"/>
                  <a:pt x="21940" y="37892"/>
                  <a:pt x="21790" y="37892"/>
                </a:cubicBezTo>
                <a:lnTo>
                  <a:pt x="21684" y="37892"/>
                </a:lnTo>
                <a:cubicBezTo>
                  <a:pt x="21464" y="37091"/>
                  <a:pt x="21244" y="36281"/>
                  <a:pt x="21059" y="35471"/>
                </a:cubicBezTo>
                <a:close/>
                <a:moveTo>
                  <a:pt x="34626" y="36246"/>
                </a:moveTo>
                <a:lnTo>
                  <a:pt x="34626" y="36246"/>
                </a:lnTo>
                <a:cubicBezTo>
                  <a:pt x="34811" y="36316"/>
                  <a:pt x="35031" y="36396"/>
                  <a:pt x="35216" y="36466"/>
                </a:cubicBezTo>
                <a:cubicBezTo>
                  <a:pt x="35401" y="36721"/>
                  <a:pt x="35586" y="36977"/>
                  <a:pt x="35806" y="37276"/>
                </a:cubicBezTo>
                <a:lnTo>
                  <a:pt x="36061" y="37602"/>
                </a:lnTo>
                <a:cubicBezTo>
                  <a:pt x="36132" y="37716"/>
                  <a:pt x="36246" y="37822"/>
                  <a:pt x="36316" y="37936"/>
                </a:cubicBezTo>
                <a:cubicBezTo>
                  <a:pt x="36096" y="37857"/>
                  <a:pt x="35876" y="37822"/>
                  <a:pt x="35691" y="37787"/>
                </a:cubicBezTo>
                <a:cubicBezTo>
                  <a:pt x="35471" y="37496"/>
                  <a:pt x="35251" y="37197"/>
                  <a:pt x="35066" y="36906"/>
                </a:cubicBezTo>
                <a:cubicBezTo>
                  <a:pt x="34925" y="36686"/>
                  <a:pt x="34776" y="36466"/>
                  <a:pt x="34626" y="36246"/>
                </a:cubicBezTo>
                <a:close/>
                <a:moveTo>
                  <a:pt x="17317" y="35216"/>
                </a:moveTo>
                <a:cubicBezTo>
                  <a:pt x="17573" y="35216"/>
                  <a:pt x="17793" y="35251"/>
                  <a:pt x="18013" y="35251"/>
                </a:cubicBezTo>
                <a:cubicBezTo>
                  <a:pt x="18198" y="36176"/>
                  <a:pt x="18418" y="37091"/>
                  <a:pt x="18638" y="38007"/>
                </a:cubicBezTo>
                <a:lnTo>
                  <a:pt x="17899" y="38007"/>
                </a:lnTo>
                <a:cubicBezTo>
                  <a:pt x="17722" y="37056"/>
                  <a:pt x="17502" y="36132"/>
                  <a:pt x="17317" y="35216"/>
                </a:cubicBezTo>
                <a:close/>
                <a:moveTo>
                  <a:pt x="19589" y="35366"/>
                </a:moveTo>
                <a:cubicBezTo>
                  <a:pt x="19809" y="35366"/>
                  <a:pt x="19994" y="35401"/>
                  <a:pt x="20179" y="35401"/>
                </a:cubicBezTo>
                <a:lnTo>
                  <a:pt x="20839" y="37936"/>
                </a:lnTo>
                <a:cubicBezTo>
                  <a:pt x="20654" y="37936"/>
                  <a:pt x="20434" y="37972"/>
                  <a:pt x="20249" y="38007"/>
                </a:cubicBezTo>
                <a:lnTo>
                  <a:pt x="19589" y="35366"/>
                </a:lnTo>
                <a:close/>
                <a:moveTo>
                  <a:pt x="3152" y="33640"/>
                </a:moveTo>
                <a:lnTo>
                  <a:pt x="3152" y="33640"/>
                </a:lnTo>
                <a:cubicBezTo>
                  <a:pt x="3372" y="33675"/>
                  <a:pt x="3592" y="33754"/>
                  <a:pt x="3812" y="33790"/>
                </a:cubicBezTo>
                <a:cubicBezTo>
                  <a:pt x="3856" y="33790"/>
                  <a:pt x="3891" y="33790"/>
                  <a:pt x="3891" y="33825"/>
                </a:cubicBezTo>
                <a:cubicBezTo>
                  <a:pt x="3962" y="35216"/>
                  <a:pt x="3997" y="36616"/>
                  <a:pt x="4076" y="38042"/>
                </a:cubicBezTo>
                <a:cubicBezTo>
                  <a:pt x="3856" y="38007"/>
                  <a:pt x="3636" y="37972"/>
                  <a:pt x="3451" y="37936"/>
                </a:cubicBezTo>
                <a:cubicBezTo>
                  <a:pt x="3416" y="37936"/>
                  <a:pt x="3337" y="37936"/>
                  <a:pt x="3302" y="37892"/>
                </a:cubicBezTo>
                <a:cubicBezTo>
                  <a:pt x="3266" y="36501"/>
                  <a:pt x="3231" y="35075"/>
                  <a:pt x="3152" y="33640"/>
                </a:cubicBezTo>
                <a:close/>
                <a:moveTo>
                  <a:pt x="16842" y="35145"/>
                </a:moveTo>
                <a:cubicBezTo>
                  <a:pt x="16913" y="35145"/>
                  <a:pt x="17018" y="35181"/>
                  <a:pt x="17097" y="35181"/>
                </a:cubicBezTo>
                <a:lnTo>
                  <a:pt x="17282" y="35181"/>
                </a:lnTo>
                <a:cubicBezTo>
                  <a:pt x="17458" y="36132"/>
                  <a:pt x="17643" y="37056"/>
                  <a:pt x="17863" y="38007"/>
                </a:cubicBezTo>
                <a:lnTo>
                  <a:pt x="17828" y="38007"/>
                </a:lnTo>
                <a:cubicBezTo>
                  <a:pt x="17678" y="38007"/>
                  <a:pt x="17538" y="38042"/>
                  <a:pt x="17388" y="38042"/>
                </a:cubicBezTo>
                <a:cubicBezTo>
                  <a:pt x="17203" y="37091"/>
                  <a:pt x="16983" y="36132"/>
                  <a:pt x="16842" y="35145"/>
                </a:cubicBezTo>
                <a:close/>
                <a:moveTo>
                  <a:pt x="18048" y="35251"/>
                </a:moveTo>
                <a:lnTo>
                  <a:pt x="18048" y="35251"/>
                </a:lnTo>
                <a:cubicBezTo>
                  <a:pt x="18304" y="35295"/>
                  <a:pt x="18559" y="35295"/>
                  <a:pt x="18779" y="35330"/>
                </a:cubicBezTo>
                <a:cubicBezTo>
                  <a:pt x="18964" y="36246"/>
                  <a:pt x="19184" y="37162"/>
                  <a:pt x="19404" y="38042"/>
                </a:cubicBezTo>
                <a:lnTo>
                  <a:pt x="18673" y="38042"/>
                </a:lnTo>
                <a:cubicBezTo>
                  <a:pt x="18453" y="37091"/>
                  <a:pt x="18268" y="36176"/>
                  <a:pt x="18048" y="35251"/>
                </a:cubicBezTo>
                <a:close/>
                <a:moveTo>
                  <a:pt x="19114" y="35330"/>
                </a:moveTo>
                <a:cubicBezTo>
                  <a:pt x="19263" y="35330"/>
                  <a:pt x="19404" y="35366"/>
                  <a:pt x="19554" y="35366"/>
                </a:cubicBezTo>
                <a:cubicBezTo>
                  <a:pt x="19739" y="36246"/>
                  <a:pt x="19959" y="37126"/>
                  <a:pt x="20214" y="38007"/>
                </a:cubicBezTo>
                <a:cubicBezTo>
                  <a:pt x="20064" y="38007"/>
                  <a:pt x="19923" y="38042"/>
                  <a:pt x="19774" y="38042"/>
                </a:cubicBezTo>
                <a:lnTo>
                  <a:pt x="19483" y="38042"/>
                </a:lnTo>
                <a:cubicBezTo>
                  <a:pt x="19263" y="37162"/>
                  <a:pt x="19043" y="36246"/>
                  <a:pt x="18858" y="35330"/>
                </a:cubicBezTo>
                <a:close/>
                <a:moveTo>
                  <a:pt x="16217" y="35110"/>
                </a:moveTo>
                <a:cubicBezTo>
                  <a:pt x="16402" y="35110"/>
                  <a:pt x="16578" y="35110"/>
                  <a:pt x="16763" y="35145"/>
                </a:cubicBezTo>
                <a:cubicBezTo>
                  <a:pt x="16948" y="36132"/>
                  <a:pt x="17133" y="37091"/>
                  <a:pt x="17317" y="38042"/>
                </a:cubicBezTo>
                <a:cubicBezTo>
                  <a:pt x="17133" y="38042"/>
                  <a:pt x="16948" y="38077"/>
                  <a:pt x="16763" y="38077"/>
                </a:cubicBezTo>
                <a:cubicBezTo>
                  <a:pt x="16578" y="37091"/>
                  <a:pt x="16402" y="36096"/>
                  <a:pt x="16217" y="35110"/>
                </a:cubicBezTo>
                <a:close/>
                <a:moveTo>
                  <a:pt x="21640" y="35586"/>
                </a:moveTo>
                <a:lnTo>
                  <a:pt x="21640" y="35586"/>
                </a:lnTo>
                <a:cubicBezTo>
                  <a:pt x="21825" y="35621"/>
                  <a:pt x="22045" y="35656"/>
                  <a:pt x="22265" y="35735"/>
                </a:cubicBezTo>
                <a:cubicBezTo>
                  <a:pt x="22450" y="36537"/>
                  <a:pt x="22670" y="37311"/>
                  <a:pt x="22855" y="38077"/>
                </a:cubicBezTo>
                <a:cubicBezTo>
                  <a:pt x="22670" y="38042"/>
                  <a:pt x="22450" y="37972"/>
                  <a:pt x="22265" y="37972"/>
                </a:cubicBezTo>
                <a:cubicBezTo>
                  <a:pt x="22045" y="37162"/>
                  <a:pt x="21825" y="36396"/>
                  <a:pt x="21640" y="35586"/>
                </a:cubicBezTo>
                <a:close/>
                <a:moveTo>
                  <a:pt x="15407" y="35031"/>
                </a:moveTo>
                <a:cubicBezTo>
                  <a:pt x="15662" y="35031"/>
                  <a:pt x="15882" y="35075"/>
                  <a:pt x="16138" y="35075"/>
                </a:cubicBezTo>
                <a:cubicBezTo>
                  <a:pt x="16323" y="36096"/>
                  <a:pt x="16508" y="37091"/>
                  <a:pt x="16692" y="38077"/>
                </a:cubicBezTo>
                <a:cubicBezTo>
                  <a:pt x="16472" y="38112"/>
                  <a:pt x="16217" y="38156"/>
                  <a:pt x="15962" y="38156"/>
                </a:cubicBezTo>
                <a:cubicBezTo>
                  <a:pt x="15777" y="37126"/>
                  <a:pt x="15557" y="36061"/>
                  <a:pt x="15407" y="35031"/>
                </a:cubicBezTo>
                <a:close/>
                <a:moveTo>
                  <a:pt x="3962" y="33825"/>
                </a:moveTo>
                <a:cubicBezTo>
                  <a:pt x="4217" y="33895"/>
                  <a:pt x="4437" y="33931"/>
                  <a:pt x="4693" y="34010"/>
                </a:cubicBezTo>
                <a:cubicBezTo>
                  <a:pt x="4737" y="35401"/>
                  <a:pt x="4807" y="36792"/>
                  <a:pt x="4878" y="38192"/>
                </a:cubicBezTo>
                <a:cubicBezTo>
                  <a:pt x="4622" y="38156"/>
                  <a:pt x="4367" y="38112"/>
                  <a:pt x="4147" y="38042"/>
                </a:cubicBezTo>
                <a:cubicBezTo>
                  <a:pt x="4076" y="36651"/>
                  <a:pt x="3997" y="35216"/>
                  <a:pt x="3962" y="33825"/>
                </a:cubicBezTo>
                <a:close/>
                <a:moveTo>
                  <a:pt x="14597" y="34996"/>
                </a:moveTo>
                <a:cubicBezTo>
                  <a:pt x="14861" y="34996"/>
                  <a:pt x="15081" y="35031"/>
                  <a:pt x="15337" y="35031"/>
                </a:cubicBezTo>
                <a:cubicBezTo>
                  <a:pt x="15521" y="36061"/>
                  <a:pt x="15698" y="37126"/>
                  <a:pt x="15882" y="38156"/>
                </a:cubicBezTo>
                <a:cubicBezTo>
                  <a:pt x="15662" y="38192"/>
                  <a:pt x="15407" y="38227"/>
                  <a:pt x="15152" y="38227"/>
                </a:cubicBezTo>
                <a:cubicBezTo>
                  <a:pt x="14967" y="37162"/>
                  <a:pt x="14782" y="36061"/>
                  <a:pt x="14597" y="34996"/>
                </a:cubicBezTo>
                <a:close/>
                <a:moveTo>
                  <a:pt x="14562" y="34996"/>
                </a:moveTo>
                <a:cubicBezTo>
                  <a:pt x="14712" y="36061"/>
                  <a:pt x="14896" y="37162"/>
                  <a:pt x="15117" y="38227"/>
                </a:cubicBezTo>
                <a:cubicBezTo>
                  <a:pt x="15037" y="38262"/>
                  <a:pt x="14967" y="38262"/>
                  <a:pt x="14896" y="38262"/>
                </a:cubicBezTo>
                <a:cubicBezTo>
                  <a:pt x="14712" y="37162"/>
                  <a:pt x="14562" y="36096"/>
                  <a:pt x="14421" y="34996"/>
                </a:cubicBezTo>
                <a:close/>
                <a:moveTo>
                  <a:pt x="4737" y="34010"/>
                </a:moveTo>
                <a:lnTo>
                  <a:pt x="4737" y="34010"/>
                </a:lnTo>
                <a:cubicBezTo>
                  <a:pt x="4992" y="34080"/>
                  <a:pt x="5212" y="34115"/>
                  <a:pt x="5467" y="34195"/>
                </a:cubicBezTo>
                <a:cubicBezTo>
                  <a:pt x="5538" y="35586"/>
                  <a:pt x="5617" y="36941"/>
                  <a:pt x="5687" y="38297"/>
                </a:cubicBezTo>
                <a:cubicBezTo>
                  <a:pt x="5432" y="38262"/>
                  <a:pt x="5177" y="38227"/>
                  <a:pt x="4957" y="38192"/>
                </a:cubicBezTo>
                <a:cubicBezTo>
                  <a:pt x="4878" y="36792"/>
                  <a:pt x="4807" y="35401"/>
                  <a:pt x="4737" y="34010"/>
                </a:cubicBezTo>
                <a:close/>
                <a:moveTo>
                  <a:pt x="13937" y="34961"/>
                </a:moveTo>
                <a:cubicBezTo>
                  <a:pt x="14086" y="34961"/>
                  <a:pt x="14236" y="34996"/>
                  <a:pt x="14377" y="34996"/>
                </a:cubicBezTo>
                <a:cubicBezTo>
                  <a:pt x="14527" y="36096"/>
                  <a:pt x="14676" y="37162"/>
                  <a:pt x="14817" y="38262"/>
                </a:cubicBezTo>
                <a:lnTo>
                  <a:pt x="14712" y="38262"/>
                </a:lnTo>
                <a:cubicBezTo>
                  <a:pt x="14597" y="38297"/>
                  <a:pt x="14491" y="38297"/>
                  <a:pt x="14377" y="38297"/>
                </a:cubicBezTo>
                <a:cubicBezTo>
                  <a:pt x="14236" y="37197"/>
                  <a:pt x="14086" y="36096"/>
                  <a:pt x="13937" y="34961"/>
                </a:cubicBezTo>
                <a:close/>
                <a:moveTo>
                  <a:pt x="22301" y="35735"/>
                </a:moveTo>
                <a:cubicBezTo>
                  <a:pt x="22485" y="35806"/>
                  <a:pt x="22670" y="35841"/>
                  <a:pt x="22855" y="35911"/>
                </a:cubicBezTo>
                <a:cubicBezTo>
                  <a:pt x="23040" y="36721"/>
                  <a:pt x="23225" y="37531"/>
                  <a:pt x="23445" y="38297"/>
                </a:cubicBezTo>
                <a:cubicBezTo>
                  <a:pt x="23260" y="38227"/>
                  <a:pt x="23110" y="38156"/>
                  <a:pt x="22926" y="38112"/>
                </a:cubicBezTo>
                <a:cubicBezTo>
                  <a:pt x="22706" y="37346"/>
                  <a:pt x="22521" y="36537"/>
                  <a:pt x="22301" y="35735"/>
                </a:cubicBezTo>
                <a:close/>
                <a:moveTo>
                  <a:pt x="13866" y="34961"/>
                </a:moveTo>
                <a:cubicBezTo>
                  <a:pt x="14016" y="36096"/>
                  <a:pt x="14157" y="37197"/>
                  <a:pt x="14342" y="38297"/>
                </a:cubicBezTo>
                <a:cubicBezTo>
                  <a:pt x="14086" y="38333"/>
                  <a:pt x="13831" y="38377"/>
                  <a:pt x="13611" y="38377"/>
                </a:cubicBezTo>
                <a:cubicBezTo>
                  <a:pt x="13426" y="37232"/>
                  <a:pt x="13276" y="36096"/>
                  <a:pt x="13136" y="34961"/>
                </a:cubicBezTo>
                <a:close/>
                <a:moveTo>
                  <a:pt x="5503" y="34195"/>
                </a:moveTo>
                <a:cubicBezTo>
                  <a:pt x="5687" y="34230"/>
                  <a:pt x="5872" y="34300"/>
                  <a:pt x="6057" y="34336"/>
                </a:cubicBezTo>
                <a:cubicBezTo>
                  <a:pt x="6163" y="35691"/>
                  <a:pt x="6277" y="37056"/>
                  <a:pt x="6348" y="38412"/>
                </a:cubicBezTo>
                <a:cubicBezTo>
                  <a:pt x="6163" y="38377"/>
                  <a:pt x="5943" y="38377"/>
                  <a:pt x="5758" y="38333"/>
                </a:cubicBezTo>
                <a:cubicBezTo>
                  <a:pt x="5652" y="36941"/>
                  <a:pt x="5573" y="35586"/>
                  <a:pt x="5503" y="34195"/>
                </a:cubicBezTo>
                <a:close/>
                <a:moveTo>
                  <a:pt x="12660" y="34925"/>
                </a:moveTo>
                <a:cubicBezTo>
                  <a:pt x="12801" y="34961"/>
                  <a:pt x="12951" y="34961"/>
                  <a:pt x="13100" y="34961"/>
                </a:cubicBezTo>
                <a:cubicBezTo>
                  <a:pt x="13241" y="36096"/>
                  <a:pt x="13391" y="37232"/>
                  <a:pt x="13541" y="38412"/>
                </a:cubicBezTo>
                <a:cubicBezTo>
                  <a:pt x="13276" y="38412"/>
                  <a:pt x="13021" y="38447"/>
                  <a:pt x="12766" y="38482"/>
                </a:cubicBezTo>
                <a:cubicBezTo>
                  <a:pt x="12581" y="37311"/>
                  <a:pt x="12440" y="36096"/>
                  <a:pt x="12290" y="34925"/>
                </a:cubicBezTo>
                <a:close/>
                <a:moveTo>
                  <a:pt x="6128" y="34336"/>
                </a:moveTo>
                <a:cubicBezTo>
                  <a:pt x="6348" y="34371"/>
                  <a:pt x="6568" y="34450"/>
                  <a:pt x="6788" y="34485"/>
                </a:cubicBezTo>
                <a:cubicBezTo>
                  <a:pt x="6894" y="35806"/>
                  <a:pt x="7008" y="37162"/>
                  <a:pt x="7114" y="38517"/>
                </a:cubicBezTo>
                <a:cubicBezTo>
                  <a:pt x="6894" y="38482"/>
                  <a:pt x="6638" y="38447"/>
                  <a:pt x="6418" y="38412"/>
                </a:cubicBezTo>
                <a:cubicBezTo>
                  <a:pt x="6313" y="37056"/>
                  <a:pt x="6198" y="35691"/>
                  <a:pt x="6128" y="34336"/>
                </a:cubicBezTo>
                <a:close/>
                <a:moveTo>
                  <a:pt x="12220" y="34925"/>
                </a:moveTo>
                <a:cubicBezTo>
                  <a:pt x="12396" y="36096"/>
                  <a:pt x="12546" y="37311"/>
                  <a:pt x="12695" y="38482"/>
                </a:cubicBezTo>
                <a:cubicBezTo>
                  <a:pt x="12440" y="38482"/>
                  <a:pt x="12220" y="38517"/>
                  <a:pt x="11956" y="38517"/>
                </a:cubicBezTo>
                <a:cubicBezTo>
                  <a:pt x="11815" y="37346"/>
                  <a:pt x="11630" y="36132"/>
                  <a:pt x="11480" y="34925"/>
                </a:cubicBezTo>
                <a:close/>
                <a:moveTo>
                  <a:pt x="22926" y="35955"/>
                </a:moveTo>
                <a:cubicBezTo>
                  <a:pt x="23075" y="35991"/>
                  <a:pt x="23225" y="36061"/>
                  <a:pt x="23401" y="36132"/>
                </a:cubicBezTo>
                <a:cubicBezTo>
                  <a:pt x="23586" y="36977"/>
                  <a:pt x="23771" y="37787"/>
                  <a:pt x="23991" y="38553"/>
                </a:cubicBezTo>
                <a:cubicBezTo>
                  <a:pt x="23806" y="38482"/>
                  <a:pt x="23665" y="38412"/>
                  <a:pt x="23515" y="38333"/>
                </a:cubicBezTo>
                <a:cubicBezTo>
                  <a:pt x="23295" y="37531"/>
                  <a:pt x="23110" y="36757"/>
                  <a:pt x="22926" y="35955"/>
                </a:cubicBezTo>
                <a:close/>
                <a:moveTo>
                  <a:pt x="6858" y="34485"/>
                </a:moveTo>
                <a:lnTo>
                  <a:pt x="6858" y="34485"/>
                </a:lnTo>
                <a:cubicBezTo>
                  <a:pt x="7078" y="34520"/>
                  <a:pt x="7334" y="34556"/>
                  <a:pt x="7554" y="34591"/>
                </a:cubicBezTo>
                <a:cubicBezTo>
                  <a:pt x="7668" y="35955"/>
                  <a:pt x="7774" y="37276"/>
                  <a:pt x="7924" y="38597"/>
                </a:cubicBezTo>
                <a:cubicBezTo>
                  <a:pt x="7668" y="38553"/>
                  <a:pt x="7448" y="38553"/>
                  <a:pt x="7193" y="38517"/>
                </a:cubicBezTo>
                <a:cubicBezTo>
                  <a:pt x="7078" y="37162"/>
                  <a:pt x="6973" y="35841"/>
                  <a:pt x="6858" y="34485"/>
                </a:cubicBezTo>
                <a:close/>
                <a:moveTo>
                  <a:pt x="10679" y="34890"/>
                </a:moveTo>
                <a:cubicBezTo>
                  <a:pt x="10935" y="34890"/>
                  <a:pt x="11190" y="34890"/>
                  <a:pt x="11445" y="34925"/>
                </a:cubicBezTo>
                <a:cubicBezTo>
                  <a:pt x="11595" y="36132"/>
                  <a:pt x="11736" y="37346"/>
                  <a:pt x="11885" y="38517"/>
                </a:cubicBezTo>
                <a:cubicBezTo>
                  <a:pt x="11665" y="38553"/>
                  <a:pt x="11410" y="38553"/>
                  <a:pt x="11155" y="38597"/>
                </a:cubicBezTo>
                <a:cubicBezTo>
                  <a:pt x="10970" y="37346"/>
                  <a:pt x="10820" y="36132"/>
                  <a:pt x="10679" y="34890"/>
                </a:cubicBezTo>
                <a:close/>
                <a:moveTo>
                  <a:pt x="7633" y="34635"/>
                </a:moveTo>
                <a:lnTo>
                  <a:pt x="7633" y="34635"/>
                </a:lnTo>
                <a:cubicBezTo>
                  <a:pt x="7853" y="34670"/>
                  <a:pt x="8109" y="34705"/>
                  <a:pt x="8364" y="34705"/>
                </a:cubicBezTo>
                <a:cubicBezTo>
                  <a:pt x="8478" y="36026"/>
                  <a:pt x="8619" y="37311"/>
                  <a:pt x="8734" y="38632"/>
                </a:cubicBezTo>
                <a:cubicBezTo>
                  <a:pt x="8478" y="38632"/>
                  <a:pt x="8214" y="38597"/>
                  <a:pt x="7959" y="38597"/>
                </a:cubicBezTo>
                <a:lnTo>
                  <a:pt x="7633" y="34635"/>
                </a:lnTo>
                <a:close/>
                <a:moveTo>
                  <a:pt x="8734" y="34741"/>
                </a:moveTo>
                <a:cubicBezTo>
                  <a:pt x="8839" y="34776"/>
                  <a:pt x="8989" y="34776"/>
                  <a:pt x="9095" y="34776"/>
                </a:cubicBezTo>
                <a:cubicBezTo>
                  <a:pt x="9244" y="36061"/>
                  <a:pt x="9359" y="37346"/>
                  <a:pt x="9500" y="38632"/>
                </a:cubicBezTo>
                <a:lnTo>
                  <a:pt x="8804" y="38632"/>
                </a:lnTo>
                <a:cubicBezTo>
                  <a:pt x="8654" y="37346"/>
                  <a:pt x="8549" y="36026"/>
                  <a:pt x="8434" y="34741"/>
                </a:cubicBezTo>
                <a:close/>
                <a:moveTo>
                  <a:pt x="9174" y="34776"/>
                </a:moveTo>
                <a:lnTo>
                  <a:pt x="9174" y="34776"/>
                </a:lnTo>
                <a:cubicBezTo>
                  <a:pt x="9394" y="34811"/>
                  <a:pt x="9614" y="34811"/>
                  <a:pt x="9869" y="34855"/>
                </a:cubicBezTo>
                <a:cubicBezTo>
                  <a:pt x="9975" y="36096"/>
                  <a:pt x="10125" y="37346"/>
                  <a:pt x="10310" y="38632"/>
                </a:cubicBezTo>
                <a:lnTo>
                  <a:pt x="9579" y="38632"/>
                </a:lnTo>
                <a:cubicBezTo>
                  <a:pt x="9429" y="37346"/>
                  <a:pt x="9279" y="36061"/>
                  <a:pt x="9174" y="34776"/>
                </a:cubicBezTo>
                <a:close/>
                <a:moveTo>
                  <a:pt x="9905" y="34855"/>
                </a:moveTo>
                <a:cubicBezTo>
                  <a:pt x="10160" y="34855"/>
                  <a:pt x="10380" y="34890"/>
                  <a:pt x="10635" y="34890"/>
                </a:cubicBezTo>
                <a:cubicBezTo>
                  <a:pt x="10785" y="36132"/>
                  <a:pt x="10935" y="37346"/>
                  <a:pt x="11075" y="38597"/>
                </a:cubicBezTo>
                <a:cubicBezTo>
                  <a:pt x="10855" y="38597"/>
                  <a:pt x="10600" y="38597"/>
                  <a:pt x="10345" y="38632"/>
                </a:cubicBezTo>
                <a:cubicBezTo>
                  <a:pt x="10195" y="37346"/>
                  <a:pt x="10054" y="36096"/>
                  <a:pt x="9905" y="34855"/>
                </a:cubicBezTo>
                <a:close/>
                <a:moveTo>
                  <a:pt x="23480" y="36176"/>
                </a:moveTo>
                <a:cubicBezTo>
                  <a:pt x="23621" y="36211"/>
                  <a:pt x="23771" y="36316"/>
                  <a:pt x="23956" y="36396"/>
                </a:cubicBezTo>
                <a:cubicBezTo>
                  <a:pt x="24105" y="37232"/>
                  <a:pt x="24281" y="38042"/>
                  <a:pt x="24466" y="38852"/>
                </a:cubicBezTo>
                <a:cubicBezTo>
                  <a:pt x="24325" y="38773"/>
                  <a:pt x="24176" y="38667"/>
                  <a:pt x="24061" y="38597"/>
                </a:cubicBezTo>
                <a:cubicBezTo>
                  <a:pt x="23841" y="37822"/>
                  <a:pt x="23665" y="36977"/>
                  <a:pt x="23480" y="36176"/>
                </a:cubicBezTo>
                <a:close/>
                <a:moveTo>
                  <a:pt x="23991" y="36431"/>
                </a:moveTo>
                <a:lnTo>
                  <a:pt x="23991" y="36431"/>
                </a:lnTo>
                <a:cubicBezTo>
                  <a:pt x="24141" y="36501"/>
                  <a:pt x="24281" y="36572"/>
                  <a:pt x="24431" y="36651"/>
                </a:cubicBezTo>
                <a:cubicBezTo>
                  <a:pt x="24466" y="36651"/>
                  <a:pt x="24466" y="36686"/>
                  <a:pt x="24466" y="36686"/>
                </a:cubicBezTo>
                <a:cubicBezTo>
                  <a:pt x="24616" y="37496"/>
                  <a:pt x="24801" y="38333"/>
                  <a:pt x="24986" y="39178"/>
                </a:cubicBezTo>
                <a:cubicBezTo>
                  <a:pt x="24942" y="39142"/>
                  <a:pt x="24907" y="39107"/>
                  <a:pt x="24871" y="39107"/>
                </a:cubicBezTo>
                <a:cubicBezTo>
                  <a:pt x="24766" y="39037"/>
                  <a:pt x="24651" y="38958"/>
                  <a:pt x="24546" y="38887"/>
                </a:cubicBezTo>
                <a:cubicBezTo>
                  <a:pt x="24361" y="38112"/>
                  <a:pt x="24176" y="37276"/>
                  <a:pt x="23991" y="36431"/>
                </a:cubicBezTo>
                <a:close/>
                <a:moveTo>
                  <a:pt x="33710" y="37637"/>
                </a:moveTo>
                <a:cubicBezTo>
                  <a:pt x="34045" y="37637"/>
                  <a:pt x="34371" y="37637"/>
                  <a:pt x="34705" y="37672"/>
                </a:cubicBezTo>
                <a:cubicBezTo>
                  <a:pt x="35066" y="38227"/>
                  <a:pt x="35401" y="38773"/>
                  <a:pt x="35771" y="39292"/>
                </a:cubicBezTo>
                <a:cubicBezTo>
                  <a:pt x="35401" y="39292"/>
                  <a:pt x="35066" y="39327"/>
                  <a:pt x="34705" y="39327"/>
                </a:cubicBezTo>
                <a:cubicBezTo>
                  <a:pt x="34371" y="38773"/>
                  <a:pt x="34045" y="38192"/>
                  <a:pt x="33710" y="37637"/>
                </a:cubicBezTo>
                <a:close/>
                <a:moveTo>
                  <a:pt x="34776" y="37716"/>
                </a:moveTo>
                <a:cubicBezTo>
                  <a:pt x="35066" y="37716"/>
                  <a:pt x="35366" y="37787"/>
                  <a:pt x="35656" y="37822"/>
                </a:cubicBezTo>
                <a:cubicBezTo>
                  <a:pt x="36026" y="38333"/>
                  <a:pt x="36352" y="38852"/>
                  <a:pt x="36757" y="39327"/>
                </a:cubicBezTo>
                <a:cubicBezTo>
                  <a:pt x="36431" y="39292"/>
                  <a:pt x="36132" y="39292"/>
                  <a:pt x="35841" y="39292"/>
                </a:cubicBezTo>
                <a:cubicBezTo>
                  <a:pt x="35471" y="38773"/>
                  <a:pt x="35110" y="38227"/>
                  <a:pt x="34776" y="37716"/>
                </a:cubicBezTo>
                <a:close/>
                <a:moveTo>
                  <a:pt x="24546" y="36721"/>
                </a:moveTo>
                <a:lnTo>
                  <a:pt x="24546" y="36721"/>
                </a:lnTo>
                <a:cubicBezTo>
                  <a:pt x="24651" y="36792"/>
                  <a:pt x="24766" y="36836"/>
                  <a:pt x="24871" y="36906"/>
                </a:cubicBezTo>
                <a:cubicBezTo>
                  <a:pt x="24986" y="37716"/>
                  <a:pt x="25127" y="38517"/>
                  <a:pt x="25311" y="39363"/>
                </a:cubicBezTo>
                <a:cubicBezTo>
                  <a:pt x="25206" y="39327"/>
                  <a:pt x="25127" y="39257"/>
                  <a:pt x="25056" y="39213"/>
                </a:cubicBezTo>
                <a:cubicBezTo>
                  <a:pt x="24836" y="38377"/>
                  <a:pt x="24686" y="37531"/>
                  <a:pt x="24546" y="36721"/>
                </a:cubicBezTo>
                <a:close/>
                <a:moveTo>
                  <a:pt x="35727" y="37857"/>
                </a:moveTo>
                <a:lnTo>
                  <a:pt x="35727" y="37857"/>
                </a:lnTo>
                <a:cubicBezTo>
                  <a:pt x="35947" y="37892"/>
                  <a:pt x="36167" y="37936"/>
                  <a:pt x="36352" y="38007"/>
                </a:cubicBezTo>
                <a:cubicBezTo>
                  <a:pt x="36721" y="38482"/>
                  <a:pt x="37091" y="38958"/>
                  <a:pt x="37452" y="39433"/>
                </a:cubicBezTo>
                <a:cubicBezTo>
                  <a:pt x="37232" y="39398"/>
                  <a:pt x="37047" y="39363"/>
                  <a:pt x="36827" y="39363"/>
                </a:cubicBezTo>
                <a:cubicBezTo>
                  <a:pt x="36466" y="38852"/>
                  <a:pt x="36096" y="38333"/>
                  <a:pt x="35727" y="37857"/>
                </a:cubicBezTo>
                <a:close/>
                <a:moveTo>
                  <a:pt x="33273" y="37621"/>
                </a:moveTo>
                <a:cubicBezTo>
                  <a:pt x="33394" y="37621"/>
                  <a:pt x="33517" y="37625"/>
                  <a:pt x="33640" y="37637"/>
                </a:cubicBezTo>
                <a:cubicBezTo>
                  <a:pt x="33966" y="38192"/>
                  <a:pt x="34300" y="38773"/>
                  <a:pt x="34626" y="39363"/>
                </a:cubicBezTo>
                <a:cubicBezTo>
                  <a:pt x="34265" y="39363"/>
                  <a:pt x="33860" y="39433"/>
                  <a:pt x="33455" y="39477"/>
                </a:cubicBezTo>
                <a:cubicBezTo>
                  <a:pt x="33165" y="38887"/>
                  <a:pt x="32830" y="38262"/>
                  <a:pt x="32540" y="37637"/>
                </a:cubicBezTo>
                <a:cubicBezTo>
                  <a:pt x="32786" y="37637"/>
                  <a:pt x="33029" y="37621"/>
                  <a:pt x="33273" y="37621"/>
                </a:cubicBezTo>
                <a:close/>
                <a:moveTo>
                  <a:pt x="24942" y="36941"/>
                </a:moveTo>
                <a:lnTo>
                  <a:pt x="24942" y="36941"/>
                </a:lnTo>
                <a:cubicBezTo>
                  <a:pt x="25127" y="37012"/>
                  <a:pt x="25276" y="37091"/>
                  <a:pt x="25461" y="37162"/>
                </a:cubicBezTo>
                <a:cubicBezTo>
                  <a:pt x="25567" y="37972"/>
                  <a:pt x="25716" y="38817"/>
                  <a:pt x="25866" y="39618"/>
                </a:cubicBezTo>
                <a:cubicBezTo>
                  <a:pt x="25716" y="39547"/>
                  <a:pt x="25532" y="39477"/>
                  <a:pt x="25347" y="39398"/>
                </a:cubicBezTo>
                <a:cubicBezTo>
                  <a:pt x="25206" y="38553"/>
                  <a:pt x="25056" y="37751"/>
                  <a:pt x="24942" y="36941"/>
                </a:cubicBezTo>
                <a:close/>
                <a:moveTo>
                  <a:pt x="32504" y="37637"/>
                </a:moveTo>
                <a:cubicBezTo>
                  <a:pt x="32795" y="38262"/>
                  <a:pt x="33085" y="38887"/>
                  <a:pt x="33420" y="39512"/>
                </a:cubicBezTo>
                <a:cubicBezTo>
                  <a:pt x="33085" y="39547"/>
                  <a:pt x="32760" y="39583"/>
                  <a:pt x="32425" y="39653"/>
                </a:cubicBezTo>
                <a:cubicBezTo>
                  <a:pt x="32135" y="38993"/>
                  <a:pt x="31844" y="38333"/>
                  <a:pt x="31589" y="37672"/>
                </a:cubicBezTo>
                <a:cubicBezTo>
                  <a:pt x="31879" y="37637"/>
                  <a:pt x="32170" y="37637"/>
                  <a:pt x="32504" y="37637"/>
                </a:cubicBezTo>
                <a:close/>
                <a:moveTo>
                  <a:pt x="25532" y="37197"/>
                </a:moveTo>
                <a:lnTo>
                  <a:pt x="25532" y="37197"/>
                </a:lnTo>
                <a:cubicBezTo>
                  <a:pt x="25716" y="37232"/>
                  <a:pt x="25866" y="37311"/>
                  <a:pt x="26042" y="37346"/>
                </a:cubicBezTo>
                <a:cubicBezTo>
                  <a:pt x="26157" y="38192"/>
                  <a:pt x="26262" y="38993"/>
                  <a:pt x="26412" y="39803"/>
                </a:cubicBezTo>
                <a:cubicBezTo>
                  <a:pt x="26262" y="39768"/>
                  <a:pt x="26086" y="39697"/>
                  <a:pt x="25937" y="39653"/>
                </a:cubicBezTo>
                <a:cubicBezTo>
                  <a:pt x="25787" y="38817"/>
                  <a:pt x="25646" y="38007"/>
                  <a:pt x="25532" y="37197"/>
                </a:cubicBezTo>
                <a:close/>
                <a:moveTo>
                  <a:pt x="31509" y="37672"/>
                </a:moveTo>
                <a:cubicBezTo>
                  <a:pt x="31809" y="38333"/>
                  <a:pt x="32064" y="38993"/>
                  <a:pt x="32355" y="39653"/>
                </a:cubicBezTo>
                <a:cubicBezTo>
                  <a:pt x="32319" y="39653"/>
                  <a:pt x="32249" y="39697"/>
                  <a:pt x="32170" y="39697"/>
                </a:cubicBezTo>
                <a:cubicBezTo>
                  <a:pt x="31914" y="39732"/>
                  <a:pt x="31659" y="39768"/>
                  <a:pt x="31439" y="39803"/>
                </a:cubicBezTo>
                <a:cubicBezTo>
                  <a:pt x="31149" y="39142"/>
                  <a:pt x="30884" y="38412"/>
                  <a:pt x="30664" y="37716"/>
                </a:cubicBezTo>
                <a:cubicBezTo>
                  <a:pt x="30849" y="37716"/>
                  <a:pt x="31034" y="37716"/>
                  <a:pt x="31219" y="37672"/>
                </a:cubicBezTo>
                <a:close/>
                <a:moveTo>
                  <a:pt x="26121" y="37382"/>
                </a:moveTo>
                <a:cubicBezTo>
                  <a:pt x="26306" y="37417"/>
                  <a:pt x="26482" y="37496"/>
                  <a:pt x="26703" y="37531"/>
                </a:cubicBezTo>
                <a:cubicBezTo>
                  <a:pt x="26782" y="38333"/>
                  <a:pt x="26923" y="39142"/>
                  <a:pt x="27072" y="39952"/>
                </a:cubicBezTo>
                <a:cubicBezTo>
                  <a:pt x="26887" y="39917"/>
                  <a:pt x="26667" y="39873"/>
                  <a:pt x="26482" y="39838"/>
                </a:cubicBezTo>
                <a:cubicBezTo>
                  <a:pt x="26342" y="38993"/>
                  <a:pt x="26227" y="38192"/>
                  <a:pt x="26121" y="37382"/>
                </a:cubicBezTo>
                <a:close/>
                <a:moveTo>
                  <a:pt x="30594" y="37716"/>
                </a:moveTo>
                <a:cubicBezTo>
                  <a:pt x="30849" y="38447"/>
                  <a:pt x="31104" y="39142"/>
                  <a:pt x="31369" y="39803"/>
                </a:cubicBezTo>
                <a:cubicBezTo>
                  <a:pt x="30999" y="39873"/>
                  <a:pt x="30629" y="39917"/>
                  <a:pt x="30303" y="39952"/>
                </a:cubicBezTo>
                <a:cubicBezTo>
                  <a:pt x="30048" y="39257"/>
                  <a:pt x="29863" y="38517"/>
                  <a:pt x="29643" y="37751"/>
                </a:cubicBezTo>
                <a:cubicBezTo>
                  <a:pt x="29969" y="37751"/>
                  <a:pt x="30268" y="37751"/>
                  <a:pt x="30594" y="37716"/>
                </a:cubicBezTo>
                <a:close/>
                <a:moveTo>
                  <a:pt x="26747" y="37531"/>
                </a:moveTo>
                <a:cubicBezTo>
                  <a:pt x="27037" y="37602"/>
                  <a:pt x="27292" y="37637"/>
                  <a:pt x="27583" y="37672"/>
                </a:cubicBezTo>
                <a:cubicBezTo>
                  <a:pt x="27697" y="38482"/>
                  <a:pt x="27847" y="39292"/>
                  <a:pt x="28023" y="40058"/>
                </a:cubicBezTo>
                <a:cubicBezTo>
                  <a:pt x="27733" y="40058"/>
                  <a:pt x="27442" y="40023"/>
                  <a:pt x="27107" y="39988"/>
                </a:cubicBezTo>
                <a:cubicBezTo>
                  <a:pt x="26967" y="39178"/>
                  <a:pt x="26852" y="38333"/>
                  <a:pt x="26747" y="37531"/>
                </a:cubicBezTo>
                <a:close/>
                <a:moveTo>
                  <a:pt x="29564" y="37751"/>
                </a:moveTo>
                <a:cubicBezTo>
                  <a:pt x="29784" y="38517"/>
                  <a:pt x="30004" y="39257"/>
                  <a:pt x="30224" y="39988"/>
                </a:cubicBezTo>
                <a:cubicBezTo>
                  <a:pt x="29863" y="40023"/>
                  <a:pt x="29529" y="40058"/>
                  <a:pt x="29168" y="40058"/>
                </a:cubicBezTo>
                <a:cubicBezTo>
                  <a:pt x="28948" y="39292"/>
                  <a:pt x="28763" y="38517"/>
                  <a:pt x="28613" y="37751"/>
                </a:cubicBezTo>
                <a:close/>
                <a:moveTo>
                  <a:pt x="27627" y="37672"/>
                </a:moveTo>
                <a:lnTo>
                  <a:pt x="27627" y="37672"/>
                </a:lnTo>
                <a:cubicBezTo>
                  <a:pt x="27953" y="37716"/>
                  <a:pt x="28243" y="37716"/>
                  <a:pt x="28543" y="37751"/>
                </a:cubicBezTo>
                <a:cubicBezTo>
                  <a:pt x="28727" y="38517"/>
                  <a:pt x="28904" y="39327"/>
                  <a:pt x="29088" y="40058"/>
                </a:cubicBezTo>
                <a:cubicBezTo>
                  <a:pt x="28926" y="40076"/>
                  <a:pt x="28760" y="40084"/>
                  <a:pt x="28595" y="40084"/>
                </a:cubicBezTo>
                <a:cubicBezTo>
                  <a:pt x="28430" y="40084"/>
                  <a:pt x="28265" y="40076"/>
                  <a:pt x="28102" y="40058"/>
                </a:cubicBezTo>
                <a:cubicBezTo>
                  <a:pt x="27917" y="39292"/>
                  <a:pt x="27768" y="38482"/>
                  <a:pt x="27627" y="37672"/>
                </a:cubicBezTo>
                <a:close/>
                <a:moveTo>
                  <a:pt x="21790" y="37972"/>
                </a:moveTo>
                <a:cubicBezTo>
                  <a:pt x="21940" y="37972"/>
                  <a:pt x="22080" y="37972"/>
                  <a:pt x="22230" y="38007"/>
                </a:cubicBezTo>
                <a:cubicBezTo>
                  <a:pt x="22450" y="38887"/>
                  <a:pt x="22741" y="39768"/>
                  <a:pt x="23005" y="40613"/>
                </a:cubicBezTo>
                <a:lnTo>
                  <a:pt x="22485" y="40613"/>
                </a:lnTo>
                <a:cubicBezTo>
                  <a:pt x="22230" y="39732"/>
                  <a:pt x="21940" y="38852"/>
                  <a:pt x="21719" y="37972"/>
                </a:cubicBezTo>
                <a:close/>
                <a:moveTo>
                  <a:pt x="21394" y="37956"/>
                </a:moveTo>
                <a:cubicBezTo>
                  <a:pt x="21474" y="37956"/>
                  <a:pt x="21555" y="37960"/>
                  <a:pt x="21640" y="37972"/>
                </a:cubicBezTo>
                <a:cubicBezTo>
                  <a:pt x="21904" y="38852"/>
                  <a:pt x="22160" y="39732"/>
                  <a:pt x="22415" y="40613"/>
                </a:cubicBezTo>
                <a:lnTo>
                  <a:pt x="22380" y="40613"/>
                </a:lnTo>
                <a:cubicBezTo>
                  <a:pt x="22160" y="40648"/>
                  <a:pt x="21940" y="40648"/>
                  <a:pt x="21719" y="40683"/>
                </a:cubicBezTo>
                <a:cubicBezTo>
                  <a:pt x="21420" y="39768"/>
                  <a:pt x="21165" y="38887"/>
                  <a:pt x="20910" y="37972"/>
                </a:cubicBezTo>
                <a:cubicBezTo>
                  <a:pt x="21080" y="37972"/>
                  <a:pt x="21234" y="37956"/>
                  <a:pt x="21394" y="37956"/>
                </a:cubicBezTo>
                <a:close/>
                <a:moveTo>
                  <a:pt x="20874" y="37972"/>
                </a:moveTo>
                <a:cubicBezTo>
                  <a:pt x="21130" y="38887"/>
                  <a:pt x="21385" y="39803"/>
                  <a:pt x="21640" y="40683"/>
                </a:cubicBezTo>
                <a:cubicBezTo>
                  <a:pt x="21420" y="40683"/>
                  <a:pt x="21200" y="40718"/>
                  <a:pt x="21024" y="40718"/>
                </a:cubicBezTo>
                <a:cubicBezTo>
                  <a:pt x="20760" y="39838"/>
                  <a:pt x="20505" y="38958"/>
                  <a:pt x="20284" y="38042"/>
                </a:cubicBezTo>
                <a:cubicBezTo>
                  <a:pt x="20469" y="38007"/>
                  <a:pt x="20654" y="38007"/>
                  <a:pt x="20874" y="37972"/>
                </a:cubicBezTo>
                <a:close/>
                <a:moveTo>
                  <a:pt x="22265" y="38007"/>
                </a:moveTo>
                <a:cubicBezTo>
                  <a:pt x="22485" y="38042"/>
                  <a:pt x="22670" y="38077"/>
                  <a:pt x="22890" y="38156"/>
                </a:cubicBezTo>
                <a:cubicBezTo>
                  <a:pt x="23110" y="39037"/>
                  <a:pt x="23366" y="39917"/>
                  <a:pt x="23621" y="40754"/>
                </a:cubicBezTo>
                <a:cubicBezTo>
                  <a:pt x="23445" y="40683"/>
                  <a:pt x="23260" y="40648"/>
                  <a:pt x="23075" y="40648"/>
                </a:cubicBezTo>
                <a:cubicBezTo>
                  <a:pt x="22785" y="39768"/>
                  <a:pt x="22521" y="38887"/>
                  <a:pt x="22265" y="38007"/>
                </a:cubicBezTo>
                <a:close/>
                <a:moveTo>
                  <a:pt x="20214" y="38042"/>
                </a:moveTo>
                <a:cubicBezTo>
                  <a:pt x="20434" y="38958"/>
                  <a:pt x="20689" y="39873"/>
                  <a:pt x="20945" y="40754"/>
                </a:cubicBezTo>
                <a:cubicBezTo>
                  <a:pt x="20689" y="40754"/>
                  <a:pt x="20434" y="40798"/>
                  <a:pt x="20214" y="40833"/>
                </a:cubicBezTo>
                <a:cubicBezTo>
                  <a:pt x="19959" y="39952"/>
                  <a:pt x="19739" y="39037"/>
                  <a:pt x="19483" y="38112"/>
                </a:cubicBezTo>
                <a:cubicBezTo>
                  <a:pt x="19589" y="38112"/>
                  <a:pt x="19659" y="38112"/>
                  <a:pt x="19774" y="38077"/>
                </a:cubicBezTo>
                <a:cubicBezTo>
                  <a:pt x="19923" y="38077"/>
                  <a:pt x="20064" y="38077"/>
                  <a:pt x="20214" y="38042"/>
                </a:cubicBezTo>
                <a:close/>
                <a:moveTo>
                  <a:pt x="35876" y="39363"/>
                </a:moveTo>
                <a:cubicBezTo>
                  <a:pt x="36167" y="39363"/>
                  <a:pt x="36501" y="39363"/>
                  <a:pt x="36792" y="39398"/>
                </a:cubicBezTo>
                <a:cubicBezTo>
                  <a:pt x="37162" y="39917"/>
                  <a:pt x="37567" y="40428"/>
                  <a:pt x="37972" y="40903"/>
                </a:cubicBezTo>
                <a:cubicBezTo>
                  <a:pt x="37637" y="40868"/>
                  <a:pt x="37311" y="40868"/>
                  <a:pt x="36977" y="40868"/>
                </a:cubicBezTo>
                <a:cubicBezTo>
                  <a:pt x="36572" y="40393"/>
                  <a:pt x="36246" y="39873"/>
                  <a:pt x="35876" y="39363"/>
                </a:cubicBezTo>
                <a:close/>
                <a:moveTo>
                  <a:pt x="18709" y="38077"/>
                </a:moveTo>
                <a:lnTo>
                  <a:pt x="18709" y="38077"/>
                </a:lnTo>
                <a:cubicBezTo>
                  <a:pt x="18929" y="38112"/>
                  <a:pt x="19184" y="38112"/>
                  <a:pt x="19439" y="38112"/>
                </a:cubicBezTo>
                <a:cubicBezTo>
                  <a:pt x="19659" y="39037"/>
                  <a:pt x="19879" y="39952"/>
                  <a:pt x="20144" y="40833"/>
                </a:cubicBezTo>
                <a:cubicBezTo>
                  <a:pt x="19879" y="40868"/>
                  <a:pt x="19624" y="40903"/>
                  <a:pt x="19404" y="40938"/>
                </a:cubicBezTo>
                <a:cubicBezTo>
                  <a:pt x="19149" y="39988"/>
                  <a:pt x="18929" y="39037"/>
                  <a:pt x="18709" y="38077"/>
                </a:cubicBezTo>
                <a:close/>
                <a:moveTo>
                  <a:pt x="35806" y="39363"/>
                </a:moveTo>
                <a:cubicBezTo>
                  <a:pt x="36167" y="39873"/>
                  <a:pt x="36537" y="40393"/>
                  <a:pt x="36906" y="40868"/>
                </a:cubicBezTo>
                <a:cubicBezTo>
                  <a:pt x="36501" y="40868"/>
                  <a:pt x="36132" y="40903"/>
                  <a:pt x="35727" y="40938"/>
                </a:cubicBezTo>
                <a:cubicBezTo>
                  <a:pt x="35401" y="40428"/>
                  <a:pt x="35066" y="39917"/>
                  <a:pt x="34741" y="39398"/>
                </a:cubicBezTo>
                <a:cubicBezTo>
                  <a:pt x="35110" y="39363"/>
                  <a:pt x="35436" y="39363"/>
                  <a:pt x="35806" y="39363"/>
                </a:cubicBezTo>
                <a:close/>
                <a:moveTo>
                  <a:pt x="22961" y="38156"/>
                </a:moveTo>
                <a:lnTo>
                  <a:pt x="22961" y="38156"/>
                </a:lnTo>
                <a:cubicBezTo>
                  <a:pt x="23110" y="38227"/>
                  <a:pt x="23295" y="38297"/>
                  <a:pt x="23445" y="38377"/>
                </a:cubicBezTo>
                <a:cubicBezTo>
                  <a:pt x="23700" y="39257"/>
                  <a:pt x="23920" y="40093"/>
                  <a:pt x="24176" y="40974"/>
                </a:cubicBezTo>
                <a:cubicBezTo>
                  <a:pt x="24026" y="40868"/>
                  <a:pt x="23841" y="40833"/>
                  <a:pt x="23700" y="40754"/>
                </a:cubicBezTo>
                <a:cubicBezTo>
                  <a:pt x="23445" y="39917"/>
                  <a:pt x="23181" y="39072"/>
                  <a:pt x="22961" y="38156"/>
                </a:cubicBezTo>
                <a:close/>
                <a:moveTo>
                  <a:pt x="36871" y="39398"/>
                </a:moveTo>
                <a:lnTo>
                  <a:pt x="36871" y="39398"/>
                </a:lnTo>
                <a:cubicBezTo>
                  <a:pt x="37091" y="39433"/>
                  <a:pt x="37311" y="39477"/>
                  <a:pt x="37531" y="39512"/>
                </a:cubicBezTo>
                <a:cubicBezTo>
                  <a:pt x="37892" y="40023"/>
                  <a:pt x="38297" y="40533"/>
                  <a:pt x="38702" y="41018"/>
                </a:cubicBezTo>
                <a:cubicBezTo>
                  <a:pt x="38482" y="40974"/>
                  <a:pt x="38262" y="40938"/>
                  <a:pt x="38042" y="40903"/>
                </a:cubicBezTo>
                <a:cubicBezTo>
                  <a:pt x="37637" y="40428"/>
                  <a:pt x="37232" y="39917"/>
                  <a:pt x="36871" y="39398"/>
                </a:cubicBezTo>
                <a:close/>
                <a:moveTo>
                  <a:pt x="17943" y="38042"/>
                </a:moveTo>
                <a:cubicBezTo>
                  <a:pt x="18163" y="38042"/>
                  <a:pt x="18383" y="38077"/>
                  <a:pt x="18638" y="38077"/>
                </a:cubicBezTo>
                <a:cubicBezTo>
                  <a:pt x="18858" y="39037"/>
                  <a:pt x="19078" y="39988"/>
                  <a:pt x="19334" y="40938"/>
                </a:cubicBezTo>
                <a:cubicBezTo>
                  <a:pt x="19078" y="40974"/>
                  <a:pt x="18858" y="41018"/>
                  <a:pt x="18638" y="41053"/>
                </a:cubicBezTo>
                <a:cubicBezTo>
                  <a:pt x="18383" y="40058"/>
                  <a:pt x="18163" y="39072"/>
                  <a:pt x="17943" y="38042"/>
                </a:cubicBezTo>
                <a:close/>
                <a:moveTo>
                  <a:pt x="34670" y="39398"/>
                </a:moveTo>
                <a:cubicBezTo>
                  <a:pt x="34996" y="39917"/>
                  <a:pt x="35330" y="40428"/>
                  <a:pt x="35691" y="40938"/>
                </a:cubicBezTo>
                <a:cubicBezTo>
                  <a:pt x="35251" y="41018"/>
                  <a:pt x="34811" y="41053"/>
                  <a:pt x="34371" y="41123"/>
                </a:cubicBezTo>
                <a:cubicBezTo>
                  <a:pt x="34080" y="40613"/>
                  <a:pt x="33790" y="40093"/>
                  <a:pt x="33490" y="39547"/>
                </a:cubicBezTo>
                <a:cubicBezTo>
                  <a:pt x="33895" y="39477"/>
                  <a:pt x="34300" y="39433"/>
                  <a:pt x="34670" y="39398"/>
                </a:cubicBezTo>
                <a:close/>
                <a:moveTo>
                  <a:pt x="17863" y="38042"/>
                </a:moveTo>
                <a:cubicBezTo>
                  <a:pt x="18083" y="39072"/>
                  <a:pt x="18304" y="40058"/>
                  <a:pt x="18559" y="41088"/>
                </a:cubicBezTo>
                <a:lnTo>
                  <a:pt x="18418" y="41088"/>
                </a:lnTo>
                <a:cubicBezTo>
                  <a:pt x="18304" y="41123"/>
                  <a:pt x="18198" y="41123"/>
                  <a:pt x="18048" y="41159"/>
                </a:cubicBezTo>
                <a:cubicBezTo>
                  <a:pt x="17828" y="40173"/>
                  <a:pt x="17608" y="39142"/>
                  <a:pt x="17388" y="38077"/>
                </a:cubicBezTo>
                <a:lnTo>
                  <a:pt x="17828" y="38077"/>
                </a:lnTo>
                <a:cubicBezTo>
                  <a:pt x="17828" y="38042"/>
                  <a:pt x="17863" y="38042"/>
                  <a:pt x="17863" y="38042"/>
                </a:cubicBezTo>
                <a:close/>
                <a:moveTo>
                  <a:pt x="23515" y="38412"/>
                </a:moveTo>
                <a:lnTo>
                  <a:pt x="23515" y="38412"/>
                </a:lnTo>
                <a:cubicBezTo>
                  <a:pt x="23700" y="38482"/>
                  <a:pt x="23841" y="38553"/>
                  <a:pt x="23991" y="38632"/>
                </a:cubicBezTo>
                <a:cubicBezTo>
                  <a:pt x="24211" y="39547"/>
                  <a:pt x="24466" y="40393"/>
                  <a:pt x="24722" y="41238"/>
                </a:cubicBezTo>
                <a:cubicBezTo>
                  <a:pt x="24581" y="41159"/>
                  <a:pt x="24396" y="41053"/>
                  <a:pt x="24246" y="40974"/>
                </a:cubicBezTo>
                <a:cubicBezTo>
                  <a:pt x="23991" y="40137"/>
                  <a:pt x="23771" y="39292"/>
                  <a:pt x="23515" y="38412"/>
                </a:cubicBezTo>
                <a:close/>
                <a:moveTo>
                  <a:pt x="17353" y="38077"/>
                </a:moveTo>
                <a:cubicBezTo>
                  <a:pt x="17573" y="39142"/>
                  <a:pt x="17793" y="40173"/>
                  <a:pt x="18013" y="41159"/>
                </a:cubicBezTo>
                <a:cubicBezTo>
                  <a:pt x="17793" y="41194"/>
                  <a:pt x="17608" y="41238"/>
                  <a:pt x="17423" y="41273"/>
                </a:cubicBezTo>
                <a:cubicBezTo>
                  <a:pt x="17203" y="40243"/>
                  <a:pt x="16983" y="39178"/>
                  <a:pt x="16763" y="38156"/>
                </a:cubicBezTo>
                <a:cubicBezTo>
                  <a:pt x="16948" y="38112"/>
                  <a:pt x="17168" y="38112"/>
                  <a:pt x="17353" y="38077"/>
                </a:cubicBezTo>
                <a:close/>
                <a:moveTo>
                  <a:pt x="33420" y="39547"/>
                </a:moveTo>
                <a:cubicBezTo>
                  <a:pt x="33710" y="40093"/>
                  <a:pt x="34010" y="40613"/>
                  <a:pt x="34300" y="41159"/>
                </a:cubicBezTo>
                <a:cubicBezTo>
                  <a:pt x="33966" y="41194"/>
                  <a:pt x="33605" y="41273"/>
                  <a:pt x="33270" y="41343"/>
                </a:cubicBezTo>
                <a:cubicBezTo>
                  <a:pt x="32980" y="40833"/>
                  <a:pt x="32724" y="40278"/>
                  <a:pt x="32469" y="39697"/>
                </a:cubicBezTo>
                <a:cubicBezTo>
                  <a:pt x="32795" y="39653"/>
                  <a:pt x="33085" y="39583"/>
                  <a:pt x="33420" y="39547"/>
                </a:cubicBezTo>
                <a:close/>
                <a:moveTo>
                  <a:pt x="16728" y="38156"/>
                </a:moveTo>
                <a:cubicBezTo>
                  <a:pt x="16913" y="39213"/>
                  <a:pt x="17133" y="40243"/>
                  <a:pt x="17353" y="41273"/>
                </a:cubicBezTo>
                <a:cubicBezTo>
                  <a:pt x="17097" y="41343"/>
                  <a:pt x="16842" y="41379"/>
                  <a:pt x="16578" y="41414"/>
                </a:cubicBezTo>
                <a:cubicBezTo>
                  <a:pt x="16358" y="40357"/>
                  <a:pt x="16182" y="39292"/>
                  <a:pt x="15962" y="38227"/>
                </a:cubicBezTo>
                <a:cubicBezTo>
                  <a:pt x="16217" y="38192"/>
                  <a:pt x="16472" y="38156"/>
                  <a:pt x="16728" y="38156"/>
                </a:cubicBezTo>
                <a:close/>
                <a:moveTo>
                  <a:pt x="24061" y="38667"/>
                </a:moveTo>
                <a:lnTo>
                  <a:pt x="24061" y="38667"/>
                </a:lnTo>
                <a:cubicBezTo>
                  <a:pt x="24211" y="38737"/>
                  <a:pt x="24361" y="38852"/>
                  <a:pt x="24502" y="38922"/>
                </a:cubicBezTo>
                <a:cubicBezTo>
                  <a:pt x="24722" y="39838"/>
                  <a:pt x="24942" y="40683"/>
                  <a:pt x="25206" y="41493"/>
                </a:cubicBezTo>
                <a:lnTo>
                  <a:pt x="25127" y="41493"/>
                </a:lnTo>
                <a:cubicBezTo>
                  <a:pt x="25021" y="41414"/>
                  <a:pt x="24907" y="41343"/>
                  <a:pt x="24801" y="41273"/>
                </a:cubicBezTo>
                <a:cubicBezTo>
                  <a:pt x="24546" y="40428"/>
                  <a:pt x="24281" y="39583"/>
                  <a:pt x="24061" y="38667"/>
                </a:cubicBezTo>
                <a:close/>
                <a:moveTo>
                  <a:pt x="15918" y="38227"/>
                </a:moveTo>
                <a:cubicBezTo>
                  <a:pt x="16103" y="39292"/>
                  <a:pt x="16323" y="40357"/>
                  <a:pt x="16543" y="41458"/>
                </a:cubicBezTo>
                <a:cubicBezTo>
                  <a:pt x="16287" y="41493"/>
                  <a:pt x="16032" y="41528"/>
                  <a:pt x="15812" y="41599"/>
                </a:cubicBezTo>
                <a:cubicBezTo>
                  <a:pt x="15592" y="40498"/>
                  <a:pt x="15372" y="39398"/>
                  <a:pt x="15187" y="38297"/>
                </a:cubicBezTo>
                <a:cubicBezTo>
                  <a:pt x="15407" y="38262"/>
                  <a:pt x="15662" y="38227"/>
                  <a:pt x="15918" y="38227"/>
                </a:cubicBezTo>
                <a:close/>
                <a:moveTo>
                  <a:pt x="32390" y="39697"/>
                </a:moveTo>
                <a:cubicBezTo>
                  <a:pt x="32645" y="40278"/>
                  <a:pt x="32945" y="40833"/>
                  <a:pt x="33200" y="41379"/>
                </a:cubicBezTo>
                <a:cubicBezTo>
                  <a:pt x="32865" y="41458"/>
                  <a:pt x="32540" y="41528"/>
                  <a:pt x="32205" y="41599"/>
                </a:cubicBezTo>
                <a:cubicBezTo>
                  <a:pt x="31914" y="41018"/>
                  <a:pt x="31659" y="40463"/>
                  <a:pt x="31439" y="39873"/>
                </a:cubicBezTo>
                <a:cubicBezTo>
                  <a:pt x="31694" y="39838"/>
                  <a:pt x="31950" y="39768"/>
                  <a:pt x="32170" y="39732"/>
                </a:cubicBezTo>
                <a:cubicBezTo>
                  <a:pt x="32249" y="39732"/>
                  <a:pt x="32319" y="39732"/>
                  <a:pt x="32390" y="39697"/>
                </a:cubicBezTo>
                <a:close/>
                <a:moveTo>
                  <a:pt x="15117" y="38297"/>
                </a:moveTo>
                <a:cubicBezTo>
                  <a:pt x="15301" y="39398"/>
                  <a:pt x="15521" y="40498"/>
                  <a:pt x="15742" y="41599"/>
                </a:cubicBezTo>
                <a:cubicBezTo>
                  <a:pt x="15627" y="41599"/>
                  <a:pt x="15521" y="41634"/>
                  <a:pt x="15442" y="41634"/>
                </a:cubicBezTo>
                <a:cubicBezTo>
                  <a:pt x="15442" y="41634"/>
                  <a:pt x="15407" y="41634"/>
                  <a:pt x="15407" y="41678"/>
                </a:cubicBezTo>
                <a:cubicBezTo>
                  <a:pt x="15222" y="40533"/>
                  <a:pt x="15081" y="39433"/>
                  <a:pt x="14896" y="38333"/>
                </a:cubicBezTo>
                <a:cubicBezTo>
                  <a:pt x="14967" y="38297"/>
                  <a:pt x="15037" y="38297"/>
                  <a:pt x="15117" y="38297"/>
                </a:cubicBezTo>
                <a:close/>
                <a:moveTo>
                  <a:pt x="14861" y="38333"/>
                </a:moveTo>
                <a:cubicBezTo>
                  <a:pt x="15002" y="39433"/>
                  <a:pt x="15187" y="40578"/>
                  <a:pt x="15372" y="41678"/>
                </a:cubicBezTo>
                <a:cubicBezTo>
                  <a:pt x="15222" y="41713"/>
                  <a:pt x="15081" y="41713"/>
                  <a:pt x="14932" y="41748"/>
                </a:cubicBezTo>
                <a:cubicBezTo>
                  <a:pt x="14747" y="40613"/>
                  <a:pt x="14562" y="39477"/>
                  <a:pt x="14421" y="38377"/>
                </a:cubicBezTo>
                <a:cubicBezTo>
                  <a:pt x="14527" y="38377"/>
                  <a:pt x="14597" y="38333"/>
                  <a:pt x="14712" y="38333"/>
                </a:cubicBezTo>
                <a:close/>
                <a:moveTo>
                  <a:pt x="24581" y="38958"/>
                </a:moveTo>
                <a:cubicBezTo>
                  <a:pt x="24651" y="39037"/>
                  <a:pt x="24766" y="39072"/>
                  <a:pt x="24836" y="39142"/>
                </a:cubicBezTo>
                <a:cubicBezTo>
                  <a:pt x="24871" y="39178"/>
                  <a:pt x="24942" y="39213"/>
                  <a:pt x="24986" y="39257"/>
                </a:cubicBezTo>
                <a:cubicBezTo>
                  <a:pt x="25162" y="40058"/>
                  <a:pt x="25382" y="40903"/>
                  <a:pt x="25646" y="41784"/>
                </a:cubicBezTo>
                <a:cubicBezTo>
                  <a:pt x="25496" y="41713"/>
                  <a:pt x="25382" y="41634"/>
                  <a:pt x="25241" y="41564"/>
                </a:cubicBezTo>
                <a:cubicBezTo>
                  <a:pt x="25021" y="40718"/>
                  <a:pt x="24801" y="39873"/>
                  <a:pt x="24581" y="38958"/>
                </a:cubicBezTo>
                <a:close/>
                <a:moveTo>
                  <a:pt x="31404" y="39873"/>
                </a:moveTo>
                <a:cubicBezTo>
                  <a:pt x="31624" y="40463"/>
                  <a:pt x="31879" y="41053"/>
                  <a:pt x="32135" y="41599"/>
                </a:cubicBezTo>
                <a:cubicBezTo>
                  <a:pt x="32064" y="41599"/>
                  <a:pt x="32029" y="41634"/>
                  <a:pt x="31950" y="41634"/>
                </a:cubicBezTo>
                <a:cubicBezTo>
                  <a:pt x="31624" y="41713"/>
                  <a:pt x="31289" y="41784"/>
                  <a:pt x="30999" y="41854"/>
                </a:cubicBezTo>
                <a:cubicBezTo>
                  <a:pt x="30744" y="41273"/>
                  <a:pt x="30523" y="40648"/>
                  <a:pt x="30303" y="40023"/>
                </a:cubicBezTo>
                <a:cubicBezTo>
                  <a:pt x="30664" y="39988"/>
                  <a:pt x="31034" y="39917"/>
                  <a:pt x="31404" y="39873"/>
                </a:cubicBezTo>
                <a:close/>
                <a:moveTo>
                  <a:pt x="14342" y="38377"/>
                </a:moveTo>
                <a:cubicBezTo>
                  <a:pt x="14527" y="39512"/>
                  <a:pt x="14676" y="40613"/>
                  <a:pt x="14861" y="41748"/>
                </a:cubicBezTo>
                <a:cubicBezTo>
                  <a:pt x="14597" y="41819"/>
                  <a:pt x="14377" y="41854"/>
                  <a:pt x="14122" y="41898"/>
                </a:cubicBezTo>
                <a:cubicBezTo>
                  <a:pt x="13937" y="40754"/>
                  <a:pt x="13761" y="39618"/>
                  <a:pt x="13611" y="38447"/>
                </a:cubicBezTo>
                <a:cubicBezTo>
                  <a:pt x="13866" y="38412"/>
                  <a:pt x="14086" y="38412"/>
                  <a:pt x="14342" y="38377"/>
                </a:cubicBezTo>
                <a:close/>
                <a:moveTo>
                  <a:pt x="25056" y="39292"/>
                </a:moveTo>
                <a:cubicBezTo>
                  <a:pt x="25127" y="39327"/>
                  <a:pt x="25241" y="39398"/>
                  <a:pt x="25311" y="39433"/>
                </a:cubicBezTo>
                <a:cubicBezTo>
                  <a:pt x="25496" y="40243"/>
                  <a:pt x="25681" y="41088"/>
                  <a:pt x="25901" y="41898"/>
                </a:cubicBezTo>
                <a:cubicBezTo>
                  <a:pt x="25866" y="41898"/>
                  <a:pt x="25787" y="41854"/>
                  <a:pt x="25752" y="41819"/>
                </a:cubicBezTo>
                <a:lnTo>
                  <a:pt x="25716" y="41819"/>
                </a:lnTo>
                <a:cubicBezTo>
                  <a:pt x="25461" y="40974"/>
                  <a:pt x="25241" y="40137"/>
                  <a:pt x="25056" y="39292"/>
                </a:cubicBezTo>
                <a:close/>
                <a:moveTo>
                  <a:pt x="35" y="37452"/>
                </a:moveTo>
                <a:cubicBezTo>
                  <a:pt x="291" y="37496"/>
                  <a:pt x="555" y="37531"/>
                  <a:pt x="810" y="37567"/>
                </a:cubicBezTo>
                <a:cubicBezTo>
                  <a:pt x="845" y="39037"/>
                  <a:pt x="845" y="40498"/>
                  <a:pt x="881" y="41969"/>
                </a:cubicBezTo>
                <a:cubicBezTo>
                  <a:pt x="625" y="41933"/>
                  <a:pt x="335" y="41898"/>
                  <a:pt x="71" y="41898"/>
                </a:cubicBezTo>
                <a:cubicBezTo>
                  <a:pt x="71" y="40428"/>
                  <a:pt x="35" y="38922"/>
                  <a:pt x="35" y="37452"/>
                </a:cubicBezTo>
                <a:close/>
                <a:moveTo>
                  <a:pt x="881" y="37567"/>
                </a:moveTo>
                <a:lnTo>
                  <a:pt x="881" y="37567"/>
                </a:lnTo>
                <a:cubicBezTo>
                  <a:pt x="1101" y="37602"/>
                  <a:pt x="1356" y="37637"/>
                  <a:pt x="1611" y="37672"/>
                </a:cubicBezTo>
                <a:cubicBezTo>
                  <a:pt x="1655" y="39142"/>
                  <a:pt x="1690" y="40578"/>
                  <a:pt x="1726" y="42074"/>
                </a:cubicBezTo>
                <a:cubicBezTo>
                  <a:pt x="1470" y="42039"/>
                  <a:pt x="1215" y="42004"/>
                  <a:pt x="916" y="41969"/>
                </a:cubicBezTo>
                <a:cubicBezTo>
                  <a:pt x="916" y="40498"/>
                  <a:pt x="881" y="39037"/>
                  <a:pt x="881" y="37567"/>
                </a:cubicBezTo>
                <a:close/>
                <a:moveTo>
                  <a:pt x="13541" y="38447"/>
                </a:moveTo>
                <a:cubicBezTo>
                  <a:pt x="13717" y="39618"/>
                  <a:pt x="13866" y="40754"/>
                  <a:pt x="14051" y="41933"/>
                </a:cubicBezTo>
                <a:cubicBezTo>
                  <a:pt x="13796" y="41969"/>
                  <a:pt x="13541" y="42004"/>
                  <a:pt x="13276" y="42074"/>
                </a:cubicBezTo>
                <a:cubicBezTo>
                  <a:pt x="13100" y="40903"/>
                  <a:pt x="12916" y="39697"/>
                  <a:pt x="12766" y="38517"/>
                </a:cubicBezTo>
                <a:cubicBezTo>
                  <a:pt x="13021" y="38517"/>
                  <a:pt x="13276" y="38482"/>
                  <a:pt x="13541" y="38447"/>
                </a:cubicBezTo>
                <a:close/>
                <a:moveTo>
                  <a:pt x="30268" y="40023"/>
                </a:moveTo>
                <a:cubicBezTo>
                  <a:pt x="30444" y="40648"/>
                  <a:pt x="30664" y="41273"/>
                  <a:pt x="30928" y="41854"/>
                </a:cubicBezTo>
                <a:cubicBezTo>
                  <a:pt x="30594" y="41933"/>
                  <a:pt x="30268" y="42004"/>
                  <a:pt x="29934" y="42074"/>
                </a:cubicBezTo>
                <a:cubicBezTo>
                  <a:pt x="29898" y="42074"/>
                  <a:pt x="29863" y="42074"/>
                  <a:pt x="29784" y="42118"/>
                </a:cubicBezTo>
                <a:cubicBezTo>
                  <a:pt x="29564" y="41458"/>
                  <a:pt x="29344" y="40798"/>
                  <a:pt x="29168" y="40137"/>
                </a:cubicBezTo>
                <a:cubicBezTo>
                  <a:pt x="29529" y="40093"/>
                  <a:pt x="29898" y="40058"/>
                  <a:pt x="30268" y="40023"/>
                </a:cubicBezTo>
                <a:close/>
                <a:moveTo>
                  <a:pt x="1690" y="37672"/>
                </a:moveTo>
                <a:cubicBezTo>
                  <a:pt x="1946" y="37716"/>
                  <a:pt x="2201" y="37787"/>
                  <a:pt x="2456" y="37822"/>
                </a:cubicBezTo>
                <a:cubicBezTo>
                  <a:pt x="2492" y="39257"/>
                  <a:pt x="2536" y="40718"/>
                  <a:pt x="2571" y="42153"/>
                </a:cubicBezTo>
                <a:cubicBezTo>
                  <a:pt x="2316" y="42118"/>
                  <a:pt x="2051" y="42118"/>
                  <a:pt x="1796" y="42074"/>
                </a:cubicBezTo>
                <a:cubicBezTo>
                  <a:pt x="1761" y="40613"/>
                  <a:pt x="1726" y="39142"/>
                  <a:pt x="1690" y="37672"/>
                </a:cubicBezTo>
                <a:close/>
                <a:moveTo>
                  <a:pt x="25382" y="39477"/>
                </a:moveTo>
                <a:lnTo>
                  <a:pt x="25382" y="39477"/>
                </a:lnTo>
                <a:cubicBezTo>
                  <a:pt x="25532" y="39547"/>
                  <a:pt x="25716" y="39618"/>
                  <a:pt x="25901" y="39697"/>
                </a:cubicBezTo>
                <a:cubicBezTo>
                  <a:pt x="26042" y="40498"/>
                  <a:pt x="26227" y="41343"/>
                  <a:pt x="26447" y="42153"/>
                </a:cubicBezTo>
                <a:cubicBezTo>
                  <a:pt x="26306" y="42074"/>
                  <a:pt x="26121" y="42039"/>
                  <a:pt x="25972" y="41933"/>
                </a:cubicBezTo>
                <a:cubicBezTo>
                  <a:pt x="25752" y="41123"/>
                  <a:pt x="25532" y="40278"/>
                  <a:pt x="25382" y="39477"/>
                </a:cubicBezTo>
                <a:close/>
                <a:moveTo>
                  <a:pt x="12695" y="38517"/>
                </a:moveTo>
                <a:cubicBezTo>
                  <a:pt x="12880" y="39732"/>
                  <a:pt x="13056" y="40903"/>
                  <a:pt x="13206" y="42074"/>
                </a:cubicBezTo>
                <a:cubicBezTo>
                  <a:pt x="12951" y="42118"/>
                  <a:pt x="12731" y="42153"/>
                  <a:pt x="12475" y="42189"/>
                </a:cubicBezTo>
                <a:cubicBezTo>
                  <a:pt x="12290" y="41018"/>
                  <a:pt x="12141" y="39803"/>
                  <a:pt x="11956" y="38597"/>
                </a:cubicBezTo>
                <a:cubicBezTo>
                  <a:pt x="12220" y="38553"/>
                  <a:pt x="12475" y="38553"/>
                  <a:pt x="12695" y="38517"/>
                </a:cubicBezTo>
                <a:close/>
                <a:moveTo>
                  <a:pt x="2492" y="37822"/>
                </a:moveTo>
                <a:lnTo>
                  <a:pt x="2492" y="37822"/>
                </a:lnTo>
                <a:cubicBezTo>
                  <a:pt x="2756" y="37857"/>
                  <a:pt x="3011" y="37892"/>
                  <a:pt x="3266" y="37972"/>
                </a:cubicBezTo>
                <a:cubicBezTo>
                  <a:pt x="3302" y="39398"/>
                  <a:pt x="3372" y="40833"/>
                  <a:pt x="3416" y="42259"/>
                </a:cubicBezTo>
                <a:cubicBezTo>
                  <a:pt x="3196" y="42224"/>
                  <a:pt x="2932" y="42224"/>
                  <a:pt x="2712" y="42189"/>
                </a:cubicBezTo>
                <a:lnTo>
                  <a:pt x="2641" y="42189"/>
                </a:lnTo>
                <a:cubicBezTo>
                  <a:pt x="2571" y="40718"/>
                  <a:pt x="2536" y="39292"/>
                  <a:pt x="2492" y="37822"/>
                </a:cubicBezTo>
                <a:close/>
                <a:moveTo>
                  <a:pt x="25937" y="39697"/>
                </a:moveTo>
                <a:cubicBezTo>
                  <a:pt x="26121" y="39768"/>
                  <a:pt x="26262" y="39838"/>
                  <a:pt x="26447" y="39873"/>
                </a:cubicBezTo>
                <a:cubicBezTo>
                  <a:pt x="26597" y="40683"/>
                  <a:pt x="26782" y="41493"/>
                  <a:pt x="27002" y="42259"/>
                </a:cubicBezTo>
                <a:cubicBezTo>
                  <a:pt x="26817" y="42259"/>
                  <a:pt x="26667" y="42224"/>
                  <a:pt x="26526" y="42153"/>
                </a:cubicBezTo>
                <a:cubicBezTo>
                  <a:pt x="26306" y="41343"/>
                  <a:pt x="26121" y="40533"/>
                  <a:pt x="25937" y="39697"/>
                </a:cubicBezTo>
                <a:close/>
                <a:moveTo>
                  <a:pt x="29124" y="40137"/>
                </a:moveTo>
                <a:cubicBezTo>
                  <a:pt x="29308" y="40798"/>
                  <a:pt x="29493" y="41458"/>
                  <a:pt x="29749" y="42118"/>
                </a:cubicBezTo>
                <a:cubicBezTo>
                  <a:pt x="29388" y="42189"/>
                  <a:pt x="29018" y="42224"/>
                  <a:pt x="28683" y="42294"/>
                </a:cubicBezTo>
                <a:cubicBezTo>
                  <a:pt x="28463" y="41599"/>
                  <a:pt x="28243" y="40868"/>
                  <a:pt x="28102" y="40137"/>
                </a:cubicBezTo>
                <a:close/>
                <a:moveTo>
                  <a:pt x="11921" y="38597"/>
                </a:moveTo>
                <a:cubicBezTo>
                  <a:pt x="12070" y="39803"/>
                  <a:pt x="12255" y="41018"/>
                  <a:pt x="12396" y="42224"/>
                </a:cubicBezTo>
                <a:cubicBezTo>
                  <a:pt x="12141" y="42259"/>
                  <a:pt x="11885" y="42294"/>
                  <a:pt x="11630" y="42338"/>
                </a:cubicBezTo>
                <a:cubicBezTo>
                  <a:pt x="11480" y="41123"/>
                  <a:pt x="11296" y="39873"/>
                  <a:pt x="11155" y="38632"/>
                </a:cubicBezTo>
                <a:cubicBezTo>
                  <a:pt x="11410" y="38632"/>
                  <a:pt x="11665" y="38597"/>
                  <a:pt x="11921" y="38597"/>
                </a:cubicBezTo>
                <a:close/>
                <a:moveTo>
                  <a:pt x="26482" y="39873"/>
                </a:moveTo>
                <a:lnTo>
                  <a:pt x="26482" y="39873"/>
                </a:lnTo>
                <a:cubicBezTo>
                  <a:pt x="26703" y="39952"/>
                  <a:pt x="26887" y="39988"/>
                  <a:pt x="27072" y="40023"/>
                </a:cubicBezTo>
                <a:cubicBezTo>
                  <a:pt x="27222" y="40798"/>
                  <a:pt x="27407" y="41564"/>
                  <a:pt x="27627" y="42338"/>
                </a:cubicBezTo>
                <a:cubicBezTo>
                  <a:pt x="27442" y="42338"/>
                  <a:pt x="27257" y="42338"/>
                  <a:pt x="27037" y="42294"/>
                </a:cubicBezTo>
                <a:cubicBezTo>
                  <a:pt x="26817" y="41493"/>
                  <a:pt x="26667" y="40683"/>
                  <a:pt x="26482" y="39873"/>
                </a:cubicBezTo>
                <a:close/>
                <a:moveTo>
                  <a:pt x="27143" y="40023"/>
                </a:moveTo>
                <a:lnTo>
                  <a:pt x="27143" y="40023"/>
                </a:lnTo>
                <a:cubicBezTo>
                  <a:pt x="27442" y="40093"/>
                  <a:pt x="27733" y="40093"/>
                  <a:pt x="28023" y="40137"/>
                </a:cubicBezTo>
                <a:cubicBezTo>
                  <a:pt x="28208" y="40868"/>
                  <a:pt x="28393" y="41599"/>
                  <a:pt x="28613" y="42294"/>
                </a:cubicBezTo>
                <a:cubicBezTo>
                  <a:pt x="28322" y="42338"/>
                  <a:pt x="27988" y="42338"/>
                  <a:pt x="27697" y="42338"/>
                </a:cubicBezTo>
                <a:cubicBezTo>
                  <a:pt x="27477" y="41599"/>
                  <a:pt x="27292" y="40798"/>
                  <a:pt x="27143" y="40023"/>
                </a:cubicBezTo>
                <a:close/>
                <a:moveTo>
                  <a:pt x="3302" y="37972"/>
                </a:moveTo>
                <a:cubicBezTo>
                  <a:pt x="3337" y="37972"/>
                  <a:pt x="3372" y="37972"/>
                  <a:pt x="3416" y="38007"/>
                </a:cubicBezTo>
                <a:cubicBezTo>
                  <a:pt x="3636" y="38042"/>
                  <a:pt x="3856" y="38077"/>
                  <a:pt x="4076" y="38112"/>
                </a:cubicBezTo>
                <a:cubicBezTo>
                  <a:pt x="4147" y="39512"/>
                  <a:pt x="4182" y="40938"/>
                  <a:pt x="4252" y="42374"/>
                </a:cubicBezTo>
                <a:cubicBezTo>
                  <a:pt x="3997" y="42338"/>
                  <a:pt x="3742" y="42294"/>
                  <a:pt x="3486" y="42259"/>
                </a:cubicBezTo>
                <a:cubicBezTo>
                  <a:pt x="3416" y="40868"/>
                  <a:pt x="3372" y="39398"/>
                  <a:pt x="3302" y="37972"/>
                </a:cubicBezTo>
                <a:close/>
                <a:moveTo>
                  <a:pt x="4147" y="38112"/>
                </a:moveTo>
                <a:cubicBezTo>
                  <a:pt x="4367" y="38156"/>
                  <a:pt x="4622" y="38192"/>
                  <a:pt x="4878" y="38227"/>
                </a:cubicBezTo>
                <a:cubicBezTo>
                  <a:pt x="4957" y="39653"/>
                  <a:pt x="5027" y="41088"/>
                  <a:pt x="5098" y="42444"/>
                </a:cubicBezTo>
                <a:cubicBezTo>
                  <a:pt x="4842" y="42444"/>
                  <a:pt x="4587" y="42409"/>
                  <a:pt x="4332" y="42374"/>
                </a:cubicBezTo>
                <a:cubicBezTo>
                  <a:pt x="4252" y="40938"/>
                  <a:pt x="4182" y="39512"/>
                  <a:pt x="4147" y="38112"/>
                </a:cubicBezTo>
                <a:close/>
                <a:moveTo>
                  <a:pt x="11075" y="38632"/>
                </a:moveTo>
                <a:cubicBezTo>
                  <a:pt x="11260" y="39873"/>
                  <a:pt x="11410" y="41123"/>
                  <a:pt x="11595" y="42338"/>
                </a:cubicBezTo>
                <a:cubicBezTo>
                  <a:pt x="11340" y="42374"/>
                  <a:pt x="11075" y="42409"/>
                  <a:pt x="10820" y="42444"/>
                </a:cubicBezTo>
                <a:cubicBezTo>
                  <a:pt x="10679" y="41194"/>
                  <a:pt x="10494" y="39952"/>
                  <a:pt x="10345" y="38667"/>
                </a:cubicBezTo>
                <a:cubicBezTo>
                  <a:pt x="10600" y="38667"/>
                  <a:pt x="10855" y="38667"/>
                  <a:pt x="11075" y="38632"/>
                </a:cubicBezTo>
                <a:close/>
                <a:moveTo>
                  <a:pt x="4957" y="38262"/>
                </a:moveTo>
                <a:lnTo>
                  <a:pt x="4957" y="38262"/>
                </a:lnTo>
                <a:cubicBezTo>
                  <a:pt x="5212" y="38297"/>
                  <a:pt x="5432" y="38333"/>
                  <a:pt x="5687" y="38377"/>
                </a:cubicBezTo>
                <a:cubicBezTo>
                  <a:pt x="5758" y="39768"/>
                  <a:pt x="5872" y="41159"/>
                  <a:pt x="5943" y="42514"/>
                </a:cubicBezTo>
                <a:cubicBezTo>
                  <a:pt x="5687" y="42514"/>
                  <a:pt x="5432" y="42479"/>
                  <a:pt x="5177" y="42479"/>
                </a:cubicBezTo>
                <a:cubicBezTo>
                  <a:pt x="5098" y="41053"/>
                  <a:pt x="5027" y="39653"/>
                  <a:pt x="4957" y="38262"/>
                </a:cubicBezTo>
                <a:close/>
                <a:moveTo>
                  <a:pt x="10310" y="38667"/>
                </a:moveTo>
                <a:cubicBezTo>
                  <a:pt x="10459" y="39952"/>
                  <a:pt x="10600" y="41194"/>
                  <a:pt x="10785" y="42444"/>
                </a:cubicBezTo>
                <a:cubicBezTo>
                  <a:pt x="10530" y="42479"/>
                  <a:pt x="10274" y="42514"/>
                  <a:pt x="10019" y="42514"/>
                </a:cubicBezTo>
                <a:cubicBezTo>
                  <a:pt x="9869" y="41273"/>
                  <a:pt x="9720" y="39988"/>
                  <a:pt x="9579" y="38702"/>
                </a:cubicBezTo>
                <a:cubicBezTo>
                  <a:pt x="9834" y="38702"/>
                  <a:pt x="10054" y="38702"/>
                  <a:pt x="10310" y="38667"/>
                </a:cubicBezTo>
                <a:close/>
                <a:moveTo>
                  <a:pt x="37012" y="40938"/>
                </a:moveTo>
                <a:cubicBezTo>
                  <a:pt x="37346" y="40938"/>
                  <a:pt x="37672" y="40938"/>
                  <a:pt x="38007" y="40974"/>
                </a:cubicBezTo>
                <a:cubicBezTo>
                  <a:pt x="38447" y="41493"/>
                  <a:pt x="38887" y="42039"/>
                  <a:pt x="39327" y="42514"/>
                </a:cubicBezTo>
                <a:cubicBezTo>
                  <a:pt x="38993" y="42514"/>
                  <a:pt x="38632" y="42479"/>
                  <a:pt x="38262" y="42479"/>
                </a:cubicBezTo>
                <a:cubicBezTo>
                  <a:pt x="37822" y="42004"/>
                  <a:pt x="37417" y="41458"/>
                  <a:pt x="37012" y="40938"/>
                </a:cubicBezTo>
                <a:close/>
                <a:moveTo>
                  <a:pt x="5758" y="38377"/>
                </a:moveTo>
                <a:cubicBezTo>
                  <a:pt x="5943" y="38412"/>
                  <a:pt x="6163" y="38447"/>
                  <a:pt x="6383" y="38482"/>
                </a:cubicBezTo>
                <a:cubicBezTo>
                  <a:pt x="6453" y="39838"/>
                  <a:pt x="6603" y="41238"/>
                  <a:pt x="6718" y="42594"/>
                </a:cubicBezTo>
                <a:cubicBezTo>
                  <a:pt x="6453" y="42594"/>
                  <a:pt x="6233" y="42558"/>
                  <a:pt x="6013" y="42558"/>
                </a:cubicBezTo>
                <a:cubicBezTo>
                  <a:pt x="5908" y="41159"/>
                  <a:pt x="5837" y="39768"/>
                  <a:pt x="5758" y="38377"/>
                </a:cubicBezTo>
                <a:close/>
                <a:moveTo>
                  <a:pt x="9500" y="38702"/>
                </a:moveTo>
                <a:cubicBezTo>
                  <a:pt x="9649" y="39988"/>
                  <a:pt x="9799" y="41273"/>
                  <a:pt x="9975" y="42558"/>
                </a:cubicBezTo>
                <a:lnTo>
                  <a:pt x="9684" y="42558"/>
                </a:lnTo>
                <a:cubicBezTo>
                  <a:pt x="9500" y="42594"/>
                  <a:pt x="9359" y="42594"/>
                  <a:pt x="9209" y="42594"/>
                </a:cubicBezTo>
                <a:cubicBezTo>
                  <a:pt x="9059" y="41308"/>
                  <a:pt x="8954" y="39988"/>
                  <a:pt x="8804" y="38702"/>
                </a:cubicBezTo>
                <a:close/>
                <a:moveTo>
                  <a:pt x="36942" y="40938"/>
                </a:moveTo>
                <a:cubicBezTo>
                  <a:pt x="37346" y="41458"/>
                  <a:pt x="37751" y="42004"/>
                  <a:pt x="38192" y="42479"/>
                </a:cubicBezTo>
                <a:cubicBezTo>
                  <a:pt x="37787" y="42514"/>
                  <a:pt x="37382" y="42558"/>
                  <a:pt x="36977" y="42594"/>
                </a:cubicBezTo>
                <a:cubicBezTo>
                  <a:pt x="36537" y="42074"/>
                  <a:pt x="36132" y="41528"/>
                  <a:pt x="35771" y="41018"/>
                </a:cubicBezTo>
                <a:cubicBezTo>
                  <a:pt x="36167" y="40938"/>
                  <a:pt x="36537" y="40938"/>
                  <a:pt x="36942" y="40938"/>
                </a:cubicBezTo>
                <a:close/>
                <a:moveTo>
                  <a:pt x="6418" y="38482"/>
                </a:moveTo>
                <a:lnTo>
                  <a:pt x="6418" y="38482"/>
                </a:lnTo>
                <a:cubicBezTo>
                  <a:pt x="6674" y="38517"/>
                  <a:pt x="6894" y="38553"/>
                  <a:pt x="7158" y="38553"/>
                </a:cubicBezTo>
                <a:cubicBezTo>
                  <a:pt x="7263" y="39917"/>
                  <a:pt x="7378" y="41273"/>
                  <a:pt x="7519" y="42629"/>
                </a:cubicBezTo>
                <a:cubicBezTo>
                  <a:pt x="7263" y="42629"/>
                  <a:pt x="7008" y="42594"/>
                  <a:pt x="6753" y="42594"/>
                </a:cubicBezTo>
                <a:cubicBezTo>
                  <a:pt x="6638" y="41238"/>
                  <a:pt x="6533" y="39838"/>
                  <a:pt x="6418" y="38482"/>
                </a:cubicBezTo>
                <a:close/>
                <a:moveTo>
                  <a:pt x="7193" y="38553"/>
                </a:moveTo>
                <a:lnTo>
                  <a:pt x="7193" y="38553"/>
                </a:lnTo>
                <a:cubicBezTo>
                  <a:pt x="7448" y="38597"/>
                  <a:pt x="7668" y="38632"/>
                  <a:pt x="7924" y="38632"/>
                </a:cubicBezTo>
                <a:cubicBezTo>
                  <a:pt x="8038" y="39988"/>
                  <a:pt x="8179" y="41308"/>
                  <a:pt x="8329" y="42629"/>
                </a:cubicBezTo>
                <a:lnTo>
                  <a:pt x="7554" y="42629"/>
                </a:lnTo>
                <a:cubicBezTo>
                  <a:pt x="7448" y="41273"/>
                  <a:pt x="7299" y="39917"/>
                  <a:pt x="7193" y="38553"/>
                </a:cubicBezTo>
                <a:close/>
                <a:moveTo>
                  <a:pt x="7994" y="38632"/>
                </a:moveTo>
                <a:cubicBezTo>
                  <a:pt x="8214" y="38667"/>
                  <a:pt x="8478" y="38667"/>
                  <a:pt x="8734" y="38667"/>
                </a:cubicBezTo>
                <a:cubicBezTo>
                  <a:pt x="8875" y="39988"/>
                  <a:pt x="9024" y="41308"/>
                  <a:pt x="9174" y="42594"/>
                </a:cubicBezTo>
                <a:cubicBezTo>
                  <a:pt x="8875" y="42629"/>
                  <a:pt x="8619" y="42629"/>
                  <a:pt x="8364" y="42629"/>
                </a:cubicBezTo>
                <a:cubicBezTo>
                  <a:pt x="8258" y="41308"/>
                  <a:pt x="8109" y="39988"/>
                  <a:pt x="7994" y="38632"/>
                </a:cubicBezTo>
                <a:close/>
                <a:moveTo>
                  <a:pt x="35727" y="41018"/>
                </a:moveTo>
                <a:cubicBezTo>
                  <a:pt x="36096" y="41564"/>
                  <a:pt x="36466" y="42074"/>
                  <a:pt x="36906" y="42629"/>
                </a:cubicBezTo>
                <a:cubicBezTo>
                  <a:pt x="36431" y="42664"/>
                  <a:pt x="35991" y="42778"/>
                  <a:pt x="35506" y="42884"/>
                </a:cubicBezTo>
                <a:cubicBezTo>
                  <a:pt x="35110" y="42338"/>
                  <a:pt x="34741" y="41784"/>
                  <a:pt x="34406" y="41194"/>
                </a:cubicBezTo>
                <a:cubicBezTo>
                  <a:pt x="34846" y="41123"/>
                  <a:pt x="35286" y="41053"/>
                  <a:pt x="35727" y="41018"/>
                </a:cubicBezTo>
                <a:close/>
                <a:moveTo>
                  <a:pt x="34336" y="41194"/>
                </a:moveTo>
                <a:cubicBezTo>
                  <a:pt x="34705" y="41784"/>
                  <a:pt x="35066" y="42338"/>
                  <a:pt x="35471" y="42884"/>
                </a:cubicBezTo>
                <a:cubicBezTo>
                  <a:pt x="35110" y="42955"/>
                  <a:pt x="34741" y="43069"/>
                  <a:pt x="34371" y="43175"/>
                </a:cubicBezTo>
                <a:cubicBezTo>
                  <a:pt x="33966" y="42594"/>
                  <a:pt x="33640" y="42004"/>
                  <a:pt x="33305" y="41414"/>
                </a:cubicBezTo>
                <a:cubicBezTo>
                  <a:pt x="33640" y="41343"/>
                  <a:pt x="34010" y="41273"/>
                  <a:pt x="34336" y="41194"/>
                </a:cubicBezTo>
                <a:close/>
                <a:moveTo>
                  <a:pt x="22696" y="40668"/>
                </a:moveTo>
                <a:cubicBezTo>
                  <a:pt x="22809" y="40668"/>
                  <a:pt x="22917" y="40683"/>
                  <a:pt x="23040" y="40683"/>
                </a:cubicBezTo>
                <a:cubicBezTo>
                  <a:pt x="23295" y="41564"/>
                  <a:pt x="23586" y="42409"/>
                  <a:pt x="23885" y="43254"/>
                </a:cubicBezTo>
                <a:cubicBezTo>
                  <a:pt x="23700" y="43254"/>
                  <a:pt x="23515" y="43254"/>
                  <a:pt x="23331" y="43289"/>
                </a:cubicBezTo>
                <a:cubicBezTo>
                  <a:pt x="23075" y="42409"/>
                  <a:pt x="22785" y="41528"/>
                  <a:pt x="22521" y="40683"/>
                </a:cubicBezTo>
                <a:cubicBezTo>
                  <a:pt x="22582" y="40671"/>
                  <a:pt x="22640" y="40668"/>
                  <a:pt x="22696" y="40668"/>
                </a:cubicBezTo>
                <a:close/>
                <a:moveTo>
                  <a:pt x="23075" y="40683"/>
                </a:moveTo>
                <a:lnTo>
                  <a:pt x="23075" y="40683"/>
                </a:lnTo>
                <a:cubicBezTo>
                  <a:pt x="23295" y="40718"/>
                  <a:pt x="23480" y="40754"/>
                  <a:pt x="23621" y="40798"/>
                </a:cubicBezTo>
                <a:cubicBezTo>
                  <a:pt x="23885" y="41678"/>
                  <a:pt x="24176" y="42479"/>
                  <a:pt x="24431" y="43324"/>
                </a:cubicBezTo>
                <a:cubicBezTo>
                  <a:pt x="24281" y="43289"/>
                  <a:pt x="24105" y="43254"/>
                  <a:pt x="23920" y="43254"/>
                </a:cubicBezTo>
                <a:cubicBezTo>
                  <a:pt x="23621" y="42409"/>
                  <a:pt x="23366" y="41564"/>
                  <a:pt x="23075" y="40683"/>
                </a:cubicBezTo>
                <a:close/>
                <a:moveTo>
                  <a:pt x="22450" y="40683"/>
                </a:moveTo>
                <a:cubicBezTo>
                  <a:pt x="22706" y="41528"/>
                  <a:pt x="23005" y="42409"/>
                  <a:pt x="23295" y="43289"/>
                </a:cubicBezTo>
                <a:cubicBezTo>
                  <a:pt x="23040" y="43324"/>
                  <a:pt x="22820" y="43360"/>
                  <a:pt x="22565" y="43439"/>
                </a:cubicBezTo>
                <a:cubicBezTo>
                  <a:pt x="22265" y="42558"/>
                  <a:pt x="22010" y="41634"/>
                  <a:pt x="21719" y="40718"/>
                </a:cubicBezTo>
                <a:cubicBezTo>
                  <a:pt x="21940" y="40718"/>
                  <a:pt x="22160" y="40683"/>
                  <a:pt x="22380" y="40683"/>
                </a:cubicBezTo>
                <a:close/>
                <a:moveTo>
                  <a:pt x="33235" y="41414"/>
                </a:moveTo>
                <a:cubicBezTo>
                  <a:pt x="33570" y="42039"/>
                  <a:pt x="33931" y="42629"/>
                  <a:pt x="34300" y="43175"/>
                </a:cubicBezTo>
                <a:cubicBezTo>
                  <a:pt x="33931" y="43289"/>
                  <a:pt x="33605" y="43360"/>
                  <a:pt x="33235" y="43474"/>
                </a:cubicBezTo>
                <a:cubicBezTo>
                  <a:pt x="32865" y="42884"/>
                  <a:pt x="32540" y="42294"/>
                  <a:pt x="32205" y="41634"/>
                </a:cubicBezTo>
                <a:cubicBezTo>
                  <a:pt x="32575" y="41564"/>
                  <a:pt x="32909" y="41493"/>
                  <a:pt x="33235" y="41414"/>
                </a:cubicBezTo>
                <a:close/>
                <a:moveTo>
                  <a:pt x="23700" y="40833"/>
                </a:moveTo>
                <a:cubicBezTo>
                  <a:pt x="23885" y="40868"/>
                  <a:pt x="24026" y="40938"/>
                  <a:pt x="24211" y="41018"/>
                </a:cubicBezTo>
                <a:cubicBezTo>
                  <a:pt x="24466" y="41898"/>
                  <a:pt x="24722" y="42699"/>
                  <a:pt x="25021" y="43509"/>
                </a:cubicBezTo>
                <a:cubicBezTo>
                  <a:pt x="24836" y="43439"/>
                  <a:pt x="24686" y="43395"/>
                  <a:pt x="24502" y="43324"/>
                </a:cubicBezTo>
                <a:cubicBezTo>
                  <a:pt x="24211" y="42514"/>
                  <a:pt x="23956" y="41678"/>
                  <a:pt x="23700" y="40833"/>
                </a:cubicBezTo>
                <a:close/>
                <a:moveTo>
                  <a:pt x="21640" y="40718"/>
                </a:moveTo>
                <a:cubicBezTo>
                  <a:pt x="21940" y="41634"/>
                  <a:pt x="22230" y="42558"/>
                  <a:pt x="22521" y="43439"/>
                </a:cubicBezTo>
                <a:cubicBezTo>
                  <a:pt x="22265" y="43474"/>
                  <a:pt x="22045" y="43544"/>
                  <a:pt x="21825" y="43615"/>
                </a:cubicBezTo>
                <a:cubicBezTo>
                  <a:pt x="21570" y="42699"/>
                  <a:pt x="21279" y="41748"/>
                  <a:pt x="21024" y="40798"/>
                </a:cubicBezTo>
                <a:cubicBezTo>
                  <a:pt x="21244" y="40754"/>
                  <a:pt x="21464" y="40754"/>
                  <a:pt x="21640" y="40718"/>
                </a:cubicBezTo>
                <a:close/>
                <a:moveTo>
                  <a:pt x="24281" y="41053"/>
                </a:moveTo>
                <a:cubicBezTo>
                  <a:pt x="24431" y="41123"/>
                  <a:pt x="24581" y="41238"/>
                  <a:pt x="24722" y="41308"/>
                </a:cubicBezTo>
                <a:cubicBezTo>
                  <a:pt x="24986" y="42153"/>
                  <a:pt x="25276" y="42999"/>
                  <a:pt x="25532" y="43800"/>
                </a:cubicBezTo>
                <a:cubicBezTo>
                  <a:pt x="25382" y="43729"/>
                  <a:pt x="25241" y="43615"/>
                  <a:pt x="25091" y="43544"/>
                </a:cubicBezTo>
                <a:cubicBezTo>
                  <a:pt x="24801" y="42734"/>
                  <a:pt x="24546" y="41933"/>
                  <a:pt x="24281" y="41053"/>
                </a:cubicBezTo>
                <a:close/>
                <a:moveTo>
                  <a:pt x="20945" y="40798"/>
                </a:moveTo>
                <a:cubicBezTo>
                  <a:pt x="21244" y="41748"/>
                  <a:pt x="21499" y="42699"/>
                  <a:pt x="21790" y="43615"/>
                </a:cubicBezTo>
                <a:cubicBezTo>
                  <a:pt x="21535" y="43694"/>
                  <a:pt x="21279" y="43765"/>
                  <a:pt x="21024" y="43835"/>
                </a:cubicBezTo>
                <a:cubicBezTo>
                  <a:pt x="20760" y="42884"/>
                  <a:pt x="20469" y="41898"/>
                  <a:pt x="20214" y="40903"/>
                </a:cubicBezTo>
                <a:cubicBezTo>
                  <a:pt x="20469" y="40868"/>
                  <a:pt x="20689" y="40833"/>
                  <a:pt x="20945" y="40798"/>
                </a:cubicBezTo>
                <a:close/>
                <a:moveTo>
                  <a:pt x="32170" y="41678"/>
                </a:moveTo>
                <a:cubicBezTo>
                  <a:pt x="32469" y="42294"/>
                  <a:pt x="32795" y="42919"/>
                  <a:pt x="33165" y="43509"/>
                </a:cubicBezTo>
                <a:cubicBezTo>
                  <a:pt x="33050" y="43544"/>
                  <a:pt x="32909" y="43580"/>
                  <a:pt x="32795" y="43615"/>
                </a:cubicBezTo>
                <a:cubicBezTo>
                  <a:pt x="32504" y="43694"/>
                  <a:pt x="32249" y="43765"/>
                  <a:pt x="31950" y="43835"/>
                </a:cubicBezTo>
                <a:cubicBezTo>
                  <a:pt x="31624" y="43254"/>
                  <a:pt x="31289" y="42594"/>
                  <a:pt x="30999" y="41933"/>
                </a:cubicBezTo>
                <a:cubicBezTo>
                  <a:pt x="31325" y="41854"/>
                  <a:pt x="31624" y="41784"/>
                  <a:pt x="31950" y="41713"/>
                </a:cubicBezTo>
                <a:cubicBezTo>
                  <a:pt x="32029" y="41678"/>
                  <a:pt x="32099" y="41678"/>
                  <a:pt x="32170" y="41678"/>
                </a:cubicBezTo>
                <a:close/>
                <a:moveTo>
                  <a:pt x="38297" y="42558"/>
                </a:moveTo>
                <a:cubicBezTo>
                  <a:pt x="38667" y="42558"/>
                  <a:pt x="39028" y="42558"/>
                  <a:pt x="39398" y="42594"/>
                </a:cubicBezTo>
                <a:cubicBezTo>
                  <a:pt x="39803" y="43069"/>
                  <a:pt x="40243" y="43509"/>
                  <a:pt x="40718" y="43949"/>
                </a:cubicBezTo>
                <a:cubicBezTo>
                  <a:pt x="40313" y="43879"/>
                  <a:pt x="39952" y="43879"/>
                  <a:pt x="39547" y="43879"/>
                </a:cubicBezTo>
                <a:cubicBezTo>
                  <a:pt x="39107" y="43474"/>
                  <a:pt x="38702" y="42999"/>
                  <a:pt x="38297" y="42558"/>
                </a:cubicBezTo>
                <a:close/>
                <a:moveTo>
                  <a:pt x="38227" y="42558"/>
                </a:moveTo>
                <a:cubicBezTo>
                  <a:pt x="38632" y="43034"/>
                  <a:pt x="39028" y="43474"/>
                  <a:pt x="39468" y="43879"/>
                </a:cubicBezTo>
                <a:cubicBezTo>
                  <a:pt x="39028" y="43879"/>
                  <a:pt x="38588" y="43914"/>
                  <a:pt x="38148" y="43985"/>
                </a:cubicBezTo>
                <a:cubicBezTo>
                  <a:pt x="37751" y="43544"/>
                  <a:pt x="37382" y="43104"/>
                  <a:pt x="37012" y="42664"/>
                </a:cubicBezTo>
                <a:cubicBezTo>
                  <a:pt x="37417" y="42594"/>
                  <a:pt x="37822" y="42558"/>
                  <a:pt x="38227" y="42558"/>
                </a:cubicBezTo>
                <a:close/>
                <a:moveTo>
                  <a:pt x="24801" y="41343"/>
                </a:moveTo>
                <a:cubicBezTo>
                  <a:pt x="24907" y="41414"/>
                  <a:pt x="25021" y="41458"/>
                  <a:pt x="25091" y="41528"/>
                </a:cubicBezTo>
                <a:cubicBezTo>
                  <a:pt x="25127" y="41564"/>
                  <a:pt x="25162" y="41564"/>
                  <a:pt x="25206" y="41599"/>
                </a:cubicBezTo>
                <a:cubicBezTo>
                  <a:pt x="25461" y="42444"/>
                  <a:pt x="25716" y="43289"/>
                  <a:pt x="26007" y="44055"/>
                </a:cubicBezTo>
                <a:cubicBezTo>
                  <a:pt x="25901" y="44020"/>
                  <a:pt x="25822" y="43949"/>
                  <a:pt x="25716" y="43914"/>
                </a:cubicBezTo>
                <a:cubicBezTo>
                  <a:pt x="25681" y="43879"/>
                  <a:pt x="25646" y="43879"/>
                  <a:pt x="25602" y="43835"/>
                </a:cubicBezTo>
                <a:cubicBezTo>
                  <a:pt x="25347" y="43034"/>
                  <a:pt x="25056" y="42224"/>
                  <a:pt x="24801" y="41343"/>
                </a:cubicBezTo>
                <a:close/>
                <a:moveTo>
                  <a:pt x="20144" y="40903"/>
                </a:moveTo>
                <a:cubicBezTo>
                  <a:pt x="20434" y="41898"/>
                  <a:pt x="20689" y="42884"/>
                  <a:pt x="20980" y="43879"/>
                </a:cubicBezTo>
                <a:lnTo>
                  <a:pt x="20945" y="43879"/>
                </a:lnTo>
                <a:cubicBezTo>
                  <a:pt x="20689" y="43949"/>
                  <a:pt x="20469" y="44020"/>
                  <a:pt x="20214" y="44099"/>
                </a:cubicBezTo>
                <a:cubicBezTo>
                  <a:pt x="19959" y="43069"/>
                  <a:pt x="19659" y="42039"/>
                  <a:pt x="19404" y="41018"/>
                </a:cubicBezTo>
                <a:cubicBezTo>
                  <a:pt x="19659" y="40974"/>
                  <a:pt x="19879" y="40938"/>
                  <a:pt x="20144" y="40903"/>
                </a:cubicBezTo>
                <a:close/>
                <a:moveTo>
                  <a:pt x="30964" y="41933"/>
                </a:moveTo>
                <a:cubicBezTo>
                  <a:pt x="31219" y="42594"/>
                  <a:pt x="31545" y="43254"/>
                  <a:pt x="31914" y="43879"/>
                </a:cubicBezTo>
                <a:cubicBezTo>
                  <a:pt x="31589" y="43949"/>
                  <a:pt x="31289" y="44020"/>
                  <a:pt x="30964" y="44134"/>
                </a:cubicBezTo>
                <a:cubicBezTo>
                  <a:pt x="30884" y="44134"/>
                  <a:pt x="30814" y="44170"/>
                  <a:pt x="30744" y="44170"/>
                </a:cubicBezTo>
                <a:cubicBezTo>
                  <a:pt x="30374" y="43544"/>
                  <a:pt x="30083" y="42849"/>
                  <a:pt x="29828" y="42153"/>
                </a:cubicBezTo>
                <a:cubicBezTo>
                  <a:pt x="29863" y="42153"/>
                  <a:pt x="29898" y="42153"/>
                  <a:pt x="29969" y="42118"/>
                </a:cubicBezTo>
                <a:cubicBezTo>
                  <a:pt x="30303" y="42074"/>
                  <a:pt x="30629" y="42004"/>
                  <a:pt x="30964" y="41933"/>
                </a:cubicBezTo>
                <a:close/>
                <a:moveTo>
                  <a:pt x="36942" y="42664"/>
                </a:moveTo>
                <a:cubicBezTo>
                  <a:pt x="37311" y="43104"/>
                  <a:pt x="37672" y="43544"/>
                  <a:pt x="38077" y="43985"/>
                </a:cubicBezTo>
                <a:cubicBezTo>
                  <a:pt x="37602" y="44055"/>
                  <a:pt x="37091" y="44134"/>
                  <a:pt x="36607" y="44240"/>
                </a:cubicBezTo>
                <a:cubicBezTo>
                  <a:pt x="36246" y="43800"/>
                  <a:pt x="35876" y="43360"/>
                  <a:pt x="35550" y="42919"/>
                </a:cubicBezTo>
                <a:cubicBezTo>
                  <a:pt x="36026" y="42814"/>
                  <a:pt x="36466" y="42734"/>
                  <a:pt x="36942" y="42664"/>
                </a:cubicBezTo>
                <a:close/>
                <a:moveTo>
                  <a:pt x="19369" y="41018"/>
                </a:moveTo>
                <a:cubicBezTo>
                  <a:pt x="19624" y="42039"/>
                  <a:pt x="19879" y="43069"/>
                  <a:pt x="20179" y="44134"/>
                </a:cubicBezTo>
                <a:cubicBezTo>
                  <a:pt x="19923" y="44205"/>
                  <a:pt x="19659" y="44240"/>
                  <a:pt x="19404" y="44319"/>
                </a:cubicBezTo>
                <a:cubicBezTo>
                  <a:pt x="19149" y="43254"/>
                  <a:pt x="18893" y="42189"/>
                  <a:pt x="18638" y="41123"/>
                </a:cubicBezTo>
                <a:cubicBezTo>
                  <a:pt x="18858" y="41088"/>
                  <a:pt x="19114" y="41053"/>
                  <a:pt x="19369" y="41018"/>
                </a:cubicBezTo>
                <a:close/>
                <a:moveTo>
                  <a:pt x="25276" y="41634"/>
                </a:moveTo>
                <a:cubicBezTo>
                  <a:pt x="25382" y="41713"/>
                  <a:pt x="25532" y="41784"/>
                  <a:pt x="25646" y="41854"/>
                </a:cubicBezTo>
                <a:cubicBezTo>
                  <a:pt x="25901" y="42664"/>
                  <a:pt x="26157" y="43474"/>
                  <a:pt x="26447" y="44319"/>
                </a:cubicBezTo>
                <a:cubicBezTo>
                  <a:pt x="26412" y="44275"/>
                  <a:pt x="26377" y="44240"/>
                  <a:pt x="26306" y="44240"/>
                </a:cubicBezTo>
                <a:cubicBezTo>
                  <a:pt x="26227" y="44205"/>
                  <a:pt x="26157" y="44170"/>
                  <a:pt x="26086" y="44099"/>
                </a:cubicBezTo>
                <a:cubicBezTo>
                  <a:pt x="25787" y="43324"/>
                  <a:pt x="25532" y="42479"/>
                  <a:pt x="25276" y="41634"/>
                </a:cubicBezTo>
                <a:close/>
                <a:moveTo>
                  <a:pt x="25716" y="41898"/>
                </a:moveTo>
                <a:cubicBezTo>
                  <a:pt x="25787" y="41933"/>
                  <a:pt x="25866" y="41969"/>
                  <a:pt x="25901" y="41969"/>
                </a:cubicBezTo>
                <a:cubicBezTo>
                  <a:pt x="26157" y="42814"/>
                  <a:pt x="26412" y="43615"/>
                  <a:pt x="26703" y="44390"/>
                </a:cubicBezTo>
                <a:cubicBezTo>
                  <a:pt x="26632" y="44390"/>
                  <a:pt x="26597" y="44354"/>
                  <a:pt x="26526" y="44354"/>
                </a:cubicBezTo>
                <a:cubicBezTo>
                  <a:pt x="26227" y="43509"/>
                  <a:pt x="25972" y="42699"/>
                  <a:pt x="25716" y="41898"/>
                </a:cubicBezTo>
                <a:close/>
                <a:moveTo>
                  <a:pt x="18559" y="41123"/>
                </a:moveTo>
                <a:cubicBezTo>
                  <a:pt x="18823" y="42189"/>
                  <a:pt x="19078" y="43254"/>
                  <a:pt x="19369" y="44319"/>
                </a:cubicBezTo>
                <a:cubicBezTo>
                  <a:pt x="19219" y="44354"/>
                  <a:pt x="19114" y="44390"/>
                  <a:pt x="18964" y="44425"/>
                </a:cubicBezTo>
                <a:cubicBezTo>
                  <a:pt x="18929" y="44425"/>
                  <a:pt x="18858" y="44425"/>
                  <a:pt x="18823" y="44460"/>
                </a:cubicBezTo>
                <a:cubicBezTo>
                  <a:pt x="18559" y="43395"/>
                  <a:pt x="18304" y="42294"/>
                  <a:pt x="18083" y="41238"/>
                </a:cubicBezTo>
                <a:cubicBezTo>
                  <a:pt x="18198" y="41194"/>
                  <a:pt x="18304" y="41159"/>
                  <a:pt x="18418" y="41159"/>
                </a:cubicBezTo>
                <a:cubicBezTo>
                  <a:pt x="18488" y="41159"/>
                  <a:pt x="18524" y="41123"/>
                  <a:pt x="18559" y="41123"/>
                </a:cubicBezTo>
                <a:close/>
                <a:moveTo>
                  <a:pt x="29749" y="42153"/>
                </a:moveTo>
                <a:cubicBezTo>
                  <a:pt x="30048" y="42849"/>
                  <a:pt x="30339" y="43544"/>
                  <a:pt x="30664" y="44205"/>
                </a:cubicBezTo>
                <a:lnTo>
                  <a:pt x="30594" y="44205"/>
                </a:lnTo>
                <a:cubicBezTo>
                  <a:pt x="30268" y="44319"/>
                  <a:pt x="29898" y="44390"/>
                  <a:pt x="29564" y="44460"/>
                </a:cubicBezTo>
                <a:cubicBezTo>
                  <a:pt x="29238" y="43800"/>
                  <a:pt x="28948" y="43069"/>
                  <a:pt x="28683" y="42338"/>
                </a:cubicBezTo>
                <a:cubicBezTo>
                  <a:pt x="29053" y="42294"/>
                  <a:pt x="29388" y="42224"/>
                  <a:pt x="29749" y="42153"/>
                </a:cubicBezTo>
                <a:close/>
                <a:moveTo>
                  <a:pt x="35506" y="42919"/>
                </a:moveTo>
                <a:cubicBezTo>
                  <a:pt x="35841" y="43395"/>
                  <a:pt x="36167" y="43835"/>
                  <a:pt x="36537" y="44240"/>
                </a:cubicBezTo>
                <a:cubicBezTo>
                  <a:pt x="36167" y="44319"/>
                  <a:pt x="35771" y="44425"/>
                  <a:pt x="35401" y="44495"/>
                </a:cubicBezTo>
                <a:cubicBezTo>
                  <a:pt x="35031" y="44099"/>
                  <a:pt x="34705" y="43659"/>
                  <a:pt x="34406" y="43219"/>
                </a:cubicBezTo>
                <a:cubicBezTo>
                  <a:pt x="34776" y="43104"/>
                  <a:pt x="35146" y="43034"/>
                  <a:pt x="35506" y="42919"/>
                </a:cubicBezTo>
                <a:close/>
                <a:moveTo>
                  <a:pt x="18013" y="41238"/>
                </a:moveTo>
                <a:cubicBezTo>
                  <a:pt x="18268" y="42338"/>
                  <a:pt x="18524" y="43395"/>
                  <a:pt x="18779" y="44460"/>
                </a:cubicBezTo>
                <a:cubicBezTo>
                  <a:pt x="18559" y="44495"/>
                  <a:pt x="18339" y="44539"/>
                  <a:pt x="18119" y="44574"/>
                </a:cubicBezTo>
                <a:cubicBezTo>
                  <a:pt x="17899" y="43509"/>
                  <a:pt x="17643" y="42444"/>
                  <a:pt x="17423" y="41343"/>
                </a:cubicBezTo>
                <a:cubicBezTo>
                  <a:pt x="17608" y="41308"/>
                  <a:pt x="17828" y="41273"/>
                  <a:pt x="18013" y="41238"/>
                </a:cubicBezTo>
                <a:close/>
                <a:moveTo>
                  <a:pt x="25972" y="42004"/>
                </a:moveTo>
                <a:cubicBezTo>
                  <a:pt x="26157" y="42074"/>
                  <a:pt x="26306" y="42153"/>
                  <a:pt x="26447" y="42224"/>
                </a:cubicBezTo>
                <a:cubicBezTo>
                  <a:pt x="26703" y="42999"/>
                  <a:pt x="26967" y="43800"/>
                  <a:pt x="27257" y="44574"/>
                </a:cubicBezTo>
                <a:cubicBezTo>
                  <a:pt x="27107" y="44539"/>
                  <a:pt x="26923" y="44495"/>
                  <a:pt x="26782" y="44425"/>
                </a:cubicBezTo>
                <a:cubicBezTo>
                  <a:pt x="26482" y="43615"/>
                  <a:pt x="26192" y="42814"/>
                  <a:pt x="25972" y="42004"/>
                </a:cubicBezTo>
                <a:close/>
                <a:moveTo>
                  <a:pt x="26526" y="42224"/>
                </a:moveTo>
                <a:lnTo>
                  <a:pt x="26526" y="42224"/>
                </a:lnTo>
                <a:cubicBezTo>
                  <a:pt x="26703" y="42259"/>
                  <a:pt x="26852" y="42294"/>
                  <a:pt x="27002" y="42338"/>
                </a:cubicBezTo>
                <a:cubicBezTo>
                  <a:pt x="27222" y="43139"/>
                  <a:pt x="27477" y="43879"/>
                  <a:pt x="27803" y="44645"/>
                </a:cubicBezTo>
                <a:cubicBezTo>
                  <a:pt x="27662" y="44645"/>
                  <a:pt x="27512" y="44610"/>
                  <a:pt x="27328" y="44574"/>
                </a:cubicBezTo>
                <a:cubicBezTo>
                  <a:pt x="27037" y="43800"/>
                  <a:pt x="26747" y="43034"/>
                  <a:pt x="26526" y="42224"/>
                </a:cubicBezTo>
                <a:close/>
                <a:moveTo>
                  <a:pt x="27072" y="42338"/>
                </a:moveTo>
                <a:lnTo>
                  <a:pt x="27072" y="42338"/>
                </a:lnTo>
                <a:cubicBezTo>
                  <a:pt x="27257" y="42374"/>
                  <a:pt x="27442" y="42409"/>
                  <a:pt x="27662" y="42409"/>
                </a:cubicBezTo>
                <a:cubicBezTo>
                  <a:pt x="27882" y="43175"/>
                  <a:pt x="28138" y="43914"/>
                  <a:pt x="28463" y="44645"/>
                </a:cubicBezTo>
                <a:lnTo>
                  <a:pt x="27882" y="44645"/>
                </a:lnTo>
                <a:cubicBezTo>
                  <a:pt x="27548" y="43914"/>
                  <a:pt x="27292" y="43139"/>
                  <a:pt x="27072" y="42338"/>
                </a:cubicBezTo>
                <a:close/>
                <a:moveTo>
                  <a:pt x="28648" y="42338"/>
                </a:moveTo>
                <a:cubicBezTo>
                  <a:pt x="28868" y="43069"/>
                  <a:pt x="29168" y="43800"/>
                  <a:pt x="29493" y="44495"/>
                </a:cubicBezTo>
                <a:cubicBezTo>
                  <a:pt x="29168" y="44539"/>
                  <a:pt x="28868" y="44610"/>
                  <a:pt x="28543" y="44645"/>
                </a:cubicBezTo>
                <a:cubicBezTo>
                  <a:pt x="28208" y="43914"/>
                  <a:pt x="27917" y="43175"/>
                  <a:pt x="27697" y="42409"/>
                </a:cubicBezTo>
                <a:cubicBezTo>
                  <a:pt x="28023" y="42409"/>
                  <a:pt x="28322" y="42374"/>
                  <a:pt x="28648" y="42338"/>
                </a:cubicBezTo>
                <a:close/>
                <a:moveTo>
                  <a:pt x="17353" y="41343"/>
                </a:moveTo>
                <a:cubicBezTo>
                  <a:pt x="17608" y="42444"/>
                  <a:pt x="17828" y="43544"/>
                  <a:pt x="18083" y="44610"/>
                </a:cubicBezTo>
                <a:cubicBezTo>
                  <a:pt x="17828" y="44645"/>
                  <a:pt x="17573" y="44715"/>
                  <a:pt x="17317" y="44795"/>
                </a:cubicBezTo>
                <a:cubicBezTo>
                  <a:pt x="17062" y="43694"/>
                  <a:pt x="16842" y="42594"/>
                  <a:pt x="16622" y="41493"/>
                </a:cubicBezTo>
                <a:cubicBezTo>
                  <a:pt x="16877" y="41414"/>
                  <a:pt x="17097" y="41379"/>
                  <a:pt x="17353" y="41343"/>
                </a:cubicBezTo>
                <a:close/>
                <a:moveTo>
                  <a:pt x="34336" y="43219"/>
                </a:moveTo>
                <a:cubicBezTo>
                  <a:pt x="34670" y="43694"/>
                  <a:pt x="34996" y="44099"/>
                  <a:pt x="35330" y="44539"/>
                </a:cubicBezTo>
                <a:cubicBezTo>
                  <a:pt x="34961" y="44610"/>
                  <a:pt x="34591" y="44715"/>
                  <a:pt x="34186" y="44830"/>
                </a:cubicBezTo>
                <a:cubicBezTo>
                  <a:pt x="33860" y="44425"/>
                  <a:pt x="33570" y="43985"/>
                  <a:pt x="33270" y="43544"/>
                </a:cubicBezTo>
                <a:cubicBezTo>
                  <a:pt x="33640" y="43439"/>
                  <a:pt x="33966" y="43324"/>
                  <a:pt x="34336" y="43219"/>
                </a:cubicBezTo>
                <a:close/>
                <a:moveTo>
                  <a:pt x="16543" y="41493"/>
                </a:moveTo>
                <a:cubicBezTo>
                  <a:pt x="16763" y="42594"/>
                  <a:pt x="17018" y="43694"/>
                  <a:pt x="17238" y="44795"/>
                </a:cubicBezTo>
                <a:cubicBezTo>
                  <a:pt x="16983" y="44865"/>
                  <a:pt x="16728" y="44900"/>
                  <a:pt x="16472" y="44979"/>
                </a:cubicBezTo>
                <a:cubicBezTo>
                  <a:pt x="16252" y="43879"/>
                  <a:pt x="16032" y="42734"/>
                  <a:pt x="15812" y="41634"/>
                </a:cubicBezTo>
                <a:cubicBezTo>
                  <a:pt x="16067" y="41599"/>
                  <a:pt x="16287" y="41528"/>
                  <a:pt x="16543" y="41493"/>
                </a:cubicBezTo>
                <a:close/>
                <a:moveTo>
                  <a:pt x="39512" y="43949"/>
                </a:moveTo>
                <a:cubicBezTo>
                  <a:pt x="39873" y="44319"/>
                  <a:pt x="40278" y="44645"/>
                  <a:pt x="40683" y="44979"/>
                </a:cubicBezTo>
                <a:cubicBezTo>
                  <a:pt x="40208" y="44979"/>
                  <a:pt x="39732" y="45015"/>
                  <a:pt x="39248" y="45050"/>
                </a:cubicBezTo>
                <a:cubicBezTo>
                  <a:pt x="38887" y="44715"/>
                  <a:pt x="38517" y="44390"/>
                  <a:pt x="38192" y="44020"/>
                </a:cubicBezTo>
                <a:cubicBezTo>
                  <a:pt x="38632" y="43985"/>
                  <a:pt x="39072" y="43949"/>
                  <a:pt x="39512" y="43949"/>
                </a:cubicBezTo>
                <a:close/>
                <a:moveTo>
                  <a:pt x="39583" y="43949"/>
                </a:moveTo>
                <a:cubicBezTo>
                  <a:pt x="39988" y="43949"/>
                  <a:pt x="40393" y="43949"/>
                  <a:pt x="40789" y="43985"/>
                </a:cubicBezTo>
                <a:cubicBezTo>
                  <a:pt x="41159" y="44390"/>
                  <a:pt x="41599" y="44715"/>
                  <a:pt x="42004" y="45050"/>
                </a:cubicBezTo>
                <a:cubicBezTo>
                  <a:pt x="41599" y="45015"/>
                  <a:pt x="41194" y="44979"/>
                  <a:pt x="40754" y="44979"/>
                </a:cubicBezTo>
                <a:cubicBezTo>
                  <a:pt x="40349" y="44645"/>
                  <a:pt x="39988" y="44319"/>
                  <a:pt x="39583" y="43949"/>
                </a:cubicBezTo>
                <a:close/>
                <a:moveTo>
                  <a:pt x="15742" y="41634"/>
                </a:moveTo>
                <a:cubicBezTo>
                  <a:pt x="15962" y="42778"/>
                  <a:pt x="16182" y="43879"/>
                  <a:pt x="16437" y="44979"/>
                </a:cubicBezTo>
                <a:cubicBezTo>
                  <a:pt x="16287" y="45015"/>
                  <a:pt x="16138" y="45050"/>
                  <a:pt x="15997" y="45085"/>
                </a:cubicBezTo>
                <a:cubicBezTo>
                  <a:pt x="15812" y="43985"/>
                  <a:pt x="15627" y="42849"/>
                  <a:pt x="15442" y="41713"/>
                </a:cubicBezTo>
                <a:cubicBezTo>
                  <a:pt x="15557" y="41678"/>
                  <a:pt x="15662" y="41678"/>
                  <a:pt x="15742" y="41634"/>
                </a:cubicBezTo>
                <a:close/>
                <a:moveTo>
                  <a:pt x="33200" y="43544"/>
                </a:moveTo>
                <a:cubicBezTo>
                  <a:pt x="33490" y="43985"/>
                  <a:pt x="33825" y="44425"/>
                  <a:pt x="34151" y="44830"/>
                </a:cubicBezTo>
                <a:cubicBezTo>
                  <a:pt x="33966" y="44900"/>
                  <a:pt x="33746" y="44935"/>
                  <a:pt x="33570" y="45015"/>
                </a:cubicBezTo>
                <a:cubicBezTo>
                  <a:pt x="33349" y="45050"/>
                  <a:pt x="33085" y="45120"/>
                  <a:pt x="32865" y="45200"/>
                </a:cubicBezTo>
                <a:cubicBezTo>
                  <a:pt x="32540" y="44795"/>
                  <a:pt x="32249" y="44354"/>
                  <a:pt x="31985" y="43914"/>
                </a:cubicBezTo>
                <a:cubicBezTo>
                  <a:pt x="32249" y="43835"/>
                  <a:pt x="32540" y="43729"/>
                  <a:pt x="32795" y="43659"/>
                </a:cubicBezTo>
                <a:cubicBezTo>
                  <a:pt x="32945" y="43615"/>
                  <a:pt x="33085" y="43580"/>
                  <a:pt x="33200" y="43544"/>
                </a:cubicBezTo>
                <a:close/>
                <a:moveTo>
                  <a:pt x="38077" y="40974"/>
                </a:moveTo>
                <a:lnTo>
                  <a:pt x="38077" y="40974"/>
                </a:lnTo>
                <a:cubicBezTo>
                  <a:pt x="38297" y="41018"/>
                  <a:pt x="38517" y="41053"/>
                  <a:pt x="38738" y="41088"/>
                </a:cubicBezTo>
                <a:cubicBezTo>
                  <a:pt x="40023" y="42594"/>
                  <a:pt x="41343" y="44020"/>
                  <a:pt x="42849" y="45200"/>
                </a:cubicBezTo>
                <a:cubicBezTo>
                  <a:pt x="42594" y="45156"/>
                  <a:pt x="42374" y="45120"/>
                  <a:pt x="42109" y="45085"/>
                </a:cubicBezTo>
                <a:cubicBezTo>
                  <a:pt x="41713" y="44759"/>
                  <a:pt x="41273" y="44390"/>
                  <a:pt x="40868" y="44020"/>
                </a:cubicBezTo>
                <a:lnTo>
                  <a:pt x="40868" y="44020"/>
                </a:lnTo>
                <a:cubicBezTo>
                  <a:pt x="41053" y="44055"/>
                  <a:pt x="41229" y="44055"/>
                  <a:pt x="41414" y="44134"/>
                </a:cubicBezTo>
                <a:lnTo>
                  <a:pt x="41414" y="44055"/>
                </a:lnTo>
                <a:cubicBezTo>
                  <a:pt x="41229" y="44020"/>
                  <a:pt x="41009" y="43985"/>
                  <a:pt x="40789" y="43949"/>
                </a:cubicBezTo>
                <a:lnTo>
                  <a:pt x="39468" y="42629"/>
                </a:lnTo>
                <a:cubicBezTo>
                  <a:pt x="39688" y="42629"/>
                  <a:pt x="39873" y="42664"/>
                  <a:pt x="40058" y="42699"/>
                </a:cubicBezTo>
                <a:lnTo>
                  <a:pt x="40093" y="42664"/>
                </a:lnTo>
                <a:cubicBezTo>
                  <a:pt x="39873" y="42594"/>
                  <a:pt x="39653" y="42558"/>
                  <a:pt x="39433" y="42558"/>
                </a:cubicBezTo>
                <a:cubicBezTo>
                  <a:pt x="38958" y="42039"/>
                  <a:pt x="38517" y="41528"/>
                  <a:pt x="38077" y="40974"/>
                </a:cubicBezTo>
                <a:close/>
                <a:moveTo>
                  <a:pt x="15372" y="41713"/>
                </a:moveTo>
                <a:cubicBezTo>
                  <a:pt x="15557" y="42849"/>
                  <a:pt x="15742" y="43985"/>
                  <a:pt x="15962" y="45120"/>
                </a:cubicBezTo>
                <a:cubicBezTo>
                  <a:pt x="15777" y="45156"/>
                  <a:pt x="15627" y="45200"/>
                  <a:pt x="15477" y="45235"/>
                </a:cubicBezTo>
                <a:cubicBezTo>
                  <a:pt x="15301" y="44099"/>
                  <a:pt x="15117" y="42955"/>
                  <a:pt x="14932" y="41819"/>
                </a:cubicBezTo>
                <a:cubicBezTo>
                  <a:pt x="15081" y="41784"/>
                  <a:pt x="15222" y="41748"/>
                  <a:pt x="15372" y="41713"/>
                </a:cubicBezTo>
                <a:close/>
                <a:moveTo>
                  <a:pt x="38112" y="44020"/>
                </a:moveTo>
                <a:cubicBezTo>
                  <a:pt x="38447" y="44390"/>
                  <a:pt x="38808" y="44715"/>
                  <a:pt x="39178" y="45050"/>
                </a:cubicBezTo>
                <a:cubicBezTo>
                  <a:pt x="38667" y="45120"/>
                  <a:pt x="38148" y="45200"/>
                  <a:pt x="37672" y="45305"/>
                </a:cubicBezTo>
                <a:cubicBezTo>
                  <a:pt x="37311" y="44979"/>
                  <a:pt x="36977" y="44645"/>
                  <a:pt x="36651" y="44275"/>
                </a:cubicBezTo>
                <a:cubicBezTo>
                  <a:pt x="37162" y="44170"/>
                  <a:pt x="37637" y="44099"/>
                  <a:pt x="38112" y="44020"/>
                </a:cubicBezTo>
                <a:close/>
                <a:moveTo>
                  <a:pt x="14861" y="41819"/>
                </a:moveTo>
                <a:cubicBezTo>
                  <a:pt x="15037" y="42955"/>
                  <a:pt x="15222" y="44099"/>
                  <a:pt x="15442" y="45235"/>
                </a:cubicBezTo>
                <a:cubicBezTo>
                  <a:pt x="15257" y="45305"/>
                  <a:pt x="15081" y="45340"/>
                  <a:pt x="14896" y="45376"/>
                </a:cubicBezTo>
                <a:cubicBezTo>
                  <a:pt x="14817" y="45420"/>
                  <a:pt x="14747" y="45420"/>
                  <a:pt x="14641" y="45455"/>
                </a:cubicBezTo>
                <a:cubicBezTo>
                  <a:pt x="14491" y="44275"/>
                  <a:pt x="14307" y="43139"/>
                  <a:pt x="14122" y="41969"/>
                </a:cubicBezTo>
                <a:cubicBezTo>
                  <a:pt x="14377" y="41933"/>
                  <a:pt x="14641" y="41854"/>
                  <a:pt x="14861" y="41819"/>
                </a:cubicBezTo>
                <a:close/>
                <a:moveTo>
                  <a:pt x="31950" y="43914"/>
                </a:moveTo>
                <a:cubicBezTo>
                  <a:pt x="32205" y="44354"/>
                  <a:pt x="32504" y="44795"/>
                  <a:pt x="32795" y="45200"/>
                </a:cubicBezTo>
                <a:cubicBezTo>
                  <a:pt x="32645" y="45270"/>
                  <a:pt x="32469" y="45305"/>
                  <a:pt x="32319" y="45340"/>
                </a:cubicBezTo>
                <a:cubicBezTo>
                  <a:pt x="32064" y="45420"/>
                  <a:pt x="31844" y="45490"/>
                  <a:pt x="31589" y="45561"/>
                </a:cubicBezTo>
                <a:cubicBezTo>
                  <a:pt x="31289" y="45120"/>
                  <a:pt x="30999" y="44680"/>
                  <a:pt x="30779" y="44240"/>
                </a:cubicBezTo>
                <a:cubicBezTo>
                  <a:pt x="30849" y="44205"/>
                  <a:pt x="30928" y="44205"/>
                  <a:pt x="30999" y="44170"/>
                </a:cubicBezTo>
                <a:cubicBezTo>
                  <a:pt x="31289" y="44099"/>
                  <a:pt x="31624" y="44020"/>
                  <a:pt x="31950" y="43914"/>
                </a:cubicBezTo>
                <a:close/>
                <a:moveTo>
                  <a:pt x="36572" y="44275"/>
                </a:moveTo>
                <a:cubicBezTo>
                  <a:pt x="36906" y="44645"/>
                  <a:pt x="37232" y="44979"/>
                  <a:pt x="37602" y="45305"/>
                </a:cubicBezTo>
                <a:cubicBezTo>
                  <a:pt x="37197" y="45376"/>
                  <a:pt x="36792" y="45490"/>
                  <a:pt x="36431" y="45561"/>
                </a:cubicBezTo>
                <a:cubicBezTo>
                  <a:pt x="36061" y="45235"/>
                  <a:pt x="35727" y="44900"/>
                  <a:pt x="35436" y="44574"/>
                </a:cubicBezTo>
                <a:cubicBezTo>
                  <a:pt x="35841" y="44460"/>
                  <a:pt x="36211" y="44390"/>
                  <a:pt x="36572" y="44275"/>
                </a:cubicBezTo>
                <a:close/>
                <a:moveTo>
                  <a:pt x="14051" y="41969"/>
                </a:moveTo>
                <a:cubicBezTo>
                  <a:pt x="14236" y="43139"/>
                  <a:pt x="14421" y="44319"/>
                  <a:pt x="14597" y="45455"/>
                </a:cubicBezTo>
                <a:cubicBezTo>
                  <a:pt x="14342" y="45525"/>
                  <a:pt x="14086" y="45596"/>
                  <a:pt x="13831" y="45675"/>
                </a:cubicBezTo>
                <a:cubicBezTo>
                  <a:pt x="13646" y="44495"/>
                  <a:pt x="13461" y="43324"/>
                  <a:pt x="13276" y="42118"/>
                </a:cubicBezTo>
                <a:cubicBezTo>
                  <a:pt x="13541" y="42074"/>
                  <a:pt x="13796" y="42039"/>
                  <a:pt x="14051" y="41969"/>
                </a:cubicBezTo>
                <a:close/>
                <a:moveTo>
                  <a:pt x="24502" y="43395"/>
                </a:moveTo>
                <a:lnTo>
                  <a:pt x="24502" y="43395"/>
                </a:lnTo>
                <a:cubicBezTo>
                  <a:pt x="24686" y="43439"/>
                  <a:pt x="24871" y="43509"/>
                  <a:pt x="25021" y="43580"/>
                </a:cubicBezTo>
                <a:cubicBezTo>
                  <a:pt x="25276" y="44354"/>
                  <a:pt x="25567" y="45050"/>
                  <a:pt x="25822" y="45781"/>
                </a:cubicBezTo>
                <a:lnTo>
                  <a:pt x="25347" y="45781"/>
                </a:lnTo>
                <a:cubicBezTo>
                  <a:pt x="25056" y="45015"/>
                  <a:pt x="24801" y="44205"/>
                  <a:pt x="24502" y="43395"/>
                </a:cubicBezTo>
                <a:close/>
                <a:moveTo>
                  <a:pt x="23956" y="43289"/>
                </a:moveTo>
                <a:lnTo>
                  <a:pt x="23956" y="43289"/>
                </a:lnTo>
                <a:cubicBezTo>
                  <a:pt x="24141" y="43324"/>
                  <a:pt x="24281" y="43324"/>
                  <a:pt x="24466" y="43395"/>
                </a:cubicBezTo>
                <a:cubicBezTo>
                  <a:pt x="24722" y="44205"/>
                  <a:pt x="25021" y="45015"/>
                  <a:pt x="25311" y="45781"/>
                </a:cubicBezTo>
                <a:cubicBezTo>
                  <a:pt x="25127" y="45781"/>
                  <a:pt x="24986" y="45781"/>
                  <a:pt x="24836" y="45816"/>
                </a:cubicBezTo>
                <a:cubicBezTo>
                  <a:pt x="24546" y="44979"/>
                  <a:pt x="24246" y="44170"/>
                  <a:pt x="23956" y="43289"/>
                </a:cubicBezTo>
                <a:close/>
                <a:moveTo>
                  <a:pt x="25091" y="43615"/>
                </a:moveTo>
                <a:lnTo>
                  <a:pt x="25091" y="43615"/>
                </a:lnTo>
                <a:cubicBezTo>
                  <a:pt x="25276" y="43694"/>
                  <a:pt x="25426" y="43800"/>
                  <a:pt x="25567" y="43879"/>
                </a:cubicBezTo>
                <a:cubicBezTo>
                  <a:pt x="25787" y="44539"/>
                  <a:pt x="26042" y="45200"/>
                  <a:pt x="26306" y="45816"/>
                </a:cubicBezTo>
                <a:cubicBezTo>
                  <a:pt x="26157" y="45816"/>
                  <a:pt x="26042" y="45781"/>
                  <a:pt x="25901" y="45781"/>
                </a:cubicBezTo>
                <a:cubicBezTo>
                  <a:pt x="25602" y="45085"/>
                  <a:pt x="25347" y="44354"/>
                  <a:pt x="25091" y="43615"/>
                </a:cubicBezTo>
                <a:close/>
                <a:moveTo>
                  <a:pt x="13241" y="42118"/>
                </a:moveTo>
                <a:cubicBezTo>
                  <a:pt x="13391" y="43324"/>
                  <a:pt x="13576" y="44495"/>
                  <a:pt x="13761" y="45675"/>
                </a:cubicBezTo>
                <a:cubicBezTo>
                  <a:pt x="13497" y="45745"/>
                  <a:pt x="13241" y="45816"/>
                  <a:pt x="12986" y="45860"/>
                </a:cubicBezTo>
                <a:cubicBezTo>
                  <a:pt x="12801" y="44680"/>
                  <a:pt x="12660" y="43474"/>
                  <a:pt x="12475" y="42259"/>
                </a:cubicBezTo>
                <a:cubicBezTo>
                  <a:pt x="12731" y="42224"/>
                  <a:pt x="12986" y="42189"/>
                  <a:pt x="13241" y="42118"/>
                </a:cubicBezTo>
                <a:close/>
                <a:moveTo>
                  <a:pt x="25646" y="43914"/>
                </a:moveTo>
                <a:lnTo>
                  <a:pt x="25681" y="43949"/>
                </a:lnTo>
                <a:cubicBezTo>
                  <a:pt x="25787" y="44020"/>
                  <a:pt x="25937" y="44099"/>
                  <a:pt x="26042" y="44170"/>
                </a:cubicBezTo>
                <a:cubicBezTo>
                  <a:pt x="26262" y="44759"/>
                  <a:pt x="26482" y="45340"/>
                  <a:pt x="26747" y="45895"/>
                </a:cubicBezTo>
                <a:cubicBezTo>
                  <a:pt x="26597" y="45860"/>
                  <a:pt x="26482" y="45860"/>
                  <a:pt x="26377" y="45816"/>
                </a:cubicBezTo>
                <a:cubicBezTo>
                  <a:pt x="26121" y="45200"/>
                  <a:pt x="25866" y="44574"/>
                  <a:pt x="25646" y="43914"/>
                </a:cubicBezTo>
                <a:close/>
                <a:moveTo>
                  <a:pt x="30708" y="44240"/>
                </a:moveTo>
                <a:cubicBezTo>
                  <a:pt x="30964" y="44680"/>
                  <a:pt x="31219" y="45120"/>
                  <a:pt x="31509" y="45561"/>
                </a:cubicBezTo>
                <a:cubicBezTo>
                  <a:pt x="31509" y="45561"/>
                  <a:pt x="31474" y="45561"/>
                  <a:pt x="31439" y="45596"/>
                </a:cubicBezTo>
                <a:cubicBezTo>
                  <a:pt x="31104" y="45675"/>
                  <a:pt x="30744" y="45781"/>
                  <a:pt x="30374" y="45895"/>
                </a:cubicBezTo>
                <a:cubicBezTo>
                  <a:pt x="30083" y="45455"/>
                  <a:pt x="29828" y="44979"/>
                  <a:pt x="29564" y="44539"/>
                </a:cubicBezTo>
                <a:cubicBezTo>
                  <a:pt x="29934" y="44460"/>
                  <a:pt x="30268" y="44354"/>
                  <a:pt x="30629" y="44275"/>
                </a:cubicBezTo>
                <a:cubicBezTo>
                  <a:pt x="30629" y="44240"/>
                  <a:pt x="30664" y="44240"/>
                  <a:pt x="30708" y="44240"/>
                </a:cubicBezTo>
                <a:close/>
                <a:moveTo>
                  <a:pt x="35401" y="44574"/>
                </a:moveTo>
                <a:cubicBezTo>
                  <a:pt x="35691" y="44935"/>
                  <a:pt x="35991" y="45270"/>
                  <a:pt x="36352" y="45596"/>
                </a:cubicBezTo>
                <a:cubicBezTo>
                  <a:pt x="35947" y="45675"/>
                  <a:pt x="35586" y="45781"/>
                  <a:pt x="35181" y="45895"/>
                </a:cubicBezTo>
                <a:cubicBezTo>
                  <a:pt x="34846" y="45561"/>
                  <a:pt x="34520" y="45235"/>
                  <a:pt x="34230" y="44865"/>
                </a:cubicBezTo>
                <a:cubicBezTo>
                  <a:pt x="34626" y="44759"/>
                  <a:pt x="34996" y="44680"/>
                  <a:pt x="35401" y="44574"/>
                </a:cubicBezTo>
                <a:close/>
                <a:moveTo>
                  <a:pt x="23885" y="43289"/>
                </a:moveTo>
                <a:cubicBezTo>
                  <a:pt x="24176" y="44170"/>
                  <a:pt x="24466" y="45015"/>
                  <a:pt x="24766" y="45816"/>
                </a:cubicBezTo>
                <a:cubicBezTo>
                  <a:pt x="24581" y="45860"/>
                  <a:pt x="24431" y="45895"/>
                  <a:pt x="24246" y="45930"/>
                </a:cubicBezTo>
                <a:cubicBezTo>
                  <a:pt x="23956" y="45050"/>
                  <a:pt x="23665" y="44205"/>
                  <a:pt x="23366" y="43324"/>
                </a:cubicBezTo>
                <a:cubicBezTo>
                  <a:pt x="23551" y="43289"/>
                  <a:pt x="23736" y="43289"/>
                  <a:pt x="23885" y="43289"/>
                </a:cubicBezTo>
                <a:close/>
                <a:moveTo>
                  <a:pt x="26121" y="44205"/>
                </a:moveTo>
                <a:cubicBezTo>
                  <a:pt x="26192" y="44205"/>
                  <a:pt x="26227" y="44240"/>
                  <a:pt x="26262" y="44275"/>
                </a:cubicBezTo>
                <a:cubicBezTo>
                  <a:pt x="26342" y="44319"/>
                  <a:pt x="26412" y="44354"/>
                  <a:pt x="26482" y="44390"/>
                </a:cubicBezTo>
                <a:cubicBezTo>
                  <a:pt x="26703" y="44900"/>
                  <a:pt x="26923" y="45455"/>
                  <a:pt x="27143" y="46001"/>
                </a:cubicBezTo>
                <a:cubicBezTo>
                  <a:pt x="27037" y="45966"/>
                  <a:pt x="26923" y="45930"/>
                  <a:pt x="26782" y="45895"/>
                </a:cubicBezTo>
                <a:cubicBezTo>
                  <a:pt x="26562" y="45340"/>
                  <a:pt x="26342" y="44795"/>
                  <a:pt x="26121" y="44205"/>
                </a:cubicBezTo>
                <a:close/>
                <a:moveTo>
                  <a:pt x="12396" y="42259"/>
                </a:moveTo>
                <a:cubicBezTo>
                  <a:pt x="12581" y="43474"/>
                  <a:pt x="12766" y="44680"/>
                  <a:pt x="12951" y="45895"/>
                </a:cubicBezTo>
                <a:cubicBezTo>
                  <a:pt x="12695" y="45966"/>
                  <a:pt x="12440" y="46001"/>
                  <a:pt x="12141" y="46080"/>
                </a:cubicBezTo>
                <a:cubicBezTo>
                  <a:pt x="12000" y="44865"/>
                  <a:pt x="11815" y="43615"/>
                  <a:pt x="11665" y="42409"/>
                </a:cubicBezTo>
                <a:cubicBezTo>
                  <a:pt x="11921" y="42338"/>
                  <a:pt x="12176" y="42294"/>
                  <a:pt x="12396" y="42259"/>
                </a:cubicBezTo>
                <a:close/>
                <a:moveTo>
                  <a:pt x="26562" y="44425"/>
                </a:moveTo>
                <a:cubicBezTo>
                  <a:pt x="26632" y="44425"/>
                  <a:pt x="26667" y="44460"/>
                  <a:pt x="26747" y="44460"/>
                </a:cubicBezTo>
                <a:cubicBezTo>
                  <a:pt x="26923" y="45015"/>
                  <a:pt x="27187" y="45525"/>
                  <a:pt x="27407" y="46080"/>
                </a:cubicBezTo>
                <a:cubicBezTo>
                  <a:pt x="27363" y="46036"/>
                  <a:pt x="27292" y="46036"/>
                  <a:pt x="27222" y="46001"/>
                </a:cubicBezTo>
                <a:cubicBezTo>
                  <a:pt x="27002" y="45490"/>
                  <a:pt x="26782" y="44935"/>
                  <a:pt x="26562" y="44425"/>
                </a:cubicBezTo>
                <a:close/>
                <a:moveTo>
                  <a:pt x="23295" y="43324"/>
                </a:moveTo>
                <a:cubicBezTo>
                  <a:pt x="23586" y="44205"/>
                  <a:pt x="23885" y="45050"/>
                  <a:pt x="24176" y="45930"/>
                </a:cubicBezTo>
                <a:cubicBezTo>
                  <a:pt x="23920" y="45966"/>
                  <a:pt x="23700" y="46036"/>
                  <a:pt x="23445" y="46115"/>
                </a:cubicBezTo>
                <a:cubicBezTo>
                  <a:pt x="23146" y="45235"/>
                  <a:pt x="22855" y="44354"/>
                  <a:pt x="22600" y="43474"/>
                </a:cubicBezTo>
                <a:cubicBezTo>
                  <a:pt x="22820" y="43439"/>
                  <a:pt x="23075" y="43360"/>
                  <a:pt x="23295" y="43324"/>
                </a:cubicBezTo>
                <a:close/>
                <a:moveTo>
                  <a:pt x="29529" y="44539"/>
                </a:moveTo>
                <a:cubicBezTo>
                  <a:pt x="29749" y="45015"/>
                  <a:pt x="30004" y="45455"/>
                  <a:pt x="30303" y="45895"/>
                </a:cubicBezTo>
                <a:cubicBezTo>
                  <a:pt x="29969" y="45966"/>
                  <a:pt x="29643" y="46036"/>
                  <a:pt x="29308" y="46115"/>
                </a:cubicBezTo>
                <a:cubicBezTo>
                  <a:pt x="29018" y="45640"/>
                  <a:pt x="28798" y="45156"/>
                  <a:pt x="28578" y="44680"/>
                </a:cubicBezTo>
                <a:cubicBezTo>
                  <a:pt x="28868" y="44645"/>
                  <a:pt x="29203" y="44610"/>
                  <a:pt x="29529" y="44539"/>
                </a:cubicBezTo>
                <a:close/>
                <a:moveTo>
                  <a:pt x="26817" y="44495"/>
                </a:moveTo>
                <a:lnTo>
                  <a:pt x="26817" y="44495"/>
                </a:lnTo>
                <a:cubicBezTo>
                  <a:pt x="26967" y="44574"/>
                  <a:pt x="27143" y="44610"/>
                  <a:pt x="27292" y="44645"/>
                </a:cubicBezTo>
                <a:cubicBezTo>
                  <a:pt x="27512" y="45156"/>
                  <a:pt x="27733" y="45675"/>
                  <a:pt x="27988" y="46150"/>
                </a:cubicBezTo>
                <a:cubicBezTo>
                  <a:pt x="27847" y="46150"/>
                  <a:pt x="27662" y="46115"/>
                  <a:pt x="27477" y="46080"/>
                </a:cubicBezTo>
                <a:cubicBezTo>
                  <a:pt x="27222" y="45561"/>
                  <a:pt x="27002" y="45050"/>
                  <a:pt x="26817" y="44495"/>
                </a:cubicBezTo>
                <a:close/>
                <a:moveTo>
                  <a:pt x="28507" y="44680"/>
                </a:moveTo>
                <a:cubicBezTo>
                  <a:pt x="28727" y="45156"/>
                  <a:pt x="28983" y="45640"/>
                  <a:pt x="29238" y="46115"/>
                </a:cubicBezTo>
                <a:cubicBezTo>
                  <a:pt x="29053" y="46150"/>
                  <a:pt x="28833" y="46150"/>
                  <a:pt x="28613" y="46150"/>
                </a:cubicBezTo>
                <a:cubicBezTo>
                  <a:pt x="28358" y="45675"/>
                  <a:pt x="28102" y="45200"/>
                  <a:pt x="27917" y="44715"/>
                </a:cubicBezTo>
                <a:cubicBezTo>
                  <a:pt x="28102" y="44715"/>
                  <a:pt x="28287" y="44715"/>
                  <a:pt x="28507" y="44680"/>
                </a:cubicBezTo>
                <a:close/>
                <a:moveTo>
                  <a:pt x="40833" y="45050"/>
                </a:moveTo>
                <a:cubicBezTo>
                  <a:pt x="41273" y="45050"/>
                  <a:pt x="41669" y="45085"/>
                  <a:pt x="42109" y="45120"/>
                </a:cubicBezTo>
                <a:cubicBezTo>
                  <a:pt x="42189" y="45200"/>
                  <a:pt x="42259" y="45270"/>
                  <a:pt x="42330" y="45340"/>
                </a:cubicBezTo>
                <a:cubicBezTo>
                  <a:pt x="42699" y="45596"/>
                  <a:pt x="43034" y="45860"/>
                  <a:pt x="43395" y="46150"/>
                </a:cubicBezTo>
                <a:cubicBezTo>
                  <a:pt x="42990" y="46115"/>
                  <a:pt x="42550" y="46080"/>
                  <a:pt x="42109" y="46080"/>
                </a:cubicBezTo>
                <a:cubicBezTo>
                  <a:pt x="41784" y="45816"/>
                  <a:pt x="41449" y="45525"/>
                  <a:pt x="41159" y="45305"/>
                </a:cubicBezTo>
                <a:cubicBezTo>
                  <a:pt x="41053" y="45200"/>
                  <a:pt x="40939" y="45120"/>
                  <a:pt x="40833" y="45050"/>
                </a:cubicBezTo>
                <a:close/>
                <a:moveTo>
                  <a:pt x="27363" y="44645"/>
                </a:moveTo>
                <a:cubicBezTo>
                  <a:pt x="27512" y="44680"/>
                  <a:pt x="27662" y="44680"/>
                  <a:pt x="27847" y="44680"/>
                </a:cubicBezTo>
                <a:cubicBezTo>
                  <a:pt x="28067" y="45200"/>
                  <a:pt x="28287" y="45675"/>
                  <a:pt x="28578" y="46150"/>
                </a:cubicBezTo>
                <a:cubicBezTo>
                  <a:pt x="28485" y="46168"/>
                  <a:pt x="28402" y="46177"/>
                  <a:pt x="28319" y="46177"/>
                </a:cubicBezTo>
                <a:cubicBezTo>
                  <a:pt x="28237" y="46177"/>
                  <a:pt x="28155" y="46168"/>
                  <a:pt x="28067" y="46150"/>
                </a:cubicBezTo>
                <a:cubicBezTo>
                  <a:pt x="27803" y="45675"/>
                  <a:pt x="27583" y="45156"/>
                  <a:pt x="27363" y="44645"/>
                </a:cubicBezTo>
                <a:close/>
                <a:moveTo>
                  <a:pt x="40754" y="45050"/>
                </a:moveTo>
                <a:cubicBezTo>
                  <a:pt x="40868" y="45120"/>
                  <a:pt x="40974" y="45235"/>
                  <a:pt x="41123" y="45340"/>
                </a:cubicBezTo>
                <a:cubicBezTo>
                  <a:pt x="41414" y="45561"/>
                  <a:pt x="41713" y="45816"/>
                  <a:pt x="42039" y="46080"/>
                </a:cubicBezTo>
                <a:cubicBezTo>
                  <a:pt x="41528" y="46080"/>
                  <a:pt x="41053" y="46115"/>
                  <a:pt x="40534" y="46186"/>
                </a:cubicBezTo>
                <a:cubicBezTo>
                  <a:pt x="40349" y="46001"/>
                  <a:pt x="40173" y="45860"/>
                  <a:pt x="39988" y="45710"/>
                </a:cubicBezTo>
                <a:cubicBezTo>
                  <a:pt x="39732" y="45490"/>
                  <a:pt x="39512" y="45305"/>
                  <a:pt x="39292" y="45120"/>
                </a:cubicBezTo>
                <a:cubicBezTo>
                  <a:pt x="39768" y="45050"/>
                  <a:pt x="40243" y="45050"/>
                  <a:pt x="40754" y="45050"/>
                </a:cubicBezTo>
                <a:close/>
                <a:moveTo>
                  <a:pt x="11595" y="42409"/>
                </a:moveTo>
                <a:cubicBezTo>
                  <a:pt x="11780" y="43615"/>
                  <a:pt x="11921" y="44865"/>
                  <a:pt x="12106" y="46080"/>
                </a:cubicBezTo>
                <a:cubicBezTo>
                  <a:pt x="11850" y="46150"/>
                  <a:pt x="11595" y="46186"/>
                  <a:pt x="11340" y="46256"/>
                </a:cubicBezTo>
                <a:cubicBezTo>
                  <a:pt x="11296" y="46080"/>
                  <a:pt x="11296" y="45930"/>
                  <a:pt x="11260" y="45745"/>
                </a:cubicBezTo>
                <a:cubicBezTo>
                  <a:pt x="11120" y="44680"/>
                  <a:pt x="10970" y="43580"/>
                  <a:pt x="10820" y="42514"/>
                </a:cubicBezTo>
                <a:cubicBezTo>
                  <a:pt x="11075" y="42479"/>
                  <a:pt x="11340" y="42444"/>
                  <a:pt x="11595" y="42409"/>
                </a:cubicBezTo>
                <a:close/>
                <a:moveTo>
                  <a:pt x="34186" y="44900"/>
                </a:moveTo>
                <a:cubicBezTo>
                  <a:pt x="34485" y="45235"/>
                  <a:pt x="34776" y="45596"/>
                  <a:pt x="35110" y="45895"/>
                </a:cubicBezTo>
                <a:cubicBezTo>
                  <a:pt x="34670" y="46036"/>
                  <a:pt x="34265" y="46150"/>
                  <a:pt x="33825" y="46256"/>
                </a:cubicBezTo>
                <a:cubicBezTo>
                  <a:pt x="33490" y="45966"/>
                  <a:pt x="33200" y="45596"/>
                  <a:pt x="32909" y="45235"/>
                </a:cubicBezTo>
                <a:cubicBezTo>
                  <a:pt x="33129" y="45200"/>
                  <a:pt x="33349" y="45120"/>
                  <a:pt x="33605" y="45050"/>
                </a:cubicBezTo>
                <a:cubicBezTo>
                  <a:pt x="33790" y="45015"/>
                  <a:pt x="33966" y="44935"/>
                  <a:pt x="34186" y="44900"/>
                </a:cubicBezTo>
                <a:close/>
                <a:moveTo>
                  <a:pt x="42224" y="45156"/>
                </a:moveTo>
                <a:cubicBezTo>
                  <a:pt x="42444" y="45200"/>
                  <a:pt x="42664" y="45235"/>
                  <a:pt x="42919" y="45270"/>
                </a:cubicBezTo>
                <a:cubicBezTo>
                  <a:pt x="43069" y="45376"/>
                  <a:pt x="43175" y="45490"/>
                  <a:pt x="43324" y="45561"/>
                </a:cubicBezTo>
                <a:cubicBezTo>
                  <a:pt x="43615" y="45781"/>
                  <a:pt x="43949" y="46036"/>
                  <a:pt x="44275" y="46300"/>
                </a:cubicBezTo>
                <a:cubicBezTo>
                  <a:pt x="44020" y="46221"/>
                  <a:pt x="43765" y="46186"/>
                  <a:pt x="43509" y="46150"/>
                </a:cubicBezTo>
                <a:cubicBezTo>
                  <a:pt x="43139" y="45860"/>
                  <a:pt x="42770" y="45561"/>
                  <a:pt x="42374" y="45270"/>
                </a:cubicBezTo>
                <a:cubicBezTo>
                  <a:pt x="42330" y="45235"/>
                  <a:pt x="42259" y="45200"/>
                  <a:pt x="42224" y="45156"/>
                </a:cubicBezTo>
                <a:close/>
                <a:moveTo>
                  <a:pt x="22521" y="43474"/>
                </a:moveTo>
                <a:cubicBezTo>
                  <a:pt x="22820" y="44390"/>
                  <a:pt x="23110" y="45270"/>
                  <a:pt x="23401" y="46115"/>
                </a:cubicBezTo>
                <a:cubicBezTo>
                  <a:pt x="23146" y="46186"/>
                  <a:pt x="22926" y="46256"/>
                  <a:pt x="22670" y="46335"/>
                </a:cubicBezTo>
                <a:cubicBezTo>
                  <a:pt x="22415" y="45490"/>
                  <a:pt x="22124" y="44574"/>
                  <a:pt x="21860" y="43659"/>
                </a:cubicBezTo>
                <a:cubicBezTo>
                  <a:pt x="22080" y="43580"/>
                  <a:pt x="22301" y="43544"/>
                  <a:pt x="22521" y="43474"/>
                </a:cubicBezTo>
                <a:close/>
                <a:moveTo>
                  <a:pt x="10785" y="42514"/>
                </a:moveTo>
                <a:cubicBezTo>
                  <a:pt x="10935" y="43580"/>
                  <a:pt x="11075" y="44680"/>
                  <a:pt x="11190" y="45781"/>
                </a:cubicBezTo>
                <a:cubicBezTo>
                  <a:pt x="11225" y="45930"/>
                  <a:pt x="11260" y="46115"/>
                  <a:pt x="11260" y="46256"/>
                </a:cubicBezTo>
                <a:cubicBezTo>
                  <a:pt x="11005" y="46335"/>
                  <a:pt x="10750" y="46371"/>
                  <a:pt x="10494" y="46406"/>
                </a:cubicBezTo>
                <a:cubicBezTo>
                  <a:pt x="10345" y="45156"/>
                  <a:pt x="10160" y="43879"/>
                  <a:pt x="10019" y="42594"/>
                </a:cubicBezTo>
                <a:cubicBezTo>
                  <a:pt x="10274" y="42558"/>
                  <a:pt x="10530" y="42558"/>
                  <a:pt x="10785" y="42514"/>
                </a:cubicBezTo>
                <a:close/>
                <a:moveTo>
                  <a:pt x="39213" y="45120"/>
                </a:moveTo>
                <a:cubicBezTo>
                  <a:pt x="39433" y="45340"/>
                  <a:pt x="39688" y="45525"/>
                  <a:pt x="39952" y="45745"/>
                </a:cubicBezTo>
                <a:cubicBezTo>
                  <a:pt x="40129" y="45895"/>
                  <a:pt x="40278" y="46036"/>
                  <a:pt x="40463" y="46186"/>
                </a:cubicBezTo>
                <a:cubicBezTo>
                  <a:pt x="39952" y="46221"/>
                  <a:pt x="39433" y="46300"/>
                  <a:pt x="38958" y="46406"/>
                </a:cubicBezTo>
                <a:cubicBezTo>
                  <a:pt x="38667" y="46150"/>
                  <a:pt x="38412" y="45930"/>
                  <a:pt x="38112" y="45675"/>
                </a:cubicBezTo>
                <a:cubicBezTo>
                  <a:pt x="37972" y="45561"/>
                  <a:pt x="37857" y="45455"/>
                  <a:pt x="37707" y="45340"/>
                </a:cubicBezTo>
                <a:cubicBezTo>
                  <a:pt x="38227" y="45235"/>
                  <a:pt x="38702" y="45156"/>
                  <a:pt x="39213" y="45120"/>
                </a:cubicBezTo>
                <a:close/>
                <a:moveTo>
                  <a:pt x="71" y="41933"/>
                </a:moveTo>
                <a:lnTo>
                  <a:pt x="71" y="41933"/>
                </a:lnTo>
                <a:cubicBezTo>
                  <a:pt x="335" y="41969"/>
                  <a:pt x="625" y="42004"/>
                  <a:pt x="881" y="42004"/>
                </a:cubicBezTo>
                <a:cubicBezTo>
                  <a:pt x="881" y="43509"/>
                  <a:pt x="916" y="44979"/>
                  <a:pt x="951" y="46441"/>
                </a:cubicBezTo>
                <a:cubicBezTo>
                  <a:pt x="660" y="46406"/>
                  <a:pt x="405" y="46371"/>
                  <a:pt x="115" y="46371"/>
                </a:cubicBezTo>
                <a:cubicBezTo>
                  <a:pt x="115" y="44900"/>
                  <a:pt x="71" y="43439"/>
                  <a:pt x="71" y="41933"/>
                </a:cubicBezTo>
                <a:close/>
                <a:moveTo>
                  <a:pt x="916" y="42039"/>
                </a:moveTo>
                <a:cubicBezTo>
                  <a:pt x="1215" y="42039"/>
                  <a:pt x="1470" y="42074"/>
                  <a:pt x="1726" y="42118"/>
                </a:cubicBezTo>
                <a:cubicBezTo>
                  <a:pt x="1761" y="43580"/>
                  <a:pt x="1796" y="45015"/>
                  <a:pt x="1831" y="46476"/>
                </a:cubicBezTo>
                <a:lnTo>
                  <a:pt x="1796" y="46476"/>
                </a:lnTo>
                <a:cubicBezTo>
                  <a:pt x="1541" y="46476"/>
                  <a:pt x="1285" y="46441"/>
                  <a:pt x="995" y="46441"/>
                </a:cubicBezTo>
                <a:cubicBezTo>
                  <a:pt x="995" y="44979"/>
                  <a:pt x="951" y="43509"/>
                  <a:pt x="916" y="42039"/>
                </a:cubicBezTo>
                <a:close/>
                <a:moveTo>
                  <a:pt x="1796" y="42118"/>
                </a:moveTo>
                <a:lnTo>
                  <a:pt x="1796" y="42118"/>
                </a:lnTo>
                <a:cubicBezTo>
                  <a:pt x="2051" y="42153"/>
                  <a:pt x="2316" y="42189"/>
                  <a:pt x="2571" y="42224"/>
                </a:cubicBezTo>
                <a:cubicBezTo>
                  <a:pt x="2606" y="43694"/>
                  <a:pt x="2677" y="45120"/>
                  <a:pt x="2712" y="46555"/>
                </a:cubicBezTo>
                <a:cubicBezTo>
                  <a:pt x="2421" y="46555"/>
                  <a:pt x="2166" y="46520"/>
                  <a:pt x="1875" y="46520"/>
                </a:cubicBezTo>
                <a:cubicBezTo>
                  <a:pt x="1831" y="45050"/>
                  <a:pt x="1796" y="43580"/>
                  <a:pt x="1796" y="42118"/>
                </a:cubicBezTo>
                <a:close/>
                <a:moveTo>
                  <a:pt x="9975" y="42594"/>
                </a:moveTo>
                <a:cubicBezTo>
                  <a:pt x="10125" y="43879"/>
                  <a:pt x="10274" y="45156"/>
                  <a:pt x="10415" y="46441"/>
                </a:cubicBezTo>
                <a:cubicBezTo>
                  <a:pt x="10195" y="46476"/>
                  <a:pt x="10019" y="46520"/>
                  <a:pt x="9799" y="46520"/>
                </a:cubicBezTo>
                <a:cubicBezTo>
                  <a:pt x="9755" y="46555"/>
                  <a:pt x="9684" y="46555"/>
                  <a:pt x="9649" y="46555"/>
                </a:cubicBezTo>
                <a:cubicBezTo>
                  <a:pt x="9500" y="45270"/>
                  <a:pt x="9359" y="43949"/>
                  <a:pt x="9209" y="42664"/>
                </a:cubicBezTo>
                <a:cubicBezTo>
                  <a:pt x="9359" y="42664"/>
                  <a:pt x="9535" y="42629"/>
                  <a:pt x="9684" y="42629"/>
                </a:cubicBezTo>
                <a:cubicBezTo>
                  <a:pt x="9755" y="42629"/>
                  <a:pt x="9869" y="42594"/>
                  <a:pt x="9975" y="42594"/>
                </a:cubicBezTo>
                <a:close/>
                <a:moveTo>
                  <a:pt x="2712" y="42224"/>
                </a:moveTo>
                <a:cubicBezTo>
                  <a:pt x="2932" y="42259"/>
                  <a:pt x="3196" y="42294"/>
                  <a:pt x="3416" y="42338"/>
                </a:cubicBezTo>
                <a:cubicBezTo>
                  <a:pt x="3486" y="43765"/>
                  <a:pt x="3522" y="45200"/>
                  <a:pt x="3592" y="46626"/>
                </a:cubicBezTo>
                <a:cubicBezTo>
                  <a:pt x="3302" y="46626"/>
                  <a:pt x="3046" y="46591"/>
                  <a:pt x="2756" y="46555"/>
                </a:cubicBezTo>
                <a:cubicBezTo>
                  <a:pt x="2712" y="45120"/>
                  <a:pt x="2677" y="43694"/>
                  <a:pt x="2641" y="42224"/>
                </a:cubicBezTo>
                <a:close/>
                <a:moveTo>
                  <a:pt x="21790" y="43694"/>
                </a:moveTo>
                <a:cubicBezTo>
                  <a:pt x="22080" y="44610"/>
                  <a:pt x="22345" y="45490"/>
                  <a:pt x="22635" y="46371"/>
                </a:cubicBezTo>
                <a:cubicBezTo>
                  <a:pt x="22380" y="46441"/>
                  <a:pt x="22124" y="46555"/>
                  <a:pt x="21860" y="46626"/>
                </a:cubicBezTo>
                <a:cubicBezTo>
                  <a:pt x="21570" y="45745"/>
                  <a:pt x="21314" y="44830"/>
                  <a:pt x="21059" y="43914"/>
                </a:cubicBezTo>
                <a:cubicBezTo>
                  <a:pt x="21314" y="43835"/>
                  <a:pt x="21535" y="43765"/>
                  <a:pt x="21790" y="43694"/>
                </a:cubicBezTo>
                <a:close/>
                <a:moveTo>
                  <a:pt x="9174" y="42664"/>
                </a:moveTo>
                <a:cubicBezTo>
                  <a:pt x="9315" y="43949"/>
                  <a:pt x="9429" y="45270"/>
                  <a:pt x="9579" y="46555"/>
                </a:cubicBezTo>
                <a:cubicBezTo>
                  <a:pt x="9315" y="46591"/>
                  <a:pt x="9059" y="46626"/>
                  <a:pt x="8804" y="46661"/>
                </a:cubicBezTo>
                <a:lnTo>
                  <a:pt x="8804" y="46626"/>
                </a:lnTo>
                <a:cubicBezTo>
                  <a:pt x="8654" y="45305"/>
                  <a:pt x="8514" y="43985"/>
                  <a:pt x="8399" y="42699"/>
                </a:cubicBezTo>
                <a:cubicBezTo>
                  <a:pt x="8654" y="42664"/>
                  <a:pt x="8919" y="42664"/>
                  <a:pt x="9174" y="42664"/>
                </a:cubicBezTo>
                <a:close/>
                <a:moveTo>
                  <a:pt x="32830" y="45270"/>
                </a:moveTo>
                <a:cubicBezTo>
                  <a:pt x="33129" y="45640"/>
                  <a:pt x="33420" y="45966"/>
                  <a:pt x="33746" y="46300"/>
                </a:cubicBezTo>
                <a:cubicBezTo>
                  <a:pt x="33675" y="46335"/>
                  <a:pt x="33570" y="46371"/>
                  <a:pt x="33455" y="46371"/>
                </a:cubicBezTo>
                <a:cubicBezTo>
                  <a:pt x="33129" y="46476"/>
                  <a:pt x="32830" y="46591"/>
                  <a:pt x="32504" y="46661"/>
                </a:cubicBezTo>
                <a:cubicBezTo>
                  <a:pt x="32170" y="46335"/>
                  <a:pt x="31879" y="45966"/>
                  <a:pt x="31624" y="45596"/>
                </a:cubicBezTo>
                <a:cubicBezTo>
                  <a:pt x="31844" y="45525"/>
                  <a:pt x="32099" y="45455"/>
                  <a:pt x="32319" y="45420"/>
                </a:cubicBezTo>
                <a:cubicBezTo>
                  <a:pt x="32504" y="45340"/>
                  <a:pt x="32689" y="45305"/>
                  <a:pt x="32830" y="45270"/>
                </a:cubicBezTo>
                <a:close/>
                <a:moveTo>
                  <a:pt x="37637" y="45340"/>
                </a:moveTo>
                <a:cubicBezTo>
                  <a:pt x="37787" y="45490"/>
                  <a:pt x="37928" y="45596"/>
                  <a:pt x="38077" y="45710"/>
                </a:cubicBezTo>
                <a:cubicBezTo>
                  <a:pt x="38333" y="45930"/>
                  <a:pt x="38632" y="46186"/>
                  <a:pt x="38887" y="46406"/>
                </a:cubicBezTo>
                <a:cubicBezTo>
                  <a:pt x="38482" y="46476"/>
                  <a:pt x="38042" y="46555"/>
                  <a:pt x="37637" y="46661"/>
                </a:cubicBezTo>
                <a:cubicBezTo>
                  <a:pt x="37452" y="46441"/>
                  <a:pt x="37232" y="46256"/>
                  <a:pt x="37012" y="46080"/>
                </a:cubicBezTo>
                <a:cubicBezTo>
                  <a:pt x="36827" y="45930"/>
                  <a:pt x="36651" y="45781"/>
                  <a:pt x="36466" y="45596"/>
                </a:cubicBezTo>
                <a:cubicBezTo>
                  <a:pt x="36871" y="45525"/>
                  <a:pt x="37267" y="45420"/>
                  <a:pt x="37637" y="45340"/>
                </a:cubicBezTo>
                <a:close/>
                <a:moveTo>
                  <a:pt x="3486" y="42338"/>
                </a:moveTo>
                <a:lnTo>
                  <a:pt x="3486" y="42338"/>
                </a:lnTo>
                <a:cubicBezTo>
                  <a:pt x="3742" y="42374"/>
                  <a:pt x="3997" y="42409"/>
                  <a:pt x="4252" y="42444"/>
                </a:cubicBezTo>
                <a:cubicBezTo>
                  <a:pt x="4332" y="43835"/>
                  <a:pt x="4402" y="45270"/>
                  <a:pt x="4473" y="46696"/>
                </a:cubicBezTo>
                <a:cubicBezTo>
                  <a:pt x="4182" y="46661"/>
                  <a:pt x="3927" y="46661"/>
                  <a:pt x="3636" y="46626"/>
                </a:cubicBezTo>
                <a:cubicBezTo>
                  <a:pt x="3592" y="45200"/>
                  <a:pt x="3522" y="43765"/>
                  <a:pt x="3486" y="42338"/>
                </a:cubicBezTo>
                <a:close/>
                <a:moveTo>
                  <a:pt x="7554" y="42664"/>
                </a:moveTo>
                <a:lnTo>
                  <a:pt x="7554" y="42664"/>
                </a:lnTo>
                <a:cubicBezTo>
                  <a:pt x="7818" y="42699"/>
                  <a:pt x="8073" y="42699"/>
                  <a:pt x="8329" y="42699"/>
                </a:cubicBezTo>
                <a:cubicBezTo>
                  <a:pt x="8478" y="43985"/>
                  <a:pt x="8584" y="45305"/>
                  <a:pt x="8734" y="46626"/>
                </a:cubicBezTo>
                <a:lnTo>
                  <a:pt x="8734" y="46661"/>
                </a:lnTo>
                <a:cubicBezTo>
                  <a:pt x="8478" y="46696"/>
                  <a:pt x="8214" y="46696"/>
                  <a:pt x="7959" y="46696"/>
                </a:cubicBezTo>
                <a:cubicBezTo>
                  <a:pt x="7959" y="46520"/>
                  <a:pt x="7924" y="46335"/>
                  <a:pt x="7924" y="46150"/>
                </a:cubicBezTo>
                <a:cubicBezTo>
                  <a:pt x="7818" y="45015"/>
                  <a:pt x="7668" y="43835"/>
                  <a:pt x="7554" y="42664"/>
                </a:cubicBezTo>
                <a:close/>
                <a:moveTo>
                  <a:pt x="4332" y="42444"/>
                </a:moveTo>
                <a:cubicBezTo>
                  <a:pt x="4587" y="42479"/>
                  <a:pt x="4842" y="42479"/>
                  <a:pt x="5098" y="42514"/>
                </a:cubicBezTo>
                <a:cubicBezTo>
                  <a:pt x="5177" y="43949"/>
                  <a:pt x="5247" y="45340"/>
                  <a:pt x="5353" y="46740"/>
                </a:cubicBezTo>
                <a:cubicBezTo>
                  <a:pt x="5062" y="46696"/>
                  <a:pt x="4807" y="46696"/>
                  <a:pt x="4517" y="46696"/>
                </a:cubicBezTo>
                <a:cubicBezTo>
                  <a:pt x="4437" y="45270"/>
                  <a:pt x="4402" y="43835"/>
                  <a:pt x="4332" y="42444"/>
                </a:cubicBezTo>
                <a:close/>
                <a:moveTo>
                  <a:pt x="5177" y="42514"/>
                </a:moveTo>
                <a:lnTo>
                  <a:pt x="5177" y="42514"/>
                </a:lnTo>
                <a:cubicBezTo>
                  <a:pt x="5432" y="42558"/>
                  <a:pt x="5687" y="42558"/>
                  <a:pt x="5943" y="42594"/>
                </a:cubicBezTo>
                <a:cubicBezTo>
                  <a:pt x="6013" y="43985"/>
                  <a:pt x="6128" y="45376"/>
                  <a:pt x="6198" y="46740"/>
                </a:cubicBezTo>
                <a:lnTo>
                  <a:pt x="5397" y="46740"/>
                </a:lnTo>
                <a:cubicBezTo>
                  <a:pt x="5318" y="45305"/>
                  <a:pt x="5247" y="43914"/>
                  <a:pt x="5177" y="42514"/>
                </a:cubicBezTo>
                <a:close/>
                <a:moveTo>
                  <a:pt x="6013" y="42594"/>
                </a:moveTo>
                <a:lnTo>
                  <a:pt x="6013" y="42594"/>
                </a:lnTo>
                <a:cubicBezTo>
                  <a:pt x="6233" y="42629"/>
                  <a:pt x="6453" y="42629"/>
                  <a:pt x="6718" y="42629"/>
                </a:cubicBezTo>
                <a:cubicBezTo>
                  <a:pt x="6823" y="44020"/>
                  <a:pt x="6938" y="45376"/>
                  <a:pt x="7043" y="46740"/>
                </a:cubicBezTo>
                <a:lnTo>
                  <a:pt x="6277" y="46740"/>
                </a:lnTo>
                <a:cubicBezTo>
                  <a:pt x="6163" y="45376"/>
                  <a:pt x="6092" y="43985"/>
                  <a:pt x="6013" y="42594"/>
                </a:cubicBezTo>
                <a:close/>
                <a:moveTo>
                  <a:pt x="7519" y="42664"/>
                </a:moveTo>
                <a:cubicBezTo>
                  <a:pt x="7633" y="43835"/>
                  <a:pt x="7739" y="45015"/>
                  <a:pt x="7853" y="46150"/>
                </a:cubicBezTo>
                <a:cubicBezTo>
                  <a:pt x="7853" y="46335"/>
                  <a:pt x="7888" y="46520"/>
                  <a:pt x="7888" y="46740"/>
                </a:cubicBezTo>
                <a:lnTo>
                  <a:pt x="7114" y="46740"/>
                </a:lnTo>
                <a:cubicBezTo>
                  <a:pt x="7008" y="45376"/>
                  <a:pt x="6858" y="44020"/>
                  <a:pt x="6753" y="42664"/>
                </a:cubicBezTo>
                <a:close/>
                <a:moveTo>
                  <a:pt x="20980" y="43914"/>
                </a:moveTo>
                <a:cubicBezTo>
                  <a:pt x="21279" y="44865"/>
                  <a:pt x="21535" y="45781"/>
                  <a:pt x="21790" y="46661"/>
                </a:cubicBezTo>
                <a:lnTo>
                  <a:pt x="21755" y="46661"/>
                </a:lnTo>
                <a:cubicBezTo>
                  <a:pt x="21499" y="46775"/>
                  <a:pt x="21244" y="46846"/>
                  <a:pt x="21024" y="46960"/>
                </a:cubicBezTo>
                <a:cubicBezTo>
                  <a:pt x="20760" y="46001"/>
                  <a:pt x="20505" y="45085"/>
                  <a:pt x="20249" y="44170"/>
                </a:cubicBezTo>
                <a:cubicBezTo>
                  <a:pt x="20469" y="44099"/>
                  <a:pt x="20725" y="44020"/>
                  <a:pt x="20945" y="43949"/>
                </a:cubicBezTo>
                <a:cubicBezTo>
                  <a:pt x="20980" y="43949"/>
                  <a:pt x="20980" y="43914"/>
                  <a:pt x="20980" y="43914"/>
                </a:cubicBezTo>
                <a:close/>
                <a:moveTo>
                  <a:pt x="36387" y="45640"/>
                </a:moveTo>
                <a:cubicBezTo>
                  <a:pt x="36572" y="45816"/>
                  <a:pt x="36757" y="45966"/>
                  <a:pt x="36977" y="46150"/>
                </a:cubicBezTo>
                <a:cubicBezTo>
                  <a:pt x="37162" y="46300"/>
                  <a:pt x="37382" y="46476"/>
                  <a:pt x="37567" y="46661"/>
                </a:cubicBezTo>
                <a:cubicBezTo>
                  <a:pt x="37162" y="46740"/>
                  <a:pt x="36721" y="46846"/>
                  <a:pt x="36316" y="46960"/>
                </a:cubicBezTo>
                <a:cubicBezTo>
                  <a:pt x="36061" y="46696"/>
                  <a:pt x="35806" y="46441"/>
                  <a:pt x="35506" y="46186"/>
                </a:cubicBezTo>
                <a:cubicBezTo>
                  <a:pt x="35401" y="46115"/>
                  <a:pt x="35330" y="46036"/>
                  <a:pt x="35216" y="45930"/>
                </a:cubicBezTo>
                <a:cubicBezTo>
                  <a:pt x="35621" y="45816"/>
                  <a:pt x="35991" y="45710"/>
                  <a:pt x="36387" y="45640"/>
                </a:cubicBezTo>
                <a:close/>
                <a:moveTo>
                  <a:pt x="31545" y="45596"/>
                </a:moveTo>
                <a:cubicBezTo>
                  <a:pt x="31844" y="45966"/>
                  <a:pt x="32099" y="46335"/>
                  <a:pt x="32425" y="46696"/>
                </a:cubicBezTo>
                <a:cubicBezTo>
                  <a:pt x="32029" y="46811"/>
                  <a:pt x="31624" y="46916"/>
                  <a:pt x="31219" y="47031"/>
                </a:cubicBezTo>
                <a:cubicBezTo>
                  <a:pt x="30928" y="46661"/>
                  <a:pt x="30664" y="46300"/>
                  <a:pt x="30409" y="45930"/>
                </a:cubicBezTo>
                <a:cubicBezTo>
                  <a:pt x="30779" y="45860"/>
                  <a:pt x="31104" y="45745"/>
                  <a:pt x="31474" y="45640"/>
                </a:cubicBezTo>
                <a:cubicBezTo>
                  <a:pt x="31509" y="45640"/>
                  <a:pt x="31509" y="45640"/>
                  <a:pt x="31545" y="45596"/>
                </a:cubicBezTo>
                <a:close/>
                <a:moveTo>
                  <a:pt x="20179" y="44170"/>
                </a:moveTo>
                <a:cubicBezTo>
                  <a:pt x="20434" y="45085"/>
                  <a:pt x="20689" y="46036"/>
                  <a:pt x="20945" y="46960"/>
                </a:cubicBezTo>
                <a:cubicBezTo>
                  <a:pt x="20689" y="47066"/>
                  <a:pt x="20434" y="47136"/>
                  <a:pt x="20179" y="47216"/>
                </a:cubicBezTo>
                <a:cubicBezTo>
                  <a:pt x="19923" y="46256"/>
                  <a:pt x="19659" y="45305"/>
                  <a:pt x="19439" y="44390"/>
                </a:cubicBezTo>
                <a:cubicBezTo>
                  <a:pt x="19703" y="44319"/>
                  <a:pt x="19923" y="44240"/>
                  <a:pt x="20179" y="44170"/>
                </a:cubicBezTo>
                <a:close/>
                <a:moveTo>
                  <a:pt x="30339" y="45930"/>
                </a:moveTo>
                <a:cubicBezTo>
                  <a:pt x="30594" y="46335"/>
                  <a:pt x="30884" y="46696"/>
                  <a:pt x="31184" y="47031"/>
                </a:cubicBezTo>
                <a:cubicBezTo>
                  <a:pt x="30814" y="47101"/>
                  <a:pt x="30488" y="47216"/>
                  <a:pt x="30154" y="47286"/>
                </a:cubicBezTo>
                <a:cubicBezTo>
                  <a:pt x="29863" y="46916"/>
                  <a:pt x="29608" y="46555"/>
                  <a:pt x="29344" y="46150"/>
                </a:cubicBezTo>
                <a:cubicBezTo>
                  <a:pt x="29678" y="46115"/>
                  <a:pt x="30004" y="46036"/>
                  <a:pt x="30339" y="45930"/>
                </a:cubicBezTo>
                <a:close/>
                <a:moveTo>
                  <a:pt x="35146" y="45966"/>
                </a:moveTo>
                <a:cubicBezTo>
                  <a:pt x="35251" y="46036"/>
                  <a:pt x="35366" y="46150"/>
                  <a:pt x="35471" y="46256"/>
                </a:cubicBezTo>
                <a:cubicBezTo>
                  <a:pt x="35727" y="46476"/>
                  <a:pt x="36026" y="46740"/>
                  <a:pt x="36246" y="46996"/>
                </a:cubicBezTo>
                <a:cubicBezTo>
                  <a:pt x="35806" y="47101"/>
                  <a:pt x="35330" y="47216"/>
                  <a:pt x="34890" y="47321"/>
                </a:cubicBezTo>
                <a:cubicBezTo>
                  <a:pt x="34591" y="47031"/>
                  <a:pt x="34300" y="46740"/>
                  <a:pt x="33966" y="46406"/>
                </a:cubicBezTo>
                <a:cubicBezTo>
                  <a:pt x="33931" y="46371"/>
                  <a:pt x="33895" y="46371"/>
                  <a:pt x="33860" y="46335"/>
                </a:cubicBezTo>
                <a:cubicBezTo>
                  <a:pt x="34300" y="46186"/>
                  <a:pt x="34741" y="46080"/>
                  <a:pt x="35146" y="45966"/>
                </a:cubicBezTo>
                <a:close/>
                <a:moveTo>
                  <a:pt x="42109" y="46150"/>
                </a:moveTo>
                <a:cubicBezTo>
                  <a:pt x="42514" y="46476"/>
                  <a:pt x="42884" y="46846"/>
                  <a:pt x="43289" y="47251"/>
                </a:cubicBezTo>
                <a:cubicBezTo>
                  <a:pt x="42770" y="47251"/>
                  <a:pt x="42259" y="47286"/>
                  <a:pt x="41713" y="47321"/>
                </a:cubicBezTo>
                <a:cubicBezTo>
                  <a:pt x="41379" y="46960"/>
                  <a:pt x="41009" y="46591"/>
                  <a:pt x="40613" y="46221"/>
                </a:cubicBezTo>
                <a:cubicBezTo>
                  <a:pt x="41088" y="46186"/>
                  <a:pt x="41599" y="46150"/>
                  <a:pt x="42109" y="46150"/>
                </a:cubicBezTo>
                <a:close/>
                <a:moveTo>
                  <a:pt x="42189" y="46150"/>
                </a:moveTo>
                <a:cubicBezTo>
                  <a:pt x="42629" y="46150"/>
                  <a:pt x="43069" y="46186"/>
                  <a:pt x="43474" y="46221"/>
                </a:cubicBezTo>
                <a:cubicBezTo>
                  <a:pt x="43914" y="46591"/>
                  <a:pt x="44310" y="46960"/>
                  <a:pt x="44715" y="47357"/>
                </a:cubicBezTo>
                <a:cubicBezTo>
                  <a:pt x="44275" y="47286"/>
                  <a:pt x="43835" y="47251"/>
                  <a:pt x="43360" y="47251"/>
                </a:cubicBezTo>
                <a:cubicBezTo>
                  <a:pt x="42990" y="46846"/>
                  <a:pt x="42594" y="46476"/>
                  <a:pt x="42189" y="46150"/>
                </a:cubicBezTo>
                <a:close/>
                <a:moveTo>
                  <a:pt x="19369" y="44390"/>
                </a:moveTo>
                <a:cubicBezTo>
                  <a:pt x="19624" y="45340"/>
                  <a:pt x="19879" y="46300"/>
                  <a:pt x="20100" y="47251"/>
                </a:cubicBezTo>
                <a:cubicBezTo>
                  <a:pt x="20029" y="47251"/>
                  <a:pt x="19923" y="47286"/>
                  <a:pt x="19844" y="47321"/>
                </a:cubicBezTo>
                <a:cubicBezTo>
                  <a:pt x="19739" y="47357"/>
                  <a:pt x="19624" y="47401"/>
                  <a:pt x="19554" y="47401"/>
                </a:cubicBezTo>
                <a:cubicBezTo>
                  <a:pt x="19298" y="46476"/>
                  <a:pt x="19078" y="45490"/>
                  <a:pt x="18823" y="44495"/>
                </a:cubicBezTo>
                <a:cubicBezTo>
                  <a:pt x="18893" y="44495"/>
                  <a:pt x="18929" y="44495"/>
                  <a:pt x="18964" y="44460"/>
                </a:cubicBezTo>
                <a:cubicBezTo>
                  <a:pt x="19114" y="44460"/>
                  <a:pt x="19263" y="44425"/>
                  <a:pt x="19369" y="44390"/>
                </a:cubicBezTo>
                <a:close/>
                <a:moveTo>
                  <a:pt x="29273" y="46150"/>
                </a:moveTo>
                <a:cubicBezTo>
                  <a:pt x="29529" y="46555"/>
                  <a:pt x="29784" y="46916"/>
                  <a:pt x="30083" y="47286"/>
                </a:cubicBezTo>
                <a:cubicBezTo>
                  <a:pt x="29863" y="47357"/>
                  <a:pt x="29643" y="47401"/>
                  <a:pt x="29423" y="47436"/>
                </a:cubicBezTo>
                <a:cubicBezTo>
                  <a:pt x="29168" y="47031"/>
                  <a:pt x="28904" y="46626"/>
                  <a:pt x="28648" y="46221"/>
                </a:cubicBezTo>
                <a:cubicBezTo>
                  <a:pt x="28868" y="46221"/>
                  <a:pt x="29088" y="46186"/>
                  <a:pt x="29273" y="46150"/>
                </a:cubicBezTo>
                <a:close/>
                <a:moveTo>
                  <a:pt x="40534" y="46221"/>
                </a:moveTo>
                <a:cubicBezTo>
                  <a:pt x="40939" y="46591"/>
                  <a:pt x="41308" y="46960"/>
                  <a:pt x="41634" y="47321"/>
                </a:cubicBezTo>
                <a:cubicBezTo>
                  <a:pt x="41123" y="47357"/>
                  <a:pt x="40613" y="47436"/>
                  <a:pt x="40093" y="47506"/>
                </a:cubicBezTo>
                <a:cubicBezTo>
                  <a:pt x="39768" y="47136"/>
                  <a:pt x="39398" y="46775"/>
                  <a:pt x="38993" y="46441"/>
                </a:cubicBezTo>
                <a:cubicBezTo>
                  <a:pt x="39512" y="46371"/>
                  <a:pt x="40023" y="46300"/>
                  <a:pt x="40534" y="46221"/>
                </a:cubicBezTo>
                <a:close/>
                <a:moveTo>
                  <a:pt x="43580" y="46221"/>
                </a:moveTo>
                <a:cubicBezTo>
                  <a:pt x="43835" y="46256"/>
                  <a:pt x="44090" y="46300"/>
                  <a:pt x="44354" y="46371"/>
                </a:cubicBezTo>
                <a:cubicBezTo>
                  <a:pt x="44795" y="46696"/>
                  <a:pt x="45235" y="47101"/>
                  <a:pt x="45675" y="47506"/>
                </a:cubicBezTo>
                <a:cubicBezTo>
                  <a:pt x="45376" y="47436"/>
                  <a:pt x="45085" y="47401"/>
                  <a:pt x="44795" y="47357"/>
                </a:cubicBezTo>
                <a:cubicBezTo>
                  <a:pt x="44425" y="46996"/>
                  <a:pt x="44020" y="46626"/>
                  <a:pt x="43580" y="46221"/>
                </a:cubicBezTo>
                <a:close/>
                <a:moveTo>
                  <a:pt x="28578" y="46221"/>
                </a:moveTo>
                <a:cubicBezTo>
                  <a:pt x="28833" y="46626"/>
                  <a:pt x="29088" y="47066"/>
                  <a:pt x="29388" y="47436"/>
                </a:cubicBezTo>
                <a:cubicBezTo>
                  <a:pt x="29203" y="47471"/>
                  <a:pt x="29053" y="47506"/>
                  <a:pt x="28904" y="47541"/>
                </a:cubicBezTo>
                <a:cubicBezTo>
                  <a:pt x="28613" y="47101"/>
                  <a:pt x="28358" y="46661"/>
                  <a:pt x="28102" y="46221"/>
                </a:cubicBezTo>
                <a:close/>
                <a:moveTo>
                  <a:pt x="18779" y="44495"/>
                </a:moveTo>
                <a:cubicBezTo>
                  <a:pt x="18999" y="45490"/>
                  <a:pt x="19263" y="46476"/>
                  <a:pt x="19483" y="47436"/>
                </a:cubicBezTo>
                <a:cubicBezTo>
                  <a:pt x="19263" y="47506"/>
                  <a:pt x="19043" y="47577"/>
                  <a:pt x="18823" y="47621"/>
                </a:cubicBezTo>
                <a:cubicBezTo>
                  <a:pt x="18603" y="46661"/>
                  <a:pt x="18383" y="45640"/>
                  <a:pt x="18119" y="44645"/>
                </a:cubicBezTo>
                <a:cubicBezTo>
                  <a:pt x="18339" y="44610"/>
                  <a:pt x="18559" y="44574"/>
                  <a:pt x="18779" y="44495"/>
                </a:cubicBezTo>
                <a:close/>
                <a:moveTo>
                  <a:pt x="27512" y="46150"/>
                </a:moveTo>
                <a:lnTo>
                  <a:pt x="27512" y="46150"/>
                </a:lnTo>
                <a:cubicBezTo>
                  <a:pt x="27697" y="46186"/>
                  <a:pt x="27882" y="46186"/>
                  <a:pt x="28023" y="46221"/>
                </a:cubicBezTo>
                <a:cubicBezTo>
                  <a:pt x="28287" y="46661"/>
                  <a:pt x="28543" y="47101"/>
                  <a:pt x="28833" y="47541"/>
                </a:cubicBezTo>
                <a:cubicBezTo>
                  <a:pt x="28648" y="47577"/>
                  <a:pt x="28507" y="47621"/>
                  <a:pt x="28322" y="47621"/>
                </a:cubicBezTo>
                <a:cubicBezTo>
                  <a:pt x="28023" y="47136"/>
                  <a:pt x="27768" y="46661"/>
                  <a:pt x="27512" y="46150"/>
                </a:cubicBezTo>
                <a:close/>
                <a:moveTo>
                  <a:pt x="27257" y="46080"/>
                </a:moveTo>
                <a:lnTo>
                  <a:pt x="27257" y="46080"/>
                </a:lnTo>
                <a:cubicBezTo>
                  <a:pt x="27328" y="46115"/>
                  <a:pt x="27363" y="46115"/>
                  <a:pt x="27442" y="46115"/>
                </a:cubicBezTo>
                <a:cubicBezTo>
                  <a:pt x="27697" y="46626"/>
                  <a:pt x="27953" y="47136"/>
                  <a:pt x="28243" y="47621"/>
                </a:cubicBezTo>
                <a:cubicBezTo>
                  <a:pt x="28173" y="47656"/>
                  <a:pt x="28102" y="47656"/>
                  <a:pt x="28023" y="47656"/>
                </a:cubicBezTo>
                <a:cubicBezTo>
                  <a:pt x="27733" y="47136"/>
                  <a:pt x="27477" y="46626"/>
                  <a:pt x="27257" y="46080"/>
                </a:cubicBezTo>
                <a:close/>
                <a:moveTo>
                  <a:pt x="26817" y="45966"/>
                </a:moveTo>
                <a:cubicBezTo>
                  <a:pt x="26923" y="46001"/>
                  <a:pt x="27037" y="46036"/>
                  <a:pt x="27187" y="46080"/>
                </a:cubicBezTo>
                <a:cubicBezTo>
                  <a:pt x="27407" y="46591"/>
                  <a:pt x="27662" y="47136"/>
                  <a:pt x="27953" y="47656"/>
                </a:cubicBezTo>
                <a:cubicBezTo>
                  <a:pt x="27953" y="47656"/>
                  <a:pt x="27917" y="47656"/>
                  <a:pt x="27882" y="47691"/>
                </a:cubicBezTo>
                <a:lnTo>
                  <a:pt x="27583" y="47691"/>
                </a:lnTo>
                <a:cubicBezTo>
                  <a:pt x="27328" y="47136"/>
                  <a:pt x="27072" y="46555"/>
                  <a:pt x="26817" y="45966"/>
                </a:cubicBezTo>
                <a:close/>
                <a:moveTo>
                  <a:pt x="33825" y="46335"/>
                </a:moveTo>
                <a:cubicBezTo>
                  <a:pt x="33860" y="46371"/>
                  <a:pt x="33895" y="46406"/>
                  <a:pt x="33931" y="46441"/>
                </a:cubicBezTo>
                <a:cubicBezTo>
                  <a:pt x="34265" y="46775"/>
                  <a:pt x="34556" y="47066"/>
                  <a:pt x="34811" y="47357"/>
                </a:cubicBezTo>
                <a:cubicBezTo>
                  <a:pt x="34520" y="47436"/>
                  <a:pt x="34265" y="47506"/>
                  <a:pt x="33966" y="47577"/>
                </a:cubicBezTo>
                <a:lnTo>
                  <a:pt x="33895" y="47621"/>
                </a:lnTo>
                <a:cubicBezTo>
                  <a:pt x="33790" y="47656"/>
                  <a:pt x="33640" y="47691"/>
                  <a:pt x="33526" y="47726"/>
                </a:cubicBezTo>
                <a:cubicBezTo>
                  <a:pt x="33349" y="47541"/>
                  <a:pt x="33165" y="47357"/>
                  <a:pt x="32980" y="47180"/>
                </a:cubicBezTo>
                <a:cubicBezTo>
                  <a:pt x="32830" y="47031"/>
                  <a:pt x="32689" y="46881"/>
                  <a:pt x="32540" y="46696"/>
                </a:cubicBezTo>
                <a:cubicBezTo>
                  <a:pt x="32830" y="46626"/>
                  <a:pt x="33165" y="46520"/>
                  <a:pt x="33490" y="46441"/>
                </a:cubicBezTo>
                <a:cubicBezTo>
                  <a:pt x="33605" y="46406"/>
                  <a:pt x="33710" y="46371"/>
                  <a:pt x="33825" y="46335"/>
                </a:cubicBezTo>
                <a:close/>
                <a:moveTo>
                  <a:pt x="38922" y="46441"/>
                </a:moveTo>
                <a:cubicBezTo>
                  <a:pt x="39327" y="46811"/>
                  <a:pt x="39688" y="47136"/>
                  <a:pt x="40023" y="47506"/>
                </a:cubicBezTo>
                <a:cubicBezTo>
                  <a:pt x="39618" y="47577"/>
                  <a:pt x="39178" y="47656"/>
                  <a:pt x="38773" y="47726"/>
                </a:cubicBezTo>
                <a:cubicBezTo>
                  <a:pt x="38447" y="47357"/>
                  <a:pt x="38077" y="47031"/>
                  <a:pt x="37707" y="46696"/>
                </a:cubicBezTo>
                <a:cubicBezTo>
                  <a:pt x="38112" y="46591"/>
                  <a:pt x="38517" y="46520"/>
                  <a:pt x="38922" y="46441"/>
                </a:cubicBezTo>
                <a:close/>
                <a:moveTo>
                  <a:pt x="26377" y="45895"/>
                </a:moveTo>
                <a:cubicBezTo>
                  <a:pt x="26526" y="45930"/>
                  <a:pt x="26632" y="45930"/>
                  <a:pt x="26747" y="45966"/>
                </a:cubicBezTo>
                <a:cubicBezTo>
                  <a:pt x="27002" y="46555"/>
                  <a:pt x="27257" y="47136"/>
                  <a:pt x="27548" y="47726"/>
                </a:cubicBezTo>
                <a:cubicBezTo>
                  <a:pt x="27442" y="47726"/>
                  <a:pt x="27292" y="47762"/>
                  <a:pt x="27187" y="47762"/>
                </a:cubicBezTo>
                <a:cubicBezTo>
                  <a:pt x="26923" y="47180"/>
                  <a:pt x="26632" y="46520"/>
                  <a:pt x="26377" y="45895"/>
                </a:cubicBezTo>
                <a:close/>
                <a:moveTo>
                  <a:pt x="25901" y="45860"/>
                </a:moveTo>
                <a:cubicBezTo>
                  <a:pt x="26042" y="45860"/>
                  <a:pt x="26192" y="45860"/>
                  <a:pt x="26342" y="45895"/>
                </a:cubicBezTo>
                <a:cubicBezTo>
                  <a:pt x="26597" y="46520"/>
                  <a:pt x="26852" y="47180"/>
                  <a:pt x="27143" y="47797"/>
                </a:cubicBezTo>
                <a:cubicBezTo>
                  <a:pt x="27002" y="47797"/>
                  <a:pt x="26852" y="47841"/>
                  <a:pt x="26747" y="47876"/>
                </a:cubicBezTo>
                <a:cubicBezTo>
                  <a:pt x="26447" y="47216"/>
                  <a:pt x="26192" y="46520"/>
                  <a:pt x="25901" y="45860"/>
                </a:cubicBezTo>
                <a:close/>
                <a:moveTo>
                  <a:pt x="18083" y="44645"/>
                </a:moveTo>
                <a:cubicBezTo>
                  <a:pt x="18304" y="45675"/>
                  <a:pt x="18524" y="46661"/>
                  <a:pt x="18744" y="47656"/>
                </a:cubicBezTo>
                <a:cubicBezTo>
                  <a:pt x="18488" y="47726"/>
                  <a:pt x="18233" y="47797"/>
                  <a:pt x="17978" y="47911"/>
                </a:cubicBezTo>
                <a:cubicBezTo>
                  <a:pt x="17758" y="46881"/>
                  <a:pt x="17538" y="45860"/>
                  <a:pt x="17317" y="44830"/>
                </a:cubicBezTo>
                <a:cubicBezTo>
                  <a:pt x="17573" y="44759"/>
                  <a:pt x="17828" y="44715"/>
                  <a:pt x="18083" y="44645"/>
                </a:cubicBezTo>
                <a:close/>
                <a:moveTo>
                  <a:pt x="25382" y="45816"/>
                </a:moveTo>
                <a:cubicBezTo>
                  <a:pt x="25532" y="45816"/>
                  <a:pt x="25681" y="45816"/>
                  <a:pt x="25866" y="45860"/>
                </a:cubicBezTo>
                <a:cubicBezTo>
                  <a:pt x="26121" y="46520"/>
                  <a:pt x="26377" y="47216"/>
                  <a:pt x="26667" y="47876"/>
                </a:cubicBezTo>
                <a:cubicBezTo>
                  <a:pt x="26526" y="47911"/>
                  <a:pt x="26377" y="47946"/>
                  <a:pt x="26192" y="47982"/>
                </a:cubicBezTo>
                <a:cubicBezTo>
                  <a:pt x="25937" y="47286"/>
                  <a:pt x="25646" y="46555"/>
                  <a:pt x="25382" y="45816"/>
                </a:cubicBezTo>
                <a:close/>
                <a:moveTo>
                  <a:pt x="37637" y="46696"/>
                </a:moveTo>
                <a:cubicBezTo>
                  <a:pt x="38007" y="47031"/>
                  <a:pt x="38368" y="47401"/>
                  <a:pt x="38702" y="47762"/>
                </a:cubicBezTo>
                <a:cubicBezTo>
                  <a:pt x="38227" y="47841"/>
                  <a:pt x="37787" y="47946"/>
                  <a:pt x="37311" y="48061"/>
                </a:cubicBezTo>
                <a:cubicBezTo>
                  <a:pt x="37012" y="47691"/>
                  <a:pt x="36721" y="47357"/>
                  <a:pt x="36352" y="46996"/>
                </a:cubicBezTo>
                <a:cubicBezTo>
                  <a:pt x="36792" y="46916"/>
                  <a:pt x="37197" y="46811"/>
                  <a:pt x="37637" y="46696"/>
                </a:cubicBezTo>
                <a:close/>
                <a:moveTo>
                  <a:pt x="32469" y="46740"/>
                </a:moveTo>
                <a:cubicBezTo>
                  <a:pt x="32610" y="46881"/>
                  <a:pt x="32760" y="47031"/>
                  <a:pt x="32945" y="47216"/>
                </a:cubicBezTo>
                <a:cubicBezTo>
                  <a:pt x="33129" y="47401"/>
                  <a:pt x="33270" y="47541"/>
                  <a:pt x="33455" y="47726"/>
                </a:cubicBezTo>
                <a:cubicBezTo>
                  <a:pt x="33015" y="47876"/>
                  <a:pt x="32610" y="47982"/>
                  <a:pt x="32205" y="48096"/>
                </a:cubicBezTo>
                <a:cubicBezTo>
                  <a:pt x="32029" y="47876"/>
                  <a:pt x="31809" y="47621"/>
                  <a:pt x="31589" y="47401"/>
                </a:cubicBezTo>
                <a:cubicBezTo>
                  <a:pt x="31474" y="47286"/>
                  <a:pt x="31369" y="47180"/>
                  <a:pt x="31289" y="47066"/>
                </a:cubicBezTo>
                <a:cubicBezTo>
                  <a:pt x="31659" y="46960"/>
                  <a:pt x="32064" y="46846"/>
                  <a:pt x="32469" y="46740"/>
                </a:cubicBezTo>
                <a:close/>
                <a:moveTo>
                  <a:pt x="25311" y="45860"/>
                </a:moveTo>
                <a:cubicBezTo>
                  <a:pt x="25602" y="46591"/>
                  <a:pt x="25866" y="47286"/>
                  <a:pt x="26157" y="48017"/>
                </a:cubicBezTo>
                <a:cubicBezTo>
                  <a:pt x="26007" y="48061"/>
                  <a:pt x="25866" y="48096"/>
                  <a:pt x="25681" y="48131"/>
                </a:cubicBezTo>
                <a:cubicBezTo>
                  <a:pt x="25567" y="47841"/>
                  <a:pt x="25461" y="47541"/>
                  <a:pt x="25347" y="47251"/>
                </a:cubicBezTo>
                <a:cubicBezTo>
                  <a:pt x="25206" y="46811"/>
                  <a:pt x="25021" y="46335"/>
                  <a:pt x="24871" y="45860"/>
                </a:cubicBezTo>
                <a:close/>
                <a:moveTo>
                  <a:pt x="17238" y="44830"/>
                </a:moveTo>
                <a:cubicBezTo>
                  <a:pt x="17458" y="45860"/>
                  <a:pt x="17678" y="46881"/>
                  <a:pt x="17943" y="47911"/>
                </a:cubicBezTo>
                <a:cubicBezTo>
                  <a:pt x="17643" y="48017"/>
                  <a:pt x="17388" y="48096"/>
                  <a:pt x="17133" y="48167"/>
                </a:cubicBezTo>
                <a:cubicBezTo>
                  <a:pt x="16913" y="47136"/>
                  <a:pt x="16692" y="46080"/>
                  <a:pt x="16472" y="45050"/>
                </a:cubicBezTo>
                <a:cubicBezTo>
                  <a:pt x="16728" y="44979"/>
                  <a:pt x="16983" y="44900"/>
                  <a:pt x="17238" y="44830"/>
                </a:cubicBezTo>
                <a:close/>
                <a:moveTo>
                  <a:pt x="24801" y="45895"/>
                </a:moveTo>
                <a:cubicBezTo>
                  <a:pt x="24986" y="46335"/>
                  <a:pt x="25127" y="46811"/>
                  <a:pt x="25311" y="47251"/>
                </a:cubicBezTo>
                <a:cubicBezTo>
                  <a:pt x="25426" y="47541"/>
                  <a:pt x="25532" y="47876"/>
                  <a:pt x="25646" y="48167"/>
                </a:cubicBezTo>
                <a:cubicBezTo>
                  <a:pt x="25461" y="48202"/>
                  <a:pt x="25276" y="48281"/>
                  <a:pt x="25056" y="48351"/>
                </a:cubicBezTo>
                <a:cubicBezTo>
                  <a:pt x="24942" y="47946"/>
                  <a:pt x="24801" y="47577"/>
                  <a:pt x="24686" y="47180"/>
                </a:cubicBezTo>
                <a:cubicBezTo>
                  <a:pt x="24546" y="46775"/>
                  <a:pt x="24396" y="46371"/>
                  <a:pt x="24246" y="45966"/>
                </a:cubicBezTo>
                <a:cubicBezTo>
                  <a:pt x="24431" y="45930"/>
                  <a:pt x="24616" y="45895"/>
                  <a:pt x="24801" y="45895"/>
                </a:cubicBezTo>
                <a:close/>
                <a:moveTo>
                  <a:pt x="16437" y="45050"/>
                </a:moveTo>
                <a:cubicBezTo>
                  <a:pt x="16657" y="46115"/>
                  <a:pt x="16877" y="47136"/>
                  <a:pt x="17097" y="48202"/>
                </a:cubicBezTo>
                <a:cubicBezTo>
                  <a:pt x="16913" y="48237"/>
                  <a:pt x="16728" y="48316"/>
                  <a:pt x="16578" y="48387"/>
                </a:cubicBezTo>
                <a:cubicBezTo>
                  <a:pt x="16402" y="47321"/>
                  <a:pt x="16182" y="46221"/>
                  <a:pt x="15997" y="45156"/>
                </a:cubicBezTo>
                <a:cubicBezTo>
                  <a:pt x="16138" y="45120"/>
                  <a:pt x="16287" y="45085"/>
                  <a:pt x="16437" y="45050"/>
                </a:cubicBezTo>
                <a:close/>
                <a:moveTo>
                  <a:pt x="36316" y="47031"/>
                </a:moveTo>
                <a:cubicBezTo>
                  <a:pt x="36651" y="47357"/>
                  <a:pt x="36977" y="47726"/>
                  <a:pt x="37267" y="48061"/>
                </a:cubicBezTo>
                <a:cubicBezTo>
                  <a:pt x="36757" y="48167"/>
                  <a:pt x="36281" y="48281"/>
                  <a:pt x="35806" y="48422"/>
                </a:cubicBezTo>
                <a:cubicBezTo>
                  <a:pt x="35550" y="48061"/>
                  <a:pt x="35251" y="47726"/>
                  <a:pt x="34925" y="47401"/>
                </a:cubicBezTo>
                <a:cubicBezTo>
                  <a:pt x="35366" y="47251"/>
                  <a:pt x="35841" y="47136"/>
                  <a:pt x="36316" y="47031"/>
                </a:cubicBezTo>
                <a:close/>
                <a:moveTo>
                  <a:pt x="31219" y="47066"/>
                </a:moveTo>
                <a:cubicBezTo>
                  <a:pt x="31325" y="47216"/>
                  <a:pt x="31439" y="47321"/>
                  <a:pt x="31545" y="47436"/>
                </a:cubicBezTo>
                <a:cubicBezTo>
                  <a:pt x="31765" y="47656"/>
                  <a:pt x="31950" y="47911"/>
                  <a:pt x="32135" y="48131"/>
                </a:cubicBezTo>
                <a:cubicBezTo>
                  <a:pt x="31809" y="48237"/>
                  <a:pt x="31439" y="48351"/>
                  <a:pt x="31104" y="48457"/>
                </a:cubicBezTo>
                <a:cubicBezTo>
                  <a:pt x="30928" y="48237"/>
                  <a:pt x="30744" y="48017"/>
                  <a:pt x="30559" y="47762"/>
                </a:cubicBezTo>
                <a:cubicBezTo>
                  <a:pt x="30409" y="47621"/>
                  <a:pt x="30303" y="47471"/>
                  <a:pt x="30189" y="47321"/>
                </a:cubicBezTo>
                <a:cubicBezTo>
                  <a:pt x="30523" y="47251"/>
                  <a:pt x="30884" y="47180"/>
                  <a:pt x="31219" y="47066"/>
                </a:cubicBezTo>
                <a:close/>
                <a:moveTo>
                  <a:pt x="15962" y="45156"/>
                </a:moveTo>
                <a:cubicBezTo>
                  <a:pt x="16138" y="46256"/>
                  <a:pt x="16323" y="47321"/>
                  <a:pt x="16508" y="48387"/>
                </a:cubicBezTo>
                <a:cubicBezTo>
                  <a:pt x="16358" y="48457"/>
                  <a:pt x="16217" y="48501"/>
                  <a:pt x="16032" y="48571"/>
                </a:cubicBezTo>
                <a:cubicBezTo>
                  <a:pt x="15847" y="47471"/>
                  <a:pt x="15662" y="46371"/>
                  <a:pt x="15477" y="45305"/>
                </a:cubicBezTo>
                <a:cubicBezTo>
                  <a:pt x="15627" y="45235"/>
                  <a:pt x="15812" y="45200"/>
                  <a:pt x="15962" y="45156"/>
                </a:cubicBezTo>
                <a:close/>
                <a:moveTo>
                  <a:pt x="24211" y="45966"/>
                </a:moveTo>
                <a:cubicBezTo>
                  <a:pt x="24325" y="46406"/>
                  <a:pt x="24466" y="46811"/>
                  <a:pt x="24616" y="47216"/>
                </a:cubicBezTo>
                <a:cubicBezTo>
                  <a:pt x="24766" y="47577"/>
                  <a:pt x="24871" y="47982"/>
                  <a:pt x="25021" y="48351"/>
                </a:cubicBezTo>
                <a:cubicBezTo>
                  <a:pt x="24766" y="48422"/>
                  <a:pt x="24546" y="48536"/>
                  <a:pt x="24281" y="48607"/>
                </a:cubicBezTo>
                <a:cubicBezTo>
                  <a:pt x="24176" y="48316"/>
                  <a:pt x="24105" y="48017"/>
                  <a:pt x="23991" y="47726"/>
                </a:cubicBezTo>
                <a:cubicBezTo>
                  <a:pt x="23806" y="47216"/>
                  <a:pt x="23621" y="46696"/>
                  <a:pt x="23480" y="46150"/>
                </a:cubicBezTo>
                <a:cubicBezTo>
                  <a:pt x="23700" y="46080"/>
                  <a:pt x="23956" y="46036"/>
                  <a:pt x="24211" y="45966"/>
                </a:cubicBezTo>
                <a:close/>
                <a:moveTo>
                  <a:pt x="43360" y="47321"/>
                </a:moveTo>
                <a:cubicBezTo>
                  <a:pt x="43765" y="47726"/>
                  <a:pt x="44134" y="48167"/>
                  <a:pt x="44495" y="48642"/>
                </a:cubicBezTo>
                <a:cubicBezTo>
                  <a:pt x="43985" y="48642"/>
                  <a:pt x="43430" y="48642"/>
                  <a:pt x="42849" y="48677"/>
                </a:cubicBezTo>
                <a:cubicBezTo>
                  <a:pt x="42514" y="48237"/>
                  <a:pt x="42189" y="47797"/>
                  <a:pt x="41784" y="47357"/>
                </a:cubicBezTo>
                <a:cubicBezTo>
                  <a:pt x="42294" y="47321"/>
                  <a:pt x="42849" y="47321"/>
                  <a:pt x="43360" y="47321"/>
                </a:cubicBezTo>
                <a:close/>
                <a:moveTo>
                  <a:pt x="30118" y="47357"/>
                </a:moveTo>
                <a:cubicBezTo>
                  <a:pt x="30224" y="47506"/>
                  <a:pt x="30374" y="47656"/>
                  <a:pt x="30488" y="47797"/>
                </a:cubicBezTo>
                <a:cubicBezTo>
                  <a:pt x="30708" y="48017"/>
                  <a:pt x="30884" y="48237"/>
                  <a:pt x="31069" y="48457"/>
                </a:cubicBezTo>
                <a:cubicBezTo>
                  <a:pt x="30849" y="48536"/>
                  <a:pt x="30629" y="48607"/>
                  <a:pt x="30409" y="48721"/>
                </a:cubicBezTo>
                <a:cubicBezTo>
                  <a:pt x="30339" y="48607"/>
                  <a:pt x="30224" y="48501"/>
                  <a:pt x="30154" y="48387"/>
                </a:cubicBezTo>
                <a:cubicBezTo>
                  <a:pt x="30004" y="48202"/>
                  <a:pt x="29863" y="48017"/>
                  <a:pt x="29713" y="47841"/>
                </a:cubicBezTo>
                <a:cubicBezTo>
                  <a:pt x="29643" y="47726"/>
                  <a:pt x="29564" y="47621"/>
                  <a:pt x="29458" y="47471"/>
                </a:cubicBezTo>
                <a:cubicBezTo>
                  <a:pt x="29678" y="47436"/>
                  <a:pt x="29898" y="47401"/>
                  <a:pt x="30118" y="47357"/>
                </a:cubicBezTo>
                <a:close/>
                <a:moveTo>
                  <a:pt x="34846" y="47401"/>
                </a:moveTo>
                <a:cubicBezTo>
                  <a:pt x="35181" y="47726"/>
                  <a:pt x="35471" y="48096"/>
                  <a:pt x="35727" y="48422"/>
                </a:cubicBezTo>
                <a:cubicBezTo>
                  <a:pt x="35656" y="48422"/>
                  <a:pt x="35586" y="48457"/>
                  <a:pt x="35506" y="48501"/>
                </a:cubicBezTo>
                <a:lnTo>
                  <a:pt x="35251" y="48536"/>
                </a:lnTo>
                <a:cubicBezTo>
                  <a:pt x="34961" y="48607"/>
                  <a:pt x="34705" y="48677"/>
                  <a:pt x="34406" y="48756"/>
                </a:cubicBezTo>
                <a:cubicBezTo>
                  <a:pt x="34151" y="48422"/>
                  <a:pt x="33860" y="48096"/>
                  <a:pt x="33570" y="47762"/>
                </a:cubicBezTo>
                <a:cubicBezTo>
                  <a:pt x="33675" y="47726"/>
                  <a:pt x="33790" y="47691"/>
                  <a:pt x="33931" y="47656"/>
                </a:cubicBezTo>
                <a:lnTo>
                  <a:pt x="33966" y="47656"/>
                </a:lnTo>
                <a:cubicBezTo>
                  <a:pt x="34265" y="47577"/>
                  <a:pt x="34556" y="47471"/>
                  <a:pt x="34846" y="47401"/>
                </a:cubicBezTo>
                <a:close/>
                <a:moveTo>
                  <a:pt x="41713" y="47357"/>
                </a:moveTo>
                <a:cubicBezTo>
                  <a:pt x="42109" y="47797"/>
                  <a:pt x="42444" y="48237"/>
                  <a:pt x="42770" y="48677"/>
                </a:cubicBezTo>
                <a:cubicBezTo>
                  <a:pt x="42259" y="48677"/>
                  <a:pt x="41748" y="48721"/>
                  <a:pt x="41194" y="48792"/>
                </a:cubicBezTo>
                <a:cubicBezTo>
                  <a:pt x="40868" y="48351"/>
                  <a:pt x="40534" y="47946"/>
                  <a:pt x="40129" y="47541"/>
                </a:cubicBezTo>
                <a:cubicBezTo>
                  <a:pt x="40683" y="47471"/>
                  <a:pt x="41194" y="47401"/>
                  <a:pt x="41713" y="47357"/>
                </a:cubicBezTo>
                <a:close/>
                <a:moveTo>
                  <a:pt x="43430" y="47321"/>
                </a:moveTo>
                <a:cubicBezTo>
                  <a:pt x="43870" y="47321"/>
                  <a:pt x="44354" y="47357"/>
                  <a:pt x="44795" y="47436"/>
                </a:cubicBezTo>
                <a:cubicBezTo>
                  <a:pt x="45191" y="47841"/>
                  <a:pt x="45631" y="48316"/>
                  <a:pt x="46001" y="48792"/>
                </a:cubicBezTo>
                <a:cubicBezTo>
                  <a:pt x="45561" y="48721"/>
                  <a:pt x="45085" y="48677"/>
                  <a:pt x="44575" y="48677"/>
                </a:cubicBezTo>
                <a:cubicBezTo>
                  <a:pt x="44205" y="48167"/>
                  <a:pt x="43835" y="47726"/>
                  <a:pt x="43430" y="47321"/>
                </a:cubicBezTo>
                <a:close/>
                <a:moveTo>
                  <a:pt x="15442" y="45305"/>
                </a:moveTo>
                <a:cubicBezTo>
                  <a:pt x="15627" y="46371"/>
                  <a:pt x="15812" y="47471"/>
                  <a:pt x="15997" y="48571"/>
                </a:cubicBezTo>
                <a:cubicBezTo>
                  <a:pt x="15962" y="48571"/>
                  <a:pt x="15962" y="48571"/>
                  <a:pt x="15918" y="48607"/>
                </a:cubicBezTo>
                <a:cubicBezTo>
                  <a:pt x="15698" y="48677"/>
                  <a:pt x="15442" y="48756"/>
                  <a:pt x="15187" y="48862"/>
                </a:cubicBezTo>
                <a:cubicBezTo>
                  <a:pt x="15002" y="47726"/>
                  <a:pt x="14817" y="46626"/>
                  <a:pt x="14676" y="45490"/>
                </a:cubicBezTo>
                <a:cubicBezTo>
                  <a:pt x="14747" y="45490"/>
                  <a:pt x="14817" y="45455"/>
                  <a:pt x="14932" y="45455"/>
                </a:cubicBezTo>
                <a:cubicBezTo>
                  <a:pt x="15081" y="45376"/>
                  <a:pt x="15257" y="45340"/>
                  <a:pt x="15442" y="45305"/>
                </a:cubicBezTo>
                <a:close/>
                <a:moveTo>
                  <a:pt x="29423" y="47506"/>
                </a:moveTo>
                <a:cubicBezTo>
                  <a:pt x="29493" y="47621"/>
                  <a:pt x="29608" y="47726"/>
                  <a:pt x="29678" y="47876"/>
                </a:cubicBezTo>
                <a:cubicBezTo>
                  <a:pt x="29828" y="48061"/>
                  <a:pt x="29969" y="48237"/>
                  <a:pt x="30118" y="48422"/>
                </a:cubicBezTo>
                <a:cubicBezTo>
                  <a:pt x="30189" y="48536"/>
                  <a:pt x="30268" y="48607"/>
                  <a:pt x="30339" y="48721"/>
                </a:cubicBezTo>
                <a:cubicBezTo>
                  <a:pt x="30189" y="48792"/>
                  <a:pt x="30004" y="48827"/>
                  <a:pt x="29863" y="48897"/>
                </a:cubicBezTo>
                <a:cubicBezTo>
                  <a:pt x="29784" y="48792"/>
                  <a:pt x="29678" y="48642"/>
                  <a:pt x="29608" y="48536"/>
                </a:cubicBezTo>
                <a:cubicBezTo>
                  <a:pt x="29423" y="48281"/>
                  <a:pt x="29238" y="48061"/>
                  <a:pt x="29088" y="47797"/>
                </a:cubicBezTo>
                <a:cubicBezTo>
                  <a:pt x="29018" y="47726"/>
                  <a:pt x="28983" y="47656"/>
                  <a:pt x="28948" y="47577"/>
                </a:cubicBezTo>
                <a:cubicBezTo>
                  <a:pt x="29088" y="47541"/>
                  <a:pt x="29238" y="47541"/>
                  <a:pt x="29423" y="47506"/>
                </a:cubicBezTo>
                <a:close/>
                <a:moveTo>
                  <a:pt x="23401" y="46186"/>
                </a:moveTo>
                <a:cubicBezTo>
                  <a:pt x="23586" y="46696"/>
                  <a:pt x="23771" y="47251"/>
                  <a:pt x="23920" y="47762"/>
                </a:cubicBezTo>
                <a:cubicBezTo>
                  <a:pt x="24026" y="48061"/>
                  <a:pt x="24141" y="48351"/>
                  <a:pt x="24211" y="48642"/>
                </a:cubicBezTo>
                <a:cubicBezTo>
                  <a:pt x="23991" y="48721"/>
                  <a:pt x="23736" y="48827"/>
                  <a:pt x="23480" y="48941"/>
                </a:cubicBezTo>
                <a:cubicBezTo>
                  <a:pt x="23366" y="48536"/>
                  <a:pt x="23225" y="48131"/>
                  <a:pt x="23110" y="47726"/>
                </a:cubicBezTo>
                <a:cubicBezTo>
                  <a:pt x="22961" y="47286"/>
                  <a:pt x="22855" y="46846"/>
                  <a:pt x="22706" y="46406"/>
                </a:cubicBezTo>
                <a:cubicBezTo>
                  <a:pt x="22926" y="46335"/>
                  <a:pt x="23181" y="46256"/>
                  <a:pt x="23401" y="46186"/>
                </a:cubicBezTo>
                <a:close/>
                <a:moveTo>
                  <a:pt x="40093" y="47577"/>
                </a:moveTo>
                <a:cubicBezTo>
                  <a:pt x="40463" y="47946"/>
                  <a:pt x="40789" y="48387"/>
                  <a:pt x="41123" y="48792"/>
                </a:cubicBezTo>
                <a:cubicBezTo>
                  <a:pt x="40683" y="48862"/>
                  <a:pt x="40243" y="48897"/>
                  <a:pt x="39803" y="49012"/>
                </a:cubicBezTo>
                <a:cubicBezTo>
                  <a:pt x="39468" y="48571"/>
                  <a:pt x="39178" y="48167"/>
                  <a:pt x="38808" y="47797"/>
                </a:cubicBezTo>
                <a:cubicBezTo>
                  <a:pt x="39248" y="47691"/>
                  <a:pt x="39653" y="47621"/>
                  <a:pt x="40093" y="47577"/>
                </a:cubicBezTo>
                <a:close/>
                <a:moveTo>
                  <a:pt x="44865" y="47436"/>
                </a:moveTo>
                <a:lnTo>
                  <a:pt x="44865" y="47436"/>
                </a:lnTo>
                <a:cubicBezTo>
                  <a:pt x="45156" y="47471"/>
                  <a:pt x="45455" y="47506"/>
                  <a:pt x="45745" y="47577"/>
                </a:cubicBezTo>
                <a:cubicBezTo>
                  <a:pt x="46186" y="48017"/>
                  <a:pt x="46626" y="48501"/>
                  <a:pt x="47031" y="49012"/>
                </a:cubicBezTo>
                <a:cubicBezTo>
                  <a:pt x="46732" y="48941"/>
                  <a:pt x="46406" y="48862"/>
                  <a:pt x="46071" y="48827"/>
                </a:cubicBezTo>
                <a:cubicBezTo>
                  <a:pt x="45710" y="48351"/>
                  <a:pt x="45305" y="47876"/>
                  <a:pt x="44865" y="47436"/>
                </a:cubicBezTo>
                <a:close/>
                <a:moveTo>
                  <a:pt x="14597" y="45525"/>
                </a:moveTo>
                <a:cubicBezTo>
                  <a:pt x="14782" y="46626"/>
                  <a:pt x="14967" y="47762"/>
                  <a:pt x="15152" y="48862"/>
                </a:cubicBezTo>
                <a:cubicBezTo>
                  <a:pt x="14861" y="48976"/>
                  <a:pt x="14597" y="49047"/>
                  <a:pt x="14342" y="49117"/>
                </a:cubicBezTo>
                <a:cubicBezTo>
                  <a:pt x="14271" y="48677"/>
                  <a:pt x="14201" y="48202"/>
                  <a:pt x="14122" y="47726"/>
                </a:cubicBezTo>
                <a:cubicBezTo>
                  <a:pt x="14016" y="47066"/>
                  <a:pt x="13937" y="46406"/>
                  <a:pt x="13831" y="45710"/>
                </a:cubicBezTo>
                <a:cubicBezTo>
                  <a:pt x="14086" y="45675"/>
                  <a:pt x="14342" y="45596"/>
                  <a:pt x="14597" y="45525"/>
                </a:cubicBezTo>
                <a:close/>
                <a:moveTo>
                  <a:pt x="28868" y="47577"/>
                </a:moveTo>
                <a:cubicBezTo>
                  <a:pt x="28904" y="47691"/>
                  <a:pt x="28983" y="47762"/>
                  <a:pt x="29018" y="47841"/>
                </a:cubicBezTo>
                <a:cubicBezTo>
                  <a:pt x="29203" y="48096"/>
                  <a:pt x="29388" y="48316"/>
                  <a:pt x="29529" y="48571"/>
                </a:cubicBezTo>
                <a:cubicBezTo>
                  <a:pt x="29643" y="48677"/>
                  <a:pt x="29713" y="48792"/>
                  <a:pt x="29828" y="48941"/>
                </a:cubicBezTo>
                <a:cubicBezTo>
                  <a:pt x="29643" y="48976"/>
                  <a:pt x="29458" y="49047"/>
                  <a:pt x="29273" y="49117"/>
                </a:cubicBezTo>
                <a:cubicBezTo>
                  <a:pt x="29168" y="48976"/>
                  <a:pt x="29053" y="48827"/>
                  <a:pt x="28983" y="48642"/>
                </a:cubicBezTo>
                <a:cubicBezTo>
                  <a:pt x="28798" y="48387"/>
                  <a:pt x="28613" y="48096"/>
                  <a:pt x="28428" y="47797"/>
                </a:cubicBezTo>
                <a:cubicBezTo>
                  <a:pt x="28393" y="47762"/>
                  <a:pt x="28393" y="47726"/>
                  <a:pt x="28358" y="47691"/>
                </a:cubicBezTo>
                <a:cubicBezTo>
                  <a:pt x="28543" y="47656"/>
                  <a:pt x="28683" y="47621"/>
                  <a:pt x="28868" y="47577"/>
                </a:cubicBezTo>
                <a:close/>
                <a:moveTo>
                  <a:pt x="33490" y="47762"/>
                </a:moveTo>
                <a:cubicBezTo>
                  <a:pt x="33825" y="48131"/>
                  <a:pt x="34080" y="48457"/>
                  <a:pt x="34336" y="48792"/>
                </a:cubicBezTo>
                <a:cubicBezTo>
                  <a:pt x="33895" y="48897"/>
                  <a:pt x="33455" y="49012"/>
                  <a:pt x="33015" y="49161"/>
                </a:cubicBezTo>
                <a:cubicBezTo>
                  <a:pt x="32795" y="48827"/>
                  <a:pt x="32540" y="48501"/>
                  <a:pt x="32249" y="48131"/>
                </a:cubicBezTo>
                <a:cubicBezTo>
                  <a:pt x="32645" y="48017"/>
                  <a:pt x="33050" y="47911"/>
                  <a:pt x="33490" y="47762"/>
                </a:cubicBezTo>
                <a:close/>
                <a:moveTo>
                  <a:pt x="22635" y="46406"/>
                </a:moveTo>
                <a:cubicBezTo>
                  <a:pt x="22785" y="46846"/>
                  <a:pt x="22926" y="47286"/>
                  <a:pt x="23040" y="47726"/>
                </a:cubicBezTo>
                <a:cubicBezTo>
                  <a:pt x="23181" y="48131"/>
                  <a:pt x="23295" y="48536"/>
                  <a:pt x="23445" y="48941"/>
                </a:cubicBezTo>
                <a:cubicBezTo>
                  <a:pt x="23146" y="49047"/>
                  <a:pt x="22890" y="49161"/>
                  <a:pt x="22635" y="49267"/>
                </a:cubicBezTo>
                <a:cubicBezTo>
                  <a:pt x="22521" y="48941"/>
                  <a:pt x="22415" y="48571"/>
                  <a:pt x="22301" y="48202"/>
                </a:cubicBezTo>
                <a:cubicBezTo>
                  <a:pt x="22160" y="47726"/>
                  <a:pt x="22010" y="47216"/>
                  <a:pt x="21860" y="46696"/>
                </a:cubicBezTo>
                <a:cubicBezTo>
                  <a:pt x="22124" y="46591"/>
                  <a:pt x="22380" y="46520"/>
                  <a:pt x="22635" y="46406"/>
                </a:cubicBezTo>
                <a:close/>
                <a:moveTo>
                  <a:pt x="38738" y="47797"/>
                </a:moveTo>
                <a:cubicBezTo>
                  <a:pt x="39107" y="48167"/>
                  <a:pt x="39433" y="48571"/>
                  <a:pt x="39732" y="49012"/>
                </a:cubicBezTo>
                <a:cubicBezTo>
                  <a:pt x="39248" y="49082"/>
                  <a:pt x="38738" y="49197"/>
                  <a:pt x="38227" y="49267"/>
                </a:cubicBezTo>
                <a:cubicBezTo>
                  <a:pt x="37972" y="48862"/>
                  <a:pt x="37672" y="48501"/>
                  <a:pt x="37346" y="48096"/>
                </a:cubicBezTo>
                <a:cubicBezTo>
                  <a:pt x="37822" y="47982"/>
                  <a:pt x="38297" y="47876"/>
                  <a:pt x="38738" y="47797"/>
                </a:cubicBezTo>
                <a:close/>
                <a:moveTo>
                  <a:pt x="28287" y="47691"/>
                </a:moveTo>
                <a:cubicBezTo>
                  <a:pt x="28322" y="47726"/>
                  <a:pt x="28358" y="47797"/>
                  <a:pt x="28393" y="47841"/>
                </a:cubicBezTo>
                <a:cubicBezTo>
                  <a:pt x="28578" y="48131"/>
                  <a:pt x="28763" y="48422"/>
                  <a:pt x="28904" y="48677"/>
                </a:cubicBezTo>
                <a:cubicBezTo>
                  <a:pt x="29018" y="48827"/>
                  <a:pt x="29124" y="49012"/>
                  <a:pt x="29203" y="49161"/>
                </a:cubicBezTo>
                <a:cubicBezTo>
                  <a:pt x="29168" y="49197"/>
                  <a:pt x="29088" y="49197"/>
                  <a:pt x="29053" y="49232"/>
                </a:cubicBezTo>
                <a:cubicBezTo>
                  <a:pt x="28983" y="49232"/>
                  <a:pt x="28948" y="49267"/>
                  <a:pt x="28904" y="49302"/>
                </a:cubicBezTo>
                <a:cubicBezTo>
                  <a:pt x="28727" y="48976"/>
                  <a:pt x="28543" y="48642"/>
                  <a:pt x="28358" y="48316"/>
                </a:cubicBezTo>
                <a:cubicBezTo>
                  <a:pt x="28243" y="48096"/>
                  <a:pt x="28138" y="47911"/>
                  <a:pt x="28067" y="47726"/>
                </a:cubicBezTo>
                <a:cubicBezTo>
                  <a:pt x="28138" y="47691"/>
                  <a:pt x="28208" y="47691"/>
                  <a:pt x="28287" y="47691"/>
                </a:cubicBezTo>
                <a:close/>
                <a:moveTo>
                  <a:pt x="13761" y="45745"/>
                </a:moveTo>
                <a:cubicBezTo>
                  <a:pt x="13866" y="46406"/>
                  <a:pt x="13981" y="47066"/>
                  <a:pt x="14086" y="47762"/>
                </a:cubicBezTo>
                <a:cubicBezTo>
                  <a:pt x="14157" y="48202"/>
                  <a:pt x="14236" y="48677"/>
                  <a:pt x="14307" y="49161"/>
                </a:cubicBezTo>
                <a:cubicBezTo>
                  <a:pt x="14016" y="49232"/>
                  <a:pt x="13761" y="49337"/>
                  <a:pt x="13497" y="49417"/>
                </a:cubicBezTo>
                <a:cubicBezTo>
                  <a:pt x="13356" y="48422"/>
                  <a:pt x="13206" y="47436"/>
                  <a:pt x="13056" y="46441"/>
                </a:cubicBezTo>
                <a:cubicBezTo>
                  <a:pt x="13056" y="46256"/>
                  <a:pt x="13021" y="46115"/>
                  <a:pt x="12986" y="45930"/>
                </a:cubicBezTo>
                <a:cubicBezTo>
                  <a:pt x="13241" y="45860"/>
                  <a:pt x="13497" y="45816"/>
                  <a:pt x="13761" y="45745"/>
                </a:cubicBezTo>
                <a:close/>
                <a:moveTo>
                  <a:pt x="27988" y="47726"/>
                </a:moveTo>
                <a:cubicBezTo>
                  <a:pt x="28102" y="47911"/>
                  <a:pt x="28208" y="48131"/>
                  <a:pt x="28322" y="48351"/>
                </a:cubicBezTo>
                <a:cubicBezTo>
                  <a:pt x="28507" y="48642"/>
                  <a:pt x="28683" y="48976"/>
                  <a:pt x="28833" y="49302"/>
                </a:cubicBezTo>
                <a:cubicBezTo>
                  <a:pt x="28727" y="49381"/>
                  <a:pt x="28578" y="49417"/>
                  <a:pt x="28463" y="49487"/>
                </a:cubicBezTo>
                <a:cubicBezTo>
                  <a:pt x="28322" y="49117"/>
                  <a:pt x="28138" y="48792"/>
                  <a:pt x="27988" y="48457"/>
                </a:cubicBezTo>
                <a:cubicBezTo>
                  <a:pt x="27882" y="48237"/>
                  <a:pt x="27733" y="47982"/>
                  <a:pt x="27627" y="47762"/>
                </a:cubicBezTo>
                <a:cubicBezTo>
                  <a:pt x="27733" y="47762"/>
                  <a:pt x="27803" y="47726"/>
                  <a:pt x="27917" y="47726"/>
                </a:cubicBezTo>
                <a:close/>
                <a:moveTo>
                  <a:pt x="32205" y="48167"/>
                </a:moveTo>
                <a:cubicBezTo>
                  <a:pt x="32469" y="48501"/>
                  <a:pt x="32760" y="48827"/>
                  <a:pt x="32980" y="49197"/>
                </a:cubicBezTo>
                <a:cubicBezTo>
                  <a:pt x="32610" y="49302"/>
                  <a:pt x="32284" y="49417"/>
                  <a:pt x="31914" y="49558"/>
                </a:cubicBezTo>
                <a:cubicBezTo>
                  <a:pt x="31694" y="49232"/>
                  <a:pt x="31439" y="48862"/>
                  <a:pt x="31149" y="48501"/>
                </a:cubicBezTo>
                <a:cubicBezTo>
                  <a:pt x="31474" y="48387"/>
                  <a:pt x="31844" y="48281"/>
                  <a:pt x="32205" y="48167"/>
                </a:cubicBezTo>
                <a:close/>
                <a:moveTo>
                  <a:pt x="21790" y="46696"/>
                </a:moveTo>
                <a:cubicBezTo>
                  <a:pt x="21975" y="47251"/>
                  <a:pt x="22124" y="47726"/>
                  <a:pt x="22265" y="48237"/>
                </a:cubicBezTo>
                <a:cubicBezTo>
                  <a:pt x="22380" y="48607"/>
                  <a:pt x="22450" y="48941"/>
                  <a:pt x="22565" y="49302"/>
                </a:cubicBezTo>
                <a:cubicBezTo>
                  <a:pt x="22301" y="49417"/>
                  <a:pt x="22045" y="49522"/>
                  <a:pt x="21755" y="49637"/>
                </a:cubicBezTo>
                <a:cubicBezTo>
                  <a:pt x="21684" y="49381"/>
                  <a:pt x="21605" y="49117"/>
                  <a:pt x="21535" y="48862"/>
                </a:cubicBezTo>
                <a:cubicBezTo>
                  <a:pt x="21385" y="48237"/>
                  <a:pt x="21200" y="47621"/>
                  <a:pt x="21024" y="46996"/>
                </a:cubicBezTo>
                <a:cubicBezTo>
                  <a:pt x="21279" y="46916"/>
                  <a:pt x="21535" y="46811"/>
                  <a:pt x="21755" y="46740"/>
                </a:cubicBezTo>
                <a:cubicBezTo>
                  <a:pt x="21790" y="46740"/>
                  <a:pt x="21790" y="46740"/>
                  <a:pt x="21790" y="46696"/>
                </a:cubicBezTo>
                <a:close/>
                <a:moveTo>
                  <a:pt x="37311" y="48096"/>
                </a:moveTo>
                <a:cubicBezTo>
                  <a:pt x="37637" y="48501"/>
                  <a:pt x="37928" y="48897"/>
                  <a:pt x="38192" y="49302"/>
                </a:cubicBezTo>
                <a:cubicBezTo>
                  <a:pt x="37672" y="49417"/>
                  <a:pt x="37162" y="49522"/>
                  <a:pt x="36651" y="49637"/>
                </a:cubicBezTo>
                <a:cubicBezTo>
                  <a:pt x="36431" y="49232"/>
                  <a:pt x="36167" y="48862"/>
                  <a:pt x="35841" y="48457"/>
                </a:cubicBezTo>
                <a:cubicBezTo>
                  <a:pt x="36316" y="48351"/>
                  <a:pt x="36827" y="48202"/>
                  <a:pt x="37311" y="48096"/>
                </a:cubicBezTo>
                <a:close/>
                <a:moveTo>
                  <a:pt x="12951" y="45930"/>
                </a:moveTo>
                <a:cubicBezTo>
                  <a:pt x="12986" y="46115"/>
                  <a:pt x="12986" y="46300"/>
                  <a:pt x="13021" y="46441"/>
                </a:cubicBezTo>
                <a:cubicBezTo>
                  <a:pt x="13171" y="47436"/>
                  <a:pt x="13320" y="48422"/>
                  <a:pt x="13461" y="49417"/>
                </a:cubicBezTo>
                <a:cubicBezTo>
                  <a:pt x="13171" y="49522"/>
                  <a:pt x="12916" y="49602"/>
                  <a:pt x="12660" y="49672"/>
                </a:cubicBezTo>
                <a:cubicBezTo>
                  <a:pt x="12511" y="48501"/>
                  <a:pt x="12326" y="47357"/>
                  <a:pt x="12176" y="46221"/>
                </a:cubicBezTo>
                <a:lnTo>
                  <a:pt x="12176" y="46115"/>
                </a:lnTo>
                <a:cubicBezTo>
                  <a:pt x="12440" y="46080"/>
                  <a:pt x="12695" y="46001"/>
                  <a:pt x="12951" y="45930"/>
                </a:cubicBezTo>
                <a:close/>
                <a:moveTo>
                  <a:pt x="27583" y="47762"/>
                </a:moveTo>
                <a:cubicBezTo>
                  <a:pt x="27697" y="48017"/>
                  <a:pt x="27803" y="48237"/>
                  <a:pt x="27917" y="48501"/>
                </a:cubicBezTo>
                <a:cubicBezTo>
                  <a:pt x="28102" y="48827"/>
                  <a:pt x="28243" y="49161"/>
                  <a:pt x="28428" y="49487"/>
                </a:cubicBezTo>
                <a:cubicBezTo>
                  <a:pt x="28287" y="49558"/>
                  <a:pt x="28173" y="49602"/>
                  <a:pt x="28023" y="49672"/>
                </a:cubicBezTo>
                <a:cubicBezTo>
                  <a:pt x="27847" y="49232"/>
                  <a:pt x="27662" y="48827"/>
                  <a:pt x="27477" y="48387"/>
                </a:cubicBezTo>
                <a:cubicBezTo>
                  <a:pt x="27363" y="48202"/>
                  <a:pt x="27292" y="48017"/>
                  <a:pt x="27222" y="47841"/>
                </a:cubicBezTo>
                <a:cubicBezTo>
                  <a:pt x="27328" y="47797"/>
                  <a:pt x="27442" y="47797"/>
                  <a:pt x="27583" y="47762"/>
                </a:cubicBezTo>
                <a:close/>
                <a:moveTo>
                  <a:pt x="27143" y="47841"/>
                </a:moveTo>
                <a:cubicBezTo>
                  <a:pt x="27257" y="48017"/>
                  <a:pt x="27328" y="48202"/>
                  <a:pt x="27407" y="48387"/>
                </a:cubicBezTo>
                <a:cubicBezTo>
                  <a:pt x="27627" y="48827"/>
                  <a:pt x="27803" y="49267"/>
                  <a:pt x="27988" y="49672"/>
                </a:cubicBezTo>
                <a:cubicBezTo>
                  <a:pt x="27847" y="49742"/>
                  <a:pt x="27733" y="49822"/>
                  <a:pt x="27583" y="49892"/>
                </a:cubicBezTo>
                <a:cubicBezTo>
                  <a:pt x="27407" y="49452"/>
                  <a:pt x="27222" y="49047"/>
                  <a:pt x="27037" y="48607"/>
                </a:cubicBezTo>
                <a:cubicBezTo>
                  <a:pt x="26967" y="48387"/>
                  <a:pt x="26852" y="48131"/>
                  <a:pt x="26747" y="47911"/>
                </a:cubicBezTo>
                <a:cubicBezTo>
                  <a:pt x="26887" y="47876"/>
                  <a:pt x="27037" y="47876"/>
                  <a:pt x="27143" y="47841"/>
                </a:cubicBezTo>
                <a:close/>
                <a:moveTo>
                  <a:pt x="31104" y="48536"/>
                </a:moveTo>
                <a:cubicBezTo>
                  <a:pt x="31369" y="48897"/>
                  <a:pt x="31624" y="49232"/>
                  <a:pt x="31879" y="49602"/>
                </a:cubicBezTo>
                <a:cubicBezTo>
                  <a:pt x="31659" y="49672"/>
                  <a:pt x="31474" y="49778"/>
                  <a:pt x="31254" y="49892"/>
                </a:cubicBezTo>
                <a:cubicBezTo>
                  <a:pt x="30999" y="49487"/>
                  <a:pt x="30744" y="49117"/>
                  <a:pt x="30444" y="48756"/>
                </a:cubicBezTo>
                <a:cubicBezTo>
                  <a:pt x="30664" y="48677"/>
                  <a:pt x="30884" y="48607"/>
                  <a:pt x="31104" y="48536"/>
                </a:cubicBezTo>
                <a:close/>
                <a:moveTo>
                  <a:pt x="12106" y="46150"/>
                </a:moveTo>
                <a:lnTo>
                  <a:pt x="12106" y="46221"/>
                </a:lnTo>
                <a:cubicBezTo>
                  <a:pt x="12290" y="47357"/>
                  <a:pt x="12440" y="48536"/>
                  <a:pt x="12581" y="49707"/>
                </a:cubicBezTo>
                <a:cubicBezTo>
                  <a:pt x="12326" y="49778"/>
                  <a:pt x="12070" y="49857"/>
                  <a:pt x="11815" y="49927"/>
                </a:cubicBezTo>
                <a:cubicBezTo>
                  <a:pt x="11630" y="48721"/>
                  <a:pt x="11480" y="47506"/>
                  <a:pt x="11340" y="46300"/>
                </a:cubicBezTo>
                <a:cubicBezTo>
                  <a:pt x="11595" y="46256"/>
                  <a:pt x="11850" y="46186"/>
                  <a:pt x="12106" y="46150"/>
                </a:cubicBezTo>
                <a:close/>
                <a:moveTo>
                  <a:pt x="20980" y="47031"/>
                </a:moveTo>
                <a:cubicBezTo>
                  <a:pt x="21130" y="47621"/>
                  <a:pt x="21314" y="48237"/>
                  <a:pt x="21499" y="48862"/>
                </a:cubicBezTo>
                <a:cubicBezTo>
                  <a:pt x="21570" y="49117"/>
                  <a:pt x="21640" y="49381"/>
                  <a:pt x="21719" y="49637"/>
                </a:cubicBezTo>
                <a:cubicBezTo>
                  <a:pt x="21464" y="49742"/>
                  <a:pt x="21165" y="49857"/>
                  <a:pt x="20910" y="49963"/>
                </a:cubicBezTo>
                <a:cubicBezTo>
                  <a:pt x="20804" y="49602"/>
                  <a:pt x="20725" y="49267"/>
                  <a:pt x="20619" y="48897"/>
                </a:cubicBezTo>
                <a:cubicBezTo>
                  <a:pt x="20469" y="48351"/>
                  <a:pt x="20320" y="47797"/>
                  <a:pt x="20179" y="47286"/>
                </a:cubicBezTo>
                <a:cubicBezTo>
                  <a:pt x="20469" y="47216"/>
                  <a:pt x="20725" y="47101"/>
                  <a:pt x="20980" y="47031"/>
                </a:cubicBezTo>
                <a:close/>
                <a:moveTo>
                  <a:pt x="35806" y="48457"/>
                </a:moveTo>
                <a:cubicBezTo>
                  <a:pt x="36096" y="48862"/>
                  <a:pt x="36352" y="49267"/>
                  <a:pt x="36607" y="49672"/>
                </a:cubicBezTo>
                <a:cubicBezTo>
                  <a:pt x="36246" y="49742"/>
                  <a:pt x="35876" y="49857"/>
                  <a:pt x="35471" y="49963"/>
                </a:cubicBezTo>
                <a:cubicBezTo>
                  <a:pt x="35401" y="49963"/>
                  <a:pt x="35286" y="49998"/>
                  <a:pt x="35216" y="50042"/>
                </a:cubicBezTo>
                <a:cubicBezTo>
                  <a:pt x="34996" y="49602"/>
                  <a:pt x="34741" y="49197"/>
                  <a:pt x="34450" y="48827"/>
                </a:cubicBezTo>
                <a:cubicBezTo>
                  <a:pt x="34705" y="48756"/>
                  <a:pt x="34996" y="48677"/>
                  <a:pt x="35251" y="48607"/>
                </a:cubicBezTo>
                <a:lnTo>
                  <a:pt x="35506" y="48536"/>
                </a:lnTo>
                <a:cubicBezTo>
                  <a:pt x="35621" y="48536"/>
                  <a:pt x="35691" y="48501"/>
                  <a:pt x="35806" y="48457"/>
                </a:cubicBezTo>
                <a:close/>
                <a:moveTo>
                  <a:pt x="11260" y="46335"/>
                </a:moveTo>
                <a:cubicBezTo>
                  <a:pt x="11445" y="47506"/>
                  <a:pt x="11595" y="48721"/>
                  <a:pt x="11736" y="49927"/>
                </a:cubicBezTo>
                <a:cubicBezTo>
                  <a:pt x="11480" y="49998"/>
                  <a:pt x="11190" y="50077"/>
                  <a:pt x="10935" y="50147"/>
                </a:cubicBezTo>
                <a:cubicBezTo>
                  <a:pt x="10785" y="48941"/>
                  <a:pt x="10635" y="47726"/>
                  <a:pt x="10494" y="46555"/>
                </a:cubicBezTo>
                <a:lnTo>
                  <a:pt x="10494" y="46476"/>
                </a:lnTo>
                <a:cubicBezTo>
                  <a:pt x="10750" y="46441"/>
                  <a:pt x="11005" y="46371"/>
                  <a:pt x="11260" y="46335"/>
                </a:cubicBezTo>
                <a:close/>
                <a:moveTo>
                  <a:pt x="26703" y="47946"/>
                </a:moveTo>
                <a:cubicBezTo>
                  <a:pt x="26782" y="48167"/>
                  <a:pt x="26887" y="48387"/>
                  <a:pt x="27002" y="48607"/>
                </a:cubicBezTo>
                <a:cubicBezTo>
                  <a:pt x="27187" y="49047"/>
                  <a:pt x="27363" y="49487"/>
                  <a:pt x="27548" y="49892"/>
                </a:cubicBezTo>
                <a:cubicBezTo>
                  <a:pt x="27363" y="49963"/>
                  <a:pt x="27222" y="50042"/>
                  <a:pt x="27072" y="50147"/>
                </a:cubicBezTo>
                <a:cubicBezTo>
                  <a:pt x="26852" y="49602"/>
                  <a:pt x="26632" y="49082"/>
                  <a:pt x="26447" y="48571"/>
                </a:cubicBezTo>
                <a:cubicBezTo>
                  <a:pt x="26377" y="48387"/>
                  <a:pt x="26306" y="48202"/>
                  <a:pt x="26227" y="48061"/>
                </a:cubicBezTo>
                <a:cubicBezTo>
                  <a:pt x="26377" y="47982"/>
                  <a:pt x="26526" y="47946"/>
                  <a:pt x="26703" y="47946"/>
                </a:cubicBezTo>
                <a:close/>
                <a:moveTo>
                  <a:pt x="30374" y="48756"/>
                </a:moveTo>
                <a:cubicBezTo>
                  <a:pt x="30664" y="49161"/>
                  <a:pt x="30964" y="49522"/>
                  <a:pt x="31219" y="49892"/>
                </a:cubicBezTo>
                <a:cubicBezTo>
                  <a:pt x="31069" y="49998"/>
                  <a:pt x="30884" y="50077"/>
                  <a:pt x="30744" y="50183"/>
                </a:cubicBezTo>
                <a:cubicBezTo>
                  <a:pt x="30488" y="49742"/>
                  <a:pt x="30189" y="49337"/>
                  <a:pt x="29898" y="48941"/>
                </a:cubicBezTo>
                <a:cubicBezTo>
                  <a:pt x="30048" y="48897"/>
                  <a:pt x="30224" y="48827"/>
                  <a:pt x="30374" y="48756"/>
                </a:cubicBezTo>
                <a:close/>
                <a:moveTo>
                  <a:pt x="20144" y="47286"/>
                </a:moveTo>
                <a:cubicBezTo>
                  <a:pt x="20284" y="47841"/>
                  <a:pt x="20434" y="48387"/>
                  <a:pt x="20584" y="48897"/>
                </a:cubicBezTo>
                <a:cubicBezTo>
                  <a:pt x="20654" y="49267"/>
                  <a:pt x="20760" y="49637"/>
                  <a:pt x="20839" y="49998"/>
                </a:cubicBezTo>
                <a:cubicBezTo>
                  <a:pt x="20760" y="49998"/>
                  <a:pt x="20689" y="50042"/>
                  <a:pt x="20619" y="50077"/>
                </a:cubicBezTo>
                <a:cubicBezTo>
                  <a:pt x="20505" y="50112"/>
                  <a:pt x="20364" y="50183"/>
                  <a:pt x="20249" y="50218"/>
                </a:cubicBezTo>
                <a:cubicBezTo>
                  <a:pt x="20144" y="49892"/>
                  <a:pt x="20064" y="49558"/>
                  <a:pt x="19994" y="49232"/>
                </a:cubicBezTo>
                <a:cubicBezTo>
                  <a:pt x="19844" y="48642"/>
                  <a:pt x="19703" y="48061"/>
                  <a:pt x="19554" y="47471"/>
                </a:cubicBezTo>
                <a:cubicBezTo>
                  <a:pt x="19659" y="47436"/>
                  <a:pt x="19739" y="47401"/>
                  <a:pt x="19844" y="47401"/>
                </a:cubicBezTo>
                <a:cubicBezTo>
                  <a:pt x="19959" y="47357"/>
                  <a:pt x="20029" y="47321"/>
                  <a:pt x="20144" y="47286"/>
                </a:cubicBezTo>
                <a:close/>
                <a:moveTo>
                  <a:pt x="43737" y="48688"/>
                </a:moveTo>
                <a:cubicBezTo>
                  <a:pt x="44011" y="48688"/>
                  <a:pt x="44275" y="48699"/>
                  <a:pt x="44531" y="48721"/>
                </a:cubicBezTo>
                <a:cubicBezTo>
                  <a:pt x="44900" y="49197"/>
                  <a:pt x="45235" y="49707"/>
                  <a:pt x="45525" y="50262"/>
                </a:cubicBezTo>
                <a:cubicBezTo>
                  <a:pt x="44971" y="50218"/>
                  <a:pt x="44390" y="50218"/>
                  <a:pt x="43800" y="50218"/>
                </a:cubicBezTo>
                <a:cubicBezTo>
                  <a:pt x="43544" y="49707"/>
                  <a:pt x="43254" y="49197"/>
                  <a:pt x="42884" y="48721"/>
                </a:cubicBezTo>
                <a:cubicBezTo>
                  <a:pt x="43179" y="48699"/>
                  <a:pt x="43463" y="48688"/>
                  <a:pt x="43737" y="48688"/>
                </a:cubicBezTo>
                <a:close/>
                <a:moveTo>
                  <a:pt x="42814" y="48721"/>
                </a:moveTo>
                <a:cubicBezTo>
                  <a:pt x="43175" y="49197"/>
                  <a:pt x="43474" y="49707"/>
                  <a:pt x="43729" y="50218"/>
                </a:cubicBezTo>
                <a:cubicBezTo>
                  <a:pt x="43210" y="50218"/>
                  <a:pt x="42664" y="50262"/>
                  <a:pt x="42109" y="50297"/>
                </a:cubicBezTo>
                <a:cubicBezTo>
                  <a:pt x="41854" y="49778"/>
                  <a:pt x="41564" y="49302"/>
                  <a:pt x="41229" y="48862"/>
                </a:cubicBezTo>
                <a:cubicBezTo>
                  <a:pt x="41784" y="48792"/>
                  <a:pt x="42294" y="48756"/>
                  <a:pt x="42814" y="48721"/>
                </a:cubicBezTo>
                <a:close/>
                <a:moveTo>
                  <a:pt x="10415" y="46476"/>
                </a:moveTo>
                <a:cubicBezTo>
                  <a:pt x="10459" y="46520"/>
                  <a:pt x="10459" y="46520"/>
                  <a:pt x="10459" y="46555"/>
                </a:cubicBezTo>
                <a:cubicBezTo>
                  <a:pt x="10600" y="47726"/>
                  <a:pt x="10750" y="48941"/>
                  <a:pt x="10855" y="50183"/>
                </a:cubicBezTo>
                <a:cubicBezTo>
                  <a:pt x="10600" y="50218"/>
                  <a:pt x="10345" y="50297"/>
                  <a:pt x="10054" y="50367"/>
                </a:cubicBezTo>
                <a:cubicBezTo>
                  <a:pt x="9975" y="49417"/>
                  <a:pt x="9869" y="48501"/>
                  <a:pt x="9755" y="47577"/>
                </a:cubicBezTo>
                <a:cubicBezTo>
                  <a:pt x="9720" y="47286"/>
                  <a:pt x="9684" y="46960"/>
                  <a:pt x="9649" y="46626"/>
                </a:cubicBezTo>
                <a:cubicBezTo>
                  <a:pt x="9684" y="46591"/>
                  <a:pt x="9755" y="46591"/>
                  <a:pt x="9799" y="46591"/>
                </a:cubicBezTo>
                <a:cubicBezTo>
                  <a:pt x="10019" y="46555"/>
                  <a:pt x="10239" y="46520"/>
                  <a:pt x="10415" y="46476"/>
                </a:cubicBezTo>
                <a:close/>
                <a:moveTo>
                  <a:pt x="26157" y="48061"/>
                </a:moveTo>
                <a:cubicBezTo>
                  <a:pt x="26227" y="48237"/>
                  <a:pt x="26306" y="48387"/>
                  <a:pt x="26377" y="48571"/>
                </a:cubicBezTo>
                <a:cubicBezTo>
                  <a:pt x="26597" y="49082"/>
                  <a:pt x="26817" y="49637"/>
                  <a:pt x="27002" y="50147"/>
                </a:cubicBezTo>
                <a:cubicBezTo>
                  <a:pt x="26852" y="50262"/>
                  <a:pt x="26667" y="50332"/>
                  <a:pt x="26526" y="50403"/>
                </a:cubicBezTo>
                <a:cubicBezTo>
                  <a:pt x="26262" y="49672"/>
                  <a:pt x="25972" y="48941"/>
                  <a:pt x="25716" y="48202"/>
                </a:cubicBezTo>
                <a:cubicBezTo>
                  <a:pt x="25866" y="48131"/>
                  <a:pt x="26007" y="48096"/>
                  <a:pt x="26157" y="48061"/>
                </a:cubicBezTo>
                <a:close/>
                <a:moveTo>
                  <a:pt x="34371" y="48827"/>
                </a:moveTo>
                <a:cubicBezTo>
                  <a:pt x="34670" y="49232"/>
                  <a:pt x="34925" y="49637"/>
                  <a:pt x="35146" y="50042"/>
                </a:cubicBezTo>
                <a:cubicBezTo>
                  <a:pt x="34705" y="50147"/>
                  <a:pt x="34230" y="50297"/>
                  <a:pt x="33825" y="50438"/>
                </a:cubicBezTo>
                <a:cubicBezTo>
                  <a:pt x="33605" y="50042"/>
                  <a:pt x="33349" y="49637"/>
                  <a:pt x="33050" y="49197"/>
                </a:cubicBezTo>
                <a:cubicBezTo>
                  <a:pt x="33490" y="49082"/>
                  <a:pt x="33931" y="48941"/>
                  <a:pt x="34371" y="48827"/>
                </a:cubicBezTo>
                <a:close/>
                <a:moveTo>
                  <a:pt x="41159" y="48862"/>
                </a:moveTo>
                <a:cubicBezTo>
                  <a:pt x="41493" y="49302"/>
                  <a:pt x="41819" y="49778"/>
                  <a:pt x="42074" y="50297"/>
                </a:cubicBezTo>
                <a:cubicBezTo>
                  <a:pt x="41599" y="50332"/>
                  <a:pt x="41123" y="50403"/>
                  <a:pt x="40648" y="50438"/>
                </a:cubicBezTo>
                <a:cubicBezTo>
                  <a:pt x="40393" y="49963"/>
                  <a:pt x="40129" y="49487"/>
                  <a:pt x="39838" y="49047"/>
                </a:cubicBezTo>
                <a:cubicBezTo>
                  <a:pt x="40278" y="48976"/>
                  <a:pt x="40718" y="48897"/>
                  <a:pt x="41159" y="48862"/>
                </a:cubicBezTo>
                <a:close/>
                <a:moveTo>
                  <a:pt x="44610" y="48721"/>
                </a:moveTo>
                <a:lnTo>
                  <a:pt x="44610" y="48721"/>
                </a:lnTo>
                <a:cubicBezTo>
                  <a:pt x="45120" y="48756"/>
                  <a:pt x="45596" y="48792"/>
                  <a:pt x="46036" y="48862"/>
                </a:cubicBezTo>
                <a:cubicBezTo>
                  <a:pt x="46441" y="49381"/>
                  <a:pt x="46776" y="49892"/>
                  <a:pt x="47066" y="50438"/>
                </a:cubicBezTo>
                <a:cubicBezTo>
                  <a:pt x="46591" y="50367"/>
                  <a:pt x="46115" y="50332"/>
                  <a:pt x="45596" y="50262"/>
                </a:cubicBezTo>
                <a:cubicBezTo>
                  <a:pt x="45305" y="49707"/>
                  <a:pt x="44971" y="49197"/>
                  <a:pt x="44610" y="48721"/>
                </a:cubicBezTo>
                <a:close/>
                <a:moveTo>
                  <a:pt x="9614" y="46626"/>
                </a:moveTo>
                <a:cubicBezTo>
                  <a:pt x="9614" y="46960"/>
                  <a:pt x="9649" y="47286"/>
                  <a:pt x="9684" y="47621"/>
                </a:cubicBezTo>
                <a:cubicBezTo>
                  <a:pt x="9799" y="48501"/>
                  <a:pt x="9905" y="49452"/>
                  <a:pt x="10019" y="50367"/>
                </a:cubicBezTo>
                <a:cubicBezTo>
                  <a:pt x="9720" y="50403"/>
                  <a:pt x="9464" y="50482"/>
                  <a:pt x="9209" y="50517"/>
                </a:cubicBezTo>
                <a:cubicBezTo>
                  <a:pt x="9059" y="49232"/>
                  <a:pt x="8919" y="47946"/>
                  <a:pt x="8804" y="46696"/>
                </a:cubicBezTo>
                <a:cubicBezTo>
                  <a:pt x="9059" y="46696"/>
                  <a:pt x="9315" y="46661"/>
                  <a:pt x="9614" y="46626"/>
                </a:cubicBezTo>
                <a:close/>
                <a:moveTo>
                  <a:pt x="19518" y="47471"/>
                </a:moveTo>
                <a:cubicBezTo>
                  <a:pt x="19659" y="48096"/>
                  <a:pt x="19809" y="48677"/>
                  <a:pt x="19923" y="49232"/>
                </a:cubicBezTo>
                <a:cubicBezTo>
                  <a:pt x="20029" y="49558"/>
                  <a:pt x="20100" y="49892"/>
                  <a:pt x="20179" y="50218"/>
                </a:cubicBezTo>
                <a:cubicBezTo>
                  <a:pt x="19959" y="50332"/>
                  <a:pt x="19703" y="50438"/>
                  <a:pt x="19483" y="50552"/>
                </a:cubicBezTo>
                <a:cubicBezTo>
                  <a:pt x="19369" y="50112"/>
                  <a:pt x="19298" y="49707"/>
                  <a:pt x="19184" y="49302"/>
                </a:cubicBezTo>
                <a:cubicBezTo>
                  <a:pt x="19078" y="48756"/>
                  <a:pt x="18929" y="48237"/>
                  <a:pt x="18823" y="47691"/>
                </a:cubicBezTo>
                <a:cubicBezTo>
                  <a:pt x="19043" y="47621"/>
                  <a:pt x="19263" y="47541"/>
                  <a:pt x="19518" y="47471"/>
                </a:cubicBezTo>
                <a:close/>
                <a:moveTo>
                  <a:pt x="29863" y="48976"/>
                </a:moveTo>
                <a:cubicBezTo>
                  <a:pt x="30154" y="49381"/>
                  <a:pt x="30409" y="49778"/>
                  <a:pt x="30664" y="50218"/>
                </a:cubicBezTo>
                <a:cubicBezTo>
                  <a:pt x="30488" y="50332"/>
                  <a:pt x="30303" y="50438"/>
                  <a:pt x="30154" y="50588"/>
                </a:cubicBezTo>
                <a:cubicBezTo>
                  <a:pt x="29863" y="50112"/>
                  <a:pt x="29608" y="49637"/>
                  <a:pt x="29308" y="49197"/>
                </a:cubicBezTo>
                <a:cubicBezTo>
                  <a:pt x="29493" y="49117"/>
                  <a:pt x="29678" y="49047"/>
                  <a:pt x="29863" y="48976"/>
                </a:cubicBezTo>
                <a:close/>
                <a:moveTo>
                  <a:pt x="8734" y="46696"/>
                </a:moveTo>
                <a:cubicBezTo>
                  <a:pt x="8875" y="47982"/>
                  <a:pt x="8989" y="49232"/>
                  <a:pt x="9139" y="50517"/>
                </a:cubicBezTo>
                <a:cubicBezTo>
                  <a:pt x="8875" y="50552"/>
                  <a:pt x="8584" y="50588"/>
                  <a:pt x="8329" y="50623"/>
                </a:cubicBezTo>
                <a:cubicBezTo>
                  <a:pt x="8214" y="49337"/>
                  <a:pt x="8109" y="48061"/>
                  <a:pt x="7959" y="46775"/>
                </a:cubicBezTo>
                <a:cubicBezTo>
                  <a:pt x="8214" y="46775"/>
                  <a:pt x="8478" y="46740"/>
                  <a:pt x="8734" y="46696"/>
                </a:cubicBezTo>
                <a:close/>
                <a:moveTo>
                  <a:pt x="39768" y="49047"/>
                </a:moveTo>
                <a:cubicBezTo>
                  <a:pt x="40058" y="49487"/>
                  <a:pt x="40349" y="49963"/>
                  <a:pt x="40569" y="50482"/>
                </a:cubicBezTo>
                <a:cubicBezTo>
                  <a:pt x="40058" y="50552"/>
                  <a:pt x="39547" y="50623"/>
                  <a:pt x="38993" y="50702"/>
                </a:cubicBezTo>
                <a:cubicBezTo>
                  <a:pt x="38773" y="50218"/>
                  <a:pt x="38553" y="49778"/>
                  <a:pt x="38262" y="49337"/>
                </a:cubicBezTo>
                <a:cubicBezTo>
                  <a:pt x="38773" y="49232"/>
                  <a:pt x="39292" y="49117"/>
                  <a:pt x="39768" y="49047"/>
                </a:cubicBezTo>
                <a:close/>
                <a:moveTo>
                  <a:pt x="46115" y="48862"/>
                </a:moveTo>
                <a:lnTo>
                  <a:pt x="46115" y="48862"/>
                </a:lnTo>
                <a:cubicBezTo>
                  <a:pt x="46441" y="48941"/>
                  <a:pt x="46776" y="49012"/>
                  <a:pt x="47101" y="49082"/>
                </a:cubicBezTo>
                <a:cubicBezTo>
                  <a:pt x="47506" y="49602"/>
                  <a:pt x="47876" y="50112"/>
                  <a:pt x="48202" y="50702"/>
                </a:cubicBezTo>
                <a:cubicBezTo>
                  <a:pt x="47832" y="50623"/>
                  <a:pt x="47506" y="50552"/>
                  <a:pt x="47136" y="50482"/>
                </a:cubicBezTo>
                <a:cubicBezTo>
                  <a:pt x="46916" y="50077"/>
                  <a:pt x="46661" y="49637"/>
                  <a:pt x="46406" y="49267"/>
                </a:cubicBezTo>
                <a:cubicBezTo>
                  <a:pt x="46291" y="49117"/>
                  <a:pt x="46221" y="49012"/>
                  <a:pt x="46115" y="48862"/>
                </a:cubicBezTo>
                <a:close/>
                <a:moveTo>
                  <a:pt x="7924" y="46775"/>
                </a:moveTo>
                <a:cubicBezTo>
                  <a:pt x="8038" y="48061"/>
                  <a:pt x="8144" y="49337"/>
                  <a:pt x="8293" y="50623"/>
                </a:cubicBezTo>
                <a:cubicBezTo>
                  <a:pt x="7994" y="50658"/>
                  <a:pt x="7739" y="50702"/>
                  <a:pt x="7448" y="50737"/>
                </a:cubicBezTo>
                <a:cubicBezTo>
                  <a:pt x="7334" y="49452"/>
                  <a:pt x="7228" y="48167"/>
                  <a:pt x="7114" y="46916"/>
                </a:cubicBezTo>
                <a:lnTo>
                  <a:pt x="7114" y="46811"/>
                </a:lnTo>
                <a:cubicBezTo>
                  <a:pt x="7378" y="46811"/>
                  <a:pt x="7633" y="46775"/>
                  <a:pt x="7924" y="46775"/>
                </a:cubicBezTo>
                <a:close/>
                <a:moveTo>
                  <a:pt x="25646" y="48202"/>
                </a:moveTo>
                <a:cubicBezTo>
                  <a:pt x="25937" y="48941"/>
                  <a:pt x="26192" y="49707"/>
                  <a:pt x="26447" y="50438"/>
                </a:cubicBezTo>
                <a:cubicBezTo>
                  <a:pt x="26262" y="50552"/>
                  <a:pt x="26086" y="50623"/>
                  <a:pt x="25866" y="50737"/>
                </a:cubicBezTo>
                <a:cubicBezTo>
                  <a:pt x="25602" y="49927"/>
                  <a:pt x="25347" y="49161"/>
                  <a:pt x="25091" y="48387"/>
                </a:cubicBezTo>
                <a:cubicBezTo>
                  <a:pt x="25276" y="48316"/>
                  <a:pt x="25461" y="48281"/>
                  <a:pt x="25646" y="48202"/>
                </a:cubicBezTo>
                <a:close/>
                <a:moveTo>
                  <a:pt x="7043" y="46811"/>
                </a:moveTo>
                <a:cubicBezTo>
                  <a:pt x="7078" y="46846"/>
                  <a:pt x="7078" y="46881"/>
                  <a:pt x="7078" y="46960"/>
                </a:cubicBezTo>
                <a:cubicBezTo>
                  <a:pt x="7193" y="48202"/>
                  <a:pt x="7299" y="49452"/>
                  <a:pt x="7413" y="50737"/>
                </a:cubicBezTo>
                <a:cubicBezTo>
                  <a:pt x="7114" y="50772"/>
                  <a:pt x="6823" y="50772"/>
                  <a:pt x="6568" y="50808"/>
                </a:cubicBezTo>
                <a:cubicBezTo>
                  <a:pt x="6453" y="49487"/>
                  <a:pt x="6383" y="48131"/>
                  <a:pt x="6277" y="46811"/>
                </a:cubicBezTo>
                <a:close/>
                <a:moveTo>
                  <a:pt x="115" y="46406"/>
                </a:moveTo>
                <a:lnTo>
                  <a:pt x="115" y="46406"/>
                </a:lnTo>
                <a:cubicBezTo>
                  <a:pt x="405" y="46441"/>
                  <a:pt x="660" y="46476"/>
                  <a:pt x="951" y="46476"/>
                </a:cubicBezTo>
                <a:cubicBezTo>
                  <a:pt x="951" y="47946"/>
                  <a:pt x="995" y="49417"/>
                  <a:pt x="1030" y="50843"/>
                </a:cubicBezTo>
                <a:lnTo>
                  <a:pt x="255" y="50843"/>
                </a:lnTo>
                <a:cubicBezTo>
                  <a:pt x="220" y="50843"/>
                  <a:pt x="185" y="50808"/>
                  <a:pt x="150" y="50808"/>
                </a:cubicBezTo>
                <a:cubicBezTo>
                  <a:pt x="150" y="49381"/>
                  <a:pt x="150" y="47911"/>
                  <a:pt x="115" y="46406"/>
                </a:cubicBezTo>
                <a:close/>
                <a:moveTo>
                  <a:pt x="5397" y="46775"/>
                </a:moveTo>
                <a:cubicBezTo>
                  <a:pt x="5687" y="46811"/>
                  <a:pt x="5943" y="46811"/>
                  <a:pt x="6233" y="46811"/>
                </a:cubicBezTo>
                <a:cubicBezTo>
                  <a:pt x="6313" y="48167"/>
                  <a:pt x="6383" y="49487"/>
                  <a:pt x="6497" y="50808"/>
                </a:cubicBezTo>
                <a:cubicBezTo>
                  <a:pt x="6198" y="50808"/>
                  <a:pt x="5943" y="50843"/>
                  <a:pt x="5652" y="50843"/>
                </a:cubicBezTo>
                <a:cubicBezTo>
                  <a:pt x="5573" y="49487"/>
                  <a:pt x="5467" y="48131"/>
                  <a:pt x="5397" y="46775"/>
                </a:cubicBezTo>
                <a:close/>
                <a:moveTo>
                  <a:pt x="995" y="46476"/>
                </a:moveTo>
                <a:lnTo>
                  <a:pt x="995" y="46476"/>
                </a:lnTo>
                <a:cubicBezTo>
                  <a:pt x="1285" y="46520"/>
                  <a:pt x="1541" y="46520"/>
                  <a:pt x="1796" y="46555"/>
                </a:cubicBezTo>
                <a:lnTo>
                  <a:pt x="1831" y="46555"/>
                </a:lnTo>
                <a:cubicBezTo>
                  <a:pt x="1875" y="47982"/>
                  <a:pt x="1911" y="49417"/>
                  <a:pt x="1946" y="50878"/>
                </a:cubicBezTo>
                <a:cubicBezTo>
                  <a:pt x="1655" y="50843"/>
                  <a:pt x="1356" y="50843"/>
                  <a:pt x="1065" y="50843"/>
                </a:cubicBezTo>
                <a:cubicBezTo>
                  <a:pt x="1065" y="49417"/>
                  <a:pt x="1030" y="47946"/>
                  <a:pt x="995" y="46476"/>
                </a:cubicBezTo>
                <a:close/>
                <a:moveTo>
                  <a:pt x="1875" y="46555"/>
                </a:moveTo>
                <a:cubicBezTo>
                  <a:pt x="2166" y="46591"/>
                  <a:pt x="2421" y="46591"/>
                  <a:pt x="2712" y="46626"/>
                </a:cubicBezTo>
                <a:cubicBezTo>
                  <a:pt x="2756" y="48061"/>
                  <a:pt x="2791" y="49452"/>
                  <a:pt x="2861" y="50878"/>
                </a:cubicBezTo>
                <a:lnTo>
                  <a:pt x="1981" y="50878"/>
                </a:lnTo>
                <a:cubicBezTo>
                  <a:pt x="1946" y="49417"/>
                  <a:pt x="1911" y="47982"/>
                  <a:pt x="1875" y="46555"/>
                </a:cubicBezTo>
                <a:close/>
                <a:moveTo>
                  <a:pt x="2756" y="46626"/>
                </a:moveTo>
                <a:cubicBezTo>
                  <a:pt x="3046" y="46661"/>
                  <a:pt x="3302" y="46661"/>
                  <a:pt x="3592" y="46696"/>
                </a:cubicBezTo>
                <a:cubicBezTo>
                  <a:pt x="3636" y="48096"/>
                  <a:pt x="3707" y="49487"/>
                  <a:pt x="3777" y="50878"/>
                </a:cubicBezTo>
                <a:lnTo>
                  <a:pt x="2897" y="50878"/>
                </a:lnTo>
                <a:cubicBezTo>
                  <a:pt x="2861" y="49487"/>
                  <a:pt x="2826" y="48061"/>
                  <a:pt x="2756" y="46626"/>
                </a:cubicBezTo>
                <a:close/>
                <a:moveTo>
                  <a:pt x="3636" y="46696"/>
                </a:moveTo>
                <a:cubicBezTo>
                  <a:pt x="3927" y="46696"/>
                  <a:pt x="4182" y="46740"/>
                  <a:pt x="4473" y="46740"/>
                </a:cubicBezTo>
                <a:cubicBezTo>
                  <a:pt x="4552" y="48096"/>
                  <a:pt x="4622" y="49487"/>
                  <a:pt x="4657" y="50878"/>
                </a:cubicBezTo>
                <a:lnTo>
                  <a:pt x="3812" y="50878"/>
                </a:lnTo>
                <a:cubicBezTo>
                  <a:pt x="3777" y="49487"/>
                  <a:pt x="3707" y="48096"/>
                  <a:pt x="3636" y="46696"/>
                </a:cubicBezTo>
                <a:close/>
                <a:moveTo>
                  <a:pt x="4517" y="46740"/>
                </a:moveTo>
                <a:lnTo>
                  <a:pt x="4517" y="46740"/>
                </a:lnTo>
                <a:cubicBezTo>
                  <a:pt x="4807" y="46775"/>
                  <a:pt x="5062" y="46775"/>
                  <a:pt x="5353" y="46775"/>
                </a:cubicBezTo>
                <a:cubicBezTo>
                  <a:pt x="5432" y="48167"/>
                  <a:pt x="5503" y="49522"/>
                  <a:pt x="5573" y="50843"/>
                </a:cubicBezTo>
                <a:cubicBezTo>
                  <a:pt x="5318" y="50843"/>
                  <a:pt x="5027" y="50878"/>
                  <a:pt x="4737" y="50878"/>
                </a:cubicBezTo>
                <a:cubicBezTo>
                  <a:pt x="4657" y="49487"/>
                  <a:pt x="4587" y="48131"/>
                  <a:pt x="4517" y="46740"/>
                </a:cubicBezTo>
                <a:close/>
                <a:moveTo>
                  <a:pt x="18779" y="47691"/>
                </a:moveTo>
                <a:cubicBezTo>
                  <a:pt x="18893" y="48237"/>
                  <a:pt x="18999" y="48792"/>
                  <a:pt x="19114" y="49302"/>
                </a:cubicBezTo>
                <a:cubicBezTo>
                  <a:pt x="19219" y="49707"/>
                  <a:pt x="19334" y="50147"/>
                  <a:pt x="19404" y="50552"/>
                </a:cubicBezTo>
                <a:cubicBezTo>
                  <a:pt x="19219" y="50658"/>
                  <a:pt x="19043" y="50737"/>
                  <a:pt x="18823" y="50808"/>
                </a:cubicBezTo>
                <a:cubicBezTo>
                  <a:pt x="18779" y="50843"/>
                  <a:pt x="18709" y="50878"/>
                  <a:pt x="18638" y="50922"/>
                </a:cubicBezTo>
                <a:cubicBezTo>
                  <a:pt x="18559" y="50552"/>
                  <a:pt x="18488" y="50183"/>
                  <a:pt x="18383" y="49822"/>
                </a:cubicBezTo>
                <a:lnTo>
                  <a:pt x="18198" y="48941"/>
                </a:lnTo>
                <a:cubicBezTo>
                  <a:pt x="18119" y="48607"/>
                  <a:pt x="18048" y="48281"/>
                  <a:pt x="17978" y="47946"/>
                </a:cubicBezTo>
                <a:cubicBezTo>
                  <a:pt x="18233" y="47876"/>
                  <a:pt x="18488" y="47797"/>
                  <a:pt x="18779" y="47691"/>
                </a:cubicBezTo>
                <a:close/>
                <a:moveTo>
                  <a:pt x="33015" y="49232"/>
                </a:moveTo>
                <a:cubicBezTo>
                  <a:pt x="33305" y="49637"/>
                  <a:pt x="33526" y="50042"/>
                  <a:pt x="33746" y="50482"/>
                </a:cubicBezTo>
                <a:cubicBezTo>
                  <a:pt x="33385" y="50588"/>
                  <a:pt x="33015" y="50737"/>
                  <a:pt x="32645" y="50922"/>
                </a:cubicBezTo>
                <a:cubicBezTo>
                  <a:pt x="32469" y="50482"/>
                  <a:pt x="32205" y="50042"/>
                  <a:pt x="31950" y="49637"/>
                </a:cubicBezTo>
                <a:cubicBezTo>
                  <a:pt x="32284" y="49487"/>
                  <a:pt x="32645" y="49337"/>
                  <a:pt x="33015" y="49232"/>
                </a:cubicBezTo>
                <a:close/>
                <a:moveTo>
                  <a:pt x="29238" y="49197"/>
                </a:moveTo>
                <a:cubicBezTo>
                  <a:pt x="29529" y="49672"/>
                  <a:pt x="29828" y="50147"/>
                  <a:pt x="30083" y="50623"/>
                </a:cubicBezTo>
                <a:cubicBezTo>
                  <a:pt x="29969" y="50702"/>
                  <a:pt x="29898" y="50772"/>
                  <a:pt x="29784" y="50878"/>
                </a:cubicBezTo>
                <a:cubicBezTo>
                  <a:pt x="29749" y="50922"/>
                  <a:pt x="29713" y="50922"/>
                  <a:pt x="29678" y="50957"/>
                </a:cubicBezTo>
                <a:cubicBezTo>
                  <a:pt x="29458" y="50438"/>
                  <a:pt x="29203" y="49892"/>
                  <a:pt x="28904" y="49337"/>
                </a:cubicBezTo>
                <a:cubicBezTo>
                  <a:pt x="28983" y="49302"/>
                  <a:pt x="29018" y="49302"/>
                  <a:pt x="29053" y="49267"/>
                </a:cubicBezTo>
                <a:cubicBezTo>
                  <a:pt x="29124" y="49267"/>
                  <a:pt x="29203" y="49232"/>
                  <a:pt x="29238" y="49197"/>
                </a:cubicBezTo>
                <a:close/>
                <a:moveTo>
                  <a:pt x="38227" y="49337"/>
                </a:moveTo>
                <a:cubicBezTo>
                  <a:pt x="38482" y="49778"/>
                  <a:pt x="38738" y="50262"/>
                  <a:pt x="38958" y="50737"/>
                </a:cubicBezTo>
                <a:cubicBezTo>
                  <a:pt x="38447" y="50808"/>
                  <a:pt x="37892" y="50922"/>
                  <a:pt x="37382" y="51063"/>
                </a:cubicBezTo>
                <a:cubicBezTo>
                  <a:pt x="37162" y="50588"/>
                  <a:pt x="36942" y="50147"/>
                  <a:pt x="36686" y="49707"/>
                </a:cubicBezTo>
                <a:cubicBezTo>
                  <a:pt x="37197" y="49558"/>
                  <a:pt x="37707" y="49452"/>
                  <a:pt x="38227" y="49337"/>
                </a:cubicBezTo>
                <a:close/>
                <a:moveTo>
                  <a:pt x="25021" y="48387"/>
                </a:moveTo>
                <a:cubicBezTo>
                  <a:pt x="25311" y="49197"/>
                  <a:pt x="25567" y="49998"/>
                  <a:pt x="25822" y="50772"/>
                </a:cubicBezTo>
                <a:cubicBezTo>
                  <a:pt x="25567" y="50878"/>
                  <a:pt x="25347" y="51028"/>
                  <a:pt x="25091" y="51142"/>
                </a:cubicBezTo>
                <a:cubicBezTo>
                  <a:pt x="24836" y="50332"/>
                  <a:pt x="24581" y="49487"/>
                  <a:pt x="24281" y="48677"/>
                </a:cubicBezTo>
                <a:cubicBezTo>
                  <a:pt x="24546" y="48571"/>
                  <a:pt x="24801" y="48501"/>
                  <a:pt x="25021" y="48387"/>
                </a:cubicBezTo>
                <a:close/>
                <a:moveTo>
                  <a:pt x="31914" y="49637"/>
                </a:moveTo>
                <a:cubicBezTo>
                  <a:pt x="32170" y="50077"/>
                  <a:pt x="32390" y="50517"/>
                  <a:pt x="32610" y="50957"/>
                </a:cubicBezTo>
                <a:cubicBezTo>
                  <a:pt x="32425" y="51028"/>
                  <a:pt x="32205" y="51142"/>
                  <a:pt x="32029" y="51248"/>
                </a:cubicBezTo>
                <a:cubicBezTo>
                  <a:pt x="31809" y="50772"/>
                  <a:pt x="31589" y="50332"/>
                  <a:pt x="31289" y="49927"/>
                </a:cubicBezTo>
                <a:cubicBezTo>
                  <a:pt x="31509" y="49822"/>
                  <a:pt x="31694" y="49742"/>
                  <a:pt x="31914" y="49637"/>
                </a:cubicBezTo>
                <a:close/>
                <a:moveTo>
                  <a:pt x="17943" y="47982"/>
                </a:moveTo>
                <a:cubicBezTo>
                  <a:pt x="18013" y="48316"/>
                  <a:pt x="18083" y="48642"/>
                  <a:pt x="18163" y="48976"/>
                </a:cubicBezTo>
                <a:lnTo>
                  <a:pt x="18339" y="49822"/>
                </a:lnTo>
                <a:cubicBezTo>
                  <a:pt x="18418" y="50183"/>
                  <a:pt x="18488" y="50588"/>
                  <a:pt x="18603" y="50957"/>
                </a:cubicBezTo>
                <a:cubicBezTo>
                  <a:pt x="18304" y="51063"/>
                  <a:pt x="18048" y="51177"/>
                  <a:pt x="17793" y="51283"/>
                </a:cubicBezTo>
                <a:cubicBezTo>
                  <a:pt x="17722" y="50993"/>
                  <a:pt x="17643" y="50702"/>
                  <a:pt x="17608" y="50367"/>
                </a:cubicBezTo>
                <a:cubicBezTo>
                  <a:pt x="17502" y="49822"/>
                  <a:pt x="17353" y="49232"/>
                  <a:pt x="17238" y="48677"/>
                </a:cubicBezTo>
                <a:cubicBezTo>
                  <a:pt x="17203" y="48536"/>
                  <a:pt x="17168" y="48387"/>
                  <a:pt x="17168" y="48237"/>
                </a:cubicBezTo>
                <a:cubicBezTo>
                  <a:pt x="17423" y="48131"/>
                  <a:pt x="17678" y="48061"/>
                  <a:pt x="17943" y="47982"/>
                </a:cubicBezTo>
                <a:close/>
                <a:moveTo>
                  <a:pt x="28868" y="49381"/>
                </a:moveTo>
                <a:cubicBezTo>
                  <a:pt x="29168" y="49927"/>
                  <a:pt x="29423" y="50482"/>
                  <a:pt x="29643" y="50993"/>
                </a:cubicBezTo>
                <a:cubicBezTo>
                  <a:pt x="29493" y="51098"/>
                  <a:pt x="29388" y="51213"/>
                  <a:pt x="29273" y="51318"/>
                </a:cubicBezTo>
                <a:cubicBezTo>
                  <a:pt x="29018" y="50702"/>
                  <a:pt x="28763" y="50112"/>
                  <a:pt x="28507" y="49522"/>
                </a:cubicBezTo>
                <a:cubicBezTo>
                  <a:pt x="28613" y="49452"/>
                  <a:pt x="28763" y="49417"/>
                  <a:pt x="28868" y="49381"/>
                </a:cubicBezTo>
                <a:close/>
                <a:moveTo>
                  <a:pt x="36651" y="49707"/>
                </a:moveTo>
                <a:cubicBezTo>
                  <a:pt x="36906" y="50147"/>
                  <a:pt x="37126" y="50588"/>
                  <a:pt x="37311" y="51063"/>
                </a:cubicBezTo>
                <a:cubicBezTo>
                  <a:pt x="37012" y="51142"/>
                  <a:pt x="36757" y="51177"/>
                  <a:pt x="36466" y="51248"/>
                </a:cubicBezTo>
                <a:cubicBezTo>
                  <a:pt x="36246" y="51318"/>
                  <a:pt x="36026" y="51362"/>
                  <a:pt x="35841" y="51433"/>
                </a:cubicBezTo>
                <a:cubicBezTo>
                  <a:pt x="35656" y="50957"/>
                  <a:pt x="35471" y="50517"/>
                  <a:pt x="35216" y="50077"/>
                </a:cubicBezTo>
                <a:cubicBezTo>
                  <a:pt x="35330" y="50042"/>
                  <a:pt x="35401" y="50042"/>
                  <a:pt x="35506" y="49998"/>
                </a:cubicBezTo>
                <a:cubicBezTo>
                  <a:pt x="35876" y="49892"/>
                  <a:pt x="36246" y="49778"/>
                  <a:pt x="36651" y="49707"/>
                </a:cubicBezTo>
                <a:close/>
                <a:moveTo>
                  <a:pt x="17097" y="48237"/>
                </a:moveTo>
                <a:cubicBezTo>
                  <a:pt x="17133" y="48387"/>
                  <a:pt x="17168" y="48536"/>
                  <a:pt x="17203" y="48677"/>
                </a:cubicBezTo>
                <a:cubicBezTo>
                  <a:pt x="17317" y="49267"/>
                  <a:pt x="17423" y="49822"/>
                  <a:pt x="17538" y="50403"/>
                </a:cubicBezTo>
                <a:cubicBezTo>
                  <a:pt x="17608" y="50702"/>
                  <a:pt x="17678" y="50993"/>
                  <a:pt x="17722" y="51318"/>
                </a:cubicBezTo>
                <a:cubicBezTo>
                  <a:pt x="17538" y="51398"/>
                  <a:pt x="17353" y="51468"/>
                  <a:pt x="17168" y="51538"/>
                </a:cubicBezTo>
                <a:cubicBezTo>
                  <a:pt x="17062" y="51098"/>
                  <a:pt x="16983" y="50623"/>
                  <a:pt x="16913" y="50183"/>
                </a:cubicBezTo>
                <a:cubicBezTo>
                  <a:pt x="16798" y="49602"/>
                  <a:pt x="16692" y="49012"/>
                  <a:pt x="16578" y="48422"/>
                </a:cubicBezTo>
                <a:cubicBezTo>
                  <a:pt x="16763" y="48387"/>
                  <a:pt x="16913" y="48316"/>
                  <a:pt x="17097" y="48237"/>
                </a:cubicBezTo>
                <a:close/>
                <a:moveTo>
                  <a:pt x="24246" y="48677"/>
                </a:moveTo>
                <a:cubicBezTo>
                  <a:pt x="24502" y="49522"/>
                  <a:pt x="24801" y="50332"/>
                  <a:pt x="25056" y="51177"/>
                </a:cubicBezTo>
                <a:cubicBezTo>
                  <a:pt x="24986" y="51213"/>
                  <a:pt x="24942" y="51213"/>
                  <a:pt x="24871" y="51248"/>
                </a:cubicBezTo>
                <a:cubicBezTo>
                  <a:pt x="24686" y="51362"/>
                  <a:pt x="24466" y="51468"/>
                  <a:pt x="24281" y="51582"/>
                </a:cubicBezTo>
                <a:cubicBezTo>
                  <a:pt x="24026" y="50702"/>
                  <a:pt x="23771" y="49857"/>
                  <a:pt x="23515" y="48976"/>
                </a:cubicBezTo>
                <a:cubicBezTo>
                  <a:pt x="23736" y="48862"/>
                  <a:pt x="23991" y="48792"/>
                  <a:pt x="24246" y="48677"/>
                </a:cubicBezTo>
                <a:close/>
                <a:moveTo>
                  <a:pt x="28428" y="49558"/>
                </a:moveTo>
                <a:cubicBezTo>
                  <a:pt x="28727" y="50147"/>
                  <a:pt x="28983" y="50737"/>
                  <a:pt x="29203" y="51362"/>
                </a:cubicBezTo>
                <a:cubicBezTo>
                  <a:pt x="29088" y="51468"/>
                  <a:pt x="28983" y="51538"/>
                  <a:pt x="28833" y="51653"/>
                </a:cubicBezTo>
                <a:cubicBezTo>
                  <a:pt x="28613" y="51028"/>
                  <a:pt x="28358" y="50367"/>
                  <a:pt x="28067" y="49707"/>
                </a:cubicBezTo>
                <a:cubicBezTo>
                  <a:pt x="28173" y="49672"/>
                  <a:pt x="28322" y="49602"/>
                  <a:pt x="28428" y="49558"/>
                </a:cubicBezTo>
                <a:close/>
                <a:moveTo>
                  <a:pt x="31254" y="49963"/>
                </a:moveTo>
                <a:cubicBezTo>
                  <a:pt x="31509" y="50367"/>
                  <a:pt x="31765" y="50808"/>
                  <a:pt x="31985" y="51283"/>
                </a:cubicBezTo>
                <a:cubicBezTo>
                  <a:pt x="31809" y="51398"/>
                  <a:pt x="31624" y="51503"/>
                  <a:pt x="31474" y="51653"/>
                </a:cubicBezTo>
                <a:cubicBezTo>
                  <a:pt x="31254" y="51142"/>
                  <a:pt x="31034" y="50658"/>
                  <a:pt x="30744" y="50218"/>
                </a:cubicBezTo>
                <a:cubicBezTo>
                  <a:pt x="30928" y="50147"/>
                  <a:pt x="31069" y="50042"/>
                  <a:pt x="31254" y="49963"/>
                </a:cubicBezTo>
                <a:close/>
                <a:moveTo>
                  <a:pt x="16543" y="48457"/>
                </a:moveTo>
                <a:cubicBezTo>
                  <a:pt x="16657" y="49047"/>
                  <a:pt x="16728" y="49637"/>
                  <a:pt x="16842" y="50218"/>
                </a:cubicBezTo>
                <a:cubicBezTo>
                  <a:pt x="16948" y="50658"/>
                  <a:pt x="17018" y="51098"/>
                  <a:pt x="17097" y="51582"/>
                </a:cubicBezTo>
                <a:cubicBezTo>
                  <a:pt x="16913" y="51618"/>
                  <a:pt x="16763" y="51688"/>
                  <a:pt x="16578" y="51723"/>
                </a:cubicBezTo>
                <a:cubicBezTo>
                  <a:pt x="16508" y="51318"/>
                  <a:pt x="16437" y="50922"/>
                  <a:pt x="16358" y="50517"/>
                </a:cubicBezTo>
                <a:cubicBezTo>
                  <a:pt x="16252" y="49892"/>
                  <a:pt x="16138" y="49232"/>
                  <a:pt x="16032" y="48607"/>
                </a:cubicBezTo>
                <a:cubicBezTo>
                  <a:pt x="16217" y="48571"/>
                  <a:pt x="16358" y="48501"/>
                  <a:pt x="16543" y="48457"/>
                </a:cubicBezTo>
                <a:close/>
                <a:moveTo>
                  <a:pt x="35181" y="50077"/>
                </a:moveTo>
                <a:cubicBezTo>
                  <a:pt x="35401" y="50517"/>
                  <a:pt x="35621" y="50957"/>
                  <a:pt x="35771" y="51433"/>
                </a:cubicBezTo>
                <a:cubicBezTo>
                  <a:pt x="35286" y="51538"/>
                  <a:pt x="34846" y="51688"/>
                  <a:pt x="34406" y="51873"/>
                </a:cubicBezTo>
                <a:cubicBezTo>
                  <a:pt x="34230" y="51398"/>
                  <a:pt x="34045" y="50957"/>
                  <a:pt x="33825" y="50517"/>
                </a:cubicBezTo>
                <a:cubicBezTo>
                  <a:pt x="34265" y="50367"/>
                  <a:pt x="34705" y="50218"/>
                  <a:pt x="35181" y="50077"/>
                </a:cubicBezTo>
                <a:close/>
                <a:moveTo>
                  <a:pt x="43765" y="50262"/>
                </a:moveTo>
                <a:cubicBezTo>
                  <a:pt x="44020" y="50808"/>
                  <a:pt x="44240" y="51362"/>
                  <a:pt x="44425" y="51908"/>
                </a:cubicBezTo>
                <a:cubicBezTo>
                  <a:pt x="44240" y="51896"/>
                  <a:pt x="44056" y="51893"/>
                  <a:pt x="43873" y="51893"/>
                </a:cubicBezTo>
                <a:cubicBezTo>
                  <a:pt x="43505" y="51893"/>
                  <a:pt x="43139" y="51908"/>
                  <a:pt x="42770" y="51908"/>
                </a:cubicBezTo>
                <a:cubicBezTo>
                  <a:pt x="42629" y="51362"/>
                  <a:pt x="42409" y="50843"/>
                  <a:pt x="42153" y="50367"/>
                </a:cubicBezTo>
                <a:cubicBezTo>
                  <a:pt x="42699" y="50297"/>
                  <a:pt x="43254" y="50297"/>
                  <a:pt x="43765" y="50262"/>
                </a:cubicBezTo>
                <a:close/>
                <a:moveTo>
                  <a:pt x="23445" y="49012"/>
                </a:moveTo>
                <a:cubicBezTo>
                  <a:pt x="23736" y="49892"/>
                  <a:pt x="23991" y="50737"/>
                  <a:pt x="24211" y="51618"/>
                </a:cubicBezTo>
                <a:cubicBezTo>
                  <a:pt x="23956" y="51759"/>
                  <a:pt x="23700" y="51873"/>
                  <a:pt x="23401" y="52023"/>
                </a:cubicBezTo>
                <a:cubicBezTo>
                  <a:pt x="23146" y="51142"/>
                  <a:pt x="22890" y="50218"/>
                  <a:pt x="22635" y="49337"/>
                </a:cubicBezTo>
                <a:cubicBezTo>
                  <a:pt x="22890" y="49232"/>
                  <a:pt x="23181" y="49117"/>
                  <a:pt x="23445" y="49012"/>
                </a:cubicBezTo>
                <a:close/>
                <a:moveTo>
                  <a:pt x="28023" y="49742"/>
                </a:moveTo>
                <a:cubicBezTo>
                  <a:pt x="28287" y="50403"/>
                  <a:pt x="28578" y="51063"/>
                  <a:pt x="28798" y="51688"/>
                </a:cubicBezTo>
                <a:cubicBezTo>
                  <a:pt x="28648" y="51803"/>
                  <a:pt x="28543" y="51908"/>
                  <a:pt x="28393" y="52023"/>
                </a:cubicBezTo>
                <a:cubicBezTo>
                  <a:pt x="28173" y="51318"/>
                  <a:pt x="27882" y="50623"/>
                  <a:pt x="27627" y="49927"/>
                </a:cubicBezTo>
                <a:cubicBezTo>
                  <a:pt x="27733" y="49857"/>
                  <a:pt x="27882" y="49822"/>
                  <a:pt x="28023" y="49742"/>
                </a:cubicBezTo>
                <a:close/>
                <a:moveTo>
                  <a:pt x="42074" y="50367"/>
                </a:moveTo>
                <a:cubicBezTo>
                  <a:pt x="42330" y="50843"/>
                  <a:pt x="42550" y="51362"/>
                  <a:pt x="42735" y="51908"/>
                </a:cubicBezTo>
                <a:cubicBezTo>
                  <a:pt x="42224" y="51943"/>
                  <a:pt x="41713" y="51979"/>
                  <a:pt x="41229" y="52023"/>
                </a:cubicBezTo>
                <a:cubicBezTo>
                  <a:pt x="41053" y="51503"/>
                  <a:pt x="40868" y="50993"/>
                  <a:pt x="40648" y="50517"/>
                </a:cubicBezTo>
                <a:cubicBezTo>
                  <a:pt x="41159" y="50438"/>
                  <a:pt x="41634" y="50403"/>
                  <a:pt x="42074" y="50367"/>
                </a:cubicBezTo>
                <a:close/>
                <a:moveTo>
                  <a:pt x="43835" y="50262"/>
                </a:moveTo>
                <a:cubicBezTo>
                  <a:pt x="44425" y="50262"/>
                  <a:pt x="45015" y="50297"/>
                  <a:pt x="45561" y="50332"/>
                </a:cubicBezTo>
                <a:cubicBezTo>
                  <a:pt x="45816" y="50843"/>
                  <a:pt x="46036" y="51433"/>
                  <a:pt x="46221" y="52023"/>
                </a:cubicBezTo>
                <a:cubicBezTo>
                  <a:pt x="45675" y="51943"/>
                  <a:pt x="45050" y="51908"/>
                  <a:pt x="44460" y="51908"/>
                </a:cubicBezTo>
                <a:cubicBezTo>
                  <a:pt x="44310" y="51362"/>
                  <a:pt x="44090" y="50808"/>
                  <a:pt x="43835" y="50262"/>
                </a:cubicBezTo>
                <a:close/>
                <a:moveTo>
                  <a:pt x="15997" y="48642"/>
                </a:moveTo>
                <a:cubicBezTo>
                  <a:pt x="16103" y="49267"/>
                  <a:pt x="16217" y="49892"/>
                  <a:pt x="16323" y="50517"/>
                </a:cubicBezTo>
                <a:cubicBezTo>
                  <a:pt x="16402" y="50957"/>
                  <a:pt x="16472" y="51362"/>
                  <a:pt x="16508" y="51759"/>
                </a:cubicBezTo>
                <a:cubicBezTo>
                  <a:pt x="16252" y="51838"/>
                  <a:pt x="15962" y="51943"/>
                  <a:pt x="15698" y="52058"/>
                </a:cubicBezTo>
                <a:cubicBezTo>
                  <a:pt x="15627" y="51538"/>
                  <a:pt x="15557" y="51063"/>
                  <a:pt x="15477" y="50588"/>
                </a:cubicBezTo>
                <a:cubicBezTo>
                  <a:pt x="15372" y="50042"/>
                  <a:pt x="15301" y="49452"/>
                  <a:pt x="15187" y="48897"/>
                </a:cubicBezTo>
                <a:cubicBezTo>
                  <a:pt x="15442" y="48827"/>
                  <a:pt x="15698" y="48721"/>
                  <a:pt x="15962" y="48642"/>
                </a:cubicBezTo>
                <a:close/>
                <a:moveTo>
                  <a:pt x="30708" y="50262"/>
                </a:moveTo>
                <a:cubicBezTo>
                  <a:pt x="30964" y="50702"/>
                  <a:pt x="31219" y="51177"/>
                  <a:pt x="31404" y="51688"/>
                </a:cubicBezTo>
                <a:cubicBezTo>
                  <a:pt x="31219" y="51838"/>
                  <a:pt x="31034" y="51979"/>
                  <a:pt x="30849" y="52163"/>
                </a:cubicBezTo>
                <a:cubicBezTo>
                  <a:pt x="30664" y="51618"/>
                  <a:pt x="30409" y="51098"/>
                  <a:pt x="30154" y="50623"/>
                </a:cubicBezTo>
                <a:cubicBezTo>
                  <a:pt x="30339" y="50517"/>
                  <a:pt x="30523" y="50367"/>
                  <a:pt x="30708" y="50262"/>
                </a:cubicBezTo>
                <a:close/>
                <a:moveTo>
                  <a:pt x="40613" y="50517"/>
                </a:moveTo>
                <a:cubicBezTo>
                  <a:pt x="40833" y="50993"/>
                  <a:pt x="41009" y="51503"/>
                  <a:pt x="41159" y="52023"/>
                </a:cubicBezTo>
                <a:cubicBezTo>
                  <a:pt x="40613" y="52093"/>
                  <a:pt x="40058" y="52163"/>
                  <a:pt x="39547" y="52243"/>
                </a:cubicBezTo>
                <a:cubicBezTo>
                  <a:pt x="39398" y="51723"/>
                  <a:pt x="39213" y="51248"/>
                  <a:pt x="39028" y="50772"/>
                </a:cubicBezTo>
                <a:cubicBezTo>
                  <a:pt x="39547" y="50658"/>
                  <a:pt x="40093" y="50588"/>
                  <a:pt x="40613" y="50517"/>
                </a:cubicBezTo>
                <a:close/>
                <a:moveTo>
                  <a:pt x="45631" y="50332"/>
                </a:moveTo>
                <a:cubicBezTo>
                  <a:pt x="46150" y="50367"/>
                  <a:pt x="46626" y="50438"/>
                  <a:pt x="47101" y="50517"/>
                </a:cubicBezTo>
                <a:cubicBezTo>
                  <a:pt x="47392" y="51063"/>
                  <a:pt x="47612" y="51653"/>
                  <a:pt x="47797" y="52278"/>
                </a:cubicBezTo>
                <a:cubicBezTo>
                  <a:pt x="47321" y="52163"/>
                  <a:pt x="46811" y="52093"/>
                  <a:pt x="46291" y="52023"/>
                </a:cubicBezTo>
                <a:cubicBezTo>
                  <a:pt x="46115" y="51433"/>
                  <a:pt x="45895" y="50843"/>
                  <a:pt x="45631" y="50332"/>
                </a:cubicBezTo>
                <a:close/>
                <a:moveTo>
                  <a:pt x="33790" y="50517"/>
                </a:moveTo>
                <a:cubicBezTo>
                  <a:pt x="34010" y="50957"/>
                  <a:pt x="34186" y="51398"/>
                  <a:pt x="34336" y="51873"/>
                </a:cubicBezTo>
                <a:cubicBezTo>
                  <a:pt x="33966" y="52023"/>
                  <a:pt x="33570" y="52163"/>
                  <a:pt x="33235" y="52348"/>
                </a:cubicBezTo>
                <a:cubicBezTo>
                  <a:pt x="33050" y="51873"/>
                  <a:pt x="32909" y="51433"/>
                  <a:pt x="32689" y="50957"/>
                </a:cubicBezTo>
                <a:cubicBezTo>
                  <a:pt x="33050" y="50808"/>
                  <a:pt x="33420" y="50658"/>
                  <a:pt x="33790" y="50517"/>
                </a:cubicBezTo>
                <a:close/>
                <a:moveTo>
                  <a:pt x="27548" y="49963"/>
                </a:moveTo>
                <a:cubicBezTo>
                  <a:pt x="27847" y="50658"/>
                  <a:pt x="28102" y="51362"/>
                  <a:pt x="28358" y="52058"/>
                </a:cubicBezTo>
                <a:cubicBezTo>
                  <a:pt x="28208" y="52163"/>
                  <a:pt x="28067" y="52278"/>
                  <a:pt x="27917" y="52384"/>
                </a:cubicBezTo>
                <a:cubicBezTo>
                  <a:pt x="27627" y="51653"/>
                  <a:pt x="27363" y="50922"/>
                  <a:pt x="27072" y="50183"/>
                </a:cubicBezTo>
                <a:cubicBezTo>
                  <a:pt x="27257" y="50112"/>
                  <a:pt x="27407" y="50042"/>
                  <a:pt x="27548" y="49963"/>
                </a:cubicBezTo>
                <a:close/>
                <a:moveTo>
                  <a:pt x="15152" y="48941"/>
                </a:moveTo>
                <a:cubicBezTo>
                  <a:pt x="15222" y="49487"/>
                  <a:pt x="15337" y="50042"/>
                  <a:pt x="15407" y="50588"/>
                </a:cubicBezTo>
                <a:cubicBezTo>
                  <a:pt x="15477" y="51063"/>
                  <a:pt x="15557" y="51582"/>
                  <a:pt x="15662" y="52058"/>
                </a:cubicBezTo>
                <a:cubicBezTo>
                  <a:pt x="15372" y="52163"/>
                  <a:pt x="15117" y="52278"/>
                  <a:pt x="14861" y="52419"/>
                </a:cubicBezTo>
                <a:cubicBezTo>
                  <a:pt x="14782" y="51979"/>
                  <a:pt x="14712" y="51538"/>
                  <a:pt x="14641" y="51142"/>
                </a:cubicBezTo>
                <a:cubicBezTo>
                  <a:pt x="14562" y="50482"/>
                  <a:pt x="14456" y="49857"/>
                  <a:pt x="14342" y="49197"/>
                </a:cubicBezTo>
                <a:cubicBezTo>
                  <a:pt x="14641" y="49117"/>
                  <a:pt x="14896" y="49012"/>
                  <a:pt x="15152" y="48941"/>
                </a:cubicBezTo>
                <a:close/>
                <a:moveTo>
                  <a:pt x="22600" y="49337"/>
                </a:moveTo>
                <a:cubicBezTo>
                  <a:pt x="22855" y="50262"/>
                  <a:pt x="23110" y="51177"/>
                  <a:pt x="23366" y="52058"/>
                </a:cubicBezTo>
                <a:cubicBezTo>
                  <a:pt x="23075" y="52199"/>
                  <a:pt x="22820" y="52348"/>
                  <a:pt x="22565" y="52463"/>
                </a:cubicBezTo>
                <a:cubicBezTo>
                  <a:pt x="22301" y="51503"/>
                  <a:pt x="22045" y="50588"/>
                  <a:pt x="21790" y="49672"/>
                </a:cubicBezTo>
                <a:cubicBezTo>
                  <a:pt x="22045" y="49558"/>
                  <a:pt x="22301" y="49452"/>
                  <a:pt x="22600" y="49337"/>
                </a:cubicBezTo>
                <a:close/>
                <a:moveTo>
                  <a:pt x="38958" y="50772"/>
                </a:moveTo>
                <a:cubicBezTo>
                  <a:pt x="39178" y="51248"/>
                  <a:pt x="39327" y="51723"/>
                  <a:pt x="39468" y="52243"/>
                </a:cubicBezTo>
                <a:cubicBezTo>
                  <a:pt x="38922" y="52313"/>
                  <a:pt x="38368" y="52419"/>
                  <a:pt x="37857" y="52533"/>
                </a:cubicBezTo>
                <a:cubicBezTo>
                  <a:pt x="37707" y="52023"/>
                  <a:pt x="37567" y="51538"/>
                  <a:pt x="37382" y="51098"/>
                </a:cubicBezTo>
                <a:cubicBezTo>
                  <a:pt x="37928" y="50993"/>
                  <a:pt x="38447" y="50878"/>
                  <a:pt x="38958" y="50772"/>
                </a:cubicBezTo>
                <a:close/>
                <a:moveTo>
                  <a:pt x="47172" y="50552"/>
                </a:moveTo>
                <a:lnTo>
                  <a:pt x="47172" y="50552"/>
                </a:lnTo>
                <a:cubicBezTo>
                  <a:pt x="47541" y="50588"/>
                  <a:pt x="47876" y="50702"/>
                  <a:pt x="48237" y="50772"/>
                </a:cubicBezTo>
                <a:cubicBezTo>
                  <a:pt x="48536" y="51318"/>
                  <a:pt x="48792" y="51943"/>
                  <a:pt x="49012" y="52568"/>
                </a:cubicBezTo>
                <a:cubicBezTo>
                  <a:pt x="48642" y="52463"/>
                  <a:pt x="48237" y="52348"/>
                  <a:pt x="47876" y="52278"/>
                </a:cubicBezTo>
                <a:cubicBezTo>
                  <a:pt x="47691" y="51688"/>
                  <a:pt x="47471" y="51098"/>
                  <a:pt x="47172" y="50552"/>
                </a:cubicBezTo>
                <a:close/>
                <a:moveTo>
                  <a:pt x="30118" y="50658"/>
                </a:moveTo>
                <a:cubicBezTo>
                  <a:pt x="30374" y="51142"/>
                  <a:pt x="30629" y="51653"/>
                  <a:pt x="30814" y="52199"/>
                </a:cubicBezTo>
                <a:cubicBezTo>
                  <a:pt x="30664" y="52348"/>
                  <a:pt x="30523" y="52533"/>
                  <a:pt x="30374" y="52718"/>
                </a:cubicBezTo>
                <a:lnTo>
                  <a:pt x="30339" y="52753"/>
                </a:lnTo>
                <a:cubicBezTo>
                  <a:pt x="30154" y="52199"/>
                  <a:pt x="29934" y="51618"/>
                  <a:pt x="29678" y="51028"/>
                </a:cubicBezTo>
                <a:cubicBezTo>
                  <a:pt x="29749" y="50993"/>
                  <a:pt x="29784" y="50957"/>
                  <a:pt x="29828" y="50922"/>
                </a:cubicBezTo>
                <a:cubicBezTo>
                  <a:pt x="29934" y="50843"/>
                  <a:pt x="30004" y="50737"/>
                  <a:pt x="30118" y="50658"/>
                </a:cubicBezTo>
                <a:close/>
                <a:moveTo>
                  <a:pt x="14307" y="49197"/>
                </a:moveTo>
                <a:cubicBezTo>
                  <a:pt x="14421" y="49857"/>
                  <a:pt x="14491" y="50517"/>
                  <a:pt x="14597" y="51142"/>
                </a:cubicBezTo>
                <a:cubicBezTo>
                  <a:pt x="14676" y="51582"/>
                  <a:pt x="14712" y="51979"/>
                  <a:pt x="14782" y="52419"/>
                </a:cubicBezTo>
                <a:cubicBezTo>
                  <a:pt x="14527" y="52533"/>
                  <a:pt x="14271" y="52683"/>
                  <a:pt x="13981" y="52789"/>
                </a:cubicBezTo>
                <a:cubicBezTo>
                  <a:pt x="13902" y="52278"/>
                  <a:pt x="13831" y="51723"/>
                  <a:pt x="13761" y="51177"/>
                </a:cubicBezTo>
                <a:cubicBezTo>
                  <a:pt x="13681" y="50623"/>
                  <a:pt x="13611" y="50042"/>
                  <a:pt x="13497" y="49452"/>
                </a:cubicBezTo>
                <a:cubicBezTo>
                  <a:pt x="13796" y="49381"/>
                  <a:pt x="14051" y="49302"/>
                  <a:pt x="14307" y="49197"/>
                </a:cubicBezTo>
                <a:close/>
                <a:moveTo>
                  <a:pt x="32645" y="50993"/>
                </a:moveTo>
                <a:cubicBezTo>
                  <a:pt x="32830" y="51433"/>
                  <a:pt x="33015" y="51908"/>
                  <a:pt x="33165" y="52384"/>
                </a:cubicBezTo>
                <a:cubicBezTo>
                  <a:pt x="32945" y="52498"/>
                  <a:pt x="32724" y="52639"/>
                  <a:pt x="32540" y="52789"/>
                </a:cubicBezTo>
                <a:cubicBezTo>
                  <a:pt x="32425" y="52384"/>
                  <a:pt x="32319" y="51979"/>
                  <a:pt x="32170" y="51618"/>
                </a:cubicBezTo>
                <a:cubicBezTo>
                  <a:pt x="32135" y="51503"/>
                  <a:pt x="32099" y="51433"/>
                  <a:pt x="32064" y="51318"/>
                </a:cubicBezTo>
                <a:cubicBezTo>
                  <a:pt x="32249" y="51213"/>
                  <a:pt x="32425" y="51098"/>
                  <a:pt x="32645" y="50993"/>
                </a:cubicBezTo>
                <a:close/>
                <a:moveTo>
                  <a:pt x="27037" y="50218"/>
                </a:moveTo>
                <a:cubicBezTo>
                  <a:pt x="27328" y="50922"/>
                  <a:pt x="27583" y="51688"/>
                  <a:pt x="27847" y="52463"/>
                </a:cubicBezTo>
                <a:cubicBezTo>
                  <a:pt x="27662" y="52568"/>
                  <a:pt x="27477" y="52718"/>
                  <a:pt x="27328" y="52824"/>
                </a:cubicBezTo>
                <a:cubicBezTo>
                  <a:pt x="27072" y="52058"/>
                  <a:pt x="26817" y="51248"/>
                  <a:pt x="26526" y="50482"/>
                </a:cubicBezTo>
                <a:cubicBezTo>
                  <a:pt x="26703" y="50367"/>
                  <a:pt x="26852" y="50297"/>
                  <a:pt x="27037" y="50218"/>
                </a:cubicBezTo>
                <a:close/>
                <a:moveTo>
                  <a:pt x="37346" y="51098"/>
                </a:moveTo>
                <a:cubicBezTo>
                  <a:pt x="37531" y="51582"/>
                  <a:pt x="37672" y="52023"/>
                  <a:pt x="37787" y="52533"/>
                </a:cubicBezTo>
                <a:cubicBezTo>
                  <a:pt x="37602" y="52568"/>
                  <a:pt x="37417" y="52604"/>
                  <a:pt x="37197" y="52639"/>
                </a:cubicBezTo>
                <a:cubicBezTo>
                  <a:pt x="36906" y="52718"/>
                  <a:pt x="36572" y="52789"/>
                  <a:pt x="36281" y="52859"/>
                </a:cubicBezTo>
                <a:cubicBezTo>
                  <a:pt x="36132" y="52384"/>
                  <a:pt x="36026" y="51908"/>
                  <a:pt x="35841" y="51468"/>
                </a:cubicBezTo>
                <a:cubicBezTo>
                  <a:pt x="36061" y="51433"/>
                  <a:pt x="36281" y="51362"/>
                  <a:pt x="36466" y="51318"/>
                </a:cubicBezTo>
                <a:cubicBezTo>
                  <a:pt x="36757" y="51248"/>
                  <a:pt x="37047" y="51177"/>
                  <a:pt x="37346" y="51098"/>
                </a:cubicBezTo>
                <a:close/>
                <a:moveTo>
                  <a:pt x="21719" y="49707"/>
                </a:moveTo>
                <a:cubicBezTo>
                  <a:pt x="21975" y="50623"/>
                  <a:pt x="22230" y="51582"/>
                  <a:pt x="22485" y="52498"/>
                </a:cubicBezTo>
                <a:cubicBezTo>
                  <a:pt x="22230" y="52639"/>
                  <a:pt x="21940" y="52753"/>
                  <a:pt x="21640" y="52903"/>
                </a:cubicBezTo>
                <a:cubicBezTo>
                  <a:pt x="21420" y="51943"/>
                  <a:pt x="21165" y="50993"/>
                  <a:pt x="20910" y="50042"/>
                </a:cubicBezTo>
                <a:cubicBezTo>
                  <a:pt x="21200" y="49927"/>
                  <a:pt x="21464" y="49822"/>
                  <a:pt x="21719" y="49707"/>
                </a:cubicBezTo>
                <a:close/>
                <a:moveTo>
                  <a:pt x="13461" y="49487"/>
                </a:moveTo>
                <a:cubicBezTo>
                  <a:pt x="13541" y="50077"/>
                  <a:pt x="13611" y="50623"/>
                  <a:pt x="13717" y="51213"/>
                </a:cubicBezTo>
                <a:cubicBezTo>
                  <a:pt x="13796" y="51723"/>
                  <a:pt x="13866" y="52278"/>
                  <a:pt x="13937" y="52824"/>
                </a:cubicBezTo>
                <a:cubicBezTo>
                  <a:pt x="13866" y="52824"/>
                  <a:pt x="13831" y="52859"/>
                  <a:pt x="13796" y="52903"/>
                </a:cubicBezTo>
                <a:cubicBezTo>
                  <a:pt x="13576" y="53009"/>
                  <a:pt x="13356" y="53079"/>
                  <a:pt x="13136" y="53194"/>
                </a:cubicBezTo>
                <a:cubicBezTo>
                  <a:pt x="13056" y="52683"/>
                  <a:pt x="12986" y="52163"/>
                  <a:pt x="12916" y="51653"/>
                </a:cubicBezTo>
                <a:cubicBezTo>
                  <a:pt x="12836" y="51028"/>
                  <a:pt x="12766" y="50367"/>
                  <a:pt x="12660" y="49742"/>
                </a:cubicBezTo>
                <a:cubicBezTo>
                  <a:pt x="12916" y="49637"/>
                  <a:pt x="13206" y="49558"/>
                  <a:pt x="13461" y="49487"/>
                </a:cubicBezTo>
                <a:close/>
                <a:moveTo>
                  <a:pt x="20874" y="50042"/>
                </a:moveTo>
                <a:cubicBezTo>
                  <a:pt x="21130" y="51028"/>
                  <a:pt x="21350" y="51979"/>
                  <a:pt x="21605" y="52903"/>
                </a:cubicBezTo>
                <a:cubicBezTo>
                  <a:pt x="21535" y="52938"/>
                  <a:pt x="21464" y="52973"/>
                  <a:pt x="21385" y="53009"/>
                </a:cubicBezTo>
                <a:cubicBezTo>
                  <a:pt x="21244" y="53079"/>
                  <a:pt x="21094" y="53158"/>
                  <a:pt x="20945" y="53194"/>
                </a:cubicBezTo>
                <a:cubicBezTo>
                  <a:pt x="20725" y="52243"/>
                  <a:pt x="20505" y="51248"/>
                  <a:pt x="20249" y="50262"/>
                </a:cubicBezTo>
                <a:cubicBezTo>
                  <a:pt x="20399" y="50218"/>
                  <a:pt x="20505" y="50183"/>
                  <a:pt x="20654" y="50112"/>
                </a:cubicBezTo>
                <a:cubicBezTo>
                  <a:pt x="20725" y="50112"/>
                  <a:pt x="20804" y="50077"/>
                  <a:pt x="20874" y="50042"/>
                </a:cubicBezTo>
                <a:close/>
                <a:moveTo>
                  <a:pt x="31985" y="51362"/>
                </a:moveTo>
                <a:cubicBezTo>
                  <a:pt x="32029" y="51433"/>
                  <a:pt x="32099" y="51538"/>
                  <a:pt x="32135" y="51653"/>
                </a:cubicBezTo>
                <a:cubicBezTo>
                  <a:pt x="32249" y="52023"/>
                  <a:pt x="32390" y="52419"/>
                  <a:pt x="32469" y="52824"/>
                </a:cubicBezTo>
                <a:cubicBezTo>
                  <a:pt x="32284" y="52938"/>
                  <a:pt x="32099" y="53079"/>
                  <a:pt x="31950" y="53229"/>
                </a:cubicBezTo>
                <a:cubicBezTo>
                  <a:pt x="31844" y="52718"/>
                  <a:pt x="31694" y="52243"/>
                  <a:pt x="31509" y="51759"/>
                </a:cubicBezTo>
                <a:cubicBezTo>
                  <a:pt x="31509" y="51723"/>
                  <a:pt x="31474" y="51723"/>
                  <a:pt x="31474" y="51688"/>
                </a:cubicBezTo>
                <a:cubicBezTo>
                  <a:pt x="31659" y="51582"/>
                  <a:pt x="31809" y="51468"/>
                  <a:pt x="31985" y="51362"/>
                </a:cubicBezTo>
                <a:close/>
                <a:moveTo>
                  <a:pt x="26482" y="50482"/>
                </a:moveTo>
                <a:cubicBezTo>
                  <a:pt x="26747" y="51283"/>
                  <a:pt x="27002" y="52093"/>
                  <a:pt x="27257" y="52859"/>
                </a:cubicBezTo>
                <a:cubicBezTo>
                  <a:pt x="27072" y="53009"/>
                  <a:pt x="26887" y="53158"/>
                  <a:pt x="26667" y="53299"/>
                </a:cubicBezTo>
                <a:cubicBezTo>
                  <a:pt x="26412" y="52463"/>
                  <a:pt x="26157" y="51618"/>
                  <a:pt x="25901" y="50808"/>
                </a:cubicBezTo>
                <a:cubicBezTo>
                  <a:pt x="26086" y="50702"/>
                  <a:pt x="26262" y="50588"/>
                  <a:pt x="26482" y="50482"/>
                </a:cubicBezTo>
                <a:close/>
                <a:moveTo>
                  <a:pt x="29643" y="51063"/>
                </a:moveTo>
                <a:cubicBezTo>
                  <a:pt x="29898" y="51653"/>
                  <a:pt x="30118" y="52243"/>
                  <a:pt x="30303" y="52824"/>
                </a:cubicBezTo>
                <a:cubicBezTo>
                  <a:pt x="30154" y="52973"/>
                  <a:pt x="30048" y="53158"/>
                  <a:pt x="29934" y="53299"/>
                </a:cubicBezTo>
                <a:cubicBezTo>
                  <a:pt x="29749" y="52639"/>
                  <a:pt x="29529" y="52023"/>
                  <a:pt x="29273" y="51362"/>
                </a:cubicBezTo>
                <a:cubicBezTo>
                  <a:pt x="29423" y="51283"/>
                  <a:pt x="29529" y="51177"/>
                  <a:pt x="29643" y="51063"/>
                </a:cubicBezTo>
                <a:close/>
                <a:moveTo>
                  <a:pt x="35806" y="51503"/>
                </a:moveTo>
                <a:cubicBezTo>
                  <a:pt x="35947" y="51908"/>
                  <a:pt x="36096" y="52384"/>
                  <a:pt x="36211" y="52859"/>
                </a:cubicBezTo>
                <a:cubicBezTo>
                  <a:pt x="35727" y="52973"/>
                  <a:pt x="35286" y="53123"/>
                  <a:pt x="34811" y="53299"/>
                </a:cubicBezTo>
                <a:cubicBezTo>
                  <a:pt x="34705" y="52789"/>
                  <a:pt x="34556" y="52348"/>
                  <a:pt x="34406" y="51908"/>
                </a:cubicBezTo>
                <a:cubicBezTo>
                  <a:pt x="34846" y="51759"/>
                  <a:pt x="35330" y="51618"/>
                  <a:pt x="35806" y="51503"/>
                </a:cubicBezTo>
                <a:close/>
                <a:moveTo>
                  <a:pt x="12616" y="49742"/>
                </a:moveTo>
                <a:cubicBezTo>
                  <a:pt x="12695" y="50403"/>
                  <a:pt x="12766" y="51028"/>
                  <a:pt x="12880" y="51653"/>
                </a:cubicBezTo>
                <a:cubicBezTo>
                  <a:pt x="12951" y="52163"/>
                  <a:pt x="13021" y="52718"/>
                  <a:pt x="13056" y="53229"/>
                </a:cubicBezTo>
                <a:cubicBezTo>
                  <a:pt x="12801" y="53343"/>
                  <a:pt x="12546" y="53449"/>
                  <a:pt x="12255" y="53599"/>
                </a:cubicBezTo>
                <a:cubicBezTo>
                  <a:pt x="12176" y="52973"/>
                  <a:pt x="12106" y="52348"/>
                  <a:pt x="12035" y="51723"/>
                </a:cubicBezTo>
                <a:cubicBezTo>
                  <a:pt x="11956" y="51177"/>
                  <a:pt x="11885" y="50588"/>
                  <a:pt x="11815" y="49963"/>
                </a:cubicBezTo>
                <a:cubicBezTo>
                  <a:pt x="12070" y="49892"/>
                  <a:pt x="12326" y="49822"/>
                  <a:pt x="12616" y="49742"/>
                </a:cubicBezTo>
                <a:close/>
                <a:moveTo>
                  <a:pt x="20214" y="50297"/>
                </a:moveTo>
                <a:cubicBezTo>
                  <a:pt x="20434" y="51283"/>
                  <a:pt x="20689" y="52278"/>
                  <a:pt x="20910" y="53229"/>
                </a:cubicBezTo>
                <a:cubicBezTo>
                  <a:pt x="20654" y="53343"/>
                  <a:pt x="20399" y="53449"/>
                  <a:pt x="20144" y="53599"/>
                </a:cubicBezTo>
                <a:cubicBezTo>
                  <a:pt x="19923" y="52604"/>
                  <a:pt x="19703" y="51618"/>
                  <a:pt x="19483" y="50588"/>
                </a:cubicBezTo>
                <a:cubicBezTo>
                  <a:pt x="19739" y="50482"/>
                  <a:pt x="19959" y="50403"/>
                  <a:pt x="20214" y="50297"/>
                </a:cubicBezTo>
                <a:close/>
                <a:moveTo>
                  <a:pt x="25822" y="50808"/>
                </a:moveTo>
                <a:cubicBezTo>
                  <a:pt x="26121" y="51653"/>
                  <a:pt x="26377" y="52498"/>
                  <a:pt x="26632" y="53343"/>
                </a:cubicBezTo>
                <a:cubicBezTo>
                  <a:pt x="26377" y="53519"/>
                  <a:pt x="26157" y="53669"/>
                  <a:pt x="25901" y="53819"/>
                </a:cubicBezTo>
                <a:cubicBezTo>
                  <a:pt x="25646" y="52973"/>
                  <a:pt x="25382" y="52093"/>
                  <a:pt x="25127" y="51213"/>
                </a:cubicBezTo>
                <a:cubicBezTo>
                  <a:pt x="25347" y="51063"/>
                  <a:pt x="25602" y="50957"/>
                  <a:pt x="25822" y="50808"/>
                </a:cubicBezTo>
                <a:close/>
                <a:moveTo>
                  <a:pt x="29238" y="51398"/>
                </a:moveTo>
                <a:cubicBezTo>
                  <a:pt x="29493" y="52058"/>
                  <a:pt x="29713" y="52683"/>
                  <a:pt x="29898" y="53343"/>
                </a:cubicBezTo>
                <a:cubicBezTo>
                  <a:pt x="29828" y="53449"/>
                  <a:pt x="29749" y="53519"/>
                  <a:pt x="29713" y="53634"/>
                </a:cubicBezTo>
                <a:cubicBezTo>
                  <a:pt x="29643" y="53704"/>
                  <a:pt x="29608" y="53739"/>
                  <a:pt x="29564" y="53819"/>
                </a:cubicBezTo>
                <a:cubicBezTo>
                  <a:pt x="29344" y="53123"/>
                  <a:pt x="29124" y="52419"/>
                  <a:pt x="28868" y="51723"/>
                </a:cubicBezTo>
                <a:cubicBezTo>
                  <a:pt x="28983" y="51618"/>
                  <a:pt x="29124" y="51503"/>
                  <a:pt x="29238" y="51398"/>
                </a:cubicBezTo>
                <a:close/>
                <a:moveTo>
                  <a:pt x="31439" y="51723"/>
                </a:moveTo>
                <a:lnTo>
                  <a:pt x="31439" y="51759"/>
                </a:lnTo>
                <a:cubicBezTo>
                  <a:pt x="31624" y="52278"/>
                  <a:pt x="31765" y="52753"/>
                  <a:pt x="31914" y="53264"/>
                </a:cubicBezTo>
                <a:cubicBezTo>
                  <a:pt x="31694" y="53449"/>
                  <a:pt x="31545" y="53634"/>
                  <a:pt x="31369" y="53854"/>
                </a:cubicBezTo>
                <a:cubicBezTo>
                  <a:pt x="31289" y="53484"/>
                  <a:pt x="31184" y="53079"/>
                  <a:pt x="31069" y="52718"/>
                </a:cubicBezTo>
                <a:cubicBezTo>
                  <a:pt x="30999" y="52568"/>
                  <a:pt x="30964" y="52384"/>
                  <a:pt x="30884" y="52199"/>
                </a:cubicBezTo>
                <a:cubicBezTo>
                  <a:pt x="31069" y="52023"/>
                  <a:pt x="31254" y="51873"/>
                  <a:pt x="31439" y="51723"/>
                </a:cubicBezTo>
                <a:close/>
                <a:moveTo>
                  <a:pt x="34371" y="51943"/>
                </a:moveTo>
                <a:cubicBezTo>
                  <a:pt x="34520" y="52384"/>
                  <a:pt x="34626" y="52824"/>
                  <a:pt x="34776" y="53299"/>
                </a:cubicBezTo>
                <a:cubicBezTo>
                  <a:pt x="34371" y="53449"/>
                  <a:pt x="33966" y="53634"/>
                  <a:pt x="33605" y="53854"/>
                </a:cubicBezTo>
                <a:cubicBezTo>
                  <a:pt x="33490" y="53343"/>
                  <a:pt x="33385" y="52859"/>
                  <a:pt x="33235" y="52419"/>
                </a:cubicBezTo>
                <a:cubicBezTo>
                  <a:pt x="33605" y="52243"/>
                  <a:pt x="33966" y="52058"/>
                  <a:pt x="34371" y="51943"/>
                </a:cubicBezTo>
                <a:close/>
                <a:moveTo>
                  <a:pt x="44425" y="51943"/>
                </a:moveTo>
                <a:cubicBezTo>
                  <a:pt x="44610" y="52568"/>
                  <a:pt x="44751" y="53194"/>
                  <a:pt x="44795" y="53854"/>
                </a:cubicBezTo>
                <a:cubicBezTo>
                  <a:pt x="44622" y="53842"/>
                  <a:pt x="44445" y="53838"/>
                  <a:pt x="44267" y="53838"/>
                </a:cubicBezTo>
                <a:cubicBezTo>
                  <a:pt x="43910" y="53838"/>
                  <a:pt x="43544" y="53854"/>
                  <a:pt x="43175" y="53854"/>
                </a:cubicBezTo>
                <a:cubicBezTo>
                  <a:pt x="43104" y="53194"/>
                  <a:pt x="42955" y="52568"/>
                  <a:pt x="42814" y="51979"/>
                </a:cubicBezTo>
                <a:cubicBezTo>
                  <a:pt x="43324" y="51943"/>
                  <a:pt x="43870" y="51943"/>
                  <a:pt x="44425" y="51943"/>
                </a:cubicBezTo>
                <a:close/>
                <a:moveTo>
                  <a:pt x="11736" y="49998"/>
                </a:moveTo>
                <a:cubicBezTo>
                  <a:pt x="11815" y="50588"/>
                  <a:pt x="11885" y="51177"/>
                  <a:pt x="11956" y="51759"/>
                </a:cubicBezTo>
                <a:cubicBezTo>
                  <a:pt x="12035" y="52348"/>
                  <a:pt x="12106" y="52973"/>
                  <a:pt x="12220" y="53599"/>
                </a:cubicBezTo>
                <a:cubicBezTo>
                  <a:pt x="11921" y="53704"/>
                  <a:pt x="11665" y="53819"/>
                  <a:pt x="11375" y="53924"/>
                </a:cubicBezTo>
                <a:cubicBezTo>
                  <a:pt x="11296" y="53343"/>
                  <a:pt x="11225" y="52753"/>
                  <a:pt x="11155" y="52163"/>
                </a:cubicBezTo>
                <a:cubicBezTo>
                  <a:pt x="11075" y="51503"/>
                  <a:pt x="11005" y="50878"/>
                  <a:pt x="10935" y="50218"/>
                </a:cubicBezTo>
                <a:cubicBezTo>
                  <a:pt x="11225" y="50147"/>
                  <a:pt x="11480" y="50077"/>
                  <a:pt x="11736" y="49998"/>
                </a:cubicBezTo>
                <a:close/>
                <a:moveTo>
                  <a:pt x="42735" y="51979"/>
                </a:moveTo>
                <a:cubicBezTo>
                  <a:pt x="42919" y="52568"/>
                  <a:pt x="43034" y="53194"/>
                  <a:pt x="43104" y="53854"/>
                </a:cubicBezTo>
                <a:cubicBezTo>
                  <a:pt x="42594" y="53889"/>
                  <a:pt x="42109" y="53924"/>
                  <a:pt x="41599" y="53959"/>
                </a:cubicBezTo>
                <a:cubicBezTo>
                  <a:pt x="41528" y="53299"/>
                  <a:pt x="41379" y="52683"/>
                  <a:pt x="41229" y="52093"/>
                </a:cubicBezTo>
                <a:cubicBezTo>
                  <a:pt x="41713" y="52058"/>
                  <a:pt x="42224" y="52023"/>
                  <a:pt x="42735" y="51979"/>
                </a:cubicBezTo>
                <a:close/>
                <a:moveTo>
                  <a:pt x="44495" y="51943"/>
                </a:moveTo>
                <a:cubicBezTo>
                  <a:pt x="45085" y="51979"/>
                  <a:pt x="45675" y="52023"/>
                  <a:pt x="46256" y="52093"/>
                </a:cubicBezTo>
                <a:cubicBezTo>
                  <a:pt x="46441" y="52683"/>
                  <a:pt x="46555" y="53299"/>
                  <a:pt x="46626" y="53959"/>
                </a:cubicBezTo>
                <a:cubicBezTo>
                  <a:pt x="46036" y="53889"/>
                  <a:pt x="45455" y="53854"/>
                  <a:pt x="44865" y="53854"/>
                </a:cubicBezTo>
                <a:cubicBezTo>
                  <a:pt x="44795" y="53194"/>
                  <a:pt x="44680" y="52568"/>
                  <a:pt x="44495" y="51943"/>
                </a:cubicBezTo>
                <a:close/>
                <a:moveTo>
                  <a:pt x="19439" y="50623"/>
                </a:moveTo>
                <a:lnTo>
                  <a:pt x="20100" y="53599"/>
                </a:lnTo>
                <a:cubicBezTo>
                  <a:pt x="19844" y="53739"/>
                  <a:pt x="19554" y="53889"/>
                  <a:pt x="19298" y="54004"/>
                </a:cubicBezTo>
                <a:cubicBezTo>
                  <a:pt x="19078" y="53009"/>
                  <a:pt x="18858" y="51979"/>
                  <a:pt x="18638" y="50993"/>
                </a:cubicBezTo>
                <a:cubicBezTo>
                  <a:pt x="18709" y="50957"/>
                  <a:pt x="18779" y="50922"/>
                  <a:pt x="18858" y="50878"/>
                </a:cubicBezTo>
                <a:cubicBezTo>
                  <a:pt x="19043" y="50808"/>
                  <a:pt x="19219" y="50702"/>
                  <a:pt x="19439" y="50623"/>
                </a:cubicBezTo>
                <a:close/>
                <a:moveTo>
                  <a:pt x="10899" y="50218"/>
                </a:moveTo>
                <a:cubicBezTo>
                  <a:pt x="10970" y="50878"/>
                  <a:pt x="11040" y="51538"/>
                  <a:pt x="11120" y="52163"/>
                </a:cubicBezTo>
                <a:cubicBezTo>
                  <a:pt x="11190" y="52753"/>
                  <a:pt x="11260" y="53343"/>
                  <a:pt x="11296" y="53924"/>
                </a:cubicBezTo>
                <a:cubicBezTo>
                  <a:pt x="11225" y="53959"/>
                  <a:pt x="11155" y="54004"/>
                  <a:pt x="11075" y="54004"/>
                </a:cubicBezTo>
                <a:cubicBezTo>
                  <a:pt x="10899" y="54074"/>
                  <a:pt x="10679" y="54144"/>
                  <a:pt x="10494" y="54180"/>
                </a:cubicBezTo>
                <a:cubicBezTo>
                  <a:pt x="10415" y="53669"/>
                  <a:pt x="10380" y="53123"/>
                  <a:pt x="10310" y="52604"/>
                </a:cubicBezTo>
                <a:cubicBezTo>
                  <a:pt x="10239" y="51873"/>
                  <a:pt x="10160" y="51142"/>
                  <a:pt x="10054" y="50403"/>
                </a:cubicBezTo>
                <a:cubicBezTo>
                  <a:pt x="10345" y="50367"/>
                  <a:pt x="10600" y="50297"/>
                  <a:pt x="10899" y="50218"/>
                </a:cubicBezTo>
                <a:close/>
                <a:moveTo>
                  <a:pt x="41159" y="52093"/>
                </a:moveTo>
                <a:cubicBezTo>
                  <a:pt x="41343" y="52683"/>
                  <a:pt x="41449" y="53299"/>
                  <a:pt x="41528" y="54004"/>
                </a:cubicBezTo>
                <a:cubicBezTo>
                  <a:pt x="40974" y="54039"/>
                  <a:pt x="40428" y="54109"/>
                  <a:pt x="39908" y="54180"/>
                </a:cubicBezTo>
                <a:cubicBezTo>
                  <a:pt x="39838" y="53519"/>
                  <a:pt x="39688" y="52859"/>
                  <a:pt x="39547" y="52278"/>
                </a:cubicBezTo>
                <a:cubicBezTo>
                  <a:pt x="40058" y="52199"/>
                  <a:pt x="40613" y="52128"/>
                  <a:pt x="41159" y="52093"/>
                </a:cubicBezTo>
                <a:close/>
                <a:moveTo>
                  <a:pt x="46335" y="52093"/>
                </a:moveTo>
                <a:lnTo>
                  <a:pt x="46335" y="52093"/>
                </a:lnTo>
                <a:cubicBezTo>
                  <a:pt x="46846" y="52128"/>
                  <a:pt x="47321" y="52243"/>
                  <a:pt x="47832" y="52313"/>
                </a:cubicBezTo>
                <a:cubicBezTo>
                  <a:pt x="48017" y="52938"/>
                  <a:pt x="48131" y="53563"/>
                  <a:pt x="48167" y="54224"/>
                </a:cubicBezTo>
                <a:cubicBezTo>
                  <a:pt x="47691" y="54109"/>
                  <a:pt x="47172" y="54039"/>
                  <a:pt x="46661" y="53959"/>
                </a:cubicBezTo>
                <a:cubicBezTo>
                  <a:pt x="46626" y="53299"/>
                  <a:pt x="46476" y="52683"/>
                  <a:pt x="46335" y="52093"/>
                </a:cubicBezTo>
                <a:close/>
                <a:moveTo>
                  <a:pt x="25056" y="51213"/>
                </a:moveTo>
                <a:cubicBezTo>
                  <a:pt x="25347" y="52093"/>
                  <a:pt x="25602" y="52973"/>
                  <a:pt x="25866" y="53854"/>
                </a:cubicBezTo>
                <a:cubicBezTo>
                  <a:pt x="25567" y="54039"/>
                  <a:pt x="25311" y="54224"/>
                  <a:pt x="25056" y="54364"/>
                </a:cubicBezTo>
                <a:cubicBezTo>
                  <a:pt x="24836" y="53449"/>
                  <a:pt x="24581" y="52533"/>
                  <a:pt x="24281" y="51618"/>
                </a:cubicBezTo>
                <a:cubicBezTo>
                  <a:pt x="24502" y="51538"/>
                  <a:pt x="24722" y="51433"/>
                  <a:pt x="24907" y="51318"/>
                </a:cubicBezTo>
                <a:cubicBezTo>
                  <a:pt x="24986" y="51283"/>
                  <a:pt x="25021" y="51248"/>
                  <a:pt x="25056" y="51213"/>
                </a:cubicBezTo>
                <a:close/>
                <a:moveTo>
                  <a:pt x="28833" y="51759"/>
                </a:moveTo>
                <a:cubicBezTo>
                  <a:pt x="29088" y="52463"/>
                  <a:pt x="29308" y="53158"/>
                  <a:pt x="29529" y="53889"/>
                </a:cubicBezTo>
                <a:cubicBezTo>
                  <a:pt x="29423" y="54039"/>
                  <a:pt x="29273" y="54224"/>
                  <a:pt x="29168" y="54364"/>
                </a:cubicBezTo>
                <a:cubicBezTo>
                  <a:pt x="28948" y="53634"/>
                  <a:pt x="28683" y="52859"/>
                  <a:pt x="28428" y="52058"/>
                </a:cubicBezTo>
                <a:cubicBezTo>
                  <a:pt x="28543" y="51979"/>
                  <a:pt x="28683" y="51873"/>
                  <a:pt x="28833" y="51759"/>
                </a:cubicBezTo>
                <a:close/>
                <a:moveTo>
                  <a:pt x="33200" y="52463"/>
                </a:moveTo>
                <a:cubicBezTo>
                  <a:pt x="33305" y="52903"/>
                  <a:pt x="33455" y="53378"/>
                  <a:pt x="33570" y="53889"/>
                </a:cubicBezTo>
                <a:cubicBezTo>
                  <a:pt x="33305" y="54039"/>
                  <a:pt x="33050" y="54180"/>
                  <a:pt x="32830" y="54364"/>
                </a:cubicBezTo>
                <a:cubicBezTo>
                  <a:pt x="32760" y="53854"/>
                  <a:pt x="32645" y="53343"/>
                  <a:pt x="32540" y="52824"/>
                </a:cubicBezTo>
                <a:cubicBezTo>
                  <a:pt x="32760" y="52683"/>
                  <a:pt x="32980" y="52568"/>
                  <a:pt x="33200" y="52463"/>
                </a:cubicBezTo>
                <a:close/>
                <a:moveTo>
                  <a:pt x="10019" y="50403"/>
                </a:moveTo>
                <a:cubicBezTo>
                  <a:pt x="10089" y="51142"/>
                  <a:pt x="10160" y="51873"/>
                  <a:pt x="10239" y="52604"/>
                </a:cubicBezTo>
                <a:cubicBezTo>
                  <a:pt x="10310" y="53123"/>
                  <a:pt x="10380" y="53669"/>
                  <a:pt x="10415" y="54224"/>
                </a:cubicBezTo>
                <a:cubicBezTo>
                  <a:pt x="10160" y="54294"/>
                  <a:pt x="9869" y="54364"/>
                  <a:pt x="9579" y="54444"/>
                </a:cubicBezTo>
                <a:cubicBezTo>
                  <a:pt x="9535" y="53924"/>
                  <a:pt x="9500" y="53449"/>
                  <a:pt x="9429" y="52973"/>
                </a:cubicBezTo>
                <a:cubicBezTo>
                  <a:pt x="9359" y="52163"/>
                  <a:pt x="9279" y="51362"/>
                  <a:pt x="9209" y="50552"/>
                </a:cubicBezTo>
                <a:cubicBezTo>
                  <a:pt x="9464" y="50517"/>
                  <a:pt x="9755" y="50482"/>
                  <a:pt x="10019" y="50403"/>
                </a:cubicBezTo>
                <a:close/>
                <a:moveTo>
                  <a:pt x="18603" y="50993"/>
                </a:moveTo>
                <a:cubicBezTo>
                  <a:pt x="18823" y="52023"/>
                  <a:pt x="19043" y="53044"/>
                  <a:pt x="19219" y="54039"/>
                </a:cubicBezTo>
                <a:cubicBezTo>
                  <a:pt x="18964" y="54180"/>
                  <a:pt x="18709" y="54329"/>
                  <a:pt x="18418" y="54444"/>
                </a:cubicBezTo>
                <a:cubicBezTo>
                  <a:pt x="18233" y="53414"/>
                  <a:pt x="18013" y="52384"/>
                  <a:pt x="17793" y="51362"/>
                </a:cubicBezTo>
                <a:cubicBezTo>
                  <a:pt x="18083" y="51248"/>
                  <a:pt x="18339" y="51098"/>
                  <a:pt x="18603" y="50993"/>
                </a:cubicBezTo>
                <a:close/>
                <a:moveTo>
                  <a:pt x="39468" y="52313"/>
                </a:moveTo>
                <a:cubicBezTo>
                  <a:pt x="39653" y="52903"/>
                  <a:pt x="39768" y="53519"/>
                  <a:pt x="39873" y="54180"/>
                </a:cubicBezTo>
                <a:cubicBezTo>
                  <a:pt x="39292" y="54294"/>
                  <a:pt x="38738" y="54364"/>
                  <a:pt x="38227" y="54479"/>
                </a:cubicBezTo>
                <a:cubicBezTo>
                  <a:pt x="38148" y="53783"/>
                  <a:pt x="38007" y="53158"/>
                  <a:pt x="37857" y="52568"/>
                </a:cubicBezTo>
                <a:cubicBezTo>
                  <a:pt x="38368" y="52463"/>
                  <a:pt x="38922" y="52384"/>
                  <a:pt x="39468" y="52313"/>
                </a:cubicBezTo>
                <a:close/>
                <a:moveTo>
                  <a:pt x="47911" y="52348"/>
                </a:moveTo>
                <a:cubicBezTo>
                  <a:pt x="48272" y="52419"/>
                  <a:pt x="48642" y="52533"/>
                  <a:pt x="49012" y="52639"/>
                </a:cubicBezTo>
                <a:lnTo>
                  <a:pt x="49012" y="52604"/>
                </a:lnTo>
                <a:cubicBezTo>
                  <a:pt x="49197" y="53229"/>
                  <a:pt x="49337" y="53854"/>
                  <a:pt x="49417" y="54549"/>
                </a:cubicBezTo>
                <a:cubicBezTo>
                  <a:pt x="49047" y="54400"/>
                  <a:pt x="48642" y="54329"/>
                  <a:pt x="48237" y="54224"/>
                </a:cubicBezTo>
                <a:cubicBezTo>
                  <a:pt x="48202" y="53599"/>
                  <a:pt x="48052" y="52938"/>
                  <a:pt x="47911" y="52348"/>
                </a:cubicBezTo>
                <a:close/>
                <a:moveTo>
                  <a:pt x="9139" y="50588"/>
                </a:moveTo>
                <a:cubicBezTo>
                  <a:pt x="9209" y="51398"/>
                  <a:pt x="9315" y="52163"/>
                  <a:pt x="9394" y="52973"/>
                </a:cubicBezTo>
                <a:cubicBezTo>
                  <a:pt x="9429" y="53449"/>
                  <a:pt x="9464" y="53959"/>
                  <a:pt x="9535" y="54444"/>
                </a:cubicBezTo>
                <a:cubicBezTo>
                  <a:pt x="9244" y="54514"/>
                  <a:pt x="8989" y="54549"/>
                  <a:pt x="8698" y="54620"/>
                </a:cubicBezTo>
                <a:cubicBezTo>
                  <a:pt x="8654" y="54039"/>
                  <a:pt x="8584" y="53414"/>
                  <a:pt x="8549" y="52824"/>
                </a:cubicBezTo>
                <a:cubicBezTo>
                  <a:pt x="8478" y="52128"/>
                  <a:pt x="8399" y="51398"/>
                  <a:pt x="8329" y="50702"/>
                </a:cubicBezTo>
                <a:cubicBezTo>
                  <a:pt x="8619" y="50658"/>
                  <a:pt x="8875" y="50623"/>
                  <a:pt x="9139" y="50588"/>
                </a:cubicBezTo>
                <a:close/>
                <a:moveTo>
                  <a:pt x="30849" y="52243"/>
                </a:moveTo>
                <a:cubicBezTo>
                  <a:pt x="30884" y="52419"/>
                  <a:pt x="30964" y="52568"/>
                  <a:pt x="30999" y="52753"/>
                </a:cubicBezTo>
                <a:cubicBezTo>
                  <a:pt x="31149" y="53123"/>
                  <a:pt x="31219" y="53519"/>
                  <a:pt x="31325" y="53889"/>
                </a:cubicBezTo>
                <a:cubicBezTo>
                  <a:pt x="31219" y="54039"/>
                  <a:pt x="31104" y="54180"/>
                  <a:pt x="31034" y="54294"/>
                </a:cubicBezTo>
                <a:cubicBezTo>
                  <a:pt x="30964" y="54400"/>
                  <a:pt x="30884" y="54514"/>
                  <a:pt x="30849" y="54620"/>
                </a:cubicBezTo>
                <a:cubicBezTo>
                  <a:pt x="30708" y="54039"/>
                  <a:pt x="30523" y="53449"/>
                  <a:pt x="30339" y="52824"/>
                </a:cubicBezTo>
                <a:cubicBezTo>
                  <a:pt x="30374" y="52824"/>
                  <a:pt x="30374" y="52789"/>
                  <a:pt x="30409" y="52753"/>
                </a:cubicBezTo>
                <a:cubicBezTo>
                  <a:pt x="30559" y="52568"/>
                  <a:pt x="30708" y="52419"/>
                  <a:pt x="30849" y="52243"/>
                </a:cubicBezTo>
                <a:close/>
                <a:moveTo>
                  <a:pt x="8293" y="50702"/>
                </a:moveTo>
                <a:cubicBezTo>
                  <a:pt x="8364" y="51398"/>
                  <a:pt x="8399" y="52128"/>
                  <a:pt x="8478" y="52824"/>
                </a:cubicBezTo>
                <a:cubicBezTo>
                  <a:pt x="8549" y="53414"/>
                  <a:pt x="8584" y="54039"/>
                  <a:pt x="8654" y="54620"/>
                </a:cubicBezTo>
                <a:cubicBezTo>
                  <a:pt x="8364" y="54699"/>
                  <a:pt x="8073" y="54734"/>
                  <a:pt x="7774" y="54769"/>
                </a:cubicBezTo>
                <a:cubicBezTo>
                  <a:pt x="7739" y="54224"/>
                  <a:pt x="7704" y="53669"/>
                  <a:pt x="7633" y="53079"/>
                </a:cubicBezTo>
                <a:cubicBezTo>
                  <a:pt x="7598" y="52313"/>
                  <a:pt x="7519" y="51538"/>
                  <a:pt x="7448" y="50772"/>
                </a:cubicBezTo>
                <a:cubicBezTo>
                  <a:pt x="7739" y="50772"/>
                  <a:pt x="7994" y="50737"/>
                  <a:pt x="8293" y="50702"/>
                </a:cubicBezTo>
                <a:close/>
                <a:moveTo>
                  <a:pt x="17758" y="51362"/>
                </a:moveTo>
                <a:cubicBezTo>
                  <a:pt x="17978" y="52419"/>
                  <a:pt x="18163" y="53449"/>
                  <a:pt x="18383" y="54479"/>
                </a:cubicBezTo>
                <a:cubicBezTo>
                  <a:pt x="18163" y="54585"/>
                  <a:pt x="17943" y="54699"/>
                  <a:pt x="17758" y="54805"/>
                </a:cubicBezTo>
                <a:cubicBezTo>
                  <a:pt x="17573" y="53704"/>
                  <a:pt x="17353" y="52639"/>
                  <a:pt x="17168" y="51618"/>
                </a:cubicBezTo>
                <a:cubicBezTo>
                  <a:pt x="17353" y="51538"/>
                  <a:pt x="17573" y="51433"/>
                  <a:pt x="17758" y="51362"/>
                </a:cubicBezTo>
                <a:close/>
                <a:moveTo>
                  <a:pt x="37822" y="52568"/>
                </a:moveTo>
                <a:cubicBezTo>
                  <a:pt x="37972" y="53158"/>
                  <a:pt x="38077" y="53783"/>
                  <a:pt x="38192" y="54479"/>
                </a:cubicBezTo>
                <a:cubicBezTo>
                  <a:pt x="38077" y="54514"/>
                  <a:pt x="37972" y="54514"/>
                  <a:pt x="37857" y="54549"/>
                </a:cubicBezTo>
                <a:cubicBezTo>
                  <a:pt x="37452" y="54620"/>
                  <a:pt x="37047" y="54699"/>
                  <a:pt x="36651" y="54805"/>
                </a:cubicBezTo>
                <a:cubicBezTo>
                  <a:pt x="36537" y="54144"/>
                  <a:pt x="36431" y="53484"/>
                  <a:pt x="36281" y="52903"/>
                </a:cubicBezTo>
                <a:cubicBezTo>
                  <a:pt x="36607" y="52824"/>
                  <a:pt x="36906" y="52753"/>
                  <a:pt x="37232" y="52718"/>
                </a:cubicBezTo>
                <a:cubicBezTo>
                  <a:pt x="37417" y="52639"/>
                  <a:pt x="37602" y="52604"/>
                  <a:pt x="37822" y="52568"/>
                </a:cubicBezTo>
                <a:close/>
                <a:moveTo>
                  <a:pt x="32504" y="52859"/>
                </a:moveTo>
                <a:cubicBezTo>
                  <a:pt x="32610" y="53378"/>
                  <a:pt x="32724" y="53889"/>
                  <a:pt x="32795" y="54400"/>
                </a:cubicBezTo>
                <a:cubicBezTo>
                  <a:pt x="32575" y="54549"/>
                  <a:pt x="32425" y="54699"/>
                  <a:pt x="32249" y="54884"/>
                </a:cubicBezTo>
                <a:cubicBezTo>
                  <a:pt x="32170" y="54364"/>
                  <a:pt x="32099" y="53819"/>
                  <a:pt x="31950" y="53299"/>
                </a:cubicBezTo>
                <a:cubicBezTo>
                  <a:pt x="32135" y="53158"/>
                  <a:pt x="32319" y="53009"/>
                  <a:pt x="32504" y="52859"/>
                </a:cubicBezTo>
                <a:close/>
                <a:moveTo>
                  <a:pt x="7413" y="50808"/>
                </a:moveTo>
                <a:cubicBezTo>
                  <a:pt x="7448" y="51582"/>
                  <a:pt x="7519" y="52348"/>
                  <a:pt x="7598" y="53079"/>
                </a:cubicBezTo>
                <a:cubicBezTo>
                  <a:pt x="7633" y="53669"/>
                  <a:pt x="7668" y="54224"/>
                  <a:pt x="7739" y="54805"/>
                </a:cubicBezTo>
                <a:cubicBezTo>
                  <a:pt x="7448" y="54840"/>
                  <a:pt x="7158" y="54884"/>
                  <a:pt x="6858" y="54919"/>
                </a:cubicBezTo>
                <a:cubicBezTo>
                  <a:pt x="6788" y="54294"/>
                  <a:pt x="6753" y="53669"/>
                  <a:pt x="6718" y="53044"/>
                </a:cubicBezTo>
                <a:lnTo>
                  <a:pt x="6674" y="52824"/>
                </a:lnTo>
                <a:cubicBezTo>
                  <a:pt x="6638" y="52163"/>
                  <a:pt x="6603" y="51503"/>
                  <a:pt x="6568" y="50843"/>
                </a:cubicBezTo>
                <a:cubicBezTo>
                  <a:pt x="6823" y="50843"/>
                  <a:pt x="7114" y="50808"/>
                  <a:pt x="7413" y="50808"/>
                </a:cubicBezTo>
                <a:close/>
                <a:moveTo>
                  <a:pt x="24246" y="51653"/>
                </a:moveTo>
                <a:cubicBezTo>
                  <a:pt x="24502" y="52604"/>
                  <a:pt x="24766" y="53519"/>
                  <a:pt x="25021" y="54400"/>
                </a:cubicBezTo>
                <a:cubicBezTo>
                  <a:pt x="24722" y="54585"/>
                  <a:pt x="24466" y="54769"/>
                  <a:pt x="24176" y="54919"/>
                </a:cubicBezTo>
                <a:cubicBezTo>
                  <a:pt x="23956" y="53959"/>
                  <a:pt x="23700" y="53009"/>
                  <a:pt x="23445" y="52093"/>
                </a:cubicBezTo>
                <a:cubicBezTo>
                  <a:pt x="23700" y="51943"/>
                  <a:pt x="23991" y="51803"/>
                  <a:pt x="24246" y="51653"/>
                </a:cubicBezTo>
                <a:close/>
                <a:moveTo>
                  <a:pt x="28393" y="52093"/>
                </a:moveTo>
                <a:cubicBezTo>
                  <a:pt x="28648" y="52903"/>
                  <a:pt x="28904" y="53669"/>
                  <a:pt x="29124" y="54444"/>
                </a:cubicBezTo>
                <a:cubicBezTo>
                  <a:pt x="28983" y="54620"/>
                  <a:pt x="28833" y="54769"/>
                  <a:pt x="28683" y="54954"/>
                </a:cubicBezTo>
                <a:cubicBezTo>
                  <a:pt x="28463" y="54109"/>
                  <a:pt x="28208" y="53264"/>
                  <a:pt x="27917" y="52463"/>
                </a:cubicBezTo>
                <a:cubicBezTo>
                  <a:pt x="28067" y="52348"/>
                  <a:pt x="28208" y="52243"/>
                  <a:pt x="28393" y="52093"/>
                </a:cubicBezTo>
                <a:close/>
                <a:moveTo>
                  <a:pt x="6497" y="50843"/>
                </a:moveTo>
                <a:cubicBezTo>
                  <a:pt x="6533" y="51503"/>
                  <a:pt x="6603" y="52163"/>
                  <a:pt x="6638" y="52824"/>
                </a:cubicBezTo>
                <a:lnTo>
                  <a:pt x="6638" y="53044"/>
                </a:lnTo>
                <a:cubicBezTo>
                  <a:pt x="6718" y="53669"/>
                  <a:pt x="6753" y="54294"/>
                  <a:pt x="6788" y="54919"/>
                </a:cubicBezTo>
                <a:cubicBezTo>
                  <a:pt x="6497" y="54954"/>
                  <a:pt x="6198" y="54990"/>
                  <a:pt x="5908" y="55025"/>
                </a:cubicBezTo>
                <a:cubicBezTo>
                  <a:pt x="5872" y="54364"/>
                  <a:pt x="5837" y="53704"/>
                  <a:pt x="5758" y="53009"/>
                </a:cubicBezTo>
                <a:cubicBezTo>
                  <a:pt x="5723" y="52313"/>
                  <a:pt x="5687" y="51618"/>
                  <a:pt x="5652" y="50922"/>
                </a:cubicBezTo>
                <a:cubicBezTo>
                  <a:pt x="5943" y="50878"/>
                  <a:pt x="6198" y="50878"/>
                  <a:pt x="6497" y="50843"/>
                </a:cubicBezTo>
                <a:close/>
                <a:moveTo>
                  <a:pt x="5573" y="50922"/>
                </a:moveTo>
                <a:cubicBezTo>
                  <a:pt x="5652" y="51618"/>
                  <a:pt x="5687" y="52348"/>
                  <a:pt x="5723" y="53044"/>
                </a:cubicBezTo>
                <a:cubicBezTo>
                  <a:pt x="5758" y="53704"/>
                  <a:pt x="5793" y="54364"/>
                  <a:pt x="5837" y="55025"/>
                </a:cubicBezTo>
                <a:cubicBezTo>
                  <a:pt x="5538" y="55060"/>
                  <a:pt x="5247" y="55104"/>
                  <a:pt x="4957" y="55139"/>
                </a:cubicBezTo>
                <a:cubicBezTo>
                  <a:pt x="4913" y="54514"/>
                  <a:pt x="4878" y="53854"/>
                  <a:pt x="4842" y="53229"/>
                </a:cubicBezTo>
                <a:cubicBezTo>
                  <a:pt x="4807" y="52463"/>
                  <a:pt x="4772" y="51688"/>
                  <a:pt x="4737" y="50922"/>
                </a:cubicBezTo>
                <a:close/>
                <a:moveTo>
                  <a:pt x="17097" y="51618"/>
                </a:moveTo>
                <a:cubicBezTo>
                  <a:pt x="17317" y="52683"/>
                  <a:pt x="17502" y="53739"/>
                  <a:pt x="17678" y="54840"/>
                </a:cubicBezTo>
                <a:cubicBezTo>
                  <a:pt x="17538" y="54919"/>
                  <a:pt x="17353" y="54990"/>
                  <a:pt x="17203" y="55104"/>
                </a:cubicBezTo>
                <a:cubicBezTo>
                  <a:pt x="17168" y="55104"/>
                  <a:pt x="17168" y="55104"/>
                  <a:pt x="17133" y="55139"/>
                </a:cubicBezTo>
                <a:cubicBezTo>
                  <a:pt x="16948" y="54039"/>
                  <a:pt x="16763" y="52903"/>
                  <a:pt x="16578" y="51803"/>
                </a:cubicBezTo>
                <a:cubicBezTo>
                  <a:pt x="16763" y="51723"/>
                  <a:pt x="16948" y="51688"/>
                  <a:pt x="17097" y="51618"/>
                </a:cubicBezTo>
                <a:close/>
                <a:moveTo>
                  <a:pt x="4693" y="50922"/>
                </a:moveTo>
                <a:cubicBezTo>
                  <a:pt x="4737" y="51688"/>
                  <a:pt x="4772" y="52463"/>
                  <a:pt x="4807" y="53229"/>
                </a:cubicBezTo>
                <a:cubicBezTo>
                  <a:pt x="4842" y="53889"/>
                  <a:pt x="4878" y="54514"/>
                  <a:pt x="4913" y="55139"/>
                </a:cubicBezTo>
                <a:cubicBezTo>
                  <a:pt x="4587" y="55139"/>
                  <a:pt x="4296" y="55174"/>
                  <a:pt x="3997" y="55210"/>
                </a:cubicBezTo>
                <a:cubicBezTo>
                  <a:pt x="3997" y="54620"/>
                  <a:pt x="3962" y="54039"/>
                  <a:pt x="3927" y="53449"/>
                </a:cubicBezTo>
                <a:cubicBezTo>
                  <a:pt x="3891" y="52639"/>
                  <a:pt x="3856" y="51803"/>
                  <a:pt x="3812" y="50957"/>
                </a:cubicBezTo>
                <a:cubicBezTo>
                  <a:pt x="4112" y="50957"/>
                  <a:pt x="4402" y="50957"/>
                  <a:pt x="4693" y="50922"/>
                </a:cubicBezTo>
                <a:close/>
                <a:moveTo>
                  <a:pt x="3777" y="50957"/>
                </a:moveTo>
                <a:cubicBezTo>
                  <a:pt x="3812" y="51803"/>
                  <a:pt x="3856" y="52639"/>
                  <a:pt x="3891" y="53449"/>
                </a:cubicBezTo>
                <a:cubicBezTo>
                  <a:pt x="3891" y="54039"/>
                  <a:pt x="3927" y="54620"/>
                  <a:pt x="3962" y="55210"/>
                </a:cubicBezTo>
                <a:cubicBezTo>
                  <a:pt x="3671" y="55210"/>
                  <a:pt x="3372" y="55245"/>
                  <a:pt x="3046" y="55245"/>
                </a:cubicBezTo>
                <a:cubicBezTo>
                  <a:pt x="3046" y="54549"/>
                  <a:pt x="3011" y="53854"/>
                  <a:pt x="2976" y="53194"/>
                </a:cubicBezTo>
                <a:cubicBezTo>
                  <a:pt x="2976" y="52419"/>
                  <a:pt x="2932" y="51688"/>
                  <a:pt x="2897" y="50957"/>
                </a:cubicBezTo>
                <a:close/>
                <a:moveTo>
                  <a:pt x="1946" y="50922"/>
                </a:moveTo>
                <a:cubicBezTo>
                  <a:pt x="1946" y="51759"/>
                  <a:pt x="1981" y="52639"/>
                  <a:pt x="2016" y="53484"/>
                </a:cubicBezTo>
                <a:cubicBezTo>
                  <a:pt x="2016" y="54074"/>
                  <a:pt x="2051" y="54699"/>
                  <a:pt x="2051" y="55280"/>
                </a:cubicBezTo>
                <a:lnTo>
                  <a:pt x="1171" y="55280"/>
                </a:lnTo>
                <a:cubicBezTo>
                  <a:pt x="1136" y="54549"/>
                  <a:pt x="1136" y="53819"/>
                  <a:pt x="1136" y="53079"/>
                </a:cubicBezTo>
                <a:lnTo>
                  <a:pt x="1101" y="52903"/>
                </a:lnTo>
                <a:cubicBezTo>
                  <a:pt x="1101" y="52243"/>
                  <a:pt x="1101" y="51582"/>
                  <a:pt x="1065" y="50922"/>
                </a:cubicBezTo>
                <a:close/>
                <a:moveTo>
                  <a:pt x="1981" y="50922"/>
                </a:moveTo>
                <a:cubicBezTo>
                  <a:pt x="2272" y="50922"/>
                  <a:pt x="2571" y="50922"/>
                  <a:pt x="2861" y="50957"/>
                </a:cubicBezTo>
                <a:cubicBezTo>
                  <a:pt x="2897" y="51688"/>
                  <a:pt x="2897" y="52419"/>
                  <a:pt x="2932" y="53194"/>
                </a:cubicBezTo>
                <a:cubicBezTo>
                  <a:pt x="2976" y="53854"/>
                  <a:pt x="2976" y="54549"/>
                  <a:pt x="3011" y="55245"/>
                </a:cubicBezTo>
                <a:cubicBezTo>
                  <a:pt x="2712" y="55245"/>
                  <a:pt x="2421" y="55280"/>
                  <a:pt x="2131" y="55280"/>
                </a:cubicBezTo>
                <a:cubicBezTo>
                  <a:pt x="2095" y="54699"/>
                  <a:pt x="2095" y="54074"/>
                  <a:pt x="2051" y="53484"/>
                </a:cubicBezTo>
                <a:cubicBezTo>
                  <a:pt x="2051" y="52639"/>
                  <a:pt x="2016" y="51759"/>
                  <a:pt x="1981" y="50922"/>
                </a:cubicBezTo>
                <a:close/>
                <a:moveTo>
                  <a:pt x="30303" y="52903"/>
                </a:moveTo>
                <a:cubicBezTo>
                  <a:pt x="30488" y="53484"/>
                  <a:pt x="30664" y="54109"/>
                  <a:pt x="30779" y="54699"/>
                </a:cubicBezTo>
                <a:cubicBezTo>
                  <a:pt x="30664" y="54884"/>
                  <a:pt x="30559" y="55104"/>
                  <a:pt x="30444" y="55280"/>
                </a:cubicBezTo>
                <a:cubicBezTo>
                  <a:pt x="30303" y="54620"/>
                  <a:pt x="30154" y="54004"/>
                  <a:pt x="29969" y="53378"/>
                </a:cubicBezTo>
                <a:cubicBezTo>
                  <a:pt x="30083" y="53194"/>
                  <a:pt x="30189" y="53044"/>
                  <a:pt x="30303" y="52903"/>
                </a:cubicBezTo>
                <a:close/>
                <a:moveTo>
                  <a:pt x="36246" y="52938"/>
                </a:moveTo>
                <a:cubicBezTo>
                  <a:pt x="36352" y="53519"/>
                  <a:pt x="36501" y="54144"/>
                  <a:pt x="36607" y="54840"/>
                </a:cubicBezTo>
                <a:cubicBezTo>
                  <a:pt x="36132" y="54954"/>
                  <a:pt x="35656" y="55104"/>
                  <a:pt x="35181" y="55280"/>
                </a:cubicBezTo>
                <a:cubicBezTo>
                  <a:pt x="35066" y="54585"/>
                  <a:pt x="34961" y="53924"/>
                  <a:pt x="34811" y="53343"/>
                </a:cubicBezTo>
                <a:cubicBezTo>
                  <a:pt x="35286" y="53194"/>
                  <a:pt x="35771" y="53044"/>
                  <a:pt x="36246" y="52938"/>
                </a:cubicBezTo>
                <a:close/>
                <a:moveTo>
                  <a:pt x="255" y="50878"/>
                </a:moveTo>
                <a:cubicBezTo>
                  <a:pt x="511" y="50878"/>
                  <a:pt x="775" y="50878"/>
                  <a:pt x="1030" y="50922"/>
                </a:cubicBezTo>
                <a:cubicBezTo>
                  <a:pt x="1030" y="51582"/>
                  <a:pt x="1065" y="52243"/>
                  <a:pt x="1065" y="52903"/>
                </a:cubicBezTo>
                <a:lnTo>
                  <a:pt x="1065" y="53079"/>
                </a:lnTo>
                <a:cubicBezTo>
                  <a:pt x="1065" y="53819"/>
                  <a:pt x="1101" y="54549"/>
                  <a:pt x="1101" y="55280"/>
                </a:cubicBezTo>
                <a:cubicBezTo>
                  <a:pt x="810" y="55280"/>
                  <a:pt x="511" y="55324"/>
                  <a:pt x="220" y="55324"/>
                </a:cubicBezTo>
                <a:cubicBezTo>
                  <a:pt x="185" y="54620"/>
                  <a:pt x="185" y="53959"/>
                  <a:pt x="185" y="53299"/>
                </a:cubicBezTo>
                <a:cubicBezTo>
                  <a:pt x="185" y="52498"/>
                  <a:pt x="185" y="51688"/>
                  <a:pt x="150" y="50878"/>
                </a:cubicBezTo>
                <a:close/>
                <a:moveTo>
                  <a:pt x="23366" y="52128"/>
                </a:moveTo>
                <a:cubicBezTo>
                  <a:pt x="23621" y="53079"/>
                  <a:pt x="23885" y="54039"/>
                  <a:pt x="24141" y="54954"/>
                </a:cubicBezTo>
                <a:cubicBezTo>
                  <a:pt x="23841" y="55139"/>
                  <a:pt x="23586" y="55280"/>
                  <a:pt x="23295" y="55465"/>
                </a:cubicBezTo>
                <a:cubicBezTo>
                  <a:pt x="23075" y="54479"/>
                  <a:pt x="22820" y="53484"/>
                  <a:pt x="22565" y="52533"/>
                </a:cubicBezTo>
                <a:cubicBezTo>
                  <a:pt x="22820" y="52384"/>
                  <a:pt x="23110" y="52243"/>
                  <a:pt x="23366" y="52128"/>
                </a:cubicBezTo>
                <a:close/>
                <a:moveTo>
                  <a:pt x="16543" y="51803"/>
                </a:moveTo>
                <a:cubicBezTo>
                  <a:pt x="16728" y="52938"/>
                  <a:pt x="16913" y="54074"/>
                  <a:pt x="17097" y="55139"/>
                </a:cubicBezTo>
                <a:cubicBezTo>
                  <a:pt x="16798" y="55280"/>
                  <a:pt x="16543" y="55430"/>
                  <a:pt x="16252" y="55579"/>
                </a:cubicBezTo>
                <a:cubicBezTo>
                  <a:pt x="16067" y="54400"/>
                  <a:pt x="15882" y="53264"/>
                  <a:pt x="15698" y="52093"/>
                </a:cubicBezTo>
                <a:cubicBezTo>
                  <a:pt x="15997" y="51979"/>
                  <a:pt x="16252" y="51908"/>
                  <a:pt x="16543" y="51838"/>
                </a:cubicBezTo>
                <a:lnTo>
                  <a:pt x="16543" y="51803"/>
                </a:lnTo>
                <a:close/>
                <a:moveTo>
                  <a:pt x="27882" y="52498"/>
                </a:moveTo>
                <a:cubicBezTo>
                  <a:pt x="28138" y="53299"/>
                  <a:pt x="28393" y="54144"/>
                  <a:pt x="28648" y="54990"/>
                </a:cubicBezTo>
                <a:cubicBezTo>
                  <a:pt x="28463" y="55210"/>
                  <a:pt x="28287" y="55395"/>
                  <a:pt x="28102" y="55579"/>
                </a:cubicBezTo>
                <a:cubicBezTo>
                  <a:pt x="27882" y="54699"/>
                  <a:pt x="27627" y="53783"/>
                  <a:pt x="27328" y="52903"/>
                </a:cubicBezTo>
                <a:cubicBezTo>
                  <a:pt x="27512" y="52753"/>
                  <a:pt x="27697" y="52639"/>
                  <a:pt x="27882" y="52498"/>
                </a:cubicBezTo>
                <a:close/>
                <a:moveTo>
                  <a:pt x="31914" y="53343"/>
                </a:moveTo>
                <a:cubicBezTo>
                  <a:pt x="32029" y="53854"/>
                  <a:pt x="32135" y="54400"/>
                  <a:pt x="32205" y="54954"/>
                </a:cubicBezTo>
                <a:cubicBezTo>
                  <a:pt x="32029" y="55139"/>
                  <a:pt x="31844" y="55359"/>
                  <a:pt x="31659" y="55579"/>
                </a:cubicBezTo>
                <a:cubicBezTo>
                  <a:pt x="31589" y="55025"/>
                  <a:pt x="31509" y="54479"/>
                  <a:pt x="31369" y="53924"/>
                </a:cubicBezTo>
                <a:cubicBezTo>
                  <a:pt x="31545" y="53704"/>
                  <a:pt x="31730" y="53519"/>
                  <a:pt x="31914" y="53343"/>
                </a:cubicBezTo>
                <a:close/>
                <a:moveTo>
                  <a:pt x="34776" y="53378"/>
                </a:moveTo>
                <a:cubicBezTo>
                  <a:pt x="34925" y="53959"/>
                  <a:pt x="35031" y="54585"/>
                  <a:pt x="35146" y="55280"/>
                </a:cubicBezTo>
                <a:cubicBezTo>
                  <a:pt x="34741" y="55465"/>
                  <a:pt x="34336" y="55650"/>
                  <a:pt x="33931" y="55870"/>
                </a:cubicBezTo>
                <a:cubicBezTo>
                  <a:pt x="33860" y="55174"/>
                  <a:pt x="33746" y="54514"/>
                  <a:pt x="33605" y="53889"/>
                </a:cubicBezTo>
                <a:cubicBezTo>
                  <a:pt x="33966" y="53704"/>
                  <a:pt x="34371" y="53519"/>
                  <a:pt x="34776" y="53378"/>
                </a:cubicBezTo>
                <a:close/>
                <a:moveTo>
                  <a:pt x="29934" y="53414"/>
                </a:moveTo>
                <a:cubicBezTo>
                  <a:pt x="30118" y="54074"/>
                  <a:pt x="30268" y="54699"/>
                  <a:pt x="30409" y="55359"/>
                </a:cubicBezTo>
                <a:cubicBezTo>
                  <a:pt x="30339" y="55544"/>
                  <a:pt x="30224" y="55685"/>
                  <a:pt x="30154" y="55835"/>
                </a:cubicBezTo>
                <a:cubicBezTo>
                  <a:pt x="30154" y="55870"/>
                  <a:pt x="30118" y="55905"/>
                  <a:pt x="30118" y="55940"/>
                </a:cubicBezTo>
                <a:cubicBezTo>
                  <a:pt x="29969" y="55245"/>
                  <a:pt x="29784" y="54549"/>
                  <a:pt x="29608" y="53889"/>
                </a:cubicBezTo>
                <a:cubicBezTo>
                  <a:pt x="29643" y="53819"/>
                  <a:pt x="29678" y="53739"/>
                  <a:pt x="29749" y="53669"/>
                </a:cubicBezTo>
                <a:cubicBezTo>
                  <a:pt x="29784" y="53599"/>
                  <a:pt x="29863" y="53484"/>
                  <a:pt x="29934" y="53414"/>
                </a:cubicBezTo>
                <a:close/>
                <a:moveTo>
                  <a:pt x="22521" y="52533"/>
                </a:moveTo>
                <a:cubicBezTo>
                  <a:pt x="22785" y="53519"/>
                  <a:pt x="23005" y="54514"/>
                  <a:pt x="23260" y="55500"/>
                </a:cubicBezTo>
                <a:cubicBezTo>
                  <a:pt x="22961" y="55650"/>
                  <a:pt x="22670" y="55835"/>
                  <a:pt x="22415" y="55984"/>
                </a:cubicBezTo>
                <a:cubicBezTo>
                  <a:pt x="22160" y="54954"/>
                  <a:pt x="21940" y="53959"/>
                  <a:pt x="21684" y="52938"/>
                </a:cubicBezTo>
                <a:cubicBezTo>
                  <a:pt x="21940" y="52824"/>
                  <a:pt x="22230" y="52683"/>
                  <a:pt x="22521" y="52533"/>
                </a:cubicBezTo>
                <a:close/>
                <a:moveTo>
                  <a:pt x="44830" y="53889"/>
                </a:moveTo>
                <a:cubicBezTo>
                  <a:pt x="44865" y="54224"/>
                  <a:pt x="44865" y="54585"/>
                  <a:pt x="44865" y="54919"/>
                </a:cubicBezTo>
                <a:cubicBezTo>
                  <a:pt x="44900" y="55245"/>
                  <a:pt x="44865" y="55579"/>
                  <a:pt x="44830" y="55905"/>
                </a:cubicBezTo>
                <a:cubicBezTo>
                  <a:pt x="44310" y="55905"/>
                  <a:pt x="43765" y="55940"/>
                  <a:pt x="43254" y="55984"/>
                </a:cubicBezTo>
                <a:lnTo>
                  <a:pt x="43254" y="54699"/>
                </a:lnTo>
                <a:cubicBezTo>
                  <a:pt x="43210" y="54444"/>
                  <a:pt x="43210" y="54180"/>
                  <a:pt x="43175" y="53924"/>
                </a:cubicBezTo>
                <a:cubicBezTo>
                  <a:pt x="43729" y="53889"/>
                  <a:pt x="44275" y="53889"/>
                  <a:pt x="44830" y="53889"/>
                </a:cubicBezTo>
                <a:close/>
                <a:moveTo>
                  <a:pt x="44865" y="53889"/>
                </a:moveTo>
                <a:lnTo>
                  <a:pt x="44865" y="53889"/>
                </a:lnTo>
                <a:cubicBezTo>
                  <a:pt x="45455" y="53924"/>
                  <a:pt x="46036" y="53959"/>
                  <a:pt x="46626" y="54039"/>
                </a:cubicBezTo>
                <a:cubicBezTo>
                  <a:pt x="46626" y="54224"/>
                  <a:pt x="46661" y="54444"/>
                  <a:pt x="46661" y="54664"/>
                </a:cubicBezTo>
                <a:cubicBezTo>
                  <a:pt x="46661" y="55104"/>
                  <a:pt x="46661" y="55544"/>
                  <a:pt x="46591" y="55984"/>
                </a:cubicBezTo>
                <a:cubicBezTo>
                  <a:pt x="46036" y="55940"/>
                  <a:pt x="45455" y="55905"/>
                  <a:pt x="44900" y="55905"/>
                </a:cubicBezTo>
                <a:cubicBezTo>
                  <a:pt x="44936" y="55579"/>
                  <a:pt x="44936" y="55245"/>
                  <a:pt x="44936" y="54919"/>
                </a:cubicBezTo>
                <a:cubicBezTo>
                  <a:pt x="44936" y="54585"/>
                  <a:pt x="44900" y="54224"/>
                  <a:pt x="44865" y="53889"/>
                </a:cubicBezTo>
                <a:close/>
                <a:moveTo>
                  <a:pt x="15662" y="52128"/>
                </a:moveTo>
                <a:cubicBezTo>
                  <a:pt x="15847" y="53264"/>
                  <a:pt x="16032" y="54444"/>
                  <a:pt x="16217" y="55615"/>
                </a:cubicBezTo>
                <a:cubicBezTo>
                  <a:pt x="15918" y="55764"/>
                  <a:pt x="15662" y="55905"/>
                  <a:pt x="15372" y="56055"/>
                </a:cubicBezTo>
                <a:cubicBezTo>
                  <a:pt x="15222" y="54840"/>
                  <a:pt x="15037" y="53634"/>
                  <a:pt x="14861" y="52463"/>
                </a:cubicBezTo>
                <a:cubicBezTo>
                  <a:pt x="15117" y="52348"/>
                  <a:pt x="15372" y="52243"/>
                  <a:pt x="15662" y="52128"/>
                </a:cubicBezTo>
                <a:close/>
                <a:moveTo>
                  <a:pt x="43139" y="53924"/>
                </a:moveTo>
                <a:cubicBezTo>
                  <a:pt x="43139" y="54180"/>
                  <a:pt x="43175" y="54444"/>
                  <a:pt x="43175" y="54699"/>
                </a:cubicBezTo>
                <a:cubicBezTo>
                  <a:pt x="43210" y="55139"/>
                  <a:pt x="43210" y="55544"/>
                  <a:pt x="43175" y="55984"/>
                </a:cubicBezTo>
                <a:cubicBezTo>
                  <a:pt x="42664" y="56020"/>
                  <a:pt x="42189" y="56055"/>
                  <a:pt x="41713" y="56125"/>
                </a:cubicBezTo>
                <a:cubicBezTo>
                  <a:pt x="41713" y="55579"/>
                  <a:pt x="41713" y="55025"/>
                  <a:pt x="41634" y="54479"/>
                </a:cubicBezTo>
                <a:cubicBezTo>
                  <a:pt x="41634" y="54329"/>
                  <a:pt x="41634" y="54180"/>
                  <a:pt x="41599" y="54039"/>
                </a:cubicBezTo>
                <a:cubicBezTo>
                  <a:pt x="42109" y="54004"/>
                  <a:pt x="42629" y="53959"/>
                  <a:pt x="43139" y="53924"/>
                </a:cubicBezTo>
                <a:close/>
                <a:moveTo>
                  <a:pt x="27292" y="52938"/>
                </a:moveTo>
                <a:cubicBezTo>
                  <a:pt x="27548" y="53854"/>
                  <a:pt x="27803" y="54734"/>
                  <a:pt x="28067" y="55650"/>
                </a:cubicBezTo>
                <a:cubicBezTo>
                  <a:pt x="27917" y="55764"/>
                  <a:pt x="27768" y="55905"/>
                  <a:pt x="27627" y="56020"/>
                </a:cubicBezTo>
                <a:cubicBezTo>
                  <a:pt x="27548" y="56055"/>
                  <a:pt x="27512" y="56090"/>
                  <a:pt x="27442" y="56160"/>
                </a:cubicBezTo>
                <a:cubicBezTo>
                  <a:pt x="27222" y="55210"/>
                  <a:pt x="26967" y="54294"/>
                  <a:pt x="26703" y="53343"/>
                </a:cubicBezTo>
                <a:cubicBezTo>
                  <a:pt x="26887" y="53229"/>
                  <a:pt x="27072" y="53079"/>
                  <a:pt x="27292" y="52938"/>
                </a:cubicBezTo>
                <a:close/>
                <a:moveTo>
                  <a:pt x="46661" y="54039"/>
                </a:moveTo>
                <a:lnTo>
                  <a:pt x="46661" y="54039"/>
                </a:lnTo>
                <a:cubicBezTo>
                  <a:pt x="47172" y="54074"/>
                  <a:pt x="47691" y="54180"/>
                  <a:pt x="48202" y="54294"/>
                </a:cubicBezTo>
                <a:lnTo>
                  <a:pt x="48202" y="54769"/>
                </a:lnTo>
                <a:cubicBezTo>
                  <a:pt x="48237" y="55324"/>
                  <a:pt x="48202" y="55800"/>
                  <a:pt x="48131" y="56240"/>
                </a:cubicBezTo>
                <a:cubicBezTo>
                  <a:pt x="47656" y="56125"/>
                  <a:pt x="47136" y="56055"/>
                  <a:pt x="46661" y="56020"/>
                </a:cubicBezTo>
                <a:cubicBezTo>
                  <a:pt x="46696" y="55544"/>
                  <a:pt x="46732" y="55104"/>
                  <a:pt x="46732" y="54620"/>
                </a:cubicBezTo>
                <a:cubicBezTo>
                  <a:pt x="46696" y="54444"/>
                  <a:pt x="46696" y="54224"/>
                  <a:pt x="46661" y="54039"/>
                </a:cubicBezTo>
                <a:close/>
                <a:moveTo>
                  <a:pt x="41564" y="54039"/>
                </a:moveTo>
                <a:cubicBezTo>
                  <a:pt x="41564" y="54180"/>
                  <a:pt x="41599" y="54329"/>
                  <a:pt x="41599" y="54479"/>
                </a:cubicBezTo>
                <a:cubicBezTo>
                  <a:pt x="41634" y="55025"/>
                  <a:pt x="41669" y="55579"/>
                  <a:pt x="41634" y="56125"/>
                </a:cubicBezTo>
                <a:cubicBezTo>
                  <a:pt x="41088" y="56204"/>
                  <a:pt x="40569" y="56275"/>
                  <a:pt x="40093" y="56381"/>
                </a:cubicBezTo>
                <a:cubicBezTo>
                  <a:pt x="40093" y="55984"/>
                  <a:pt x="40058" y="55579"/>
                  <a:pt x="40023" y="55174"/>
                </a:cubicBezTo>
                <a:cubicBezTo>
                  <a:pt x="39988" y="54840"/>
                  <a:pt x="39952" y="54549"/>
                  <a:pt x="39908" y="54259"/>
                </a:cubicBezTo>
                <a:cubicBezTo>
                  <a:pt x="40463" y="54144"/>
                  <a:pt x="41009" y="54109"/>
                  <a:pt x="41564" y="54039"/>
                </a:cubicBezTo>
                <a:close/>
                <a:moveTo>
                  <a:pt x="21605" y="52973"/>
                </a:moveTo>
                <a:cubicBezTo>
                  <a:pt x="21860" y="54004"/>
                  <a:pt x="22124" y="55025"/>
                  <a:pt x="22345" y="56020"/>
                </a:cubicBezTo>
                <a:cubicBezTo>
                  <a:pt x="22265" y="56055"/>
                  <a:pt x="22160" y="56125"/>
                  <a:pt x="22080" y="56160"/>
                </a:cubicBezTo>
                <a:cubicBezTo>
                  <a:pt x="21940" y="56240"/>
                  <a:pt x="21790" y="56310"/>
                  <a:pt x="21640" y="56425"/>
                </a:cubicBezTo>
                <a:cubicBezTo>
                  <a:pt x="21420" y="55359"/>
                  <a:pt x="21200" y="54329"/>
                  <a:pt x="20945" y="53264"/>
                </a:cubicBezTo>
                <a:cubicBezTo>
                  <a:pt x="21130" y="53194"/>
                  <a:pt x="21279" y="53123"/>
                  <a:pt x="21420" y="53044"/>
                </a:cubicBezTo>
                <a:cubicBezTo>
                  <a:pt x="21464" y="53044"/>
                  <a:pt x="21535" y="53009"/>
                  <a:pt x="21605" y="52973"/>
                </a:cubicBezTo>
                <a:close/>
                <a:moveTo>
                  <a:pt x="31325" y="53959"/>
                </a:moveTo>
                <a:cubicBezTo>
                  <a:pt x="31439" y="54514"/>
                  <a:pt x="31545" y="55104"/>
                  <a:pt x="31624" y="55650"/>
                </a:cubicBezTo>
                <a:cubicBezTo>
                  <a:pt x="31474" y="55905"/>
                  <a:pt x="31325" y="56160"/>
                  <a:pt x="31184" y="56425"/>
                </a:cubicBezTo>
                <a:cubicBezTo>
                  <a:pt x="31069" y="55835"/>
                  <a:pt x="30999" y="55280"/>
                  <a:pt x="30849" y="54699"/>
                </a:cubicBezTo>
                <a:cubicBezTo>
                  <a:pt x="30928" y="54585"/>
                  <a:pt x="30999" y="54479"/>
                  <a:pt x="31069" y="54329"/>
                </a:cubicBezTo>
                <a:cubicBezTo>
                  <a:pt x="31149" y="54224"/>
                  <a:pt x="31254" y="54109"/>
                  <a:pt x="31325" y="53959"/>
                </a:cubicBezTo>
                <a:close/>
                <a:moveTo>
                  <a:pt x="33570" y="53924"/>
                </a:moveTo>
                <a:cubicBezTo>
                  <a:pt x="33675" y="54549"/>
                  <a:pt x="33790" y="55174"/>
                  <a:pt x="33895" y="55905"/>
                </a:cubicBezTo>
                <a:cubicBezTo>
                  <a:pt x="33605" y="56055"/>
                  <a:pt x="33349" y="56240"/>
                  <a:pt x="33085" y="56460"/>
                </a:cubicBezTo>
                <a:cubicBezTo>
                  <a:pt x="33085" y="56275"/>
                  <a:pt x="33050" y="56090"/>
                  <a:pt x="33015" y="55905"/>
                </a:cubicBezTo>
                <a:cubicBezTo>
                  <a:pt x="32980" y="55430"/>
                  <a:pt x="32909" y="54919"/>
                  <a:pt x="32830" y="54444"/>
                </a:cubicBezTo>
                <a:cubicBezTo>
                  <a:pt x="33085" y="54259"/>
                  <a:pt x="33305" y="54074"/>
                  <a:pt x="33570" y="53924"/>
                </a:cubicBezTo>
                <a:close/>
                <a:moveTo>
                  <a:pt x="14782" y="52498"/>
                </a:moveTo>
                <a:cubicBezTo>
                  <a:pt x="14967" y="53669"/>
                  <a:pt x="15152" y="54840"/>
                  <a:pt x="15337" y="56055"/>
                </a:cubicBezTo>
                <a:cubicBezTo>
                  <a:pt x="15037" y="56204"/>
                  <a:pt x="14782" y="56345"/>
                  <a:pt x="14491" y="56495"/>
                </a:cubicBezTo>
                <a:cubicBezTo>
                  <a:pt x="14342" y="55280"/>
                  <a:pt x="14157" y="54074"/>
                  <a:pt x="14016" y="52859"/>
                </a:cubicBezTo>
                <a:cubicBezTo>
                  <a:pt x="14271" y="52718"/>
                  <a:pt x="14527" y="52604"/>
                  <a:pt x="14782" y="52498"/>
                </a:cubicBezTo>
                <a:close/>
                <a:moveTo>
                  <a:pt x="48237" y="54294"/>
                </a:moveTo>
                <a:lnTo>
                  <a:pt x="48237" y="54294"/>
                </a:lnTo>
                <a:cubicBezTo>
                  <a:pt x="48642" y="54364"/>
                  <a:pt x="49047" y="54479"/>
                  <a:pt x="49417" y="54620"/>
                </a:cubicBezTo>
                <a:cubicBezTo>
                  <a:pt x="49452" y="54805"/>
                  <a:pt x="49452" y="54990"/>
                  <a:pt x="49452" y="55174"/>
                </a:cubicBezTo>
                <a:cubicBezTo>
                  <a:pt x="49487" y="55685"/>
                  <a:pt x="49452" y="56160"/>
                  <a:pt x="49417" y="56601"/>
                </a:cubicBezTo>
                <a:cubicBezTo>
                  <a:pt x="49012" y="56460"/>
                  <a:pt x="48607" y="56345"/>
                  <a:pt x="48202" y="56240"/>
                </a:cubicBezTo>
                <a:cubicBezTo>
                  <a:pt x="48272" y="55800"/>
                  <a:pt x="48272" y="55324"/>
                  <a:pt x="48272" y="54769"/>
                </a:cubicBezTo>
                <a:cubicBezTo>
                  <a:pt x="48272" y="54620"/>
                  <a:pt x="48272" y="54444"/>
                  <a:pt x="48237" y="54294"/>
                </a:cubicBezTo>
                <a:close/>
                <a:moveTo>
                  <a:pt x="29529" y="53924"/>
                </a:moveTo>
                <a:cubicBezTo>
                  <a:pt x="29749" y="54620"/>
                  <a:pt x="29934" y="55324"/>
                  <a:pt x="30083" y="56020"/>
                </a:cubicBezTo>
                <a:cubicBezTo>
                  <a:pt x="29969" y="56240"/>
                  <a:pt x="29863" y="56425"/>
                  <a:pt x="29713" y="56645"/>
                </a:cubicBezTo>
                <a:cubicBezTo>
                  <a:pt x="29564" y="55905"/>
                  <a:pt x="29388" y="55174"/>
                  <a:pt x="29168" y="54444"/>
                </a:cubicBezTo>
                <a:cubicBezTo>
                  <a:pt x="29308" y="54259"/>
                  <a:pt x="29423" y="54109"/>
                  <a:pt x="29529" y="53924"/>
                </a:cubicBezTo>
                <a:close/>
                <a:moveTo>
                  <a:pt x="26632" y="53378"/>
                </a:moveTo>
                <a:cubicBezTo>
                  <a:pt x="26923" y="54329"/>
                  <a:pt x="27187" y="55245"/>
                  <a:pt x="27407" y="56204"/>
                </a:cubicBezTo>
                <a:cubicBezTo>
                  <a:pt x="27143" y="56381"/>
                  <a:pt x="26887" y="56565"/>
                  <a:pt x="26632" y="56715"/>
                </a:cubicBezTo>
                <a:cubicBezTo>
                  <a:pt x="26412" y="55764"/>
                  <a:pt x="26192" y="54840"/>
                  <a:pt x="25901" y="53889"/>
                </a:cubicBezTo>
                <a:cubicBezTo>
                  <a:pt x="26157" y="53739"/>
                  <a:pt x="26412" y="53563"/>
                  <a:pt x="26632" y="53378"/>
                </a:cubicBezTo>
                <a:close/>
                <a:moveTo>
                  <a:pt x="39873" y="54259"/>
                </a:moveTo>
                <a:cubicBezTo>
                  <a:pt x="39908" y="54549"/>
                  <a:pt x="39952" y="54840"/>
                  <a:pt x="39988" y="55174"/>
                </a:cubicBezTo>
                <a:cubicBezTo>
                  <a:pt x="39988" y="55579"/>
                  <a:pt x="40023" y="55984"/>
                  <a:pt x="40023" y="56381"/>
                </a:cubicBezTo>
                <a:cubicBezTo>
                  <a:pt x="39468" y="56495"/>
                  <a:pt x="38958" y="56601"/>
                  <a:pt x="38482" y="56715"/>
                </a:cubicBezTo>
                <a:cubicBezTo>
                  <a:pt x="38447" y="56125"/>
                  <a:pt x="38368" y="55544"/>
                  <a:pt x="38297" y="54884"/>
                </a:cubicBezTo>
                <a:cubicBezTo>
                  <a:pt x="38297" y="54769"/>
                  <a:pt x="38262" y="54664"/>
                  <a:pt x="38262" y="54514"/>
                </a:cubicBezTo>
                <a:cubicBezTo>
                  <a:pt x="38773" y="54444"/>
                  <a:pt x="39292" y="54329"/>
                  <a:pt x="39873" y="54259"/>
                </a:cubicBezTo>
                <a:close/>
                <a:moveTo>
                  <a:pt x="20910" y="53299"/>
                </a:moveTo>
                <a:cubicBezTo>
                  <a:pt x="21165" y="54329"/>
                  <a:pt x="21385" y="55395"/>
                  <a:pt x="21605" y="56425"/>
                </a:cubicBezTo>
                <a:cubicBezTo>
                  <a:pt x="21350" y="56565"/>
                  <a:pt x="21094" y="56715"/>
                  <a:pt x="20839" y="56865"/>
                </a:cubicBezTo>
                <a:cubicBezTo>
                  <a:pt x="20619" y="55800"/>
                  <a:pt x="20399" y="54734"/>
                  <a:pt x="20179" y="53634"/>
                </a:cubicBezTo>
                <a:cubicBezTo>
                  <a:pt x="20399" y="53519"/>
                  <a:pt x="20654" y="53414"/>
                  <a:pt x="20910" y="53299"/>
                </a:cubicBezTo>
                <a:close/>
                <a:moveTo>
                  <a:pt x="13937" y="52859"/>
                </a:moveTo>
                <a:cubicBezTo>
                  <a:pt x="14122" y="54074"/>
                  <a:pt x="14271" y="55280"/>
                  <a:pt x="14456" y="56495"/>
                </a:cubicBezTo>
                <a:cubicBezTo>
                  <a:pt x="14157" y="56645"/>
                  <a:pt x="13902" y="56786"/>
                  <a:pt x="13611" y="56900"/>
                </a:cubicBezTo>
                <a:cubicBezTo>
                  <a:pt x="13461" y="55685"/>
                  <a:pt x="13276" y="54444"/>
                  <a:pt x="13136" y="53264"/>
                </a:cubicBezTo>
                <a:cubicBezTo>
                  <a:pt x="13356" y="53158"/>
                  <a:pt x="13576" y="53044"/>
                  <a:pt x="13831" y="52938"/>
                </a:cubicBezTo>
                <a:cubicBezTo>
                  <a:pt x="13866" y="52938"/>
                  <a:pt x="13902" y="52903"/>
                  <a:pt x="13937" y="52859"/>
                </a:cubicBezTo>
                <a:close/>
                <a:moveTo>
                  <a:pt x="32795" y="54479"/>
                </a:moveTo>
                <a:cubicBezTo>
                  <a:pt x="32865" y="54954"/>
                  <a:pt x="32909" y="55430"/>
                  <a:pt x="32980" y="55905"/>
                </a:cubicBezTo>
                <a:cubicBezTo>
                  <a:pt x="32980" y="56090"/>
                  <a:pt x="33015" y="56310"/>
                  <a:pt x="33050" y="56495"/>
                </a:cubicBezTo>
                <a:cubicBezTo>
                  <a:pt x="32865" y="56680"/>
                  <a:pt x="32689" y="56821"/>
                  <a:pt x="32504" y="57006"/>
                </a:cubicBezTo>
                <a:cubicBezTo>
                  <a:pt x="32469" y="56786"/>
                  <a:pt x="32469" y="56530"/>
                  <a:pt x="32425" y="56310"/>
                </a:cubicBezTo>
                <a:cubicBezTo>
                  <a:pt x="32355" y="55870"/>
                  <a:pt x="32319" y="55395"/>
                  <a:pt x="32249" y="54954"/>
                </a:cubicBezTo>
                <a:cubicBezTo>
                  <a:pt x="32425" y="54769"/>
                  <a:pt x="32610" y="54620"/>
                  <a:pt x="32795" y="54479"/>
                </a:cubicBezTo>
                <a:close/>
                <a:moveTo>
                  <a:pt x="38192" y="54549"/>
                </a:moveTo>
                <a:cubicBezTo>
                  <a:pt x="38227" y="54664"/>
                  <a:pt x="38227" y="54769"/>
                  <a:pt x="38227" y="54884"/>
                </a:cubicBezTo>
                <a:cubicBezTo>
                  <a:pt x="38333" y="55544"/>
                  <a:pt x="38368" y="56125"/>
                  <a:pt x="38412" y="56750"/>
                </a:cubicBezTo>
                <a:cubicBezTo>
                  <a:pt x="38192" y="56786"/>
                  <a:pt x="38007" y="56821"/>
                  <a:pt x="37822" y="56900"/>
                </a:cubicBezTo>
                <a:cubicBezTo>
                  <a:pt x="37531" y="56970"/>
                  <a:pt x="37232" y="57041"/>
                  <a:pt x="36942" y="57120"/>
                </a:cubicBezTo>
                <a:cubicBezTo>
                  <a:pt x="36906" y="56715"/>
                  <a:pt x="36871" y="56275"/>
                  <a:pt x="36792" y="55800"/>
                </a:cubicBezTo>
                <a:cubicBezTo>
                  <a:pt x="36757" y="55465"/>
                  <a:pt x="36721" y="55174"/>
                  <a:pt x="36651" y="54884"/>
                </a:cubicBezTo>
                <a:cubicBezTo>
                  <a:pt x="37047" y="54769"/>
                  <a:pt x="37487" y="54699"/>
                  <a:pt x="37857" y="54585"/>
                </a:cubicBezTo>
                <a:cubicBezTo>
                  <a:pt x="37972" y="54585"/>
                  <a:pt x="38077" y="54549"/>
                  <a:pt x="38192" y="54549"/>
                </a:cubicBezTo>
                <a:close/>
                <a:moveTo>
                  <a:pt x="25866" y="53924"/>
                </a:moveTo>
                <a:cubicBezTo>
                  <a:pt x="26121" y="54884"/>
                  <a:pt x="26377" y="55800"/>
                  <a:pt x="26597" y="56750"/>
                </a:cubicBezTo>
                <a:cubicBezTo>
                  <a:pt x="26342" y="56935"/>
                  <a:pt x="26042" y="57120"/>
                  <a:pt x="25787" y="57261"/>
                </a:cubicBezTo>
                <a:cubicBezTo>
                  <a:pt x="25567" y="56310"/>
                  <a:pt x="25347" y="55395"/>
                  <a:pt x="25091" y="54444"/>
                </a:cubicBezTo>
                <a:cubicBezTo>
                  <a:pt x="25347" y="54259"/>
                  <a:pt x="25602" y="54109"/>
                  <a:pt x="25866" y="53924"/>
                </a:cubicBezTo>
                <a:close/>
                <a:moveTo>
                  <a:pt x="30814" y="54769"/>
                </a:moveTo>
                <a:lnTo>
                  <a:pt x="31149" y="56530"/>
                </a:lnTo>
                <a:cubicBezTo>
                  <a:pt x="31034" y="56750"/>
                  <a:pt x="30928" y="57006"/>
                  <a:pt x="30814" y="57261"/>
                </a:cubicBezTo>
                <a:cubicBezTo>
                  <a:pt x="30744" y="56601"/>
                  <a:pt x="30594" y="55984"/>
                  <a:pt x="30488" y="55395"/>
                </a:cubicBezTo>
                <a:cubicBezTo>
                  <a:pt x="30594" y="55174"/>
                  <a:pt x="30708" y="54990"/>
                  <a:pt x="30814" y="54769"/>
                </a:cubicBezTo>
                <a:close/>
                <a:moveTo>
                  <a:pt x="13100" y="53264"/>
                </a:moveTo>
                <a:cubicBezTo>
                  <a:pt x="13241" y="54479"/>
                  <a:pt x="13391" y="55685"/>
                  <a:pt x="13576" y="56935"/>
                </a:cubicBezTo>
                <a:cubicBezTo>
                  <a:pt x="13276" y="57041"/>
                  <a:pt x="12986" y="57191"/>
                  <a:pt x="12695" y="57305"/>
                </a:cubicBezTo>
                <a:cubicBezTo>
                  <a:pt x="12546" y="56090"/>
                  <a:pt x="12396" y="54840"/>
                  <a:pt x="12255" y="53634"/>
                </a:cubicBezTo>
                <a:cubicBezTo>
                  <a:pt x="12546" y="53519"/>
                  <a:pt x="12801" y="53414"/>
                  <a:pt x="13100" y="53264"/>
                </a:cubicBezTo>
                <a:close/>
                <a:moveTo>
                  <a:pt x="20100" y="53669"/>
                </a:moveTo>
                <a:cubicBezTo>
                  <a:pt x="20364" y="54734"/>
                  <a:pt x="20584" y="55800"/>
                  <a:pt x="20804" y="56900"/>
                </a:cubicBezTo>
                <a:cubicBezTo>
                  <a:pt x="20689" y="56935"/>
                  <a:pt x="20619" y="57006"/>
                  <a:pt x="20540" y="57041"/>
                </a:cubicBezTo>
                <a:cubicBezTo>
                  <a:pt x="20364" y="57155"/>
                  <a:pt x="20144" y="57261"/>
                  <a:pt x="19959" y="57375"/>
                </a:cubicBezTo>
                <a:lnTo>
                  <a:pt x="19298" y="54074"/>
                </a:lnTo>
                <a:cubicBezTo>
                  <a:pt x="19589" y="53924"/>
                  <a:pt x="19844" y="53783"/>
                  <a:pt x="20100" y="53669"/>
                </a:cubicBezTo>
                <a:close/>
                <a:moveTo>
                  <a:pt x="29124" y="54479"/>
                </a:moveTo>
                <a:cubicBezTo>
                  <a:pt x="29344" y="55245"/>
                  <a:pt x="29529" y="55984"/>
                  <a:pt x="29678" y="56715"/>
                </a:cubicBezTo>
                <a:cubicBezTo>
                  <a:pt x="29564" y="56935"/>
                  <a:pt x="29423" y="57155"/>
                  <a:pt x="29273" y="57375"/>
                </a:cubicBezTo>
                <a:cubicBezTo>
                  <a:pt x="29124" y="56565"/>
                  <a:pt x="28904" y="55800"/>
                  <a:pt x="28727" y="55025"/>
                </a:cubicBezTo>
                <a:cubicBezTo>
                  <a:pt x="28868" y="54840"/>
                  <a:pt x="29018" y="54664"/>
                  <a:pt x="29124" y="54479"/>
                </a:cubicBezTo>
                <a:close/>
                <a:moveTo>
                  <a:pt x="36607" y="54884"/>
                </a:moveTo>
                <a:cubicBezTo>
                  <a:pt x="36651" y="55174"/>
                  <a:pt x="36686" y="55500"/>
                  <a:pt x="36721" y="55800"/>
                </a:cubicBezTo>
                <a:cubicBezTo>
                  <a:pt x="36792" y="56275"/>
                  <a:pt x="36827" y="56715"/>
                  <a:pt x="36906" y="57155"/>
                </a:cubicBezTo>
                <a:cubicBezTo>
                  <a:pt x="36431" y="57305"/>
                  <a:pt x="35991" y="57446"/>
                  <a:pt x="35506" y="57666"/>
                </a:cubicBezTo>
                <a:cubicBezTo>
                  <a:pt x="35436" y="57006"/>
                  <a:pt x="35366" y="56345"/>
                  <a:pt x="35251" y="55720"/>
                </a:cubicBezTo>
                <a:cubicBezTo>
                  <a:pt x="35251" y="55579"/>
                  <a:pt x="35216" y="55465"/>
                  <a:pt x="35216" y="55324"/>
                </a:cubicBezTo>
                <a:cubicBezTo>
                  <a:pt x="35656" y="55139"/>
                  <a:pt x="36132" y="55025"/>
                  <a:pt x="36607" y="54884"/>
                </a:cubicBezTo>
                <a:close/>
                <a:moveTo>
                  <a:pt x="12220" y="53669"/>
                </a:moveTo>
                <a:cubicBezTo>
                  <a:pt x="12361" y="54884"/>
                  <a:pt x="12511" y="56090"/>
                  <a:pt x="12660" y="57340"/>
                </a:cubicBezTo>
                <a:cubicBezTo>
                  <a:pt x="12361" y="57446"/>
                  <a:pt x="12070" y="57560"/>
                  <a:pt x="11815" y="57701"/>
                </a:cubicBezTo>
                <a:cubicBezTo>
                  <a:pt x="11665" y="56460"/>
                  <a:pt x="11516" y="55210"/>
                  <a:pt x="11375" y="53959"/>
                </a:cubicBezTo>
                <a:cubicBezTo>
                  <a:pt x="11665" y="53889"/>
                  <a:pt x="11921" y="53783"/>
                  <a:pt x="12220" y="53669"/>
                </a:cubicBezTo>
                <a:close/>
                <a:moveTo>
                  <a:pt x="25021" y="54479"/>
                </a:moveTo>
                <a:cubicBezTo>
                  <a:pt x="25276" y="55430"/>
                  <a:pt x="25496" y="56345"/>
                  <a:pt x="25716" y="57305"/>
                </a:cubicBezTo>
                <a:cubicBezTo>
                  <a:pt x="25426" y="57481"/>
                  <a:pt x="25127" y="57631"/>
                  <a:pt x="24836" y="57780"/>
                </a:cubicBezTo>
                <a:cubicBezTo>
                  <a:pt x="24651" y="56865"/>
                  <a:pt x="24431" y="55905"/>
                  <a:pt x="24211" y="54990"/>
                </a:cubicBezTo>
                <a:cubicBezTo>
                  <a:pt x="24466" y="54805"/>
                  <a:pt x="24766" y="54664"/>
                  <a:pt x="25021" y="54479"/>
                </a:cubicBezTo>
                <a:close/>
                <a:moveTo>
                  <a:pt x="32205" y="55025"/>
                </a:moveTo>
                <a:cubicBezTo>
                  <a:pt x="32249" y="55430"/>
                  <a:pt x="32319" y="55870"/>
                  <a:pt x="32355" y="56310"/>
                </a:cubicBezTo>
                <a:cubicBezTo>
                  <a:pt x="32390" y="56565"/>
                  <a:pt x="32425" y="56821"/>
                  <a:pt x="32469" y="57085"/>
                </a:cubicBezTo>
                <a:cubicBezTo>
                  <a:pt x="32249" y="57305"/>
                  <a:pt x="32099" y="57525"/>
                  <a:pt x="31914" y="57780"/>
                </a:cubicBezTo>
                <a:lnTo>
                  <a:pt x="31914" y="57596"/>
                </a:lnTo>
                <a:cubicBezTo>
                  <a:pt x="31844" y="56970"/>
                  <a:pt x="31765" y="56310"/>
                  <a:pt x="31694" y="55685"/>
                </a:cubicBezTo>
                <a:cubicBezTo>
                  <a:pt x="31844" y="55430"/>
                  <a:pt x="32029" y="55210"/>
                  <a:pt x="32205" y="55025"/>
                </a:cubicBezTo>
                <a:close/>
                <a:moveTo>
                  <a:pt x="19263" y="54109"/>
                </a:moveTo>
                <a:lnTo>
                  <a:pt x="19923" y="57411"/>
                </a:lnTo>
                <a:cubicBezTo>
                  <a:pt x="19624" y="57560"/>
                  <a:pt x="19334" y="57745"/>
                  <a:pt x="19078" y="57886"/>
                </a:cubicBezTo>
                <a:cubicBezTo>
                  <a:pt x="18858" y="56750"/>
                  <a:pt x="18673" y="55650"/>
                  <a:pt x="18453" y="54514"/>
                </a:cubicBezTo>
                <a:cubicBezTo>
                  <a:pt x="18709" y="54364"/>
                  <a:pt x="18964" y="54224"/>
                  <a:pt x="19263" y="54109"/>
                </a:cubicBezTo>
                <a:close/>
                <a:moveTo>
                  <a:pt x="44900" y="55984"/>
                </a:moveTo>
                <a:cubicBezTo>
                  <a:pt x="45455" y="55984"/>
                  <a:pt x="46036" y="55984"/>
                  <a:pt x="46591" y="56055"/>
                </a:cubicBezTo>
                <a:cubicBezTo>
                  <a:pt x="46511" y="56680"/>
                  <a:pt x="46335" y="57261"/>
                  <a:pt x="46115" y="57886"/>
                </a:cubicBezTo>
                <a:cubicBezTo>
                  <a:pt x="45596" y="57816"/>
                  <a:pt x="45085" y="57816"/>
                  <a:pt x="44531" y="57816"/>
                </a:cubicBezTo>
                <a:cubicBezTo>
                  <a:pt x="44715" y="57226"/>
                  <a:pt x="44830" y="56601"/>
                  <a:pt x="44900" y="55984"/>
                </a:cubicBezTo>
                <a:close/>
                <a:moveTo>
                  <a:pt x="44830" y="55984"/>
                </a:moveTo>
                <a:cubicBezTo>
                  <a:pt x="44795" y="56601"/>
                  <a:pt x="44645" y="57226"/>
                  <a:pt x="44495" y="57816"/>
                </a:cubicBezTo>
                <a:cubicBezTo>
                  <a:pt x="43985" y="57851"/>
                  <a:pt x="43474" y="57886"/>
                  <a:pt x="42955" y="57921"/>
                </a:cubicBezTo>
                <a:cubicBezTo>
                  <a:pt x="43104" y="57305"/>
                  <a:pt x="43210" y="56680"/>
                  <a:pt x="43254" y="56020"/>
                </a:cubicBezTo>
                <a:cubicBezTo>
                  <a:pt x="43765" y="55984"/>
                  <a:pt x="44310" y="55984"/>
                  <a:pt x="44830" y="55984"/>
                </a:cubicBezTo>
                <a:close/>
                <a:moveTo>
                  <a:pt x="11340" y="54004"/>
                </a:moveTo>
                <a:cubicBezTo>
                  <a:pt x="11480" y="55210"/>
                  <a:pt x="11595" y="56460"/>
                  <a:pt x="11736" y="57701"/>
                </a:cubicBezTo>
                <a:cubicBezTo>
                  <a:pt x="11665" y="57745"/>
                  <a:pt x="11595" y="57780"/>
                  <a:pt x="11516" y="57816"/>
                </a:cubicBezTo>
                <a:cubicBezTo>
                  <a:pt x="11296" y="57886"/>
                  <a:pt x="11120" y="57965"/>
                  <a:pt x="10899" y="58036"/>
                </a:cubicBezTo>
                <a:cubicBezTo>
                  <a:pt x="10750" y="56750"/>
                  <a:pt x="10600" y="55500"/>
                  <a:pt x="10494" y="54259"/>
                </a:cubicBezTo>
                <a:cubicBezTo>
                  <a:pt x="10679" y="54180"/>
                  <a:pt x="10899" y="54144"/>
                  <a:pt x="11075" y="54074"/>
                </a:cubicBezTo>
                <a:cubicBezTo>
                  <a:pt x="11190" y="54039"/>
                  <a:pt x="11260" y="54004"/>
                  <a:pt x="11340" y="54004"/>
                </a:cubicBezTo>
                <a:close/>
                <a:moveTo>
                  <a:pt x="30444" y="55465"/>
                </a:moveTo>
                <a:cubicBezTo>
                  <a:pt x="30559" y="56090"/>
                  <a:pt x="30664" y="56715"/>
                  <a:pt x="30779" y="57375"/>
                </a:cubicBezTo>
                <a:cubicBezTo>
                  <a:pt x="30708" y="57560"/>
                  <a:pt x="30629" y="57745"/>
                  <a:pt x="30559" y="57886"/>
                </a:cubicBezTo>
                <a:cubicBezTo>
                  <a:pt x="30559" y="57965"/>
                  <a:pt x="30523" y="58036"/>
                  <a:pt x="30523" y="58071"/>
                </a:cubicBezTo>
                <a:cubicBezTo>
                  <a:pt x="30409" y="57375"/>
                  <a:pt x="30268" y="56715"/>
                  <a:pt x="30118" y="56020"/>
                </a:cubicBezTo>
                <a:cubicBezTo>
                  <a:pt x="30154" y="55984"/>
                  <a:pt x="30189" y="55905"/>
                  <a:pt x="30224" y="55870"/>
                </a:cubicBezTo>
                <a:cubicBezTo>
                  <a:pt x="30303" y="55720"/>
                  <a:pt x="30374" y="55579"/>
                  <a:pt x="30444" y="55465"/>
                </a:cubicBezTo>
                <a:close/>
                <a:moveTo>
                  <a:pt x="46626" y="56055"/>
                </a:moveTo>
                <a:cubicBezTo>
                  <a:pt x="47136" y="56125"/>
                  <a:pt x="47656" y="56204"/>
                  <a:pt x="48131" y="56310"/>
                </a:cubicBezTo>
                <a:cubicBezTo>
                  <a:pt x="48017" y="56970"/>
                  <a:pt x="47832" y="57560"/>
                  <a:pt x="47577" y="58071"/>
                </a:cubicBezTo>
                <a:cubicBezTo>
                  <a:pt x="47101" y="58000"/>
                  <a:pt x="46661" y="57921"/>
                  <a:pt x="46186" y="57886"/>
                </a:cubicBezTo>
                <a:cubicBezTo>
                  <a:pt x="46406" y="57305"/>
                  <a:pt x="46555" y="56680"/>
                  <a:pt x="46626" y="56055"/>
                </a:cubicBezTo>
                <a:close/>
                <a:moveTo>
                  <a:pt x="28683" y="55060"/>
                </a:moveTo>
                <a:cubicBezTo>
                  <a:pt x="28868" y="55835"/>
                  <a:pt x="29088" y="56645"/>
                  <a:pt x="29238" y="57446"/>
                </a:cubicBezTo>
                <a:cubicBezTo>
                  <a:pt x="29088" y="57666"/>
                  <a:pt x="28904" y="57921"/>
                  <a:pt x="28683" y="58141"/>
                </a:cubicBezTo>
                <a:cubicBezTo>
                  <a:pt x="28543" y="57305"/>
                  <a:pt x="28322" y="56495"/>
                  <a:pt x="28138" y="55650"/>
                </a:cubicBezTo>
                <a:cubicBezTo>
                  <a:pt x="28322" y="55465"/>
                  <a:pt x="28507" y="55280"/>
                  <a:pt x="28683" y="55060"/>
                </a:cubicBezTo>
                <a:close/>
                <a:moveTo>
                  <a:pt x="43175" y="56020"/>
                </a:moveTo>
                <a:lnTo>
                  <a:pt x="43175" y="56020"/>
                </a:lnTo>
                <a:cubicBezTo>
                  <a:pt x="43139" y="56680"/>
                  <a:pt x="43069" y="57340"/>
                  <a:pt x="42919" y="57921"/>
                </a:cubicBezTo>
                <a:cubicBezTo>
                  <a:pt x="42444" y="58000"/>
                  <a:pt x="41969" y="58071"/>
                  <a:pt x="41528" y="58141"/>
                </a:cubicBezTo>
                <a:cubicBezTo>
                  <a:pt x="41634" y="57525"/>
                  <a:pt x="41669" y="56865"/>
                  <a:pt x="41713" y="56160"/>
                </a:cubicBezTo>
                <a:cubicBezTo>
                  <a:pt x="42189" y="56125"/>
                  <a:pt x="42664" y="56055"/>
                  <a:pt x="43175" y="56020"/>
                </a:cubicBezTo>
                <a:close/>
                <a:moveTo>
                  <a:pt x="18383" y="54549"/>
                </a:moveTo>
                <a:cubicBezTo>
                  <a:pt x="18603" y="55685"/>
                  <a:pt x="18823" y="56786"/>
                  <a:pt x="18999" y="57921"/>
                </a:cubicBezTo>
                <a:cubicBezTo>
                  <a:pt x="18779" y="58036"/>
                  <a:pt x="18559" y="58185"/>
                  <a:pt x="18339" y="58291"/>
                </a:cubicBezTo>
                <a:cubicBezTo>
                  <a:pt x="18163" y="57155"/>
                  <a:pt x="17943" y="55984"/>
                  <a:pt x="17758" y="54884"/>
                </a:cubicBezTo>
                <a:cubicBezTo>
                  <a:pt x="17978" y="54769"/>
                  <a:pt x="18163" y="54664"/>
                  <a:pt x="18383" y="54549"/>
                </a:cubicBezTo>
                <a:close/>
                <a:moveTo>
                  <a:pt x="24141" y="55025"/>
                </a:moveTo>
                <a:cubicBezTo>
                  <a:pt x="24396" y="55940"/>
                  <a:pt x="24581" y="56900"/>
                  <a:pt x="24801" y="57816"/>
                </a:cubicBezTo>
                <a:cubicBezTo>
                  <a:pt x="24651" y="57921"/>
                  <a:pt x="24466" y="58000"/>
                  <a:pt x="24325" y="58106"/>
                </a:cubicBezTo>
                <a:cubicBezTo>
                  <a:pt x="24176" y="58141"/>
                  <a:pt x="24061" y="58221"/>
                  <a:pt x="23956" y="58291"/>
                </a:cubicBezTo>
                <a:cubicBezTo>
                  <a:pt x="23736" y="57375"/>
                  <a:pt x="23551" y="56425"/>
                  <a:pt x="23331" y="55500"/>
                </a:cubicBezTo>
                <a:cubicBezTo>
                  <a:pt x="23586" y="55359"/>
                  <a:pt x="23885" y="55174"/>
                  <a:pt x="24141" y="55025"/>
                </a:cubicBezTo>
                <a:close/>
                <a:moveTo>
                  <a:pt x="10415" y="54259"/>
                </a:moveTo>
                <a:cubicBezTo>
                  <a:pt x="10565" y="55500"/>
                  <a:pt x="10715" y="56786"/>
                  <a:pt x="10820" y="58036"/>
                </a:cubicBezTo>
                <a:cubicBezTo>
                  <a:pt x="10530" y="58141"/>
                  <a:pt x="10274" y="58256"/>
                  <a:pt x="9975" y="58326"/>
                </a:cubicBezTo>
                <a:cubicBezTo>
                  <a:pt x="9834" y="57041"/>
                  <a:pt x="9720" y="55764"/>
                  <a:pt x="9579" y="54479"/>
                </a:cubicBezTo>
                <a:cubicBezTo>
                  <a:pt x="9869" y="54400"/>
                  <a:pt x="10160" y="54329"/>
                  <a:pt x="10415" y="54259"/>
                </a:cubicBezTo>
                <a:close/>
                <a:moveTo>
                  <a:pt x="35146" y="55359"/>
                </a:moveTo>
                <a:cubicBezTo>
                  <a:pt x="35181" y="55465"/>
                  <a:pt x="35181" y="55615"/>
                  <a:pt x="35216" y="55720"/>
                </a:cubicBezTo>
                <a:cubicBezTo>
                  <a:pt x="35286" y="56381"/>
                  <a:pt x="35401" y="57006"/>
                  <a:pt x="35471" y="57666"/>
                </a:cubicBezTo>
                <a:cubicBezTo>
                  <a:pt x="35066" y="57851"/>
                  <a:pt x="34670" y="58071"/>
                  <a:pt x="34265" y="58326"/>
                </a:cubicBezTo>
                <a:cubicBezTo>
                  <a:pt x="34186" y="57560"/>
                  <a:pt x="34080" y="56786"/>
                  <a:pt x="33966" y="56055"/>
                </a:cubicBezTo>
                <a:lnTo>
                  <a:pt x="33966" y="56020"/>
                </a:lnTo>
                <a:lnTo>
                  <a:pt x="33966" y="55940"/>
                </a:lnTo>
                <a:cubicBezTo>
                  <a:pt x="34336" y="55685"/>
                  <a:pt x="34741" y="55500"/>
                  <a:pt x="35146" y="55359"/>
                </a:cubicBezTo>
                <a:close/>
                <a:moveTo>
                  <a:pt x="48202" y="56310"/>
                </a:moveTo>
                <a:cubicBezTo>
                  <a:pt x="48607" y="56425"/>
                  <a:pt x="49012" y="56530"/>
                  <a:pt x="49373" y="56645"/>
                </a:cubicBezTo>
                <a:cubicBezTo>
                  <a:pt x="49302" y="57340"/>
                  <a:pt x="49082" y="57921"/>
                  <a:pt x="48827" y="58441"/>
                </a:cubicBezTo>
                <a:cubicBezTo>
                  <a:pt x="48457" y="58291"/>
                  <a:pt x="48052" y="58185"/>
                  <a:pt x="47612" y="58106"/>
                </a:cubicBezTo>
                <a:cubicBezTo>
                  <a:pt x="47876" y="57560"/>
                  <a:pt x="48096" y="56970"/>
                  <a:pt x="48202" y="56310"/>
                </a:cubicBezTo>
                <a:close/>
                <a:moveTo>
                  <a:pt x="41634" y="56204"/>
                </a:moveTo>
                <a:cubicBezTo>
                  <a:pt x="41634" y="56865"/>
                  <a:pt x="41564" y="57525"/>
                  <a:pt x="41449" y="58141"/>
                </a:cubicBezTo>
                <a:cubicBezTo>
                  <a:pt x="40939" y="58256"/>
                  <a:pt x="40463" y="58361"/>
                  <a:pt x="39988" y="58476"/>
                </a:cubicBezTo>
                <a:cubicBezTo>
                  <a:pt x="40058" y="57816"/>
                  <a:pt x="40093" y="57120"/>
                  <a:pt x="40093" y="56460"/>
                </a:cubicBezTo>
                <a:cubicBezTo>
                  <a:pt x="40569" y="56345"/>
                  <a:pt x="41088" y="56275"/>
                  <a:pt x="41634" y="56204"/>
                </a:cubicBezTo>
                <a:close/>
                <a:moveTo>
                  <a:pt x="9535" y="54479"/>
                </a:moveTo>
                <a:cubicBezTo>
                  <a:pt x="9649" y="55764"/>
                  <a:pt x="9799" y="57041"/>
                  <a:pt x="9905" y="58361"/>
                </a:cubicBezTo>
                <a:cubicBezTo>
                  <a:pt x="9614" y="58441"/>
                  <a:pt x="9359" y="58511"/>
                  <a:pt x="9059" y="58582"/>
                </a:cubicBezTo>
                <a:cubicBezTo>
                  <a:pt x="8954" y="57305"/>
                  <a:pt x="8804" y="55984"/>
                  <a:pt x="8698" y="54664"/>
                </a:cubicBezTo>
                <a:cubicBezTo>
                  <a:pt x="8989" y="54620"/>
                  <a:pt x="9244" y="54549"/>
                  <a:pt x="9535" y="54479"/>
                </a:cubicBezTo>
                <a:close/>
                <a:moveTo>
                  <a:pt x="31624" y="55720"/>
                </a:moveTo>
                <a:cubicBezTo>
                  <a:pt x="31730" y="56381"/>
                  <a:pt x="31765" y="57006"/>
                  <a:pt x="31844" y="57596"/>
                </a:cubicBezTo>
                <a:cubicBezTo>
                  <a:pt x="31844" y="57701"/>
                  <a:pt x="31844" y="57780"/>
                  <a:pt x="31879" y="57851"/>
                </a:cubicBezTo>
                <a:cubicBezTo>
                  <a:pt x="31765" y="58036"/>
                  <a:pt x="31659" y="58256"/>
                  <a:pt x="31545" y="58441"/>
                </a:cubicBezTo>
                <a:cubicBezTo>
                  <a:pt x="31509" y="58511"/>
                  <a:pt x="31474" y="58546"/>
                  <a:pt x="31474" y="58626"/>
                </a:cubicBezTo>
                <a:cubicBezTo>
                  <a:pt x="31404" y="57921"/>
                  <a:pt x="31289" y="57226"/>
                  <a:pt x="31184" y="56530"/>
                </a:cubicBezTo>
                <a:cubicBezTo>
                  <a:pt x="31219" y="56530"/>
                  <a:pt x="31219" y="56530"/>
                  <a:pt x="31219" y="56495"/>
                </a:cubicBezTo>
                <a:cubicBezTo>
                  <a:pt x="31325" y="56240"/>
                  <a:pt x="31474" y="55984"/>
                  <a:pt x="31624" y="55720"/>
                </a:cubicBezTo>
                <a:close/>
                <a:moveTo>
                  <a:pt x="17722" y="54884"/>
                </a:moveTo>
                <a:cubicBezTo>
                  <a:pt x="17899" y="56020"/>
                  <a:pt x="18083" y="57191"/>
                  <a:pt x="18268" y="58326"/>
                </a:cubicBezTo>
                <a:cubicBezTo>
                  <a:pt x="18083" y="58441"/>
                  <a:pt x="17863" y="58546"/>
                  <a:pt x="17678" y="58661"/>
                </a:cubicBezTo>
                <a:cubicBezTo>
                  <a:pt x="17502" y="57525"/>
                  <a:pt x="17353" y="56345"/>
                  <a:pt x="17133" y="55174"/>
                </a:cubicBezTo>
                <a:cubicBezTo>
                  <a:pt x="17168" y="55174"/>
                  <a:pt x="17203" y="55174"/>
                  <a:pt x="17203" y="55139"/>
                </a:cubicBezTo>
                <a:cubicBezTo>
                  <a:pt x="17388" y="55060"/>
                  <a:pt x="17538" y="54990"/>
                  <a:pt x="17722" y="54884"/>
                </a:cubicBezTo>
                <a:close/>
                <a:moveTo>
                  <a:pt x="28067" y="55685"/>
                </a:moveTo>
                <a:cubicBezTo>
                  <a:pt x="28287" y="56530"/>
                  <a:pt x="28463" y="57375"/>
                  <a:pt x="28648" y="58221"/>
                </a:cubicBezTo>
                <a:cubicBezTo>
                  <a:pt x="28463" y="58405"/>
                  <a:pt x="28243" y="58626"/>
                  <a:pt x="28023" y="58802"/>
                </a:cubicBezTo>
                <a:cubicBezTo>
                  <a:pt x="27882" y="57921"/>
                  <a:pt x="27697" y="57085"/>
                  <a:pt x="27477" y="56204"/>
                </a:cubicBezTo>
                <a:cubicBezTo>
                  <a:pt x="27512" y="56160"/>
                  <a:pt x="27583" y="56125"/>
                  <a:pt x="27662" y="56055"/>
                </a:cubicBezTo>
                <a:cubicBezTo>
                  <a:pt x="27803" y="55940"/>
                  <a:pt x="27953" y="55835"/>
                  <a:pt x="28067" y="55685"/>
                </a:cubicBezTo>
                <a:close/>
                <a:moveTo>
                  <a:pt x="8654" y="54699"/>
                </a:moveTo>
                <a:cubicBezTo>
                  <a:pt x="8769" y="55984"/>
                  <a:pt x="8875" y="57305"/>
                  <a:pt x="8989" y="58626"/>
                </a:cubicBezTo>
                <a:cubicBezTo>
                  <a:pt x="8698" y="58696"/>
                  <a:pt x="8399" y="58766"/>
                  <a:pt x="8109" y="58846"/>
                </a:cubicBezTo>
                <a:cubicBezTo>
                  <a:pt x="7994" y="57525"/>
                  <a:pt x="7888" y="56160"/>
                  <a:pt x="7774" y="54840"/>
                </a:cubicBezTo>
                <a:cubicBezTo>
                  <a:pt x="8073" y="54805"/>
                  <a:pt x="8364" y="54734"/>
                  <a:pt x="8654" y="54699"/>
                </a:cubicBezTo>
                <a:close/>
                <a:moveTo>
                  <a:pt x="23260" y="55544"/>
                </a:moveTo>
                <a:cubicBezTo>
                  <a:pt x="23480" y="56460"/>
                  <a:pt x="23700" y="57411"/>
                  <a:pt x="23885" y="58326"/>
                </a:cubicBezTo>
                <a:cubicBezTo>
                  <a:pt x="23586" y="58511"/>
                  <a:pt x="23295" y="58661"/>
                  <a:pt x="23005" y="58846"/>
                </a:cubicBezTo>
                <a:cubicBezTo>
                  <a:pt x="22820" y="57886"/>
                  <a:pt x="22635" y="56970"/>
                  <a:pt x="22415" y="56055"/>
                </a:cubicBezTo>
                <a:cubicBezTo>
                  <a:pt x="22706" y="55870"/>
                  <a:pt x="22961" y="55720"/>
                  <a:pt x="23260" y="55544"/>
                </a:cubicBezTo>
                <a:close/>
                <a:moveTo>
                  <a:pt x="40023" y="56460"/>
                </a:moveTo>
                <a:cubicBezTo>
                  <a:pt x="40023" y="57155"/>
                  <a:pt x="40023" y="57816"/>
                  <a:pt x="39908" y="58476"/>
                </a:cubicBezTo>
                <a:cubicBezTo>
                  <a:pt x="39398" y="58626"/>
                  <a:pt x="38922" y="58731"/>
                  <a:pt x="38482" y="58881"/>
                </a:cubicBezTo>
                <a:cubicBezTo>
                  <a:pt x="38517" y="58221"/>
                  <a:pt x="38517" y="57525"/>
                  <a:pt x="38482" y="56786"/>
                </a:cubicBezTo>
                <a:cubicBezTo>
                  <a:pt x="38958" y="56680"/>
                  <a:pt x="39468" y="56565"/>
                  <a:pt x="40023" y="56460"/>
                </a:cubicBezTo>
                <a:close/>
                <a:moveTo>
                  <a:pt x="33895" y="55940"/>
                </a:moveTo>
                <a:lnTo>
                  <a:pt x="33895" y="56055"/>
                </a:lnTo>
                <a:lnTo>
                  <a:pt x="33931" y="56055"/>
                </a:lnTo>
                <a:cubicBezTo>
                  <a:pt x="34010" y="56821"/>
                  <a:pt x="34115" y="57596"/>
                  <a:pt x="34230" y="58361"/>
                </a:cubicBezTo>
                <a:cubicBezTo>
                  <a:pt x="33931" y="58546"/>
                  <a:pt x="33675" y="58731"/>
                  <a:pt x="33420" y="58951"/>
                </a:cubicBezTo>
                <a:cubicBezTo>
                  <a:pt x="33349" y="58361"/>
                  <a:pt x="33270" y="57780"/>
                  <a:pt x="33200" y="57191"/>
                </a:cubicBezTo>
                <a:cubicBezTo>
                  <a:pt x="33165" y="56970"/>
                  <a:pt x="33129" y="56750"/>
                  <a:pt x="33085" y="56530"/>
                </a:cubicBezTo>
                <a:cubicBezTo>
                  <a:pt x="33349" y="56310"/>
                  <a:pt x="33640" y="56125"/>
                  <a:pt x="33895" y="55940"/>
                </a:cubicBezTo>
                <a:close/>
                <a:moveTo>
                  <a:pt x="30083" y="56090"/>
                </a:moveTo>
                <a:cubicBezTo>
                  <a:pt x="30224" y="56786"/>
                  <a:pt x="30374" y="57481"/>
                  <a:pt x="30444" y="58185"/>
                </a:cubicBezTo>
                <a:cubicBezTo>
                  <a:pt x="30374" y="58441"/>
                  <a:pt x="30268" y="58731"/>
                  <a:pt x="30154" y="58987"/>
                </a:cubicBezTo>
                <a:cubicBezTo>
                  <a:pt x="30048" y="58221"/>
                  <a:pt x="29898" y="57481"/>
                  <a:pt x="29749" y="56715"/>
                </a:cubicBezTo>
                <a:cubicBezTo>
                  <a:pt x="29863" y="56530"/>
                  <a:pt x="29969" y="56310"/>
                  <a:pt x="30083" y="56090"/>
                </a:cubicBezTo>
                <a:close/>
                <a:moveTo>
                  <a:pt x="7739" y="54840"/>
                </a:moveTo>
                <a:cubicBezTo>
                  <a:pt x="7853" y="56160"/>
                  <a:pt x="7959" y="57525"/>
                  <a:pt x="8073" y="58846"/>
                </a:cubicBezTo>
                <a:cubicBezTo>
                  <a:pt x="7739" y="58916"/>
                  <a:pt x="7448" y="58987"/>
                  <a:pt x="7114" y="59066"/>
                </a:cubicBezTo>
                <a:cubicBezTo>
                  <a:pt x="7043" y="57701"/>
                  <a:pt x="6938" y="56345"/>
                  <a:pt x="6858" y="54990"/>
                </a:cubicBezTo>
                <a:cubicBezTo>
                  <a:pt x="7158" y="54954"/>
                  <a:pt x="7448" y="54884"/>
                  <a:pt x="7739" y="54840"/>
                </a:cubicBezTo>
                <a:close/>
                <a:moveTo>
                  <a:pt x="17097" y="55210"/>
                </a:moveTo>
                <a:cubicBezTo>
                  <a:pt x="17282" y="56381"/>
                  <a:pt x="17458" y="57560"/>
                  <a:pt x="17643" y="58696"/>
                </a:cubicBezTo>
                <a:cubicBezTo>
                  <a:pt x="17353" y="58846"/>
                  <a:pt x="17062" y="59022"/>
                  <a:pt x="16763" y="59171"/>
                </a:cubicBezTo>
                <a:cubicBezTo>
                  <a:pt x="16622" y="58000"/>
                  <a:pt x="16437" y="56821"/>
                  <a:pt x="16252" y="55650"/>
                </a:cubicBezTo>
                <a:cubicBezTo>
                  <a:pt x="16543" y="55500"/>
                  <a:pt x="16798" y="55359"/>
                  <a:pt x="17097" y="55210"/>
                </a:cubicBezTo>
                <a:close/>
                <a:moveTo>
                  <a:pt x="6788" y="54990"/>
                </a:moveTo>
                <a:cubicBezTo>
                  <a:pt x="6894" y="56345"/>
                  <a:pt x="6973" y="57701"/>
                  <a:pt x="7078" y="59066"/>
                </a:cubicBezTo>
                <a:cubicBezTo>
                  <a:pt x="6788" y="59136"/>
                  <a:pt x="6453" y="59171"/>
                  <a:pt x="6163" y="59242"/>
                </a:cubicBezTo>
                <a:cubicBezTo>
                  <a:pt x="6092" y="57851"/>
                  <a:pt x="5978" y="56460"/>
                  <a:pt x="5908" y="55104"/>
                </a:cubicBezTo>
                <a:cubicBezTo>
                  <a:pt x="6198" y="55060"/>
                  <a:pt x="6497" y="55025"/>
                  <a:pt x="6788" y="54990"/>
                </a:cubicBezTo>
                <a:close/>
                <a:moveTo>
                  <a:pt x="22345" y="56055"/>
                </a:moveTo>
                <a:cubicBezTo>
                  <a:pt x="22565" y="57006"/>
                  <a:pt x="22785" y="57921"/>
                  <a:pt x="22961" y="58881"/>
                </a:cubicBezTo>
                <a:cubicBezTo>
                  <a:pt x="22890" y="58916"/>
                  <a:pt x="22820" y="58951"/>
                  <a:pt x="22741" y="58987"/>
                </a:cubicBezTo>
                <a:cubicBezTo>
                  <a:pt x="22565" y="59101"/>
                  <a:pt x="22380" y="59207"/>
                  <a:pt x="22230" y="59321"/>
                </a:cubicBezTo>
                <a:cubicBezTo>
                  <a:pt x="22045" y="58361"/>
                  <a:pt x="21860" y="57411"/>
                  <a:pt x="21684" y="56460"/>
                </a:cubicBezTo>
                <a:cubicBezTo>
                  <a:pt x="21825" y="56381"/>
                  <a:pt x="21975" y="56310"/>
                  <a:pt x="22124" y="56204"/>
                </a:cubicBezTo>
                <a:cubicBezTo>
                  <a:pt x="22195" y="56160"/>
                  <a:pt x="22265" y="56125"/>
                  <a:pt x="22345" y="56055"/>
                </a:cubicBezTo>
                <a:close/>
                <a:moveTo>
                  <a:pt x="38412" y="56786"/>
                </a:moveTo>
                <a:cubicBezTo>
                  <a:pt x="38447" y="57525"/>
                  <a:pt x="38447" y="58221"/>
                  <a:pt x="38412" y="58881"/>
                </a:cubicBezTo>
                <a:cubicBezTo>
                  <a:pt x="38042" y="59022"/>
                  <a:pt x="37672" y="59136"/>
                  <a:pt x="37382" y="59207"/>
                </a:cubicBezTo>
                <a:cubicBezTo>
                  <a:pt x="37267" y="59286"/>
                  <a:pt x="37162" y="59321"/>
                  <a:pt x="37047" y="59356"/>
                </a:cubicBezTo>
                <a:cubicBezTo>
                  <a:pt x="37047" y="58661"/>
                  <a:pt x="37012" y="57965"/>
                  <a:pt x="36942" y="57191"/>
                </a:cubicBezTo>
                <a:cubicBezTo>
                  <a:pt x="37232" y="57120"/>
                  <a:pt x="37531" y="57006"/>
                  <a:pt x="37822" y="56935"/>
                </a:cubicBezTo>
                <a:cubicBezTo>
                  <a:pt x="38007" y="56900"/>
                  <a:pt x="38192" y="56865"/>
                  <a:pt x="38412" y="56786"/>
                </a:cubicBezTo>
                <a:close/>
                <a:moveTo>
                  <a:pt x="5837" y="55104"/>
                </a:moveTo>
                <a:cubicBezTo>
                  <a:pt x="5943" y="56495"/>
                  <a:pt x="6013" y="57851"/>
                  <a:pt x="6092" y="59242"/>
                </a:cubicBezTo>
                <a:cubicBezTo>
                  <a:pt x="5793" y="59286"/>
                  <a:pt x="5503" y="59356"/>
                  <a:pt x="5177" y="59392"/>
                </a:cubicBezTo>
                <a:cubicBezTo>
                  <a:pt x="5098" y="58000"/>
                  <a:pt x="5027" y="56565"/>
                  <a:pt x="4957" y="55174"/>
                </a:cubicBezTo>
                <a:cubicBezTo>
                  <a:pt x="5247" y="55174"/>
                  <a:pt x="5538" y="55139"/>
                  <a:pt x="5837" y="55104"/>
                </a:cubicBezTo>
                <a:close/>
                <a:moveTo>
                  <a:pt x="27407" y="56240"/>
                </a:moveTo>
                <a:cubicBezTo>
                  <a:pt x="27627" y="57120"/>
                  <a:pt x="27803" y="57965"/>
                  <a:pt x="27988" y="58846"/>
                </a:cubicBezTo>
                <a:cubicBezTo>
                  <a:pt x="27733" y="59022"/>
                  <a:pt x="27477" y="59242"/>
                  <a:pt x="27222" y="59427"/>
                </a:cubicBezTo>
                <a:cubicBezTo>
                  <a:pt x="27037" y="58546"/>
                  <a:pt x="26852" y="57666"/>
                  <a:pt x="26667" y="56786"/>
                </a:cubicBezTo>
                <a:cubicBezTo>
                  <a:pt x="26923" y="56601"/>
                  <a:pt x="27187" y="56425"/>
                  <a:pt x="27407" y="56240"/>
                </a:cubicBezTo>
                <a:close/>
                <a:moveTo>
                  <a:pt x="31149" y="56645"/>
                </a:moveTo>
                <a:cubicBezTo>
                  <a:pt x="31254" y="57305"/>
                  <a:pt x="31369" y="58000"/>
                  <a:pt x="31439" y="58731"/>
                </a:cubicBezTo>
                <a:cubicBezTo>
                  <a:pt x="31289" y="58987"/>
                  <a:pt x="31184" y="59242"/>
                  <a:pt x="31104" y="59506"/>
                </a:cubicBezTo>
                <a:cubicBezTo>
                  <a:pt x="31034" y="58766"/>
                  <a:pt x="30964" y="58036"/>
                  <a:pt x="30849" y="57375"/>
                </a:cubicBezTo>
                <a:cubicBezTo>
                  <a:pt x="30928" y="57120"/>
                  <a:pt x="31034" y="56865"/>
                  <a:pt x="31149" y="56645"/>
                </a:cubicBezTo>
                <a:close/>
                <a:moveTo>
                  <a:pt x="4913" y="55174"/>
                </a:moveTo>
                <a:cubicBezTo>
                  <a:pt x="4992" y="56601"/>
                  <a:pt x="5062" y="58000"/>
                  <a:pt x="5133" y="59392"/>
                </a:cubicBezTo>
                <a:cubicBezTo>
                  <a:pt x="4807" y="59427"/>
                  <a:pt x="4517" y="59506"/>
                  <a:pt x="4182" y="59541"/>
                </a:cubicBezTo>
                <a:cubicBezTo>
                  <a:pt x="4147" y="58106"/>
                  <a:pt x="4076" y="56680"/>
                  <a:pt x="3997" y="55245"/>
                </a:cubicBezTo>
                <a:cubicBezTo>
                  <a:pt x="4296" y="55245"/>
                  <a:pt x="4622" y="55210"/>
                  <a:pt x="4913" y="55174"/>
                </a:cubicBezTo>
                <a:close/>
                <a:moveTo>
                  <a:pt x="33050" y="56565"/>
                </a:moveTo>
                <a:cubicBezTo>
                  <a:pt x="33085" y="56786"/>
                  <a:pt x="33085" y="56970"/>
                  <a:pt x="33129" y="57191"/>
                </a:cubicBezTo>
                <a:cubicBezTo>
                  <a:pt x="33200" y="57780"/>
                  <a:pt x="33305" y="58405"/>
                  <a:pt x="33385" y="59022"/>
                </a:cubicBezTo>
                <a:cubicBezTo>
                  <a:pt x="33165" y="59207"/>
                  <a:pt x="32980" y="59392"/>
                  <a:pt x="32795" y="59576"/>
                </a:cubicBezTo>
                <a:cubicBezTo>
                  <a:pt x="32724" y="58766"/>
                  <a:pt x="32610" y="57965"/>
                  <a:pt x="32540" y="57191"/>
                </a:cubicBezTo>
                <a:cubicBezTo>
                  <a:pt x="32540" y="57155"/>
                  <a:pt x="32504" y="57120"/>
                  <a:pt x="32504" y="57085"/>
                </a:cubicBezTo>
                <a:cubicBezTo>
                  <a:pt x="32689" y="56900"/>
                  <a:pt x="32865" y="56750"/>
                  <a:pt x="33050" y="56565"/>
                </a:cubicBezTo>
                <a:close/>
                <a:moveTo>
                  <a:pt x="44992" y="57871"/>
                </a:moveTo>
                <a:cubicBezTo>
                  <a:pt x="45367" y="57871"/>
                  <a:pt x="45748" y="57896"/>
                  <a:pt x="46115" y="57921"/>
                </a:cubicBezTo>
                <a:cubicBezTo>
                  <a:pt x="45895" y="58476"/>
                  <a:pt x="45631" y="59022"/>
                  <a:pt x="45305" y="59541"/>
                </a:cubicBezTo>
                <a:cubicBezTo>
                  <a:pt x="44795" y="59541"/>
                  <a:pt x="44310" y="59541"/>
                  <a:pt x="43835" y="59576"/>
                </a:cubicBezTo>
                <a:cubicBezTo>
                  <a:pt x="44134" y="59022"/>
                  <a:pt x="44354" y="58476"/>
                  <a:pt x="44531" y="57886"/>
                </a:cubicBezTo>
                <a:cubicBezTo>
                  <a:pt x="44683" y="57876"/>
                  <a:pt x="44837" y="57871"/>
                  <a:pt x="44992" y="57871"/>
                </a:cubicBezTo>
                <a:close/>
                <a:moveTo>
                  <a:pt x="3962" y="55245"/>
                </a:moveTo>
                <a:cubicBezTo>
                  <a:pt x="3997" y="56680"/>
                  <a:pt x="4076" y="58106"/>
                  <a:pt x="4147" y="59541"/>
                </a:cubicBezTo>
                <a:cubicBezTo>
                  <a:pt x="3856" y="59576"/>
                  <a:pt x="3522" y="59612"/>
                  <a:pt x="3231" y="59612"/>
                </a:cubicBezTo>
                <a:cubicBezTo>
                  <a:pt x="3152" y="58185"/>
                  <a:pt x="3117" y="56715"/>
                  <a:pt x="3081" y="55280"/>
                </a:cubicBezTo>
                <a:cubicBezTo>
                  <a:pt x="3372" y="55280"/>
                  <a:pt x="3671" y="55280"/>
                  <a:pt x="3962" y="55245"/>
                </a:cubicBezTo>
                <a:close/>
                <a:moveTo>
                  <a:pt x="16217" y="55685"/>
                </a:moveTo>
                <a:cubicBezTo>
                  <a:pt x="16402" y="56821"/>
                  <a:pt x="16543" y="58000"/>
                  <a:pt x="16728" y="59207"/>
                </a:cubicBezTo>
                <a:cubicBezTo>
                  <a:pt x="16437" y="59356"/>
                  <a:pt x="16182" y="59506"/>
                  <a:pt x="15882" y="59647"/>
                </a:cubicBezTo>
                <a:cubicBezTo>
                  <a:pt x="15742" y="58441"/>
                  <a:pt x="15557" y="57261"/>
                  <a:pt x="15407" y="56090"/>
                </a:cubicBezTo>
                <a:cubicBezTo>
                  <a:pt x="15662" y="55940"/>
                  <a:pt x="15962" y="55835"/>
                  <a:pt x="16217" y="55685"/>
                </a:cubicBezTo>
                <a:close/>
                <a:moveTo>
                  <a:pt x="46186" y="57921"/>
                </a:moveTo>
                <a:cubicBezTo>
                  <a:pt x="46626" y="57965"/>
                  <a:pt x="47101" y="58036"/>
                  <a:pt x="47541" y="58141"/>
                </a:cubicBezTo>
                <a:cubicBezTo>
                  <a:pt x="47251" y="58731"/>
                  <a:pt x="46881" y="59207"/>
                  <a:pt x="46476" y="59682"/>
                </a:cubicBezTo>
                <a:cubicBezTo>
                  <a:pt x="46115" y="59612"/>
                  <a:pt x="45745" y="59576"/>
                  <a:pt x="45340" y="59541"/>
                </a:cubicBezTo>
                <a:cubicBezTo>
                  <a:pt x="45675" y="59022"/>
                  <a:pt x="45966" y="58511"/>
                  <a:pt x="46186" y="57921"/>
                </a:cubicBezTo>
                <a:close/>
                <a:moveTo>
                  <a:pt x="3011" y="55280"/>
                </a:moveTo>
                <a:cubicBezTo>
                  <a:pt x="3046" y="56715"/>
                  <a:pt x="3117" y="58185"/>
                  <a:pt x="3152" y="59647"/>
                </a:cubicBezTo>
                <a:cubicBezTo>
                  <a:pt x="2861" y="59647"/>
                  <a:pt x="2536" y="59682"/>
                  <a:pt x="2236" y="59726"/>
                </a:cubicBezTo>
                <a:cubicBezTo>
                  <a:pt x="2201" y="58256"/>
                  <a:pt x="2166" y="56786"/>
                  <a:pt x="2131" y="55324"/>
                </a:cubicBezTo>
                <a:cubicBezTo>
                  <a:pt x="2421" y="55324"/>
                  <a:pt x="2712" y="55324"/>
                  <a:pt x="3011" y="55280"/>
                </a:cubicBezTo>
                <a:close/>
                <a:moveTo>
                  <a:pt x="2051" y="55324"/>
                </a:moveTo>
                <a:cubicBezTo>
                  <a:pt x="2095" y="56786"/>
                  <a:pt x="2131" y="58256"/>
                  <a:pt x="2166" y="59726"/>
                </a:cubicBezTo>
                <a:cubicBezTo>
                  <a:pt x="1875" y="59726"/>
                  <a:pt x="1541" y="59761"/>
                  <a:pt x="1250" y="59761"/>
                </a:cubicBezTo>
                <a:cubicBezTo>
                  <a:pt x="1215" y="58291"/>
                  <a:pt x="1171" y="56821"/>
                  <a:pt x="1171" y="55359"/>
                </a:cubicBezTo>
                <a:cubicBezTo>
                  <a:pt x="1470" y="55359"/>
                  <a:pt x="1761" y="55359"/>
                  <a:pt x="2051" y="55324"/>
                </a:cubicBezTo>
                <a:close/>
                <a:moveTo>
                  <a:pt x="44460" y="57886"/>
                </a:moveTo>
                <a:cubicBezTo>
                  <a:pt x="44275" y="58476"/>
                  <a:pt x="44055" y="59022"/>
                  <a:pt x="43765" y="59576"/>
                </a:cubicBezTo>
                <a:cubicBezTo>
                  <a:pt x="43289" y="59612"/>
                  <a:pt x="42814" y="59682"/>
                  <a:pt x="42374" y="59761"/>
                </a:cubicBezTo>
                <a:cubicBezTo>
                  <a:pt x="42629" y="59207"/>
                  <a:pt x="42814" y="58626"/>
                  <a:pt x="42955" y="58000"/>
                </a:cubicBezTo>
                <a:cubicBezTo>
                  <a:pt x="43430" y="57921"/>
                  <a:pt x="43949" y="57886"/>
                  <a:pt x="44460" y="57886"/>
                </a:cubicBezTo>
                <a:close/>
                <a:moveTo>
                  <a:pt x="1101" y="55359"/>
                </a:moveTo>
                <a:cubicBezTo>
                  <a:pt x="1136" y="56821"/>
                  <a:pt x="1171" y="58291"/>
                  <a:pt x="1171" y="59761"/>
                </a:cubicBezTo>
                <a:cubicBezTo>
                  <a:pt x="881" y="59796"/>
                  <a:pt x="555" y="59796"/>
                  <a:pt x="255" y="59832"/>
                </a:cubicBezTo>
                <a:cubicBezTo>
                  <a:pt x="220" y="58326"/>
                  <a:pt x="220" y="56821"/>
                  <a:pt x="220" y="55359"/>
                </a:cubicBezTo>
                <a:close/>
                <a:moveTo>
                  <a:pt x="21605" y="56495"/>
                </a:moveTo>
                <a:cubicBezTo>
                  <a:pt x="21825" y="57446"/>
                  <a:pt x="22010" y="58405"/>
                  <a:pt x="22160" y="59321"/>
                </a:cubicBezTo>
                <a:cubicBezTo>
                  <a:pt x="21904" y="59506"/>
                  <a:pt x="21640" y="59682"/>
                  <a:pt x="21385" y="59832"/>
                </a:cubicBezTo>
                <a:cubicBezTo>
                  <a:pt x="21200" y="58881"/>
                  <a:pt x="21024" y="57921"/>
                  <a:pt x="20839" y="56935"/>
                </a:cubicBezTo>
                <a:cubicBezTo>
                  <a:pt x="21094" y="56786"/>
                  <a:pt x="21350" y="56645"/>
                  <a:pt x="21605" y="56495"/>
                </a:cubicBezTo>
                <a:close/>
                <a:moveTo>
                  <a:pt x="29713" y="56786"/>
                </a:moveTo>
                <a:cubicBezTo>
                  <a:pt x="29863" y="57560"/>
                  <a:pt x="30004" y="58326"/>
                  <a:pt x="30118" y="59066"/>
                </a:cubicBezTo>
                <a:cubicBezTo>
                  <a:pt x="29969" y="59356"/>
                  <a:pt x="29863" y="59612"/>
                  <a:pt x="29713" y="59867"/>
                </a:cubicBezTo>
                <a:cubicBezTo>
                  <a:pt x="29608" y="59022"/>
                  <a:pt x="29458" y="58256"/>
                  <a:pt x="29308" y="57446"/>
                </a:cubicBezTo>
                <a:cubicBezTo>
                  <a:pt x="29458" y="57226"/>
                  <a:pt x="29564" y="57006"/>
                  <a:pt x="29713" y="56786"/>
                </a:cubicBezTo>
                <a:close/>
                <a:moveTo>
                  <a:pt x="36906" y="57191"/>
                </a:moveTo>
                <a:cubicBezTo>
                  <a:pt x="36942" y="57965"/>
                  <a:pt x="36977" y="58696"/>
                  <a:pt x="36977" y="59392"/>
                </a:cubicBezTo>
                <a:cubicBezTo>
                  <a:pt x="36537" y="59541"/>
                  <a:pt x="36096" y="59726"/>
                  <a:pt x="35691" y="59946"/>
                </a:cubicBezTo>
                <a:cubicBezTo>
                  <a:pt x="35656" y="59171"/>
                  <a:pt x="35621" y="58441"/>
                  <a:pt x="35550" y="57701"/>
                </a:cubicBezTo>
                <a:cubicBezTo>
                  <a:pt x="35991" y="57525"/>
                  <a:pt x="36431" y="57340"/>
                  <a:pt x="36906" y="57191"/>
                </a:cubicBezTo>
                <a:close/>
                <a:moveTo>
                  <a:pt x="47612" y="58141"/>
                </a:moveTo>
                <a:cubicBezTo>
                  <a:pt x="48017" y="58256"/>
                  <a:pt x="48422" y="58361"/>
                  <a:pt x="48792" y="58511"/>
                </a:cubicBezTo>
                <a:cubicBezTo>
                  <a:pt x="48492" y="59066"/>
                  <a:pt x="48131" y="59576"/>
                  <a:pt x="47726" y="60017"/>
                </a:cubicBezTo>
                <a:cubicBezTo>
                  <a:pt x="47321" y="59867"/>
                  <a:pt x="46952" y="59761"/>
                  <a:pt x="46555" y="59682"/>
                </a:cubicBezTo>
                <a:cubicBezTo>
                  <a:pt x="46952" y="59242"/>
                  <a:pt x="47321" y="58731"/>
                  <a:pt x="47612" y="58141"/>
                </a:cubicBezTo>
                <a:close/>
                <a:moveTo>
                  <a:pt x="26597" y="56821"/>
                </a:moveTo>
                <a:cubicBezTo>
                  <a:pt x="26817" y="57701"/>
                  <a:pt x="27002" y="58582"/>
                  <a:pt x="27143" y="59462"/>
                </a:cubicBezTo>
                <a:cubicBezTo>
                  <a:pt x="26887" y="59647"/>
                  <a:pt x="26597" y="59867"/>
                  <a:pt x="26342" y="60052"/>
                </a:cubicBezTo>
                <a:cubicBezTo>
                  <a:pt x="26157" y="59136"/>
                  <a:pt x="25972" y="58221"/>
                  <a:pt x="25787" y="57340"/>
                </a:cubicBezTo>
                <a:cubicBezTo>
                  <a:pt x="26086" y="57155"/>
                  <a:pt x="26342" y="57006"/>
                  <a:pt x="26597" y="56821"/>
                </a:cubicBezTo>
                <a:close/>
                <a:moveTo>
                  <a:pt x="42884" y="58000"/>
                </a:moveTo>
                <a:lnTo>
                  <a:pt x="42884" y="58000"/>
                </a:lnTo>
                <a:cubicBezTo>
                  <a:pt x="42735" y="58626"/>
                  <a:pt x="42550" y="59207"/>
                  <a:pt x="42294" y="59796"/>
                </a:cubicBezTo>
                <a:cubicBezTo>
                  <a:pt x="41854" y="59867"/>
                  <a:pt x="41414" y="59981"/>
                  <a:pt x="41009" y="60087"/>
                </a:cubicBezTo>
                <a:cubicBezTo>
                  <a:pt x="41229" y="59462"/>
                  <a:pt x="41379" y="58846"/>
                  <a:pt x="41493" y="58221"/>
                </a:cubicBezTo>
                <a:cubicBezTo>
                  <a:pt x="41969" y="58106"/>
                  <a:pt x="42409" y="58036"/>
                  <a:pt x="42884" y="58000"/>
                </a:cubicBezTo>
                <a:close/>
                <a:moveTo>
                  <a:pt x="15337" y="56125"/>
                </a:moveTo>
                <a:cubicBezTo>
                  <a:pt x="15521" y="57305"/>
                  <a:pt x="15662" y="58476"/>
                  <a:pt x="15812" y="59682"/>
                </a:cubicBezTo>
                <a:cubicBezTo>
                  <a:pt x="15557" y="59832"/>
                  <a:pt x="15257" y="59981"/>
                  <a:pt x="14967" y="60122"/>
                </a:cubicBezTo>
                <a:cubicBezTo>
                  <a:pt x="14817" y="58916"/>
                  <a:pt x="14676" y="57745"/>
                  <a:pt x="14491" y="56530"/>
                </a:cubicBezTo>
                <a:cubicBezTo>
                  <a:pt x="14782" y="56425"/>
                  <a:pt x="15081" y="56275"/>
                  <a:pt x="15337" y="56125"/>
                </a:cubicBezTo>
                <a:close/>
                <a:moveTo>
                  <a:pt x="20804" y="56970"/>
                </a:moveTo>
                <a:cubicBezTo>
                  <a:pt x="20980" y="57921"/>
                  <a:pt x="21165" y="58881"/>
                  <a:pt x="21314" y="59867"/>
                </a:cubicBezTo>
                <a:cubicBezTo>
                  <a:pt x="21059" y="60052"/>
                  <a:pt x="20760" y="60237"/>
                  <a:pt x="20505" y="60386"/>
                </a:cubicBezTo>
                <a:cubicBezTo>
                  <a:pt x="20320" y="59427"/>
                  <a:pt x="20144" y="58441"/>
                  <a:pt x="19959" y="57446"/>
                </a:cubicBezTo>
                <a:cubicBezTo>
                  <a:pt x="20179" y="57340"/>
                  <a:pt x="20364" y="57191"/>
                  <a:pt x="20584" y="57085"/>
                </a:cubicBezTo>
                <a:cubicBezTo>
                  <a:pt x="20654" y="57041"/>
                  <a:pt x="20725" y="57006"/>
                  <a:pt x="20804" y="56970"/>
                </a:cubicBezTo>
                <a:close/>
                <a:moveTo>
                  <a:pt x="30814" y="57481"/>
                </a:moveTo>
                <a:cubicBezTo>
                  <a:pt x="30884" y="58185"/>
                  <a:pt x="30999" y="58881"/>
                  <a:pt x="31034" y="59612"/>
                </a:cubicBezTo>
                <a:cubicBezTo>
                  <a:pt x="30964" y="59867"/>
                  <a:pt x="30849" y="60122"/>
                  <a:pt x="30779" y="60386"/>
                </a:cubicBezTo>
                <a:cubicBezTo>
                  <a:pt x="30708" y="59647"/>
                  <a:pt x="30629" y="58916"/>
                  <a:pt x="30523" y="58185"/>
                </a:cubicBezTo>
                <a:cubicBezTo>
                  <a:pt x="30559" y="58106"/>
                  <a:pt x="30594" y="58000"/>
                  <a:pt x="30629" y="57921"/>
                </a:cubicBezTo>
                <a:cubicBezTo>
                  <a:pt x="30664" y="57780"/>
                  <a:pt x="30744" y="57631"/>
                  <a:pt x="30814" y="57481"/>
                </a:cubicBezTo>
                <a:close/>
                <a:moveTo>
                  <a:pt x="32469" y="57155"/>
                </a:moveTo>
                <a:lnTo>
                  <a:pt x="32469" y="57191"/>
                </a:lnTo>
                <a:cubicBezTo>
                  <a:pt x="32575" y="58000"/>
                  <a:pt x="32645" y="58802"/>
                  <a:pt x="32724" y="59647"/>
                </a:cubicBezTo>
                <a:cubicBezTo>
                  <a:pt x="32540" y="59867"/>
                  <a:pt x="32355" y="60122"/>
                  <a:pt x="32170" y="60386"/>
                </a:cubicBezTo>
                <a:cubicBezTo>
                  <a:pt x="32135" y="59796"/>
                  <a:pt x="32064" y="59207"/>
                  <a:pt x="31985" y="58582"/>
                </a:cubicBezTo>
                <a:cubicBezTo>
                  <a:pt x="31985" y="58361"/>
                  <a:pt x="31950" y="58106"/>
                  <a:pt x="31914" y="57886"/>
                </a:cubicBezTo>
                <a:cubicBezTo>
                  <a:pt x="32099" y="57631"/>
                  <a:pt x="32284" y="57375"/>
                  <a:pt x="32469" y="57155"/>
                </a:cubicBezTo>
                <a:close/>
                <a:moveTo>
                  <a:pt x="41449" y="58221"/>
                </a:moveTo>
                <a:lnTo>
                  <a:pt x="41449" y="58221"/>
                </a:lnTo>
                <a:cubicBezTo>
                  <a:pt x="41308" y="58881"/>
                  <a:pt x="41159" y="59506"/>
                  <a:pt x="40939" y="60087"/>
                </a:cubicBezTo>
                <a:cubicBezTo>
                  <a:pt x="40463" y="60201"/>
                  <a:pt x="40023" y="60342"/>
                  <a:pt x="39618" y="60492"/>
                </a:cubicBezTo>
                <a:cubicBezTo>
                  <a:pt x="39768" y="59867"/>
                  <a:pt x="39908" y="59207"/>
                  <a:pt x="39988" y="58511"/>
                </a:cubicBezTo>
                <a:cubicBezTo>
                  <a:pt x="40428" y="58405"/>
                  <a:pt x="40939" y="58291"/>
                  <a:pt x="41449" y="58221"/>
                </a:cubicBezTo>
                <a:close/>
                <a:moveTo>
                  <a:pt x="14456" y="56565"/>
                </a:moveTo>
                <a:cubicBezTo>
                  <a:pt x="14597" y="57780"/>
                  <a:pt x="14782" y="58951"/>
                  <a:pt x="14932" y="60166"/>
                </a:cubicBezTo>
                <a:cubicBezTo>
                  <a:pt x="14641" y="60307"/>
                  <a:pt x="14342" y="60457"/>
                  <a:pt x="14051" y="60606"/>
                </a:cubicBezTo>
                <a:cubicBezTo>
                  <a:pt x="13902" y="59356"/>
                  <a:pt x="13761" y="58141"/>
                  <a:pt x="13611" y="56970"/>
                </a:cubicBezTo>
                <a:cubicBezTo>
                  <a:pt x="13902" y="56821"/>
                  <a:pt x="14157" y="56715"/>
                  <a:pt x="14456" y="56565"/>
                </a:cubicBezTo>
                <a:close/>
                <a:moveTo>
                  <a:pt x="25752" y="57340"/>
                </a:moveTo>
                <a:cubicBezTo>
                  <a:pt x="25937" y="58256"/>
                  <a:pt x="26121" y="59171"/>
                  <a:pt x="26262" y="60052"/>
                </a:cubicBezTo>
                <a:cubicBezTo>
                  <a:pt x="25972" y="60272"/>
                  <a:pt x="25681" y="60457"/>
                  <a:pt x="25382" y="60642"/>
                </a:cubicBezTo>
                <a:cubicBezTo>
                  <a:pt x="25241" y="59726"/>
                  <a:pt x="25056" y="58766"/>
                  <a:pt x="24871" y="57851"/>
                </a:cubicBezTo>
                <a:cubicBezTo>
                  <a:pt x="25162" y="57701"/>
                  <a:pt x="25461" y="57525"/>
                  <a:pt x="25752" y="57340"/>
                </a:cubicBezTo>
                <a:close/>
                <a:moveTo>
                  <a:pt x="35471" y="57745"/>
                </a:moveTo>
                <a:cubicBezTo>
                  <a:pt x="35550" y="58476"/>
                  <a:pt x="35621" y="59207"/>
                  <a:pt x="35656" y="59981"/>
                </a:cubicBezTo>
                <a:cubicBezTo>
                  <a:pt x="35251" y="60166"/>
                  <a:pt x="34846" y="60422"/>
                  <a:pt x="34485" y="60642"/>
                </a:cubicBezTo>
                <a:cubicBezTo>
                  <a:pt x="34450" y="59902"/>
                  <a:pt x="34371" y="59136"/>
                  <a:pt x="34300" y="58361"/>
                </a:cubicBezTo>
                <a:cubicBezTo>
                  <a:pt x="34670" y="58141"/>
                  <a:pt x="35066" y="57921"/>
                  <a:pt x="35471" y="57745"/>
                </a:cubicBezTo>
                <a:close/>
                <a:moveTo>
                  <a:pt x="29273" y="57525"/>
                </a:moveTo>
                <a:cubicBezTo>
                  <a:pt x="29423" y="58291"/>
                  <a:pt x="29564" y="59136"/>
                  <a:pt x="29678" y="59946"/>
                </a:cubicBezTo>
                <a:cubicBezTo>
                  <a:pt x="29493" y="60237"/>
                  <a:pt x="29344" y="60492"/>
                  <a:pt x="29124" y="60747"/>
                </a:cubicBezTo>
                <a:cubicBezTo>
                  <a:pt x="29018" y="59902"/>
                  <a:pt x="28868" y="59066"/>
                  <a:pt x="28727" y="58221"/>
                </a:cubicBezTo>
                <a:cubicBezTo>
                  <a:pt x="28904" y="58000"/>
                  <a:pt x="29088" y="57745"/>
                  <a:pt x="29273" y="57525"/>
                </a:cubicBezTo>
                <a:close/>
                <a:moveTo>
                  <a:pt x="19923" y="57481"/>
                </a:moveTo>
                <a:cubicBezTo>
                  <a:pt x="20100" y="58476"/>
                  <a:pt x="20284" y="59462"/>
                  <a:pt x="20434" y="60422"/>
                </a:cubicBezTo>
                <a:cubicBezTo>
                  <a:pt x="20144" y="60606"/>
                  <a:pt x="19879" y="60783"/>
                  <a:pt x="19589" y="60967"/>
                </a:cubicBezTo>
                <a:cubicBezTo>
                  <a:pt x="19439" y="59981"/>
                  <a:pt x="19263" y="58951"/>
                  <a:pt x="19078" y="57965"/>
                </a:cubicBezTo>
                <a:cubicBezTo>
                  <a:pt x="19369" y="57780"/>
                  <a:pt x="19624" y="57631"/>
                  <a:pt x="19923" y="57481"/>
                </a:cubicBezTo>
                <a:close/>
                <a:moveTo>
                  <a:pt x="39908" y="58546"/>
                </a:moveTo>
                <a:lnTo>
                  <a:pt x="39908" y="58546"/>
                </a:lnTo>
                <a:cubicBezTo>
                  <a:pt x="39838" y="59207"/>
                  <a:pt x="39732" y="59867"/>
                  <a:pt x="39547" y="60527"/>
                </a:cubicBezTo>
                <a:cubicBezTo>
                  <a:pt x="39072" y="60677"/>
                  <a:pt x="38632" y="60827"/>
                  <a:pt x="38227" y="61003"/>
                </a:cubicBezTo>
                <a:cubicBezTo>
                  <a:pt x="38333" y="60342"/>
                  <a:pt x="38447" y="59647"/>
                  <a:pt x="38482" y="58951"/>
                </a:cubicBezTo>
                <a:cubicBezTo>
                  <a:pt x="38922" y="58802"/>
                  <a:pt x="39398" y="58661"/>
                  <a:pt x="39908" y="58546"/>
                </a:cubicBezTo>
                <a:close/>
                <a:moveTo>
                  <a:pt x="13576" y="56970"/>
                </a:moveTo>
                <a:cubicBezTo>
                  <a:pt x="13717" y="58185"/>
                  <a:pt x="13866" y="59392"/>
                  <a:pt x="14016" y="60606"/>
                </a:cubicBezTo>
                <a:cubicBezTo>
                  <a:pt x="13717" y="60747"/>
                  <a:pt x="13426" y="60897"/>
                  <a:pt x="13136" y="61047"/>
                </a:cubicBezTo>
                <a:cubicBezTo>
                  <a:pt x="12986" y="59832"/>
                  <a:pt x="12880" y="58582"/>
                  <a:pt x="12731" y="57375"/>
                </a:cubicBezTo>
                <a:cubicBezTo>
                  <a:pt x="12986" y="57261"/>
                  <a:pt x="13276" y="57120"/>
                  <a:pt x="13576" y="56970"/>
                </a:cubicBezTo>
                <a:close/>
                <a:moveTo>
                  <a:pt x="45305" y="59612"/>
                </a:moveTo>
                <a:cubicBezTo>
                  <a:pt x="45675" y="59647"/>
                  <a:pt x="46071" y="59682"/>
                  <a:pt x="46406" y="59726"/>
                </a:cubicBezTo>
                <a:cubicBezTo>
                  <a:pt x="46001" y="60201"/>
                  <a:pt x="45525" y="60642"/>
                  <a:pt x="45015" y="61047"/>
                </a:cubicBezTo>
                <a:cubicBezTo>
                  <a:pt x="44751" y="61003"/>
                  <a:pt x="44460" y="61003"/>
                  <a:pt x="44205" y="61003"/>
                </a:cubicBezTo>
                <a:cubicBezTo>
                  <a:pt x="44390" y="60783"/>
                  <a:pt x="44610" y="60562"/>
                  <a:pt x="44795" y="60342"/>
                </a:cubicBezTo>
                <a:cubicBezTo>
                  <a:pt x="44971" y="60087"/>
                  <a:pt x="45156" y="59867"/>
                  <a:pt x="45305" y="59612"/>
                </a:cubicBezTo>
                <a:close/>
                <a:moveTo>
                  <a:pt x="45235" y="59612"/>
                </a:moveTo>
                <a:cubicBezTo>
                  <a:pt x="45085" y="59867"/>
                  <a:pt x="44936" y="60087"/>
                  <a:pt x="44751" y="60307"/>
                </a:cubicBezTo>
                <a:cubicBezTo>
                  <a:pt x="44531" y="60562"/>
                  <a:pt x="44310" y="60783"/>
                  <a:pt x="44090" y="61003"/>
                </a:cubicBezTo>
                <a:cubicBezTo>
                  <a:pt x="43694" y="61003"/>
                  <a:pt x="43254" y="61047"/>
                  <a:pt x="42814" y="61117"/>
                </a:cubicBezTo>
                <a:lnTo>
                  <a:pt x="42814" y="61117"/>
                </a:lnTo>
                <a:cubicBezTo>
                  <a:pt x="42919" y="60967"/>
                  <a:pt x="43069" y="60827"/>
                  <a:pt x="43139" y="60677"/>
                </a:cubicBezTo>
                <a:cubicBezTo>
                  <a:pt x="43395" y="60342"/>
                  <a:pt x="43615" y="60017"/>
                  <a:pt x="43800" y="59647"/>
                </a:cubicBezTo>
                <a:cubicBezTo>
                  <a:pt x="44275" y="59612"/>
                  <a:pt x="44751" y="59612"/>
                  <a:pt x="45235" y="59612"/>
                </a:cubicBezTo>
                <a:close/>
                <a:moveTo>
                  <a:pt x="24801" y="57886"/>
                </a:moveTo>
                <a:cubicBezTo>
                  <a:pt x="25021" y="58802"/>
                  <a:pt x="25162" y="59761"/>
                  <a:pt x="25347" y="60677"/>
                </a:cubicBezTo>
                <a:cubicBezTo>
                  <a:pt x="25206" y="60747"/>
                  <a:pt x="25091" y="60827"/>
                  <a:pt x="24986" y="60897"/>
                </a:cubicBezTo>
                <a:cubicBezTo>
                  <a:pt x="24801" y="61003"/>
                  <a:pt x="24651" y="61117"/>
                  <a:pt x="24466" y="61188"/>
                </a:cubicBezTo>
                <a:cubicBezTo>
                  <a:pt x="24325" y="60237"/>
                  <a:pt x="24141" y="59321"/>
                  <a:pt x="23956" y="58361"/>
                </a:cubicBezTo>
                <a:cubicBezTo>
                  <a:pt x="24061" y="58291"/>
                  <a:pt x="24211" y="58221"/>
                  <a:pt x="24361" y="58141"/>
                </a:cubicBezTo>
                <a:cubicBezTo>
                  <a:pt x="24502" y="58071"/>
                  <a:pt x="24651" y="57965"/>
                  <a:pt x="24801" y="57886"/>
                </a:cubicBezTo>
                <a:close/>
                <a:moveTo>
                  <a:pt x="31879" y="57965"/>
                </a:moveTo>
                <a:cubicBezTo>
                  <a:pt x="31914" y="58185"/>
                  <a:pt x="31914" y="58405"/>
                  <a:pt x="31950" y="58626"/>
                </a:cubicBezTo>
                <a:cubicBezTo>
                  <a:pt x="32029" y="59242"/>
                  <a:pt x="32064" y="59867"/>
                  <a:pt x="32135" y="60457"/>
                </a:cubicBezTo>
                <a:cubicBezTo>
                  <a:pt x="31950" y="60712"/>
                  <a:pt x="31809" y="60967"/>
                  <a:pt x="31659" y="61223"/>
                </a:cubicBezTo>
                <a:cubicBezTo>
                  <a:pt x="31624" y="60527"/>
                  <a:pt x="31589" y="59761"/>
                  <a:pt x="31509" y="58951"/>
                </a:cubicBezTo>
                <a:cubicBezTo>
                  <a:pt x="31509" y="58881"/>
                  <a:pt x="31474" y="58802"/>
                  <a:pt x="31474" y="58731"/>
                </a:cubicBezTo>
                <a:cubicBezTo>
                  <a:pt x="31509" y="58661"/>
                  <a:pt x="31545" y="58546"/>
                  <a:pt x="31589" y="58476"/>
                </a:cubicBezTo>
                <a:cubicBezTo>
                  <a:pt x="31694" y="58291"/>
                  <a:pt x="31765" y="58106"/>
                  <a:pt x="31879" y="57965"/>
                </a:cubicBezTo>
                <a:close/>
                <a:moveTo>
                  <a:pt x="46476" y="59761"/>
                </a:moveTo>
                <a:cubicBezTo>
                  <a:pt x="46881" y="59832"/>
                  <a:pt x="47286" y="59902"/>
                  <a:pt x="47691" y="60052"/>
                </a:cubicBezTo>
                <a:cubicBezTo>
                  <a:pt x="47251" y="60492"/>
                  <a:pt x="46776" y="60932"/>
                  <a:pt x="46291" y="61302"/>
                </a:cubicBezTo>
                <a:cubicBezTo>
                  <a:pt x="45895" y="61188"/>
                  <a:pt x="45525" y="61117"/>
                  <a:pt x="45120" y="61047"/>
                </a:cubicBezTo>
                <a:cubicBezTo>
                  <a:pt x="45596" y="60642"/>
                  <a:pt x="46071" y="60201"/>
                  <a:pt x="46476" y="59761"/>
                </a:cubicBezTo>
                <a:close/>
                <a:moveTo>
                  <a:pt x="34230" y="58405"/>
                </a:moveTo>
                <a:cubicBezTo>
                  <a:pt x="34336" y="59171"/>
                  <a:pt x="34406" y="59946"/>
                  <a:pt x="34450" y="60677"/>
                </a:cubicBezTo>
                <a:cubicBezTo>
                  <a:pt x="34151" y="60897"/>
                  <a:pt x="33895" y="61117"/>
                  <a:pt x="33640" y="61337"/>
                </a:cubicBezTo>
                <a:cubicBezTo>
                  <a:pt x="33570" y="60562"/>
                  <a:pt x="33490" y="59796"/>
                  <a:pt x="33420" y="59022"/>
                </a:cubicBezTo>
                <a:cubicBezTo>
                  <a:pt x="33675" y="58802"/>
                  <a:pt x="33931" y="58582"/>
                  <a:pt x="34230" y="58405"/>
                </a:cubicBezTo>
                <a:close/>
                <a:moveTo>
                  <a:pt x="30488" y="58291"/>
                </a:moveTo>
                <a:cubicBezTo>
                  <a:pt x="30594" y="59022"/>
                  <a:pt x="30664" y="59761"/>
                  <a:pt x="30708" y="60527"/>
                </a:cubicBezTo>
                <a:cubicBezTo>
                  <a:pt x="30594" y="60827"/>
                  <a:pt x="30488" y="61117"/>
                  <a:pt x="30374" y="61408"/>
                </a:cubicBezTo>
                <a:cubicBezTo>
                  <a:pt x="30339" y="60642"/>
                  <a:pt x="30268" y="59867"/>
                  <a:pt x="30154" y="59101"/>
                </a:cubicBezTo>
                <a:cubicBezTo>
                  <a:pt x="30268" y="58846"/>
                  <a:pt x="30374" y="58546"/>
                  <a:pt x="30488" y="58291"/>
                </a:cubicBezTo>
                <a:close/>
                <a:moveTo>
                  <a:pt x="43729" y="59647"/>
                </a:moveTo>
                <a:lnTo>
                  <a:pt x="43729" y="59647"/>
                </a:lnTo>
                <a:cubicBezTo>
                  <a:pt x="43544" y="60017"/>
                  <a:pt x="43324" y="60307"/>
                  <a:pt x="43104" y="60642"/>
                </a:cubicBezTo>
                <a:cubicBezTo>
                  <a:pt x="42990" y="60827"/>
                  <a:pt x="42884" y="60967"/>
                  <a:pt x="42735" y="61117"/>
                </a:cubicBezTo>
                <a:cubicBezTo>
                  <a:pt x="42294" y="61188"/>
                  <a:pt x="41889" y="61302"/>
                  <a:pt x="41449" y="61408"/>
                </a:cubicBezTo>
                <a:cubicBezTo>
                  <a:pt x="41634" y="61152"/>
                  <a:pt x="41784" y="60932"/>
                  <a:pt x="41933" y="60677"/>
                </a:cubicBezTo>
                <a:cubicBezTo>
                  <a:pt x="42074" y="60386"/>
                  <a:pt x="42189" y="60122"/>
                  <a:pt x="42330" y="59832"/>
                </a:cubicBezTo>
                <a:cubicBezTo>
                  <a:pt x="42770" y="59761"/>
                  <a:pt x="43254" y="59682"/>
                  <a:pt x="43729" y="59647"/>
                </a:cubicBezTo>
                <a:close/>
                <a:moveTo>
                  <a:pt x="12660" y="57411"/>
                </a:moveTo>
                <a:cubicBezTo>
                  <a:pt x="12801" y="58626"/>
                  <a:pt x="12951" y="59832"/>
                  <a:pt x="13100" y="61082"/>
                </a:cubicBezTo>
                <a:cubicBezTo>
                  <a:pt x="12801" y="61188"/>
                  <a:pt x="12511" y="61337"/>
                  <a:pt x="12220" y="61487"/>
                </a:cubicBezTo>
                <a:cubicBezTo>
                  <a:pt x="12070" y="60237"/>
                  <a:pt x="11956" y="58987"/>
                  <a:pt x="11815" y="57745"/>
                </a:cubicBezTo>
                <a:cubicBezTo>
                  <a:pt x="12106" y="57631"/>
                  <a:pt x="12361" y="57525"/>
                  <a:pt x="12660" y="57411"/>
                </a:cubicBezTo>
                <a:close/>
                <a:moveTo>
                  <a:pt x="19043" y="57965"/>
                </a:moveTo>
                <a:cubicBezTo>
                  <a:pt x="19219" y="58987"/>
                  <a:pt x="19369" y="60017"/>
                  <a:pt x="19554" y="61003"/>
                </a:cubicBezTo>
                <a:cubicBezTo>
                  <a:pt x="19369" y="61152"/>
                  <a:pt x="19184" y="61267"/>
                  <a:pt x="18999" y="61372"/>
                </a:cubicBezTo>
                <a:cubicBezTo>
                  <a:pt x="18929" y="61408"/>
                  <a:pt x="18858" y="61443"/>
                  <a:pt x="18823" y="61487"/>
                </a:cubicBezTo>
                <a:cubicBezTo>
                  <a:pt x="18673" y="60457"/>
                  <a:pt x="18488" y="59392"/>
                  <a:pt x="18339" y="58361"/>
                </a:cubicBezTo>
                <a:cubicBezTo>
                  <a:pt x="18559" y="58221"/>
                  <a:pt x="18779" y="58106"/>
                  <a:pt x="19043" y="57965"/>
                </a:cubicBezTo>
                <a:close/>
                <a:moveTo>
                  <a:pt x="28648" y="58256"/>
                </a:moveTo>
                <a:cubicBezTo>
                  <a:pt x="28833" y="59101"/>
                  <a:pt x="28983" y="59981"/>
                  <a:pt x="29088" y="60827"/>
                </a:cubicBezTo>
                <a:cubicBezTo>
                  <a:pt x="29018" y="60897"/>
                  <a:pt x="28948" y="61003"/>
                  <a:pt x="28833" y="61082"/>
                </a:cubicBezTo>
                <a:cubicBezTo>
                  <a:pt x="28727" y="61223"/>
                  <a:pt x="28578" y="61337"/>
                  <a:pt x="28463" y="61487"/>
                </a:cubicBezTo>
                <a:cubicBezTo>
                  <a:pt x="28393" y="60897"/>
                  <a:pt x="28322" y="60342"/>
                  <a:pt x="28208" y="59761"/>
                </a:cubicBezTo>
                <a:cubicBezTo>
                  <a:pt x="28173" y="59462"/>
                  <a:pt x="28102" y="59171"/>
                  <a:pt x="28067" y="58846"/>
                </a:cubicBezTo>
                <a:cubicBezTo>
                  <a:pt x="28287" y="58661"/>
                  <a:pt x="28463" y="58476"/>
                  <a:pt x="28648" y="58256"/>
                </a:cubicBezTo>
                <a:close/>
                <a:moveTo>
                  <a:pt x="38412" y="58951"/>
                </a:moveTo>
                <a:cubicBezTo>
                  <a:pt x="38368" y="59682"/>
                  <a:pt x="38297" y="60342"/>
                  <a:pt x="38148" y="61047"/>
                </a:cubicBezTo>
                <a:cubicBezTo>
                  <a:pt x="37857" y="61152"/>
                  <a:pt x="37602" y="61267"/>
                  <a:pt x="37382" y="61372"/>
                </a:cubicBezTo>
                <a:cubicBezTo>
                  <a:pt x="37197" y="61408"/>
                  <a:pt x="37047" y="61487"/>
                  <a:pt x="36906" y="61557"/>
                </a:cubicBezTo>
                <a:cubicBezTo>
                  <a:pt x="37012" y="60897"/>
                  <a:pt x="37047" y="60166"/>
                  <a:pt x="37047" y="59427"/>
                </a:cubicBezTo>
                <a:cubicBezTo>
                  <a:pt x="37162" y="59356"/>
                  <a:pt x="37311" y="59321"/>
                  <a:pt x="37417" y="59286"/>
                </a:cubicBezTo>
                <a:cubicBezTo>
                  <a:pt x="37707" y="59171"/>
                  <a:pt x="38042" y="59066"/>
                  <a:pt x="38412" y="58951"/>
                </a:cubicBezTo>
                <a:close/>
                <a:moveTo>
                  <a:pt x="23885" y="58405"/>
                </a:moveTo>
                <a:cubicBezTo>
                  <a:pt x="24105" y="59356"/>
                  <a:pt x="24246" y="60307"/>
                  <a:pt x="24396" y="61223"/>
                </a:cubicBezTo>
                <a:cubicBezTo>
                  <a:pt x="24105" y="61408"/>
                  <a:pt x="23806" y="61628"/>
                  <a:pt x="23515" y="61813"/>
                </a:cubicBezTo>
                <a:cubicBezTo>
                  <a:pt x="23366" y="60827"/>
                  <a:pt x="23225" y="59867"/>
                  <a:pt x="23005" y="58881"/>
                </a:cubicBezTo>
                <a:cubicBezTo>
                  <a:pt x="23295" y="58731"/>
                  <a:pt x="23586" y="58546"/>
                  <a:pt x="23885" y="58405"/>
                </a:cubicBezTo>
                <a:close/>
                <a:moveTo>
                  <a:pt x="42259" y="59867"/>
                </a:moveTo>
                <a:lnTo>
                  <a:pt x="42259" y="59867"/>
                </a:lnTo>
                <a:cubicBezTo>
                  <a:pt x="42153" y="60122"/>
                  <a:pt x="42004" y="60386"/>
                  <a:pt x="41854" y="60642"/>
                </a:cubicBezTo>
                <a:cubicBezTo>
                  <a:pt x="41713" y="60897"/>
                  <a:pt x="41564" y="61188"/>
                  <a:pt x="41379" y="61408"/>
                </a:cubicBezTo>
                <a:cubicBezTo>
                  <a:pt x="40974" y="61522"/>
                  <a:pt x="40569" y="61663"/>
                  <a:pt x="40208" y="61813"/>
                </a:cubicBezTo>
                <a:cubicBezTo>
                  <a:pt x="40428" y="61443"/>
                  <a:pt x="40613" y="61082"/>
                  <a:pt x="40789" y="60677"/>
                </a:cubicBezTo>
                <a:cubicBezTo>
                  <a:pt x="40868" y="60492"/>
                  <a:pt x="40903" y="60307"/>
                  <a:pt x="40974" y="60166"/>
                </a:cubicBezTo>
                <a:cubicBezTo>
                  <a:pt x="41379" y="60052"/>
                  <a:pt x="41819" y="59946"/>
                  <a:pt x="42259" y="59867"/>
                </a:cubicBezTo>
                <a:close/>
                <a:moveTo>
                  <a:pt x="11736" y="57780"/>
                </a:moveTo>
                <a:cubicBezTo>
                  <a:pt x="11885" y="59022"/>
                  <a:pt x="12035" y="60237"/>
                  <a:pt x="12141" y="61487"/>
                </a:cubicBezTo>
                <a:cubicBezTo>
                  <a:pt x="11850" y="61628"/>
                  <a:pt x="11560" y="61742"/>
                  <a:pt x="11260" y="61883"/>
                </a:cubicBezTo>
                <a:cubicBezTo>
                  <a:pt x="11155" y="60606"/>
                  <a:pt x="11005" y="59356"/>
                  <a:pt x="10899" y="58071"/>
                </a:cubicBezTo>
                <a:cubicBezTo>
                  <a:pt x="11120" y="58000"/>
                  <a:pt x="11340" y="57921"/>
                  <a:pt x="11516" y="57851"/>
                </a:cubicBezTo>
                <a:cubicBezTo>
                  <a:pt x="11595" y="57816"/>
                  <a:pt x="11665" y="57780"/>
                  <a:pt x="11736" y="57780"/>
                </a:cubicBezTo>
                <a:close/>
                <a:moveTo>
                  <a:pt x="18268" y="58405"/>
                </a:moveTo>
                <a:cubicBezTo>
                  <a:pt x="18453" y="59427"/>
                  <a:pt x="18603" y="60492"/>
                  <a:pt x="18744" y="61522"/>
                </a:cubicBezTo>
                <a:cubicBezTo>
                  <a:pt x="18524" y="61663"/>
                  <a:pt x="18339" y="61813"/>
                  <a:pt x="18119" y="61927"/>
                </a:cubicBezTo>
                <a:cubicBezTo>
                  <a:pt x="18013" y="60862"/>
                  <a:pt x="17863" y="59796"/>
                  <a:pt x="17678" y="58731"/>
                </a:cubicBezTo>
                <a:cubicBezTo>
                  <a:pt x="17899" y="58626"/>
                  <a:pt x="18083" y="58511"/>
                  <a:pt x="18268" y="58405"/>
                </a:cubicBezTo>
                <a:close/>
                <a:moveTo>
                  <a:pt x="33385" y="59066"/>
                </a:moveTo>
                <a:cubicBezTo>
                  <a:pt x="33455" y="59832"/>
                  <a:pt x="33526" y="60606"/>
                  <a:pt x="33570" y="61408"/>
                </a:cubicBezTo>
                <a:cubicBezTo>
                  <a:pt x="33349" y="61592"/>
                  <a:pt x="33129" y="61813"/>
                  <a:pt x="32945" y="62033"/>
                </a:cubicBezTo>
                <a:cubicBezTo>
                  <a:pt x="32909" y="61223"/>
                  <a:pt x="32865" y="60457"/>
                  <a:pt x="32795" y="59647"/>
                </a:cubicBezTo>
                <a:cubicBezTo>
                  <a:pt x="32980" y="59427"/>
                  <a:pt x="33165" y="59242"/>
                  <a:pt x="33385" y="59066"/>
                </a:cubicBezTo>
                <a:close/>
                <a:moveTo>
                  <a:pt x="31439" y="58846"/>
                </a:moveTo>
                <a:lnTo>
                  <a:pt x="31439" y="58951"/>
                </a:lnTo>
                <a:cubicBezTo>
                  <a:pt x="31509" y="59796"/>
                  <a:pt x="31589" y="60606"/>
                  <a:pt x="31624" y="61337"/>
                </a:cubicBezTo>
                <a:cubicBezTo>
                  <a:pt x="31624" y="61372"/>
                  <a:pt x="31624" y="61372"/>
                  <a:pt x="31589" y="61408"/>
                </a:cubicBezTo>
                <a:cubicBezTo>
                  <a:pt x="31474" y="61628"/>
                  <a:pt x="31369" y="61883"/>
                  <a:pt x="31254" y="62147"/>
                </a:cubicBezTo>
                <a:cubicBezTo>
                  <a:pt x="31254" y="61663"/>
                  <a:pt x="31219" y="61223"/>
                  <a:pt x="31219" y="60747"/>
                </a:cubicBezTo>
                <a:cubicBezTo>
                  <a:pt x="31184" y="60342"/>
                  <a:pt x="31149" y="59981"/>
                  <a:pt x="31104" y="59612"/>
                </a:cubicBezTo>
                <a:cubicBezTo>
                  <a:pt x="31219" y="59356"/>
                  <a:pt x="31325" y="59101"/>
                  <a:pt x="31439" y="58846"/>
                </a:cubicBezTo>
                <a:close/>
                <a:moveTo>
                  <a:pt x="44134" y="61047"/>
                </a:moveTo>
                <a:cubicBezTo>
                  <a:pt x="44425" y="61047"/>
                  <a:pt x="44680" y="61047"/>
                  <a:pt x="44971" y="61082"/>
                </a:cubicBezTo>
                <a:cubicBezTo>
                  <a:pt x="44795" y="61223"/>
                  <a:pt x="44610" y="61408"/>
                  <a:pt x="44425" y="61557"/>
                </a:cubicBezTo>
                <a:cubicBezTo>
                  <a:pt x="44170" y="61742"/>
                  <a:pt x="43914" y="61962"/>
                  <a:pt x="43694" y="62182"/>
                </a:cubicBezTo>
                <a:cubicBezTo>
                  <a:pt x="43430" y="62147"/>
                  <a:pt x="43175" y="62147"/>
                  <a:pt x="42919" y="62147"/>
                </a:cubicBezTo>
                <a:cubicBezTo>
                  <a:pt x="43324" y="61777"/>
                  <a:pt x="43729" y="61443"/>
                  <a:pt x="44134" y="61047"/>
                </a:cubicBezTo>
                <a:close/>
                <a:moveTo>
                  <a:pt x="27988" y="58916"/>
                </a:moveTo>
                <a:cubicBezTo>
                  <a:pt x="28173" y="59761"/>
                  <a:pt x="28287" y="60642"/>
                  <a:pt x="28393" y="61522"/>
                </a:cubicBezTo>
                <a:cubicBezTo>
                  <a:pt x="28138" y="61777"/>
                  <a:pt x="27882" y="61997"/>
                  <a:pt x="27627" y="62218"/>
                </a:cubicBezTo>
                <a:cubicBezTo>
                  <a:pt x="27512" y="61302"/>
                  <a:pt x="27363" y="60386"/>
                  <a:pt x="27222" y="59506"/>
                </a:cubicBezTo>
                <a:cubicBezTo>
                  <a:pt x="27477" y="59321"/>
                  <a:pt x="27733" y="59101"/>
                  <a:pt x="27988" y="58916"/>
                </a:cubicBezTo>
                <a:close/>
                <a:moveTo>
                  <a:pt x="10820" y="58106"/>
                </a:moveTo>
                <a:cubicBezTo>
                  <a:pt x="10970" y="59356"/>
                  <a:pt x="11075" y="60642"/>
                  <a:pt x="11225" y="61883"/>
                </a:cubicBezTo>
                <a:cubicBezTo>
                  <a:pt x="10935" y="62033"/>
                  <a:pt x="10635" y="62147"/>
                  <a:pt x="10310" y="62253"/>
                </a:cubicBezTo>
                <a:cubicBezTo>
                  <a:pt x="10195" y="60932"/>
                  <a:pt x="10089" y="59647"/>
                  <a:pt x="9975" y="58405"/>
                </a:cubicBezTo>
                <a:cubicBezTo>
                  <a:pt x="10274" y="58291"/>
                  <a:pt x="10565" y="58221"/>
                  <a:pt x="10820" y="58106"/>
                </a:cubicBezTo>
                <a:close/>
                <a:moveTo>
                  <a:pt x="36977" y="59427"/>
                </a:moveTo>
                <a:cubicBezTo>
                  <a:pt x="36977" y="60201"/>
                  <a:pt x="36942" y="60897"/>
                  <a:pt x="36871" y="61592"/>
                </a:cubicBezTo>
                <a:cubicBezTo>
                  <a:pt x="36431" y="61813"/>
                  <a:pt x="36061" y="61997"/>
                  <a:pt x="35691" y="62253"/>
                </a:cubicBezTo>
                <a:cubicBezTo>
                  <a:pt x="35727" y="61487"/>
                  <a:pt x="35727" y="60747"/>
                  <a:pt x="35691" y="60017"/>
                </a:cubicBezTo>
                <a:cubicBezTo>
                  <a:pt x="36096" y="59796"/>
                  <a:pt x="36537" y="59612"/>
                  <a:pt x="36977" y="59427"/>
                </a:cubicBezTo>
                <a:close/>
                <a:moveTo>
                  <a:pt x="44055" y="61047"/>
                </a:moveTo>
                <a:lnTo>
                  <a:pt x="44055" y="61047"/>
                </a:lnTo>
                <a:cubicBezTo>
                  <a:pt x="43650" y="61443"/>
                  <a:pt x="43210" y="61777"/>
                  <a:pt x="42814" y="62147"/>
                </a:cubicBezTo>
                <a:cubicBezTo>
                  <a:pt x="42444" y="62147"/>
                  <a:pt x="42109" y="62182"/>
                  <a:pt x="41748" y="62253"/>
                </a:cubicBezTo>
                <a:cubicBezTo>
                  <a:pt x="42074" y="61927"/>
                  <a:pt x="42444" y="61557"/>
                  <a:pt x="42770" y="61188"/>
                </a:cubicBezTo>
                <a:cubicBezTo>
                  <a:pt x="43210" y="61117"/>
                  <a:pt x="43615" y="61082"/>
                  <a:pt x="44055" y="61047"/>
                </a:cubicBezTo>
                <a:close/>
                <a:moveTo>
                  <a:pt x="40903" y="60166"/>
                </a:moveTo>
                <a:lnTo>
                  <a:pt x="40903" y="60166"/>
                </a:lnTo>
                <a:cubicBezTo>
                  <a:pt x="40868" y="60342"/>
                  <a:pt x="40789" y="60492"/>
                  <a:pt x="40718" y="60642"/>
                </a:cubicBezTo>
                <a:cubicBezTo>
                  <a:pt x="40534" y="61082"/>
                  <a:pt x="40349" y="61443"/>
                  <a:pt x="40093" y="61848"/>
                </a:cubicBezTo>
                <a:cubicBezTo>
                  <a:pt x="39688" y="61997"/>
                  <a:pt x="39327" y="62147"/>
                  <a:pt x="38922" y="62323"/>
                </a:cubicBezTo>
                <a:cubicBezTo>
                  <a:pt x="39072" y="62033"/>
                  <a:pt x="39213" y="61742"/>
                  <a:pt x="39327" y="61408"/>
                </a:cubicBezTo>
                <a:cubicBezTo>
                  <a:pt x="39398" y="61152"/>
                  <a:pt x="39512" y="60862"/>
                  <a:pt x="39583" y="60562"/>
                </a:cubicBezTo>
                <a:cubicBezTo>
                  <a:pt x="39988" y="60422"/>
                  <a:pt x="40463" y="60307"/>
                  <a:pt x="40903" y="60166"/>
                </a:cubicBezTo>
                <a:close/>
                <a:moveTo>
                  <a:pt x="22961" y="58916"/>
                </a:moveTo>
                <a:cubicBezTo>
                  <a:pt x="23146" y="59902"/>
                  <a:pt x="23331" y="60862"/>
                  <a:pt x="23480" y="61848"/>
                </a:cubicBezTo>
                <a:cubicBezTo>
                  <a:pt x="23401" y="61883"/>
                  <a:pt x="23295" y="61962"/>
                  <a:pt x="23225" y="62033"/>
                </a:cubicBezTo>
                <a:cubicBezTo>
                  <a:pt x="23040" y="62147"/>
                  <a:pt x="22890" y="62253"/>
                  <a:pt x="22706" y="62367"/>
                </a:cubicBezTo>
                <a:cubicBezTo>
                  <a:pt x="22600" y="61372"/>
                  <a:pt x="22415" y="60386"/>
                  <a:pt x="22230" y="59356"/>
                </a:cubicBezTo>
                <a:cubicBezTo>
                  <a:pt x="22415" y="59242"/>
                  <a:pt x="22600" y="59136"/>
                  <a:pt x="22741" y="59022"/>
                </a:cubicBezTo>
                <a:cubicBezTo>
                  <a:pt x="22820" y="58987"/>
                  <a:pt x="22890" y="58951"/>
                  <a:pt x="22961" y="58916"/>
                </a:cubicBezTo>
                <a:close/>
                <a:moveTo>
                  <a:pt x="30118" y="59171"/>
                </a:moveTo>
                <a:cubicBezTo>
                  <a:pt x="30224" y="59981"/>
                  <a:pt x="30303" y="60747"/>
                  <a:pt x="30339" y="61522"/>
                </a:cubicBezTo>
                <a:cubicBezTo>
                  <a:pt x="30224" y="61848"/>
                  <a:pt x="30083" y="62147"/>
                  <a:pt x="29934" y="62402"/>
                </a:cubicBezTo>
                <a:cubicBezTo>
                  <a:pt x="29898" y="61592"/>
                  <a:pt x="29828" y="60747"/>
                  <a:pt x="29713" y="59946"/>
                </a:cubicBezTo>
                <a:cubicBezTo>
                  <a:pt x="29863" y="59726"/>
                  <a:pt x="30004" y="59462"/>
                  <a:pt x="30118" y="59171"/>
                </a:cubicBezTo>
                <a:close/>
                <a:moveTo>
                  <a:pt x="45050" y="61117"/>
                </a:moveTo>
                <a:cubicBezTo>
                  <a:pt x="45455" y="61152"/>
                  <a:pt x="45851" y="61223"/>
                  <a:pt x="46221" y="61337"/>
                </a:cubicBezTo>
                <a:cubicBezTo>
                  <a:pt x="46001" y="61522"/>
                  <a:pt x="45781" y="61707"/>
                  <a:pt x="45561" y="61883"/>
                </a:cubicBezTo>
                <a:cubicBezTo>
                  <a:pt x="45305" y="62068"/>
                  <a:pt x="45085" y="62253"/>
                  <a:pt x="44865" y="62438"/>
                </a:cubicBezTo>
                <a:cubicBezTo>
                  <a:pt x="44495" y="62288"/>
                  <a:pt x="44134" y="62218"/>
                  <a:pt x="43765" y="62182"/>
                </a:cubicBezTo>
                <a:cubicBezTo>
                  <a:pt x="43985" y="61997"/>
                  <a:pt x="44205" y="61777"/>
                  <a:pt x="44460" y="61592"/>
                </a:cubicBezTo>
                <a:cubicBezTo>
                  <a:pt x="44645" y="61443"/>
                  <a:pt x="44865" y="61267"/>
                  <a:pt x="45050" y="61117"/>
                </a:cubicBezTo>
                <a:close/>
                <a:moveTo>
                  <a:pt x="17643" y="58766"/>
                </a:moveTo>
                <a:cubicBezTo>
                  <a:pt x="17793" y="59832"/>
                  <a:pt x="17943" y="60897"/>
                  <a:pt x="18083" y="61962"/>
                </a:cubicBezTo>
                <a:cubicBezTo>
                  <a:pt x="17793" y="62147"/>
                  <a:pt x="17502" y="62323"/>
                  <a:pt x="17203" y="62508"/>
                </a:cubicBezTo>
                <a:cubicBezTo>
                  <a:pt x="17097" y="61408"/>
                  <a:pt x="16948" y="60307"/>
                  <a:pt x="16798" y="59207"/>
                </a:cubicBezTo>
                <a:cubicBezTo>
                  <a:pt x="17062" y="59066"/>
                  <a:pt x="17353" y="58916"/>
                  <a:pt x="17643" y="58766"/>
                </a:cubicBezTo>
                <a:close/>
                <a:moveTo>
                  <a:pt x="9905" y="58405"/>
                </a:moveTo>
                <a:cubicBezTo>
                  <a:pt x="10054" y="59682"/>
                  <a:pt x="10160" y="60967"/>
                  <a:pt x="10274" y="62253"/>
                </a:cubicBezTo>
                <a:cubicBezTo>
                  <a:pt x="9975" y="62367"/>
                  <a:pt x="9684" y="62473"/>
                  <a:pt x="9394" y="62587"/>
                </a:cubicBezTo>
                <a:cubicBezTo>
                  <a:pt x="9279" y="61267"/>
                  <a:pt x="9174" y="59981"/>
                  <a:pt x="9059" y="58661"/>
                </a:cubicBezTo>
                <a:cubicBezTo>
                  <a:pt x="9359" y="58582"/>
                  <a:pt x="9649" y="58511"/>
                  <a:pt x="9905" y="58405"/>
                </a:cubicBezTo>
                <a:close/>
                <a:moveTo>
                  <a:pt x="42699" y="61188"/>
                </a:moveTo>
                <a:cubicBezTo>
                  <a:pt x="42374" y="61592"/>
                  <a:pt x="42004" y="61927"/>
                  <a:pt x="41634" y="62288"/>
                </a:cubicBezTo>
                <a:cubicBezTo>
                  <a:pt x="41273" y="62367"/>
                  <a:pt x="40903" y="62473"/>
                  <a:pt x="40498" y="62587"/>
                </a:cubicBezTo>
                <a:cubicBezTo>
                  <a:pt x="40833" y="62253"/>
                  <a:pt x="41123" y="61883"/>
                  <a:pt x="41414" y="61487"/>
                </a:cubicBezTo>
                <a:cubicBezTo>
                  <a:pt x="41819" y="61372"/>
                  <a:pt x="42259" y="61267"/>
                  <a:pt x="42699" y="61188"/>
                </a:cubicBezTo>
                <a:close/>
                <a:moveTo>
                  <a:pt x="8989" y="58661"/>
                </a:moveTo>
                <a:cubicBezTo>
                  <a:pt x="9095" y="59981"/>
                  <a:pt x="9209" y="61302"/>
                  <a:pt x="9315" y="62587"/>
                </a:cubicBezTo>
                <a:cubicBezTo>
                  <a:pt x="9024" y="62693"/>
                  <a:pt x="8734" y="62807"/>
                  <a:pt x="8399" y="62878"/>
                </a:cubicBezTo>
                <a:cubicBezTo>
                  <a:pt x="8329" y="61557"/>
                  <a:pt x="8214" y="60237"/>
                  <a:pt x="8109" y="58916"/>
                </a:cubicBezTo>
                <a:cubicBezTo>
                  <a:pt x="8399" y="58846"/>
                  <a:pt x="8698" y="58766"/>
                  <a:pt x="8989" y="58661"/>
                </a:cubicBezTo>
                <a:close/>
                <a:moveTo>
                  <a:pt x="27187" y="59541"/>
                </a:moveTo>
                <a:cubicBezTo>
                  <a:pt x="27328" y="60422"/>
                  <a:pt x="27477" y="61337"/>
                  <a:pt x="27548" y="62253"/>
                </a:cubicBezTo>
                <a:cubicBezTo>
                  <a:pt x="27292" y="62473"/>
                  <a:pt x="27002" y="62693"/>
                  <a:pt x="26703" y="62878"/>
                </a:cubicBezTo>
                <a:cubicBezTo>
                  <a:pt x="26667" y="62253"/>
                  <a:pt x="26562" y="61592"/>
                  <a:pt x="26482" y="60932"/>
                </a:cubicBezTo>
                <a:cubicBezTo>
                  <a:pt x="26412" y="60642"/>
                  <a:pt x="26377" y="60386"/>
                  <a:pt x="26342" y="60087"/>
                </a:cubicBezTo>
                <a:cubicBezTo>
                  <a:pt x="26632" y="59902"/>
                  <a:pt x="26887" y="59726"/>
                  <a:pt x="27187" y="59541"/>
                </a:cubicBezTo>
                <a:close/>
                <a:moveTo>
                  <a:pt x="32760" y="59726"/>
                </a:moveTo>
                <a:cubicBezTo>
                  <a:pt x="32795" y="60492"/>
                  <a:pt x="32865" y="61302"/>
                  <a:pt x="32865" y="62103"/>
                </a:cubicBezTo>
                <a:cubicBezTo>
                  <a:pt x="32689" y="62323"/>
                  <a:pt x="32469" y="62587"/>
                  <a:pt x="32284" y="62878"/>
                </a:cubicBezTo>
                <a:cubicBezTo>
                  <a:pt x="32284" y="62103"/>
                  <a:pt x="32249" y="61302"/>
                  <a:pt x="32170" y="60492"/>
                </a:cubicBezTo>
                <a:cubicBezTo>
                  <a:pt x="32355" y="60201"/>
                  <a:pt x="32540" y="59946"/>
                  <a:pt x="32760" y="59726"/>
                </a:cubicBezTo>
                <a:close/>
                <a:moveTo>
                  <a:pt x="22195" y="59392"/>
                </a:moveTo>
                <a:cubicBezTo>
                  <a:pt x="22380" y="60386"/>
                  <a:pt x="22521" y="61408"/>
                  <a:pt x="22670" y="62402"/>
                </a:cubicBezTo>
                <a:cubicBezTo>
                  <a:pt x="22380" y="62587"/>
                  <a:pt x="22124" y="62763"/>
                  <a:pt x="21825" y="62948"/>
                </a:cubicBezTo>
                <a:cubicBezTo>
                  <a:pt x="21719" y="61927"/>
                  <a:pt x="21535" y="60932"/>
                  <a:pt x="21385" y="59902"/>
                </a:cubicBezTo>
                <a:cubicBezTo>
                  <a:pt x="21640" y="59726"/>
                  <a:pt x="21904" y="59576"/>
                  <a:pt x="22195" y="59392"/>
                </a:cubicBezTo>
                <a:close/>
                <a:moveTo>
                  <a:pt x="39512" y="60606"/>
                </a:moveTo>
                <a:cubicBezTo>
                  <a:pt x="39433" y="60862"/>
                  <a:pt x="39363" y="61152"/>
                  <a:pt x="39248" y="61408"/>
                </a:cubicBezTo>
                <a:cubicBezTo>
                  <a:pt x="39143" y="61742"/>
                  <a:pt x="38993" y="62068"/>
                  <a:pt x="38852" y="62367"/>
                </a:cubicBezTo>
                <a:cubicBezTo>
                  <a:pt x="38447" y="62543"/>
                  <a:pt x="38042" y="62763"/>
                  <a:pt x="37672" y="62948"/>
                </a:cubicBezTo>
                <a:cubicBezTo>
                  <a:pt x="37822" y="62587"/>
                  <a:pt x="37928" y="62218"/>
                  <a:pt x="38042" y="61813"/>
                </a:cubicBezTo>
                <a:cubicBezTo>
                  <a:pt x="38112" y="61557"/>
                  <a:pt x="38148" y="61302"/>
                  <a:pt x="38227" y="61082"/>
                </a:cubicBezTo>
                <a:cubicBezTo>
                  <a:pt x="38588" y="60897"/>
                  <a:pt x="39028" y="60747"/>
                  <a:pt x="39512" y="60606"/>
                </a:cubicBezTo>
                <a:close/>
                <a:moveTo>
                  <a:pt x="35656" y="60017"/>
                </a:moveTo>
                <a:lnTo>
                  <a:pt x="35656" y="60017"/>
                </a:lnTo>
                <a:cubicBezTo>
                  <a:pt x="35691" y="60783"/>
                  <a:pt x="35656" y="61522"/>
                  <a:pt x="35621" y="62288"/>
                </a:cubicBezTo>
                <a:cubicBezTo>
                  <a:pt x="35251" y="62508"/>
                  <a:pt x="34890" y="62763"/>
                  <a:pt x="34556" y="63028"/>
                </a:cubicBezTo>
                <a:cubicBezTo>
                  <a:pt x="34556" y="62253"/>
                  <a:pt x="34556" y="61487"/>
                  <a:pt x="34520" y="60712"/>
                </a:cubicBezTo>
                <a:cubicBezTo>
                  <a:pt x="34846" y="60457"/>
                  <a:pt x="35251" y="60237"/>
                  <a:pt x="35656" y="60017"/>
                </a:cubicBezTo>
                <a:close/>
                <a:moveTo>
                  <a:pt x="16728" y="59242"/>
                </a:moveTo>
                <a:cubicBezTo>
                  <a:pt x="16877" y="60342"/>
                  <a:pt x="17018" y="61443"/>
                  <a:pt x="17168" y="62543"/>
                </a:cubicBezTo>
                <a:cubicBezTo>
                  <a:pt x="16877" y="62728"/>
                  <a:pt x="16578" y="62913"/>
                  <a:pt x="16287" y="63098"/>
                </a:cubicBezTo>
                <a:cubicBezTo>
                  <a:pt x="16182" y="61962"/>
                  <a:pt x="16032" y="60827"/>
                  <a:pt x="15882" y="59726"/>
                </a:cubicBezTo>
                <a:cubicBezTo>
                  <a:pt x="16182" y="59576"/>
                  <a:pt x="16437" y="59392"/>
                  <a:pt x="16728" y="59242"/>
                </a:cubicBezTo>
                <a:close/>
                <a:moveTo>
                  <a:pt x="31069" y="59726"/>
                </a:moveTo>
                <a:cubicBezTo>
                  <a:pt x="31104" y="60052"/>
                  <a:pt x="31104" y="60422"/>
                  <a:pt x="31149" y="60747"/>
                </a:cubicBezTo>
                <a:cubicBezTo>
                  <a:pt x="31184" y="61267"/>
                  <a:pt x="31184" y="61777"/>
                  <a:pt x="31219" y="62288"/>
                </a:cubicBezTo>
                <a:cubicBezTo>
                  <a:pt x="31104" y="62508"/>
                  <a:pt x="30999" y="62763"/>
                  <a:pt x="30884" y="63028"/>
                </a:cubicBezTo>
                <a:cubicBezTo>
                  <a:pt x="30884" y="63063"/>
                  <a:pt x="30884" y="63063"/>
                  <a:pt x="30849" y="63098"/>
                </a:cubicBezTo>
                <a:cubicBezTo>
                  <a:pt x="30849" y="62473"/>
                  <a:pt x="30849" y="61848"/>
                  <a:pt x="30814" y="61223"/>
                </a:cubicBezTo>
                <a:cubicBezTo>
                  <a:pt x="30814" y="61003"/>
                  <a:pt x="30779" y="60747"/>
                  <a:pt x="30779" y="60527"/>
                </a:cubicBezTo>
                <a:cubicBezTo>
                  <a:pt x="30779" y="60492"/>
                  <a:pt x="30779" y="60492"/>
                  <a:pt x="30814" y="60457"/>
                </a:cubicBezTo>
                <a:cubicBezTo>
                  <a:pt x="30884" y="60237"/>
                  <a:pt x="30964" y="59981"/>
                  <a:pt x="31069" y="59726"/>
                </a:cubicBezTo>
                <a:close/>
                <a:moveTo>
                  <a:pt x="41308" y="61487"/>
                </a:moveTo>
                <a:cubicBezTo>
                  <a:pt x="41053" y="61883"/>
                  <a:pt x="40718" y="62288"/>
                  <a:pt x="40393" y="62623"/>
                </a:cubicBezTo>
                <a:cubicBezTo>
                  <a:pt x="40058" y="62763"/>
                  <a:pt x="39688" y="62913"/>
                  <a:pt x="39327" y="63098"/>
                </a:cubicBezTo>
                <a:cubicBezTo>
                  <a:pt x="39618" y="62693"/>
                  <a:pt x="39908" y="62288"/>
                  <a:pt x="40173" y="61883"/>
                </a:cubicBezTo>
                <a:cubicBezTo>
                  <a:pt x="40534" y="61742"/>
                  <a:pt x="40903" y="61628"/>
                  <a:pt x="41308" y="61487"/>
                </a:cubicBezTo>
                <a:close/>
                <a:moveTo>
                  <a:pt x="8073" y="58916"/>
                </a:moveTo>
                <a:cubicBezTo>
                  <a:pt x="8179" y="60237"/>
                  <a:pt x="8258" y="61557"/>
                  <a:pt x="8364" y="62913"/>
                </a:cubicBezTo>
                <a:cubicBezTo>
                  <a:pt x="8038" y="62984"/>
                  <a:pt x="7739" y="63098"/>
                  <a:pt x="7413" y="63168"/>
                </a:cubicBezTo>
                <a:cubicBezTo>
                  <a:pt x="7299" y="61813"/>
                  <a:pt x="7228" y="60457"/>
                  <a:pt x="7114" y="59101"/>
                </a:cubicBezTo>
                <a:cubicBezTo>
                  <a:pt x="7448" y="59066"/>
                  <a:pt x="7739" y="58987"/>
                  <a:pt x="8073" y="58916"/>
                </a:cubicBezTo>
                <a:close/>
                <a:moveTo>
                  <a:pt x="42849" y="62182"/>
                </a:moveTo>
                <a:cubicBezTo>
                  <a:pt x="43104" y="62182"/>
                  <a:pt x="43360" y="62182"/>
                  <a:pt x="43615" y="62218"/>
                </a:cubicBezTo>
                <a:cubicBezTo>
                  <a:pt x="43254" y="62543"/>
                  <a:pt x="42849" y="62878"/>
                  <a:pt x="42514" y="63248"/>
                </a:cubicBezTo>
                <a:cubicBezTo>
                  <a:pt x="42369" y="63226"/>
                  <a:pt x="42213" y="63215"/>
                  <a:pt x="42057" y="63215"/>
                </a:cubicBezTo>
                <a:cubicBezTo>
                  <a:pt x="41900" y="63215"/>
                  <a:pt x="41744" y="63226"/>
                  <a:pt x="41599" y="63248"/>
                </a:cubicBezTo>
                <a:cubicBezTo>
                  <a:pt x="41969" y="62913"/>
                  <a:pt x="42374" y="62587"/>
                  <a:pt x="42735" y="62253"/>
                </a:cubicBezTo>
                <a:cubicBezTo>
                  <a:pt x="42770" y="62253"/>
                  <a:pt x="42814" y="62218"/>
                  <a:pt x="42849" y="62182"/>
                </a:cubicBezTo>
                <a:close/>
                <a:moveTo>
                  <a:pt x="7078" y="59136"/>
                </a:moveTo>
                <a:cubicBezTo>
                  <a:pt x="7158" y="60492"/>
                  <a:pt x="7263" y="61813"/>
                  <a:pt x="7334" y="63168"/>
                </a:cubicBezTo>
                <a:cubicBezTo>
                  <a:pt x="7043" y="63283"/>
                  <a:pt x="6718" y="63353"/>
                  <a:pt x="6383" y="63424"/>
                </a:cubicBezTo>
                <a:cubicBezTo>
                  <a:pt x="6313" y="62033"/>
                  <a:pt x="6233" y="60677"/>
                  <a:pt x="6163" y="59286"/>
                </a:cubicBezTo>
                <a:cubicBezTo>
                  <a:pt x="6453" y="59242"/>
                  <a:pt x="6788" y="59171"/>
                  <a:pt x="7078" y="59136"/>
                </a:cubicBezTo>
                <a:close/>
                <a:moveTo>
                  <a:pt x="29678" y="60052"/>
                </a:moveTo>
                <a:cubicBezTo>
                  <a:pt x="29784" y="60862"/>
                  <a:pt x="29863" y="61663"/>
                  <a:pt x="29898" y="62508"/>
                </a:cubicBezTo>
                <a:cubicBezTo>
                  <a:pt x="29749" y="62843"/>
                  <a:pt x="29564" y="63133"/>
                  <a:pt x="29344" y="63424"/>
                </a:cubicBezTo>
                <a:cubicBezTo>
                  <a:pt x="29308" y="62543"/>
                  <a:pt x="29238" y="61707"/>
                  <a:pt x="29124" y="60827"/>
                </a:cubicBezTo>
                <a:cubicBezTo>
                  <a:pt x="29344" y="60562"/>
                  <a:pt x="29529" y="60307"/>
                  <a:pt x="29678" y="60052"/>
                </a:cubicBezTo>
                <a:close/>
                <a:moveTo>
                  <a:pt x="26306" y="60122"/>
                </a:moveTo>
                <a:cubicBezTo>
                  <a:pt x="26447" y="61082"/>
                  <a:pt x="26597" y="61997"/>
                  <a:pt x="26667" y="62913"/>
                </a:cubicBezTo>
                <a:cubicBezTo>
                  <a:pt x="26377" y="63133"/>
                  <a:pt x="26086" y="63318"/>
                  <a:pt x="25787" y="63538"/>
                </a:cubicBezTo>
                <a:cubicBezTo>
                  <a:pt x="25716" y="62948"/>
                  <a:pt x="25646" y="62323"/>
                  <a:pt x="25567" y="61742"/>
                </a:cubicBezTo>
                <a:cubicBezTo>
                  <a:pt x="25532" y="61372"/>
                  <a:pt x="25461" y="61047"/>
                  <a:pt x="25382" y="60677"/>
                </a:cubicBezTo>
                <a:cubicBezTo>
                  <a:pt x="25716" y="60492"/>
                  <a:pt x="26007" y="60307"/>
                  <a:pt x="26306" y="60122"/>
                </a:cubicBezTo>
                <a:close/>
                <a:moveTo>
                  <a:pt x="21350" y="59946"/>
                </a:moveTo>
                <a:cubicBezTo>
                  <a:pt x="21499" y="60932"/>
                  <a:pt x="21640" y="61962"/>
                  <a:pt x="21790" y="62984"/>
                </a:cubicBezTo>
                <a:cubicBezTo>
                  <a:pt x="21605" y="63133"/>
                  <a:pt x="21385" y="63283"/>
                  <a:pt x="21200" y="63424"/>
                </a:cubicBezTo>
                <a:cubicBezTo>
                  <a:pt x="21094" y="63468"/>
                  <a:pt x="21024" y="63538"/>
                  <a:pt x="20945" y="63573"/>
                </a:cubicBezTo>
                <a:cubicBezTo>
                  <a:pt x="20839" y="62543"/>
                  <a:pt x="20654" y="61487"/>
                  <a:pt x="20505" y="60457"/>
                </a:cubicBezTo>
                <a:cubicBezTo>
                  <a:pt x="20760" y="60272"/>
                  <a:pt x="21059" y="60087"/>
                  <a:pt x="21350" y="59946"/>
                </a:cubicBezTo>
                <a:close/>
                <a:moveTo>
                  <a:pt x="42735" y="62182"/>
                </a:moveTo>
                <a:cubicBezTo>
                  <a:pt x="42735" y="62218"/>
                  <a:pt x="42699" y="62218"/>
                  <a:pt x="42699" y="62218"/>
                </a:cubicBezTo>
                <a:cubicBezTo>
                  <a:pt x="42294" y="62543"/>
                  <a:pt x="41889" y="62913"/>
                  <a:pt x="41493" y="63283"/>
                </a:cubicBezTo>
                <a:cubicBezTo>
                  <a:pt x="41123" y="63318"/>
                  <a:pt x="40754" y="63424"/>
                  <a:pt x="40393" y="63573"/>
                </a:cubicBezTo>
                <a:cubicBezTo>
                  <a:pt x="40648" y="63283"/>
                  <a:pt x="40939" y="63028"/>
                  <a:pt x="41229" y="62728"/>
                </a:cubicBezTo>
                <a:cubicBezTo>
                  <a:pt x="41379" y="62623"/>
                  <a:pt x="41528" y="62473"/>
                  <a:pt x="41669" y="62323"/>
                </a:cubicBezTo>
                <a:cubicBezTo>
                  <a:pt x="42039" y="62253"/>
                  <a:pt x="42374" y="62218"/>
                  <a:pt x="42735" y="62182"/>
                </a:cubicBezTo>
                <a:close/>
                <a:moveTo>
                  <a:pt x="38148" y="61082"/>
                </a:moveTo>
                <a:lnTo>
                  <a:pt x="38148" y="61082"/>
                </a:lnTo>
                <a:cubicBezTo>
                  <a:pt x="38112" y="61337"/>
                  <a:pt x="38042" y="61557"/>
                  <a:pt x="38007" y="61777"/>
                </a:cubicBezTo>
                <a:cubicBezTo>
                  <a:pt x="37892" y="62218"/>
                  <a:pt x="37751" y="62623"/>
                  <a:pt x="37602" y="62984"/>
                </a:cubicBezTo>
                <a:cubicBezTo>
                  <a:pt x="37417" y="63098"/>
                  <a:pt x="37197" y="63204"/>
                  <a:pt x="37047" y="63318"/>
                </a:cubicBezTo>
                <a:cubicBezTo>
                  <a:pt x="36871" y="63388"/>
                  <a:pt x="36686" y="63503"/>
                  <a:pt x="36501" y="63609"/>
                </a:cubicBezTo>
                <a:cubicBezTo>
                  <a:pt x="36651" y="63204"/>
                  <a:pt x="36721" y="62763"/>
                  <a:pt x="36792" y="62288"/>
                </a:cubicBezTo>
                <a:cubicBezTo>
                  <a:pt x="36827" y="62068"/>
                  <a:pt x="36871" y="61848"/>
                  <a:pt x="36906" y="61628"/>
                </a:cubicBezTo>
                <a:cubicBezTo>
                  <a:pt x="37047" y="61557"/>
                  <a:pt x="37232" y="61487"/>
                  <a:pt x="37382" y="61408"/>
                </a:cubicBezTo>
                <a:cubicBezTo>
                  <a:pt x="37602" y="61302"/>
                  <a:pt x="37857" y="61223"/>
                  <a:pt x="38148" y="61082"/>
                </a:cubicBezTo>
                <a:close/>
                <a:moveTo>
                  <a:pt x="43694" y="62218"/>
                </a:moveTo>
                <a:cubicBezTo>
                  <a:pt x="44055" y="62253"/>
                  <a:pt x="44460" y="62367"/>
                  <a:pt x="44830" y="62473"/>
                </a:cubicBezTo>
                <a:cubicBezTo>
                  <a:pt x="44390" y="62843"/>
                  <a:pt x="43949" y="63204"/>
                  <a:pt x="43509" y="63609"/>
                </a:cubicBezTo>
                <a:cubicBezTo>
                  <a:pt x="43210" y="63424"/>
                  <a:pt x="42919" y="63318"/>
                  <a:pt x="42594" y="63248"/>
                </a:cubicBezTo>
                <a:cubicBezTo>
                  <a:pt x="42919" y="62878"/>
                  <a:pt x="43324" y="62543"/>
                  <a:pt x="43694" y="62218"/>
                </a:cubicBezTo>
                <a:close/>
                <a:moveTo>
                  <a:pt x="6092" y="59321"/>
                </a:moveTo>
                <a:cubicBezTo>
                  <a:pt x="6198" y="60677"/>
                  <a:pt x="6277" y="62068"/>
                  <a:pt x="6348" y="63424"/>
                </a:cubicBezTo>
                <a:cubicBezTo>
                  <a:pt x="6013" y="63503"/>
                  <a:pt x="5687" y="63573"/>
                  <a:pt x="5397" y="63644"/>
                </a:cubicBezTo>
                <a:cubicBezTo>
                  <a:pt x="5318" y="62253"/>
                  <a:pt x="5247" y="60862"/>
                  <a:pt x="5177" y="59462"/>
                </a:cubicBezTo>
                <a:cubicBezTo>
                  <a:pt x="5503" y="59392"/>
                  <a:pt x="5793" y="59356"/>
                  <a:pt x="6092" y="59321"/>
                </a:cubicBezTo>
                <a:close/>
                <a:moveTo>
                  <a:pt x="15847" y="59726"/>
                </a:moveTo>
                <a:cubicBezTo>
                  <a:pt x="15997" y="60862"/>
                  <a:pt x="16103" y="61997"/>
                  <a:pt x="16252" y="63133"/>
                </a:cubicBezTo>
                <a:cubicBezTo>
                  <a:pt x="15962" y="63318"/>
                  <a:pt x="15662" y="63503"/>
                  <a:pt x="15372" y="63688"/>
                </a:cubicBezTo>
                <a:cubicBezTo>
                  <a:pt x="15257" y="62508"/>
                  <a:pt x="15117" y="61337"/>
                  <a:pt x="14967" y="60201"/>
                </a:cubicBezTo>
                <a:cubicBezTo>
                  <a:pt x="15257" y="60052"/>
                  <a:pt x="15557" y="59902"/>
                  <a:pt x="15847" y="59726"/>
                </a:cubicBezTo>
                <a:close/>
                <a:moveTo>
                  <a:pt x="40058" y="61927"/>
                </a:moveTo>
                <a:cubicBezTo>
                  <a:pt x="39803" y="62367"/>
                  <a:pt x="39512" y="62763"/>
                  <a:pt x="39213" y="63133"/>
                </a:cubicBezTo>
                <a:cubicBezTo>
                  <a:pt x="38887" y="63318"/>
                  <a:pt x="38517" y="63503"/>
                  <a:pt x="38148" y="63723"/>
                </a:cubicBezTo>
                <a:cubicBezTo>
                  <a:pt x="38412" y="63318"/>
                  <a:pt x="38667" y="62878"/>
                  <a:pt x="38887" y="62402"/>
                </a:cubicBezTo>
                <a:cubicBezTo>
                  <a:pt x="39248" y="62253"/>
                  <a:pt x="39653" y="62068"/>
                  <a:pt x="40058" y="61927"/>
                </a:cubicBezTo>
                <a:close/>
                <a:moveTo>
                  <a:pt x="32135" y="60562"/>
                </a:moveTo>
                <a:cubicBezTo>
                  <a:pt x="32170" y="61408"/>
                  <a:pt x="32205" y="62182"/>
                  <a:pt x="32205" y="62948"/>
                </a:cubicBezTo>
                <a:cubicBezTo>
                  <a:pt x="32064" y="63204"/>
                  <a:pt x="31879" y="63468"/>
                  <a:pt x="31730" y="63758"/>
                </a:cubicBezTo>
                <a:cubicBezTo>
                  <a:pt x="31730" y="62984"/>
                  <a:pt x="31730" y="62218"/>
                  <a:pt x="31694" y="61372"/>
                </a:cubicBezTo>
                <a:cubicBezTo>
                  <a:pt x="31809" y="61082"/>
                  <a:pt x="31950" y="60827"/>
                  <a:pt x="32135" y="60562"/>
                </a:cubicBezTo>
                <a:close/>
                <a:moveTo>
                  <a:pt x="34450" y="60747"/>
                </a:moveTo>
                <a:cubicBezTo>
                  <a:pt x="34485" y="61522"/>
                  <a:pt x="34520" y="62288"/>
                  <a:pt x="34485" y="63063"/>
                </a:cubicBezTo>
                <a:cubicBezTo>
                  <a:pt x="34186" y="63283"/>
                  <a:pt x="33931" y="63538"/>
                  <a:pt x="33640" y="63758"/>
                </a:cubicBezTo>
                <a:cubicBezTo>
                  <a:pt x="33675" y="62984"/>
                  <a:pt x="33675" y="62218"/>
                  <a:pt x="33640" y="61408"/>
                </a:cubicBezTo>
                <a:cubicBezTo>
                  <a:pt x="33895" y="61188"/>
                  <a:pt x="34151" y="60967"/>
                  <a:pt x="34450" y="60747"/>
                </a:cubicBezTo>
                <a:close/>
                <a:moveTo>
                  <a:pt x="5133" y="59462"/>
                </a:moveTo>
                <a:cubicBezTo>
                  <a:pt x="5212" y="60862"/>
                  <a:pt x="5247" y="62253"/>
                  <a:pt x="5318" y="63644"/>
                </a:cubicBezTo>
                <a:cubicBezTo>
                  <a:pt x="5027" y="63723"/>
                  <a:pt x="4693" y="63758"/>
                  <a:pt x="4367" y="63829"/>
                </a:cubicBezTo>
                <a:cubicBezTo>
                  <a:pt x="4332" y="62402"/>
                  <a:pt x="4252" y="61003"/>
                  <a:pt x="4182" y="59576"/>
                </a:cubicBezTo>
                <a:cubicBezTo>
                  <a:pt x="4517" y="59541"/>
                  <a:pt x="4807" y="59506"/>
                  <a:pt x="5133" y="59462"/>
                </a:cubicBezTo>
                <a:close/>
                <a:moveTo>
                  <a:pt x="4147" y="59576"/>
                </a:moveTo>
                <a:cubicBezTo>
                  <a:pt x="4182" y="61003"/>
                  <a:pt x="4252" y="62402"/>
                  <a:pt x="4332" y="63829"/>
                </a:cubicBezTo>
                <a:cubicBezTo>
                  <a:pt x="3997" y="63908"/>
                  <a:pt x="3671" y="63943"/>
                  <a:pt x="3337" y="63978"/>
                </a:cubicBezTo>
                <a:cubicBezTo>
                  <a:pt x="3302" y="62543"/>
                  <a:pt x="3266" y="61117"/>
                  <a:pt x="3231" y="59682"/>
                </a:cubicBezTo>
                <a:cubicBezTo>
                  <a:pt x="3522" y="59647"/>
                  <a:pt x="3856" y="59612"/>
                  <a:pt x="4147" y="59576"/>
                </a:cubicBezTo>
                <a:close/>
                <a:moveTo>
                  <a:pt x="3152" y="59682"/>
                </a:moveTo>
                <a:cubicBezTo>
                  <a:pt x="3196" y="61117"/>
                  <a:pt x="3266" y="62543"/>
                  <a:pt x="3302" y="63978"/>
                </a:cubicBezTo>
                <a:cubicBezTo>
                  <a:pt x="2976" y="64049"/>
                  <a:pt x="2677" y="64084"/>
                  <a:pt x="2351" y="64128"/>
                </a:cubicBezTo>
                <a:cubicBezTo>
                  <a:pt x="2316" y="62658"/>
                  <a:pt x="2272" y="61223"/>
                  <a:pt x="2236" y="59761"/>
                </a:cubicBezTo>
                <a:cubicBezTo>
                  <a:pt x="2536" y="59761"/>
                  <a:pt x="2861" y="59726"/>
                  <a:pt x="3152" y="59682"/>
                </a:cubicBezTo>
                <a:close/>
                <a:moveTo>
                  <a:pt x="30744" y="60677"/>
                </a:moveTo>
                <a:cubicBezTo>
                  <a:pt x="30744" y="60862"/>
                  <a:pt x="30744" y="61047"/>
                  <a:pt x="30779" y="61223"/>
                </a:cubicBezTo>
                <a:cubicBezTo>
                  <a:pt x="30814" y="61927"/>
                  <a:pt x="30814" y="62587"/>
                  <a:pt x="30814" y="63248"/>
                </a:cubicBezTo>
                <a:cubicBezTo>
                  <a:pt x="30708" y="63538"/>
                  <a:pt x="30559" y="63829"/>
                  <a:pt x="30444" y="64128"/>
                </a:cubicBezTo>
                <a:cubicBezTo>
                  <a:pt x="30444" y="63424"/>
                  <a:pt x="30444" y="62693"/>
                  <a:pt x="30409" y="61962"/>
                </a:cubicBezTo>
                <a:cubicBezTo>
                  <a:pt x="30409" y="61813"/>
                  <a:pt x="30409" y="61663"/>
                  <a:pt x="30374" y="61557"/>
                </a:cubicBezTo>
                <a:cubicBezTo>
                  <a:pt x="30523" y="61267"/>
                  <a:pt x="30629" y="60967"/>
                  <a:pt x="30744" y="60677"/>
                </a:cubicBezTo>
                <a:close/>
                <a:moveTo>
                  <a:pt x="25347" y="60712"/>
                </a:moveTo>
                <a:cubicBezTo>
                  <a:pt x="25496" y="61663"/>
                  <a:pt x="25646" y="62623"/>
                  <a:pt x="25716" y="63573"/>
                </a:cubicBezTo>
                <a:cubicBezTo>
                  <a:pt x="25602" y="63644"/>
                  <a:pt x="25496" y="63723"/>
                  <a:pt x="25382" y="63793"/>
                </a:cubicBezTo>
                <a:cubicBezTo>
                  <a:pt x="25206" y="63908"/>
                  <a:pt x="25021" y="64049"/>
                  <a:pt x="24871" y="64163"/>
                </a:cubicBezTo>
                <a:cubicBezTo>
                  <a:pt x="24801" y="63609"/>
                  <a:pt x="24722" y="63063"/>
                  <a:pt x="24651" y="62473"/>
                </a:cubicBezTo>
                <a:cubicBezTo>
                  <a:pt x="24616" y="62068"/>
                  <a:pt x="24546" y="61663"/>
                  <a:pt x="24466" y="61267"/>
                </a:cubicBezTo>
                <a:cubicBezTo>
                  <a:pt x="24651" y="61152"/>
                  <a:pt x="24836" y="61047"/>
                  <a:pt x="25021" y="60932"/>
                </a:cubicBezTo>
                <a:cubicBezTo>
                  <a:pt x="25127" y="60862"/>
                  <a:pt x="25241" y="60783"/>
                  <a:pt x="25347" y="60712"/>
                </a:cubicBezTo>
                <a:close/>
                <a:moveTo>
                  <a:pt x="41564" y="62367"/>
                </a:moveTo>
                <a:lnTo>
                  <a:pt x="41564" y="62367"/>
                </a:lnTo>
                <a:cubicBezTo>
                  <a:pt x="41449" y="62473"/>
                  <a:pt x="41308" y="62587"/>
                  <a:pt x="41194" y="62693"/>
                </a:cubicBezTo>
                <a:cubicBezTo>
                  <a:pt x="40868" y="62984"/>
                  <a:pt x="40569" y="63283"/>
                  <a:pt x="40243" y="63609"/>
                </a:cubicBezTo>
                <a:cubicBezTo>
                  <a:pt x="39873" y="63758"/>
                  <a:pt x="39512" y="63943"/>
                  <a:pt x="39143" y="64163"/>
                </a:cubicBezTo>
                <a:cubicBezTo>
                  <a:pt x="39398" y="63864"/>
                  <a:pt x="39653" y="63573"/>
                  <a:pt x="39908" y="63283"/>
                </a:cubicBezTo>
                <a:cubicBezTo>
                  <a:pt x="40093" y="63098"/>
                  <a:pt x="40278" y="62878"/>
                  <a:pt x="40463" y="62658"/>
                </a:cubicBezTo>
                <a:cubicBezTo>
                  <a:pt x="40833" y="62543"/>
                  <a:pt x="41194" y="62438"/>
                  <a:pt x="41564" y="62367"/>
                </a:cubicBezTo>
                <a:close/>
                <a:moveTo>
                  <a:pt x="20434" y="60492"/>
                </a:moveTo>
                <a:cubicBezTo>
                  <a:pt x="20619" y="61557"/>
                  <a:pt x="20760" y="62587"/>
                  <a:pt x="20910" y="63609"/>
                </a:cubicBezTo>
                <a:cubicBezTo>
                  <a:pt x="20619" y="63829"/>
                  <a:pt x="20320" y="64014"/>
                  <a:pt x="20029" y="64198"/>
                </a:cubicBezTo>
                <a:cubicBezTo>
                  <a:pt x="19923" y="63168"/>
                  <a:pt x="19774" y="62103"/>
                  <a:pt x="19589" y="61047"/>
                </a:cubicBezTo>
                <a:cubicBezTo>
                  <a:pt x="19879" y="60862"/>
                  <a:pt x="20179" y="60677"/>
                  <a:pt x="20434" y="60492"/>
                </a:cubicBezTo>
                <a:close/>
                <a:moveTo>
                  <a:pt x="2166" y="59761"/>
                </a:moveTo>
                <a:cubicBezTo>
                  <a:pt x="2201" y="61223"/>
                  <a:pt x="2236" y="62658"/>
                  <a:pt x="2272" y="64128"/>
                </a:cubicBezTo>
                <a:cubicBezTo>
                  <a:pt x="1946" y="64163"/>
                  <a:pt x="1655" y="64198"/>
                  <a:pt x="1321" y="64234"/>
                </a:cubicBezTo>
                <a:cubicBezTo>
                  <a:pt x="1285" y="62763"/>
                  <a:pt x="1285" y="61302"/>
                  <a:pt x="1250" y="59832"/>
                </a:cubicBezTo>
                <a:cubicBezTo>
                  <a:pt x="1541" y="59796"/>
                  <a:pt x="1875" y="59796"/>
                  <a:pt x="2166" y="59761"/>
                </a:cubicBezTo>
                <a:close/>
                <a:moveTo>
                  <a:pt x="14932" y="60201"/>
                </a:moveTo>
                <a:cubicBezTo>
                  <a:pt x="15081" y="61372"/>
                  <a:pt x="15187" y="62543"/>
                  <a:pt x="15337" y="63723"/>
                </a:cubicBezTo>
                <a:cubicBezTo>
                  <a:pt x="15037" y="63864"/>
                  <a:pt x="14747" y="64049"/>
                  <a:pt x="14456" y="64234"/>
                </a:cubicBezTo>
                <a:cubicBezTo>
                  <a:pt x="14342" y="63028"/>
                  <a:pt x="14201" y="61813"/>
                  <a:pt x="14086" y="60642"/>
                </a:cubicBezTo>
                <a:cubicBezTo>
                  <a:pt x="14342" y="60492"/>
                  <a:pt x="14641" y="60342"/>
                  <a:pt x="14932" y="60201"/>
                </a:cubicBezTo>
                <a:close/>
                <a:moveTo>
                  <a:pt x="29088" y="60897"/>
                </a:moveTo>
                <a:cubicBezTo>
                  <a:pt x="29203" y="61777"/>
                  <a:pt x="29273" y="62623"/>
                  <a:pt x="29308" y="63503"/>
                </a:cubicBezTo>
                <a:cubicBezTo>
                  <a:pt x="29203" y="63644"/>
                  <a:pt x="29053" y="63829"/>
                  <a:pt x="28904" y="63978"/>
                </a:cubicBezTo>
                <a:cubicBezTo>
                  <a:pt x="28833" y="64049"/>
                  <a:pt x="28763" y="64163"/>
                  <a:pt x="28683" y="64234"/>
                </a:cubicBezTo>
                <a:cubicBezTo>
                  <a:pt x="28648" y="63353"/>
                  <a:pt x="28578" y="62473"/>
                  <a:pt x="28463" y="61557"/>
                </a:cubicBezTo>
                <a:cubicBezTo>
                  <a:pt x="28613" y="61408"/>
                  <a:pt x="28763" y="61267"/>
                  <a:pt x="28904" y="61117"/>
                </a:cubicBezTo>
                <a:cubicBezTo>
                  <a:pt x="28948" y="61047"/>
                  <a:pt x="29018" y="60967"/>
                  <a:pt x="29088" y="60897"/>
                </a:cubicBezTo>
                <a:close/>
                <a:moveTo>
                  <a:pt x="1171" y="59832"/>
                </a:moveTo>
                <a:cubicBezTo>
                  <a:pt x="1215" y="61302"/>
                  <a:pt x="1250" y="62763"/>
                  <a:pt x="1250" y="64234"/>
                </a:cubicBezTo>
                <a:cubicBezTo>
                  <a:pt x="951" y="64234"/>
                  <a:pt x="625" y="64269"/>
                  <a:pt x="291" y="64304"/>
                </a:cubicBezTo>
                <a:cubicBezTo>
                  <a:pt x="291" y="62807"/>
                  <a:pt x="255" y="61337"/>
                  <a:pt x="255" y="59867"/>
                </a:cubicBezTo>
                <a:cubicBezTo>
                  <a:pt x="555" y="59867"/>
                  <a:pt x="881" y="59832"/>
                  <a:pt x="1171" y="59832"/>
                </a:cubicBezTo>
                <a:close/>
                <a:moveTo>
                  <a:pt x="36827" y="61663"/>
                </a:moveTo>
                <a:cubicBezTo>
                  <a:pt x="36827" y="61883"/>
                  <a:pt x="36792" y="62068"/>
                  <a:pt x="36757" y="62288"/>
                </a:cubicBezTo>
                <a:cubicBezTo>
                  <a:pt x="36686" y="62763"/>
                  <a:pt x="36572" y="63204"/>
                  <a:pt x="36431" y="63688"/>
                </a:cubicBezTo>
                <a:cubicBezTo>
                  <a:pt x="36061" y="63908"/>
                  <a:pt x="35727" y="64128"/>
                  <a:pt x="35401" y="64383"/>
                </a:cubicBezTo>
                <a:cubicBezTo>
                  <a:pt x="35471" y="64049"/>
                  <a:pt x="35506" y="63723"/>
                  <a:pt x="35550" y="63388"/>
                </a:cubicBezTo>
                <a:cubicBezTo>
                  <a:pt x="35621" y="63028"/>
                  <a:pt x="35656" y="62658"/>
                  <a:pt x="35656" y="62323"/>
                </a:cubicBezTo>
                <a:cubicBezTo>
                  <a:pt x="36061" y="62068"/>
                  <a:pt x="36431" y="61883"/>
                  <a:pt x="36827" y="61663"/>
                </a:cubicBezTo>
                <a:close/>
                <a:moveTo>
                  <a:pt x="33570" y="61487"/>
                </a:moveTo>
                <a:cubicBezTo>
                  <a:pt x="33605" y="62253"/>
                  <a:pt x="33640" y="63028"/>
                  <a:pt x="33605" y="63829"/>
                </a:cubicBezTo>
                <a:cubicBezTo>
                  <a:pt x="33349" y="64049"/>
                  <a:pt x="33129" y="64269"/>
                  <a:pt x="32909" y="64524"/>
                </a:cubicBezTo>
                <a:cubicBezTo>
                  <a:pt x="32980" y="63723"/>
                  <a:pt x="32980" y="62913"/>
                  <a:pt x="32945" y="62103"/>
                </a:cubicBezTo>
                <a:cubicBezTo>
                  <a:pt x="33129" y="61883"/>
                  <a:pt x="33349" y="61663"/>
                  <a:pt x="33570" y="61487"/>
                </a:cubicBezTo>
                <a:close/>
                <a:moveTo>
                  <a:pt x="38808" y="62438"/>
                </a:moveTo>
                <a:lnTo>
                  <a:pt x="38808" y="62438"/>
                </a:lnTo>
                <a:cubicBezTo>
                  <a:pt x="38588" y="62913"/>
                  <a:pt x="38333" y="63353"/>
                  <a:pt x="38042" y="63793"/>
                </a:cubicBezTo>
                <a:cubicBezTo>
                  <a:pt x="37672" y="64014"/>
                  <a:pt x="37346" y="64269"/>
                  <a:pt x="36977" y="64524"/>
                </a:cubicBezTo>
                <a:cubicBezTo>
                  <a:pt x="37232" y="64049"/>
                  <a:pt x="37452" y="63538"/>
                  <a:pt x="37637" y="63028"/>
                </a:cubicBezTo>
                <a:cubicBezTo>
                  <a:pt x="38007" y="62843"/>
                  <a:pt x="38412" y="62658"/>
                  <a:pt x="38808" y="62438"/>
                </a:cubicBezTo>
                <a:close/>
                <a:moveTo>
                  <a:pt x="31624" y="61487"/>
                </a:moveTo>
                <a:cubicBezTo>
                  <a:pt x="31659" y="62323"/>
                  <a:pt x="31694" y="63098"/>
                  <a:pt x="31659" y="63864"/>
                </a:cubicBezTo>
                <a:cubicBezTo>
                  <a:pt x="31509" y="64163"/>
                  <a:pt x="31369" y="64419"/>
                  <a:pt x="31219" y="64709"/>
                </a:cubicBezTo>
                <a:cubicBezTo>
                  <a:pt x="31289" y="63908"/>
                  <a:pt x="31289" y="63098"/>
                  <a:pt x="31254" y="62288"/>
                </a:cubicBezTo>
                <a:cubicBezTo>
                  <a:pt x="31404" y="61997"/>
                  <a:pt x="31509" y="61742"/>
                  <a:pt x="31624" y="61487"/>
                </a:cubicBezTo>
                <a:close/>
                <a:moveTo>
                  <a:pt x="14016" y="60677"/>
                </a:moveTo>
                <a:cubicBezTo>
                  <a:pt x="14157" y="61848"/>
                  <a:pt x="14271" y="63063"/>
                  <a:pt x="14421" y="64234"/>
                </a:cubicBezTo>
                <a:cubicBezTo>
                  <a:pt x="14122" y="64419"/>
                  <a:pt x="13831" y="64603"/>
                  <a:pt x="13497" y="64744"/>
                </a:cubicBezTo>
                <a:cubicBezTo>
                  <a:pt x="13391" y="63538"/>
                  <a:pt x="13276" y="62323"/>
                  <a:pt x="13136" y="61117"/>
                </a:cubicBezTo>
                <a:cubicBezTo>
                  <a:pt x="13426" y="60967"/>
                  <a:pt x="13717" y="60827"/>
                  <a:pt x="14016" y="60677"/>
                </a:cubicBezTo>
                <a:close/>
                <a:moveTo>
                  <a:pt x="19554" y="61082"/>
                </a:moveTo>
                <a:cubicBezTo>
                  <a:pt x="19703" y="62147"/>
                  <a:pt x="19844" y="63204"/>
                  <a:pt x="19994" y="64234"/>
                </a:cubicBezTo>
                <a:cubicBezTo>
                  <a:pt x="19739" y="64419"/>
                  <a:pt x="19483" y="64603"/>
                  <a:pt x="19219" y="64788"/>
                </a:cubicBezTo>
                <a:cubicBezTo>
                  <a:pt x="19078" y="63688"/>
                  <a:pt x="18964" y="62623"/>
                  <a:pt x="18823" y="61557"/>
                </a:cubicBezTo>
                <a:cubicBezTo>
                  <a:pt x="18893" y="61522"/>
                  <a:pt x="18964" y="61487"/>
                  <a:pt x="18999" y="61408"/>
                </a:cubicBezTo>
                <a:cubicBezTo>
                  <a:pt x="19184" y="61302"/>
                  <a:pt x="19369" y="61188"/>
                  <a:pt x="19554" y="61082"/>
                </a:cubicBezTo>
                <a:close/>
                <a:moveTo>
                  <a:pt x="42186" y="63268"/>
                </a:moveTo>
                <a:cubicBezTo>
                  <a:pt x="42273" y="63268"/>
                  <a:pt x="42359" y="63273"/>
                  <a:pt x="42444" y="63283"/>
                </a:cubicBezTo>
                <a:cubicBezTo>
                  <a:pt x="42109" y="63644"/>
                  <a:pt x="41784" y="64014"/>
                  <a:pt x="41493" y="64454"/>
                </a:cubicBezTo>
                <a:cubicBezTo>
                  <a:pt x="41449" y="64524"/>
                  <a:pt x="41379" y="64603"/>
                  <a:pt x="41343" y="64709"/>
                </a:cubicBezTo>
                <a:cubicBezTo>
                  <a:pt x="41224" y="64697"/>
                  <a:pt x="41101" y="64688"/>
                  <a:pt x="40976" y="64688"/>
                </a:cubicBezTo>
                <a:cubicBezTo>
                  <a:pt x="40750" y="64688"/>
                  <a:pt x="40516" y="64715"/>
                  <a:pt x="40278" y="64788"/>
                </a:cubicBezTo>
                <a:cubicBezTo>
                  <a:pt x="40313" y="64744"/>
                  <a:pt x="40313" y="64709"/>
                  <a:pt x="40313" y="64709"/>
                </a:cubicBezTo>
                <a:cubicBezTo>
                  <a:pt x="40683" y="64163"/>
                  <a:pt x="41088" y="63723"/>
                  <a:pt x="41528" y="63318"/>
                </a:cubicBezTo>
                <a:cubicBezTo>
                  <a:pt x="41759" y="63293"/>
                  <a:pt x="41976" y="63268"/>
                  <a:pt x="42186" y="63268"/>
                </a:cubicBezTo>
                <a:close/>
                <a:moveTo>
                  <a:pt x="24431" y="61302"/>
                </a:moveTo>
                <a:cubicBezTo>
                  <a:pt x="24581" y="62253"/>
                  <a:pt x="24686" y="63248"/>
                  <a:pt x="24801" y="64198"/>
                </a:cubicBezTo>
                <a:cubicBezTo>
                  <a:pt x="24502" y="64383"/>
                  <a:pt x="24211" y="64603"/>
                  <a:pt x="23920" y="64824"/>
                </a:cubicBezTo>
                <a:cubicBezTo>
                  <a:pt x="23841" y="64234"/>
                  <a:pt x="23771" y="63609"/>
                  <a:pt x="23700" y="63028"/>
                </a:cubicBezTo>
                <a:cubicBezTo>
                  <a:pt x="23665" y="62623"/>
                  <a:pt x="23586" y="62253"/>
                  <a:pt x="23551" y="61883"/>
                </a:cubicBezTo>
                <a:cubicBezTo>
                  <a:pt x="23841" y="61663"/>
                  <a:pt x="24141" y="61487"/>
                  <a:pt x="24431" y="61302"/>
                </a:cubicBezTo>
                <a:close/>
                <a:moveTo>
                  <a:pt x="40349" y="62728"/>
                </a:moveTo>
                <a:lnTo>
                  <a:pt x="40349" y="62728"/>
                </a:lnTo>
                <a:cubicBezTo>
                  <a:pt x="40173" y="62878"/>
                  <a:pt x="40023" y="63063"/>
                  <a:pt x="39873" y="63248"/>
                </a:cubicBezTo>
                <a:cubicBezTo>
                  <a:pt x="39583" y="63573"/>
                  <a:pt x="39292" y="63908"/>
                  <a:pt x="38993" y="64234"/>
                </a:cubicBezTo>
                <a:cubicBezTo>
                  <a:pt x="38632" y="64419"/>
                  <a:pt x="38297" y="64639"/>
                  <a:pt x="37972" y="64894"/>
                </a:cubicBezTo>
                <a:cubicBezTo>
                  <a:pt x="38192" y="64568"/>
                  <a:pt x="38447" y="64234"/>
                  <a:pt x="38667" y="63943"/>
                </a:cubicBezTo>
                <a:cubicBezTo>
                  <a:pt x="38887" y="63688"/>
                  <a:pt x="39072" y="63424"/>
                  <a:pt x="39292" y="63168"/>
                </a:cubicBezTo>
                <a:cubicBezTo>
                  <a:pt x="39618" y="62984"/>
                  <a:pt x="39988" y="62843"/>
                  <a:pt x="40349" y="62728"/>
                </a:cubicBezTo>
                <a:close/>
                <a:moveTo>
                  <a:pt x="42514" y="63318"/>
                </a:moveTo>
                <a:cubicBezTo>
                  <a:pt x="42849" y="63353"/>
                  <a:pt x="43175" y="63468"/>
                  <a:pt x="43474" y="63644"/>
                </a:cubicBezTo>
                <a:cubicBezTo>
                  <a:pt x="43139" y="63978"/>
                  <a:pt x="42814" y="64348"/>
                  <a:pt x="42550" y="64744"/>
                </a:cubicBezTo>
                <a:cubicBezTo>
                  <a:pt x="42479" y="64824"/>
                  <a:pt x="42409" y="64929"/>
                  <a:pt x="42330" y="65044"/>
                </a:cubicBezTo>
                <a:cubicBezTo>
                  <a:pt x="42039" y="64859"/>
                  <a:pt x="41748" y="64744"/>
                  <a:pt x="41379" y="64709"/>
                </a:cubicBezTo>
                <a:cubicBezTo>
                  <a:pt x="41449" y="64639"/>
                  <a:pt x="41493" y="64568"/>
                  <a:pt x="41564" y="64489"/>
                </a:cubicBezTo>
                <a:cubicBezTo>
                  <a:pt x="41854" y="64049"/>
                  <a:pt x="42189" y="63688"/>
                  <a:pt x="42514" y="63318"/>
                </a:cubicBezTo>
                <a:close/>
                <a:moveTo>
                  <a:pt x="28428" y="61592"/>
                </a:moveTo>
                <a:cubicBezTo>
                  <a:pt x="28507" y="62508"/>
                  <a:pt x="28578" y="63388"/>
                  <a:pt x="28613" y="64304"/>
                </a:cubicBezTo>
                <a:cubicBezTo>
                  <a:pt x="28358" y="64568"/>
                  <a:pt x="28102" y="64824"/>
                  <a:pt x="27803" y="65079"/>
                </a:cubicBezTo>
                <a:cubicBezTo>
                  <a:pt x="27768" y="64128"/>
                  <a:pt x="27733" y="63204"/>
                  <a:pt x="27627" y="62288"/>
                </a:cubicBezTo>
                <a:cubicBezTo>
                  <a:pt x="27882" y="62068"/>
                  <a:pt x="28173" y="61813"/>
                  <a:pt x="28428" y="61592"/>
                </a:cubicBezTo>
                <a:close/>
                <a:moveTo>
                  <a:pt x="30339" y="61663"/>
                </a:moveTo>
                <a:cubicBezTo>
                  <a:pt x="30339" y="61777"/>
                  <a:pt x="30339" y="61848"/>
                  <a:pt x="30374" y="61962"/>
                </a:cubicBezTo>
                <a:cubicBezTo>
                  <a:pt x="30374" y="62728"/>
                  <a:pt x="30409" y="63503"/>
                  <a:pt x="30374" y="64269"/>
                </a:cubicBezTo>
                <a:cubicBezTo>
                  <a:pt x="30224" y="64568"/>
                  <a:pt x="30083" y="64859"/>
                  <a:pt x="29934" y="65149"/>
                </a:cubicBezTo>
                <a:cubicBezTo>
                  <a:pt x="29969" y="64568"/>
                  <a:pt x="29969" y="63978"/>
                  <a:pt x="29969" y="63388"/>
                </a:cubicBezTo>
                <a:cubicBezTo>
                  <a:pt x="29969" y="63098"/>
                  <a:pt x="29969" y="62807"/>
                  <a:pt x="29934" y="62543"/>
                </a:cubicBezTo>
                <a:cubicBezTo>
                  <a:pt x="30083" y="62253"/>
                  <a:pt x="30224" y="61962"/>
                  <a:pt x="30339" y="61663"/>
                </a:cubicBezTo>
                <a:close/>
                <a:moveTo>
                  <a:pt x="41414" y="63318"/>
                </a:moveTo>
                <a:cubicBezTo>
                  <a:pt x="41009" y="63723"/>
                  <a:pt x="40613" y="64163"/>
                  <a:pt x="40278" y="64674"/>
                </a:cubicBezTo>
                <a:cubicBezTo>
                  <a:pt x="40243" y="64709"/>
                  <a:pt x="40243" y="64744"/>
                  <a:pt x="40208" y="64788"/>
                </a:cubicBezTo>
                <a:cubicBezTo>
                  <a:pt x="39838" y="64859"/>
                  <a:pt x="39433" y="65008"/>
                  <a:pt x="39028" y="65184"/>
                </a:cubicBezTo>
                <a:cubicBezTo>
                  <a:pt x="39398" y="64639"/>
                  <a:pt x="39838" y="64128"/>
                  <a:pt x="40278" y="63644"/>
                </a:cubicBezTo>
                <a:cubicBezTo>
                  <a:pt x="40683" y="63503"/>
                  <a:pt x="41053" y="63388"/>
                  <a:pt x="41414" y="63318"/>
                </a:cubicBezTo>
                <a:close/>
                <a:moveTo>
                  <a:pt x="35621" y="62367"/>
                </a:moveTo>
                <a:lnTo>
                  <a:pt x="35621" y="62367"/>
                </a:lnTo>
                <a:cubicBezTo>
                  <a:pt x="35586" y="62693"/>
                  <a:pt x="35550" y="63028"/>
                  <a:pt x="35506" y="63353"/>
                </a:cubicBezTo>
                <a:cubicBezTo>
                  <a:pt x="35471" y="63723"/>
                  <a:pt x="35401" y="64084"/>
                  <a:pt x="35330" y="64419"/>
                </a:cubicBezTo>
                <a:cubicBezTo>
                  <a:pt x="34961" y="64674"/>
                  <a:pt x="34626" y="64929"/>
                  <a:pt x="34300" y="65229"/>
                </a:cubicBezTo>
                <a:cubicBezTo>
                  <a:pt x="34406" y="64709"/>
                  <a:pt x="34485" y="64198"/>
                  <a:pt x="34520" y="63688"/>
                </a:cubicBezTo>
                <a:cubicBezTo>
                  <a:pt x="34520" y="63503"/>
                  <a:pt x="34520" y="63283"/>
                  <a:pt x="34556" y="63098"/>
                </a:cubicBezTo>
                <a:cubicBezTo>
                  <a:pt x="34890" y="62843"/>
                  <a:pt x="35251" y="62587"/>
                  <a:pt x="35621" y="62367"/>
                </a:cubicBezTo>
                <a:close/>
                <a:moveTo>
                  <a:pt x="13100" y="61117"/>
                </a:moveTo>
                <a:cubicBezTo>
                  <a:pt x="13206" y="62323"/>
                  <a:pt x="13356" y="63573"/>
                  <a:pt x="13461" y="64788"/>
                </a:cubicBezTo>
                <a:cubicBezTo>
                  <a:pt x="13206" y="64929"/>
                  <a:pt x="12951" y="65044"/>
                  <a:pt x="12695" y="65184"/>
                </a:cubicBezTo>
                <a:cubicBezTo>
                  <a:pt x="12660" y="65229"/>
                  <a:pt x="12616" y="65229"/>
                  <a:pt x="12581" y="65264"/>
                </a:cubicBezTo>
                <a:cubicBezTo>
                  <a:pt x="12475" y="64014"/>
                  <a:pt x="12326" y="62763"/>
                  <a:pt x="12220" y="61522"/>
                </a:cubicBezTo>
                <a:cubicBezTo>
                  <a:pt x="12511" y="61408"/>
                  <a:pt x="12801" y="61267"/>
                  <a:pt x="13100" y="61117"/>
                </a:cubicBezTo>
                <a:close/>
                <a:moveTo>
                  <a:pt x="18744" y="61592"/>
                </a:moveTo>
                <a:cubicBezTo>
                  <a:pt x="18893" y="62658"/>
                  <a:pt x="19043" y="63723"/>
                  <a:pt x="19149" y="64824"/>
                </a:cubicBezTo>
                <a:cubicBezTo>
                  <a:pt x="18929" y="64964"/>
                  <a:pt x="18709" y="65114"/>
                  <a:pt x="18488" y="65264"/>
                </a:cubicBezTo>
                <a:cubicBezTo>
                  <a:pt x="18383" y="64163"/>
                  <a:pt x="18268" y="63098"/>
                  <a:pt x="18119" y="61997"/>
                </a:cubicBezTo>
                <a:cubicBezTo>
                  <a:pt x="18339" y="61848"/>
                  <a:pt x="18559" y="61742"/>
                  <a:pt x="18744" y="61592"/>
                </a:cubicBezTo>
                <a:close/>
                <a:moveTo>
                  <a:pt x="37567" y="63063"/>
                </a:moveTo>
                <a:cubicBezTo>
                  <a:pt x="37382" y="63609"/>
                  <a:pt x="37126" y="64084"/>
                  <a:pt x="36871" y="64603"/>
                </a:cubicBezTo>
                <a:cubicBezTo>
                  <a:pt x="36537" y="64859"/>
                  <a:pt x="36167" y="65114"/>
                  <a:pt x="35841" y="65369"/>
                </a:cubicBezTo>
                <a:cubicBezTo>
                  <a:pt x="36096" y="64824"/>
                  <a:pt x="36316" y="64269"/>
                  <a:pt x="36466" y="63723"/>
                </a:cubicBezTo>
                <a:cubicBezTo>
                  <a:pt x="36686" y="63573"/>
                  <a:pt x="36871" y="63468"/>
                  <a:pt x="37047" y="63353"/>
                </a:cubicBezTo>
                <a:cubicBezTo>
                  <a:pt x="37232" y="63283"/>
                  <a:pt x="37382" y="63168"/>
                  <a:pt x="37567" y="63063"/>
                </a:cubicBezTo>
                <a:close/>
                <a:moveTo>
                  <a:pt x="32909" y="62182"/>
                </a:moveTo>
                <a:cubicBezTo>
                  <a:pt x="32909" y="62984"/>
                  <a:pt x="32909" y="63793"/>
                  <a:pt x="32830" y="64603"/>
                </a:cubicBezTo>
                <a:cubicBezTo>
                  <a:pt x="32610" y="64859"/>
                  <a:pt x="32390" y="65114"/>
                  <a:pt x="32170" y="65405"/>
                </a:cubicBezTo>
                <a:cubicBezTo>
                  <a:pt x="32249" y="64639"/>
                  <a:pt x="32284" y="63829"/>
                  <a:pt x="32284" y="62984"/>
                </a:cubicBezTo>
                <a:cubicBezTo>
                  <a:pt x="32469" y="62693"/>
                  <a:pt x="32689" y="62438"/>
                  <a:pt x="32909" y="62182"/>
                </a:cubicBezTo>
                <a:close/>
                <a:moveTo>
                  <a:pt x="23480" y="61883"/>
                </a:moveTo>
                <a:cubicBezTo>
                  <a:pt x="23665" y="62878"/>
                  <a:pt x="23771" y="63864"/>
                  <a:pt x="23885" y="64824"/>
                </a:cubicBezTo>
                <a:cubicBezTo>
                  <a:pt x="23771" y="64929"/>
                  <a:pt x="23665" y="65008"/>
                  <a:pt x="23551" y="65079"/>
                </a:cubicBezTo>
                <a:cubicBezTo>
                  <a:pt x="23401" y="65184"/>
                  <a:pt x="23260" y="65299"/>
                  <a:pt x="23075" y="65449"/>
                </a:cubicBezTo>
                <a:cubicBezTo>
                  <a:pt x="23005" y="64419"/>
                  <a:pt x="22855" y="63424"/>
                  <a:pt x="22741" y="62438"/>
                </a:cubicBezTo>
                <a:cubicBezTo>
                  <a:pt x="22890" y="62288"/>
                  <a:pt x="23075" y="62182"/>
                  <a:pt x="23260" y="62068"/>
                </a:cubicBezTo>
                <a:cubicBezTo>
                  <a:pt x="23331" y="61997"/>
                  <a:pt x="23401" y="61962"/>
                  <a:pt x="23480" y="61883"/>
                </a:cubicBezTo>
                <a:close/>
                <a:moveTo>
                  <a:pt x="31219" y="62402"/>
                </a:moveTo>
                <a:cubicBezTo>
                  <a:pt x="31219" y="63248"/>
                  <a:pt x="31219" y="64049"/>
                  <a:pt x="31184" y="64859"/>
                </a:cubicBezTo>
                <a:cubicBezTo>
                  <a:pt x="31034" y="65114"/>
                  <a:pt x="30884" y="65405"/>
                  <a:pt x="30779" y="65669"/>
                </a:cubicBezTo>
                <a:cubicBezTo>
                  <a:pt x="30814" y="64894"/>
                  <a:pt x="30849" y="64084"/>
                  <a:pt x="30849" y="63248"/>
                </a:cubicBezTo>
                <a:cubicBezTo>
                  <a:pt x="30884" y="63168"/>
                  <a:pt x="30928" y="63098"/>
                  <a:pt x="30964" y="63028"/>
                </a:cubicBezTo>
                <a:cubicBezTo>
                  <a:pt x="31034" y="62843"/>
                  <a:pt x="31104" y="62623"/>
                  <a:pt x="31219" y="62402"/>
                </a:cubicBezTo>
                <a:close/>
                <a:moveTo>
                  <a:pt x="39143" y="63248"/>
                </a:moveTo>
                <a:cubicBezTo>
                  <a:pt x="38993" y="63468"/>
                  <a:pt x="38808" y="63688"/>
                  <a:pt x="38632" y="63908"/>
                </a:cubicBezTo>
                <a:cubicBezTo>
                  <a:pt x="38368" y="64269"/>
                  <a:pt x="38077" y="64603"/>
                  <a:pt x="37822" y="64964"/>
                </a:cubicBezTo>
                <a:cubicBezTo>
                  <a:pt x="37487" y="65229"/>
                  <a:pt x="37162" y="65449"/>
                  <a:pt x="36871" y="65669"/>
                </a:cubicBezTo>
                <a:cubicBezTo>
                  <a:pt x="37047" y="65405"/>
                  <a:pt x="37197" y="65149"/>
                  <a:pt x="37382" y="64929"/>
                </a:cubicBezTo>
                <a:cubicBezTo>
                  <a:pt x="37637" y="64568"/>
                  <a:pt x="37857" y="64198"/>
                  <a:pt x="38077" y="63829"/>
                </a:cubicBezTo>
                <a:cubicBezTo>
                  <a:pt x="38447" y="63609"/>
                  <a:pt x="38808" y="63424"/>
                  <a:pt x="39143" y="63248"/>
                </a:cubicBezTo>
                <a:close/>
                <a:moveTo>
                  <a:pt x="12141" y="61557"/>
                </a:moveTo>
                <a:cubicBezTo>
                  <a:pt x="12290" y="62807"/>
                  <a:pt x="12396" y="64049"/>
                  <a:pt x="12511" y="65299"/>
                </a:cubicBezTo>
                <a:cubicBezTo>
                  <a:pt x="12220" y="65449"/>
                  <a:pt x="11921" y="65589"/>
                  <a:pt x="11630" y="65739"/>
                </a:cubicBezTo>
                <a:cubicBezTo>
                  <a:pt x="11516" y="64454"/>
                  <a:pt x="11410" y="63204"/>
                  <a:pt x="11260" y="61927"/>
                </a:cubicBezTo>
                <a:cubicBezTo>
                  <a:pt x="11560" y="61813"/>
                  <a:pt x="11850" y="61707"/>
                  <a:pt x="12141" y="61557"/>
                </a:cubicBezTo>
                <a:close/>
                <a:moveTo>
                  <a:pt x="27548" y="62323"/>
                </a:moveTo>
                <a:cubicBezTo>
                  <a:pt x="27662" y="63248"/>
                  <a:pt x="27733" y="64163"/>
                  <a:pt x="27768" y="65114"/>
                </a:cubicBezTo>
                <a:cubicBezTo>
                  <a:pt x="27477" y="65334"/>
                  <a:pt x="27222" y="65589"/>
                  <a:pt x="26923" y="65810"/>
                </a:cubicBezTo>
                <a:cubicBezTo>
                  <a:pt x="26887" y="64859"/>
                  <a:pt x="26817" y="63908"/>
                  <a:pt x="26747" y="62948"/>
                </a:cubicBezTo>
                <a:cubicBezTo>
                  <a:pt x="27002" y="62728"/>
                  <a:pt x="27292" y="62543"/>
                  <a:pt x="27548" y="62323"/>
                </a:cubicBezTo>
                <a:close/>
                <a:moveTo>
                  <a:pt x="40173" y="63723"/>
                </a:moveTo>
                <a:lnTo>
                  <a:pt x="40173" y="63723"/>
                </a:lnTo>
                <a:cubicBezTo>
                  <a:pt x="39732" y="64163"/>
                  <a:pt x="39292" y="64674"/>
                  <a:pt x="38958" y="65264"/>
                </a:cubicBezTo>
                <a:cubicBezTo>
                  <a:pt x="38588" y="65405"/>
                  <a:pt x="38262" y="65625"/>
                  <a:pt x="37892" y="65845"/>
                </a:cubicBezTo>
                <a:cubicBezTo>
                  <a:pt x="37972" y="65739"/>
                  <a:pt x="38007" y="65669"/>
                  <a:pt x="38077" y="65554"/>
                </a:cubicBezTo>
                <a:cubicBezTo>
                  <a:pt x="38368" y="65114"/>
                  <a:pt x="38702" y="64674"/>
                  <a:pt x="39028" y="64269"/>
                </a:cubicBezTo>
                <a:cubicBezTo>
                  <a:pt x="39398" y="64049"/>
                  <a:pt x="39768" y="63864"/>
                  <a:pt x="40173" y="63723"/>
                </a:cubicBezTo>
                <a:close/>
                <a:moveTo>
                  <a:pt x="18083" y="62033"/>
                </a:moveTo>
                <a:cubicBezTo>
                  <a:pt x="18233" y="63133"/>
                  <a:pt x="18339" y="64234"/>
                  <a:pt x="18453" y="65299"/>
                </a:cubicBezTo>
                <a:cubicBezTo>
                  <a:pt x="18163" y="65484"/>
                  <a:pt x="17863" y="65704"/>
                  <a:pt x="17573" y="65889"/>
                </a:cubicBezTo>
                <a:cubicBezTo>
                  <a:pt x="17458" y="64788"/>
                  <a:pt x="17353" y="63688"/>
                  <a:pt x="17203" y="62587"/>
                </a:cubicBezTo>
                <a:cubicBezTo>
                  <a:pt x="17502" y="62402"/>
                  <a:pt x="17793" y="62218"/>
                  <a:pt x="18083" y="62033"/>
                </a:cubicBezTo>
                <a:close/>
                <a:moveTo>
                  <a:pt x="34485" y="63133"/>
                </a:moveTo>
                <a:cubicBezTo>
                  <a:pt x="34485" y="63318"/>
                  <a:pt x="34485" y="63503"/>
                  <a:pt x="34450" y="63688"/>
                </a:cubicBezTo>
                <a:cubicBezTo>
                  <a:pt x="34406" y="64234"/>
                  <a:pt x="34336" y="64744"/>
                  <a:pt x="34230" y="65299"/>
                </a:cubicBezTo>
                <a:cubicBezTo>
                  <a:pt x="33966" y="65519"/>
                  <a:pt x="33675" y="65774"/>
                  <a:pt x="33420" y="66030"/>
                </a:cubicBezTo>
                <a:cubicBezTo>
                  <a:pt x="33490" y="65669"/>
                  <a:pt x="33526" y="65264"/>
                  <a:pt x="33570" y="64859"/>
                </a:cubicBezTo>
                <a:cubicBezTo>
                  <a:pt x="33605" y="64524"/>
                  <a:pt x="33640" y="64198"/>
                  <a:pt x="33640" y="63829"/>
                </a:cubicBezTo>
                <a:cubicBezTo>
                  <a:pt x="33895" y="63609"/>
                  <a:pt x="34186" y="63353"/>
                  <a:pt x="34485" y="63133"/>
                </a:cubicBezTo>
                <a:close/>
                <a:moveTo>
                  <a:pt x="22670" y="62473"/>
                </a:moveTo>
                <a:cubicBezTo>
                  <a:pt x="22820" y="63468"/>
                  <a:pt x="22926" y="64454"/>
                  <a:pt x="23040" y="65484"/>
                </a:cubicBezTo>
                <a:cubicBezTo>
                  <a:pt x="22741" y="65704"/>
                  <a:pt x="22485" y="65889"/>
                  <a:pt x="22195" y="66109"/>
                </a:cubicBezTo>
                <a:cubicBezTo>
                  <a:pt x="22124" y="65484"/>
                  <a:pt x="22080" y="64824"/>
                  <a:pt x="21975" y="64128"/>
                </a:cubicBezTo>
                <a:cubicBezTo>
                  <a:pt x="21940" y="63758"/>
                  <a:pt x="21904" y="63388"/>
                  <a:pt x="21860" y="63028"/>
                </a:cubicBezTo>
                <a:cubicBezTo>
                  <a:pt x="22124" y="62843"/>
                  <a:pt x="22415" y="62658"/>
                  <a:pt x="22670" y="62473"/>
                </a:cubicBezTo>
                <a:close/>
                <a:moveTo>
                  <a:pt x="11225" y="61962"/>
                </a:moveTo>
                <a:cubicBezTo>
                  <a:pt x="11340" y="63204"/>
                  <a:pt x="11445" y="64489"/>
                  <a:pt x="11560" y="65774"/>
                </a:cubicBezTo>
                <a:cubicBezTo>
                  <a:pt x="11260" y="65889"/>
                  <a:pt x="10970" y="66030"/>
                  <a:pt x="10635" y="66179"/>
                </a:cubicBezTo>
                <a:cubicBezTo>
                  <a:pt x="10565" y="64859"/>
                  <a:pt x="10459" y="63573"/>
                  <a:pt x="10345" y="62288"/>
                </a:cubicBezTo>
                <a:cubicBezTo>
                  <a:pt x="10635" y="62182"/>
                  <a:pt x="10935" y="62068"/>
                  <a:pt x="11225" y="61962"/>
                </a:cubicBezTo>
                <a:close/>
                <a:moveTo>
                  <a:pt x="29898" y="62623"/>
                </a:moveTo>
                <a:cubicBezTo>
                  <a:pt x="29898" y="62878"/>
                  <a:pt x="29934" y="63133"/>
                  <a:pt x="29934" y="63388"/>
                </a:cubicBezTo>
                <a:cubicBezTo>
                  <a:pt x="29934" y="64014"/>
                  <a:pt x="29934" y="64639"/>
                  <a:pt x="29898" y="65264"/>
                </a:cubicBezTo>
                <a:cubicBezTo>
                  <a:pt x="29713" y="65589"/>
                  <a:pt x="29529" y="65889"/>
                  <a:pt x="29344" y="66179"/>
                </a:cubicBezTo>
                <a:cubicBezTo>
                  <a:pt x="29388" y="65299"/>
                  <a:pt x="29388" y="64383"/>
                  <a:pt x="29344" y="63503"/>
                </a:cubicBezTo>
                <a:cubicBezTo>
                  <a:pt x="29564" y="63248"/>
                  <a:pt x="29749" y="62948"/>
                  <a:pt x="29898" y="62623"/>
                </a:cubicBezTo>
                <a:close/>
                <a:moveTo>
                  <a:pt x="36387" y="63758"/>
                </a:moveTo>
                <a:lnTo>
                  <a:pt x="36387" y="63758"/>
                </a:lnTo>
                <a:cubicBezTo>
                  <a:pt x="36211" y="64348"/>
                  <a:pt x="35991" y="64894"/>
                  <a:pt x="35771" y="65449"/>
                </a:cubicBezTo>
                <a:cubicBezTo>
                  <a:pt x="35436" y="65739"/>
                  <a:pt x="35110" y="65994"/>
                  <a:pt x="34811" y="66285"/>
                </a:cubicBezTo>
                <a:cubicBezTo>
                  <a:pt x="35031" y="65669"/>
                  <a:pt x="35216" y="65079"/>
                  <a:pt x="35366" y="64454"/>
                </a:cubicBezTo>
                <a:cubicBezTo>
                  <a:pt x="35691" y="64198"/>
                  <a:pt x="36061" y="63978"/>
                  <a:pt x="36387" y="63758"/>
                </a:cubicBezTo>
                <a:close/>
                <a:moveTo>
                  <a:pt x="32205" y="63063"/>
                </a:moveTo>
                <a:cubicBezTo>
                  <a:pt x="32205" y="63908"/>
                  <a:pt x="32170" y="64709"/>
                  <a:pt x="32135" y="65519"/>
                </a:cubicBezTo>
                <a:cubicBezTo>
                  <a:pt x="31914" y="65774"/>
                  <a:pt x="31730" y="66065"/>
                  <a:pt x="31545" y="66329"/>
                </a:cubicBezTo>
                <a:cubicBezTo>
                  <a:pt x="31659" y="65554"/>
                  <a:pt x="31694" y="64744"/>
                  <a:pt x="31730" y="63908"/>
                </a:cubicBezTo>
                <a:cubicBezTo>
                  <a:pt x="31730" y="63864"/>
                  <a:pt x="31765" y="63829"/>
                  <a:pt x="31765" y="63793"/>
                </a:cubicBezTo>
                <a:cubicBezTo>
                  <a:pt x="31914" y="63538"/>
                  <a:pt x="32064" y="63283"/>
                  <a:pt x="32205" y="63063"/>
                </a:cubicBezTo>
                <a:close/>
                <a:moveTo>
                  <a:pt x="17168" y="62623"/>
                </a:moveTo>
                <a:cubicBezTo>
                  <a:pt x="17282" y="63723"/>
                  <a:pt x="17423" y="64824"/>
                  <a:pt x="17502" y="65924"/>
                </a:cubicBezTo>
                <a:cubicBezTo>
                  <a:pt x="17238" y="66109"/>
                  <a:pt x="16948" y="66329"/>
                  <a:pt x="16657" y="66505"/>
                </a:cubicBezTo>
                <a:cubicBezTo>
                  <a:pt x="16543" y="65369"/>
                  <a:pt x="16437" y="64269"/>
                  <a:pt x="16323" y="63168"/>
                </a:cubicBezTo>
                <a:cubicBezTo>
                  <a:pt x="16578" y="62984"/>
                  <a:pt x="16877" y="62807"/>
                  <a:pt x="17168" y="62623"/>
                </a:cubicBezTo>
                <a:close/>
                <a:moveTo>
                  <a:pt x="26703" y="62984"/>
                </a:moveTo>
                <a:cubicBezTo>
                  <a:pt x="26782" y="63943"/>
                  <a:pt x="26852" y="64894"/>
                  <a:pt x="26887" y="65810"/>
                </a:cubicBezTo>
                <a:cubicBezTo>
                  <a:pt x="26597" y="66065"/>
                  <a:pt x="26306" y="66285"/>
                  <a:pt x="26007" y="66505"/>
                </a:cubicBezTo>
                <a:cubicBezTo>
                  <a:pt x="25972" y="65554"/>
                  <a:pt x="25901" y="64568"/>
                  <a:pt x="25787" y="63573"/>
                </a:cubicBezTo>
                <a:cubicBezTo>
                  <a:pt x="26086" y="63388"/>
                  <a:pt x="26377" y="63168"/>
                  <a:pt x="26703" y="62984"/>
                </a:cubicBezTo>
                <a:close/>
                <a:moveTo>
                  <a:pt x="41039" y="64731"/>
                </a:moveTo>
                <a:cubicBezTo>
                  <a:pt x="41130" y="64731"/>
                  <a:pt x="41220" y="64735"/>
                  <a:pt x="41308" y="64744"/>
                </a:cubicBezTo>
                <a:cubicBezTo>
                  <a:pt x="41009" y="65229"/>
                  <a:pt x="40718" y="65774"/>
                  <a:pt x="40498" y="66364"/>
                </a:cubicBezTo>
                <a:cubicBezTo>
                  <a:pt x="40129" y="66364"/>
                  <a:pt x="39803" y="66399"/>
                  <a:pt x="39398" y="66505"/>
                </a:cubicBezTo>
                <a:cubicBezTo>
                  <a:pt x="39653" y="65889"/>
                  <a:pt x="39908" y="65334"/>
                  <a:pt x="40243" y="64824"/>
                </a:cubicBezTo>
                <a:cubicBezTo>
                  <a:pt x="40516" y="64765"/>
                  <a:pt x="40783" y="64731"/>
                  <a:pt x="41039" y="64731"/>
                </a:cubicBezTo>
                <a:close/>
                <a:moveTo>
                  <a:pt x="37972" y="63908"/>
                </a:moveTo>
                <a:lnTo>
                  <a:pt x="37972" y="63908"/>
                </a:lnTo>
                <a:cubicBezTo>
                  <a:pt x="37787" y="64234"/>
                  <a:pt x="37567" y="64568"/>
                  <a:pt x="37346" y="64894"/>
                </a:cubicBezTo>
                <a:cubicBezTo>
                  <a:pt x="37126" y="65184"/>
                  <a:pt x="36942" y="65484"/>
                  <a:pt x="36721" y="65810"/>
                </a:cubicBezTo>
                <a:cubicBezTo>
                  <a:pt x="36431" y="66065"/>
                  <a:pt x="36096" y="66329"/>
                  <a:pt x="35841" y="66549"/>
                </a:cubicBezTo>
                <a:cubicBezTo>
                  <a:pt x="35947" y="66399"/>
                  <a:pt x="36026" y="66215"/>
                  <a:pt x="36132" y="66065"/>
                </a:cubicBezTo>
                <a:cubicBezTo>
                  <a:pt x="36387" y="65589"/>
                  <a:pt x="36651" y="65114"/>
                  <a:pt x="36906" y="64639"/>
                </a:cubicBezTo>
                <a:cubicBezTo>
                  <a:pt x="37267" y="64383"/>
                  <a:pt x="37637" y="64128"/>
                  <a:pt x="37972" y="63908"/>
                </a:cubicBezTo>
                <a:close/>
                <a:moveTo>
                  <a:pt x="10274" y="62323"/>
                </a:moveTo>
                <a:lnTo>
                  <a:pt x="10600" y="66179"/>
                </a:lnTo>
                <a:cubicBezTo>
                  <a:pt x="10310" y="66329"/>
                  <a:pt x="9975" y="66435"/>
                  <a:pt x="9684" y="66584"/>
                </a:cubicBezTo>
                <a:cubicBezTo>
                  <a:pt x="9614" y="65264"/>
                  <a:pt x="9500" y="63943"/>
                  <a:pt x="9394" y="62623"/>
                </a:cubicBezTo>
                <a:cubicBezTo>
                  <a:pt x="9684" y="62543"/>
                  <a:pt x="9975" y="62438"/>
                  <a:pt x="10274" y="62323"/>
                </a:cubicBezTo>
                <a:close/>
                <a:moveTo>
                  <a:pt x="38887" y="64348"/>
                </a:moveTo>
                <a:lnTo>
                  <a:pt x="38887" y="64348"/>
                </a:lnTo>
                <a:cubicBezTo>
                  <a:pt x="38588" y="64709"/>
                  <a:pt x="38297" y="65114"/>
                  <a:pt x="38042" y="65519"/>
                </a:cubicBezTo>
                <a:cubicBezTo>
                  <a:pt x="37972" y="65669"/>
                  <a:pt x="37892" y="65774"/>
                  <a:pt x="37822" y="65924"/>
                </a:cubicBezTo>
                <a:cubicBezTo>
                  <a:pt x="37487" y="66144"/>
                  <a:pt x="37162" y="66364"/>
                  <a:pt x="36827" y="66620"/>
                </a:cubicBezTo>
                <a:cubicBezTo>
                  <a:pt x="36906" y="66505"/>
                  <a:pt x="36942" y="66435"/>
                  <a:pt x="37012" y="66329"/>
                </a:cubicBezTo>
                <a:cubicBezTo>
                  <a:pt x="37267" y="65845"/>
                  <a:pt x="37567" y="65449"/>
                  <a:pt x="37857" y="65008"/>
                </a:cubicBezTo>
                <a:cubicBezTo>
                  <a:pt x="38192" y="64788"/>
                  <a:pt x="38517" y="64568"/>
                  <a:pt x="38887" y="64348"/>
                </a:cubicBezTo>
                <a:close/>
                <a:moveTo>
                  <a:pt x="41379" y="64744"/>
                </a:moveTo>
                <a:cubicBezTo>
                  <a:pt x="41713" y="64788"/>
                  <a:pt x="42004" y="64894"/>
                  <a:pt x="42330" y="65079"/>
                </a:cubicBezTo>
                <a:cubicBezTo>
                  <a:pt x="42004" y="65554"/>
                  <a:pt x="41748" y="66065"/>
                  <a:pt x="41528" y="66620"/>
                </a:cubicBezTo>
                <a:cubicBezTo>
                  <a:pt x="41229" y="66470"/>
                  <a:pt x="40903" y="66399"/>
                  <a:pt x="40534" y="66364"/>
                </a:cubicBezTo>
                <a:cubicBezTo>
                  <a:pt x="40789" y="65774"/>
                  <a:pt x="41053" y="65229"/>
                  <a:pt x="41379" y="64744"/>
                </a:cubicBezTo>
                <a:close/>
                <a:moveTo>
                  <a:pt x="30814" y="63388"/>
                </a:moveTo>
                <a:cubicBezTo>
                  <a:pt x="30814" y="64198"/>
                  <a:pt x="30779" y="65044"/>
                  <a:pt x="30708" y="65810"/>
                </a:cubicBezTo>
                <a:cubicBezTo>
                  <a:pt x="30559" y="66144"/>
                  <a:pt x="30409" y="66435"/>
                  <a:pt x="30268" y="66725"/>
                </a:cubicBezTo>
                <a:cubicBezTo>
                  <a:pt x="30339" y="65924"/>
                  <a:pt x="30409" y="65114"/>
                  <a:pt x="30409" y="64269"/>
                </a:cubicBezTo>
                <a:cubicBezTo>
                  <a:pt x="30559" y="63978"/>
                  <a:pt x="30708" y="63688"/>
                  <a:pt x="30814" y="63388"/>
                </a:cubicBezTo>
                <a:close/>
                <a:moveTo>
                  <a:pt x="21790" y="63063"/>
                </a:moveTo>
                <a:cubicBezTo>
                  <a:pt x="21940" y="64084"/>
                  <a:pt x="22045" y="65114"/>
                  <a:pt x="22160" y="66144"/>
                </a:cubicBezTo>
                <a:cubicBezTo>
                  <a:pt x="21904" y="66329"/>
                  <a:pt x="21684" y="66505"/>
                  <a:pt x="21420" y="66690"/>
                </a:cubicBezTo>
                <a:lnTo>
                  <a:pt x="21314" y="66804"/>
                </a:lnTo>
                <a:cubicBezTo>
                  <a:pt x="21244" y="66179"/>
                  <a:pt x="21165" y="65554"/>
                  <a:pt x="21094" y="64894"/>
                </a:cubicBezTo>
                <a:cubicBezTo>
                  <a:pt x="21059" y="64489"/>
                  <a:pt x="21024" y="64049"/>
                  <a:pt x="20945" y="63644"/>
                </a:cubicBezTo>
                <a:cubicBezTo>
                  <a:pt x="21059" y="63573"/>
                  <a:pt x="21130" y="63538"/>
                  <a:pt x="21200" y="63468"/>
                </a:cubicBezTo>
                <a:cubicBezTo>
                  <a:pt x="21420" y="63318"/>
                  <a:pt x="21605" y="63204"/>
                  <a:pt x="21790" y="63063"/>
                </a:cubicBezTo>
                <a:close/>
                <a:moveTo>
                  <a:pt x="33605" y="63908"/>
                </a:moveTo>
                <a:lnTo>
                  <a:pt x="33605" y="63908"/>
                </a:lnTo>
                <a:cubicBezTo>
                  <a:pt x="33570" y="64234"/>
                  <a:pt x="33570" y="64568"/>
                  <a:pt x="33526" y="64859"/>
                </a:cubicBezTo>
                <a:cubicBezTo>
                  <a:pt x="33490" y="65299"/>
                  <a:pt x="33420" y="65704"/>
                  <a:pt x="33349" y="66109"/>
                </a:cubicBezTo>
                <a:cubicBezTo>
                  <a:pt x="33085" y="66364"/>
                  <a:pt x="32830" y="66620"/>
                  <a:pt x="32610" y="66875"/>
                </a:cubicBezTo>
                <a:cubicBezTo>
                  <a:pt x="32724" y="66285"/>
                  <a:pt x="32830" y="65669"/>
                  <a:pt x="32865" y="65008"/>
                </a:cubicBezTo>
                <a:cubicBezTo>
                  <a:pt x="32909" y="64859"/>
                  <a:pt x="32909" y="64744"/>
                  <a:pt x="32909" y="64603"/>
                </a:cubicBezTo>
                <a:cubicBezTo>
                  <a:pt x="33129" y="64383"/>
                  <a:pt x="33349" y="64128"/>
                  <a:pt x="33605" y="63908"/>
                </a:cubicBezTo>
                <a:close/>
                <a:moveTo>
                  <a:pt x="9315" y="62658"/>
                </a:moveTo>
                <a:cubicBezTo>
                  <a:pt x="9429" y="63978"/>
                  <a:pt x="9535" y="65264"/>
                  <a:pt x="9649" y="66584"/>
                </a:cubicBezTo>
                <a:cubicBezTo>
                  <a:pt x="9315" y="66690"/>
                  <a:pt x="9024" y="66840"/>
                  <a:pt x="8698" y="66945"/>
                </a:cubicBezTo>
                <a:cubicBezTo>
                  <a:pt x="8619" y="65589"/>
                  <a:pt x="8514" y="64269"/>
                  <a:pt x="8434" y="62948"/>
                </a:cubicBezTo>
                <a:cubicBezTo>
                  <a:pt x="8734" y="62843"/>
                  <a:pt x="9024" y="62763"/>
                  <a:pt x="9315" y="62658"/>
                </a:cubicBezTo>
                <a:close/>
                <a:moveTo>
                  <a:pt x="40173" y="64859"/>
                </a:moveTo>
                <a:lnTo>
                  <a:pt x="40173" y="64859"/>
                </a:lnTo>
                <a:cubicBezTo>
                  <a:pt x="39838" y="65334"/>
                  <a:pt x="39583" y="65889"/>
                  <a:pt x="39327" y="66505"/>
                </a:cubicBezTo>
                <a:cubicBezTo>
                  <a:pt x="38958" y="66620"/>
                  <a:pt x="38588" y="66804"/>
                  <a:pt x="38192" y="66989"/>
                </a:cubicBezTo>
                <a:cubicBezTo>
                  <a:pt x="38412" y="66364"/>
                  <a:pt x="38667" y="65810"/>
                  <a:pt x="38993" y="65299"/>
                </a:cubicBezTo>
                <a:cubicBezTo>
                  <a:pt x="39398" y="65114"/>
                  <a:pt x="39768" y="64929"/>
                  <a:pt x="40173" y="64859"/>
                </a:cubicBezTo>
                <a:close/>
                <a:moveTo>
                  <a:pt x="29308" y="63609"/>
                </a:moveTo>
                <a:lnTo>
                  <a:pt x="29308" y="63609"/>
                </a:lnTo>
                <a:cubicBezTo>
                  <a:pt x="29344" y="64489"/>
                  <a:pt x="29308" y="65369"/>
                  <a:pt x="29273" y="66250"/>
                </a:cubicBezTo>
                <a:cubicBezTo>
                  <a:pt x="29124" y="66505"/>
                  <a:pt x="28948" y="66725"/>
                  <a:pt x="28763" y="66945"/>
                </a:cubicBezTo>
                <a:cubicBezTo>
                  <a:pt x="28727" y="66989"/>
                  <a:pt x="28683" y="67025"/>
                  <a:pt x="28648" y="67025"/>
                </a:cubicBezTo>
                <a:cubicBezTo>
                  <a:pt x="28683" y="66144"/>
                  <a:pt x="28727" y="65229"/>
                  <a:pt x="28683" y="64304"/>
                </a:cubicBezTo>
                <a:cubicBezTo>
                  <a:pt x="28763" y="64234"/>
                  <a:pt x="28868" y="64128"/>
                  <a:pt x="28983" y="64014"/>
                </a:cubicBezTo>
                <a:cubicBezTo>
                  <a:pt x="29088" y="63864"/>
                  <a:pt x="29203" y="63723"/>
                  <a:pt x="29308" y="63609"/>
                </a:cubicBezTo>
                <a:close/>
                <a:moveTo>
                  <a:pt x="16252" y="63204"/>
                </a:moveTo>
                <a:cubicBezTo>
                  <a:pt x="16402" y="64304"/>
                  <a:pt x="16508" y="65405"/>
                  <a:pt x="16578" y="66549"/>
                </a:cubicBezTo>
                <a:cubicBezTo>
                  <a:pt x="16287" y="66725"/>
                  <a:pt x="15997" y="66910"/>
                  <a:pt x="15698" y="67095"/>
                </a:cubicBezTo>
                <a:cubicBezTo>
                  <a:pt x="15627" y="65994"/>
                  <a:pt x="15521" y="64859"/>
                  <a:pt x="15372" y="63723"/>
                </a:cubicBezTo>
                <a:cubicBezTo>
                  <a:pt x="15662" y="63573"/>
                  <a:pt x="15962" y="63388"/>
                  <a:pt x="16252" y="63204"/>
                </a:cubicBezTo>
                <a:close/>
                <a:moveTo>
                  <a:pt x="25752" y="63644"/>
                </a:moveTo>
                <a:cubicBezTo>
                  <a:pt x="25822" y="64603"/>
                  <a:pt x="25901" y="65554"/>
                  <a:pt x="25937" y="66549"/>
                </a:cubicBezTo>
                <a:cubicBezTo>
                  <a:pt x="25822" y="66620"/>
                  <a:pt x="25681" y="66725"/>
                  <a:pt x="25567" y="66804"/>
                </a:cubicBezTo>
                <a:cubicBezTo>
                  <a:pt x="25382" y="66945"/>
                  <a:pt x="25241" y="67060"/>
                  <a:pt x="25091" y="67165"/>
                </a:cubicBezTo>
                <a:cubicBezTo>
                  <a:pt x="25056" y="66215"/>
                  <a:pt x="24986" y="65229"/>
                  <a:pt x="24871" y="64198"/>
                </a:cubicBezTo>
                <a:cubicBezTo>
                  <a:pt x="25056" y="64084"/>
                  <a:pt x="25241" y="63978"/>
                  <a:pt x="25382" y="63864"/>
                </a:cubicBezTo>
                <a:cubicBezTo>
                  <a:pt x="25496" y="63793"/>
                  <a:pt x="25646" y="63723"/>
                  <a:pt x="25752" y="63644"/>
                </a:cubicBezTo>
                <a:close/>
                <a:moveTo>
                  <a:pt x="8364" y="62948"/>
                </a:moveTo>
                <a:cubicBezTo>
                  <a:pt x="8478" y="64304"/>
                  <a:pt x="8549" y="65625"/>
                  <a:pt x="8654" y="66945"/>
                </a:cubicBezTo>
                <a:lnTo>
                  <a:pt x="7668" y="67280"/>
                </a:lnTo>
                <a:cubicBezTo>
                  <a:pt x="7554" y="65924"/>
                  <a:pt x="7483" y="64568"/>
                  <a:pt x="7413" y="63248"/>
                </a:cubicBezTo>
                <a:cubicBezTo>
                  <a:pt x="7739" y="63133"/>
                  <a:pt x="8038" y="63063"/>
                  <a:pt x="8364" y="62948"/>
                </a:cubicBezTo>
                <a:close/>
                <a:moveTo>
                  <a:pt x="35286" y="64524"/>
                </a:moveTo>
                <a:lnTo>
                  <a:pt x="35286" y="64524"/>
                </a:lnTo>
                <a:cubicBezTo>
                  <a:pt x="35146" y="65149"/>
                  <a:pt x="34961" y="65774"/>
                  <a:pt x="34741" y="66364"/>
                </a:cubicBezTo>
                <a:cubicBezTo>
                  <a:pt x="34406" y="66655"/>
                  <a:pt x="34080" y="66989"/>
                  <a:pt x="33790" y="67280"/>
                </a:cubicBezTo>
                <a:cubicBezTo>
                  <a:pt x="33966" y="66655"/>
                  <a:pt x="34151" y="65994"/>
                  <a:pt x="34300" y="65299"/>
                </a:cubicBezTo>
                <a:cubicBezTo>
                  <a:pt x="34626" y="65044"/>
                  <a:pt x="34961" y="64788"/>
                  <a:pt x="35286" y="64524"/>
                </a:cubicBezTo>
                <a:close/>
                <a:moveTo>
                  <a:pt x="31659" y="64014"/>
                </a:moveTo>
                <a:cubicBezTo>
                  <a:pt x="31624" y="64859"/>
                  <a:pt x="31589" y="65669"/>
                  <a:pt x="31474" y="66470"/>
                </a:cubicBezTo>
                <a:cubicBezTo>
                  <a:pt x="31474" y="66470"/>
                  <a:pt x="31474" y="66505"/>
                  <a:pt x="31439" y="66505"/>
                </a:cubicBezTo>
                <a:cubicBezTo>
                  <a:pt x="31289" y="66769"/>
                  <a:pt x="31149" y="67060"/>
                  <a:pt x="30964" y="67315"/>
                </a:cubicBezTo>
                <a:cubicBezTo>
                  <a:pt x="31104" y="66505"/>
                  <a:pt x="31184" y="65704"/>
                  <a:pt x="31219" y="64859"/>
                </a:cubicBezTo>
                <a:cubicBezTo>
                  <a:pt x="31369" y="64568"/>
                  <a:pt x="31509" y="64304"/>
                  <a:pt x="31659" y="64014"/>
                </a:cubicBezTo>
                <a:close/>
                <a:moveTo>
                  <a:pt x="37707" y="65114"/>
                </a:moveTo>
                <a:cubicBezTo>
                  <a:pt x="37452" y="65484"/>
                  <a:pt x="37197" y="65889"/>
                  <a:pt x="36977" y="66285"/>
                </a:cubicBezTo>
                <a:cubicBezTo>
                  <a:pt x="36871" y="66435"/>
                  <a:pt x="36792" y="66584"/>
                  <a:pt x="36757" y="66690"/>
                </a:cubicBezTo>
                <a:cubicBezTo>
                  <a:pt x="36431" y="66945"/>
                  <a:pt x="36132" y="67209"/>
                  <a:pt x="35841" y="67465"/>
                </a:cubicBezTo>
                <a:cubicBezTo>
                  <a:pt x="35947" y="67245"/>
                  <a:pt x="36061" y="67060"/>
                  <a:pt x="36167" y="66840"/>
                </a:cubicBezTo>
                <a:cubicBezTo>
                  <a:pt x="36352" y="66505"/>
                  <a:pt x="36572" y="66179"/>
                  <a:pt x="36792" y="65845"/>
                </a:cubicBezTo>
                <a:cubicBezTo>
                  <a:pt x="37091" y="65589"/>
                  <a:pt x="37382" y="65369"/>
                  <a:pt x="37707" y="65114"/>
                </a:cubicBezTo>
                <a:close/>
                <a:moveTo>
                  <a:pt x="20910" y="63688"/>
                </a:moveTo>
                <a:cubicBezTo>
                  <a:pt x="21059" y="64744"/>
                  <a:pt x="21165" y="65774"/>
                  <a:pt x="21244" y="66840"/>
                </a:cubicBezTo>
                <a:cubicBezTo>
                  <a:pt x="20945" y="67060"/>
                  <a:pt x="20654" y="67280"/>
                  <a:pt x="20399" y="67500"/>
                </a:cubicBezTo>
                <a:cubicBezTo>
                  <a:pt x="20284" y="66435"/>
                  <a:pt x="20179" y="65369"/>
                  <a:pt x="20029" y="64269"/>
                </a:cubicBezTo>
                <a:cubicBezTo>
                  <a:pt x="20320" y="64084"/>
                  <a:pt x="20619" y="63864"/>
                  <a:pt x="20910" y="63688"/>
                </a:cubicBezTo>
                <a:close/>
                <a:moveTo>
                  <a:pt x="36792" y="64709"/>
                </a:moveTo>
                <a:lnTo>
                  <a:pt x="36792" y="64709"/>
                </a:lnTo>
                <a:cubicBezTo>
                  <a:pt x="36572" y="65149"/>
                  <a:pt x="36316" y="65589"/>
                  <a:pt x="36061" y="66030"/>
                </a:cubicBezTo>
                <a:cubicBezTo>
                  <a:pt x="35947" y="66250"/>
                  <a:pt x="35841" y="66470"/>
                  <a:pt x="35691" y="66690"/>
                </a:cubicBezTo>
                <a:cubicBezTo>
                  <a:pt x="35471" y="66875"/>
                  <a:pt x="35286" y="67060"/>
                  <a:pt x="35110" y="67245"/>
                </a:cubicBezTo>
                <a:cubicBezTo>
                  <a:pt x="34996" y="67315"/>
                  <a:pt x="34925" y="67429"/>
                  <a:pt x="34846" y="67500"/>
                </a:cubicBezTo>
                <a:cubicBezTo>
                  <a:pt x="34890" y="67429"/>
                  <a:pt x="34890" y="67385"/>
                  <a:pt x="34925" y="67350"/>
                </a:cubicBezTo>
                <a:cubicBezTo>
                  <a:pt x="35216" y="66725"/>
                  <a:pt x="35550" y="66109"/>
                  <a:pt x="35806" y="65484"/>
                </a:cubicBezTo>
                <a:cubicBezTo>
                  <a:pt x="36132" y="65229"/>
                  <a:pt x="36466" y="64964"/>
                  <a:pt x="36792" y="64709"/>
                </a:cubicBezTo>
                <a:close/>
                <a:moveTo>
                  <a:pt x="7334" y="63248"/>
                </a:moveTo>
                <a:cubicBezTo>
                  <a:pt x="7448" y="64603"/>
                  <a:pt x="7519" y="65959"/>
                  <a:pt x="7598" y="67315"/>
                </a:cubicBezTo>
                <a:cubicBezTo>
                  <a:pt x="7263" y="67429"/>
                  <a:pt x="6938" y="67500"/>
                  <a:pt x="6603" y="67606"/>
                </a:cubicBezTo>
                <a:cubicBezTo>
                  <a:pt x="6533" y="66215"/>
                  <a:pt x="6453" y="64859"/>
                  <a:pt x="6383" y="63468"/>
                </a:cubicBezTo>
                <a:cubicBezTo>
                  <a:pt x="6718" y="63388"/>
                  <a:pt x="7043" y="63318"/>
                  <a:pt x="7334" y="63248"/>
                </a:cubicBezTo>
                <a:close/>
                <a:moveTo>
                  <a:pt x="15337" y="63758"/>
                </a:moveTo>
                <a:cubicBezTo>
                  <a:pt x="15442" y="64894"/>
                  <a:pt x="15557" y="66030"/>
                  <a:pt x="15662" y="67130"/>
                </a:cubicBezTo>
                <a:cubicBezTo>
                  <a:pt x="15372" y="67315"/>
                  <a:pt x="15081" y="67500"/>
                  <a:pt x="14782" y="67685"/>
                </a:cubicBezTo>
                <a:lnTo>
                  <a:pt x="14456" y="64269"/>
                </a:lnTo>
                <a:cubicBezTo>
                  <a:pt x="14747" y="64128"/>
                  <a:pt x="15037" y="63943"/>
                  <a:pt x="15337" y="63758"/>
                </a:cubicBezTo>
                <a:close/>
                <a:moveTo>
                  <a:pt x="38887" y="65334"/>
                </a:moveTo>
                <a:lnTo>
                  <a:pt x="38887" y="65334"/>
                </a:lnTo>
                <a:cubicBezTo>
                  <a:pt x="38588" y="65845"/>
                  <a:pt x="38333" y="66399"/>
                  <a:pt x="38112" y="67060"/>
                </a:cubicBezTo>
                <a:cubicBezTo>
                  <a:pt x="37787" y="67245"/>
                  <a:pt x="37417" y="67465"/>
                  <a:pt x="37091" y="67720"/>
                </a:cubicBezTo>
                <a:cubicBezTo>
                  <a:pt x="37311" y="67060"/>
                  <a:pt x="37567" y="66470"/>
                  <a:pt x="37857" y="65959"/>
                </a:cubicBezTo>
                <a:cubicBezTo>
                  <a:pt x="38192" y="65739"/>
                  <a:pt x="38553" y="65519"/>
                  <a:pt x="38887" y="65334"/>
                </a:cubicBezTo>
                <a:close/>
                <a:moveTo>
                  <a:pt x="30374" y="64419"/>
                </a:moveTo>
                <a:cubicBezTo>
                  <a:pt x="30339" y="65264"/>
                  <a:pt x="30268" y="66065"/>
                  <a:pt x="30189" y="66875"/>
                </a:cubicBezTo>
                <a:cubicBezTo>
                  <a:pt x="30004" y="67209"/>
                  <a:pt x="29863" y="67500"/>
                  <a:pt x="29713" y="67790"/>
                </a:cubicBezTo>
                <a:cubicBezTo>
                  <a:pt x="29828" y="66945"/>
                  <a:pt x="29898" y="66109"/>
                  <a:pt x="29934" y="65264"/>
                </a:cubicBezTo>
                <a:cubicBezTo>
                  <a:pt x="30083" y="65008"/>
                  <a:pt x="30224" y="64709"/>
                  <a:pt x="30374" y="64419"/>
                </a:cubicBezTo>
                <a:close/>
                <a:moveTo>
                  <a:pt x="32830" y="64674"/>
                </a:moveTo>
                <a:lnTo>
                  <a:pt x="32830" y="65008"/>
                </a:lnTo>
                <a:cubicBezTo>
                  <a:pt x="32760" y="65669"/>
                  <a:pt x="32645" y="66329"/>
                  <a:pt x="32540" y="66989"/>
                </a:cubicBezTo>
                <a:cubicBezTo>
                  <a:pt x="32284" y="67245"/>
                  <a:pt x="32064" y="67535"/>
                  <a:pt x="31844" y="67826"/>
                </a:cubicBezTo>
                <a:cubicBezTo>
                  <a:pt x="31950" y="67350"/>
                  <a:pt x="32029" y="66875"/>
                  <a:pt x="32099" y="66364"/>
                </a:cubicBezTo>
                <a:cubicBezTo>
                  <a:pt x="32135" y="66109"/>
                  <a:pt x="32135" y="65810"/>
                  <a:pt x="32170" y="65519"/>
                </a:cubicBezTo>
                <a:cubicBezTo>
                  <a:pt x="32390" y="65229"/>
                  <a:pt x="32610" y="64964"/>
                  <a:pt x="32830" y="64674"/>
                </a:cubicBezTo>
                <a:close/>
                <a:moveTo>
                  <a:pt x="6348" y="63503"/>
                </a:moveTo>
                <a:cubicBezTo>
                  <a:pt x="6418" y="64859"/>
                  <a:pt x="6497" y="66250"/>
                  <a:pt x="6568" y="67606"/>
                </a:cubicBezTo>
                <a:cubicBezTo>
                  <a:pt x="6233" y="67720"/>
                  <a:pt x="5908" y="67790"/>
                  <a:pt x="5573" y="67870"/>
                </a:cubicBezTo>
                <a:cubicBezTo>
                  <a:pt x="5503" y="66470"/>
                  <a:pt x="5467" y="65079"/>
                  <a:pt x="5397" y="63688"/>
                </a:cubicBezTo>
                <a:cubicBezTo>
                  <a:pt x="5723" y="63644"/>
                  <a:pt x="6013" y="63573"/>
                  <a:pt x="6348" y="63503"/>
                </a:cubicBezTo>
                <a:close/>
                <a:moveTo>
                  <a:pt x="24801" y="64269"/>
                </a:moveTo>
                <a:cubicBezTo>
                  <a:pt x="24907" y="65229"/>
                  <a:pt x="24986" y="66215"/>
                  <a:pt x="25021" y="67209"/>
                </a:cubicBezTo>
                <a:cubicBezTo>
                  <a:pt x="24722" y="67429"/>
                  <a:pt x="24431" y="67650"/>
                  <a:pt x="24141" y="67870"/>
                </a:cubicBezTo>
                <a:cubicBezTo>
                  <a:pt x="24105" y="66875"/>
                  <a:pt x="24026" y="65889"/>
                  <a:pt x="23920" y="64859"/>
                </a:cubicBezTo>
                <a:cubicBezTo>
                  <a:pt x="24211" y="64674"/>
                  <a:pt x="24502" y="64454"/>
                  <a:pt x="24801" y="64269"/>
                </a:cubicBezTo>
                <a:close/>
                <a:moveTo>
                  <a:pt x="28613" y="64383"/>
                </a:moveTo>
                <a:lnTo>
                  <a:pt x="28613" y="64383"/>
                </a:lnTo>
                <a:cubicBezTo>
                  <a:pt x="28648" y="65299"/>
                  <a:pt x="28648" y="66179"/>
                  <a:pt x="28578" y="67095"/>
                </a:cubicBezTo>
                <a:cubicBezTo>
                  <a:pt x="28322" y="67385"/>
                  <a:pt x="28067" y="67650"/>
                  <a:pt x="27768" y="67940"/>
                </a:cubicBezTo>
                <a:cubicBezTo>
                  <a:pt x="27847" y="66989"/>
                  <a:pt x="27847" y="66065"/>
                  <a:pt x="27803" y="65149"/>
                </a:cubicBezTo>
                <a:cubicBezTo>
                  <a:pt x="28102" y="64894"/>
                  <a:pt x="28358" y="64639"/>
                  <a:pt x="28613" y="64383"/>
                </a:cubicBezTo>
                <a:close/>
                <a:moveTo>
                  <a:pt x="5318" y="63723"/>
                </a:moveTo>
                <a:cubicBezTo>
                  <a:pt x="5397" y="65114"/>
                  <a:pt x="5467" y="66505"/>
                  <a:pt x="5503" y="67905"/>
                </a:cubicBezTo>
                <a:cubicBezTo>
                  <a:pt x="5177" y="67975"/>
                  <a:pt x="4842" y="68046"/>
                  <a:pt x="4517" y="68125"/>
                </a:cubicBezTo>
                <a:cubicBezTo>
                  <a:pt x="4473" y="66690"/>
                  <a:pt x="4437" y="65299"/>
                  <a:pt x="4367" y="63864"/>
                </a:cubicBezTo>
                <a:cubicBezTo>
                  <a:pt x="4693" y="63829"/>
                  <a:pt x="5027" y="63758"/>
                  <a:pt x="5318" y="63723"/>
                </a:cubicBezTo>
                <a:close/>
                <a:moveTo>
                  <a:pt x="19994" y="64304"/>
                </a:moveTo>
                <a:cubicBezTo>
                  <a:pt x="20144" y="65405"/>
                  <a:pt x="20249" y="66470"/>
                  <a:pt x="20320" y="67535"/>
                </a:cubicBezTo>
                <a:cubicBezTo>
                  <a:pt x="20064" y="67755"/>
                  <a:pt x="19774" y="67975"/>
                  <a:pt x="19518" y="68160"/>
                </a:cubicBezTo>
                <a:cubicBezTo>
                  <a:pt x="19439" y="67060"/>
                  <a:pt x="19334" y="65959"/>
                  <a:pt x="19219" y="64859"/>
                </a:cubicBezTo>
                <a:cubicBezTo>
                  <a:pt x="19483" y="64674"/>
                  <a:pt x="19739" y="64489"/>
                  <a:pt x="19994" y="64304"/>
                </a:cubicBezTo>
                <a:close/>
                <a:moveTo>
                  <a:pt x="14421" y="64304"/>
                </a:moveTo>
                <a:cubicBezTo>
                  <a:pt x="14527" y="65449"/>
                  <a:pt x="14641" y="66584"/>
                  <a:pt x="14712" y="67720"/>
                </a:cubicBezTo>
                <a:cubicBezTo>
                  <a:pt x="14421" y="67905"/>
                  <a:pt x="14122" y="68090"/>
                  <a:pt x="13831" y="68266"/>
                </a:cubicBezTo>
                <a:cubicBezTo>
                  <a:pt x="13717" y="67130"/>
                  <a:pt x="13646" y="65959"/>
                  <a:pt x="13541" y="64824"/>
                </a:cubicBezTo>
                <a:cubicBezTo>
                  <a:pt x="13831" y="64639"/>
                  <a:pt x="14122" y="64489"/>
                  <a:pt x="14421" y="64304"/>
                </a:cubicBezTo>
                <a:close/>
                <a:moveTo>
                  <a:pt x="34230" y="65369"/>
                </a:moveTo>
                <a:lnTo>
                  <a:pt x="34230" y="65369"/>
                </a:lnTo>
                <a:cubicBezTo>
                  <a:pt x="34080" y="66065"/>
                  <a:pt x="33895" y="66725"/>
                  <a:pt x="33675" y="67350"/>
                </a:cubicBezTo>
                <a:cubicBezTo>
                  <a:pt x="33385" y="67685"/>
                  <a:pt x="33085" y="67975"/>
                  <a:pt x="32830" y="68266"/>
                </a:cubicBezTo>
                <a:cubicBezTo>
                  <a:pt x="33050" y="67570"/>
                  <a:pt x="33270" y="66875"/>
                  <a:pt x="33385" y="66144"/>
                </a:cubicBezTo>
                <a:cubicBezTo>
                  <a:pt x="33675" y="65889"/>
                  <a:pt x="33931" y="65625"/>
                  <a:pt x="34230" y="65369"/>
                </a:cubicBezTo>
                <a:close/>
                <a:moveTo>
                  <a:pt x="31149" y="65008"/>
                </a:moveTo>
                <a:lnTo>
                  <a:pt x="31149" y="65008"/>
                </a:lnTo>
                <a:cubicBezTo>
                  <a:pt x="31104" y="65845"/>
                  <a:pt x="31034" y="66655"/>
                  <a:pt x="30884" y="67465"/>
                </a:cubicBezTo>
                <a:cubicBezTo>
                  <a:pt x="30744" y="67720"/>
                  <a:pt x="30594" y="68011"/>
                  <a:pt x="30409" y="68310"/>
                </a:cubicBezTo>
                <a:cubicBezTo>
                  <a:pt x="30559" y="67500"/>
                  <a:pt x="30664" y="66690"/>
                  <a:pt x="30744" y="65845"/>
                </a:cubicBezTo>
                <a:cubicBezTo>
                  <a:pt x="30779" y="65810"/>
                  <a:pt x="30779" y="65774"/>
                  <a:pt x="30814" y="65739"/>
                </a:cubicBezTo>
                <a:cubicBezTo>
                  <a:pt x="30928" y="65484"/>
                  <a:pt x="31034" y="65229"/>
                  <a:pt x="31149" y="65008"/>
                </a:cubicBezTo>
                <a:close/>
                <a:moveTo>
                  <a:pt x="4332" y="63908"/>
                </a:moveTo>
                <a:cubicBezTo>
                  <a:pt x="4367" y="65299"/>
                  <a:pt x="4437" y="66725"/>
                  <a:pt x="4473" y="68125"/>
                </a:cubicBezTo>
                <a:cubicBezTo>
                  <a:pt x="4147" y="68195"/>
                  <a:pt x="3812" y="68266"/>
                  <a:pt x="3486" y="68345"/>
                </a:cubicBezTo>
                <a:cubicBezTo>
                  <a:pt x="3451" y="66875"/>
                  <a:pt x="3416" y="65449"/>
                  <a:pt x="3337" y="64049"/>
                </a:cubicBezTo>
                <a:cubicBezTo>
                  <a:pt x="3671" y="64014"/>
                  <a:pt x="3997" y="63943"/>
                  <a:pt x="4332" y="63908"/>
                </a:cubicBezTo>
                <a:close/>
                <a:moveTo>
                  <a:pt x="40284" y="66426"/>
                </a:moveTo>
                <a:cubicBezTo>
                  <a:pt x="40345" y="66426"/>
                  <a:pt x="40404" y="66428"/>
                  <a:pt x="40463" y="66435"/>
                </a:cubicBezTo>
                <a:cubicBezTo>
                  <a:pt x="40243" y="66945"/>
                  <a:pt x="40058" y="67570"/>
                  <a:pt x="39908" y="68195"/>
                </a:cubicBezTo>
                <a:cubicBezTo>
                  <a:pt x="39583" y="68195"/>
                  <a:pt x="39213" y="68231"/>
                  <a:pt x="38852" y="68345"/>
                </a:cubicBezTo>
                <a:cubicBezTo>
                  <a:pt x="38993" y="67720"/>
                  <a:pt x="39178" y="67095"/>
                  <a:pt x="39398" y="66584"/>
                </a:cubicBezTo>
                <a:cubicBezTo>
                  <a:pt x="39703" y="66490"/>
                  <a:pt x="40001" y="66426"/>
                  <a:pt x="40284" y="66426"/>
                </a:cubicBezTo>
                <a:close/>
                <a:moveTo>
                  <a:pt x="35691" y="65589"/>
                </a:moveTo>
                <a:lnTo>
                  <a:pt x="35691" y="65589"/>
                </a:lnTo>
                <a:cubicBezTo>
                  <a:pt x="35436" y="66179"/>
                  <a:pt x="35146" y="66725"/>
                  <a:pt x="34846" y="67315"/>
                </a:cubicBezTo>
                <a:cubicBezTo>
                  <a:pt x="34811" y="67429"/>
                  <a:pt x="34776" y="67500"/>
                  <a:pt x="34741" y="67606"/>
                </a:cubicBezTo>
                <a:cubicBezTo>
                  <a:pt x="34450" y="67870"/>
                  <a:pt x="34186" y="68125"/>
                  <a:pt x="33931" y="68380"/>
                </a:cubicBezTo>
                <a:cubicBezTo>
                  <a:pt x="34230" y="67720"/>
                  <a:pt x="34520" y="67095"/>
                  <a:pt x="34776" y="66399"/>
                </a:cubicBezTo>
                <a:cubicBezTo>
                  <a:pt x="35066" y="66144"/>
                  <a:pt x="35401" y="65845"/>
                  <a:pt x="35691" y="65589"/>
                </a:cubicBezTo>
                <a:close/>
                <a:moveTo>
                  <a:pt x="40534" y="66435"/>
                </a:moveTo>
                <a:cubicBezTo>
                  <a:pt x="40868" y="66435"/>
                  <a:pt x="41194" y="66549"/>
                  <a:pt x="41493" y="66690"/>
                </a:cubicBezTo>
                <a:cubicBezTo>
                  <a:pt x="41273" y="67209"/>
                  <a:pt x="41088" y="67790"/>
                  <a:pt x="40939" y="68380"/>
                </a:cubicBezTo>
                <a:cubicBezTo>
                  <a:pt x="40648" y="68266"/>
                  <a:pt x="40313" y="68195"/>
                  <a:pt x="39988" y="68195"/>
                </a:cubicBezTo>
                <a:cubicBezTo>
                  <a:pt x="40129" y="67570"/>
                  <a:pt x="40313" y="66989"/>
                  <a:pt x="40534" y="66435"/>
                </a:cubicBezTo>
                <a:close/>
                <a:moveTo>
                  <a:pt x="36651" y="65959"/>
                </a:moveTo>
                <a:lnTo>
                  <a:pt x="36651" y="65959"/>
                </a:lnTo>
                <a:cubicBezTo>
                  <a:pt x="36466" y="66215"/>
                  <a:pt x="36281" y="66505"/>
                  <a:pt x="36132" y="66804"/>
                </a:cubicBezTo>
                <a:cubicBezTo>
                  <a:pt x="35991" y="67060"/>
                  <a:pt x="35841" y="67315"/>
                  <a:pt x="35727" y="67570"/>
                </a:cubicBezTo>
                <a:cubicBezTo>
                  <a:pt x="35436" y="67870"/>
                  <a:pt x="35146" y="68125"/>
                  <a:pt x="34890" y="68416"/>
                </a:cubicBezTo>
                <a:cubicBezTo>
                  <a:pt x="34961" y="68266"/>
                  <a:pt x="34996" y="68125"/>
                  <a:pt x="35066" y="67975"/>
                </a:cubicBezTo>
                <a:cubicBezTo>
                  <a:pt x="35286" y="67535"/>
                  <a:pt x="35506" y="67130"/>
                  <a:pt x="35771" y="66725"/>
                </a:cubicBezTo>
                <a:cubicBezTo>
                  <a:pt x="36026" y="66470"/>
                  <a:pt x="36316" y="66215"/>
                  <a:pt x="36651" y="65959"/>
                </a:cubicBezTo>
                <a:close/>
                <a:moveTo>
                  <a:pt x="3302" y="64049"/>
                </a:moveTo>
                <a:cubicBezTo>
                  <a:pt x="3337" y="65484"/>
                  <a:pt x="3372" y="66910"/>
                  <a:pt x="3416" y="68345"/>
                </a:cubicBezTo>
                <a:cubicBezTo>
                  <a:pt x="3081" y="68380"/>
                  <a:pt x="2756" y="68451"/>
                  <a:pt x="2421" y="68486"/>
                </a:cubicBezTo>
                <a:cubicBezTo>
                  <a:pt x="2421" y="67060"/>
                  <a:pt x="2386" y="65625"/>
                  <a:pt x="2351" y="64163"/>
                </a:cubicBezTo>
                <a:cubicBezTo>
                  <a:pt x="2677" y="64128"/>
                  <a:pt x="2976" y="64084"/>
                  <a:pt x="3302" y="64049"/>
                </a:cubicBezTo>
                <a:close/>
                <a:moveTo>
                  <a:pt x="37751" y="66030"/>
                </a:moveTo>
                <a:lnTo>
                  <a:pt x="37751" y="66030"/>
                </a:lnTo>
                <a:cubicBezTo>
                  <a:pt x="37452" y="66549"/>
                  <a:pt x="37197" y="67130"/>
                  <a:pt x="36977" y="67755"/>
                </a:cubicBezTo>
                <a:cubicBezTo>
                  <a:pt x="36686" y="67975"/>
                  <a:pt x="36387" y="68231"/>
                  <a:pt x="36061" y="68530"/>
                </a:cubicBezTo>
                <a:cubicBezTo>
                  <a:pt x="36281" y="67870"/>
                  <a:pt x="36501" y="67280"/>
                  <a:pt x="36792" y="66725"/>
                </a:cubicBezTo>
                <a:cubicBezTo>
                  <a:pt x="37091" y="66470"/>
                  <a:pt x="37417" y="66250"/>
                  <a:pt x="37751" y="66030"/>
                </a:cubicBezTo>
                <a:close/>
                <a:moveTo>
                  <a:pt x="23885" y="64894"/>
                </a:moveTo>
                <a:cubicBezTo>
                  <a:pt x="23991" y="65924"/>
                  <a:pt x="24061" y="66910"/>
                  <a:pt x="24105" y="67905"/>
                </a:cubicBezTo>
                <a:cubicBezTo>
                  <a:pt x="23991" y="68011"/>
                  <a:pt x="23885" y="68090"/>
                  <a:pt x="23771" y="68195"/>
                </a:cubicBezTo>
                <a:cubicBezTo>
                  <a:pt x="23586" y="68310"/>
                  <a:pt x="23445" y="68451"/>
                  <a:pt x="23295" y="68565"/>
                </a:cubicBezTo>
                <a:cubicBezTo>
                  <a:pt x="23260" y="67535"/>
                  <a:pt x="23181" y="66505"/>
                  <a:pt x="23075" y="65484"/>
                </a:cubicBezTo>
                <a:cubicBezTo>
                  <a:pt x="23260" y="65369"/>
                  <a:pt x="23445" y="65229"/>
                  <a:pt x="23586" y="65114"/>
                </a:cubicBezTo>
                <a:cubicBezTo>
                  <a:pt x="23700" y="65044"/>
                  <a:pt x="23771" y="64964"/>
                  <a:pt x="23885" y="64894"/>
                </a:cubicBezTo>
                <a:close/>
                <a:moveTo>
                  <a:pt x="2272" y="64198"/>
                </a:moveTo>
                <a:cubicBezTo>
                  <a:pt x="2316" y="65625"/>
                  <a:pt x="2351" y="67060"/>
                  <a:pt x="2386" y="68486"/>
                </a:cubicBezTo>
                <a:cubicBezTo>
                  <a:pt x="2051" y="68565"/>
                  <a:pt x="1726" y="68600"/>
                  <a:pt x="1391" y="68636"/>
                </a:cubicBezTo>
                <a:cubicBezTo>
                  <a:pt x="1356" y="67165"/>
                  <a:pt x="1356" y="65739"/>
                  <a:pt x="1321" y="64269"/>
                </a:cubicBezTo>
                <a:cubicBezTo>
                  <a:pt x="1655" y="64234"/>
                  <a:pt x="1981" y="64198"/>
                  <a:pt x="2272" y="64198"/>
                </a:cubicBezTo>
                <a:close/>
                <a:moveTo>
                  <a:pt x="19149" y="64894"/>
                </a:moveTo>
                <a:cubicBezTo>
                  <a:pt x="19298" y="65994"/>
                  <a:pt x="19369" y="67095"/>
                  <a:pt x="19439" y="68195"/>
                </a:cubicBezTo>
                <a:cubicBezTo>
                  <a:pt x="19219" y="68380"/>
                  <a:pt x="18999" y="68565"/>
                  <a:pt x="18779" y="68706"/>
                </a:cubicBezTo>
                <a:cubicBezTo>
                  <a:pt x="18744" y="68011"/>
                  <a:pt x="18673" y="67315"/>
                  <a:pt x="18638" y="66620"/>
                </a:cubicBezTo>
                <a:cubicBezTo>
                  <a:pt x="18603" y="66179"/>
                  <a:pt x="18559" y="65774"/>
                  <a:pt x="18524" y="65334"/>
                </a:cubicBezTo>
                <a:cubicBezTo>
                  <a:pt x="18709" y="65184"/>
                  <a:pt x="18929" y="65044"/>
                  <a:pt x="19149" y="64894"/>
                </a:cubicBezTo>
                <a:close/>
                <a:moveTo>
                  <a:pt x="27768" y="65184"/>
                </a:moveTo>
                <a:cubicBezTo>
                  <a:pt x="27768" y="66109"/>
                  <a:pt x="27768" y="67060"/>
                  <a:pt x="27697" y="67975"/>
                </a:cubicBezTo>
                <a:cubicBezTo>
                  <a:pt x="27442" y="68231"/>
                  <a:pt x="27187" y="68486"/>
                  <a:pt x="26887" y="68706"/>
                </a:cubicBezTo>
                <a:cubicBezTo>
                  <a:pt x="26923" y="67790"/>
                  <a:pt x="26967" y="66840"/>
                  <a:pt x="26923" y="65889"/>
                </a:cubicBezTo>
                <a:cubicBezTo>
                  <a:pt x="27222" y="65625"/>
                  <a:pt x="27477" y="65405"/>
                  <a:pt x="27768" y="65184"/>
                </a:cubicBezTo>
                <a:close/>
                <a:moveTo>
                  <a:pt x="1250" y="64269"/>
                </a:moveTo>
                <a:cubicBezTo>
                  <a:pt x="1285" y="65739"/>
                  <a:pt x="1321" y="67165"/>
                  <a:pt x="1321" y="68636"/>
                </a:cubicBezTo>
                <a:cubicBezTo>
                  <a:pt x="995" y="68671"/>
                  <a:pt x="660" y="68706"/>
                  <a:pt x="335" y="68750"/>
                </a:cubicBezTo>
                <a:cubicBezTo>
                  <a:pt x="335" y="67280"/>
                  <a:pt x="291" y="65810"/>
                  <a:pt x="291" y="64348"/>
                </a:cubicBezTo>
                <a:cubicBezTo>
                  <a:pt x="625" y="64348"/>
                  <a:pt x="951" y="64304"/>
                  <a:pt x="1250" y="64269"/>
                </a:cubicBezTo>
                <a:close/>
                <a:moveTo>
                  <a:pt x="32099" y="65625"/>
                </a:moveTo>
                <a:cubicBezTo>
                  <a:pt x="32099" y="65889"/>
                  <a:pt x="32064" y="66109"/>
                  <a:pt x="32029" y="66364"/>
                </a:cubicBezTo>
                <a:cubicBezTo>
                  <a:pt x="31950" y="66875"/>
                  <a:pt x="31879" y="67429"/>
                  <a:pt x="31765" y="67905"/>
                </a:cubicBezTo>
                <a:cubicBezTo>
                  <a:pt x="31545" y="68195"/>
                  <a:pt x="31325" y="68451"/>
                  <a:pt x="31149" y="68750"/>
                </a:cubicBezTo>
                <a:cubicBezTo>
                  <a:pt x="31219" y="68416"/>
                  <a:pt x="31289" y="68090"/>
                  <a:pt x="31369" y="67755"/>
                </a:cubicBezTo>
                <a:cubicBezTo>
                  <a:pt x="31439" y="67350"/>
                  <a:pt x="31474" y="66910"/>
                  <a:pt x="31545" y="66470"/>
                </a:cubicBezTo>
                <a:cubicBezTo>
                  <a:pt x="31730" y="66179"/>
                  <a:pt x="31914" y="65889"/>
                  <a:pt x="32099" y="65625"/>
                </a:cubicBezTo>
                <a:close/>
                <a:moveTo>
                  <a:pt x="13461" y="64859"/>
                </a:moveTo>
                <a:cubicBezTo>
                  <a:pt x="13576" y="65994"/>
                  <a:pt x="13681" y="67165"/>
                  <a:pt x="13761" y="68310"/>
                </a:cubicBezTo>
                <a:cubicBezTo>
                  <a:pt x="13461" y="68486"/>
                  <a:pt x="13171" y="68671"/>
                  <a:pt x="12880" y="68821"/>
                </a:cubicBezTo>
                <a:cubicBezTo>
                  <a:pt x="12766" y="67650"/>
                  <a:pt x="12695" y="66470"/>
                  <a:pt x="12581" y="65334"/>
                </a:cubicBezTo>
                <a:cubicBezTo>
                  <a:pt x="12616" y="65299"/>
                  <a:pt x="12695" y="65264"/>
                  <a:pt x="12731" y="65229"/>
                </a:cubicBezTo>
                <a:cubicBezTo>
                  <a:pt x="12986" y="65114"/>
                  <a:pt x="13206" y="64964"/>
                  <a:pt x="13461" y="64859"/>
                </a:cubicBezTo>
                <a:close/>
                <a:moveTo>
                  <a:pt x="29863" y="65405"/>
                </a:moveTo>
                <a:cubicBezTo>
                  <a:pt x="29828" y="66250"/>
                  <a:pt x="29749" y="67095"/>
                  <a:pt x="29608" y="67940"/>
                </a:cubicBezTo>
                <a:cubicBezTo>
                  <a:pt x="29458" y="68231"/>
                  <a:pt x="29273" y="68530"/>
                  <a:pt x="29053" y="68821"/>
                </a:cubicBezTo>
                <a:cubicBezTo>
                  <a:pt x="29203" y="67975"/>
                  <a:pt x="29273" y="67130"/>
                  <a:pt x="29344" y="66285"/>
                </a:cubicBezTo>
                <a:cubicBezTo>
                  <a:pt x="29529" y="65994"/>
                  <a:pt x="29713" y="65704"/>
                  <a:pt x="29863" y="65405"/>
                </a:cubicBezTo>
                <a:close/>
                <a:moveTo>
                  <a:pt x="39327" y="66584"/>
                </a:moveTo>
                <a:lnTo>
                  <a:pt x="39327" y="66584"/>
                </a:lnTo>
                <a:cubicBezTo>
                  <a:pt x="39107" y="67130"/>
                  <a:pt x="38922" y="67720"/>
                  <a:pt x="38773" y="68380"/>
                </a:cubicBezTo>
                <a:cubicBezTo>
                  <a:pt x="38412" y="68486"/>
                  <a:pt x="38042" y="68636"/>
                  <a:pt x="37637" y="68856"/>
                </a:cubicBezTo>
                <a:cubicBezTo>
                  <a:pt x="37787" y="68231"/>
                  <a:pt x="37972" y="67650"/>
                  <a:pt x="38148" y="67095"/>
                </a:cubicBezTo>
                <a:cubicBezTo>
                  <a:pt x="38553" y="66875"/>
                  <a:pt x="38958" y="66690"/>
                  <a:pt x="39327" y="66584"/>
                </a:cubicBezTo>
                <a:close/>
                <a:moveTo>
                  <a:pt x="33305" y="66215"/>
                </a:moveTo>
                <a:lnTo>
                  <a:pt x="33305" y="66215"/>
                </a:lnTo>
                <a:cubicBezTo>
                  <a:pt x="33165" y="66945"/>
                  <a:pt x="32980" y="67650"/>
                  <a:pt x="32760" y="68345"/>
                </a:cubicBezTo>
                <a:cubicBezTo>
                  <a:pt x="32469" y="68671"/>
                  <a:pt x="32205" y="68970"/>
                  <a:pt x="31985" y="69225"/>
                </a:cubicBezTo>
                <a:cubicBezTo>
                  <a:pt x="32205" y="68486"/>
                  <a:pt x="32425" y="67755"/>
                  <a:pt x="32575" y="67025"/>
                </a:cubicBezTo>
                <a:cubicBezTo>
                  <a:pt x="32830" y="66725"/>
                  <a:pt x="33050" y="66470"/>
                  <a:pt x="33305" y="66215"/>
                </a:cubicBezTo>
                <a:close/>
                <a:moveTo>
                  <a:pt x="23040" y="65554"/>
                </a:moveTo>
                <a:cubicBezTo>
                  <a:pt x="23146" y="66584"/>
                  <a:pt x="23181" y="67570"/>
                  <a:pt x="23225" y="68600"/>
                </a:cubicBezTo>
                <a:cubicBezTo>
                  <a:pt x="22961" y="68856"/>
                  <a:pt x="22670" y="69076"/>
                  <a:pt x="22380" y="69331"/>
                </a:cubicBezTo>
                <a:cubicBezTo>
                  <a:pt x="22345" y="68310"/>
                  <a:pt x="22301" y="67245"/>
                  <a:pt x="22195" y="66179"/>
                </a:cubicBezTo>
                <a:cubicBezTo>
                  <a:pt x="22485" y="65959"/>
                  <a:pt x="22741" y="65739"/>
                  <a:pt x="23040" y="65554"/>
                </a:cubicBezTo>
                <a:close/>
                <a:moveTo>
                  <a:pt x="12511" y="65334"/>
                </a:moveTo>
                <a:cubicBezTo>
                  <a:pt x="12616" y="66505"/>
                  <a:pt x="12731" y="67685"/>
                  <a:pt x="12801" y="68856"/>
                </a:cubicBezTo>
                <a:cubicBezTo>
                  <a:pt x="12511" y="69041"/>
                  <a:pt x="12220" y="69225"/>
                  <a:pt x="11885" y="69366"/>
                </a:cubicBezTo>
                <a:cubicBezTo>
                  <a:pt x="11815" y="68160"/>
                  <a:pt x="11701" y="66989"/>
                  <a:pt x="11630" y="65774"/>
                </a:cubicBezTo>
                <a:cubicBezTo>
                  <a:pt x="11921" y="65669"/>
                  <a:pt x="12220" y="65484"/>
                  <a:pt x="12511" y="65334"/>
                </a:cubicBezTo>
                <a:close/>
                <a:moveTo>
                  <a:pt x="30664" y="65994"/>
                </a:moveTo>
                <a:lnTo>
                  <a:pt x="30664" y="65994"/>
                </a:lnTo>
                <a:cubicBezTo>
                  <a:pt x="30594" y="66840"/>
                  <a:pt x="30488" y="67650"/>
                  <a:pt x="30339" y="68451"/>
                </a:cubicBezTo>
                <a:cubicBezTo>
                  <a:pt x="30189" y="68750"/>
                  <a:pt x="30004" y="69041"/>
                  <a:pt x="29828" y="69366"/>
                </a:cubicBezTo>
                <a:cubicBezTo>
                  <a:pt x="30004" y="68565"/>
                  <a:pt x="30118" y="67755"/>
                  <a:pt x="30224" y="66910"/>
                </a:cubicBezTo>
                <a:cubicBezTo>
                  <a:pt x="30374" y="66620"/>
                  <a:pt x="30523" y="66285"/>
                  <a:pt x="30664" y="65994"/>
                </a:cubicBezTo>
                <a:close/>
                <a:moveTo>
                  <a:pt x="35621" y="66840"/>
                </a:moveTo>
                <a:lnTo>
                  <a:pt x="35621" y="66840"/>
                </a:lnTo>
                <a:cubicBezTo>
                  <a:pt x="35401" y="67209"/>
                  <a:pt x="35216" y="67570"/>
                  <a:pt x="35031" y="67940"/>
                </a:cubicBezTo>
                <a:cubicBezTo>
                  <a:pt x="34925" y="68125"/>
                  <a:pt x="34846" y="68310"/>
                  <a:pt x="34776" y="68530"/>
                </a:cubicBezTo>
                <a:cubicBezTo>
                  <a:pt x="34591" y="68706"/>
                  <a:pt x="34406" y="68891"/>
                  <a:pt x="34230" y="69076"/>
                </a:cubicBezTo>
                <a:cubicBezTo>
                  <a:pt x="34151" y="69190"/>
                  <a:pt x="34045" y="69296"/>
                  <a:pt x="33931" y="69366"/>
                </a:cubicBezTo>
                <a:cubicBezTo>
                  <a:pt x="33966" y="69331"/>
                  <a:pt x="34010" y="69296"/>
                  <a:pt x="34010" y="69225"/>
                </a:cubicBezTo>
                <a:cubicBezTo>
                  <a:pt x="34265" y="68671"/>
                  <a:pt x="34520" y="68160"/>
                  <a:pt x="34776" y="67650"/>
                </a:cubicBezTo>
                <a:cubicBezTo>
                  <a:pt x="34890" y="67535"/>
                  <a:pt x="34996" y="67385"/>
                  <a:pt x="35146" y="67280"/>
                </a:cubicBezTo>
                <a:cubicBezTo>
                  <a:pt x="35286" y="67130"/>
                  <a:pt x="35436" y="66989"/>
                  <a:pt x="35621" y="66840"/>
                </a:cubicBezTo>
                <a:close/>
                <a:moveTo>
                  <a:pt x="18453" y="65369"/>
                </a:moveTo>
                <a:cubicBezTo>
                  <a:pt x="18559" y="66505"/>
                  <a:pt x="18673" y="67650"/>
                  <a:pt x="18744" y="68750"/>
                </a:cubicBezTo>
                <a:cubicBezTo>
                  <a:pt x="18453" y="68970"/>
                  <a:pt x="18163" y="69190"/>
                  <a:pt x="17828" y="69410"/>
                </a:cubicBezTo>
                <a:cubicBezTo>
                  <a:pt x="17758" y="68266"/>
                  <a:pt x="17678" y="67095"/>
                  <a:pt x="17573" y="65959"/>
                </a:cubicBezTo>
                <a:cubicBezTo>
                  <a:pt x="17863" y="65774"/>
                  <a:pt x="18163" y="65554"/>
                  <a:pt x="18453" y="65369"/>
                </a:cubicBezTo>
                <a:close/>
                <a:moveTo>
                  <a:pt x="34670" y="66505"/>
                </a:moveTo>
                <a:lnTo>
                  <a:pt x="34670" y="66505"/>
                </a:lnTo>
                <a:cubicBezTo>
                  <a:pt x="34406" y="67165"/>
                  <a:pt x="34115" y="67826"/>
                  <a:pt x="33825" y="68530"/>
                </a:cubicBezTo>
                <a:cubicBezTo>
                  <a:pt x="33526" y="68821"/>
                  <a:pt x="33235" y="69111"/>
                  <a:pt x="32945" y="69446"/>
                </a:cubicBezTo>
                <a:cubicBezTo>
                  <a:pt x="33235" y="68785"/>
                  <a:pt x="33490" y="68090"/>
                  <a:pt x="33710" y="67429"/>
                </a:cubicBezTo>
                <a:cubicBezTo>
                  <a:pt x="34045" y="67130"/>
                  <a:pt x="34336" y="66804"/>
                  <a:pt x="34670" y="66505"/>
                </a:cubicBezTo>
                <a:close/>
                <a:moveTo>
                  <a:pt x="36686" y="66840"/>
                </a:moveTo>
                <a:lnTo>
                  <a:pt x="36686" y="66840"/>
                </a:lnTo>
                <a:cubicBezTo>
                  <a:pt x="36431" y="67385"/>
                  <a:pt x="36167" y="67975"/>
                  <a:pt x="35991" y="68600"/>
                </a:cubicBezTo>
                <a:cubicBezTo>
                  <a:pt x="35691" y="68856"/>
                  <a:pt x="35401" y="69111"/>
                  <a:pt x="35066" y="69446"/>
                </a:cubicBezTo>
                <a:cubicBezTo>
                  <a:pt x="35286" y="68785"/>
                  <a:pt x="35506" y="68160"/>
                  <a:pt x="35771" y="67606"/>
                </a:cubicBezTo>
                <a:cubicBezTo>
                  <a:pt x="36061" y="67350"/>
                  <a:pt x="36352" y="67095"/>
                  <a:pt x="36686" y="66840"/>
                </a:cubicBezTo>
                <a:close/>
                <a:moveTo>
                  <a:pt x="26887" y="65889"/>
                </a:moveTo>
                <a:cubicBezTo>
                  <a:pt x="26923" y="66840"/>
                  <a:pt x="26887" y="67790"/>
                  <a:pt x="26852" y="68750"/>
                </a:cubicBezTo>
                <a:cubicBezTo>
                  <a:pt x="26562" y="69005"/>
                  <a:pt x="26262" y="69261"/>
                  <a:pt x="25972" y="69481"/>
                </a:cubicBezTo>
                <a:cubicBezTo>
                  <a:pt x="26007" y="68530"/>
                  <a:pt x="26007" y="67570"/>
                  <a:pt x="26007" y="66584"/>
                </a:cubicBezTo>
                <a:cubicBezTo>
                  <a:pt x="26306" y="66364"/>
                  <a:pt x="26597" y="66144"/>
                  <a:pt x="26887" y="65889"/>
                </a:cubicBezTo>
                <a:close/>
                <a:moveTo>
                  <a:pt x="38077" y="67130"/>
                </a:moveTo>
                <a:lnTo>
                  <a:pt x="38077" y="67130"/>
                </a:lnTo>
                <a:cubicBezTo>
                  <a:pt x="37892" y="67685"/>
                  <a:pt x="37707" y="68266"/>
                  <a:pt x="37602" y="68891"/>
                </a:cubicBezTo>
                <a:cubicBezTo>
                  <a:pt x="37232" y="69111"/>
                  <a:pt x="36906" y="69331"/>
                  <a:pt x="36537" y="69630"/>
                </a:cubicBezTo>
                <a:cubicBezTo>
                  <a:pt x="36686" y="68970"/>
                  <a:pt x="36871" y="68380"/>
                  <a:pt x="37047" y="67790"/>
                </a:cubicBezTo>
                <a:cubicBezTo>
                  <a:pt x="37382" y="67535"/>
                  <a:pt x="37751" y="67315"/>
                  <a:pt x="38077" y="67130"/>
                </a:cubicBezTo>
                <a:close/>
                <a:moveTo>
                  <a:pt x="29273" y="66364"/>
                </a:moveTo>
                <a:lnTo>
                  <a:pt x="29273" y="66364"/>
                </a:lnTo>
                <a:cubicBezTo>
                  <a:pt x="29203" y="67209"/>
                  <a:pt x="29124" y="68046"/>
                  <a:pt x="28983" y="68926"/>
                </a:cubicBezTo>
                <a:cubicBezTo>
                  <a:pt x="28798" y="69190"/>
                  <a:pt x="28578" y="69481"/>
                  <a:pt x="28358" y="69736"/>
                </a:cubicBezTo>
                <a:cubicBezTo>
                  <a:pt x="28507" y="68856"/>
                  <a:pt x="28578" y="68011"/>
                  <a:pt x="28648" y="67130"/>
                </a:cubicBezTo>
                <a:cubicBezTo>
                  <a:pt x="28683" y="67060"/>
                  <a:pt x="28727" y="67025"/>
                  <a:pt x="28798" y="66989"/>
                </a:cubicBezTo>
                <a:cubicBezTo>
                  <a:pt x="28948" y="66769"/>
                  <a:pt x="29124" y="66584"/>
                  <a:pt x="29273" y="66364"/>
                </a:cubicBezTo>
                <a:close/>
                <a:moveTo>
                  <a:pt x="31474" y="66584"/>
                </a:moveTo>
                <a:cubicBezTo>
                  <a:pt x="31404" y="66989"/>
                  <a:pt x="31369" y="67350"/>
                  <a:pt x="31289" y="67755"/>
                </a:cubicBezTo>
                <a:cubicBezTo>
                  <a:pt x="31219" y="68125"/>
                  <a:pt x="31149" y="68530"/>
                  <a:pt x="31034" y="68891"/>
                </a:cubicBezTo>
                <a:cubicBezTo>
                  <a:pt x="30849" y="69190"/>
                  <a:pt x="30664" y="69481"/>
                  <a:pt x="30488" y="69736"/>
                </a:cubicBezTo>
                <a:cubicBezTo>
                  <a:pt x="30594" y="69296"/>
                  <a:pt x="30708" y="68821"/>
                  <a:pt x="30814" y="68345"/>
                </a:cubicBezTo>
                <a:cubicBezTo>
                  <a:pt x="30849" y="68046"/>
                  <a:pt x="30928" y="67755"/>
                  <a:pt x="30964" y="67465"/>
                </a:cubicBezTo>
                <a:cubicBezTo>
                  <a:pt x="31104" y="67165"/>
                  <a:pt x="31289" y="66875"/>
                  <a:pt x="31474" y="66584"/>
                </a:cubicBezTo>
                <a:close/>
                <a:moveTo>
                  <a:pt x="11560" y="65810"/>
                </a:moveTo>
                <a:cubicBezTo>
                  <a:pt x="11665" y="67025"/>
                  <a:pt x="11736" y="68195"/>
                  <a:pt x="11850" y="69410"/>
                </a:cubicBezTo>
                <a:cubicBezTo>
                  <a:pt x="11516" y="69586"/>
                  <a:pt x="11225" y="69736"/>
                  <a:pt x="10899" y="69886"/>
                </a:cubicBezTo>
                <a:cubicBezTo>
                  <a:pt x="10820" y="68671"/>
                  <a:pt x="10750" y="67429"/>
                  <a:pt x="10635" y="66215"/>
                </a:cubicBezTo>
                <a:cubicBezTo>
                  <a:pt x="10970" y="66109"/>
                  <a:pt x="11260" y="65959"/>
                  <a:pt x="11560" y="65810"/>
                </a:cubicBezTo>
                <a:close/>
                <a:moveTo>
                  <a:pt x="22160" y="66215"/>
                </a:moveTo>
                <a:cubicBezTo>
                  <a:pt x="22230" y="67280"/>
                  <a:pt x="22301" y="68310"/>
                  <a:pt x="22345" y="69366"/>
                </a:cubicBezTo>
                <a:cubicBezTo>
                  <a:pt x="22045" y="69586"/>
                  <a:pt x="21755" y="69851"/>
                  <a:pt x="21499" y="70071"/>
                </a:cubicBezTo>
                <a:cubicBezTo>
                  <a:pt x="21464" y="69041"/>
                  <a:pt x="21385" y="67975"/>
                  <a:pt x="21314" y="66875"/>
                </a:cubicBezTo>
                <a:cubicBezTo>
                  <a:pt x="21350" y="66840"/>
                  <a:pt x="21420" y="66804"/>
                  <a:pt x="21464" y="66725"/>
                </a:cubicBezTo>
                <a:cubicBezTo>
                  <a:pt x="21684" y="66584"/>
                  <a:pt x="21904" y="66399"/>
                  <a:pt x="22160" y="66215"/>
                </a:cubicBezTo>
                <a:close/>
                <a:moveTo>
                  <a:pt x="17538" y="65994"/>
                </a:moveTo>
                <a:cubicBezTo>
                  <a:pt x="17608" y="67130"/>
                  <a:pt x="17722" y="68310"/>
                  <a:pt x="17793" y="69481"/>
                </a:cubicBezTo>
                <a:cubicBezTo>
                  <a:pt x="17502" y="69666"/>
                  <a:pt x="17203" y="69886"/>
                  <a:pt x="16913" y="70106"/>
                </a:cubicBezTo>
                <a:cubicBezTo>
                  <a:pt x="16842" y="68926"/>
                  <a:pt x="16763" y="67755"/>
                  <a:pt x="16657" y="66584"/>
                </a:cubicBezTo>
                <a:cubicBezTo>
                  <a:pt x="16948" y="66364"/>
                  <a:pt x="17238" y="66179"/>
                  <a:pt x="17538" y="65994"/>
                </a:cubicBezTo>
                <a:close/>
                <a:moveTo>
                  <a:pt x="25937" y="66620"/>
                </a:moveTo>
                <a:lnTo>
                  <a:pt x="25937" y="66620"/>
                </a:lnTo>
                <a:cubicBezTo>
                  <a:pt x="25972" y="67570"/>
                  <a:pt x="25972" y="68565"/>
                  <a:pt x="25901" y="69516"/>
                </a:cubicBezTo>
                <a:cubicBezTo>
                  <a:pt x="25716" y="69701"/>
                  <a:pt x="25532" y="69851"/>
                  <a:pt x="25347" y="69991"/>
                </a:cubicBezTo>
                <a:cubicBezTo>
                  <a:pt x="25276" y="70071"/>
                  <a:pt x="25162" y="70141"/>
                  <a:pt x="25056" y="70212"/>
                </a:cubicBezTo>
                <a:cubicBezTo>
                  <a:pt x="25127" y="69225"/>
                  <a:pt x="25127" y="68231"/>
                  <a:pt x="25091" y="67245"/>
                </a:cubicBezTo>
                <a:cubicBezTo>
                  <a:pt x="25241" y="67095"/>
                  <a:pt x="25426" y="66989"/>
                  <a:pt x="25602" y="66875"/>
                </a:cubicBezTo>
                <a:cubicBezTo>
                  <a:pt x="25716" y="66769"/>
                  <a:pt x="25822" y="66690"/>
                  <a:pt x="25937" y="66620"/>
                </a:cubicBezTo>
                <a:close/>
                <a:moveTo>
                  <a:pt x="32504" y="67095"/>
                </a:moveTo>
                <a:lnTo>
                  <a:pt x="32504" y="67095"/>
                </a:lnTo>
                <a:cubicBezTo>
                  <a:pt x="32355" y="67870"/>
                  <a:pt x="32135" y="68600"/>
                  <a:pt x="31879" y="69331"/>
                </a:cubicBezTo>
                <a:cubicBezTo>
                  <a:pt x="31624" y="69666"/>
                  <a:pt x="31369" y="69956"/>
                  <a:pt x="31184" y="70212"/>
                </a:cubicBezTo>
                <a:cubicBezTo>
                  <a:pt x="31404" y="69481"/>
                  <a:pt x="31624" y="68706"/>
                  <a:pt x="31809" y="67940"/>
                </a:cubicBezTo>
                <a:cubicBezTo>
                  <a:pt x="32029" y="67650"/>
                  <a:pt x="32284" y="67350"/>
                  <a:pt x="32504" y="67095"/>
                </a:cubicBezTo>
                <a:close/>
                <a:moveTo>
                  <a:pt x="39952" y="68231"/>
                </a:moveTo>
                <a:cubicBezTo>
                  <a:pt x="40313" y="68231"/>
                  <a:pt x="40613" y="68310"/>
                  <a:pt x="40939" y="68451"/>
                </a:cubicBezTo>
                <a:cubicBezTo>
                  <a:pt x="40789" y="69005"/>
                  <a:pt x="40648" y="69630"/>
                  <a:pt x="40569" y="70247"/>
                </a:cubicBezTo>
                <a:cubicBezTo>
                  <a:pt x="40243" y="70141"/>
                  <a:pt x="39952" y="70106"/>
                  <a:pt x="39618" y="70106"/>
                </a:cubicBezTo>
                <a:cubicBezTo>
                  <a:pt x="39688" y="69446"/>
                  <a:pt x="39803" y="68821"/>
                  <a:pt x="39952" y="68231"/>
                </a:cubicBezTo>
                <a:close/>
                <a:moveTo>
                  <a:pt x="39908" y="68231"/>
                </a:moveTo>
                <a:cubicBezTo>
                  <a:pt x="39768" y="68821"/>
                  <a:pt x="39653" y="69446"/>
                  <a:pt x="39547" y="70141"/>
                </a:cubicBezTo>
                <a:cubicBezTo>
                  <a:pt x="39213" y="70141"/>
                  <a:pt x="38852" y="70212"/>
                  <a:pt x="38482" y="70326"/>
                </a:cubicBezTo>
                <a:cubicBezTo>
                  <a:pt x="38588" y="69630"/>
                  <a:pt x="38702" y="69005"/>
                  <a:pt x="38852" y="68416"/>
                </a:cubicBezTo>
                <a:cubicBezTo>
                  <a:pt x="39213" y="68310"/>
                  <a:pt x="39547" y="68231"/>
                  <a:pt x="39908" y="68231"/>
                </a:cubicBezTo>
                <a:close/>
                <a:moveTo>
                  <a:pt x="10600" y="66250"/>
                </a:moveTo>
                <a:cubicBezTo>
                  <a:pt x="10679" y="67465"/>
                  <a:pt x="10785" y="68706"/>
                  <a:pt x="10855" y="69921"/>
                </a:cubicBezTo>
                <a:cubicBezTo>
                  <a:pt x="10565" y="70071"/>
                  <a:pt x="10239" y="70212"/>
                  <a:pt x="9940" y="70361"/>
                </a:cubicBezTo>
                <a:cubicBezTo>
                  <a:pt x="9869" y="69111"/>
                  <a:pt x="9799" y="67870"/>
                  <a:pt x="9684" y="66620"/>
                </a:cubicBezTo>
                <a:cubicBezTo>
                  <a:pt x="9975" y="66505"/>
                  <a:pt x="10310" y="66399"/>
                  <a:pt x="10600" y="66250"/>
                </a:cubicBezTo>
                <a:close/>
                <a:moveTo>
                  <a:pt x="34626" y="67755"/>
                </a:moveTo>
                <a:cubicBezTo>
                  <a:pt x="34406" y="68231"/>
                  <a:pt x="34186" y="68706"/>
                  <a:pt x="33966" y="69190"/>
                </a:cubicBezTo>
                <a:cubicBezTo>
                  <a:pt x="33931" y="69296"/>
                  <a:pt x="33860" y="69410"/>
                  <a:pt x="33825" y="69516"/>
                </a:cubicBezTo>
                <a:cubicBezTo>
                  <a:pt x="33570" y="69807"/>
                  <a:pt x="33305" y="70071"/>
                  <a:pt x="33050" y="70361"/>
                </a:cubicBezTo>
                <a:cubicBezTo>
                  <a:pt x="33200" y="70071"/>
                  <a:pt x="33305" y="69771"/>
                  <a:pt x="33420" y="69516"/>
                </a:cubicBezTo>
                <a:cubicBezTo>
                  <a:pt x="33490" y="69366"/>
                  <a:pt x="33570" y="69225"/>
                  <a:pt x="33640" y="69076"/>
                </a:cubicBezTo>
                <a:cubicBezTo>
                  <a:pt x="33710" y="68891"/>
                  <a:pt x="33790" y="68706"/>
                  <a:pt x="33860" y="68565"/>
                </a:cubicBezTo>
                <a:cubicBezTo>
                  <a:pt x="34115" y="68266"/>
                  <a:pt x="34371" y="68011"/>
                  <a:pt x="34626" y="67755"/>
                </a:cubicBezTo>
                <a:close/>
                <a:moveTo>
                  <a:pt x="30154" y="67060"/>
                </a:moveTo>
                <a:lnTo>
                  <a:pt x="30154" y="67060"/>
                </a:lnTo>
                <a:cubicBezTo>
                  <a:pt x="30048" y="67905"/>
                  <a:pt x="29898" y="68706"/>
                  <a:pt x="29749" y="69516"/>
                </a:cubicBezTo>
                <a:cubicBezTo>
                  <a:pt x="29564" y="69851"/>
                  <a:pt x="29388" y="70141"/>
                  <a:pt x="29203" y="70432"/>
                </a:cubicBezTo>
                <a:cubicBezTo>
                  <a:pt x="29388" y="69630"/>
                  <a:pt x="29564" y="68785"/>
                  <a:pt x="29678" y="67940"/>
                </a:cubicBezTo>
                <a:cubicBezTo>
                  <a:pt x="29828" y="67650"/>
                  <a:pt x="30004" y="67350"/>
                  <a:pt x="30154" y="67060"/>
                </a:cubicBezTo>
                <a:close/>
                <a:moveTo>
                  <a:pt x="35656" y="67720"/>
                </a:moveTo>
                <a:lnTo>
                  <a:pt x="35656" y="67720"/>
                </a:lnTo>
                <a:cubicBezTo>
                  <a:pt x="35436" y="68266"/>
                  <a:pt x="35181" y="68856"/>
                  <a:pt x="34996" y="69516"/>
                </a:cubicBezTo>
                <a:cubicBezTo>
                  <a:pt x="34705" y="69807"/>
                  <a:pt x="34406" y="70106"/>
                  <a:pt x="34115" y="70432"/>
                </a:cubicBezTo>
                <a:cubicBezTo>
                  <a:pt x="34336" y="69771"/>
                  <a:pt x="34556" y="69146"/>
                  <a:pt x="34811" y="68565"/>
                </a:cubicBezTo>
                <a:cubicBezTo>
                  <a:pt x="35066" y="68266"/>
                  <a:pt x="35366" y="67975"/>
                  <a:pt x="35656" y="67720"/>
                </a:cubicBezTo>
                <a:close/>
                <a:moveTo>
                  <a:pt x="33640" y="67535"/>
                </a:moveTo>
                <a:cubicBezTo>
                  <a:pt x="33385" y="68195"/>
                  <a:pt x="33129" y="68891"/>
                  <a:pt x="32830" y="69551"/>
                </a:cubicBezTo>
                <a:cubicBezTo>
                  <a:pt x="32575" y="69851"/>
                  <a:pt x="32284" y="70141"/>
                  <a:pt x="32029" y="70467"/>
                </a:cubicBezTo>
                <a:cubicBezTo>
                  <a:pt x="32319" y="69771"/>
                  <a:pt x="32575" y="69111"/>
                  <a:pt x="32795" y="68416"/>
                </a:cubicBezTo>
                <a:cubicBezTo>
                  <a:pt x="33050" y="68125"/>
                  <a:pt x="33349" y="67826"/>
                  <a:pt x="33640" y="67535"/>
                </a:cubicBezTo>
                <a:close/>
                <a:moveTo>
                  <a:pt x="36977" y="67870"/>
                </a:moveTo>
                <a:lnTo>
                  <a:pt x="36977" y="67870"/>
                </a:lnTo>
                <a:cubicBezTo>
                  <a:pt x="36757" y="68416"/>
                  <a:pt x="36607" y="69041"/>
                  <a:pt x="36501" y="69666"/>
                </a:cubicBezTo>
                <a:cubicBezTo>
                  <a:pt x="36167" y="69921"/>
                  <a:pt x="35876" y="70176"/>
                  <a:pt x="35550" y="70467"/>
                </a:cubicBezTo>
                <a:cubicBezTo>
                  <a:pt x="35691" y="69807"/>
                  <a:pt x="35841" y="69190"/>
                  <a:pt x="36026" y="68636"/>
                </a:cubicBezTo>
                <a:cubicBezTo>
                  <a:pt x="36352" y="68345"/>
                  <a:pt x="36651" y="68090"/>
                  <a:pt x="36977" y="67870"/>
                </a:cubicBezTo>
                <a:close/>
                <a:moveTo>
                  <a:pt x="28578" y="67209"/>
                </a:moveTo>
                <a:lnTo>
                  <a:pt x="28578" y="67209"/>
                </a:lnTo>
                <a:cubicBezTo>
                  <a:pt x="28543" y="68046"/>
                  <a:pt x="28428" y="68926"/>
                  <a:pt x="28287" y="69807"/>
                </a:cubicBezTo>
                <a:cubicBezTo>
                  <a:pt x="28023" y="70106"/>
                  <a:pt x="27733" y="70396"/>
                  <a:pt x="27477" y="70687"/>
                </a:cubicBezTo>
                <a:cubicBezTo>
                  <a:pt x="27627" y="69771"/>
                  <a:pt x="27697" y="68891"/>
                  <a:pt x="27768" y="68011"/>
                </a:cubicBezTo>
                <a:cubicBezTo>
                  <a:pt x="28067" y="67755"/>
                  <a:pt x="28322" y="67465"/>
                  <a:pt x="28578" y="67209"/>
                </a:cubicBezTo>
                <a:close/>
                <a:moveTo>
                  <a:pt x="30884" y="67606"/>
                </a:moveTo>
                <a:lnTo>
                  <a:pt x="30884" y="67606"/>
                </a:lnTo>
                <a:cubicBezTo>
                  <a:pt x="30849" y="67870"/>
                  <a:pt x="30814" y="68090"/>
                  <a:pt x="30744" y="68345"/>
                </a:cubicBezTo>
                <a:cubicBezTo>
                  <a:pt x="30664" y="68856"/>
                  <a:pt x="30523" y="69410"/>
                  <a:pt x="30374" y="69921"/>
                </a:cubicBezTo>
                <a:cubicBezTo>
                  <a:pt x="30189" y="70176"/>
                  <a:pt x="30048" y="70467"/>
                  <a:pt x="29863" y="70731"/>
                </a:cubicBezTo>
                <a:cubicBezTo>
                  <a:pt x="29934" y="70432"/>
                  <a:pt x="30048" y="70141"/>
                  <a:pt x="30118" y="69807"/>
                </a:cubicBezTo>
                <a:cubicBezTo>
                  <a:pt x="30224" y="69366"/>
                  <a:pt x="30303" y="68926"/>
                  <a:pt x="30409" y="68451"/>
                </a:cubicBezTo>
                <a:cubicBezTo>
                  <a:pt x="30409" y="68416"/>
                  <a:pt x="30444" y="68416"/>
                  <a:pt x="30444" y="68380"/>
                </a:cubicBezTo>
                <a:cubicBezTo>
                  <a:pt x="30594" y="68125"/>
                  <a:pt x="30744" y="67870"/>
                  <a:pt x="30884" y="67606"/>
                </a:cubicBezTo>
                <a:close/>
                <a:moveTo>
                  <a:pt x="16622" y="66620"/>
                </a:moveTo>
                <a:cubicBezTo>
                  <a:pt x="16692" y="67790"/>
                  <a:pt x="16798" y="68970"/>
                  <a:pt x="16877" y="70141"/>
                </a:cubicBezTo>
                <a:cubicBezTo>
                  <a:pt x="16578" y="70361"/>
                  <a:pt x="16287" y="70581"/>
                  <a:pt x="15997" y="70766"/>
                </a:cubicBezTo>
                <a:cubicBezTo>
                  <a:pt x="15918" y="69551"/>
                  <a:pt x="15812" y="68380"/>
                  <a:pt x="15742" y="67165"/>
                </a:cubicBezTo>
                <a:cubicBezTo>
                  <a:pt x="16032" y="66989"/>
                  <a:pt x="16323" y="66804"/>
                  <a:pt x="16622" y="66620"/>
                </a:cubicBezTo>
                <a:close/>
                <a:moveTo>
                  <a:pt x="9649" y="66655"/>
                </a:moveTo>
                <a:cubicBezTo>
                  <a:pt x="9720" y="67905"/>
                  <a:pt x="9799" y="69146"/>
                  <a:pt x="9869" y="70396"/>
                </a:cubicBezTo>
                <a:cubicBezTo>
                  <a:pt x="9579" y="70546"/>
                  <a:pt x="9244" y="70687"/>
                  <a:pt x="8954" y="70837"/>
                </a:cubicBezTo>
                <a:cubicBezTo>
                  <a:pt x="8875" y="69551"/>
                  <a:pt x="8804" y="68266"/>
                  <a:pt x="8698" y="66989"/>
                </a:cubicBezTo>
                <a:cubicBezTo>
                  <a:pt x="9024" y="66875"/>
                  <a:pt x="9315" y="66769"/>
                  <a:pt x="9649" y="66655"/>
                </a:cubicBezTo>
                <a:close/>
                <a:moveTo>
                  <a:pt x="21244" y="66910"/>
                </a:moveTo>
                <a:cubicBezTo>
                  <a:pt x="21350" y="67975"/>
                  <a:pt x="21420" y="69041"/>
                  <a:pt x="21464" y="70106"/>
                </a:cubicBezTo>
                <a:cubicBezTo>
                  <a:pt x="21385" y="70176"/>
                  <a:pt x="21314" y="70212"/>
                  <a:pt x="21244" y="70291"/>
                </a:cubicBezTo>
                <a:cubicBezTo>
                  <a:pt x="21024" y="70467"/>
                  <a:pt x="20804" y="70652"/>
                  <a:pt x="20584" y="70837"/>
                </a:cubicBezTo>
                <a:cubicBezTo>
                  <a:pt x="20540" y="69736"/>
                  <a:pt x="20469" y="68671"/>
                  <a:pt x="20399" y="67570"/>
                </a:cubicBezTo>
                <a:cubicBezTo>
                  <a:pt x="20689" y="67350"/>
                  <a:pt x="20980" y="67130"/>
                  <a:pt x="21244" y="66910"/>
                </a:cubicBezTo>
                <a:close/>
                <a:moveTo>
                  <a:pt x="38773" y="68416"/>
                </a:moveTo>
                <a:lnTo>
                  <a:pt x="38773" y="68416"/>
                </a:lnTo>
                <a:cubicBezTo>
                  <a:pt x="38632" y="69041"/>
                  <a:pt x="38517" y="69666"/>
                  <a:pt x="38412" y="70361"/>
                </a:cubicBezTo>
                <a:cubicBezTo>
                  <a:pt x="38077" y="70467"/>
                  <a:pt x="37707" y="70617"/>
                  <a:pt x="37311" y="70872"/>
                </a:cubicBezTo>
                <a:cubicBezTo>
                  <a:pt x="37417" y="70176"/>
                  <a:pt x="37531" y="69551"/>
                  <a:pt x="37637" y="68926"/>
                </a:cubicBezTo>
                <a:cubicBezTo>
                  <a:pt x="38042" y="68706"/>
                  <a:pt x="38412" y="68565"/>
                  <a:pt x="38773" y="68416"/>
                </a:cubicBezTo>
                <a:close/>
                <a:moveTo>
                  <a:pt x="25021" y="67280"/>
                </a:moveTo>
                <a:cubicBezTo>
                  <a:pt x="25056" y="68266"/>
                  <a:pt x="25056" y="69261"/>
                  <a:pt x="25021" y="70247"/>
                </a:cubicBezTo>
                <a:cubicBezTo>
                  <a:pt x="24722" y="70511"/>
                  <a:pt x="24431" y="70731"/>
                  <a:pt x="24141" y="70986"/>
                </a:cubicBezTo>
                <a:cubicBezTo>
                  <a:pt x="24176" y="69991"/>
                  <a:pt x="24176" y="68970"/>
                  <a:pt x="24141" y="67940"/>
                </a:cubicBezTo>
                <a:cubicBezTo>
                  <a:pt x="24431" y="67720"/>
                  <a:pt x="24722" y="67500"/>
                  <a:pt x="25021" y="67280"/>
                </a:cubicBezTo>
                <a:close/>
                <a:moveTo>
                  <a:pt x="31730" y="68046"/>
                </a:moveTo>
                <a:lnTo>
                  <a:pt x="31730" y="68046"/>
                </a:lnTo>
                <a:cubicBezTo>
                  <a:pt x="31545" y="68856"/>
                  <a:pt x="31325" y="69586"/>
                  <a:pt x="31069" y="70361"/>
                </a:cubicBezTo>
                <a:cubicBezTo>
                  <a:pt x="30814" y="70652"/>
                  <a:pt x="30629" y="70951"/>
                  <a:pt x="30444" y="71171"/>
                </a:cubicBezTo>
                <a:cubicBezTo>
                  <a:pt x="30444" y="71171"/>
                  <a:pt x="30433" y="71182"/>
                  <a:pt x="30423" y="71199"/>
                </a:cubicBezTo>
                <a:lnTo>
                  <a:pt x="30423" y="71199"/>
                </a:lnTo>
                <a:cubicBezTo>
                  <a:pt x="30674" y="70438"/>
                  <a:pt x="30932" y="69687"/>
                  <a:pt x="31104" y="68926"/>
                </a:cubicBezTo>
                <a:cubicBezTo>
                  <a:pt x="31149" y="68891"/>
                  <a:pt x="31184" y="68821"/>
                  <a:pt x="31184" y="68785"/>
                </a:cubicBezTo>
                <a:cubicBezTo>
                  <a:pt x="31369" y="68530"/>
                  <a:pt x="31545" y="68310"/>
                  <a:pt x="31730" y="68046"/>
                </a:cubicBezTo>
                <a:close/>
                <a:moveTo>
                  <a:pt x="8654" y="67025"/>
                </a:moveTo>
                <a:cubicBezTo>
                  <a:pt x="8734" y="68310"/>
                  <a:pt x="8804" y="69586"/>
                  <a:pt x="8875" y="70872"/>
                </a:cubicBezTo>
                <a:cubicBezTo>
                  <a:pt x="8549" y="71021"/>
                  <a:pt x="8214" y="71171"/>
                  <a:pt x="7853" y="71312"/>
                </a:cubicBezTo>
                <a:cubicBezTo>
                  <a:pt x="7818" y="69991"/>
                  <a:pt x="7739" y="68671"/>
                  <a:pt x="7668" y="67350"/>
                </a:cubicBezTo>
                <a:lnTo>
                  <a:pt x="8654" y="67025"/>
                </a:lnTo>
                <a:close/>
                <a:moveTo>
                  <a:pt x="15662" y="67209"/>
                </a:moveTo>
                <a:cubicBezTo>
                  <a:pt x="15777" y="68416"/>
                  <a:pt x="15847" y="69586"/>
                  <a:pt x="15918" y="70801"/>
                </a:cubicBezTo>
                <a:cubicBezTo>
                  <a:pt x="15627" y="71021"/>
                  <a:pt x="15337" y="71242"/>
                  <a:pt x="15037" y="71426"/>
                </a:cubicBezTo>
                <a:cubicBezTo>
                  <a:pt x="14967" y="70212"/>
                  <a:pt x="14896" y="68970"/>
                  <a:pt x="14782" y="67755"/>
                </a:cubicBezTo>
                <a:cubicBezTo>
                  <a:pt x="15081" y="67570"/>
                  <a:pt x="15372" y="67385"/>
                  <a:pt x="15662" y="67209"/>
                </a:cubicBezTo>
                <a:close/>
                <a:moveTo>
                  <a:pt x="32689" y="68530"/>
                </a:moveTo>
                <a:lnTo>
                  <a:pt x="32689" y="68530"/>
                </a:lnTo>
                <a:cubicBezTo>
                  <a:pt x="32469" y="69225"/>
                  <a:pt x="32205" y="69886"/>
                  <a:pt x="31914" y="70581"/>
                </a:cubicBezTo>
                <a:cubicBezTo>
                  <a:pt x="31694" y="70872"/>
                  <a:pt x="31439" y="71127"/>
                  <a:pt x="31219" y="71426"/>
                </a:cubicBezTo>
                <a:cubicBezTo>
                  <a:pt x="31474" y="70731"/>
                  <a:pt x="31694" y="70071"/>
                  <a:pt x="31914" y="69410"/>
                </a:cubicBezTo>
                <a:cubicBezTo>
                  <a:pt x="32170" y="69111"/>
                  <a:pt x="32425" y="68821"/>
                  <a:pt x="32689" y="68530"/>
                </a:cubicBezTo>
                <a:close/>
                <a:moveTo>
                  <a:pt x="35947" y="68706"/>
                </a:moveTo>
                <a:cubicBezTo>
                  <a:pt x="35771" y="69261"/>
                  <a:pt x="35621" y="69886"/>
                  <a:pt x="35471" y="70546"/>
                </a:cubicBezTo>
                <a:cubicBezTo>
                  <a:pt x="35181" y="70801"/>
                  <a:pt x="34890" y="71092"/>
                  <a:pt x="34591" y="71426"/>
                </a:cubicBezTo>
                <a:cubicBezTo>
                  <a:pt x="34705" y="70766"/>
                  <a:pt x="34890" y="70141"/>
                  <a:pt x="35031" y="69551"/>
                </a:cubicBezTo>
                <a:cubicBezTo>
                  <a:pt x="35366" y="69261"/>
                  <a:pt x="35656" y="68970"/>
                  <a:pt x="35947" y="68706"/>
                </a:cubicBezTo>
                <a:close/>
                <a:moveTo>
                  <a:pt x="29608" y="68090"/>
                </a:moveTo>
                <a:lnTo>
                  <a:pt x="29608" y="68090"/>
                </a:lnTo>
                <a:cubicBezTo>
                  <a:pt x="29458" y="68926"/>
                  <a:pt x="29308" y="69771"/>
                  <a:pt x="29088" y="70581"/>
                </a:cubicBezTo>
                <a:cubicBezTo>
                  <a:pt x="28904" y="70872"/>
                  <a:pt x="28727" y="71171"/>
                  <a:pt x="28507" y="71462"/>
                </a:cubicBezTo>
                <a:cubicBezTo>
                  <a:pt x="28727" y="70617"/>
                  <a:pt x="28904" y="69771"/>
                  <a:pt x="29053" y="68926"/>
                </a:cubicBezTo>
                <a:cubicBezTo>
                  <a:pt x="29238" y="68671"/>
                  <a:pt x="29423" y="68380"/>
                  <a:pt x="29608" y="68090"/>
                </a:cubicBezTo>
                <a:close/>
                <a:moveTo>
                  <a:pt x="34705" y="68671"/>
                </a:moveTo>
                <a:cubicBezTo>
                  <a:pt x="34450" y="69261"/>
                  <a:pt x="34230" y="69851"/>
                  <a:pt x="34045" y="70546"/>
                </a:cubicBezTo>
                <a:cubicBezTo>
                  <a:pt x="33931" y="70652"/>
                  <a:pt x="33825" y="70801"/>
                  <a:pt x="33675" y="70907"/>
                </a:cubicBezTo>
                <a:cubicBezTo>
                  <a:pt x="33526" y="71092"/>
                  <a:pt x="33349" y="71312"/>
                  <a:pt x="33200" y="71497"/>
                </a:cubicBezTo>
                <a:cubicBezTo>
                  <a:pt x="33385" y="70801"/>
                  <a:pt x="33640" y="70141"/>
                  <a:pt x="33895" y="69551"/>
                </a:cubicBezTo>
                <a:cubicBezTo>
                  <a:pt x="34010" y="69410"/>
                  <a:pt x="34151" y="69261"/>
                  <a:pt x="34265" y="69111"/>
                </a:cubicBezTo>
                <a:cubicBezTo>
                  <a:pt x="34406" y="68970"/>
                  <a:pt x="34556" y="68821"/>
                  <a:pt x="34705" y="68671"/>
                </a:cubicBezTo>
                <a:close/>
                <a:moveTo>
                  <a:pt x="27697" y="68046"/>
                </a:moveTo>
                <a:lnTo>
                  <a:pt x="27697" y="68046"/>
                </a:lnTo>
                <a:cubicBezTo>
                  <a:pt x="27662" y="68970"/>
                  <a:pt x="27548" y="69851"/>
                  <a:pt x="27407" y="70731"/>
                </a:cubicBezTo>
                <a:cubicBezTo>
                  <a:pt x="27143" y="71021"/>
                  <a:pt x="26852" y="71277"/>
                  <a:pt x="26597" y="71532"/>
                </a:cubicBezTo>
                <a:cubicBezTo>
                  <a:pt x="26747" y="70652"/>
                  <a:pt x="26817" y="69736"/>
                  <a:pt x="26887" y="68785"/>
                </a:cubicBezTo>
                <a:cubicBezTo>
                  <a:pt x="27143" y="68565"/>
                  <a:pt x="27442" y="68310"/>
                  <a:pt x="27697" y="68046"/>
                </a:cubicBezTo>
                <a:close/>
                <a:moveTo>
                  <a:pt x="33746" y="68671"/>
                </a:moveTo>
                <a:cubicBezTo>
                  <a:pt x="33675" y="68785"/>
                  <a:pt x="33640" y="68926"/>
                  <a:pt x="33570" y="69076"/>
                </a:cubicBezTo>
                <a:cubicBezTo>
                  <a:pt x="33490" y="69190"/>
                  <a:pt x="33455" y="69331"/>
                  <a:pt x="33385" y="69481"/>
                </a:cubicBezTo>
                <a:cubicBezTo>
                  <a:pt x="33235" y="69807"/>
                  <a:pt x="33085" y="70141"/>
                  <a:pt x="32945" y="70511"/>
                </a:cubicBezTo>
                <a:cubicBezTo>
                  <a:pt x="32645" y="70837"/>
                  <a:pt x="32355" y="71171"/>
                  <a:pt x="32064" y="71532"/>
                </a:cubicBezTo>
                <a:cubicBezTo>
                  <a:pt x="32135" y="71347"/>
                  <a:pt x="32205" y="71171"/>
                  <a:pt x="32284" y="70986"/>
                </a:cubicBezTo>
                <a:cubicBezTo>
                  <a:pt x="32390" y="70766"/>
                  <a:pt x="32469" y="70581"/>
                  <a:pt x="32540" y="70361"/>
                </a:cubicBezTo>
                <a:cubicBezTo>
                  <a:pt x="32645" y="70106"/>
                  <a:pt x="32795" y="69851"/>
                  <a:pt x="32909" y="69586"/>
                </a:cubicBezTo>
                <a:cubicBezTo>
                  <a:pt x="33165" y="69261"/>
                  <a:pt x="33455" y="68970"/>
                  <a:pt x="33746" y="68671"/>
                </a:cubicBezTo>
                <a:close/>
                <a:moveTo>
                  <a:pt x="20320" y="67606"/>
                </a:moveTo>
                <a:cubicBezTo>
                  <a:pt x="20434" y="68706"/>
                  <a:pt x="20469" y="69807"/>
                  <a:pt x="20540" y="70872"/>
                </a:cubicBezTo>
                <a:cubicBezTo>
                  <a:pt x="20249" y="71092"/>
                  <a:pt x="19959" y="71347"/>
                  <a:pt x="19703" y="71567"/>
                </a:cubicBezTo>
                <a:cubicBezTo>
                  <a:pt x="19659" y="70467"/>
                  <a:pt x="19589" y="69331"/>
                  <a:pt x="19518" y="68231"/>
                </a:cubicBezTo>
                <a:cubicBezTo>
                  <a:pt x="19774" y="68011"/>
                  <a:pt x="20064" y="67826"/>
                  <a:pt x="20320" y="67606"/>
                </a:cubicBezTo>
                <a:close/>
                <a:moveTo>
                  <a:pt x="37567" y="68970"/>
                </a:moveTo>
                <a:lnTo>
                  <a:pt x="37567" y="68970"/>
                </a:lnTo>
                <a:cubicBezTo>
                  <a:pt x="37452" y="69586"/>
                  <a:pt x="37346" y="70212"/>
                  <a:pt x="37267" y="70907"/>
                </a:cubicBezTo>
                <a:cubicBezTo>
                  <a:pt x="36942" y="71092"/>
                  <a:pt x="36572" y="71347"/>
                  <a:pt x="36246" y="71611"/>
                </a:cubicBezTo>
                <a:cubicBezTo>
                  <a:pt x="36316" y="70951"/>
                  <a:pt x="36431" y="70291"/>
                  <a:pt x="36537" y="69701"/>
                </a:cubicBezTo>
                <a:cubicBezTo>
                  <a:pt x="36906" y="69410"/>
                  <a:pt x="37232" y="69190"/>
                  <a:pt x="37567" y="68970"/>
                </a:cubicBezTo>
                <a:close/>
                <a:moveTo>
                  <a:pt x="7598" y="67350"/>
                </a:moveTo>
                <a:cubicBezTo>
                  <a:pt x="7668" y="68671"/>
                  <a:pt x="7739" y="69991"/>
                  <a:pt x="7818" y="71312"/>
                </a:cubicBezTo>
                <a:cubicBezTo>
                  <a:pt x="7483" y="71462"/>
                  <a:pt x="7114" y="71567"/>
                  <a:pt x="6788" y="71717"/>
                </a:cubicBezTo>
                <a:cubicBezTo>
                  <a:pt x="6753" y="70361"/>
                  <a:pt x="6674" y="69005"/>
                  <a:pt x="6603" y="67685"/>
                </a:cubicBezTo>
                <a:lnTo>
                  <a:pt x="7598" y="67350"/>
                </a:lnTo>
                <a:close/>
                <a:moveTo>
                  <a:pt x="24105" y="67975"/>
                </a:moveTo>
                <a:cubicBezTo>
                  <a:pt x="24141" y="69005"/>
                  <a:pt x="24141" y="69991"/>
                  <a:pt x="24105" y="71021"/>
                </a:cubicBezTo>
                <a:cubicBezTo>
                  <a:pt x="23991" y="71127"/>
                  <a:pt x="23885" y="71206"/>
                  <a:pt x="23736" y="71312"/>
                </a:cubicBezTo>
                <a:cubicBezTo>
                  <a:pt x="23586" y="71462"/>
                  <a:pt x="23445" y="71567"/>
                  <a:pt x="23295" y="71717"/>
                </a:cubicBezTo>
                <a:cubicBezTo>
                  <a:pt x="23331" y="70687"/>
                  <a:pt x="23331" y="69666"/>
                  <a:pt x="23295" y="68636"/>
                </a:cubicBezTo>
                <a:cubicBezTo>
                  <a:pt x="23480" y="68486"/>
                  <a:pt x="23621" y="68345"/>
                  <a:pt x="23806" y="68231"/>
                </a:cubicBezTo>
                <a:cubicBezTo>
                  <a:pt x="23885" y="68160"/>
                  <a:pt x="23991" y="68046"/>
                  <a:pt x="24105" y="67975"/>
                </a:cubicBezTo>
                <a:close/>
                <a:moveTo>
                  <a:pt x="30303" y="68636"/>
                </a:moveTo>
                <a:lnTo>
                  <a:pt x="30303" y="68636"/>
                </a:lnTo>
                <a:cubicBezTo>
                  <a:pt x="30224" y="69041"/>
                  <a:pt x="30154" y="69410"/>
                  <a:pt x="30048" y="69807"/>
                </a:cubicBezTo>
                <a:cubicBezTo>
                  <a:pt x="29969" y="70176"/>
                  <a:pt x="29863" y="70546"/>
                  <a:pt x="29749" y="70907"/>
                </a:cubicBezTo>
                <a:cubicBezTo>
                  <a:pt x="29713" y="70951"/>
                  <a:pt x="29678" y="71021"/>
                  <a:pt x="29643" y="71092"/>
                </a:cubicBezTo>
                <a:cubicBezTo>
                  <a:pt x="29493" y="71312"/>
                  <a:pt x="29308" y="71567"/>
                  <a:pt x="29168" y="71831"/>
                </a:cubicBezTo>
                <a:cubicBezTo>
                  <a:pt x="29308" y="71347"/>
                  <a:pt x="29458" y="70907"/>
                  <a:pt x="29564" y="70396"/>
                </a:cubicBezTo>
                <a:cubicBezTo>
                  <a:pt x="29643" y="70141"/>
                  <a:pt x="29713" y="69851"/>
                  <a:pt x="29784" y="69551"/>
                </a:cubicBezTo>
                <a:cubicBezTo>
                  <a:pt x="29969" y="69225"/>
                  <a:pt x="30154" y="68926"/>
                  <a:pt x="30303" y="68636"/>
                </a:cubicBezTo>
                <a:close/>
                <a:moveTo>
                  <a:pt x="6568" y="67685"/>
                </a:moveTo>
                <a:cubicBezTo>
                  <a:pt x="6638" y="69041"/>
                  <a:pt x="6674" y="70361"/>
                  <a:pt x="6753" y="71717"/>
                </a:cubicBezTo>
                <a:cubicBezTo>
                  <a:pt x="6418" y="71867"/>
                  <a:pt x="6057" y="71972"/>
                  <a:pt x="5723" y="72087"/>
                </a:cubicBezTo>
                <a:cubicBezTo>
                  <a:pt x="5687" y="70687"/>
                  <a:pt x="5617" y="69296"/>
                  <a:pt x="5573" y="67940"/>
                </a:cubicBezTo>
                <a:cubicBezTo>
                  <a:pt x="5908" y="67870"/>
                  <a:pt x="6233" y="67755"/>
                  <a:pt x="6568" y="67685"/>
                </a:cubicBezTo>
                <a:close/>
                <a:moveTo>
                  <a:pt x="14712" y="67790"/>
                </a:moveTo>
                <a:cubicBezTo>
                  <a:pt x="14817" y="69005"/>
                  <a:pt x="14896" y="70247"/>
                  <a:pt x="14967" y="71462"/>
                </a:cubicBezTo>
                <a:cubicBezTo>
                  <a:pt x="14676" y="71682"/>
                  <a:pt x="14377" y="71867"/>
                  <a:pt x="14086" y="72087"/>
                </a:cubicBezTo>
                <a:cubicBezTo>
                  <a:pt x="14016" y="70837"/>
                  <a:pt x="13937" y="69586"/>
                  <a:pt x="13831" y="68345"/>
                </a:cubicBezTo>
                <a:cubicBezTo>
                  <a:pt x="14122" y="68160"/>
                  <a:pt x="14421" y="67975"/>
                  <a:pt x="14712" y="67790"/>
                </a:cubicBezTo>
                <a:close/>
                <a:moveTo>
                  <a:pt x="19483" y="68266"/>
                </a:moveTo>
                <a:cubicBezTo>
                  <a:pt x="19554" y="69366"/>
                  <a:pt x="19589" y="70511"/>
                  <a:pt x="19624" y="71611"/>
                </a:cubicBezTo>
                <a:cubicBezTo>
                  <a:pt x="19404" y="71831"/>
                  <a:pt x="19184" y="72008"/>
                  <a:pt x="18929" y="72192"/>
                </a:cubicBezTo>
                <a:cubicBezTo>
                  <a:pt x="18929" y="71092"/>
                  <a:pt x="18858" y="69956"/>
                  <a:pt x="18779" y="68785"/>
                </a:cubicBezTo>
                <a:cubicBezTo>
                  <a:pt x="18999" y="68600"/>
                  <a:pt x="19219" y="68451"/>
                  <a:pt x="19483" y="68266"/>
                </a:cubicBezTo>
                <a:close/>
                <a:moveTo>
                  <a:pt x="30999" y="69076"/>
                </a:moveTo>
                <a:lnTo>
                  <a:pt x="30999" y="69076"/>
                </a:lnTo>
                <a:cubicBezTo>
                  <a:pt x="30814" y="69851"/>
                  <a:pt x="30559" y="70617"/>
                  <a:pt x="30303" y="71391"/>
                </a:cubicBezTo>
                <a:cubicBezTo>
                  <a:pt x="30083" y="71682"/>
                  <a:pt x="29898" y="71937"/>
                  <a:pt x="29678" y="72228"/>
                </a:cubicBezTo>
                <a:cubicBezTo>
                  <a:pt x="29969" y="71462"/>
                  <a:pt x="30224" y="70731"/>
                  <a:pt x="30444" y="69921"/>
                </a:cubicBezTo>
                <a:cubicBezTo>
                  <a:pt x="30629" y="69630"/>
                  <a:pt x="30814" y="69331"/>
                  <a:pt x="30999" y="69076"/>
                </a:cubicBezTo>
                <a:close/>
                <a:moveTo>
                  <a:pt x="5503" y="67940"/>
                </a:moveTo>
                <a:cubicBezTo>
                  <a:pt x="5573" y="69331"/>
                  <a:pt x="5617" y="70687"/>
                  <a:pt x="5687" y="72087"/>
                </a:cubicBezTo>
                <a:cubicBezTo>
                  <a:pt x="5353" y="72192"/>
                  <a:pt x="4992" y="72307"/>
                  <a:pt x="4657" y="72377"/>
                </a:cubicBezTo>
                <a:cubicBezTo>
                  <a:pt x="4622" y="70986"/>
                  <a:pt x="4587" y="69586"/>
                  <a:pt x="4517" y="68195"/>
                </a:cubicBezTo>
                <a:cubicBezTo>
                  <a:pt x="4842" y="68125"/>
                  <a:pt x="5177" y="68046"/>
                  <a:pt x="5503" y="67940"/>
                </a:cubicBezTo>
                <a:close/>
                <a:moveTo>
                  <a:pt x="39547" y="70176"/>
                </a:moveTo>
                <a:cubicBezTo>
                  <a:pt x="39512" y="70361"/>
                  <a:pt x="39468" y="70581"/>
                  <a:pt x="39468" y="70766"/>
                </a:cubicBezTo>
                <a:cubicBezTo>
                  <a:pt x="39398" y="71206"/>
                  <a:pt x="39398" y="71682"/>
                  <a:pt x="39398" y="72157"/>
                </a:cubicBezTo>
                <a:cubicBezTo>
                  <a:pt x="39028" y="72192"/>
                  <a:pt x="38702" y="72272"/>
                  <a:pt x="38333" y="72377"/>
                </a:cubicBezTo>
                <a:cubicBezTo>
                  <a:pt x="38333" y="71937"/>
                  <a:pt x="38333" y="71497"/>
                  <a:pt x="38412" y="71092"/>
                </a:cubicBezTo>
                <a:cubicBezTo>
                  <a:pt x="38412" y="70837"/>
                  <a:pt x="38447" y="70617"/>
                  <a:pt x="38482" y="70361"/>
                </a:cubicBezTo>
                <a:cubicBezTo>
                  <a:pt x="38852" y="70247"/>
                  <a:pt x="39178" y="70176"/>
                  <a:pt x="39547" y="70176"/>
                </a:cubicBezTo>
                <a:close/>
                <a:moveTo>
                  <a:pt x="26852" y="68856"/>
                </a:moveTo>
                <a:cubicBezTo>
                  <a:pt x="26782" y="69771"/>
                  <a:pt x="26667" y="70687"/>
                  <a:pt x="26526" y="71611"/>
                </a:cubicBezTo>
                <a:cubicBezTo>
                  <a:pt x="26262" y="71867"/>
                  <a:pt x="25972" y="72122"/>
                  <a:pt x="25716" y="72413"/>
                </a:cubicBezTo>
                <a:cubicBezTo>
                  <a:pt x="25822" y="71462"/>
                  <a:pt x="25937" y="70511"/>
                  <a:pt x="25972" y="69551"/>
                </a:cubicBezTo>
                <a:cubicBezTo>
                  <a:pt x="26262" y="69331"/>
                  <a:pt x="26562" y="69076"/>
                  <a:pt x="26852" y="68856"/>
                </a:cubicBezTo>
                <a:close/>
                <a:moveTo>
                  <a:pt x="28983" y="69041"/>
                </a:moveTo>
                <a:lnTo>
                  <a:pt x="28983" y="69041"/>
                </a:lnTo>
                <a:cubicBezTo>
                  <a:pt x="28833" y="69886"/>
                  <a:pt x="28648" y="70731"/>
                  <a:pt x="28428" y="71611"/>
                </a:cubicBezTo>
                <a:cubicBezTo>
                  <a:pt x="28208" y="71902"/>
                  <a:pt x="27988" y="72157"/>
                  <a:pt x="27768" y="72413"/>
                </a:cubicBezTo>
                <a:cubicBezTo>
                  <a:pt x="27988" y="71567"/>
                  <a:pt x="28208" y="70731"/>
                  <a:pt x="28322" y="69851"/>
                </a:cubicBezTo>
                <a:lnTo>
                  <a:pt x="28358" y="69807"/>
                </a:lnTo>
                <a:cubicBezTo>
                  <a:pt x="28578" y="69551"/>
                  <a:pt x="28798" y="69296"/>
                  <a:pt x="28983" y="69041"/>
                </a:cubicBezTo>
                <a:close/>
                <a:moveTo>
                  <a:pt x="31844" y="69516"/>
                </a:moveTo>
                <a:lnTo>
                  <a:pt x="31844" y="69516"/>
                </a:lnTo>
                <a:cubicBezTo>
                  <a:pt x="31624" y="70176"/>
                  <a:pt x="31369" y="70872"/>
                  <a:pt x="31104" y="71532"/>
                </a:cubicBezTo>
                <a:cubicBezTo>
                  <a:pt x="30849" y="71867"/>
                  <a:pt x="30629" y="72157"/>
                  <a:pt x="30374" y="72448"/>
                </a:cubicBezTo>
                <a:cubicBezTo>
                  <a:pt x="30629" y="71752"/>
                  <a:pt x="30884" y="71092"/>
                  <a:pt x="31104" y="70396"/>
                </a:cubicBezTo>
                <a:cubicBezTo>
                  <a:pt x="31325" y="70141"/>
                  <a:pt x="31545" y="69851"/>
                  <a:pt x="31844" y="69516"/>
                </a:cubicBezTo>
                <a:close/>
                <a:moveTo>
                  <a:pt x="36466" y="69736"/>
                </a:moveTo>
                <a:lnTo>
                  <a:pt x="36466" y="69736"/>
                </a:lnTo>
                <a:cubicBezTo>
                  <a:pt x="36352" y="70361"/>
                  <a:pt x="36246" y="70986"/>
                  <a:pt x="36167" y="71682"/>
                </a:cubicBezTo>
                <a:cubicBezTo>
                  <a:pt x="35841" y="71937"/>
                  <a:pt x="35550" y="72192"/>
                  <a:pt x="35251" y="72492"/>
                </a:cubicBezTo>
                <a:cubicBezTo>
                  <a:pt x="35330" y="71787"/>
                  <a:pt x="35401" y="71171"/>
                  <a:pt x="35550" y="70546"/>
                </a:cubicBezTo>
                <a:cubicBezTo>
                  <a:pt x="35841" y="70247"/>
                  <a:pt x="36167" y="69991"/>
                  <a:pt x="36466" y="69736"/>
                </a:cubicBezTo>
                <a:close/>
                <a:moveTo>
                  <a:pt x="23225" y="68671"/>
                </a:moveTo>
                <a:cubicBezTo>
                  <a:pt x="23260" y="69701"/>
                  <a:pt x="23260" y="70731"/>
                  <a:pt x="23225" y="71752"/>
                </a:cubicBezTo>
                <a:cubicBezTo>
                  <a:pt x="22961" y="72008"/>
                  <a:pt x="22670" y="72272"/>
                  <a:pt x="22415" y="72527"/>
                </a:cubicBezTo>
                <a:cubicBezTo>
                  <a:pt x="22415" y="71497"/>
                  <a:pt x="22415" y="70432"/>
                  <a:pt x="22380" y="69410"/>
                </a:cubicBezTo>
                <a:cubicBezTo>
                  <a:pt x="22670" y="69146"/>
                  <a:pt x="22961" y="68926"/>
                  <a:pt x="23225" y="68671"/>
                </a:cubicBezTo>
                <a:close/>
                <a:moveTo>
                  <a:pt x="34961" y="69630"/>
                </a:moveTo>
                <a:lnTo>
                  <a:pt x="34961" y="69630"/>
                </a:lnTo>
                <a:cubicBezTo>
                  <a:pt x="34776" y="70212"/>
                  <a:pt x="34626" y="70837"/>
                  <a:pt x="34520" y="71497"/>
                </a:cubicBezTo>
                <a:cubicBezTo>
                  <a:pt x="34230" y="71831"/>
                  <a:pt x="33931" y="72157"/>
                  <a:pt x="33605" y="72527"/>
                </a:cubicBezTo>
                <a:cubicBezTo>
                  <a:pt x="33746" y="71831"/>
                  <a:pt x="33895" y="71171"/>
                  <a:pt x="34080" y="70546"/>
                </a:cubicBezTo>
                <a:cubicBezTo>
                  <a:pt x="34371" y="70212"/>
                  <a:pt x="34670" y="69921"/>
                  <a:pt x="34961" y="69630"/>
                </a:cubicBezTo>
                <a:close/>
                <a:moveTo>
                  <a:pt x="32760" y="69701"/>
                </a:moveTo>
                <a:lnTo>
                  <a:pt x="32760" y="69701"/>
                </a:lnTo>
                <a:cubicBezTo>
                  <a:pt x="32689" y="69921"/>
                  <a:pt x="32575" y="70141"/>
                  <a:pt x="32504" y="70361"/>
                </a:cubicBezTo>
                <a:cubicBezTo>
                  <a:pt x="32425" y="70546"/>
                  <a:pt x="32319" y="70766"/>
                  <a:pt x="32249" y="70951"/>
                </a:cubicBezTo>
                <a:cubicBezTo>
                  <a:pt x="32135" y="71206"/>
                  <a:pt x="32064" y="71426"/>
                  <a:pt x="31950" y="71647"/>
                </a:cubicBezTo>
                <a:cubicBezTo>
                  <a:pt x="31694" y="71972"/>
                  <a:pt x="31439" y="72272"/>
                  <a:pt x="31184" y="72597"/>
                </a:cubicBezTo>
                <a:cubicBezTo>
                  <a:pt x="31219" y="72492"/>
                  <a:pt x="31289" y="72377"/>
                  <a:pt x="31325" y="72272"/>
                </a:cubicBezTo>
                <a:cubicBezTo>
                  <a:pt x="31474" y="71831"/>
                  <a:pt x="31659" y="71391"/>
                  <a:pt x="31809" y="70986"/>
                </a:cubicBezTo>
                <a:cubicBezTo>
                  <a:pt x="31879" y="70872"/>
                  <a:pt x="31914" y="70731"/>
                  <a:pt x="31950" y="70617"/>
                </a:cubicBezTo>
                <a:cubicBezTo>
                  <a:pt x="32249" y="70326"/>
                  <a:pt x="32504" y="70027"/>
                  <a:pt x="32760" y="69701"/>
                </a:cubicBezTo>
                <a:close/>
                <a:moveTo>
                  <a:pt x="33790" y="69666"/>
                </a:moveTo>
                <a:lnTo>
                  <a:pt x="33790" y="69666"/>
                </a:lnTo>
                <a:cubicBezTo>
                  <a:pt x="33526" y="70291"/>
                  <a:pt x="33305" y="70907"/>
                  <a:pt x="33085" y="71611"/>
                </a:cubicBezTo>
                <a:cubicBezTo>
                  <a:pt x="32830" y="71937"/>
                  <a:pt x="32575" y="72272"/>
                  <a:pt x="32284" y="72597"/>
                </a:cubicBezTo>
                <a:cubicBezTo>
                  <a:pt x="32504" y="71867"/>
                  <a:pt x="32760" y="71206"/>
                  <a:pt x="33015" y="70546"/>
                </a:cubicBezTo>
                <a:cubicBezTo>
                  <a:pt x="33270" y="70247"/>
                  <a:pt x="33526" y="69956"/>
                  <a:pt x="33790" y="69666"/>
                </a:cubicBezTo>
                <a:close/>
                <a:moveTo>
                  <a:pt x="4473" y="68195"/>
                </a:moveTo>
                <a:cubicBezTo>
                  <a:pt x="4517" y="69586"/>
                  <a:pt x="4552" y="70986"/>
                  <a:pt x="4622" y="72413"/>
                </a:cubicBezTo>
                <a:cubicBezTo>
                  <a:pt x="4252" y="72492"/>
                  <a:pt x="3927" y="72597"/>
                  <a:pt x="3592" y="72668"/>
                </a:cubicBezTo>
                <a:cubicBezTo>
                  <a:pt x="3557" y="71242"/>
                  <a:pt x="3522" y="69807"/>
                  <a:pt x="3486" y="68380"/>
                </a:cubicBezTo>
                <a:cubicBezTo>
                  <a:pt x="3812" y="68345"/>
                  <a:pt x="4147" y="68266"/>
                  <a:pt x="4473" y="68195"/>
                </a:cubicBezTo>
                <a:close/>
                <a:moveTo>
                  <a:pt x="13761" y="68380"/>
                </a:moveTo>
                <a:cubicBezTo>
                  <a:pt x="13866" y="69630"/>
                  <a:pt x="13937" y="70872"/>
                  <a:pt x="14016" y="72122"/>
                </a:cubicBezTo>
                <a:cubicBezTo>
                  <a:pt x="13717" y="72307"/>
                  <a:pt x="13426" y="72527"/>
                  <a:pt x="13100" y="72712"/>
                </a:cubicBezTo>
                <a:cubicBezTo>
                  <a:pt x="13056" y="71426"/>
                  <a:pt x="12951" y="70176"/>
                  <a:pt x="12880" y="68891"/>
                </a:cubicBezTo>
                <a:cubicBezTo>
                  <a:pt x="13171" y="68706"/>
                  <a:pt x="13461" y="68565"/>
                  <a:pt x="13761" y="68380"/>
                </a:cubicBezTo>
                <a:close/>
                <a:moveTo>
                  <a:pt x="3416" y="68380"/>
                </a:moveTo>
                <a:cubicBezTo>
                  <a:pt x="3451" y="69807"/>
                  <a:pt x="3486" y="71242"/>
                  <a:pt x="3522" y="72668"/>
                </a:cubicBezTo>
                <a:cubicBezTo>
                  <a:pt x="3196" y="72747"/>
                  <a:pt x="2861" y="72817"/>
                  <a:pt x="2536" y="72888"/>
                </a:cubicBezTo>
                <a:cubicBezTo>
                  <a:pt x="2492" y="71462"/>
                  <a:pt x="2456" y="69991"/>
                  <a:pt x="2421" y="68565"/>
                </a:cubicBezTo>
                <a:cubicBezTo>
                  <a:pt x="2756" y="68530"/>
                  <a:pt x="3081" y="68451"/>
                  <a:pt x="3416" y="68380"/>
                </a:cubicBezTo>
                <a:close/>
                <a:moveTo>
                  <a:pt x="38412" y="70396"/>
                </a:moveTo>
                <a:lnTo>
                  <a:pt x="38412" y="70396"/>
                </a:lnTo>
                <a:cubicBezTo>
                  <a:pt x="38368" y="70617"/>
                  <a:pt x="38368" y="70837"/>
                  <a:pt x="38333" y="71092"/>
                </a:cubicBezTo>
                <a:cubicBezTo>
                  <a:pt x="38297" y="71497"/>
                  <a:pt x="38297" y="71937"/>
                  <a:pt x="38297" y="72377"/>
                </a:cubicBezTo>
                <a:cubicBezTo>
                  <a:pt x="37928" y="72527"/>
                  <a:pt x="37567" y="72668"/>
                  <a:pt x="37197" y="72888"/>
                </a:cubicBezTo>
                <a:cubicBezTo>
                  <a:pt x="37197" y="72492"/>
                  <a:pt x="37197" y="72087"/>
                  <a:pt x="37232" y="71717"/>
                </a:cubicBezTo>
                <a:cubicBezTo>
                  <a:pt x="37267" y="71462"/>
                  <a:pt x="37267" y="71171"/>
                  <a:pt x="37311" y="70907"/>
                </a:cubicBezTo>
                <a:cubicBezTo>
                  <a:pt x="37707" y="70687"/>
                  <a:pt x="38077" y="70511"/>
                  <a:pt x="38412" y="70396"/>
                </a:cubicBezTo>
                <a:close/>
                <a:moveTo>
                  <a:pt x="29678" y="69701"/>
                </a:moveTo>
                <a:cubicBezTo>
                  <a:pt x="29643" y="69921"/>
                  <a:pt x="29608" y="70176"/>
                  <a:pt x="29529" y="70396"/>
                </a:cubicBezTo>
                <a:cubicBezTo>
                  <a:pt x="29388" y="70951"/>
                  <a:pt x="29238" y="71497"/>
                  <a:pt x="29053" y="72008"/>
                </a:cubicBezTo>
                <a:cubicBezTo>
                  <a:pt x="28833" y="72342"/>
                  <a:pt x="28648" y="72633"/>
                  <a:pt x="28463" y="72932"/>
                </a:cubicBezTo>
                <a:cubicBezTo>
                  <a:pt x="28578" y="72562"/>
                  <a:pt x="28727" y="72192"/>
                  <a:pt x="28833" y="71787"/>
                </a:cubicBezTo>
                <a:cubicBezTo>
                  <a:pt x="28948" y="71391"/>
                  <a:pt x="29053" y="71021"/>
                  <a:pt x="29124" y="70617"/>
                </a:cubicBezTo>
                <a:cubicBezTo>
                  <a:pt x="29344" y="70326"/>
                  <a:pt x="29529" y="69991"/>
                  <a:pt x="29678" y="69701"/>
                </a:cubicBezTo>
                <a:close/>
                <a:moveTo>
                  <a:pt x="18744" y="68821"/>
                </a:moveTo>
                <a:cubicBezTo>
                  <a:pt x="18823" y="69956"/>
                  <a:pt x="18858" y="71092"/>
                  <a:pt x="18893" y="72228"/>
                </a:cubicBezTo>
                <a:cubicBezTo>
                  <a:pt x="18603" y="72492"/>
                  <a:pt x="18304" y="72712"/>
                  <a:pt x="18013" y="72967"/>
                </a:cubicBezTo>
                <a:cubicBezTo>
                  <a:pt x="17978" y="71787"/>
                  <a:pt x="17899" y="70652"/>
                  <a:pt x="17828" y="69481"/>
                </a:cubicBezTo>
                <a:cubicBezTo>
                  <a:pt x="18163" y="69261"/>
                  <a:pt x="18453" y="69041"/>
                  <a:pt x="18744" y="68821"/>
                </a:cubicBezTo>
                <a:close/>
                <a:moveTo>
                  <a:pt x="2386" y="68565"/>
                </a:moveTo>
                <a:cubicBezTo>
                  <a:pt x="2421" y="69991"/>
                  <a:pt x="2421" y="71462"/>
                  <a:pt x="2456" y="72888"/>
                </a:cubicBezTo>
                <a:cubicBezTo>
                  <a:pt x="2131" y="72967"/>
                  <a:pt x="1796" y="73038"/>
                  <a:pt x="1435" y="73073"/>
                </a:cubicBezTo>
                <a:cubicBezTo>
                  <a:pt x="1435" y="71611"/>
                  <a:pt x="1391" y="70141"/>
                  <a:pt x="1391" y="68706"/>
                </a:cubicBezTo>
                <a:cubicBezTo>
                  <a:pt x="1726" y="68671"/>
                  <a:pt x="2051" y="68600"/>
                  <a:pt x="2386" y="68565"/>
                </a:cubicBezTo>
                <a:close/>
                <a:moveTo>
                  <a:pt x="30339" y="70106"/>
                </a:moveTo>
                <a:lnTo>
                  <a:pt x="30339" y="70106"/>
                </a:lnTo>
                <a:cubicBezTo>
                  <a:pt x="30118" y="70872"/>
                  <a:pt x="29863" y="71647"/>
                  <a:pt x="29564" y="72377"/>
                </a:cubicBezTo>
                <a:cubicBezTo>
                  <a:pt x="29388" y="72633"/>
                  <a:pt x="29238" y="72853"/>
                  <a:pt x="29053" y="73108"/>
                </a:cubicBezTo>
                <a:cubicBezTo>
                  <a:pt x="29308" y="72377"/>
                  <a:pt x="29564" y="71682"/>
                  <a:pt x="29828" y="70907"/>
                </a:cubicBezTo>
                <a:cubicBezTo>
                  <a:pt x="29969" y="70652"/>
                  <a:pt x="30154" y="70361"/>
                  <a:pt x="30339" y="70106"/>
                </a:cubicBezTo>
                <a:close/>
                <a:moveTo>
                  <a:pt x="1321" y="68706"/>
                </a:moveTo>
                <a:cubicBezTo>
                  <a:pt x="1356" y="70176"/>
                  <a:pt x="1356" y="71611"/>
                  <a:pt x="1391" y="73073"/>
                </a:cubicBezTo>
                <a:cubicBezTo>
                  <a:pt x="1030" y="73152"/>
                  <a:pt x="696" y="73187"/>
                  <a:pt x="370" y="73222"/>
                </a:cubicBezTo>
                <a:cubicBezTo>
                  <a:pt x="370" y="71752"/>
                  <a:pt x="335" y="70247"/>
                  <a:pt x="335" y="68785"/>
                </a:cubicBezTo>
                <a:cubicBezTo>
                  <a:pt x="660" y="68785"/>
                  <a:pt x="995" y="68750"/>
                  <a:pt x="1321" y="68706"/>
                </a:cubicBezTo>
                <a:close/>
                <a:moveTo>
                  <a:pt x="25901" y="69586"/>
                </a:moveTo>
                <a:lnTo>
                  <a:pt x="25901" y="69586"/>
                </a:lnTo>
                <a:cubicBezTo>
                  <a:pt x="25866" y="70546"/>
                  <a:pt x="25787" y="71497"/>
                  <a:pt x="25646" y="72448"/>
                </a:cubicBezTo>
                <a:cubicBezTo>
                  <a:pt x="25382" y="72712"/>
                  <a:pt x="25091" y="72967"/>
                  <a:pt x="24836" y="73222"/>
                </a:cubicBezTo>
                <a:cubicBezTo>
                  <a:pt x="24942" y="72272"/>
                  <a:pt x="25021" y="71277"/>
                  <a:pt x="25056" y="70291"/>
                </a:cubicBezTo>
                <a:cubicBezTo>
                  <a:pt x="25162" y="70212"/>
                  <a:pt x="25276" y="70106"/>
                  <a:pt x="25382" y="70027"/>
                </a:cubicBezTo>
                <a:cubicBezTo>
                  <a:pt x="25567" y="69886"/>
                  <a:pt x="25752" y="69736"/>
                  <a:pt x="25901" y="69586"/>
                </a:cubicBezTo>
                <a:close/>
                <a:moveTo>
                  <a:pt x="22345" y="69446"/>
                </a:moveTo>
                <a:cubicBezTo>
                  <a:pt x="22380" y="70467"/>
                  <a:pt x="22380" y="71497"/>
                  <a:pt x="22345" y="72562"/>
                </a:cubicBezTo>
                <a:cubicBezTo>
                  <a:pt x="22045" y="72817"/>
                  <a:pt x="21790" y="73038"/>
                  <a:pt x="21499" y="73293"/>
                </a:cubicBezTo>
                <a:cubicBezTo>
                  <a:pt x="21535" y="72272"/>
                  <a:pt x="21535" y="71206"/>
                  <a:pt x="21499" y="70141"/>
                </a:cubicBezTo>
                <a:cubicBezTo>
                  <a:pt x="21755" y="69921"/>
                  <a:pt x="22045" y="69666"/>
                  <a:pt x="22345" y="69446"/>
                </a:cubicBezTo>
                <a:close/>
                <a:moveTo>
                  <a:pt x="12801" y="68926"/>
                </a:moveTo>
                <a:cubicBezTo>
                  <a:pt x="12916" y="70212"/>
                  <a:pt x="12986" y="71462"/>
                  <a:pt x="13056" y="72747"/>
                </a:cubicBezTo>
                <a:cubicBezTo>
                  <a:pt x="12731" y="72932"/>
                  <a:pt x="12440" y="73108"/>
                  <a:pt x="12106" y="73328"/>
                </a:cubicBezTo>
                <a:cubicBezTo>
                  <a:pt x="12070" y="72008"/>
                  <a:pt x="12000" y="70731"/>
                  <a:pt x="11885" y="69446"/>
                </a:cubicBezTo>
                <a:cubicBezTo>
                  <a:pt x="12220" y="69261"/>
                  <a:pt x="12511" y="69111"/>
                  <a:pt x="12801" y="68926"/>
                </a:cubicBezTo>
                <a:close/>
                <a:moveTo>
                  <a:pt x="625" y="0"/>
                </a:moveTo>
                <a:lnTo>
                  <a:pt x="625" y="1506"/>
                </a:lnTo>
                <a:cubicBezTo>
                  <a:pt x="405" y="1435"/>
                  <a:pt x="220" y="1356"/>
                  <a:pt x="0" y="1286"/>
                </a:cubicBezTo>
                <a:lnTo>
                  <a:pt x="0" y="1356"/>
                </a:lnTo>
                <a:cubicBezTo>
                  <a:pt x="220" y="1400"/>
                  <a:pt x="405" y="1470"/>
                  <a:pt x="625" y="1576"/>
                </a:cubicBezTo>
                <a:cubicBezTo>
                  <a:pt x="625" y="3046"/>
                  <a:pt x="590" y="4552"/>
                  <a:pt x="590" y="6057"/>
                </a:cubicBezTo>
                <a:cubicBezTo>
                  <a:pt x="405" y="5978"/>
                  <a:pt x="185" y="5908"/>
                  <a:pt x="0" y="5837"/>
                </a:cubicBezTo>
                <a:lnTo>
                  <a:pt x="0" y="5908"/>
                </a:lnTo>
                <a:cubicBezTo>
                  <a:pt x="185" y="5978"/>
                  <a:pt x="405" y="6022"/>
                  <a:pt x="590" y="6093"/>
                </a:cubicBezTo>
                <a:lnTo>
                  <a:pt x="590" y="10565"/>
                </a:lnTo>
                <a:cubicBezTo>
                  <a:pt x="405" y="10530"/>
                  <a:pt x="185" y="10459"/>
                  <a:pt x="0" y="10380"/>
                </a:cubicBezTo>
                <a:lnTo>
                  <a:pt x="0" y="10459"/>
                </a:lnTo>
                <a:cubicBezTo>
                  <a:pt x="185" y="10494"/>
                  <a:pt x="405" y="10565"/>
                  <a:pt x="590" y="10644"/>
                </a:cubicBezTo>
                <a:lnTo>
                  <a:pt x="590" y="15117"/>
                </a:lnTo>
                <a:cubicBezTo>
                  <a:pt x="405" y="15046"/>
                  <a:pt x="185" y="14967"/>
                  <a:pt x="0" y="14932"/>
                </a:cubicBezTo>
                <a:lnTo>
                  <a:pt x="0" y="14967"/>
                </a:lnTo>
                <a:cubicBezTo>
                  <a:pt x="185" y="15046"/>
                  <a:pt x="405" y="15081"/>
                  <a:pt x="590" y="15152"/>
                </a:cubicBezTo>
                <a:cubicBezTo>
                  <a:pt x="625" y="16622"/>
                  <a:pt x="625" y="18128"/>
                  <a:pt x="625" y="19589"/>
                </a:cubicBezTo>
                <a:cubicBezTo>
                  <a:pt x="405" y="19519"/>
                  <a:pt x="220" y="19483"/>
                  <a:pt x="0" y="19404"/>
                </a:cubicBezTo>
                <a:lnTo>
                  <a:pt x="0" y="19483"/>
                </a:lnTo>
                <a:cubicBezTo>
                  <a:pt x="220" y="19519"/>
                  <a:pt x="405" y="19589"/>
                  <a:pt x="625" y="19624"/>
                </a:cubicBezTo>
                <a:cubicBezTo>
                  <a:pt x="625" y="21130"/>
                  <a:pt x="625" y="22600"/>
                  <a:pt x="660" y="24070"/>
                </a:cubicBezTo>
                <a:cubicBezTo>
                  <a:pt x="440" y="23991"/>
                  <a:pt x="220" y="23956"/>
                  <a:pt x="0" y="23920"/>
                </a:cubicBezTo>
                <a:lnTo>
                  <a:pt x="0" y="23956"/>
                </a:lnTo>
                <a:cubicBezTo>
                  <a:pt x="220" y="24026"/>
                  <a:pt x="440" y="24070"/>
                  <a:pt x="660" y="24141"/>
                </a:cubicBezTo>
                <a:cubicBezTo>
                  <a:pt x="660" y="25611"/>
                  <a:pt x="696" y="27072"/>
                  <a:pt x="696" y="28543"/>
                </a:cubicBezTo>
                <a:cubicBezTo>
                  <a:pt x="476" y="28507"/>
                  <a:pt x="220" y="28428"/>
                  <a:pt x="0" y="28393"/>
                </a:cubicBezTo>
                <a:lnTo>
                  <a:pt x="0" y="28472"/>
                </a:lnTo>
                <a:cubicBezTo>
                  <a:pt x="220" y="28507"/>
                  <a:pt x="476" y="28543"/>
                  <a:pt x="696" y="28613"/>
                </a:cubicBezTo>
                <a:cubicBezTo>
                  <a:pt x="696" y="30083"/>
                  <a:pt x="731" y="31553"/>
                  <a:pt x="731" y="33015"/>
                </a:cubicBezTo>
                <a:cubicBezTo>
                  <a:pt x="511" y="32980"/>
                  <a:pt x="255" y="32945"/>
                  <a:pt x="0" y="32909"/>
                </a:cubicBezTo>
                <a:lnTo>
                  <a:pt x="0" y="32945"/>
                </a:lnTo>
                <a:lnTo>
                  <a:pt x="0" y="32945"/>
                </a:lnTo>
                <a:cubicBezTo>
                  <a:pt x="255" y="32980"/>
                  <a:pt x="511" y="33015"/>
                  <a:pt x="731" y="33094"/>
                </a:cubicBezTo>
                <a:cubicBezTo>
                  <a:pt x="775" y="34556"/>
                  <a:pt x="775" y="36026"/>
                  <a:pt x="810" y="37496"/>
                </a:cubicBezTo>
                <a:cubicBezTo>
                  <a:pt x="555" y="37452"/>
                  <a:pt x="291" y="37417"/>
                  <a:pt x="35" y="37382"/>
                </a:cubicBezTo>
                <a:cubicBezTo>
                  <a:pt x="35" y="35911"/>
                  <a:pt x="0" y="34450"/>
                  <a:pt x="0" y="32945"/>
                </a:cubicBezTo>
                <a:lnTo>
                  <a:pt x="0" y="39213"/>
                </a:lnTo>
                <a:lnTo>
                  <a:pt x="0" y="41898"/>
                </a:lnTo>
                <a:lnTo>
                  <a:pt x="0" y="41933"/>
                </a:lnTo>
                <a:cubicBezTo>
                  <a:pt x="35" y="43395"/>
                  <a:pt x="35" y="44900"/>
                  <a:pt x="71" y="46371"/>
                </a:cubicBezTo>
                <a:lnTo>
                  <a:pt x="0" y="46371"/>
                </a:lnTo>
                <a:lnTo>
                  <a:pt x="0" y="46406"/>
                </a:lnTo>
                <a:lnTo>
                  <a:pt x="71" y="46406"/>
                </a:lnTo>
                <a:cubicBezTo>
                  <a:pt x="71" y="47876"/>
                  <a:pt x="71" y="49381"/>
                  <a:pt x="115" y="50808"/>
                </a:cubicBezTo>
                <a:lnTo>
                  <a:pt x="0" y="50808"/>
                </a:lnTo>
                <a:lnTo>
                  <a:pt x="0" y="50878"/>
                </a:lnTo>
                <a:lnTo>
                  <a:pt x="115" y="50878"/>
                </a:lnTo>
                <a:lnTo>
                  <a:pt x="115" y="53299"/>
                </a:lnTo>
                <a:cubicBezTo>
                  <a:pt x="150" y="53959"/>
                  <a:pt x="150" y="54664"/>
                  <a:pt x="150" y="55324"/>
                </a:cubicBezTo>
                <a:lnTo>
                  <a:pt x="0" y="55324"/>
                </a:lnTo>
                <a:lnTo>
                  <a:pt x="0" y="55359"/>
                </a:lnTo>
                <a:lnTo>
                  <a:pt x="150" y="55359"/>
                </a:lnTo>
                <a:cubicBezTo>
                  <a:pt x="150" y="56821"/>
                  <a:pt x="185" y="58326"/>
                  <a:pt x="185" y="59832"/>
                </a:cubicBezTo>
                <a:lnTo>
                  <a:pt x="0" y="59832"/>
                </a:lnTo>
                <a:lnTo>
                  <a:pt x="0" y="59867"/>
                </a:lnTo>
                <a:lnTo>
                  <a:pt x="185" y="59867"/>
                </a:lnTo>
                <a:cubicBezTo>
                  <a:pt x="220" y="61337"/>
                  <a:pt x="220" y="62807"/>
                  <a:pt x="220" y="64304"/>
                </a:cubicBezTo>
                <a:lnTo>
                  <a:pt x="0" y="64304"/>
                </a:lnTo>
                <a:lnTo>
                  <a:pt x="0" y="64383"/>
                </a:lnTo>
                <a:cubicBezTo>
                  <a:pt x="71" y="64383"/>
                  <a:pt x="150" y="64348"/>
                  <a:pt x="220" y="64348"/>
                </a:cubicBezTo>
                <a:cubicBezTo>
                  <a:pt x="255" y="65810"/>
                  <a:pt x="255" y="67280"/>
                  <a:pt x="255" y="68750"/>
                </a:cubicBezTo>
                <a:lnTo>
                  <a:pt x="0" y="68750"/>
                </a:lnTo>
                <a:lnTo>
                  <a:pt x="0" y="68821"/>
                </a:lnTo>
                <a:cubicBezTo>
                  <a:pt x="71" y="68821"/>
                  <a:pt x="185" y="68821"/>
                  <a:pt x="255" y="68785"/>
                </a:cubicBezTo>
                <a:cubicBezTo>
                  <a:pt x="291" y="70291"/>
                  <a:pt x="291" y="71752"/>
                  <a:pt x="291" y="73222"/>
                </a:cubicBezTo>
                <a:cubicBezTo>
                  <a:pt x="220" y="73222"/>
                  <a:pt x="115" y="73222"/>
                  <a:pt x="0" y="73258"/>
                </a:cubicBezTo>
                <a:lnTo>
                  <a:pt x="0" y="73293"/>
                </a:lnTo>
                <a:lnTo>
                  <a:pt x="291" y="73293"/>
                </a:lnTo>
                <a:lnTo>
                  <a:pt x="291" y="73372"/>
                </a:lnTo>
                <a:lnTo>
                  <a:pt x="370" y="73372"/>
                </a:lnTo>
                <a:lnTo>
                  <a:pt x="370" y="73258"/>
                </a:lnTo>
                <a:cubicBezTo>
                  <a:pt x="696" y="73222"/>
                  <a:pt x="1030" y="73187"/>
                  <a:pt x="1391" y="73152"/>
                </a:cubicBezTo>
                <a:lnTo>
                  <a:pt x="1391" y="73372"/>
                </a:lnTo>
                <a:lnTo>
                  <a:pt x="1435" y="73372"/>
                </a:lnTo>
                <a:lnTo>
                  <a:pt x="1435" y="73152"/>
                </a:lnTo>
                <a:cubicBezTo>
                  <a:pt x="1796" y="73073"/>
                  <a:pt x="2131" y="73038"/>
                  <a:pt x="2456" y="72967"/>
                </a:cubicBezTo>
                <a:lnTo>
                  <a:pt x="2456" y="73372"/>
                </a:lnTo>
                <a:lnTo>
                  <a:pt x="2536" y="73372"/>
                </a:lnTo>
                <a:lnTo>
                  <a:pt x="2536" y="72967"/>
                </a:lnTo>
                <a:cubicBezTo>
                  <a:pt x="2861" y="72888"/>
                  <a:pt x="3196" y="72817"/>
                  <a:pt x="3522" y="72747"/>
                </a:cubicBezTo>
                <a:cubicBezTo>
                  <a:pt x="3522" y="72932"/>
                  <a:pt x="3522" y="73152"/>
                  <a:pt x="3557" y="73372"/>
                </a:cubicBezTo>
                <a:lnTo>
                  <a:pt x="3592" y="73372"/>
                </a:lnTo>
                <a:lnTo>
                  <a:pt x="3592" y="72712"/>
                </a:lnTo>
                <a:cubicBezTo>
                  <a:pt x="3927" y="72633"/>
                  <a:pt x="4252" y="72562"/>
                  <a:pt x="4622" y="72448"/>
                </a:cubicBezTo>
                <a:lnTo>
                  <a:pt x="4622" y="73372"/>
                </a:lnTo>
                <a:lnTo>
                  <a:pt x="4693" y="73372"/>
                </a:lnTo>
                <a:cubicBezTo>
                  <a:pt x="4693" y="73073"/>
                  <a:pt x="4657" y="72747"/>
                  <a:pt x="4657" y="72448"/>
                </a:cubicBezTo>
                <a:cubicBezTo>
                  <a:pt x="4992" y="72342"/>
                  <a:pt x="5318" y="72272"/>
                  <a:pt x="5687" y="72157"/>
                </a:cubicBezTo>
                <a:cubicBezTo>
                  <a:pt x="5687" y="72562"/>
                  <a:pt x="5687" y="72967"/>
                  <a:pt x="5723" y="73372"/>
                </a:cubicBezTo>
                <a:lnTo>
                  <a:pt x="5758" y="73372"/>
                </a:lnTo>
                <a:cubicBezTo>
                  <a:pt x="5758" y="72967"/>
                  <a:pt x="5758" y="72527"/>
                  <a:pt x="5723" y="72122"/>
                </a:cubicBezTo>
                <a:cubicBezTo>
                  <a:pt x="6057" y="72008"/>
                  <a:pt x="6418" y="71902"/>
                  <a:pt x="6753" y="71787"/>
                </a:cubicBezTo>
                <a:cubicBezTo>
                  <a:pt x="6753" y="72307"/>
                  <a:pt x="6788" y="72817"/>
                  <a:pt x="6788" y="73372"/>
                </a:cubicBezTo>
                <a:lnTo>
                  <a:pt x="6858" y="73372"/>
                </a:lnTo>
                <a:cubicBezTo>
                  <a:pt x="6823" y="72817"/>
                  <a:pt x="6823" y="72307"/>
                  <a:pt x="6788" y="71752"/>
                </a:cubicBezTo>
                <a:cubicBezTo>
                  <a:pt x="7114" y="71647"/>
                  <a:pt x="7483" y="71497"/>
                  <a:pt x="7818" y="71391"/>
                </a:cubicBezTo>
                <a:cubicBezTo>
                  <a:pt x="7853" y="72052"/>
                  <a:pt x="7853" y="72712"/>
                  <a:pt x="7888" y="73372"/>
                </a:cubicBezTo>
                <a:lnTo>
                  <a:pt x="7959" y="73372"/>
                </a:lnTo>
                <a:cubicBezTo>
                  <a:pt x="7924" y="72712"/>
                  <a:pt x="7888" y="72008"/>
                  <a:pt x="7853" y="71347"/>
                </a:cubicBezTo>
                <a:cubicBezTo>
                  <a:pt x="8214" y="71206"/>
                  <a:pt x="8549" y="71057"/>
                  <a:pt x="8875" y="70907"/>
                </a:cubicBezTo>
                <a:cubicBezTo>
                  <a:pt x="8919" y="71717"/>
                  <a:pt x="8954" y="72562"/>
                  <a:pt x="8989" y="73372"/>
                </a:cubicBezTo>
                <a:lnTo>
                  <a:pt x="9059" y="73372"/>
                </a:lnTo>
                <a:cubicBezTo>
                  <a:pt x="9024" y="72527"/>
                  <a:pt x="8989" y="71717"/>
                  <a:pt x="8954" y="70907"/>
                </a:cubicBezTo>
                <a:cubicBezTo>
                  <a:pt x="9244" y="70766"/>
                  <a:pt x="9579" y="70617"/>
                  <a:pt x="9905" y="70467"/>
                </a:cubicBezTo>
                <a:cubicBezTo>
                  <a:pt x="9940" y="71426"/>
                  <a:pt x="9975" y="72377"/>
                  <a:pt x="10054" y="73372"/>
                </a:cubicBezTo>
                <a:lnTo>
                  <a:pt x="10089" y="73372"/>
                </a:lnTo>
                <a:cubicBezTo>
                  <a:pt x="10054" y="72377"/>
                  <a:pt x="10019" y="71426"/>
                  <a:pt x="9940" y="70432"/>
                </a:cubicBezTo>
                <a:cubicBezTo>
                  <a:pt x="10089" y="70361"/>
                  <a:pt x="10195" y="70291"/>
                  <a:pt x="10345" y="70247"/>
                </a:cubicBezTo>
                <a:cubicBezTo>
                  <a:pt x="10530" y="70141"/>
                  <a:pt x="10679" y="70071"/>
                  <a:pt x="10855" y="69991"/>
                </a:cubicBezTo>
                <a:cubicBezTo>
                  <a:pt x="10935" y="71092"/>
                  <a:pt x="11005" y="72228"/>
                  <a:pt x="11040" y="73372"/>
                </a:cubicBezTo>
                <a:lnTo>
                  <a:pt x="11120" y="73372"/>
                </a:lnTo>
                <a:cubicBezTo>
                  <a:pt x="11040" y="72228"/>
                  <a:pt x="11005" y="71092"/>
                  <a:pt x="10935" y="69956"/>
                </a:cubicBezTo>
                <a:cubicBezTo>
                  <a:pt x="11225" y="69807"/>
                  <a:pt x="11516" y="69630"/>
                  <a:pt x="11850" y="69481"/>
                </a:cubicBezTo>
                <a:cubicBezTo>
                  <a:pt x="11921" y="70766"/>
                  <a:pt x="12000" y="72052"/>
                  <a:pt x="12070" y="73328"/>
                </a:cubicBezTo>
                <a:cubicBezTo>
                  <a:pt x="12070" y="73372"/>
                  <a:pt x="12070" y="73372"/>
                  <a:pt x="12035" y="73372"/>
                </a:cubicBezTo>
                <a:lnTo>
                  <a:pt x="12141" y="73372"/>
                </a:lnTo>
                <a:cubicBezTo>
                  <a:pt x="12475" y="73187"/>
                  <a:pt x="12766" y="73002"/>
                  <a:pt x="13056" y="72817"/>
                </a:cubicBezTo>
                <a:cubicBezTo>
                  <a:pt x="13056" y="73002"/>
                  <a:pt x="13056" y="73187"/>
                  <a:pt x="13100" y="73372"/>
                </a:cubicBezTo>
                <a:lnTo>
                  <a:pt x="13136" y="73372"/>
                </a:lnTo>
                <a:cubicBezTo>
                  <a:pt x="13136" y="73187"/>
                  <a:pt x="13136" y="72967"/>
                  <a:pt x="13100" y="72782"/>
                </a:cubicBezTo>
                <a:cubicBezTo>
                  <a:pt x="13426" y="72562"/>
                  <a:pt x="13717" y="72377"/>
                  <a:pt x="14016" y="72192"/>
                </a:cubicBezTo>
                <a:cubicBezTo>
                  <a:pt x="14051" y="72562"/>
                  <a:pt x="14051" y="72967"/>
                  <a:pt x="14086" y="73372"/>
                </a:cubicBezTo>
                <a:lnTo>
                  <a:pt x="14122" y="73372"/>
                </a:lnTo>
                <a:cubicBezTo>
                  <a:pt x="14122" y="72967"/>
                  <a:pt x="14086" y="72562"/>
                  <a:pt x="14086" y="72157"/>
                </a:cubicBezTo>
                <a:cubicBezTo>
                  <a:pt x="14377" y="71937"/>
                  <a:pt x="14676" y="71752"/>
                  <a:pt x="14967" y="71532"/>
                </a:cubicBezTo>
                <a:cubicBezTo>
                  <a:pt x="15002" y="72157"/>
                  <a:pt x="15037" y="72747"/>
                  <a:pt x="15081" y="73372"/>
                </a:cubicBezTo>
                <a:lnTo>
                  <a:pt x="15117" y="73372"/>
                </a:lnTo>
                <a:cubicBezTo>
                  <a:pt x="15117" y="72747"/>
                  <a:pt x="15081" y="72122"/>
                  <a:pt x="15037" y="71497"/>
                </a:cubicBezTo>
                <a:cubicBezTo>
                  <a:pt x="15337" y="71312"/>
                  <a:pt x="15627" y="71092"/>
                  <a:pt x="15918" y="70872"/>
                </a:cubicBezTo>
                <a:cubicBezTo>
                  <a:pt x="15997" y="71717"/>
                  <a:pt x="16032" y="72527"/>
                  <a:pt x="16032" y="73372"/>
                </a:cubicBezTo>
                <a:lnTo>
                  <a:pt x="16103" y="73372"/>
                </a:lnTo>
                <a:cubicBezTo>
                  <a:pt x="16067" y="72527"/>
                  <a:pt x="16032" y="71682"/>
                  <a:pt x="15997" y="70837"/>
                </a:cubicBezTo>
                <a:cubicBezTo>
                  <a:pt x="16287" y="70617"/>
                  <a:pt x="16578" y="70432"/>
                  <a:pt x="16877" y="70212"/>
                </a:cubicBezTo>
                <a:cubicBezTo>
                  <a:pt x="16948" y="71242"/>
                  <a:pt x="16983" y="72307"/>
                  <a:pt x="17018" y="73372"/>
                </a:cubicBezTo>
                <a:lnTo>
                  <a:pt x="17062" y="73372"/>
                </a:lnTo>
                <a:cubicBezTo>
                  <a:pt x="17018" y="72307"/>
                  <a:pt x="16983" y="71242"/>
                  <a:pt x="16913" y="70176"/>
                </a:cubicBezTo>
                <a:cubicBezTo>
                  <a:pt x="17203" y="69956"/>
                  <a:pt x="17502" y="69736"/>
                  <a:pt x="17793" y="69516"/>
                </a:cubicBezTo>
                <a:cubicBezTo>
                  <a:pt x="17863" y="70687"/>
                  <a:pt x="17899" y="71867"/>
                  <a:pt x="17943" y="73002"/>
                </a:cubicBezTo>
                <a:cubicBezTo>
                  <a:pt x="17793" y="73152"/>
                  <a:pt x="17643" y="73258"/>
                  <a:pt x="17502" y="73372"/>
                </a:cubicBezTo>
                <a:lnTo>
                  <a:pt x="17608" y="73372"/>
                </a:lnTo>
                <a:cubicBezTo>
                  <a:pt x="17722" y="73258"/>
                  <a:pt x="17828" y="73187"/>
                  <a:pt x="17943" y="73073"/>
                </a:cubicBezTo>
                <a:lnTo>
                  <a:pt x="17943" y="73372"/>
                </a:lnTo>
                <a:lnTo>
                  <a:pt x="18013" y="73372"/>
                </a:lnTo>
                <a:lnTo>
                  <a:pt x="18013" y="73038"/>
                </a:lnTo>
                <a:cubicBezTo>
                  <a:pt x="18304" y="72782"/>
                  <a:pt x="18603" y="72562"/>
                  <a:pt x="18893" y="72307"/>
                </a:cubicBezTo>
                <a:cubicBezTo>
                  <a:pt x="18893" y="72668"/>
                  <a:pt x="18929" y="73002"/>
                  <a:pt x="18929" y="73372"/>
                </a:cubicBezTo>
                <a:lnTo>
                  <a:pt x="18964" y="73372"/>
                </a:lnTo>
                <a:cubicBezTo>
                  <a:pt x="18964" y="73002"/>
                  <a:pt x="18964" y="72633"/>
                  <a:pt x="18929" y="72272"/>
                </a:cubicBezTo>
                <a:cubicBezTo>
                  <a:pt x="19184" y="72087"/>
                  <a:pt x="19404" y="71902"/>
                  <a:pt x="19624" y="71682"/>
                </a:cubicBezTo>
                <a:cubicBezTo>
                  <a:pt x="19659" y="72272"/>
                  <a:pt x="19659" y="72817"/>
                  <a:pt x="19659" y="73372"/>
                </a:cubicBezTo>
                <a:lnTo>
                  <a:pt x="19739" y="73372"/>
                </a:lnTo>
                <a:cubicBezTo>
                  <a:pt x="19703" y="72782"/>
                  <a:pt x="19703" y="72228"/>
                  <a:pt x="19703" y="71647"/>
                </a:cubicBezTo>
                <a:cubicBezTo>
                  <a:pt x="19959" y="71426"/>
                  <a:pt x="20249" y="71171"/>
                  <a:pt x="20540" y="70951"/>
                </a:cubicBezTo>
                <a:cubicBezTo>
                  <a:pt x="20540" y="71752"/>
                  <a:pt x="20584" y="72562"/>
                  <a:pt x="20540" y="73372"/>
                </a:cubicBezTo>
                <a:lnTo>
                  <a:pt x="20619" y="73372"/>
                </a:lnTo>
                <a:cubicBezTo>
                  <a:pt x="20619" y="72562"/>
                  <a:pt x="20619" y="71717"/>
                  <a:pt x="20584" y="70907"/>
                </a:cubicBezTo>
                <a:cubicBezTo>
                  <a:pt x="20804" y="70731"/>
                  <a:pt x="21059" y="70511"/>
                  <a:pt x="21279" y="70326"/>
                </a:cubicBezTo>
                <a:cubicBezTo>
                  <a:pt x="21314" y="70291"/>
                  <a:pt x="21385" y="70212"/>
                  <a:pt x="21464" y="70176"/>
                </a:cubicBezTo>
                <a:cubicBezTo>
                  <a:pt x="21499" y="71242"/>
                  <a:pt x="21499" y="72307"/>
                  <a:pt x="21464" y="73328"/>
                </a:cubicBezTo>
                <a:cubicBezTo>
                  <a:pt x="21464" y="73372"/>
                  <a:pt x="21464" y="73372"/>
                  <a:pt x="21420" y="73372"/>
                </a:cubicBezTo>
                <a:lnTo>
                  <a:pt x="21535" y="73372"/>
                </a:lnTo>
                <a:cubicBezTo>
                  <a:pt x="21790" y="73108"/>
                  <a:pt x="22080" y="72888"/>
                  <a:pt x="22345" y="72633"/>
                </a:cubicBezTo>
                <a:lnTo>
                  <a:pt x="22345" y="72633"/>
                </a:lnTo>
                <a:cubicBezTo>
                  <a:pt x="22345" y="72888"/>
                  <a:pt x="22301" y="73108"/>
                  <a:pt x="22301" y="73372"/>
                </a:cubicBezTo>
                <a:lnTo>
                  <a:pt x="22380" y="73372"/>
                </a:lnTo>
                <a:lnTo>
                  <a:pt x="22380" y="72597"/>
                </a:lnTo>
                <a:cubicBezTo>
                  <a:pt x="22670" y="72342"/>
                  <a:pt x="22961" y="72087"/>
                  <a:pt x="23225" y="71831"/>
                </a:cubicBezTo>
                <a:lnTo>
                  <a:pt x="23225" y="71831"/>
                </a:lnTo>
                <a:cubicBezTo>
                  <a:pt x="23225" y="72342"/>
                  <a:pt x="23181" y="72853"/>
                  <a:pt x="23146" y="73372"/>
                </a:cubicBezTo>
                <a:lnTo>
                  <a:pt x="23225" y="73372"/>
                </a:lnTo>
                <a:cubicBezTo>
                  <a:pt x="23260" y="72853"/>
                  <a:pt x="23260" y="72307"/>
                  <a:pt x="23295" y="71787"/>
                </a:cubicBezTo>
                <a:cubicBezTo>
                  <a:pt x="23445" y="71647"/>
                  <a:pt x="23621" y="71497"/>
                  <a:pt x="23806" y="71347"/>
                </a:cubicBezTo>
                <a:cubicBezTo>
                  <a:pt x="23885" y="71277"/>
                  <a:pt x="23991" y="71171"/>
                  <a:pt x="24105" y="71092"/>
                </a:cubicBezTo>
                <a:lnTo>
                  <a:pt x="24105" y="71092"/>
                </a:lnTo>
                <a:cubicBezTo>
                  <a:pt x="24061" y="71867"/>
                  <a:pt x="24026" y="72597"/>
                  <a:pt x="23956" y="73372"/>
                </a:cubicBezTo>
                <a:lnTo>
                  <a:pt x="23991" y="73372"/>
                </a:lnTo>
                <a:cubicBezTo>
                  <a:pt x="24061" y="72597"/>
                  <a:pt x="24105" y="71831"/>
                  <a:pt x="24141" y="71057"/>
                </a:cubicBezTo>
                <a:cubicBezTo>
                  <a:pt x="24431" y="70801"/>
                  <a:pt x="24722" y="70581"/>
                  <a:pt x="25021" y="70326"/>
                </a:cubicBezTo>
                <a:lnTo>
                  <a:pt x="25021" y="70326"/>
                </a:lnTo>
                <a:cubicBezTo>
                  <a:pt x="24986" y="71312"/>
                  <a:pt x="24871" y="72307"/>
                  <a:pt x="24766" y="73293"/>
                </a:cubicBezTo>
                <a:cubicBezTo>
                  <a:pt x="24722" y="73293"/>
                  <a:pt x="24686" y="73328"/>
                  <a:pt x="24686" y="73372"/>
                </a:cubicBezTo>
                <a:lnTo>
                  <a:pt x="24801" y="73372"/>
                </a:lnTo>
                <a:cubicBezTo>
                  <a:pt x="24801" y="73328"/>
                  <a:pt x="24836" y="73328"/>
                  <a:pt x="24836" y="73293"/>
                </a:cubicBezTo>
                <a:cubicBezTo>
                  <a:pt x="25091" y="73038"/>
                  <a:pt x="25347" y="72817"/>
                  <a:pt x="25646" y="72562"/>
                </a:cubicBezTo>
                <a:lnTo>
                  <a:pt x="25646" y="72562"/>
                </a:lnTo>
                <a:cubicBezTo>
                  <a:pt x="25602" y="72817"/>
                  <a:pt x="25532" y="73073"/>
                  <a:pt x="25496" y="73372"/>
                </a:cubicBezTo>
                <a:lnTo>
                  <a:pt x="25567" y="73372"/>
                </a:lnTo>
                <a:cubicBezTo>
                  <a:pt x="25602" y="73073"/>
                  <a:pt x="25646" y="72782"/>
                  <a:pt x="25681" y="72492"/>
                </a:cubicBezTo>
                <a:cubicBezTo>
                  <a:pt x="25972" y="72228"/>
                  <a:pt x="26262" y="71972"/>
                  <a:pt x="26526" y="71682"/>
                </a:cubicBezTo>
                <a:lnTo>
                  <a:pt x="26526" y="71682"/>
                </a:lnTo>
                <a:cubicBezTo>
                  <a:pt x="26447" y="72228"/>
                  <a:pt x="26342" y="72817"/>
                  <a:pt x="26192" y="73372"/>
                </a:cubicBezTo>
                <a:lnTo>
                  <a:pt x="26262" y="73372"/>
                </a:lnTo>
                <a:cubicBezTo>
                  <a:pt x="26377" y="72782"/>
                  <a:pt x="26482" y="72228"/>
                  <a:pt x="26597" y="71647"/>
                </a:cubicBezTo>
                <a:cubicBezTo>
                  <a:pt x="26852" y="71391"/>
                  <a:pt x="27107" y="71092"/>
                  <a:pt x="27407" y="70837"/>
                </a:cubicBezTo>
                <a:lnTo>
                  <a:pt x="27407" y="70837"/>
                </a:lnTo>
                <a:cubicBezTo>
                  <a:pt x="27257" y="71682"/>
                  <a:pt x="27072" y="72527"/>
                  <a:pt x="26852" y="73372"/>
                </a:cubicBezTo>
                <a:lnTo>
                  <a:pt x="26887" y="73372"/>
                </a:lnTo>
                <a:cubicBezTo>
                  <a:pt x="27143" y="72492"/>
                  <a:pt x="27328" y="71647"/>
                  <a:pt x="27442" y="70766"/>
                </a:cubicBezTo>
                <a:cubicBezTo>
                  <a:pt x="27733" y="70467"/>
                  <a:pt x="27988" y="70212"/>
                  <a:pt x="28287" y="69921"/>
                </a:cubicBezTo>
                <a:lnTo>
                  <a:pt x="28287" y="69921"/>
                </a:lnTo>
                <a:cubicBezTo>
                  <a:pt x="28138" y="70766"/>
                  <a:pt x="27917" y="71647"/>
                  <a:pt x="27697" y="72527"/>
                </a:cubicBezTo>
                <a:lnTo>
                  <a:pt x="27627" y="72597"/>
                </a:lnTo>
                <a:cubicBezTo>
                  <a:pt x="27407" y="72853"/>
                  <a:pt x="27187" y="73108"/>
                  <a:pt x="26967" y="73372"/>
                </a:cubicBezTo>
                <a:lnTo>
                  <a:pt x="27037" y="73372"/>
                </a:lnTo>
                <a:cubicBezTo>
                  <a:pt x="27257" y="73152"/>
                  <a:pt x="27442" y="72888"/>
                  <a:pt x="27662" y="72668"/>
                </a:cubicBezTo>
                <a:lnTo>
                  <a:pt x="27662" y="72668"/>
                </a:lnTo>
                <a:cubicBezTo>
                  <a:pt x="27583" y="72932"/>
                  <a:pt x="27512" y="73152"/>
                  <a:pt x="27442" y="73372"/>
                </a:cubicBezTo>
                <a:lnTo>
                  <a:pt x="27512" y="73372"/>
                </a:lnTo>
                <a:cubicBezTo>
                  <a:pt x="27583" y="73152"/>
                  <a:pt x="27662" y="72932"/>
                  <a:pt x="27697" y="72712"/>
                </a:cubicBezTo>
                <a:cubicBezTo>
                  <a:pt x="27733" y="72668"/>
                  <a:pt x="27733" y="72597"/>
                  <a:pt x="27733" y="72562"/>
                </a:cubicBezTo>
                <a:cubicBezTo>
                  <a:pt x="27953" y="72307"/>
                  <a:pt x="28173" y="72052"/>
                  <a:pt x="28393" y="71752"/>
                </a:cubicBezTo>
                <a:lnTo>
                  <a:pt x="28393" y="71752"/>
                </a:lnTo>
                <a:cubicBezTo>
                  <a:pt x="28243" y="72307"/>
                  <a:pt x="28067" y="72817"/>
                  <a:pt x="27882" y="73372"/>
                </a:cubicBezTo>
                <a:lnTo>
                  <a:pt x="27953" y="73372"/>
                </a:lnTo>
                <a:cubicBezTo>
                  <a:pt x="28138" y="72782"/>
                  <a:pt x="28322" y="72228"/>
                  <a:pt x="28463" y="71647"/>
                </a:cubicBezTo>
                <a:lnTo>
                  <a:pt x="28463" y="71611"/>
                </a:lnTo>
                <a:cubicBezTo>
                  <a:pt x="28683" y="71347"/>
                  <a:pt x="28868" y="71057"/>
                  <a:pt x="29053" y="70766"/>
                </a:cubicBezTo>
                <a:lnTo>
                  <a:pt x="29053" y="70766"/>
                </a:lnTo>
                <a:cubicBezTo>
                  <a:pt x="28983" y="71092"/>
                  <a:pt x="28868" y="71426"/>
                  <a:pt x="28763" y="71787"/>
                </a:cubicBezTo>
                <a:cubicBezTo>
                  <a:pt x="28648" y="72228"/>
                  <a:pt x="28463" y="72668"/>
                  <a:pt x="28322" y="73108"/>
                </a:cubicBezTo>
                <a:cubicBezTo>
                  <a:pt x="28287" y="73222"/>
                  <a:pt x="28208" y="73293"/>
                  <a:pt x="28173" y="73372"/>
                </a:cubicBezTo>
                <a:lnTo>
                  <a:pt x="28287" y="73372"/>
                </a:lnTo>
                <a:cubicBezTo>
                  <a:pt x="28322" y="73293"/>
                  <a:pt x="28358" y="73222"/>
                  <a:pt x="28358" y="73152"/>
                </a:cubicBezTo>
                <a:cubicBezTo>
                  <a:pt x="28578" y="72853"/>
                  <a:pt x="28763" y="72562"/>
                  <a:pt x="28983" y="72272"/>
                </a:cubicBezTo>
                <a:lnTo>
                  <a:pt x="28983" y="72272"/>
                </a:lnTo>
                <a:cubicBezTo>
                  <a:pt x="28833" y="72633"/>
                  <a:pt x="28683" y="73002"/>
                  <a:pt x="28543" y="73372"/>
                </a:cubicBezTo>
                <a:lnTo>
                  <a:pt x="28613" y="73372"/>
                </a:lnTo>
                <a:cubicBezTo>
                  <a:pt x="28798" y="72932"/>
                  <a:pt x="28948" y="72492"/>
                  <a:pt x="29088" y="72052"/>
                </a:cubicBezTo>
                <a:cubicBezTo>
                  <a:pt x="29308" y="71752"/>
                  <a:pt x="29493" y="71426"/>
                  <a:pt x="29678" y="71092"/>
                </a:cubicBezTo>
                <a:lnTo>
                  <a:pt x="29678" y="71092"/>
                </a:lnTo>
                <a:cubicBezTo>
                  <a:pt x="29458" y="71867"/>
                  <a:pt x="29203" y="72562"/>
                  <a:pt x="28948" y="73258"/>
                </a:cubicBezTo>
                <a:cubicBezTo>
                  <a:pt x="28904" y="73293"/>
                  <a:pt x="28868" y="73328"/>
                  <a:pt x="28868" y="73372"/>
                </a:cubicBezTo>
                <a:lnTo>
                  <a:pt x="28948" y="73372"/>
                </a:lnTo>
                <a:cubicBezTo>
                  <a:pt x="28983" y="73328"/>
                  <a:pt x="28983" y="73328"/>
                  <a:pt x="28983" y="73293"/>
                </a:cubicBezTo>
                <a:cubicBezTo>
                  <a:pt x="29168" y="73073"/>
                  <a:pt x="29308" y="72817"/>
                  <a:pt x="29493" y="72597"/>
                </a:cubicBezTo>
                <a:lnTo>
                  <a:pt x="29493" y="72597"/>
                </a:lnTo>
                <a:cubicBezTo>
                  <a:pt x="29388" y="72853"/>
                  <a:pt x="29308" y="73108"/>
                  <a:pt x="29203" y="73372"/>
                </a:cubicBezTo>
                <a:lnTo>
                  <a:pt x="29273" y="73372"/>
                </a:lnTo>
                <a:cubicBezTo>
                  <a:pt x="29388" y="73038"/>
                  <a:pt x="29493" y="72747"/>
                  <a:pt x="29608" y="72413"/>
                </a:cubicBezTo>
                <a:cubicBezTo>
                  <a:pt x="29828" y="72122"/>
                  <a:pt x="30004" y="71867"/>
                  <a:pt x="30224" y="71567"/>
                </a:cubicBezTo>
                <a:lnTo>
                  <a:pt x="30224" y="71567"/>
                </a:lnTo>
                <a:cubicBezTo>
                  <a:pt x="30048" y="72087"/>
                  <a:pt x="29863" y="72562"/>
                  <a:pt x="29678" y="73038"/>
                </a:cubicBezTo>
                <a:cubicBezTo>
                  <a:pt x="29643" y="73152"/>
                  <a:pt x="29608" y="73258"/>
                  <a:pt x="29564" y="73372"/>
                </a:cubicBezTo>
                <a:lnTo>
                  <a:pt x="29643" y="73372"/>
                </a:lnTo>
                <a:cubicBezTo>
                  <a:pt x="29678" y="73258"/>
                  <a:pt x="29713" y="73152"/>
                  <a:pt x="29749" y="73038"/>
                </a:cubicBezTo>
                <a:cubicBezTo>
                  <a:pt x="29934" y="72527"/>
                  <a:pt x="30154" y="71972"/>
                  <a:pt x="30339" y="71426"/>
                </a:cubicBezTo>
                <a:cubicBezTo>
                  <a:pt x="30409" y="71347"/>
                  <a:pt x="30444" y="71277"/>
                  <a:pt x="30523" y="71206"/>
                </a:cubicBezTo>
                <a:cubicBezTo>
                  <a:pt x="30594" y="71057"/>
                  <a:pt x="30779" y="70837"/>
                  <a:pt x="30999" y="70546"/>
                </a:cubicBezTo>
                <a:lnTo>
                  <a:pt x="30999" y="70546"/>
                </a:lnTo>
                <a:cubicBezTo>
                  <a:pt x="30779" y="71206"/>
                  <a:pt x="30523" y="71902"/>
                  <a:pt x="30268" y="72597"/>
                </a:cubicBezTo>
                <a:cubicBezTo>
                  <a:pt x="30083" y="72853"/>
                  <a:pt x="29863" y="73108"/>
                  <a:pt x="29678" y="73372"/>
                </a:cubicBezTo>
                <a:lnTo>
                  <a:pt x="29749" y="73372"/>
                </a:lnTo>
                <a:cubicBezTo>
                  <a:pt x="29898" y="73187"/>
                  <a:pt x="30048" y="72967"/>
                  <a:pt x="30189" y="72782"/>
                </a:cubicBezTo>
                <a:lnTo>
                  <a:pt x="30189" y="72782"/>
                </a:lnTo>
                <a:cubicBezTo>
                  <a:pt x="30118" y="72967"/>
                  <a:pt x="30048" y="73187"/>
                  <a:pt x="29969" y="73372"/>
                </a:cubicBezTo>
                <a:lnTo>
                  <a:pt x="30048" y="73372"/>
                </a:lnTo>
                <a:cubicBezTo>
                  <a:pt x="30118" y="73152"/>
                  <a:pt x="30224" y="72888"/>
                  <a:pt x="30303" y="72668"/>
                </a:cubicBezTo>
                <a:lnTo>
                  <a:pt x="30303" y="72633"/>
                </a:lnTo>
                <a:cubicBezTo>
                  <a:pt x="30559" y="72307"/>
                  <a:pt x="30814" y="72008"/>
                  <a:pt x="31034" y="71717"/>
                </a:cubicBezTo>
                <a:lnTo>
                  <a:pt x="31034" y="71717"/>
                </a:lnTo>
                <a:cubicBezTo>
                  <a:pt x="31034" y="71752"/>
                  <a:pt x="31034" y="71787"/>
                  <a:pt x="30999" y="71831"/>
                </a:cubicBezTo>
                <a:cubicBezTo>
                  <a:pt x="30849" y="72228"/>
                  <a:pt x="30708" y="72633"/>
                  <a:pt x="30559" y="73073"/>
                </a:cubicBezTo>
                <a:cubicBezTo>
                  <a:pt x="30523" y="73152"/>
                  <a:pt x="30488" y="73258"/>
                  <a:pt x="30444" y="73372"/>
                </a:cubicBezTo>
                <a:lnTo>
                  <a:pt x="30523" y="73372"/>
                </a:lnTo>
                <a:cubicBezTo>
                  <a:pt x="30523" y="73258"/>
                  <a:pt x="30559" y="73187"/>
                  <a:pt x="30594" y="73073"/>
                </a:cubicBezTo>
                <a:cubicBezTo>
                  <a:pt x="30744" y="72668"/>
                  <a:pt x="30928" y="72228"/>
                  <a:pt x="31069" y="71831"/>
                </a:cubicBezTo>
                <a:cubicBezTo>
                  <a:pt x="31104" y="71752"/>
                  <a:pt x="31104" y="71647"/>
                  <a:pt x="31149" y="71567"/>
                </a:cubicBezTo>
                <a:cubicBezTo>
                  <a:pt x="31404" y="71312"/>
                  <a:pt x="31624" y="71021"/>
                  <a:pt x="31844" y="70766"/>
                </a:cubicBezTo>
                <a:lnTo>
                  <a:pt x="31844" y="70766"/>
                </a:lnTo>
                <a:cubicBezTo>
                  <a:pt x="31844" y="70837"/>
                  <a:pt x="31809" y="70872"/>
                  <a:pt x="31765" y="70951"/>
                </a:cubicBezTo>
                <a:cubicBezTo>
                  <a:pt x="31589" y="71391"/>
                  <a:pt x="31439" y="71787"/>
                  <a:pt x="31254" y="72228"/>
                </a:cubicBezTo>
                <a:cubicBezTo>
                  <a:pt x="31219" y="72413"/>
                  <a:pt x="31149" y="72562"/>
                  <a:pt x="31069" y="72747"/>
                </a:cubicBezTo>
                <a:cubicBezTo>
                  <a:pt x="30928" y="72967"/>
                  <a:pt x="30744" y="73152"/>
                  <a:pt x="30594" y="73372"/>
                </a:cubicBezTo>
                <a:lnTo>
                  <a:pt x="30664" y="73372"/>
                </a:lnTo>
                <a:cubicBezTo>
                  <a:pt x="30779" y="73222"/>
                  <a:pt x="30884" y="73073"/>
                  <a:pt x="31034" y="72932"/>
                </a:cubicBezTo>
                <a:lnTo>
                  <a:pt x="31034" y="72932"/>
                </a:lnTo>
                <a:cubicBezTo>
                  <a:pt x="30964" y="73073"/>
                  <a:pt x="30928" y="73222"/>
                  <a:pt x="30884" y="73372"/>
                </a:cubicBezTo>
                <a:lnTo>
                  <a:pt x="30928" y="73372"/>
                </a:lnTo>
                <a:cubicBezTo>
                  <a:pt x="30999" y="73152"/>
                  <a:pt x="31069" y="72967"/>
                  <a:pt x="31149" y="72782"/>
                </a:cubicBezTo>
                <a:cubicBezTo>
                  <a:pt x="31369" y="72448"/>
                  <a:pt x="31624" y="72122"/>
                  <a:pt x="31914" y="71831"/>
                </a:cubicBezTo>
                <a:lnTo>
                  <a:pt x="31914" y="71831"/>
                </a:lnTo>
                <a:cubicBezTo>
                  <a:pt x="31730" y="72307"/>
                  <a:pt x="31545" y="72817"/>
                  <a:pt x="31404" y="73372"/>
                </a:cubicBezTo>
                <a:lnTo>
                  <a:pt x="31439" y="73372"/>
                </a:lnTo>
                <a:cubicBezTo>
                  <a:pt x="31624" y="72782"/>
                  <a:pt x="31809" y="72228"/>
                  <a:pt x="32029" y="71682"/>
                </a:cubicBezTo>
                <a:cubicBezTo>
                  <a:pt x="32319" y="71347"/>
                  <a:pt x="32610" y="70986"/>
                  <a:pt x="32909" y="70652"/>
                </a:cubicBezTo>
                <a:lnTo>
                  <a:pt x="32909" y="70652"/>
                </a:lnTo>
                <a:cubicBezTo>
                  <a:pt x="32645" y="71312"/>
                  <a:pt x="32390" y="72008"/>
                  <a:pt x="32205" y="72712"/>
                </a:cubicBezTo>
                <a:cubicBezTo>
                  <a:pt x="32029" y="72932"/>
                  <a:pt x="31844" y="73152"/>
                  <a:pt x="31694" y="73372"/>
                </a:cubicBezTo>
                <a:lnTo>
                  <a:pt x="31765" y="73372"/>
                </a:lnTo>
                <a:cubicBezTo>
                  <a:pt x="31879" y="73187"/>
                  <a:pt x="32029" y="73002"/>
                  <a:pt x="32170" y="72853"/>
                </a:cubicBezTo>
                <a:lnTo>
                  <a:pt x="32170" y="72853"/>
                </a:lnTo>
                <a:cubicBezTo>
                  <a:pt x="32099" y="73002"/>
                  <a:pt x="32064" y="73187"/>
                  <a:pt x="32029" y="73372"/>
                </a:cubicBezTo>
                <a:lnTo>
                  <a:pt x="32099" y="73372"/>
                </a:lnTo>
                <a:cubicBezTo>
                  <a:pt x="32135" y="73152"/>
                  <a:pt x="32205" y="72932"/>
                  <a:pt x="32249" y="72747"/>
                </a:cubicBezTo>
                <a:cubicBezTo>
                  <a:pt x="32540" y="72377"/>
                  <a:pt x="32795" y="72052"/>
                  <a:pt x="33050" y="71752"/>
                </a:cubicBezTo>
                <a:lnTo>
                  <a:pt x="33050" y="71752"/>
                </a:lnTo>
                <a:cubicBezTo>
                  <a:pt x="32909" y="72272"/>
                  <a:pt x="32795" y="72782"/>
                  <a:pt x="32689" y="73372"/>
                </a:cubicBezTo>
                <a:lnTo>
                  <a:pt x="32724" y="73372"/>
                </a:lnTo>
                <a:cubicBezTo>
                  <a:pt x="32865" y="72747"/>
                  <a:pt x="32980" y="72192"/>
                  <a:pt x="33165" y="71647"/>
                </a:cubicBezTo>
                <a:cubicBezTo>
                  <a:pt x="33349" y="71426"/>
                  <a:pt x="33526" y="71171"/>
                  <a:pt x="33746" y="70951"/>
                </a:cubicBezTo>
                <a:cubicBezTo>
                  <a:pt x="33825" y="70872"/>
                  <a:pt x="33895" y="70766"/>
                  <a:pt x="34010" y="70652"/>
                </a:cubicBezTo>
                <a:lnTo>
                  <a:pt x="34010" y="70652"/>
                </a:lnTo>
                <a:cubicBezTo>
                  <a:pt x="33825" y="71277"/>
                  <a:pt x="33675" y="71902"/>
                  <a:pt x="33526" y="72597"/>
                </a:cubicBezTo>
                <a:cubicBezTo>
                  <a:pt x="33349" y="72817"/>
                  <a:pt x="33200" y="73038"/>
                  <a:pt x="33015" y="73258"/>
                </a:cubicBezTo>
                <a:cubicBezTo>
                  <a:pt x="32980" y="73293"/>
                  <a:pt x="32945" y="73328"/>
                  <a:pt x="32909" y="73372"/>
                </a:cubicBezTo>
                <a:lnTo>
                  <a:pt x="32980" y="73372"/>
                </a:lnTo>
                <a:cubicBezTo>
                  <a:pt x="33015" y="73328"/>
                  <a:pt x="33015" y="73328"/>
                  <a:pt x="33050" y="73293"/>
                </a:cubicBezTo>
                <a:cubicBezTo>
                  <a:pt x="33200" y="73073"/>
                  <a:pt x="33349" y="72888"/>
                  <a:pt x="33526" y="72712"/>
                </a:cubicBezTo>
                <a:lnTo>
                  <a:pt x="33526" y="72712"/>
                </a:lnTo>
                <a:cubicBezTo>
                  <a:pt x="33490" y="72932"/>
                  <a:pt x="33455" y="73152"/>
                  <a:pt x="33420" y="73372"/>
                </a:cubicBezTo>
                <a:lnTo>
                  <a:pt x="33455" y="73372"/>
                </a:lnTo>
                <a:cubicBezTo>
                  <a:pt x="33490" y="73108"/>
                  <a:pt x="33526" y="72853"/>
                  <a:pt x="33605" y="72633"/>
                </a:cubicBezTo>
                <a:cubicBezTo>
                  <a:pt x="33895" y="72272"/>
                  <a:pt x="34186" y="71937"/>
                  <a:pt x="34485" y="71611"/>
                </a:cubicBezTo>
                <a:lnTo>
                  <a:pt x="34485" y="71611"/>
                </a:lnTo>
                <a:cubicBezTo>
                  <a:pt x="34371" y="72157"/>
                  <a:pt x="34300" y="72747"/>
                  <a:pt x="34230" y="73372"/>
                </a:cubicBezTo>
                <a:lnTo>
                  <a:pt x="34265" y="73372"/>
                </a:lnTo>
                <a:cubicBezTo>
                  <a:pt x="34336" y="72712"/>
                  <a:pt x="34450" y="72122"/>
                  <a:pt x="34556" y="71532"/>
                </a:cubicBezTo>
                <a:cubicBezTo>
                  <a:pt x="34846" y="71206"/>
                  <a:pt x="35181" y="70907"/>
                  <a:pt x="35471" y="70617"/>
                </a:cubicBezTo>
                <a:lnTo>
                  <a:pt x="35471" y="70617"/>
                </a:lnTo>
                <a:cubicBezTo>
                  <a:pt x="35330" y="71242"/>
                  <a:pt x="35251" y="71867"/>
                  <a:pt x="35181" y="72562"/>
                </a:cubicBezTo>
                <a:cubicBezTo>
                  <a:pt x="34890" y="72817"/>
                  <a:pt x="34626" y="73073"/>
                  <a:pt x="34371" y="73372"/>
                </a:cubicBezTo>
                <a:lnTo>
                  <a:pt x="34485" y="73372"/>
                </a:lnTo>
                <a:cubicBezTo>
                  <a:pt x="34705" y="73108"/>
                  <a:pt x="34925" y="72888"/>
                  <a:pt x="35146" y="72633"/>
                </a:cubicBezTo>
                <a:lnTo>
                  <a:pt x="35146" y="72853"/>
                </a:lnTo>
                <a:cubicBezTo>
                  <a:pt x="35110" y="73002"/>
                  <a:pt x="35110" y="73187"/>
                  <a:pt x="35110" y="73372"/>
                </a:cubicBezTo>
                <a:lnTo>
                  <a:pt x="35146" y="73372"/>
                </a:lnTo>
                <a:cubicBezTo>
                  <a:pt x="35181" y="73187"/>
                  <a:pt x="35181" y="73038"/>
                  <a:pt x="35181" y="72853"/>
                </a:cubicBezTo>
                <a:cubicBezTo>
                  <a:pt x="35216" y="72782"/>
                  <a:pt x="35216" y="72668"/>
                  <a:pt x="35216" y="72597"/>
                </a:cubicBezTo>
                <a:cubicBezTo>
                  <a:pt x="35550" y="72272"/>
                  <a:pt x="35841" y="72008"/>
                  <a:pt x="36167" y="71752"/>
                </a:cubicBezTo>
                <a:lnTo>
                  <a:pt x="36167" y="71752"/>
                </a:lnTo>
                <a:cubicBezTo>
                  <a:pt x="36132" y="72008"/>
                  <a:pt x="36096" y="72272"/>
                  <a:pt x="36096" y="72527"/>
                </a:cubicBezTo>
                <a:cubicBezTo>
                  <a:pt x="36061" y="72782"/>
                  <a:pt x="36061" y="73073"/>
                  <a:pt x="36061" y="73372"/>
                </a:cubicBezTo>
                <a:lnTo>
                  <a:pt x="36096" y="73372"/>
                </a:lnTo>
                <a:cubicBezTo>
                  <a:pt x="36132" y="73073"/>
                  <a:pt x="36132" y="72782"/>
                  <a:pt x="36132" y="72527"/>
                </a:cubicBezTo>
                <a:cubicBezTo>
                  <a:pt x="36167" y="72228"/>
                  <a:pt x="36211" y="71972"/>
                  <a:pt x="36211" y="71682"/>
                </a:cubicBezTo>
                <a:cubicBezTo>
                  <a:pt x="36572" y="71426"/>
                  <a:pt x="36906" y="71171"/>
                  <a:pt x="37267" y="70951"/>
                </a:cubicBezTo>
                <a:lnTo>
                  <a:pt x="37267" y="70951"/>
                </a:lnTo>
                <a:cubicBezTo>
                  <a:pt x="37232" y="71206"/>
                  <a:pt x="37197" y="71462"/>
                  <a:pt x="37162" y="71717"/>
                </a:cubicBezTo>
                <a:cubicBezTo>
                  <a:pt x="37162" y="72122"/>
                  <a:pt x="37126" y="72492"/>
                  <a:pt x="37126" y="72932"/>
                </a:cubicBezTo>
                <a:cubicBezTo>
                  <a:pt x="36906" y="73073"/>
                  <a:pt x="36686" y="73222"/>
                  <a:pt x="36466" y="73372"/>
                </a:cubicBezTo>
                <a:lnTo>
                  <a:pt x="36572" y="73372"/>
                </a:lnTo>
                <a:cubicBezTo>
                  <a:pt x="36757" y="73222"/>
                  <a:pt x="36942" y="73108"/>
                  <a:pt x="37126" y="73002"/>
                </a:cubicBezTo>
                <a:cubicBezTo>
                  <a:pt x="37162" y="73108"/>
                  <a:pt x="37162" y="73222"/>
                  <a:pt x="37162" y="73372"/>
                </a:cubicBezTo>
                <a:lnTo>
                  <a:pt x="37197" y="73372"/>
                </a:lnTo>
                <a:lnTo>
                  <a:pt x="37197" y="72967"/>
                </a:lnTo>
                <a:cubicBezTo>
                  <a:pt x="37567" y="72747"/>
                  <a:pt x="37928" y="72562"/>
                  <a:pt x="38297" y="72448"/>
                </a:cubicBezTo>
                <a:lnTo>
                  <a:pt x="38297" y="73372"/>
                </a:lnTo>
                <a:lnTo>
                  <a:pt x="38368" y="73372"/>
                </a:lnTo>
                <a:cubicBezTo>
                  <a:pt x="38333" y="73038"/>
                  <a:pt x="38333" y="72747"/>
                  <a:pt x="38333" y="72413"/>
                </a:cubicBezTo>
                <a:cubicBezTo>
                  <a:pt x="38702" y="72307"/>
                  <a:pt x="39028" y="72228"/>
                  <a:pt x="39398" y="72192"/>
                </a:cubicBezTo>
                <a:lnTo>
                  <a:pt x="39398" y="73222"/>
                </a:lnTo>
                <a:lnTo>
                  <a:pt x="39398" y="73372"/>
                </a:lnTo>
                <a:lnTo>
                  <a:pt x="39468" y="73372"/>
                </a:lnTo>
                <a:lnTo>
                  <a:pt x="39468" y="73222"/>
                </a:lnTo>
                <a:lnTo>
                  <a:pt x="39468" y="72192"/>
                </a:lnTo>
                <a:cubicBezTo>
                  <a:pt x="39768" y="72192"/>
                  <a:pt x="40093" y="72192"/>
                  <a:pt x="40393" y="72272"/>
                </a:cubicBezTo>
                <a:lnTo>
                  <a:pt x="40428" y="72192"/>
                </a:lnTo>
                <a:cubicBezTo>
                  <a:pt x="40191" y="72168"/>
                  <a:pt x="39959" y="72143"/>
                  <a:pt x="39738" y="72143"/>
                </a:cubicBezTo>
                <a:cubicBezTo>
                  <a:pt x="39646" y="72143"/>
                  <a:pt x="39556" y="72147"/>
                  <a:pt x="39468" y="72157"/>
                </a:cubicBezTo>
                <a:cubicBezTo>
                  <a:pt x="39468" y="71682"/>
                  <a:pt x="39468" y="71206"/>
                  <a:pt x="39512" y="70801"/>
                </a:cubicBezTo>
                <a:cubicBezTo>
                  <a:pt x="39547" y="70581"/>
                  <a:pt x="39583" y="70361"/>
                  <a:pt x="39583" y="70176"/>
                </a:cubicBezTo>
                <a:cubicBezTo>
                  <a:pt x="39908" y="70176"/>
                  <a:pt x="40243" y="70212"/>
                  <a:pt x="40569" y="70326"/>
                </a:cubicBezTo>
                <a:cubicBezTo>
                  <a:pt x="40534" y="70467"/>
                  <a:pt x="40498" y="70652"/>
                  <a:pt x="40498" y="70837"/>
                </a:cubicBezTo>
                <a:cubicBezTo>
                  <a:pt x="40428" y="71347"/>
                  <a:pt x="40463" y="72122"/>
                  <a:pt x="40498" y="72967"/>
                </a:cubicBezTo>
                <a:lnTo>
                  <a:pt x="40498" y="73372"/>
                </a:lnTo>
                <a:lnTo>
                  <a:pt x="40569" y="73372"/>
                </a:lnTo>
                <a:cubicBezTo>
                  <a:pt x="40569" y="73222"/>
                  <a:pt x="40534" y="73073"/>
                  <a:pt x="40534" y="72967"/>
                </a:cubicBezTo>
                <a:cubicBezTo>
                  <a:pt x="40534" y="72122"/>
                  <a:pt x="40498" y="71347"/>
                  <a:pt x="40534" y="70837"/>
                </a:cubicBezTo>
                <a:cubicBezTo>
                  <a:pt x="40833" y="68310"/>
                  <a:pt x="41528" y="66250"/>
                  <a:pt x="42594" y="64788"/>
                </a:cubicBezTo>
                <a:cubicBezTo>
                  <a:pt x="43254" y="63864"/>
                  <a:pt x="44055" y="63168"/>
                  <a:pt x="44900" y="62473"/>
                </a:cubicBezTo>
                <a:cubicBezTo>
                  <a:pt x="44936" y="62508"/>
                  <a:pt x="44971" y="62508"/>
                  <a:pt x="45015" y="62508"/>
                </a:cubicBezTo>
                <a:lnTo>
                  <a:pt x="45015" y="62473"/>
                </a:lnTo>
                <a:cubicBezTo>
                  <a:pt x="44971" y="62473"/>
                  <a:pt x="44971" y="62438"/>
                  <a:pt x="44936" y="62438"/>
                </a:cubicBezTo>
                <a:cubicBezTo>
                  <a:pt x="45156" y="62288"/>
                  <a:pt x="45376" y="62103"/>
                  <a:pt x="45561" y="61927"/>
                </a:cubicBezTo>
                <a:cubicBezTo>
                  <a:pt x="45816" y="61742"/>
                  <a:pt x="46071" y="61557"/>
                  <a:pt x="46291" y="61372"/>
                </a:cubicBezTo>
                <a:cubicBezTo>
                  <a:pt x="46371" y="61408"/>
                  <a:pt x="46441" y="61408"/>
                  <a:pt x="46511" y="61443"/>
                </a:cubicBezTo>
                <a:lnTo>
                  <a:pt x="46555" y="61408"/>
                </a:lnTo>
                <a:cubicBezTo>
                  <a:pt x="46476" y="61372"/>
                  <a:pt x="46406" y="61372"/>
                  <a:pt x="46335" y="61337"/>
                </a:cubicBezTo>
                <a:cubicBezTo>
                  <a:pt x="46846" y="60932"/>
                  <a:pt x="47321" y="60527"/>
                  <a:pt x="47726" y="60087"/>
                </a:cubicBezTo>
                <a:cubicBezTo>
                  <a:pt x="47762" y="60087"/>
                  <a:pt x="47797" y="60087"/>
                  <a:pt x="47832" y="60122"/>
                </a:cubicBezTo>
                <a:lnTo>
                  <a:pt x="47876" y="60052"/>
                </a:lnTo>
                <a:lnTo>
                  <a:pt x="47762" y="60052"/>
                </a:lnTo>
                <a:cubicBezTo>
                  <a:pt x="48862" y="58881"/>
                  <a:pt x="49593" y="57411"/>
                  <a:pt x="49522" y="55174"/>
                </a:cubicBezTo>
                <a:cubicBezTo>
                  <a:pt x="49417" y="52718"/>
                  <a:pt x="48457" y="50702"/>
                  <a:pt x="47172" y="49082"/>
                </a:cubicBezTo>
                <a:lnTo>
                  <a:pt x="47216" y="49082"/>
                </a:lnTo>
                <a:lnTo>
                  <a:pt x="47216" y="49047"/>
                </a:lnTo>
                <a:cubicBezTo>
                  <a:pt x="47172" y="49047"/>
                  <a:pt x="47172" y="49047"/>
                  <a:pt x="47136" y="49012"/>
                </a:cubicBezTo>
                <a:cubicBezTo>
                  <a:pt x="46732" y="48501"/>
                  <a:pt x="46291" y="48061"/>
                  <a:pt x="45851" y="47621"/>
                </a:cubicBezTo>
                <a:lnTo>
                  <a:pt x="45930" y="47621"/>
                </a:lnTo>
                <a:lnTo>
                  <a:pt x="45930" y="47577"/>
                </a:lnTo>
                <a:cubicBezTo>
                  <a:pt x="45895" y="47541"/>
                  <a:pt x="45816" y="47541"/>
                  <a:pt x="45781" y="47541"/>
                </a:cubicBezTo>
                <a:cubicBezTo>
                  <a:pt x="45340" y="47101"/>
                  <a:pt x="44900" y="46740"/>
                  <a:pt x="44460" y="46371"/>
                </a:cubicBezTo>
                <a:lnTo>
                  <a:pt x="44460" y="46335"/>
                </a:lnTo>
                <a:cubicBezTo>
                  <a:pt x="44425" y="46335"/>
                  <a:pt x="44425" y="46335"/>
                  <a:pt x="44390" y="46300"/>
                </a:cubicBezTo>
                <a:cubicBezTo>
                  <a:pt x="44020" y="46036"/>
                  <a:pt x="43694" y="45781"/>
                  <a:pt x="43360" y="45525"/>
                </a:cubicBezTo>
                <a:cubicBezTo>
                  <a:pt x="41669" y="44319"/>
                  <a:pt x="40208" y="42734"/>
                  <a:pt x="38852" y="41088"/>
                </a:cubicBezTo>
                <a:lnTo>
                  <a:pt x="38852" y="41088"/>
                </a:lnTo>
                <a:lnTo>
                  <a:pt x="38887" y="41123"/>
                </a:lnTo>
                <a:lnTo>
                  <a:pt x="38922" y="41053"/>
                </a:lnTo>
                <a:cubicBezTo>
                  <a:pt x="38887" y="41053"/>
                  <a:pt x="38808" y="41053"/>
                  <a:pt x="38773" y="41018"/>
                </a:cubicBezTo>
                <a:cubicBezTo>
                  <a:pt x="38368" y="40533"/>
                  <a:pt x="38007" y="40023"/>
                  <a:pt x="37602" y="39547"/>
                </a:cubicBezTo>
                <a:lnTo>
                  <a:pt x="37672" y="39547"/>
                </a:lnTo>
                <a:lnTo>
                  <a:pt x="37672" y="39512"/>
                </a:lnTo>
                <a:cubicBezTo>
                  <a:pt x="37637" y="39477"/>
                  <a:pt x="37602" y="39477"/>
                  <a:pt x="37531" y="39477"/>
                </a:cubicBezTo>
                <a:cubicBezTo>
                  <a:pt x="37162" y="38993"/>
                  <a:pt x="36792" y="38482"/>
                  <a:pt x="36431" y="38007"/>
                </a:cubicBezTo>
                <a:lnTo>
                  <a:pt x="36466" y="37972"/>
                </a:lnTo>
                <a:lnTo>
                  <a:pt x="36387" y="37972"/>
                </a:lnTo>
                <a:cubicBezTo>
                  <a:pt x="36316" y="37822"/>
                  <a:pt x="36211" y="37716"/>
                  <a:pt x="36132" y="37602"/>
                </a:cubicBezTo>
                <a:lnTo>
                  <a:pt x="35841" y="37232"/>
                </a:lnTo>
                <a:cubicBezTo>
                  <a:pt x="34485" y="35401"/>
                  <a:pt x="33710" y="33754"/>
                  <a:pt x="33490" y="32099"/>
                </a:cubicBezTo>
                <a:cubicBezTo>
                  <a:pt x="33385" y="31509"/>
                  <a:pt x="33455" y="30964"/>
                  <a:pt x="33490" y="30409"/>
                </a:cubicBezTo>
                <a:cubicBezTo>
                  <a:pt x="33526" y="30048"/>
                  <a:pt x="33570" y="29643"/>
                  <a:pt x="33570" y="29273"/>
                </a:cubicBezTo>
                <a:cubicBezTo>
                  <a:pt x="33570" y="29132"/>
                  <a:pt x="33570" y="29018"/>
                  <a:pt x="33526" y="28912"/>
                </a:cubicBezTo>
                <a:lnTo>
                  <a:pt x="33605" y="28912"/>
                </a:lnTo>
                <a:lnTo>
                  <a:pt x="33605" y="28868"/>
                </a:lnTo>
                <a:cubicBezTo>
                  <a:pt x="33605" y="28868"/>
                  <a:pt x="33570" y="28833"/>
                  <a:pt x="33526" y="28833"/>
                </a:cubicBezTo>
                <a:cubicBezTo>
                  <a:pt x="33490" y="28138"/>
                  <a:pt x="33349" y="27662"/>
                  <a:pt x="33085" y="26967"/>
                </a:cubicBezTo>
                <a:cubicBezTo>
                  <a:pt x="33085" y="26931"/>
                  <a:pt x="33050" y="26887"/>
                  <a:pt x="33050" y="26817"/>
                </a:cubicBezTo>
                <a:cubicBezTo>
                  <a:pt x="33015" y="26711"/>
                  <a:pt x="32980" y="26597"/>
                  <a:pt x="32945" y="26447"/>
                </a:cubicBezTo>
                <a:cubicBezTo>
                  <a:pt x="32390" y="24801"/>
                  <a:pt x="32099" y="22890"/>
                  <a:pt x="32205" y="21024"/>
                </a:cubicBezTo>
                <a:lnTo>
                  <a:pt x="32205" y="20989"/>
                </a:lnTo>
                <a:cubicBezTo>
                  <a:pt x="32249" y="20328"/>
                  <a:pt x="32319" y="19668"/>
                  <a:pt x="32469" y="19008"/>
                </a:cubicBezTo>
                <a:cubicBezTo>
                  <a:pt x="32795" y="17502"/>
                  <a:pt x="33420" y="16103"/>
                  <a:pt x="34406" y="15117"/>
                </a:cubicBezTo>
                <a:cubicBezTo>
                  <a:pt x="35656" y="13866"/>
                  <a:pt x="37346" y="13356"/>
                  <a:pt x="38958" y="12845"/>
                </a:cubicBezTo>
                <a:cubicBezTo>
                  <a:pt x="40534" y="12361"/>
                  <a:pt x="42189" y="11886"/>
                  <a:pt x="43395" y="10679"/>
                </a:cubicBezTo>
                <a:lnTo>
                  <a:pt x="43395" y="10644"/>
                </a:lnTo>
                <a:cubicBezTo>
                  <a:pt x="43615" y="10424"/>
                  <a:pt x="43800" y="10204"/>
                  <a:pt x="43985" y="9905"/>
                </a:cubicBezTo>
                <a:cubicBezTo>
                  <a:pt x="45156" y="8223"/>
                  <a:pt x="45596" y="5908"/>
                  <a:pt x="45270" y="3266"/>
                </a:cubicBezTo>
                <a:cubicBezTo>
                  <a:pt x="45120" y="2201"/>
                  <a:pt x="44830" y="1101"/>
                  <a:pt x="44460" y="35"/>
                </a:cubicBezTo>
                <a:lnTo>
                  <a:pt x="44495" y="0"/>
                </a:lnTo>
                <a:lnTo>
                  <a:pt x="44354" y="0"/>
                </a:lnTo>
                <a:lnTo>
                  <a:pt x="44425" y="35"/>
                </a:lnTo>
                <a:cubicBezTo>
                  <a:pt x="44610" y="625"/>
                  <a:pt x="44795" y="1250"/>
                  <a:pt x="44936" y="1875"/>
                </a:cubicBezTo>
                <a:lnTo>
                  <a:pt x="44865" y="1840"/>
                </a:lnTo>
                <a:cubicBezTo>
                  <a:pt x="44390" y="1655"/>
                  <a:pt x="43914" y="1506"/>
                  <a:pt x="43395" y="1321"/>
                </a:cubicBezTo>
                <a:cubicBezTo>
                  <a:pt x="43324" y="881"/>
                  <a:pt x="43175" y="440"/>
                  <a:pt x="43034" y="0"/>
                </a:cubicBezTo>
                <a:lnTo>
                  <a:pt x="42990" y="0"/>
                </a:lnTo>
                <a:cubicBezTo>
                  <a:pt x="43104" y="440"/>
                  <a:pt x="43254" y="845"/>
                  <a:pt x="43360" y="1286"/>
                </a:cubicBezTo>
                <a:cubicBezTo>
                  <a:pt x="42849" y="1101"/>
                  <a:pt x="42374" y="881"/>
                  <a:pt x="41889" y="661"/>
                </a:cubicBezTo>
                <a:cubicBezTo>
                  <a:pt x="41819" y="440"/>
                  <a:pt x="41748" y="220"/>
                  <a:pt x="41713" y="0"/>
                </a:cubicBezTo>
                <a:lnTo>
                  <a:pt x="41634" y="0"/>
                </a:lnTo>
                <a:cubicBezTo>
                  <a:pt x="41713" y="185"/>
                  <a:pt x="41748" y="405"/>
                  <a:pt x="41819" y="625"/>
                </a:cubicBezTo>
                <a:cubicBezTo>
                  <a:pt x="41414" y="440"/>
                  <a:pt x="41053" y="220"/>
                  <a:pt x="40718" y="0"/>
                </a:cubicBezTo>
                <a:lnTo>
                  <a:pt x="40613" y="0"/>
                </a:lnTo>
                <a:cubicBezTo>
                  <a:pt x="41009" y="256"/>
                  <a:pt x="41414" y="476"/>
                  <a:pt x="41819" y="696"/>
                </a:cubicBezTo>
                <a:cubicBezTo>
                  <a:pt x="42004" y="1321"/>
                  <a:pt x="42109" y="1946"/>
                  <a:pt x="42189" y="2606"/>
                </a:cubicBezTo>
                <a:cubicBezTo>
                  <a:pt x="41713" y="2351"/>
                  <a:pt x="41229" y="2096"/>
                  <a:pt x="40754" y="1761"/>
                </a:cubicBezTo>
                <a:cubicBezTo>
                  <a:pt x="40754" y="1620"/>
                  <a:pt x="40718" y="1435"/>
                  <a:pt x="40683" y="1286"/>
                </a:cubicBezTo>
                <a:cubicBezTo>
                  <a:pt x="40613" y="845"/>
                  <a:pt x="40498" y="440"/>
                  <a:pt x="40393" y="0"/>
                </a:cubicBezTo>
                <a:lnTo>
                  <a:pt x="40349" y="0"/>
                </a:lnTo>
                <a:cubicBezTo>
                  <a:pt x="40498" y="590"/>
                  <a:pt x="40648" y="1136"/>
                  <a:pt x="40718" y="1726"/>
                </a:cubicBezTo>
                <a:cubicBezTo>
                  <a:pt x="40313" y="1435"/>
                  <a:pt x="39908" y="1101"/>
                  <a:pt x="39547" y="740"/>
                </a:cubicBezTo>
                <a:cubicBezTo>
                  <a:pt x="39512" y="476"/>
                  <a:pt x="39433" y="256"/>
                  <a:pt x="39398" y="0"/>
                </a:cubicBezTo>
                <a:lnTo>
                  <a:pt x="39327" y="0"/>
                </a:lnTo>
                <a:cubicBezTo>
                  <a:pt x="39398" y="220"/>
                  <a:pt x="39433" y="440"/>
                  <a:pt x="39468" y="696"/>
                </a:cubicBezTo>
                <a:cubicBezTo>
                  <a:pt x="39433" y="661"/>
                  <a:pt x="39433" y="661"/>
                  <a:pt x="39398" y="625"/>
                </a:cubicBezTo>
                <a:cubicBezTo>
                  <a:pt x="39213" y="440"/>
                  <a:pt x="39028" y="220"/>
                  <a:pt x="38852" y="0"/>
                </a:cubicBezTo>
                <a:lnTo>
                  <a:pt x="38773" y="0"/>
                </a:lnTo>
                <a:cubicBezTo>
                  <a:pt x="38958" y="220"/>
                  <a:pt x="39178" y="440"/>
                  <a:pt x="39363" y="661"/>
                </a:cubicBezTo>
                <a:cubicBezTo>
                  <a:pt x="39398" y="696"/>
                  <a:pt x="39433" y="740"/>
                  <a:pt x="39468" y="775"/>
                </a:cubicBezTo>
                <a:cubicBezTo>
                  <a:pt x="39583" y="1435"/>
                  <a:pt x="39618" y="2096"/>
                  <a:pt x="39653" y="2756"/>
                </a:cubicBezTo>
                <a:cubicBezTo>
                  <a:pt x="39583" y="2677"/>
                  <a:pt x="39512" y="2641"/>
                  <a:pt x="39433" y="2571"/>
                </a:cubicBezTo>
                <a:cubicBezTo>
                  <a:pt x="39143" y="2236"/>
                  <a:pt x="38808" y="1911"/>
                  <a:pt x="38517" y="1541"/>
                </a:cubicBezTo>
                <a:cubicBezTo>
                  <a:pt x="38517" y="1030"/>
                  <a:pt x="38482" y="520"/>
                  <a:pt x="38447" y="0"/>
                </a:cubicBezTo>
                <a:lnTo>
                  <a:pt x="38368" y="0"/>
                </a:lnTo>
                <a:cubicBezTo>
                  <a:pt x="38412" y="476"/>
                  <a:pt x="38447" y="995"/>
                  <a:pt x="38447" y="1470"/>
                </a:cubicBezTo>
                <a:cubicBezTo>
                  <a:pt x="38077" y="1030"/>
                  <a:pt x="37751" y="590"/>
                  <a:pt x="37417" y="150"/>
                </a:cubicBezTo>
                <a:lnTo>
                  <a:pt x="37417" y="0"/>
                </a:lnTo>
                <a:lnTo>
                  <a:pt x="37382" y="0"/>
                </a:lnTo>
                <a:lnTo>
                  <a:pt x="37382" y="79"/>
                </a:lnTo>
                <a:cubicBezTo>
                  <a:pt x="37346" y="35"/>
                  <a:pt x="37346" y="35"/>
                  <a:pt x="37311" y="0"/>
                </a:cubicBezTo>
                <a:lnTo>
                  <a:pt x="37232" y="0"/>
                </a:lnTo>
                <a:cubicBezTo>
                  <a:pt x="37267" y="35"/>
                  <a:pt x="37346" y="115"/>
                  <a:pt x="37382" y="185"/>
                </a:cubicBezTo>
                <a:cubicBezTo>
                  <a:pt x="37382" y="845"/>
                  <a:pt x="37311" y="1541"/>
                  <a:pt x="37267" y="2201"/>
                </a:cubicBezTo>
                <a:cubicBezTo>
                  <a:pt x="36942" y="1761"/>
                  <a:pt x="36607" y="1321"/>
                  <a:pt x="36281" y="845"/>
                </a:cubicBezTo>
                <a:cubicBezTo>
                  <a:pt x="36316" y="555"/>
                  <a:pt x="36316" y="300"/>
                  <a:pt x="36352" y="0"/>
                </a:cubicBezTo>
                <a:lnTo>
                  <a:pt x="36281" y="0"/>
                </a:lnTo>
                <a:cubicBezTo>
                  <a:pt x="36281" y="256"/>
                  <a:pt x="36246" y="520"/>
                  <a:pt x="36246" y="775"/>
                </a:cubicBezTo>
                <a:cubicBezTo>
                  <a:pt x="36096" y="555"/>
                  <a:pt x="35947" y="335"/>
                  <a:pt x="35771" y="115"/>
                </a:cubicBezTo>
                <a:cubicBezTo>
                  <a:pt x="35771" y="79"/>
                  <a:pt x="35727" y="35"/>
                  <a:pt x="35691" y="0"/>
                </a:cubicBezTo>
                <a:lnTo>
                  <a:pt x="35621" y="0"/>
                </a:lnTo>
                <a:cubicBezTo>
                  <a:pt x="35656" y="35"/>
                  <a:pt x="35691" y="115"/>
                  <a:pt x="35727" y="150"/>
                </a:cubicBezTo>
                <a:cubicBezTo>
                  <a:pt x="35911" y="405"/>
                  <a:pt x="36061" y="625"/>
                  <a:pt x="36211" y="845"/>
                </a:cubicBezTo>
                <a:cubicBezTo>
                  <a:pt x="36167" y="1541"/>
                  <a:pt x="36061" y="2236"/>
                  <a:pt x="35911" y="2941"/>
                </a:cubicBezTo>
                <a:cubicBezTo>
                  <a:pt x="35841" y="2826"/>
                  <a:pt x="35806" y="2756"/>
                  <a:pt x="35727" y="2641"/>
                </a:cubicBezTo>
                <a:cubicBezTo>
                  <a:pt x="35506" y="2351"/>
                  <a:pt x="35286" y="2096"/>
                  <a:pt x="35110" y="1796"/>
                </a:cubicBezTo>
                <a:cubicBezTo>
                  <a:pt x="35181" y="1180"/>
                  <a:pt x="35251" y="590"/>
                  <a:pt x="35286" y="0"/>
                </a:cubicBezTo>
                <a:lnTo>
                  <a:pt x="35251" y="0"/>
                </a:lnTo>
                <a:cubicBezTo>
                  <a:pt x="35181" y="555"/>
                  <a:pt x="35146" y="1136"/>
                  <a:pt x="35031" y="1726"/>
                </a:cubicBezTo>
                <a:cubicBezTo>
                  <a:pt x="34776" y="1286"/>
                  <a:pt x="34485" y="881"/>
                  <a:pt x="34186" y="440"/>
                </a:cubicBezTo>
                <a:cubicBezTo>
                  <a:pt x="34230" y="300"/>
                  <a:pt x="34230" y="150"/>
                  <a:pt x="34230" y="0"/>
                </a:cubicBezTo>
                <a:lnTo>
                  <a:pt x="34186" y="0"/>
                </a:lnTo>
                <a:cubicBezTo>
                  <a:pt x="34151" y="115"/>
                  <a:pt x="34151" y="256"/>
                  <a:pt x="34151" y="370"/>
                </a:cubicBezTo>
                <a:cubicBezTo>
                  <a:pt x="34045" y="256"/>
                  <a:pt x="33966" y="115"/>
                  <a:pt x="33895" y="0"/>
                </a:cubicBezTo>
                <a:lnTo>
                  <a:pt x="33825" y="0"/>
                </a:lnTo>
                <a:cubicBezTo>
                  <a:pt x="33931" y="150"/>
                  <a:pt x="34045" y="335"/>
                  <a:pt x="34115" y="476"/>
                </a:cubicBezTo>
                <a:cubicBezTo>
                  <a:pt x="34080" y="845"/>
                  <a:pt x="34045" y="1215"/>
                  <a:pt x="34010" y="1576"/>
                </a:cubicBezTo>
                <a:cubicBezTo>
                  <a:pt x="34010" y="1840"/>
                  <a:pt x="33966" y="2060"/>
                  <a:pt x="33931" y="2316"/>
                </a:cubicBezTo>
                <a:cubicBezTo>
                  <a:pt x="33640" y="1875"/>
                  <a:pt x="33349" y="1435"/>
                  <a:pt x="33085" y="995"/>
                </a:cubicBezTo>
                <a:cubicBezTo>
                  <a:pt x="33129" y="661"/>
                  <a:pt x="33129" y="335"/>
                  <a:pt x="33165" y="0"/>
                </a:cubicBezTo>
                <a:lnTo>
                  <a:pt x="33129" y="0"/>
                </a:lnTo>
                <a:cubicBezTo>
                  <a:pt x="33085" y="300"/>
                  <a:pt x="33050" y="590"/>
                  <a:pt x="33015" y="916"/>
                </a:cubicBezTo>
                <a:cubicBezTo>
                  <a:pt x="32830" y="625"/>
                  <a:pt x="32610" y="300"/>
                  <a:pt x="32425" y="0"/>
                </a:cubicBezTo>
                <a:lnTo>
                  <a:pt x="32355" y="0"/>
                </a:lnTo>
                <a:cubicBezTo>
                  <a:pt x="32575" y="335"/>
                  <a:pt x="32795" y="661"/>
                  <a:pt x="33015" y="1030"/>
                </a:cubicBezTo>
                <a:cubicBezTo>
                  <a:pt x="32980" y="1576"/>
                  <a:pt x="32945" y="2166"/>
                  <a:pt x="32909" y="2791"/>
                </a:cubicBezTo>
                <a:cubicBezTo>
                  <a:pt x="32610" y="2386"/>
                  <a:pt x="32355" y="1981"/>
                  <a:pt x="32064" y="1620"/>
                </a:cubicBezTo>
                <a:cubicBezTo>
                  <a:pt x="32099" y="1065"/>
                  <a:pt x="32170" y="520"/>
                  <a:pt x="32205" y="0"/>
                </a:cubicBezTo>
                <a:lnTo>
                  <a:pt x="32135" y="0"/>
                </a:lnTo>
                <a:cubicBezTo>
                  <a:pt x="32099" y="520"/>
                  <a:pt x="32064" y="1030"/>
                  <a:pt x="32029" y="1506"/>
                </a:cubicBezTo>
                <a:cubicBezTo>
                  <a:pt x="31765" y="1136"/>
                  <a:pt x="31474" y="740"/>
                  <a:pt x="31219" y="370"/>
                </a:cubicBezTo>
                <a:cubicBezTo>
                  <a:pt x="31219" y="220"/>
                  <a:pt x="31254" y="115"/>
                  <a:pt x="31254" y="0"/>
                </a:cubicBezTo>
                <a:lnTo>
                  <a:pt x="31219" y="0"/>
                </a:lnTo>
                <a:cubicBezTo>
                  <a:pt x="31184" y="115"/>
                  <a:pt x="31184" y="185"/>
                  <a:pt x="31184" y="300"/>
                </a:cubicBezTo>
                <a:cubicBezTo>
                  <a:pt x="31104" y="185"/>
                  <a:pt x="31034" y="115"/>
                  <a:pt x="30964" y="0"/>
                </a:cubicBezTo>
                <a:lnTo>
                  <a:pt x="30884" y="0"/>
                </a:lnTo>
                <a:cubicBezTo>
                  <a:pt x="30964" y="115"/>
                  <a:pt x="31069" y="256"/>
                  <a:pt x="31149" y="370"/>
                </a:cubicBezTo>
                <a:cubicBezTo>
                  <a:pt x="31069" y="960"/>
                  <a:pt x="30999" y="1541"/>
                  <a:pt x="30964" y="2131"/>
                </a:cubicBezTo>
                <a:cubicBezTo>
                  <a:pt x="30629" y="1726"/>
                  <a:pt x="30339" y="1321"/>
                  <a:pt x="30004" y="916"/>
                </a:cubicBezTo>
                <a:cubicBezTo>
                  <a:pt x="30048" y="625"/>
                  <a:pt x="30083" y="300"/>
                  <a:pt x="30118" y="0"/>
                </a:cubicBezTo>
                <a:lnTo>
                  <a:pt x="30083" y="0"/>
                </a:lnTo>
                <a:cubicBezTo>
                  <a:pt x="30048" y="300"/>
                  <a:pt x="29969" y="590"/>
                  <a:pt x="29934" y="881"/>
                </a:cubicBezTo>
                <a:cubicBezTo>
                  <a:pt x="29749" y="625"/>
                  <a:pt x="29529" y="370"/>
                  <a:pt x="29308" y="79"/>
                </a:cubicBezTo>
                <a:lnTo>
                  <a:pt x="29238" y="0"/>
                </a:lnTo>
                <a:lnTo>
                  <a:pt x="29168" y="0"/>
                </a:lnTo>
                <a:lnTo>
                  <a:pt x="29273" y="115"/>
                </a:lnTo>
                <a:cubicBezTo>
                  <a:pt x="29493" y="405"/>
                  <a:pt x="29713" y="661"/>
                  <a:pt x="29934" y="960"/>
                </a:cubicBezTo>
                <a:cubicBezTo>
                  <a:pt x="29898" y="1321"/>
                  <a:pt x="29863" y="1691"/>
                  <a:pt x="29828" y="2096"/>
                </a:cubicBezTo>
                <a:cubicBezTo>
                  <a:pt x="29784" y="2316"/>
                  <a:pt x="29784" y="2501"/>
                  <a:pt x="29749" y="2721"/>
                </a:cubicBezTo>
                <a:cubicBezTo>
                  <a:pt x="29713" y="2677"/>
                  <a:pt x="29713" y="2641"/>
                  <a:pt x="29678" y="2606"/>
                </a:cubicBezTo>
                <a:lnTo>
                  <a:pt x="29018" y="1946"/>
                </a:lnTo>
                <a:lnTo>
                  <a:pt x="28833" y="1761"/>
                </a:lnTo>
                <a:cubicBezTo>
                  <a:pt x="28948" y="1180"/>
                  <a:pt x="29053" y="590"/>
                  <a:pt x="29124" y="0"/>
                </a:cubicBezTo>
                <a:lnTo>
                  <a:pt x="29053" y="0"/>
                </a:lnTo>
                <a:cubicBezTo>
                  <a:pt x="28983" y="555"/>
                  <a:pt x="28904" y="1136"/>
                  <a:pt x="28798" y="1726"/>
                </a:cubicBezTo>
                <a:lnTo>
                  <a:pt x="28543" y="1435"/>
                </a:lnTo>
                <a:cubicBezTo>
                  <a:pt x="28287" y="1180"/>
                  <a:pt x="28023" y="881"/>
                  <a:pt x="27768" y="625"/>
                </a:cubicBezTo>
                <a:cubicBezTo>
                  <a:pt x="27803" y="405"/>
                  <a:pt x="27847" y="220"/>
                  <a:pt x="27917" y="0"/>
                </a:cubicBezTo>
                <a:lnTo>
                  <a:pt x="27847" y="0"/>
                </a:lnTo>
                <a:cubicBezTo>
                  <a:pt x="27803" y="185"/>
                  <a:pt x="27768" y="405"/>
                  <a:pt x="27697" y="590"/>
                </a:cubicBezTo>
                <a:cubicBezTo>
                  <a:pt x="27512" y="405"/>
                  <a:pt x="27328" y="185"/>
                  <a:pt x="27143" y="0"/>
                </a:cubicBezTo>
                <a:lnTo>
                  <a:pt x="27072" y="0"/>
                </a:lnTo>
                <a:cubicBezTo>
                  <a:pt x="27292" y="220"/>
                  <a:pt x="27477" y="440"/>
                  <a:pt x="27697" y="661"/>
                </a:cubicBezTo>
                <a:cubicBezTo>
                  <a:pt x="27548" y="1321"/>
                  <a:pt x="27407" y="1946"/>
                  <a:pt x="27257" y="2606"/>
                </a:cubicBezTo>
                <a:cubicBezTo>
                  <a:pt x="26967" y="2386"/>
                  <a:pt x="26667" y="2131"/>
                  <a:pt x="26412" y="1911"/>
                </a:cubicBezTo>
                <a:cubicBezTo>
                  <a:pt x="26262" y="1761"/>
                  <a:pt x="26086" y="1655"/>
                  <a:pt x="25937" y="1506"/>
                </a:cubicBezTo>
                <a:cubicBezTo>
                  <a:pt x="26042" y="995"/>
                  <a:pt x="26192" y="520"/>
                  <a:pt x="26306" y="0"/>
                </a:cubicBezTo>
                <a:lnTo>
                  <a:pt x="26262" y="0"/>
                </a:lnTo>
                <a:cubicBezTo>
                  <a:pt x="26121" y="476"/>
                  <a:pt x="26007" y="995"/>
                  <a:pt x="25901" y="1470"/>
                </a:cubicBezTo>
                <a:cubicBezTo>
                  <a:pt x="25532" y="1180"/>
                  <a:pt x="25127" y="845"/>
                  <a:pt x="24766" y="520"/>
                </a:cubicBezTo>
                <a:cubicBezTo>
                  <a:pt x="24836" y="335"/>
                  <a:pt x="24907" y="185"/>
                  <a:pt x="24942" y="0"/>
                </a:cubicBezTo>
                <a:lnTo>
                  <a:pt x="24871" y="0"/>
                </a:lnTo>
                <a:cubicBezTo>
                  <a:pt x="24836" y="150"/>
                  <a:pt x="24801" y="335"/>
                  <a:pt x="24722" y="476"/>
                </a:cubicBezTo>
                <a:cubicBezTo>
                  <a:pt x="24546" y="335"/>
                  <a:pt x="24361" y="150"/>
                  <a:pt x="24176" y="0"/>
                </a:cubicBezTo>
                <a:lnTo>
                  <a:pt x="24105" y="0"/>
                </a:lnTo>
                <a:cubicBezTo>
                  <a:pt x="24281" y="185"/>
                  <a:pt x="24502" y="370"/>
                  <a:pt x="24722" y="555"/>
                </a:cubicBezTo>
                <a:cubicBezTo>
                  <a:pt x="24502" y="1180"/>
                  <a:pt x="24281" y="1840"/>
                  <a:pt x="24105" y="2457"/>
                </a:cubicBezTo>
                <a:cubicBezTo>
                  <a:pt x="23665" y="2131"/>
                  <a:pt x="23260" y="1796"/>
                  <a:pt x="22820" y="1470"/>
                </a:cubicBezTo>
                <a:cubicBezTo>
                  <a:pt x="22961" y="995"/>
                  <a:pt x="23146" y="476"/>
                  <a:pt x="23331" y="0"/>
                </a:cubicBezTo>
                <a:lnTo>
                  <a:pt x="23260" y="0"/>
                </a:lnTo>
                <a:cubicBezTo>
                  <a:pt x="23075" y="476"/>
                  <a:pt x="22926" y="960"/>
                  <a:pt x="22785" y="1435"/>
                </a:cubicBezTo>
                <a:cubicBezTo>
                  <a:pt x="22345" y="1065"/>
                  <a:pt x="21940" y="740"/>
                  <a:pt x="21499" y="370"/>
                </a:cubicBezTo>
                <a:cubicBezTo>
                  <a:pt x="21570" y="220"/>
                  <a:pt x="21605" y="115"/>
                  <a:pt x="21640" y="0"/>
                </a:cubicBezTo>
                <a:lnTo>
                  <a:pt x="21570" y="0"/>
                </a:lnTo>
                <a:cubicBezTo>
                  <a:pt x="21535" y="115"/>
                  <a:pt x="21499" y="220"/>
                  <a:pt x="21464" y="335"/>
                </a:cubicBezTo>
                <a:lnTo>
                  <a:pt x="21130" y="0"/>
                </a:lnTo>
                <a:lnTo>
                  <a:pt x="21024" y="0"/>
                </a:lnTo>
                <a:cubicBezTo>
                  <a:pt x="21165" y="115"/>
                  <a:pt x="21314" y="256"/>
                  <a:pt x="21464" y="370"/>
                </a:cubicBezTo>
                <a:cubicBezTo>
                  <a:pt x="21200" y="1136"/>
                  <a:pt x="20980" y="1946"/>
                  <a:pt x="20804" y="2756"/>
                </a:cubicBezTo>
                <a:cubicBezTo>
                  <a:pt x="20364" y="2386"/>
                  <a:pt x="19959" y="1981"/>
                  <a:pt x="19554" y="1576"/>
                </a:cubicBezTo>
                <a:cubicBezTo>
                  <a:pt x="19659" y="1065"/>
                  <a:pt x="19809" y="520"/>
                  <a:pt x="19994" y="0"/>
                </a:cubicBezTo>
                <a:lnTo>
                  <a:pt x="19923" y="0"/>
                </a:lnTo>
                <a:cubicBezTo>
                  <a:pt x="19774" y="520"/>
                  <a:pt x="19624" y="1030"/>
                  <a:pt x="19483" y="1541"/>
                </a:cubicBezTo>
                <a:cubicBezTo>
                  <a:pt x="19404" y="1470"/>
                  <a:pt x="19334" y="1400"/>
                  <a:pt x="19263" y="1321"/>
                </a:cubicBezTo>
                <a:cubicBezTo>
                  <a:pt x="19078" y="1101"/>
                  <a:pt x="18893" y="881"/>
                  <a:pt x="18709" y="661"/>
                </a:cubicBezTo>
                <a:cubicBezTo>
                  <a:pt x="18744" y="440"/>
                  <a:pt x="18823" y="220"/>
                  <a:pt x="18858" y="0"/>
                </a:cubicBezTo>
                <a:lnTo>
                  <a:pt x="18823" y="0"/>
                </a:lnTo>
                <a:cubicBezTo>
                  <a:pt x="18744" y="185"/>
                  <a:pt x="18709" y="405"/>
                  <a:pt x="18638" y="625"/>
                </a:cubicBezTo>
                <a:cubicBezTo>
                  <a:pt x="18488" y="405"/>
                  <a:pt x="18304" y="220"/>
                  <a:pt x="18163" y="0"/>
                </a:cubicBezTo>
                <a:lnTo>
                  <a:pt x="18083" y="0"/>
                </a:lnTo>
                <a:cubicBezTo>
                  <a:pt x="18268" y="220"/>
                  <a:pt x="18453" y="476"/>
                  <a:pt x="18638" y="696"/>
                </a:cubicBezTo>
                <a:cubicBezTo>
                  <a:pt x="18418" y="1541"/>
                  <a:pt x="18268" y="2421"/>
                  <a:pt x="18119" y="3337"/>
                </a:cubicBezTo>
                <a:cubicBezTo>
                  <a:pt x="18083" y="3266"/>
                  <a:pt x="18013" y="3231"/>
                  <a:pt x="17978" y="3196"/>
                </a:cubicBezTo>
                <a:cubicBezTo>
                  <a:pt x="17828" y="3011"/>
                  <a:pt x="17678" y="2861"/>
                  <a:pt x="17573" y="2721"/>
                </a:cubicBezTo>
                <a:cubicBezTo>
                  <a:pt x="17678" y="1761"/>
                  <a:pt x="17863" y="881"/>
                  <a:pt x="18048" y="0"/>
                </a:cubicBezTo>
                <a:lnTo>
                  <a:pt x="17978" y="0"/>
                </a:lnTo>
                <a:cubicBezTo>
                  <a:pt x="17793" y="845"/>
                  <a:pt x="17643" y="1726"/>
                  <a:pt x="17502" y="2641"/>
                </a:cubicBezTo>
                <a:cubicBezTo>
                  <a:pt x="17317" y="2386"/>
                  <a:pt x="17097" y="2131"/>
                  <a:pt x="16913" y="1911"/>
                </a:cubicBezTo>
                <a:cubicBezTo>
                  <a:pt x="16983" y="1250"/>
                  <a:pt x="17097" y="625"/>
                  <a:pt x="17203" y="0"/>
                </a:cubicBezTo>
                <a:lnTo>
                  <a:pt x="17168" y="0"/>
                </a:lnTo>
                <a:cubicBezTo>
                  <a:pt x="17062" y="590"/>
                  <a:pt x="16948" y="1215"/>
                  <a:pt x="16877" y="1840"/>
                </a:cubicBezTo>
                <a:cubicBezTo>
                  <a:pt x="16657" y="1576"/>
                  <a:pt x="16472" y="1286"/>
                  <a:pt x="16287" y="1030"/>
                </a:cubicBezTo>
                <a:cubicBezTo>
                  <a:pt x="16323" y="696"/>
                  <a:pt x="16358" y="335"/>
                  <a:pt x="16437" y="0"/>
                </a:cubicBezTo>
                <a:lnTo>
                  <a:pt x="16358" y="0"/>
                </a:lnTo>
                <a:cubicBezTo>
                  <a:pt x="16323" y="335"/>
                  <a:pt x="16252" y="625"/>
                  <a:pt x="16217" y="960"/>
                </a:cubicBezTo>
                <a:cubicBezTo>
                  <a:pt x="16067" y="740"/>
                  <a:pt x="15918" y="520"/>
                  <a:pt x="15742" y="300"/>
                </a:cubicBezTo>
                <a:cubicBezTo>
                  <a:pt x="15742" y="256"/>
                  <a:pt x="15698" y="220"/>
                  <a:pt x="15662" y="185"/>
                </a:cubicBezTo>
                <a:cubicBezTo>
                  <a:pt x="15698" y="115"/>
                  <a:pt x="15698" y="79"/>
                  <a:pt x="15698" y="0"/>
                </a:cubicBezTo>
                <a:lnTo>
                  <a:pt x="15627" y="0"/>
                </a:lnTo>
                <a:lnTo>
                  <a:pt x="15627" y="115"/>
                </a:lnTo>
                <a:cubicBezTo>
                  <a:pt x="15592" y="79"/>
                  <a:pt x="15557" y="35"/>
                  <a:pt x="15557" y="0"/>
                </a:cubicBezTo>
                <a:lnTo>
                  <a:pt x="15477" y="0"/>
                </a:lnTo>
                <a:cubicBezTo>
                  <a:pt x="15521" y="79"/>
                  <a:pt x="15557" y="150"/>
                  <a:pt x="15627" y="220"/>
                </a:cubicBezTo>
                <a:cubicBezTo>
                  <a:pt x="15477" y="1250"/>
                  <a:pt x="15372" y="2316"/>
                  <a:pt x="15301" y="3451"/>
                </a:cubicBezTo>
                <a:cubicBezTo>
                  <a:pt x="15222" y="3337"/>
                  <a:pt x="15152" y="3231"/>
                  <a:pt x="15117" y="3161"/>
                </a:cubicBezTo>
                <a:cubicBezTo>
                  <a:pt x="15002" y="3046"/>
                  <a:pt x="14932" y="2941"/>
                  <a:pt x="14861" y="2826"/>
                </a:cubicBezTo>
                <a:cubicBezTo>
                  <a:pt x="14932" y="1840"/>
                  <a:pt x="15002" y="916"/>
                  <a:pt x="15117" y="0"/>
                </a:cubicBezTo>
                <a:lnTo>
                  <a:pt x="15037" y="0"/>
                </a:lnTo>
                <a:cubicBezTo>
                  <a:pt x="14967" y="881"/>
                  <a:pt x="14861" y="1796"/>
                  <a:pt x="14817" y="2721"/>
                </a:cubicBezTo>
                <a:cubicBezTo>
                  <a:pt x="14676" y="2536"/>
                  <a:pt x="14527" y="2351"/>
                  <a:pt x="14377" y="2131"/>
                </a:cubicBezTo>
                <a:cubicBezTo>
                  <a:pt x="14421" y="1400"/>
                  <a:pt x="14491" y="696"/>
                  <a:pt x="14562" y="0"/>
                </a:cubicBezTo>
                <a:lnTo>
                  <a:pt x="14491" y="0"/>
                </a:lnTo>
                <a:cubicBezTo>
                  <a:pt x="14421" y="661"/>
                  <a:pt x="14377" y="1356"/>
                  <a:pt x="14342" y="2060"/>
                </a:cubicBezTo>
                <a:cubicBezTo>
                  <a:pt x="14122" y="1796"/>
                  <a:pt x="13902" y="1506"/>
                  <a:pt x="13681" y="1250"/>
                </a:cubicBezTo>
                <a:cubicBezTo>
                  <a:pt x="13717" y="810"/>
                  <a:pt x="13761" y="405"/>
                  <a:pt x="13796" y="0"/>
                </a:cubicBezTo>
                <a:lnTo>
                  <a:pt x="13717" y="0"/>
                </a:lnTo>
                <a:cubicBezTo>
                  <a:pt x="13681" y="370"/>
                  <a:pt x="13646" y="775"/>
                  <a:pt x="13646" y="1180"/>
                </a:cubicBezTo>
                <a:cubicBezTo>
                  <a:pt x="13497" y="995"/>
                  <a:pt x="13391" y="845"/>
                  <a:pt x="13241" y="661"/>
                </a:cubicBezTo>
                <a:cubicBezTo>
                  <a:pt x="13241" y="440"/>
                  <a:pt x="13276" y="220"/>
                  <a:pt x="13276" y="0"/>
                </a:cubicBezTo>
                <a:lnTo>
                  <a:pt x="13206" y="0"/>
                </a:lnTo>
                <a:cubicBezTo>
                  <a:pt x="13206" y="185"/>
                  <a:pt x="13206" y="405"/>
                  <a:pt x="13171" y="625"/>
                </a:cubicBezTo>
                <a:cubicBezTo>
                  <a:pt x="13100" y="476"/>
                  <a:pt x="12986" y="370"/>
                  <a:pt x="12880" y="256"/>
                </a:cubicBezTo>
                <a:cubicBezTo>
                  <a:pt x="12880" y="150"/>
                  <a:pt x="12916" y="79"/>
                  <a:pt x="12916" y="0"/>
                </a:cubicBezTo>
                <a:lnTo>
                  <a:pt x="12836" y="0"/>
                </a:lnTo>
                <a:lnTo>
                  <a:pt x="12836" y="185"/>
                </a:lnTo>
                <a:cubicBezTo>
                  <a:pt x="12766" y="115"/>
                  <a:pt x="12731" y="79"/>
                  <a:pt x="12660" y="0"/>
                </a:cubicBezTo>
                <a:lnTo>
                  <a:pt x="12581" y="0"/>
                </a:lnTo>
                <a:cubicBezTo>
                  <a:pt x="12660" y="79"/>
                  <a:pt x="12766" y="185"/>
                  <a:pt x="12836" y="256"/>
                </a:cubicBezTo>
                <a:cubicBezTo>
                  <a:pt x="12766" y="1321"/>
                  <a:pt x="12731" y="2386"/>
                  <a:pt x="12695" y="3522"/>
                </a:cubicBezTo>
                <a:cubicBezTo>
                  <a:pt x="12546" y="3337"/>
                  <a:pt x="12396" y="3161"/>
                  <a:pt x="12255" y="2976"/>
                </a:cubicBezTo>
                <a:cubicBezTo>
                  <a:pt x="12290" y="1946"/>
                  <a:pt x="12326" y="960"/>
                  <a:pt x="12361" y="0"/>
                </a:cubicBezTo>
                <a:lnTo>
                  <a:pt x="12290" y="0"/>
                </a:lnTo>
                <a:cubicBezTo>
                  <a:pt x="12255" y="960"/>
                  <a:pt x="12220" y="1911"/>
                  <a:pt x="12176" y="2941"/>
                </a:cubicBezTo>
                <a:cubicBezTo>
                  <a:pt x="12176" y="2897"/>
                  <a:pt x="12141" y="2897"/>
                  <a:pt x="12141" y="2861"/>
                </a:cubicBezTo>
                <a:cubicBezTo>
                  <a:pt x="11956" y="2641"/>
                  <a:pt x="11780" y="2457"/>
                  <a:pt x="11560" y="2280"/>
                </a:cubicBezTo>
                <a:cubicBezTo>
                  <a:pt x="11595" y="1506"/>
                  <a:pt x="11595" y="740"/>
                  <a:pt x="11630" y="0"/>
                </a:cubicBezTo>
                <a:lnTo>
                  <a:pt x="11595" y="0"/>
                </a:lnTo>
                <a:cubicBezTo>
                  <a:pt x="11560" y="740"/>
                  <a:pt x="11516" y="1470"/>
                  <a:pt x="11516" y="2201"/>
                </a:cubicBezTo>
                <a:cubicBezTo>
                  <a:pt x="11340" y="2016"/>
                  <a:pt x="11155" y="1875"/>
                  <a:pt x="10935" y="1691"/>
                </a:cubicBezTo>
                <a:cubicBezTo>
                  <a:pt x="10970" y="1136"/>
                  <a:pt x="10970" y="555"/>
                  <a:pt x="11005" y="0"/>
                </a:cubicBezTo>
                <a:lnTo>
                  <a:pt x="10935" y="0"/>
                </a:lnTo>
                <a:cubicBezTo>
                  <a:pt x="10935" y="555"/>
                  <a:pt x="10899" y="1101"/>
                  <a:pt x="10899" y="1655"/>
                </a:cubicBezTo>
                <a:cubicBezTo>
                  <a:pt x="10679" y="1470"/>
                  <a:pt x="10494" y="1286"/>
                  <a:pt x="10274" y="1101"/>
                </a:cubicBezTo>
                <a:cubicBezTo>
                  <a:pt x="10274" y="740"/>
                  <a:pt x="10310" y="370"/>
                  <a:pt x="10310" y="0"/>
                </a:cubicBezTo>
                <a:lnTo>
                  <a:pt x="10239" y="0"/>
                </a:lnTo>
                <a:cubicBezTo>
                  <a:pt x="10239" y="370"/>
                  <a:pt x="10239" y="696"/>
                  <a:pt x="10195" y="1065"/>
                </a:cubicBezTo>
                <a:cubicBezTo>
                  <a:pt x="10089" y="960"/>
                  <a:pt x="9940" y="845"/>
                  <a:pt x="9799" y="740"/>
                </a:cubicBezTo>
                <a:cubicBezTo>
                  <a:pt x="9755" y="696"/>
                  <a:pt x="9720" y="625"/>
                  <a:pt x="9649" y="590"/>
                </a:cubicBezTo>
                <a:cubicBezTo>
                  <a:pt x="9649" y="405"/>
                  <a:pt x="9649" y="185"/>
                  <a:pt x="9684" y="0"/>
                </a:cubicBezTo>
                <a:lnTo>
                  <a:pt x="9614" y="0"/>
                </a:lnTo>
                <a:lnTo>
                  <a:pt x="9614" y="555"/>
                </a:lnTo>
                <a:cubicBezTo>
                  <a:pt x="9394" y="370"/>
                  <a:pt x="9209" y="220"/>
                  <a:pt x="8989" y="35"/>
                </a:cubicBezTo>
                <a:lnTo>
                  <a:pt x="8989" y="0"/>
                </a:lnTo>
                <a:lnTo>
                  <a:pt x="8839" y="0"/>
                </a:lnTo>
                <a:cubicBezTo>
                  <a:pt x="8875" y="35"/>
                  <a:pt x="8919" y="35"/>
                  <a:pt x="8954" y="79"/>
                </a:cubicBezTo>
                <a:cubicBezTo>
                  <a:pt x="8919" y="1356"/>
                  <a:pt x="8875" y="2606"/>
                  <a:pt x="8875" y="3892"/>
                </a:cubicBezTo>
                <a:cubicBezTo>
                  <a:pt x="8654" y="3742"/>
                  <a:pt x="8478" y="3557"/>
                  <a:pt x="8258" y="3381"/>
                </a:cubicBezTo>
                <a:cubicBezTo>
                  <a:pt x="8258" y="2236"/>
                  <a:pt x="8293" y="1136"/>
                  <a:pt x="8329" y="0"/>
                </a:cubicBezTo>
                <a:lnTo>
                  <a:pt x="8258" y="0"/>
                </a:lnTo>
                <a:cubicBezTo>
                  <a:pt x="8214" y="1101"/>
                  <a:pt x="8214" y="2236"/>
                  <a:pt x="8179" y="3337"/>
                </a:cubicBezTo>
                <a:cubicBezTo>
                  <a:pt x="8109" y="3266"/>
                  <a:pt x="7994" y="3196"/>
                  <a:pt x="7924" y="3082"/>
                </a:cubicBezTo>
                <a:cubicBezTo>
                  <a:pt x="7818" y="3011"/>
                  <a:pt x="7704" y="2897"/>
                  <a:pt x="7598" y="2791"/>
                </a:cubicBezTo>
                <a:cubicBezTo>
                  <a:pt x="7598" y="1875"/>
                  <a:pt x="7633" y="916"/>
                  <a:pt x="7633" y="0"/>
                </a:cubicBezTo>
                <a:lnTo>
                  <a:pt x="7598" y="0"/>
                </a:lnTo>
                <a:cubicBezTo>
                  <a:pt x="7554" y="916"/>
                  <a:pt x="7519" y="1840"/>
                  <a:pt x="7519" y="2756"/>
                </a:cubicBezTo>
                <a:cubicBezTo>
                  <a:pt x="7334" y="2536"/>
                  <a:pt x="7114" y="2351"/>
                  <a:pt x="6938" y="2166"/>
                </a:cubicBezTo>
                <a:cubicBezTo>
                  <a:pt x="6938" y="1435"/>
                  <a:pt x="6973" y="740"/>
                  <a:pt x="6973" y="0"/>
                </a:cubicBezTo>
                <a:lnTo>
                  <a:pt x="6894" y="0"/>
                </a:lnTo>
                <a:cubicBezTo>
                  <a:pt x="6894" y="696"/>
                  <a:pt x="6894" y="1400"/>
                  <a:pt x="6858" y="2096"/>
                </a:cubicBezTo>
                <a:cubicBezTo>
                  <a:pt x="6718" y="1946"/>
                  <a:pt x="6533" y="1761"/>
                  <a:pt x="6383" y="1620"/>
                </a:cubicBezTo>
                <a:cubicBezTo>
                  <a:pt x="6383" y="1065"/>
                  <a:pt x="6383" y="555"/>
                  <a:pt x="6418" y="0"/>
                </a:cubicBezTo>
                <a:lnTo>
                  <a:pt x="6348" y="0"/>
                </a:lnTo>
                <a:cubicBezTo>
                  <a:pt x="6348" y="520"/>
                  <a:pt x="6313" y="1030"/>
                  <a:pt x="6313" y="1541"/>
                </a:cubicBezTo>
                <a:cubicBezTo>
                  <a:pt x="6163" y="1400"/>
                  <a:pt x="6013" y="1250"/>
                  <a:pt x="5837" y="1065"/>
                </a:cubicBezTo>
                <a:cubicBezTo>
                  <a:pt x="5793" y="1030"/>
                  <a:pt x="5793" y="995"/>
                  <a:pt x="5758" y="960"/>
                </a:cubicBezTo>
                <a:lnTo>
                  <a:pt x="5758" y="0"/>
                </a:lnTo>
                <a:lnTo>
                  <a:pt x="5723" y="0"/>
                </a:lnTo>
                <a:cubicBezTo>
                  <a:pt x="5687" y="300"/>
                  <a:pt x="5687" y="625"/>
                  <a:pt x="5687" y="916"/>
                </a:cubicBezTo>
                <a:cubicBezTo>
                  <a:pt x="5397" y="625"/>
                  <a:pt x="5133" y="335"/>
                  <a:pt x="4842" y="79"/>
                </a:cubicBezTo>
                <a:lnTo>
                  <a:pt x="4842" y="0"/>
                </a:lnTo>
                <a:lnTo>
                  <a:pt x="4693" y="0"/>
                </a:lnTo>
                <a:lnTo>
                  <a:pt x="4772" y="79"/>
                </a:lnTo>
                <a:cubicBezTo>
                  <a:pt x="4737" y="1470"/>
                  <a:pt x="4737" y="2897"/>
                  <a:pt x="4693" y="4297"/>
                </a:cubicBezTo>
                <a:cubicBezTo>
                  <a:pt x="4517" y="4112"/>
                  <a:pt x="4296" y="3927"/>
                  <a:pt x="4112" y="3742"/>
                </a:cubicBezTo>
                <a:cubicBezTo>
                  <a:pt x="4112" y="2501"/>
                  <a:pt x="4112" y="1250"/>
                  <a:pt x="4147" y="0"/>
                </a:cubicBezTo>
                <a:lnTo>
                  <a:pt x="4112" y="0"/>
                </a:lnTo>
                <a:cubicBezTo>
                  <a:pt x="4076" y="1215"/>
                  <a:pt x="4076" y="2457"/>
                  <a:pt x="4032" y="3707"/>
                </a:cubicBezTo>
                <a:cubicBezTo>
                  <a:pt x="3856" y="3522"/>
                  <a:pt x="3636" y="3337"/>
                  <a:pt x="3416" y="3196"/>
                </a:cubicBezTo>
                <a:cubicBezTo>
                  <a:pt x="3416" y="2131"/>
                  <a:pt x="3451" y="1065"/>
                  <a:pt x="3451" y="0"/>
                </a:cubicBezTo>
                <a:lnTo>
                  <a:pt x="3416" y="0"/>
                </a:lnTo>
                <a:cubicBezTo>
                  <a:pt x="3372" y="1030"/>
                  <a:pt x="3372" y="2096"/>
                  <a:pt x="3372" y="3117"/>
                </a:cubicBezTo>
                <a:lnTo>
                  <a:pt x="2712" y="2677"/>
                </a:lnTo>
                <a:cubicBezTo>
                  <a:pt x="2756" y="1761"/>
                  <a:pt x="2756" y="881"/>
                  <a:pt x="2756" y="0"/>
                </a:cubicBezTo>
                <a:lnTo>
                  <a:pt x="2712" y="0"/>
                </a:lnTo>
                <a:cubicBezTo>
                  <a:pt x="2677" y="881"/>
                  <a:pt x="2677" y="1761"/>
                  <a:pt x="2677" y="2641"/>
                </a:cubicBezTo>
                <a:cubicBezTo>
                  <a:pt x="2456" y="2501"/>
                  <a:pt x="2272" y="2351"/>
                  <a:pt x="2051" y="2236"/>
                </a:cubicBezTo>
                <a:cubicBezTo>
                  <a:pt x="2051" y="1470"/>
                  <a:pt x="2095" y="740"/>
                  <a:pt x="2095" y="0"/>
                </a:cubicBezTo>
                <a:lnTo>
                  <a:pt x="2016" y="0"/>
                </a:lnTo>
                <a:lnTo>
                  <a:pt x="2016" y="2201"/>
                </a:lnTo>
                <a:cubicBezTo>
                  <a:pt x="1796" y="2060"/>
                  <a:pt x="1576" y="1946"/>
                  <a:pt x="1356" y="1840"/>
                </a:cubicBezTo>
                <a:lnTo>
                  <a:pt x="1356" y="0"/>
                </a:lnTo>
                <a:lnTo>
                  <a:pt x="1321" y="0"/>
                </a:lnTo>
                <a:cubicBezTo>
                  <a:pt x="1321" y="590"/>
                  <a:pt x="1321" y="1215"/>
                  <a:pt x="1285" y="1796"/>
                </a:cubicBezTo>
                <a:cubicBezTo>
                  <a:pt x="1101" y="1691"/>
                  <a:pt x="881" y="1620"/>
                  <a:pt x="660" y="1541"/>
                </a:cubicBezTo>
                <a:cubicBezTo>
                  <a:pt x="696" y="1030"/>
                  <a:pt x="696" y="520"/>
                  <a:pt x="696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/>
          <p:nvPr/>
        </p:nvSpPr>
        <p:spPr>
          <a:xfrm rot="10800000">
            <a:off x="525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/>
          <p:nvPr/>
        </p:nvSpPr>
        <p:spPr>
          <a:xfrm>
            <a:off x="525" y="0"/>
            <a:ext cx="4230531" cy="5163258"/>
          </a:xfrm>
          <a:custGeom>
            <a:avLst/>
            <a:gdLst/>
            <a:ahLst/>
            <a:cxnLst/>
            <a:rect l="l" t="t" r="r" b="b"/>
            <a:pathLst>
              <a:path w="49593" h="73373" extrusionOk="0">
                <a:moveTo>
                  <a:pt x="41889" y="740"/>
                </a:moveTo>
                <a:cubicBezTo>
                  <a:pt x="42374" y="960"/>
                  <a:pt x="42884" y="1180"/>
                  <a:pt x="43360" y="1356"/>
                </a:cubicBezTo>
                <a:cubicBezTo>
                  <a:pt x="43474" y="1796"/>
                  <a:pt x="43580" y="2280"/>
                  <a:pt x="43650" y="2721"/>
                </a:cubicBezTo>
                <a:cubicBezTo>
                  <a:pt x="43650" y="2897"/>
                  <a:pt x="43694" y="3082"/>
                  <a:pt x="43729" y="3266"/>
                </a:cubicBezTo>
                <a:cubicBezTo>
                  <a:pt x="43210" y="3046"/>
                  <a:pt x="42735" y="2861"/>
                  <a:pt x="42259" y="2641"/>
                </a:cubicBezTo>
                <a:cubicBezTo>
                  <a:pt x="42224" y="2421"/>
                  <a:pt x="42224" y="2236"/>
                  <a:pt x="42189" y="2060"/>
                </a:cubicBezTo>
                <a:cubicBezTo>
                  <a:pt x="42109" y="1620"/>
                  <a:pt x="42004" y="1180"/>
                  <a:pt x="41889" y="740"/>
                </a:cubicBezTo>
                <a:close/>
                <a:moveTo>
                  <a:pt x="31219" y="440"/>
                </a:moveTo>
                <a:cubicBezTo>
                  <a:pt x="31474" y="845"/>
                  <a:pt x="31730" y="1215"/>
                  <a:pt x="32029" y="1620"/>
                </a:cubicBezTo>
                <a:cubicBezTo>
                  <a:pt x="31985" y="2201"/>
                  <a:pt x="31950" y="2791"/>
                  <a:pt x="31950" y="3381"/>
                </a:cubicBezTo>
                <a:cubicBezTo>
                  <a:pt x="31624" y="3011"/>
                  <a:pt x="31325" y="2606"/>
                  <a:pt x="31034" y="2201"/>
                </a:cubicBezTo>
                <a:cubicBezTo>
                  <a:pt x="31069" y="1620"/>
                  <a:pt x="31149" y="1030"/>
                  <a:pt x="31219" y="440"/>
                </a:cubicBezTo>
                <a:close/>
                <a:moveTo>
                  <a:pt x="24766" y="590"/>
                </a:moveTo>
                <a:cubicBezTo>
                  <a:pt x="25127" y="916"/>
                  <a:pt x="25496" y="1215"/>
                  <a:pt x="25866" y="1541"/>
                </a:cubicBezTo>
                <a:cubicBezTo>
                  <a:pt x="25716" y="2166"/>
                  <a:pt x="25567" y="2826"/>
                  <a:pt x="25426" y="3451"/>
                </a:cubicBezTo>
                <a:cubicBezTo>
                  <a:pt x="24986" y="3161"/>
                  <a:pt x="24581" y="2826"/>
                  <a:pt x="24141" y="2501"/>
                </a:cubicBezTo>
                <a:cubicBezTo>
                  <a:pt x="24325" y="1875"/>
                  <a:pt x="24546" y="1215"/>
                  <a:pt x="24766" y="590"/>
                </a:cubicBezTo>
                <a:close/>
                <a:moveTo>
                  <a:pt x="34186" y="555"/>
                </a:moveTo>
                <a:cubicBezTo>
                  <a:pt x="34485" y="960"/>
                  <a:pt x="34741" y="1400"/>
                  <a:pt x="35031" y="1796"/>
                </a:cubicBezTo>
                <a:cubicBezTo>
                  <a:pt x="34996" y="2060"/>
                  <a:pt x="34961" y="2351"/>
                  <a:pt x="34925" y="2606"/>
                </a:cubicBezTo>
                <a:cubicBezTo>
                  <a:pt x="34890" y="2897"/>
                  <a:pt x="34811" y="3231"/>
                  <a:pt x="34776" y="3522"/>
                </a:cubicBezTo>
                <a:cubicBezTo>
                  <a:pt x="34520" y="3161"/>
                  <a:pt x="34230" y="2756"/>
                  <a:pt x="33966" y="2386"/>
                </a:cubicBezTo>
                <a:cubicBezTo>
                  <a:pt x="34010" y="2096"/>
                  <a:pt x="34045" y="1840"/>
                  <a:pt x="34080" y="1576"/>
                </a:cubicBezTo>
                <a:cubicBezTo>
                  <a:pt x="34115" y="1250"/>
                  <a:pt x="34151" y="881"/>
                  <a:pt x="34186" y="555"/>
                </a:cubicBezTo>
                <a:close/>
                <a:moveTo>
                  <a:pt x="37417" y="256"/>
                </a:moveTo>
                <a:cubicBezTo>
                  <a:pt x="37751" y="696"/>
                  <a:pt x="38077" y="1136"/>
                  <a:pt x="38447" y="1541"/>
                </a:cubicBezTo>
                <a:cubicBezTo>
                  <a:pt x="38482" y="2236"/>
                  <a:pt x="38447" y="2897"/>
                  <a:pt x="38333" y="3557"/>
                </a:cubicBezTo>
                <a:cubicBezTo>
                  <a:pt x="38007" y="3161"/>
                  <a:pt x="37637" y="2721"/>
                  <a:pt x="37311" y="2280"/>
                </a:cubicBezTo>
                <a:cubicBezTo>
                  <a:pt x="37382" y="1576"/>
                  <a:pt x="37417" y="916"/>
                  <a:pt x="37417" y="256"/>
                </a:cubicBezTo>
                <a:close/>
                <a:moveTo>
                  <a:pt x="27733" y="696"/>
                </a:moveTo>
                <a:cubicBezTo>
                  <a:pt x="27988" y="960"/>
                  <a:pt x="28243" y="1215"/>
                  <a:pt x="28463" y="1470"/>
                </a:cubicBezTo>
                <a:lnTo>
                  <a:pt x="28798" y="1796"/>
                </a:lnTo>
                <a:lnTo>
                  <a:pt x="28463" y="3671"/>
                </a:lnTo>
                <a:cubicBezTo>
                  <a:pt x="28067" y="3302"/>
                  <a:pt x="27697" y="2976"/>
                  <a:pt x="27292" y="2641"/>
                </a:cubicBezTo>
                <a:cubicBezTo>
                  <a:pt x="27442" y="1981"/>
                  <a:pt x="27583" y="1356"/>
                  <a:pt x="27733" y="696"/>
                </a:cubicBezTo>
                <a:close/>
                <a:moveTo>
                  <a:pt x="21499" y="405"/>
                </a:moveTo>
                <a:cubicBezTo>
                  <a:pt x="21904" y="775"/>
                  <a:pt x="22345" y="1136"/>
                  <a:pt x="22741" y="1506"/>
                </a:cubicBezTo>
                <a:cubicBezTo>
                  <a:pt x="22600" y="1981"/>
                  <a:pt x="22450" y="2501"/>
                  <a:pt x="22301" y="2976"/>
                </a:cubicBezTo>
                <a:cubicBezTo>
                  <a:pt x="22230" y="3231"/>
                  <a:pt x="22195" y="3487"/>
                  <a:pt x="22124" y="3742"/>
                </a:cubicBezTo>
                <a:cubicBezTo>
                  <a:pt x="21684" y="3451"/>
                  <a:pt x="21279" y="3117"/>
                  <a:pt x="20839" y="2791"/>
                </a:cubicBezTo>
                <a:cubicBezTo>
                  <a:pt x="21059" y="1981"/>
                  <a:pt x="21244" y="1180"/>
                  <a:pt x="21499" y="405"/>
                </a:cubicBezTo>
                <a:close/>
                <a:moveTo>
                  <a:pt x="39547" y="845"/>
                </a:moveTo>
                <a:cubicBezTo>
                  <a:pt x="39908" y="1215"/>
                  <a:pt x="40313" y="1541"/>
                  <a:pt x="40718" y="1840"/>
                </a:cubicBezTo>
                <a:cubicBezTo>
                  <a:pt x="40833" y="2457"/>
                  <a:pt x="40868" y="3117"/>
                  <a:pt x="40868" y="3742"/>
                </a:cubicBezTo>
                <a:cubicBezTo>
                  <a:pt x="40463" y="3487"/>
                  <a:pt x="40058" y="3161"/>
                  <a:pt x="39688" y="2826"/>
                </a:cubicBezTo>
                <a:cubicBezTo>
                  <a:pt x="39688" y="2166"/>
                  <a:pt x="39618" y="1506"/>
                  <a:pt x="39547" y="845"/>
                </a:cubicBezTo>
                <a:close/>
                <a:moveTo>
                  <a:pt x="43430" y="1356"/>
                </a:moveTo>
                <a:lnTo>
                  <a:pt x="43430" y="1356"/>
                </a:lnTo>
                <a:cubicBezTo>
                  <a:pt x="43914" y="1541"/>
                  <a:pt x="44390" y="1726"/>
                  <a:pt x="44865" y="1875"/>
                </a:cubicBezTo>
                <a:lnTo>
                  <a:pt x="44936" y="1911"/>
                </a:lnTo>
                <a:cubicBezTo>
                  <a:pt x="45085" y="2536"/>
                  <a:pt x="45191" y="3196"/>
                  <a:pt x="45235" y="3821"/>
                </a:cubicBezTo>
                <a:cubicBezTo>
                  <a:pt x="44751" y="3636"/>
                  <a:pt x="44275" y="3451"/>
                  <a:pt x="43765" y="3266"/>
                </a:cubicBezTo>
                <a:cubicBezTo>
                  <a:pt x="43765" y="3082"/>
                  <a:pt x="43729" y="2897"/>
                  <a:pt x="43694" y="2721"/>
                </a:cubicBezTo>
                <a:cubicBezTo>
                  <a:pt x="43615" y="2280"/>
                  <a:pt x="43544" y="1840"/>
                  <a:pt x="43430" y="1356"/>
                </a:cubicBezTo>
                <a:close/>
                <a:moveTo>
                  <a:pt x="29969" y="1030"/>
                </a:moveTo>
                <a:lnTo>
                  <a:pt x="30964" y="2236"/>
                </a:lnTo>
                <a:cubicBezTo>
                  <a:pt x="30928" y="2677"/>
                  <a:pt x="30884" y="3117"/>
                  <a:pt x="30884" y="3557"/>
                </a:cubicBezTo>
                <a:lnTo>
                  <a:pt x="30884" y="3892"/>
                </a:lnTo>
                <a:cubicBezTo>
                  <a:pt x="30523" y="3522"/>
                  <a:pt x="30189" y="3161"/>
                  <a:pt x="29828" y="2791"/>
                </a:cubicBezTo>
                <a:cubicBezTo>
                  <a:pt x="29828" y="2536"/>
                  <a:pt x="29863" y="2316"/>
                  <a:pt x="29863" y="2096"/>
                </a:cubicBezTo>
                <a:cubicBezTo>
                  <a:pt x="29898" y="1726"/>
                  <a:pt x="29934" y="1356"/>
                  <a:pt x="29969" y="1030"/>
                </a:cubicBezTo>
                <a:close/>
                <a:moveTo>
                  <a:pt x="33050" y="1101"/>
                </a:moveTo>
                <a:cubicBezTo>
                  <a:pt x="33349" y="1541"/>
                  <a:pt x="33640" y="1946"/>
                  <a:pt x="33931" y="2386"/>
                </a:cubicBezTo>
                <a:cubicBezTo>
                  <a:pt x="33895" y="2606"/>
                  <a:pt x="33860" y="2791"/>
                  <a:pt x="33860" y="3011"/>
                </a:cubicBezTo>
                <a:cubicBezTo>
                  <a:pt x="33790" y="3337"/>
                  <a:pt x="33746" y="3636"/>
                  <a:pt x="33710" y="3962"/>
                </a:cubicBezTo>
                <a:cubicBezTo>
                  <a:pt x="33455" y="3601"/>
                  <a:pt x="33200" y="3231"/>
                  <a:pt x="32945" y="2861"/>
                </a:cubicBezTo>
                <a:cubicBezTo>
                  <a:pt x="32980" y="2236"/>
                  <a:pt x="33015" y="1655"/>
                  <a:pt x="33050" y="1101"/>
                </a:cubicBezTo>
                <a:close/>
                <a:moveTo>
                  <a:pt x="12880" y="335"/>
                </a:moveTo>
                <a:cubicBezTo>
                  <a:pt x="12986" y="440"/>
                  <a:pt x="13100" y="590"/>
                  <a:pt x="13171" y="696"/>
                </a:cubicBezTo>
                <a:cubicBezTo>
                  <a:pt x="13136" y="1796"/>
                  <a:pt x="13100" y="2897"/>
                  <a:pt x="13100" y="3997"/>
                </a:cubicBezTo>
                <a:lnTo>
                  <a:pt x="12766" y="3557"/>
                </a:lnTo>
                <a:cubicBezTo>
                  <a:pt x="12766" y="2457"/>
                  <a:pt x="12836" y="1400"/>
                  <a:pt x="12880" y="335"/>
                </a:cubicBezTo>
                <a:close/>
                <a:moveTo>
                  <a:pt x="18673" y="740"/>
                </a:moveTo>
                <a:cubicBezTo>
                  <a:pt x="18858" y="960"/>
                  <a:pt x="19043" y="1136"/>
                  <a:pt x="19219" y="1356"/>
                </a:cubicBezTo>
                <a:cubicBezTo>
                  <a:pt x="19298" y="1435"/>
                  <a:pt x="19404" y="1506"/>
                  <a:pt x="19483" y="1620"/>
                </a:cubicBezTo>
                <a:cubicBezTo>
                  <a:pt x="19263" y="2421"/>
                  <a:pt x="19114" y="3266"/>
                  <a:pt x="18964" y="4147"/>
                </a:cubicBezTo>
                <a:cubicBezTo>
                  <a:pt x="18709" y="3927"/>
                  <a:pt x="18418" y="3671"/>
                  <a:pt x="18163" y="3381"/>
                </a:cubicBezTo>
                <a:cubicBezTo>
                  <a:pt x="18304" y="2457"/>
                  <a:pt x="18488" y="1576"/>
                  <a:pt x="18673" y="740"/>
                </a:cubicBezTo>
                <a:close/>
                <a:moveTo>
                  <a:pt x="15662" y="256"/>
                </a:moveTo>
                <a:cubicBezTo>
                  <a:pt x="15662" y="300"/>
                  <a:pt x="15698" y="300"/>
                  <a:pt x="15698" y="335"/>
                </a:cubicBezTo>
                <a:cubicBezTo>
                  <a:pt x="15882" y="555"/>
                  <a:pt x="16032" y="810"/>
                  <a:pt x="16217" y="1030"/>
                </a:cubicBezTo>
                <a:cubicBezTo>
                  <a:pt x="16067" y="2060"/>
                  <a:pt x="15962" y="3117"/>
                  <a:pt x="15882" y="4217"/>
                </a:cubicBezTo>
                <a:cubicBezTo>
                  <a:pt x="15698" y="3962"/>
                  <a:pt x="15521" y="3742"/>
                  <a:pt x="15337" y="3522"/>
                </a:cubicBezTo>
                <a:cubicBezTo>
                  <a:pt x="15407" y="2386"/>
                  <a:pt x="15521" y="1321"/>
                  <a:pt x="15662" y="256"/>
                </a:cubicBezTo>
                <a:close/>
                <a:moveTo>
                  <a:pt x="36281" y="916"/>
                </a:moveTo>
                <a:cubicBezTo>
                  <a:pt x="36607" y="1400"/>
                  <a:pt x="36906" y="1840"/>
                  <a:pt x="37232" y="2280"/>
                </a:cubicBezTo>
                <a:cubicBezTo>
                  <a:pt x="37162" y="2976"/>
                  <a:pt x="37047" y="3636"/>
                  <a:pt x="36942" y="4261"/>
                </a:cubicBezTo>
                <a:cubicBezTo>
                  <a:pt x="36607" y="3856"/>
                  <a:pt x="36316" y="3451"/>
                  <a:pt x="35991" y="3011"/>
                </a:cubicBezTo>
                <a:cubicBezTo>
                  <a:pt x="36096" y="2316"/>
                  <a:pt x="36211" y="1620"/>
                  <a:pt x="36281" y="916"/>
                </a:cubicBezTo>
                <a:close/>
                <a:moveTo>
                  <a:pt x="8989" y="115"/>
                </a:moveTo>
                <a:cubicBezTo>
                  <a:pt x="9209" y="300"/>
                  <a:pt x="9394" y="440"/>
                  <a:pt x="9614" y="625"/>
                </a:cubicBezTo>
                <a:cubicBezTo>
                  <a:pt x="9579" y="1875"/>
                  <a:pt x="9535" y="3161"/>
                  <a:pt x="9535" y="4402"/>
                </a:cubicBezTo>
                <a:cubicBezTo>
                  <a:pt x="9359" y="4261"/>
                  <a:pt x="9139" y="4112"/>
                  <a:pt x="8954" y="3927"/>
                </a:cubicBezTo>
                <a:cubicBezTo>
                  <a:pt x="8954" y="2677"/>
                  <a:pt x="8989" y="1400"/>
                  <a:pt x="8989" y="115"/>
                </a:cubicBezTo>
                <a:close/>
                <a:moveTo>
                  <a:pt x="13241" y="775"/>
                </a:moveTo>
                <a:cubicBezTo>
                  <a:pt x="13356" y="916"/>
                  <a:pt x="13497" y="1101"/>
                  <a:pt x="13646" y="1250"/>
                </a:cubicBezTo>
                <a:cubicBezTo>
                  <a:pt x="13576" y="2280"/>
                  <a:pt x="13497" y="3381"/>
                  <a:pt x="13461" y="4481"/>
                </a:cubicBezTo>
                <a:cubicBezTo>
                  <a:pt x="13356" y="4332"/>
                  <a:pt x="13241" y="4217"/>
                  <a:pt x="13136" y="4076"/>
                </a:cubicBezTo>
                <a:cubicBezTo>
                  <a:pt x="13171" y="2976"/>
                  <a:pt x="13171" y="1875"/>
                  <a:pt x="13241" y="775"/>
                </a:cubicBezTo>
                <a:close/>
                <a:moveTo>
                  <a:pt x="25937" y="1576"/>
                </a:moveTo>
                <a:cubicBezTo>
                  <a:pt x="26086" y="1691"/>
                  <a:pt x="26227" y="1840"/>
                  <a:pt x="26377" y="1946"/>
                </a:cubicBezTo>
                <a:cubicBezTo>
                  <a:pt x="26667" y="2166"/>
                  <a:pt x="26923" y="2421"/>
                  <a:pt x="27222" y="2677"/>
                </a:cubicBezTo>
                <a:cubicBezTo>
                  <a:pt x="27187" y="2756"/>
                  <a:pt x="27187" y="2861"/>
                  <a:pt x="27143" y="2976"/>
                </a:cubicBezTo>
                <a:cubicBezTo>
                  <a:pt x="27037" y="3487"/>
                  <a:pt x="26923" y="3962"/>
                  <a:pt x="26817" y="4481"/>
                </a:cubicBezTo>
                <a:cubicBezTo>
                  <a:pt x="26526" y="4297"/>
                  <a:pt x="26262" y="4076"/>
                  <a:pt x="26007" y="3892"/>
                </a:cubicBezTo>
                <a:cubicBezTo>
                  <a:pt x="25822" y="3777"/>
                  <a:pt x="25646" y="3636"/>
                  <a:pt x="25461" y="3487"/>
                </a:cubicBezTo>
                <a:cubicBezTo>
                  <a:pt x="25602" y="2861"/>
                  <a:pt x="25787" y="2236"/>
                  <a:pt x="25937" y="1576"/>
                </a:cubicBezTo>
                <a:close/>
                <a:moveTo>
                  <a:pt x="40789" y="1840"/>
                </a:moveTo>
                <a:cubicBezTo>
                  <a:pt x="41229" y="2166"/>
                  <a:pt x="41713" y="2421"/>
                  <a:pt x="42189" y="2677"/>
                </a:cubicBezTo>
                <a:cubicBezTo>
                  <a:pt x="42294" y="3302"/>
                  <a:pt x="42330" y="3927"/>
                  <a:pt x="42294" y="4552"/>
                </a:cubicBezTo>
                <a:cubicBezTo>
                  <a:pt x="41854" y="4332"/>
                  <a:pt x="41379" y="4076"/>
                  <a:pt x="40939" y="3777"/>
                </a:cubicBezTo>
                <a:cubicBezTo>
                  <a:pt x="40939" y="3161"/>
                  <a:pt x="40868" y="2501"/>
                  <a:pt x="40789" y="1840"/>
                </a:cubicBezTo>
                <a:close/>
                <a:moveTo>
                  <a:pt x="32064" y="1691"/>
                </a:moveTo>
                <a:cubicBezTo>
                  <a:pt x="32355" y="2096"/>
                  <a:pt x="32610" y="2501"/>
                  <a:pt x="32909" y="2897"/>
                </a:cubicBezTo>
                <a:cubicBezTo>
                  <a:pt x="32865" y="3451"/>
                  <a:pt x="32865" y="4041"/>
                  <a:pt x="32865" y="4622"/>
                </a:cubicBezTo>
                <a:cubicBezTo>
                  <a:pt x="32575" y="4261"/>
                  <a:pt x="32284" y="3856"/>
                  <a:pt x="31985" y="3451"/>
                </a:cubicBezTo>
                <a:cubicBezTo>
                  <a:pt x="31985" y="2861"/>
                  <a:pt x="32029" y="2280"/>
                  <a:pt x="32064" y="1691"/>
                </a:cubicBezTo>
                <a:close/>
                <a:moveTo>
                  <a:pt x="28833" y="1840"/>
                </a:moveTo>
                <a:lnTo>
                  <a:pt x="28983" y="1981"/>
                </a:lnTo>
                <a:cubicBezTo>
                  <a:pt x="29203" y="2201"/>
                  <a:pt x="29423" y="2421"/>
                  <a:pt x="29608" y="2641"/>
                </a:cubicBezTo>
                <a:cubicBezTo>
                  <a:pt x="29678" y="2721"/>
                  <a:pt x="29713" y="2756"/>
                  <a:pt x="29749" y="2791"/>
                </a:cubicBezTo>
                <a:cubicBezTo>
                  <a:pt x="29749" y="3046"/>
                  <a:pt x="29713" y="3302"/>
                  <a:pt x="29713" y="3522"/>
                </a:cubicBezTo>
                <a:cubicBezTo>
                  <a:pt x="29678" y="3892"/>
                  <a:pt x="29643" y="4297"/>
                  <a:pt x="29608" y="4657"/>
                </a:cubicBezTo>
                <a:cubicBezTo>
                  <a:pt x="29344" y="4437"/>
                  <a:pt x="29053" y="4182"/>
                  <a:pt x="28798" y="3962"/>
                </a:cubicBezTo>
                <a:cubicBezTo>
                  <a:pt x="28683" y="3856"/>
                  <a:pt x="28613" y="3777"/>
                  <a:pt x="28507" y="3707"/>
                </a:cubicBezTo>
                <a:lnTo>
                  <a:pt x="28833" y="1840"/>
                </a:lnTo>
                <a:close/>
                <a:moveTo>
                  <a:pt x="35110" y="1875"/>
                </a:moveTo>
                <a:cubicBezTo>
                  <a:pt x="35286" y="2131"/>
                  <a:pt x="35471" y="2421"/>
                  <a:pt x="35656" y="2677"/>
                </a:cubicBezTo>
                <a:cubicBezTo>
                  <a:pt x="35771" y="2791"/>
                  <a:pt x="35841" y="2897"/>
                  <a:pt x="35911" y="3011"/>
                </a:cubicBezTo>
                <a:cubicBezTo>
                  <a:pt x="35876" y="3196"/>
                  <a:pt x="35841" y="3381"/>
                  <a:pt x="35806" y="3601"/>
                </a:cubicBezTo>
                <a:cubicBezTo>
                  <a:pt x="35727" y="3927"/>
                  <a:pt x="35656" y="4297"/>
                  <a:pt x="35586" y="4657"/>
                </a:cubicBezTo>
                <a:cubicBezTo>
                  <a:pt x="35436" y="4481"/>
                  <a:pt x="35330" y="4332"/>
                  <a:pt x="35216" y="4147"/>
                </a:cubicBezTo>
                <a:cubicBezTo>
                  <a:pt x="35066" y="3962"/>
                  <a:pt x="34961" y="3777"/>
                  <a:pt x="34811" y="3601"/>
                </a:cubicBezTo>
                <a:cubicBezTo>
                  <a:pt x="34890" y="3266"/>
                  <a:pt x="34925" y="2941"/>
                  <a:pt x="34996" y="2606"/>
                </a:cubicBezTo>
                <a:cubicBezTo>
                  <a:pt x="35031" y="2351"/>
                  <a:pt x="35066" y="2131"/>
                  <a:pt x="35110" y="1875"/>
                </a:cubicBezTo>
                <a:close/>
                <a:moveTo>
                  <a:pt x="22820" y="1541"/>
                </a:moveTo>
                <a:cubicBezTo>
                  <a:pt x="23225" y="1875"/>
                  <a:pt x="23665" y="2201"/>
                  <a:pt x="24061" y="2536"/>
                </a:cubicBezTo>
                <a:cubicBezTo>
                  <a:pt x="23885" y="3161"/>
                  <a:pt x="23736" y="3777"/>
                  <a:pt x="23586" y="4402"/>
                </a:cubicBezTo>
                <a:cubicBezTo>
                  <a:pt x="23551" y="4517"/>
                  <a:pt x="23515" y="4622"/>
                  <a:pt x="23480" y="4737"/>
                </a:cubicBezTo>
                <a:cubicBezTo>
                  <a:pt x="23040" y="4437"/>
                  <a:pt x="22600" y="4112"/>
                  <a:pt x="22160" y="3777"/>
                </a:cubicBezTo>
                <a:cubicBezTo>
                  <a:pt x="22230" y="3522"/>
                  <a:pt x="22301" y="3266"/>
                  <a:pt x="22380" y="3011"/>
                </a:cubicBezTo>
                <a:cubicBezTo>
                  <a:pt x="22485" y="2501"/>
                  <a:pt x="22635" y="2016"/>
                  <a:pt x="22820" y="1541"/>
                </a:cubicBezTo>
                <a:close/>
                <a:moveTo>
                  <a:pt x="38517" y="1620"/>
                </a:moveTo>
                <a:cubicBezTo>
                  <a:pt x="38808" y="1946"/>
                  <a:pt x="39107" y="2280"/>
                  <a:pt x="39398" y="2606"/>
                </a:cubicBezTo>
                <a:cubicBezTo>
                  <a:pt x="39468" y="2677"/>
                  <a:pt x="39547" y="2756"/>
                  <a:pt x="39653" y="2826"/>
                </a:cubicBezTo>
                <a:cubicBezTo>
                  <a:pt x="39653" y="3487"/>
                  <a:pt x="39618" y="4112"/>
                  <a:pt x="39512" y="4737"/>
                </a:cubicBezTo>
                <a:cubicBezTo>
                  <a:pt x="39143" y="4402"/>
                  <a:pt x="38773" y="3997"/>
                  <a:pt x="38412" y="3601"/>
                </a:cubicBezTo>
                <a:cubicBezTo>
                  <a:pt x="38482" y="2976"/>
                  <a:pt x="38517" y="2316"/>
                  <a:pt x="38517" y="1620"/>
                </a:cubicBezTo>
                <a:close/>
                <a:moveTo>
                  <a:pt x="9649" y="661"/>
                </a:moveTo>
                <a:cubicBezTo>
                  <a:pt x="9684" y="696"/>
                  <a:pt x="9720" y="740"/>
                  <a:pt x="9755" y="775"/>
                </a:cubicBezTo>
                <a:cubicBezTo>
                  <a:pt x="9905" y="881"/>
                  <a:pt x="10054" y="1030"/>
                  <a:pt x="10195" y="1136"/>
                </a:cubicBezTo>
                <a:cubicBezTo>
                  <a:pt x="10195" y="2386"/>
                  <a:pt x="10160" y="3636"/>
                  <a:pt x="10160" y="4842"/>
                </a:cubicBezTo>
                <a:cubicBezTo>
                  <a:pt x="10054" y="4772"/>
                  <a:pt x="9905" y="4657"/>
                  <a:pt x="9755" y="4552"/>
                </a:cubicBezTo>
                <a:cubicBezTo>
                  <a:pt x="9720" y="4517"/>
                  <a:pt x="9649" y="4481"/>
                  <a:pt x="9614" y="4437"/>
                </a:cubicBezTo>
                <a:cubicBezTo>
                  <a:pt x="9614" y="3196"/>
                  <a:pt x="9614" y="1946"/>
                  <a:pt x="9649" y="661"/>
                </a:cubicBezTo>
                <a:close/>
                <a:moveTo>
                  <a:pt x="16252" y="1101"/>
                </a:moveTo>
                <a:cubicBezTo>
                  <a:pt x="16437" y="1400"/>
                  <a:pt x="16657" y="1655"/>
                  <a:pt x="16842" y="1911"/>
                </a:cubicBezTo>
                <a:cubicBezTo>
                  <a:pt x="16728" y="2897"/>
                  <a:pt x="16622" y="3927"/>
                  <a:pt x="16543" y="4957"/>
                </a:cubicBezTo>
                <a:cubicBezTo>
                  <a:pt x="16323" y="4737"/>
                  <a:pt x="16138" y="4517"/>
                  <a:pt x="15918" y="4261"/>
                </a:cubicBezTo>
                <a:cubicBezTo>
                  <a:pt x="16032" y="3196"/>
                  <a:pt x="16103" y="2131"/>
                  <a:pt x="16252" y="1101"/>
                </a:cubicBezTo>
                <a:close/>
                <a:moveTo>
                  <a:pt x="4842" y="150"/>
                </a:moveTo>
                <a:cubicBezTo>
                  <a:pt x="5098" y="405"/>
                  <a:pt x="5397" y="696"/>
                  <a:pt x="5687" y="995"/>
                </a:cubicBezTo>
                <a:cubicBezTo>
                  <a:pt x="5652" y="2386"/>
                  <a:pt x="5652" y="3742"/>
                  <a:pt x="5617" y="5098"/>
                </a:cubicBezTo>
                <a:cubicBezTo>
                  <a:pt x="5617" y="5062"/>
                  <a:pt x="5573" y="5062"/>
                  <a:pt x="5538" y="5027"/>
                </a:cubicBezTo>
                <a:cubicBezTo>
                  <a:pt x="5282" y="4807"/>
                  <a:pt x="5027" y="4552"/>
                  <a:pt x="4772" y="4332"/>
                </a:cubicBezTo>
                <a:cubicBezTo>
                  <a:pt x="4772" y="2941"/>
                  <a:pt x="4807" y="1541"/>
                  <a:pt x="4842" y="150"/>
                </a:cubicBezTo>
                <a:close/>
                <a:moveTo>
                  <a:pt x="33966" y="2457"/>
                </a:moveTo>
                <a:cubicBezTo>
                  <a:pt x="34230" y="2826"/>
                  <a:pt x="34485" y="3231"/>
                  <a:pt x="34741" y="3601"/>
                </a:cubicBezTo>
                <a:cubicBezTo>
                  <a:pt x="34705" y="3927"/>
                  <a:pt x="34626" y="4217"/>
                  <a:pt x="34591" y="4517"/>
                </a:cubicBezTo>
                <a:cubicBezTo>
                  <a:pt x="34556" y="4702"/>
                  <a:pt x="34520" y="4878"/>
                  <a:pt x="34485" y="5098"/>
                </a:cubicBezTo>
                <a:cubicBezTo>
                  <a:pt x="34230" y="4737"/>
                  <a:pt x="34010" y="4402"/>
                  <a:pt x="33746" y="4041"/>
                </a:cubicBezTo>
                <a:cubicBezTo>
                  <a:pt x="33825" y="3707"/>
                  <a:pt x="33860" y="3337"/>
                  <a:pt x="33895" y="3011"/>
                </a:cubicBezTo>
                <a:cubicBezTo>
                  <a:pt x="33931" y="2826"/>
                  <a:pt x="33931" y="2641"/>
                  <a:pt x="33966" y="2457"/>
                </a:cubicBezTo>
                <a:close/>
                <a:moveTo>
                  <a:pt x="30999" y="2280"/>
                </a:moveTo>
                <a:cubicBezTo>
                  <a:pt x="31325" y="2677"/>
                  <a:pt x="31624" y="3082"/>
                  <a:pt x="31950" y="3487"/>
                </a:cubicBezTo>
                <a:lnTo>
                  <a:pt x="31950" y="4261"/>
                </a:lnTo>
                <a:cubicBezTo>
                  <a:pt x="31950" y="4552"/>
                  <a:pt x="31950" y="4842"/>
                  <a:pt x="31985" y="5142"/>
                </a:cubicBezTo>
                <a:cubicBezTo>
                  <a:pt x="31659" y="4737"/>
                  <a:pt x="31289" y="4332"/>
                  <a:pt x="30964" y="3962"/>
                </a:cubicBezTo>
                <a:lnTo>
                  <a:pt x="30964" y="3557"/>
                </a:lnTo>
                <a:cubicBezTo>
                  <a:pt x="30964" y="3117"/>
                  <a:pt x="30999" y="2721"/>
                  <a:pt x="30999" y="2280"/>
                </a:cubicBezTo>
                <a:close/>
                <a:moveTo>
                  <a:pt x="42259" y="2677"/>
                </a:moveTo>
                <a:lnTo>
                  <a:pt x="42259" y="2677"/>
                </a:lnTo>
                <a:cubicBezTo>
                  <a:pt x="42735" y="2941"/>
                  <a:pt x="43254" y="3117"/>
                  <a:pt x="43729" y="3302"/>
                </a:cubicBezTo>
                <a:cubicBezTo>
                  <a:pt x="43800" y="3962"/>
                  <a:pt x="43800" y="4587"/>
                  <a:pt x="43800" y="5177"/>
                </a:cubicBezTo>
                <a:cubicBezTo>
                  <a:pt x="43324" y="4992"/>
                  <a:pt x="42849" y="4807"/>
                  <a:pt x="42374" y="4587"/>
                </a:cubicBezTo>
                <a:cubicBezTo>
                  <a:pt x="42374" y="3962"/>
                  <a:pt x="42330" y="3337"/>
                  <a:pt x="42259" y="2677"/>
                </a:cubicBezTo>
                <a:close/>
                <a:moveTo>
                  <a:pt x="19518" y="1655"/>
                </a:moveTo>
                <a:cubicBezTo>
                  <a:pt x="19923" y="2060"/>
                  <a:pt x="20364" y="2421"/>
                  <a:pt x="20804" y="2791"/>
                </a:cubicBezTo>
                <a:cubicBezTo>
                  <a:pt x="20619" y="3601"/>
                  <a:pt x="20434" y="4402"/>
                  <a:pt x="20284" y="5247"/>
                </a:cubicBezTo>
                <a:cubicBezTo>
                  <a:pt x="19844" y="4922"/>
                  <a:pt x="19404" y="4587"/>
                  <a:pt x="18999" y="4217"/>
                </a:cubicBezTo>
                <a:cubicBezTo>
                  <a:pt x="19149" y="3337"/>
                  <a:pt x="19334" y="2501"/>
                  <a:pt x="19518" y="1655"/>
                </a:cubicBezTo>
                <a:close/>
                <a:moveTo>
                  <a:pt x="10274" y="1180"/>
                </a:moveTo>
                <a:cubicBezTo>
                  <a:pt x="10494" y="1356"/>
                  <a:pt x="10679" y="1541"/>
                  <a:pt x="10899" y="1726"/>
                </a:cubicBezTo>
                <a:cubicBezTo>
                  <a:pt x="10855" y="2941"/>
                  <a:pt x="10820" y="4147"/>
                  <a:pt x="10820" y="5362"/>
                </a:cubicBezTo>
                <a:cubicBezTo>
                  <a:pt x="10635" y="5212"/>
                  <a:pt x="10415" y="5062"/>
                  <a:pt x="10239" y="4922"/>
                </a:cubicBezTo>
                <a:cubicBezTo>
                  <a:pt x="10239" y="3671"/>
                  <a:pt x="10239" y="2421"/>
                  <a:pt x="10274" y="1180"/>
                </a:cubicBezTo>
                <a:close/>
                <a:moveTo>
                  <a:pt x="13681" y="1321"/>
                </a:moveTo>
                <a:cubicBezTo>
                  <a:pt x="13902" y="1576"/>
                  <a:pt x="14122" y="1875"/>
                  <a:pt x="14342" y="2166"/>
                </a:cubicBezTo>
                <a:cubicBezTo>
                  <a:pt x="14271" y="3196"/>
                  <a:pt x="14201" y="4297"/>
                  <a:pt x="14201" y="5397"/>
                </a:cubicBezTo>
                <a:cubicBezTo>
                  <a:pt x="13981" y="5142"/>
                  <a:pt x="13761" y="4842"/>
                  <a:pt x="13541" y="4552"/>
                </a:cubicBezTo>
                <a:cubicBezTo>
                  <a:pt x="13576" y="3451"/>
                  <a:pt x="13611" y="2351"/>
                  <a:pt x="13681" y="1321"/>
                </a:cubicBezTo>
                <a:close/>
                <a:moveTo>
                  <a:pt x="27257" y="2721"/>
                </a:moveTo>
                <a:cubicBezTo>
                  <a:pt x="27662" y="3046"/>
                  <a:pt x="28067" y="3381"/>
                  <a:pt x="28463" y="3707"/>
                </a:cubicBezTo>
                <a:lnTo>
                  <a:pt x="28138" y="5467"/>
                </a:lnTo>
                <a:cubicBezTo>
                  <a:pt x="27697" y="5177"/>
                  <a:pt x="27292" y="4842"/>
                  <a:pt x="26852" y="4517"/>
                </a:cubicBezTo>
                <a:cubicBezTo>
                  <a:pt x="26967" y="3997"/>
                  <a:pt x="27072" y="3487"/>
                  <a:pt x="27222" y="2976"/>
                </a:cubicBezTo>
                <a:cubicBezTo>
                  <a:pt x="27222" y="2897"/>
                  <a:pt x="27257" y="2791"/>
                  <a:pt x="27257" y="2721"/>
                </a:cubicBezTo>
                <a:close/>
                <a:moveTo>
                  <a:pt x="37311" y="2351"/>
                </a:moveTo>
                <a:cubicBezTo>
                  <a:pt x="37637" y="2791"/>
                  <a:pt x="37972" y="3231"/>
                  <a:pt x="38333" y="3636"/>
                </a:cubicBezTo>
                <a:cubicBezTo>
                  <a:pt x="38262" y="4261"/>
                  <a:pt x="38148" y="4878"/>
                  <a:pt x="37972" y="5467"/>
                </a:cubicBezTo>
                <a:cubicBezTo>
                  <a:pt x="37637" y="5098"/>
                  <a:pt x="37311" y="4737"/>
                  <a:pt x="36977" y="4297"/>
                </a:cubicBezTo>
                <a:cubicBezTo>
                  <a:pt x="37126" y="3671"/>
                  <a:pt x="37232" y="3011"/>
                  <a:pt x="37311" y="2351"/>
                </a:cubicBezTo>
                <a:close/>
                <a:moveTo>
                  <a:pt x="32945" y="2976"/>
                </a:moveTo>
                <a:cubicBezTo>
                  <a:pt x="33200" y="3337"/>
                  <a:pt x="33455" y="3707"/>
                  <a:pt x="33710" y="4076"/>
                </a:cubicBezTo>
                <a:cubicBezTo>
                  <a:pt x="33640" y="4587"/>
                  <a:pt x="33605" y="5098"/>
                  <a:pt x="33570" y="5617"/>
                </a:cubicBezTo>
                <a:cubicBezTo>
                  <a:pt x="33349" y="5318"/>
                  <a:pt x="33129" y="5027"/>
                  <a:pt x="32945" y="4737"/>
                </a:cubicBezTo>
                <a:cubicBezTo>
                  <a:pt x="32909" y="4112"/>
                  <a:pt x="32909" y="3522"/>
                  <a:pt x="32945" y="2976"/>
                </a:cubicBezTo>
                <a:close/>
                <a:moveTo>
                  <a:pt x="16913" y="1981"/>
                </a:moveTo>
                <a:cubicBezTo>
                  <a:pt x="17097" y="2236"/>
                  <a:pt x="17282" y="2457"/>
                  <a:pt x="17502" y="2721"/>
                </a:cubicBezTo>
                <a:cubicBezTo>
                  <a:pt x="17353" y="3671"/>
                  <a:pt x="17238" y="4622"/>
                  <a:pt x="17168" y="5652"/>
                </a:cubicBezTo>
                <a:cubicBezTo>
                  <a:pt x="16983" y="5432"/>
                  <a:pt x="16763" y="5247"/>
                  <a:pt x="16578" y="5027"/>
                </a:cubicBezTo>
                <a:cubicBezTo>
                  <a:pt x="16657" y="3962"/>
                  <a:pt x="16763" y="2976"/>
                  <a:pt x="16913" y="1981"/>
                </a:cubicBezTo>
                <a:close/>
                <a:moveTo>
                  <a:pt x="24141" y="2571"/>
                </a:moveTo>
                <a:cubicBezTo>
                  <a:pt x="24546" y="2897"/>
                  <a:pt x="24986" y="3231"/>
                  <a:pt x="25426" y="3522"/>
                </a:cubicBezTo>
                <a:cubicBezTo>
                  <a:pt x="25347" y="3777"/>
                  <a:pt x="25276" y="4076"/>
                  <a:pt x="25206" y="4332"/>
                </a:cubicBezTo>
                <a:lnTo>
                  <a:pt x="25021" y="5142"/>
                </a:lnTo>
                <a:cubicBezTo>
                  <a:pt x="24986" y="5318"/>
                  <a:pt x="24942" y="5467"/>
                  <a:pt x="24907" y="5652"/>
                </a:cubicBezTo>
                <a:cubicBezTo>
                  <a:pt x="24466" y="5362"/>
                  <a:pt x="23991" y="5062"/>
                  <a:pt x="23551" y="4772"/>
                </a:cubicBezTo>
                <a:cubicBezTo>
                  <a:pt x="23586" y="4657"/>
                  <a:pt x="23586" y="4517"/>
                  <a:pt x="23621" y="4402"/>
                </a:cubicBezTo>
                <a:cubicBezTo>
                  <a:pt x="23771" y="3821"/>
                  <a:pt x="23956" y="3196"/>
                  <a:pt x="24141" y="2571"/>
                </a:cubicBezTo>
                <a:close/>
                <a:moveTo>
                  <a:pt x="39688" y="2897"/>
                </a:moveTo>
                <a:cubicBezTo>
                  <a:pt x="40058" y="3231"/>
                  <a:pt x="40463" y="3557"/>
                  <a:pt x="40903" y="3821"/>
                </a:cubicBezTo>
                <a:cubicBezTo>
                  <a:pt x="40903" y="4437"/>
                  <a:pt x="40833" y="5062"/>
                  <a:pt x="40754" y="5652"/>
                </a:cubicBezTo>
                <a:cubicBezTo>
                  <a:pt x="40349" y="5397"/>
                  <a:pt x="39952" y="5142"/>
                  <a:pt x="39583" y="4807"/>
                </a:cubicBezTo>
                <a:cubicBezTo>
                  <a:pt x="39653" y="4182"/>
                  <a:pt x="39688" y="3522"/>
                  <a:pt x="39688" y="2897"/>
                </a:cubicBezTo>
                <a:close/>
                <a:moveTo>
                  <a:pt x="5758" y="1065"/>
                </a:moveTo>
                <a:lnTo>
                  <a:pt x="5793" y="1101"/>
                </a:lnTo>
                <a:cubicBezTo>
                  <a:pt x="5978" y="1286"/>
                  <a:pt x="6128" y="1470"/>
                  <a:pt x="6313" y="1655"/>
                </a:cubicBezTo>
                <a:cubicBezTo>
                  <a:pt x="6313" y="2976"/>
                  <a:pt x="6277" y="4332"/>
                  <a:pt x="6277" y="5688"/>
                </a:cubicBezTo>
                <a:cubicBezTo>
                  <a:pt x="6057" y="5503"/>
                  <a:pt x="5872" y="5318"/>
                  <a:pt x="5687" y="5142"/>
                </a:cubicBezTo>
                <a:cubicBezTo>
                  <a:pt x="5687" y="3777"/>
                  <a:pt x="5723" y="2421"/>
                  <a:pt x="5758" y="1065"/>
                </a:cubicBezTo>
                <a:close/>
                <a:moveTo>
                  <a:pt x="29828" y="2861"/>
                </a:moveTo>
                <a:cubicBezTo>
                  <a:pt x="30189" y="3231"/>
                  <a:pt x="30523" y="3601"/>
                  <a:pt x="30884" y="3997"/>
                </a:cubicBezTo>
                <a:lnTo>
                  <a:pt x="30884" y="4332"/>
                </a:lnTo>
                <a:cubicBezTo>
                  <a:pt x="30884" y="4772"/>
                  <a:pt x="30884" y="5247"/>
                  <a:pt x="30849" y="5723"/>
                </a:cubicBezTo>
                <a:cubicBezTo>
                  <a:pt x="30559" y="5467"/>
                  <a:pt x="30268" y="5212"/>
                  <a:pt x="29934" y="4957"/>
                </a:cubicBezTo>
                <a:cubicBezTo>
                  <a:pt x="29863" y="4878"/>
                  <a:pt x="29749" y="4807"/>
                  <a:pt x="29678" y="4702"/>
                </a:cubicBezTo>
                <a:cubicBezTo>
                  <a:pt x="29713" y="4332"/>
                  <a:pt x="29749" y="3927"/>
                  <a:pt x="29749" y="3522"/>
                </a:cubicBezTo>
                <a:cubicBezTo>
                  <a:pt x="29784" y="3302"/>
                  <a:pt x="29784" y="3082"/>
                  <a:pt x="29828" y="2861"/>
                </a:cubicBezTo>
                <a:close/>
                <a:moveTo>
                  <a:pt x="10935" y="1761"/>
                </a:moveTo>
                <a:cubicBezTo>
                  <a:pt x="11155" y="1946"/>
                  <a:pt x="11340" y="2096"/>
                  <a:pt x="11516" y="2280"/>
                </a:cubicBezTo>
                <a:cubicBezTo>
                  <a:pt x="11516" y="2351"/>
                  <a:pt x="11480" y="2421"/>
                  <a:pt x="11480" y="2501"/>
                </a:cubicBezTo>
                <a:cubicBezTo>
                  <a:pt x="11480" y="3636"/>
                  <a:pt x="11445" y="4772"/>
                  <a:pt x="11445" y="5872"/>
                </a:cubicBezTo>
                <a:cubicBezTo>
                  <a:pt x="11260" y="5723"/>
                  <a:pt x="11075" y="5582"/>
                  <a:pt x="10899" y="5397"/>
                </a:cubicBezTo>
                <a:cubicBezTo>
                  <a:pt x="10899" y="4182"/>
                  <a:pt x="10899" y="2976"/>
                  <a:pt x="10935" y="1761"/>
                </a:cubicBezTo>
                <a:close/>
                <a:moveTo>
                  <a:pt x="35947" y="3082"/>
                </a:moveTo>
                <a:cubicBezTo>
                  <a:pt x="36281" y="3522"/>
                  <a:pt x="36607" y="3927"/>
                  <a:pt x="36906" y="4332"/>
                </a:cubicBezTo>
                <a:cubicBezTo>
                  <a:pt x="36871" y="4587"/>
                  <a:pt x="36792" y="4842"/>
                  <a:pt x="36757" y="5098"/>
                </a:cubicBezTo>
                <a:cubicBezTo>
                  <a:pt x="36686" y="5362"/>
                  <a:pt x="36572" y="5652"/>
                  <a:pt x="36501" y="5943"/>
                </a:cubicBezTo>
                <a:cubicBezTo>
                  <a:pt x="36211" y="5538"/>
                  <a:pt x="35911" y="5142"/>
                  <a:pt x="35621" y="4737"/>
                </a:cubicBezTo>
                <a:cubicBezTo>
                  <a:pt x="35691" y="4332"/>
                  <a:pt x="35771" y="3962"/>
                  <a:pt x="35841" y="3601"/>
                </a:cubicBezTo>
                <a:cubicBezTo>
                  <a:pt x="35876" y="3416"/>
                  <a:pt x="35911" y="3231"/>
                  <a:pt x="35947" y="3082"/>
                </a:cubicBezTo>
                <a:close/>
                <a:moveTo>
                  <a:pt x="14377" y="2236"/>
                </a:moveTo>
                <a:cubicBezTo>
                  <a:pt x="14527" y="2421"/>
                  <a:pt x="14676" y="2641"/>
                  <a:pt x="14817" y="2826"/>
                </a:cubicBezTo>
                <a:cubicBezTo>
                  <a:pt x="14747" y="3856"/>
                  <a:pt x="14676" y="4922"/>
                  <a:pt x="14676" y="6022"/>
                </a:cubicBezTo>
                <a:cubicBezTo>
                  <a:pt x="14597" y="5943"/>
                  <a:pt x="14527" y="5872"/>
                  <a:pt x="14491" y="5802"/>
                </a:cubicBezTo>
                <a:cubicBezTo>
                  <a:pt x="14377" y="5688"/>
                  <a:pt x="14307" y="5582"/>
                  <a:pt x="14236" y="5467"/>
                </a:cubicBezTo>
                <a:lnTo>
                  <a:pt x="14236" y="5432"/>
                </a:lnTo>
                <a:cubicBezTo>
                  <a:pt x="14271" y="4332"/>
                  <a:pt x="14307" y="3266"/>
                  <a:pt x="14377" y="2236"/>
                </a:cubicBezTo>
                <a:close/>
                <a:moveTo>
                  <a:pt x="6383" y="1691"/>
                </a:moveTo>
                <a:cubicBezTo>
                  <a:pt x="6533" y="1875"/>
                  <a:pt x="6718" y="2016"/>
                  <a:pt x="6858" y="2201"/>
                </a:cubicBezTo>
                <a:cubicBezTo>
                  <a:pt x="6858" y="3522"/>
                  <a:pt x="6823" y="4842"/>
                  <a:pt x="6823" y="6163"/>
                </a:cubicBezTo>
                <a:cubicBezTo>
                  <a:pt x="6638" y="6022"/>
                  <a:pt x="6497" y="5872"/>
                  <a:pt x="6313" y="5723"/>
                </a:cubicBezTo>
                <a:cubicBezTo>
                  <a:pt x="6348" y="4402"/>
                  <a:pt x="6348" y="3046"/>
                  <a:pt x="6383" y="1691"/>
                </a:cubicBezTo>
                <a:close/>
                <a:moveTo>
                  <a:pt x="20839" y="2826"/>
                </a:moveTo>
                <a:cubicBezTo>
                  <a:pt x="21244" y="3196"/>
                  <a:pt x="21684" y="3487"/>
                  <a:pt x="22080" y="3821"/>
                </a:cubicBezTo>
                <a:cubicBezTo>
                  <a:pt x="21904" y="4587"/>
                  <a:pt x="21719" y="5397"/>
                  <a:pt x="21570" y="6163"/>
                </a:cubicBezTo>
                <a:cubicBezTo>
                  <a:pt x="21130" y="5908"/>
                  <a:pt x="20725" y="5617"/>
                  <a:pt x="20320" y="5318"/>
                </a:cubicBezTo>
                <a:cubicBezTo>
                  <a:pt x="20469" y="4437"/>
                  <a:pt x="20654" y="3636"/>
                  <a:pt x="20839" y="2826"/>
                </a:cubicBezTo>
                <a:close/>
                <a:moveTo>
                  <a:pt x="34811" y="3671"/>
                </a:moveTo>
                <a:cubicBezTo>
                  <a:pt x="34925" y="3856"/>
                  <a:pt x="35031" y="3997"/>
                  <a:pt x="35146" y="4182"/>
                </a:cubicBezTo>
                <a:cubicBezTo>
                  <a:pt x="35286" y="4367"/>
                  <a:pt x="35436" y="4552"/>
                  <a:pt x="35550" y="4737"/>
                </a:cubicBezTo>
                <a:cubicBezTo>
                  <a:pt x="35436" y="5212"/>
                  <a:pt x="35330" y="5723"/>
                  <a:pt x="35216" y="6198"/>
                </a:cubicBezTo>
                <a:cubicBezTo>
                  <a:pt x="35110" y="6022"/>
                  <a:pt x="34961" y="5802"/>
                  <a:pt x="34811" y="5617"/>
                </a:cubicBezTo>
                <a:cubicBezTo>
                  <a:pt x="34705" y="5432"/>
                  <a:pt x="34626" y="5283"/>
                  <a:pt x="34520" y="5142"/>
                </a:cubicBezTo>
                <a:cubicBezTo>
                  <a:pt x="34556" y="4957"/>
                  <a:pt x="34591" y="4737"/>
                  <a:pt x="34626" y="4552"/>
                </a:cubicBezTo>
                <a:cubicBezTo>
                  <a:pt x="34705" y="4261"/>
                  <a:pt x="34741" y="3962"/>
                  <a:pt x="34811" y="3671"/>
                </a:cubicBezTo>
                <a:close/>
                <a:moveTo>
                  <a:pt x="17538" y="2791"/>
                </a:moveTo>
                <a:cubicBezTo>
                  <a:pt x="17678" y="2941"/>
                  <a:pt x="17793" y="3082"/>
                  <a:pt x="17943" y="3231"/>
                </a:cubicBezTo>
                <a:cubicBezTo>
                  <a:pt x="17978" y="3266"/>
                  <a:pt x="18048" y="3337"/>
                  <a:pt x="18119" y="3416"/>
                </a:cubicBezTo>
                <a:cubicBezTo>
                  <a:pt x="17978" y="4332"/>
                  <a:pt x="17863" y="5247"/>
                  <a:pt x="17793" y="6242"/>
                </a:cubicBezTo>
                <a:cubicBezTo>
                  <a:pt x="17608" y="6057"/>
                  <a:pt x="17423" y="5872"/>
                  <a:pt x="17238" y="5688"/>
                </a:cubicBezTo>
                <a:cubicBezTo>
                  <a:pt x="17317" y="4702"/>
                  <a:pt x="17423" y="3707"/>
                  <a:pt x="17538" y="2791"/>
                </a:cubicBezTo>
                <a:close/>
                <a:moveTo>
                  <a:pt x="660" y="1576"/>
                </a:moveTo>
                <a:cubicBezTo>
                  <a:pt x="881" y="1691"/>
                  <a:pt x="1101" y="1761"/>
                  <a:pt x="1285" y="1875"/>
                </a:cubicBezTo>
                <a:lnTo>
                  <a:pt x="1285" y="6313"/>
                </a:lnTo>
                <a:cubicBezTo>
                  <a:pt x="1065" y="6242"/>
                  <a:pt x="881" y="6128"/>
                  <a:pt x="660" y="6057"/>
                </a:cubicBezTo>
                <a:lnTo>
                  <a:pt x="660" y="1576"/>
                </a:lnTo>
                <a:close/>
                <a:moveTo>
                  <a:pt x="31985" y="3557"/>
                </a:moveTo>
                <a:cubicBezTo>
                  <a:pt x="32284" y="3962"/>
                  <a:pt x="32575" y="4332"/>
                  <a:pt x="32865" y="4737"/>
                </a:cubicBezTo>
                <a:cubicBezTo>
                  <a:pt x="32865" y="5098"/>
                  <a:pt x="32909" y="5432"/>
                  <a:pt x="32909" y="5758"/>
                </a:cubicBezTo>
                <a:cubicBezTo>
                  <a:pt x="32945" y="5943"/>
                  <a:pt x="32945" y="6163"/>
                  <a:pt x="32980" y="6348"/>
                </a:cubicBezTo>
                <a:cubicBezTo>
                  <a:pt x="32645" y="5943"/>
                  <a:pt x="32355" y="5582"/>
                  <a:pt x="32029" y="5212"/>
                </a:cubicBezTo>
                <a:cubicBezTo>
                  <a:pt x="32029" y="4878"/>
                  <a:pt x="32029" y="4552"/>
                  <a:pt x="31985" y="4261"/>
                </a:cubicBezTo>
                <a:lnTo>
                  <a:pt x="31985" y="3557"/>
                </a:lnTo>
                <a:close/>
                <a:moveTo>
                  <a:pt x="40939" y="3856"/>
                </a:moveTo>
                <a:cubicBezTo>
                  <a:pt x="41379" y="4147"/>
                  <a:pt x="41854" y="4402"/>
                  <a:pt x="42294" y="4622"/>
                </a:cubicBezTo>
                <a:cubicBezTo>
                  <a:pt x="42294" y="5247"/>
                  <a:pt x="42224" y="5837"/>
                  <a:pt x="42109" y="6418"/>
                </a:cubicBezTo>
                <a:cubicBezTo>
                  <a:pt x="41669" y="6198"/>
                  <a:pt x="41194" y="5978"/>
                  <a:pt x="40789" y="5688"/>
                </a:cubicBezTo>
                <a:cubicBezTo>
                  <a:pt x="40868" y="5098"/>
                  <a:pt x="40939" y="4481"/>
                  <a:pt x="40939" y="3856"/>
                </a:cubicBezTo>
                <a:close/>
                <a:moveTo>
                  <a:pt x="28507" y="3777"/>
                </a:moveTo>
                <a:cubicBezTo>
                  <a:pt x="28578" y="3856"/>
                  <a:pt x="28683" y="3927"/>
                  <a:pt x="28763" y="3997"/>
                </a:cubicBezTo>
                <a:cubicBezTo>
                  <a:pt x="29018" y="4261"/>
                  <a:pt x="29308" y="4481"/>
                  <a:pt x="29608" y="4737"/>
                </a:cubicBezTo>
                <a:cubicBezTo>
                  <a:pt x="29564" y="5318"/>
                  <a:pt x="29493" y="5872"/>
                  <a:pt x="29458" y="6462"/>
                </a:cubicBezTo>
                <a:cubicBezTo>
                  <a:pt x="29124" y="6242"/>
                  <a:pt x="28798" y="6022"/>
                  <a:pt x="28507" y="5802"/>
                </a:cubicBezTo>
                <a:cubicBezTo>
                  <a:pt x="28393" y="5688"/>
                  <a:pt x="28287" y="5617"/>
                  <a:pt x="28173" y="5538"/>
                </a:cubicBezTo>
                <a:lnTo>
                  <a:pt x="28507" y="3777"/>
                </a:lnTo>
                <a:close/>
                <a:moveTo>
                  <a:pt x="11560" y="2351"/>
                </a:moveTo>
                <a:cubicBezTo>
                  <a:pt x="11736" y="2536"/>
                  <a:pt x="11921" y="2721"/>
                  <a:pt x="12106" y="2897"/>
                </a:cubicBezTo>
                <a:cubicBezTo>
                  <a:pt x="12141" y="2941"/>
                  <a:pt x="12176" y="2976"/>
                  <a:pt x="12176" y="3011"/>
                </a:cubicBezTo>
                <a:lnTo>
                  <a:pt x="12176" y="3046"/>
                </a:lnTo>
                <a:cubicBezTo>
                  <a:pt x="12176" y="4182"/>
                  <a:pt x="12141" y="5362"/>
                  <a:pt x="12141" y="6533"/>
                </a:cubicBezTo>
                <a:cubicBezTo>
                  <a:pt x="12106" y="6498"/>
                  <a:pt x="12070" y="6418"/>
                  <a:pt x="12000" y="6383"/>
                </a:cubicBezTo>
                <a:cubicBezTo>
                  <a:pt x="11850" y="6242"/>
                  <a:pt x="11701" y="6093"/>
                  <a:pt x="11516" y="5943"/>
                </a:cubicBezTo>
                <a:cubicBezTo>
                  <a:pt x="11516" y="4772"/>
                  <a:pt x="11516" y="3636"/>
                  <a:pt x="11560" y="2501"/>
                </a:cubicBezTo>
                <a:lnTo>
                  <a:pt x="11560" y="2351"/>
                </a:lnTo>
                <a:close/>
                <a:moveTo>
                  <a:pt x="25461" y="3557"/>
                </a:moveTo>
                <a:cubicBezTo>
                  <a:pt x="25646" y="3707"/>
                  <a:pt x="25787" y="3821"/>
                  <a:pt x="25972" y="3927"/>
                </a:cubicBezTo>
                <a:cubicBezTo>
                  <a:pt x="26227" y="4147"/>
                  <a:pt x="26526" y="4332"/>
                  <a:pt x="26782" y="4552"/>
                </a:cubicBezTo>
                <a:cubicBezTo>
                  <a:pt x="26667" y="5062"/>
                  <a:pt x="26562" y="5582"/>
                  <a:pt x="26412" y="6093"/>
                </a:cubicBezTo>
                <a:cubicBezTo>
                  <a:pt x="26412" y="6277"/>
                  <a:pt x="26377" y="6418"/>
                  <a:pt x="26342" y="6568"/>
                </a:cubicBezTo>
                <a:cubicBezTo>
                  <a:pt x="26042" y="6383"/>
                  <a:pt x="25787" y="6198"/>
                  <a:pt x="25496" y="6022"/>
                </a:cubicBezTo>
                <a:cubicBezTo>
                  <a:pt x="25311" y="5908"/>
                  <a:pt x="25127" y="5802"/>
                  <a:pt x="24942" y="5688"/>
                </a:cubicBezTo>
                <a:cubicBezTo>
                  <a:pt x="25021" y="5503"/>
                  <a:pt x="25056" y="5318"/>
                  <a:pt x="25091" y="5177"/>
                </a:cubicBezTo>
                <a:lnTo>
                  <a:pt x="25276" y="4332"/>
                </a:lnTo>
                <a:cubicBezTo>
                  <a:pt x="25347" y="4076"/>
                  <a:pt x="25382" y="3821"/>
                  <a:pt x="25461" y="3557"/>
                </a:cubicBezTo>
                <a:close/>
                <a:moveTo>
                  <a:pt x="38412" y="3671"/>
                </a:moveTo>
                <a:cubicBezTo>
                  <a:pt x="38738" y="4076"/>
                  <a:pt x="39143" y="4481"/>
                  <a:pt x="39512" y="4807"/>
                </a:cubicBezTo>
                <a:cubicBezTo>
                  <a:pt x="39433" y="5432"/>
                  <a:pt x="39292" y="6022"/>
                  <a:pt x="39107" y="6568"/>
                </a:cubicBezTo>
                <a:cubicBezTo>
                  <a:pt x="39072" y="6533"/>
                  <a:pt x="38993" y="6498"/>
                  <a:pt x="38958" y="6462"/>
                </a:cubicBezTo>
                <a:cubicBezTo>
                  <a:pt x="38632" y="6163"/>
                  <a:pt x="38333" y="5837"/>
                  <a:pt x="38042" y="5538"/>
                </a:cubicBezTo>
                <a:cubicBezTo>
                  <a:pt x="38192" y="4922"/>
                  <a:pt x="38297" y="4332"/>
                  <a:pt x="38412" y="3671"/>
                </a:cubicBezTo>
                <a:close/>
                <a:moveTo>
                  <a:pt x="33746" y="4147"/>
                </a:moveTo>
                <a:cubicBezTo>
                  <a:pt x="34010" y="4481"/>
                  <a:pt x="34230" y="4807"/>
                  <a:pt x="34450" y="5177"/>
                </a:cubicBezTo>
                <a:cubicBezTo>
                  <a:pt x="34371" y="5652"/>
                  <a:pt x="34265" y="6128"/>
                  <a:pt x="34186" y="6603"/>
                </a:cubicBezTo>
                <a:cubicBezTo>
                  <a:pt x="34010" y="6277"/>
                  <a:pt x="33825" y="5978"/>
                  <a:pt x="33605" y="5688"/>
                </a:cubicBezTo>
                <a:cubicBezTo>
                  <a:pt x="33640" y="5177"/>
                  <a:pt x="33675" y="4657"/>
                  <a:pt x="33746" y="4147"/>
                </a:cubicBezTo>
                <a:close/>
                <a:moveTo>
                  <a:pt x="1356" y="1911"/>
                </a:moveTo>
                <a:cubicBezTo>
                  <a:pt x="1576" y="2016"/>
                  <a:pt x="1796" y="2131"/>
                  <a:pt x="2016" y="2280"/>
                </a:cubicBezTo>
                <a:cubicBezTo>
                  <a:pt x="1981" y="3742"/>
                  <a:pt x="1981" y="5212"/>
                  <a:pt x="1981" y="6682"/>
                </a:cubicBezTo>
                <a:cubicBezTo>
                  <a:pt x="1761" y="6568"/>
                  <a:pt x="1576" y="6462"/>
                  <a:pt x="1356" y="6348"/>
                </a:cubicBezTo>
                <a:lnTo>
                  <a:pt x="1356" y="1911"/>
                </a:lnTo>
                <a:close/>
                <a:moveTo>
                  <a:pt x="14861" y="2897"/>
                </a:moveTo>
                <a:cubicBezTo>
                  <a:pt x="14932" y="3011"/>
                  <a:pt x="14967" y="3082"/>
                  <a:pt x="15037" y="3196"/>
                </a:cubicBezTo>
                <a:cubicBezTo>
                  <a:pt x="15117" y="3302"/>
                  <a:pt x="15222" y="3416"/>
                  <a:pt x="15301" y="3522"/>
                </a:cubicBezTo>
                <a:cubicBezTo>
                  <a:pt x="15222" y="4552"/>
                  <a:pt x="15152" y="5582"/>
                  <a:pt x="15152" y="6682"/>
                </a:cubicBezTo>
                <a:cubicBezTo>
                  <a:pt x="15081" y="6568"/>
                  <a:pt x="15002" y="6498"/>
                  <a:pt x="14932" y="6418"/>
                </a:cubicBezTo>
                <a:cubicBezTo>
                  <a:pt x="14861" y="6313"/>
                  <a:pt x="14782" y="6198"/>
                  <a:pt x="14712" y="6093"/>
                </a:cubicBezTo>
                <a:cubicBezTo>
                  <a:pt x="14747" y="4992"/>
                  <a:pt x="14782" y="3927"/>
                  <a:pt x="14861" y="2897"/>
                </a:cubicBezTo>
                <a:close/>
                <a:moveTo>
                  <a:pt x="6938" y="2236"/>
                </a:moveTo>
                <a:cubicBezTo>
                  <a:pt x="7114" y="2421"/>
                  <a:pt x="7334" y="2641"/>
                  <a:pt x="7519" y="2826"/>
                </a:cubicBezTo>
                <a:cubicBezTo>
                  <a:pt x="7519" y="4112"/>
                  <a:pt x="7483" y="5432"/>
                  <a:pt x="7483" y="6753"/>
                </a:cubicBezTo>
                <a:cubicBezTo>
                  <a:pt x="7263" y="6568"/>
                  <a:pt x="7078" y="6418"/>
                  <a:pt x="6894" y="6242"/>
                </a:cubicBezTo>
                <a:cubicBezTo>
                  <a:pt x="6894" y="4922"/>
                  <a:pt x="6894" y="3557"/>
                  <a:pt x="6938" y="2236"/>
                </a:cubicBezTo>
                <a:close/>
                <a:moveTo>
                  <a:pt x="30964" y="4041"/>
                </a:moveTo>
                <a:cubicBezTo>
                  <a:pt x="31289" y="4437"/>
                  <a:pt x="31659" y="4807"/>
                  <a:pt x="31985" y="5212"/>
                </a:cubicBezTo>
                <a:cubicBezTo>
                  <a:pt x="31985" y="5362"/>
                  <a:pt x="31985" y="5503"/>
                  <a:pt x="32029" y="5652"/>
                </a:cubicBezTo>
                <a:cubicBezTo>
                  <a:pt x="32029" y="6057"/>
                  <a:pt x="32064" y="6462"/>
                  <a:pt x="32064" y="6858"/>
                </a:cubicBezTo>
                <a:cubicBezTo>
                  <a:pt x="31694" y="6498"/>
                  <a:pt x="31289" y="6128"/>
                  <a:pt x="30928" y="5758"/>
                </a:cubicBezTo>
                <a:lnTo>
                  <a:pt x="30928" y="4332"/>
                </a:lnTo>
                <a:cubicBezTo>
                  <a:pt x="30928" y="4217"/>
                  <a:pt x="30964" y="4147"/>
                  <a:pt x="30964" y="4041"/>
                </a:cubicBezTo>
                <a:close/>
                <a:moveTo>
                  <a:pt x="18163" y="3451"/>
                </a:moveTo>
                <a:cubicBezTo>
                  <a:pt x="18418" y="3742"/>
                  <a:pt x="18673" y="3997"/>
                  <a:pt x="18964" y="4217"/>
                </a:cubicBezTo>
                <a:cubicBezTo>
                  <a:pt x="18823" y="5098"/>
                  <a:pt x="18709" y="6022"/>
                  <a:pt x="18638" y="6938"/>
                </a:cubicBezTo>
                <a:cubicBezTo>
                  <a:pt x="18383" y="6753"/>
                  <a:pt x="18119" y="6533"/>
                  <a:pt x="17863" y="6277"/>
                </a:cubicBezTo>
                <a:cubicBezTo>
                  <a:pt x="17943" y="5318"/>
                  <a:pt x="18013" y="4367"/>
                  <a:pt x="18163" y="3451"/>
                </a:cubicBezTo>
                <a:close/>
                <a:moveTo>
                  <a:pt x="42374" y="4657"/>
                </a:moveTo>
                <a:cubicBezTo>
                  <a:pt x="42849" y="4878"/>
                  <a:pt x="43324" y="5062"/>
                  <a:pt x="43800" y="5247"/>
                </a:cubicBezTo>
                <a:cubicBezTo>
                  <a:pt x="43765" y="5872"/>
                  <a:pt x="43694" y="6462"/>
                  <a:pt x="43580" y="7008"/>
                </a:cubicBezTo>
                <a:cubicBezTo>
                  <a:pt x="43104" y="6823"/>
                  <a:pt x="42629" y="6638"/>
                  <a:pt x="42189" y="6462"/>
                </a:cubicBezTo>
                <a:cubicBezTo>
                  <a:pt x="42294" y="5872"/>
                  <a:pt x="42374" y="5283"/>
                  <a:pt x="42374" y="4657"/>
                </a:cubicBezTo>
                <a:close/>
                <a:moveTo>
                  <a:pt x="2051" y="2316"/>
                </a:moveTo>
                <a:cubicBezTo>
                  <a:pt x="2272" y="2421"/>
                  <a:pt x="2456" y="2571"/>
                  <a:pt x="2677" y="2677"/>
                </a:cubicBezTo>
                <a:cubicBezTo>
                  <a:pt x="2677" y="4147"/>
                  <a:pt x="2641" y="5617"/>
                  <a:pt x="2641" y="7079"/>
                </a:cubicBezTo>
                <a:cubicBezTo>
                  <a:pt x="2456" y="6938"/>
                  <a:pt x="2236" y="6823"/>
                  <a:pt x="2051" y="6718"/>
                </a:cubicBezTo>
                <a:lnTo>
                  <a:pt x="2051" y="2316"/>
                </a:lnTo>
                <a:close/>
                <a:moveTo>
                  <a:pt x="22160" y="3856"/>
                </a:moveTo>
                <a:cubicBezTo>
                  <a:pt x="22600" y="4182"/>
                  <a:pt x="23040" y="4481"/>
                  <a:pt x="23480" y="4772"/>
                </a:cubicBezTo>
                <a:cubicBezTo>
                  <a:pt x="23295" y="5538"/>
                  <a:pt x="23110" y="6313"/>
                  <a:pt x="22926" y="7079"/>
                </a:cubicBezTo>
                <a:cubicBezTo>
                  <a:pt x="22485" y="6788"/>
                  <a:pt x="22045" y="6533"/>
                  <a:pt x="21605" y="6198"/>
                </a:cubicBezTo>
                <a:cubicBezTo>
                  <a:pt x="21755" y="5432"/>
                  <a:pt x="21940" y="4622"/>
                  <a:pt x="22160" y="3856"/>
                </a:cubicBezTo>
                <a:close/>
                <a:moveTo>
                  <a:pt x="36977" y="4367"/>
                </a:moveTo>
                <a:cubicBezTo>
                  <a:pt x="37311" y="4772"/>
                  <a:pt x="37637" y="5177"/>
                  <a:pt x="37972" y="5538"/>
                </a:cubicBezTo>
                <a:cubicBezTo>
                  <a:pt x="37857" y="5872"/>
                  <a:pt x="37787" y="6198"/>
                  <a:pt x="37672" y="6498"/>
                </a:cubicBezTo>
                <a:cubicBezTo>
                  <a:pt x="37602" y="6682"/>
                  <a:pt x="37487" y="6902"/>
                  <a:pt x="37417" y="7079"/>
                </a:cubicBezTo>
                <a:cubicBezTo>
                  <a:pt x="37126" y="6718"/>
                  <a:pt x="36827" y="6348"/>
                  <a:pt x="36537" y="5978"/>
                </a:cubicBezTo>
                <a:cubicBezTo>
                  <a:pt x="36651" y="5688"/>
                  <a:pt x="36721" y="5397"/>
                  <a:pt x="36792" y="5098"/>
                </a:cubicBezTo>
                <a:cubicBezTo>
                  <a:pt x="36871" y="4842"/>
                  <a:pt x="36906" y="4622"/>
                  <a:pt x="36977" y="4367"/>
                </a:cubicBezTo>
                <a:close/>
                <a:moveTo>
                  <a:pt x="32945" y="4807"/>
                </a:moveTo>
                <a:lnTo>
                  <a:pt x="32945" y="4807"/>
                </a:lnTo>
                <a:cubicBezTo>
                  <a:pt x="33129" y="5098"/>
                  <a:pt x="33349" y="5432"/>
                  <a:pt x="33570" y="5723"/>
                </a:cubicBezTo>
                <a:cubicBezTo>
                  <a:pt x="33526" y="5943"/>
                  <a:pt x="33526" y="6163"/>
                  <a:pt x="33526" y="6418"/>
                </a:cubicBezTo>
                <a:lnTo>
                  <a:pt x="33526" y="7193"/>
                </a:lnTo>
                <a:cubicBezTo>
                  <a:pt x="33385" y="6938"/>
                  <a:pt x="33200" y="6682"/>
                  <a:pt x="33015" y="6418"/>
                </a:cubicBezTo>
                <a:cubicBezTo>
                  <a:pt x="33015" y="6198"/>
                  <a:pt x="32980" y="5978"/>
                  <a:pt x="32980" y="5758"/>
                </a:cubicBezTo>
                <a:cubicBezTo>
                  <a:pt x="32945" y="5467"/>
                  <a:pt x="32945" y="5142"/>
                  <a:pt x="32945" y="4807"/>
                </a:cubicBezTo>
                <a:close/>
                <a:moveTo>
                  <a:pt x="7598" y="2861"/>
                </a:moveTo>
                <a:cubicBezTo>
                  <a:pt x="7668" y="2976"/>
                  <a:pt x="7774" y="3046"/>
                  <a:pt x="7888" y="3161"/>
                </a:cubicBezTo>
                <a:cubicBezTo>
                  <a:pt x="7994" y="3231"/>
                  <a:pt x="8073" y="3302"/>
                  <a:pt x="8179" y="3416"/>
                </a:cubicBezTo>
                <a:cubicBezTo>
                  <a:pt x="8179" y="4702"/>
                  <a:pt x="8179" y="5978"/>
                  <a:pt x="8144" y="7263"/>
                </a:cubicBezTo>
                <a:lnTo>
                  <a:pt x="8109" y="7228"/>
                </a:lnTo>
                <a:cubicBezTo>
                  <a:pt x="7924" y="7079"/>
                  <a:pt x="7739" y="6938"/>
                  <a:pt x="7554" y="6788"/>
                </a:cubicBezTo>
                <a:cubicBezTo>
                  <a:pt x="7554" y="5467"/>
                  <a:pt x="7554" y="4182"/>
                  <a:pt x="7598" y="2861"/>
                </a:cubicBezTo>
                <a:close/>
                <a:moveTo>
                  <a:pt x="12255" y="3082"/>
                </a:moveTo>
                <a:cubicBezTo>
                  <a:pt x="12396" y="3231"/>
                  <a:pt x="12546" y="3416"/>
                  <a:pt x="12695" y="3601"/>
                </a:cubicBezTo>
                <a:lnTo>
                  <a:pt x="12695" y="3927"/>
                </a:lnTo>
                <a:cubicBezTo>
                  <a:pt x="12660" y="5062"/>
                  <a:pt x="12660" y="6198"/>
                  <a:pt x="12660" y="7343"/>
                </a:cubicBezTo>
                <a:cubicBezTo>
                  <a:pt x="12660" y="7299"/>
                  <a:pt x="12616" y="7299"/>
                  <a:pt x="12616" y="7263"/>
                </a:cubicBezTo>
                <a:cubicBezTo>
                  <a:pt x="12511" y="7043"/>
                  <a:pt x="12361" y="6823"/>
                  <a:pt x="12220" y="6603"/>
                </a:cubicBezTo>
                <a:cubicBezTo>
                  <a:pt x="12220" y="5432"/>
                  <a:pt x="12220" y="4261"/>
                  <a:pt x="12255" y="3082"/>
                </a:cubicBezTo>
                <a:close/>
                <a:moveTo>
                  <a:pt x="15337" y="3601"/>
                </a:moveTo>
                <a:cubicBezTo>
                  <a:pt x="15521" y="3821"/>
                  <a:pt x="15698" y="4076"/>
                  <a:pt x="15882" y="4297"/>
                </a:cubicBezTo>
                <a:cubicBezTo>
                  <a:pt x="15812" y="5283"/>
                  <a:pt x="15777" y="6313"/>
                  <a:pt x="15742" y="7378"/>
                </a:cubicBezTo>
                <a:cubicBezTo>
                  <a:pt x="15557" y="7158"/>
                  <a:pt x="15372" y="6938"/>
                  <a:pt x="15187" y="6718"/>
                </a:cubicBezTo>
                <a:cubicBezTo>
                  <a:pt x="15222" y="5652"/>
                  <a:pt x="15257" y="4587"/>
                  <a:pt x="15337" y="3601"/>
                </a:cubicBezTo>
                <a:close/>
                <a:moveTo>
                  <a:pt x="35586" y="4807"/>
                </a:moveTo>
                <a:cubicBezTo>
                  <a:pt x="35876" y="5212"/>
                  <a:pt x="36167" y="5617"/>
                  <a:pt x="36466" y="5978"/>
                </a:cubicBezTo>
                <a:cubicBezTo>
                  <a:pt x="36316" y="6462"/>
                  <a:pt x="36167" y="6902"/>
                  <a:pt x="35991" y="7378"/>
                </a:cubicBezTo>
                <a:cubicBezTo>
                  <a:pt x="35771" y="7008"/>
                  <a:pt x="35506" y="6638"/>
                  <a:pt x="35251" y="6277"/>
                </a:cubicBezTo>
                <a:cubicBezTo>
                  <a:pt x="35401" y="5758"/>
                  <a:pt x="35471" y="5283"/>
                  <a:pt x="35586" y="4807"/>
                </a:cubicBezTo>
                <a:close/>
                <a:moveTo>
                  <a:pt x="29678" y="4772"/>
                </a:moveTo>
                <a:cubicBezTo>
                  <a:pt x="29749" y="4842"/>
                  <a:pt x="29828" y="4922"/>
                  <a:pt x="29898" y="4992"/>
                </a:cubicBezTo>
                <a:cubicBezTo>
                  <a:pt x="30224" y="5247"/>
                  <a:pt x="30559" y="5538"/>
                  <a:pt x="30849" y="5802"/>
                </a:cubicBezTo>
                <a:cubicBezTo>
                  <a:pt x="30849" y="6348"/>
                  <a:pt x="30814" y="6858"/>
                  <a:pt x="30779" y="7413"/>
                </a:cubicBezTo>
                <a:cubicBezTo>
                  <a:pt x="30444" y="7158"/>
                  <a:pt x="30118" y="6938"/>
                  <a:pt x="29784" y="6718"/>
                </a:cubicBezTo>
                <a:cubicBezTo>
                  <a:pt x="29678" y="6638"/>
                  <a:pt x="29608" y="6568"/>
                  <a:pt x="29493" y="6498"/>
                </a:cubicBezTo>
                <a:cubicBezTo>
                  <a:pt x="29564" y="5943"/>
                  <a:pt x="29608" y="5362"/>
                  <a:pt x="29678" y="4772"/>
                </a:cubicBezTo>
                <a:close/>
                <a:moveTo>
                  <a:pt x="39583" y="4842"/>
                </a:moveTo>
                <a:cubicBezTo>
                  <a:pt x="39952" y="5177"/>
                  <a:pt x="40313" y="5467"/>
                  <a:pt x="40718" y="5723"/>
                </a:cubicBezTo>
                <a:cubicBezTo>
                  <a:pt x="40648" y="6313"/>
                  <a:pt x="40498" y="6902"/>
                  <a:pt x="40278" y="7448"/>
                </a:cubicBezTo>
                <a:cubicBezTo>
                  <a:pt x="39873" y="7193"/>
                  <a:pt x="39512" y="6938"/>
                  <a:pt x="39143" y="6603"/>
                </a:cubicBezTo>
                <a:cubicBezTo>
                  <a:pt x="39363" y="6057"/>
                  <a:pt x="39468" y="5467"/>
                  <a:pt x="39583" y="4842"/>
                </a:cubicBezTo>
                <a:close/>
                <a:moveTo>
                  <a:pt x="26817" y="4587"/>
                </a:moveTo>
                <a:cubicBezTo>
                  <a:pt x="27257" y="4922"/>
                  <a:pt x="27697" y="5212"/>
                  <a:pt x="28102" y="5538"/>
                </a:cubicBezTo>
                <a:cubicBezTo>
                  <a:pt x="27988" y="6128"/>
                  <a:pt x="27882" y="6682"/>
                  <a:pt x="27768" y="7263"/>
                </a:cubicBezTo>
                <a:cubicBezTo>
                  <a:pt x="27768" y="7343"/>
                  <a:pt x="27733" y="7413"/>
                  <a:pt x="27733" y="7484"/>
                </a:cubicBezTo>
                <a:cubicBezTo>
                  <a:pt x="27292" y="7193"/>
                  <a:pt x="26852" y="6902"/>
                  <a:pt x="26377" y="6603"/>
                </a:cubicBezTo>
                <a:cubicBezTo>
                  <a:pt x="26412" y="6418"/>
                  <a:pt x="26447" y="6277"/>
                  <a:pt x="26482" y="6128"/>
                </a:cubicBezTo>
                <a:lnTo>
                  <a:pt x="26817" y="4587"/>
                </a:lnTo>
                <a:close/>
                <a:moveTo>
                  <a:pt x="2712" y="2756"/>
                </a:moveTo>
                <a:lnTo>
                  <a:pt x="3372" y="3196"/>
                </a:lnTo>
                <a:cubicBezTo>
                  <a:pt x="3337" y="4622"/>
                  <a:pt x="3337" y="6093"/>
                  <a:pt x="3337" y="7519"/>
                </a:cubicBezTo>
                <a:cubicBezTo>
                  <a:pt x="3117" y="7378"/>
                  <a:pt x="2932" y="7228"/>
                  <a:pt x="2712" y="7123"/>
                </a:cubicBezTo>
                <a:lnTo>
                  <a:pt x="2712" y="2756"/>
                </a:lnTo>
                <a:close/>
                <a:moveTo>
                  <a:pt x="43765" y="3337"/>
                </a:moveTo>
                <a:lnTo>
                  <a:pt x="43765" y="3337"/>
                </a:lnTo>
                <a:cubicBezTo>
                  <a:pt x="44275" y="3522"/>
                  <a:pt x="44751" y="3707"/>
                  <a:pt x="45235" y="3856"/>
                </a:cubicBezTo>
                <a:lnTo>
                  <a:pt x="45270" y="3821"/>
                </a:lnTo>
                <a:lnTo>
                  <a:pt x="45270" y="3821"/>
                </a:lnTo>
                <a:cubicBezTo>
                  <a:pt x="45376" y="5098"/>
                  <a:pt x="45305" y="6348"/>
                  <a:pt x="45015" y="7519"/>
                </a:cubicBezTo>
                <a:cubicBezTo>
                  <a:pt x="44531" y="7378"/>
                  <a:pt x="44055" y="7193"/>
                  <a:pt x="43615" y="7043"/>
                </a:cubicBezTo>
                <a:cubicBezTo>
                  <a:pt x="43729" y="6498"/>
                  <a:pt x="43835" y="5872"/>
                  <a:pt x="43835" y="5283"/>
                </a:cubicBezTo>
                <a:cubicBezTo>
                  <a:pt x="44354" y="5467"/>
                  <a:pt x="44830" y="5617"/>
                  <a:pt x="45270" y="5758"/>
                </a:cubicBezTo>
                <a:lnTo>
                  <a:pt x="45270" y="5723"/>
                </a:lnTo>
                <a:cubicBezTo>
                  <a:pt x="44830" y="5582"/>
                  <a:pt x="44354" y="5397"/>
                  <a:pt x="43835" y="5212"/>
                </a:cubicBezTo>
                <a:cubicBezTo>
                  <a:pt x="43870" y="4622"/>
                  <a:pt x="43835" y="3997"/>
                  <a:pt x="43765" y="3337"/>
                </a:cubicBezTo>
                <a:close/>
                <a:moveTo>
                  <a:pt x="34485" y="5247"/>
                </a:moveTo>
                <a:cubicBezTo>
                  <a:pt x="34591" y="5362"/>
                  <a:pt x="34670" y="5503"/>
                  <a:pt x="34776" y="5617"/>
                </a:cubicBezTo>
                <a:cubicBezTo>
                  <a:pt x="34925" y="5837"/>
                  <a:pt x="35066" y="6057"/>
                  <a:pt x="35216" y="6277"/>
                </a:cubicBezTo>
                <a:lnTo>
                  <a:pt x="34890" y="7704"/>
                </a:lnTo>
                <a:cubicBezTo>
                  <a:pt x="34741" y="7448"/>
                  <a:pt x="34591" y="7228"/>
                  <a:pt x="34485" y="7008"/>
                </a:cubicBezTo>
                <a:cubicBezTo>
                  <a:pt x="34406" y="6902"/>
                  <a:pt x="34336" y="6788"/>
                  <a:pt x="34265" y="6682"/>
                </a:cubicBezTo>
                <a:cubicBezTo>
                  <a:pt x="34336" y="6198"/>
                  <a:pt x="34406" y="5723"/>
                  <a:pt x="34485" y="5247"/>
                </a:cubicBezTo>
                <a:close/>
                <a:moveTo>
                  <a:pt x="8258" y="3451"/>
                </a:moveTo>
                <a:cubicBezTo>
                  <a:pt x="8434" y="3636"/>
                  <a:pt x="8654" y="3821"/>
                  <a:pt x="8875" y="3962"/>
                </a:cubicBezTo>
                <a:lnTo>
                  <a:pt x="8875" y="7783"/>
                </a:lnTo>
                <a:cubicBezTo>
                  <a:pt x="8654" y="7633"/>
                  <a:pt x="8434" y="7484"/>
                  <a:pt x="8214" y="7299"/>
                </a:cubicBezTo>
                <a:cubicBezTo>
                  <a:pt x="8214" y="6022"/>
                  <a:pt x="8214" y="4737"/>
                  <a:pt x="8258" y="3451"/>
                </a:cubicBezTo>
                <a:close/>
                <a:moveTo>
                  <a:pt x="18999" y="4297"/>
                </a:moveTo>
                <a:cubicBezTo>
                  <a:pt x="19404" y="4657"/>
                  <a:pt x="19844" y="4992"/>
                  <a:pt x="20284" y="5318"/>
                </a:cubicBezTo>
                <a:cubicBezTo>
                  <a:pt x="20144" y="6163"/>
                  <a:pt x="19994" y="7043"/>
                  <a:pt x="19923" y="7924"/>
                </a:cubicBezTo>
                <a:cubicBezTo>
                  <a:pt x="19483" y="7633"/>
                  <a:pt x="19078" y="7299"/>
                  <a:pt x="18673" y="7008"/>
                </a:cubicBezTo>
                <a:cubicBezTo>
                  <a:pt x="18744" y="6057"/>
                  <a:pt x="18858" y="5142"/>
                  <a:pt x="18999" y="4297"/>
                </a:cubicBezTo>
                <a:close/>
                <a:moveTo>
                  <a:pt x="23515" y="4807"/>
                </a:moveTo>
                <a:cubicBezTo>
                  <a:pt x="23991" y="5142"/>
                  <a:pt x="24431" y="5432"/>
                  <a:pt x="24907" y="5723"/>
                </a:cubicBezTo>
                <a:cubicBezTo>
                  <a:pt x="24722" y="6462"/>
                  <a:pt x="24546" y="7193"/>
                  <a:pt x="24361" y="7924"/>
                </a:cubicBezTo>
                <a:cubicBezTo>
                  <a:pt x="23885" y="7668"/>
                  <a:pt x="23445" y="7378"/>
                  <a:pt x="23005" y="7123"/>
                </a:cubicBezTo>
                <a:cubicBezTo>
                  <a:pt x="23181" y="6348"/>
                  <a:pt x="23331" y="5582"/>
                  <a:pt x="23515" y="4807"/>
                </a:cubicBezTo>
                <a:close/>
                <a:moveTo>
                  <a:pt x="12766" y="3671"/>
                </a:moveTo>
                <a:cubicBezTo>
                  <a:pt x="12880" y="3821"/>
                  <a:pt x="12986" y="3927"/>
                  <a:pt x="13100" y="4076"/>
                </a:cubicBezTo>
                <a:cubicBezTo>
                  <a:pt x="13056" y="5362"/>
                  <a:pt x="13056" y="6682"/>
                  <a:pt x="13100" y="8003"/>
                </a:cubicBezTo>
                <a:lnTo>
                  <a:pt x="13056" y="7959"/>
                </a:lnTo>
                <a:cubicBezTo>
                  <a:pt x="12916" y="7783"/>
                  <a:pt x="12801" y="7633"/>
                  <a:pt x="12731" y="7448"/>
                </a:cubicBezTo>
                <a:cubicBezTo>
                  <a:pt x="12695" y="6277"/>
                  <a:pt x="12731" y="5098"/>
                  <a:pt x="12731" y="3927"/>
                </a:cubicBezTo>
                <a:cubicBezTo>
                  <a:pt x="12731" y="3856"/>
                  <a:pt x="12731" y="3742"/>
                  <a:pt x="12766" y="3671"/>
                </a:cubicBezTo>
                <a:close/>
                <a:moveTo>
                  <a:pt x="33605" y="5802"/>
                </a:moveTo>
                <a:cubicBezTo>
                  <a:pt x="33825" y="6093"/>
                  <a:pt x="34010" y="6383"/>
                  <a:pt x="34186" y="6682"/>
                </a:cubicBezTo>
                <a:cubicBezTo>
                  <a:pt x="34151" y="7008"/>
                  <a:pt x="34115" y="7299"/>
                  <a:pt x="34080" y="7633"/>
                </a:cubicBezTo>
                <a:cubicBezTo>
                  <a:pt x="34080" y="7739"/>
                  <a:pt x="34080" y="7889"/>
                  <a:pt x="34045" y="8003"/>
                </a:cubicBezTo>
                <a:cubicBezTo>
                  <a:pt x="33895" y="7739"/>
                  <a:pt x="33746" y="7484"/>
                  <a:pt x="33605" y="7263"/>
                </a:cubicBezTo>
                <a:lnTo>
                  <a:pt x="33605" y="6418"/>
                </a:lnTo>
                <a:lnTo>
                  <a:pt x="33605" y="5802"/>
                </a:lnTo>
                <a:close/>
                <a:moveTo>
                  <a:pt x="3416" y="3266"/>
                </a:moveTo>
                <a:cubicBezTo>
                  <a:pt x="3636" y="3416"/>
                  <a:pt x="3856" y="3601"/>
                  <a:pt x="4032" y="3777"/>
                </a:cubicBezTo>
                <a:lnTo>
                  <a:pt x="4032" y="8038"/>
                </a:lnTo>
                <a:cubicBezTo>
                  <a:pt x="3812" y="7853"/>
                  <a:pt x="3636" y="7704"/>
                  <a:pt x="3416" y="7563"/>
                </a:cubicBezTo>
                <a:lnTo>
                  <a:pt x="3416" y="3266"/>
                </a:lnTo>
                <a:close/>
                <a:moveTo>
                  <a:pt x="15918" y="4367"/>
                </a:moveTo>
                <a:cubicBezTo>
                  <a:pt x="16103" y="4587"/>
                  <a:pt x="16323" y="4807"/>
                  <a:pt x="16508" y="5027"/>
                </a:cubicBezTo>
                <a:cubicBezTo>
                  <a:pt x="16437" y="6022"/>
                  <a:pt x="16402" y="7008"/>
                  <a:pt x="16402" y="8073"/>
                </a:cubicBezTo>
                <a:cubicBezTo>
                  <a:pt x="16182" y="7853"/>
                  <a:pt x="15997" y="7633"/>
                  <a:pt x="15777" y="7413"/>
                </a:cubicBezTo>
                <a:cubicBezTo>
                  <a:pt x="15812" y="6383"/>
                  <a:pt x="15847" y="5362"/>
                  <a:pt x="15918" y="4367"/>
                </a:cubicBezTo>
                <a:close/>
                <a:moveTo>
                  <a:pt x="32064" y="5283"/>
                </a:moveTo>
                <a:cubicBezTo>
                  <a:pt x="32355" y="5688"/>
                  <a:pt x="32689" y="6057"/>
                  <a:pt x="32980" y="6462"/>
                </a:cubicBezTo>
                <a:lnTo>
                  <a:pt x="32980" y="6753"/>
                </a:lnTo>
                <a:cubicBezTo>
                  <a:pt x="33015" y="7193"/>
                  <a:pt x="33050" y="7633"/>
                  <a:pt x="33085" y="8073"/>
                </a:cubicBezTo>
                <a:cubicBezTo>
                  <a:pt x="32795" y="7668"/>
                  <a:pt x="32469" y="7263"/>
                  <a:pt x="32135" y="6938"/>
                </a:cubicBezTo>
                <a:cubicBezTo>
                  <a:pt x="32099" y="6498"/>
                  <a:pt x="32099" y="6057"/>
                  <a:pt x="32064" y="5652"/>
                </a:cubicBezTo>
                <a:lnTo>
                  <a:pt x="32064" y="5283"/>
                </a:lnTo>
                <a:close/>
                <a:moveTo>
                  <a:pt x="40789" y="5758"/>
                </a:moveTo>
                <a:cubicBezTo>
                  <a:pt x="41194" y="6022"/>
                  <a:pt x="41634" y="6277"/>
                  <a:pt x="42109" y="6462"/>
                </a:cubicBezTo>
                <a:cubicBezTo>
                  <a:pt x="42004" y="7043"/>
                  <a:pt x="41819" y="7598"/>
                  <a:pt x="41599" y="8109"/>
                </a:cubicBezTo>
                <a:cubicBezTo>
                  <a:pt x="41159" y="7924"/>
                  <a:pt x="40718" y="7704"/>
                  <a:pt x="40313" y="7448"/>
                </a:cubicBezTo>
                <a:cubicBezTo>
                  <a:pt x="40534" y="6938"/>
                  <a:pt x="40683" y="6348"/>
                  <a:pt x="40789" y="5758"/>
                </a:cubicBezTo>
                <a:close/>
                <a:moveTo>
                  <a:pt x="38007" y="5582"/>
                </a:moveTo>
                <a:cubicBezTo>
                  <a:pt x="38297" y="5908"/>
                  <a:pt x="38588" y="6198"/>
                  <a:pt x="38922" y="6498"/>
                </a:cubicBezTo>
                <a:cubicBezTo>
                  <a:pt x="38958" y="6533"/>
                  <a:pt x="39028" y="6603"/>
                  <a:pt x="39107" y="6638"/>
                </a:cubicBezTo>
                <a:cubicBezTo>
                  <a:pt x="38958" y="6973"/>
                  <a:pt x="38852" y="7343"/>
                  <a:pt x="38702" y="7668"/>
                </a:cubicBezTo>
                <a:cubicBezTo>
                  <a:pt x="38588" y="7818"/>
                  <a:pt x="38517" y="8003"/>
                  <a:pt x="38447" y="8144"/>
                </a:cubicBezTo>
                <a:cubicBezTo>
                  <a:pt x="38112" y="7818"/>
                  <a:pt x="37787" y="7484"/>
                  <a:pt x="37452" y="7123"/>
                </a:cubicBezTo>
                <a:cubicBezTo>
                  <a:pt x="37567" y="6938"/>
                  <a:pt x="37637" y="6718"/>
                  <a:pt x="37707" y="6533"/>
                </a:cubicBezTo>
                <a:cubicBezTo>
                  <a:pt x="37822" y="6198"/>
                  <a:pt x="37928" y="5908"/>
                  <a:pt x="38007" y="5582"/>
                </a:cubicBezTo>
                <a:close/>
                <a:moveTo>
                  <a:pt x="8954" y="3997"/>
                </a:moveTo>
                <a:cubicBezTo>
                  <a:pt x="9139" y="4147"/>
                  <a:pt x="9359" y="4332"/>
                  <a:pt x="9535" y="4481"/>
                </a:cubicBezTo>
                <a:lnTo>
                  <a:pt x="9535" y="8223"/>
                </a:lnTo>
                <a:cubicBezTo>
                  <a:pt x="9315" y="8109"/>
                  <a:pt x="9139" y="7959"/>
                  <a:pt x="8919" y="7818"/>
                </a:cubicBezTo>
                <a:cubicBezTo>
                  <a:pt x="8919" y="6533"/>
                  <a:pt x="8919" y="5283"/>
                  <a:pt x="8954" y="3997"/>
                </a:cubicBezTo>
                <a:close/>
                <a:moveTo>
                  <a:pt x="13136" y="4147"/>
                </a:moveTo>
                <a:lnTo>
                  <a:pt x="13461" y="4587"/>
                </a:lnTo>
                <a:lnTo>
                  <a:pt x="13461" y="4992"/>
                </a:lnTo>
                <a:cubicBezTo>
                  <a:pt x="13426" y="6093"/>
                  <a:pt x="13426" y="7193"/>
                  <a:pt x="13426" y="8329"/>
                </a:cubicBezTo>
                <a:cubicBezTo>
                  <a:pt x="13356" y="8223"/>
                  <a:pt x="13241" y="8144"/>
                  <a:pt x="13136" y="8038"/>
                </a:cubicBezTo>
                <a:lnTo>
                  <a:pt x="13136" y="4147"/>
                </a:lnTo>
                <a:close/>
                <a:moveTo>
                  <a:pt x="36537" y="6057"/>
                </a:moveTo>
                <a:cubicBezTo>
                  <a:pt x="36792" y="6418"/>
                  <a:pt x="37091" y="6788"/>
                  <a:pt x="37382" y="7123"/>
                </a:cubicBezTo>
                <a:cubicBezTo>
                  <a:pt x="37197" y="7563"/>
                  <a:pt x="36977" y="7959"/>
                  <a:pt x="36757" y="8364"/>
                </a:cubicBezTo>
                <a:cubicBezTo>
                  <a:pt x="36501" y="8073"/>
                  <a:pt x="36281" y="7739"/>
                  <a:pt x="36026" y="7413"/>
                </a:cubicBezTo>
                <a:cubicBezTo>
                  <a:pt x="36211" y="6973"/>
                  <a:pt x="36387" y="6498"/>
                  <a:pt x="36537" y="6057"/>
                </a:cubicBezTo>
                <a:close/>
                <a:moveTo>
                  <a:pt x="28173" y="5582"/>
                </a:moveTo>
                <a:cubicBezTo>
                  <a:pt x="28287" y="5652"/>
                  <a:pt x="28358" y="5758"/>
                  <a:pt x="28463" y="5837"/>
                </a:cubicBezTo>
                <a:cubicBezTo>
                  <a:pt x="28763" y="6057"/>
                  <a:pt x="29088" y="6277"/>
                  <a:pt x="29423" y="6533"/>
                </a:cubicBezTo>
                <a:cubicBezTo>
                  <a:pt x="29388" y="6973"/>
                  <a:pt x="29308" y="7413"/>
                  <a:pt x="29238" y="7853"/>
                </a:cubicBezTo>
                <a:cubicBezTo>
                  <a:pt x="29203" y="8038"/>
                  <a:pt x="29168" y="8223"/>
                  <a:pt x="29124" y="8399"/>
                </a:cubicBezTo>
                <a:cubicBezTo>
                  <a:pt x="28763" y="8179"/>
                  <a:pt x="28428" y="7959"/>
                  <a:pt x="28138" y="7783"/>
                </a:cubicBezTo>
                <a:cubicBezTo>
                  <a:pt x="28023" y="7668"/>
                  <a:pt x="27917" y="7598"/>
                  <a:pt x="27768" y="7519"/>
                </a:cubicBezTo>
                <a:cubicBezTo>
                  <a:pt x="27803" y="7448"/>
                  <a:pt x="27803" y="7378"/>
                  <a:pt x="27847" y="7263"/>
                </a:cubicBezTo>
                <a:cubicBezTo>
                  <a:pt x="27953" y="6718"/>
                  <a:pt x="28067" y="6163"/>
                  <a:pt x="28173" y="5582"/>
                </a:cubicBezTo>
                <a:close/>
                <a:moveTo>
                  <a:pt x="30928" y="5872"/>
                </a:moveTo>
                <a:cubicBezTo>
                  <a:pt x="31289" y="6198"/>
                  <a:pt x="31694" y="6568"/>
                  <a:pt x="32064" y="6938"/>
                </a:cubicBezTo>
                <a:cubicBezTo>
                  <a:pt x="32064" y="7448"/>
                  <a:pt x="32099" y="7924"/>
                  <a:pt x="32064" y="8443"/>
                </a:cubicBezTo>
                <a:cubicBezTo>
                  <a:pt x="31694" y="8073"/>
                  <a:pt x="31254" y="7739"/>
                  <a:pt x="30849" y="7448"/>
                </a:cubicBezTo>
                <a:cubicBezTo>
                  <a:pt x="30884" y="6902"/>
                  <a:pt x="30884" y="6383"/>
                  <a:pt x="30928" y="5872"/>
                </a:cubicBezTo>
                <a:close/>
                <a:moveTo>
                  <a:pt x="4112" y="3821"/>
                </a:moveTo>
                <a:cubicBezTo>
                  <a:pt x="4296" y="3997"/>
                  <a:pt x="4517" y="4182"/>
                  <a:pt x="4693" y="4367"/>
                </a:cubicBezTo>
                <a:lnTo>
                  <a:pt x="4693" y="8549"/>
                </a:lnTo>
                <a:cubicBezTo>
                  <a:pt x="4473" y="8364"/>
                  <a:pt x="4296" y="8223"/>
                  <a:pt x="4076" y="8073"/>
                </a:cubicBezTo>
                <a:cubicBezTo>
                  <a:pt x="4076" y="6638"/>
                  <a:pt x="4076" y="5212"/>
                  <a:pt x="4112" y="3821"/>
                </a:cubicBezTo>
                <a:close/>
                <a:moveTo>
                  <a:pt x="9614" y="4517"/>
                </a:moveTo>
                <a:cubicBezTo>
                  <a:pt x="9649" y="4552"/>
                  <a:pt x="9684" y="4587"/>
                  <a:pt x="9755" y="4622"/>
                </a:cubicBezTo>
                <a:cubicBezTo>
                  <a:pt x="9869" y="4737"/>
                  <a:pt x="10019" y="4807"/>
                  <a:pt x="10160" y="4922"/>
                </a:cubicBezTo>
                <a:lnTo>
                  <a:pt x="10160" y="8663"/>
                </a:lnTo>
                <a:cubicBezTo>
                  <a:pt x="10089" y="8584"/>
                  <a:pt x="10019" y="8549"/>
                  <a:pt x="9940" y="8478"/>
                </a:cubicBezTo>
                <a:lnTo>
                  <a:pt x="9614" y="8258"/>
                </a:lnTo>
                <a:lnTo>
                  <a:pt x="9614" y="4517"/>
                </a:lnTo>
                <a:close/>
                <a:moveTo>
                  <a:pt x="35251" y="6348"/>
                </a:moveTo>
                <a:cubicBezTo>
                  <a:pt x="35471" y="6718"/>
                  <a:pt x="35727" y="7079"/>
                  <a:pt x="35991" y="7413"/>
                </a:cubicBezTo>
                <a:cubicBezTo>
                  <a:pt x="35806" y="7853"/>
                  <a:pt x="35656" y="8258"/>
                  <a:pt x="35471" y="8663"/>
                </a:cubicBezTo>
                <a:cubicBezTo>
                  <a:pt x="35330" y="8443"/>
                  <a:pt x="35181" y="8223"/>
                  <a:pt x="35066" y="8003"/>
                </a:cubicBezTo>
                <a:cubicBezTo>
                  <a:pt x="35031" y="7924"/>
                  <a:pt x="34961" y="7853"/>
                  <a:pt x="34925" y="7783"/>
                </a:cubicBezTo>
                <a:lnTo>
                  <a:pt x="35251" y="6348"/>
                </a:lnTo>
                <a:close/>
                <a:moveTo>
                  <a:pt x="42153" y="6498"/>
                </a:moveTo>
                <a:cubicBezTo>
                  <a:pt x="42629" y="6718"/>
                  <a:pt x="43069" y="6902"/>
                  <a:pt x="43544" y="7079"/>
                </a:cubicBezTo>
                <a:cubicBezTo>
                  <a:pt x="43430" y="7633"/>
                  <a:pt x="43210" y="8179"/>
                  <a:pt x="42990" y="8663"/>
                </a:cubicBezTo>
                <a:cubicBezTo>
                  <a:pt x="42550" y="8514"/>
                  <a:pt x="42074" y="8329"/>
                  <a:pt x="41634" y="8144"/>
                </a:cubicBezTo>
                <a:cubicBezTo>
                  <a:pt x="41854" y="7633"/>
                  <a:pt x="42039" y="7079"/>
                  <a:pt x="42153" y="6498"/>
                </a:cubicBezTo>
                <a:close/>
                <a:moveTo>
                  <a:pt x="16578" y="5098"/>
                </a:moveTo>
                <a:cubicBezTo>
                  <a:pt x="16763" y="5318"/>
                  <a:pt x="16983" y="5538"/>
                  <a:pt x="17168" y="5723"/>
                </a:cubicBezTo>
                <a:cubicBezTo>
                  <a:pt x="17097" y="6682"/>
                  <a:pt x="17062" y="7668"/>
                  <a:pt x="17062" y="8698"/>
                </a:cubicBezTo>
                <a:cubicBezTo>
                  <a:pt x="16842" y="8514"/>
                  <a:pt x="16657" y="8329"/>
                  <a:pt x="16437" y="8109"/>
                </a:cubicBezTo>
                <a:cubicBezTo>
                  <a:pt x="16472" y="7079"/>
                  <a:pt x="16508" y="6093"/>
                  <a:pt x="16578" y="5098"/>
                </a:cubicBezTo>
                <a:close/>
                <a:moveTo>
                  <a:pt x="20320" y="5362"/>
                </a:moveTo>
                <a:cubicBezTo>
                  <a:pt x="20725" y="5688"/>
                  <a:pt x="21130" y="5943"/>
                  <a:pt x="21535" y="6242"/>
                </a:cubicBezTo>
                <a:cubicBezTo>
                  <a:pt x="21385" y="7079"/>
                  <a:pt x="21244" y="7924"/>
                  <a:pt x="21094" y="8769"/>
                </a:cubicBezTo>
                <a:cubicBezTo>
                  <a:pt x="20725" y="8514"/>
                  <a:pt x="20320" y="8258"/>
                  <a:pt x="19959" y="7959"/>
                </a:cubicBezTo>
                <a:cubicBezTo>
                  <a:pt x="20064" y="7079"/>
                  <a:pt x="20179" y="6198"/>
                  <a:pt x="20320" y="5362"/>
                </a:cubicBezTo>
                <a:close/>
                <a:moveTo>
                  <a:pt x="33050" y="6533"/>
                </a:moveTo>
                <a:cubicBezTo>
                  <a:pt x="33200" y="6788"/>
                  <a:pt x="33385" y="7043"/>
                  <a:pt x="33526" y="7263"/>
                </a:cubicBezTo>
                <a:cubicBezTo>
                  <a:pt x="33526" y="7448"/>
                  <a:pt x="33526" y="7633"/>
                  <a:pt x="33570" y="7783"/>
                </a:cubicBezTo>
                <a:lnTo>
                  <a:pt x="33570" y="8769"/>
                </a:lnTo>
                <a:cubicBezTo>
                  <a:pt x="33420" y="8549"/>
                  <a:pt x="33305" y="8329"/>
                  <a:pt x="33165" y="8144"/>
                </a:cubicBezTo>
                <a:cubicBezTo>
                  <a:pt x="33129" y="7668"/>
                  <a:pt x="33085" y="7228"/>
                  <a:pt x="33050" y="6753"/>
                </a:cubicBezTo>
                <a:lnTo>
                  <a:pt x="33050" y="6533"/>
                </a:lnTo>
                <a:close/>
                <a:moveTo>
                  <a:pt x="24942" y="5723"/>
                </a:moveTo>
                <a:cubicBezTo>
                  <a:pt x="25127" y="5872"/>
                  <a:pt x="25311" y="5978"/>
                  <a:pt x="25496" y="6093"/>
                </a:cubicBezTo>
                <a:cubicBezTo>
                  <a:pt x="25752" y="6277"/>
                  <a:pt x="26042" y="6462"/>
                  <a:pt x="26306" y="6603"/>
                </a:cubicBezTo>
                <a:cubicBezTo>
                  <a:pt x="26157" y="7343"/>
                  <a:pt x="25937" y="8073"/>
                  <a:pt x="25752" y="8804"/>
                </a:cubicBezTo>
                <a:cubicBezTo>
                  <a:pt x="25567" y="8663"/>
                  <a:pt x="25382" y="8549"/>
                  <a:pt x="25206" y="8478"/>
                </a:cubicBezTo>
                <a:cubicBezTo>
                  <a:pt x="24942" y="8294"/>
                  <a:pt x="24686" y="8144"/>
                  <a:pt x="24431" y="8003"/>
                </a:cubicBezTo>
                <a:cubicBezTo>
                  <a:pt x="24431" y="7959"/>
                  <a:pt x="24396" y="7959"/>
                  <a:pt x="24396" y="7959"/>
                </a:cubicBezTo>
                <a:cubicBezTo>
                  <a:pt x="24581" y="7228"/>
                  <a:pt x="24766" y="6498"/>
                  <a:pt x="24942" y="5723"/>
                </a:cubicBezTo>
                <a:close/>
                <a:moveTo>
                  <a:pt x="13541" y="4657"/>
                </a:moveTo>
                <a:cubicBezTo>
                  <a:pt x="13761" y="4922"/>
                  <a:pt x="13981" y="5212"/>
                  <a:pt x="14201" y="5503"/>
                </a:cubicBezTo>
                <a:cubicBezTo>
                  <a:pt x="14157" y="6603"/>
                  <a:pt x="14157" y="7739"/>
                  <a:pt x="14157" y="8839"/>
                </a:cubicBezTo>
                <a:cubicBezTo>
                  <a:pt x="14157" y="8839"/>
                  <a:pt x="14122" y="8839"/>
                  <a:pt x="14122" y="8804"/>
                </a:cubicBezTo>
                <a:cubicBezTo>
                  <a:pt x="13902" y="8663"/>
                  <a:pt x="13681" y="8514"/>
                  <a:pt x="13497" y="8364"/>
                </a:cubicBezTo>
                <a:cubicBezTo>
                  <a:pt x="13497" y="7228"/>
                  <a:pt x="13497" y="6093"/>
                  <a:pt x="13541" y="4992"/>
                </a:cubicBezTo>
                <a:lnTo>
                  <a:pt x="13541" y="4657"/>
                </a:lnTo>
                <a:close/>
                <a:moveTo>
                  <a:pt x="34230" y="6753"/>
                </a:moveTo>
                <a:cubicBezTo>
                  <a:pt x="34300" y="6858"/>
                  <a:pt x="34371" y="6938"/>
                  <a:pt x="34406" y="7043"/>
                </a:cubicBezTo>
                <a:cubicBezTo>
                  <a:pt x="34556" y="7263"/>
                  <a:pt x="34741" y="7519"/>
                  <a:pt x="34890" y="7783"/>
                </a:cubicBezTo>
                <a:cubicBezTo>
                  <a:pt x="34776" y="8179"/>
                  <a:pt x="34670" y="8584"/>
                  <a:pt x="34591" y="8989"/>
                </a:cubicBezTo>
                <a:cubicBezTo>
                  <a:pt x="34520" y="8883"/>
                  <a:pt x="34485" y="8769"/>
                  <a:pt x="34450" y="8698"/>
                </a:cubicBezTo>
                <a:cubicBezTo>
                  <a:pt x="34336" y="8478"/>
                  <a:pt x="34230" y="8294"/>
                  <a:pt x="34115" y="8073"/>
                </a:cubicBezTo>
                <a:cubicBezTo>
                  <a:pt x="34115" y="7924"/>
                  <a:pt x="34115" y="7783"/>
                  <a:pt x="34151" y="7633"/>
                </a:cubicBezTo>
                <a:cubicBezTo>
                  <a:pt x="34151" y="7343"/>
                  <a:pt x="34186" y="7043"/>
                  <a:pt x="34230" y="6753"/>
                </a:cubicBezTo>
                <a:close/>
                <a:moveTo>
                  <a:pt x="39143" y="6682"/>
                </a:moveTo>
                <a:cubicBezTo>
                  <a:pt x="39512" y="6973"/>
                  <a:pt x="39873" y="7263"/>
                  <a:pt x="40243" y="7484"/>
                </a:cubicBezTo>
                <a:cubicBezTo>
                  <a:pt x="40173" y="7739"/>
                  <a:pt x="40058" y="7959"/>
                  <a:pt x="39952" y="8179"/>
                </a:cubicBezTo>
                <a:cubicBezTo>
                  <a:pt x="39803" y="8478"/>
                  <a:pt x="39653" y="8734"/>
                  <a:pt x="39468" y="8989"/>
                </a:cubicBezTo>
                <a:cubicBezTo>
                  <a:pt x="39178" y="8769"/>
                  <a:pt x="38852" y="8549"/>
                  <a:pt x="38553" y="8258"/>
                </a:cubicBezTo>
                <a:lnTo>
                  <a:pt x="38482" y="8179"/>
                </a:lnTo>
                <a:cubicBezTo>
                  <a:pt x="38553" y="8038"/>
                  <a:pt x="38667" y="7853"/>
                  <a:pt x="38738" y="7668"/>
                </a:cubicBezTo>
                <a:cubicBezTo>
                  <a:pt x="38887" y="7378"/>
                  <a:pt x="39028" y="7008"/>
                  <a:pt x="39143" y="6682"/>
                </a:cubicBezTo>
                <a:close/>
                <a:moveTo>
                  <a:pt x="10239" y="4992"/>
                </a:moveTo>
                <a:cubicBezTo>
                  <a:pt x="10415" y="5142"/>
                  <a:pt x="10635" y="5283"/>
                  <a:pt x="10820" y="5432"/>
                </a:cubicBezTo>
                <a:lnTo>
                  <a:pt x="10820" y="9103"/>
                </a:lnTo>
                <a:cubicBezTo>
                  <a:pt x="10635" y="8954"/>
                  <a:pt x="10415" y="8839"/>
                  <a:pt x="10239" y="8698"/>
                </a:cubicBezTo>
                <a:lnTo>
                  <a:pt x="10239" y="4992"/>
                </a:lnTo>
                <a:close/>
                <a:moveTo>
                  <a:pt x="43615" y="7079"/>
                </a:moveTo>
                <a:cubicBezTo>
                  <a:pt x="44055" y="7263"/>
                  <a:pt x="44531" y="7413"/>
                  <a:pt x="45015" y="7563"/>
                </a:cubicBezTo>
                <a:cubicBezTo>
                  <a:pt x="44865" y="8109"/>
                  <a:pt x="44645" y="8619"/>
                  <a:pt x="44425" y="9139"/>
                </a:cubicBezTo>
                <a:cubicBezTo>
                  <a:pt x="43949" y="8989"/>
                  <a:pt x="43509" y="8839"/>
                  <a:pt x="43069" y="8698"/>
                </a:cubicBezTo>
                <a:cubicBezTo>
                  <a:pt x="43289" y="8179"/>
                  <a:pt x="43474" y="7668"/>
                  <a:pt x="43615" y="7079"/>
                </a:cubicBezTo>
                <a:close/>
                <a:moveTo>
                  <a:pt x="4772" y="4402"/>
                </a:moveTo>
                <a:cubicBezTo>
                  <a:pt x="5027" y="4622"/>
                  <a:pt x="5247" y="4842"/>
                  <a:pt x="5503" y="5062"/>
                </a:cubicBezTo>
                <a:cubicBezTo>
                  <a:pt x="5538" y="5098"/>
                  <a:pt x="5573" y="5142"/>
                  <a:pt x="5617" y="5177"/>
                </a:cubicBezTo>
                <a:cubicBezTo>
                  <a:pt x="5617" y="6163"/>
                  <a:pt x="5573" y="7123"/>
                  <a:pt x="5573" y="8109"/>
                </a:cubicBezTo>
                <a:lnTo>
                  <a:pt x="5573" y="9209"/>
                </a:lnTo>
                <a:cubicBezTo>
                  <a:pt x="5538" y="9209"/>
                  <a:pt x="5503" y="9174"/>
                  <a:pt x="5503" y="9174"/>
                </a:cubicBezTo>
                <a:cubicBezTo>
                  <a:pt x="5247" y="8954"/>
                  <a:pt x="4992" y="8769"/>
                  <a:pt x="4772" y="8584"/>
                </a:cubicBezTo>
                <a:cubicBezTo>
                  <a:pt x="4737" y="7193"/>
                  <a:pt x="4772" y="5802"/>
                  <a:pt x="4772" y="4402"/>
                </a:cubicBezTo>
                <a:close/>
                <a:moveTo>
                  <a:pt x="14236" y="5582"/>
                </a:moveTo>
                <a:cubicBezTo>
                  <a:pt x="14307" y="5652"/>
                  <a:pt x="14377" y="5723"/>
                  <a:pt x="14421" y="5837"/>
                </a:cubicBezTo>
                <a:cubicBezTo>
                  <a:pt x="14491" y="5943"/>
                  <a:pt x="14562" y="6022"/>
                  <a:pt x="14676" y="6128"/>
                </a:cubicBezTo>
                <a:cubicBezTo>
                  <a:pt x="14641" y="6198"/>
                  <a:pt x="14641" y="6242"/>
                  <a:pt x="14641" y="6313"/>
                </a:cubicBezTo>
                <a:lnTo>
                  <a:pt x="14641" y="9209"/>
                </a:lnTo>
                <a:cubicBezTo>
                  <a:pt x="14491" y="9103"/>
                  <a:pt x="14377" y="8989"/>
                  <a:pt x="14236" y="8883"/>
                </a:cubicBezTo>
                <a:cubicBezTo>
                  <a:pt x="14201" y="7783"/>
                  <a:pt x="14201" y="6682"/>
                  <a:pt x="14236" y="5582"/>
                </a:cubicBezTo>
                <a:close/>
                <a:moveTo>
                  <a:pt x="17238" y="5758"/>
                </a:moveTo>
                <a:cubicBezTo>
                  <a:pt x="17423" y="5943"/>
                  <a:pt x="17608" y="6128"/>
                  <a:pt x="17793" y="6313"/>
                </a:cubicBezTo>
                <a:cubicBezTo>
                  <a:pt x="17722" y="7228"/>
                  <a:pt x="17678" y="8223"/>
                  <a:pt x="17643" y="9209"/>
                </a:cubicBezTo>
                <a:cubicBezTo>
                  <a:pt x="17458" y="9059"/>
                  <a:pt x="17282" y="8919"/>
                  <a:pt x="17097" y="8734"/>
                </a:cubicBezTo>
                <a:cubicBezTo>
                  <a:pt x="17133" y="7704"/>
                  <a:pt x="17168" y="6718"/>
                  <a:pt x="17238" y="5758"/>
                </a:cubicBezTo>
                <a:close/>
                <a:moveTo>
                  <a:pt x="29493" y="6568"/>
                </a:moveTo>
                <a:cubicBezTo>
                  <a:pt x="29564" y="6638"/>
                  <a:pt x="29678" y="6682"/>
                  <a:pt x="29749" y="6753"/>
                </a:cubicBezTo>
                <a:cubicBezTo>
                  <a:pt x="30083" y="6973"/>
                  <a:pt x="30444" y="7228"/>
                  <a:pt x="30779" y="7484"/>
                </a:cubicBezTo>
                <a:cubicBezTo>
                  <a:pt x="30744" y="8073"/>
                  <a:pt x="30664" y="8663"/>
                  <a:pt x="30559" y="9244"/>
                </a:cubicBezTo>
                <a:cubicBezTo>
                  <a:pt x="30154" y="8989"/>
                  <a:pt x="29784" y="8769"/>
                  <a:pt x="29423" y="8549"/>
                </a:cubicBezTo>
                <a:cubicBezTo>
                  <a:pt x="29344" y="8514"/>
                  <a:pt x="29273" y="8478"/>
                  <a:pt x="29168" y="8399"/>
                </a:cubicBezTo>
                <a:cubicBezTo>
                  <a:pt x="29238" y="8223"/>
                  <a:pt x="29273" y="8038"/>
                  <a:pt x="29273" y="7853"/>
                </a:cubicBezTo>
                <a:cubicBezTo>
                  <a:pt x="29388" y="7448"/>
                  <a:pt x="29423" y="7008"/>
                  <a:pt x="29493" y="6568"/>
                </a:cubicBezTo>
                <a:close/>
                <a:moveTo>
                  <a:pt x="37452" y="7193"/>
                </a:moveTo>
                <a:cubicBezTo>
                  <a:pt x="37751" y="7519"/>
                  <a:pt x="38077" y="7853"/>
                  <a:pt x="38412" y="8179"/>
                </a:cubicBezTo>
                <a:cubicBezTo>
                  <a:pt x="38148" y="8584"/>
                  <a:pt x="37892" y="8989"/>
                  <a:pt x="37567" y="9359"/>
                </a:cubicBezTo>
                <a:cubicBezTo>
                  <a:pt x="37567" y="9324"/>
                  <a:pt x="37531" y="9280"/>
                  <a:pt x="37487" y="9244"/>
                </a:cubicBezTo>
                <a:cubicBezTo>
                  <a:pt x="37232" y="8989"/>
                  <a:pt x="37012" y="8698"/>
                  <a:pt x="36792" y="8443"/>
                </a:cubicBezTo>
                <a:cubicBezTo>
                  <a:pt x="37012" y="8038"/>
                  <a:pt x="37232" y="7598"/>
                  <a:pt x="37452" y="7193"/>
                </a:cubicBezTo>
                <a:close/>
                <a:moveTo>
                  <a:pt x="33605" y="7378"/>
                </a:moveTo>
                <a:cubicBezTo>
                  <a:pt x="33746" y="7598"/>
                  <a:pt x="33895" y="7853"/>
                  <a:pt x="34045" y="8109"/>
                </a:cubicBezTo>
                <a:cubicBezTo>
                  <a:pt x="34045" y="8258"/>
                  <a:pt x="34010" y="8443"/>
                  <a:pt x="34010" y="8584"/>
                </a:cubicBezTo>
                <a:cubicBezTo>
                  <a:pt x="33966" y="8883"/>
                  <a:pt x="33966" y="9174"/>
                  <a:pt x="33931" y="9429"/>
                </a:cubicBezTo>
                <a:lnTo>
                  <a:pt x="33605" y="8883"/>
                </a:lnTo>
                <a:lnTo>
                  <a:pt x="33605" y="7783"/>
                </a:lnTo>
                <a:lnTo>
                  <a:pt x="33605" y="7378"/>
                </a:lnTo>
                <a:close/>
                <a:moveTo>
                  <a:pt x="36026" y="7484"/>
                </a:moveTo>
                <a:cubicBezTo>
                  <a:pt x="36246" y="7818"/>
                  <a:pt x="36466" y="8144"/>
                  <a:pt x="36721" y="8443"/>
                </a:cubicBezTo>
                <a:cubicBezTo>
                  <a:pt x="36501" y="8804"/>
                  <a:pt x="36246" y="9174"/>
                  <a:pt x="36026" y="9544"/>
                </a:cubicBezTo>
                <a:cubicBezTo>
                  <a:pt x="35841" y="9280"/>
                  <a:pt x="35656" y="9024"/>
                  <a:pt x="35506" y="8734"/>
                </a:cubicBezTo>
                <a:cubicBezTo>
                  <a:pt x="35691" y="8329"/>
                  <a:pt x="35841" y="7889"/>
                  <a:pt x="36026" y="7484"/>
                </a:cubicBezTo>
                <a:close/>
                <a:moveTo>
                  <a:pt x="10899" y="5467"/>
                </a:moveTo>
                <a:cubicBezTo>
                  <a:pt x="11075" y="5652"/>
                  <a:pt x="11260" y="5802"/>
                  <a:pt x="11445" y="5943"/>
                </a:cubicBezTo>
                <a:cubicBezTo>
                  <a:pt x="11480" y="7158"/>
                  <a:pt x="11480" y="8364"/>
                  <a:pt x="11516" y="9579"/>
                </a:cubicBezTo>
                <a:cubicBezTo>
                  <a:pt x="11296" y="9429"/>
                  <a:pt x="11120" y="9280"/>
                  <a:pt x="10899" y="9139"/>
                </a:cubicBezTo>
                <a:lnTo>
                  <a:pt x="10899" y="5467"/>
                </a:lnTo>
                <a:close/>
                <a:moveTo>
                  <a:pt x="21605" y="6277"/>
                </a:moveTo>
                <a:lnTo>
                  <a:pt x="22926" y="7158"/>
                </a:lnTo>
                <a:cubicBezTo>
                  <a:pt x="22741" y="7959"/>
                  <a:pt x="22565" y="8769"/>
                  <a:pt x="22415" y="9579"/>
                </a:cubicBezTo>
                <a:cubicBezTo>
                  <a:pt x="21975" y="9324"/>
                  <a:pt x="21570" y="9059"/>
                  <a:pt x="21130" y="8769"/>
                </a:cubicBezTo>
                <a:cubicBezTo>
                  <a:pt x="21279" y="7959"/>
                  <a:pt x="21420" y="7123"/>
                  <a:pt x="21605" y="6277"/>
                </a:cubicBezTo>
                <a:close/>
                <a:moveTo>
                  <a:pt x="32135" y="7008"/>
                </a:moveTo>
                <a:cubicBezTo>
                  <a:pt x="32469" y="7378"/>
                  <a:pt x="32795" y="7739"/>
                  <a:pt x="33085" y="8179"/>
                </a:cubicBezTo>
                <a:cubicBezTo>
                  <a:pt x="33129" y="8663"/>
                  <a:pt x="33129" y="9139"/>
                  <a:pt x="33129" y="9614"/>
                </a:cubicBezTo>
                <a:cubicBezTo>
                  <a:pt x="32830" y="9209"/>
                  <a:pt x="32504" y="8839"/>
                  <a:pt x="32135" y="8478"/>
                </a:cubicBezTo>
                <a:lnTo>
                  <a:pt x="32135" y="7008"/>
                </a:lnTo>
                <a:close/>
                <a:moveTo>
                  <a:pt x="40313" y="7519"/>
                </a:moveTo>
                <a:cubicBezTo>
                  <a:pt x="40718" y="7783"/>
                  <a:pt x="41123" y="7959"/>
                  <a:pt x="41564" y="8179"/>
                </a:cubicBezTo>
                <a:cubicBezTo>
                  <a:pt x="41449" y="8399"/>
                  <a:pt x="41343" y="8663"/>
                  <a:pt x="41194" y="8883"/>
                </a:cubicBezTo>
                <a:cubicBezTo>
                  <a:pt x="41053" y="9174"/>
                  <a:pt x="40868" y="9394"/>
                  <a:pt x="40683" y="9614"/>
                </a:cubicBezTo>
                <a:cubicBezTo>
                  <a:pt x="40278" y="9429"/>
                  <a:pt x="39908" y="9244"/>
                  <a:pt x="39547" y="9024"/>
                </a:cubicBezTo>
                <a:cubicBezTo>
                  <a:pt x="39688" y="8769"/>
                  <a:pt x="39873" y="8514"/>
                  <a:pt x="40023" y="8223"/>
                </a:cubicBezTo>
                <a:cubicBezTo>
                  <a:pt x="40129" y="8003"/>
                  <a:pt x="40208" y="7739"/>
                  <a:pt x="40313" y="7519"/>
                </a:cubicBezTo>
                <a:close/>
                <a:moveTo>
                  <a:pt x="14712" y="6198"/>
                </a:moveTo>
                <a:cubicBezTo>
                  <a:pt x="14782" y="6277"/>
                  <a:pt x="14817" y="6348"/>
                  <a:pt x="14896" y="6462"/>
                </a:cubicBezTo>
                <a:cubicBezTo>
                  <a:pt x="14967" y="6533"/>
                  <a:pt x="15037" y="6638"/>
                  <a:pt x="15152" y="6753"/>
                </a:cubicBezTo>
                <a:lnTo>
                  <a:pt x="15152" y="6902"/>
                </a:lnTo>
                <a:cubicBezTo>
                  <a:pt x="15117" y="7818"/>
                  <a:pt x="15117" y="8734"/>
                  <a:pt x="15117" y="9649"/>
                </a:cubicBezTo>
                <a:cubicBezTo>
                  <a:pt x="15081" y="9614"/>
                  <a:pt x="15081" y="9579"/>
                  <a:pt x="15037" y="9544"/>
                </a:cubicBezTo>
                <a:cubicBezTo>
                  <a:pt x="14932" y="9464"/>
                  <a:pt x="14817" y="9359"/>
                  <a:pt x="14712" y="9244"/>
                </a:cubicBezTo>
                <a:cubicBezTo>
                  <a:pt x="14676" y="8258"/>
                  <a:pt x="14676" y="7299"/>
                  <a:pt x="14712" y="6313"/>
                </a:cubicBezTo>
                <a:lnTo>
                  <a:pt x="14712" y="6198"/>
                </a:lnTo>
                <a:close/>
                <a:moveTo>
                  <a:pt x="26377" y="6638"/>
                </a:moveTo>
                <a:cubicBezTo>
                  <a:pt x="26817" y="6938"/>
                  <a:pt x="27257" y="7228"/>
                  <a:pt x="27697" y="7563"/>
                </a:cubicBezTo>
                <a:cubicBezTo>
                  <a:pt x="27548" y="8258"/>
                  <a:pt x="27363" y="8954"/>
                  <a:pt x="27143" y="9685"/>
                </a:cubicBezTo>
                <a:cubicBezTo>
                  <a:pt x="26703" y="9394"/>
                  <a:pt x="26227" y="9103"/>
                  <a:pt x="25787" y="8804"/>
                </a:cubicBezTo>
                <a:cubicBezTo>
                  <a:pt x="26007" y="8109"/>
                  <a:pt x="26192" y="7378"/>
                  <a:pt x="26377" y="6638"/>
                </a:cubicBezTo>
                <a:close/>
                <a:moveTo>
                  <a:pt x="5687" y="5247"/>
                </a:moveTo>
                <a:cubicBezTo>
                  <a:pt x="5872" y="5397"/>
                  <a:pt x="6057" y="5582"/>
                  <a:pt x="6277" y="5758"/>
                </a:cubicBezTo>
                <a:cubicBezTo>
                  <a:pt x="6233" y="6568"/>
                  <a:pt x="6233" y="7413"/>
                  <a:pt x="6233" y="8223"/>
                </a:cubicBezTo>
                <a:cubicBezTo>
                  <a:pt x="6233" y="8734"/>
                  <a:pt x="6233" y="9244"/>
                  <a:pt x="6198" y="9720"/>
                </a:cubicBezTo>
                <a:cubicBezTo>
                  <a:pt x="6013" y="9579"/>
                  <a:pt x="5837" y="9429"/>
                  <a:pt x="5617" y="9280"/>
                </a:cubicBezTo>
                <a:cubicBezTo>
                  <a:pt x="5617" y="8883"/>
                  <a:pt x="5652" y="8478"/>
                  <a:pt x="5652" y="8109"/>
                </a:cubicBezTo>
                <a:cubicBezTo>
                  <a:pt x="5652" y="7158"/>
                  <a:pt x="5652" y="6198"/>
                  <a:pt x="5687" y="5247"/>
                </a:cubicBezTo>
                <a:close/>
                <a:moveTo>
                  <a:pt x="34925" y="7853"/>
                </a:moveTo>
                <a:cubicBezTo>
                  <a:pt x="34961" y="7924"/>
                  <a:pt x="34996" y="7959"/>
                  <a:pt x="34996" y="8038"/>
                </a:cubicBezTo>
                <a:cubicBezTo>
                  <a:pt x="35146" y="8258"/>
                  <a:pt x="35286" y="8514"/>
                  <a:pt x="35436" y="8734"/>
                </a:cubicBezTo>
                <a:cubicBezTo>
                  <a:pt x="35286" y="9103"/>
                  <a:pt x="35110" y="9464"/>
                  <a:pt x="34961" y="9834"/>
                </a:cubicBezTo>
                <a:cubicBezTo>
                  <a:pt x="34925" y="9799"/>
                  <a:pt x="34925" y="9720"/>
                  <a:pt x="34890" y="9649"/>
                </a:cubicBezTo>
                <a:cubicBezTo>
                  <a:pt x="34776" y="9464"/>
                  <a:pt x="34705" y="9244"/>
                  <a:pt x="34626" y="9059"/>
                </a:cubicBezTo>
                <a:cubicBezTo>
                  <a:pt x="34705" y="8663"/>
                  <a:pt x="34811" y="8258"/>
                  <a:pt x="34925" y="7853"/>
                </a:cubicBezTo>
                <a:close/>
                <a:moveTo>
                  <a:pt x="17828" y="6348"/>
                </a:moveTo>
                <a:cubicBezTo>
                  <a:pt x="18083" y="6568"/>
                  <a:pt x="18339" y="6788"/>
                  <a:pt x="18603" y="7008"/>
                </a:cubicBezTo>
                <a:cubicBezTo>
                  <a:pt x="18524" y="7924"/>
                  <a:pt x="18488" y="8883"/>
                  <a:pt x="18453" y="9869"/>
                </a:cubicBezTo>
                <a:cubicBezTo>
                  <a:pt x="18198" y="9685"/>
                  <a:pt x="17978" y="9464"/>
                  <a:pt x="17722" y="9280"/>
                </a:cubicBezTo>
                <a:cubicBezTo>
                  <a:pt x="17722" y="8258"/>
                  <a:pt x="17793" y="7299"/>
                  <a:pt x="17828" y="6348"/>
                </a:cubicBezTo>
                <a:close/>
                <a:moveTo>
                  <a:pt x="38447" y="8223"/>
                </a:moveTo>
                <a:cubicBezTo>
                  <a:pt x="38482" y="8258"/>
                  <a:pt x="38482" y="8294"/>
                  <a:pt x="38517" y="8294"/>
                </a:cubicBezTo>
                <a:cubicBezTo>
                  <a:pt x="38808" y="8584"/>
                  <a:pt x="39143" y="8804"/>
                  <a:pt x="39433" y="9024"/>
                </a:cubicBezTo>
                <a:cubicBezTo>
                  <a:pt x="39178" y="9429"/>
                  <a:pt x="38852" y="9764"/>
                  <a:pt x="38482" y="10090"/>
                </a:cubicBezTo>
                <a:cubicBezTo>
                  <a:pt x="38192" y="9905"/>
                  <a:pt x="37892" y="9649"/>
                  <a:pt x="37637" y="9394"/>
                </a:cubicBezTo>
                <a:cubicBezTo>
                  <a:pt x="37928" y="9024"/>
                  <a:pt x="38192" y="8619"/>
                  <a:pt x="38447" y="8223"/>
                </a:cubicBezTo>
                <a:close/>
                <a:moveTo>
                  <a:pt x="11516" y="6022"/>
                </a:moveTo>
                <a:lnTo>
                  <a:pt x="11516" y="6022"/>
                </a:lnTo>
                <a:cubicBezTo>
                  <a:pt x="11665" y="6128"/>
                  <a:pt x="11815" y="6277"/>
                  <a:pt x="11956" y="6418"/>
                </a:cubicBezTo>
                <a:cubicBezTo>
                  <a:pt x="12035" y="6498"/>
                  <a:pt x="12106" y="6568"/>
                  <a:pt x="12141" y="6638"/>
                </a:cubicBezTo>
                <a:cubicBezTo>
                  <a:pt x="12176" y="7818"/>
                  <a:pt x="12176" y="8989"/>
                  <a:pt x="12220" y="10125"/>
                </a:cubicBezTo>
                <a:cubicBezTo>
                  <a:pt x="12141" y="10054"/>
                  <a:pt x="12070" y="10019"/>
                  <a:pt x="12000" y="9940"/>
                </a:cubicBezTo>
                <a:cubicBezTo>
                  <a:pt x="11850" y="9834"/>
                  <a:pt x="11701" y="9720"/>
                  <a:pt x="11595" y="9614"/>
                </a:cubicBezTo>
                <a:cubicBezTo>
                  <a:pt x="11560" y="8443"/>
                  <a:pt x="11516" y="7228"/>
                  <a:pt x="11516" y="6022"/>
                </a:cubicBezTo>
                <a:close/>
                <a:moveTo>
                  <a:pt x="41634" y="8179"/>
                </a:moveTo>
                <a:lnTo>
                  <a:pt x="42955" y="8734"/>
                </a:lnTo>
                <a:cubicBezTo>
                  <a:pt x="42849" y="8954"/>
                  <a:pt x="42699" y="9209"/>
                  <a:pt x="42550" y="9429"/>
                </a:cubicBezTo>
                <a:cubicBezTo>
                  <a:pt x="42374" y="9685"/>
                  <a:pt x="42189" y="9940"/>
                  <a:pt x="42004" y="10160"/>
                </a:cubicBezTo>
                <a:cubicBezTo>
                  <a:pt x="41564" y="10019"/>
                  <a:pt x="41123" y="9834"/>
                  <a:pt x="40718" y="9649"/>
                </a:cubicBezTo>
                <a:cubicBezTo>
                  <a:pt x="40903" y="9429"/>
                  <a:pt x="41088" y="9174"/>
                  <a:pt x="41229" y="8919"/>
                </a:cubicBezTo>
                <a:cubicBezTo>
                  <a:pt x="41379" y="8698"/>
                  <a:pt x="41528" y="8443"/>
                  <a:pt x="41634" y="8179"/>
                </a:cubicBezTo>
                <a:close/>
                <a:moveTo>
                  <a:pt x="6313" y="5802"/>
                </a:moveTo>
                <a:cubicBezTo>
                  <a:pt x="6497" y="5943"/>
                  <a:pt x="6638" y="6128"/>
                  <a:pt x="6823" y="6277"/>
                </a:cubicBezTo>
                <a:cubicBezTo>
                  <a:pt x="6823" y="7563"/>
                  <a:pt x="6788" y="8883"/>
                  <a:pt x="6788" y="10204"/>
                </a:cubicBezTo>
                <a:cubicBezTo>
                  <a:pt x="6603" y="10054"/>
                  <a:pt x="6453" y="9905"/>
                  <a:pt x="6277" y="9799"/>
                </a:cubicBezTo>
                <a:lnTo>
                  <a:pt x="6277" y="8223"/>
                </a:lnTo>
                <a:cubicBezTo>
                  <a:pt x="6313" y="7413"/>
                  <a:pt x="6313" y="6603"/>
                  <a:pt x="6313" y="5802"/>
                </a:cubicBezTo>
                <a:close/>
                <a:moveTo>
                  <a:pt x="30814" y="7519"/>
                </a:moveTo>
                <a:cubicBezTo>
                  <a:pt x="31254" y="7818"/>
                  <a:pt x="31659" y="8144"/>
                  <a:pt x="32064" y="8514"/>
                </a:cubicBezTo>
                <a:cubicBezTo>
                  <a:pt x="32029" y="8989"/>
                  <a:pt x="32029" y="9429"/>
                  <a:pt x="31950" y="9905"/>
                </a:cubicBezTo>
                <a:cubicBezTo>
                  <a:pt x="31914" y="10019"/>
                  <a:pt x="31914" y="10090"/>
                  <a:pt x="31879" y="10204"/>
                </a:cubicBezTo>
                <a:cubicBezTo>
                  <a:pt x="31474" y="9869"/>
                  <a:pt x="31034" y="9544"/>
                  <a:pt x="30594" y="9280"/>
                </a:cubicBezTo>
                <a:cubicBezTo>
                  <a:pt x="30708" y="8698"/>
                  <a:pt x="30779" y="8109"/>
                  <a:pt x="30814" y="7519"/>
                </a:cubicBezTo>
                <a:close/>
                <a:moveTo>
                  <a:pt x="15187" y="6823"/>
                </a:moveTo>
                <a:cubicBezTo>
                  <a:pt x="15372" y="7043"/>
                  <a:pt x="15557" y="7228"/>
                  <a:pt x="15742" y="7448"/>
                </a:cubicBezTo>
                <a:lnTo>
                  <a:pt x="15742" y="7519"/>
                </a:lnTo>
                <a:cubicBezTo>
                  <a:pt x="15698" y="8443"/>
                  <a:pt x="15698" y="9359"/>
                  <a:pt x="15742" y="10274"/>
                </a:cubicBezTo>
                <a:cubicBezTo>
                  <a:pt x="15698" y="10274"/>
                  <a:pt x="15698" y="10239"/>
                  <a:pt x="15698" y="10239"/>
                </a:cubicBezTo>
                <a:cubicBezTo>
                  <a:pt x="15521" y="10054"/>
                  <a:pt x="15372" y="9869"/>
                  <a:pt x="15187" y="9685"/>
                </a:cubicBezTo>
                <a:cubicBezTo>
                  <a:pt x="15152" y="8769"/>
                  <a:pt x="15152" y="7818"/>
                  <a:pt x="15187" y="6902"/>
                </a:cubicBezTo>
                <a:lnTo>
                  <a:pt x="15187" y="6823"/>
                </a:lnTo>
                <a:close/>
                <a:moveTo>
                  <a:pt x="33165" y="8258"/>
                </a:moveTo>
                <a:lnTo>
                  <a:pt x="33165" y="8258"/>
                </a:lnTo>
                <a:cubicBezTo>
                  <a:pt x="33305" y="8443"/>
                  <a:pt x="33420" y="8663"/>
                  <a:pt x="33570" y="8883"/>
                </a:cubicBezTo>
                <a:cubicBezTo>
                  <a:pt x="33570" y="9359"/>
                  <a:pt x="33570" y="9799"/>
                  <a:pt x="33526" y="10274"/>
                </a:cubicBezTo>
                <a:lnTo>
                  <a:pt x="33200" y="9720"/>
                </a:lnTo>
                <a:cubicBezTo>
                  <a:pt x="33200" y="9209"/>
                  <a:pt x="33200" y="8734"/>
                  <a:pt x="33165" y="8258"/>
                </a:cubicBezTo>
                <a:close/>
                <a:moveTo>
                  <a:pt x="34080" y="8179"/>
                </a:moveTo>
                <a:cubicBezTo>
                  <a:pt x="34186" y="8364"/>
                  <a:pt x="34300" y="8549"/>
                  <a:pt x="34371" y="8698"/>
                </a:cubicBezTo>
                <a:cubicBezTo>
                  <a:pt x="34450" y="8839"/>
                  <a:pt x="34520" y="8954"/>
                  <a:pt x="34556" y="9059"/>
                </a:cubicBezTo>
                <a:cubicBezTo>
                  <a:pt x="34450" y="9464"/>
                  <a:pt x="34371" y="9869"/>
                  <a:pt x="34265" y="10274"/>
                </a:cubicBezTo>
                <a:cubicBezTo>
                  <a:pt x="34230" y="10125"/>
                  <a:pt x="34186" y="9984"/>
                  <a:pt x="34115" y="9834"/>
                </a:cubicBezTo>
                <a:cubicBezTo>
                  <a:pt x="34080" y="9720"/>
                  <a:pt x="34045" y="9649"/>
                  <a:pt x="33966" y="9544"/>
                </a:cubicBezTo>
                <a:cubicBezTo>
                  <a:pt x="34010" y="9244"/>
                  <a:pt x="34045" y="8919"/>
                  <a:pt x="34045" y="8584"/>
                </a:cubicBezTo>
                <a:cubicBezTo>
                  <a:pt x="34080" y="8478"/>
                  <a:pt x="34080" y="8329"/>
                  <a:pt x="34080" y="8179"/>
                </a:cubicBezTo>
                <a:close/>
                <a:moveTo>
                  <a:pt x="36757" y="8478"/>
                </a:moveTo>
                <a:cubicBezTo>
                  <a:pt x="36977" y="8769"/>
                  <a:pt x="37197" y="9024"/>
                  <a:pt x="37417" y="9280"/>
                </a:cubicBezTo>
                <a:cubicBezTo>
                  <a:pt x="37452" y="9324"/>
                  <a:pt x="37487" y="9359"/>
                  <a:pt x="37531" y="9394"/>
                </a:cubicBezTo>
                <a:cubicBezTo>
                  <a:pt x="37267" y="9720"/>
                  <a:pt x="36942" y="10054"/>
                  <a:pt x="36651" y="10345"/>
                </a:cubicBezTo>
                <a:lnTo>
                  <a:pt x="36607" y="10310"/>
                </a:lnTo>
                <a:cubicBezTo>
                  <a:pt x="36431" y="10090"/>
                  <a:pt x="36246" y="9834"/>
                  <a:pt x="36061" y="9579"/>
                </a:cubicBezTo>
                <a:cubicBezTo>
                  <a:pt x="36281" y="9209"/>
                  <a:pt x="36537" y="8839"/>
                  <a:pt x="36757" y="8478"/>
                </a:cubicBezTo>
                <a:close/>
                <a:moveTo>
                  <a:pt x="23005" y="7158"/>
                </a:moveTo>
                <a:cubicBezTo>
                  <a:pt x="23445" y="7448"/>
                  <a:pt x="23885" y="7704"/>
                  <a:pt x="24325" y="8003"/>
                </a:cubicBezTo>
                <a:cubicBezTo>
                  <a:pt x="24325" y="8109"/>
                  <a:pt x="24281" y="8179"/>
                  <a:pt x="24246" y="8294"/>
                </a:cubicBezTo>
                <a:cubicBezTo>
                  <a:pt x="24061" y="8989"/>
                  <a:pt x="23920" y="9685"/>
                  <a:pt x="23736" y="10380"/>
                </a:cubicBezTo>
                <a:cubicBezTo>
                  <a:pt x="23295" y="10125"/>
                  <a:pt x="22890" y="9869"/>
                  <a:pt x="22450" y="9614"/>
                </a:cubicBezTo>
                <a:cubicBezTo>
                  <a:pt x="22635" y="8804"/>
                  <a:pt x="22785" y="8003"/>
                  <a:pt x="23005" y="7158"/>
                </a:cubicBezTo>
                <a:close/>
                <a:moveTo>
                  <a:pt x="27768" y="7598"/>
                </a:moveTo>
                <a:lnTo>
                  <a:pt x="28102" y="7818"/>
                </a:lnTo>
                <a:cubicBezTo>
                  <a:pt x="28393" y="8003"/>
                  <a:pt x="28763" y="8223"/>
                  <a:pt x="29124" y="8443"/>
                </a:cubicBezTo>
                <a:cubicBezTo>
                  <a:pt x="28948" y="9174"/>
                  <a:pt x="28763" y="9869"/>
                  <a:pt x="28543" y="10565"/>
                </a:cubicBezTo>
                <a:cubicBezTo>
                  <a:pt x="28067" y="10274"/>
                  <a:pt x="27627" y="9984"/>
                  <a:pt x="27222" y="9720"/>
                </a:cubicBezTo>
                <a:cubicBezTo>
                  <a:pt x="27407" y="8989"/>
                  <a:pt x="27627" y="8294"/>
                  <a:pt x="27768" y="7598"/>
                </a:cubicBezTo>
                <a:close/>
                <a:moveTo>
                  <a:pt x="35471" y="8804"/>
                </a:moveTo>
                <a:cubicBezTo>
                  <a:pt x="35656" y="9059"/>
                  <a:pt x="35806" y="9324"/>
                  <a:pt x="35991" y="9579"/>
                </a:cubicBezTo>
                <a:cubicBezTo>
                  <a:pt x="35771" y="9905"/>
                  <a:pt x="35550" y="10239"/>
                  <a:pt x="35330" y="10530"/>
                </a:cubicBezTo>
                <a:cubicBezTo>
                  <a:pt x="35330" y="10565"/>
                  <a:pt x="35286" y="10565"/>
                  <a:pt x="35286" y="10600"/>
                </a:cubicBezTo>
                <a:cubicBezTo>
                  <a:pt x="35181" y="10380"/>
                  <a:pt x="35066" y="10160"/>
                  <a:pt x="34996" y="9905"/>
                </a:cubicBezTo>
                <a:cubicBezTo>
                  <a:pt x="35146" y="9544"/>
                  <a:pt x="35330" y="9174"/>
                  <a:pt x="35471" y="8804"/>
                </a:cubicBezTo>
                <a:close/>
                <a:moveTo>
                  <a:pt x="43034" y="8734"/>
                </a:moveTo>
                <a:cubicBezTo>
                  <a:pt x="43474" y="8883"/>
                  <a:pt x="43914" y="9024"/>
                  <a:pt x="44390" y="9174"/>
                </a:cubicBezTo>
                <a:cubicBezTo>
                  <a:pt x="44240" y="9429"/>
                  <a:pt x="44090" y="9649"/>
                  <a:pt x="43949" y="9869"/>
                </a:cubicBezTo>
                <a:cubicBezTo>
                  <a:pt x="43765" y="10160"/>
                  <a:pt x="43580" y="10380"/>
                  <a:pt x="43360" y="10600"/>
                </a:cubicBezTo>
                <a:lnTo>
                  <a:pt x="43210" y="10530"/>
                </a:lnTo>
                <a:cubicBezTo>
                  <a:pt x="42814" y="10424"/>
                  <a:pt x="42444" y="10310"/>
                  <a:pt x="42074" y="10160"/>
                </a:cubicBezTo>
                <a:cubicBezTo>
                  <a:pt x="42259" y="9940"/>
                  <a:pt x="42444" y="9720"/>
                  <a:pt x="42594" y="9464"/>
                </a:cubicBezTo>
                <a:cubicBezTo>
                  <a:pt x="42770" y="9244"/>
                  <a:pt x="42884" y="8989"/>
                  <a:pt x="43034" y="8734"/>
                </a:cubicBezTo>
                <a:close/>
                <a:moveTo>
                  <a:pt x="6894" y="6313"/>
                </a:moveTo>
                <a:cubicBezTo>
                  <a:pt x="7078" y="6498"/>
                  <a:pt x="7263" y="6638"/>
                  <a:pt x="7483" y="6823"/>
                </a:cubicBezTo>
                <a:lnTo>
                  <a:pt x="7483" y="10679"/>
                </a:lnTo>
                <a:cubicBezTo>
                  <a:pt x="7263" y="10530"/>
                  <a:pt x="7043" y="10380"/>
                  <a:pt x="6858" y="10239"/>
                </a:cubicBezTo>
                <a:cubicBezTo>
                  <a:pt x="6858" y="8919"/>
                  <a:pt x="6858" y="7633"/>
                  <a:pt x="6894" y="6313"/>
                </a:cubicBezTo>
                <a:close/>
                <a:moveTo>
                  <a:pt x="12220" y="6718"/>
                </a:moveTo>
                <a:cubicBezTo>
                  <a:pt x="12361" y="6902"/>
                  <a:pt x="12475" y="7079"/>
                  <a:pt x="12581" y="7299"/>
                </a:cubicBezTo>
                <a:cubicBezTo>
                  <a:pt x="12581" y="7343"/>
                  <a:pt x="12616" y="7413"/>
                  <a:pt x="12660" y="7448"/>
                </a:cubicBezTo>
                <a:cubicBezTo>
                  <a:pt x="12660" y="8549"/>
                  <a:pt x="12695" y="9614"/>
                  <a:pt x="12731" y="10679"/>
                </a:cubicBezTo>
                <a:cubicBezTo>
                  <a:pt x="12616" y="10530"/>
                  <a:pt x="12511" y="10380"/>
                  <a:pt x="12290" y="10204"/>
                </a:cubicBezTo>
                <a:cubicBezTo>
                  <a:pt x="12255" y="9024"/>
                  <a:pt x="12220" y="7889"/>
                  <a:pt x="12220" y="6718"/>
                </a:cubicBezTo>
                <a:close/>
                <a:moveTo>
                  <a:pt x="39512" y="9059"/>
                </a:moveTo>
                <a:cubicBezTo>
                  <a:pt x="39873" y="9280"/>
                  <a:pt x="40243" y="9500"/>
                  <a:pt x="40648" y="9685"/>
                </a:cubicBezTo>
                <a:cubicBezTo>
                  <a:pt x="40278" y="10054"/>
                  <a:pt x="39908" y="10380"/>
                  <a:pt x="39512" y="10679"/>
                </a:cubicBezTo>
                <a:cubicBezTo>
                  <a:pt x="39178" y="10530"/>
                  <a:pt x="38852" y="10345"/>
                  <a:pt x="38553" y="10125"/>
                </a:cubicBezTo>
                <a:cubicBezTo>
                  <a:pt x="38887" y="9799"/>
                  <a:pt x="39213" y="9464"/>
                  <a:pt x="39512" y="9059"/>
                </a:cubicBezTo>
                <a:close/>
                <a:moveTo>
                  <a:pt x="18673" y="7043"/>
                </a:moveTo>
                <a:cubicBezTo>
                  <a:pt x="19078" y="7378"/>
                  <a:pt x="19483" y="7704"/>
                  <a:pt x="19879" y="8003"/>
                </a:cubicBezTo>
                <a:cubicBezTo>
                  <a:pt x="19809" y="8883"/>
                  <a:pt x="19703" y="9799"/>
                  <a:pt x="19624" y="10715"/>
                </a:cubicBezTo>
                <a:cubicBezTo>
                  <a:pt x="19263" y="10459"/>
                  <a:pt x="18893" y="10204"/>
                  <a:pt x="18524" y="9905"/>
                </a:cubicBezTo>
                <a:cubicBezTo>
                  <a:pt x="18524" y="8919"/>
                  <a:pt x="18603" y="7959"/>
                  <a:pt x="18673" y="7043"/>
                </a:cubicBezTo>
                <a:close/>
                <a:moveTo>
                  <a:pt x="660" y="6128"/>
                </a:moveTo>
                <a:cubicBezTo>
                  <a:pt x="881" y="6198"/>
                  <a:pt x="1065" y="6277"/>
                  <a:pt x="1285" y="6383"/>
                </a:cubicBezTo>
                <a:lnTo>
                  <a:pt x="1285" y="10864"/>
                </a:lnTo>
                <a:cubicBezTo>
                  <a:pt x="1065" y="10750"/>
                  <a:pt x="881" y="10679"/>
                  <a:pt x="660" y="10600"/>
                </a:cubicBezTo>
                <a:lnTo>
                  <a:pt x="660" y="6128"/>
                </a:lnTo>
                <a:close/>
                <a:moveTo>
                  <a:pt x="33605" y="8989"/>
                </a:moveTo>
                <a:cubicBezTo>
                  <a:pt x="33710" y="9174"/>
                  <a:pt x="33825" y="9359"/>
                  <a:pt x="33931" y="9579"/>
                </a:cubicBezTo>
                <a:cubicBezTo>
                  <a:pt x="33895" y="10019"/>
                  <a:pt x="33825" y="10459"/>
                  <a:pt x="33790" y="10899"/>
                </a:cubicBezTo>
                <a:cubicBezTo>
                  <a:pt x="33710" y="10715"/>
                  <a:pt x="33640" y="10530"/>
                  <a:pt x="33570" y="10380"/>
                </a:cubicBezTo>
                <a:cubicBezTo>
                  <a:pt x="33605" y="9905"/>
                  <a:pt x="33605" y="9429"/>
                  <a:pt x="33605" y="8989"/>
                </a:cubicBezTo>
                <a:close/>
                <a:moveTo>
                  <a:pt x="15777" y="7519"/>
                </a:moveTo>
                <a:lnTo>
                  <a:pt x="16402" y="8144"/>
                </a:lnTo>
                <a:lnTo>
                  <a:pt x="16402" y="8258"/>
                </a:lnTo>
                <a:cubicBezTo>
                  <a:pt x="16358" y="9174"/>
                  <a:pt x="16358" y="10054"/>
                  <a:pt x="16402" y="10970"/>
                </a:cubicBezTo>
                <a:cubicBezTo>
                  <a:pt x="16182" y="10750"/>
                  <a:pt x="15997" y="10530"/>
                  <a:pt x="15777" y="10345"/>
                </a:cubicBezTo>
                <a:lnTo>
                  <a:pt x="15777" y="7519"/>
                </a:lnTo>
                <a:close/>
                <a:moveTo>
                  <a:pt x="37602" y="9429"/>
                </a:moveTo>
                <a:cubicBezTo>
                  <a:pt x="37857" y="9685"/>
                  <a:pt x="38148" y="9940"/>
                  <a:pt x="38447" y="10125"/>
                </a:cubicBezTo>
                <a:cubicBezTo>
                  <a:pt x="38112" y="10459"/>
                  <a:pt x="37751" y="10750"/>
                  <a:pt x="37382" y="11005"/>
                </a:cubicBezTo>
                <a:cubicBezTo>
                  <a:pt x="37126" y="10820"/>
                  <a:pt x="36906" y="10644"/>
                  <a:pt x="36686" y="10380"/>
                </a:cubicBezTo>
                <a:cubicBezTo>
                  <a:pt x="37012" y="10090"/>
                  <a:pt x="37311" y="9764"/>
                  <a:pt x="37602" y="9429"/>
                </a:cubicBezTo>
                <a:close/>
                <a:moveTo>
                  <a:pt x="34591" y="9174"/>
                </a:moveTo>
                <a:cubicBezTo>
                  <a:pt x="34670" y="9324"/>
                  <a:pt x="34741" y="9500"/>
                  <a:pt x="34811" y="9685"/>
                </a:cubicBezTo>
                <a:cubicBezTo>
                  <a:pt x="34846" y="9764"/>
                  <a:pt x="34890" y="9834"/>
                  <a:pt x="34925" y="9905"/>
                </a:cubicBezTo>
                <a:cubicBezTo>
                  <a:pt x="34890" y="10019"/>
                  <a:pt x="34846" y="10090"/>
                  <a:pt x="34811" y="10204"/>
                </a:cubicBezTo>
                <a:cubicBezTo>
                  <a:pt x="34705" y="10459"/>
                  <a:pt x="34556" y="10750"/>
                  <a:pt x="34450" y="11040"/>
                </a:cubicBezTo>
                <a:cubicBezTo>
                  <a:pt x="34450" y="11005"/>
                  <a:pt x="34450" y="11005"/>
                  <a:pt x="34406" y="10970"/>
                </a:cubicBezTo>
                <a:cubicBezTo>
                  <a:pt x="34371" y="10785"/>
                  <a:pt x="34336" y="10565"/>
                  <a:pt x="34300" y="10380"/>
                </a:cubicBezTo>
                <a:cubicBezTo>
                  <a:pt x="34406" y="9984"/>
                  <a:pt x="34485" y="9579"/>
                  <a:pt x="34591" y="9174"/>
                </a:cubicBezTo>
                <a:close/>
                <a:moveTo>
                  <a:pt x="7554" y="6858"/>
                </a:moveTo>
                <a:cubicBezTo>
                  <a:pt x="7704" y="7008"/>
                  <a:pt x="7888" y="7158"/>
                  <a:pt x="8073" y="7263"/>
                </a:cubicBezTo>
                <a:cubicBezTo>
                  <a:pt x="8109" y="7299"/>
                  <a:pt x="8144" y="7343"/>
                  <a:pt x="8144" y="7343"/>
                </a:cubicBezTo>
                <a:lnTo>
                  <a:pt x="8144" y="11155"/>
                </a:lnTo>
                <a:cubicBezTo>
                  <a:pt x="8109" y="11120"/>
                  <a:pt x="8073" y="11120"/>
                  <a:pt x="7994" y="11084"/>
                </a:cubicBezTo>
                <a:cubicBezTo>
                  <a:pt x="7853" y="10970"/>
                  <a:pt x="7704" y="10864"/>
                  <a:pt x="7519" y="10750"/>
                </a:cubicBezTo>
                <a:cubicBezTo>
                  <a:pt x="7519" y="9429"/>
                  <a:pt x="7519" y="8144"/>
                  <a:pt x="7554" y="6858"/>
                </a:cubicBezTo>
                <a:close/>
                <a:moveTo>
                  <a:pt x="1356" y="6418"/>
                </a:moveTo>
                <a:cubicBezTo>
                  <a:pt x="1576" y="6498"/>
                  <a:pt x="1761" y="6638"/>
                  <a:pt x="1981" y="6753"/>
                </a:cubicBezTo>
                <a:lnTo>
                  <a:pt x="1981" y="11190"/>
                </a:lnTo>
                <a:cubicBezTo>
                  <a:pt x="1796" y="11084"/>
                  <a:pt x="1576" y="10970"/>
                  <a:pt x="1356" y="10864"/>
                </a:cubicBezTo>
                <a:cubicBezTo>
                  <a:pt x="1321" y="9394"/>
                  <a:pt x="1321" y="7889"/>
                  <a:pt x="1356" y="6418"/>
                </a:cubicBezTo>
                <a:close/>
                <a:moveTo>
                  <a:pt x="24396" y="8038"/>
                </a:moveTo>
                <a:cubicBezTo>
                  <a:pt x="24651" y="8179"/>
                  <a:pt x="24907" y="8364"/>
                  <a:pt x="25162" y="8514"/>
                </a:cubicBezTo>
                <a:cubicBezTo>
                  <a:pt x="25347" y="8619"/>
                  <a:pt x="25532" y="8734"/>
                  <a:pt x="25716" y="8839"/>
                </a:cubicBezTo>
                <a:cubicBezTo>
                  <a:pt x="25532" y="9579"/>
                  <a:pt x="25311" y="10310"/>
                  <a:pt x="25091" y="11040"/>
                </a:cubicBezTo>
                <a:cubicBezTo>
                  <a:pt x="25091" y="11084"/>
                  <a:pt x="25056" y="11120"/>
                  <a:pt x="25056" y="11190"/>
                </a:cubicBezTo>
                <a:cubicBezTo>
                  <a:pt x="24801" y="11005"/>
                  <a:pt x="24546" y="10864"/>
                  <a:pt x="24281" y="10715"/>
                </a:cubicBezTo>
                <a:cubicBezTo>
                  <a:pt x="24105" y="10600"/>
                  <a:pt x="23956" y="10530"/>
                  <a:pt x="23771" y="10424"/>
                </a:cubicBezTo>
                <a:cubicBezTo>
                  <a:pt x="23956" y="9720"/>
                  <a:pt x="24141" y="8989"/>
                  <a:pt x="24325" y="8294"/>
                </a:cubicBezTo>
                <a:cubicBezTo>
                  <a:pt x="24325" y="8223"/>
                  <a:pt x="24361" y="8109"/>
                  <a:pt x="24396" y="8038"/>
                </a:cubicBezTo>
                <a:close/>
                <a:moveTo>
                  <a:pt x="40683" y="9685"/>
                </a:moveTo>
                <a:cubicBezTo>
                  <a:pt x="41088" y="9869"/>
                  <a:pt x="41528" y="10054"/>
                  <a:pt x="41969" y="10204"/>
                </a:cubicBezTo>
                <a:cubicBezTo>
                  <a:pt x="41564" y="10600"/>
                  <a:pt x="41159" y="10935"/>
                  <a:pt x="40683" y="11190"/>
                </a:cubicBezTo>
                <a:cubicBezTo>
                  <a:pt x="40313" y="11040"/>
                  <a:pt x="39952" y="10899"/>
                  <a:pt x="39547" y="10715"/>
                </a:cubicBezTo>
                <a:cubicBezTo>
                  <a:pt x="39988" y="10424"/>
                  <a:pt x="40349" y="10090"/>
                  <a:pt x="40683" y="9685"/>
                </a:cubicBezTo>
                <a:close/>
                <a:moveTo>
                  <a:pt x="12731" y="7563"/>
                </a:moveTo>
                <a:lnTo>
                  <a:pt x="12731" y="7563"/>
                </a:lnTo>
                <a:cubicBezTo>
                  <a:pt x="12801" y="7704"/>
                  <a:pt x="12916" y="7853"/>
                  <a:pt x="13021" y="8003"/>
                </a:cubicBezTo>
                <a:cubicBezTo>
                  <a:pt x="13021" y="8003"/>
                  <a:pt x="13056" y="8038"/>
                  <a:pt x="13100" y="8073"/>
                </a:cubicBezTo>
                <a:cubicBezTo>
                  <a:pt x="13100" y="9103"/>
                  <a:pt x="13136" y="10160"/>
                  <a:pt x="13136" y="11225"/>
                </a:cubicBezTo>
                <a:cubicBezTo>
                  <a:pt x="13021" y="11084"/>
                  <a:pt x="12951" y="10970"/>
                  <a:pt x="12880" y="10864"/>
                </a:cubicBezTo>
                <a:cubicBezTo>
                  <a:pt x="12836" y="10820"/>
                  <a:pt x="12836" y="10785"/>
                  <a:pt x="12801" y="10750"/>
                </a:cubicBezTo>
                <a:cubicBezTo>
                  <a:pt x="12766" y="9685"/>
                  <a:pt x="12731" y="8619"/>
                  <a:pt x="12731" y="7563"/>
                </a:cubicBezTo>
                <a:close/>
                <a:moveTo>
                  <a:pt x="36026" y="9649"/>
                </a:moveTo>
                <a:cubicBezTo>
                  <a:pt x="36211" y="9905"/>
                  <a:pt x="36387" y="10125"/>
                  <a:pt x="36572" y="10345"/>
                </a:cubicBezTo>
                <a:cubicBezTo>
                  <a:pt x="36572" y="10380"/>
                  <a:pt x="36607" y="10380"/>
                  <a:pt x="36607" y="10380"/>
                </a:cubicBezTo>
                <a:cubicBezTo>
                  <a:pt x="36316" y="10679"/>
                  <a:pt x="36061" y="10935"/>
                  <a:pt x="35771" y="11190"/>
                </a:cubicBezTo>
                <a:cubicBezTo>
                  <a:pt x="35727" y="11225"/>
                  <a:pt x="35727" y="11225"/>
                  <a:pt x="35691" y="11260"/>
                </a:cubicBezTo>
                <a:cubicBezTo>
                  <a:pt x="35550" y="11084"/>
                  <a:pt x="35436" y="10864"/>
                  <a:pt x="35330" y="10644"/>
                </a:cubicBezTo>
                <a:cubicBezTo>
                  <a:pt x="35330" y="10600"/>
                  <a:pt x="35366" y="10600"/>
                  <a:pt x="35366" y="10565"/>
                </a:cubicBezTo>
                <a:cubicBezTo>
                  <a:pt x="35586" y="10274"/>
                  <a:pt x="35806" y="9940"/>
                  <a:pt x="36026" y="9649"/>
                </a:cubicBezTo>
                <a:close/>
                <a:moveTo>
                  <a:pt x="32099" y="8584"/>
                </a:moveTo>
                <a:cubicBezTo>
                  <a:pt x="32504" y="8919"/>
                  <a:pt x="32830" y="9324"/>
                  <a:pt x="33129" y="9720"/>
                </a:cubicBezTo>
                <a:cubicBezTo>
                  <a:pt x="33129" y="10274"/>
                  <a:pt x="33050" y="10820"/>
                  <a:pt x="32980" y="11340"/>
                </a:cubicBezTo>
                <a:cubicBezTo>
                  <a:pt x="32689" y="10935"/>
                  <a:pt x="32355" y="10565"/>
                  <a:pt x="31950" y="10239"/>
                </a:cubicBezTo>
                <a:cubicBezTo>
                  <a:pt x="31950" y="10125"/>
                  <a:pt x="31985" y="10019"/>
                  <a:pt x="31985" y="9905"/>
                </a:cubicBezTo>
                <a:cubicBezTo>
                  <a:pt x="32064" y="9464"/>
                  <a:pt x="32099" y="9024"/>
                  <a:pt x="32099" y="8584"/>
                </a:cubicBezTo>
                <a:close/>
                <a:moveTo>
                  <a:pt x="19959" y="8038"/>
                </a:moveTo>
                <a:cubicBezTo>
                  <a:pt x="20320" y="8294"/>
                  <a:pt x="20689" y="8549"/>
                  <a:pt x="21094" y="8804"/>
                </a:cubicBezTo>
                <a:cubicBezTo>
                  <a:pt x="20945" y="9685"/>
                  <a:pt x="20839" y="10565"/>
                  <a:pt x="20725" y="11445"/>
                </a:cubicBezTo>
                <a:cubicBezTo>
                  <a:pt x="20399" y="11225"/>
                  <a:pt x="20029" y="11005"/>
                  <a:pt x="19703" y="10750"/>
                </a:cubicBezTo>
                <a:cubicBezTo>
                  <a:pt x="19774" y="9834"/>
                  <a:pt x="19844" y="8919"/>
                  <a:pt x="19959" y="8038"/>
                </a:cubicBezTo>
                <a:close/>
                <a:moveTo>
                  <a:pt x="29168" y="8478"/>
                </a:moveTo>
                <a:cubicBezTo>
                  <a:pt x="29238" y="8514"/>
                  <a:pt x="29308" y="8549"/>
                  <a:pt x="29388" y="8584"/>
                </a:cubicBezTo>
                <a:cubicBezTo>
                  <a:pt x="29749" y="8804"/>
                  <a:pt x="30154" y="9059"/>
                  <a:pt x="30523" y="9280"/>
                </a:cubicBezTo>
                <a:cubicBezTo>
                  <a:pt x="30374" y="10054"/>
                  <a:pt x="30189" y="10750"/>
                  <a:pt x="29934" y="11445"/>
                </a:cubicBezTo>
                <a:cubicBezTo>
                  <a:pt x="29749" y="11340"/>
                  <a:pt x="29564" y="11225"/>
                  <a:pt x="29423" y="11120"/>
                </a:cubicBezTo>
                <a:cubicBezTo>
                  <a:pt x="29124" y="10935"/>
                  <a:pt x="28833" y="10750"/>
                  <a:pt x="28578" y="10565"/>
                </a:cubicBezTo>
                <a:cubicBezTo>
                  <a:pt x="28798" y="9905"/>
                  <a:pt x="29018" y="9174"/>
                  <a:pt x="29168" y="8478"/>
                </a:cubicBezTo>
                <a:close/>
                <a:moveTo>
                  <a:pt x="38482" y="10160"/>
                </a:moveTo>
                <a:cubicBezTo>
                  <a:pt x="38808" y="10380"/>
                  <a:pt x="39107" y="10565"/>
                  <a:pt x="39433" y="10715"/>
                </a:cubicBezTo>
                <a:cubicBezTo>
                  <a:pt x="39072" y="11005"/>
                  <a:pt x="38632" y="11260"/>
                  <a:pt x="38192" y="11481"/>
                </a:cubicBezTo>
                <a:cubicBezTo>
                  <a:pt x="37928" y="11375"/>
                  <a:pt x="37672" y="11190"/>
                  <a:pt x="37417" y="11040"/>
                </a:cubicBezTo>
                <a:cubicBezTo>
                  <a:pt x="37787" y="10750"/>
                  <a:pt x="38148" y="10494"/>
                  <a:pt x="38482" y="10160"/>
                </a:cubicBezTo>
                <a:close/>
                <a:moveTo>
                  <a:pt x="2051" y="6788"/>
                </a:moveTo>
                <a:cubicBezTo>
                  <a:pt x="2236" y="6902"/>
                  <a:pt x="2456" y="7008"/>
                  <a:pt x="2641" y="7123"/>
                </a:cubicBezTo>
                <a:cubicBezTo>
                  <a:pt x="2641" y="8619"/>
                  <a:pt x="2677" y="10090"/>
                  <a:pt x="2677" y="11525"/>
                </a:cubicBezTo>
                <a:cubicBezTo>
                  <a:pt x="2456" y="11410"/>
                  <a:pt x="2272" y="11304"/>
                  <a:pt x="2051" y="11190"/>
                </a:cubicBezTo>
                <a:lnTo>
                  <a:pt x="2051" y="6788"/>
                </a:lnTo>
                <a:close/>
                <a:moveTo>
                  <a:pt x="33966" y="9649"/>
                </a:moveTo>
                <a:cubicBezTo>
                  <a:pt x="34010" y="9720"/>
                  <a:pt x="34045" y="9799"/>
                  <a:pt x="34045" y="9869"/>
                </a:cubicBezTo>
                <a:cubicBezTo>
                  <a:pt x="34115" y="10019"/>
                  <a:pt x="34186" y="10204"/>
                  <a:pt x="34230" y="10380"/>
                </a:cubicBezTo>
                <a:cubicBezTo>
                  <a:pt x="34151" y="10750"/>
                  <a:pt x="34045" y="11155"/>
                  <a:pt x="33931" y="11525"/>
                </a:cubicBezTo>
                <a:lnTo>
                  <a:pt x="33931" y="11481"/>
                </a:lnTo>
                <a:cubicBezTo>
                  <a:pt x="33895" y="11304"/>
                  <a:pt x="33860" y="11155"/>
                  <a:pt x="33825" y="11005"/>
                </a:cubicBezTo>
                <a:cubicBezTo>
                  <a:pt x="33895" y="10565"/>
                  <a:pt x="33931" y="10125"/>
                  <a:pt x="33966" y="9649"/>
                </a:cubicBezTo>
                <a:close/>
                <a:moveTo>
                  <a:pt x="8214" y="7378"/>
                </a:moveTo>
                <a:cubicBezTo>
                  <a:pt x="8434" y="7519"/>
                  <a:pt x="8654" y="7704"/>
                  <a:pt x="8875" y="7853"/>
                </a:cubicBezTo>
                <a:cubicBezTo>
                  <a:pt x="8839" y="8954"/>
                  <a:pt x="8839" y="10090"/>
                  <a:pt x="8875" y="11190"/>
                </a:cubicBezTo>
                <a:lnTo>
                  <a:pt x="8875" y="11595"/>
                </a:lnTo>
                <a:cubicBezTo>
                  <a:pt x="8654" y="11481"/>
                  <a:pt x="8434" y="11340"/>
                  <a:pt x="8214" y="11190"/>
                </a:cubicBezTo>
                <a:lnTo>
                  <a:pt x="8214" y="7378"/>
                </a:lnTo>
                <a:close/>
                <a:moveTo>
                  <a:pt x="16437" y="8179"/>
                </a:moveTo>
                <a:cubicBezTo>
                  <a:pt x="16657" y="8399"/>
                  <a:pt x="16842" y="8584"/>
                  <a:pt x="17062" y="8769"/>
                </a:cubicBezTo>
                <a:lnTo>
                  <a:pt x="17062" y="8839"/>
                </a:lnTo>
                <a:cubicBezTo>
                  <a:pt x="17018" y="9764"/>
                  <a:pt x="17018" y="10679"/>
                  <a:pt x="17062" y="11630"/>
                </a:cubicBezTo>
                <a:cubicBezTo>
                  <a:pt x="16877" y="11410"/>
                  <a:pt x="16657" y="11225"/>
                  <a:pt x="16472" y="11005"/>
                </a:cubicBezTo>
                <a:cubicBezTo>
                  <a:pt x="16437" y="10090"/>
                  <a:pt x="16437" y="9174"/>
                  <a:pt x="16437" y="8258"/>
                </a:cubicBezTo>
                <a:lnTo>
                  <a:pt x="16437" y="8179"/>
                </a:lnTo>
                <a:close/>
                <a:moveTo>
                  <a:pt x="34961" y="9984"/>
                </a:moveTo>
                <a:cubicBezTo>
                  <a:pt x="35066" y="10204"/>
                  <a:pt x="35146" y="10424"/>
                  <a:pt x="35251" y="10644"/>
                </a:cubicBezTo>
                <a:lnTo>
                  <a:pt x="34591" y="11630"/>
                </a:lnTo>
                <a:cubicBezTo>
                  <a:pt x="34520" y="11481"/>
                  <a:pt x="34485" y="11304"/>
                  <a:pt x="34450" y="11120"/>
                </a:cubicBezTo>
                <a:cubicBezTo>
                  <a:pt x="34591" y="10820"/>
                  <a:pt x="34741" y="10530"/>
                  <a:pt x="34846" y="10204"/>
                </a:cubicBezTo>
                <a:cubicBezTo>
                  <a:pt x="34890" y="10125"/>
                  <a:pt x="34925" y="10054"/>
                  <a:pt x="34961" y="9984"/>
                </a:cubicBezTo>
                <a:close/>
                <a:moveTo>
                  <a:pt x="42004" y="10239"/>
                </a:moveTo>
                <a:cubicBezTo>
                  <a:pt x="42409" y="10345"/>
                  <a:pt x="42814" y="10494"/>
                  <a:pt x="43175" y="10600"/>
                </a:cubicBezTo>
                <a:lnTo>
                  <a:pt x="43324" y="10644"/>
                </a:lnTo>
                <a:cubicBezTo>
                  <a:pt x="42919" y="11040"/>
                  <a:pt x="42444" y="11375"/>
                  <a:pt x="41969" y="11630"/>
                </a:cubicBezTo>
                <a:lnTo>
                  <a:pt x="41889" y="11630"/>
                </a:lnTo>
                <a:cubicBezTo>
                  <a:pt x="41528" y="11481"/>
                  <a:pt x="41123" y="11375"/>
                  <a:pt x="40754" y="11225"/>
                </a:cubicBezTo>
                <a:cubicBezTo>
                  <a:pt x="41229" y="10935"/>
                  <a:pt x="41634" y="10600"/>
                  <a:pt x="42004" y="10239"/>
                </a:cubicBezTo>
                <a:close/>
                <a:moveTo>
                  <a:pt x="13136" y="8144"/>
                </a:moveTo>
                <a:lnTo>
                  <a:pt x="13136" y="8144"/>
                </a:lnTo>
                <a:cubicBezTo>
                  <a:pt x="13241" y="8223"/>
                  <a:pt x="13356" y="8294"/>
                  <a:pt x="13461" y="8399"/>
                </a:cubicBezTo>
                <a:cubicBezTo>
                  <a:pt x="13461" y="9499"/>
                  <a:pt x="13497" y="10598"/>
                  <a:pt x="13540" y="11697"/>
                </a:cubicBezTo>
                <a:lnTo>
                  <a:pt x="13540" y="11697"/>
                </a:lnTo>
                <a:cubicBezTo>
                  <a:pt x="13538" y="11663"/>
                  <a:pt x="13495" y="11629"/>
                  <a:pt x="13461" y="11595"/>
                </a:cubicBezTo>
                <a:cubicBezTo>
                  <a:pt x="13356" y="11481"/>
                  <a:pt x="13276" y="11410"/>
                  <a:pt x="13206" y="11304"/>
                </a:cubicBezTo>
                <a:cubicBezTo>
                  <a:pt x="13171" y="10239"/>
                  <a:pt x="13171" y="9174"/>
                  <a:pt x="13136" y="8144"/>
                </a:cubicBezTo>
                <a:close/>
                <a:moveTo>
                  <a:pt x="36651" y="10424"/>
                </a:moveTo>
                <a:cubicBezTo>
                  <a:pt x="36871" y="10679"/>
                  <a:pt x="37091" y="10864"/>
                  <a:pt x="37346" y="11040"/>
                </a:cubicBezTo>
                <a:cubicBezTo>
                  <a:pt x="36977" y="11304"/>
                  <a:pt x="36572" y="11560"/>
                  <a:pt x="36211" y="11815"/>
                </a:cubicBezTo>
                <a:cubicBezTo>
                  <a:pt x="36061" y="11665"/>
                  <a:pt x="35876" y="11525"/>
                  <a:pt x="35771" y="11340"/>
                </a:cubicBezTo>
                <a:cubicBezTo>
                  <a:pt x="35727" y="11340"/>
                  <a:pt x="35727" y="11340"/>
                  <a:pt x="35727" y="11304"/>
                </a:cubicBezTo>
                <a:cubicBezTo>
                  <a:pt x="35771" y="11304"/>
                  <a:pt x="35771" y="11260"/>
                  <a:pt x="35806" y="11225"/>
                </a:cubicBezTo>
                <a:cubicBezTo>
                  <a:pt x="36096" y="10970"/>
                  <a:pt x="36352" y="10715"/>
                  <a:pt x="36651" y="10424"/>
                </a:cubicBezTo>
                <a:close/>
                <a:moveTo>
                  <a:pt x="39512" y="10750"/>
                </a:moveTo>
                <a:cubicBezTo>
                  <a:pt x="39873" y="10935"/>
                  <a:pt x="40243" y="11084"/>
                  <a:pt x="40648" y="11225"/>
                </a:cubicBezTo>
                <a:cubicBezTo>
                  <a:pt x="40208" y="11481"/>
                  <a:pt x="39732" y="11701"/>
                  <a:pt x="39248" y="11921"/>
                </a:cubicBezTo>
                <a:cubicBezTo>
                  <a:pt x="38922" y="11780"/>
                  <a:pt x="38588" y="11665"/>
                  <a:pt x="38262" y="11525"/>
                </a:cubicBezTo>
                <a:cubicBezTo>
                  <a:pt x="38702" y="11304"/>
                  <a:pt x="39107" y="11040"/>
                  <a:pt x="39512" y="10750"/>
                </a:cubicBezTo>
                <a:close/>
                <a:moveTo>
                  <a:pt x="2712" y="7158"/>
                </a:moveTo>
                <a:cubicBezTo>
                  <a:pt x="2932" y="7299"/>
                  <a:pt x="3117" y="7448"/>
                  <a:pt x="3337" y="7598"/>
                </a:cubicBezTo>
                <a:cubicBezTo>
                  <a:pt x="3337" y="9024"/>
                  <a:pt x="3337" y="10494"/>
                  <a:pt x="3372" y="11965"/>
                </a:cubicBezTo>
                <a:cubicBezTo>
                  <a:pt x="3152" y="11815"/>
                  <a:pt x="2932" y="11701"/>
                  <a:pt x="2712" y="11560"/>
                </a:cubicBezTo>
                <a:lnTo>
                  <a:pt x="2712" y="7158"/>
                </a:lnTo>
                <a:close/>
                <a:moveTo>
                  <a:pt x="33200" y="9799"/>
                </a:moveTo>
                <a:cubicBezTo>
                  <a:pt x="33305" y="9984"/>
                  <a:pt x="33420" y="10204"/>
                  <a:pt x="33526" y="10380"/>
                </a:cubicBezTo>
                <a:cubicBezTo>
                  <a:pt x="33490" y="10864"/>
                  <a:pt x="33420" y="11340"/>
                  <a:pt x="33349" y="11815"/>
                </a:cubicBezTo>
                <a:cubicBezTo>
                  <a:pt x="33349" y="11850"/>
                  <a:pt x="33305" y="11921"/>
                  <a:pt x="33305" y="11965"/>
                </a:cubicBezTo>
                <a:cubicBezTo>
                  <a:pt x="33235" y="11780"/>
                  <a:pt x="33129" y="11595"/>
                  <a:pt x="33015" y="11410"/>
                </a:cubicBezTo>
                <a:cubicBezTo>
                  <a:pt x="33129" y="10864"/>
                  <a:pt x="33165" y="10345"/>
                  <a:pt x="33200" y="9799"/>
                </a:cubicBezTo>
                <a:close/>
                <a:moveTo>
                  <a:pt x="8919" y="7889"/>
                </a:moveTo>
                <a:cubicBezTo>
                  <a:pt x="9139" y="8038"/>
                  <a:pt x="9315" y="8144"/>
                  <a:pt x="9535" y="8294"/>
                </a:cubicBezTo>
                <a:lnTo>
                  <a:pt x="9535" y="11155"/>
                </a:lnTo>
                <a:cubicBezTo>
                  <a:pt x="9535" y="11410"/>
                  <a:pt x="9535" y="11701"/>
                  <a:pt x="9579" y="12000"/>
                </a:cubicBezTo>
                <a:cubicBezTo>
                  <a:pt x="9359" y="11886"/>
                  <a:pt x="9139" y="11780"/>
                  <a:pt x="8919" y="11630"/>
                </a:cubicBezTo>
                <a:lnTo>
                  <a:pt x="8919" y="11190"/>
                </a:lnTo>
                <a:lnTo>
                  <a:pt x="8919" y="7889"/>
                </a:lnTo>
                <a:close/>
                <a:moveTo>
                  <a:pt x="25787" y="8883"/>
                </a:moveTo>
                <a:cubicBezTo>
                  <a:pt x="26227" y="9139"/>
                  <a:pt x="26667" y="9429"/>
                  <a:pt x="27143" y="9720"/>
                </a:cubicBezTo>
                <a:cubicBezTo>
                  <a:pt x="26923" y="10494"/>
                  <a:pt x="26667" y="11260"/>
                  <a:pt x="26412" y="12000"/>
                </a:cubicBezTo>
                <a:cubicBezTo>
                  <a:pt x="25972" y="11745"/>
                  <a:pt x="25532" y="11481"/>
                  <a:pt x="25091" y="11190"/>
                </a:cubicBezTo>
                <a:cubicBezTo>
                  <a:pt x="25127" y="11155"/>
                  <a:pt x="25127" y="11120"/>
                  <a:pt x="25162" y="11084"/>
                </a:cubicBezTo>
                <a:cubicBezTo>
                  <a:pt x="25347" y="10345"/>
                  <a:pt x="25567" y="9614"/>
                  <a:pt x="25787" y="8883"/>
                </a:cubicBezTo>
                <a:close/>
                <a:moveTo>
                  <a:pt x="34265" y="10494"/>
                </a:moveTo>
                <a:cubicBezTo>
                  <a:pt x="34300" y="10679"/>
                  <a:pt x="34336" y="10820"/>
                  <a:pt x="34371" y="10970"/>
                </a:cubicBezTo>
                <a:cubicBezTo>
                  <a:pt x="34371" y="11040"/>
                  <a:pt x="34371" y="11084"/>
                  <a:pt x="34406" y="11120"/>
                </a:cubicBezTo>
                <a:cubicBezTo>
                  <a:pt x="34265" y="11445"/>
                  <a:pt x="34115" y="11745"/>
                  <a:pt x="34010" y="12070"/>
                </a:cubicBezTo>
                <a:cubicBezTo>
                  <a:pt x="34010" y="11921"/>
                  <a:pt x="33966" y="11815"/>
                  <a:pt x="33966" y="11665"/>
                </a:cubicBezTo>
                <a:cubicBezTo>
                  <a:pt x="34080" y="11260"/>
                  <a:pt x="34151" y="10899"/>
                  <a:pt x="34265" y="10494"/>
                </a:cubicBezTo>
                <a:close/>
                <a:moveTo>
                  <a:pt x="21130" y="8839"/>
                </a:moveTo>
                <a:cubicBezTo>
                  <a:pt x="21535" y="9139"/>
                  <a:pt x="21975" y="9394"/>
                  <a:pt x="22415" y="9649"/>
                </a:cubicBezTo>
                <a:cubicBezTo>
                  <a:pt x="22230" y="10494"/>
                  <a:pt x="22080" y="11340"/>
                  <a:pt x="21940" y="12185"/>
                </a:cubicBezTo>
                <a:cubicBezTo>
                  <a:pt x="21570" y="11965"/>
                  <a:pt x="21165" y="11701"/>
                  <a:pt x="20804" y="11481"/>
                </a:cubicBezTo>
                <a:cubicBezTo>
                  <a:pt x="20874" y="10600"/>
                  <a:pt x="20980" y="9720"/>
                  <a:pt x="21130" y="8839"/>
                </a:cubicBezTo>
                <a:close/>
                <a:moveTo>
                  <a:pt x="35286" y="10715"/>
                </a:moveTo>
                <a:cubicBezTo>
                  <a:pt x="35401" y="10935"/>
                  <a:pt x="35506" y="11120"/>
                  <a:pt x="35656" y="11304"/>
                </a:cubicBezTo>
                <a:cubicBezTo>
                  <a:pt x="35366" y="11595"/>
                  <a:pt x="35066" y="11886"/>
                  <a:pt x="34776" y="12185"/>
                </a:cubicBezTo>
                <a:lnTo>
                  <a:pt x="34776" y="12141"/>
                </a:lnTo>
                <a:cubicBezTo>
                  <a:pt x="34705" y="12000"/>
                  <a:pt x="34670" y="11850"/>
                  <a:pt x="34591" y="11701"/>
                </a:cubicBezTo>
                <a:cubicBezTo>
                  <a:pt x="34811" y="11375"/>
                  <a:pt x="35066" y="11040"/>
                  <a:pt x="35286" y="10715"/>
                </a:cubicBezTo>
                <a:close/>
                <a:moveTo>
                  <a:pt x="37382" y="11084"/>
                </a:moveTo>
                <a:cubicBezTo>
                  <a:pt x="37637" y="11225"/>
                  <a:pt x="37892" y="11375"/>
                  <a:pt x="38148" y="11525"/>
                </a:cubicBezTo>
                <a:cubicBezTo>
                  <a:pt x="37751" y="11745"/>
                  <a:pt x="37346" y="11921"/>
                  <a:pt x="36942" y="12106"/>
                </a:cubicBezTo>
                <a:cubicBezTo>
                  <a:pt x="36906" y="12141"/>
                  <a:pt x="36871" y="12141"/>
                  <a:pt x="36827" y="12185"/>
                </a:cubicBezTo>
                <a:cubicBezTo>
                  <a:pt x="36607" y="12070"/>
                  <a:pt x="36431" y="11965"/>
                  <a:pt x="36281" y="11850"/>
                </a:cubicBezTo>
                <a:cubicBezTo>
                  <a:pt x="36651" y="11595"/>
                  <a:pt x="37012" y="11340"/>
                  <a:pt x="37382" y="11084"/>
                </a:cubicBezTo>
                <a:close/>
                <a:moveTo>
                  <a:pt x="17097" y="8804"/>
                </a:moveTo>
                <a:cubicBezTo>
                  <a:pt x="17282" y="8989"/>
                  <a:pt x="17458" y="9139"/>
                  <a:pt x="17643" y="9280"/>
                </a:cubicBezTo>
                <a:lnTo>
                  <a:pt x="17643" y="9429"/>
                </a:lnTo>
                <a:cubicBezTo>
                  <a:pt x="17643" y="10345"/>
                  <a:pt x="17678" y="11304"/>
                  <a:pt x="17722" y="12220"/>
                </a:cubicBezTo>
                <a:cubicBezTo>
                  <a:pt x="17538" y="12035"/>
                  <a:pt x="17317" y="11850"/>
                  <a:pt x="17133" y="11665"/>
                </a:cubicBezTo>
                <a:cubicBezTo>
                  <a:pt x="17097" y="10715"/>
                  <a:pt x="17097" y="9799"/>
                  <a:pt x="17097" y="8839"/>
                </a:cubicBezTo>
                <a:lnTo>
                  <a:pt x="17097" y="8804"/>
                </a:lnTo>
                <a:close/>
                <a:moveTo>
                  <a:pt x="13497" y="8443"/>
                </a:moveTo>
                <a:lnTo>
                  <a:pt x="13497" y="8443"/>
                </a:lnTo>
                <a:cubicBezTo>
                  <a:pt x="13681" y="8584"/>
                  <a:pt x="13866" y="8734"/>
                  <a:pt x="14086" y="8883"/>
                </a:cubicBezTo>
                <a:cubicBezTo>
                  <a:pt x="14122" y="8883"/>
                  <a:pt x="14122" y="8919"/>
                  <a:pt x="14157" y="8919"/>
                </a:cubicBezTo>
                <a:cubicBezTo>
                  <a:pt x="14200" y="10042"/>
                  <a:pt x="14235" y="11132"/>
                  <a:pt x="14270" y="12255"/>
                </a:cubicBezTo>
                <a:lnTo>
                  <a:pt x="14270" y="12255"/>
                </a:lnTo>
                <a:cubicBezTo>
                  <a:pt x="14015" y="12105"/>
                  <a:pt x="13796" y="11920"/>
                  <a:pt x="13611" y="11745"/>
                </a:cubicBezTo>
                <a:cubicBezTo>
                  <a:pt x="13541" y="10644"/>
                  <a:pt x="13541" y="9544"/>
                  <a:pt x="13497" y="8443"/>
                </a:cubicBezTo>
                <a:close/>
                <a:moveTo>
                  <a:pt x="9614" y="8329"/>
                </a:moveTo>
                <a:cubicBezTo>
                  <a:pt x="9684" y="8399"/>
                  <a:pt x="9799" y="8478"/>
                  <a:pt x="9905" y="8549"/>
                </a:cubicBezTo>
                <a:cubicBezTo>
                  <a:pt x="9975" y="8584"/>
                  <a:pt x="10089" y="8663"/>
                  <a:pt x="10160" y="8734"/>
                </a:cubicBezTo>
                <a:cubicBezTo>
                  <a:pt x="10195" y="9940"/>
                  <a:pt x="10195" y="11155"/>
                  <a:pt x="10195" y="12361"/>
                </a:cubicBezTo>
                <a:cubicBezTo>
                  <a:pt x="10125" y="12290"/>
                  <a:pt x="10019" y="12255"/>
                  <a:pt x="9905" y="12185"/>
                </a:cubicBezTo>
                <a:cubicBezTo>
                  <a:pt x="9799" y="12141"/>
                  <a:pt x="9720" y="12070"/>
                  <a:pt x="9614" y="12035"/>
                </a:cubicBezTo>
                <a:lnTo>
                  <a:pt x="9614" y="11155"/>
                </a:lnTo>
                <a:lnTo>
                  <a:pt x="9614" y="8329"/>
                </a:lnTo>
                <a:close/>
                <a:moveTo>
                  <a:pt x="30594" y="9324"/>
                </a:moveTo>
                <a:cubicBezTo>
                  <a:pt x="31034" y="9614"/>
                  <a:pt x="31474" y="9940"/>
                  <a:pt x="31879" y="10274"/>
                </a:cubicBezTo>
                <a:cubicBezTo>
                  <a:pt x="31765" y="11005"/>
                  <a:pt x="31545" y="11701"/>
                  <a:pt x="31289" y="12361"/>
                </a:cubicBezTo>
                <a:cubicBezTo>
                  <a:pt x="30884" y="12035"/>
                  <a:pt x="30444" y="11780"/>
                  <a:pt x="30048" y="11525"/>
                </a:cubicBezTo>
                <a:cubicBezTo>
                  <a:pt x="30004" y="11525"/>
                  <a:pt x="30004" y="11525"/>
                  <a:pt x="29969" y="11481"/>
                </a:cubicBezTo>
                <a:cubicBezTo>
                  <a:pt x="30224" y="10785"/>
                  <a:pt x="30444" y="10090"/>
                  <a:pt x="30594" y="9324"/>
                </a:cubicBezTo>
                <a:close/>
                <a:moveTo>
                  <a:pt x="3416" y="7633"/>
                </a:moveTo>
                <a:cubicBezTo>
                  <a:pt x="3636" y="7783"/>
                  <a:pt x="3812" y="7924"/>
                  <a:pt x="4032" y="8109"/>
                </a:cubicBezTo>
                <a:cubicBezTo>
                  <a:pt x="4032" y="9500"/>
                  <a:pt x="4032" y="10970"/>
                  <a:pt x="4076" y="12405"/>
                </a:cubicBezTo>
                <a:cubicBezTo>
                  <a:pt x="3856" y="12255"/>
                  <a:pt x="3636" y="12141"/>
                  <a:pt x="3416" y="12000"/>
                </a:cubicBezTo>
                <a:lnTo>
                  <a:pt x="3416" y="7633"/>
                </a:lnTo>
                <a:close/>
                <a:moveTo>
                  <a:pt x="33570" y="10494"/>
                </a:moveTo>
                <a:cubicBezTo>
                  <a:pt x="33640" y="10679"/>
                  <a:pt x="33710" y="10820"/>
                  <a:pt x="33746" y="11005"/>
                </a:cubicBezTo>
                <a:cubicBezTo>
                  <a:pt x="33710" y="11445"/>
                  <a:pt x="33605" y="11921"/>
                  <a:pt x="33526" y="12361"/>
                </a:cubicBezTo>
                <a:cubicBezTo>
                  <a:pt x="33490" y="12405"/>
                  <a:pt x="33490" y="12440"/>
                  <a:pt x="33490" y="12475"/>
                </a:cubicBezTo>
                <a:cubicBezTo>
                  <a:pt x="33455" y="12326"/>
                  <a:pt x="33420" y="12185"/>
                  <a:pt x="33349" y="12035"/>
                </a:cubicBezTo>
                <a:cubicBezTo>
                  <a:pt x="33385" y="11965"/>
                  <a:pt x="33385" y="11886"/>
                  <a:pt x="33420" y="11815"/>
                </a:cubicBezTo>
                <a:cubicBezTo>
                  <a:pt x="33490" y="11375"/>
                  <a:pt x="33526" y="10935"/>
                  <a:pt x="33570" y="10494"/>
                </a:cubicBezTo>
                <a:close/>
                <a:moveTo>
                  <a:pt x="34406" y="11225"/>
                </a:moveTo>
                <a:cubicBezTo>
                  <a:pt x="34450" y="11375"/>
                  <a:pt x="34485" y="11525"/>
                  <a:pt x="34556" y="11701"/>
                </a:cubicBezTo>
                <a:cubicBezTo>
                  <a:pt x="34371" y="11965"/>
                  <a:pt x="34186" y="12255"/>
                  <a:pt x="34010" y="12511"/>
                </a:cubicBezTo>
                <a:lnTo>
                  <a:pt x="34010" y="12185"/>
                </a:lnTo>
                <a:cubicBezTo>
                  <a:pt x="34151" y="11850"/>
                  <a:pt x="34300" y="11560"/>
                  <a:pt x="34406" y="11225"/>
                </a:cubicBezTo>
                <a:close/>
                <a:moveTo>
                  <a:pt x="38192" y="11560"/>
                </a:moveTo>
                <a:cubicBezTo>
                  <a:pt x="38517" y="11701"/>
                  <a:pt x="38852" y="11815"/>
                  <a:pt x="39178" y="11965"/>
                </a:cubicBezTo>
                <a:cubicBezTo>
                  <a:pt x="38738" y="12141"/>
                  <a:pt x="38297" y="12290"/>
                  <a:pt x="37822" y="12475"/>
                </a:cubicBezTo>
                <a:cubicBezTo>
                  <a:pt x="37787" y="12475"/>
                  <a:pt x="37751" y="12511"/>
                  <a:pt x="37707" y="12511"/>
                </a:cubicBezTo>
                <a:cubicBezTo>
                  <a:pt x="37417" y="12440"/>
                  <a:pt x="37126" y="12326"/>
                  <a:pt x="36871" y="12220"/>
                </a:cubicBezTo>
                <a:cubicBezTo>
                  <a:pt x="36906" y="12185"/>
                  <a:pt x="36942" y="12185"/>
                  <a:pt x="36977" y="12141"/>
                </a:cubicBezTo>
                <a:cubicBezTo>
                  <a:pt x="37382" y="11965"/>
                  <a:pt x="37787" y="11780"/>
                  <a:pt x="38192" y="11560"/>
                </a:cubicBezTo>
                <a:close/>
                <a:moveTo>
                  <a:pt x="35691" y="11340"/>
                </a:moveTo>
                <a:lnTo>
                  <a:pt x="35691" y="11375"/>
                </a:lnTo>
                <a:cubicBezTo>
                  <a:pt x="35841" y="11560"/>
                  <a:pt x="35991" y="11701"/>
                  <a:pt x="36167" y="11815"/>
                </a:cubicBezTo>
                <a:cubicBezTo>
                  <a:pt x="35806" y="12070"/>
                  <a:pt x="35436" y="12326"/>
                  <a:pt x="35066" y="12581"/>
                </a:cubicBezTo>
                <a:cubicBezTo>
                  <a:pt x="34961" y="12475"/>
                  <a:pt x="34890" y="12361"/>
                  <a:pt x="34811" y="12220"/>
                </a:cubicBezTo>
                <a:cubicBezTo>
                  <a:pt x="35110" y="11921"/>
                  <a:pt x="35401" y="11630"/>
                  <a:pt x="35691" y="11340"/>
                </a:cubicBezTo>
                <a:close/>
                <a:moveTo>
                  <a:pt x="14236" y="8954"/>
                </a:moveTo>
                <a:cubicBezTo>
                  <a:pt x="14377" y="9059"/>
                  <a:pt x="14527" y="9174"/>
                  <a:pt x="14641" y="9280"/>
                </a:cubicBezTo>
                <a:cubicBezTo>
                  <a:pt x="14676" y="10424"/>
                  <a:pt x="14712" y="11560"/>
                  <a:pt x="14782" y="12660"/>
                </a:cubicBezTo>
                <a:cubicBezTo>
                  <a:pt x="14641" y="12546"/>
                  <a:pt x="14491" y="12440"/>
                  <a:pt x="14342" y="12326"/>
                </a:cubicBezTo>
                <a:cubicBezTo>
                  <a:pt x="14271" y="11225"/>
                  <a:pt x="14236" y="10090"/>
                  <a:pt x="14236" y="8954"/>
                </a:cubicBezTo>
                <a:close/>
                <a:moveTo>
                  <a:pt x="10239" y="8769"/>
                </a:moveTo>
                <a:lnTo>
                  <a:pt x="10239" y="8769"/>
                </a:lnTo>
                <a:cubicBezTo>
                  <a:pt x="10459" y="8883"/>
                  <a:pt x="10635" y="9024"/>
                  <a:pt x="10855" y="9174"/>
                </a:cubicBezTo>
                <a:cubicBezTo>
                  <a:pt x="10855" y="10380"/>
                  <a:pt x="10855" y="11560"/>
                  <a:pt x="10899" y="12731"/>
                </a:cubicBezTo>
                <a:cubicBezTo>
                  <a:pt x="10679" y="12625"/>
                  <a:pt x="10494" y="12511"/>
                  <a:pt x="10274" y="12405"/>
                </a:cubicBezTo>
                <a:cubicBezTo>
                  <a:pt x="10274" y="11190"/>
                  <a:pt x="10239" y="9984"/>
                  <a:pt x="10239" y="8769"/>
                </a:cubicBezTo>
                <a:close/>
                <a:moveTo>
                  <a:pt x="27187" y="9764"/>
                </a:moveTo>
                <a:cubicBezTo>
                  <a:pt x="27627" y="10019"/>
                  <a:pt x="28067" y="10310"/>
                  <a:pt x="28507" y="10600"/>
                </a:cubicBezTo>
                <a:cubicBezTo>
                  <a:pt x="28243" y="11340"/>
                  <a:pt x="27988" y="12035"/>
                  <a:pt x="27697" y="12731"/>
                </a:cubicBezTo>
                <a:cubicBezTo>
                  <a:pt x="27662" y="12731"/>
                  <a:pt x="27627" y="12695"/>
                  <a:pt x="27583" y="12660"/>
                </a:cubicBezTo>
                <a:cubicBezTo>
                  <a:pt x="27187" y="12440"/>
                  <a:pt x="26817" y="12255"/>
                  <a:pt x="26562" y="12106"/>
                </a:cubicBezTo>
                <a:cubicBezTo>
                  <a:pt x="26526" y="12070"/>
                  <a:pt x="26482" y="12035"/>
                  <a:pt x="26447" y="12035"/>
                </a:cubicBezTo>
                <a:cubicBezTo>
                  <a:pt x="26703" y="11260"/>
                  <a:pt x="26967" y="10530"/>
                  <a:pt x="27187" y="9764"/>
                </a:cubicBezTo>
                <a:close/>
                <a:moveTo>
                  <a:pt x="17722" y="9359"/>
                </a:moveTo>
                <a:cubicBezTo>
                  <a:pt x="17943" y="9544"/>
                  <a:pt x="18198" y="9764"/>
                  <a:pt x="18453" y="9940"/>
                </a:cubicBezTo>
                <a:lnTo>
                  <a:pt x="18453" y="10274"/>
                </a:lnTo>
                <a:cubicBezTo>
                  <a:pt x="18418" y="11120"/>
                  <a:pt x="18418" y="11965"/>
                  <a:pt x="18453" y="12801"/>
                </a:cubicBezTo>
                <a:cubicBezTo>
                  <a:pt x="18383" y="12766"/>
                  <a:pt x="18304" y="12695"/>
                  <a:pt x="18268" y="12660"/>
                </a:cubicBezTo>
                <a:cubicBezTo>
                  <a:pt x="18083" y="12546"/>
                  <a:pt x="17943" y="12405"/>
                  <a:pt x="17793" y="12255"/>
                </a:cubicBezTo>
                <a:cubicBezTo>
                  <a:pt x="17722" y="11340"/>
                  <a:pt x="17678" y="10380"/>
                  <a:pt x="17722" y="9429"/>
                </a:cubicBezTo>
                <a:lnTo>
                  <a:pt x="17722" y="9359"/>
                </a:lnTo>
                <a:close/>
                <a:moveTo>
                  <a:pt x="4076" y="8144"/>
                </a:moveTo>
                <a:lnTo>
                  <a:pt x="4076" y="8144"/>
                </a:lnTo>
                <a:cubicBezTo>
                  <a:pt x="4296" y="8294"/>
                  <a:pt x="4473" y="8443"/>
                  <a:pt x="4693" y="8619"/>
                </a:cubicBezTo>
                <a:cubicBezTo>
                  <a:pt x="4693" y="10019"/>
                  <a:pt x="4693" y="11445"/>
                  <a:pt x="4737" y="12880"/>
                </a:cubicBezTo>
                <a:cubicBezTo>
                  <a:pt x="4517" y="12731"/>
                  <a:pt x="4332" y="12581"/>
                  <a:pt x="4112" y="12440"/>
                </a:cubicBezTo>
                <a:cubicBezTo>
                  <a:pt x="4112" y="11005"/>
                  <a:pt x="4076" y="9579"/>
                  <a:pt x="4076" y="8144"/>
                </a:cubicBezTo>
                <a:close/>
                <a:moveTo>
                  <a:pt x="22450" y="9685"/>
                </a:moveTo>
                <a:cubicBezTo>
                  <a:pt x="22855" y="9940"/>
                  <a:pt x="23295" y="10204"/>
                  <a:pt x="23700" y="10459"/>
                </a:cubicBezTo>
                <a:cubicBezTo>
                  <a:pt x="23515" y="11260"/>
                  <a:pt x="23331" y="12070"/>
                  <a:pt x="23146" y="12880"/>
                </a:cubicBezTo>
                <a:cubicBezTo>
                  <a:pt x="22785" y="12660"/>
                  <a:pt x="22380" y="12440"/>
                  <a:pt x="22010" y="12220"/>
                </a:cubicBezTo>
                <a:cubicBezTo>
                  <a:pt x="22124" y="11375"/>
                  <a:pt x="22265" y="10530"/>
                  <a:pt x="22450" y="9685"/>
                </a:cubicBezTo>
                <a:close/>
                <a:moveTo>
                  <a:pt x="36211" y="11850"/>
                </a:moveTo>
                <a:cubicBezTo>
                  <a:pt x="36387" y="12000"/>
                  <a:pt x="36572" y="12106"/>
                  <a:pt x="36757" y="12220"/>
                </a:cubicBezTo>
                <a:cubicBezTo>
                  <a:pt x="36316" y="12440"/>
                  <a:pt x="35841" y="12660"/>
                  <a:pt x="35401" y="12880"/>
                </a:cubicBezTo>
                <a:cubicBezTo>
                  <a:pt x="35286" y="12801"/>
                  <a:pt x="35181" y="12731"/>
                  <a:pt x="35110" y="12625"/>
                </a:cubicBezTo>
                <a:cubicBezTo>
                  <a:pt x="35471" y="12361"/>
                  <a:pt x="35841" y="12106"/>
                  <a:pt x="36211" y="11850"/>
                </a:cubicBezTo>
                <a:close/>
                <a:moveTo>
                  <a:pt x="33790" y="11155"/>
                </a:moveTo>
                <a:cubicBezTo>
                  <a:pt x="33825" y="11260"/>
                  <a:pt x="33860" y="11375"/>
                  <a:pt x="33860" y="11481"/>
                </a:cubicBezTo>
                <a:cubicBezTo>
                  <a:pt x="33895" y="11560"/>
                  <a:pt x="33895" y="11595"/>
                  <a:pt x="33895" y="11630"/>
                </a:cubicBezTo>
                <a:cubicBezTo>
                  <a:pt x="33790" y="12035"/>
                  <a:pt x="33675" y="12440"/>
                  <a:pt x="33570" y="12801"/>
                </a:cubicBezTo>
                <a:cubicBezTo>
                  <a:pt x="33570" y="12845"/>
                  <a:pt x="33570" y="12880"/>
                  <a:pt x="33526" y="12916"/>
                </a:cubicBezTo>
                <a:lnTo>
                  <a:pt x="33526" y="12766"/>
                </a:lnTo>
                <a:lnTo>
                  <a:pt x="33526" y="12731"/>
                </a:lnTo>
                <a:cubicBezTo>
                  <a:pt x="33526" y="12695"/>
                  <a:pt x="33526" y="12660"/>
                  <a:pt x="33490" y="12625"/>
                </a:cubicBezTo>
                <a:cubicBezTo>
                  <a:pt x="33526" y="12546"/>
                  <a:pt x="33570" y="12475"/>
                  <a:pt x="33570" y="12361"/>
                </a:cubicBezTo>
                <a:cubicBezTo>
                  <a:pt x="33675" y="11965"/>
                  <a:pt x="33746" y="11560"/>
                  <a:pt x="33790" y="11155"/>
                </a:cubicBezTo>
                <a:close/>
                <a:moveTo>
                  <a:pt x="34556" y="11780"/>
                </a:moveTo>
                <a:cubicBezTo>
                  <a:pt x="34591" y="11921"/>
                  <a:pt x="34670" y="12035"/>
                  <a:pt x="34705" y="12185"/>
                </a:cubicBezTo>
                <a:cubicBezTo>
                  <a:pt x="34705" y="12185"/>
                  <a:pt x="34741" y="12185"/>
                  <a:pt x="34741" y="12220"/>
                </a:cubicBezTo>
                <a:cubicBezTo>
                  <a:pt x="34485" y="12475"/>
                  <a:pt x="34230" y="12731"/>
                  <a:pt x="34010" y="13021"/>
                </a:cubicBezTo>
                <a:lnTo>
                  <a:pt x="34010" y="12845"/>
                </a:lnTo>
                <a:lnTo>
                  <a:pt x="34010" y="12660"/>
                </a:lnTo>
                <a:cubicBezTo>
                  <a:pt x="34186" y="12361"/>
                  <a:pt x="34371" y="12070"/>
                  <a:pt x="34556" y="11780"/>
                </a:cubicBezTo>
                <a:close/>
                <a:moveTo>
                  <a:pt x="14712" y="9324"/>
                </a:moveTo>
                <a:cubicBezTo>
                  <a:pt x="14817" y="9429"/>
                  <a:pt x="14896" y="9500"/>
                  <a:pt x="15002" y="9579"/>
                </a:cubicBezTo>
                <a:cubicBezTo>
                  <a:pt x="15037" y="9649"/>
                  <a:pt x="15081" y="9685"/>
                  <a:pt x="15117" y="9720"/>
                </a:cubicBezTo>
                <a:cubicBezTo>
                  <a:pt x="15152" y="10864"/>
                  <a:pt x="15187" y="12000"/>
                  <a:pt x="15257" y="13136"/>
                </a:cubicBezTo>
                <a:cubicBezTo>
                  <a:pt x="15187" y="13065"/>
                  <a:pt x="15117" y="12986"/>
                  <a:pt x="15081" y="12916"/>
                </a:cubicBezTo>
                <a:cubicBezTo>
                  <a:pt x="15002" y="12845"/>
                  <a:pt x="14932" y="12801"/>
                  <a:pt x="14817" y="12731"/>
                </a:cubicBezTo>
                <a:cubicBezTo>
                  <a:pt x="14782" y="11595"/>
                  <a:pt x="14712" y="10459"/>
                  <a:pt x="14712" y="9324"/>
                </a:cubicBezTo>
                <a:close/>
                <a:moveTo>
                  <a:pt x="36827" y="12220"/>
                </a:moveTo>
                <a:cubicBezTo>
                  <a:pt x="37091" y="12361"/>
                  <a:pt x="37346" y="12475"/>
                  <a:pt x="37602" y="12546"/>
                </a:cubicBezTo>
                <a:cubicBezTo>
                  <a:pt x="37091" y="12731"/>
                  <a:pt x="36537" y="12951"/>
                  <a:pt x="36026" y="13171"/>
                </a:cubicBezTo>
                <a:cubicBezTo>
                  <a:pt x="35841" y="13100"/>
                  <a:pt x="35621" y="13021"/>
                  <a:pt x="35471" y="12916"/>
                </a:cubicBezTo>
                <a:cubicBezTo>
                  <a:pt x="35911" y="12695"/>
                  <a:pt x="36352" y="12440"/>
                  <a:pt x="36827" y="12220"/>
                </a:cubicBezTo>
                <a:close/>
                <a:moveTo>
                  <a:pt x="10899" y="9209"/>
                </a:moveTo>
                <a:cubicBezTo>
                  <a:pt x="11120" y="9359"/>
                  <a:pt x="11340" y="9500"/>
                  <a:pt x="11516" y="9649"/>
                </a:cubicBezTo>
                <a:cubicBezTo>
                  <a:pt x="11560" y="10239"/>
                  <a:pt x="11560" y="10820"/>
                  <a:pt x="11595" y="11445"/>
                </a:cubicBezTo>
                <a:cubicBezTo>
                  <a:pt x="11630" y="12035"/>
                  <a:pt x="11630" y="12625"/>
                  <a:pt x="11665" y="13206"/>
                </a:cubicBezTo>
                <a:cubicBezTo>
                  <a:pt x="11410" y="13065"/>
                  <a:pt x="11190" y="12916"/>
                  <a:pt x="10935" y="12766"/>
                </a:cubicBezTo>
                <a:cubicBezTo>
                  <a:pt x="10935" y="11595"/>
                  <a:pt x="10899" y="10424"/>
                  <a:pt x="10899" y="9209"/>
                </a:cubicBezTo>
                <a:close/>
                <a:moveTo>
                  <a:pt x="33931" y="11780"/>
                </a:moveTo>
                <a:cubicBezTo>
                  <a:pt x="33931" y="11921"/>
                  <a:pt x="33931" y="12070"/>
                  <a:pt x="33966" y="12185"/>
                </a:cubicBezTo>
                <a:cubicBezTo>
                  <a:pt x="33790" y="12546"/>
                  <a:pt x="33675" y="12916"/>
                  <a:pt x="33526" y="13285"/>
                </a:cubicBezTo>
                <a:lnTo>
                  <a:pt x="33526" y="13136"/>
                </a:lnTo>
                <a:cubicBezTo>
                  <a:pt x="33570" y="13021"/>
                  <a:pt x="33605" y="12951"/>
                  <a:pt x="33640" y="12845"/>
                </a:cubicBezTo>
                <a:cubicBezTo>
                  <a:pt x="33710" y="12475"/>
                  <a:pt x="33825" y="12141"/>
                  <a:pt x="33931" y="11780"/>
                </a:cubicBezTo>
                <a:close/>
                <a:moveTo>
                  <a:pt x="33966" y="12326"/>
                </a:moveTo>
                <a:lnTo>
                  <a:pt x="33966" y="12625"/>
                </a:lnTo>
                <a:cubicBezTo>
                  <a:pt x="33825" y="12845"/>
                  <a:pt x="33675" y="13065"/>
                  <a:pt x="33570" y="13321"/>
                </a:cubicBezTo>
                <a:lnTo>
                  <a:pt x="33570" y="13285"/>
                </a:lnTo>
                <a:cubicBezTo>
                  <a:pt x="33710" y="12951"/>
                  <a:pt x="33825" y="12660"/>
                  <a:pt x="33966" y="12326"/>
                </a:cubicBezTo>
                <a:close/>
                <a:moveTo>
                  <a:pt x="4772" y="8663"/>
                </a:moveTo>
                <a:cubicBezTo>
                  <a:pt x="4992" y="8839"/>
                  <a:pt x="5212" y="9024"/>
                  <a:pt x="5467" y="9209"/>
                </a:cubicBezTo>
                <a:cubicBezTo>
                  <a:pt x="5503" y="9244"/>
                  <a:pt x="5538" y="9280"/>
                  <a:pt x="5573" y="9280"/>
                </a:cubicBezTo>
                <a:cubicBezTo>
                  <a:pt x="5538" y="10644"/>
                  <a:pt x="5538" y="12035"/>
                  <a:pt x="5503" y="13391"/>
                </a:cubicBezTo>
                <a:cubicBezTo>
                  <a:pt x="5432" y="13356"/>
                  <a:pt x="5318" y="13285"/>
                  <a:pt x="5247" y="13206"/>
                </a:cubicBezTo>
                <a:cubicBezTo>
                  <a:pt x="5098" y="13100"/>
                  <a:pt x="4913" y="13021"/>
                  <a:pt x="4772" y="12916"/>
                </a:cubicBezTo>
                <a:lnTo>
                  <a:pt x="4772" y="8663"/>
                </a:lnTo>
                <a:close/>
                <a:moveTo>
                  <a:pt x="31914" y="10310"/>
                </a:moveTo>
                <a:cubicBezTo>
                  <a:pt x="32319" y="10644"/>
                  <a:pt x="32689" y="11005"/>
                  <a:pt x="32980" y="11410"/>
                </a:cubicBezTo>
                <a:cubicBezTo>
                  <a:pt x="32830" y="12106"/>
                  <a:pt x="32645" y="12766"/>
                  <a:pt x="32390" y="13391"/>
                </a:cubicBezTo>
                <a:cubicBezTo>
                  <a:pt x="32135" y="13021"/>
                  <a:pt x="31765" y="12695"/>
                  <a:pt x="31369" y="12405"/>
                </a:cubicBezTo>
                <a:cubicBezTo>
                  <a:pt x="31589" y="11745"/>
                  <a:pt x="31809" y="11040"/>
                  <a:pt x="31914" y="10310"/>
                </a:cubicBezTo>
                <a:close/>
                <a:moveTo>
                  <a:pt x="34776" y="12255"/>
                </a:moveTo>
                <a:cubicBezTo>
                  <a:pt x="34846" y="12405"/>
                  <a:pt x="34925" y="12511"/>
                  <a:pt x="34996" y="12625"/>
                </a:cubicBezTo>
                <a:cubicBezTo>
                  <a:pt x="34670" y="12880"/>
                  <a:pt x="34336" y="13136"/>
                  <a:pt x="34010" y="13426"/>
                </a:cubicBezTo>
                <a:cubicBezTo>
                  <a:pt x="34010" y="13321"/>
                  <a:pt x="33966" y="13206"/>
                  <a:pt x="33966" y="13100"/>
                </a:cubicBezTo>
                <a:cubicBezTo>
                  <a:pt x="34230" y="12801"/>
                  <a:pt x="34485" y="12546"/>
                  <a:pt x="34776" y="12255"/>
                </a:cubicBezTo>
                <a:close/>
                <a:moveTo>
                  <a:pt x="28543" y="10644"/>
                </a:moveTo>
                <a:cubicBezTo>
                  <a:pt x="28833" y="10820"/>
                  <a:pt x="29088" y="11005"/>
                  <a:pt x="29388" y="11190"/>
                </a:cubicBezTo>
                <a:cubicBezTo>
                  <a:pt x="29529" y="11304"/>
                  <a:pt x="29713" y="11410"/>
                  <a:pt x="29898" y="11525"/>
                </a:cubicBezTo>
                <a:cubicBezTo>
                  <a:pt x="29678" y="12220"/>
                  <a:pt x="29388" y="12880"/>
                  <a:pt x="29088" y="13541"/>
                </a:cubicBezTo>
                <a:cubicBezTo>
                  <a:pt x="28613" y="13241"/>
                  <a:pt x="28173" y="12986"/>
                  <a:pt x="27733" y="12766"/>
                </a:cubicBezTo>
                <a:cubicBezTo>
                  <a:pt x="28023" y="12070"/>
                  <a:pt x="28322" y="11375"/>
                  <a:pt x="28543" y="10644"/>
                </a:cubicBezTo>
                <a:close/>
                <a:moveTo>
                  <a:pt x="18524" y="9984"/>
                </a:moveTo>
                <a:cubicBezTo>
                  <a:pt x="18893" y="10274"/>
                  <a:pt x="19263" y="10530"/>
                  <a:pt x="19624" y="10785"/>
                </a:cubicBezTo>
                <a:lnTo>
                  <a:pt x="19624" y="11040"/>
                </a:lnTo>
                <a:cubicBezTo>
                  <a:pt x="19554" y="11886"/>
                  <a:pt x="19554" y="12731"/>
                  <a:pt x="19554" y="13576"/>
                </a:cubicBezTo>
                <a:cubicBezTo>
                  <a:pt x="19184" y="13356"/>
                  <a:pt x="18858" y="13100"/>
                  <a:pt x="18524" y="12845"/>
                </a:cubicBezTo>
                <a:cubicBezTo>
                  <a:pt x="18488" y="12000"/>
                  <a:pt x="18488" y="11120"/>
                  <a:pt x="18488" y="10274"/>
                </a:cubicBezTo>
                <a:cubicBezTo>
                  <a:pt x="18488" y="10160"/>
                  <a:pt x="18488" y="10090"/>
                  <a:pt x="18524" y="9984"/>
                </a:cubicBezTo>
                <a:close/>
                <a:moveTo>
                  <a:pt x="23771" y="10494"/>
                </a:moveTo>
                <a:cubicBezTo>
                  <a:pt x="23920" y="10565"/>
                  <a:pt x="24105" y="10679"/>
                  <a:pt x="24246" y="10750"/>
                </a:cubicBezTo>
                <a:cubicBezTo>
                  <a:pt x="24502" y="10935"/>
                  <a:pt x="24766" y="11084"/>
                  <a:pt x="25056" y="11225"/>
                </a:cubicBezTo>
                <a:cubicBezTo>
                  <a:pt x="24801" y="12000"/>
                  <a:pt x="24581" y="12801"/>
                  <a:pt x="24361" y="13576"/>
                </a:cubicBezTo>
                <a:cubicBezTo>
                  <a:pt x="24176" y="13461"/>
                  <a:pt x="23991" y="13356"/>
                  <a:pt x="23771" y="13241"/>
                </a:cubicBezTo>
                <a:cubicBezTo>
                  <a:pt x="23586" y="13136"/>
                  <a:pt x="23401" y="13021"/>
                  <a:pt x="23181" y="12916"/>
                </a:cubicBezTo>
                <a:cubicBezTo>
                  <a:pt x="23366" y="12106"/>
                  <a:pt x="23551" y="11304"/>
                  <a:pt x="23771" y="10494"/>
                </a:cubicBezTo>
                <a:close/>
                <a:moveTo>
                  <a:pt x="15187" y="9799"/>
                </a:moveTo>
                <a:cubicBezTo>
                  <a:pt x="15337" y="9940"/>
                  <a:pt x="15477" y="10125"/>
                  <a:pt x="15662" y="10274"/>
                </a:cubicBezTo>
                <a:cubicBezTo>
                  <a:pt x="15662" y="10310"/>
                  <a:pt x="15698" y="10310"/>
                  <a:pt x="15742" y="10345"/>
                </a:cubicBezTo>
                <a:cubicBezTo>
                  <a:pt x="15742" y="11481"/>
                  <a:pt x="15812" y="12581"/>
                  <a:pt x="15882" y="13682"/>
                </a:cubicBezTo>
                <a:cubicBezTo>
                  <a:pt x="15698" y="13541"/>
                  <a:pt x="15521" y="13356"/>
                  <a:pt x="15337" y="13171"/>
                </a:cubicBezTo>
                <a:cubicBezTo>
                  <a:pt x="15257" y="12070"/>
                  <a:pt x="15187" y="10935"/>
                  <a:pt x="15187" y="9799"/>
                </a:cubicBezTo>
                <a:close/>
                <a:moveTo>
                  <a:pt x="35031" y="12660"/>
                </a:moveTo>
                <a:cubicBezTo>
                  <a:pt x="35146" y="12766"/>
                  <a:pt x="35251" y="12845"/>
                  <a:pt x="35366" y="12916"/>
                </a:cubicBezTo>
                <a:cubicBezTo>
                  <a:pt x="34925" y="13171"/>
                  <a:pt x="34520" y="13391"/>
                  <a:pt x="34151" y="13682"/>
                </a:cubicBezTo>
                <a:cubicBezTo>
                  <a:pt x="34115" y="13611"/>
                  <a:pt x="34045" y="13576"/>
                  <a:pt x="34045" y="13505"/>
                </a:cubicBezTo>
                <a:cubicBezTo>
                  <a:pt x="34371" y="13206"/>
                  <a:pt x="34705" y="12916"/>
                  <a:pt x="35031" y="12660"/>
                </a:cubicBezTo>
                <a:close/>
                <a:moveTo>
                  <a:pt x="11595" y="9685"/>
                </a:moveTo>
                <a:cubicBezTo>
                  <a:pt x="11701" y="9799"/>
                  <a:pt x="11815" y="9869"/>
                  <a:pt x="11956" y="9984"/>
                </a:cubicBezTo>
                <a:cubicBezTo>
                  <a:pt x="12070" y="10054"/>
                  <a:pt x="12141" y="10125"/>
                  <a:pt x="12255" y="10204"/>
                </a:cubicBezTo>
                <a:cubicBezTo>
                  <a:pt x="12255" y="10785"/>
                  <a:pt x="12290" y="11375"/>
                  <a:pt x="12326" y="11965"/>
                </a:cubicBezTo>
                <a:cubicBezTo>
                  <a:pt x="12326" y="12546"/>
                  <a:pt x="12361" y="13171"/>
                  <a:pt x="12361" y="13761"/>
                </a:cubicBezTo>
                <a:cubicBezTo>
                  <a:pt x="12290" y="13682"/>
                  <a:pt x="12176" y="13576"/>
                  <a:pt x="12070" y="13505"/>
                </a:cubicBezTo>
                <a:cubicBezTo>
                  <a:pt x="11956" y="13426"/>
                  <a:pt x="11815" y="13356"/>
                  <a:pt x="11701" y="13241"/>
                </a:cubicBezTo>
                <a:cubicBezTo>
                  <a:pt x="11701" y="12660"/>
                  <a:pt x="11665" y="12035"/>
                  <a:pt x="11665" y="11410"/>
                </a:cubicBezTo>
                <a:cubicBezTo>
                  <a:pt x="11630" y="10864"/>
                  <a:pt x="11595" y="10274"/>
                  <a:pt x="11595" y="9685"/>
                </a:cubicBezTo>
                <a:close/>
                <a:moveTo>
                  <a:pt x="33931" y="12766"/>
                </a:moveTo>
                <a:lnTo>
                  <a:pt x="33931" y="12845"/>
                </a:lnTo>
                <a:lnTo>
                  <a:pt x="33931" y="13100"/>
                </a:lnTo>
                <a:cubicBezTo>
                  <a:pt x="33746" y="13321"/>
                  <a:pt x="33570" y="13541"/>
                  <a:pt x="33385" y="13796"/>
                </a:cubicBezTo>
                <a:cubicBezTo>
                  <a:pt x="33570" y="13426"/>
                  <a:pt x="33746" y="13100"/>
                  <a:pt x="33931" y="12766"/>
                </a:cubicBezTo>
                <a:close/>
                <a:moveTo>
                  <a:pt x="5617" y="9359"/>
                </a:moveTo>
                <a:cubicBezTo>
                  <a:pt x="5837" y="9500"/>
                  <a:pt x="6013" y="9649"/>
                  <a:pt x="6198" y="9799"/>
                </a:cubicBezTo>
                <a:cubicBezTo>
                  <a:pt x="6198" y="11155"/>
                  <a:pt x="6198" y="12511"/>
                  <a:pt x="6163" y="13866"/>
                </a:cubicBezTo>
                <a:cubicBezTo>
                  <a:pt x="5978" y="13726"/>
                  <a:pt x="5758" y="13576"/>
                  <a:pt x="5573" y="13461"/>
                </a:cubicBezTo>
                <a:cubicBezTo>
                  <a:pt x="5573" y="12070"/>
                  <a:pt x="5617" y="10715"/>
                  <a:pt x="5617" y="9359"/>
                </a:cubicBezTo>
                <a:close/>
                <a:moveTo>
                  <a:pt x="33420" y="13506"/>
                </a:moveTo>
                <a:lnTo>
                  <a:pt x="33420" y="13506"/>
                </a:lnTo>
                <a:cubicBezTo>
                  <a:pt x="33385" y="13646"/>
                  <a:pt x="33349" y="13761"/>
                  <a:pt x="33270" y="13902"/>
                </a:cubicBezTo>
                <a:cubicBezTo>
                  <a:pt x="33305" y="13761"/>
                  <a:pt x="33385" y="13646"/>
                  <a:pt x="33420" y="13506"/>
                </a:cubicBezTo>
                <a:close/>
                <a:moveTo>
                  <a:pt x="33015" y="11481"/>
                </a:moveTo>
                <a:cubicBezTo>
                  <a:pt x="33129" y="11665"/>
                  <a:pt x="33235" y="11850"/>
                  <a:pt x="33305" y="12070"/>
                </a:cubicBezTo>
                <a:cubicBezTo>
                  <a:pt x="33165" y="12731"/>
                  <a:pt x="32945" y="13391"/>
                  <a:pt x="32689" y="13981"/>
                </a:cubicBezTo>
                <a:lnTo>
                  <a:pt x="32689" y="13946"/>
                </a:lnTo>
                <a:cubicBezTo>
                  <a:pt x="32610" y="13761"/>
                  <a:pt x="32540" y="13611"/>
                  <a:pt x="32425" y="13461"/>
                </a:cubicBezTo>
                <a:cubicBezTo>
                  <a:pt x="32689" y="12845"/>
                  <a:pt x="32865" y="12185"/>
                  <a:pt x="33015" y="11481"/>
                </a:cubicBezTo>
                <a:close/>
                <a:moveTo>
                  <a:pt x="35401" y="12951"/>
                </a:moveTo>
                <a:cubicBezTo>
                  <a:pt x="35586" y="13065"/>
                  <a:pt x="35771" y="13136"/>
                  <a:pt x="35947" y="13206"/>
                </a:cubicBezTo>
                <a:cubicBezTo>
                  <a:pt x="35471" y="13426"/>
                  <a:pt x="34996" y="13682"/>
                  <a:pt x="34591" y="13981"/>
                </a:cubicBezTo>
                <a:cubicBezTo>
                  <a:pt x="34406" y="13866"/>
                  <a:pt x="34300" y="13796"/>
                  <a:pt x="34186" y="13726"/>
                </a:cubicBezTo>
                <a:cubicBezTo>
                  <a:pt x="34591" y="13426"/>
                  <a:pt x="34996" y="13171"/>
                  <a:pt x="35401" y="12951"/>
                </a:cubicBezTo>
                <a:close/>
                <a:moveTo>
                  <a:pt x="19703" y="10820"/>
                </a:moveTo>
                <a:cubicBezTo>
                  <a:pt x="20029" y="11040"/>
                  <a:pt x="20399" y="11304"/>
                  <a:pt x="20725" y="11525"/>
                </a:cubicBezTo>
                <a:cubicBezTo>
                  <a:pt x="20619" y="12440"/>
                  <a:pt x="20584" y="13321"/>
                  <a:pt x="20505" y="14201"/>
                </a:cubicBezTo>
                <a:cubicBezTo>
                  <a:pt x="20214" y="14016"/>
                  <a:pt x="19923" y="13831"/>
                  <a:pt x="19589" y="13611"/>
                </a:cubicBezTo>
                <a:cubicBezTo>
                  <a:pt x="19589" y="12766"/>
                  <a:pt x="19624" y="11921"/>
                  <a:pt x="19659" y="11040"/>
                </a:cubicBezTo>
                <a:cubicBezTo>
                  <a:pt x="19703" y="10970"/>
                  <a:pt x="19703" y="10899"/>
                  <a:pt x="19703" y="10820"/>
                </a:cubicBezTo>
                <a:close/>
                <a:moveTo>
                  <a:pt x="6277" y="9869"/>
                </a:moveTo>
                <a:cubicBezTo>
                  <a:pt x="6453" y="9984"/>
                  <a:pt x="6603" y="10125"/>
                  <a:pt x="6788" y="10274"/>
                </a:cubicBezTo>
                <a:lnTo>
                  <a:pt x="6788" y="11481"/>
                </a:lnTo>
                <a:lnTo>
                  <a:pt x="6788" y="14271"/>
                </a:lnTo>
                <a:cubicBezTo>
                  <a:pt x="6603" y="14166"/>
                  <a:pt x="6418" y="14016"/>
                  <a:pt x="6233" y="13902"/>
                </a:cubicBezTo>
                <a:cubicBezTo>
                  <a:pt x="6233" y="12546"/>
                  <a:pt x="6277" y="11190"/>
                  <a:pt x="6277" y="9869"/>
                </a:cubicBezTo>
                <a:close/>
                <a:moveTo>
                  <a:pt x="15777" y="10424"/>
                </a:moveTo>
                <a:cubicBezTo>
                  <a:pt x="15997" y="10644"/>
                  <a:pt x="16182" y="10820"/>
                  <a:pt x="16402" y="11040"/>
                </a:cubicBezTo>
                <a:cubicBezTo>
                  <a:pt x="16437" y="12106"/>
                  <a:pt x="16472" y="13206"/>
                  <a:pt x="16578" y="14271"/>
                </a:cubicBezTo>
                <a:cubicBezTo>
                  <a:pt x="16358" y="14087"/>
                  <a:pt x="16138" y="13946"/>
                  <a:pt x="15962" y="13761"/>
                </a:cubicBezTo>
                <a:cubicBezTo>
                  <a:pt x="15882" y="12660"/>
                  <a:pt x="15812" y="11525"/>
                  <a:pt x="15777" y="10424"/>
                </a:cubicBezTo>
                <a:close/>
                <a:moveTo>
                  <a:pt x="33931" y="13171"/>
                </a:moveTo>
                <a:cubicBezTo>
                  <a:pt x="33931" y="13285"/>
                  <a:pt x="33931" y="13391"/>
                  <a:pt x="33966" y="13461"/>
                </a:cubicBezTo>
                <a:cubicBezTo>
                  <a:pt x="33675" y="13726"/>
                  <a:pt x="33420" y="13981"/>
                  <a:pt x="33200" y="14271"/>
                </a:cubicBezTo>
                <a:cubicBezTo>
                  <a:pt x="33235" y="14201"/>
                  <a:pt x="33235" y="14122"/>
                  <a:pt x="33270" y="14051"/>
                </a:cubicBezTo>
                <a:cubicBezTo>
                  <a:pt x="33490" y="13761"/>
                  <a:pt x="33710" y="13461"/>
                  <a:pt x="33931" y="13171"/>
                </a:cubicBezTo>
                <a:close/>
                <a:moveTo>
                  <a:pt x="40683" y="11260"/>
                </a:moveTo>
                <a:cubicBezTo>
                  <a:pt x="41088" y="11410"/>
                  <a:pt x="41493" y="11560"/>
                  <a:pt x="41889" y="11665"/>
                </a:cubicBezTo>
                <a:cubicBezTo>
                  <a:pt x="41009" y="12185"/>
                  <a:pt x="39988" y="12475"/>
                  <a:pt x="38958" y="12801"/>
                </a:cubicBezTo>
                <a:cubicBezTo>
                  <a:pt x="37707" y="13171"/>
                  <a:pt x="36466" y="13541"/>
                  <a:pt x="35366" y="14271"/>
                </a:cubicBezTo>
                <a:cubicBezTo>
                  <a:pt x="35066" y="14166"/>
                  <a:pt x="34811" y="14087"/>
                  <a:pt x="34626" y="13981"/>
                </a:cubicBezTo>
                <a:cubicBezTo>
                  <a:pt x="35066" y="13682"/>
                  <a:pt x="35550" y="13426"/>
                  <a:pt x="36026" y="13241"/>
                </a:cubicBezTo>
                <a:cubicBezTo>
                  <a:pt x="36167" y="13285"/>
                  <a:pt x="36316" y="13321"/>
                  <a:pt x="36466" y="13356"/>
                </a:cubicBezTo>
                <a:cubicBezTo>
                  <a:pt x="36607" y="13391"/>
                  <a:pt x="36757" y="13426"/>
                  <a:pt x="36906" y="13461"/>
                </a:cubicBezTo>
                <a:lnTo>
                  <a:pt x="36942" y="13426"/>
                </a:lnTo>
                <a:cubicBezTo>
                  <a:pt x="36757" y="13356"/>
                  <a:pt x="36607" y="13321"/>
                  <a:pt x="36466" y="13285"/>
                </a:cubicBezTo>
                <a:cubicBezTo>
                  <a:pt x="36352" y="13241"/>
                  <a:pt x="36246" y="13206"/>
                  <a:pt x="36132" y="13206"/>
                </a:cubicBezTo>
                <a:cubicBezTo>
                  <a:pt x="36651" y="12951"/>
                  <a:pt x="37162" y="12766"/>
                  <a:pt x="37707" y="12581"/>
                </a:cubicBezTo>
                <a:cubicBezTo>
                  <a:pt x="37822" y="12625"/>
                  <a:pt x="37972" y="12660"/>
                  <a:pt x="38112" y="12695"/>
                </a:cubicBezTo>
                <a:cubicBezTo>
                  <a:pt x="38262" y="12731"/>
                  <a:pt x="38412" y="12801"/>
                  <a:pt x="38553" y="12845"/>
                </a:cubicBezTo>
                <a:lnTo>
                  <a:pt x="38588" y="12766"/>
                </a:lnTo>
                <a:cubicBezTo>
                  <a:pt x="38447" y="12731"/>
                  <a:pt x="38297" y="12695"/>
                  <a:pt x="38112" y="12660"/>
                </a:cubicBezTo>
                <a:cubicBezTo>
                  <a:pt x="38007" y="12625"/>
                  <a:pt x="37892" y="12581"/>
                  <a:pt x="37787" y="12546"/>
                </a:cubicBezTo>
                <a:cubicBezTo>
                  <a:pt x="37822" y="12546"/>
                  <a:pt x="37822" y="12511"/>
                  <a:pt x="37857" y="12511"/>
                </a:cubicBezTo>
                <a:cubicBezTo>
                  <a:pt x="38333" y="12326"/>
                  <a:pt x="38808" y="12185"/>
                  <a:pt x="39248" y="11965"/>
                </a:cubicBezTo>
                <a:cubicBezTo>
                  <a:pt x="39468" y="12035"/>
                  <a:pt x="39688" y="12106"/>
                  <a:pt x="39908" y="12185"/>
                </a:cubicBezTo>
                <a:cubicBezTo>
                  <a:pt x="40058" y="12220"/>
                  <a:pt x="40173" y="12255"/>
                  <a:pt x="40278" y="12290"/>
                </a:cubicBezTo>
                <a:lnTo>
                  <a:pt x="40278" y="12255"/>
                </a:lnTo>
                <a:cubicBezTo>
                  <a:pt x="40173" y="12220"/>
                  <a:pt x="40058" y="12185"/>
                  <a:pt x="39952" y="12141"/>
                </a:cubicBezTo>
                <a:cubicBezTo>
                  <a:pt x="39732" y="12070"/>
                  <a:pt x="39547" y="12000"/>
                  <a:pt x="39363" y="11921"/>
                </a:cubicBezTo>
                <a:cubicBezTo>
                  <a:pt x="39803" y="11745"/>
                  <a:pt x="40278" y="11525"/>
                  <a:pt x="40683" y="11260"/>
                </a:cubicBezTo>
                <a:close/>
                <a:moveTo>
                  <a:pt x="25091" y="11260"/>
                </a:moveTo>
                <a:cubicBezTo>
                  <a:pt x="25532" y="11525"/>
                  <a:pt x="25972" y="11780"/>
                  <a:pt x="26377" y="12035"/>
                </a:cubicBezTo>
                <a:cubicBezTo>
                  <a:pt x="26262" y="12405"/>
                  <a:pt x="26121" y="12766"/>
                  <a:pt x="26007" y="13136"/>
                </a:cubicBezTo>
                <a:cubicBezTo>
                  <a:pt x="25866" y="13541"/>
                  <a:pt x="25716" y="13902"/>
                  <a:pt x="25602" y="14307"/>
                </a:cubicBezTo>
                <a:cubicBezTo>
                  <a:pt x="25206" y="14087"/>
                  <a:pt x="24801" y="13831"/>
                  <a:pt x="24431" y="13611"/>
                </a:cubicBezTo>
                <a:cubicBezTo>
                  <a:pt x="24616" y="12845"/>
                  <a:pt x="24871" y="12035"/>
                  <a:pt x="25091" y="11260"/>
                </a:cubicBezTo>
                <a:close/>
                <a:moveTo>
                  <a:pt x="12290" y="10274"/>
                </a:moveTo>
                <a:cubicBezTo>
                  <a:pt x="12511" y="10459"/>
                  <a:pt x="12616" y="10600"/>
                  <a:pt x="12731" y="10785"/>
                </a:cubicBezTo>
                <a:cubicBezTo>
                  <a:pt x="12766" y="11304"/>
                  <a:pt x="12801" y="11815"/>
                  <a:pt x="12801" y="12290"/>
                </a:cubicBezTo>
                <a:cubicBezTo>
                  <a:pt x="12836" y="13021"/>
                  <a:pt x="12880" y="13726"/>
                  <a:pt x="12916" y="14421"/>
                </a:cubicBezTo>
                <a:cubicBezTo>
                  <a:pt x="12836" y="14342"/>
                  <a:pt x="12801" y="14307"/>
                  <a:pt x="12766" y="14236"/>
                </a:cubicBezTo>
                <a:cubicBezTo>
                  <a:pt x="12660" y="14087"/>
                  <a:pt x="12546" y="13981"/>
                  <a:pt x="12440" y="13831"/>
                </a:cubicBezTo>
                <a:cubicBezTo>
                  <a:pt x="12440" y="13206"/>
                  <a:pt x="12396" y="12581"/>
                  <a:pt x="12361" y="11965"/>
                </a:cubicBezTo>
                <a:cubicBezTo>
                  <a:pt x="12326" y="11410"/>
                  <a:pt x="12326" y="10820"/>
                  <a:pt x="12290" y="10274"/>
                </a:cubicBezTo>
                <a:close/>
                <a:moveTo>
                  <a:pt x="30004" y="11560"/>
                </a:moveTo>
                <a:cubicBezTo>
                  <a:pt x="30409" y="11815"/>
                  <a:pt x="30884" y="12106"/>
                  <a:pt x="31289" y="12405"/>
                </a:cubicBezTo>
                <a:cubicBezTo>
                  <a:pt x="31034" y="13100"/>
                  <a:pt x="30708" y="13796"/>
                  <a:pt x="30374" y="14421"/>
                </a:cubicBezTo>
                <a:cubicBezTo>
                  <a:pt x="29969" y="14122"/>
                  <a:pt x="29564" y="13831"/>
                  <a:pt x="29124" y="13576"/>
                </a:cubicBezTo>
                <a:cubicBezTo>
                  <a:pt x="29423" y="12916"/>
                  <a:pt x="29713" y="12255"/>
                  <a:pt x="29969" y="11560"/>
                </a:cubicBezTo>
                <a:close/>
                <a:moveTo>
                  <a:pt x="33349" y="12141"/>
                </a:moveTo>
                <a:cubicBezTo>
                  <a:pt x="33385" y="12290"/>
                  <a:pt x="33420" y="12475"/>
                  <a:pt x="33455" y="12625"/>
                </a:cubicBezTo>
                <a:cubicBezTo>
                  <a:pt x="33270" y="13285"/>
                  <a:pt x="33050" y="13866"/>
                  <a:pt x="32830" y="14491"/>
                </a:cubicBezTo>
                <a:cubicBezTo>
                  <a:pt x="32795" y="14342"/>
                  <a:pt x="32760" y="14236"/>
                  <a:pt x="32724" y="14087"/>
                </a:cubicBezTo>
                <a:cubicBezTo>
                  <a:pt x="32980" y="13461"/>
                  <a:pt x="33200" y="12845"/>
                  <a:pt x="33349" y="12141"/>
                </a:cubicBezTo>
                <a:close/>
                <a:moveTo>
                  <a:pt x="6858" y="10310"/>
                </a:moveTo>
                <a:cubicBezTo>
                  <a:pt x="7043" y="10459"/>
                  <a:pt x="7263" y="10600"/>
                  <a:pt x="7483" y="10750"/>
                </a:cubicBezTo>
                <a:lnTo>
                  <a:pt x="7483" y="13356"/>
                </a:lnTo>
                <a:lnTo>
                  <a:pt x="7483" y="14712"/>
                </a:lnTo>
                <a:cubicBezTo>
                  <a:pt x="7263" y="14562"/>
                  <a:pt x="7043" y="14456"/>
                  <a:pt x="6823" y="14307"/>
                </a:cubicBezTo>
                <a:cubicBezTo>
                  <a:pt x="6823" y="13356"/>
                  <a:pt x="6858" y="12405"/>
                  <a:pt x="6858" y="11481"/>
                </a:cubicBezTo>
                <a:lnTo>
                  <a:pt x="6858" y="10310"/>
                </a:lnTo>
                <a:close/>
                <a:moveTo>
                  <a:pt x="33490" y="12766"/>
                </a:moveTo>
                <a:lnTo>
                  <a:pt x="33490" y="13136"/>
                </a:lnTo>
                <a:cubicBezTo>
                  <a:pt x="33349" y="13541"/>
                  <a:pt x="33200" y="13946"/>
                  <a:pt x="33050" y="14342"/>
                </a:cubicBezTo>
                <a:lnTo>
                  <a:pt x="33015" y="14386"/>
                </a:lnTo>
                <a:cubicBezTo>
                  <a:pt x="32945" y="14491"/>
                  <a:pt x="32909" y="14606"/>
                  <a:pt x="32830" y="14712"/>
                </a:cubicBezTo>
                <a:lnTo>
                  <a:pt x="32830" y="14606"/>
                </a:lnTo>
                <a:cubicBezTo>
                  <a:pt x="33085" y="14016"/>
                  <a:pt x="33305" y="13391"/>
                  <a:pt x="33455" y="12766"/>
                </a:cubicBezTo>
                <a:close/>
                <a:moveTo>
                  <a:pt x="12803" y="10891"/>
                </a:moveTo>
                <a:cubicBezTo>
                  <a:pt x="12806" y="10899"/>
                  <a:pt x="12814" y="10899"/>
                  <a:pt x="12836" y="10899"/>
                </a:cubicBezTo>
                <a:cubicBezTo>
                  <a:pt x="12916" y="11040"/>
                  <a:pt x="13021" y="11155"/>
                  <a:pt x="13136" y="11340"/>
                </a:cubicBezTo>
                <a:cubicBezTo>
                  <a:pt x="13136" y="11701"/>
                  <a:pt x="13171" y="12070"/>
                  <a:pt x="13171" y="12405"/>
                </a:cubicBezTo>
                <a:cubicBezTo>
                  <a:pt x="13171" y="13171"/>
                  <a:pt x="13206" y="13981"/>
                  <a:pt x="13206" y="14747"/>
                </a:cubicBezTo>
                <a:cubicBezTo>
                  <a:pt x="13136" y="14676"/>
                  <a:pt x="13021" y="14562"/>
                  <a:pt x="12951" y="14491"/>
                </a:cubicBezTo>
                <a:cubicBezTo>
                  <a:pt x="12951" y="13761"/>
                  <a:pt x="12916" y="13021"/>
                  <a:pt x="12880" y="12290"/>
                </a:cubicBezTo>
                <a:cubicBezTo>
                  <a:pt x="12837" y="11824"/>
                  <a:pt x="12836" y="11358"/>
                  <a:pt x="12803" y="10891"/>
                </a:cubicBezTo>
                <a:close/>
                <a:moveTo>
                  <a:pt x="16472" y="11120"/>
                </a:moveTo>
                <a:lnTo>
                  <a:pt x="16472" y="11120"/>
                </a:lnTo>
                <a:cubicBezTo>
                  <a:pt x="16657" y="11304"/>
                  <a:pt x="16877" y="11525"/>
                  <a:pt x="17062" y="11701"/>
                </a:cubicBezTo>
                <a:cubicBezTo>
                  <a:pt x="17097" y="12731"/>
                  <a:pt x="17168" y="13761"/>
                  <a:pt x="17282" y="14782"/>
                </a:cubicBezTo>
                <a:cubicBezTo>
                  <a:pt x="17062" y="14641"/>
                  <a:pt x="16842" y="14491"/>
                  <a:pt x="16622" y="14307"/>
                </a:cubicBezTo>
                <a:cubicBezTo>
                  <a:pt x="16543" y="13241"/>
                  <a:pt x="16472" y="12185"/>
                  <a:pt x="16472" y="11120"/>
                </a:cubicBezTo>
                <a:close/>
                <a:moveTo>
                  <a:pt x="20804" y="11560"/>
                </a:moveTo>
                <a:cubicBezTo>
                  <a:pt x="21165" y="11780"/>
                  <a:pt x="21535" y="12000"/>
                  <a:pt x="21940" y="12255"/>
                </a:cubicBezTo>
                <a:cubicBezTo>
                  <a:pt x="21790" y="13100"/>
                  <a:pt x="21684" y="13981"/>
                  <a:pt x="21570" y="14861"/>
                </a:cubicBezTo>
                <a:cubicBezTo>
                  <a:pt x="21244" y="14641"/>
                  <a:pt x="20910" y="14456"/>
                  <a:pt x="20584" y="14236"/>
                </a:cubicBezTo>
                <a:cubicBezTo>
                  <a:pt x="20619" y="13356"/>
                  <a:pt x="20689" y="12440"/>
                  <a:pt x="20804" y="11560"/>
                </a:cubicBezTo>
                <a:close/>
                <a:moveTo>
                  <a:pt x="33966" y="13541"/>
                </a:moveTo>
                <a:cubicBezTo>
                  <a:pt x="34010" y="13611"/>
                  <a:pt x="34045" y="13646"/>
                  <a:pt x="34115" y="13726"/>
                </a:cubicBezTo>
                <a:cubicBezTo>
                  <a:pt x="33790" y="13981"/>
                  <a:pt x="33455" y="14271"/>
                  <a:pt x="33165" y="14606"/>
                </a:cubicBezTo>
                <a:cubicBezTo>
                  <a:pt x="33085" y="14676"/>
                  <a:pt x="33015" y="14782"/>
                  <a:pt x="32980" y="14861"/>
                </a:cubicBezTo>
                <a:lnTo>
                  <a:pt x="32980" y="14782"/>
                </a:lnTo>
                <a:cubicBezTo>
                  <a:pt x="33015" y="14676"/>
                  <a:pt x="33050" y="14562"/>
                  <a:pt x="33129" y="14456"/>
                </a:cubicBezTo>
                <a:cubicBezTo>
                  <a:pt x="33385" y="14122"/>
                  <a:pt x="33675" y="13796"/>
                  <a:pt x="33966" y="13541"/>
                </a:cubicBezTo>
                <a:close/>
                <a:moveTo>
                  <a:pt x="32945" y="14896"/>
                </a:moveTo>
                <a:cubicBezTo>
                  <a:pt x="32909" y="14896"/>
                  <a:pt x="32909" y="14932"/>
                  <a:pt x="32909" y="14932"/>
                </a:cubicBezTo>
                <a:cubicBezTo>
                  <a:pt x="32909" y="14896"/>
                  <a:pt x="32909" y="14896"/>
                  <a:pt x="32945" y="14896"/>
                </a:cubicBezTo>
                <a:close/>
                <a:moveTo>
                  <a:pt x="26447" y="12070"/>
                </a:moveTo>
                <a:cubicBezTo>
                  <a:pt x="26447" y="12106"/>
                  <a:pt x="26482" y="12106"/>
                  <a:pt x="26526" y="12141"/>
                </a:cubicBezTo>
                <a:cubicBezTo>
                  <a:pt x="26817" y="12326"/>
                  <a:pt x="27143" y="12511"/>
                  <a:pt x="27548" y="12731"/>
                </a:cubicBezTo>
                <a:cubicBezTo>
                  <a:pt x="27583" y="12731"/>
                  <a:pt x="27627" y="12766"/>
                  <a:pt x="27662" y="12801"/>
                </a:cubicBezTo>
                <a:cubicBezTo>
                  <a:pt x="27442" y="13321"/>
                  <a:pt x="27222" y="13866"/>
                  <a:pt x="27002" y="14386"/>
                </a:cubicBezTo>
                <a:cubicBezTo>
                  <a:pt x="26923" y="14562"/>
                  <a:pt x="26852" y="14782"/>
                  <a:pt x="26747" y="14967"/>
                </a:cubicBezTo>
                <a:cubicBezTo>
                  <a:pt x="26377" y="14747"/>
                  <a:pt x="26042" y="14562"/>
                  <a:pt x="25752" y="14421"/>
                </a:cubicBezTo>
                <a:cubicBezTo>
                  <a:pt x="25716" y="14386"/>
                  <a:pt x="25681" y="14342"/>
                  <a:pt x="25646" y="14342"/>
                </a:cubicBezTo>
                <a:cubicBezTo>
                  <a:pt x="25787" y="13946"/>
                  <a:pt x="25901" y="13541"/>
                  <a:pt x="26042" y="13171"/>
                </a:cubicBezTo>
                <a:cubicBezTo>
                  <a:pt x="26192" y="12801"/>
                  <a:pt x="26306" y="12440"/>
                  <a:pt x="26447" y="12070"/>
                </a:cubicBezTo>
                <a:close/>
                <a:moveTo>
                  <a:pt x="32795" y="14712"/>
                </a:moveTo>
                <a:lnTo>
                  <a:pt x="32795" y="14826"/>
                </a:lnTo>
                <a:cubicBezTo>
                  <a:pt x="32724" y="14861"/>
                  <a:pt x="32689" y="14932"/>
                  <a:pt x="32645" y="15002"/>
                </a:cubicBezTo>
                <a:cubicBezTo>
                  <a:pt x="32689" y="14896"/>
                  <a:pt x="32724" y="14826"/>
                  <a:pt x="32795" y="14712"/>
                </a:cubicBezTo>
                <a:close/>
                <a:moveTo>
                  <a:pt x="7519" y="10785"/>
                </a:moveTo>
                <a:cubicBezTo>
                  <a:pt x="7668" y="10899"/>
                  <a:pt x="7818" y="11005"/>
                  <a:pt x="7994" y="11120"/>
                </a:cubicBezTo>
                <a:cubicBezTo>
                  <a:pt x="8038" y="11155"/>
                  <a:pt x="8109" y="11190"/>
                  <a:pt x="8144" y="11225"/>
                </a:cubicBezTo>
                <a:lnTo>
                  <a:pt x="8144" y="11745"/>
                </a:lnTo>
                <a:lnTo>
                  <a:pt x="8144" y="15117"/>
                </a:lnTo>
                <a:cubicBezTo>
                  <a:pt x="8038" y="15046"/>
                  <a:pt x="7959" y="15002"/>
                  <a:pt x="7853" y="14932"/>
                </a:cubicBezTo>
                <a:cubicBezTo>
                  <a:pt x="7739" y="14861"/>
                  <a:pt x="7633" y="14826"/>
                  <a:pt x="7519" y="14747"/>
                </a:cubicBezTo>
                <a:lnTo>
                  <a:pt x="7519" y="13356"/>
                </a:lnTo>
                <a:lnTo>
                  <a:pt x="7519" y="10785"/>
                </a:lnTo>
                <a:close/>
                <a:moveTo>
                  <a:pt x="13206" y="11410"/>
                </a:moveTo>
                <a:cubicBezTo>
                  <a:pt x="13276" y="11481"/>
                  <a:pt x="13356" y="11560"/>
                  <a:pt x="13426" y="11665"/>
                </a:cubicBezTo>
                <a:cubicBezTo>
                  <a:pt x="13461" y="11701"/>
                  <a:pt x="13497" y="11745"/>
                  <a:pt x="13541" y="11780"/>
                </a:cubicBezTo>
                <a:cubicBezTo>
                  <a:pt x="13576" y="12326"/>
                  <a:pt x="13611" y="12845"/>
                  <a:pt x="13646" y="13391"/>
                </a:cubicBezTo>
                <a:cubicBezTo>
                  <a:pt x="13681" y="13981"/>
                  <a:pt x="13717" y="14562"/>
                  <a:pt x="13761" y="15152"/>
                </a:cubicBezTo>
                <a:cubicBezTo>
                  <a:pt x="13576" y="15046"/>
                  <a:pt x="13426" y="14932"/>
                  <a:pt x="13276" y="14826"/>
                </a:cubicBezTo>
                <a:cubicBezTo>
                  <a:pt x="13241" y="14016"/>
                  <a:pt x="13241" y="13206"/>
                  <a:pt x="13206" y="12405"/>
                </a:cubicBezTo>
                <a:lnTo>
                  <a:pt x="13206" y="11410"/>
                </a:lnTo>
                <a:close/>
                <a:moveTo>
                  <a:pt x="34151" y="13761"/>
                </a:moveTo>
                <a:cubicBezTo>
                  <a:pt x="34230" y="13831"/>
                  <a:pt x="34371" y="13902"/>
                  <a:pt x="34520" y="14016"/>
                </a:cubicBezTo>
                <a:cubicBezTo>
                  <a:pt x="34186" y="14236"/>
                  <a:pt x="33860" y="14491"/>
                  <a:pt x="33570" y="14782"/>
                </a:cubicBezTo>
                <a:cubicBezTo>
                  <a:pt x="33455" y="14932"/>
                  <a:pt x="33349" y="15046"/>
                  <a:pt x="33270" y="15152"/>
                </a:cubicBezTo>
                <a:cubicBezTo>
                  <a:pt x="33129" y="15081"/>
                  <a:pt x="33015" y="15002"/>
                  <a:pt x="32980" y="14932"/>
                </a:cubicBezTo>
                <a:lnTo>
                  <a:pt x="32980" y="14896"/>
                </a:lnTo>
                <a:cubicBezTo>
                  <a:pt x="33050" y="14826"/>
                  <a:pt x="33129" y="14747"/>
                  <a:pt x="33200" y="14641"/>
                </a:cubicBezTo>
                <a:cubicBezTo>
                  <a:pt x="33490" y="14307"/>
                  <a:pt x="33825" y="14016"/>
                  <a:pt x="34151" y="13761"/>
                </a:cubicBezTo>
                <a:close/>
                <a:moveTo>
                  <a:pt x="17133" y="11780"/>
                </a:moveTo>
                <a:lnTo>
                  <a:pt x="17133" y="11780"/>
                </a:lnTo>
                <a:cubicBezTo>
                  <a:pt x="17317" y="11921"/>
                  <a:pt x="17538" y="12106"/>
                  <a:pt x="17722" y="12290"/>
                </a:cubicBezTo>
                <a:cubicBezTo>
                  <a:pt x="17793" y="13285"/>
                  <a:pt x="17863" y="14271"/>
                  <a:pt x="17978" y="15266"/>
                </a:cubicBezTo>
                <a:cubicBezTo>
                  <a:pt x="17758" y="15117"/>
                  <a:pt x="17538" y="14967"/>
                  <a:pt x="17317" y="14826"/>
                </a:cubicBezTo>
                <a:cubicBezTo>
                  <a:pt x="17238" y="13796"/>
                  <a:pt x="17168" y="12766"/>
                  <a:pt x="17133" y="11780"/>
                </a:cubicBezTo>
                <a:close/>
                <a:moveTo>
                  <a:pt x="660" y="10679"/>
                </a:moveTo>
                <a:cubicBezTo>
                  <a:pt x="881" y="10750"/>
                  <a:pt x="1065" y="10820"/>
                  <a:pt x="1285" y="10899"/>
                </a:cubicBezTo>
                <a:cubicBezTo>
                  <a:pt x="1285" y="12361"/>
                  <a:pt x="1285" y="13866"/>
                  <a:pt x="1321" y="15372"/>
                </a:cubicBezTo>
                <a:cubicBezTo>
                  <a:pt x="1101" y="15266"/>
                  <a:pt x="881" y="15187"/>
                  <a:pt x="660" y="15117"/>
                </a:cubicBezTo>
                <a:lnTo>
                  <a:pt x="660" y="10679"/>
                </a:lnTo>
                <a:close/>
                <a:moveTo>
                  <a:pt x="31325" y="12440"/>
                </a:moveTo>
                <a:cubicBezTo>
                  <a:pt x="31730" y="12766"/>
                  <a:pt x="32099" y="13100"/>
                  <a:pt x="32355" y="13461"/>
                </a:cubicBezTo>
                <a:cubicBezTo>
                  <a:pt x="32099" y="14166"/>
                  <a:pt x="31765" y="14826"/>
                  <a:pt x="31404" y="15442"/>
                </a:cubicBezTo>
                <a:cubicBezTo>
                  <a:pt x="31149" y="15081"/>
                  <a:pt x="30814" y="14782"/>
                  <a:pt x="30409" y="14456"/>
                </a:cubicBezTo>
                <a:cubicBezTo>
                  <a:pt x="30779" y="13831"/>
                  <a:pt x="31069" y="13136"/>
                  <a:pt x="31325" y="12440"/>
                </a:cubicBezTo>
                <a:close/>
                <a:moveTo>
                  <a:pt x="34591" y="14016"/>
                </a:moveTo>
                <a:cubicBezTo>
                  <a:pt x="34776" y="14122"/>
                  <a:pt x="34996" y="14201"/>
                  <a:pt x="35330" y="14307"/>
                </a:cubicBezTo>
                <a:cubicBezTo>
                  <a:pt x="34996" y="14527"/>
                  <a:pt x="34670" y="14782"/>
                  <a:pt x="34371" y="15081"/>
                </a:cubicBezTo>
                <a:cubicBezTo>
                  <a:pt x="34265" y="15187"/>
                  <a:pt x="34151" y="15337"/>
                  <a:pt x="34045" y="15442"/>
                </a:cubicBezTo>
                <a:cubicBezTo>
                  <a:pt x="33710" y="15372"/>
                  <a:pt x="33490" y="15301"/>
                  <a:pt x="33305" y="15187"/>
                </a:cubicBezTo>
                <a:cubicBezTo>
                  <a:pt x="33420" y="15081"/>
                  <a:pt x="33526" y="14967"/>
                  <a:pt x="33640" y="14826"/>
                </a:cubicBezTo>
                <a:cubicBezTo>
                  <a:pt x="33931" y="14527"/>
                  <a:pt x="34230" y="14271"/>
                  <a:pt x="34591" y="14016"/>
                </a:cubicBezTo>
                <a:close/>
                <a:moveTo>
                  <a:pt x="8214" y="11260"/>
                </a:moveTo>
                <a:cubicBezTo>
                  <a:pt x="8434" y="11410"/>
                  <a:pt x="8654" y="11525"/>
                  <a:pt x="8875" y="11665"/>
                </a:cubicBezTo>
                <a:cubicBezTo>
                  <a:pt x="8875" y="12916"/>
                  <a:pt x="8875" y="14201"/>
                  <a:pt x="8839" y="15486"/>
                </a:cubicBezTo>
                <a:cubicBezTo>
                  <a:pt x="8619" y="15372"/>
                  <a:pt x="8434" y="15266"/>
                  <a:pt x="8214" y="15152"/>
                </a:cubicBezTo>
                <a:lnTo>
                  <a:pt x="8214" y="11745"/>
                </a:lnTo>
                <a:lnTo>
                  <a:pt x="8214" y="11260"/>
                </a:lnTo>
                <a:close/>
                <a:moveTo>
                  <a:pt x="21975" y="12290"/>
                </a:moveTo>
                <a:cubicBezTo>
                  <a:pt x="22380" y="12511"/>
                  <a:pt x="22741" y="12731"/>
                  <a:pt x="23146" y="12951"/>
                </a:cubicBezTo>
                <a:cubicBezTo>
                  <a:pt x="22961" y="13796"/>
                  <a:pt x="22785" y="14641"/>
                  <a:pt x="22670" y="15486"/>
                </a:cubicBezTo>
                <a:cubicBezTo>
                  <a:pt x="22345" y="15266"/>
                  <a:pt x="21975" y="15081"/>
                  <a:pt x="21640" y="14896"/>
                </a:cubicBezTo>
                <a:cubicBezTo>
                  <a:pt x="21719" y="14016"/>
                  <a:pt x="21825" y="13136"/>
                  <a:pt x="21975" y="12290"/>
                </a:cubicBezTo>
                <a:close/>
                <a:moveTo>
                  <a:pt x="13611" y="11815"/>
                </a:moveTo>
                <a:lnTo>
                  <a:pt x="13611" y="11815"/>
                </a:lnTo>
                <a:cubicBezTo>
                  <a:pt x="13796" y="12000"/>
                  <a:pt x="14016" y="12141"/>
                  <a:pt x="14236" y="12326"/>
                </a:cubicBezTo>
                <a:cubicBezTo>
                  <a:pt x="14236" y="12326"/>
                  <a:pt x="14271" y="12361"/>
                  <a:pt x="14307" y="12361"/>
                </a:cubicBezTo>
                <a:cubicBezTo>
                  <a:pt x="14307" y="12880"/>
                  <a:pt x="14342" y="13356"/>
                  <a:pt x="14377" y="13866"/>
                </a:cubicBezTo>
                <a:cubicBezTo>
                  <a:pt x="14421" y="14386"/>
                  <a:pt x="14491" y="14932"/>
                  <a:pt x="14527" y="15442"/>
                </a:cubicBezTo>
                <a:lnTo>
                  <a:pt x="14527" y="15557"/>
                </a:lnTo>
                <a:cubicBezTo>
                  <a:pt x="14491" y="15522"/>
                  <a:pt x="14456" y="15522"/>
                  <a:pt x="14421" y="15486"/>
                </a:cubicBezTo>
                <a:cubicBezTo>
                  <a:pt x="14236" y="15372"/>
                  <a:pt x="14016" y="15301"/>
                  <a:pt x="13796" y="15187"/>
                </a:cubicBezTo>
                <a:cubicBezTo>
                  <a:pt x="13796" y="14562"/>
                  <a:pt x="13761" y="13981"/>
                  <a:pt x="13717" y="13391"/>
                </a:cubicBezTo>
                <a:cubicBezTo>
                  <a:pt x="13681" y="12880"/>
                  <a:pt x="13646" y="12361"/>
                  <a:pt x="13611" y="11815"/>
                </a:cubicBezTo>
                <a:close/>
                <a:moveTo>
                  <a:pt x="1356" y="10935"/>
                </a:moveTo>
                <a:cubicBezTo>
                  <a:pt x="1576" y="11040"/>
                  <a:pt x="1796" y="11120"/>
                  <a:pt x="1981" y="11225"/>
                </a:cubicBezTo>
                <a:cubicBezTo>
                  <a:pt x="2016" y="12731"/>
                  <a:pt x="2016" y="14201"/>
                  <a:pt x="2016" y="15662"/>
                </a:cubicBezTo>
                <a:cubicBezTo>
                  <a:pt x="1796" y="15557"/>
                  <a:pt x="1576" y="15486"/>
                  <a:pt x="1356" y="15372"/>
                </a:cubicBezTo>
                <a:lnTo>
                  <a:pt x="1356" y="10935"/>
                </a:lnTo>
                <a:close/>
                <a:moveTo>
                  <a:pt x="27733" y="12801"/>
                </a:moveTo>
                <a:cubicBezTo>
                  <a:pt x="28138" y="13065"/>
                  <a:pt x="28613" y="13321"/>
                  <a:pt x="29053" y="13576"/>
                </a:cubicBezTo>
                <a:cubicBezTo>
                  <a:pt x="28727" y="14307"/>
                  <a:pt x="28358" y="14967"/>
                  <a:pt x="28023" y="15662"/>
                </a:cubicBezTo>
                <a:cubicBezTo>
                  <a:pt x="27627" y="15407"/>
                  <a:pt x="27187" y="15187"/>
                  <a:pt x="26817" y="15002"/>
                </a:cubicBezTo>
                <a:cubicBezTo>
                  <a:pt x="26887" y="14782"/>
                  <a:pt x="26967" y="14606"/>
                  <a:pt x="27037" y="14421"/>
                </a:cubicBezTo>
                <a:cubicBezTo>
                  <a:pt x="27292" y="13866"/>
                  <a:pt x="27512" y="13356"/>
                  <a:pt x="27733" y="12801"/>
                </a:cubicBezTo>
                <a:close/>
                <a:moveTo>
                  <a:pt x="17793" y="12326"/>
                </a:moveTo>
                <a:cubicBezTo>
                  <a:pt x="17943" y="12475"/>
                  <a:pt x="18083" y="12581"/>
                  <a:pt x="18233" y="12695"/>
                </a:cubicBezTo>
                <a:cubicBezTo>
                  <a:pt x="18304" y="12766"/>
                  <a:pt x="18383" y="12801"/>
                  <a:pt x="18453" y="12880"/>
                </a:cubicBezTo>
                <a:cubicBezTo>
                  <a:pt x="18488" y="13831"/>
                  <a:pt x="18524" y="14782"/>
                  <a:pt x="18638" y="15706"/>
                </a:cubicBezTo>
                <a:cubicBezTo>
                  <a:pt x="18418" y="15557"/>
                  <a:pt x="18233" y="15442"/>
                  <a:pt x="18013" y="15301"/>
                </a:cubicBezTo>
                <a:cubicBezTo>
                  <a:pt x="17943" y="14342"/>
                  <a:pt x="17828" y="13356"/>
                  <a:pt x="17793" y="12326"/>
                </a:cubicBezTo>
                <a:close/>
                <a:moveTo>
                  <a:pt x="32760" y="14967"/>
                </a:moveTo>
                <a:lnTo>
                  <a:pt x="32760" y="15002"/>
                </a:lnTo>
                <a:cubicBezTo>
                  <a:pt x="32689" y="15152"/>
                  <a:pt x="32610" y="15301"/>
                  <a:pt x="32575" y="15442"/>
                </a:cubicBezTo>
                <a:cubicBezTo>
                  <a:pt x="32504" y="15522"/>
                  <a:pt x="32469" y="15592"/>
                  <a:pt x="32390" y="15706"/>
                </a:cubicBezTo>
                <a:cubicBezTo>
                  <a:pt x="32540" y="15442"/>
                  <a:pt x="32645" y="15187"/>
                  <a:pt x="32760" y="14967"/>
                </a:cubicBezTo>
                <a:close/>
                <a:moveTo>
                  <a:pt x="14342" y="12405"/>
                </a:moveTo>
                <a:cubicBezTo>
                  <a:pt x="14491" y="12511"/>
                  <a:pt x="14641" y="12625"/>
                  <a:pt x="14782" y="12766"/>
                </a:cubicBezTo>
                <a:cubicBezTo>
                  <a:pt x="14817" y="13206"/>
                  <a:pt x="14861" y="13682"/>
                  <a:pt x="14896" y="14166"/>
                </a:cubicBezTo>
                <a:cubicBezTo>
                  <a:pt x="14932" y="14712"/>
                  <a:pt x="15002" y="15266"/>
                  <a:pt x="15037" y="15812"/>
                </a:cubicBezTo>
                <a:cubicBezTo>
                  <a:pt x="14896" y="15706"/>
                  <a:pt x="14747" y="15627"/>
                  <a:pt x="14597" y="15557"/>
                </a:cubicBezTo>
                <a:lnTo>
                  <a:pt x="14597" y="15442"/>
                </a:lnTo>
                <a:cubicBezTo>
                  <a:pt x="14527" y="14932"/>
                  <a:pt x="14491" y="14386"/>
                  <a:pt x="14456" y="13831"/>
                </a:cubicBezTo>
                <a:cubicBezTo>
                  <a:pt x="14421" y="13356"/>
                  <a:pt x="14377" y="12880"/>
                  <a:pt x="14342" y="12405"/>
                </a:cubicBezTo>
                <a:close/>
                <a:moveTo>
                  <a:pt x="8919" y="11701"/>
                </a:moveTo>
                <a:cubicBezTo>
                  <a:pt x="9139" y="11815"/>
                  <a:pt x="9359" y="11965"/>
                  <a:pt x="9579" y="12070"/>
                </a:cubicBezTo>
                <a:lnTo>
                  <a:pt x="9579" y="15847"/>
                </a:lnTo>
                <a:lnTo>
                  <a:pt x="8919" y="15522"/>
                </a:lnTo>
                <a:lnTo>
                  <a:pt x="8919" y="11701"/>
                </a:lnTo>
                <a:close/>
                <a:moveTo>
                  <a:pt x="32390" y="13541"/>
                </a:moveTo>
                <a:cubicBezTo>
                  <a:pt x="32504" y="13646"/>
                  <a:pt x="32575" y="13796"/>
                  <a:pt x="32610" y="13946"/>
                </a:cubicBezTo>
                <a:cubicBezTo>
                  <a:pt x="32645" y="13981"/>
                  <a:pt x="32645" y="14051"/>
                  <a:pt x="32645" y="14087"/>
                </a:cubicBezTo>
                <a:cubicBezTo>
                  <a:pt x="32390" y="14712"/>
                  <a:pt x="32064" y="15337"/>
                  <a:pt x="31730" y="15962"/>
                </a:cubicBezTo>
                <a:cubicBezTo>
                  <a:pt x="31659" y="15777"/>
                  <a:pt x="31545" y="15627"/>
                  <a:pt x="31439" y="15486"/>
                </a:cubicBezTo>
                <a:cubicBezTo>
                  <a:pt x="31809" y="14861"/>
                  <a:pt x="32135" y="14201"/>
                  <a:pt x="32390" y="13541"/>
                </a:cubicBezTo>
                <a:close/>
                <a:moveTo>
                  <a:pt x="2051" y="11260"/>
                </a:moveTo>
                <a:lnTo>
                  <a:pt x="2051" y="11260"/>
                </a:lnTo>
                <a:cubicBezTo>
                  <a:pt x="2272" y="11375"/>
                  <a:pt x="2456" y="11481"/>
                  <a:pt x="2677" y="11595"/>
                </a:cubicBezTo>
                <a:cubicBezTo>
                  <a:pt x="2677" y="13065"/>
                  <a:pt x="2677" y="14527"/>
                  <a:pt x="2712" y="15997"/>
                </a:cubicBezTo>
                <a:cubicBezTo>
                  <a:pt x="2492" y="15883"/>
                  <a:pt x="2316" y="15777"/>
                  <a:pt x="2095" y="15706"/>
                </a:cubicBezTo>
                <a:cubicBezTo>
                  <a:pt x="2051" y="14236"/>
                  <a:pt x="2051" y="12731"/>
                  <a:pt x="2051" y="11260"/>
                </a:cubicBezTo>
                <a:close/>
                <a:moveTo>
                  <a:pt x="23181" y="12986"/>
                </a:moveTo>
                <a:cubicBezTo>
                  <a:pt x="23366" y="13100"/>
                  <a:pt x="23551" y="13206"/>
                  <a:pt x="23771" y="13321"/>
                </a:cubicBezTo>
                <a:cubicBezTo>
                  <a:pt x="23956" y="13426"/>
                  <a:pt x="24141" y="13541"/>
                  <a:pt x="24361" y="13646"/>
                </a:cubicBezTo>
                <a:cubicBezTo>
                  <a:pt x="24141" y="14456"/>
                  <a:pt x="23920" y="15266"/>
                  <a:pt x="23736" y="16067"/>
                </a:cubicBezTo>
                <a:cubicBezTo>
                  <a:pt x="23445" y="15927"/>
                  <a:pt x="23181" y="15742"/>
                  <a:pt x="22890" y="15592"/>
                </a:cubicBezTo>
                <a:cubicBezTo>
                  <a:pt x="22820" y="15557"/>
                  <a:pt x="22785" y="15522"/>
                  <a:pt x="22706" y="15486"/>
                </a:cubicBezTo>
                <a:cubicBezTo>
                  <a:pt x="22855" y="14676"/>
                  <a:pt x="23005" y="13831"/>
                  <a:pt x="23181" y="12986"/>
                </a:cubicBezTo>
                <a:close/>
                <a:moveTo>
                  <a:pt x="14861" y="12801"/>
                </a:moveTo>
                <a:lnTo>
                  <a:pt x="15002" y="12951"/>
                </a:lnTo>
                <a:cubicBezTo>
                  <a:pt x="15117" y="13065"/>
                  <a:pt x="15187" y="13136"/>
                  <a:pt x="15257" y="13206"/>
                </a:cubicBezTo>
                <a:cubicBezTo>
                  <a:pt x="15301" y="13726"/>
                  <a:pt x="15337" y="14236"/>
                  <a:pt x="15372" y="14747"/>
                </a:cubicBezTo>
                <a:cubicBezTo>
                  <a:pt x="15407" y="15187"/>
                  <a:pt x="15477" y="15662"/>
                  <a:pt x="15521" y="16103"/>
                </a:cubicBezTo>
                <a:cubicBezTo>
                  <a:pt x="15521" y="16103"/>
                  <a:pt x="15477" y="16067"/>
                  <a:pt x="15442" y="16032"/>
                </a:cubicBezTo>
                <a:cubicBezTo>
                  <a:pt x="15337" y="15962"/>
                  <a:pt x="15222" y="15883"/>
                  <a:pt x="15117" y="15847"/>
                </a:cubicBezTo>
                <a:lnTo>
                  <a:pt x="15117" y="15812"/>
                </a:lnTo>
                <a:cubicBezTo>
                  <a:pt x="15037" y="15266"/>
                  <a:pt x="14967" y="14712"/>
                  <a:pt x="14932" y="14166"/>
                </a:cubicBezTo>
                <a:cubicBezTo>
                  <a:pt x="14896" y="13682"/>
                  <a:pt x="14861" y="13241"/>
                  <a:pt x="14861" y="12801"/>
                </a:cubicBezTo>
                <a:close/>
                <a:moveTo>
                  <a:pt x="9614" y="12106"/>
                </a:moveTo>
                <a:cubicBezTo>
                  <a:pt x="9684" y="12141"/>
                  <a:pt x="9799" y="12185"/>
                  <a:pt x="9869" y="12255"/>
                </a:cubicBezTo>
                <a:cubicBezTo>
                  <a:pt x="9975" y="12290"/>
                  <a:pt x="10089" y="12361"/>
                  <a:pt x="10195" y="12440"/>
                </a:cubicBezTo>
                <a:cubicBezTo>
                  <a:pt x="10239" y="12660"/>
                  <a:pt x="10239" y="12880"/>
                  <a:pt x="10239" y="13100"/>
                </a:cubicBezTo>
                <a:cubicBezTo>
                  <a:pt x="10239" y="14122"/>
                  <a:pt x="10239" y="15152"/>
                  <a:pt x="10274" y="16217"/>
                </a:cubicBezTo>
                <a:lnTo>
                  <a:pt x="9614" y="15883"/>
                </a:lnTo>
                <a:lnTo>
                  <a:pt x="9614" y="12106"/>
                </a:lnTo>
                <a:close/>
                <a:moveTo>
                  <a:pt x="18524" y="12916"/>
                </a:moveTo>
                <a:lnTo>
                  <a:pt x="18524" y="12916"/>
                </a:lnTo>
                <a:cubicBezTo>
                  <a:pt x="18858" y="13171"/>
                  <a:pt x="19184" y="13426"/>
                  <a:pt x="19554" y="13646"/>
                </a:cubicBezTo>
                <a:cubicBezTo>
                  <a:pt x="19554" y="14527"/>
                  <a:pt x="19589" y="15407"/>
                  <a:pt x="19624" y="16287"/>
                </a:cubicBezTo>
                <a:cubicBezTo>
                  <a:pt x="19298" y="16103"/>
                  <a:pt x="18999" y="15927"/>
                  <a:pt x="18673" y="15742"/>
                </a:cubicBezTo>
                <a:cubicBezTo>
                  <a:pt x="18603" y="14826"/>
                  <a:pt x="18524" y="13866"/>
                  <a:pt x="18524" y="12916"/>
                </a:cubicBezTo>
                <a:close/>
                <a:moveTo>
                  <a:pt x="32689" y="14166"/>
                </a:moveTo>
                <a:cubicBezTo>
                  <a:pt x="32724" y="14307"/>
                  <a:pt x="32760" y="14456"/>
                  <a:pt x="32760" y="14606"/>
                </a:cubicBezTo>
                <a:cubicBezTo>
                  <a:pt x="32610" y="14932"/>
                  <a:pt x="32469" y="15266"/>
                  <a:pt x="32319" y="15557"/>
                </a:cubicBezTo>
                <a:cubicBezTo>
                  <a:pt x="32249" y="15742"/>
                  <a:pt x="32170" y="15883"/>
                  <a:pt x="32064" y="16032"/>
                </a:cubicBezTo>
                <a:cubicBezTo>
                  <a:pt x="32029" y="16147"/>
                  <a:pt x="31950" y="16252"/>
                  <a:pt x="31914" y="16367"/>
                </a:cubicBezTo>
                <a:cubicBezTo>
                  <a:pt x="31879" y="16252"/>
                  <a:pt x="31809" y="16147"/>
                  <a:pt x="31765" y="16032"/>
                </a:cubicBezTo>
                <a:cubicBezTo>
                  <a:pt x="32099" y="15407"/>
                  <a:pt x="32425" y="14782"/>
                  <a:pt x="32689" y="14166"/>
                </a:cubicBezTo>
                <a:close/>
                <a:moveTo>
                  <a:pt x="2712" y="11630"/>
                </a:moveTo>
                <a:lnTo>
                  <a:pt x="2712" y="11630"/>
                </a:lnTo>
                <a:cubicBezTo>
                  <a:pt x="2932" y="11780"/>
                  <a:pt x="3152" y="11886"/>
                  <a:pt x="3372" y="12035"/>
                </a:cubicBezTo>
                <a:cubicBezTo>
                  <a:pt x="3372" y="13461"/>
                  <a:pt x="3416" y="14932"/>
                  <a:pt x="3416" y="16402"/>
                </a:cubicBezTo>
                <a:cubicBezTo>
                  <a:pt x="3196" y="16252"/>
                  <a:pt x="2976" y="16147"/>
                  <a:pt x="2756" y="16032"/>
                </a:cubicBezTo>
                <a:cubicBezTo>
                  <a:pt x="2756" y="14562"/>
                  <a:pt x="2756" y="13100"/>
                  <a:pt x="2712" y="11630"/>
                </a:cubicBezTo>
                <a:close/>
                <a:moveTo>
                  <a:pt x="29088" y="13611"/>
                </a:moveTo>
                <a:cubicBezTo>
                  <a:pt x="29529" y="13866"/>
                  <a:pt x="29969" y="14166"/>
                  <a:pt x="30339" y="14491"/>
                </a:cubicBezTo>
                <a:cubicBezTo>
                  <a:pt x="30004" y="15152"/>
                  <a:pt x="29608" y="15812"/>
                  <a:pt x="29238" y="16472"/>
                </a:cubicBezTo>
                <a:cubicBezTo>
                  <a:pt x="28868" y="16182"/>
                  <a:pt x="28463" y="15927"/>
                  <a:pt x="28067" y="15706"/>
                </a:cubicBezTo>
                <a:cubicBezTo>
                  <a:pt x="28428" y="15002"/>
                  <a:pt x="28763" y="14307"/>
                  <a:pt x="29088" y="13611"/>
                </a:cubicBezTo>
                <a:close/>
                <a:moveTo>
                  <a:pt x="32488" y="15405"/>
                </a:moveTo>
                <a:lnTo>
                  <a:pt x="32488" y="15405"/>
                </a:lnTo>
                <a:cubicBezTo>
                  <a:pt x="32343" y="15687"/>
                  <a:pt x="32200" y="16011"/>
                  <a:pt x="32064" y="16367"/>
                </a:cubicBezTo>
                <a:cubicBezTo>
                  <a:pt x="32029" y="16402"/>
                  <a:pt x="31950" y="16472"/>
                  <a:pt x="31914" y="16508"/>
                </a:cubicBezTo>
                <a:cubicBezTo>
                  <a:pt x="31985" y="16367"/>
                  <a:pt x="32064" y="16217"/>
                  <a:pt x="32135" y="16067"/>
                </a:cubicBezTo>
                <a:cubicBezTo>
                  <a:pt x="32205" y="15927"/>
                  <a:pt x="32284" y="15742"/>
                  <a:pt x="32355" y="15592"/>
                </a:cubicBezTo>
                <a:cubicBezTo>
                  <a:pt x="32414" y="15532"/>
                  <a:pt x="32455" y="15466"/>
                  <a:pt x="32488" y="15405"/>
                </a:cubicBezTo>
                <a:close/>
                <a:moveTo>
                  <a:pt x="10274" y="12475"/>
                </a:moveTo>
                <a:cubicBezTo>
                  <a:pt x="10494" y="12581"/>
                  <a:pt x="10679" y="12695"/>
                  <a:pt x="10899" y="12801"/>
                </a:cubicBezTo>
                <a:cubicBezTo>
                  <a:pt x="10899" y="13866"/>
                  <a:pt x="10935" y="14896"/>
                  <a:pt x="10935" y="15962"/>
                </a:cubicBezTo>
                <a:cubicBezTo>
                  <a:pt x="10935" y="16147"/>
                  <a:pt x="10970" y="16323"/>
                  <a:pt x="10970" y="16543"/>
                </a:cubicBezTo>
                <a:lnTo>
                  <a:pt x="10310" y="16217"/>
                </a:lnTo>
                <a:cubicBezTo>
                  <a:pt x="10310" y="15187"/>
                  <a:pt x="10310" y="14122"/>
                  <a:pt x="10274" y="13100"/>
                </a:cubicBezTo>
                <a:lnTo>
                  <a:pt x="10274" y="12475"/>
                </a:lnTo>
                <a:close/>
                <a:moveTo>
                  <a:pt x="15337" y="13285"/>
                </a:moveTo>
                <a:lnTo>
                  <a:pt x="15337" y="13285"/>
                </a:lnTo>
                <a:cubicBezTo>
                  <a:pt x="15521" y="13426"/>
                  <a:pt x="15698" y="13611"/>
                  <a:pt x="15882" y="13796"/>
                </a:cubicBezTo>
                <a:cubicBezTo>
                  <a:pt x="15918" y="14307"/>
                  <a:pt x="15997" y="14861"/>
                  <a:pt x="16032" y="15372"/>
                </a:cubicBezTo>
                <a:cubicBezTo>
                  <a:pt x="16067" y="15777"/>
                  <a:pt x="16103" y="16182"/>
                  <a:pt x="16182" y="16587"/>
                </a:cubicBezTo>
                <a:lnTo>
                  <a:pt x="16138" y="16587"/>
                </a:lnTo>
                <a:cubicBezTo>
                  <a:pt x="15962" y="16437"/>
                  <a:pt x="15777" y="16287"/>
                  <a:pt x="15592" y="16147"/>
                </a:cubicBezTo>
                <a:cubicBezTo>
                  <a:pt x="15557" y="15706"/>
                  <a:pt x="15477" y="15222"/>
                  <a:pt x="15442" y="14747"/>
                </a:cubicBezTo>
                <a:cubicBezTo>
                  <a:pt x="15407" y="14271"/>
                  <a:pt x="15372" y="13761"/>
                  <a:pt x="15337" y="13285"/>
                </a:cubicBezTo>
                <a:close/>
                <a:moveTo>
                  <a:pt x="24396" y="13682"/>
                </a:moveTo>
                <a:cubicBezTo>
                  <a:pt x="24801" y="13902"/>
                  <a:pt x="25162" y="14122"/>
                  <a:pt x="25567" y="14386"/>
                </a:cubicBezTo>
                <a:cubicBezTo>
                  <a:pt x="25311" y="15152"/>
                  <a:pt x="25056" y="15927"/>
                  <a:pt x="24801" y="16728"/>
                </a:cubicBezTo>
                <a:cubicBezTo>
                  <a:pt x="24466" y="16508"/>
                  <a:pt x="24141" y="16323"/>
                  <a:pt x="23771" y="16103"/>
                </a:cubicBezTo>
                <a:cubicBezTo>
                  <a:pt x="23956" y="15301"/>
                  <a:pt x="24176" y="14491"/>
                  <a:pt x="24396" y="13682"/>
                </a:cubicBezTo>
                <a:close/>
                <a:moveTo>
                  <a:pt x="32945" y="14967"/>
                </a:moveTo>
                <a:cubicBezTo>
                  <a:pt x="33015" y="15046"/>
                  <a:pt x="33085" y="15152"/>
                  <a:pt x="33235" y="15222"/>
                </a:cubicBezTo>
                <a:cubicBezTo>
                  <a:pt x="32865" y="15662"/>
                  <a:pt x="32540" y="16217"/>
                  <a:pt x="32319" y="16763"/>
                </a:cubicBezTo>
                <a:cubicBezTo>
                  <a:pt x="32249" y="16728"/>
                  <a:pt x="32170" y="16692"/>
                  <a:pt x="32135" y="16692"/>
                </a:cubicBezTo>
                <a:cubicBezTo>
                  <a:pt x="32284" y="16323"/>
                  <a:pt x="32425" y="15997"/>
                  <a:pt x="32610" y="15627"/>
                </a:cubicBezTo>
                <a:cubicBezTo>
                  <a:pt x="32645" y="15522"/>
                  <a:pt x="32724" y="15407"/>
                  <a:pt x="32760" y="15301"/>
                </a:cubicBezTo>
                <a:cubicBezTo>
                  <a:pt x="32760" y="15266"/>
                  <a:pt x="32795" y="15222"/>
                  <a:pt x="32795" y="15152"/>
                </a:cubicBezTo>
                <a:cubicBezTo>
                  <a:pt x="32865" y="15081"/>
                  <a:pt x="32909" y="15046"/>
                  <a:pt x="32945" y="14967"/>
                </a:cubicBezTo>
                <a:close/>
                <a:moveTo>
                  <a:pt x="3416" y="12070"/>
                </a:moveTo>
                <a:lnTo>
                  <a:pt x="3416" y="12070"/>
                </a:lnTo>
                <a:cubicBezTo>
                  <a:pt x="3636" y="12185"/>
                  <a:pt x="3856" y="12326"/>
                  <a:pt x="4076" y="12475"/>
                </a:cubicBezTo>
                <a:lnTo>
                  <a:pt x="4076" y="13866"/>
                </a:lnTo>
                <a:cubicBezTo>
                  <a:pt x="4076" y="14861"/>
                  <a:pt x="4112" y="15812"/>
                  <a:pt x="4112" y="16807"/>
                </a:cubicBezTo>
                <a:cubicBezTo>
                  <a:pt x="3927" y="16657"/>
                  <a:pt x="3707" y="16543"/>
                  <a:pt x="3486" y="16437"/>
                </a:cubicBezTo>
                <a:cubicBezTo>
                  <a:pt x="3451" y="14967"/>
                  <a:pt x="3451" y="13505"/>
                  <a:pt x="3416" y="12070"/>
                </a:cubicBezTo>
                <a:close/>
                <a:moveTo>
                  <a:pt x="19589" y="13682"/>
                </a:moveTo>
                <a:lnTo>
                  <a:pt x="19589" y="13682"/>
                </a:lnTo>
                <a:cubicBezTo>
                  <a:pt x="19923" y="13866"/>
                  <a:pt x="20214" y="14087"/>
                  <a:pt x="20505" y="14271"/>
                </a:cubicBezTo>
                <a:cubicBezTo>
                  <a:pt x="20469" y="15117"/>
                  <a:pt x="20469" y="15962"/>
                  <a:pt x="20469" y="16807"/>
                </a:cubicBezTo>
                <a:cubicBezTo>
                  <a:pt x="20214" y="16657"/>
                  <a:pt x="19923" y="16472"/>
                  <a:pt x="19659" y="16323"/>
                </a:cubicBezTo>
                <a:cubicBezTo>
                  <a:pt x="19624" y="15442"/>
                  <a:pt x="19589" y="14562"/>
                  <a:pt x="19589" y="13682"/>
                </a:cubicBezTo>
                <a:close/>
                <a:moveTo>
                  <a:pt x="10935" y="12845"/>
                </a:moveTo>
                <a:lnTo>
                  <a:pt x="10935" y="12845"/>
                </a:lnTo>
                <a:cubicBezTo>
                  <a:pt x="11190" y="12986"/>
                  <a:pt x="11410" y="13136"/>
                  <a:pt x="11665" y="13285"/>
                </a:cubicBezTo>
                <a:cubicBezTo>
                  <a:pt x="11665" y="14122"/>
                  <a:pt x="11665" y="14967"/>
                  <a:pt x="11701" y="15777"/>
                </a:cubicBezTo>
                <a:lnTo>
                  <a:pt x="11701" y="16877"/>
                </a:lnTo>
                <a:cubicBezTo>
                  <a:pt x="11595" y="16842"/>
                  <a:pt x="11480" y="16763"/>
                  <a:pt x="11375" y="16728"/>
                </a:cubicBezTo>
                <a:cubicBezTo>
                  <a:pt x="11260" y="16657"/>
                  <a:pt x="11120" y="16622"/>
                  <a:pt x="11005" y="16543"/>
                </a:cubicBezTo>
                <a:lnTo>
                  <a:pt x="11005" y="15962"/>
                </a:lnTo>
                <a:cubicBezTo>
                  <a:pt x="10970" y="14932"/>
                  <a:pt x="10970" y="13866"/>
                  <a:pt x="10935" y="12845"/>
                </a:cubicBezTo>
                <a:close/>
                <a:moveTo>
                  <a:pt x="33270" y="15222"/>
                </a:moveTo>
                <a:cubicBezTo>
                  <a:pt x="33455" y="15337"/>
                  <a:pt x="33675" y="15407"/>
                  <a:pt x="34010" y="15486"/>
                </a:cubicBezTo>
                <a:cubicBezTo>
                  <a:pt x="33605" y="15962"/>
                  <a:pt x="33305" y="16472"/>
                  <a:pt x="33015" y="17062"/>
                </a:cubicBezTo>
                <a:cubicBezTo>
                  <a:pt x="32795" y="16983"/>
                  <a:pt x="32575" y="16913"/>
                  <a:pt x="32355" y="16807"/>
                </a:cubicBezTo>
                <a:cubicBezTo>
                  <a:pt x="32610" y="16217"/>
                  <a:pt x="32909" y="15706"/>
                  <a:pt x="33270" y="15222"/>
                </a:cubicBezTo>
                <a:close/>
                <a:moveTo>
                  <a:pt x="15962" y="13831"/>
                </a:moveTo>
                <a:lnTo>
                  <a:pt x="15962" y="13831"/>
                </a:lnTo>
                <a:cubicBezTo>
                  <a:pt x="16182" y="14016"/>
                  <a:pt x="16358" y="14166"/>
                  <a:pt x="16578" y="14342"/>
                </a:cubicBezTo>
                <a:cubicBezTo>
                  <a:pt x="16622" y="14747"/>
                  <a:pt x="16657" y="15152"/>
                  <a:pt x="16692" y="15557"/>
                </a:cubicBezTo>
                <a:cubicBezTo>
                  <a:pt x="16728" y="16067"/>
                  <a:pt x="16842" y="16622"/>
                  <a:pt x="16913" y="17133"/>
                </a:cubicBezTo>
                <a:cubicBezTo>
                  <a:pt x="16692" y="16983"/>
                  <a:pt x="16472" y="16807"/>
                  <a:pt x="16252" y="16657"/>
                </a:cubicBezTo>
                <a:cubicBezTo>
                  <a:pt x="16182" y="16217"/>
                  <a:pt x="16138" y="15812"/>
                  <a:pt x="16067" y="15372"/>
                </a:cubicBezTo>
                <a:cubicBezTo>
                  <a:pt x="16032" y="14861"/>
                  <a:pt x="15997" y="14342"/>
                  <a:pt x="15962" y="13831"/>
                </a:cubicBezTo>
                <a:close/>
                <a:moveTo>
                  <a:pt x="4112" y="12511"/>
                </a:moveTo>
                <a:lnTo>
                  <a:pt x="4112" y="12511"/>
                </a:lnTo>
                <a:cubicBezTo>
                  <a:pt x="4332" y="12660"/>
                  <a:pt x="4517" y="12801"/>
                  <a:pt x="4737" y="12951"/>
                </a:cubicBezTo>
                <a:cubicBezTo>
                  <a:pt x="4737" y="14386"/>
                  <a:pt x="4772" y="15777"/>
                  <a:pt x="4807" y="17203"/>
                </a:cubicBezTo>
                <a:cubicBezTo>
                  <a:pt x="4587" y="17097"/>
                  <a:pt x="4402" y="16948"/>
                  <a:pt x="4182" y="16842"/>
                </a:cubicBezTo>
                <a:cubicBezTo>
                  <a:pt x="4147" y="15372"/>
                  <a:pt x="4112" y="13946"/>
                  <a:pt x="4112" y="12511"/>
                </a:cubicBezTo>
                <a:close/>
                <a:moveTo>
                  <a:pt x="11701" y="13321"/>
                </a:moveTo>
                <a:lnTo>
                  <a:pt x="11701" y="13321"/>
                </a:lnTo>
                <a:cubicBezTo>
                  <a:pt x="11815" y="13391"/>
                  <a:pt x="11921" y="13461"/>
                  <a:pt x="12035" y="13541"/>
                </a:cubicBezTo>
                <a:lnTo>
                  <a:pt x="12361" y="13866"/>
                </a:lnTo>
                <a:cubicBezTo>
                  <a:pt x="12396" y="14606"/>
                  <a:pt x="12396" y="15372"/>
                  <a:pt x="12396" y="16103"/>
                </a:cubicBezTo>
                <a:lnTo>
                  <a:pt x="12396" y="17247"/>
                </a:lnTo>
                <a:cubicBezTo>
                  <a:pt x="12326" y="17168"/>
                  <a:pt x="12220" y="17133"/>
                  <a:pt x="12106" y="17062"/>
                </a:cubicBezTo>
                <a:cubicBezTo>
                  <a:pt x="12000" y="17027"/>
                  <a:pt x="11885" y="16948"/>
                  <a:pt x="11736" y="16913"/>
                </a:cubicBezTo>
                <a:lnTo>
                  <a:pt x="11736" y="15777"/>
                </a:lnTo>
                <a:cubicBezTo>
                  <a:pt x="11736" y="14967"/>
                  <a:pt x="11736" y="14166"/>
                  <a:pt x="11701" y="13321"/>
                </a:cubicBezTo>
                <a:close/>
                <a:moveTo>
                  <a:pt x="20584" y="14307"/>
                </a:moveTo>
                <a:cubicBezTo>
                  <a:pt x="20910" y="14527"/>
                  <a:pt x="21244" y="14712"/>
                  <a:pt x="21570" y="14896"/>
                </a:cubicBezTo>
                <a:cubicBezTo>
                  <a:pt x="21499" y="15706"/>
                  <a:pt x="21420" y="16508"/>
                  <a:pt x="21420" y="17318"/>
                </a:cubicBezTo>
                <a:cubicBezTo>
                  <a:pt x="21130" y="17168"/>
                  <a:pt x="20839" y="16983"/>
                  <a:pt x="20540" y="16842"/>
                </a:cubicBezTo>
                <a:cubicBezTo>
                  <a:pt x="20505" y="15997"/>
                  <a:pt x="20540" y="15152"/>
                  <a:pt x="20584" y="14307"/>
                </a:cubicBezTo>
                <a:close/>
                <a:moveTo>
                  <a:pt x="25602" y="14386"/>
                </a:moveTo>
                <a:cubicBezTo>
                  <a:pt x="25646" y="14421"/>
                  <a:pt x="25681" y="14421"/>
                  <a:pt x="25716" y="14456"/>
                </a:cubicBezTo>
                <a:cubicBezTo>
                  <a:pt x="26007" y="14641"/>
                  <a:pt x="26377" y="14826"/>
                  <a:pt x="26747" y="15002"/>
                </a:cubicBezTo>
                <a:cubicBezTo>
                  <a:pt x="26412" y="15777"/>
                  <a:pt x="26086" y="16543"/>
                  <a:pt x="25787" y="17318"/>
                </a:cubicBezTo>
                <a:cubicBezTo>
                  <a:pt x="25602" y="17203"/>
                  <a:pt x="25382" y="17062"/>
                  <a:pt x="25206" y="16948"/>
                </a:cubicBezTo>
                <a:cubicBezTo>
                  <a:pt x="25091" y="16877"/>
                  <a:pt x="24986" y="16807"/>
                  <a:pt x="24871" y="16728"/>
                </a:cubicBezTo>
                <a:cubicBezTo>
                  <a:pt x="25091" y="15962"/>
                  <a:pt x="25347" y="15152"/>
                  <a:pt x="25602" y="14386"/>
                </a:cubicBezTo>
                <a:close/>
                <a:moveTo>
                  <a:pt x="30409" y="14527"/>
                </a:moveTo>
                <a:cubicBezTo>
                  <a:pt x="30779" y="14826"/>
                  <a:pt x="31104" y="15152"/>
                  <a:pt x="31369" y="15486"/>
                </a:cubicBezTo>
                <a:cubicBezTo>
                  <a:pt x="30999" y="16103"/>
                  <a:pt x="30594" y="16728"/>
                  <a:pt x="30189" y="17318"/>
                </a:cubicBezTo>
                <a:cubicBezTo>
                  <a:pt x="29934" y="17027"/>
                  <a:pt x="29608" y="16763"/>
                  <a:pt x="29273" y="16508"/>
                </a:cubicBezTo>
                <a:cubicBezTo>
                  <a:pt x="29678" y="15847"/>
                  <a:pt x="30048" y="15187"/>
                  <a:pt x="30409" y="14527"/>
                </a:cubicBezTo>
                <a:close/>
                <a:moveTo>
                  <a:pt x="31897" y="16923"/>
                </a:moveTo>
                <a:lnTo>
                  <a:pt x="31897" y="16923"/>
                </a:lnTo>
                <a:cubicBezTo>
                  <a:pt x="31838" y="17086"/>
                  <a:pt x="31802" y="17216"/>
                  <a:pt x="31730" y="17353"/>
                </a:cubicBezTo>
                <a:cubicBezTo>
                  <a:pt x="31765" y="17247"/>
                  <a:pt x="31809" y="17097"/>
                  <a:pt x="31844" y="16983"/>
                </a:cubicBezTo>
                <a:cubicBezTo>
                  <a:pt x="31864" y="16963"/>
                  <a:pt x="31884" y="16943"/>
                  <a:pt x="31897" y="16923"/>
                </a:cubicBezTo>
                <a:close/>
                <a:moveTo>
                  <a:pt x="31879" y="16622"/>
                </a:moveTo>
                <a:cubicBezTo>
                  <a:pt x="31914" y="16622"/>
                  <a:pt x="31914" y="16657"/>
                  <a:pt x="31914" y="16692"/>
                </a:cubicBezTo>
                <a:cubicBezTo>
                  <a:pt x="31844" y="16807"/>
                  <a:pt x="31809" y="16948"/>
                  <a:pt x="31765" y="17062"/>
                </a:cubicBezTo>
                <a:cubicBezTo>
                  <a:pt x="31694" y="17168"/>
                  <a:pt x="31659" y="17282"/>
                  <a:pt x="31589" y="17388"/>
                </a:cubicBezTo>
                <a:cubicBezTo>
                  <a:pt x="31694" y="17133"/>
                  <a:pt x="31765" y="16877"/>
                  <a:pt x="31879" y="16622"/>
                </a:cubicBezTo>
                <a:close/>
                <a:moveTo>
                  <a:pt x="12440" y="13946"/>
                </a:moveTo>
                <a:cubicBezTo>
                  <a:pt x="12546" y="14051"/>
                  <a:pt x="12616" y="14166"/>
                  <a:pt x="12731" y="14271"/>
                </a:cubicBezTo>
                <a:cubicBezTo>
                  <a:pt x="12766" y="14342"/>
                  <a:pt x="12836" y="14421"/>
                  <a:pt x="12916" y="14491"/>
                </a:cubicBezTo>
                <a:cubicBezTo>
                  <a:pt x="12916" y="15266"/>
                  <a:pt x="12916" y="15997"/>
                  <a:pt x="12951" y="16728"/>
                </a:cubicBezTo>
                <a:lnTo>
                  <a:pt x="12951" y="17573"/>
                </a:lnTo>
                <a:cubicBezTo>
                  <a:pt x="12836" y="17467"/>
                  <a:pt x="12731" y="17388"/>
                  <a:pt x="12475" y="17247"/>
                </a:cubicBezTo>
                <a:lnTo>
                  <a:pt x="12475" y="16103"/>
                </a:lnTo>
                <a:cubicBezTo>
                  <a:pt x="12440" y="15372"/>
                  <a:pt x="12440" y="14641"/>
                  <a:pt x="12440" y="13946"/>
                </a:cubicBezTo>
                <a:close/>
                <a:moveTo>
                  <a:pt x="4772" y="12986"/>
                </a:moveTo>
                <a:lnTo>
                  <a:pt x="4772" y="12986"/>
                </a:lnTo>
                <a:cubicBezTo>
                  <a:pt x="4913" y="13065"/>
                  <a:pt x="5062" y="13171"/>
                  <a:pt x="5212" y="13241"/>
                </a:cubicBezTo>
                <a:cubicBezTo>
                  <a:pt x="5282" y="13321"/>
                  <a:pt x="5397" y="13391"/>
                  <a:pt x="5503" y="13461"/>
                </a:cubicBezTo>
                <a:cubicBezTo>
                  <a:pt x="5503" y="14201"/>
                  <a:pt x="5467" y="14896"/>
                  <a:pt x="5467" y="15592"/>
                </a:cubicBezTo>
                <a:cubicBezTo>
                  <a:pt x="5467" y="16252"/>
                  <a:pt x="5467" y="16913"/>
                  <a:pt x="5432" y="17608"/>
                </a:cubicBezTo>
                <a:cubicBezTo>
                  <a:pt x="5282" y="17502"/>
                  <a:pt x="5098" y="17388"/>
                  <a:pt x="4913" y="17282"/>
                </a:cubicBezTo>
                <a:lnTo>
                  <a:pt x="4878" y="17247"/>
                </a:lnTo>
                <a:cubicBezTo>
                  <a:pt x="4842" y="15812"/>
                  <a:pt x="4807" y="14421"/>
                  <a:pt x="4772" y="12986"/>
                </a:cubicBezTo>
                <a:close/>
                <a:moveTo>
                  <a:pt x="16657" y="14386"/>
                </a:moveTo>
                <a:lnTo>
                  <a:pt x="16657" y="14386"/>
                </a:lnTo>
                <a:cubicBezTo>
                  <a:pt x="16842" y="14562"/>
                  <a:pt x="17062" y="14712"/>
                  <a:pt x="17282" y="14861"/>
                </a:cubicBezTo>
                <a:cubicBezTo>
                  <a:pt x="17317" y="15266"/>
                  <a:pt x="17353" y="15706"/>
                  <a:pt x="17388" y="16103"/>
                </a:cubicBezTo>
                <a:cubicBezTo>
                  <a:pt x="17458" y="16622"/>
                  <a:pt x="17538" y="17097"/>
                  <a:pt x="17608" y="17573"/>
                </a:cubicBezTo>
                <a:lnTo>
                  <a:pt x="17608" y="17643"/>
                </a:lnTo>
                <a:cubicBezTo>
                  <a:pt x="17388" y="17502"/>
                  <a:pt x="17168" y="17353"/>
                  <a:pt x="16983" y="17203"/>
                </a:cubicBezTo>
                <a:lnTo>
                  <a:pt x="16983" y="17133"/>
                </a:lnTo>
                <a:cubicBezTo>
                  <a:pt x="16877" y="16622"/>
                  <a:pt x="16798" y="16067"/>
                  <a:pt x="16763" y="15557"/>
                </a:cubicBezTo>
                <a:cubicBezTo>
                  <a:pt x="16692" y="15152"/>
                  <a:pt x="16692" y="14782"/>
                  <a:pt x="16657" y="14386"/>
                </a:cubicBezTo>
                <a:close/>
                <a:moveTo>
                  <a:pt x="21640" y="14932"/>
                </a:moveTo>
                <a:cubicBezTo>
                  <a:pt x="21975" y="15152"/>
                  <a:pt x="22301" y="15337"/>
                  <a:pt x="22670" y="15522"/>
                </a:cubicBezTo>
                <a:cubicBezTo>
                  <a:pt x="22521" y="16287"/>
                  <a:pt x="22415" y="17062"/>
                  <a:pt x="22380" y="17828"/>
                </a:cubicBezTo>
                <a:cubicBezTo>
                  <a:pt x="22124" y="17723"/>
                  <a:pt x="21904" y="17573"/>
                  <a:pt x="21684" y="17467"/>
                </a:cubicBezTo>
                <a:cubicBezTo>
                  <a:pt x="21605" y="17423"/>
                  <a:pt x="21535" y="17388"/>
                  <a:pt x="21464" y="17353"/>
                </a:cubicBezTo>
                <a:cubicBezTo>
                  <a:pt x="21499" y="16543"/>
                  <a:pt x="21570" y="15742"/>
                  <a:pt x="21640" y="14932"/>
                </a:cubicBezTo>
                <a:close/>
                <a:moveTo>
                  <a:pt x="31404" y="15557"/>
                </a:moveTo>
                <a:cubicBezTo>
                  <a:pt x="31509" y="15706"/>
                  <a:pt x="31624" y="15847"/>
                  <a:pt x="31694" y="15997"/>
                </a:cubicBezTo>
                <a:cubicBezTo>
                  <a:pt x="31325" y="16622"/>
                  <a:pt x="30964" y="17247"/>
                  <a:pt x="30594" y="17828"/>
                </a:cubicBezTo>
                <a:cubicBezTo>
                  <a:pt x="30488" y="17687"/>
                  <a:pt x="30374" y="17502"/>
                  <a:pt x="30224" y="17388"/>
                </a:cubicBezTo>
                <a:cubicBezTo>
                  <a:pt x="30629" y="16763"/>
                  <a:pt x="31034" y="16182"/>
                  <a:pt x="31404" y="15557"/>
                </a:cubicBezTo>
                <a:close/>
                <a:moveTo>
                  <a:pt x="12951" y="14562"/>
                </a:moveTo>
                <a:cubicBezTo>
                  <a:pt x="13021" y="14676"/>
                  <a:pt x="13136" y="14747"/>
                  <a:pt x="13206" y="14826"/>
                </a:cubicBezTo>
                <a:cubicBezTo>
                  <a:pt x="13241" y="15847"/>
                  <a:pt x="13241" y="16877"/>
                  <a:pt x="13241" y="17907"/>
                </a:cubicBezTo>
                <a:cubicBezTo>
                  <a:pt x="13206" y="17863"/>
                  <a:pt x="13171" y="17828"/>
                  <a:pt x="13136" y="17793"/>
                </a:cubicBezTo>
                <a:cubicBezTo>
                  <a:pt x="13100" y="17723"/>
                  <a:pt x="13056" y="17687"/>
                  <a:pt x="13021" y="17608"/>
                </a:cubicBezTo>
                <a:cubicBezTo>
                  <a:pt x="13021" y="17318"/>
                  <a:pt x="12986" y="17027"/>
                  <a:pt x="12986" y="16728"/>
                </a:cubicBezTo>
                <a:cubicBezTo>
                  <a:pt x="12986" y="15997"/>
                  <a:pt x="12986" y="15301"/>
                  <a:pt x="12951" y="14562"/>
                </a:cubicBezTo>
                <a:close/>
                <a:moveTo>
                  <a:pt x="26782" y="15046"/>
                </a:moveTo>
                <a:cubicBezTo>
                  <a:pt x="27187" y="15266"/>
                  <a:pt x="27583" y="15486"/>
                  <a:pt x="27988" y="15706"/>
                </a:cubicBezTo>
                <a:cubicBezTo>
                  <a:pt x="27627" y="16437"/>
                  <a:pt x="27257" y="17168"/>
                  <a:pt x="26887" y="17943"/>
                </a:cubicBezTo>
                <a:cubicBezTo>
                  <a:pt x="26703" y="17828"/>
                  <a:pt x="26482" y="17687"/>
                  <a:pt x="26262" y="17573"/>
                </a:cubicBezTo>
                <a:cubicBezTo>
                  <a:pt x="26121" y="17502"/>
                  <a:pt x="26007" y="17423"/>
                  <a:pt x="25866" y="17353"/>
                </a:cubicBezTo>
                <a:cubicBezTo>
                  <a:pt x="26157" y="16543"/>
                  <a:pt x="26447" y="15812"/>
                  <a:pt x="26782" y="15046"/>
                </a:cubicBezTo>
                <a:close/>
                <a:moveTo>
                  <a:pt x="5573" y="13505"/>
                </a:moveTo>
                <a:cubicBezTo>
                  <a:pt x="5758" y="13646"/>
                  <a:pt x="5943" y="13796"/>
                  <a:pt x="6163" y="13946"/>
                </a:cubicBezTo>
                <a:cubicBezTo>
                  <a:pt x="6163" y="14747"/>
                  <a:pt x="6128" y="15522"/>
                  <a:pt x="6128" y="16323"/>
                </a:cubicBezTo>
                <a:cubicBezTo>
                  <a:pt x="6128" y="16877"/>
                  <a:pt x="6092" y="17423"/>
                  <a:pt x="6092" y="17978"/>
                </a:cubicBezTo>
                <a:cubicBezTo>
                  <a:pt x="5908" y="17863"/>
                  <a:pt x="5687" y="17758"/>
                  <a:pt x="5503" y="17643"/>
                </a:cubicBezTo>
                <a:cubicBezTo>
                  <a:pt x="5503" y="16948"/>
                  <a:pt x="5503" y="16252"/>
                  <a:pt x="5538" y="15592"/>
                </a:cubicBezTo>
                <a:cubicBezTo>
                  <a:pt x="5538" y="14896"/>
                  <a:pt x="5538" y="14201"/>
                  <a:pt x="5573" y="13505"/>
                </a:cubicBezTo>
                <a:close/>
                <a:moveTo>
                  <a:pt x="17317" y="14896"/>
                </a:moveTo>
                <a:lnTo>
                  <a:pt x="17317" y="14896"/>
                </a:lnTo>
                <a:cubicBezTo>
                  <a:pt x="17538" y="15046"/>
                  <a:pt x="17758" y="15187"/>
                  <a:pt x="17978" y="15337"/>
                </a:cubicBezTo>
                <a:cubicBezTo>
                  <a:pt x="18013" y="15662"/>
                  <a:pt x="18013" y="15997"/>
                  <a:pt x="18048" y="16323"/>
                </a:cubicBezTo>
                <a:cubicBezTo>
                  <a:pt x="18119" y="16913"/>
                  <a:pt x="18163" y="17502"/>
                  <a:pt x="18233" y="18083"/>
                </a:cubicBezTo>
                <a:cubicBezTo>
                  <a:pt x="18048" y="17943"/>
                  <a:pt x="17863" y="17828"/>
                  <a:pt x="17678" y="17723"/>
                </a:cubicBezTo>
                <a:cubicBezTo>
                  <a:pt x="17678" y="17643"/>
                  <a:pt x="17678" y="17608"/>
                  <a:pt x="17643" y="17573"/>
                </a:cubicBezTo>
                <a:cubicBezTo>
                  <a:pt x="17573" y="17097"/>
                  <a:pt x="17502" y="16587"/>
                  <a:pt x="17458" y="16103"/>
                </a:cubicBezTo>
                <a:cubicBezTo>
                  <a:pt x="17423" y="15706"/>
                  <a:pt x="17353" y="15301"/>
                  <a:pt x="17317" y="14896"/>
                </a:cubicBezTo>
                <a:close/>
                <a:moveTo>
                  <a:pt x="31730" y="16067"/>
                </a:moveTo>
                <a:cubicBezTo>
                  <a:pt x="31765" y="16182"/>
                  <a:pt x="31844" y="16323"/>
                  <a:pt x="31844" y="16437"/>
                </a:cubicBezTo>
                <a:cubicBezTo>
                  <a:pt x="31545" y="16983"/>
                  <a:pt x="31254" y="17538"/>
                  <a:pt x="30964" y="18048"/>
                </a:cubicBezTo>
                <a:cubicBezTo>
                  <a:pt x="30928" y="18128"/>
                  <a:pt x="30849" y="18198"/>
                  <a:pt x="30814" y="18268"/>
                </a:cubicBezTo>
                <a:cubicBezTo>
                  <a:pt x="30779" y="18128"/>
                  <a:pt x="30708" y="18013"/>
                  <a:pt x="30594" y="17863"/>
                </a:cubicBezTo>
                <a:cubicBezTo>
                  <a:pt x="30999" y="17282"/>
                  <a:pt x="31369" y="16692"/>
                  <a:pt x="31730" y="16067"/>
                </a:cubicBezTo>
                <a:close/>
                <a:moveTo>
                  <a:pt x="6233" y="13981"/>
                </a:moveTo>
                <a:cubicBezTo>
                  <a:pt x="6418" y="14087"/>
                  <a:pt x="6603" y="14236"/>
                  <a:pt x="6788" y="14342"/>
                </a:cubicBezTo>
                <a:cubicBezTo>
                  <a:pt x="6788" y="15222"/>
                  <a:pt x="6753" y="16103"/>
                  <a:pt x="6753" y="16983"/>
                </a:cubicBezTo>
                <a:lnTo>
                  <a:pt x="6753" y="18348"/>
                </a:lnTo>
                <a:cubicBezTo>
                  <a:pt x="6568" y="18233"/>
                  <a:pt x="6348" y="18128"/>
                  <a:pt x="6163" y="18013"/>
                </a:cubicBezTo>
                <a:lnTo>
                  <a:pt x="6163" y="16323"/>
                </a:lnTo>
                <a:cubicBezTo>
                  <a:pt x="6198" y="15557"/>
                  <a:pt x="6198" y="14747"/>
                  <a:pt x="6233" y="13981"/>
                </a:cubicBezTo>
                <a:close/>
                <a:moveTo>
                  <a:pt x="31589" y="17502"/>
                </a:moveTo>
                <a:cubicBezTo>
                  <a:pt x="31509" y="17758"/>
                  <a:pt x="31404" y="18013"/>
                  <a:pt x="31325" y="18268"/>
                </a:cubicBezTo>
                <a:cubicBezTo>
                  <a:pt x="31325" y="18297"/>
                  <a:pt x="31302" y="18330"/>
                  <a:pt x="31293" y="18361"/>
                </a:cubicBezTo>
                <a:lnTo>
                  <a:pt x="31293" y="18361"/>
                </a:lnTo>
                <a:cubicBezTo>
                  <a:pt x="31330" y="18148"/>
                  <a:pt x="31406" y="17936"/>
                  <a:pt x="31474" y="17758"/>
                </a:cubicBezTo>
                <a:lnTo>
                  <a:pt x="31474" y="17723"/>
                </a:lnTo>
                <a:cubicBezTo>
                  <a:pt x="31509" y="17643"/>
                  <a:pt x="31545" y="17573"/>
                  <a:pt x="31589" y="17502"/>
                </a:cubicBezTo>
                <a:close/>
                <a:moveTo>
                  <a:pt x="22706" y="15557"/>
                </a:moveTo>
                <a:cubicBezTo>
                  <a:pt x="22741" y="15592"/>
                  <a:pt x="22820" y="15627"/>
                  <a:pt x="22855" y="15627"/>
                </a:cubicBezTo>
                <a:cubicBezTo>
                  <a:pt x="23146" y="15812"/>
                  <a:pt x="23445" y="15962"/>
                  <a:pt x="23736" y="16147"/>
                </a:cubicBezTo>
                <a:cubicBezTo>
                  <a:pt x="23551" y="16877"/>
                  <a:pt x="23401" y="17643"/>
                  <a:pt x="23295" y="18383"/>
                </a:cubicBezTo>
                <a:cubicBezTo>
                  <a:pt x="23005" y="18198"/>
                  <a:pt x="22706" y="18048"/>
                  <a:pt x="22415" y="17863"/>
                </a:cubicBezTo>
                <a:cubicBezTo>
                  <a:pt x="22485" y="17097"/>
                  <a:pt x="22600" y="16323"/>
                  <a:pt x="22706" y="15557"/>
                </a:cubicBezTo>
                <a:close/>
                <a:moveTo>
                  <a:pt x="13276" y="14896"/>
                </a:moveTo>
                <a:cubicBezTo>
                  <a:pt x="13426" y="15002"/>
                  <a:pt x="13576" y="15117"/>
                  <a:pt x="13761" y="15187"/>
                </a:cubicBezTo>
                <a:cubicBezTo>
                  <a:pt x="13796" y="16287"/>
                  <a:pt x="13831" y="17353"/>
                  <a:pt x="13831" y="18453"/>
                </a:cubicBezTo>
                <a:lnTo>
                  <a:pt x="13796" y="18418"/>
                </a:lnTo>
                <a:cubicBezTo>
                  <a:pt x="13576" y="18233"/>
                  <a:pt x="13426" y="18083"/>
                  <a:pt x="13320" y="17978"/>
                </a:cubicBezTo>
                <a:cubicBezTo>
                  <a:pt x="13320" y="16948"/>
                  <a:pt x="13276" y="15927"/>
                  <a:pt x="13276" y="14896"/>
                </a:cubicBezTo>
                <a:close/>
                <a:moveTo>
                  <a:pt x="18013" y="15372"/>
                </a:moveTo>
                <a:cubicBezTo>
                  <a:pt x="18233" y="15522"/>
                  <a:pt x="18418" y="15627"/>
                  <a:pt x="18638" y="15777"/>
                </a:cubicBezTo>
                <a:cubicBezTo>
                  <a:pt x="18673" y="16147"/>
                  <a:pt x="18709" y="16543"/>
                  <a:pt x="18744" y="16948"/>
                </a:cubicBezTo>
                <a:cubicBezTo>
                  <a:pt x="18823" y="17423"/>
                  <a:pt x="18893" y="17943"/>
                  <a:pt x="18964" y="18453"/>
                </a:cubicBezTo>
                <a:cubicBezTo>
                  <a:pt x="18964" y="18488"/>
                  <a:pt x="18964" y="18524"/>
                  <a:pt x="18999" y="18568"/>
                </a:cubicBezTo>
                <a:cubicBezTo>
                  <a:pt x="18744" y="18418"/>
                  <a:pt x="18524" y="18268"/>
                  <a:pt x="18268" y="18128"/>
                </a:cubicBezTo>
                <a:cubicBezTo>
                  <a:pt x="18233" y="17502"/>
                  <a:pt x="18163" y="16913"/>
                  <a:pt x="18119" y="16323"/>
                </a:cubicBezTo>
                <a:cubicBezTo>
                  <a:pt x="18083" y="16032"/>
                  <a:pt x="18048" y="15706"/>
                  <a:pt x="18013" y="15372"/>
                </a:cubicBezTo>
                <a:close/>
                <a:moveTo>
                  <a:pt x="28023" y="15742"/>
                </a:moveTo>
                <a:cubicBezTo>
                  <a:pt x="28428" y="15997"/>
                  <a:pt x="28833" y="16217"/>
                  <a:pt x="29203" y="16508"/>
                </a:cubicBezTo>
                <a:cubicBezTo>
                  <a:pt x="29124" y="16622"/>
                  <a:pt x="29053" y="16728"/>
                  <a:pt x="29018" y="16842"/>
                </a:cubicBezTo>
                <a:cubicBezTo>
                  <a:pt x="28648" y="17423"/>
                  <a:pt x="28322" y="18013"/>
                  <a:pt x="27988" y="18603"/>
                </a:cubicBezTo>
                <a:cubicBezTo>
                  <a:pt x="27627" y="18383"/>
                  <a:pt x="27292" y="18163"/>
                  <a:pt x="26967" y="17978"/>
                </a:cubicBezTo>
                <a:cubicBezTo>
                  <a:pt x="27292" y="17203"/>
                  <a:pt x="27662" y="16472"/>
                  <a:pt x="28023" y="15742"/>
                </a:cubicBezTo>
                <a:close/>
                <a:moveTo>
                  <a:pt x="31809" y="16692"/>
                </a:moveTo>
                <a:cubicBezTo>
                  <a:pt x="31659" y="17027"/>
                  <a:pt x="31545" y="17353"/>
                  <a:pt x="31404" y="17723"/>
                </a:cubicBezTo>
                <a:cubicBezTo>
                  <a:pt x="31254" y="18013"/>
                  <a:pt x="31104" y="18304"/>
                  <a:pt x="30964" y="18603"/>
                </a:cubicBezTo>
                <a:lnTo>
                  <a:pt x="30964" y="18568"/>
                </a:lnTo>
                <a:cubicBezTo>
                  <a:pt x="30928" y="18488"/>
                  <a:pt x="30884" y="18418"/>
                  <a:pt x="30849" y="18304"/>
                </a:cubicBezTo>
                <a:cubicBezTo>
                  <a:pt x="30884" y="18233"/>
                  <a:pt x="30964" y="18163"/>
                  <a:pt x="30999" y="18083"/>
                </a:cubicBezTo>
                <a:cubicBezTo>
                  <a:pt x="31254" y="17608"/>
                  <a:pt x="31509" y="17168"/>
                  <a:pt x="31809" y="16692"/>
                </a:cubicBezTo>
                <a:close/>
                <a:moveTo>
                  <a:pt x="32099" y="16728"/>
                </a:moveTo>
                <a:cubicBezTo>
                  <a:pt x="32170" y="16763"/>
                  <a:pt x="32205" y="16807"/>
                  <a:pt x="32284" y="16842"/>
                </a:cubicBezTo>
                <a:cubicBezTo>
                  <a:pt x="32029" y="17388"/>
                  <a:pt x="31844" y="18013"/>
                  <a:pt x="31694" y="18673"/>
                </a:cubicBezTo>
                <a:cubicBezTo>
                  <a:pt x="31624" y="18638"/>
                  <a:pt x="31545" y="18568"/>
                  <a:pt x="31545" y="18488"/>
                </a:cubicBezTo>
                <a:cubicBezTo>
                  <a:pt x="31474" y="18348"/>
                  <a:pt x="31589" y="18198"/>
                  <a:pt x="31659" y="17978"/>
                </a:cubicBezTo>
                <a:cubicBezTo>
                  <a:pt x="31809" y="17758"/>
                  <a:pt x="31985" y="17423"/>
                  <a:pt x="31985" y="16983"/>
                </a:cubicBezTo>
                <a:cubicBezTo>
                  <a:pt x="32029" y="16913"/>
                  <a:pt x="32029" y="16842"/>
                  <a:pt x="32064" y="16763"/>
                </a:cubicBezTo>
                <a:cubicBezTo>
                  <a:pt x="32099" y="16763"/>
                  <a:pt x="32099" y="16728"/>
                  <a:pt x="32099" y="16728"/>
                </a:cubicBezTo>
                <a:close/>
                <a:moveTo>
                  <a:pt x="6823" y="14386"/>
                </a:moveTo>
                <a:cubicBezTo>
                  <a:pt x="7043" y="14527"/>
                  <a:pt x="7263" y="14641"/>
                  <a:pt x="7483" y="14782"/>
                </a:cubicBezTo>
                <a:lnTo>
                  <a:pt x="7483" y="17133"/>
                </a:lnTo>
                <a:lnTo>
                  <a:pt x="7483" y="18744"/>
                </a:lnTo>
                <a:cubicBezTo>
                  <a:pt x="7263" y="18638"/>
                  <a:pt x="7043" y="18488"/>
                  <a:pt x="6823" y="18383"/>
                </a:cubicBezTo>
                <a:lnTo>
                  <a:pt x="6823" y="17027"/>
                </a:lnTo>
                <a:lnTo>
                  <a:pt x="6823" y="14386"/>
                </a:lnTo>
                <a:close/>
                <a:moveTo>
                  <a:pt x="13796" y="15222"/>
                </a:moveTo>
                <a:lnTo>
                  <a:pt x="13796" y="15222"/>
                </a:lnTo>
                <a:cubicBezTo>
                  <a:pt x="14016" y="15337"/>
                  <a:pt x="14201" y="15442"/>
                  <a:pt x="14421" y="15557"/>
                </a:cubicBezTo>
                <a:cubicBezTo>
                  <a:pt x="14456" y="15557"/>
                  <a:pt x="14491" y="15592"/>
                  <a:pt x="14562" y="15592"/>
                </a:cubicBezTo>
                <a:cubicBezTo>
                  <a:pt x="14597" y="16067"/>
                  <a:pt x="14641" y="16508"/>
                  <a:pt x="14676" y="16948"/>
                </a:cubicBezTo>
                <a:cubicBezTo>
                  <a:pt x="14712" y="17643"/>
                  <a:pt x="14712" y="18304"/>
                  <a:pt x="14676" y="18929"/>
                </a:cubicBezTo>
                <a:cubicBezTo>
                  <a:pt x="14377" y="18823"/>
                  <a:pt x="14122" y="18673"/>
                  <a:pt x="13902" y="18488"/>
                </a:cubicBezTo>
                <a:cubicBezTo>
                  <a:pt x="13866" y="17388"/>
                  <a:pt x="13866" y="16323"/>
                  <a:pt x="13796" y="15222"/>
                </a:cubicBezTo>
                <a:close/>
                <a:moveTo>
                  <a:pt x="23771" y="16182"/>
                </a:moveTo>
                <a:cubicBezTo>
                  <a:pt x="24105" y="16367"/>
                  <a:pt x="24466" y="16587"/>
                  <a:pt x="24801" y="16763"/>
                </a:cubicBezTo>
                <a:cubicBezTo>
                  <a:pt x="24581" y="17502"/>
                  <a:pt x="24396" y="18198"/>
                  <a:pt x="24246" y="18929"/>
                </a:cubicBezTo>
                <a:cubicBezTo>
                  <a:pt x="23956" y="18744"/>
                  <a:pt x="23665" y="18603"/>
                  <a:pt x="23366" y="18418"/>
                </a:cubicBezTo>
                <a:cubicBezTo>
                  <a:pt x="23480" y="17643"/>
                  <a:pt x="23621" y="16913"/>
                  <a:pt x="23771" y="16182"/>
                </a:cubicBezTo>
                <a:close/>
                <a:moveTo>
                  <a:pt x="31325" y="18013"/>
                </a:moveTo>
                <a:lnTo>
                  <a:pt x="31325" y="18013"/>
                </a:lnTo>
                <a:cubicBezTo>
                  <a:pt x="31254" y="18233"/>
                  <a:pt x="31184" y="18453"/>
                  <a:pt x="31149" y="18709"/>
                </a:cubicBezTo>
                <a:cubicBezTo>
                  <a:pt x="31104" y="18788"/>
                  <a:pt x="31069" y="18858"/>
                  <a:pt x="31034" y="18929"/>
                </a:cubicBezTo>
                <a:cubicBezTo>
                  <a:pt x="31034" y="18858"/>
                  <a:pt x="30999" y="18744"/>
                  <a:pt x="30999" y="18673"/>
                </a:cubicBezTo>
                <a:lnTo>
                  <a:pt x="31325" y="18013"/>
                </a:lnTo>
                <a:close/>
                <a:moveTo>
                  <a:pt x="32319" y="16842"/>
                </a:moveTo>
                <a:cubicBezTo>
                  <a:pt x="32540" y="16948"/>
                  <a:pt x="32760" y="17027"/>
                  <a:pt x="33015" y="17097"/>
                </a:cubicBezTo>
                <a:cubicBezTo>
                  <a:pt x="32760" y="17687"/>
                  <a:pt x="32540" y="18304"/>
                  <a:pt x="32390" y="18964"/>
                </a:cubicBezTo>
                <a:cubicBezTo>
                  <a:pt x="32099" y="18893"/>
                  <a:pt x="31879" y="18788"/>
                  <a:pt x="31765" y="18709"/>
                </a:cubicBezTo>
                <a:cubicBezTo>
                  <a:pt x="31879" y="18048"/>
                  <a:pt x="32099" y="17423"/>
                  <a:pt x="32319" y="16842"/>
                </a:cubicBezTo>
                <a:close/>
                <a:moveTo>
                  <a:pt x="18673" y="15812"/>
                </a:moveTo>
                <a:lnTo>
                  <a:pt x="18673" y="15812"/>
                </a:lnTo>
                <a:cubicBezTo>
                  <a:pt x="18999" y="15997"/>
                  <a:pt x="19298" y="16182"/>
                  <a:pt x="19624" y="16367"/>
                </a:cubicBezTo>
                <a:cubicBezTo>
                  <a:pt x="19624" y="17133"/>
                  <a:pt x="19703" y="17907"/>
                  <a:pt x="19739" y="18673"/>
                </a:cubicBezTo>
                <a:lnTo>
                  <a:pt x="19739" y="19008"/>
                </a:lnTo>
                <a:cubicBezTo>
                  <a:pt x="19518" y="18893"/>
                  <a:pt x="19298" y="18744"/>
                  <a:pt x="19043" y="18603"/>
                </a:cubicBezTo>
                <a:lnTo>
                  <a:pt x="19043" y="18453"/>
                </a:lnTo>
                <a:cubicBezTo>
                  <a:pt x="18929" y="17943"/>
                  <a:pt x="18858" y="17423"/>
                  <a:pt x="18779" y="16913"/>
                </a:cubicBezTo>
                <a:cubicBezTo>
                  <a:pt x="18744" y="16543"/>
                  <a:pt x="18709" y="16182"/>
                  <a:pt x="18673" y="15812"/>
                </a:cubicBezTo>
                <a:close/>
                <a:moveTo>
                  <a:pt x="7519" y="14826"/>
                </a:moveTo>
                <a:cubicBezTo>
                  <a:pt x="7633" y="14861"/>
                  <a:pt x="7739" y="14932"/>
                  <a:pt x="7818" y="15002"/>
                </a:cubicBezTo>
                <a:cubicBezTo>
                  <a:pt x="7924" y="15046"/>
                  <a:pt x="8038" y="15117"/>
                  <a:pt x="8144" y="15187"/>
                </a:cubicBezTo>
                <a:lnTo>
                  <a:pt x="8144" y="17247"/>
                </a:lnTo>
                <a:lnTo>
                  <a:pt x="8144" y="19078"/>
                </a:lnTo>
                <a:cubicBezTo>
                  <a:pt x="8109" y="19043"/>
                  <a:pt x="8073" y="19043"/>
                  <a:pt x="8038" y="19008"/>
                </a:cubicBezTo>
                <a:cubicBezTo>
                  <a:pt x="7853" y="18929"/>
                  <a:pt x="7704" y="18858"/>
                  <a:pt x="7519" y="18788"/>
                </a:cubicBezTo>
                <a:lnTo>
                  <a:pt x="7519" y="17133"/>
                </a:lnTo>
                <a:lnTo>
                  <a:pt x="7519" y="14826"/>
                </a:lnTo>
                <a:close/>
                <a:moveTo>
                  <a:pt x="14597" y="15627"/>
                </a:moveTo>
                <a:cubicBezTo>
                  <a:pt x="14747" y="15706"/>
                  <a:pt x="14932" y="15777"/>
                  <a:pt x="15081" y="15847"/>
                </a:cubicBezTo>
                <a:cubicBezTo>
                  <a:pt x="15152" y="16472"/>
                  <a:pt x="15222" y="17133"/>
                  <a:pt x="15257" y="17758"/>
                </a:cubicBezTo>
                <a:cubicBezTo>
                  <a:pt x="15301" y="18233"/>
                  <a:pt x="15257" y="18744"/>
                  <a:pt x="15257" y="19228"/>
                </a:cubicBezTo>
                <a:cubicBezTo>
                  <a:pt x="15081" y="19149"/>
                  <a:pt x="14896" y="19043"/>
                  <a:pt x="14747" y="18964"/>
                </a:cubicBezTo>
                <a:lnTo>
                  <a:pt x="14712" y="18964"/>
                </a:lnTo>
                <a:cubicBezTo>
                  <a:pt x="14747" y="18304"/>
                  <a:pt x="14782" y="17643"/>
                  <a:pt x="14747" y="16948"/>
                </a:cubicBezTo>
                <a:cubicBezTo>
                  <a:pt x="14712" y="16508"/>
                  <a:pt x="14641" y="16067"/>
                  <a:pt x="14597" y="15627"/>
                </a:cubicBezTo>
                <a:close/>
                <a:moveTo>
                  <a:pt x="29238" y="16543"/>
                </a:moveTo>
                <a:cubicBezTo>
                  <a:pt x="29564" y="16807"/>
                  <a:pt x="29898" y="17062"/>
                  <a:pt x="30154" y="17388"/>
                </a:cubicBezTo>
                <a:cubicBezTo>
                  <a:pt x="30083" y="17502"/>
                  <a:pt x="29969" y="17643"/>
                  <a:pt x="29898" y="17758"/>
                </a:cubicBezTo>
                <a:cubicBezTo>
                  <a:pt x="29564" y="18268"/>
                  <a:pt x="29203" y="18788"/>
                  <a:pt x="28868" y="19334"/>
                </a:cubicBezTo>
                <a:cubicBezTo>
                  <a:pt x="28613" y="19078"/>
                  <a:pt x="28322" y="18858"/>
                  <a:pt x="28023" y="18638"/>
                </a:cubicBezTo>
                <a:cubicBezTo>
                  <a:pt x="28358" y="18048"/>
                  <a:pt x="28727" y="17423"/>
                  <a:pt x="29053" y="16877"/>
                </a:cubicBezTo>
                <a:cubicBezTo>
                  <a:pt x="29124" y="16763"/>
                  <a:pt x="29203" y="16657"/>
                  <a:pt x="29238" y="16543"/>
                </a:cubicBezTo>
                <a:close/>
                <a:moveTo>
                  <a:pt x="8214" y="15222"/>
                </a:moveTo>
                <a:cubicBezTo>
                  <a:pt x="8434" y="15337"/>
                  <a:pt x="8619" y="15442"/>
                  <a:pt x="8839" y="15557"/>
                </a:cubicBezTo>
                <a:lnTo>
                  <a:pt x="8839" y="17828"/>
                </a:lnTo>
                <a:lnTo>
                  <a:pt x="8839" y="19369"/>
                </a:lnTo>
                <a:cubicBezTo>
                  <a:pt x="8619" y="19298"/>
                  <a:pt x="8399" y="19184"/>
                  <a:pt x="8214" y="19078"/>
                </a:cubicBezTo>
                <a:cubicBezTo>
                  <a:pt x="8179" y="18453"/>
                  <a:pt x="8179" y="17863"/>
                  <a:pt x="8179" y="17247"/>
                </a:cubicBezTo>
                <a:cubicBezTo>
                  <a:pt x="8214" y="16543"/>
                  <a:pt x="8214" y="15883"/>
                  <a:pt x="8214" y="15222"/>
                </a:cubicBezTo>
                <a:close/>
                <a:moveTo>
                  <a:pt x="19659" y="16402"/>
                </a:moveTo>
                <a:cubicBezTo>
                  <a:pt x="19923" y="16543"/>
                  <a:pt x="20214" y="16692"/>
                  <a:pt x="20469" y="16877"/>
                </a:cubicBezTo>
                <a:cubicBezTo>
                  <a:pt x="20469" y="17538"/>
                  <a:pt x="20505" y="18163"/>
                  <a:pt x="20540" y="18823"/>
                </a:cubicBezTo>
                <a:cubicBezTo>
                  <a:pt x="20584" y="19043"/>
                  <a:pt x="20584" y="19263"/>
                  <a:pt x="20584" y="19448"/>
                </a:cubicBezTo>
                <a:cubicBezTo>
                  <a:pt x="20320" y="19334"/>
                  <a:pt x="20064" y="19184"/>
                  <a:pt x="19809" y="19043"/>
                </a:cubicBezTo>
                <a:cubicBezTo>
                  <a:pt x="19809" y="18929"/>
                  <a:pt x="19774" y="18788"/>
                  <a:pt x="19774" y="18673"/>
                </a:cubicBezTo>
                <a:cubicBezTo>
                  <a:pt x="19739" y="17943"/>
                  <a:pt x="19703" y="17168"/>
                  <a:pt x="19659" y="16402"/>
                </a:cubicBezTo>
                <a:close/>
                <a:moveTo>
                  <a:pt x="24836" y="16807"/>
                </a:moveTo>
                <a:cubicBezTo>
                  <a:pt x="24942" y="16877"/>
                  <a:pt x="25056" y="16913"/>
                  <a:pt x="25162" y="16983"/>
                </a:cubicBezTo>
                <a:cubicBezTo>
                  <a:pt x="25347" y="17133"/>
                  <a:pt x="25567" y="17247"/>
                  <a:pt x="25787" y="17353"/>
                </a:cubicBezTo>
                <a:cubicBezTo>
                  <a:pt x="25532" y="18048"/>
                  <a:pt x="25276" y="18744"/>
                  <a:pt x="25091" y="19483"/>
                </a:cubicBezTo>
                <a:cubicBezTo>
                  <a:pt x="24836" y="19298"/>
                  <a:pt x="24581" y="19149"/>
                  <a:pt x="24325" y="18964"/>
                </a:cubicBezTo>
                <a:lnTo>
                  <a:pt x="24281" y="18964"/>
                </a:lnTo>
                <a:cubicBezTo>
                  <a:pt x="24431" y="18233"/>
                  <a:pt x="24616" y="17502"/>
                  <a:pt x="24836" y="16807"/>
                </a:cubicBezTo>
                <a:close/>
                <a:moveTo>
                  <a:pt x="15117" y="15883"/>
                </a:moveTo>
                <a:lnTo>
                  <a:pt x="15117" y="15883"/>
                </a:lnTo>
                <a:cubicBezTo>
                  <a:pt x="15222" y="15962"/>
                  <a:pt x="15337" y="16032"/>
                  <a:pt x="15407" y="16103"/>
                </a:cubicBezTo>
                <a:cubicBezTo>
                  <a:pt x="15442" y="16147"/>
                  <a:pt x="15521" y="16147"/>
                  <a:pt x="15557" y="16182"/>
                </a:cubicBezTo>
                <a:lnTo>
                  <a:pt x="15557" y="16367"/>
                </a:lnTo>
                <a:cubicBezTo>
                  <a:pt x="15662" y="17027"/>
                  <a:pt x="15742" y="17687"/>
                  <a:pt x="15777" y="18348"/>
                </a:cubicBezTo>
                <a:cubicBezTo>
                  <a:pt x="15812" y="18744"/>
                  <a:pt x="15812" y="19184"/>
                  <a:pt x="15777" y="19589"/>
                </a:cubicBezTo>
                <a:cubicBezTo>
                  <a:pt x="15698" y="19519"/>
                  <a:pt x="15627" y="19483"/>
                  <a:pt x="15557" y="19448"/>
                </a:cubicBezTo>
                <a:cubicBezTo>
                  <a:pt x="15477" y="19369"/>
                  <a:pt x="15407" y="19334"/>
                  <a:pt x="15301" y="19263"/>
                </a:cubicBezTo>
                <a:cubicBezTo>
                  <a:pt x="15337" y="18788"/>
                  <a:pt x="15337" y="18268"/>
                  <a:pt x="15301" y="17758"/>
                </a:cubicBezTo>
                <a:cubicBezTo>
                  <a:pt x="15257" y="17133"/>
                  <a:pt x="15187" y="16508"/>
                  <a:pt x="15117" y="15883"/>
                </a:cubicBezTo>
                <a:close/>
                <a:moveTo>
                  <a:pt x="8919" y="15592"/>
                </a:moveTo>
                <a:lnTo>
                  <a:pt x="9579" y="15927"/>
                </a:lnTo>
                <a:lnTo>
                  <a:pt x="9579" y="18013"/>
                </a:lnTo>
                <a:lnTo>
                  <a:pt x="9579" y="19703"/>
                </a:lnTo>
                <a:cubicBezTo>
                  <a:pt x="9359" y="19589"/>
                  <a:pt x="9139" y="19519"/>
                  <a:pt x="8919" y="19404"/>
                </a:cubicBezTo>
                <a:lnTo>
                  <a:pt x="8919" y="17828"/>
                </a:lnTo>
                <a:lnTo>
                  <a:pt x="8919" y="15592"/>
                </a:lnTo>
                <a:close/>
                <a:moveTo>
                  <a:pt x="30189" y="17423"/>
                </a:moveTo>
                <a:cubicBezTo>
                  <a:pt x="30339" y="17573"/>
                  <a:pt x="30444" y="17723"/>
                  <a:pt x="30559" y="17863"/>
                </a:cubicBezTo>
                <a:cubicBezTo>
                  <a:pt x="30523" y="17907"/>
                  <a:pt x="30488" y="17943"/>
                  <a:pt x="30444" y="18013"/>
                </a:cubicBezTo>
                <a:cubicBezTo>
                  <a:pt x="30083" y="18603"/>
                  <a:pt x="29713" y="19184"/>
                  <a:pt x="29344" y="19774"/>
                </a:cubicBezTo>
                <a:cubicBezTo>
                  <a:pt x="29203" y="19624"/>
                  <a:pt x="29053" y="19483"/>
                  <a:pt x="28904" y="19369"/>
                </a:cubicBezTo>
                <a:cubicBezTo>
                  <a:pt x="29238" y="18823"/>
                  <a:pt x="29608" y="18304"/>
                  <a:pt x="29934" y="17793"/>
                </a:cubicBezTo>
                <a:cubicBezTo>
                  <a:pt x="30048" y="17687"/>
                  <a:pt x="30118" y="17538"/>
                  <a:pt x="30189" y="17423"/>
                </a:cubicBezTo>
                <a:close/>
                <a:moveTo>
                  <a:pt x="31369" y="18488"/>
                </a:moveTo>
                <a:lnTo>
                  <a:pt x="31369" y="18488"/>
                </a:lnTo>
                <a:cubicBezTo>
                  <a:pt x="31254" y="18893"/>
                  <a:pt x="31184" y="19334"/>
                  <a:pt x="31104" y="19774"/>
                </a:cubicBezTo>
                <a:lnTo>
                  <a:pt x="31104" y="19228"/>
                </a:lnTo>
                <a:cubicBezTo>
                  <a:pt x="31104" y="19149"/>
                  <a:pt x="31149" y="19043"/>
                  <a:pt x="31184" y="18964"/>
                </a:cubicBezTo>
                <a:cubicBezTo>
                  <a:pt x="31219" y="18823"/>
                  <a:pt x="31289" y="18638"/>
                  <a:pt x="31369" y="18488"/>
                </a:cubicBezTo>
                <a:close/>
                <a:moveTo>
                  <a:pt x="660" y="15187"/>
                </a:moveTo>
                <a:cubicBezTo>
                  <a:pt x="881" y="15266"/>
                  <a:pt x="1101" y="15337"/>
                  <a:pt x="1321" y="15407"/>
                </a:cubicBezTo>
                <a:cubicBezTo>
                  <a:pt x="1321" y="16877"/>
                  <a:pt x="1321" y="18348"/>
                  <a:pt x="1356" y="19809"/>
                </a:cubicBezTo>
                <a:cubicBezTo>
                  <a:pt x="1136" y="19739"/>
                  <a:pt x="916" y="19668"/>
                  <a:pt x="696" y="19589"/>
                </a:cubicBezTo>
                <a:cubicBezTo>
                  <a:pt x="660" y="18128"/>
                  <a:pt x="660" y="16657"/>
                  <a:pt x="660" y="15187"/>
                </a:cubicBezTo>
                <a:close/>
                <a:moveTo>
                  <a:pt x="20540" y="16877"/>
                </a:moveTo>
                <a:lnTo>
                  <a:pt x="20540" y="16877"/>
                </a:lnTo>
                <a:cubicBezTo>
                  <a:pt x="20839" y="17062"/>
                  <a:pt x="21130" y="17203"/>
                  <a:pt x="21420" y="17388"/>
                </a:cubicBezTo>
                <a:cubicBezTo>
                  <a:pt x="21385" y="17943"/>
                  <a:pt x="21385" y="18488"/>
                  <a:pt x="21385" y="19043"/>
                </a:cubicBezTo>
                <a:cubicBezTo>
                  <a:pt x="21385" y="19298"/>
                  <a:pt x="21385" y="19589"/>
                  <a:pt x="21420" y="19888"/>
                </a:cubicBezTo>
                <a:cubicBezTo>
                  <a:pt x="21385" y="19888"/>
                  <a:pt x="21350" y="19844"/>
                  <a:pt x="21350" y="19844"/>
                </a:cubicBezTo>
                <a:cubicBezTo>
                  <a:pt x="21130" y="19739"/>
                  <a:pt x="20874" y="19624"/>
                  <a:pt x="20654" y="19483"/>
                </a:cubicBezTo>
                <a:cubicBezTo>
                  <a:pt x="20619" y="19263"/>
                  <a:pt x="20619" y="19043"/>
                  <a:pt x="20619" y="18823"/>
                </a:cubicBezTo>
                <a:cubicBezTo>
                  <a:pt x="20584" y="18198"/>
                  <a:pt x="20540" y="17538"/>
                  <a:pt x="20540" y="16877"/>
                </a:cubicBezTo>
                <a:close/>
                <a:moveTo>
                  <a:pt x="9614" y="15962"/>
                </a:moveTo>
                <a:cubicBezTo>
                  <a:pt x="9834" y="16067"/>
                  <a:pt x="10054" y="16147"/>
                  <a:pt x="10274" y="16252"/>
                </a:cubicBezTo>
                <a:lnTo>
                  <a:pt x="10274" y="18603"/>
                </a:lnTo>
                <a:cubicBezTo>
                  <a:pt x="10274" y="19043"/>
                  <a:pt x="10274" y="19519"/>
                  <a:pt x="10310" y="19994"/>
                </a:cubicBezTo>
                <a:cubicBezTo>
                  <a:pt x="10089" y="19888"/>
                  <a:pt x="9834" y="19809"/>
                  <a:pt x="9614" y="19703"/>
                </a:cubicBezTo>
                <a:lnTo>
                  <a:pt x="9614" y="18013"/>
                </a:lnTo>
                <a:lnTo>
                  <a:pt x="9614" y="15962"/>
                </a:lnTo>
                <a:close/>
                <a:moveTo>
                  <a:pt x="15627" y="16252"/>
                </a:moveTo>
                <a:cubicBezTo>
                  <a:pt x="15777" y="16367"/>
                  <a:pt x="15962" y="16508"/>
                  <a:pt x="16138" y="16622"/>
                </a:cubicBezTo>
                <a:cubicBezTo>
                  <a:pt x="16138" y="16657"/>
                  <a:pt x="16182" y="16657"/>
                  <a:pt x="16182" y="16657"/>
                </a:cubicBezTo>
                <a:cubicBezTo>
                  <a:pt x="16182" y="16728"/>
                  <a:pt x="16217" y="16763"/>
                  <a:pt x="16217" y="16807"/>
                </a:cubicBezTo>
                <a:cubicBezTo>
                  <a:pt x="16287" y="17353"/>
                  <a:pt x="16358" y="17907"/>
                  <a:pt x="16402" y="18488"/>
                </a:cubicBezTo>
                <a:cubicBezTo>
                  <a:pt x="16437" y="18964"/>
                  <a:pt x="16437" y="19483"/>
                  <a:pt x="16437" y="19994"/>
                </a:cubicBezTo>
                <a:cubicBezTo>
                  <a:pt x="16217" y="19888"/>
                  <a:pt x="16032" y="19739"/>
                  <a:pt x="15847" y="19624"/>
                </a:cubicBezTo>
                <a:cubicBezTo>
                  <a:pt x="15847" y="19184"/>
                  <a:pt x="15882" y="18788"/>
                  <a:pt x="15847" y="18348"/>
                </a:cubicBezTo>
                <a:cubicBezTo>
                  <a:pt x="15812" y="17687"/>
                  <a:pt x="15698" y="16983"/>
                  <a:pt x="15627" y="16323"/>
                </a:cubicBezTo>
                <a:lnTo>
                  <a:pt x="15627" y="16252"/>
                </a:lnTo>
                <a:close/>
                <a:moveTo>
                  <a:pt x="25822" y="17388"/>
                </a:moveTo>
                <a:cubicBezTo>
                  <a:pt x="25972" y="17467"/>
                  <a:pt x="26121" y="17538"/>
                  <a:pt x="26227" y="17608"/>
                </a:cubicBezTo>
                <a:cubicBezTo>
                  <a:pt x="26447" y="17758"/>
                  <a:pt x="26667" y="17863"/>
                  <a:pt x="26887" y="17978"/>
                </a:cubicBezTo>
                <a:cubicBezTo>
                  <a:pt x="26562" y="18673"/>
                  <a:pt x="26262" y="19369"/>
                  <a:pt x="26042" y="20064"/>
                </a:cubicBezTo>
                <a:cubicBezTo>
                  <a:pt x="25752" y="19888"/>
                  <a:pt x="25461" y="19703"/>
                  <a:pt x="25162" y="19483"/>
                </a:cubicBezTo>
                <a:cubicBezTo>
                  <a:pt x="25347" y="18788"/>
                  <a:pt x="25567" y="18083"/>
                  <a:pt x="25822" y="17388"/>
                </a:cubicBezTo>
                <a:close/>
                <a:moveTo>
                  <a:pt x="1356" y="15442"/>
                </a:moveTo>
                <a:cubicBezTo>
                  <a:pt x="1576" y="15522"/>
                  <a:pt x="1796" y="15627"/>
                  <a:pt x="2016" y="15742"/>
                </a:cubicBezTo>
                <a:cubicBezTo>
                  <a:pt x="2051" y="17168"/>
                  <a:pt x="2051" y="18638"/>
                  <a:pt x="2095" y="20108"/>
                </a:cubicBezTo>
                <a:cubicBezTo>
                  <a:pt x="1831" y="19994"/>
                  <a:pt x="1611" y="19924"/>
                  <a:pt x="1391" y="19844"/>
                </a:cubicBezTo>
                <a:cubicBezTo>
                  <a:pt x="1391" y="18383"/>
                  <a:pt x="1356" y="16913"/>
                  <a:pt x="1356" y="15442"/>
                </a:cubicBezTo>
                <a:close/>
                <a:moveTo>
                  <a:pt x="30594" y="17943"/>
                </a:moveTo>
                <a:cubicBezTo>
                  <a:pt x="30664" y="18048"/>
                  <a:pt x="30744" y="18198"/>
                  <a:pt x="30779" y="18304"/>
                </a:cubicBezTo>
                <a:cubicBezTo>
                  <a:pt x="30409" y="18964"/>
                  <a:pt x="30048" y="19589"/>
                  <a:pt x="29713" y="20249"/>
                </a:cubicBezTo>
                <a:cubicBezTo>
                  <a:pt x="29608" y="20108"/>
                  <a:pt x="29493" y="19959"/>
                  <a:pt x="29388" y="19844"/>
                </a:cubicBezTo>
                <a:cubicBezTo>
                  <a:pt x="29749" y="19228"/>
                  <a:pt x="30118" y="18638"/>
                  <a:pt x="30523" y="18013"/>
                </a:cubicBezTo>
                <a:cubicBezTo>
                  <a:pt x="30523" y="18013"/>
                  <a:pt x="30559" y="17978"/>
                  <a:pt x="30594" y="17943"/>
                </a:cubicBezTo>
                <a:close/>
                <a:moveTo>
                  <a:pt x="10310" y="16287"/>
                </a:moveTo>
                <a:lnTo>
                  <a:pt x="10310" y="16287"/>
                </a:lnTo>
                <a:cubicBezTo>
                  <a:pt x="10530" y="16402"/>
                  <a:pt x="10750" y="16508"/>
                  <a:pt x="10970" y="16587"/>
                </a:cubicBezTo>
                <a:cubicBezTo>
                  <a:pt x="10970" y="17467"/>
                  <a:pt x="11005" y="18304"/>
                  <a:pt x="11005" y="19149"/>
                </a:cubicBezTo>
                <a:cubicBezTo>
                  <a:pt x="11005" y="19519"/>
                  <a:pt x="11005" y="19924"/>
                  <a:pt x="11040" y="20284"/>
                </a:cubicBezTo>
                <a:cubicBezTo>
                  <a:pt x="10820" y="20214"/>
                  <a:pt x="10565" y="20108"/>
                  <a:pt x="10345" y="20029"/>
                </a:cubicBezTo>
                <a:lnTo>
                  <a:pt x="10345" y="18603"/>
                </a:lnTo>
                <a:cubicBezTo>
                  <a:pt x="10345" y="17828"/>
                  <a:pt x="10310" y="17062"/>
                  <a:pt x="10310" y="16287"/>
                </a:cubicBezTo>
                <a:close/>
                <a:moveTo>
                  <a:pt x="21464" y="17423"/>
                </a:moveTo>
                <a:cubicBezTo>
                  <a:pt x="21535" y="17467"/>
                  <a:pt x="21570" y="17467"/>
                  <a:pt x="21640" y="17502"/>
                </a:cubicBezTo>
                <a:cubicBezTo>
                  <a:pt x="21860" y="17643"/>
                  <a:pt x="22124" y="17758"/>
                  <a:pt x="22345" y="17907"/>
                </a:cubicBezTo>
                <a:cubicBezTo>
                  <a:pt x="22301" y="18488"/>
                  <a:pt x="22265" y="19043"/>
                  <a:pt x="22265" y="19589"/>
                </a:cubicBezTo>
                <a:cubicBezTo>
                  <a:pt x="22265" y="19844"/>
                  <a:pt x="22230" y="20064"/>
                  <a:pt x="22230" y="20328"/>
                </a:cubicBezTo>
                <a:cubicBezTo>
                  <a:pt x="21975" y="20179"/>
                  <a:pt x="21719" y="20029"/>
                  <a:pt x="21464" y="19924"/>
                </a:cubicBezTo>
                <a:lnTo>
                  <a:pt x="21464" y="19008"/>
                </a:lnTo>
                <a:cubicBezTo>
                  <a:pt x="21420" y="18488"/>
                  <a:pt x="21464" y="17943"/>
                  <a:pt x="21464" y="17423"/>
                </a:cubicBezTo>
                <a:close/>
                <a:moveTo>
                  <a:pt x="2095" y="15742"/>
                </a:moveTo>
                <a:cubicBezTo>
                  <a:pt x="2316" y="15847"/>
                  <a:pt x="2492" y="15962"/>
                  <a:pt x="2712" y="16067"/>
                </a:cubicBezTo>
                <a:cubicBezTo>
                  <a:pt x="2712" y="17538"/>
                  <a:pt x="2756" y="18964"/>
                  <a:pt x="2791" y="20399"/>
                </a:cubicBezTo>
                <a:cubicBezTo>
                  <a:pt x="2571" y="20284"/>
                  <a:pt x="2351" y="20214"/>
                  <a:pt x="2131" y="20108"/>
                </a:cubicBezTo>
                <a:cubicBezTo>
                  <a:pt x="2131" y="18673"/>
                  <a:pt x="2095" y="17203"/>
                  <a:pt x="2095" y="15742"/>
                </a:cubicBezTo>
                <a:close/>
                <a:moveTo>
                  <a:pt x="16252" y="16728"/>
                </a:moveTo>
                <a:cubicBezTo>
                  <a:pt x="16472" y="16877"/>
                  <a:pt x="16692" y="17062"/>
                  <a:pt x="16913" y="17203"/>
                </a:cubicBezTo>
                <a:cubicBezTo>
                  <a:pt x="17018" y="17828"/>
                  <a:pt x="17133" y="18488"/>
                  <a:pt x="17168" y="19114"/>
                </a:cubicBezTo>
                <a:cubicBezTo>
                  <a:pt x="17203" y="19554"/>
                  <a:pt x="17168" y="19994"/>
                  <a:pt x="17168" y="20434"/>
                </a:cubicBezTo>
                <a:cubicBezTo>
                  <a:pt x="16913" y="20284"/>
                  <a:pt x="16692" y="20179"/>
                  <a:pt x="16472" y="20029"/>
                </a:cubicBezTo>
                <a:cubicBezTo>
                  <a:pt x="16508" y="19519"/>
                  <a:pt x="16508" y="19008"/>
                  <a:pt x="16472" y="18453"/>
                </a:cubicBezTo>
                <a:cubicBezTo>
                  <a:pt x="16402" y="17907"/>
                  <a:pt x="16323" y="17353"/>
                  <a:pt x="16252" y="16807"/>
                </a:cubicBezTo>
                <a:lnTo>
                  <a:pt x="16252" y="16728"/>
                </a:lnTo>
                <a:close/>
                <a:moveTo>
                  <a:pt x="11005" y="16622"/>
                </a:moveTo>
                <a:lnTo>
                  <a:pt x="11005" y="16622"/>
                </a:lnTo>
                <a:cubicBezTo>
                  <a:pt x="11120" y="16692"/>
                  <a:pt x="11225" y="16728"/>
                  <a:pt x="11340" y="16763"/>
                </a:cubicBezTo>
                <a:cubicBezTo>
                  <a:pt x="11480" y="16842"/>
                  <a:pt x="11595" y="16877"/>
                  <a:pt x="11701" y="16948"/>
                </a:cubicBezTo>
                <a:cubicBezTo>
                  <a:pt x="11701" y="17687"/>
                  <a:pt x="11736" y="18418"/>
                  <a:pt x="11736" y="19184"/>
                </a:cubicBezTo>
                <a:cubicBezTo>
                  <a:pt x="11780" y="19668"/>
                  <a:pt x="11780" y="20144"/>
                  <a:pt x="11815" y="20619"/>
                </a:cubicBezTo>
                <a:cubicBezTo>
                  <a:pt x="11560" y="20505"/>
                  <a:pt x="11340" y="20434"/>
                  <a:pt x="11075" y="20328"/>
                </a:cubicBezTo>
                <a:lnTo>
                  <a:pt x="11075" y="19149"/>
                </a:lnTo>
                <a:cubicBezTo>
                  <a:pt x="11040" y="18304"/>
                  <a:pt x="11040" y="17467"/>
                  <a:pt x="11005" y="16622"/>
                </a:cubicBezTo>
                <a:close/>
                <a:moveTo>
                  <a:pt x="30814" y="18383"/>
                </a:moveTo>
                <a:cubicBezTo>
                  <a:pt x="30849" y="18453"/>
                  <a:pt x="30884" y="18524"/>
                  <a:pt x="30884" y="18603"/>
                </a:cubicBezTo>
                <a:cubicBezTo>
                  <a:pt x="30928" y="18638"/>
                  <a:pt x="30928" y="18638"/>
                  <a:pt x="30928" y="18673"/>
                </a:cubicBezTo>
                <a:cubicBezTo>
                  <a:pt x="30594" y="19334"/>
                  <a:pt x="30268" y="19994"/>
                  <a:pt x="29969" y="20654"/>
                </a:cubicBezTo>
                <a:cubicBezTo>
                  <a:pt x="29934" y="20584"/>
                  <a:pt x="29898" y="20505"/>
                  <a:pt x="29863" y="20434"/>
                </a:cubicBezTo>
                <a:cubicBezTo>
                  <a:pt x="29828" y="20399"/>
                  <a:pt x="29784" y="20364"/>
                  <a:pt x="29749" y="20284"/>
                </a:cubicBezTo>
                <a:cubicBezTo>
                  <a:pt x="30083" y="19624"/>
                  <a:pt x="30444" y="19008"/>
                  <a:pt x="30814" y="18383"/>
                </a:cubicBezTo>
                <a:close/>
                <a:moveTo>
                  <a:pt x="31914" y="17133"/>
                </a:moveTo>
                <a:lnTo>
                  <a:pt x="31914" y="17133"/>
                </a:lnTo>
                <a:cubicBezTo>
                  <a:pt x="31879" y="17467"/>
                  <a:pt x="31730" y="17723"/>
                  <a:pt x="31624" y="17978"/>
                </a:cubicBezTo>
                <a:cubicBezTo>
                  <a:pt x="31509" y="18198"/>
                  <a:pt x="31404" y="18348"/>
                  <a:pt x="31474" y="18524"/>
                </a:cubicBezTo>
                <a:cubicBezTo>
                  <a:pt x="31509" y="18603"/>
                  <a:pt x="31589" y="18673"/>
                  <a:pt x="31694" y="18744"/>
                </a:cubicBezTo>
                <a:cubicBezTo>
                  <a:pt x="31545" y="19369"/>
                  <a:pt x="31474" y="19994"/>
                  <a:pt x="31439" y="20654"/>
                </a:cubicBezTo>
                <a:cubicBezTo>
                  <a:pt x="31219" y="20505"/>
                  <a:pt x="31149" y="20364"/>
                  <a:pt x="31104" y="20179"/>
                </a:cubicBezTo>
                <a:cubicBezTo>
                  <a:pt x="31219" y="19448"/>
                  <a:pt x="31325" y="18709"/>
                  <a:pt x="31509" y="18013"/>
                </a:cubicBezTo>
                <a:cubicBezTo>
                  <a:pt x="31589" y="17907"/>
                  <a:pt x="31624" y="17758"/>
                  <a:pt x="31694" y="17608"/>
                </a:cubicBezTo>
                <a:cubicBezTo>
                  <a:pt x="31765" y="17467"/>
                  <a:pt x="31844" y="17282"/>
                  <a:pt x="31914" y="17133"/>
                </a:cubicBezTo>
                <a:close/>
                <a:moveTo>
                  <a:pt x="26923" y="18013"/>
                </a:moveTo>
                <a:cubicBezTo>
                  <a:pt x="27257" y="18233"/>
                  <a:pt x="27627" y="18418"/>
                  <a:pt x="27953" y="18673"/>
                </a:cubicBezTo>
                <a:cubicBezTo>
                  <a:pt x="27583" y="19298"/>
                  <a:pt x="27257" y="19994"/>
                  <a:pt x="26923" y="20689"/>
                </a:cubicBezTo>
                <a:cubicBezTo>
                  <a:pt x="26667" y="20469"/>
                  <a:pt x="26377" y="20284"/>
                  <a:pt x="26086" y="20108"/>
                </a:cubicBezTo>
                <a:cubicBezTo>
                  <a:pt x="26342" y="19369"/>
                  <a:pt x="26597" y="18709"/>
                  <a:pt x="26923" y="18013"/>
                </a:cubicBezTo>
                <a:close/>
                <a:moveTo>
                  <a:pt x="2791" y="16103"/>
                </a:moveTo>
                <a:lnTo>
                  <a:pt x="2791" y="16103"/>
                </a:lnTo>
                <a:cubicBezTo>
                  <a:pt x="2976" y="16217"/>
                  <a:pt x="3196" y="16323"/>
                  <a:pt x="3416" y="16472"/>
                </a:cubicBezTo>
                <a:cubicBezTo>
                  <a:pt x="3451" y="17863"/>
                  <a:pt x="3486" y="19298"/>
                  <a:pt x="3486" y="20725"/>
                </a:cubicBezTo>
                <a:cubicBezTo>
                  <a:pt x="3266" y="20619"/>
                  <a:pt x="3046" y="20549"/>
                  <a:pt x="2826" y="20434"/>
                </a:cubicBezTo>
                <a:cubicBezTo>
                  <a:pt x="2826" y="19008"/>
                  <a:pt x="2791" y="17538"/>
                  <a:pt x="2791" y="16103"/>
                </a:cubicBezTo>
                <a:close/>
                <a:moveTo>
                  <a:pt x="22415" y="17943"/>
                </a:moveTo>
                <a:cubicBezTo>
                  <a:pt x="22706" y="18128"/>
                  <a:pt x="23005" y="18268"/>
                  <a:pt x="23295" y="18453"/>
                </a:cubicBezTo>
                <a:cubicBezTo>
                  <a:pt x="23225" y="19078"/>
                  <a:pt x="23146" y="19703"/>
                  <a:pt x="23110" y="20328"/>
                </a:cubicBezTo>
                <a:cubicBezTo>
                  <a:pt x="23110" y="20469"/>
                  <a:pt x="23075" y="20619"/>
                  <a:pt x="23075" y="20769"/>
                </a:cubicBezTo>
                <a:cubicBezTo>
                  <a:pt x="22820" y="20619"/>
                  <a:pt x="22565" y="20505"/>
                  <a:pt x="22301" y="20364"/>
                </a:cubicBezTo>
                <a:lnTo>
                  <a:pt x="22301" y="19624"/>
                </a:lnTo>
                <a:cubicBezTo>
                  <a:pt x="22345" y="19043"/>
                  <a:pt x="22380" y="18488"/>
                  <a:pt x="22415" y="17943"/>
                </a:cubicBezTo>
                <a:close/>
                <a:moveTo>
                  <a:pt x="16983" y="17282"/>
                </a:moveTo>
                <a:lnTo>
                  <a:pt x="16983" y="17282"/>
                </a:lnTo>
                <a:cubicBezTo>
                  <a:pt x="17203" y="17423"/>
                  <a:pt x="17423" y="17573"/>
                  <a:pt x="17643" y="17723"/>
                </a:cubicBezTo>
                <a:cubicBezTo>
                  <a:pt x="17722" y="18198"/>
                  <a:pt x="17793" y="18709"/>
                  <a:pt x="17828" y="19184"/>
                </a:cubicBezTo>
                <a:cubicBezTo>
                  <a:pt x="17899" y="19739"/>
                  <a:pt x="17863" y="20284"/>
                  <a:pt x="17863" y="20804"/>
                </a:cubicBezTo>
                <a:lnTo>
                  <a:pt x="17203" y="20469"/>
                </a:lnTo>
                <a:cubicBezTo>
                  <a:pt x="17238" y="20029"/>
                  <a:pt x="17238" y="19554"/>
                  <a:pt x="17203" y="19114"/>
                </a:cubicBezTo>
                <a:cubicBezTo>
                  <a:pt x="17168" y="18488"/>
                  <a:pt x="17097" y="17863"/>
                  <a:pt x="16983" y="17282"/>
                </a:cubicBezTo>
                <a:close/>
                <a:moveTo>
                  <a:pt x="11780" y="16983"/>
                </a:moveTo>
                <a:lnTo>
                  <a:pt x="11780" y="16983"/>
                </a:lnTo>
                <a:cubicBezTo>
                  <a:pt x="11850" y="17027"/>
                  <a:pt x="11956" y="17062"/>
                  <a:pt x="12070" y="17133"/>
                </a:cubicBezTo>
                <a:cubicBezTo>
                  <a:pt x="12220" y="17168"/>
                  <a:pt x="12326" y="17247"/>
                  <a:pt x="12396" y="17282"/>
                </a:cubicBezTo>
                <a:cubicBezTo>
                  <a:pt x="12440" y="18083"/>
                  <a:pt x="12440" y="18893"/>
                  <a:pt x="12475" y="19703"/>
                </a:cubicBezTo>
                <a:cubicBezTo>
                  <a:pt x="12475" y="20108"/>
                  <a:pt x="12511" y="20505"/>
                  <a:pt x="12511" y="20910"/>
                </a:cubicBezTo>
                <a:cubicBezTo>
                  <a:pt x="12290" y="20839"/>
                  <a:pt x="12070" y="20725"/>
                  <a:pt x="11850" y="20654"/>
                </a:cubicBezTo>
                <a:cubicBezTo>
                  <a:pt x="11850" y="20144"/>
                  <a:pt x="11815" y="19668"/>
                  <a:pt x="11815" y="19149"/>
                </a:cubicBezTo>
                <a:cubicBezTo>
                  <a:pt x="11780" y="18453"/>
                  <a:pt x="11780" y="17723"/>
                  <a:pt x="11780" y="16983"/>
                </a:cubicBezTo>
                <a:close/>
                <a:moveTo>
                  <a:pt x="31730" y="18788"/>
                </a:moveTo>
                <a:cubicBezTo>
                  <a:pt x="31879" y="18858"/>
                  <a:pt x="32099" y="18929"/>
                  <a:pt x="32390" y="19043"/>
                </a:cubicBezTo>
                <a:cubicBezTo>
                  <a:pt x="32284" y="19483"/>
                  <a:pt x="32205" y="19924"/>
                  <a:pt x="32170" y="20434"/>
                </a:cubicBezTo>
                <a:cubicBezTo>
                  <a:pt x="32135" y="20619"/>
                  <a:pt x="32135" y="20804"/>
                  <a:pt x="32135" y="20989"/>
                </a:cubicBezTo>
                <a:cubicBezTo>
                  <a:pt x="31844" y="20874"/>
                  <a:pt x="31659" y="20769"/>
                  <a:pt x="31509" y="20689"/>
                </a:cubicBezTo>
                <a:cubicBezTo>
                  <a:pt x="31545" y="20029"/>
                  <a:pt x="31624" y="19404"/>
                  <a:pt x="31730" y="18788"/>
                </a:cubicBezTo>
                <a:close/>
                <a:moveTo>
                  <a:pt x="3486" y="16472"/>
                </a:moveTo>
                <a:lnTo>
                  <a:pt x="3486" y="16472"/>
                </a:lnTo>
                <a:cubicBezTo>
                  <a:pt x="3707" y="16622"/>
                  <a:pt x="3927" y="16728"/>
                  <a:pt x="4112" y="16877"/>
                </a:cubicBezTo>
                <a:cubicBezTo>
                  <a:pt x="4147" y="18268"/>
                  <a:pt x="4182" y="19703"/>
                  <a:pt x="4217" y="21094"/>
                </a:cubicBezTo>
                <a:lnTo>
                  <a:pt x="3557" y="20769"/>
                </a:lnTo>
                <a:cubicBezTo>
                  <a:pt x="3522" y="19334"/>
                  <a:pt x="3486" y="17907"/>
                  <a:pt x="3486" y="16472"/>
                </a:cubicBezTo>
                <a:close/>
                <a:moveTo>
                  <a:pt x="17678" y="17793"/>
                </a:moveTo>
                <a:cubicBezTo>
                  <a:pt x="17863" y="17907"/>
                  <a:pt x="18048" y="18013"/>
                  <a:pt x="18233" y="18163"/>
                </a:cubicBezTo>
                <a:cubicBezTo>
                  <a:pt x="18304" y="19114"/>
                  <a:pt x="18383" y="20108"/>
                  <a:pt x="18418" y="21094"/>
                </a:cubicBezTo>
                <a:cubicBezTo>
                  <a:pt x="18268" y="21024"/>
                  <a:pt x="18083" y="20945"/>
                  <a:pt x="17899" y="20839"/>
                </a:cubicBezTo>
                <a:cubicBezTo>
                  <a:pt x="17943" y="20284"/>
                  <a:pt x="17943" y="19739"/>
                  <a:pt x="17863" y="19149"/>
                </a:cubicBezTo>
                <a:cubicBezTo>
                  <a:pt x="17828" y="18709"/>
                  <a:pt x="17758" y="18233"/>
                  <a:pt x="17678" y="17793"/>
                </a:cubicBezTo>
                <a:close/>
                <a:moveTo>
                  <a:pt x="30964" y="18744"/>
                </a:moveTo>
                <a:cubicBezTo>
                  <a:pt x="30964" y="18858"/>
                  <a:pt x="30999" y="18929"/>
                  <a:pt x="30999" y="19008"/>
                </a:cubicBezTo>
                <a:cubicBezTo>
                  <a:pt x="30708" y="19703"/>
                  <a:pt x="30444" y="20399"/>
                  <a:pt x="30189" y="21094"/>
                </a:cubicBezTo>
                <a:cubicBezTo>
                  <a:pt x="30154" y="20989"/>
                  <a:pt x="30083" y="20839"/>
                  <a:pt x="30004" y="20725"/>
                </a:cubicBezTo>
                <a:cubicBezTo>
                  <a:pt x="30303" y="20029"/>
                  <a:pt x="30629" y="19404"/>
                  <a:pt x="30964" y="18744"/>
                </a:cubicBezTo>
                <a:close/>
                <a:moveTo>
                  <a:pt x="12475" y="17318"/>
                </a:moveTo>
                <a:lnTo>
                  <a:pt x="12475" y="17318"/>
                </a:lnTo>
                <a:cubicBezTo>
                  <a:pt x="12731" y="17467"/>
                  <a:pt x="12880" y="17538"/>
                  <a:pt x="12951" y="17643"/>
                </a:cubicBezTo>
                <a:cubicBezTo>
                  <a:pt x="12986" y="18418"/>
                  <a:pt x="12986" y="19228"/>
                  <a:pt x="13021" y="20029"/>
                </a:cubicBezTo>
                <a:cubicBezTo>
                  <a:pt x="13021" y="20399"/>
                  <a:pt x="13056" y="20769"/>
                  <a:pt x="13056" y="21165"/>
                </a:cubicBezTo>
                <a:cubicBezTo>
                  <a:pt x="12916" y="21094"/>
                  <a:pt x="12731" y="21024"/>
                  <a:pt x="12581" y="20945"/>
                </a:cubicBezTo>
                <a:cubicBezTo>
                  <a:pt x="12546" y="20549"/>
                  <a:pt x="12546" y="20108"/>
                  <a:pt x="12511" y="19703"/>
                </a:cubicBezTo>
                <a:cubicBezTo>
                  <a:pt x="12511" y="18893"/>
                  <a:pt x="12475" y="18128"/>
                  <a:pt x="12475" y="17318"/>
                </a:cubicBezTo>
                <a:close/>
                <a:moveTo>
                  <a:pt x="13021" y="17723"/>
                </a:moveTo>
                <a:cubicBezTo>
                  <a:pt x="13056" y="17758"/>
                  <a:pt x="13056" y="17793"/>
                  <a:pt x="13100" y="17828"/>
                </a:cubicBezTo>
                <a:cubicBezTo>
                  <a:pt x="13136" y="17863"/>
                  <a:pt x="13206" y="17907"/>
                  <a:pt x="13241" y="17978"/>
                </a:cubicBezTo>
                <a:lnTo>
                  <a:pt x="13241" y="19994"/>
                </a:lnTo>
                <a:lnTo>
                  <a:pt x="13241" y="21244"/>
                </a:lnTo>
                <a:cubicBezTo>
                  <a:pt x="13206" y="21209"/>
                  <a:pt x="13171" y="21209"/>
                  <a:pt x="13136" y="21165"/>
                </a:cubicBezTo>
                <a:cubicBezTo>
                  <a:pt x="13100" y="20804"/>
                  <a:pt x="13100" y="20399"/>
                  <a:pt x="13056" y="20029"/>
                </a:cubicBezTo>
                <a:cubicBezTo>
                  <a:pt x="13056" y="19263"/>
                  <a:pt x="13021" y="18488"/>
                  <a:pt x="13021" y="17723"/>
                </a:cubicBezTo>
                <a:close/>
                <a:moveTo>
                  <a:pt x="23366" y="18488"/>
                </a:moveTo>
                <a:cubicBezTo>
                  <a:pt x="23665" y="18638"/>
                  <a:pt x="23956" y="18823"/>
                  <a:pt x="24246" y="19008"/>
                </a:cubicBezTo>
                <a:cubicBezTo>
                  <a:pt x="24141" y="19483"/>
                  <a:pt x="24061" y="19959"/>
                  <a:pt x="23991" y="20434"/>
                </a:cubicBezTo>
                <a:cubicBezTo>
                  <a:pt x="23956" y="20689"/>
                  <a:pt x="23920" y="20989"/>
                  <a:pt x="23885" y="21244"/>
                </a:cubicBezTo>
                <a:cubicBezTo>
                  <a:pt x="23841" y="21209"/>
                  <a:pt x="23771" y="21165"/>
                  <a:pt x="23700" y="21130"/>
                </a:cubicBezTo>
                <a:cubicBezTo>
                  <a:pt x="23515" y="21024"/>
                  <a:pt x="23331" y="20910"/>
                  <a:pt x="23146" y="20804"/>
                </a:cubicBezTo>
                <a:lnTo>
                  <a:pt x="23146" y="20328"/>
                </a:lnTo>
                <a:cubicBezTo>
                  <a:pt x="23181" y="19703"/>
                  <a:pt x="23260" y="19078"/>
                  <a:pt x="23366" y="18488"/>
                </a:cubicBezTo>
                <a:close/>
                <a:moveTo>
                  <a:pt x="27988" y="18673"/>
                </a:moveTo>
                <a:cubicBezTo>
                  <a:pt x="28287" y="18893"/>
                  <a:pt x="28578" y="19114"/>
                  <a:pt x="28833" y="19369"/>
                </a:cubicBezTo>
                <a:cubicBezTo>
                  <a:pt x="28463" y="19994"/>
                  <a:pt x="28102" y="20619"/>
                  <a:pt x="27768" y="21315"/>
                </a:cubicBezTo>
                <a:cubicBezTo>
                  <a:pt x="27512" y="21094"/>
                  <a:pt x="27257" y="20910"/>
                  <a:pt x="27002" y="20725"/>
                </a:cubicBezTo>
                <a:cubicBezTo>
                  <a:pt x="27292" y="20029"/>
                  <a:pt x="27627" y="19334"/>
                  <a:pt x="27988" y="18673"/>
                </a:cubicBezTo>
                <a:close/>
                <a:moveTo>
                  <a:pt x="4182" y="16913"/>
                </a:moveTo>
                <a:cubicBezTo>
                  <a:pt x="4402" y="17027"/>
                  <a:pt x="4587" y="17133"/>
                  <a:pt x="4807" y="17282"/>
                </a:cubicBezTo>
                <a:cubicBezTo>
                  <a:pt x="4842" y="18672"/>
                  <a:pt x="4877" y="20063"/>
                  <a:pt x="4913" y="21462"/>
                </a:cubicBezTo>
                <a:lnTo>
                  <a:pt x="4913" y="21462"/>
                </a:lnTo>
                <a:cubicBezTo>
                  <a:pt x="4911" y="21429"/>
                  <a:pt x="4878" y="21429"/>
                  <a:pt x="4878" y="21429"/>
                </a:cubicBezTo>
                <a:cubicBezTo>
                  <a:pt x="4657" y="21315"/>
                  <a:pt x="4473" y="21209"/>
                  <a:pt x="4296" y="21130"/>
                </a:cubicBezTo>
                <a:cubicBezTo>
                  <a:pt x="4252" y="19703"/>
                  <a:pt x="4217" y="18304"/>
                  <a:pt x="4182" y="16913"/>
                </a:cubicBezTo>
                <a:close/>
                <a:moveTo>
                  <a:pt x="18304" y="18198"/>
                </a:moveTo>
                <a:lnTo>
                  <a:pt x="18304" y="18198"/>
                </a:lnTo>
                <a:cubicBezTo>
                  <a:pt x="18524" y="18348"/>
                  <a:pt x="18744" y="18488"/>
                  <a:pt x="18964" y="18638"/>
                </a:cubicBezTo>
                <a:lnTo>
                  <a:pt x="18999" y="18638"/>
                </a:lnTo>
                <a:cubicBezTo>
                  <a:pt x="19078" y="19078"/>
                  <a:pt x="19149" y="19519"/>
                  <a:pt x="19184" y="19959"/>
                </a:cubicBezTo>
                <a:cubicBezTo>
                  <a:pt x="19263" y="20469"/>
                  <a:pt x="19263" y="20989"/>
                  <a:pt x="19263" y="21499"/>
                </a:cubicBezTo>
                <a:cubicBezTo>
                  <a:pt x="18999" y="21385"/>
                  <a:pt x="18744" y="21279"/>
                  <a:pt x="18488" y="21130"/>
                </a:cubicBezTo>
                <a:cubicBezTo>
                  <a:pt x="18453" y="20144"/>
                  <a:pt x="18383" y="19149"/>
                  <a:pt x="18304" y="18198"/>
                </a:cubicBezTo>
                <a:close/>
                <a:moveTo>
                  <a:pt x="31034" y="19114"/>
                </a:moveTo>
                <a:lnTo>
                  <a:pt x="31034" y="19149"/>
                </a:lnTo>
                <a:cubicBezTo>
                  <a:pt x="31034" y="19184"/>
                  <a:pt x="30999" y="19228"/>
                  <a:pt x="30999" y="19263"/>
                </a:cubicBezTo>
                <a:cubicBezTo>
                  <a:pt x="30744" y="19994"/>
                  <a:pt x="30523" y="20769"/>
                  <a:pt x="30339" y="21499"/>
                </a:cubicBezTo>
                <a:cubicBezTo>
                  <a:pt x="30303" y="21429"/>
                  <a:pt x="30268" y="21315"/>
                  <a:pt x="30224" y="21244"/>
                </a:cubicBezTo>
                <a:lnTo>
                  <a:pt x="30224" y="21209"/>
                </a:lnTo>
                <a:cubicBezTo>
                  <a:pt x="30444" y="20505"/>
                  <a:pt x="30744" y="19809"/>
                  <a:pt x="31034" y="19114"/>
                </a:cubicBezTo>
                <a:close/>
                <a:moveTo>
                  <a:pt x="13320" y="18048"/>
                </a:moveTo>
                <a:cubicBezTo>
                  <a:pt x="13426" y="18163"/>
                  <a:pt x="13576" y="18304"/>
                  <a:pt x="13761" y="18488"/>
                </a:cubicBezTo>
                <a:cubicBezTo>
                  <a:pt x="13796" y="18488"/>
                  <a:pt x="13831" y="18524"/>
                  <a:pt x="13831" y="18524"/>
                </a:cubicBezTo>
                <a:cubicBezTo>
                  <a:pt x="13866" y="18964"/>
                  <a:pt x="13866" y="19369"/>
                  <a:pt x="13866" y="19809"/>
                </a:cubicBezTo>
                <a:lnTo>
                  <a:pt x="13866" y="20619"/>
                </a:lnTo>
                <a:cubicBezTo>
                  <a:pt x="13866" y="20910"/>
                  <a:pt x="13902" y="21244"/>
                  <a:pt x="13902" y="21535"/>
                </a:cubicBezTo>
                <a:cubicBezTo>
                  <a:pt x="13717" y="21429"/>
                  <a:pt x="13497" y="21350"/>
                  <a:pt x="13320" y="21279"/>
                </a:cubicBezTo>
                <a:lnTo>
                  <a:pt x="13320" y="19994"/>
                </a:lnTo>
                <a:lnTo>
                  <a:pt x="13320" y="18048"/>
                </a:lnTo>
                <a:close/>
                <a:moveTo>
                  <a:pt x="4878" y="17318"/>
                </a:moveTo>
                <a:lnTo>
                  <a:pt x="4878" y="17318"/>
                </a:lnTo>
                <a:cubicBezTo>
                  <a:pt x="5062" y="17423"/>
                  <a:pt x="5247" y="17538"/>
                  <a:pt x="5432" y="17643"/>
                </a:cubicBezTo>
                <a:cubicBezTo>
                  <a:pt x="5432" y="19008"/>
                  <a:pt x="5467" y="20364"/>
                  <a:pt x="5467" y="21720"/>
                </a:cubicBezTo>
                <a:cubicBezTo>
                  <a:pt x="5318" y="21649"/>
                  <a:pt x="5133" y="21570"/>
                  <a:pt x="4992" y="21464"/>
                </a:cubicBezTo>
                <a:cubicBezTo>
                  <a:pt x="4913" y="20108"/>
                  <a:pt x="4878" y="18709"/>
                  <a:pt x="4878" y="17318"/>
                </a:cubicBezTo>
                <a:close/>
                <a:moveTo>
                  <a:pt x="24281" y="19043"/>
                </a:moveTo>
                <a:cubicBezTo>
                  <a:pt x="24546" y="19184"/>
                  <a:pt x="24836" y="19369"/>
                  <a:pt x="25091" y="19519"/>
                </a:cubicBezTo>
                <a:cubicBezTo>
                  <a:pt x="24907" y="20214"/>
                  <a:pt x="24766" y="20910"/>
                  <a:pt x="24651" y="21649"/>
                </a:cubicBezTo>
                <a:lnTo>
                  <a:pt x="24651" y="21755"/>
                </a:lnTo>
                <a:cubicBezTo>
                  <a:pt x="24431" y="21570"/>
                  <a:pt x="24176" y="21429"/>
                  <a:pt x="23956" y="21279"/>
                </a:cubicBezTo>
                <a:cubicBezTo>
                  <a:pt x="23991" y="21024"/>
                  <a:pt x="24026" y="20725"/>
                  <a:pt x="24061" y="20434"/>
                </a:cubicBezTo>
                <a:cubicBezTo>
                  <a:pt x="24105" y="19959"/>
                  <a:pt x="24176" y="19483"/>
                  <a:pt x="24281" y="19043"/>
                </a:cubicBezTo>
                <a:close/>
                <a:moveTo>
                  <a:pt x="28868" y="19404"/>
                </a:moveTo>
                <a:cubicBezTo>
                  <a:pt x="29053" y="19554"/>
                  <a:pt x="29203" y="19703"/>
                  <a:pt x="29308" y="19844"/>
                </a:cubicBezTo>
                <a:cubicBezTo>
                  <a:pt x="28948" y="20469"/>
                  <a:pt x="28613" y="21094"/>
                  <a:pt x="28322" y="21790"/>
                </a:cubicBezTo>
                <a:cubicBezTo>
                  <a:pt x="28173" y="21649"/>
                  <a:pt x="27988" y="21499"/>
                  <a:pt x="27803" y="21350"/>
                </a:cubicBezTo>
                <a:cubicBezTo>
                  <a:pt x="28138" y="20654"/>
                  <a:pt x="28507" y="20029"/>
                  <a:pt x="28868" y="19404"/>
                </a:cubicBezTo>
                <a:close/>
                <a:moveTo>
                  <a:pt x="30884" y="19809"/>
                </a:moveTo>
                <a:cubicBezTo>
                  <a:pt x="30744" y="20469"/>
                  <a:pt x="30594" y="21130"/>
                  <a:pt x="30488" y="21790"/>
                </a:cubicBezTo>
                <a:cubicBezTo>
                  <a:pt x="30444" y="21755"/>
                  <a:pt x="30409" y="21684"/>
                  <a:pt x="30374" y="21605"/>
                </a:cubicBezTo>
                <a:cubicBezTo>
                  <a:pt x="30523" y="20989"/>
                  <a:pt x="30708" y="20399"/>
                  <a:pt x="30884" y="19809"/>
                </a:cubicBezTo>
                <a:close/>
                <a:moveTo>
                  <a:pt x="19078" y="18673"/>
                </a:moveTo>
                <a:cubicBezTo>
                  <a:pt x="19298" y="18823"/>
                  <a:pt x="19518" y="18929"/>
                  <a:pt x="19739" y="19078"/>
                </a:cubicBezTo>
                <a:cubicBezTo>
                  <a:pt x="19809" y="19994"/>
                  <a:pt x="19844" y="20910"/>
                  <a:pt x="19879" y="21825"/>
                </a:cubicBezTo>
                <a:cubicBezTo>
                  <a:pt x="19703" y="21720"/>
                  <a:pt x="19483" y="21649"/>
                  <a:pt x="19298" y="21535"/>
                </a:cubicBezTo>
                <a:cubicBezTo>
                  <a:pt x="19334" y="21024"/>
                  <a:pt x="19298" y="20505"/>
                  <a:pt x="19263" y="19959"/>
                </a:cubicBezTo>
                <a:cubicBezTo>
                  <a:pt x="19184" y="19519"/>
                  <a:pt x="19149" y="19114"/>
                  <a:pt x="19078" y="18673"/>
                </a:cubicBezTo>
                <a:close/>
                <a:moveTo>
                  <a:pt x="13902" y="18568"/>
                </a:moveTo>
                <a:cubicBezTo>
                  <a:pt x="14122" y="18744"/>
                  <a:pt x="14377" y="18858"/>
                  <a:pt x="14676" y="19008"/>
                </a:cubicBezTo>
                <a:lnTo>
                  <a:pt x="14676" y="19228"/>
                </a:lnTo>
                <a:cubicBezTo>
                  <a:pt x="14641" y="19809"/>
                  <a:pt x="14597" y="20434"/>
                  <a:pt x="14597" y="21059"/>
                </a:cubicBezTo>
                <a:cubicBezTo>
                  <a:pt x="14641" y="21350"/>
                  <a:pt x="14641" y="21605"/>
                  <a:pt x="14641" y="21904"/>
                </a:cubicBezTo>
                <a:cubicBezTo>
                  <a:pt x="14421" y="21790"/>
                  <a:pt x="14201" y="21684"/>
                  <a:pt x="13937" y="21570"/>
                </a:cubicBezTo>
                <a:lnTo>
                  <a:pt x="13937" y="20619"/>
                </a:lnTo>
                <a:lnTo>
                  <a:pt x="13902" y="19809"/>
                </a:lnTo>
                <a:lnTo>
                  <a:pt x="13902" y="18568"/>
                </a:lnTo>
                <a:close/>
                <a:moveTo>
                  <a:pt x="5503" y="17687"/>
                </a:moveTo>
                <a:lnTo>
                  <a:pt x="5503" y="17687"/>
                </a:lnTo>
                <a:cubicBezTo>
                  <a:pt x="5687" y="17828"/>
                  <a:pt x="5908" y="17943"/>
                  <a:pt x="6092" y="18048"/>
                </a:cubicBezTo>
                <a:cubicBezTo>
                  <a:pt x="6092" y="19369"/>
                  <a:pt x="6092" y="20725"/>
                  <a:pt x="6128" y="22045"/>
                </a:cubicBezTo>
                <a:cubicBezTo>
                  <a:pt x="5943" y="21975"/>
                  <a:pt x="5723" y="21869"/>
                  <a:pt x="5538" y="21755"/>
                </a:cubicBezTo>
                <a:cubicBezTo>
                  <a:pt x="5503" y="20399"/>
                  <a:pt x="5503" y="19043"/>
                  <a:pt x="5503" y="17687"/>
                </a:cubicBezTo>
                <a:close/>
                <a:moveTo>
                  <a:pt x="30779" y="20469"/>
                </a:moveTo>
                <a:cubicBezTo>
                  <a:pt x="30708" y="20989"/>
                  <a:pt x="30664" y="21535"/>
                  <a:pt x="30629" y="22045"/>
                </a:cubicBezTo>
                <a:cubicBezTo>
                  <a:pt x="30629" y="22010"/>
                  <a:pt x="30594" y="21975"/>
                  <a:pt x="30594" y="21975"/>
                </a:cubicBezTo>
                <a:cubicBezTo>
                  <a:pt x="30559" y="21940"/>
                  <a:pt x="30559" y="21904"/>
                  <a:pt x="30523" y="21904"/>
                </a:cubicBezTo>
                <a:cubicBezTo>
                  <a:pt x="30594" y="21429"/>
                  <a:pt x="30708" y="20945"/>
                  <a:pt x="30779" y="20469"/>
                </a:cubicBezTo>
                <a:close/>
                <a:moveTo>
                  <a:pt x="14712" y="19043"/>
                </a:moveTo>
                <a:cubicBezTo>
                  <a:pt x="14896" y="19114"/>
                  <a:pt x="15081" y="19228"/>
                  <a:pt x="15257" y="19298"/>
                </a:cubicBezTo>
                <a:cubicBezTo>
                  <a:pt x="15222" y="19448"/>
                  <a:pt x="15222" y="19554"/>
                  <a:pt x="15222" y="19703"/>
                </a:cubicBezTo>
                <a:cubicBezTo>
                  <a:pt x="15187" y="20249"/>
                  <a:pt x="15152" y="20804"/>
                  <a:pt x="15187" y="21315"/>
                </a:cubicBezTo>
                <a:lnTo>
                  <a:pt x="15187" y="22160"/>
                </a:lnTo>
                <a:cubicBezTo>
                  <a:pt x="15037" y="22089"/>
                  <a:pt x="14861" y="22010"/>
                  <a:pt x="14712" y="21904"/>
                </a:cubicBezTo>
                <a:cubicBezTo>
                  <a:pt x="14676" y="21649"/>
                  <a:pt x="14676" y="21350"/>
                  <a:pt x="14676" y="21059"/>
                </a:cubicBezTo>
                <a:cubicBezTo>
                  <a:pt x="14641" y="20434"/>
                  <a:pt x="14676" y="19809"/>
                  <a:pt x="14712" y="19228"/>
                </a:cubicBezTo>
                <a:lnTo>
                  <a:pt x="14712" y="19043"/>
                </a:lnTo>
                <a:close/>
                <a:moveTo>
                  <a:pt x="19809" y="19114"/>
                </a:moveTo>
                <a:lnTo>
                  <a:pt x="19809" y="19114"/>
                </a:lnTo>
                <a:cubicBezTo>
                  <a:pt x="20064" y="19263"/>
                  <a:pt x="20320" y="19404"/>
                  <a:pt x="20584" y="19519"/>
                </a:cubicBezTo>
                <a:cubicBezTo>
                  <a:pt x="20654" y="20434"/>
                  <a:pt x="20689" y="21315"/>
                  <a:pt x="20725" y="22230"/>
                </a:cubicBezTo>
                <a:cubicBezTo>
                  <a:pt x="20540" y="22124"/>
                  <a:pt x="20399" y="22045"/>
                  <a:pt x="20249" y="21975"/>
                </a:cubicBezTo>
                <a:cubicBezTo>
                  <a:pt x="20144" y="21940"/>
                  <a:pt x="20029" y="21904"/>
                  <a:pt x="19923" y="21825"/>
                </a:cubicBezTo>
                <a:cubicBezTo>
                  <a:pt x="19923" y="20910"/>
                  <a:pt x="19844" y="19994"/>
                  <a:pt x="19809" y="19114"/>
                </a:cubicBezTo>
                <a:close/>
                <a:moveTo>
                  <a:pt x="29344" y="19888"/>
                </a:moveTo>
                <a:cubicBezTo>
                  <a:pt x="29493" y="20029"/>
                  <a:pt x="29608" y="20144"/>
                  <a:pt x="29678" y="20284"/>
                </a:cubicBezTo>
                <a:cubicBezTo>
                  <a:pt x="29388" y="20910"/>
                  <a:pt x="29088" y="21570"/>
                  <a:pt x="28833" y="22230"/>
                </a:cubicBezTo>
                <a:cubicBezTo>
                  <a:pt x="28683" y="22089"/>
                  <a:pt x="28543" y="21940"/>
                  <a:pt x="28393" y="21825"/>
                </a:cubicBezTo>
                <a:cubicBezTo>
                  <a:pt x="28648" y="21165"/>
                  <a:pt x="29018" y="20505"/>
                  <a:pt x="29344" y="19888"/>
                </a:cubicBezTo>
                <a:close/>
                <a:moveTo>
                  <a:pt x="25127" y="19554"/>
                </a:moveTo>
                <a:cubicBezTo>
                  <a:pt x="25426" y="19739"/>
                  <a:pt x="25716" y="19924"/>
                  <a:pt x="26007" y="20108"/>
                </a:cubicBezTo>
                <a:cubicBezTo>
                  <a:pt x="25822" y="20689"/>
                  <a:pt x="25646" y="21279"/>
                  <a:pt x="25532" y="21904"/>
                </a:cubicBezTo>
                <a:cubicBezTo>
                  <a:pt x="25496" y="22010"/>
                  <a:pt x="25496" y="22160"/>
                  <a:pt x="25461" y="22265"/>
                </a:cubicBezTo>
                <a:cubicBezTo>
                  <a:pt x="25206" y="22124"/>
                  <a:pt x="24942" y="21940"/>
                  <a:pt x="24686" y="21755"/>
                </a:cubicBezTo>
                <a:cubicBezTo>
                  <a:pt x="24722" y="21720"/>
                  <a:pt x="24722" y="21684"/>
                  <a:pt x="24722" y="21649"/>
                </a:cubicBezTo>
                <a:cubicBezTo>
                  <a:pt x="24801" y="20945"/>
                  <a:pt x="24942" y="20249"/>
                  <a:pt x="25127" y="19554"/>
                </a:cubicBezTo>
                <a:close/>
                <a:moveTo>
                  <a:pt x="6163" y="18083"/>
                </a:moveTo>
                <a:cubicBezTo>
                  <a:pt x="6348" y="18198"/>
                  <a:pt x="6568" y="18304"/>
                  <a:pt x="6753" y="18418"/>
                </a:cubicBezTo>
                <a:cubicBezTo>
                  <a:pt x="6753" y="19739"/>
                  <a:pt x="6788" y="21059"/>
                  <a:pt x="6823" y="22380"/>
                </a:cubicBezTo>
                <a:cubicBezTo>
                  <a:pt x="6603" y="22265"/>
                  <a:pt x="6383" y="22195"/>
                  <a:pt x="6198" y="22089"/>
                </a:cubicBezTo>
                <a:cubicBezTo>
                  <a:pt x="6163" y="20769"/>
                  <a:pt x="6163" y="19404"/>
                  <a:pt x="6163" y="18083"/>
                </a:cubicBezTo>
                <a:close/>
                <a:moveTo>
                  <a:pt x="31069" y="19404"/>
                </a:moveTo>
                <a:cubicBezTo>
                  <a:pt x="31069" y="19554"/>
                  <a:pt x="31069" y="19703"/>
                  <a:pt x="31034" y="19809"/>
                </a:cubicBezTo>
                <a:cubicBezTo>
                  <a:pt x="31034" y="19959"/>
                  <a:pt x="31034" y="20064"/>
                  <a:pt x="31069" y="20179"/>
                </a:cubicBezTo>
                <a:cubicBezTo>
                  <a:pt x="30964" y="20910"/>
                  <a:pt x="30964" y="21649"/>
                  <a:pt x="30964" y="22380"/>
                </a:cubicBezTo>
                <a:cubicBezTo>
                  <a:pt x="30849" y="22309"/>
                  <a:pt x="30779" y="22230"/>
                  <a:pt x="30708" y="22124"/>
                </a:cubicBezTo>
                <a:cubicBezTo>
                  <a:pt x="30744" y="21279"/>
                  <a:pt x="30849" y="20434"/>
                  <a:pt x="30999" y="19624"/>
                </a:cubicBezTo>
                <a:cubicBezTo>
                  <a:pt x="30999" y="19554"/>
                  <a:pt x="31034" y="19483"/>
                  <a:pt x="31069" y="19404"/>
                </a:cubicBezTo>
                <a:close/>
                <a:moveTo>
                  <a:pt x="15301" y="19334"/>
                </a:moveTo>
                <a:cubicBezTo>
                  <a:pt x="15372" y="19369"/>
                  <a:pt x="15442" y="19448"/>
                  <a:pt x="15521" y="19483"/>
                </a:cubicBezTo>
                <a:cubicBezTo>
                  <a:pt x="15627" y="19554"/>
                  <a:pt x="15698" y="19589"/>
                  <a:pt x="15777" y="19624"/>
                </a:cubicBezTo>
                <a:cubicBezTo>
                  <a:pt x="15777" y="19844"/>
                  <a:pt x="15742" y="20029"/>
                  <a:pt x="15742" y="20249"/>
                </a:cubicBezTo>
                <a:cubicBezTo>
                  <a:pt x="15698" y="20804"/>
                  <a:pt x="15662" y="21350"/>
                  <a:pt x="15662" y="21940"/>
                </a:cubicBezTo>
                <a:lnTo>
                  <a:pt x="15662" y="22415"/>
                </a:lnTo>
                <a:cubicBezTo>
                  <a:pt x="15557" y="22345"/>
                  <a:pt x="15407" y="22265"/>
                  <a:pt x="15257" y="22195"/>
                </a:cubicBezTo>
                <a:cubicBezTo>
                  <a:pt x="15257" y="21904"/>
                  <a:pt x="15222" y="21605"/>
                  <a:pt x="15222" y="21315"/>
                </a:cubicBezTo>
                <a:cubicBezTo>
                  <a:pt x="15222" y="20804"/>
                  <a:pt x="15257" y="20249"/>
                  <a:pt x="15257" y="19703"/>
                </a:cubicBezTo>
                <a:cubicBezTo>
                  <a:pt x="15301" y="19589"/>
                  <a:pt x="15301" y="19448"/>
                  <a:pt x="15301" y="19334"/>
                </a:cubicBezTo>
                <a:close/>
                <a:moveTo>
                  <a:pt x="20654" y="19554"/>
                </a:moveTo>
                <a:cubicBezTo>
                  <a:pt x="20874" y="19668"/>
                  <a:pt x="21094" y="19774"/>
                  <a:pt x="21314" y="19924"/>
                </a:cubicBezTo>
                <a:cubicBezTo>
                  <a:pt x="21350" y="19924"/>
                  <a:pt x="21385" y="19924"/>
                  <a:pt x="21420" y="19959"/>
                </a:cubicBezTo>
                <a:lnTo>
                  <a:pt x="21420" y="21165"/>
                </a:lnTo>
                <a:lnTo>
                  <a:pt x="21420" y="22565"/>
                </a:lnTo>
                <a:lnTo>
                  <a:pt x="20760" y="22230"/>
                </a:lnTo>
                <a:cubicBezTo>
                  <a:pt x="20725" y="21350"/>
                  <a:pt x="20689" y="20469"/>
                  <a:pt x="20654" y="19554"/>
                </a:cubicBezTo>
                <a:close/>
                <a:moveTo>
                  <a:pt x="29713" y="20364"/>
                </a:moveTo>
                <a:cubicBezTo>
                  <a:pt x="29749" y="20399"/>
                  <a:pt x="29784" y="20434"/>
                  <a:pt x="29828" y="20469"/>
                </a:cubicBezTo>
                <a:cubicBezTo>
                  <a:pt x="29863" y="20549"/>
                  <a:pt x="29898" y="20619"/>
                  <a:pt x="29969" y="20725"/>
                </a:cubicBezTo>
                <a:cubicBezTo>
                  <a:pt x="29678" y="21350"/>
                  <a:pt x="29458" y="21975"/>
                  <a:pt x="29273" y="22635"/>
                </a:cubicBezTo>
                <a:cubicBezTo>
                  <a:pt x="29124" y="22529"/>
                  <a:pt x="29018" y="22415"/>
                  <a:pt x="28868" y="22309"/>
                </a:cubicBezTo>
                <a:lnTo>
                  <a:pt x="28868" y="22265"/>
                </a:lnTo>
                <a:cubicBezTo>
                  <a:pt x="29124" y="21605"/>
                  <a:pt x="29423" y="20989"/>
                  <a:pt x="29713" y="20364"/>
                </a:cubicBezTo>
                <a:close/>
                <a:moveTo>
                  <a:pt x="6823" y="18453"/>
                </a:moveTo>
                <a:lnTo>
                  <a:pt x="6823" y="18453"/>
                </a:lnTo>
                <a:cubicBezTo>
                  <a:pt x="7043" y="18568"/>
                  <a:pt x="7263" y="18673"/>
                  <a:pt x="7483" y="18823"/>
                </a:cubicBezTo>
                <a:cubicBezTo>
                  <a:pt x="7483" y="20108"/>
                  <a:pt x="7519" y="21429"/>
                  <a:pt x="7554" y="22706"/>
                </a:cubicBezTo>
                <a:cubicBezTo>
                  <a:pt x="7334" y="22600"/>
                  <a:pt x="7114" y="22529"/>
                  <a:pt x="6858" y="22415"/>
                </a:cubicBezTo>
                <a:cubicBezTo>
                  <a:pt x="6823" y="21094"/>
                  <a:pt x="6823" y="19774"/>
                  <a:pt x="6823" y="18453"/>
                </a:cubicBezTo>
                <a:close/>
                <a:moveTo>
                  <a:pt x="31104" y="20328"/>
                </a:moveTo>
                <a:cubicBezTo>
                  <a:pt x="31149" y="20469"/>
                  <a:pt x="31254" y="20584"/>
                  <a:pt x="31439" y="20689"/>
                </a:cubicBezTo>
                <a:cubicBezTo>
                  <a:pt x="31404" y="21350"/>
                  <a:pt x="31404" y="22045"/>
                  <a:pt x="31474" y="22706"/>
                </a:cubicBezTo>
                <a:cubicBezTo>
                  <a:pt x="31289" y="22635"/>
                  <a:pt x="31149" y="22529"/>
                  <a:pt x="31034" y="22450"/>
                </a:cubicBezTo>
                <a:cubicBezTo>
                  <a:pt x="30999" y="21755"/>
                  <a:pt x="31034" y="21024"/>
                  <a:pt x="31104" y="20328"/>
                </a:cubicBezTo>
                <a:close/>
                <a:moveTo>
                  <a:pt x="15812" y="19668"/>
                </a:moveTo>
                <a:cubicBezTo>
                  <a:pt x="16032" y="19809"/>
                  <a:pt x="16217" y="19924"/>
                  <a:pt x="16402" y="20064"/>
                </a:cubicBezTo>
                <a:lnTo>
                  <a:pt x="16402" y="20505"/>
                </a:lnTo>
                <a:cubicBezTo>
                  <a:pt x="16358" y="21024"/>
                  <a:pt x="16323" y="21535"/>
                  <a:pt x="16358" y="22045"/>
                </a:cubicBezTo>
                <a:lnTo>
                  <a:pt x="16358" y="22820"/>
                </a:lnTo>
                <a:cubicBezTo>
                  <a:pt x="16182" y="22706"/>
                  <a:pt x="15962" y="22600"/>
                  <a:pt x="15742" y="22450"/>
                </a:cubicBezTo>
                <a:lnTo>
                  <a:pt x="15742" y="21940"/>
                </a:lnTo>
                <a:cubicBezTo>
                  <a:pt x="15698" y="21350"/>
                  <a:pt x="15742" y="20804"/>
                  <a:pt x="15777" y="20249"/>
                </a:cubicBezTo>
                <a:cubicBezTo>
                  <a:pt x="15812" y="20064"/>
                  <a:pt x="15812" y="19888"/>
                  <a:pt x="15812" y="19668"/>
                </a:cubicBezTo>
                <a:close/>
                <a:moveTo>
                  <a:pt x="26086" y="20144"/>
                </a:moveTo>
                <a:cubicBezTo>
                  <a:pt x="26342" y="20364"/>
                  <a:pt x="26632" y="20549"/>
                  <a:pt x="26923" y="20725"/>
                </a:cubicBezTo>
                <a:cubicBezTo>
                  <a:pt x="26747" y="21209"/>
                  <a:pt x="26562" y="21720"/>
                  <a:pt x="26412" y="22195"/>
                </a:cubicBezTo>
                <a:cubicBezTo>
                  <a:pt x="26342" y="22415"/>
                  <a:pt x="26306" y="22600"/>
                  <a:pt x="26227" y="22820"/>
                </a:cubicBezTo>
                <a:cubicBezTo>
                  <a:pt x="26007" y="22635"/>
                  <a:pt x="25752" y="22485"/>
                  <a:pt x="25496" y="22309"/>
                </a:cubicBezTo>
                <a:cubicBezTo>
                  <a:pt x="25532" y="22160"/>
                  <a:pt x="25567" y="22045"/>
                  <a:pt x="25567" y="21904"/>
                </a:cubicBezTo>
                <a:cubicBezTo>
                  <a:pt x="25716" y="21315"/>
                  <a:pt x="25866" y="20725"/>
                  <a:pt x="26086" y="20144"/>
                </a:cubicBezTo>
                <a:close/>
                <a:moveTo>
                  <a:pt x="21464" y="19994"/>
                </a:moveTo>
                <a:cubicBezTo>
                  <a:pt x="21719" y="20108"/>
                  <a:pt x="21975" y="20249"/>
                  <a:pt x="22230" y="20399"/>
                </a:cubicBezTo>
                <a:cubicBezTo>
                  <a:pt x="22230" y="21209"/>
                  <a:pt x="22195" y="22089"/>
                  <a:pt x="22195" y="22926"/>
                </a:cubicBezTo>
                <a:cubicBezTo>
                  <a:pt x="21975" y="22820"/>
                  <a:pt x="21719" y="22706"/>
                  <a:pt x="21499" y="22600"/>
                </a:cubicBezTo>
                <a:lnTo>
                  <a:pt x="21499" y="21165"/>
                </a:lnTo>
                <a:cubicBezTo>
                  <a:pt x="21464" y="20769"/>
                  <a:pt x="21464" y="20364"/>
                  <a:pt x="21464" y="19994"/>
                </a:cubicBezTo>
                <a:close/>
                <a:moveTo>
                  <a:pt x="7519" y="18823"/>
                </a:moveTo>
                <a:lnTo>
                  <a:pt x="7519" y="18823"/>
                </a:lnTo>
                <a:cubicBezTo>
                  <a:pt x="7704" y="18893"/>
                  <a:pt x="7853" y="19008"/>
                  <a:pt x="7994" y="19078"/>
                </a:cubicBezTo>
                <a:cubicBezTo>
                  <a:pt x="8038" y="19078"/>
                  <a:pt x="8109" y="19114"/>
                  <a:pt x="8144" y="19114"/>
                </a:cubicBezTo>
                <a:cubicBezTo>
                  <a:pt x="8144" y="20399"/>
                  <a:pt x="8179" y="21684"/>
                  <a:pt x="8258" y="22970"/>
                </a:cubicBezTo>
                <a:cubicBezTo>
                  <a:pt x="8038" y="22890"/>
                  <a:pt x="7818" y="22820"/>
                  <a:pt x="7633" y="22750"/>
                </a:cubicBezTo>
                <a:cubicBezTo>
                  <a:pt x="7598" y="21429"/>
                  <a:pt x="7554" y="20144"/>
                  <a:pt x="7519" y="18823"/>
                </a:cubicBezTo>
                <a:close/>
                <a:moveTo>
                  <a:pt x="31509" y="20725"/>
                </a:moveTo>
                <a:cubicBezTo>
                  <a:pt x="31659" y="20839"/>
                  <a:pt x="31844" y="20945"/>
                  <a:pt x="32135" y="21024"/>
                </a:cubicBezTo>
                <a:cubicBezTo>
                  <a:pt x="32099" y="21684"/>
                  <a:pt x="32099" y="22345"/>
                  <a:pt x="32170" y="23005"/>
                </a:cubicBezTo>
                <a:cubicBezTo>
                  <a:pt x="32064" y="22970"/>
                  <a:pt x="31914" y="22890"/>
                  <a:pt x="31809" y="22855"/>
                </a:cubicBezTo>
                <a:cubicBezTo>
                  <a:pt x="31730" y="22820"/>
                  <a:pt x="31624" y="22785"/>
                  <a:pt x="31509" y="22706"/>
                </a:cubicBezTo>
                <a:cubicBezTo>
                  <a:pt x="31474" y="22089"/>
                  <a:pt x="31474" y="21385"/>
                  <a:pt x="31509" y="20725"/>
                </a:cubicBezTo>
                <a:close/>
                <a:moveTo>
                  <a:pt x="29969" y="20804"/>
                </a:moveTo>
                <a:cubicBezTo>
                  <a:pt x="30048" y="20910"/>
                  <a:pt x="30118" y="21059"/>
                  <a:pt x="30154" y="21209"/>
                </a:cubicBezTo>
                <a:cubicBezTo>
                  <a:pt x="29969" y="21790"/>
                  <a:pt x="29784" y="22415"/>
                  <a:pt x="29678" y="23040"/>
                </a:cubicBezTo>
                <a:cubicBezTo>
                  <a:pt x="29564" y="22926"/>
                  <a:pt x="29423" y="22820"/>
                  <a:pt x="29308" y="22706"/>
                </a:cubicBezTo>
                <a:lnTo>
                  <a:pt x="29308" y="22670"/>
                </a:lnTo>
                <a:cubicBezTo>
                  <a:pt x="29493" y="22045"/>
                  <a:pt x="29713" y="21385"/>
                  <a:pt x="29969" y="20804"/>
                </a:cubicBezTo>
                <a:close/>
                <a:moveTo>
                  <a:pt x="16472" y="20108"/>
                </a:moveTo>
                <a:cubicBezTo>
                  <a:pt x="16692" y="20214"/>
                  <a:pt x="16913" y="20364"/>
                  <a:pt x="17168" y="20505"/>
                </a:cubicBezTo>
                <a:cubicBezTo>
                  <a:pt x="17133" y="20619"/>
                  <a:pt x="17133" y="20725"/>
                  <a:pt x="17133" y="20839"/>
                </a:cubicBezTo>
                <a:cubicBezTo>
                  <a:pt x="17097" y="21279"/>
                  <a:pt x="17062" y="21720"/>
                  <a:pt x="17097" y="22160"/>
                </a:cubicBezTo>
                <a:lnTo>
                  <a:pt x="17097" y="23190"/>
                </a:lnTo>
                <a:cubicBezTo>
                  <a:pt x="16877" y="23075"/>
                  <a:pt x="16657" y="22970"/>
                  <a:pt x="16437" y="22820"/>
                </a:cubicBezTo>
                <a:cubicBezTo>
                  <a:pt x="16437" y="22565"/>
                  <a:pt x="16402" y="22309"/>
                  <a:pt x="16402" y="22045"/>
                </a:cubicBezTo>
                <a:cubicBezTo>
                  <a:pt x="16402" y="21535"/>
                  <a:pt x="16437" y="21024"/>
                  <a:pt x="16437" y="20505"/>
                </a:cubicBezTo>
                <a:cubicBezTo>
                  <a:pt x="16472" y="20399"/>
                  <a:pt x="16472" y="20249"/>
                  <a:pt x="16472" y="20108"/>
                </a:cubicBezTo>
                <a:close/>
                <a:moveTo>
                  <a:pt x="8214" y="19149"/>
                </a:moveTo>
                <a:cubicBezTo>
                  <a:pt x="8399" y="19263"/>
                  <a:pt x="8619" y="19334"/>
                  <a:pt x="8839" y="19448"/>
                </a:cubicBezTo>
                <a:cubicBezTo>
                  <a:pt x="8839" y="20689"/>
                  <a:pt x="8875" y="21975"/>
                  <a:pt x="8954" y="23225"/>
                </a:cubicBezTo>
                <a:cubicBezTo>
                  <a:pt x="8734" y="23146"/>
                  <a:pt x="8549" y="23075"/>
                  <a:pt x="8329" y="23005"/>
                </a:cubicBezTo>
                <a:lnTo>
                  <a:pt x="8293" y="23005"/>
                </a:lnTo>
                <a:cubicBezTo>
                  <a:pt x="8258" y="21720"/>
                  <a:pt x="8214" y="20434"/>
                  <a:pt x="8214" y="19149"/>
                </a:cubicBezTo>
                <a:close/>
                <a:moveTo>
                  <a:pt x="22301" y="20399"/>
                </a:moveTo>
                <a:cubicBezTo>
                  <a:pt x="22565" y="20549"/>
                  <a:pt x="22820" y="20689"/>
                  <a:pt x="23075" y="20839"/>
                </a:cubicBezTo>
                <a:cubicBezTo>
                  <a:pt x="23040" y="21684"/>
                  <a:pt x="23005" y="22485"/>
                  <a:pt x="22961" y="23331"/>
                </a:cubicBezTo>
                <a:cubicBezTo>
                  <a:pt x="22741" y="23225"/>
                  <a:pt x="22485" y="23111"/>
                  <a:pt x="22265" y="22970"/>
                </a:cubicBezTo>
                <a:cubicBezTo>
                  <a:pt x="22265" y="22124"/>
                  <a:pt x="22265" y="21244"/>
                  <a:pt x="22301" y="20399"/>
                </a:cubicBezTo>
                <a:close/>
                <a:moveTo>
                  <a:pt x="26967" y="20769"/>
                </a:moveTo>
                <a:cubicBezTo>
                  <a:pt x="27222" y="20989"/>
                  <a:pt x="27477" y="21165"/>
                  <a:pt x="27733" y="21350"/>
                </a:cubicBezTo>
                <a:cubicBezTo>
                  <a:pt x="27512" y="21869"/>
                  <a:pt x="27292" y="22415"/>
                  <a:pt x="27107" y="23005"/>
                </a:cubicBezTo>
                <a:cubicBezTo>
                  <a:pt x="27072" y="23111"/>
                  <a:pt x="27037" y="23225"/>
                  <a:pt x="27002" y="23331"/>
                </a:cubicBezTo>
                <a:cubicBezTo>
                  <a:pt x="26782" y="23146"/>
                  <a:pt x="26526" y="23005"/>
                  <a:pt x="26306" y="22855"/>
                </a:cubicBezTo>
                <a:cubicBezTo>
                  <a:pt x="26342" y="22635"/>
                  <a:pt x="26412" y="22415"/>
                  <a:pt x="26447" y="22230"/>
                </a:cubicBezTo>
                <a:cubicBezTo>
                  <a:pt x="26597" y="21720"/>
                  <a:pt x="26782" y="21244"/>
                  <a:pt x="26967" y="20769"/>
                </a:cubicBezTo>
                <a:close/>
                <a:moveTo>
                  <a:pt x="30189" y="21279"/>
                </a:moveTo>
                <a:cubicBezTo>
                  <a:pt x="30224" y="21385"/>
                  <a:pt x="30268" y="21499"/>
                  <a:pt x="30339" y="21605"/>
                </a:cubicBezTo>
                <a:cubicBezTo>
                  <a:pt x="30189" y="22195"/>
                  <a:pt x="30083" y="22785"/>
                  <a:pt x="30004" y="23366"/>
                </a:cubicBezTo>
                <a:lnTo>
                  <a:pt x="29713" y="23075"/>
                </a:lnTo>
                <a:cubicBezTo>
                  <a:pt x="29828" y="22485"/>
                  <a:pt x="30004" y="21869"/>
                  <a:pt x="30189" y="21279"/>
                </a:cubicBezTo>
                <a:close/>
                <a:moveTo>
                  <a:pt x="8919" y="19483"/>
                </a:moveTo>
                <a:lnTo>
                  <a:pt x="8919" y="19483"/>
                </a:lnTo>
                <a:cubicBezTo>
                  <a:pt x="9139" y="19554"/>
                  <a:pt x="9359" y="19668"/>
                  <a:pt x="9579" y="19739"/>
                </a:cubicBezTo>
                <a:cubicBezTo>
                  <a:pt x="9579" y="20989"/>
                  <a:pt x="9614" y="22195"/>
                  <a:pt x="9684" y="23445"/>
                </a:cubicBezTo>
                <a:cubicBezTo>
                  <a:pt x="9464" y="23366"/>
                  <a:pt x="9209" y="23295"/>
                  <a:pt x="8989" y="23225"/>
                </a:cubicBezTo>
                <a:cubicBezTo>
                  <a:pt x="8954" y="21975"/>
                  <a:pt x="8919" y="20725"/>
                  <a:pt x="8919" y="19483"/>
                </a:cubicBezTo>
                <a:close/>
                <a:moveTo>
                  <a:pt x="17203" y="20505"/>
                </a:moveTo>
                <a:cubicBezTo>
                  <a:pt x="17423" y="20654"/>
                  <a:pt x="17643" y="20769"/>
                  <a:pt x="17863" y="20874"/>
                </a:cubicBezTo>
                <a:cubicBezTo>
                  <a:pt x="17828" y="21024"/>
                  <a:pt x="17828" y="21130"/>
                  <a:pt x="17828" y="21279"/>
                </a:cubicBezTo>
                <a:cubicBezTo>
                  <a:pt x="17793" y="21755"/>
                  <a:pt x="17793" y="22230"/>
                  <a:pt x="17793" y="22706"/>
                </a:cubicBezTo>
                <a:cubicBezTo>
                  <a:pt x="17793" y="23005"/>
                  <a:pt x="17828" y="23260"/>
                  <a:pt x="17828" y="23551"/>
                </a:cubicBezTo>
                <a:lnTo>
                  <a:pt x="17168" y="23225"/>
                </a:lnTo>
                <a:cubicBezTo>
                  <a:pt x="17168" y="22855"/>
                  <a:pt x="17133" y="22529"/>
                  <a:pt x="17133" y="22160"/>
                </a:cubicBezTo>
                <a:cubicBezTo>
                  <a:pt x="17133" y="21720"/>
                  <a:pt x="17168" y="21279"/>
                  <a:pt x="17203" y="20839"/>
                </a:cubicBezTo>
                <a:lnTo>
                  <a:pt x="17203" y="20505"/>
                </a:lnTo>
                <a:close/>
                <a:moveTo>
                  <a:pt x="9614" y="19774"/>
                </a:moveTo>
                <a:lnTo>
                  <a:pt x="9614" y="19774"/>
                </a:lnTo>
                <a:cubicBezTo>
                  <a:pt x="9834" y="19888"/>
                  <a:pt x="10089" y="19959"/>
                  <a:pt x="10310" y="20064"/>
                </a:cubicBezTo>
                <a:cubicBezTo>
                  <a:pt x="10310" y="21244"/>
                  <a:pt x="10345" y="22450"/>
                  <a:pt x="10415" y="23630"/>
                </a:cubicBezTo>
                <a:cubicBezTo>
                  <a:pt x="10195" y="23551"/>
                  <a:pt x="9975" y="23516"/>
                  <a:pt x="9720" y="23445"/>
                </a:cubicBezTo>
                <a:cubicBezTo>
                  <a:pt x="9684" y="22230"/>
                  <a:pt x="9649" y="20989"/>
                  <a:pt x="9614" y="19774"/>
                </a:cubicBezTo>
                <a:close/>
                <a:moveTo>
                  <a:pt x="30374" y="21684"/>
                </a:moveTo>
                <a:cubicBezTo>
                  <a:pt x="30409" y="21755"/>
                  <a:pt x="30444" y="21825"/>
                  <a:pt x="30488" y="21904"/>
                </a:cubicBezTo>
                <a:cubicBezTo>
                  <a:pt x="30409" y="22485"/>
                  <a:pt x="30339" y="23075"/>
                  <a:pt x="30339" y="23665"/>
                </a:cubicBezTo>
                <a:cubicBezTo>
                  <a:pt x="30224" y="23551"/>
                  <a:pt x="30154" y="23480"/>
                  <a:pt x="30048" y="23410"/>
                </a:cubicBezTo>
                <a:cubicBezTo>
                  <a:pt x="30118" y="22820"/>
                  <a:pt x="30224" y="22265"/>
                  <a:pt x="30374" y="21684"/>
                </a:cubicBezTo>
                <a:close/>
                <a:moveTo>
                  <a:pt x="23146" y="20874"/>
                </a:moveTo>
                <a:cubicBezTo>
                  <a:pt x="23331" y="20989"/>
                  <a:pt x="23480" y="21094"/>
                  <a:pt x="23665" y="21209"/>
                </a:cubicBezTo>
                <a:cubicBezTo>
                  <a:pt x="23736" y="21244"/>
                  <a:pt x="23806" y="21279"/>
                  <a:pt x="23885" y="21315"/>
                </a:cubicBezTo>
                <a:cubicBezTo>
                  <a:pt x="23806" y="22124"/>
                  <a:pt x="23736" y="22926"/>
                  <a:pt x="23665" y="23736"/>
                </a:cubicBezTo>
                <a:cubicBezTo>
                  <a:pt x="23445" y="23630"/>
                  <a:pt x="23260" y="23516"/>
                  <a:pt x="23040" y="23366"/>
                </a:cubicBezTo>
                <a:cubicBezTo>
                  <a:pt x="23040" y="22529"/>
                  <a:pt x="23075" y="21684"/>
                  <a:pt x="23146" y="20874"/>
                </a:cubicBezTo>
                <a:close/>
                <a:moveTo>
                  <a:pt x="27768" y="21385"/>
                </a:moveTo>
                <a:cubicBezTo>
                  <a:pt x="27953" y="21535"/>
                  <a:pt x="28138" y="21684"/>
                  <a:pt x="28322" y="21825"/>
                </a:cubicBezTo>
                <a:cubicBezTo>
                  <a:pt x="28138" y="22265"/>
                  <a:pt x="27953" y="22706"/>
                  <a:pt x="27847" y="23146"/>
                </a:cubicBezTo>
                <a:cubicBezTo>
                  <a:pt x="27768" y="23366"/>
                  <a:pt x="27733" y="23551"/>
                  <a:pt x="27662" y="23771"/>
                </a:cubicBezTo>
                <a:cubicBezTo>
                  <a:pt x="27477" y="23665"/>
                  <a:pt x="27257" y="23516"/>
                  <a:pt x="27072" y="23366"/>
                </a:cubicBezTo>
                <a:cubicBezTo>
                  <a:pt x="27107" y="23260"/>
                  <a:pt x="27143" y="23111"/>
                  <a:pt x="27187" y="23005"/>
                </a:cubicBezTo>
                <a:cubicBezTo>
                  <a:pt x="27328" y="22450"/>
                  <a:pt x="27548" y="21904"/>
                  <a:pt x="27768" y="21385"/>
                </a:cubicBezTo>
                <a:close/>
                <a:moveTo>
                  <a:pt x="10345" y="20064"/>
                </a:moveTo>
                <a:lnTo>
                  <a:pt x="10345" y="20064"/>
                </a:lnTo>
                <a:cubicBezTo>
                  <a:pt x="10565" y="20179"/>
                  <a:pt x="10785" y="20249"/>
                  <a:pt x="11005" y="20364"/>
                </a:cubicBezTo>
                <a:lnTo>
                  <a:pt x="11040" y="20364"/>
                </a:lnTo>
                <a:cubicBezTo>
                  <a:pt x="11075" y="21499"/>
                  <a:pt x="11120" y="22670"/>
                  <a:pt x="11190" y="23806"/>
                </a:cubicBezTo>
                <a:cubicBezTo>
                  <a:pt x="10935" y="23771"/>
                  <a:pt x="10715" y="23700"/>
                  <a:pt x="10494" y="23630"/>
                </a:cubicBezTo>
                <a:cubicBezTo>
                  <a:pt x="10415" y="22450"/>
                  <a:pt x="10380" y="21279"/>
                  <a:pt x="10345" y="20064"/>
                </a:cubicBezTo>
                <a:close/>
                <a:moveTo>
                  <a:pt x="17899" y="20910"/>
                </a:moveTo>
                <a:cubicBezTo>
                  <a:pt x="18083" y="20989"/>
                  <a:pt x="18268" y="21094"/>
                  <a:pt x="18418" y="21165"/>
                </a:cubicBezTo>
                <a:cubicBezTo>
                  <a:pt x="18453" y="21720"/>
                  <a:pt x="18453" y="22265"/>
                  <a:pt x="18453" y="22820"/>
                </a:cubicBezTo>
                <a:cubicBezTo>
                  <a:pt x="18453" y="23190"/>
                  <a:pt x="18453" y="23516"/>
                  <a:pt x="18488" y="23885"/>
                </a:cubicBezTo>
                <a:cubicBezTo>
                  <a:pt x="18268" y="23771"/>
                  <a:pt x="18083" y="23665"/>
                  <a:pt x="17863" y="23586"/>
                </a:cubicBezTo>
                <a:lnTo>
                  <a:pt x="17863" y="22706"/>
                </a:lnTo>
                <a:cubicBezTo>
                  <a:pt x="17828" y="22230"/>
                  <a:pt x="17863" y="21755"/>
                  <a:pt x="17899" y="21279"/>
                </a:cubicBezTo>
                <a:lnTo>
                  <a:pt x="17899" y="20910"/>
                </a:lnTo>
                <a:close/>
                <a:moveTo>
                  <a:pt x="30523" y="21975"/>
                </a:moveTo>
                <a:lnTo>
                  <a:pt x="30559" y="22010"/>
                </a:lnTo>
                <a:cubicBezTo>
                  <a:pt x="30559" y="22045"/>
                  <a:pt x="30594" y="22089"/>
                  <a:pt x="30629" y="22124"/>
                </a:cubicBezTo>
                <a:cubicBezTo>
                  <a:pt x="30594" y="22750"/>
                  <a:pt x="30594" y="23331"/>
                  <a:pt x="30629" y="23920"/>
                </a:cubicBezTo>
                <a:cubicBezTo>
                  <a:pt x="30559" y="23850"/>
                  <a:pt x="30444" y="23771"/>
                  <a:pt x="30374" y="23700"/>
                </a:cubicBezTo>
                <a:cubicBezTo>
                  <a:pt x="30409" y="23111"/>
                  <a:pt x="30444" y="22565"/>
                  <a:pt x="30523" y="21975"/>
                </a:cubicBezTo>
                <a:close/>
                <a:moveTo>
                  <a:pt x="11075" y="20399"/>
                </a:moveTo>
                <a:lnTo>
                  <a:pt x="11075" y="20399"/>
                </a:lnTo>
                <a:cubicBezTo>
                  <a:pt x="11340" y="20469"/>
                  <a:pt x="11560" y="20584"/>
                  <a:pt x="11815" y="20689"/>
                </a:cubicBezTo>
                <a:cubicBezTo>
                  <a:pt x="11850" y="21790"/>
                  <a:pt x="11921" y="22926"/>
                  <a:pt x="12000" y="24070"/>
                </a:cubicBezTo>
                <a:cubicBezTo>
                  <a:pt x="11736" y="23956"/>
                  <a:pt x="11480" y="23920"/>
                  <a:pt x="11225" y="23850"/>
                </a:cubicBezTo>
                <a:cubicBezTo>
                  <a:pt x="11190" y="22670"/>
                  <a:pt x="11120" y="21535"/>
                  <a:pt x="11075" y="20399"/>
                </a:cubicBezTo>
                <a:close/>
                <a:moveTo>
                  <a:pt x="23956" y="21350"/>
                </a:moveTo>
                <a:cubicBezTo>
                  <a:pt x="24176" y="21499"/>
                  <a:pt x="24396" y="21649"/>
                  <a:pt x="24651" y="21790"/>
                </a:cubicBezTo>
                <a:cubicBezTo>
                  <a:pt x="24546" y="22600"/>
                  <a:pt x="24466" y="23410"/>
                  <a:pt x="24396" y="24176"/>
                </a:cubicBezTo>
                <a:cubicBezTo>
                  <a:pt x="24176" y="24070"/>
                  <a:pt x="23956" y="23920"/>
                  <a:pt x="23736" y="23771"/>
                </a:cubicBezTo>
                <a:cubicBezTo>
                  <a:pt x="23771" y="22970"/>
                  <a:pt x="23841" y="22160"/>
                  <a:pt x="23956" y="21350"/>
                </a:cubicBezTo>
                <a:close/>
                <a:moveTo>
                  <a:pt x="18488" y="21209"/>
                </a:moveTo>
                <a:cubicBezTo>
                  <a:pt x="18744" y="21315"/>
                  <a:pt x="18999" y="21464"/>
                  <a:pt x="19263" y="21570"/>
                </a:cubicBezTo>
                <a:cubicBezTo>
                  <a:pt x="19219" y="21755"/>
                  <a:pt x="19219" y="21904"/>
                  <a:pt x="19219" y="22089"/>
                </a:cubicBezTo>
                <a:cubicBezTo>
                  <a:pt x="19184" y="22529"/>
                  <a:pt x="19184" y="23005"/>
                  <a:pt x="19184" y="23480"/>
                </a:cubicBezTo>
                <a:cubicBezTo>
                  <a:pt x="19184" y="23700"/>
                  <a:pt x="19219" y="23956"/>
                  <a:pt x="19219" y="24211"/>
                </a:cubicBezTo>
                <a:cubicBezTo>
                  <a:pt x="18999" y="24105"/>
                  <a:pt x="18779" y="23991"/>
                  <a:pt x="18524" y="23885"/>
                </a:cubicBezTo>
                <a:lnTo>
                  <a:pt x="18524" y="22820"/>
                </a:lnTo>
                <a:cubicBezTo>
                  <a:pt x="18524" y="22265"/>
                  <a:pt x="18524" y="21755"/>
                  <a:pt x="18488" y="21209"/>
                </a:cubicBezTo>
                <a:close/>
                <a:moveTo>
                  <a:pt x="28358" y="21869"/>
                </a:moveTo>
                <a:cubicBezTo>
                  <a:pt x="28507" y="22010"/>
                  <a:pt x="28648" y="22160"/>
                  <a:pt x="28798" y="22309"/>
                </a:cubicBezTo>
                <a:cubicBezTo>
                  <a:pt x="28648" y="22785"/>
                  <a:pt x="28507" y="23295"/>
                  <a:pt x="28393" y="23806"/>
                </a:cubicBezTo>
                <a:cubicBezTo>
                  <a:pt x="28358" y="23920"/>
                  <a:pt x="28322" y="24070"/>
                  <a:pt x="28287" y="24211"/>
                </a:cubicBezTo>
                <a:cubicBezTo>
                  <a:pt x="28102" y="24070"/>
                  <a:pt x="27917" y="23956"/>
                  <a:pt x="27697" y="23806"/>
                </a:cubicBezTo>
                <a:cubicBezTo>
                  <a:pt x="27768" y="23586"/>
                  <a:pt x="27847" y="23366"/>
                  <a:pt x="27882" y="23146"/>
                </a:cubicBezTo>
                <a:cubicBezTo>
                  <a:pt x="28023" y="22706"/>
                  <a:pt x="28173" y="22309"/>
                  <a:pt x="28358" y="21869"/>
                </a:cubicBezTo>
                <a:close/>
                <a:moveTo>
                  <a:pt x="30664" y="22195"/>
                </a:moveTo>
                <a:lnTo>
                  <a:pt x="30664" y="22195"/>
                </a:lnTo>
                <a:cubicBezTo>
                  <a:pt x="30779" y="22309"/>
                  <a:pt x="30849" y="22380"/>
                  <a:pt x="30964" y="22450"/>
                </a:cubicBezTo>
                <a:cubicBezTo>
                  <a:pt x="30964" y="22970"/>
                  <a:pt x="30999" y="23480"/>
                  <a:pt x="31069" y="23956"/>
                </a:cubicBezTo>
                <a:cubicBezTo>
                  <a:pt x="31069" y="24070"/>
                  <a:pt x="31104" y="24141"/>
                  <a:pt x="31104" y="24246"/>
                </a:cubicBezTo>
                <a:cubicBezTo>
                  <a:pt x="30964" y="24141"/>
                  <a:pt x="30814" y="24070"/>
                  <a:pt x="30708" y="23956"/>
                </a:cubicBezTo>
                <a:cubicBezTo>
                  <a:pt x="30664" y="23366"/>
                  <a:pt x="30664" y="22785"/>
                  <a:pt x="30664" y="22195"/>
                </a:cubicBezTo>
                <a:close/>
                <a:moveTo>
                  <a:pt x="696" y="19668"/>
                </a:moveTo>
                <a:cubicBezTo>
                  <a:pt x="916" y="19739"/>
                  <a:pt x="1136" y="19809"/>
                  <a:pt x="1356" y="19888"/>
                </a:cubicBezTo>
                <a:cubicBezTo>
                  <a:pt x="1356" y="21350"/>
                  <a:pt x="1356" y="22820"/>
                  <a:pt x="1391" y="24290"/>
                </a:cubicBezTo>
                <a:cubicBezTo>
                  <a:pt x="1171" y="24211"/>
                  <a:pt x="951" y="24141"/>
                  <a:pt x="696" y="24070"/>
                </a:cubicBezTo>
                <a:lnTo>
                  <a:pt x="696" y="19668"/>
                </a:lnTo>
                <a:close/>
                <a:moveTo>
                  <a:pt x="11850" y="20689"/>
                </a:moveTo>
                <a:lnTo>
                  <a:pt x="11850" y="20689"/>
                </a:lnTo>
                <a:cubicBezTo>
                  <a:pt x="12070" y="20804"/>
                  <a:pt x="12290" y="20874"/>
                  <a:pt x="12546" y="20989"/>
                </a:cubicBezTo>
                <a:cubicBezTo>
                  <a:pt x="12581" y="22089"/>
                  <a:pt x="12660" y="23225"/>
                  <a:pt x="12731" y="24325"/>
                </a:cubicBezTo>
                <a:cubicBezTo>
                  <a:pt x="12616" y="24290"/>
                  <a:pt x="12546" y="24246"/>
                  <a:pt x="12440" y="24211"/>
                </a:cubicBezTo>
                <a:cubicBezTo>
                  <a:pt x="12290" y="24141"/>
                  <a:pt x="12176" y="24105"/>
                  <a:pt x="12035" y="24070"/>
                </a:cubicBezTo>
                <a:cubicBezTo>
                  <a:pt x="11956" y="22970"/>
                  <a:pt x="11921" y="21825"/>
                  <a:pt x="11850" y="20689"/>
                </a:cubicBezTo>
                <a:close/>
                <a:moveTo>
                  <a:pt x="19298" y="21605"/>
                </a:moveTo>
                <a:cubicBezTo>
                  <a:pt x="19483" y="21684"/>
                  <a:pt x="19703" y="21790"/>
                  <a:pt x="19879" y="21869"/>
                </a:cubicBezTo>
                <a:cubicBezTo>
                  <a:pt x="19879" y="22415"/>
                  <a:pt x="19923" y="23005"/>
                  <a:pt x="19923" y="23551"/>
                </a:cubicBezTo>
                <a:lnTo>
                  <a:pt x="19923" y="24510"/>
                </a:lnTo>
                <a:cubicBezTo>
                  <a:pt x="19809" y="24466"/>
                  <a:pt x="19659" y="24396"/>
                  <a:pt x="19554" y="24361"/>
                </a:cubicBezTo>
                <a:cubicBezTo>
                  <a:pt x="19439" y="24290"/>
                  <a:pt x="19369" y="24246"/>
                  <a:pt x="19263" y="24211"/>
                </a:cubicBezTo>
                <a:lnTo>
                  <a:pt x="19263" y="23480"/>
                </a:lnTo>
                <a:cubicBezTo>
                  <a:pt x="19263" y="23005"/>
                  <a:pt x="19263" y="22529"/>
                  <a:pt x="19298" y="22089"/>
                </a:cubicBezTo>
                <a:lnTo>
                  <a:pt x="19298" y="21605"/>
                </a:lnTo>
                <a:close/>
                <a:moveTo>
                  <a:pt x="1391" y="19888"/>
                </a:moveTo>
                <a:cubicBezTo>
                  <a:pt x="1611" y="19994"/>
                  <a:pt x="1831" y="20064"/>
                  <a:pt x="2095" y="20144"/>
                </a:cubicBezTo>
                <a:cubicBezTo>
                  <a:pt x="2095" y="21605"/>
                  <a:pt x="2131" y="23075"/>
                  <a:pt x="2131" y="24546"/>
                </a:cubicBezTo>
                <a:cubicBezTo>
                  <a:pt x="1911" y="24431"/>
                  <a:pt x="1690" y="24361"/>
                  <a:pt x="1470" y="24290"/>
                </a:cubicBezTo>
                <a:cubicBezTo>
                  <a:pt x="1435" y="22820"/>
                  <a:pt x="1435" y="21350"/>
                  <a:pt x="1391" y="19888"/>
                </a:cubicBezTo>
                <a:close/>
                <a:moveTo>
                  <a:pt x="12581" y="21024"/>
                </a:moveTo>
                <a:lnTo>
                  <a:pt x="12581" y="21024"/>
                </a:lnTo>
                <a:cubicBezTo>
                  <a:pt x="12766" y="21094"/>
                  <a:pt x="12916" y="21165"/>
                  <a:pt x="13056" y="21209"/>
                </a:cubicBezTo>
                <a:cubicBezTo>
                  <a:pt x="13136" y="22345"/>
                  <a:pt x="13206" y="23445"/>
                  <a:pt x="13276" y="24546"/>
                </a:cubicBezTo>
                <a:cubicBezTo>
                  <a:pt x="13100" y="24466"/>
                  <a:pt x="12951" y="24396"/>
                  <a:pt x="12801" y="24325"/>
                </a:cubicBezTo>
                <a:cubicBezTo>
                  <a:pt x="12731" y="23225"/>
                  <a:pt x="12660" y="22124"/>
                  <a:pt x="12581" y="21024"/>
                </a:cubicBezTo>
                <a:close/>
                <a:moveTo>
                  <a:pt x="13136" y="21244"/>
                </a:moveTo>
                <a:cubicBezTo>
                  <a:pt x="13171" y="21279"/>
                  <a:pt x="13206" y="21279"/>
                  <a:pt x="13241" y="21315"/>
                </a:cubicBezTo>
                <a:cubicBezTo>
                  <a:pt x="13276" y="22415"/>
                  <a:pt x="13320" y="23480"/>
                  <a:pt x="13391" y="24581"/>
                </a:cubicBezTo>
                <a:lnTo>
                  <a:pt x="13320" y="24581"/>
                </a:lnTo>
                <a:cubicBezTo>
                  <a:pt x="13241" y="23480"/>
                  <a:pt x="13171" y="22345"/>
                  <a:pt x="13136" y="21244"/>
                </a:cubicBezTo>
                <a:close/>
                <a:moveTo>
                  <a:pt x="24686" y="21825"/>
                </a:moveTo>
                <a:cubicBezTo>
                  <a:pt x="24942" y="22010"/>
                  <a:pt x="25206" y="22160"/>
                  <a:pt x="25461" y="22345"/>
                </a:cubicBezTo>
                <a:cubicBezTo>
                  <a:pt x="25311" y="23075"/>
                  <a:pt x="25206" y="23850"/>
                  <a:pt x="25091" y="24616"/>
                </a:cubicBezTo>
                <a:lnTo>
                  <a:pt x="25091" y="24581"/>
                </a:lnTo>
                <a:cubicBezTo>
                  <a:pt x="24871" y="24466"/>
                  <a:pt x="24651" y="24325"/>
                  <a:pt x="24466" y="24211"/>
                </a:cubicBezTo>
                <a:cubicBezTo>
                  <a:pt x="24502" y="23445"/>
                  <a:pt x="24616" y="22635"/>
                  <a:pt x="24686" y="21825"/>
                </a:cubicBezTo>
                <a:close/>
                <a:moveTo>
                  <a:pt x="28868" y="22345"/>
                </a:moveTo>
                <a:lnTo>
                  <a:pt x="29238" y="22706"/>
                </a:lnTo>
                <a:cubicBezTo>
                  <a:pt x="29088" y="23260"/>
                  <a:pt x="28948" y="23850"/>
                  <a:pt x="28868" y="24431"/>
                </a:cubicBezTo>
                <a:lnTo>
                  <a:pt x="28868" y="24616"/>
                </a:lnTo>
                <a:cubicBezTo>
                  <a:pt x="28683" y="24466"/>
                  <a:pt x="28507" y="24361"/>
                  <a:pt x="28358" y="24246"/>
                </a:cubicBezTo>
                <a:cubicBezTo>
                  <a:pt x="28358" y="24105"/>
                  <a:pt x="28393" y="23956"/>
                  <a:pt x="28428" y="23806"/>
                </a:cubicBezTo>
                <a:cubicBezTo>
                  <a:pt x="28543" y="23295"/>
                  <a:pt x="28683" y="22820"/>
                  <a:pt x="28868" y="22345"/>
                </a:cubicBezTo>
                <a:close/>
                <a:moveTo>
                  <a:pt x="31034" y="22529"/>
                </a:moveTo>
                <a:cubicBezTo>
                  <a:pt x="31149" y="22600"/>
                  <a:pt x="31289" y="22670"/>
                  <a:pt x="31474" y="22750"/>
                </a:cubicBezTo>
                <a:cubicBezTo>
                  <a:pt x="31474" y="23005"/>
                  <a:pt x="31509" y="23225"/>
                  <a:pt x="31509" y="23445"/>
                </a:cubicBezTo>
                <a:cubicBezTo>
                  <a:pt x="31589" y="23850"/>
                  <a:pt x="31624" y="24246"/>
                  <a:pt x="31730" y="24616"/>
                </a:cubicBezTo>
                <a:cubicBezTo>
                  <a:pt x="31509" y="24510"/>
                  <a:pt x="31325" y="24396"/>
                  <a:pt x="31184" y="24290"/>
                </a:cubicBezTo>
                <a:cubicBezTo>
                  <a:pt x="31069" y="23736"/>
                  <a:pt x="31034" y="23111"/>
                  <a:pt x="31034" y="22529"/>
                </a:cubicBezTo>
                <a:close/>
                <a:moveTo>
                  <a:pt x="2131" y="20179"/>
                </a:moveTo>
                <a:cubicBezTo>
                  <a:pt x="2351" y="20284"/>
                  <a:pt x="2571" y="20364"/>
                  <a:pt x="2791" y="20469"/>
                </a:cubicBezTo>
                <a:cubicBezTo>
                  <a:pt x="2791" y="21904"/>
                  <a:pt x="2826" y="23366"/>
                  <a:pt x="2861" y="24801"/>
                </a:cubicBezTo>
                <a:cubicBezTo>
                  <a:pt x="2641" y="24730"/>
                  <a:pt x="2421" y="24616"/>
                  <a:pt x="2201" y="24546"/>
                </a:cubicBezTo>
                <a:cubicBezTo>
                  <a:pt x="2166" y="23111"/>
                  <a:pt x="2166" y="21649"/>
                  <a:pt x="2131" y="20179"/>
                </a:cubicBezTo>
                <a:close/>
                <a:moveTo>
                  <a:pt x="19923" y="21904"/>
                </a:moveTo>
                <a:lnTo>
                  <a:pt x="19923" y="21904"/>
                </a:lnTo>
                <a:cubicBezTo>
                  <a:pt x="20029" y="21940"/>
                  <a:pt x="20100" y="22010"/>
                  <a:pt x="20214" y="22045"/>
                </a:cubicBezTo>
                <a:cubicBezTo>
                  <a:pt x="20399" y="22124"/>
                  <a:pt x="20540" y="22195"/>
                  <a:pt x="20725" y="22265"/>
                </a:cubicBezTo>
                <a:cubicBezTo>
                  <a:pt x="20725" y="22600"/>
                  <a:pt x="20725" y="22890"/>
                  <a:pt x="20760" y="23190"/>
                </a:cubicBezTo>
                <a:cubicBezTo>
                  <a:pt x="20760" y="23771"/>
                  <a:pt x="20804" y="24325"/>
                  <a:pt x="20839" y="24907"/>
                </a:cubicBezTo>
                <a:cubicBezTo>
                  <a:pt x="20540" y="24766"/>
                  <a:pt x="20249" y="24651"/>
                  <a:pt x="19994" y="24546"/>
                </a:cubicBezTo>
                <a:cubicBezTo>
                  <a:pt x="19994" y="24211"/>
                  <a:pt x="19959" y="23885"/>
                  <a:pt x="19959" y="23551"/>
                </a:cubicBezTo>
                <a:cubicBezTo>
                  <a:pt x="19959" y="23005"/>
                  <a:pt x="19959" y="22450"/>
                  <a:pt x="19923" y="21904"/>
                </a:cubicBezTo>
                <a:close/>
                <a:moveTo>
                  <a:pt x="13320" y="21315"/>
                </a:moveTo>
                <a:lnTo>
                  <a:pt x="13320" y="21315"/>
                </a:lnTo>
                <a:cubicBezTo>
                  <a:pt x="13497" y="21429"/>
                  <a:pt x="13717" y="21499"/>
                  <a:pt x="13902" y="21605"/>
                </a:cubicBezTo>
                <a:cubicBezTo>
                  <a:pt x="13937" y="22706"/>
                  <a:pt x="13981" y="23806"/>
                  <a:pt x="14086" y="24951"/>
                </a:cubicBezTo>
                <a:lnTo>
                  <a:pt x="13426" y="24616"/>
                </a:lnTo>
                <a:cubicBezTo>
                  <a:pt x="13356" y="23516"/>
                  <a:pt x="13320" y="22415"/>
                  <a:pt x="13320" y="21315"/>
                </a:cubicBezTo>
                <a:close/>
                <a:moveTo>
                  <a:pt x="29273" y="22750"/>
                </a:moveTo>
                <a:cubicBezTo>
                  <a:pt x="29423" y="22855"/>
                  <a:pt x="29529" y="23005"/>
                  <a:pt x="29643" y="23111"/>
                </a:cubicBezTo>
                <a:cubicBezTo>
                  <a:pt x="29529" y="23630"/>
                  <a:pt x="29458" y="24141"/>
                  <a:pt x="29423" y="24651"/>
                </a:cubicBezTo>
                <a:lnTo>
                  <a:pt x="29423" y="24951"/>
                </a:lnTo>
                <a:cubicBezTo>
                  <a:pt x="29238" y="24836"/>
                  <a:pt x="29088" y="24730"/>
                  <a:pt x="28904" y="24616"/>
                </a:cubicBezTo>
                <a:cubicBezTo>
                  <a:pt x="28904" y="24581"/>
                  <a:pt x="28948" y="24510"/>
                  <a:pt x="28948" y="24431"/>
                </a:cubicBezTo>
                <a:cubicBezTo>
                  <a:pt x="29018" y="23885"/>
                  <a:pt x="29124" y="23295"/>
                  <a:pt x="29273" y="22750"/>
                </a:cubicBezTo>
                <a:close/>
                <a:moveTo>
                  <a:pt x="25496" y="22380"/>
                </a:moveTo>
                <a:cubicBezTo>
                  <a:pt x="25752" y="22529"/>
                  <a:pt x="25972" y="22706"/>
                  <a:pt x="26227" y="22855"/>
                </a:cubicBezTo>
                <a:cubicBezTo>
                  <a:pt x="26042" y="23586"/>
                  <a:pt x="25901" y="24290"/>
                  <a:pt x="25787" y="25021"/>
                </a:cubicBezTo>
                <a:cubicBezTo>
                  <a:pt x="25567" y="24871"/>
                  <a:pt x="25382" y="24766"/>
                  <a:pt x="25162" y="24616"/>
                </a:cubicBezTo>
                <a:cubicBezTo>
                  <a:pt x="25241" y="23850"/>
                  <a:pt x="25347" y="23111"/>
                  <a:pt x="25496" y="22380"/>
                </a:cubicBezTo>
                <a:close/>
                <a:moveTo>
                  <a:pt x="31509" y="22785"/>
                </a:moveTo>
                <a:cubicBezTo>
                  <a:pt x="31624" y="22820"/>
                  <a:pt x="31694" y="22855"/>
                  <a:pt x="31809" y="22890"/>
                </a:cubicBezTo>
                <a:cubicBezTo>
                  <a:pt x="31914" y="22970"/>
                  <a:pt x="32029" y="23005"/>
                  <a:pt x="32170" y="23075"/>
                </a:cubicBezTo>
                <a:cubicBezTo>
                  <a:pt x="32170" y="23225"/>
                  <a:pt x="32205" y="23366"/>
                  <a:pt x="32205" y="23516"/>
                </a:cubicBezTo>
                <a:cubicBezTo>
                  <a:pt x="32284" y="24026"/>
                  <a:pt x="32355" y="24510"/>
                  <a:pt x="32469" y="25021"/>
                </a:cubicBezTo>
                <a:cubicBezTo>
                  <a:pt x="32205" y="24907"/>
                  <a:pt x="31985" y="24766"/>
                  <a:pt x="31765" y="24651"/>
                </a:cubicBezTo>
                <a:cubicBezTo>
                  <a:pt x="31659" y="24070"/>
                  <a:pt x="31589" y="23445"/>
                  <a:pt x="31509" y="22785"/>
                </a:cubicBezTo>
                <a:close/>
                <a:moveTo>
                  <a:pt x="2826" y="20505"/>
                </a:moveTo>
                <a:lnTo>
                  <a:pt x="2826" y="20505"/>
                </a:lnTo>
                <a:cubicBezTo>
                  <a:pt x="3046" y="20584"/>
                  <a:pt x="3266" y="20689"/>
                  <a:pt x="3522" y="20804"/>
                </a:cubicBezTo>
                <a:cubicBezTo>
                  <a:pt x="3522" y="22230"/>
                  <a:pt x="3557" y="23665"/>
                  <a:pt x="3592" y="25091"/>
                </a:cubicBezTo>
                <a:cubicBezTo>
                  <a:pt x="3372" y="24986"/>
                  <a:pt x="3152" y="24907"/>
                  <a:pt x="2932" y="24801"/>
                </a:cubicBezTo>
                <a:cubicBezTo>
                  <a:pt x="2897" y="23366"/>
                  <a:pt x="2861" y="21940"/>
                  <a:pt x="2826" y="20505"/>
                </a:cubicBezTo>
                <a:close/>
                <a:moveTo>
                  <a:pt x="20760" y="22309"/>
                </a:moveTo>
                <a:lnTo>
                  <a:pt x="21420" y="22635"/>
                </a:lnTo>
                <a:cubicBezTo>
                  <a:pt x="21464" y="23516"/>
                  <a:pt x="21464" y="24361"/>
                  <a:pt x="21499" y="25206"/>
                </a:cubicBezTo>
                <a:cubicBezTo>
                  <a:pt x="21279" y="25127"/>
                  <a:pt x="21094" y="25021"/>
                  <a:pt x="20874" y="24951"/>
                </a:cubicBezTo>
                <a:cubicBezTo>
                  <a:pt x="20874" y="24361"/>
                  <a:pt x="20839" y="23771"/>
                  <a:pt x="20804" y="23190"/>
                </a:cubicBezTo>
                <a:cubicBezTo>
                  <a:pt x="20804" y="22890"/>
                  <a:pt x="20804" y="22600"/>
                  <a:pt x="20760" y="22309"/>
                </a:cubicBezTo>
                <a:close/>
                <a:moveTo>
                  <a:pt x="29713" y="23146"/>
                </a:moveTo>
                <a:cubicBezTo>
                  <a:pt x="29784" y="23260"/>
                  <a:pt x="29898" y="23331"/>
                  <a:pt x="30004" y="23445"/>
                </a:cubicBezTo>
                <a:cubicBezTo>
                  <a:pt x="29934" y="23920"/>
                  <a:pt x="29898" y="24396"/>
                  <a:pt x="29898" y="24871"/>
                </a:cubicBezTo>
                <a:lnTo>
                  <a:pt x="29898" y="25276"/>
                </a:lnTo>
                <a:cubicBezTo>
                  <a:pt x="29749" y="25171"/>
                  <a:pt x="29608" y="25091"/>
                  <a:pt x="29458" y="24986"/>
                </a:cubicBezTo>
                <a:cubicBezTo>
                  <a:pt x="29458" y="24871"/>
                  <a:pt x="29493" y="24766"/>
                  <a:pt x="29493" y="24651"/>
                </a:cubicBezTo>
                <a:cubicBezTo>
                  <a:pt x="29529" y="24141"/>
                  <a:pt x="29608" y="23665"/>
                  <a:pt x="29713" y="23146"/>
                </a:cubicBezTo>
                <a:close/>
                <a:moveTo>
                  <a:pt x="13937" y="21605"/>
                </a:moveTo>
                <a:lnTo>
                  <a:pt x="13937" y="21605"/>
                </a:lnTo>
                <a:cubicBezTo>
                  <a:pt x="14201" y="21720"/>
                  <a:pt x="14421" y="21825"/>
                  <a:pt x="14641" y="21940"/>
                </a:cubicBezTo>
                <a:cubicBezTo>
                  <a:pt x="14712" y="23075"/>
                  <a:pt x="14782" y="24211"/>
                  <a:pt x="14861" y="25347"/>
                </a:cubicBezTo>
                <a:cubicBezTo>
                  <a:pt x="14747" y="25312"/>
                  <a:pt x="14641" y="25241"/>
                  <a:pt x="14527" y="25171"/>
                </a:cubicBezTo>
                <a:cubicBezTo>
                  <a:pt x="14421" y="25091"/>
                  <a:pt x="14271" y="25056"/>
                  <a:pt x="14122" y="24986"/>
                </a:cubicBezTo>
                <a:cubicBezTo>
                  <a:pt x="14051" y="23850"/>
                  <a:pt x="13981" y="22750"/>
                  <a:pt x="13937" y="21605"/>
                </a:cubicBezTo>
                <a:close/>
                <a:moveTo>
                  <a:pt x="3557" y="20839"/>
                </a:moveTo>
                <a:lnTo>
                  <a:pt x="4217" y="21165"/>
                </a:lnTo>
                <a:cubicBezTo>
                  <a:pt x="4252" y="22565"/>
                  <a:pt x="4296" y="23991"/>
                  <a:pt x="4367" y="25391"/>
                </a:cubicBezTo>
                <a:cubicBezTo>
                  <a:pt x="4112" y="25312"/>
                  <a:pt x="3891" y="25206"/>
                  <a:pt x="3671" y="25127"/>
                </a:cubicBezTo>
                <a:cubicBezTo>
                  <a:pt x="3636" y="23665"/>
                  <a:pt x="3592" y="22230"/>
                  <a:pt x="3557" y="20839"/>
                </a:cubicBezTo>
                <a:close/>
                <a:moveTo>
                  <a:pt x="26262" y="22890"/>
                </a:moveTo>
                <a:cubicBezTo>
                  <a:pt x="26526" y="23040"/>
                  <a:pt x="26747" y="23225"/>
                  <a:pt x="26967" y="23366"/>
                </a:cubicBezTo>
                <a:cubicBezTo>
                  <a:pt x="26967" y="23366"/>
                  <a:pt x="27002" y="23366"/>
                  <a:pt x="27002" y="23410"/>
                </a:cubicBezTo>
                <a:cubicBezTo>
                  <a:pt x="26817" y="24070"/>
                  <a:pt x="26667" y="24766"/>
                  <a:pt x="26526" y="25461"/>
                </a:cubicBezTo>
                <a:cubicBezTo>
                  <a:pt x="26306" y="25312"/>
                  <a:pt x="26086" y="25171"/>
                  <a:pt x="25866" y="25056"/>
                </a:cubicBezTo>
                <a:cubicBezTo>
                  <a:pt x="25972" y="24325"/>
                  <a:pt x="26086" y="23586"/>
                  <a:pt x="26262" y="22890"/>
                </a:cubicBezTo>
                <a:close/>
                <a:moveTo>
                  <a:pt x="21499" y="22670"/>
                </a:moveTo>
                <a:lnTo>
                  <a:pt x="21499" y="22670"/>
                </a:lnTo>
                <a:cubicBezTo>
                  <a:pt x="21719" y="22785"/>
                  <a:pt x="21975" y="22890"/>
                  <a:pt x="22195" y="23005"/>
                </a:cubicBezTo>
                <a:lnTo>
                  <a:pt x="22195" y="25567"/>
                </a:lnTo>
                <a:cubicBezTo>
                  <a:pt x="21975" y="25461"/>
                  <a:pt x="21790" y="25347"/>
                  <a:pt x="21570" y="25241"/>
                </a:cubicBezTo>
                <a:cubicBezTo>
                  <a:pt x="21535" y="24396"/>
                  <a:pt x="21499" y="23516"/>
                  <a:pt x="21499" y="22670"/>
                </a:cubicBezTo>
                <a:close/>
                <a:moveTo>
                  <a:pt x="30048" y="23480"/>
                </a:moveTo>
                <a:cubicBezTo>
                  <a:pt x="30154" y="23551"/>
                  <a:pt x="30224" y="23630"/>
                  <a:pt x="30339" y="23736"/>
                </a:cubicBezTo>
                <a:cubicBezTo>
                  <a:pt x="30303" y="24361"/>
                  <a:pt x="30339" y="24986"/>
                  <a:pt x="30374" y="25567"/>
                </a:cubicBezTo>
                <a:cubicBezTo>
                  <a:pt x="30224" y="25461"/>
                  <a:pt x="30083" y="25391"/>
                  <a:pt x="29934" y="25276"/>
                </a:cubicBezTo>
                <a:lnTo>
                  <a:pt x="29934" y="24871"/>
                </a:lnTo>
                <a:cubicBezTo>
                  <a:pt x="29969" y="24396"/>
                  <a:pt x="29969" y="23956"/>
                  <a:pt x="30048" y="23480"/>
                </a:cubicBezTo>
                <a:close/>
                <a:moveTo>
                  <a:pt x="14712" y="21975"/>
                </a:moveTo>
                <a:cubicBezTo>
                  <a:pt x="14861" y="22045"/>
                  <a:pt x="15037" y="22160"/>
                  <a:pt x="15187" y="22230"/>
                </a:cubicBezTo>
                <a:cubicBezTo>
                  <a:pt x="15257" y="23366"/>
                  <a:pt x="15337" y="24510"/>
                  <a:pt x="15442" y="25646"/>
                </a:cubicBezTo>
                <a:cubicBezTo>
                  <a:pt x="15257" y="25567"/>
                  <a:pt x="15081" y="25461"/>
                  <a:pt x="14932" y="25391"/>
                </a:cubicBezTo>
                <a:cubicBezTo>
                  <a:pt x="14817" y="24246"/>
                  <a:pt x="14747" y="23111"/>
                  <a:pt x="14712" y="21975"/>
                </a:cubicBezTo>
                <a:close/>
                <a:moveTo>
                  <a:pt x="4296" y="21165"/>
                </a:moveTo>
                <a:cubicBezTo>
                  <a:pt x="4473" y="21279"/>
                  <a:pt x="4657" y="21385"/>
                  <a:pt x="4842" y="21464"/>
                </a:cubicBezTo>
                <a:cubicBezTo>
                  <a:pt x="4878" y="21499"/>
                  <a:pt x="4878" y="21499"/>
                  <a:pt x="4913" y="21499"/>
                </a:cubicBezTo>
                <a:cubicBezTo>
                  <a:pt x="4957" y="22890"/>
                  <a:pt x="5027" y="24290"/>
                  <a:pt x="5062" y="25681"/>
                </a:cubicBezTo>
                <a:cubicBezTo>
                  <a:pt x="4913" y="25646"/>
                  <a:pt x="4772" y="25567"/>
                  <a:pt x="4622" y="25496"/>
                </a:cubicBezTo>
                <a:cubicBezTo>
                  <a:pt x="4552" y="25461"/>
                  <a:pt x="4473" y="25461"/>
                  <a:pt x="4402" y="25426"/>
                </a:cubicBezTo>
                <a:cubicBezTo>
                  <a:pt x="4367" y="23991"/>
                  <a:pt x="4332" y="22600"/>
                  <a:pt x="4296" y="21165"/>
                </a:cubicBezTo>
                <a:close/>
                <a:moveTo>
                  <a:pt x="15257" y="22265"/>
                </a:moveTo>
                <a:cubicBezTo>
                  <a:pt x="15407" y="22345"/>
                  <a:pt x="15557" y="22415"/>
                  <a:pt x="15698" y="22485"/>
                </a:cubicBezTo>
                <a:cubicBezTo>
                  <a:pt x="15742" y="23630"/>
                  <a:pt x="15812" y="24730"/>
                  <a:pt x="15918" y="25866"/>
                </a:cubicBezTo>
                <a:cubicBezTo>
                  <a:pt x="15847" y="25831"/>
                  <a:pt x="15777" y="25787"/>
                  <a:pt x="15698" y="25752"/>
                </a:cubicBezTo>
                <a:cubicBezTo>
                  <a:pt x="15627" y="25752"/>
                  <a:pt x="15557" y="25716"/>
                  <a:pt x="15477" y="25681"/>
                </a:cubicBezTo>
                <a:cubicBezTo>
                  <a:pt x="15372" y="24546"/>
                  <a:pt x="15301" y="23410"/>
                  <a:pt x="15257" y="22265"/>
                </a:cubicBezTo>
                <a:close/>
                <a:moveTo>
                  <a:pt x="27037" y="23445"/>
                </a:moveTo>
                <a:cubicBezTo>
                  <a:pt x="27257" y="23551"/>
                  <a:pt x="27442" y="23700"/>
                  <a:pt x="27662" y="23850"/>
                </a:cubicBezTo>
                <a:cubicBezTo>
                  <a:pt x="27477" y="24510"/>
                  <a:pt x="27328" y="25171"/>
                  <a:pt x="27222" y="25866"/>
                </a:cubicBezTo>
                <a:cubicBezTo>
                  <a:pt x="27037" y="25752"/>
                  <a:pt x="26817" y="25611"/>
                  <a:pt x="26597" y="25496"/>
                </a:cubicBezTo>
                <a:cubicBezTo>
                  <a:pt x="26703" y="24801"/>
                  <a:pt x="26852" y="24105"/>
                  <a:pt x="27037" y="23445"/>
                </a:cubicBezTo>
                <a:close/>
                <a:moveTo>
                  <a:pt x="30374" y="23771"/>
                </a:moveTo>
                <a:lnTo>
                  <a:pt x="30374" y="23771"/>
                </a:lnTo>
                <a:cubicBezTo>
                  <a:pt x="30444" y="23850"/>
                  <a:pt x="30559" y="23920"/>
                  <a:pt x="30629" y="23991"/>
                </a:cubicBezTo>
                <a:cubicBezTo>
                  <a:pt x="30664" y="24581"/>
                  <a:pt x="30779" y="25206"/>
                  <a:pt x="30884" y="25752"/>
                </a:cubicBezTo>
                <a:lnTo>
                  <a:pt x="30884" y="25866"/>
                </a:lnTo>
                <a:cubicBezTo>
                  <a:pt x="30744" y="25787"/>
                  <a:pt x="30594" y="25681"/>
                  <a:pt x="30444" y="25611"/>
                </a:cubicBezTo>
                <a:lnTo>
                  <a:pt x="30444" y="25567"/>
                </a:lnTo>
                <a:cubicBezTo>
                  <a:pt x="30374" y="24986"/>
                  <a:pt x="30374" y="24361"/>
                  <a:pt x="30374" y="23771"/>
                </a:cubicBezTo>
                <a:close/>
                <a:moveTo>
                  <a:pt x="4992" y="21535"/>
                </a:moveTo>
                <a:cubicBezTo>
                  <a:pt x="5133" y="21605"/>
                  <a:pt x="5318" y="21720"/>
                  <a:pt x="5467" y="21790"/>
                </a:cubicBezTo>
                <a:cubicBezTo>
                  <a:pt x="5503" y="23146"/>
                  <a:pt x="5538" y="24546"/>
                  <a:pt x="5617" y="25901"/>
                </a:cubicBezTo>
                <a:cubicBezTo>
                  <a:pt x="5432" y="25831"/>
                  <a:pt x="5282" y="25787"/>
                  <a:pt x="5133" y="25716"/>
                </a:cubicBezTo>
                <a:cubicBezTo>
                  <a:pt x="5062" y="24325"/>
                  <a:pt x="5027" y="22926"/>
                  <a:pt x="4992" y="21535"/>
                </a:cubicBezTo>
                <a:close/>
                <a:moveTo>
                  <a:pt x="22265" y="23040"/>
                </a:moveTo>
                <a:cubicBezTo>
                  <a:pt x="22485" y="23146"/>
                  <a:pt x="22741" y="23295"/>
                  <a:pt x="22961" y="23410"/>
                </a:cubicBezTo>
                <a:cubicBezTo>
                  <a:pt x="22926" y="24246"/>
                  <a:pt x="22926" y="25056"/>
                  <a:pt x="22926" y="25901"/>
                </a:cubicBezTo>
                <a:lnTo>
                  <a:pt x="22265" y="25567"/>
                </a:lnTo>
                <a:cubicBezTo>
                  <a:pt x="22230" y="24730"/>
                  <a:pt x="22230" y="23885"/>
                  <a:pt x="22265" y="23040"/>
                </a:cubicBezTo>
                <a:close/>
                <a:moveTo>
                  <a:pt x="15742" y="22529"/>
                </a:moveTo>
                <a:lnTo>
                  <a:pt x="15742" y="22529"/>
                </a:lnTo>
                <a:cubicBezTo>
                  <a:pt x="15962" y="22635"/>
                  <a:pt x="16182" y="22750"/>
                  <a:pt x="16358" y="22855"/>
                </a:cubicBezTo>
                <a:cubicBezTo>
                  <a:pt x="16437" y="23956"/>
                  <a:pt x="16508" y="25056"/>
                  <a:pt x="16578" y="26157"/>
                </a:cubicBezTo>
                <a:cubicBezTo>
                  <a:pt x="16402" y="26086"/>
                  <a:pt x="16182" y="25972"/>
                  <a:pt x="15962" y="25901"/>
                </a:cubicBezTo>
                <a:cubicBezTo>
                  <a:pt x="15847" y="24766"/>
                  <a:pt x="15777" y="23665"/>
                  <a:pt x="15742" y="22529"/>
                </a:cubicBezTo>
                <a:close/>
                <a:moveTo>
                  <a:pt x="5538" y="21825"/>
                </a:moveTo>
                <a:cubicBezTo>
                  <a:pt x="5723" y="21940"/>
                  <a:pt x="5943" y="22010"/>
                  <a:pt x="6128" y="22124"/>
                </a:cubicBezTo>
                <a:cubicBezTo>
                  <a:pt x="6163" y="23480"/>
                  <a:pt x="6198" y="24836"/>
                  <a:pt x="6277" y="26192"/>
                </a:cubicBezTo>
                <a:cubicBezTo>
                  <a:pt x="6057" y="26086"/>
                  <a:pt x="5872" y="26007"/>
                  <a:pt x="5652" y="25937"/>
                </a:cubicBezTo>
                <a:cubicBezTo>
                  <a:pt x="5617" y="24581"/>
                  <a:pt x="5573" y="23190"/>
                  <a:pt x="5538" y="21825"/>
                </a:cubicBezTo>
                <a:close/>
                <a:moveTo>
                  <a:pt x="30708" y="24026"/>
                </a:moveTo>
                <a:lnTo>
                  <a:pt x="30708" y="24026"/>
                </a:lnTo>
                <a:cubicBezTo>
                  <a:pt x="30849" y="24141"/>
                  <a:pt x="30964" y="24246"/>
                  <a:pt x="31104" y="24325"/>
                </a:cubicBezTo>
                <a:cubicBezTo>
                  <a:pt x="31184" y="24871"/>
                  <a:pt x="31289" y="25391"/>
                  <a:pt x="31439" y="25866"/>
                </a:cubicBezTo>
                <a:cubicBezTo>
                  <a:pt x="31474" y="25972"/>
                  <a:pt x="31474" y="26086"/>
                  <a:pt x="31509" y="26192"/>
                </a:cubicBezTo>
                <a:cubicBezTo>
                  <a:pt x="31325" y="26121"/>
                  <a:pt x="31149" y="26007"/>
                  <a:pt x="30964" y="25901"/>
                </a:cubicBezTo>
                <a:cubicBezTo>
                  <a:pt x="30964" y="25866"/>
                  <a:pt x="30964" y="25787"/>
                  <a:pt x="30928" y="25752"/>
                </a:cubicBezTo>
                <a:cubicBezTo>
                  <a:pt x="30814" y="25206"/>
                  <a:pt x="30744" y="24616"/>
                  <a:pt x="30708" y="24026"/>
                </a:cubicBezTo>
                <a:close/>
                <a:moveTo>
                  <a:pt x="23005" y="23445"/>
                </a:moveTo>
                <a:cubicBezTo>
                  <a:pt x="23225" y="23551"/>
                  <a:pt x="23445" y="23700"/>
                  <a:pt x="23665" y="23806"/>
                </a:cubicBezTo>
                <a:cubicBezTo>
                  <a:pt x="23621" y="24616"/>
                  <a:pt x="23586" y="25426"/>
                  <a:pt x="23586" y="26271"/>
                </a:cubicBezTo>
                <a:cubicBezTo>
                  <a:pt x="23515" y="26227"/>
                  <a:pt x="23445" y="26192"/>
                  <a:pt x="23366" y="26157"/>
                </a:cubicBezTo>
                <a:cubicBezTo>
                  <a:pt x="23225" y="26086"/>
                  <a:pt x="23110" y="26007"/>
                  <a:pt x="22961" y="25937"/>
                </a:cubicBezTo>
                <a:cubicBezTo>
                  <a:pt x="22961" y="25091"/>
                  <a:pt x="23005" y="24246"/>
                  <a:pt x="23005" y="23445"/>
                </a:cubicBezTo>
                <a:close/>
                <a:moveTo>
                  <a:pt x="27697" y="23885"/>
                </a:moveTo>
                <a:cubicBezTo>
                  <a:pt x="27882" y="23991"/>
                  <a:pt x="28102" y="24141"/>
                  <a:pt x="28287" y="24290"/>
                </a:cubicBezTo>
                <a:cubicBezTo>
                  <a:pt x="28138" y="24951"/>
                  <a:pt x="28023" y="25611"/>
                  <a:pt x="27953" y="26271"/>
                </a:cubicBezTo>
                <a:cubicBezTo>
                  <a:pt x="27733" y="26157"/>
                  <a:pt x="27512" y="26007"/>
                  <a:pt x="27292" y="25901"/>
                </a:cubicBezTo>
                <a:cubicBezTo>
                  <a:pt x="27407" y="25206"/>
                  <a:pt x="27512" y="24546"/>
                  <a:pt x="27697" y="23885"/>
                </a:cubicBezTo>
                <a:close/>
                <a:moveTo>
                  <a:pt x="6198" y="22160"/>
                </a:moveTo>
                <a:cubicBezTo>
                  <a:pt x="6383" y="22230"/>
                  <a:pt x="6603" y="22345"/>
                  <a:pt x="6823" y="22450"/>
                </a:cubicBezTo>
                <a:cubicBezTo>
                  <a:pt x="6858" y="23771"/>
                  <a:pt x="6894" y="25091"/>
                  <a:pt x="6973" y="26447"/>
                </a:cubicBezTo>
                <a:cubicBezTo>
                  <a:pt x="6753" y="26377"/>
                  <a:pt x="6533" y="26271"/>
                  <a:pt x="6348" y="26192"/>
                </a:cubicBezTo>
                <a:cubicBezTo>
                  <a:pt x="6277" y="24836"/>
                  <a:pt x="6233" y="23480"/>
                  <a:pt x="6198" y="22160"/>
                </a:cubicBezTo>
                <a:close/>
                <a:moveTo>
                  <a:pt x="16437" y="22890"/>
                </a:moveTo>
                <a:lnTo>
                  <a:pt x="16437" y="22890"/>
                </a:lnTo>
                <a:cubicBezTo>
                  <a:pt x="16657" y="23040"/>
                  <a:pt x="16877" y="23146"/>
                  <a:pt x="17097" y="23260"/>
                </a:cubicBezTo>
                <a:cubicBezTo>
                  <a:pt x="17168" y="24325"/>
                  <a:pt x="17238" y="25391"/>
                  <a:pt x="17317" y="26447"/>
                </a:cubicBezTo>
                <a:cubicBezTo>
                  <a:pt x="17097" y="26377"/>
                  <a:pt x="16877" y="26271"/>
                  <a:pt x="16657" y="26192"/>
                </a:cubicBezTo>
                <a:cubicBezTo>
                  <a:pt x="16543" y="25091"/>
                  <a:pt x="16472" y="23991"/>
                  <a:pt x="16437" y="22890"/>
                </a:cubicBezTo>
                <a:close/>
                <a:moveTo>
                  <a:pt x="31184" y="24361"/>
                </a:moveTo>
                <a:cubicBezTo>
                  <a:pt x="31369" y="24466"/>
                  <a:pt x="31545" y="24581"/>
                  <a:pt x="31730" y="24686"/>
                </a:cubicBezTo>
                <a:cubicBezTo>
                  <a:pt x="31844" y="25206"/>
                  <a:pt x="31950" y="25681"/>
                  <a:pt x="32099" y="26121"/>
                </a:cubicBezTo>
                <a:cubicBezTo>
                  <a:pt x="32135" y="26271"/>
                  <a:pt x="32170" y="26377"/>
                  <a:pt x="32205" y="26491"/>
                </a:cubicBezTo>
                <a:cubicBezTo>
                  <a:pt x="32205" y="26526"/>
                  <a:pt x="32249" y="26562"/>
                  <a:pt x="32249" y="26562"/>
                </a:cubicBezTo>
                <a:cubicBezTo>
                  <a:pt x="32029" y="26491"/>
                  <a:pt x="31809" y="26342"/>
                  <a:pt x="31589" y="26227"/>
                </a:cubicBezTo>
                <a:lnTo>
                  <a:pt x="31589" y="26157"/>
                </a:lnTo>
                <a:cubicBezTo>
                  <a:pt x="31545" y="26086"/>
                  <a:pt x="31509" y="25972"/>
                  <a:pt x="31474" y="25866"/>
                </a:cubicBezTo>
                <a:cubicBezTo>
                  <a:pt x="31369" y="25391"/>
                  <a:pt x="31254" y="24871"/>
                  <a:pt x="31184" y="24361"/>
                </a:cubicBezTo>
                <a:close/>
                <a:moveTo>
                  <a:pt x="23736" y="23850"/>
                </a:moveTo>
                <a:cubicBezTo>
                  <a:pt x="23956" y="23991"/>
                  <a:pt x="24176" y="24105"/>
                  <a:pt x="24396" y="24246"/>
                </a:cubicBezTo>
                <a:cubicBezTo>
                  <a:pt x="24325" y="25056"/>
                  <a:pt x="24281" y="25831"/>
                  <a:pt x="24246" y="26597"/>
                </a:cubicBezTo>
                <a:cubicBezTo>
                  <a:pt x="24026" y="26491"/>
                  <a:pt x="23841" y="26377"/>
                  <a:pt x="23621" y="26306"/>
                </a:cubicBezTo>
                <a:cubicBezTo>
                  <a:pt x="23621" y="25461"/>
                  <a:pt x="23665" y="24651"/>
                  <a:pt x="23736" y="23850"/>
                </a:cubicBezTo>
                <a:close/>
                <a:moveTo>
                  <a:pt x="28322" y="24325"/>
                </a:moveTo>
                <a:cubicBezTo>
                  <a:pt x="28507" y="24431"/>
                  <a:pt x="28683" y="24546"/>
                  <a:pt x="28868" y="24651"/>
                </a:cubicBezTo>
                <a:cubicBezTo>
                  <a:pt x="28798" y="25056"/>
                  <a:pt x="28763" y="25426"/>
                  <a:pt x="28683" y="25831"/>
                </a:cubicBezTo>
                <a:cubicBezTo>
                  <a:pt x="28648" y="26086"/>
                  <a:pt x="28613" y="26377"/>
                  <a:pt x="28578" y="26632"/>
                </a:cubicBezTo>
                <a:cubicBezTo>
                  <a:pt x="28463" y="26597"/>
                  <a:pt x="28322" y="26526"/>
                  <a:pt x="28208" y="26447"/>
                </a:cubicBezTo>
                <a:cubicBezTo>
                  <a:pt x="28138" y="26412"/>
                  <a:pt x="28067" y="26342"/>
                  <a:pt x="27988" y="26306"/>
                </a:cubicBezTo>
                <a:lnTo>
                  <a:pt x="28322" y="24325"/>
                </a:lnTo>
                <a:close/>
                <a:moveTo>
                  <a:pt x="6858" y="22450"/>
                </a:moveTo>
                <a:lnTo>
                  <a:pt x="6858" y="22450"/>
                </a:lnTo>
                <a:cubicBezTo>
                  <a:pt x="7114" y="22565"/>
                  <a:pt x="7334" y="22670"/>
                  <a:pt x="7554" y="22785"/>
                </a:cubicBezTo>
                <a:cubicBezTo>
                  <a:pt x="7633" y="24105"/>
                  <a:pt x="7668" y="25391"/>
                  <a:pt x="7739" y="26711"/>
                </a:cubicBezTo>
                <a:cubicBezTo>
                  <a:pt x="7519" y="26632"/>
                  <a:pt x="7263" y="26562"/>
                  <a:pt x="7043" y="26447"/>
                </a:cubicBezTo>
                <a:cubicBezTo>
                  <a:pt x="6973" y="25127"/>
                  <a:pt x="6938" y="23806"/>
                  <a:pt x="6858" y="22450"/>
                </a:cubicBezTo>
                <a:close/>
                <a:moveTo>
                  <a:pt x="17168" y="23295"/>
                </a:moveTo>
                <a:lnTo>
                  <a:pt x="17828" y="23630"/>
                </a:lnTo>
                <a:cubicBezTo>
                  <a:pt x="17863" y="24651"/>
                  <a:pt x="17943" y="25681"/>
                  <a:pt x="18048" y="26711"/>
                </a:cubicBezTo>
                <a:cubicBezTo>
                  <a:pt x="17828" y="26632"/>
                  <a:pt x="17608" y="26562"/>
                  <a:pt x="17388" y="26491"/>
                </a:cubicBezTo>
                <a:cubicBezTo>
                  <a:pt x="17282" y="25426"/>
                  <a:pt x="17203" y="24361"/>
                  <a:pt x="17168" y="23295"/>
                </a:cubicBezTo>
                <a:close/>
                <a:moveTo>
                  <a:pt x="7633" y="22785"/>
                </a:moveTo>
                <a:lnTo>
                  <a:pt x="7633" y="22785"/>
                </a:lnTo>
                <a:cubicBezTo>
                  <a:pt x="7853" y="22890"/>
                  <a:pt x="8038" y="22970"/>
                  <a:pt x="8258" y="23040"/>
                </a:cubicBezTo>
                <a:cubicBezTo>
                  <a:pt x="8293" y="24325"/>
                  <a:pt x="8364" y="25611"/>
                  <a:pt x="8434" y="26931"/>
                </a:cubicBezTo>
                <a:cubicBezTo>
                  <a:pt x="8214" y="26852"/>
                  <a:pt x="8038" y="26782"/>
                  <a:pt x="7818" y="26747"/>
                </a:cubicBezTo>
                <a:cubicBezTo>
                  <a:pt x="7739" y="25426"/>
                  <a:pt x="7668" y="24105"/>
                  <a:pt x="7633" y="22785"/>
                </a:cubicBezTo>
                <a:close/>
                <a:moveTo>
                  <a:pt x="17899" y="23665"/>
                </a:moveTo>
                <a:lnTo>
                  <a:pt x="17899" y="23665"/>
                </a:lnTo>
                <a:cubicBezTo>
                  <a:pt x="18083" y="23736"/>
                  <a:pt x="18268" y="23850"/>
                  <a:pt x="18488" y="23920"/>
                </a:cubicBezTo>
                <a:cubicBezTo>
                  <a:pt x="18488" y="24907"/>
                  <a:pt x="18559" y="25901"/>
                  <a:pt x="18673" y="26931"/>
                </a:cubicBezTo>
                <a:cubicBezTo>
                  <a:pt x="18488" y="26852"/>
                  <a:pt x="18304" y="26782"/>
                  <a:pt x="18119" y="26747"/>
                </a:cubicBezTo>
                <a:cubicBezTo>
                  <a:pt x="18013" y="25716"/>
                  <a:pt x="17943" y="24686"/>
                  <a:pt x="17899" y="23665"/>
                </a:cubicBezTo>
                <a:close/>
                <a:moveTo>
                  <a:pt x="31809" y="24730"/>
                </a:moveTo>
                <a:lnTo>
                  <a:pt x="31809" y="24730"/>
                </a:lnTo>
                <a:cubicBezTo>
                  <a:pt x="31985" y="24836"/>
                  <a:pt x="32249" y="24951"/>
                  <a:pt x="32504" y="25056"/>
                </a:cubicBezTo>
                <a:cubicBezTo>
                  <a:pt x="32575" y="25567"/>
                  <a:pt x="32724" y="26007"/>
                  <a:pt x="32865" y="26491"/>
                </a:cubicBezTo>
                <a:cubicBezTo>
                  <a:pt x="32909" y="26597"/>
                  <a:pt x="32945" y="26747"/>
                  <a:pt x="33015" y="26852"/>
                </a:cubicBezTo>
                <a:lnTo>
                  <a:pt x="33015" y="26931"/>
                </a:lnTo>
                <a:cubicBezTo>
                  <a:pt x="32795" y="26852"/>
                  <a:pt x="32540" y="26747"/>
                  <a:pt x="32319" y="26597"/>
                </a:cubicBezTo>
                <a:cubicBezTo>
                  <a:pt x="32284" y="26562"/>
                  <a:pt x="32284" y="26526"/>
                  <a:pt x="32284" y="26491"/>
                </a:cubicBezTo>
                <a:cubicBezTo>
                  <a:pt x="32249" y="26377"/>
                  <a:pt x="32205" y="26227"/>
                  <a:pt x="32135" y="26121"/>
                </a:cubicBezTo>
                <a:cubicBezTo>
                  <a:pt x="32029" y="25681"/>
                  <a:pt x="31879" y="25206"/>
                  <a:pt x="31809" y="24730"/>
                </a:cubicBezTo>
                <a:close/>
                <a:moveTo>
                  <a:pt x="24466" y="24290"/>
                </a:moveTo>
                <a:cubicBezTo>
                  <a:pt x="24651" y="24396"/>
                  <a:pt x="24871" y="24510"/>
                  <a:pt x="25056" y="24651"/>
                </a:cubicBezTo>
                <a:lnTo>
                  <a:pt x="25091" y="24651"/>
                </a:lnTo>
                <a:cubicBezTo>
                  <a:pt x="25021" y="25426"/>
                  <a:pt x="24942" y="26157"/>
                  <a:pt x="24907" y="26967"/>
                </a:cubicBezTo>
                <a:cubicBezTo>
                  <a:pt x="24722" y="26852"/>
                  <a:pt x="24502" y="26747"/>
                  <a:pt x="24325" y="26632"/>
                </a:cubicBezTo>
                <a:cubicBezTo>
                  <a:pt x="24325" y="25866"/>
                  <a:pt x="24396" y="25056"/>
                  <a:pt x="24466" y="24290"/>
                </a:cubicBezTo>
                <a:close/>
                <a:moveTo>
                  <a:pt x="28904" y="24686"/>
                </a:moveTo>
                <a:cubicBezTo>
                  <a:pt x="29053" y="24801"/>
                  <a:pt x="29238" y="24907"/>
                  <a:pt x="29388" y="25021"/>
                </a:cubicBezTo>
                <a:cubicBezTo>
                  <a:pt x="29344" y="25716"/>
                  <a:pt x="29308" y="26377"/>
                  <a:pt x="29273" y="27037"/>
                </a:cubicBezTo>
                <a:cubicBezTo>
                  <a:pt x="29053" y="26931"/>
                  <a:pt x="28833" y="26817"/>
                  <a:pt x="28648" y="26667"/>
                </a:cubicBezTo>
                <a:cubicBezTo>
                  <a:pt x="28683" y="26412"/>
                  <a:pt x="28727" y="26121"/>
                  <a:pt x="28763" y="25831"/>
                </a:cubicBezTo>
                <a:cubicBezTo>
                  <a:pt x="28798" y="25461"/>
                  <a:pt x="28868" y="25091"/>
                  <a:pt x="28904" y="24686"/>
                </a:cubicBezTo>
                <a:close/>
                <a:moveTo>
                  <a:pt x="8329" y="23075"/>
                </a:moveTo>
                <a:cubicBezTo>
                  <a:pt x="8514" y="23146"/>
                  <a:pt x="8734" y="23225"/>
                  <a:pt x="8954" y="23295"/>
                </a:cubicBezTo>
                <a:cubicBezTo>
                  <a:pt x="8989" y="24546"/>
                  <a:pt x="9059" y="25831"/>
                  <a:pt x="9139" y="27072"/>
                </a:cubicBezTo>
                <a:cubicBezTo>
                  <a:pt x="8954" y="27037"/>
                  <a:pt x="8734" y="27002"/>
                  <a:pt x="8549" y="26931"/>
                </a:cubicBezTo>
                <a:lnTo>
                  <a:pt x="8514" y="26931"/>
                </a:lnTo>
                <a:cubicBezTo>
                  <a:pt x="8434" y="25646"/>
                  <a:pt x="8364" y="24361"/>
                  <a:pt x="8293" y="23075"/>
                </a:cubicBezTo>
                <a:close/>
                <a:moveTo>
                  <a:pt x="18524" y="23956"/>
                </a:moveTo>
                <a:lnTo>
                  <a:pt x="18524" y="23956"/>
                </a:lnTo>
                <a:cubicBezTo>
                  <a:pt x="18779" y="24070"/>
                  <a:pt x="18999" y="24176"/>
                  <a:pt x="19219" y="24246"/>
                </a:cubicBezTo>
                <a:cubicBezTo>
                  <a:pt x="19263" y="25241"/>
                  <a:pt x="19334" y="26192"/>
                  <a:pt x="19439" y="27187"/>
                </a:cubicBezTo>
                <a:cubicBezTo>
                  <a:pt x="19184" y="27072"/>
                  <a:pt x="18964" y="27002"/>
                  <a:pt x="18744" y="26931"/>
                </a:cubicBezTo>
                <a:cubicBezTo>
                  <a:pt x="18638" y="25937"/>
                  <a:pt x="18559" y="24951"/>
                  <a:pt x="18524" y="23956"/>
                </a:cubicBezTo>
                <a:close/>
                <a:moveTo>
                  <a:pt x="8989" y="23295"/>
                </a:moveTo>
                <a:lnTo>
                  <a:pt x="8989" y="23295"/>
                </a:lnTo>
                <a:cubicBezTo>
                  <a:pt x="9209" y="23366"/>
                  <a:pt x="9464" y="23445"/>
                  <a:pt x="9684" y="23480"/>
                </a:cubicBezTo>
                <a:cubicBezTo>
                  <a:pt x="9720" y="24730"/>
                  <a:pt x="9799" y="25972"/>
                  <a:pt x="9905" y="27222"/>
                </a:cubicBezTo>
                <a:cubicBezTo>
                  <a:pt x="9684" y="27187"/>
                  <a:pt x="9429" y="27152"/>
                  <a:pt x="9209" y="27108"/>
                </a:cubicBezTo>
                <a:cubicBezTo>
                  <a:pt x="9139" y="25831"/>
                  <a:pt x="9059" y="24581"/>
                  <a:pt x="8989" y="23295"/>
                </a:cubicBezTo>
                <a:close/>
                <a:moveTo>
                  <a:pt x="25162" y="24686"/>
                </a:moveTo>
                <a:cubicBezTo>
                  <a:pt x="25347" y="24836"/>
                  <a:pt x="25567" y="24951"/>
                  <a:pt x="25787" y="25056"/>
                </a:cubicBezTo>
                <a:cubicBezTo>
                  <a:pt x="25681" y="25831"/>
                  <a:pt x="25602" y="26562"/>
                  <a:pt x="25567" y="27292"/>
                </a:cubicBezTo>
                <a:cubicBezTo>
                  <a:pt x="25347" y="27187"/>
                  <a:pt x="25162" y="27072"/>
                  <a:pt x="24986" y="27002"/>
                </a:cubicBezTo>
                <a:cubicBezTo>
                  <a:pt x="25021" y="26192"/>
                  <a:pt x="25056" y="25461"/>
                  <a:pt x="25162" y="24686"/>
                </a:cubicBezTo>
                <a:close/>
                <a:moveTo>
                  <a:pt x="29458" y="25056"/>
                </a:moveTo>
                <a:cubicBezTo>
                  <a:pt x="29608" y="25127"/>
                  <a:pt x="29749" y="25241"/>
                  <a:pt x="29898" y="25312"/>
                </a:cubicBezTo>
                <a:cubicBezTo>
                  <a:pt x="29898" y="25681"/>
                  <a:pt x="29863" y="26051"/>
                  <a:pt x="29863" y="26412"/>
                </a:cubicBezTo>
                <a:lnTo>
                  <a:pt x="29863" y="27328"/>
                </a:lnTo>
                <a:cubicBezTo>
                  <a:pt x="29678" y="27222"/>
                  <a:pt x="29493" y="27152"/>
                  <a:pt x="29308" y="27037"/>
                </a:cubicBezTo>
                <a:cubicBezTo>
                  <a:pt x="29344" y="26412"/>
                  <a:pt x="29423" y="25752"/>
                  <a:pt x="29458" y="25056"/>
                </a:cubicBezTo>
                <a:close/>
                <a:moveTo>
                  <a:pt x="9720" y="23516"/>
                </a:moveTo>
                <a:lnTo>
                  <a:pt x="9720" y="23516"/>
                </a:lnTo>
                <a:cubicBezTo>
                  <a:pt x="9975" y="23551"/>
                  <a:pt x="10195" y="23630"/>
                  <a:pt x="10415" y="23700"/>
                </a:cubicBezTo>
                <a:cubicBezTo>
                  <a:pt x="10494" y="24907"/>
                  <a:pt x="10565" y="26121"/>
                  <a:pt x="10679" y="27372"/>
                </a:cubicBezTo>
                <a:cubicBezTo>
                  <a:pt x="10415" y="27328"/>
                  <a:pt x="10195" y="27292"/>
                  <a:pt x="9940" y="27257"/>
                </a:cubicBezTo>
                <a:cubicBezTo>
                  <a:pt x="9869" y="26007"/>
                  <a:pt x="9799" y="24766"/>
                  <a:pt x="9720" y="23516"/>
                </a:cubicBezTo>
                <a:close/>
                <a:moveTo>
                  <a:pt x="19298" y="24290"/>
                </a:moveTo>
                <a:lnTo>
                  <a:pt x="19298" y="24290"/>
                </a:lnTo>
                <a:cubicBezTo>
                  <a:pt x="19369" y="24325"/>
                  <a:pt x="19439" y="24361"/>
                  <a:pt x="19518" y="24396"/>
                </a:cubicBezTo>
                <a:cubicBezTo>
                  <a:pt x="19659" y="24466"/>
                  <a:pt x="19809" y="24510"/>
                  <a:pt x="19923" y="24581"/>
                </a:cubicBezTo>
                <a:cubicBezTo>
                  <a:pt x="19959" y="25496"/>
                  <a:pt x="20029" y="26447"/>
                  <a:pt x="20100" y="27407"/>
                </a:cubicBezTo>
                <a:cubicBezTo>
                  <a:pt x="19923" y="27328"/>
                  <a:pt x="19703" y="27257"/>
                  <a:pt x="19483" y="27187"/>
                </a:cubicBezTo>
                <a:cubicBezTo>
                  <a:pt x="19404" y="26227"/>
                  <a:pt x="19334" y="25241"/>
                  <a:pt x="19298" y="24290"/>
                </a:cubicBezTo>
                <a:close/>
                <a:moveTo>
                  <a:pt x="10494" y="23700"/>
                </a:moveTo>
                <a:cubicBezTo>
                  <a:pt x="10715" y="23771"/>
                  <a:pt x="10935" y="23806"/>
                  <a:pt x="11190" y="23885"/>
                </a:cubicBezTo>
                <a:cubicBezTo>
                  <a:pt x="11260" y="25091"/>
                  <a:pt x="11340" y="26271"/>
                  <a:pt x="11445" y="27477"/>
                </a:cubicBezTo>
                <a:cubicBezTo>
                  <a:pt x="11190" y="27442"/>
                  <a:pt x="10970" y="27407"/>
                  <a:pt x="10715" y="27372"/>
                </a:cubicBezTo>
                <a:cubicBezTo>
                  <a:pt x="10635" y="26157"/>
                  <a:pt x="10530" y="24907"/>
                  <a:pt x="10494" y="23700"/>
                </a:cubicBezTo>
                <a:close/>
                <a:moveTo>
                  <a:pt x="11225" y="23885"/>
                </a:moveTo>
                <a:lnTo>
                  <a:pt x="11225" y="23885"/>
                </a:lnTo>
                <a:cubicBezTo>
                  <a:pt x="11480" y="23956"/>
                  <a:pt x="11736" y="24026"/>
                  <a:pt x="12000" y="24105"/>
                </a:cubicBezTo>
                <a:cubicBezTo>
                  <a:pt x="12070" y="25276"/>
                  <a:pt x="12176" y="26447"/>
                  <a:pt x="12290" y="27627"/>
                </a:cubicBezTo>
                <a:cubicBezTo>
                  <a:pt x="12035" y="27592"/>
                  <a:pt x="11780" y="27512"/>
                  <a:pt x="11480" y="27477"/>
                </a:cubicBezTo>
                <a:cubicBezTo>
                  <a:pt x="11410" y="26306"/>
                  <a:pt x="11296" y="25091"/>
                  <a:pt x="11225" y="23885"/>
                </a:cubicBezTo>
                <a:close/>
                <a:moveTo>
                  <a:pt x="29934" y="25347"/>
                </a:moveTo>
                <a:cubicBezTo>
                  <a:pt x="30083" y="25461"/>
                  <a:pt x="30224" y="25532"/>
                  <a:pt x="30409" y="25646"/>
                </a:cubicBezTo>
                <a:cubicBezTo>
                  <a:pt x="30409" y="25752"/>
                  <a:pt x="30409" y="25866"/>
                  <a:pt x="30444" y="25972"/>
                </a:cubicBezTo>
                <a:cubicBezTo>
                  <a:pt x="30523" y="26667"/>
                  <a:pt x="30559" y="27037"/>
                  <a:pt x="30559" y="27627"/>
                </a:cubicBezTo>
                <a:cubicBezTo>
                  <a:pt x="30339" y="27548"/>
                  <a:pt x="30118" y="27442"/>
                  <a:pt x="29934" y="27328"/>
                </a:cubicBezTo>
                <a:lnTo>
                  <a:pt x="29934" y="26412"/>
                </a:lnTo>
                <a:lnTo>
                  <a:pt x="29934" y="25347"/>
                </a:lnTo>
                <a:close/>
                <a:moveTo>
                  <a:pt x="25822" y="25091"/>
                </a:moveTo>
                <a:cubicBezTo>
                  <a:pt x="26086" y="25241"/>
                  <a:pt x="26306" y="25391"/>
                  <a:pt x="26526" y="25496"/>
                </a:cubicBezTo>
                <a:cubicBezTo>
                  <a:pt x="26412" y="26227"/>
                  <a:pt x="26342" y="26967"/>
                  <a:pt x="26262" y="27662"/>
                </a:cubicBezTo>
                <a:lnTo>
                  <a:pt x="25602" y="27328"/>
                </a:lnTo>
                <a:cubicBezTo>
                  <a:pt x="25646" y="26597"/>
                  <a:pt x="25716" y="25831"/>
                  <a:pt x="25822" y="25091"/>
                </a:cubicBezTo>
                <a:close/>
                <a:moveTo>
                  <a:pt x="19994" y="24581"/>
                </a:moveTo>
                <a:lnTo>
                  <a:pt x="19994" y="24581"/>
                </a:lnTo>
                <a:cubicBezTo>
                  <a:pt x="20284" y="24730"/>
                  <a:pt x="20540" y="24836"/>
                  <a:pt x="20839" y="24986"/>
                </a:cubicBezTo>
                <a:cubicBezTo>
                  <a:pt x="20874" y="25866"/>
                  <a:pt x="20910" y="26782"/>
                  <a:pt x="20980" y="27697"/>
                </a:cubicBezTo>
                <a:cubicBezTo>
                  <a:pt x="20689" y="27592"/>
                  <a:pt x="20434" y="27512"/>
                  <a:pt x="20179" y="27407"/>
                </a:cubicBezTo>
                <a:cubicBezTo>
                  <a:pt x="20064" y="26491"/>
                  <a:pt x="20029" y="25532"/>
                  <a:pt x="19994" y="24581"/>
                </a:cubicBezTo>
                <a:close/>
                <a:moveTo>
                  <a:pt x="12070" y="24141"/>
                </a:moveTo>
                <a:lnTo>
                  <a:pt x="12070" y="24141"/>
                </a:lnTo>
                <a:cubicBezTo>
                  <a:pt x="12176" y="24176"/>
                  <a:pt x="12290" y="24211"/>
                  <a:pt x="12396" y="24246"/>
                </a:cubicBezTo>
                <a:cubicBezTo>
                  <a:pt x="12511" y="24290"/>
                  <a:pt x="12616" y="24325"/>
                  <a:pt x="12731" y="24396"/>
                </a:cubicBezTo>
                <a:cubicBezTo>
                  <a:pt x="12836" y="25532"/>
                  <a:pt x="12916" y="26667"/>
                  <a:pt x="13056" y="27847"/>
                </a:cubicBezTo>
                <a:cubicBezTo>
                  <a:pt x="12916" y="27812"/>
                  <a:pt x="12801" y="27768"/>
                  <a:pt x="12660" y="27733"/>
                </a:cubicBezTo>
                <a:cubicBezTo>
                  <a:pt x="12546" y="27697"/>
                  <a:pt x="12440" y="27662"/>
                  <a:pt x="12326" y="27662"/>
                </a:cubicBezTo>
                <a:cubicBezTo>
                  <a:pt x="12220" y="26491"/>
                  <a:pt x="12141" y="25312"/>
                  <a:pt x="12070" y="24141"/>
                </a:cubicBezTo>
                <a:close/>
                <a:moveTo>
                  <a:pt x="30444" y="25681"/>
                </a:moveTo>
                <a:lnTo>
                  <a:pt x="30444" y="25681"/>
                </a:lnTo>
                <a:cubicBezTo>
                  <a:pt x="30594" y="25752"/>
                  <a:pt x="30779" y="25866"/>
                  <a:pt x="30928" y="25937"/>
                </a:cubicBezTo>
                <a:cubicBezTo>
                  <a:pt x="31034" y="26597"/>
                  <a:pt x="31104" y="27257"/>
                  <a:pt x="31104" y="27882"/>
                </a:cubicBezTo>
                <a:cubicBezTo>
                  <a:pt x="30928" y="27812"/>
                  <a:pt x="30779" y="27733"/>
                  <a:pt x="30594" y="27662"/>
                </a:cubicBezTo>
                <a:cubicBezTo>
                  <a:pt x="30629" y="27072"/>
                  <a:pt x="30559" y="26667"/>
                  <a:pt x="30488" y="25937"/>
                </a:cubicBezTo>
                <a:cubicBezTo>
                  <a:pt x="30488" y="25866"/>
                  <a:pt x="30488" y="25752"/>
                  <a:pt x="30444" y="25681"/>
                </a:cubicBezTo>
                <a:close/>
                <a:moveTo>
                  <a:pt x="20874" y="24986"/>
                </a:moveTo>
                <a:lnTo>
                  <a:pt x="20874" y="24986"/>
                </a:lnTo>
                <a:cubicBezTo>
                  <a:pt x="21094" y="25091"/>
                  <a:pt x="21279" y="25171"/>
                  <a:pt x="21499" y="25276"/>
                </a:cubicBezTo>
                <a:cubicBezTo>
                  <a:pt x="21535" y="26157"/>
                  <a:pt x="21570" y="27037"/>
                  <a:pt x="21640" y="27917"/>
                </a:cubicBezTo>
                <a:cubicBezTo>
                  <a:pt x="21420" y="27847"/>
                  <a:pt x="21244" y="27768"/>
                  <a:pt x="21024" y="27697"/>
                </a:cubicBezTo>
                <a:cubicBezTo>
                  <a:pt x="20980" y="26817"/>
                  <a:pt x="20910" y="25901"/>
                  <a:pt x="20874" y="24986"/>
                </a:cubicBezTo>
                <a:close/>
                <a:moveTo>
                  <a:pt x="12801" y="24396"/>
                </a:moveTo>
                <a:cubicBezTo>
                  <a:pt x="12951" y="24466"/>
                  <a:pt x="13136" y="24546"/>
                  <a:pt x="13276" y="24616"/>
                </a:cubicBezTo>
                <a:cubicBezTo>
                  <a:pt x="13356" y="25752"/>
                  <a:pt x="13461" y="26887"/>
                  <a:pt x="13576" y="27988"/>
                </a:cubicBezTo>
                <a:cubicBezTo>
                  <a:pt x="13391" y="27953"/>
                  <a:pt x="13241" y="27917"/>
                  <a:pt x="13100" y="27847"/>
                </a:cubicBezTo>
                <a:cubicBezTo>
                  <a:pt x="12986" y="26711"/>
                  <a:pt x="12880" y="25567"/>
                  <a:pt x="12801" y="24396"/>
                </a:cubicBezTo>
                <a:close/>
                <a:moveTo>
                  <a:pt x="13391" y="24651"/>
                </a:moveTo>
                <a:cubicBezTo>
                  <a:pt x="13426" y="25787"/>
                  <a:pt x="13541" y="26931"/>
                  <a:pt x="13646" y="28032"/>
                </a:cubicBezTo>
                <a:lnTo>
                  <a:pt x="13611" y="28032"/>
                </a:lnTo>
                <a:cubicBezTo>
                  <a:pt x="13497" y="26887"/>
                  <a:pt x="13426" y="25752"/>
                  <a:pt x="13320" y="24651"/>
                </a:cubicBezTo>
                <a:close/>
                <a:moveTo>
                  <a:pt x="26597" y="25532"/>
                </a:moveTo>
                <a:cubicBezTo>
                  <a:pt x="26782" y="25681"/>
                  <a:pt x="27002" y="25787"/>
                  <a:pt x="27222" y="25937"/>
                </a:cubicBezTo>
                <a:cubicBezTo>
                  <a:pt x="27107" y="26597"/>
                  <a:pt x="27037" y="27328"/>
                  <a:pt x="27002" y="28067"/>
                </a:cubicBezTo>
                <a:cubicBezTo>
                  <a:pt x="26782" y="27917"/>
                  <a:pt x="26562" y="27812"/>
                  <a:pt x="26342" y="27697"/>
                </a:cubicBezTo>
                <a:cubicBezTo>
                  <a:pt x="26377" y="26967"/>
                  <a:pt x="26447" y="26271"/>
                  <a:pt x="26597" y="25532"/>
                </a:cubicBezTo>
                <a:close/>
                <a:moveTo>
                  <a:pt x="21570" y="25312"/>
                </a:moveTo>
                <a:lnTo>
                  <a:pt x="21570" y="25312"/>
                </a:lnTo>
                <a:cubicBezTo>
                  <a:pt x="21790" y="25426"/>
                  <a:pt x="21975" y="25532"/>
                  <a:pt x="22195" y="25611"/>
                </a:cubicBezTo>
                <a:cubicBezTo>
                  <a:pt x="22230" y="26447"/>
                  <a:pt x="22265" y="27328"/>
                  <a:pt x="22301" y="28173"/>
                </a:cubicBezTo>
                <a:cubicBezTo>
                  <a:pt x="22080" y="28102"/>
                  <a:pt x="21904" y="28032"/>
                  <a:pt x="21684" y="27953"/>
                </a:cubicBezTo>
                <a:cubicBezTo>
                  <a:pt x="21640" y="27072"/>
                  <a:pt x="21570" y="26192"/>
                  <a:pt x="21570" y="25312"/>
                </a:cubicBezTo>
                <a:close/>
                <a:moveTo>
                  <a:pt x="30964" y="25972"/>
                </a:moveTo>
                <a:lnTo>
                  <a:pt x="30964" y="25972"/>
                </a:lnTo>
                <a:cubicBezTo>
                  <a:pt x="31184" y="26086"/>
                  <a:pt x="31369" y="26192"/>
                  <a:pt x="31545" y="26271"/>
                </a:cubicBezTo>
                <a:cubicBezTo>
                  <a:pt x="31730" y="27002"/>
                  <a:pt x="31879" y="27512"/>
                  <a:pt x="31950" y="28208"/>
                </a:cubicBezTo>
                <a:cubicBezTo>
                  <a:pt x="31694" y="28102"/>
                  <a:pt x="31439" y="27988"/>
                  <a:pt x="31184" y="27882"/>
                </a:cubicBezTo>
                <a:cubicBezTo>
                  <a:pt x="31149" y="27257"/>
                  <a:pt x="31104" y="26632"/>
                  <a:pt x="30964" y="25972"/>
                </a:cubicBezTo>
                <a:close/>
                <a:moveTo>
                  <a:pt x="13426" y="24686"/>
                </a:moveTo>
                <a:lnTo>
                  <a:pt x="14086" y="25021"/>
                </a:lnTo>
                <a:cubicBezTo>
                  <a:pt x="14157" y="26121"/>
                  <a:pt x="14271" y="27222"/>
                  <a:pt x="14377" y="28322"/>
                </a:cubicBezTo>
                <a:cubicBezTo>
                  <a:pt x="14157" y="28208"/>
                  <a:pt x="13937" y="28138"/>
                  <a:pt x="13717" y="28067"/>
                </a:cubicBezTo>
                <a:cubicBezTo>
                  <a:pt x="13576" y="26931"/>
                  <a:pt x="13497" y="25787"/>
                  <a:pt x="13426" y="24686"/>
                </a:cubicBezTo>
                <a:close/>
                <a:moveTo>
                  <a:pt x="22265" y="25646"/>
                </a:moveTo>
                <a:lnTo>
                  <a:pt x="22926" y="25972"/>
                </a:lnTo>
                <a:cubicBezTo>
                  <a:pt x="22926" y="26817"/>
                  <a:pt x="22926" y="27627"/>
                  <a:pt x="22961" y="28472"/>
                </a:cubicBezTo>
                <a:cubicBezTo>
                  <a:pt x="22741" y="28393"/>
                  <a:pt x="22565" y="28287"/>
                  <a:pt x="22345" y="28208"/>
                </a:cubicBezTo>
                <a:cubicBezTo>
                  <a:pt x="22301" y="27328"/>
                  <a:pt x="22265" y="26491"/>
                  <a:pt x="22265" y="25646"/>
                </a:cubicBezTo>
                <a:close/>
                <a:moveTo>
                  <a:pt x="27257" y="25972"/>
                </a:moveTo>
                <a:cubicBezTo>
                  <a:pt x="27477" y="26086"/>
                  <a:pt x="27697" y="26227"/>
                  <a:pt x="27917" y="26342"/>
                </a:cubicBezTo>
                <a:cubicBezTo>
                  <a:pt x="27847" y="27037"/>
                  <a:pt x="27768" y="27733"/>
                  <a:pt x="27733" y="28472"/>
                </a:cubicBezTo>
                <a:cubicBezTo>
                  <a:pt x="27512" y="28322"/>
                  <a:pt x="27257" y="28208"/>
                  <a:pt x="27037" y="28067"/>
                </a:cubicBezTo>
                <a:cubicBezTo>
                  <a:pt x="27072" y="27372"/>
                  <a:pt x="27187" y="26632"/>
                  <a:pt x="27257" y="25972"/>
                </a:cubicBezTo>
                <a:close/>
                <a:moveTo>
                  <a:pt x="31624" y="26306"/>
                </a:moveTo>
                <a:lnTo>
                  <a:pt x="31624" y="26306"/>
                </a:lnTo>
                <a:cubicBezTo>
                  <a:pt x="31844" y="26447"/>
                  <a:pt x="32029" y="26562"/>
                  <a:pt x="32249" y="26632"/>
                </a:cubicBezTo>
                <a:cubicBezTo>
                  <a:pt x="32469" y="27328"/>
                  <a:pt x="32610" y="27812"/>
                  <a:pt x="32689" y="28507"/>
                </a:cubicBezTo>
                <a:cubicBezTo>
                  <a:pt x="32469" y="28428"/>
                  <a:pt x="32205" y="28322"/>
                  <a:pt x="31985" y="28252"/>
                </a:cubicBezTo>
                <a:cubicBezTo>
                  <a:pt x="31914" y="27548"/>
                  <a:pt x="31809" y="27037"/>
                  <a:pt x="31624" y="26306"/>
                </a:cubicBezTo>
                <a:close/>
                <a:moveTo>
                  <a:pt x="14122" y="25021"/>
                </a:moveTo>
                <a:lnTo>
                  <a:pt x="14122" y="25021"/>
                </a:lnTo>
                <a:cubicBezTo>
                  <a:pt x="14271" y="25091"/>
                  <a:pt x="14377" y="25171"/>
                  <a:pt x="14527" y="25241"/>
                </a:cubicBezTo>
                <a:cubicBezTo>
                  <a:pt x="14641" y="25276"/>
                  <a:pt x="14747" y="25347"/>
                  <a:pt x="14861" y="25426"/>
                </a:cubicBezTo>
                <a:lnTo>
                  <a:pt x="15187" y="28613"/>
                </a:lnTo>
                <a:cubicBezTo>
                  <a:pt x="15081" y="28578"/>
                  <a:pt x="14932" y="28543"/>
                  <a:pt x="14817" y="28472"/>
                </a:cubicBezTo>
                <a:cubicBezTo>
                  <a:pt x="14676" y="28428"/>
                  <a:pt x="14562" y="28393"/>
                  <a:pt x="14456" y="28322"/>
                </a:cubicBezTo>
                <a:cubicBezTo>
                  <a:pt x="14307" y="27222"/>
                  <a:pt x="14236" y="26121"/>
                  <a:pt x="14122" y="25021"/>
                </a:cubicBezTo>
                <a:close/>
                <a:moveTo>
                  <a:pt x="696" y="24141"/>
                </a:moveTo>
                <a:lnTo>
                  <a:pt x="696" y="24141"/>
                </a:lnTo>
                <a:cubicBezTo>
                  <a:pt x="951" y="24211"/>
                  <a:pt x="1171" y="24290"/>
                  <a:pt x="1391" y="24325"/>
                </a:cubicBezTo>
                <a:cubicBezTo>
                  <a:pt x="1435" y="25787"/>
                  <a:pt x="1435" y="27257"/>
                  <a:pt x="1470" y="28727"/>
                </a:cubicBezTo>
                <a:cubicBezTo>
                  <a:pt x="1215" y="28692"/>
                  <a:pt x="995" y="28613"/>
                  <a:pt x="775" y="28578"/>
                </a:cubicBezTo>
                <a:cubicBezTo>
                  <a:pt x="731" y="27072"/>
                  <a:pt x="731" y="25611"/>
                  <a:pt x="696" y="24141"/>
                </a:cubicBezTo>
                <a:close/>
                <a:moveTo>
                  <a:pt x="22961" y="26007"/>
                </a:moveTo>
                <a:lnTo>
                  <a:pt x="22961" y="26007"/>
                </a:lnTo>
                <a:cubicBezTo>
                  <a:pt x="23075" y="26086"/>
                  <a:pt x="23225" y="26121"/>
                  <a:pt x="23331" y="26192"/>
                </a:cubicBezTo>
                <a:cubicBezTo>
                  <a:pt x="23401" y="26227"/>
                  <a:pt x="23480" y="26271"/>
                  <a:pt x="23586" y="26306"/>
                </a:cubicBezTo>
                <a:cubicBezTo>
                  <a:pt x="23551" y="27152"/>
                  <a:pt x="23586" y="27953"/>
                  <a:pt x="23586" y="28763"/>
                </a:cubicBezTo>
                <a:cubicBezTo>
                  <a:pt x="23401" y="28692"/>
                  <a:pt x="23225" y="28578"/>
                  <a:pt x="23040" y="28507"/>
                </a:cubicBezTo>
                <a:cubicBezTo>
                  <a:pt x="23005" y="27662"/>
                  <a:pt x="22961" y="26817"/>
                  <a:pt x="22961" y="26007"/>
                </a:cubicBezTo>
                <a:close/>
                <a:moveTo>
                  <a:pt x="27988" y="26377"/>
                </a:moveTo>
                <a:cubicBezTo>
                  <a:pt x="28067" y="26412"/>
                  <a:pt x="28138" y="26447"/>
                  <a:pt x="28173" y="26491"/>
                </a:cubicBezTo>
                <a:cubicBezTo>
                  <a:pt x="28322" y="26562"/>
                  <a:pt x="28428" y="26632"/>
                  <a:pt x="28578" y="26711"/>
                </a:cubicBezTo>
                <a:cubicBezTo>
                  <a:pt x="28463" y="27407"/>
                  <a:pt x="28393" y="28102"/>
                  <a:pt x="28358" y="28798"/>
                </a:cubicBezTo>
                <a:cubicBezTo>
                  <a:pt x="28173" y="28692"/>
                  <a:pt x="27988" y="28578"/>
                  <a:pt x="27803" y="28507"/>
                </a:cubicBezTo>
                <a:lnTo>
                  <a:pt x="27768" y="28472"/>
                </a:lnTo>
                <a:cubicBezTo>
                  <a:pt x="27847" y="27768"/>
                  <a:pt x="27882" y="27072"/>
                  <a:pt x="27988" y="26377"/>
                </a:cubicBezTo>
                <a:close/>
                <a:moveTo>
                  <a:pt x="32319" y="26667"/>
                </a:moveTo>
                <a:cubicBezTo>
                  <a:pt x="32575" y="26817"/>
                  <a:pt x="32795" y="26931"/>
                  <a:pt x="33050" y="27002"/>
                </a:cubicBezTo>
                <a:cubicBezTo>
                  <a:pt x="33270" y="27662"/>
                  <a:pt x="33420" y="28138"/>
                  <a:pt x="33490" y="28798"/>
                </a:cubicBezTo>
                <a:cubicBezTo>
                  <a:pt x="33305" y="28763"/>
                  <a:pt x="33165" y="28692"/>
                  <a:pt x="33015" y="28648"/>
                </a:cubicBezTo>
                <a:cubicBezTo>
                  <a:pt x="32945" y="28613"/>
                  <a:pt x="32830" y="28578"/>
                  <a:pt x="32760" y="28543"/>
                </a:cubicBezTo>
                <a:cubicBezTo>
                  <a:pt x="32689" y="27847"/>
                  <a:pt x="32540" y="27328"/>
                  <a:pt x="32319" y="26667"/>
                </a:cubicBezTo>
                <a:close/>
                <a:moveTo>
                  <a:pt x="14932" y="25461"/>
                </a:moveTo>
                <a:lnTo>
                  <a:pt x="14932" y="25461"/>
                </a:lnTo>
                <a:cubicBezTo>
                  <a:pt x="15117" y="25532"/>
                  <a:pt x="15257" y="25611"/>
                  <a:pt x="15442" y="25716"/>
                </a:cubicBezTo>
                <a:cubicBezTo>
                  <a:pt x="15521" y="26747"/>
                  <a:pt x="15627" y="27812"/>
                  <a:pt x="15777" y="28833"/>
                </a:cubicBezTo>
                <a:cubicBezTo>
                  <a:pt x="15592" y="28798"/>
                  <a:pt x="15442" y="28727"/>
                  <a:pt x="15257" y="28648"/>
                </a:cubicBezTo>
                <a:lnTo>
                  <a:pt x="14932" y="25461"/>
                </a:lnTo>
                <a:close/>
                <a:moveTo>
                  <a:pt x="1470" y="24361"/>
                </a:moveTo>
                <a:lnTo>
                  <a:pt x="1470" y="24361"/>
                </a:lnTo>
                <a:cubicBezTo>
                  <a:pt x="1690" y="24431"/>
                  <a:pt x="1911" y="24510"/>
                  <a:pt x="2131" y="24581"/>
                </a:cubicBezTo>
                <a:cubicBezTo>
                  <a:pt x="2166" y="26051"/>
                  <a:pt x="2201" y="27512"/>
                  <a:pt x="2236" y="28948"/>
                </a:cubicBezTo>
                <a:cubicBezTo>
                  <a:pt x="1981" y="28868"/>
                  <a:pt x="1761" y="28798"/>
                  <a:pt x="1506" y="28763"/>
                </a:cubicBezTo>
                <a:cubicBezTo>
                  <a:pt x="1506" y="27292"/>
                  <a:pt x="1470" y="25831"/>
                  <a:pt x="1470" y="24361"/>
                </a:cubicBezTo>
                <a:close/>
                <a:moveTo>
                  <a:pt x="15477" y="25716"/>
                </a:moveTo>
                <a:lnTo>
                  <a:pt x="15477" y="25716"/>
                </a:lnTo>
                <a:cubicBezTo>
                  <a:pt x="15557" y="25752"/>
                  <a:pt x="15627" y="25787"/>
                  <a:pt x="15662" y="25831"/>
                </a:cubicBezTo>
                <a:cubicBezTo>
                  <a:pt x="15742" y="25866"/>
                  <a:pt x="15847" y="25901"/>
                  <a:pt x="15918" y="25937"/>
                </a:cubicBezTo>
                <a:cubicBezTo>
                  <a:pt x="15997" y="26967"/>
                  <a:pt x="16103" y="27988"/>
                  <a:pt x="16252" y="29018"/>
                </a:cubicBezTo>
                <a:cubicBezTo>
                  <a:pt x="16182" y="28983"/>
                  <a:pt x="16103" y="28948"/>
                  <a:pt x="16032" y="28948"/>
                </a:cubicBezTo>
                <a:cubicBezTo>
                  <a:pt x="15962" y="28912"/>
                  <a:pt x="15882" y="28868"/>
                  <a:pt x="15847" y="28868"/>
                </a:cubicBezTo>
                <a:cubicBezTo>
                  <a:pt x="15698" y="27812"/>
                  <a:pt x="15592" y="26782"/>
                  <a:pt x="15477" y="25716"/>
                </a:cubicBezTo>
                <a:close/>
                <a:moveTo>
                  <a:pt x="23621" y="26342"/>
                </a:moveTo>
                <a:lnTo>
                  <a:pt x="23621" y="26342"/>
                </a:lnTo>
                <a:cubicBezTo>
                  <a:pt x="23841" y="26447"/>
                  <a:pt x="24026" y="26562"/>
                  <a:pt x="24246" y="26667"/>
                </a:cubicBezTo>
                <a:cubicBezTo>
                  <a:pt x="24211" y="27477"/>
                  <a:pt x="24211" y="28287"/>
                  <a:pt x="24211" y="29088"/>
                </a:cubicBezTo>
                <a:cubicBezTo>
                  <a:pt x="24141" y="29053"/>
                  <a:pt x="24105" y="29018"/>
                  <a:pt x="24026" y="28983"/>
                </a:cubicBezTo>
                <a:lnTo>
                  <a:pt x="23665" y="28798"/>
                </a:lnTo>
                <a:cubicBezTo>
                  <a:pt x="23621" y="27988"/>
                  <a:pt x="23621" y="27187"/>
                  <a:pt x="23621" y="26342"/>
                </a:cubicBezTo>
                <a:close/>
                <a:moveTo>
                  <a:pt x="2201" y="24616"/>
                </a:moveTo>
                <a:cubicBezTo>
                  <a:pt x="2421" y="24686"/>
                  <a:pt x="2641" y="24766"/>
                  <a:pt x="2861" y="24871"/>
                </a:cubicBezTo>
                <a:cubicBezTo>
                  <a:pt x="2897" y="26306"/>
                  <a:pt x="2932" y="27733"/>
                  <a:pt x="2976" y="29168"/>
                </a:cubicBezTo>
                <a:cubicBezTo>
                  <a:pt x="2756" y="29088"/>
                  <a:pt x="2536" y="29053"/>
                  <a:pt x="2272" y="28983"/>
                </a:cubicBezTo>
                <a:cubicBezTo>
                  <a:pt x="2236" y="27512"/>
                  <a:pt x="2236" y="26086"/>
                  <a:pt x="2201" y="24616"/>
                </a:cubicBezTo>
                <a:close/>
                <a:moveTo>
                  <a:pt x="28613" y="26747"/>
                </a:moveTo>
                <a:lnTo>
                  <a:pt x="29273" y="27072"/>
                </a:lnTo>
                <a:cubicBezTo>
                  <a:pt x="29238" y="27812"/>
                  <a:pt x="29203" y="28507"/>
                  <a:pt x="29203" y="29168"/>
                </a:cubicBezTo>
                <a:cubicBezTo>
                  <a:pt x="28948" y="29053"/>
                  <a:pt x="28683" y="28948"/>
                  <a:pt x="28428" y="28798"/>
                </a:cubicBezTo>
                <a:cubicBezTo>
                  <a:pt x="28463" y="28138"/>
                  <a:pt x="28543" y="27442"/>
                  <a:pt x="28613" y="26747"/>
                </a:cubicBezTo>
                <a:close/>
                <a:moveTo>
                  <a:pt x="15962" y="25972"/>
                </a:moveTo>
                <a:lnTo>
                  <a:pt x="15962" y="25972"/>
                </a:lnTo>
                <a:cubicBezTo>
                  <a:pt x="16182" y="26051"/>
                  <a:pt x="16402" y="26157"/>
                  <a:pt x="16622" y="26227"/>
                </a:cubicBezTo>
                <a:cubicBezTo>
                  <a:pt x="16692" y="27222"/>
                  <a:pt x="16798" y="28208"/>
                  <a:pt x="16948" y="29238"/>
                </a:cubicBezTo>
                <a:cubicBezTo>
                  <a:pt x="16728" y="29168"/>
                  <a:pt x="16508" y="29088"/>
                  <a:pt x="16323" y="29018"/>
                </a:cubicBezTo>
                <a:cubicBezTo>
                  <a:pt x="16182" y="27988"/>
                  <a:pt x="16067" y="26967"/>
                  <a:pt x="15962" y="25972"/>
                </a:cubicBezTo>
                <a:close/>
                <a:moveTo>
                  <a:pt x="2932" y="24871"/>
                </a:moveTo>
                <a:lnTo>
                  <a:pt x="2932" y="24871"/>
                </a:lnTo>
                <a:cubicBezTo>
                  <a:pt x="3152" y="24986"/>
                  <a:pt x="3372" y="25056"/>
                  <a:pt x="3636" y="25171"/>
                </a:cubicBezTo>
                <a:cubicBezTo>
                  <a:pt x="3671" y="26562"/>
                  <a:pt x="3707" y="27988"/>
                  <a:pt x="3742" y="29423"/>
                </a:cubicBezTo>
                <a:cubicBezTo>
                  <a:pt x="3522" y="29353"/>
                  <a:pt x="3266" y="29273"/>
                  <a:pt x="3046" y="29203"/>
                </a:cubicBezTo>
                <a:cubicBezTo>
                  <a:pt x="3011" y="27768"/>
                  <a:pt x="2976" y="26342"/>
                  <a:pt x="2932" y="24871"/>
                </a:cubicBezTo>
                <a:close/>
                <a:moveTo>
                  <a:pt x="24325" y="26711"/>
                </a:moveTo>
                <a:cubicBezTo>
                  <a:pt x="24502" y="26817"/>
                  <a:pt x="24686" y="26931"/>
                  <a:pt x="24907" y="27002"/>
                </a:cubicBezTo>
                <a:cubicBezTo>
                  <a:pt x="24871" y="27812"/>
                  <a:pt x="24836" y="28578"/>
                  <a:pt x="24836" y="29423"/>
                </a:cubicBezTo>
                <a:cubicBezTo>
                  <a:pt x="24651" y="29308"/>
                  <a:pt x="24466" y="29203"/>
                  <a:pt x="24281" y="29132"/>
                </a:cubicBezTo>
                <a:cubicBezTo>
                  <a:pt x="24246" y="28322"/>
                  <a:pt x="24281" y="27512"/>
                  <a:pt x="24325" y="26711"/>
                </a:cubicBezTo>
                <a:close/>
                <a:moveTo>
                  <a:pt x="16657" y="26271"/>
                </a:moveTo>
                <a:lnTo>
                  <a:pt x="16657" y="26271"/>
                </a:lnTo>
                <a:cubicBezTo>
                  <a:pt x="16877" y="26342"/>
                  <a:pt x="17097" y="26412"/>
                  <a:pt x="17353" y="26526"/>
                </a:cubicBezTo>
                <a:cubicBezTo>
                  <a:pt x="17423" y="27477"/>
                  <a:pt x="17573" y="28472"/>
                  <a:pt x="17722" y="29458"/>
                </a:cubicBezTo>
                <a:cubicBezTo>
                  <a:pt x="17458" y="29388"/>
                  <a:pt x="17238" y="29308"/>
                  <a:pt x="17018" y="29238"/>
                </a:cubicBezTo>
                <a:cubicBezTo>
                  <a:pt x="16877" y="28252"/>
                  <a:pt x="16763" y="27257"/>
                  <a:pt x="16657" y="26271"/>
                </a:cubicBezTo>
                <a:close/>
                <a:moveTo>
                  <a:pt x="29308" y="27108"/>
                </a:moveTo>
                <a:cubicBezTo>
                  <a:pt x="29493" y="27222"/>
                  <a:pt x="29678" y="27292"/>
                  <a:pt x="29863" y="27372"/>
                </a:cubicBezTo>
                <a:lnTo>
                  <a:pt x="29863" y="29458"/>
                </a:lnTo>
                <a:cubicBezTo>
                  <a:pt x="29678" y="29388"/>
                  <a:pt x="29458" y="29308"/>
                  <a:pt x="29238" y="29203"/>
                </a:cubicBezTo>
                <a:cubicBezTo>
                  <a:pt x="29273" y="28543"/>
                  <a:pt x="29273" y="27847"/>
                  <a:pt x="29308" y="27108"/>
                </a:cubicBezTo>
                <a:close/>
                <a:moveTo>
                  <a:pt x="17388" y="26526"/>
                </a:moveTo>
                <a:cubicBezTo>
                  <a:pt x="17608" y="26597"/>
                  <a:pt x="17828" y="26711"/>
                  <a:pt x="18048" y="26782"/>
                </a:cubicBezTo>
                <a:cubicBezTo>
                  <a:pt x="18163" y="27733"/>
                  <a:pt x="18268" y="28692"/>
                  <a:pt x="18418" y="29643"/>
                </a:cubicBezTo>
                <a:cubicBezTo>
                  <a:pt x="18198" y="29573"/>
                  <a:pt x="17978" y="29529"/>
                  <a:pt x="17758" y="29458"/>
                </a:cubicBezTo>
                <a:cubicBezTo>
                  <a:pt x="17608" y="28507"/>
                  <a:pt x="17502" y="27512"/>
                  <a:pt x="17388" y="26526"/>
                </a:cubicBezTo>
                <a:close/>
                <a:moveTo>
                  <a:pt x="3671" y="25171"/>
                </a:moveTo>
                <a:lnTo>
                  <a:pt x="3671" y="25171"/>
                </a:lnTo>
                <a:cubicBezTo>
                  <a:pt x="3891" y="25276"/>
                  <a:pt x="4112" y="25347"/>
                  <a:pt x="4367" y="25461"/>
                </a:cubicBezTo>
                <a:cubicBezTo>
                  <a:pt x="4402" y="26852"/>
                  <a:pt x="4437" y="28287"/>
                  <a:pt x="4517" y="29678"/>
                </a:cubicBezTo>
                <a:cubicBezTo>
                  <a:pt x="4402" y="29643"/>
                  <a:pt x="4332" y="29608"/>
                  <a:pt x="4252" y="29608"/>
                </a:cubicBezTo>
                <a:cubicBezTo>
                  <a:pt x="4112" y="29529"/>
                  <a:pt x="3962" y="29493"/>
                  <a:pt x="3812" y="29458"/>
                </a:cubicBezTo>
                <a:cubicBezTo>
                  <a:pt x="3742" y="28032"/>
                  <a:pt x="3707" y="26597"/>
                  <a:pt x="3671" y="25171"/>
                </a:cubicBezTo>
                <a:close/>
                <a:moveTo>
                  <a:pt x="29934" y="27407"/>
                </a:moveTo>
                <a:cubicBezTo>
                  <a:pt x="30118" y="27512"/>
                  <a:pt x="30339" y="27592"/>
                  <a:pt x="30559" y="27697"/>
                </a:cubicBezTo>
                <a:cubicBezTo>
                  <a:pt x="30523" y="27917"/>
                  <a:pt x="30523" y="28138"/>
                  <a:pt x="30488" y="28428"/>
                </a:cubicBezTo>
                <a:cubicBezTo>
                  <a:pt x="30488" y="28833"/>
                  <a:pt x="30444" y="29238"/>
                  <a:pt x="30444" y="29678"/>
                </a:cubicBezTo>
                <a:cubicBezTo>
                  <a:pt x="30268" y="29643"/>
                  <a:pt x="30083" y="29573"/>
                  <a:pt x="29934" y="29493"/>
                </a:cubicBezTo>
                <a:cubicBezTo>
                  <a:pt x="29898" y="28798"/>
                  <a:pt x="29898" y="28102"/>
                  <a:pt x="29934" y="27407"/>
                </a:cubicBezTo>
                <a:close/>
                <a:moveTo>
                  <a:pt x="24942" y="27037"/>
                </a:moveTo>
                <a:cubicBezTo>
                  <a:pt x="25162" y="27152"/>
                  <a:pt x="25347" y="27257"/>
                  <a:pt x="25532" y="27372"/>
                </a:cubicBezTo>
                <a:cubicBezTo>
                  <a:pt x="25496" y="28138"/>
                  <a:pt x="25461" y="28948"/>
                  <a:pt x="25461" y="29713"/>
                </a:cubicBezTo>
                <a:cubicBezTo>
                  <a:pt x="25276" y="29643"/>
                  <a:pt x="25091" y="29529"/>
                  <a:pt x="24907" y="29423"/>
                </a:cubicBezTo>
                <a:cubicBezTo>
                  <a:pt x="24907" y="28613"/>
                  <a:pt x="24907" y="27812"/>
                  <a:pt x="24942" y="27037"/>
                </a:cubicBezTo>
                <a:close/>
                <a:moveTo>
                  <a:pt x="18119" y="26782"/>
                </a:moveTo>
                <a:cubicBezTo>
                  <a:pt x="18304" y="26852"/>
                  <a:pt x="18488" y="26931"/>
                  <a:pt x="18673" y="26967"/>
                </a:cubicBezTo>
                <a:cubicBezTo>
                  <a:pt x="18779" y="27917"/>
                  <a:pt x="18893" y="28868"/>
                  <a:pt x="19043" y="29793"/>
                </a:cubicBezTo>
                <a:cubicBezTo>
                  <a:pt x="18858" y="29749"/>
                  <a:pt x="18673" y="29713"/>
                  <a:pt x="18488" y="29643"/>
                </a:cubicBezTo>
                <a:cubicBezTo>
                  <a:pt x="18339" y="28692"/>
                  <a:pt x="18233" y="27733"/>
                  <a:pt x="18119" y="26782"/>
                </a:cubicBezTo>
                <a:close/>
                <a:moveTo>
                  <a:pt x="4402" y="25461"/>
                </a:moveTo>
                <a:lnTo>
                  <a:pt x="4402" y="25461"/>
                </a:lnTo>
                <a:cubicBezTo>
                  <a:pt x="4473" y="25496"/>
                  <a:pt x="4552" y="25532"/>
                  <a:pt x="4622" y="25567"/>
                </a:cubicBezTo>
                <a:cubicBezTo>
                  <a:pt x="4772" y="25646"/>
                  <a:pt x="4913" y="25681"/>
                  <a:pt x="5062" y="25752"/>
                </a:cubicBezTo>
                <a:cubicBezTo>
                  <a:pt x="5133" y="27152"/>
                  <a:pt x="5177" y="28543"/>
                  <a:pt x="5247" y="29934"/>
                </a:cubicBezTo>
                <a:cubicBezTo>
                  <a:pt x="5027" y="29863"/>
                  <a:pt x="4807" y="29749"/>
                  <a:pt x="4552" y="29678"/>
                </a:cubicBezTo>
                <a:cubicBezTo>
                  <a:pt x="4517" y="28287"/>
                  <a:pt x="4437" y="26887"/>
                  <a:pt x="4402" y="25461"/>
                </a:cubicBezTo>
                <a:close/>
                <a:moveTo>
                  <a:pt x="30594" y="27733"/>
                </a:moveTo>
                <a:cubicBezTo>
                  <a:pt x="30779" y="27812"/>
                  <a:pt x="30964" y="27882"/>
                  <a:pt x="31104" y="27953"/>
                </a:cubicBezTo>
                <a:cubicBezTo>
                  <a:pt x="31149" y="28287"/>
                  <a:pt x="31149" y="28613"/>
                  <a:pt x="31149" y="28948"/>
                </a:cubicBezTo>
                <a:lnTo>
                  <a:pt x="31149" y="29969"/>
                </a:lnTo>
                <a:cubicBezTo>
                  <a:pt x="30928" y="29898"/>
                  <a:pt x="30708" y="29793"/>
                  <a:pt x="30488" y="29713"/>
                </a:cubicBezTo>
                <a:cubicBezTo>
                  <a:pt x="30488" y="29273"/>
                  <a:pt x="30523" y="28833"/>
                  <a:pt x="30559" y="28428"/>
                </a:cubicBezTo>
                <a:cubicBezTo>
                  <a:pt x="30594" y="28138"/>
                  <a:pt x="30594" y="27917"/>
                  <a:pt x="30594" y="27733"/>
                </a:cubicBezTo>
                <a:close/>
                <a:moveTo>
                  <a:pt x="18744" y="27002"/>
                </a:moveTo>
                <a:lnTo>
                  <a:pt x="18744" y="27002"/>
                </a:lnTo>
                <a:cubicBezTo>
                  <a:pt x="18964" y="27072"/>
                  <a:pt x="19184" y="27152"/>
                  <a:pt x="19404" y="27222"/>
                </a:cubicBezTo>
                <a:lnTo>
                  <a:pt x="19439" y="27222"/>
                </a:lnTo>
                <a:cubicBezTo>
                  <a:pt x="19554" y="28138"/>
                  <a:pt x="19659" y="29088"/>
                  <a:pt x="19809" y="30013"/>
                </a:cubicBezTo>
                <a:cubicBezTo>
                  <a:pt x="19589" y="29934"/>
                  <a:pt x="19334" y="29863"/>
                  <a:pt x="19114" y="29828"/>
                </a:cubicBezTo>
                <a:cubicBezTo>
                  <a:pt x="18964" y="28868"/>
                  <a:pt x="18823" y="27917"/>
                  <a:pt x="18744" y="27002"/>
                </a:cubicBezTo>
                <a:close/>
                <a:moveTo>
                  <a:pt x="25602" y="27372"/>
                </a:moveTo>
                <a:cubicBezTo>
                  <a:pt x="25822" y="27512"/>
                  <a:pt x="26042" y="27627"/>
                  <a:pt x="26262" y="27733"/>
                </a:cubicBezTo>
                <a:cubicBezTo>
                  <a:pt x="26192" y="28507"/>
                  <a:pt x="26157" y="29273"/>
                  <a:pt x="26157" y="30048"/>
                </a:cubicBezTo>
                <a:cubicBezTo>
                  <a:pt x="25972" y="29969"/>
                  <a:pt x="25752" y="29863"/>
                  <a:pt x="25532" y="29749"/>
                </a:cubicBezTo>
                <a:cubicBezTo>
                  <a:pt x="25532" y="28948"/>
                  <a:pt x="25567" y="28173"/>
                  <a:pt x="25602" y="27372"/>
                </a:cubicBezTo>
                <a:close/>
                <a:moveTo>
                  <a:pt x="5133" y="25787"/>
                </a:moveTo>
                <a:lnTo>
                  <a:pt x="5133" y="25787"/>
                </a:lnTo>
                <a:cubicBezTo>
                  <a:pt x="5282" y="25831"/>
                  <a:pt x="5432" y="25901"/>
                  <a:pt x="5617" y="25972"/>
                </a:cubicBezTo>
                <a:cubicBezTo>
                  <a:pt x="5652" y="27328"/>
                  <a:pt x="5723" y="28727"/>
                  <a:pt x="5793" y="30083"/>
                </a:cubicBezTo>
                <a:cubicBezTo>
                  <a:pt x="5652" y="30048"/>
                  <a:pt x="5467" y="29969"/>
                  <a:pt x="5318" y="29934"/>
                </a:cubicBezTo>
                <a:cubicBezTo>
                  <a:pt x="5247" y="28543"/>
                  <a:pt x="5177" y="27187"/>
                  <a:pt x="5133" y="25787"/>
                </a:cubicBezTo>
                <a:close/>
                <a:moveTo>
                  <a:pt x="19518" y="27257"/>
                </a:moveTo>
                <a:lnTo>
                  <a:pt x="19518" y="27257"/>
                </a:lnTo>
                <a:cubicBezTo>
                  <a:pt x="19703" y="27328"/>
                  <a:pt x="19923" y="27372"/>
                  <a:pt x="20100" y="27442"/>
                </a:cubicBezTo>
                <a:cubicBezTo>
                  <a:pt x="20214" y="28358"/>
                  <a:pt x="20320" y="29273"/>
                  <a:pt x="20469" y="30189"/>
                </a:cubicBezTo>
                <a:cubicBezTo>
                  <a:pt x="20284" y="30118"/>
                  <a:pt x="20064" y="30083"/>
                  <a:pt x="19879" y="30013"/>
                </a:cubicBezTo>
                <a:cubicBezTo>
                  <a:pt x="19739" y="29088"/>
                  <a:pt x="19589" y="28173"/>
                  <a:pt x="19518" y="27257"/>
                </a:cubicBezTo>
                <a:close/>
                <a:moveTo>
                  <a:pt x="31184" y="27953"/>
                </a:moveTo>
                <a:cubicBezTo>
                  <a:pt x="31439" y="28067"/>
                  <a:pt x="31694" y="28173"/>
                  <a:pt x="31950" y="28287"/>
                </a:cubicBezTo>
                <a:cubicBezTo>
                  <a:pt x="31950" y="28393"/>
                  <a:pt x="31950" y="28543"/>
                  <a:pt x="31985" y="28692"/>
                </a:cubicBezTo>
                <a:cubicBezTo>
                  <a:pt x="31985" y="29053"/>
                  <a:pt x="31985" y="29458"/>
                  <a:pt x="31950" y="29828"/>
                </a:cubicBezTo>
                <a:lnTo>
                  <a:pt x="31950" y="30268"/>
                </a:lnTo>
                <a:cubicBezTo>
                  <a:pt x="31765" y="30189"/>
                  <a:pt x="31545" y="30118"/>
                  <a:pt x="31369" y="30048"/>
                </a:cubicBezTo>
                <a:cubicBezTo>
                  <a:pt x="31325" y="30048"/>
                  <a:pt x="31254" y="30013"/>
                  <a:pt x="31219" y="30013"/>
                </a:cubicBezTo>
                <a:cubicBezTo>
                  <a:pt x="31219" y="29643"/>
                  <a:pt x="31219" y="29273"/>
                  <a:pt x="31184" y="28948"/>
                </a:cubicBezTo>
                <a:lnTo>
                  <a:pt x="31184" y="27953"/>
                </a:lnTo>
                <a:close/>
                <a:moveTo>
                  <a:pt x="5652" y="26007"/>
                </a:moveTo>
                <a:lnTo>
                  <a:pt x="5652" y="26007"/>
                </a:lnTo>
                <a:cubicBezTo>
                  <a:pt x="5872" y="26086"/>
                  <a:pt x="6057" y="26157"/>
                  <a:pt x="6277" y="26227"/>
                </a:cubicBezTo>
                <a:cubicBezTo>
                  <a:pt x="6348" y="27592"/>
                  <a:pt x="6418" y="28948"/>
                  <a:pt x="6497" y="30303"/>
                </a:cubicBezTo>
                <a:cubicBezTo>
                  <a:pt x="6277" y="30233"/>
                  <a:pt x="6057" y="30189"/>
                  <a:pt x="5872" y="30118"/>
                </a:cubicBezTo>
                <a:cubicBezTo>
                  <a:pt x="5793" y="28727"/>
                  <a:pt x="5723" y="27372"/>
                  <a:pt x="5652" y="26007"/>
                </a:cubicBezTo>
                <a:close/>
                <a:moveTo>
                  <a:pt x="20179" y="27477"/>
                </a:moveTo>
                <a:lnTo>
                  <a:pt x="20179" y="27477"/>
                </a:lnTo>
                <a:cubicBezTo>
                  <a:pt x="20434" y="27548"/>
                  <a:pt x="20725" y="27662"/>
                  <a:pt x="20980" y="27733"/>
                </a:cubicBezTo>
                <a:cubicBezTo>
                  <a:pt x="21024" y="28613"/>
                  <a:pt x="21130" y="29493"/>
                  <a:pt x="21244" y="30409"/>
                </a:cubicBezTo>
                <a:cubicBezTo>
                  <a:pt x="20980" y="30339"/>
                  <a:pt x="20760" y="30268"/>
                  <a:pt x="20540" y="30189"/>
                </a:cubicBezTo>
                <a:cubicBezTo>
                  <a:pt x="20399" y="29273"/>
                  <a:pt x="20249" y="28393"/>
                  <a:pt x="20179" y="27477"/>
                </a:cubicBezTo>
                <a:close/>
                <a:moveTo>
                  <a:pt x="26306" y="27768"/>
                </a:moveTo>
                <a:lnTo>
                  <a:pt x="26967" y="28102"/>
                </a:lnTo>
                <a:cubicBezTo>
                  <a:pt x="26923" y="28833"/>
                  <a:pt x="26887" y="29608"/>
                  <a:pt x="26887" y="30409"/>
                </a:cubicBezTo>
                <a:lnTo>
                  <a:pt x="26227" y="30083"/>
                </a:lnTo>
                <a:cubicBezTo>
                  <a:pt x="26227" y="29308"/>
                  <a:pt x="26262" y="28543"/>
                  <a:pt x="26306" y="27768"/>
                </a:cubicBezTo>
                <a:close/>
                <a:moveTo>
                  <a:pt x="6348" y="26271"/>
                </a:moveTo>
                <a:lnTo>
                  <a:pt x="6348" y="26271"/>
                </a:lnTo>
                <a:cubicBezTo>
                  <a:pt x="6568" y="26342"/>
                  <a:pt x="6753" y="26412"/>
                  <a:pt x="6973" y="26526"/>
                </a:cubicBezTo>
                <a:cubicBezTo>
                  <a:pt x="7043" y="27847"/>
                  <a:pt x="7158" y="29168"/>
                  <a:pt x="7228" y="30488"/>
                </a:cubicBezTo>
                <a:cubicBezTo>
                  <a:pt x="7008" y="30453"/>
                  <a:pt x="6788" y="30374"/>
                  <a:pt x="6568" y="30303"/>
                </a:cubicBezTo>
                <a:cubicBezTo>
                  <a:pt x="6453" y="28983"/>
                  <a:pt x="6383" y="27627"/>
                  <a:pt x="6348" y="26271"/>
                </a:cubicBezTo>
                <a:close/>
                <a:moveTo>
                  <a:pt x="31985" y="28287"/>
                </a:moveTo>
                <a:cubicBezTo>
                  <a:pt x="32249" y="28393"/>
                  <a:pt x="32469" y="28472"/>
                  <a:pt x="32689" y="28578"/>
                </a:cubicBezTo>
                <a:cubicBezTo>
                  <a:pt x="32724" y="28692"/>
                  <a:pt x="32724" y="28798"/>
                  <a:pt x="32724" y="28948"/>
                </a:cubicBezTo>
                <a:cubicBezTo>
                  <a:pt x="32760" y="29308"/>
                  <a:pt x="32724" y="29713"/>
                  <a:pt x="32689" y="30083"/>
                </a:cubicBezTo>
                <a:lnTo>
                  <a:pt x="32689" y="30559"/>
                </a:lnTo>
                <a:cubicBezTo>
                  <a:pt x="32469" y="30488"/>
                  <a:pt x="32205" y="30374"/>
                  <a:pt x="31985" y="30303"/>
                </a:cubicBezTo>
                <a:cubicBezTo>
                  <a:pt x="31985" y="30154"/>
                  <a:pt x="32029" y="29969"/>
                  <a:pt x="32029" y="29828"/>
                </a:cubicBezTo>
                <a:cubicBezTo>
                  <a:pt x="32029" y="29458"/>
                  <a:pt x="32064" y="29053"/>
                  <a:pt x="32029" y="28692"/>
                </a:cubicBezTo>
                <a:cubicBezTo>
                  <a:pt x="32029" y="28543"/>
                  <a:pt x="32029" y="28428"/>
                  <a:pt x="31985" y="28287"/>
                </a:cubicBezTo>
                <a:close/>
                <a:moveTo>
                  <a:pt x="21024" y="27768"/>
                </a:moveTo>
                <a:lnTo>
                  <a:pt x="21024" y="27768"/>
                </a:lnTo>
                <a:cubicBezTo>
                  <a:pt x="21244" y="27847"/>
                  <a:pt x="21420" y="27917"/>
                  <a:pt x="21640" y="27988"/>
                </a:cubicBezTo>
                <a:cubicBezTo>
                  <a:pt x="21684" y="28868"/>
                  <a:pt x="21755" y="29713"/>
                  <a:pt x="21860" y="30594"/>
                </a:cubicBezTo>
                <a:cubicBezTo>
                  <a:pt x="21684" y="30523"/>
                  <a:pt x="21499" y="30488"/>
                  <a:pt x="21279" y="30409"/>
                </a:cubicBezTo>
                <a:cubicBezTo>
                  <a:pt x="21165" y="29529"/>
                  <a:pt x="21094" y="28648"/>
                  <a:pt x="21024" y="27768"/>
                </a:cubicBezTo>
                <a:close/>
                <a:moveTo>
                  <a:pt x="7043" y="26526"/>
                </a:moveTo>
                <a:lnTo>
                  <a:pt x="7043" y="26526"/>
                </a:lnTo>
                <a:cubicBezTo>
                  <a:pt x="7263" y="26597"/>
                  <a:pt x="7519" y="26711"/>
                  <a:pt x="7774" y="26782"/>
                </a:cubicBezTo>
                <a:cubicBezTo>
                  <a:pt x="7853" y="28067"/>
                  <a:pt x="7924" y="29388"/>
                  <a:pt x="8038" y="30708"/>
                </a:cubicBezTo>
                <a:cubicBezTo>
                  <a:pt x="7774" y="30629"/>
                  <a:pt x="7519" y="30559"/>
                  <a:pt x="7299" y="30523"/>
                </a:cubicBezTo>
                <a:cubicBezTo>
                  <a:pt x="7193" y="29203"/>
                  <a:pt x="7114" y="27847"/>
                  <a:pt x="7043" y="26526"/>
                </a:cubicBezTo>
                <a:close/>
                <a:moveTo>
                  <a:pt x="27037" y="28138"/>
                </a:moveTo>
                <a:cubicBezTo>
                  <a:pt x="27257" y="28287"/>
                  <a:pt x="27512" y="28393"/>
                  <a:pt x="27733" y="28507"/>
                </a:cubicBezTo>
                <a:cubicBezTo>
                  <a:pt x="27697" y="29273"/>
                  <a:pt x="27662" y="30013"/>
                  <a:pt x="27697" y="30744"/>
                </a:cubicBezTo>
                <a:cubicBezTo>
                  <a:pt x="27442" y="30629"/>
                  <a:pt x="27187" y="30523"/>
                  <a:pt x="26967" y="30409"/>
                </a:cubicBezTo>
                <a:cubicBezTo>
                  <a:pt x="26967" y="29643"/>
                  <a:pt x="26967" y="28868"/>
                  <a:pt x="27037" y="28138"/>
                </a:cubicBezTo>
                <a:close/>
                <a:moveTo>
                  <a:pt x="7818" y="26782"/>
                </a:moveTo>
                <a:lnTo>
                  <a:pt x="7818" y="26782"/>
                </a:lnTo>
                <a:cubicBezTo>
                  <a:pt x="8038" y="26852"/>
                  <a:pt x="8258" y="26931"/>
                  <a:pt x="8434" y="26967"/>
                </a:cubicBezTo>
                <a:cubicBezTo>
                  <a:pt x="8549" y="28252"/>
                  <a:pt x="8619" y="29529"/>
                  <a:pt x="8734" y="30814"/>
                </a:cubicBezTo>
                <a:lnTo>
                  <a:pt x="8619" y="30814"/>
                </a:lnTo>
                <a:cubicBezTo>
                  <a:pt x="8434" y="30779"/>
                  <a:pt x="8258" y="30744"/>
                  <a:pt x="8073" y="30708"/>
                </a:cubicBezTo>
                <a:cubicBezTo>
                  <a:pt x="7994" y="29388"/>
                  <a:pt x="7888" y="28102"/>
                  <a:pt x="7818" y="26782"/>
                </a:cubicBezTo>
                <a:close/>
                <a:moveTo>
                  <a:pt x="21684" y="27988"/>
                </a:moveTo>
                <a:lnTo>
                  <a:pt x="21684" y="27988"/>
                </a:lnTo>
                <a:cubicBezTo>
                  <a:pt x="21904" y="28067"/>
                  <a:pt x="22080" y="28173"/>
                  <a:pt x="22301" y="28252"/>
                </a:cubicBezTo>
                <a:cubicBezTo>
                  <a:pt x="22345" y="29088"/>
                  <a:pt x="22415" y="29969"/>
                  <a:pt x="22521" y="30849"/>
                </a:cubicBezTo>
                <a:cubicBezTo>
                  <a:pt x="22301" y="30779"/>
                  <a:pt x="22124" y="30708"/>
                  <a:pt x="21940" y="30629"/>
                </a:cubicBezTo>
                <a:cubicBezTo>
                  <a:pt x="21825" y="29749"/>
                  <a:pt x="21755" y="28868"/>
                  <a:pt x="21684" y="27988"/>
                </a:cubicBezTo>
                <a:close/>
                <a:moveTo>
                  <a:pt x="8549" y="27002"/>
                </a:moveTo>
                <a:cubicBezTo>
                  <a:pt x="8734" y="27072"/>
                  <a:pt x="8954" y="27108"/>
                  <a:pt x="9174" y="27152"/>
                </a:cubicBezTo>
                <a:cubicBezTo>
                  <a:pt x="9244" y="28428"/>
                  <a:pt x="9359" y="29678"/>
                  <a:pt x="9464" y="30928"/>
                </a:cubicBezTo>
                <a:cubicBezTo>
                  <a:pt x="9244" y="30928"/>
                  <a:pt x="9024" y="30893"/>
                  <a:pt x="8804" y="30849"/>
                </a:cubicBezTo>
                <a:cubicBezTo>
                  <a:pt x="8698" y="29573"/>
                  <a:pt x="8584" y="28287"/>
                  <a:pt x="8514" y="27002"/>
                </a:cubicBezTo>
                <a:close/>
                <a:moveTo>
                  <a:pt x="9209" y="27152"/>
                </a:moveTo>
                <a:cubicBezTo>
                  <a:pt x="9429" y="27222"/>
                  <a:pt x="9684" y="27257"/>
                  <a:pt x="9905" y="27292"/>
                </a:cubicBezTo>
                <a:cubicBezTo>
                  <a:pt x="9975" y="28543"/>
                  <a:pt x="10089" y="29793"/>
                  <a:pt x="10239" y="31034"/>
                </a:cubicBezTo>
                <a:cubicBezTo>
                  <a:pt x="9975" y="30999"/>
                  <a:pt x="9755" y="30999"/>
                  <a:pt x="9535" y="30964"/>
                </a:cubicBezTo>
                <a:cubicBezTo>
                  <a:pt x="9394" y="29678"/>
                  <a:pt x="9315" y="28428"/>
                  <a:pt x="9209" y="27152"/>
                </a:cubicBezTo>
                <a:close/>
                <a:moveTo>
                  <a:pt x="27768" y="28543"/>
                </a:moveTo>
                <a:cubicBezTo>
                  <a:pt x="27988" y="28648"/>
                  <a:pt x="28173" y="28763"/>
                  <a:pt x="28358" y="28833"/>
                </a:cubicBezTo>
                <a:cubicBezTo>
                  <a:pt x="28358" y="29273"/>
                  <a:pt x="28322" y="29713"/>
                  <a:pt x="28358" y="30154"/>
                </a:cubicBezTo>
                <a:cubicBezTo>
                  <a:pt x="28358" y="30453"/>
                  <a:pt x="28393" y="30744"/>
                  <a:pt x="28393" y="31034"/>
                </a:cubicBezTo>
                <a:cubicBezTo>
                  <a:pt x="28322" y="30999"/>
                  <a:pt x="28243" y="30964"/>
                  <a:pt x="28138" y="30928"/>
                </a:cubicBezTo>
                <a:cubicBezTo>
                  <a:pt x="27988" y="30893"/>
                  <a:pt x="27882" y="30814"/>
                  <a:pt x="27733" y="30779"/>
                </a:cubicBezTo>
                <a:cubicBezTo>
                  <a:pt x="27733" y="30013"/>
                  <a:pt x="27733" y="29273"/>
                  <a:pt x="27768" y="28543"/>
                </a:cubicBezTo>
                <a:close/>
                <a:moveTo>
                  <a:pt x="22380" y="28287"/>
                </a:moveTo>
                <a:lnTo>
                  <a:pt x="22380" y="28287"/>
                </a:lnTo>
                <a:cubicBezTo>
                  <a:pt x="22565" y="28358"/>
                  <a:pt x="22785" y="28428"/>
                  <a:pt x="22961" y="28543"/>
                </a:cubicBezTo>
                <a:cubicBezTo>
                  <a:pt x="23005" y="29388"/>
                  <a:pt x="23075" y="30233"/>
                  <a:pt x="23146" y="31113"/>
                </a:cubicBezTo>
                <a:cubicBezTo>
                  <a:pt x="22961" y="30999"/>
                  <a:pt x="22741" y="30928"/>
                  <a:pt x="22565" y="30849"/>
                </a:cubicBezTo>
                <a:cubicBezTo>
                  <a:pt x="22485" y="30013"/>
                  <a:pt x="22415" y="29132"/>
                  <a:pt x="22380" y="28287"/>
                </a:cubicBezTo>
                <a:close/>
                <a:moveTo>
                  <a:pt x="9975" y="27292"/>
                </a:moveTo>
                <a:lnTo>
                  <a:pt x="9975" y="27292"/>
                </a:lnTo>
                <a:cubicBezTo>
                  <a:pt x="10195" y="27328"/>
                  <a:pt x="10415" y="27372"/>
                  <a:pt x="10635" y="27407"/>
                </a:cubicBezTo>
                <a:lnTo>
                  <a:pt x="10679" y="27407"/>
                </a:lnTo>
                <a:lnTo>
                  <a:pt x="11005" y="31149"/>
                </a:lnTo>
                <a:cubicBezTo>
                  <a:pt x="10785" y="31113"/>
                  <a:pt x="10530" y="31069"/>
                  <a:pt x="10274" y="31069"/>
                </a:cubicBezTo>
                <a:cubicBezTo>
                  <a:pt x="10160" y="29793"/>
                  <a:pt x="10054" y="28543"/>
                  <a:pt x="9975" y="27292"/>
                </a:cubicBezTo>
                <a:close/>
                <a:moveTo>
                  <a:pt x="10715" y="27407"/>
                </a:moveTo>
                <a:cubicBezTo>
                  <a:pt x="10970" y="27442"/>
                  <a:pt x="11190" y="27477"/>
                  <a:pt x="11445" y="27548"/>
                </a:cubicBezTo>
                <a:cubicBezTo>
                  <a:pt x="11560" y="28763"/>
                  <a:pt x="11665" y="30013"/>
                  <a:pt x="11815" y="31219"/>
                </a:cubicBezTo>
                <a:cubicBezTo>
                  <a:pt x="11560" y="31219"/>
                  <a:pt x="11296" y="31184"/>
                  <a:pt x="11075" y="31149"/>
                </a:cubicBezTo>
                <a:cubicBezTo>
                  <a:pt x="10935" y="29898"/>
                  <a:pt x="10820" y="28648"/>
                  <a:pt x="10715" y="27407"/>
                </a:cubicBezTo>
                <a:close/>
                <a:moveTo>
                  <a:pt x="11516" y="27548"/>
                </a:moveTo>
                <a:lnTo>
                  <a:pt x="11516" y="27548"/>
                </a:lnTo>
                <a:cubicBezTo>
                  <a:pt x="11780" y="27592"/>
                  <a:pt x="12035" y="27627"/>
                  <a:pt x="12290" y="27697"/>
                </a:cubicBezTo>
                <a:cubicBezTo>
                  <a:pt x="12396" y="28912"/>
                  <a:pt x="12511" y="30118"/>
                  <a:pt x="12660" y="31333"/>
                </a:cubicBezTo>
                <a:cubicBezTo>
                  <a:pt x="12581" y="31333"/>
                  <a:pt x="12546" y="31289"/>
                  <a:pt x="12511" y="31289"/>
                </a:cubicBezTo>
                <a:cubicBezTo>
                  <a:pt x="12290" y="31289"/>
                  <a:pt x="12070" y="31254"/>
                  <a:pt x="11850" y="31219"/>
                </a:cubicBezTo>
                <a:cubicBezTo>
                  <a:pt x="11736" y="30013"/>
                  <a:pt x="11595" y="28763"/>
                  <a:pt x="11516" y="27548"/>
                </a:cubicBezTo>
                <a:close/>
                <a:moveTo>
                  <a:pt x="28428" y="28868"/>
                </a:moveTo>
                <a:cubicBezTo>
                  <a:pt x="28683" y="29018"/>
                  <a:pt x="28948" y="29132"/>
                  <a:pt x="29203" y="29238"/>
                </a:cubicBezTo>
                <a:cubicBezTo>
                  <a:pt x="29203" y="29969"/>
                  <a:pt x="29203" y="30673"/>
                  <a:pt x="29238" y="31333"/>
                </a:cubicBezTo>
                <a:cubicBezTo>
                  <a:pt x="28983" y="31254"/>
                  <a:pt x="28727" y="31184"/>
                  <a:pt x="28463" y="31069"/>
                </a:cubicBezTo>
                <a:cubicBezTo>
                  <a:pt x="28428" y="30779"/>
                  <a:pt x="28428" y="30488"/>
                  <a:pt x="28393" y="30154"/>
                </a:cubicBezTo>
                <a:cubicBezTo>
                  <a:pt x="28393" y="29713"/>
                  <a:pt x="28393" y="29308"/>
                  <a:pt x="28428" y="28868"/>
                </a:cubicBezTo>
                <a:close/>
                <a:moveTo>
                  <a:pt x="23040" y="28543"/>
                </a:moveTo>
                <a:lnTo>
                  <a:pt x="23040" y="28543"/>
                </a:lnTo>
                <a:cubicBezTo>
                  <a:pt x="23225" y="28648"/>
                  <a:pt x="23401" y="28727"/>
                  <a:pt x="23586" y="28833"/>
                </a:cubicBezTo>
                <a:cubicBezTo>
                  <a:pt x="23621" y="29678"/>
                  <a:pt x="23700" y="30523"/>
                  <a:pt x="23771" y="31369"/>
                </a:cubicBezTo>
                <a:cubicBezTo>
                  <a:pt x="23586" y="31289"/>
                  <a:pt x="23366" y="31184"/>
                  <a:pt x="23181" y="31113"/>
                </a:cubicBezTo>
                <a:cubicBezTo>
                  <a:pt x="23110" y="30268"/>
                  <a:pt x="23075" y="29388"/>
                  <a:pt x="23040" y="28543"/>
                </a:cubicBezTo>
                <a:close/>
                <a:moveTo>
                  <a:pt x="12326" y="27697"/>
                </a:moveTo>
                <a:lnTo>
                  <a:pt x="12326" y="27697"/>
                </a:lnTo>
                <a:cubicBezTo>
                  <a:pt x="12440" y="27733"/>
                  <a:pt x="12546" y="27768"/>
                  <a:pt x="12660" y="27768"/>
                </a:cubicBezTo>
                <a:cubicBezTo>
                  <a:pt x="12766" y="27812"/>
                  <a:pt x="12916" y="27847"/>
                  <a:pt x="13056" y="27917"/>
                </a:cubicBezTo>
                <a:cubicBezTo>
                  <a:pt x="13171" y="29053"/>
                  <a:pt x="13276" y="30233"/>
                  <a:pt x="13426" y="31404"/>
                </a:cubicBezTo>
                <a:cubicBezTo>
                  <a:pt x="13171" y="31369"/>
                  <a:pt x="12951" y="31369"/>
                  <a:pt x="12695" y="31333"/>
                </a:cubicBezTo>
                <a:cubicBezTo>
                  <a:pt x="12581" y="30118"/>
                  <a:pt x="12440" y="28912"/>
                  <a:pt x="12326" y="27697"/>
                </a:cubicBezTo>
                <a:close/>
                <a:moveTo>
                  <a:pt x="13100" y="27917"/>
                </a:moveTo>
                <a:lnTo>
                  <a:pt x="13100" y="27917"/>
                </a:lnTo>
                <a:cubicBezTo>
                  <a:pt x="13241" y="27953"/>
                  <a:pt x="13426" y="28032"/>
                  <a:pt x="13576" y="28067"/>
                </a:cubicBezTo>
                <a:cubicBezTo>
                  <a:pt x="13681" y="29203"/>
                  <a:pt x="13796" y="30339"/>
                  <a:pt x="13937" y="31439"/>
                </a:cubicBezTo>
                <a:cubicBezTo>
                  <a:pt x="13796" y="31439"/>
                  <a:pt x="13646" y="31439"/>
                  <a:pt x="13461" y="31404"/>
                </a:cubicBezTo>
                <a:cubicBezTo>
                  <a:pt x="13356" y="30233"/>
                  <a:pt x="13206" y="29088"/>
                  <a:pt x="13100" y="27917"/>
                </a:cubicBezTo>
                <a:close/>
                <a:moveTo>
                  <a:pt x="13646" y="28102"/>
                </a:moveTo>
                <a:cubicBezTo>
                  <a:pt x="13761" y="29238"/>
                  <a:pt x="13902" y="30339"/>
                  <a:pt x="14051" y="31474"/>
                </a:cubicBezTo>
                <a:lnTo>
                  <a:pt x="13981" y="31474"/>
                </a:lnTo>
                <a:cubicBezTo>
                  <a:pt x="13866" y="30339"/>
                  <a:pt x="13717" y="29203"/>
                  <a:pt x="13611" y="28102"/>
                </a:cubicBezTo>
                <a:close/>
                <a:moveTo>
                  <a:pt x="13717" y="28138"/>
                </a:moveTo>
                <a:lnTo>
                  <a:pt x="13717" y="28138"/>
                </a:lnTo>
                <a:cubicBezTo>
                  <a:pt x="13937" y="28208"/>
                  <a:pt x="14157" y="28287"/>
                  <a:pt x="14377" y="28358"/>
                </a:cubicBezTo>
                <a:cubicBezTo>
                  <a:pt x="14527" y="29423"/>
                  <a:pt x="14641" y="30488"/>
                  <a:pt x="14782" y="31553"/>
                </a:cubicBezTo>
                <a:cubicBezTo>
                  <a:pt x="14562" y="31553"/>
                  <a:pt x="14342" y="31509"/>
                  <a:pt x="14086" y="31474"/>
                </a:cubicBezTo>
                <a:cubicBezTo>
                  <a:pt x="13937" y="30339"/>
                  <a:pt x="13831" y="29238"/>
                  <a:pt x="13717" y="28138"/>
                </a:cubicBezTo>
                <a:close/>
                <a:moveTo>
                  <a:pt x="29238" y="29273"/>
                </a:moveTo>
                <a:lnTo>
                  <a:pt x="29238" y="29273"/>
                </a:lnTo>
                <a:cubicBezTo>
                  <a:pt x="29458" y="29353"/>
                  <a:pt x="29678" y="29458"/>
                  <a:pt x="29863" y="29529"/>
                </a:cubicBezTo>
                <a:cubicBezTo>
                  <a:pt x="29898" y="30233"/>
                  <a:pt x="29898" y="30893"/>
                  <a:pt x="29969" y="31589"/>
                </a:cubicBezTo>
                <a:cubicBezTo>
                  <a:pt x="29749" y="31509"/>
                  <a:pt x="29529" y="31439"/>
                  <a:pt x="29308" y="31369"/>
                </a:cubicBezTo>
                <a:cubicBezTo>
                  <a:pt x="29273" y="30673"/>
                  <a:pt x="29238" y="29969"/>
                  <a:pt x="29238" y="29273"/>
                </a:cubicBezTo>
                <a:close/>
                <a:moveTo>
                  <a:pt x="14456" y="28393"/>
                </a:moveTo>
                <a:lnTo>
                  <a:pt x="14456" y="28393"/>
                </a:lnTo>
                <a:cubicBezTo>
                  <a:pt x="14562" y="28428"/>
                  <a:pt x="14676" y="28472"/>
                  <a:pt x="14782" y="28543"/>
                </a:cubicBezTo>
                <a:cubicBezTo>
                  <a:pt x="14932" y="28578"/>
                  <a:pt x="15081" y="28648"/>
                  <a:pt x="15222" y="28692"/>
                </a:cubicBezTo>
                <a:cubicBezTo>
                  <a:pt x="15337" y="29678"/>
                  <a:pt x="15442" y="30673"/>
                  <a:pt x="15592" y="31659"/>
                </a:cubicBezTo>
                <a:cubicBezTo>
                  <a:pt x="15372" y="31624"/>
                  <a:pt x="15117" y="31589"/>
                  <a:pt x="14861" y="31589"/>
                </a:cubicBezTo>
                <a:cubicBezTo>
                  <a:pt x="14712" y="30523"/>
                  <a:pt x="14562" y="29458"/>
                  <a:pt x="14456" y="28393"/>
                </a:cubicBezTo>
                <a:close/>
                <a:moveTo>
                  <a:pt x="23665" y="28868"/>
                </a:moveTo>
                <a:lnTo>
                  <a:pt x="23991" y="29053"/>
                </a:lnTo>
                <a:cubicBezTo>
                  <a:pt x="24061" y="29053"/>
                  <a:pt x="24141" y="29088"/>
                  <a:pt x="24211" y="29132"/>
                </a:cubicBezTo>
                <a:cubicBezTo>
                  <a:pt x="24211" y="29969"/>
                  <a:pt x="24246" y="30814"/>
                  <a:pt x="24281" y="31659"/>
                </a:cubicBezTo>
                <a:cubicBezTo>
                  <a:pt x="24141" y="31553"/>
                  <a:pt x="23991" y="31474"/>
                  <a:pt x="23806" y="31404"/>
                </a:cubicBezTo>
                <a:cubicBezTo>
                  <a:pt x="23736" y="30559"/>
                  <a:pt x="23700" y="29713"/>
                  <a:pt x="23665" y="28868"/>
                </a:cubicBezTo>
                <a:close/>
                <a:moveTo>
                  <a:pt x="15257" y="28727"/>
                </a:moveTo>
                <a:lnTo>
                  <a:pt x="15257" y="28727"/>
                </a:lnTo>
                <a:cubicBezTo>
                  <a:pt x="15442" y="28798"/>
                  <a:pt x="15627" y="28833"/>
                  <a:pt x="15777" y="28912"/>
                </a:cubicBezTo>
                <a:cubicBezTo>
                  <a:pt x="15918" y="29863"/>
                  <a:pt x="16032" y="30814"/>
                  <a:pt x="16182" y="31774"/>
                </a:cubicBezTo>
                <a:cubicBezTo>
                  <a:pt x="16032" y="31730"/>
                  <a:pt x="15847" y="31694"/>
                  <a:pt x="15662" y="31694"/>
                </a:cubicBezTo>
                <a:cubicBezTo>
                  <a:pt x="15521" y="30708"/>
                  <a:pt x="15372" y="29713"/>
                  <a:pt x="15257" y="28727"/>
                </a:cubicBezTo>
                <a:close/>
                <a:moveTo>
                  <a:pt x="29934" y="29573"/>
                </a:moveTo>
                <a:lnTo>
                  <a:pt x="29934" y="29573"/>
                </a:lnTo>
                <a:cubicBezTo>
                  <a:pt x="30083" y="29608"/>
                  <a:pt x="30268" y="29678"/>
                  <a:pt x="30444" y="29749"/>
                </a:cubicBezTo>
                <a:cubicBezTo>
                  <a:pt x="30409" y="30233"/>
                  <a:pt x="30444" y="30744"/>
                  <a:pt x="30523" y="31289"/>
                </a:cubicBezTo>
                <a:cubicBezTo>
                  <a:pt x="30523" y="31439"/>
                  <a:pt x="30559" y="31624"/>
                  <a:pt x="30559" y="31774"/>
                </a:cubicBezTo>
                <a:cubicBezTo>
                  <a:pt x="30374" y="31694"/>
                  <a:pt x="30224" y="31659"/>
                  <a:pt x="30048" y="31589"/>
                </a:cubicBezTo>
                <a:cubicBezTo>
                  <a:pt x="29969" y="30928"/>
                  <a:pt x="29934" y="30233"/>
                  <a:pt x="29934" y="29573"/>
                </a:cubicBezTo>
                <a:close/>
                <a:moveTo>
                  <a:pt x="15847" y="28948"/>
                </a:moveTo>
                <a:cubicBezTo>
                  <a:pt x="15882" y="28948"/>
                  <a:pt x="15962" y="28983"/>
                  <a:pt x="15997" y="28983"/>
                </a:cubicBezTo>
                <a:cubicBezTo>
                  <a:pt x="16103" y="29018"/>
                  <a:pt x="16182" y="29053"/>
                  <a:pt x="16252" y="29053"/>
                </a:cubicBezTo>
                <a:cubicBezTo>
                  <a:pt x="16402" y="30013"/>
                  <a:pt x="16508" y="30928"/>
                  <a:pt x="16657" y="31844"/>
                </a:cubicBezTo>
                <a:lnTo>
                  <a:pt x="16622" y="31844"/>
                </a:lnTo>
                <a:cubicBezTo>
                  <a:pt x="16472" y="31809"/>
                  <a:pt x="16358" y="31809"/>
                  <a:pt x="16252" y="31774"/>
                </a:cubicBezTo>
                <a:cubicBezTo>
                  <a:pt x="16103" y="30849"/>
                  <a:pt x="15962" y="29898"/>
                  <a:pt x="15847" y="28948"/>
                </a:cubicBezTo>
                <a:close/>
                <a:moveTo>
                  <a:pt x="24281" y="29168"/>
                </a:moveTo>
                <a:lnTo>
                  <a:pt x="24281" y="29168"/>
                </a:lnTo>
                <a:cubicBezTo>
                  <a:pt x="24466" y="29273"/>
                  <a:pt x="24651" y="29388"/>
                  <a:pt x="24836" y="29458"/>
                </a:cubicBezTo>
                <a:cubicBezTo>
                  <a:pt x="24871" y="30268"/>
                  <a:pt x="24871" y="31113"/>
                  <a:pt x="24942" y="31950"/>
                </a:cubicBezTo>
                <a:cubicBezTo>
                  <a:pt x="24722" y="31844"/>
                  <a:pt x="24546" y="31774"/>
                  <a:pt x="24361" y="31659"/>
                </a:cubicBezTo>
                <a:cubicBezTo>
                  <a:pt x="24325" y="30849"/>
                  <a:pt x="24281" y="30013"/>
                  <a:pt x="24281" y="29168"/>
                </a:cubicBezTo>
                <a:close/>
                <a:moveTo>
                  <a:pt x="16323" y="29088"/>
                </a:moveTo>
                <a:cubicBezTo>
                  <a:pt x="16543" y="29168"/>
                  <a:pt x="16728" y="29238"/>
                  <a:pt x="16948" y="29308"/>
                </a:cubicBezTo>
                <a:cubicBezTo>
                  <a:pt x="17097" y="30189"/>
                  <a:pt x="17203" y="31069"/>
                  <a:pt x="17388" y="31994"/>
                </a:cubicBezTo>
                <a:cubicBezTo>
                  <a:pt x="17168" y="31950"/>
                  <a:pt x="16948" y="31914"/>
                  <a:pt x="16728" y="31879"/>
                </a:cubicBezTo>
                <a:cubicBezTo>
                  <a:pt x="16578" y="30928"/>
                  <a:pt x="16437" y="30013"/>
                  <a:pt x="16323" y="29088"/>
                </a:cubicBezTo>
                <a:close/>
                <a:moveTo>
                  <a:pt x="30488" y="29793"/>
                </a:moveTo>
                <a:lnTo>
                  <a:pt x="30488" y="29793"/>
                </a:lnTo>
                <a:cubicBezTo>
                  <a:pt x="30708" y="29863"/>
                  <a:pt x="30928" y="29969"/>
                  <a:pt x="31184" y="30048"/>
                </a:cubicBezTo>
                <a:cubicBezTo>
                  <a:pt x="31184" y="30488"/>
                  <a:pt x="31219" y="30928"/>
                  <a:pt x="31254" y="31404"/>
                </a:cubicBezTo>
                <a:cubicBezTo>
                  <a:pt x="31289" y="31589"/>
                  <a:pt x="31325" y="31809"/>
                  <a:pt x="31369" y="31994"/>
                </a:cubicBezTo>
                <a:cubicBezTo>
                  <a:pt x="31149" y="31914"/>
                  <a:pt x="30928" y="31879"/>
                  <a:pt x="30744" y="31809"/>
                </a:cubicBezTo>
                <a:cubicBezTo>
                  <a:pt x="30708" y="31809"/>
                  <a:pt x="30664" y="31774"/>
                  <a:pt x="30629" y="31774"/>
                </a:cubicBezTo>
                <a:cubicBezTo>
                  <a:pt x="30594" y="31624"/>
                  <a:pt x="30594" y="31439"/>
                  <a:pt x="30559" y="31289"/>
                </a:cubicBezTo>
                <a:cubicBezTo>
                  <a:pt x="30488" y="30744"/>
                  <a:pt x="30488" y="30268"/>
                  <a:pt x="30488" y="29793"/>
                </a:cubicBezTo>
                <a:close/>
                <a:moveTo>
                  <a:pt x="17018" y="29308"/>
                </a:moveTo>
                <a:lnTo>
                  <a:pt x="17018" y="29308"/>
                </a:lnTo>
                <a:cubicBezTo>
                  <a:pt x="17238" y="29388"/>
                  <a:pt x="17458" y="29458"/>
                  <a:pt x="17722" y="29493"/>
                </a:cubicBezTo>
                <a:cubicBezTo>
                  <a:pt x="17828" y="30374"/>
                  <a:pt x="17978" y="31254"/>
                  <a:pt x="18119" y="32135"/>
                </a:cubicBezTo>
                <a:cubicBezTo>
                  <a:pt x="17943" y="32099"/>
                  <a:pt x="17758" y="32064"/>
                  <a:pt x="17573" y="32029"/>
                </a:cubicBezTo>
                <a:cubicBezTo>
                  <a:pt x="17538" y="32029"/>
                  <a:pt x="17502" y="32029"/>
                  <a:pt x="17423" y="31994"/>
                </a:cubicBezTo>
                <a:cubicBezTo>
                  <a:pt x="17282" y="31113"/>
                  <a:pt x="17133" y="30189"/>
                  <a:pt x="17018" y="29308"/>
                </a:cubicBezTo>
                <a:close/>
                <a:moveTo>
                  <a:pt x="24907" y="29493"/>
                </a:moveTo>
                <a:lnTo>
                  <a:pt x="24907" y="29493"/>
                </a:lnTo>
                <a:cubicBezTo>
                  <a:pt x="25091" y="29608"/>
                  <a:pt x="25276" y="29678"/>
                  <a:pt x="25461" y="29793"/>
                </a:cubicBezTo>
                <a:cubicBezTo>
                  <a:pt x="25496" y="30594"/>
                  <a:pt x="25496" y="31404"/>
                  <a:pt x="25567" y="32214"/>
                </a:cubicBezTo>
                <a:cubicBezTo>
                  <a:pt x="25347" y="32135"/>
                  <a:pt x="25162" y="32064"/>
                  <a:pt x="24986" y="31950"/>
                </a:cubicBezTo>
                <a:cubicBezTo>
                  <a:pt x="24942" y="31113"/>
                  <a:pt x="24907" y="30303"/>
                  <a:pt x="24907" y="29493"/>
                </a:cubicBezTo>
                <a:close/>
                <a:moveTo>
                  <a:pt x="31219" y="30083"/>
                </a:moveTo>
                <a:cubicBezTo>
                  <a:pt x="31254" y="30083"/>
                  <a:pt x="31289" y="30083"/>
                  <a:pt x="31369" y="30118"/>
                </a:cubicBezTo>
                <a:cubicBezTo>
                  <a:pt x="31545" y="30189"/>
                  <a:pt x="31730" y="30268"/>
                  <a:pt x="31950" y="30339"/>
                </a:cubicBezTo>
                <a:cubicBezTo>
                  <a:pt x="31950" y="30744"/>
                  <a:pt x="31950" y="31149"/>
                  <a:pt x="31985" y="31553"/>
                </a:cubicBezTo>
                <a:cubicBezTo>
                  <a:pt x="32029" y="31774"/>
                  <a:pt x="32099" y="31994"/>
                  <a:pt x="32135" y="32249"/>
                </a:cubicBezTo>
                <a:cubicBezTo>
                  <a:pt x="31914" y="32170"/>
                  <a:pt x="31659" y="32099"/>
                  <a:pt x="31439" y="32029"/>
                </a:cubicBezTo>
                <a:cubicBezTo>
                  <a:pt x="31404" y="31809"/>
                  <a:pt x="31369" y="31624"/>
                  <a:pt x="31325" y="31404"/>
                </a:cubicBezTo>
                <a:cubicBezTo>
                  <a:pt x="31254" y="30928"/>
                  <a:pt x="31254" y="30488"/>
                  <a:pt x="31219" y="30083"/>
                </a:cubicBezTo>
                <a:close/>
                <a:moveTo>
                  <a:pt x="17758" y="29529"/>
                </a:moveTo>
                <a:cubicBezTo>
                  <a:pt x="18013" y="29573"/>
                  <a:pt x="18233" y="29643"/>
                  <a:pt x="18453" y="29713"/>
                </a:cubicBezTo>
                <a:cubicBezTo>
                  <a:pt x="18559" y="30559"/>
                  <a:pt x="18709" y="31404"/>
                  <a:pt x="18893" y="32284"/>
                </a:cubicBezTo>
                <a:cubicBezTo>
                  <a:pt x="18673" y="32214"/>
                  <a:pt x="18418" y="32170"/>
                  <a:pt x="18198" y="32135"/>
                </a:cubicBezTo>
                <a:cubicBezTo>
                  <a:pt x="18048" y="31254"/>
                  <a:pt x="17899" y="30409"/>
                  <a:pt x="17758" y="29529"/>
                </a:cubicBezTo>
                <a:close/>
                <a:moveTo>
                  <a:pt x="18488" y="29713"/>
                </a:moveTo>
                <a:cubicBezTo>
                  <a:pt x="18673" y="29749"/>
                  <a:pt x="18858" y="29828"/>
                  <a:pt x="19043" y="29863"/>
                </a:cubicBezTo>
                <a:cubicBezTo>
                  <a:pt x="19184" y="30708"/>
                  <a:pt x="19334" y="31553"/>
                  <a:pt x="19518" y="32390"/>
                </a:cubicBezTo>
                <a:cubicBezTo>
                  <a:pt x="19334" y="32355"/>
                  <a:pt x="19149" y="32319"/>
                  <a:pt x="18964" y="32284"/>
                </a:cubicBezTo>
                <a:cubicBezTo>
                  <a:pt x="18779" y="31439"/>
                  <a:pt x="18638" y="30559"/>
                  <a:pt x="18488" y="29713"/>
                </a:cubicBezTo>
                <a:close/>
                <a:moveTo>
                  <a:pt x="25532" y="29828"/>
                </a:moveTo>
                <a:cubicBezTo>
                  <a:pt x="25752" y="29898"/>
                  <a:pt x="25972" y="30013"/>
                  <a:pt x="26157" y="30118"/>
                </a:cubicBezTo>
                <a:cubicBezTo>
                  <a:pt x="26157" y="30928"/>
                  <a:pt x="26192" y="31694"/>
                  <a:pt x="26227" y="32504"/>
                </a:cubicBezTo>
                <a:cubicBezTo>
                  <a:pt x="26007" y="32434"/>
                  <a:pt x="25822" y="32319"/>
                  <a:pt x="25602" y="32249"/>
                </a:cubicBezTo>
                <a:cubicBezTo>
                  <a:pt x="25567" y="31439"/>
                  <a:pt x="25532" y="30629"/>
                  <a:pt x="25532" y="29828"/>
                </a:cubicBezTo>
                <a:close/>
                <a:moveTo>
                  <a:pt x="31985" y="30374"/>
                </a:moveTo>
                <a:cubicBezTo>
                  <a:pt x="32205" y="30453"/>
                  <a:pt x="32469" y="30559"/>
                  <a:pt x="32689" y="30629"/>
                </a:cubicBezTo>
                <a:cubicBezTo>
                  <a:pt x="32645" y="30999"/>
                  <a:pt x="32689" y="31404"/>
                  <a:pt x="32724" y="31774"/>
                </a:cubicBezTo>
                <a:cubicBezTo>
                  <a:pt x="32760" y="32029"/>
                  <a:pt x="32830" y="32249"/>
                  <a:pt x="32865" y="32504"/>
                </a:cubicBezTo>
                <a:cubicBezTo>
                  <a:pt x="32645" y="32434"/>
                  <a:pt x="32425" y="32355"/>
                  <a:pt x="32205" y="32284"/>
                </a:cubicBezTo>
                <a:cubicBezTo>
                  <a:pt x="32135" y="32029"/>
                  <a:pt x="32099" y="31774"/>
                  <a:pt x="32064" y="31509"/>
                </a:cubicBezTo>
                <a:cubicBezTo>
                  <a:pt x="31985" y="31149"/>
                  <a:pt x="31985" y="30744"/>
                  <a:pt x="31985" y="30374"/>
                </a:cubicBezTo>
                <a:close/>
                <a:moveTo>
                  <a:pt x="19114" y="29863"/>
                </a:moveTo>
                <a:lnTo>
                  <a:pt x="19114" y="29863"/>
                </a:lnTo>
                <a:cubicBezTo>
                  <a:pt x="19369" y="29934"/>
                  <a:pt x="19589" y="30013"/>
                  <a:pt x="19844" y="30083"/>
                </a:cubicBezTo>
                <a:cubicBezTo>
                  <a:pt x="19994" y="30893"/>
                  <a:pt x="20144" y="31730"/>
                  <a:pt x="20320" y="32575"/>
                </a:cubicBezTo>
                <a:cubicBezTo>
                  <a:pt x="20064" y="32504"/>
                  <a:pt x="19809" y="32469"/>
                  <a:pt x="19554" y="32390"/>
                </a:cubicBezTo>
                <a:cubicBezTo>
                  <a:pt x="19404" y="31553"/>
                  <a:pt x="19263" y="30708"/>
                  <a:pt x="19114" y="29863"/>
                </a:cubicBezTo>
                <a:close/>
                <a:moveTo>
                  <a:pt x="19879" y="30083"/>
                </a:moveTo>
                <a:lnTo>
                  <a:pt x="19879" y="30083"/>
                </a:lnTo>
                <a:cubicBezTo>
                  <a:pt x="20100" y="30118"/>
                  <a:pt x="20284" y="30189"/>
                  <a:pt x="20469" y="30233"/>
                </a:cubicBezTo>
                <a:cubicBezTo>
                  <a:pt x="20619" y="31069"/>
                  <a:pt x="20760" y="31914"/>
                  <a:pt x="20910" y="32760"/>
                </a:cubicBezTo>
                <a:cubicBezTo>
                  <a:pt x="20725" y="32689"/>
                  <a:pt x="20540" y="32654"/>
                  <a:pt x="20364" y="32610"/>
                </a:cubicBezTo>
                <a:cubicBezTo>
                  <a:pt x="20179" y="31774"/>
                  <a:pt x="20029" y="30928"/>
                  <a:pt x="19879" y="30083"/>
                </a:cubicBezTo>
                <a:close/>
                <a:moveTo>
                  <a:pt x="32760" y="28578"/>
                </a:moveTo>
                <a:cubicBezTo>
                  <a:pt x="32830" y="28613"/>
                  <a:pt x="32909" y="28648"/>
                  <a:pt x="32980" y="28692"/>
                </a:cubicBezTo>
                <a:cubicBezTo>
                  <a:pt x="33165" y="28763"/>
                  <a:pt x="33305" y="28798"/>
                  <a:pt x="33490" y="28868"/>
                </a:cubicBezTo>
                <a:lnTo>
                  <a:pt x="33490" y="29273"/>
                </a:lnTo>
                <a:cubicBezTo>
                  <a:pt x="33490" y="29643"/>
                  <a:pt x="33455" y="30048"/>
                  <a:pt x="33420" y="30409"/>
                </a:cubicBezTo>
                <a:cubicBezTo>
                  <a:pt x="33385" y="30964"/>
                  <a:pt x="33349" y="31509"/>
                  <a:pt x="33420" y="32099"/>
                </a:cubicBezTo>
                <a:cubicBezTo>
                  <a:pt x="33455" y="32319"/>
                  <a:pt x="33490" y="32540"/>
                  <a:pt x="33526" y="32760"/>
                </a:cubicBezTo>
                <a:cubicBezTo>
                  <a:pt x="33349" y="32689"/>
                  <a:pt x="33165" y="32610"/>
                  <a:pt x="32945" y="32540"/>
                </a:cubicBezTo>
                <a:cubicBezTo>
                  <a:pt x="32865" y="32284"/>
                  <a:pt x="32830" y="32029"/>
                  <a:pt x="32795" y="31774"/>
                </a:cubicBezTo>
                <a:cubicBezTo>
                  <a:pt x="32724" y="31404"/>
                  <a:pt x="32724" y="31034"/>
                  <a:pt x="32724" y="30673"/>
                </a:cubicBezTo>
                <a:lnTo>
                  <a:pt x="32724" y="30673"/>
                </a:lnTo>
                <a:cubicBezTo>
                  <a:pt x="32945" y="30744"/>
                  <a:pt x="33129" y="30814"/>
                  <a:pt x="33349" y="30928"/>
                </a:cubicBezTo>
                <a:lnTo>
                  <a:pt x="33385" y="30849"/>
                </a:lnTo>
                <a:cubicBezTo>
                  <a:pt x="33165" y="30779"/>
                  <a:pt x="32945" y="30673"/>
                  <a:pt x="32724" y="30594"/>
                </a:cubicBezTo>
                <a:cubicBezTo>
                  <a:pt x="32760" y="30409"/>
                  <a:pt x="32760" y="30268"/>
                  <a:pt x="32760" y="30083"/>
                </a:cubicBezTo>
                <a:cubicBezTo>
                  <a:pt x="32795" y="29713"/>
                  <a:pt x="32795" y="29308"/>
                  <a:pt x="32795" y="28948"/>
                </a:cubicBezTo>
                <a:cubicBezTo>
                  <a:pt x="32760" y="28833"/>
                  <a:pt x="32760" y="28692"/>
                  <a:pt x="32760" y="28578"/>
                </a:cubicBezTo>
                <a:close/>
                <a:moveTo>
                  <a:pt x="26227" y="30154"/>
                </a:moveTo>
                <a:lnTo>
                  <a:pt x="26227" y="30154"/>
                </a:lnTo>
                <a:cubicBezTo>
                  <a:pt x="26447" y="30268"/>
                  <a:pt x="26667" y="30374"/>
                  <a:pt x="26887" y="30453"/>
                </a:cubicBezTo>
                <a:cubicBezTo>
                  <a:pt x="26923" y="31219"/>
                  <a:pt x="26923" y="31994"/>
                  <a:pt x="27002" y="32795"/>
                </a:cubicBezTo>
                <a:cubicBezTo>
                  <a:pt x="26747" y="32689"/>
                  <a:pt x="26526" y="32610"/>
                  <a:pt x="26306" y="32504"/>
                </a:cubicBezTo>
                <a:cubicBezTo>
                  <a:pt x="26227" y="31730"/>
                  <a:pt x="26227" y="30928"/>
                  <a:pt x="26227" y="30154"/>
                </a:cubicBezTo>
                <a:close/>
                <a:moveTo>
                  <a:pt x="20540" y="30268"/>
                </a:moveTo>
                <a:lnTo>
                  <a:pt x="20540" y="30268"/>
                </a:lnTo>
                <a:cubicBezTo>
                  <a:pt x="20760" y="30303"/>
                  <a:pt x="20980" y="30374"/>
                  <a:pt x="21244" y="30453"/>
                </a:cubicBezTo>
                <a:cubicBezTo>
                  <a:pt x="21350" y="31289"/>
                  <a:pt x="21464" y="32135"/>
                  <a:pt x="21640" y="32945"/>
                </a:cubicBezTo>
                <a:cubicBezTo>
                  <a:pt x="21420" y="32874"/>
                  <a:pt x="21200" y="32830"/>
                  <a:pt x="20980" y="32760"/>
                </a:cubicBezTo>
                <a:cubicBezTo>
                  <a:pt x="20839" y="31914"/>
                  <a:pt x="20654" y="31113"/>
                  <a:pt x="20540" y="30268"/>
                </a:cubicBezTo>
                <a:close/>
                <a:moveTo>
                  <a:pt x="26967" y="30488"/>
                </a:moveTo>
                <a:cubicBezTo>
                  <a:pt x="27187" y="30594"/>
                  <a:pt x="27442" y="30708"/>
                  <a:pt x="27697" y="30814"/>
                </a:cubicBezTo>
                <a:cubicBezTo>
                  <a:pt x="27697" y="31553"/>
                  <a:pt x="27733" y="32284"/>
                  <a:pt x="27803" y="33050"/>
                </a:cubicBezTo>
                <a:cubicBezTo>
                  <a:pt x="27548" y="32980"/>
                  <a:pt x="27292" y="32874"/>
                  <a:pt x="27037" y="32795"/>
                </a:cubicBezTo>
                <a:cubicBezTo>
                  <a:pt x="27002" y="32029"/>
                  <a:pt x="26967" y="31254"/>
                  <a:pt x="26967" y="30488"/>
                </a:cubicBezTo>
                <a:close/>
                <a:moveTo>
                  <a:pt x="775" y="28613"/>
                </a:moveTo>
                <a:cubicBezTo>
                  <a:pt x="995" y="28692"/>
                  <a:pt x="1215" y="28727"/>
                  <a:pt x="1470" y="28798"/>
                </a:cubicBezTo>
                <a:cubicBezTo>
                  <a:pt x="1470" y="30268"/>
                  <a:pt x="1506" y="31694"/>
                  <a:pt x="1541" y="33165"/>
                </a:cubicBezTo>
                <a:cubicBezTo>
                  <a:pt x="1285" y="33129"/>
                  <a:pt x="1065" y="33094"/>
                  <a:pt x="810" y="33015"/>
                </a:cubicBezTo>
                <a:cubicBezTo>
                  <a:pt x="775" y="31553"/>
                  <a:pt x="775" y="30083"/>
                  <a:pt x="775" y="28613"/>
                </a:cubicBezTo>
                <a:close/>
                <a:moveTo>
                  <a:pt x="21279" y="30488"/>
                </a:moveTo>
                <a:lnTo>
                  <a:pt x="21279" y="30488"/>
                </a:lnTo>
                <a:cubicBezTo>
                  <a:pt x="21499" y="30523"/>
                  <a:pt x="21684" y="30594"/>
                  <a:pt x="21860" y="30673"/>
                </a:cubicBezTo>
                <a:cubicBezTo>
                  <a:pt x="21975" y="31509"/>
                  <a:pt x="22124" y="32355"/>
                  <a:pt x="22265" y="33200"/>
                </a:cubicBezTo>
                <a:cubicBezTo>
                  <a:pt x="22080" y="33129"/>
                  <a:pt x="21860" y="33050"/>
                  <a:pt x="21684" y="32980"/>
                </a:cubicBezTo>
                <a:cubicBezTo>
                  <a:pt x="21535" y="32135"/>
                  <a:pt x="21385" y="31289"/>
                  <a:pt x="21279" y="30488"/>
                </a:cubicBezTo>
                <a:close/>
                <a:moveTo>
                  <a:pt x="27733" y="30814"/>
                </a:moveTo>
                <a:cubicBezTo>
                  <a:pt x="27882" y="30893"/>
                  <a:pt x="27988" y="30928"/>
                  <a:pt x="28138" y="30999"/>
                </a:cubicBezTo>
                <a:cubicBezTo>
                  <a:pt x="28208" y="31034"/>
                  <a:pt x="28322" y="31069"/>
                  <a:pt x="28393" y="31113"/>
                </a:cubicBezTo>
                <a:cubicBezTo>
                  <a:pt x="28463" y="31844"/>
                  <a:pt x="28543" y="32575"/>
                  <a:pt x="28648" y="33270"/>
                </a:cubicBezTo>
                <a:cubicBezTo>
                  <a:pt x="28543" y="33235"/>
                  <a:pt x="28428" y="33235"/>
                  <a:pt x="28322" y="33200"/>
                </a:cubicBezTo>
                <a:cubicBezTo>
                  <a:pt x="28173" y="33165"/>
                  <a:pt x="28023" y="33129"/>
                  <a:pt x="27882" y="33050"/>
                </a:cubicBezTo>
                <a:cubicBezTo>
                  <a:pt x="27803" y="32319"/>
                  <a:pt x="27768" y="31589"/>
                  <a:pt x="27733" y="30814"/>
                </a:cubicBezTo>
                <a:close/>
                <a:moveTo>
                  <a:pt x="1506" y="28798"/>
                </a:moveTo>
                <a:lnTo>
                  <a:pt x="1506" y="28798"/>
                </a:lnTo>
                <a:cubicBezTo>
                  <a:pt x="1761" y="28868"/>
                  <a:pt x="1981" y="28948"/>
                  <a:pt x="2236" y="29018"/>
                </a:cubicBezTo>
                <a:cubicBezTo>
                  <a:pt x="2272" y="30453"/>
                  <a:pt x="2316" y="31914"/>
                  <a:pt x="2316" y="33349"/>
                </a:cubicBezTo>
                <a:cubicBezTo>
                  <a:pt x="2095" y="33314"/>
                  <a:pt x="1831" y="33235"/>
                  <a:pt x="1576" y="33200"/>
                </a:cubicBezTo>
                <a:cubicBezTo>
                  <a:pt x="1576" y="31730"/>
                  <a:pt x="1541" y="30268"/>
                  <a:pt x="1506" y="28798"/>
                </a:cubicBezTo>
                <a:close/>
                <a:moveTo>
                  <a:pt x="21940" y="30708"/>
                </a:moveTo>
                <a:cubicBezTo>
                  <a:pt x="22124" y="30744"/>
                  <a:pt x="22345" y="30814"/>
                  <a:pt x="22521" y="30893"/>
                </a:cubicBezTo>
                <a:cubicBezTo>
                  <a:pt x="22600" y="31730"/>
                  <a:pt x="22706" y="32575"/>
                  <a:pt x="22855" y="33420"/>
                </a:cubicBezTo>
                <a:cubicBezTo>
                  <a:pt x="22670" y="33349"/>
                  <a:pt x="22485" y="33270"/>
                  <a:pt x="22301" y="33200"/>
                </a:cubicBezTo>
                <a:cubicBezTo>
                  <a:pt x="22160" y="32355"/>
                  <a:pt x="22045" y="31509"/>
                  <a:pt x="21940" y="30708"/>
                </a:cubicBezTo>
                <a:close/>
                <a:moveTo>
                  <a:pt x="28463" y="31149"/>
                </a:moveTo>
                <a:lnTo>
                  <a:pt x="28463" y="31149"/>
                </a:lnTo>
                <a:cubicBezTo>
                  <a:pt x="28727" y="31219"/>
                  <a:pt x="28983" y="31333"/>
                  <a:pt x="29238" y="31404"/>
                </a:cubicBezTo>
                <a:cubicBezTo>
                  <a:pt x="29308" y="32099"/>
                  <a:pt x="29388" y="32795"/>
                  <a:pt x="29493" y="33455"/>
                </a:cubicBezTo>
                <a:cubicBezTo>
                  <a:pt x="29203" y="33420"/>
                  <a:pt x="28948" y="33349"/>
                  <a:pt x="28683" y="33270"/>
                </a:cubicBezTo>
                <a:cubicBezTo>
                  <a:pt x="28613" y="32575"/>
                  <a:pt x="28507" y="31879"/>
                  <a:pt x="28463" y="31149"/>
                </a:cubicBezTo>
                <a:close/>
                <a:moveTo>
                  <a:pt x="2272" y="29018"/>
                </a:moveTo>
                <a:lnTo>
                  <a:pt x="2272" y="29018"/>
                </a:lnTo>
                <a:cubicBezTo>
                  <a:pt x="2536" y="29088"/>
                  <a:pt x="2756" y="29168"/>
                  <a:pt x="2976" y="29238"/>
                </a:cubicBezTo>
                <a:cubicBezTo>
                  <a:pt x="3011" y="30673"/>
                  <a:pt x="3046" y="32135"/>
                  <a:pt x="3117" y="33570"/>
                </a:cubicBezTo>
                <a:cubicBezTo>
                  <a:pt x="2861" y="33490"/>
                  <a:pt x="2641" y="33420"/>
                  <a:pt x="2386" y="33385"/>
                </a:cubicBezTo>
                <a:cubicBezTo>
                  <a:pt x="2351" y="31914"/>
                  <a:pt x="2316" y="30488"/>
                  <a:pt x="2272" y="29018"/>
                </a:cubicBezTo>
                <a:close/>
                <a:moveTo>
                  <a:pt x="29308" y="31439"/>
                </a:moveTo>
                <a:lnTo>
                  <a:pt x="29308" y="31439"/>
                </a:lnTo>
                <a:cubicBezTo>
                  <a:pt x="29529" y="31509"/>
                  <a:pt x="29749" y="31589"/>
                  <a:pt x="29969" y="31624"/>
                </a:cubicBezTo>
                <a:cubicBezTo>
                  <a:pt x="30048" y="32284"/>
                  <a:pt x="30118" y="32945"/>
                  <a:pt x="30268" y="33640"/>
                </a:cubicBezTo>
                <a:cubicBezTo>
                  <a:pt x="30004" y="33570"/>
                  <a:pt x="29784" y="33534"/>
                  <a:pt x="29529" y="33490"/>
                </a:cubicBezTo>
                <a:cubicBezTo>
                  <a:pt x="29423" y="32795"/>
                  <a:pt x="29344" y="32099"/>
                  <a:pt x="29308" y="31439"/>
                </a:cubicBezTo>
                <a:close/>
                <a:moveTo>
                  <a:pt x="22565" y="30928"/>
                </a:moveTo>
                <a:cubicBezTo>
                  <a:pt x="22785" y="30999"/>
                  <a:pt x="22961" y="31069"/>
                  <a:pt x="23146" y="31149"/>
                </a:cubicBezTo>
                <a:cubicBezTo>
                  <a:pt x="23225" y="31994"/>
                  <a:pt x="23331" y="32874"/>
                  <a:pt x="23445" y="33710"/>
                </a:cubicBezTo>
                <a:cubicBezTo>
                  <a:pt x="23295" y="33640"/>
                  <a:pt x="23110" y="33534"/>
                  <a:pt x="22926" y="33455"/>
                </a:cubicBezTo>
                <a:cubicBezTo>
                  <a:pt x="22785" y="32610"/>
                  <a:pt x="22670" y="31774"/>
                  <a:pt x="22565" y="30928"/>
                </a:cubicBezTo>
                <a:close/>
                <a:moveTo>
                  <a:pt x="3046" y="29273"/>
                </a:moveTo>
                <a:lnTo>
                  <a:pt x="3046" y="29273"/>
                </a:lnTo>
                <a:cubicBezTo>
                  <a:pt x="3266" y="29353"/>
                  <a:pt x="3522" y="29423"/>
                  <a:pt x="3742" y="29493"/>
                </a:cubicBezTo>
                <a:cubicBezTo>
                  <a:pt x="3777" y="30893"/>
                  <a:pt x="3856" y="32319"/>
                  <a:pt x="3891" y="33754"/>
                </a:cubicBezTo>
                <a:lnTo>
                  <a:pt x="3856" y="33754"/>
                </a:lnTo>
                <a:cubicBezTo>
                  <a:pt x="3636" y="33675"/>
                  <a:pt x="3372" y="33605"/>
                  <a:pt x="3152" y="33570"/>
                </a:cubicBezTo>
                <a:cubicBezTo>
                  <a:pt x="3117" y="32135"/>
                  <a:pt x="3081" y="30708"/>
                  <a:pt x="3046" y="29273"/>
                </a:cubicBezTo>
                <a:close/>
                <a:moveTo>
                  <a:pt x="30048" y="31659"/>
                </a:moveTo>
                <a:lnTo>
                  <a:pt x="30048" y="31659"/>
                </a:lnTo>
                <a:cubicBezTo>
                  <a:pt x="30224" y="31694"/>
                  <a:pt x="30409" y="31774"/>
                  <a:pt x="30559" y="31809"/>
                </a:cubicBezTo>
                <a:cubicBezTo>
                  <a:pt x="30664" y="32469"/>
                  <a:pt x="30814" y="33094"/>
                  <a:pt x="30999" y="33754"/>
                </a:cubicBezTo>
                <a:cubicBezTo>
                  <a:pt x="30849" y="33754"/>
                  <a:pt x="30708" y="33710"/>
                  <a:pt x="30559" y="33675"/>
                </a:cubicBezTo>
                <a:cubicBezTo>
                  <a:pt x="30488" y="33675"/>
                  <a:pt x="30374" y="33640"/>
                  <a:pt x="30303" y="33640"/>
                </a:cubicBezTo>
                <a:cubicBezTo>
                  <a:pt x="30189" y="32980"/>
                  <a:pt x="30118" y="32319"/>
                  <a:pt x="30048" y="31659"/>
                </a:cubicBezTo>
                <a:close/>
                <a:moveTo>
                  <a:pt x="3812" y="29493"/>
                </a:moveTo>
                <a:lnTo>
                  <a:pt x="3812" y="29493"/>
                </a:lnTo>
                <a:cubicBezTo>
                  <a:pt x="3962" y="29573"/>
                  <a:pt x="4076" y="29608"/>
                  <a:pt x="4217" y="29643"/>
                </a:cubicBezTo>
                <a:cubicBezTo>
                  <a:pt x="4332" y="29678"/>
                  <a:pt x="4402" y="29713"/>
                  <a:pt x="4517" y="29749"/>
                </a:cubicBezTo>
                <a:cubicBezTo>
                  <a:pt x="4552" y="31149"/>
                  <a:pt x="4622" y="32540"/>
                  <a:pt x="4693" y="33931"/>
                </a:cubicBezTo>
                <a:cubicBezTo>
                  <a:pt x="4437" y="33895"/>
                  <a:pt x="4182" y="33825"/>
                  <a:pt x="3962" y="33754"/>
                </a:cubicBezTo>
                <a:cubicBezTo>
                  <a:pt x="3891" y="32319"/>
                  <a:pt x="3856" y="30928"/>
                  <a:pt x="3812" y="29493"/>
                </a:cubicBezTo>
                <a:close/>
                <a:moveTo>
                  <a:pt x="30708" y="31844"/>
                </a:moveTo>
                <a:cubicBezTo>
                  <a:pt x="30928" y="31914"/>
                  <a:pt x="31149" y="31994"/>
                  <a:pt x="31369" y="32064"/>
                </a:cubicBezTo>
                <a:cubicBezTo>
                  <a:pt x="31474" y="32689"/>
                  <a:pt x="31659" y="33314"/>
                  <a:pt x="31879" y="33931"/>
                </a:cubicBezTo>
                <a:cubicBezTo>
                  <a:pt x="31589" y="33895"/>
                  <a:pt x="31325" y="33825"/>
                  <a:pt x="31034" y="33790"/>
                </a:cubicBezTo>
                <a:cubicBezTo>
                  <a:pt x="30849" y="33129"/>
                  <a:pt x="30744" y="32469"/>
                  <a:pt x="30629" y="31844"/>
                </a:cubicBezTo>
                <a:close/>
                <a:moveTo>
                  <a:pt x="23181" y="31184"/>
                </a:moveTo>
                <a:lnTo>
                  <a:pt x="23181" y="31184"/>
                </a:lnTo>
                <a:cubicBezTo>
                  <a:pt x="23401" y="31254"/>
                  <a:pt x="23586" y="31369"/>
                  <a:pt x="23771" y="31439"/>
                </a:cubicBezTo>
                <a:cubicBezTo>
                  <a:pt x="23841" y="32319"/>
                  <a:pt x="23920" y="33165"/>
                  <a:pt x="24061" y="34045"/>
                </a:cubicBezTo>
                <a:cubicBezTo>
                  <a:pt x="23991" y="34010"/>
                  <a:pt x="23920" y="33975"/>
                  <a:pt x="23885" y="33931"/>
                </a:cubicBezTo>
                <a:cubicBezTo>
                  <a:pt x="23771" y="33860"/>
                  <a:pt x="23621" y="33825"/>
                  <a:pt x="23515" y="33754"/>
                </a:cubicBezTo>
                <a:cubicBezTo>
                  <a:pt x="23401" y="32874"/>
                  <a:pt x="23295" y="32029"/>
                  <a:pt x="23181" y="31184"/>
                </a:cubicBezTo>
                <a:close/>
                <a:moveTo>
                  <a:pt x="4552" y="29749"/>
                </a:moveTo>
                <a:cubicBezTo>
                  <a:pt x="4807" y="29828"/>
                  <a:pt x="5027" y="29898"/>
                  <a:pt x="5247" y="29969"/>
                </a:cubicBezTo>
                <a:cubicBezTo>
                  <a:pt x="5318" y="31369"/>
                  <a:pt x="5397" y="32760"/>
                  <a:pt x="5467" y="34115"/>
                </a:cubicBezTo>
                <a:cubicBezTo>
                  <a:pt x="5212" y="34080"/>
                  <a:pt x="4992" y="34010"/>
                  <a:pt x="4737" y="33975"/>
                </a:cubicBezTo>
                <a:cubicBezTo>
                  <a:pt x="4693" y="32540"/>
                  <a:pt x="4622" y="31149"/>
                  <a:pt x="4552" y="29749"/>
                </a:cubicBezTo>
                <a:close/>
                <a:moveTo>
                  <a:pt x="31439" y="32064"/>
                </a:moveTo>
                <a:lnTo>
                  <a:pt x="31439" y="32064"/>
                </a:lnTo>
                <a:cubicBezTo>
                  <a:pt x="31659" y="32135"/>
                  <a:pt x="31914" y="32249"/>
                  <a:pt x="32170" y="32319"/>
                </a:cubicBezTo>
                <a:cubicBezTo>
                  <a:pt x="32284" y="32909"/>
                  <a:pt x="32504" y="33534"/>
                  <a:pt x="32760" y="34151"/>
                </a:cubicBezTo>
                <a:cubicBezTo>
                  <a:pt x="32469" y="34080"/>
                  <a:pt x="32205" y="34010"/>
                  <a:pt x="31950" y="33975"/>
                </a:cubicBezTo>
                <a:cubicBezTo>
                  <a:pt x="31730" y="33314"/>
                  <a:pt x="31545" y="32689"/>
                  <a:pt x="31439" y="32064"/>
                </a:cubicBezTo>
                <a:close/>
                <a:moveTo>
                  <a:pt x="5318" y="30013"/>
                </a:moveTo>
                <a:lnTo>
                  <a:pt x="5318" y="30013"/>
                </a:lnTo>
                <a:cubicBezTo>
                  <a:pt x="5467" y="30048"/>
                  <a:pt x="5652" y="30118"/>
                  <a:pt x="5793" y="30154"/>
                </a:cubicBezTo>
                <a:cubicBezTo>
                  <a:pt x="5872" y="31509"/>
                  <a:pt x="5978" y="32909"/>
                  <a:pt x="6057" y="34265"/>
                </a:cubicBezTo>
                <a:cubicBezTo>
                  <a:pt x="5872" y="34230"/>
                  <a:pt x="5687" y="34195"/>
                  <a:pt x="5503" y="34151"/>
                </a:cubicBezTo>
                <a:cubicBezTo>
                  <a:pt x="5432" y="32760"/>
                  <a:pt x="5353" y="31404"/>
                  <a:pt x="5318" y="30013"/>
                </a:cubicBezTo>
                <a:close/>
                <a:moveTo>
                  <a:pt x="23806" y="31474"/>
                </a:moveTo>
                <a:cubicBezTo>
                  <a:pt x="23991" y="31553"/>
                  <a:pt x="24141" y="31624"/>
                  <a:pt x="24281" y="31694"/>
                </a:cubicBezTo>
                <a:cubicBezTo>
                  <a:pt x="24361" y="32575"/>
                  <a:pt x="24431" y="33420"/>
                  <a:pt x="24502" y="34265"/>
                </a:cubicBezTo>
                <a:cubicBezTo>
                  <a:pt x="24396" y="34195"/>
                  <a:pt x="24246" y="34115"/>
                  <a:pt x="24105" y="34080"/>
                </a:cubicBezTo>
                <a:cubicBezTo>
                  <a:pt x="23991" y="33200"/>
                  <a:pt x="23885" y="32355"/>
                  <a:pt x="23806" y="31474"/>
                </a:cubicBezTo>
                <a:close/>
                <a:moveTo>
                  <a:pt x="5872" y="30154"/>
                </a:moveTo>
                <a:lnTo>
                  <a:pt x="5872" y="30154"/>
                </a:lnTo>
                <a:cubicBezTo>
                  <a:pt x="6092" y="30233"/>
                  <a:pt x="6277" y="30303"/>
                  <a:pt x="6497" y="30374"/>
                </a:cubicBezTo>
                <a:cubicBezTo>
                  <a:pt x="6603" y="31730"/>
                  <a:pt x="6674" y="33050"/>
                  <a:pt x="6788" y="34415"/>
                </a:cubicBezTo>
                <a:cubicBezTo>
                  <a:pt x="6568" y="34371"/>
                  <a:pt x="6348" y="34336"/>
                  <a:pt x="6128" y="34265"/>
                </a:cubicBezTo>
                <a:cubicBezTo>
                  <a:pt x="6013" y="32909"/>
                  <a:pt x="5943" y="31553"/>
                  <a:pt x="5872" y="30154"/>
                </a:cubicBezTo>
                <a:close/>
                <a:moveTo>
                  <a:pt x="32205" y="32319"/>
                </a:moveTo>
                <a:cubicBezTo>
                  <a:pt x="32425" y="32390"/>
                  <a:pt x="32689" y="32504"/>
                  <a:pt x="32909" y="32575"/>
                </a:cubicBezTo>
                <a:cubicBezTo>
                  <a:pt x="33050" y="33165"/>
                  <a:pt x="33270" y="33790"/>
                  <a:pt x="33526" y="34415"/>
                </a:cubicBezTo>
                <a:cubicBezTo>
                  <a:pt x="33305" y="34300"/>
                  <a:pt x="33050" y="34230"/>
                  <a:pt x="32795" y="34195"/>
                </a:cubicBezTo>
                <a:cubicBezTo>
                  <a:pt x="32575" y="33570"/>
                  <a:pt x="32355" y="32945"/>
                  <a:pt x="32205" y="32319"/>
                </a:cubicBezTo>
                <a:close/>
                <a:moveTo>
                  <a:pt x="24361" y="31730"/>
                </a:moveTo>
                <a:lnTo>
                  <a:pt x="24361" y="31730"/>
                </a:lnTo>
                <a:cubicBezTo>
                  <a:pt x="24546" y="31844"/>
                  <a:pt x="24722" y="31914"/>
                  <a:pt x="24942" y="31994"/>
                </a:cubicBezTo>
                <a:cubicBezTo>
                  <a:pt x="24986" y="32830"/>
                  <a:pt x="25056" y="33675"/>
                  <a:pt x="25127" y="34520"/>
                </a:cubicBezTo>
                <a:cubicBezTo>
                  <a:pt x="24942" y="34450"/>
                  <a:pt x="24766" y="34371"/>
                  <a:pt x="24581" y="34300"/>
                </a:cubicBezTo>
                <a:cubicBezTo>
                  <a:pt x="24466" y="33455"/>
                  <a:pt x="24396" y="32575"/>
                  <a:pt x="24361" y="31730"/>
                </a:cubicBezTo>
                <a:close/>
                <a:moveTo>
                  <a:pt x="6568" y="30374"/>
                </a:moveTo>
                <a:lnTo>
                  <a:pt x="6568" y="30374"/>
                </a:lnTo>
                <a:cubicBezTo>
                  <a:pt x="6788" y="30453"/>
                  <a:pt x="7008" y="30488"/>
                  <a:pt x="7228" y="30559"/>
                </a:cubicBezTo>
                <a:cubicBezTo>
                  <a:pt x="7334" y="31879"/>
                  <a:pt x="7448" y="33235"/>
                  <a:pt x="7554" y="34556"/>
                </a:cubicBezTo>
                <a:cubicBezTo>
                  <a:pt x="7299" y="34520"/>
                  <a:pt x="7078" y="34485"/>
                  <a:pt x="6858" y="34415"/>
                </a:cubicBezTo>
                <a:cubicBezTo>
                  <a:pt x="6753" y="33094"/>
                  <a:pt x="6638" y="31730"/>
                  <a:pt x="6568" y="30374"/>
                </a:cubicBezTo>
                <a:close/>
                <a:moveTo>
                  <a:pt x="32945" y="32610"/>
                </a:moveTo>
                <a:lnTo>
                  <a:pt x="32945" y="32610"/>
                </a:lnTo>
                <a:cubicBezTo>
                  <a:pt x="33165" y="32689"/>
                  <a:pt x="33349" y="32760"/>
                  <a:pt x="33570" y="32830"/>
                </a:cubicBezTo>
                <a:cubicBezTo>
                  <a:pt x="33710" y="33420"/>
                  <a:pt x="33895" y="34045"/>
                  <a:pt x="34186" y="34635"/>
                </a:cubicBezTo>
                <a:cubicBezTo>
                  <a:pt x="34010" y="34556"/>
                  <a:pt x="33825" y="34485"/>
                  <a:pt x="33605" y="34415"/>
                </a:cubicBezTo>
                <a:cubicBezTo>
                  <a:pt x="33349" y="33790"/>
                  <a:pt x="33129" y="33200"/>
                  <a:pt x="32945" y="32610"/>
                </a:cubicBezTo>
                <a:close/>
                <a:moveTo>
                  <a:pt x="7299" y="30559"/>
                </a:moveTo>
                <a:cubicBezTo>
                  <a:pt x="7554" y="30629"/>
                  <a:pt x="7774" y="30708"/>
                  <a:pt x="8038" y="30744"/>
                </a:cubicBezTo>
                <a:cubicBezTo>
                  <a:pt x="8144" y="32064"/>
                  <a:pt x="8258" y="33349"/>
                  <a:pt x="8364" y="34670"/>
                </a:cubicBezTo>
                <a:cubicBezTo>
                  <a:pt x="8109" y="34635"/>
                  <a:pt x="7853" y="34591"/>
                  <a:pt x="7598" y="34556"/>
                </a:cubicBezTo>
                <a:cubicBezTo>
                  <a:pt x="7483" y="33235"/>
                  <a:pt x="7378" y="31914"/>
                  <a:pt x="7299" y="30559"/>
                </a:cubicBezTo>
                <a:close/>
                <a:moveTo>
                  <a:pt x="8109" y="30744"/>
                </a:moveTo>
                <a:cubicBezTo>
                  <a:pt x="8258" y="30779"/>
                  <a:pt x="8434" y="30814"/>
                  <a:pt x="8584" y="30849"/>
                </a:cubicBezTo>
                <a:cubicBezTo>
                  <a:pt x="8654" y="30849"/>
                  <a:pt x="8698" y="30893"/>
                  <a:pt x="8734" y="30893"/>
                </a:cubicBezTo>
                <a:cubicBezTo>
                  <a:pt x="8839" y="32170"/>
                  <a:pt x="8989" y="33455"/>
                  <a:pt x="9095" y="34741"/>
                </a:cubicBezTo>
                <a:cubicBezTo>
                  <a:pt x="8989" y="34705"/>
                  <a:pt x="8839" y="34705"/>
                  <a:pt x="8734" y="34705"/>
                </a:cubicBezTo>
                <a:cubicBezTo>
                  <a:pt x="8619" y="34705"/>
                  <a:pt x="8514" y="34670"/>
                  <a:pt x="8399" y="34670"/>
                </a:cubicBezTo>
                <a:cubicBezTo>
                  <a:pt x="8293" y="33385"/>
                  <a:pt x="8179" y="32064"/>
                  <a:pt x="8109" y="30744"/>
                </a:cubicBezTo>
                <a:close/>
                <a:moveTo>
                  <a:pt x="24986" y="32029"/>
                </a:moveTo>
                <a:lnTo>
                  <a:pt x="24986" y="32029"/>
                </a:lnTo>
                <a:cubicBezTo>
                  <a:pt x="25162" y="32099"/>
                  <a:pt x="25382" y="32214"/>
                  <a:pt x="25567" y="32284"/>
                </a:cubicBezTo>
                <a:cubicBezTo>
                  <a:pt x="25602" y="33129"/>
                  <a:pt x="25681" y="33931"/>
                  <a:pt x="25752" y="34741"/>
                </a:cubicBezTo>
                <a:cubicBezTo>
                  <a:pt x="25567" y="34705"/>
                  <a:pt x="25382" y="34635"/>
                  <a:pt x="25206" y="34556"/>
                </a:cubicBezTo>
                <a:cubicBezTo>
                  <a:pt x="25127" y="33675"/>
                  <a:pt x="25056" y="32874"/>
                  <a:pt x="24986" y="32029"/>
                </a:cubicBezTo>
                <a:close/>
                <a:moveTo>
                  <a:pt x="8804" y="30893"/>
                </a:moveTo>
                <a:cubicBezTo>
                  <a:pt x="9024" y="30928"/>
                  <a:pt x="9244" y="30964"/>
                  <a:pt x="9464" y="30999"/>
                </a:cubicBezTo>
                <a:cubicBezTo>
                  <a:pt x="9579" y="32249"/>
                  <a:pt x="9720" y="33534"/>
                  <a:pt x="9834" y="34776"/>
                </a:cubicBezTo>
                <a:cubicBezTo>
                  <a:pt x="9614" y="34776"/>
                  <a:pt x="9394" y="34741"/>
                  <a:pt x="9174" y="34741"/>
                </a:cubicBezTo>
                <a:cubicBezTo>
                  <a:pt x="9024" y="33455"/>
                  <a:pt x="8919" y="32170"/>
                  <a:pt x="8804" y="30893"/>
                </a:cubicBezTo>
                <a:close/>
                <a:moveTo>
                  <a:pt x="9535" y="30999"/>
                </a:moveTo>
                <a:cubicBezTo>
                  <a:pt x="9755" y="31034"/>
                  <a:pt x="9975" y="31069"/>
                  <a:pt x="10239" y="31113"/>
                </a:cubicBezTo>
                <a:cubicBezTo>
                  <a:pt x="10345" y="32355"/>
                  <a:pt x="10494" y="33570"/>
                  <a:pt x="10635" y="34811"/>
                </a:cubicBezTo>
                <a:cubicBezTo>
                  <a:pt x="10380" y="34811"/>
                  <a:pt x="10160" y="34811"/>
                  <a:pt x="9905" y="34776"/>
                </a:cubicBezTo>
                <a:cubicBezTo>
                  <a:pt x="9755" y="33534"/>
                  <a:pt x="9649" y="32284"/>
                  <a:pt x="9535" y="30999"/>
                </a:cubicBezTo>
                <a:close/>
                <a:moveTo>
                  <a:pt x="10274" y="31113"/>
                </a:moveTo>
                <a:cubicBezTo>
                  <a:pt x="10530" y="31149"/>
                  <a:pt x="10785" y="31184"/>
                  <a:pt x="11005" y="31219"/>
                </a:cubicBezTo>
                <a:cubicBezTo>
                  <a:pt x="11155" y="32434"/>
                  <a:pt x="11296" y="33640"/>
                  <a:pt x="11445" y="34855"/>
                </a:cubicBezTo>
                <a:cubicBezTo>
                  <a:pt x="11190" y="34855"/>
                  <a:pt x="10935" y="34855"/>
                  <a:pt x="10679" y="34811"/>
                </a:cubicBezTo>
                <a:cubicBezTo>
                  <a:pt x="10530" y="33605"/>
                  <a:pt x="10415" y="32355"/>
                  <a:pt x="10274" y="31113"/>
                </a:cubicBezTo>
                <a:close/>
                <a:moveTo>
                  <a:pt x="11075" y="31219"/>
                </a:moveTo>
                <a:cubicBezTo>
                  <a:pt x="11340" y="31219"/>
                  <a:pt x="11560" y="31254"/>
                  <a:pt x="11815" y="31289"/>
                </a:cubicBezTo>
                <a:cubicBezTo>
                  <a:pt x="11921" y="32469"/>
                  <a:pt x="12070" y="33675"/>
                  <a:pt x="12220" y="34890"/>
                </a:cubicBezTo>
                <a:cubicBezTo>
                  <a:pt x="12000" y="34855"/>
                  <a:pt x="11736" y="34855"/>
                  <a:pt x="11480" y="34855"/>
                </a:cubicBezTo>
                <a:cubicBezTo>
                  <a:pt x="11340" y="33640"/>
                  <a:pt x="11190" y="32434"/>
                  <a:pt x="11075" y="31219"/>
                </a:cubicBezTo>
                <a:close/>
                <a:moveTo>
                  <a:pt x="11850" y="31289"/>
                </a:moveTo>
                <a:lnTo>
                  <a:pt x="11850" y="31289"/>
                </a:lnTo>
                <a:cubicBezTo>
                  <a:pt x="12070" y="31333"/>
                  <a:pt x="12290" y="31333"/>
                  <a:pt x="12475" y="31369"/>
                </a:cubicBezTo>
                <a:lnTo>
                  <a:pt x="12660" y="31369"/>
                </a:lnTo>
                <a:cubicBezTo>
                  <a:pt x="12766" y="32540"/>
                  <a:pt x="12916" y="33710"/>
                  <a:pt x="13056" y="34890"/>
                </a:cubicBezTo>
                <a:lnTo>
                  <a:pt x="12290" y="34890"/>
                </a:lnTo>
                <a:cubicBezTo>
                  <a:pt x="12141" y="33675"/>
                  <a:pt x="12000" y="32504"/>
                  <a:pt x="11850" y="31289"/>
                </a:cubicBezTo>
                <a:close/>
                <a:moveTo>
                  <a:pt x="12731" y="31369"/>
                </a:moveTo>
                <a:cubicBezTo>
                  <a:pt x="12951" y="31404"/>
                  <a:pt x="13206" y="31439"/>
                  <a:pt x="13426" y="31474"/>
                </a:cubicBezTo>
                <a:cubicBezTo>
                  <a:pt x="13576" y="32610"/>
                  <a:pt x="13717" y="33754"/>
                  <a:pt x="13866" y="34925"/>
                </a:cubicBezTo>
                <a:cubicBezTo>
                  <a:pt x="13611" y="34925"/>
                  <a:pt x="13391" y="34890"/>
                  <a:pt x="13136" y="34890"/>
                </a:cubicBezTo>
                <a:cubicBezTo>
                  <a:pt x="12986" y="33710"/>
                  <a:pt x="12836" y="32540"/>
                  <a:pt x="12731" y="31369"/>
                </a:cubicBezTo>
                <a:close/>
                <a:moveTo>
                  <a:pt x="13497" y="31474"/>
                </a:moveTo>
                <a:cubicBezTo>
                  <a:pt x="13646" y="31474"/>
                  <a:pt x="13796" y="31509"/>
                  <a:pt x="13937" y="31509"/>
                </a:cubicBezTo>
                <a:cubicBezTo>
                  <a:pt x="14051" y="32654"/>
                  <a:pt x="14201" y="33790"/>
                  <a:pt x="14342" y="34925"/>
                </a:cubicBezTo>
                <a:lnTo>
                  <a:pt x="13902" y="34925"/>
                </a:lnTo>
                <a:cubicBezTo>
                  <a:pt x="13761" y="33754"/>
                  <a:pt x="13611" y="32610"/>
                  <a:pt x="13497" y="31474"/>
                </a:cubicBezTo>
                <a:close/>
                <a:moveTo>
                  <a:pt x="14051" y="31509"/>
                </a:moveTo>
                <a:cubicBezTo>
                  <a:pt x="14201" y="32654"/>
                  <a:pt x="14377" y="33790"/>
                  <a:pt x="14527" y="34925"/>
                </a:cubicBezTo>
                <a:lnTo>
                  <a:pt x="14421" y="34925"/>
                </a:lnTo>
                <a:cubicBezTo>
                  <a:pt x="14271" y="33790"/>
                  <a:pt x="14122" y="32654"/>
                  <a:pt x="13981" y="31509"/>
                </a:cubicBezTo>
                <a:close/>
                <a:moveTo>
                  <a:pt x="25602" y="32319"/>
                </a:moveTo>
                <a:cubicBezTo>
                  <a:pt x="25822" y="32390"/>
                  <a:pt x="26007" y="32469"/>
                  <a:pt x="26227" y="32575"/>
                </a:cubicBezTo>
                <a:cubicBezTo>
                  <a:pt x="26262" y="33349"/>
                  <a:pt x="26342" y="34151"/>
                  <a:pt x="26412" y="34925"/>
                </a:cubicBezTo>
                <a:cubicBezTo>
                  <a:pt x="26227" y="34890"/>
                  <a:pt x="26007" y="34811"/>
                  <a:pt x="25822" y="34776"/>
                </a:cubicBezTo>
                <a:cubicBezTo>
                  <a:pt x="25752" y="33975"/>
                  <a:pt x="25681" y="33129"/>
                  <a:pt x="25602" y="32319"/>
                </a:cubicBezTo>
                <a:close/>
                <a:moveTo>
                  <a:pt x="14086" y="31553"/>
                </a:moveTo>
                <a:cubicBezTo>
                  <a:pt x="14342" y="31553"/>
                  <a:pt x="14562" y="31589"/>
                  <a:pt x="14817" y="31624"/>
                </a:cubicBezTo>
                <a:cubicBezTo>
                  <a:pt x="14967" y="32724"/>
                  <a:pt x="15152" y="33860"/>
                  <a:pt x="15337" y="34961"/>
                </a:cubicBezTo>
                <a:cubicBezTo>
                  <a:pt x="15081" y="34961"/>
                  <a:pt x="14861" y="34961"/>
                  <a:pt x="14597" y="34925"/>
                </a:cubicBezTo>
                <a:cubicBezTo>
                  <a:pt x="14421" y="33825"/>
                  <a:pt x="14271" y="32689"/>
                  <a:pt x="14086" y="31553"/>
                </a:cubicBezTo>
                <a:close/>
                <a:moveTo>
                  <a:pt x="14861" y="31624"/>
                </a:moveTo>
                <a:cubicBezTo>
                  <a:pt x="15117" y="31659"/>
                  <a:pt x="15372" y="31694"/>
                  <a:pt x="15627" y="31730"/>
                </a:cubicBezTo>
                <a:cubicBezTo>
                  <a:pt x="15777" y="32830"/>
                  <a:pt x="15962" y="33931"/>
                  <a:pt x="16138" y="35031"/>
                </a:cubicBezTo>
                <a:cubicBezTo>
                  <a:pt x="15882" y="34996"/>
                  <a:pt x="15627" y="34996"/>
                  <a:pt x="15372" y="34961"/>
                </a:cubicBezTo>
                <a:cubicBezTo>
                  <a:pt x="15187" y="33860"/>
                  <a:pt x="15002" y="32760"/>
                  <a:pt x="14861" y="31624"/>
                </a:cubicBezTo>
                <a:close/>
                <a:moveTo>
                  <a:pt x="15662" y="31730"/>
                </a:moveTo>
                <a:lnTo>
                  <a:pt x="15662" y="31730"/>
                </a:lnTo>
                <a:cubicBezTo>
                  <a:pt x="15847" y="31774"/>
                  <a:pt x="16032" y="31809"/>
                  <a:pt x="16217" y="31844"/>
                </a:cubicBezTo>
                <a:cubicBezTo>
                  <a:pt x="16358" y="32909"/>
                  <a:pt x="16543" y="34010"/>
                  <a:pt x="16763" y="35075"/>
                </a:cubicBezTo>
                <a:cubicBezTo>
                  <a:pt x="16578" y="35075"/>
                  <a:pt x="16402" y="35031"/>
                  <a:pt x="16217" y="35031"/>
                </a:cubicBezTo>
                <a:cubicBezTo>
                  <a:pt x="16032" y="33931"/>
                  <a:pt x="15847" y="32830"/>
                  <a:pt x="15662" y="31730"/>
                </a:cubicBezTo>
                <a:close/>
                <a:moveTo>
                  <a:pt x="26306" y="32575"/>
                </a:moveTo>
                <a:cubicBezTo>
                  <a:pt x="26526" y="32689"/>
                  <a:pt x="26747" y="32760"/>
                  <a:pt x="27002" y="32830"/>
                </a:cubicBezTo>
                <a:cubicBezTo>
                  <a:pt x="27037" y="33570"/>
                  <a:pt x="27107" y="34336"/>
                  <a:pt x="27222" y="35110"/>
                </a:cubicBezTo>
                <a:cubicBezTo>
                  <a:pt x="26967" y="35075"/>
                  <a:pt x="26703" y="34996"/>
                  <a:pt x="26482" y="34961"/>
                </a:cubicBezTo>
                <a:cubicBezTo>
                  <a:pt x="26412" y="34195"/>
                  <a:pt x="26342" y="33385"/>
                  <a:pt x="26306" y="32575"/>
                </a:cubicBezTo>
                <a:close/>
                <a:moveTo>
                  <a:pt x="16252" y="31844"/>
                </a:moveTo>
                <a:cubicBezTo>
                  <a:pt x="16358" y="31879"/>
                  <a:pt x="16472" y="31879"/>
                  <a:pt x="16578" y="31914"/>
                </a:cubicBezTo>
                <a:lnTo>
                  <a:pt x="16692" y="31914"/>
                </a:lnTo>
                <a:cubicBezTo>
                  <a:pt x="16842" y="32980"/>
                  <a:pt x="17062" y="34080"/>
                  <a:pt x="17282" y="35145"/>
                </a:cubicBezTo>
                <a:cubicBezTo>
                  <a:pt x="17203" y="35145"/>
                  <a:pt x="17168" y="35145"/>
                  <a:pt x="17097" y="35110"/>
                </a:cubicBezTo>
                <a:lnTo>
                  <a:pt x="16798" y="35110"/>
                </a:lnTo>
                <a:cubicBezTo>
                  <a:pt x="16622" y="34010"/>
                  <a:pt x="16437" y="32945"/>
                  <a:pt x="16252" y="31844"/>
                </a:cubicBezTo>
                <a:close/>
                <a:moveTo>
                  <a:pt x="16728" y="31914"/>
                </a:moveTo>
                <a:lnTo>
                  <a:pt x="16728" y="31914"/>
                </a:lnTo>
                <a:cubicBezTo>
                  <a:pt x="16948" y="31950"/>
                  <a:pt x="17168" y="32029"/>
                  <a:pt x="17388" y="32064"/>
                </a:cubicBezTo>
                <a:cubicBezTo>
                  <a:pt x="17573" y="33094"/>
                  <a:pt x="17758" y="34151"/>
                  <a:pt x="18013" y="35216"/>
                </a:cubicBezTo>
                <a:cubicBezTo>
                  <a:pt x="17793" y="35181"/>
                  <a:pt x="17538" y="35181"/>
                  <a:pt x="17317" y="35145"/>
                </a:cubicBezTo>
                <a:cubicBezTo>
                  <a:pt x="17097" y="34080"/>
                  <a:pt x="16913" y="33015"/>
                  <a:pt x="16728" y="31914"/>
                </a:cubicBezTo>
                <a:close/>
                <a:moveTo>
                  <a:pt x="17458" y="32064"/>
                </a:moveTo>
                <a:cubicBezTo>
                  <a:pt x="17502" y="32064"/>
                  <a:pt x="17538" y="32064"/>
                  <a:pt x="17573" y="32099"/>
                </a:cubicBezTo>
                <a:cubicBezTo>
                  <a:pt x="17758" y="32099"/>
                  <a:pt x="17978" y="32135"/>
                  <a:pt x="18163" y="32170"/>
                </a:cubicBezTo>
                <a:cubicBezTo>
                  <a:pt x="18339" y="33200"/>
                  <a:pt x="18559" y="34230"/>
                  <a:pt x="18779" y="35251"/>
                </a:cubicBezTo>
                <a:cubicBezTo>
                  <a:pt x="18524" y="35251"/>
                  <a:pt x="18304" y="35216"/>
                  <a:pt x="18048" y="35216"/>
                </a:cubicBezTo>
                <a:cubicBezTo>
                  <a:pt x="17828" y="34151"/>
                  <a:pt x="17643" y="33094"/>
                  <a:pt x="17458" y="32064"/>
                </a:cubicBezTo>
                <a:close/>
                <a:moveTo>
                  <a:pt x="27072" y="32874"/>
                </a:moveTo>
                <a:cubicBezTo>
                  <a:pt x="27292" y="32945"/>
                  <a:pt x="27548" y="33015"/>
                  <a:pt x="27803" y="33094"/>
                </a:cubicBezTo>
                <a:cubicBezTo>
                  <a:pt x="27882" y="33825"/>
                  <a:pt x="27953" y="34520"/>
                  <a:pt x="28067" y="35251"/>
                </a:cubicBezTo>
                <a:cubicBezTo>
                  <a:pt x="27803" y="35216"/>
                  <a:pt x="27548" y="35181"/>
                  <a:pt x="27257" y="35110"/>
                </a:cubicBezTo>
                <a:cubicBezTo>
                  <a:pt x="27187" y="34336"/>
                  <a:pt x="27107" y="33605"/>
                  <a:pt x="27072" y="32874"/>
                </a:cubicBezTo>
                <a:close/>
                <a:moveTo>
                  <a:pt x="18198" y="32214"/>
                </a:moveTo>
                <a:lnTo>
                  <a:pt x="18198" y="32214"/>
                </a:lnTo>
                <a:cubicBezTo>
                  <a:pt x="18453" y="32249"/>
                  <a:pt x="18673" y="32284"/>
                  <a:pt x="18893" y="32319"/>
                </a:cubicBezTo>
                <a:cubicBezTo>
                  <a:pt x="19078" y="33314"/>
                  <a:pt x="19298" y="34300"/>
                  <a:pt x="19518" y="35295"/>
                </a:cubicBezTo>
                <a:lnTo>
                  <a:pt x="19114" y="35295"/>
                </a:lnTo>
                <a:cubicBezTo>
                  <a:pt x="18999" y="35251"/>
                  <a:pt x="18929" y="35251"/>
                  <a:pt x="18823" y="35251"/>
                </a:cubicBezTo>
                <a:cubicBezTo>
                  <a:pt x="18603" y="34265"/>
                  <a:pt x="18418" y="33235"/>
                  <a:pt x="18198" y="32214"/>
                </a:cubicBezTo>
                <a:close/>
                <a:moveTo>
                  <a:pt x="18964" y="32355"/>
                </a:moveTo>
                <a:lnTo>
                  <a:pt x="18964" y="32355"/>
                </a:lnTo>
                <a:cubicBezTo>
                  <a:pt x="19149" y="32390"/>
                  <a:pt x="19334" y="32434"/>
                  <a:pt x="19518" y="32469"/>
                </a:cubicBezTo>
                <a:cubicBezTo>
                  <a:pt x="19739" y="33420"/>
                  <a:pt x="19923" y="34371"/>
                  <a:pt x="20179" y="35330"/>
                </a:cubicBezTo>
                <a:cubicBezTo>
                  <a:pt x="19994" y="35330"/>
                  <a:pt x="19774" y="35330"/>
                  <a:pt x="19589" y="35295"/>
                </a:cubicBezTo>
                <a:cubicBezTo>
                  <a:pt x="19369" y="34336"/>
                  <a:pt x="19149" y="33349"/>
                  <a:pt x="18964" y="32355"/>
                </a:cubicBezTo>
                <a:close/>
                <a:moveTo>
                  <a:pt x="27882" y="33129"/>
                </a:moveTo>
                <a:lnTo>
                  <a:pt x="27882" y="33129"/>
                </a:lnTo>
                <a:cubicBezTo>
                  <a:pt x="28023" y="33165"/>
                  <a:pt x="28173" y="33200"/>
                  <a:pt x="28322" y="33235"/>
                </a:cubicBezTo>
                <a:cubicBezTo>
                  <a:pt x="28428" y="33270"/>
                  <a:pt x="28543" y="33314"/>
                  <a:pt x="28648" y="33349"/>
                </a:cubicBezTo>
                <a:cubicBezTo>
                  <a:pt x="28727" y="34045"/>
                  <a:pt x="28868" y="34705"/>
                  <a:pt x="28983" y="35366"/>
                </a:cubicBezTo>
                <a:cubicBezTo>
                  <a:pt x="28727" y="35330"/>
                  <a:pt x="28428" y="35295"/>
                  <a:pt x="28138" y="35251"/>
                </a:cubicBezTo>
                <a:cubicBezTo>
                  <a:pt x="28023" y="34556"/>
                  <a:pt x="27917" y="33825"/>
                  <a:pt x="27882" y="33129"/>
                </a:cubicBezTo>
                <a:close/>
                <a:moveTo>
                  <a:pt x="19589" y="32469"/>
                </a:moveTo>
                <a:cubicBezTo>
                  <a:pt x="19844" y="32540"/>
                  <a:pt x="20064" y="32575"/>
                  <a:pt x="20320" y="32654"/>
                </a:cubicBezTo>
                <a:cubicBezTo>
                  <a:pt x="20505" y="33570"/>
                  <a:pt x="20725" y="34485"/>
                  <a:pt x="20945" y="35436"/>
                </a:cubicBezTo>
                <a:cubicBezTo>
                  <a:pt x="20725" y="35401"/>
                  <a:pt x="20469" y="35366"/>
                  <a:pt x="20249" y="35366"/>
                </a:cubicBezTo>
                <a:cubicBezTo>
                  <a:pt x="19994" y="34415"/>
                  <a:pt x="19774" y="33420"/>
                  <a:pt x="19589" y="32469"/>
                </a:cubicBezTo>
                <a:close/>
                <a:moveTo>
                  <a:pt x="28683" y="33349"/>
                </a:moveTo>
                <a:lnTo>
                  <a:pt x="28683" y="33349"/>
                </a:lnTo>
                <a:cubicBezTo>
                  <a:pt x="28983" y="33420"/>
                  <a:pt x="29238" y="33455"/>
                  <a:pt x="29493" y="33534"/>
                </a:cubicBezTo>
                <a:cubicBezTo>
                  <a:pt x="29608" y="34151"/>
                  <a:pt x="29713" y="34811"/>
                  <a:pt x="29898" y="35471"/>
                </a:cubicBezTo>
                <a:cubicBezTo>
                  <a:pt x="29608" y="35436"/>
                  <a:pt x="29344" y="35401"/>
                  <a:pt x="29053" y="35366"/>
                </a:cubicBezTo>
                <a:cubicBezTo>
                  <a:pt x="28904" y="34705"/>
                  <a:pt x="28798" y="34045"/>
                  <a:pt x="28683" y="33349"/>
                </a:cubicBezTo>
                <a:close/>
                <a:moveTo>
                  <a:pt x="20399" y="32654"/>
                </a:moveTo>
                <a:cubicBezTo>
                  <a:pt x="20584" y="32689"/>
                  <a:pt x="20760" y="32760"/>
                  <a:pt x="20945" y="32795"/>
                </a:cubicBezTo>
                <a:cubicBezTo>
                  <a:pt x="21130" y="33710"/>
                  <a:pt x="21314" y="34635"/>
                  <a:pt x="21535" y="35515"/>
                </a:cubicBezTo>
                <a:cubicBezTo>
                  <a:pt x="21385" y="35471"/>
                  <a:pt x="21200" y="35436"/>
                  <a:pt x="21024" y="35436"/>
                </a:cubicBezTo>
                <a:cubicBezTo>
                  <a:pt x="20804" y="34520"/>
                  <a:pt x="20584" y="33570"/>
                  <a:pt x="20399" y="32654"/>
                </a:cubicBezTo>
                <a:close/>
                <a:moveTo>
                  <a:pt x="29564" y="33534"/>
                </a:moveTo>
                <a:lnTo>
                  <a:pt x="29564" y="33534"/>
                </a:lnTo>
                <a:cubicBezTo>
                  <a:pt x="29784" y="33605"/>
                  <a:pt x="30048" y="33640"/>
                  <a:pt x="30268" y="33675"/>
                </a:cubicBezTo>
                <a:cubicBezTo>
                  <a:pt x="30374" y="34300"/>
                  <a:pt x="30559" y="34925"/>
                  <a:pt x="30744" y="35550"/>
                </a:cubicBezTo>
                <a:cubicBezTo>
                  <a:pt x="30594" y="35515"/>
                  <a:pt x="30409" y="35515"/>
                  <a:pt x="30268" y="35515"/>
                </a:cubicBezTo>
                <a:cubicBezTo>
                  <a:pt x="30154" y="35471"/>
                  <a:pt x="30083" y="35471"/>
                  <a:pt x="29969" y="35471"/>
                </a:cubicBezTo>
                <a:cubicBezTo>
                  <a:pt x="29784" y="34811"/>
                  <a:pt x="29643" y="34195"/>
                  <a:pt x="29564" y="33534"/>
                </a:cubicBezTo>
                <a:close/>
                <a:moveTo>
                  <a:pt x="30339" y="33675"/>
                </a:moveTo>
                <a:cubicBezTo>
                  <a:pt x="30409" y="33710"/>
                  <a:pt x="30444" y="33710"/>
                  <a:pt x="30523" y="33754"/>
                </a:cubicBezTo>
                <a:cubicBezTo>
                  <a:pt x="30664" y="33754"/>
                  <a:pt x="30849" y="33790"/>
                  <a:pt x="30999" y="33825"/>
                </a:cubicBezTo>
                <a:cubicBezTo>
                  <a:pt x="31184" y="34415"/>
                  <a:pt x="31369" y="34996"/>
                  <a:pt x="31624" y="35621"/>
                </a:cubicBezTo>
                <a:cubicBezTo>
                  <a:pt x="31325" y="35586"/>
                  <a:pt x="31069" y="35586"/>
                  <a:pt x="30779" y="35550"/>
                </a:cubicBezTo>
                <a:cubicBezTo>
                  <a:pt x="30594" y="34925"/>
                  <a:pt x="30444" y="34300"/>
                  <a:pt x="30339" y="33675"/>
                </a:cubicBezTo>
                <a:close/>
                <a:moveTo>
                  <a:pt x="20980" y="32830"/>
                </a:moveTo>
                <a:lnTo>
                  <a:pt x="20980" y="32830"/>
                </a:lnTo>
                <a:cubicBezTo>
                  <a:pt x="21200" y="32874"/>
                  <a:pt x="21420" y="32945"/>
                  <a:pt x="21640" y="33015"/>
                </a:cubicBezTo>
                <a:cubicBezTo>
                  <a:pt x="21719" y="33420"/>
                  <a:pt x="21790" y="33790"/>
                  <a:pt x="21904" y="34195"/>
                </a:cubicBezTo>
                <a:cubicBezTo>
                  <a:pt x="22010" y="34670"/>
                  <a:pt x="22124" y="35181"/>
                  <a:pt x="22230" y="35656"/>
                </a:cubicBezTo>
                <a:cubicBezTo>
                  <a:pt x="22045" y="35621"/>
                  <a:pt x="21825" y="35550"/>
                  <a:pt x="21605" y="35515"/>
                </a:cubicBezTo>
                <a:cubicBezTo>
                  <a:pt x="21385" y="34635"/>
                  <a:pt x="21200" y="33710"/>
                  <a:pt x="20980" y="32830"/>
                </a:cubicBezTo>
                <a:close/>
                <a:moveTo>
                  <a:pt x="31069" y="33825"/>
                </a:moveTo>
                <a:lnTo>
                  <a:pt x="31069" y="33825"/>
                </a:lnTo>
                <a:cubicBezTo>
                  <a:pt x="31325" y="33895"/>
                  <a:pt x="31624" y="33931"/>
                  <a:pt x="31879" y="34010"/>
                </a:cubicBezTo>
                <a:cubicBezTo>
                  <a:pt x="32099" y="34591"/>
                  <a:pt x="32355" y="35181"/>
                  <a:pt x="32645" y="35771"/>
                </a:cubicBezTo>
                <a:cubicBezTo>
                  <a:pt x="32319" y="35735"/>
                  <a:pt x="31985" y="35656"/>
                  <a:pt x="31659" y="35621"/>
                </a:cubicBezTo>
                <a:cubicBezTo>
                  <a:pt x="31439" y="35031"/>
                  <a:pt x="31219" y="34415"/>
                  <a:pt x="31069" y="33825"/>
                </a:cubicBezTo>
                <a:close/>
                <a:moveTo>
                  <a:pt x="21719" y="33050"/>
                </a:moveTo>
                <a:cubicBezTo>
                  <a:pt x="21904" y="33094"/>
                  <a:pt x="22080" y="33165"/>
                  <a:pt x="22265" y="33235"/>
                </a:cubicBezTo>
                <a:cubicBezTo>
                  <a:pt x="22345" y="33640"/>
                  <a:pt x="22415" y="34010"/>
                  <a:pt x="22485" y="34415"/>
                </a:cubicBezTo>
                <a:lnTo>
                  <a:pt x="22820" y="35841"/>
                </a:lnTo>
                <a:cubicBezTo>
                  <a:pt x="22670" y="35771"/>
                  <a:pt x="22485" y="35735"/>
                  <a:pt x="22301" y="35691"/>
                </a:cubicBezTo>
                <a:cubicBezTo>
                  <a:pt x="22195" y="35181"/>
                  <a:pt x="22045" y="34670"/>
                  <a:pt x="21940" y="34151"/>
                </a:cubicBezTo>
                <a:cubicBezTo>
                  <a:pt x="21860" y="33790"/>
                  <a:pt x="21790" y="33420"/>
                  <a:pt x="21719" y="33050"/>
                </a:cubicBezTo>
                <a:close/>
                <a:moveTo>
                  <a:pt x="31950" y="34010"/>
                </a:moveTo>
                <a:cubicBezTo>
                  <a:pt x="32249" y="34080"/>
                  <a:pt x="32504" y="34151"/>
                  <a:pt x="32760" y="34230"/>
                </a:cubicBezTo>
                <a:cubicBezTo>
                  <a:pt x="33015" y="34776"/>
                  <a:pt x="33270" y="35366"/>
                  <a:pt x="33605" y="35955"/>
                </a:cubicBezTo>
                <a:cubicBezTo>
                  <a:pt x="33305" y="35876"/>
                  <a:pt x="33015" y="35806"/>
                  <a:pt x="32689" y="35771"/>
                </a:cubicBezTo>
                <a:cubicBezTo>
                  <a:pt x="32390" y="35181"/>
                  <a:pt x="32170" y="34591"/>
                  <a:pt x="31950" y="34010"/>
                </a:cubicBezTo>
                <a:close/>
                <a:moveTo>
                  <a:pt x="22345" y="33270"/>
                </a:moveTo>
                <a:lnTo>
                  <a:pt x="22345" y="33270"/>
                </a:lnTo>
                <a:cubicBezTo>
                  <a:pt x="22521" y="33349"/>
                  <a:pt x="22706" y="33420"/>
                  <a:pt x="22890" y="33490"/>
                </a:cubicBezTo>
                <a:cubicBezTo>
                  <a:pt x="22926" y="33895"/>
                  <a:pt x="23005" y="34300"/>
                  <a:pt x="23110" y="34670"/>
                </a:cubicBezTo>
                <a:cubicBezTo>
                  <a:pt x="23181" y="35145"/>
                  <a:pt x="23295" y="35621"/>
                  <a:pt x="23401" y="36061"/>
                </a:cubicBezTo>
                <a:cubicBezTo>
                  <a:pt x="23225" y="35991"/>
                  <a:pt x="23075" y="35911"/>
                  <a:pt x="22890" y="35876"/>
                </a:cubicBezTo>
                <a:cubicBezTo>
                  <a:pt x="22785" y="35366"/>
                  <a:pt x="22670" y="34890"/>
                  <a:pt x="22565" y="34371"/>
                </a:cubicBezTo>
                <a:cubicBezTo>
                  <a:pt x="22485" y="34010"/>
                  <a:pt x="22415" y="33640"/>
                  <a:pt x="22345" y="33270"/>
                </a:cubicBezTo>
                <a:close/>
                <a:moveTo>
                  <a:pt x="32830" y="34230"/>
                </a:moveTo>
                <a:lnTo>
                  <a:pt x="32830" y="34230"/>
                </a:lnTo>
                <a:cubicBezTo>
                  <a:pt x="33085" y="34300"/>
                  <a:pt x="33349" y="34371"/>
                  <a:pt x="33570" y="34485"/>
                </a:cubicBezTo>
                <a:cubicBezTo>
                  <a:pt x="33825" y="35031"/>
                  <a:pt x="34115" y="35586"/>
                  <a:pt x="34485" y="36176"/>
                </a:cubicBezTo>
                <a:cubicBezTo>
                  <a:pt x="34230" y="36096"/>
                  <a:pt x="33966" y="36026"/>
                  <a:pt x="33675" y="35955"/>
                </a:cubicBezTo>
                <a:cubicBezTo>
                  <a:pt x="33349" y="35366"/>
                  <a:pt x="33085" y="34811"/>
                  <a:pt x="32830" y="34230"/>
                </a:cubicBezTo>
                <a:close/>
                <a:moveTo>
                  <a:pt x="22926" y="33534"/>
                </a:moveTo>
                <a:lnTo>
                  <a:pt x="22926" y="33534"/>
                </a:lnTo>
                <a:cubicBezTo>
                  <a:pt x="23110" y="33605"/>
                  <a:pt x="23295" y="33675"/>
                  <a:pt x="23480" y="33790"/>
                </a:cubicBezTo>
                <a:cubicBezTo>
                  <a:pt x="23515" y="34195"/>
                  <a:pt x="23586" y="34591"/>
                  <a:pt x="23665" y="34996"/>
                </a:cubicBezTo>
                <a:cubicBezTo>
                  <a:pt x="23771" y="35436"/>
                  <a:pt x="23841" y="35876"/>
                  <a:pt x="23920" y="36316"/>
                </a:cubicBezTo>
                <a:cubicBezTo>
                  <a:pt x="23771" y="36246"/>
                  <a:pt x="23621" y="36176"/>
                  <a:pt x="23445" y="36096"/>
                </a:cubicBezTo>
                <a:cubicBezTo>
                  <a:pt x="23366" y="35621"/>
                  <a:pt x="23260" y="35145"/>
                  <a:pt x="23146" y="34670"/>
                </a:cubicBezTo>
                <a:cubicBezTo>
                  <a:pt x="23075" y="34300"/>
                  <a:pt x="23005" y="33895"/>
                  <a:pt x="22926" y="33534"/>
                </a:cubicBezTo>
                <a:close/>
                <a:moveTo>
                  <a:pt x="33640" y="34485"/>
                </a:moveTo>
                <a:cubicBezTo>
                  <a:pt x="33825" y="34556"/>
                  <a:pt x="34045" y="34635"/>
                  <a:pt x="34230" y="34705"/>
                </a:cubicBezTo>
                <a:cubicBezTo>
                  <a:pt x="34485" y="35251"/>
                  <a:pt x="34811" y="35806"/>
                  <a:pt x="35181" y="36396"/>
                </a:cubicBezTo>
                <a:cubicBezTo>
                  <a:pt x="34996" y="36316"/>
                  <a:pt x="34776" y="36246"/>
                  <a:pt x="34591" y="36176"/>
                </a:cubicBezTo>
                <a:cubicBezTo>
                  <a:pt x="34230" y="35621"/>
                  <a:pt x="33895" y="35031"/>
                  <a:pt x="33640" y="34485"/>
                </a:cubicBezTo>
                <a:close/>
                <a:moveTo>
                  <a:pt x="23515" y="33825"/>
                </a:moveTo>
                <a:cubicBezTo>
                  <a:pt x="23621" y="33860"/>
                  <a:pt x="23736" y="33931"/>
                  <a:pt x="23841" y="33975"/>
                </a:cubicBezTo>
                <a:cubicBezTo>
                  <a:pt x="23920" y="34010"/>
                  <a:pt x="23991" y="34080"/>
                  <a:pt x="24061" y="34115"/>
                </a:cubicBezTo>
                <a:cubicBezTo>
                  <a:pt x="24105" y="34520"/>
                  <a:pt x="24176" y="34925"/>
                  <a:pt x="24246" y="35330"/>
                </a:cubicBezTo>
                <a:cubicBezTo>
                  <a:pt x="24325" y="35735"/>
                  <a:pt x="24396" y="36176"/>
                  <a:pt x="24466" y="36616"/>
                </a:cubicBezTo>
                <a:cubicBezTo>
                  <a:pt x="24281" y="36501"/>
                  <a:pt x="24141" y="36431"/>
                  <a:pt x="23991" y="36352"/>
                </a:cubicBezTo>
                <a:cubicBezTo>
                  <a:pt x="23885" y="35911"/>
                  <a:pt x="23806" y="35471"/>
                  <a:pt x="23736" y="34996"/>
                </a:cubicBezTo>
                <a:cubicBezTo>
                  <a:pt x="23665" y="34591"/>
                  <a:pt x="23586" y="34230"/>
                  <a:pt x="23515" y="33825"/>
                </a:cubicBezTo>
                <a:close/>
                <a:moveTo>
                  <a:pt x="24141" y="34115"/>
                </a:moveTo>
                <a:lnTo>
                  <a:pt x="24141" y="34115"/>
                </a:lnTo>
                <a:cubicBezTo>
                  <a:pt x="24246" y="34195"/>
                  <a:pt x="24396" y="34265"/>
                  <a:pt x="24546" y="34336"/>
                </a:cubicBezTo>
                <a:cubicBezTo>
                  <a:pt x="24581" y="34776"/>
                  <a:pt x="24651" y="35251"/>
                  <a:pt x="24686" y="35691"/>
                </a:cubicBezTo>
                <a:cubicBezTo>
                  <a:pt x="24766" y="36061"/>
                  <a:pt x="24801" y="36431"/>
                  <a:pt x="24871" y="36836"/>
                </a:cubicBezTo>
                <a:cubicBezTo>
                  <a:pt x="24766" y="36757"/>
                  <a:pt x="24651" y="36721"/>
                  <a:pt x="24546" y="36651"/>
                </a:cubicBezTo>
                <a:cubicBezTo>
                  <a:pt x="24431" y="36211"/>
                  <a:pt x="24361" y="35735"/>
                  <a:pt x="24281" y="35330"/>
                </a:cubicBezTo>
                <a:cubicBezTo>
                  <a:pt x="24246" y="34925"/>
                  <a:pt x="24176" y="34520"/>
                  <a:pt x="24141" y="34115"/>
                </a:cubicBezTo>
                <a:close/>
                <a:moveTo>
                  <a:pt x="24581" y="34371"/>
                </a:moveTo>
                <a:cubicBezTo>
                  <a:pt x="24766" y="34450"/>
                  <a:pt x="24942" y="34520"/>
                  <a:pt x="25162" y="34591"/>
                </a:cubicBezTo>
                <a:cubicBezTo>
                  <a:pt x="25162" y="34855"/>
                  <a:pt x="25206" y="35110"/>
                  <a:pt x="25241" y="35366"/>
                </a:cubicBezTo>
                <a:cubicBezTo>
                  <a:pt x="25276" y="35550"/>
                  <a:pt x="25276" y="35735"/>
                  <a:pt x="25311" y="35911"/>
                </a:cubicBezTo>
                <a:cubicBezTo>
                  <a:pt x="25347" y="36316"/>
                  <a:pt x="25426" y="36686"/>
                  <a:pt x="25461" y="37091"/>
                </a:cubicBezTo>
                <a:cubicBezTo>
                  <a:pt x="25276" y="37012"/>
                  <a:pt x="25091" y="36941"/>
                  <a:pt x="24907" y="36871"/>
                </a:cubicBezTo>
                <a:cubicBezTo>
                  <a:pt x="24871" y="36466"/>
                  <a:pt x="24801" y="36061"/>
                  <a:pt x="24766" y="35691"/>
                </a:cubicBezTo>
                <a:cubicBezTo>
                  <a:pt x="24686" y="35251"/>
                  <a:pt x="24651" y="34811"/>
                  <a:pt x="24581" y="34371"/>
                </a:cubicBezTo>
                <a:close/>
                <a:moveTo>
                  <a:pt x="25206" y="34635"/>
                </a:moveTo>
                <a:lnTo>
                  <a:pt x="25206" y="34635"/>
                </a:lnTo>
                <a:cubicBezTo>
                  <a:pt x="25382" y="34670"/>
                  <a:pt x="25567" y="34741"/>
                  <a:pt x="25752" y="34811"/>
                </a:cubicBezTo>
                <a:cubicBezTo>
                  <a:pt x="25822" y="35251"/>
                  <a:pt x="25866" y="35691"/>
                  <a:pt x="25901" y="36132"/>
                </a:cubicBezTo>
                <a:cubicBezTo>
                  <a:pt x="25937" y="36501"/>
                  <a:pt x="26007" y="36906"/>
                  <a:pt x="26042" y="37311"/>
                </a:cubicBezTo>
                <a:cubicBezTo>
                  <a:pt x="25866" y="37232"/>
                  <a:pt x="25681" y="37197"/>
                  <a:pt x="25532" y="37126"/>
                </a:cubicBezTo>
                <a:cubicBezTo>
                  <a:pt x="25461" y="36721"/>
                  <a:pt x="25426" y="36316"/>
                  <a:pt x="25347" y="35911"/>
                </a:cubicBezTo>
                <a:cubicBezTo>
                  <a:pt x="25347" y="35735"/>
                  <a:pt x="25311" y="35550"/>
                  <a:pt x="25276" y="35330"/>
                </a:cubicBezTo>
                <a:cubicBezTo>
                  <a:pt x="25276" y="35110"/>
                  <a:pt x="25241" y="34855"/>
                  <a:pt x="25206" y="34635"/>
                </a:cubicBezTo>
                <a:close/>
                <a:moveTo>
                  <a:pt x="25822" y="34811"/>
                </a:moveTo>
                <a:cubicBezTo>
                  <a:pt x="26007" y="34890"/>
                  <a:pt x="26227" y="34925"/>
                  <a:pt x="26412" y="34996"/>
                </a:cubicBezTo>
                <a:cubicBezTo>
                  <a:pt x="26447" y="35436"/>
                  <a:pt x="26526" y="35876"/>
                  <a:pt x="26562" y="36316"/>
                </a:cubicBezTo>
                <a:cubicBezTo>
                  <a:pt x="26597" y="36686"/>
                  <a:pt x="26632" y="37091"/>
                  <a:pt x="26703" y="37452"/>
                </a:cubicBezTo>
                <a:cubicBezTo>
                  <a:pt x="26482" y="37417"/>
                  <a:pt x="26306" y="37382"/>
                  <a:pt x="26121" y="37311"/>
                </a:cubicBezTo>
                <a:cubicBezTo>
                  <a:pt x="26042" y="36906"/>
                  <a:pt x="26007" y="36501"/>
                  <a:pt x="25972" y="36132"/>
                </a:cubicBezTo>
                <a:cubicBezTo>
                  <a:pt x="25901" y="35691"/>
                  <a:pt x="25866" y="35251"/>
                  <a:pt x="25822" y="34811"/>
                </a:cubicBezTo>
                <a:close/>
                <a:moveTo>
                  <a:pt x="31694" y="35691"/>
                </a:moveTo>
                <a:cubicBezTo>
                  <a:pt x="32029" y="35735"/>
                  <a:pt x="32355" y="35771"/>
                  <a:pt x="32645" y="35841"/>
                </a:cubicBezTo>
                <a:cubicBezTo>
                  <a:pt x="32830" y="36132"/>
                  <a:pt x="32980" y="36466"/>
                  <a:pt x="33165" y="36757"/>
                </a:cubicBezTo>
                <a:cubicBezTo>
                  <a:pt x="33305" y="37056"/>
                  <a:pt x="33455" y="37311"/>
                  <a:pt x="33605" y="37567"/>
                </a:cubicBezTo>
                <a:lnTo>
                  <a:pt x="32540" y="37567"/>
                </a:lnTo>
                <a:cubicBezTo>
                  <a:pt x="32390" y="37311"/>
                  <a:pt x="32284" y="37056"/>
                  <a:pt x="32170" y="36792"/>
                </a:cubicBezTo>
                <a:cubicBezTo>
                  <a:pt x="31985" y="36431"/>
                  <a:pt x="31844" y="36061"/>
                  <a:pt x="31694" y="35691"/>
                </a:cubicBezTo>
                <a:close/>
                <a:moveTo>
                  <a:pt x="810" y="33094"/>
                </a:moveTo>
                <a:lnTo>
                  <a:pt x="810" y="33094"/>
                </a:lnTo>
                <a:cubicBezTo>
                  <a:pt x="1065" y="33129"/>
                  <a:pt x="1285" y="33200"/>
                  <a:pt x="1541" y="33235"/>
                </a:cubicBezTo>
                <a:cubicBezTo>
                  <a:pt x="1576" y="34705"/>
                  <a:pt x="1576" y="36132"/>
                  <a:pt x="1611" y="37602"/>
                </a:cubicBezTo>
                <a:cubicBezTo>
                  <a:pt x="1356" y="37567"/>
                  <a:pt x="1101" y="37531"/>
                  <a:pt x="881" y="37496"/>
                </a:cubicBezTo>
                <a:cubicBezTo>
                  <a:pt x="845" y="36026"/>
                  <a:pt x="810" y="34556"/>
                  <a:pt x="810" y="33094"/>
                </a:cubicBezTo>
                <a:close/>
                <a:moveTo>
                  <a:pt x="26482" y="34996"/>
                </a:moveTo>
                <a:cubicBezTo>
                  <a:pt x="26703" y="35075"/>
                  <a:pt x="26967" y="35110"/>
                  <a:pt x="27222" y="35181"/>
                </a:cubicBezTo>
                <a:cubicBezTo>
                  <a:pt x="27257" y="35586"/>
                  <a:pt x="27328" y="36026"/>
                  <a:pt x="27407" y="36466"/>
                </a:cubicBezTo>
                <a:cubicBezTo>
                  <a:pt x="27442" y="36836"/>
                  <a:pt x="27512" y="37232"/>
                  <a:pt x="27583" y="37602"/>
                </a:cubicBezTo>
                <a:cubicBezTo>
                  <a:pt x="27292" y="37567"/>
                  <a:pt x="27037" y="37531"/>
                  <a:pt x="26747" y="37496"/>
                </a:cubicBezTo>
                <a:cubicBezTo>
                  <a:pt x="26703" y="37091"/>
                  <a:pt x="26667" y="36686"/>
                  <a:pt x="26597" y="36316"/>
                </a:cubicBezTo>
                <a:cubicBezTo>
                  <a:pt x="26562" y="35876"/>
                  <a:pt x="26526" y="35436"/>
                  <a:pt x="26482" y="34996"/>
                </a:cubicBezTo>
                <a:close/>
                <a:moveTo>
                  <a:pt x="30814" y="35621"/>
                </a:moveTo>
                <a:cubicBezTo>
                  <a:pt x="31069" y="35621"/>
                  <a:pt x="31369" y="35656"/>
                  <a:pt x="31624" y="35691"/>
                </a:cubicBezTo>
                <a:cubicBezTo>
                  <a:pt x="31765" y="36061"/>
                  <a:pt x="31950" y="36431"/>
                  <a:pt x="32135" y="36836"/>
                </a:cubicBezTo>
                <a:cubicBezTo>
                  <a:pt x="32249" y="37091"/>
                  <a:pt x="32355" y="37311"/>
                  <a:pt x="32469" y="37567"/>
                </a:cubicBezTo>
                <a:cubicBezTo>
                  <a:pt x="32170" y="37602"/>
                  <a:pt x="31879" y="37602"/>
                  <a:pt x="31545" y="37602"/>
                </a:cubicBezTo>
                <a:cubicBezTo>
                  <a:pt x="31439" y="37346"/>
                  <a:pt x="31325" y="37056"/>
                  <a:pt x="31219" y="36757"/>
                </a:cubicBezTo>
                <a:cubicBezTo>
                  <a:pt x="31069" y="36352"/>
                  <a:pt x="30928" y="35991"/>
                  <a:pt x="30814" y="35621"/>
                </a:cubicBezTo>
                <a:close/>
                <a:moveTo>
                  <a:pt x="32724" y="35841"/>
                </a:moveTo>
                <a:cubicBezTo>
                  <a:pt x="33050" y="35876"/>
                  <a:pt x="33349" y="35955"/>
                  <a:pt x="33640" y="35991"/>
                </a:cubicBezTo>
                <a:cubicBezTo>
                  <a:pt x="33790" y="36281"/>
                  <a:pt x="33966" y="36537"/>
                  <a:pt x="34115" y="36792"/>
                </a:cubicBezTo>
                <a:cubicBezTo>
                  <a:pt x="34300" y="37091"/>
                  <a:pt x="34485" y="37346"/>
                  <a:pt x="34670" y="37637"/>
                </a:cubicBezTo>
                <a:cubicBezTo>
                  <a:pt x="34336" y="37602"/>
                  <a:pt x="34010" y="37567"/>
                  <a:pt x="33675" y="37567"/>
                </a:cubicBezTo>
                <a:cubicBezTo>
                  <a:pt x="33526" y="37311"/>
                  <a:pt x="33349" y="37012"/>
                  <a:pt x="33200" y="36721"/>
                </a:cubicBezTo>
                <a:cubicBezTo>
                  <a:pt x="33050" y="36431"/>
                  <a:pt x="32865" y="36132"/>
                  <a:pt x="32724" y="35841"/>
                </a:cubicBezTo>
                <a:close/>
                <a:moveTo>
                  <a:pt x="27292" y="35181"/>
                </a:moveTo>
                <a:cubicBezTo>
                  <a:pt x="27548" y="35216"/>
                  <a:pt x="27803" y="35295"/>
                  <a:pt x="28102" y="35330"/>
                </a:cubicBezTo>
                <a:cubicBezTo>
                  <a:pt x="28138" y="35735"/>
                  <a:pt x="28208" y="36132"/>
                  <a:pt x="28322" y="36537"/>
                </a:cubicBezTo>
                <a:cubicBezTo>
                  <a:pt x="28393" y="36941"/>
                  <a:pt x="28463" y="37311"/>
                  <a:pt x="28543" y="37672"/>
                </a:cubicBezTo>
                <a:cubicBezTo>
                  <a:pt x="28243" y="37672"/>
                  <a:pt x="27917" y="37637"/>
                  <a:pt x="27627" y="37602"/>
                </a:cubicBezTo>
                <a:cubicBezTo>
                  <a:pt x="27548" y="37232"/>
                  <a:pt x="27512" y="36836"/>
                  <a:pt x="27442" y="36466"/>
                </a:cubicBezTo>
                <a:cubicBezTo>
                  <a:pt x="27407" y="36026"/>
                  <a:pt x="27328" y="35586"/>
                  <a:pt x="27292" y="35181"/>
                </a:cubicBezTo>
                <a:close/>
                <a:moveTo>
                  <a:pt x="29053" y="35436"/>
                </a:moveTo>
                <a:lnTo>
                  <a:pt x="29053" y="35436"/>
                </a:lnTo>
                <a:cubicBezTo>
                  <a:pt x="29344" y="35471"/>
                  <a:pt x="29643" y="35515"/>
                  <a:pt x="29898" y="35515"/>
                </a:cubicBezTo>
                <a:cubicBezTo>
                  <a:pt x="30004" y="35876"/>
                  <a:pt x="30118" y="36281"/>
                  <a:pt x="30268" y="36651"/>
                </a:cubicBezTo>
                <a:cubicBezTo>
                  <a:pt x="30374" y="36977"/>
                  <a:pt x="30488" y="37346"/>
                  <a:pt x="30594" y="37672"/>
                </a:cubicBezTo>
                <a:lnTo>
                  <a:pt x="29643" y="37672"/>
                </a:lnTo>
                <a:cubicBezTo>
                  <a:pt x="29529" y="37311"/>
                  <a:pt x="29423" y="36941"/>
                  <a:pt x="29344" y="36572"/>
                </a:cubicBezTo>
                <a:cubicBezTo>
                  <a:pt x="29238" y="36211"/>
                  <a:pt x="29168" y="35806"/>
                  <a:pt x="29053" y="35436"/>
                </a:cubicBezTo>
                <a:close/>
                <a:moveTo>
                  <a:pt x="29969" y="35515"/>
                </a:moveTo>
                <a:lnTo>
                  <a:pt x="29969" y="35515"/>
                </a:lnTo>
                <a:cubicBezTo>
                  <a:pt x="30083" y="35550"/>
                  <a:pt x="30154" y="35550"/>
                  <a:pt x="30268" y="35550"/>
                </a:cubicBezTo>
                <a:cubicBezTo>
                  <a:pt x="30409" y="35586"/>
                  <a:pt x="30594" y="35586"/>
                  <a:pt x="30744" y="35586"/>
                </a:cubicBezTo>
                <a:cubicBezTo>
                  <a:pt x="30884" y="35991"/>
                  <a:pt x="30999" y="36396"/>
                  <a:pt x="31184" y="36757"/>
                </a:cubicBezTo>
                <a:cubicBezTo>
                  <a:pt x="31289" y="37056"/>
                  <a:pt x="31404" y="37346"/>
                  <a:pt x="31509" y="37602"/>
                </a:cubicBezTo>
                <a:cubicBezTo>
                  <a:pt x="31404" y="37637"/>
                  <a:pt x="31325" y="37637"/>
                  <a:pt x="31219" y="37637"/>
                </a:cubicBezTo>
                <a:cubicBezTo>
                  <a:pt x="31034" y="37637"/>
                  <a:pt x="30849" y="37637"/>
                  <a:pt x="30629" y="37672"/>
                </a:cubicBezTo>
                <a:cubicBezTo>
                  <a:pt x="30523" y="37311"/>
                  <a:pt x="30409" y="36977"/>
                  <a:pt x="30303" y="36651"/>
                </a:cubicBezTo>
                <a:cubicBezTo>
                  <a:pt x="30189" y="36281"/>
                  <a:pt x="30083" y="35876"/>
                  <a:pt x="29969" y="35515"/>
                </a:cubicBezTo>
                <a:close/>
                <a:moveTo>
                  <a:pt x="28138" y="35330"/>
                </a:moveTo>
                <a:cubicBezTo>
                  <a:pt x="28428" y="35366"/>
                  <a:pt x="28727" y="35401"/>
                  <a:pt x="29018" y="35436"/>
                </a:cubicBezTo>
                <a:cubicBezTo>
                  <a:pt x="29088" y="35806"/>
                  <a:pt x="29168" y="36211"/>
                  <a:pt x="29273" y="36572"/>
                </a:cubicBezTo>
                <a:cubicBezTo>
                  <a:pt x="29388" y="36977"/>
                  <a:pt x="29458" y="37346"/>
                  <a:pt x="29564" y="37672"/>
                </a:cubicBezTo>
                <a:cubicBezTo>
                  <a:pt x="29401" y="37694"/>
                  <a:pt x="29236" y="37705"/>
                  <a:pt x="29071" y="37705"/>
                </a:cubicBezTo>
                <a:cubicBezTo>
                  <a:pt x="28906" y="37705"/>
                  <a:pt x="28741" y="37694"/>
                  <a:pt x="28578" y="37672"/>
                </a:cubicBezTo>
                <a:cubicBezTo>
                  <a:pt x="28507" y="37311"/>
                  <a:pt x="28428" y="36906"/>
                  <a:pt x="28358" y="36537"/>
                </a:cubicBezTo>
                <a:cubicBezTo>
                  <a:pt x="28287" y="36132"/>
                  <a:pt x="28208" y="35735"/>
                  <a:pt x="28138" y="35330"/>
                </a:cubicBezTo>
                <a:close/>
                <a:moveTo>
                  <a:pt x="1611" y="33235"/>
                </a:moveTo>
                <a:lnTo>
                  <a:pt x="1611" y="33235"/>
                </a:lnTo>
                <a:cubicBezTo>
                  <a:pt x="1831" y="33314"/>
                  <a:pt x="2095" y="33349"/>
                  <a:pt x="2351" y="33420"/>
                </a:cubicBezTo>
                <a:cubicBezTo>
                  <a:pt x="2351" y="34855"/>
                  <a:pt x="2421" y="36316"/>
                  <a:pt x="2456" y="37751"/>
                </a:cubicBezTo>
                <a:cubicBezTo>
                  <a:pt x="2201" y="37716"/>
                  <a:pt x="1946" y="37672"/>
                  <a:pt x="1690" y="37637"/>
                </a:cubicBezTo>
                <a:cubicBezTo>
                  <a:pt x="1655" y="36176"/>
                  <a:pt x="1611" y="34705"/>
                  <a:pt x="1611" y="33235"/>
                </a:cubicBezTo>
                <a:close/>
                <a:moveTo>
                  <a:pt x="33710" y="36026"/>
                </a:moveTo>
                <a:lnTo>
                  <a:pt x="33710" y="36026"/>
                </a:lnTo>
                <a:cubicBezTo>
                  <a:pt x="34010" y="36096"/>
                  <a:pt x="34265" y="36132"/>
                  <a:pt x="34556" y="36246"/>
                </a:cubicBezTo>
                <a:cubicBezTo>
                  <a:pt x="34705" y="36466"/>
                  <a:pt x="34846" y="36686"/>
                  <a:pt x="35031" y="36941"/>
                </a:cubicBezTo>
                <a:cubicBezTo>
                  <a:pt x="35216" y="37197"/>
                  <a:pt x="35401" y="37496"/>
                  <a:pt x="35621" y="37751"/>
                </a:cubicBezTo>
                <a:cubicBezTo>
                  <a:pt x="35330" y="37716"/>
                  <a:pt x="35031" y="37672"/>
                  <a:pt x="34741" y="37637"/>
                </a:cubicBezTo>
                <a:cubicBezTo>
                  <a:pt x="34556" y="37346"/>
                  <a:pt x="34371" y="37056"/>
                  <a:pt x="34186" y="36757"/>
                </a:cubicBezTo>
                <a:cubicBezTo>
                  <a:pt x="34010" y="36501"/>
                  <a:pt x="33860" y="36281"/>
                  <a:pt x="33710" y="36026"/>
                </a:cubicBezTo>
                <a:close/>
                <a:moveTo>
                  <a:pt x="2386" y="33420"/>
                </a:moveTo>
                <a:lnTo>
                  <a:pt x="2386" y="33420"/>
                </a:lnTo>
                <a:cubicBezTo>
                  <a:pt x="2641" y="33490"/>
                  <a:pt x="2861" y="33570"/>
                  <a:pt x="3117" y="33605"/>
                </a:cubicBezTo>
                <a:cubicBezTo>
                  <a:pt x="3152" y="35031"/>
                  <a:pt x="3196" y="36466"/>
                  <a:pt x="3266" y="37892"/>
                </a:cubicBezTo>
                <a:cubicBezTo>
                  <a:pt x="3011" y="37857"/>
                  <a:pt x="2756" y="37822"/>
                  <a:pt x="2492" y="37751"/>
                </a:cubicBezTo>
                <a:cubicBezTo>
                  <a:pt x="2456" y="36316"/>
                  <a:pt x="2421" y="34890"/>
                  <a:pt x="2386" y="33420"/>
                </a:cubicBezTo>
                <a:close/>
                <a:moveTo>
                  <a:pt x="20249" y="35401"/>
                </a:moveTo>
                <a:cubicBezTo>
                  <a:pt x="20505" y="35436"/>
                  <a:pt x="20725" y="35436"/>
                  <a:pt x="20980" y="35471"/>
                </a:cubicBezTo>
                <a:cubicBezTo>
                  <a:pt x="21165" y="36281"/>
                  <a:pt x="21385" y="37091"/>
                  <a:pt x="21640" y="37892"/>
                </a:cubicBezTo>
                <a:cubicBezTo>
                  <a:pt x="21385" y="37892"/>
                  <a:pt x="21130" y="37892"/>
                  <a:pt x="20910" y="37936"/>
                </a:cubicBezTo>
                <a:lnTo>
                  <a:pt x="20249" y="35401"/>
                </a:lnTo>
                <a:close/>
                <a:moveTo>
                  <a:pt x="21059" y="35471"/>
                </a:moveTo>
                <a:cubicBezTo>
                  <a:pt x="21200" y="35515"/>
                  <a:pt x="21385" y="35550"/>
                  <a:pt x="21570" y="35586"/>
                </a:cubicBezTo>
                <a:cubicBezTo>
                  <a:pt x="21755" y="36352"/>
                  <a:pt x="21975" y="37162"/>
                  <a:pt x="22195" y="37936"/>
                </a:cubicBezTo>
                <a:cubicBezTo>
                  <a:pt x="22080" y="37936"/>
                  <a:pt x="21940" y="37892"/>
                  <a:pt x="21790" y="37892"/>
                </a:cubicBezTo>
                <a:lnTo>
                  <a:pt x="21684" y="37892"/>
                </a:lnTo>
                <a:cubicBezTo>
                  <a:pt x="21464" y="37091"/>
                  <a:pt x="21244" y="36281"/>
                  <a:pt x="21059" y="35471"/>
                </a:cubicBezTo>
                <a:close/>
                <a:moveTo>
                  <a:pt x="34626" y="36246"/>
                </a:moveTo>
                <a:lnTo>
                  <a:pt x="34626" y="36246"/>
                </a:lnTo>
                <a:cubicBezTo>
                  <a:pt x="34811" y="36316"/>
                  <a:pt x="35031" y="36396"/>
                  <a:pt x="35216" y="36466"/>
                </a:cubicBezTo>
                <a:cubicBezTo>
                  <a:pt x="35401" y="36721"/>
                  <a:pt x="35586" y="36977"/>
                  <a:pt x="35806" y="37276"/>
                </a:cubicBezTo>
                <a:lnTo>
                  <a:pt x="36061" y="37602"/>
                </a:lnTo>
                <a:cubicBezTo>
                  <a:pt x="36132" y="37716"/>
                  <a:pt x="36246" y="37822"/>
                  <a:pt x="36316" y="37936"/>
                </a:cubicBezTo>
                <a:cubicBezTo>
                  <a:pt x="36096" y="37857"/>
                  <a:pt x="35876" y="37822"/>
                  <a:pt x="35691" y="37787"/>
                </a:cubicBezTo>
                <a:cubicBezTo>
                  <a:pt x="35471" y="37496"/>
                  <a:pt x="35251" y="37197"/>
                  <a:pt x="35066" y="36906"/>
                </a:cubicBezTo>
                <a:cubicBezTo>
                  <a:pt x="34925" y="36686"/>
                  <a:pt x="34776" y="36466"/>
                  <a:pt x="34626" y="36246"/>
                </a:cubicBezTo>
                <a:close/>
                <a:moveTo>
                  <a:pt x="17317" y="35216"/>
                </a:moveTo>
                <a:cubicBezTo>
                  <a:pt x="17573" y="35216"/>
                  <a:pt x="17793" y="35251"/>
                  <a:pt x="18013" y="35251"/>
                </a:cubicBezTo>
                <a:cubicBezTo>
                  <a:pt x="18198" y="36176"/>
                  <a:pt x="18418" y="37091"/>
                  <a:pt x="18638" y="38007"/>
                </a:cubicBezTo>
                <a:lnTo>
                  <a:pt x="17899" y="38007"/>
                </a:lnTo>
                <a:cubicBezTo>
                  <a:pt x="17722" y="37056"/>
                  <a:pt x="17502" y="36132"/>
                  <a:pt x="17317" y="35216"/>
                </a:cubicBezTo>
                <a:close/>
                <a:moveTo>
                  <a:pt x="19589" y="35366"/>
                </a:moveTo>
                <a:cubicBezTo>
                  <a:pt x="19809" y="35366"/>
                  <a:pt x="19994" y="35401"/>
                  <a:pt x="20179" y="35401"/>
                </a:cubicBezTo>
                <a:lnTo>
                  <a:pt x="20839" y="37936"/>
                </a:lnTo>
                <a:cubicBezTo>
                  <a:pt x="20654" y="37936"/>
                  <a:pt x="20434" y="37972"/>
                  <a:pt x="20249" y="38007"/>
                </a:cubicBezTo>
                <a:lnTo>
                  <a:pt x="19589" y="35366"/>
                </a:lnTo>
                <a:close/>
                <a:moveTo>
                  <a:pt x="3152" y="33640"/>
                </a:moveTo>
                <a:lnTo>
                  <a:pt x="3152" y="33640"/>
                </a:lnTo>
                <a:cubicBezTo>
                  <a:pt x="3372" y="33675"/>
                  <a:pt x="3592" y="33754"/>
                  <a:pt x="3812" y="33790"/>
                </a:cubicBezTo>
                <a:cubicBezTo>
                  <a:pt x="3856" y="33790"/>
                  <a:pt x="3891" y="33790"/>
                  <a:pt x="3891" y="33825"/>
                </a:cubicBezTo>
                <a:cubicBezTo>
                  <a:pt x="3962" y="35216"/>
                  <a:pt x="3997" y="36616"/>
                  <a:pt x="4076" y="38042"/>
                </a:cubicBezTo>
                <a:cubicBezTo>
                  <a:pt x="3856" y="38007"/>
                  <a:pt x="3636" y="37972"/>
                  <a:pt x="3451" y="37936"/>
                </a:cubicBezTo>
                <a:cubicBezTo>
                  <a:pt x="3416" y="37936"/>
                  <a:pt x="3337" y="37936"/>
                  <a:pt x="3302" y="37892"/>
                </a:cubicBezTo>
                <a:cubicBezTo>
                  <a:pt x="3266" y="36501"/>
                  <a:pt x="3231" y="35075"/>
                  <a:pt x="3152" y="33640"/>
                </a:cubicBezTo>
                <a:close/>
                <a:moveTo>
                  <a:pt x="16842" y="35145"/>
                </a:moveTo>
                <a:cubicBezTo>
                  <a:pt x="16913" y="35145"/>
                  <a:pt x="17018" y="35181"/>
                  <a:pt x="17097" y="35181"/>
                </a:cubicBezTo>
                <a:lnTo>
                  <a:pt x="17282" y="35181"/>
                </a:lnTo>
                <a:cubicBezTo>
                  <a:pt x="17458" y="36132"/>
                  <a:pt x="17643" y="37056"/>
                  <a:pt x="17863" y="38007"/>
                </a:cubicBezTo>
                <a:lnTo>
                  <a:pt x="17828" y="38007"/>
                </a:lnTo>
                <a:cubicBezTo>
                  <a:pt x="17678" y="38007"/>
                  <a:pt x="17538" y="38042"/>
                  <a:pt x="17388" y="38042"/>
                </a:cubicBezTo>
                <a:cubicBezTo>
                  <a:pt x="17203" y="37091"/>
                  <a:pt x="16983" y="36132"/>
                  <a:pt x="16842" y="35145"/>
                </a:cubicBezTo>
                <a:close/>
                <a:moveTo>
                  <a:pt x="18048" y="35251"/>
                </a:moveTo>
                <a:lnTo>
                  <a:pt x="18048" y="35251"/>
                </a:lnTo>
                <a:cubicBezTo>
                  <a:pt x="18304" y="35295"/>
                  <a:pt x="18559" y="35295"/>
                  <a:pt x="18779" y="35330"/>
                </a:cubicBezTo>
                <a:cubicBezTo>
                  <a:pt x="18964" y="36246"/>
                  <a:pt x="19184" y="37162"/>
                  <a:pt x="19404" y="38042"/>
                </a:cubicBezTo>
                <a:lnTo>
                  <a:pt x="18673" y="38042"/>
                </a:lnTo>
                <a:cubicBezTo>
                  <a:pt x="18453" y="37091"/>
                  <a:pt x="18268" y="36176"/>
                  <a:pt x="18048" y="35251"/>
                </a:cubicBezTo>
                <a:close/>
                <a:moveTo>
                  <a:pt x="19114" y="35330"/>
                </a:moveTo>
                <a:cubicBezTo>
                  <a:pt x="19263" y="35330"/>
                  <a:pt x="19404" y="35366"/>
                  <a:pt x="19554" y="35366"/>
                </a:cubicBezTo>
                <a:cubicBezTo>
                  <a:pt x="19739" y="36246"/>
                  <a:pt x="19959" y="37126"/>
                  <a:pt x="20214" y="38007"/>
                </a:cubicBezTo>
                <a:cubicBezTo>
                  <a:pt x="20064" y="38007"/>
                  <a:pt x="19923" y="38042"/>
                  <a:pt x="19774" y="38042"/>
                </a:cubicBezTo>
                <a:lnTo>
                  <a:pt x="19483" y="38042"/>
                </a:lnTo>
                <a:cubicBezTo>
                  <a:pt x="19263" y="37162"/>
                  <a:pt x="19043" y="36246"/>
                  <a:pt x="18858" y="35330"/>
                </a:cubicBezTo>
                <a:close/>
                <a:moveTo>
                  <a:pt x="16217" y="35110"/>
                </a:moveTo>
                <a:cubicBezTo>
                  <a:pt x="16402" y="35110"/>
                  <a:pt x="16578" y="35110"/>
                  <a:pt x="16763" y="35145"/>
                </a:cubicBezTo>
                <a:cubicBezTo>
                  <a:pt x="16948" y="36132"/>
                  <a:pt x="17133" y="37091"/>
                  <a:pt x="17317" y="38042"/>
                </a:cubicBezTo>
                <a:cubicBezTo>
                  <a:pt x="17133" y="38042"/>
                  <a:pt x="16948" y="38077"/>
                  <a:pt x="16763" y="38077"/>
                </a:cubicBezTo>
                <a:cubicBezTo>
                  <a:pt x="16578" y="37091"/>
                  <a:pt x="16402" y="36096"/>
                  <a:pt x="16217" y="35110"/>
                </a:cubicBezTo>
                <a:close/>
                <a:moveTo>
                  <a:pt x="21640" y="35586"/>
                </a:moveTo>
                <a:lnTo>
                  <a:pt x="21640" y="35586"/>
                </a:lnTo>
                <a:cubicBezTo>
                  <a:pt x="21825" y="35621"/>
                  <a:pt x="22045" y="35656"/>
                  <a:pt x="22265" y="35735"/>
                </a:cubicBezTo>
                <a:cubicBezTo>
                  <a:pt x="22450" y="36537"/>
                  <a:pt x="22670" y="37311"/>
                  <a:pt x="22855" y="38077"/>
                </a:cubicBezTo>
                <a:cubicBezTo>
                  <a:pt x="22670" y="38042"/>
                  <a:pt x="22450" y="37972"/>
                  <a:pt x="22265" y="37972"/>
                </a:cubicBezTo>
                <a:cubicBezTo>
                  <a:pt x="22045" y="37162"/>
                  <a:pt x="21825" y="36396"/>
                  <a:pt x="21640" y="35586"/>
                </a:cubicBezTo>
                <a:close/>
                <a:moveTo>
                  <a:pt x="15407" y="35031"/>
                </a:moveTo>
                <a:cubicBezTo>
                  <a:pt x="15662" y="35031"/>
                  <a:pt x="15882" y="35075"/>
                  <a:pt x="16138" y="35075"/>
                </a:cubicBezTo>
                <a:cubicBezTo>
                  <a:pt x="16323" y="36096"/>
                  <a:pt x="16508" y="37091"/>
                  <a:pt x="16692" y="38077"/>
                </a:cubicBezTo>
                <a:cubicBezTo>
                  <a:pt x="16472" y="38112"/>
                  <a:pt x="16217" y="38156"/>
                  <a:pt x="15962" y="38156"/>
                </a:cubicBezTo>
                <a:cubicBezTo>
                  <a:pt x="15777" y="37126"/>
                  <a:pt x="15557" y="36061"/>
                  <a:pt x="15407" y="35031"/>
                </a:cubicBezTo>
                <a:close/>
                <a:moveTo>
                  <a:pt x="3962" y="33825"/>
                </a:moveTo>
                <a:cubicBezTo>
                  <a:pt x="4217" y="33895"/>
                  <a:pt x="4437" y="33931"/>
                  <a:pt x="4693" y="34010"/>
                </a:cubicBezTo>
                <a:cubicBezTo>
                  <a:pt x="4737" y="35401"/>
                  <a:pt x="4807" y="36792"/>
                  <a:pt x="4878" y="38192"/>
                </a:cubicBezTo>
                <a:cubicBezTo>
                  <a:pt x="4622" y="38156"/>
                  <a:pt x="4367" y="38112"/>
                  <a:pt x="4147" y="38042"/>
                </a:cubicBezTo>
                <a:cubicBezTo>
                  <a:pt x="4076" y="36651"/>
                  <a:pt x="3997" y="35216"/>
                  <a:pt x="3962" y="33825"/>
                </a:cubicBezTo>
                <a:close/>
                <a:moveTo>
                  <a:pt x="14597" y="34996"/>
                </a:moveTo>
                <a:cubicBezTo>
                  <a:pt x="14861" y="34996"/>
                  <a:pt x="15081" y="35031"/>
                  <a:pt x="15337" y="35031"/>
                </a:cubicBezTo>
                <a:cubicBezTo>
                  <a:pt x="15521" y="36061"/>
                  <a:pt x="15698" y="37126"/>
                  <a:pt x="15882" y="38156"/>
                </a:cubicBezTo>
                <a:cubicBezTo>
                  <a:pt x="15662" y="38192"/>
                  <a:pt x="15407" y="38227"/>
                  <a:pt x="15152" y="38227"/>
                </a:cubicBezTo>
                <a:cubicBezTo>
                  <a:pt x="14967" y="37162"/>
                  <a:pt x="14782" y="36061"/>
                  <a:pt x="14597" y="34996"/>
                </a:cubicBezTo>
                <a:close/>
                <a:moveTo>
                  <a:pt x="14562" y="34996"/>
                </a:moveTo>
                <a:cubicBezTo>
                  <a:pt x="14712" y="36061"/>
                  <a:pt x="14896" y="37162"/>
                  <a:pt x="15117" y="38227"/>
                </a:cubicBezTo>
                <a:cubicBezTo>
                  <a:pt x="15037" y="38262"/>
                  <a:pt x="14967" y="38262"/>
                  <a:pt x="14896" y="38262"/>
                </a:cubicBezTo>
                <a:cubicBezTo>
                  <a:pt x="14712" y="37162"/>
                  <a:pt x="14562" y="36096"/>
                  <a:pt x="14421" y="34996"/>
                </a:cubicBezTo>
                <a:close/>
                <a:moveTo>
                  <a:pt x="4737" y="34010"/>
                </a:moveTo>
                <a:lnTo>
                  <a:pt x="4737" y="34010"/>
                </a:lnTo>
                <a:cubicBezTo>
                  <a:pt x="4992" y="34080"/>
                  <a:pt x="5212" y="34115"/>
                  <a:pt x="5467" y="34195"/>
                </a:cubicBezTo>
                <a:cubicBezTo>
                  <a:pt x="5538" y="35586"/>
                  <a:pt x="5617" y="36941"/>
                  <a:pt x="5687" y="38297"/>
                </a:cubicBezTo>
                <a:cubicBezTo>
                  <a:pt x="5432" y="38262"/>
                  <a:pt x="5177" y="38227"/>
                  <a:pt x="4957" y="38192"/>
                </a:cubicBezTo>
                <a:cubicBezTo>
                  <a:pt x="4878" y="36792"/>
                  <a:pt x="4807" y="35401"/>
                  <a:pt x="4737" y="34010"/>
                </a:cubicBezTo>
                <a:close/>
                <a:moveTo>
                  <a:pt x="13937" y="34961"/>
                </a:moveTo>
                <a:cubicBezTo>
                  <a:pt x="14086" y="34961"/>
                  <a:pt x="14236" y="34996"/>
                  <a:pt x="14377" y="34996"/>
                </a:cubicBezTo>
                <a:cubicBezTo>
                  <a:pt x="14527" y="36096"/>
                  <a:pt x="14676" y="37162"/>
                  <a:pt x="14817" y="38262"/>
                </a:cubicBezTo>
                <a:lnTo>
                  <a:pt x="14712" y="38262"/>
                </a:lnTo>
                <a:cubicBezTo>
                  <a:pt x="14597" y="38297"/>
                  <a:pt x="14491" y="38297"/>
                  <a:pt x="14377" y="38297"/>
                </a:cubicBezTo>
                <a:cubicBezTo>
                  <a:pt x="14236" y="37197"/>
                  <a:pt x="14086" y="36096"/>
                  <a:pt x="13937" y="34961"/>
                </a:cubicBezTo>
                <a:close/>
                <a:moveTo>
                  <a:pt x="22301" y="35735"/>
                </a:moveTo>
                <a:cubicBezTo>
                  <a:pt x="22485" y="35806"/>
                  <a:pt x="22670" y="35841"/>
                  <a:pt x="22855" y="35911"/>
                </a:cubicBezTo>
                <a:cubicBezTo>
                  <a:pt x="23040" y="36721"/>
                  <a:pt x="23225" y="37531"/>
                  <a:pt x="23445" y="38297"/>
                </a:cubicBezTo>
                <a:cubicBezTo>
                  <a:pt x="23260" y="38227"/>
                  <a:pt x="23110" y="38156"/>
                  <a:pt x="22926" y="38112"/>
                </a:cubicBezTo>
                <a:cubicBezTo>
                  <a:pt x="22706" y="37346"/>
                  <a:pt x="22521" y="36537"/>
                  <a:pt x="22301" y="35735"/>
                </a:cubicBezTo>
                <a:close/>
                <a:moveTo>
                  <a:pt x="13866" y="34961"/>
                </a:moveTo>
                <a:cubicBezTo>
                  <a:pt x="14016" y="36096"/>
                  <a:pt x="14157" y="37197"/>
                  <a:pt x="14342" y="38297"/>
                </a:cubicBezTo>
                <a:cubicBezTo>
                  <a:pt x="14086" y="38333"/>
                  <a:pt x="13831" y="38377"/>
                  <a:pt x="13611" y="38377"/>
                </a:cubicBezTo>
                <a:cubicBezTo>
                  <a:pt x="13426" y="37232"/>
                  <a:pt x="13276" y="36096"/>
                  <a:pt x="13136" y="34961"/>
                </a:cubicBezTo>
                <a:close/>
                <a:moveTo>
                  <a:pt x="5503" y="34195"/>
                </a:moveTo>
                <a:cubicBezTo>
                  <a:pt x="5687" y="34230"/>
                  <a:pt x="5872" y="34300"/>
                  <a:pt x="6057" y="34336"/>
                </a:cubicBezTo>
                <a:cubicBezTo>
                  <a:pt x="6163" y="35691"/>
                  <a:pt x="6277" y="37056"/>
                  <a:pt x="6348" y="38412"/>
                </a:cubicBezTo>
                <a:cubicBezTo>
                  <a:pt x="6163" y="38377"/>
                  <a:pt x="5943" y="38377"/>
                  <a:pt x="5758" y="38333"/>
                </a:cubicBezTo>
                <a:cubicBezTo>
                  <a:pt x="5652" y="36941"/>
                  <a:pt x="5573" y="35586"/>
                  <a:pt x="5503" y="34195"/>
                </a:cubicBezTo>
                <a:close/>
                <a:moveTo>
                  <a:pt x="12660" y="34925"/>
                </a:moveTo>
                <a:cubicBezTo>
                  <a:pt x="12801" y="34961"/>
                  <a:pt x="12951" y="34961"/>
                  <a:pt x="13100" y="34961"/>
                </a:cubicBezTo>
                <a:cubicBezTo>
                  <a:pt x="13241" y="36096"/>
                  <a:pt x="13391" y="37232"/>
                  <a:pt x="13541" y="38412"/>
                </a:cubicBezTo>
                <a:cubicBezTo>
                  <a:pt x="13276" y="38412"/>
                  <a:pt x="13021" y="38447"/>
                  <a:pt x="12766" y="38482"/>
                </a:cubicBezTo>
                <a:cubicBezTo>
                  <a:pt x="12581" y="37311"/>
                  <a:pt x="12440" y="36096"/>
                  <a:pt x="12290" y="34925"/>
                </a:cubicBezTo>
                <a:close/>
                <a:moveTo>
                  <a:pt x="6128" y="34336"/>
                </a:moveTo>
                <a:cubicBezTo>
                  <a:pt x="6348" y="34371"/>
                  <a:pt x="6568" y="34450"/>
                  <a:pt x="6788" y="34485"/>
                </a:cubicBezTo>
                <a:cubicBezTo>
                  <a:pt x="6894" y="35806"/>
                  <a:pt x="7008" y="37162"/>
                  <a:pt x="7114" y="38517"/>
                </a:cubicBezTo>
                <a:cubicBezTo>
                  <a:pt x="6894" y="38482"/>
                  <a:pt x="6638" y="38447"/>
                  <a:pt x="6418" y="38412"/>
                </a:cubicBezTo>
                <a:cubicBezTo>
                  <a:pt x="6313" y="37056"/>
                  <a:pt x="6198" y="35691"/>
                  <a:pt x="6128" y="34336"/>
                </a:cubicBezTo>
                <a:close/>
                <a:moveTo>
                  <a:pt x="12220" y="34925"/>
                </a:moveTo>
                <a:cubicBezTo>
                  <a:pt x="12396" y="36096"/>
                  <a:pt x="12546" y="37311"/>
                  <a:pt x="12695" y="38482"/>
                </a:cubicBezTo>
                <a:cubicBezTo>
                  <a:pt x="12440" y="38482"/>
                  <a:pt x="12220" y="38517"/>
                  <a:pt x="11956" y="38517"/>
                </a:cubicBezTo>
                <a:cubicBezTo>
                  <a:pt x="11815" y="37346"/>
                  <a:pt x="11630" y="36132"/>
                  <a:pt x="11480" y="34925"/>
                </a:cubicBezTo>
                <a:close/>
                <a:moveTo>
                  <a:pt x="22926" y="35955"/>
                </a:moveTo>
                <a:cubicBezTo>
                  <a:pt x="23075" y="35991"/>
                  <a:pt x="23225" y="36061"/>
                  <a:pt x="23401" y="36132"/>
                </a:cubicBezTo>
                <a:cubicBezTo>
                  <a:pt x="23586" y="36977"/>
                  <a:pt x="23771" y="37787"/>
                  <a:pt x="23991" y="38553"/>
                </a:cubicBezTo>
                <a:cubicBezTo>
                  <a:pt x="23806" y="38482"/>
                  <a:pt x="23665" y="38412"/>
                  <a:pt x="23515" y="38333"/>
                </a:cubicBezTo>
                <a:cubicBezTo>
                  <a:pt x="23295" y="37531"/>
                  <a:pt x="23110" y="36757"/>
                  <a:pt x="22926" y="35955"/>
                </a:cubicBezTo>
                <a:close/>
                <a:moveTo>
                  <a:pt x="6858" y="34485"/>
                </a:moveTo>
                <a:lnTo>
                  <a:pt x="6858" y="34485"/>
                </a:lnTo>
                <a:cubicBezTo>
                  <a:pt x="7078" y="34520"/>
                  <a:pt x="7334" y="34556"/>
                  <a:pt x="7554" y="34591"/>
                </a:cubicBezTo>
                <a:cubicBezTo>
                  <a:pt x="7668" y="35955"/>
                  <a:pt x="7774" y="37276"/>
                  <a:pt x="7924" y="38597"/>
                </a:cubicBezTo>
                <a:cubicBezTo>
                  <a:pt x="7668" y="38553"/>
                  <a:pt x="7448" y="38553"/>
                  <a:pt x="7193" y="38517"/>
                </a:cubicBezTo>
                <a:cubicBezTo>
                  <a:pt x="7078" y="37162"/>
                  <a:pt x="6973" y="35841"/>
                  <a:pt x="6858" y="34485"/>
                </a:cubicBezTo>
                <a:close/>
                <a:moveTo>
                  <a:pt x="10679" y="34890"/>
                </a:moveTo>
                <a:cubicBezTo>
                  <a:pt x="10935" y="34890"/>
                  <a:pt x="11190" y="34890"/>
                  <a:pt x="11445" y="34925"/>
                </a:cubicBezTo>
                <a:cubicBezTo>
                  <a:pt x="11595" y="36132"/>
                  <a:pt x="11736" y="37346"/>
                  <a:pt x="11885" y="38517"/>
                </a:cubicBezTo>
                <a:cubicBezTo>
                  <a:pt x="11665" y="38553"/>
                  <a:pt x="11410" y="38553"/>
                  <a:pt x="11155" y="38597"/>
                </a:cubicBezTo>
                <a:cubicBezTo>
                  <a:pt x="10970" y="37346"/>
                  <a:pt x="10820" y="36132"/>
                  <a:pt x="10679" y="34890"/>
                </a:cubicBezTo>
                <a:close/>
                <a:moveTo>
                  <a:pt x="7633" y="34635"/>
                </a:moveTo>
                <a:lnTo>
                  <a:pt x="7633" y="34635"/>
                </a:lnTo>
                <a:cubicBezTo>
                  <a:pt x="7853" y="34670"/>
                  <a:pt x="8109" y="34705"/>
                  <a:pt x="8364" y="34705"/>
                </a:cubicBezTo>
                <a:cubicBezTo>
                  <a:pt x="8478" y="36026"/>
                  <a:pt x="8619" y="37311"/>
                  <a:pt x="8734" y="38632"/>
                </a:cubicBezTo>
                <a:cubicBezTo>
                  <a:pt x="8478" y="38632"/>
                  <a:pt x="8214" y="38597"/>
                  <a:pt x="7959" y="38597"/>
                </a:cubicBezTo>
                <a:lnTo>
                  <a:pt x="7633" y="34635"/>
                </a:lnTo>
                <a:close/>
                <a:moveTo>
                  <a:pt x="8734" y="34741"/>
                </a:moveTo>
                <a:cubicBezTo>
                  <a:pt x="8839" y="34776"/>
                  <a:pt x="8989" y="34776"/>
                  <a:pt x="9095" y="34776"/>
                </a:cubicBezTo>
                <a:cubicBezTo>
                  <a:pt x="9244" y="36061"/>
                  <a:pt x="9359" y="37346"/>
                  <a:pt x="9500" y="38632"/>
                </a:cubicBezTo>
                <a:lnTo>
                  <a:pt x="8804" y="38632"/>
                </a:lnTo>
                <a:cubicBezTo>
                  <a:pt x="8654" y="37346"/>
                  <a:pt x="8549" y="36026"/>
                  <a:pt x="8434" y="34741"/>
                </a:cubicBezTo>
                <a:close/>
                <a:moveTo>
                  <a:pt x="9174" y="34776"/>
                </a:moveTo>
                <a:lnTo>
                  <a:pt x="9174" y="34776"/>
                </a:lnTo>
                <a:cubicBezTo>
                  <a:pt x="9394" y="34811"/>
                  <a:pt x="9614" y="34811"/>
                  <a:pt x="9869" y="34855"/>
                </a:cubicBezTo>
                <a:cubicBezTo>
                  <a:pt x="9975" y="36096"/>
                  <a:pt x="10125" y="37346"/>
                  <a:pt x="10310" y="38632"/>
                </a:cubicBezTo>
                <a:lnTo>
                  <a:pt x="9579" y="38632"/>
                </a:lnTo>
                <a:cubicBezTo>
                  <a:pt x="9429" y="37346"/>
                  <a:pt x="9279" y="36061"/>
                  <a:pt x="9174" y="34776"/>
                </a:cubicBezTo>
                <a:close/>
                <a:moveTo>
                  <a:pt x="9905" y="34855"/>
                </a:moveTo>
                <a:cubicBezTo>
                  <a:pt x="10160" y="34855"/>
                  <a:pt x="10380" y="34890"/>
                  <a:pt x="10635" y="34890"/>
                </a:cubicBezTo>
                <a:cubicBezTo>
                  <a:pt x="10785" y="36132"/>
                  <a:pt x="10935" y="37346"/>
                  <a:pt x="11075" y="38597"/>
                </a:cubicBezTo>
                <a:cubicBezTo>
                  <a:pt x="10855" y="38597"/>
                  <a:pt x="10600" y="38597"/>
                  <a:pt x="10345" y="38632"/>
                </a:cubicBezTo>
                <a:cubicBezTo>
                  <a:pt x="10195" y="37346"/>
                  <a:pt x="10054" y="36096"/>
                  <a:pt x="9905" y="34855"/>
                </a:cubicBezTo>
                <a:close/>
                <a:moveTo>
                  <a:pt x="23480" y="36176"/>
                </a:moveTo>
                <a:cubicBezTo>
                  <a:pt x="23621" y="36211"/>
                  <a:pt x="23771" y="36316"/>
                  <a:pt x="23956" y="36396"/>
                </a:cubicBezTo>
                <a:cubicBezTo>
                  <a:pt x="24105" y="37232"/>
                  <a:pt x="24281" y="38042"/>
                  <a:pt x="24466" y="38852"/>
                </a:cubicBezTo>
                <a:cubicBezTo>
                  <a:pt x="24325" y="38773"/>
                  <a:pt x="24176" y="38667"/>
                  <a:pt x="24061" y="38597"/>
                </a:cubicBezTo>
                <a:cubicBezTo>
                  <a:pt x="23841" y="37822"/>
                  <a:pt x="23665" y="36977"/>
                  <a:pt x="23480" y="36176"/>
                </a:cubicBezTo>
                <a:close/>
                <a:moveTo>
                  <a:pt x="23991" y="36431"/>
                </a:moveTo>
                <a:lnTo>
                  <a:pt x="23991" y="36431"/>
                </a:lnTo>
                <a:cubicBezTo>
                  <a:pt x="24141" y="36501"/>
                  <a:pt x="24281" y="36572"/>
                  <a:pt x="24431" y="36651"/>
                </a:cubicBezTo>
                <a:cubicBezTo>
                  <a:pt x="24466" y="36651"/>
                  <a:pt x="24466" y="36686"/>
                  <a:pt x="24466" y="36686"/>
                </a:cubicBezTo>
                <a:cubicBezTo>
                  <a:pt x="24616" y="37496"/>
                  <a:pt x="24801" y="38333"/>
                  <a:pt x="24986" y="39178"/>
                </a:cubicBezTo>
                <a:cubicBezTo>
                  <a:pt x="24942" y="39142"/>
                  <a:pt x="24907" y="39107"/>
                  <a:pt x="24871" y="39107"/>
                </a:cubicBezTo>
                <a:cubicBezTo>
                  <a:pt x="24766" y="39037"/>
                  <a:pt x="24651" y="38958"/>
                  <a:pt x="24546" y="38887"/>
                </a:cubicBezTo>
                <a:cubicBezTo>
                  <a:pt x="24361" y="38112"/>
                  <a:pt x="24176" y="37276"/>
                  <a:pt x="23991" y="36431"/>
                </a:cubicBezTo>
                <a:close/>
                <a:moveTo>
                  <a:pt x="33710" y="37637"/>
                </a:moveTo>
                <a:cubicBezTo>
                  <a:pt x="34045" y="37637"/>
                  <a:pt x="34371" y="37637"/>
                  <a:pt x="34705" y="37672"/>
                </a:cubicBezTo>
                <a:cubicBezTo>
                  <a:pt x="35066" y="38227"/>
                  <a:pt x="35401" y="38773"/>
                  <a:pt x="35771" y="39292"/>
                </a:cubicBezTo>
                <a:cubicBezTo>
                  <a:pt x="35401" y="39292"/>
                  <a:pt x="35066" y="39327"/>
                  <a:pt x="34705" y="39327"/>
                </a:cubicBezTo>
                <a:cubicBezTo>
                  <a:pt x="34371" y="38773"/>
                  <a:pt x="34045" y="38192"/>
                  <a:pt x="33710" y="37637"/>
                </a:cubicBezTo>
                <a:close/>
                <a:moveTo>
                  <a:pt x="34776" y="37716"/>
                </a:moveTo>
                <a:cubicBezTo>
                  <a:pt x="35066" y="37716"/>
                  <a:pt x="35366" y="37787"/>
                  <a:pt x="35656" y="37822"/>
                </a:cubicBezTo>
                <a:cubicBezTo>
                  <a:pt x="36026" y="38333"/>
                  <a:pt x="36352" y="38852"/>
                  <a:pt x="36757" y="39327"/>
                </a:cubicBezTo>
                <a:cubicBezTo>
                  <a:pt x="36431" y="39292"/>
                  <a:pt x="36132" y="39292"/>
                  <a:pt x="35841" y="39292"/>
                </a:cubicBezTo>
                <a:cubicBezTo>
                  <a:pt x="35471" y="38773"/>
                  <a:pt x="35110" y="38227"/>
                  <a:pt x="34776" y="37716"/>
                </a:cubicBezTo>
                <a:close/>
                <a:moveTo>
                  <a:pt x="24546" y="36721"/>
                </a:moveTo>
                <a:lnTo>
                  <a:pt x="24546" y="36721"/>
                </a:lnTo>
                <a:cubicBezTo>
                  <a:pt x="24651" y="36792"/>
                  <a:pt x="24766" y="36836"/>
                  <a:pt x="24871" y="36906"/>
                </a:cubicBezTo>
                <a:cubicBezTo>
                  <a:pt x="24986" y="37716"/>
                  <a:pt x="25127" y="38517"/>
                  <a:pt x="25311" y="39363"/>
                </a:cubicBezTo>
                <a:cubicBezTo>
                  <a:pt x="25206" y="39327"/>
                  <a:pt x="25127" y="39257"/>
                  <a:pt x="25056" y="39213"/>
                </a:cubicBezTo>
                <a:cubicBezTo>
                  <a:pt x="24836" y="38377"/>
                  <a:pt x="24686" y="37531"/>
                  <a:pt x="24546" y="36721"/>
                </a:cubicBezTo>
                <a:close/>
                <a:moveTo>
                  <a:pt x="35727" y="37857"/>
                </a:moveTo>
                <a:lnTo>
                  <a:pt x="35727" y="37857"/>
                </a:lnTo>
                <a:cubicBezTo>
                  <a:pt x="35947" y="37892"/>
                  <a:pt x="36167" y="37936"/>
                  <a:pt x="36352" y="38007"/>
                </a:cubicBezTo>
                <a:cubicBezTo>
                  <a:pt x="36721" y="38482"/>
                  <a:pt x="37091" y="38958"/>
                  <a:pt x="37452" y="39433"/>
                </a:cubicBezTo>
                <a:cubicBezTo>
                  <a:pt x="37232" y="39398"/>
                  <a:pt x="37047" y="39363"/>
                  <a:pt x="36827" y="39363"/>
                </a:cubicBezTo>
                <a:cubicBezTo>
                  <a:pt x="36466" y="38852"/>
                  <a:pt x="36096" y="38333"/>
                  <a:pt x="35727" y="37857"/>
                </a:cubicBezTo>
                <a:close/>
                <a:moveTo>
                  <a:pt x="33273" y="37621"/>
                </a:moveTo>
                <a:cubicBezTo>
                  <a:pt x="33394" y="37621"/>
                  <a:pt x="33517" y="37625"/>
                  <a:pt x="33640" y="37637"/>
                </a:cubicBezTo>
                <a:cubicBezTo>
                  <a:pt x="33966" y="38192"/>
                  <a:pt x="34300" y="38773"/>
                  <a:pt x="34626" y="39363"/>
                </a:cubicBezTo>
                <a:cubicBezTo>
                  <a:pt x="34265" y="39363"/>
                  <a:pt x="33860" y="39433"/>
                  <a:pt x="33455" y="39477"/>
                </a:cubicBezTo>
                <a:cubicBezTo>
                  <a:pt x="33165" y="38887"/>
                  <a:pt x="32830" y="38262"/>
                  <a:pt x="32540" y="37637"/>
                </a:cubicBezTo>
                <a:cubicBezTo>
                  <a:pt x="32786" y="37637"/>
                  <a:pt x="33029" y="37621"/>
                  <a:pt x="33273" y="37621"/>
                </a:cubicBezTo>
                <a:close/>
                <a:moveTo>
                  <a:pt x="24942" y="36941"/>
                </a:moveTo>
                <a:lnTo>
                  <a:pt x="24942" y="36941"/>
                </a:lnTo>
                <a:cubicBezTo>
                  <a:pt x="25127" y="37012"/>
                  <a:pt x="25276" y="37091"/>
                  <a:pt x="25461" y="37162"/>
                </a:cubicBezTo>
                <a:cubicBezTo>
                  <a:pt x="25567" y="37972"/>
                  <a:pt x="25716" y="38817"/>
                  <a:pt x="25866" y="39618"/>
                </a:cubicBezTo>
                <a:cubicBezTo>
                  <a:pt x="25716" y="39547"/>
                  <a:pt x="25532" y="39477"/>
                  <a:pt x="25347" y="39398"/>
                </a:cubicBezTo>
                <a:cubicBezTo>
                  <a:pt x="25206" y="38553"/>
                  <a:pt x="25056" y="37751"/>
                  <a:pt x="24942" y="36941"/>
                </a:cubicBezTo>
                <a:close/>
                <a:moveTo>
                  <a:pt x="32504" y="37637"/>
                </a:moveTo>
                <a:cubicBezTo>
                  <a:pt x="32795" y="38262"/>
                  <a:pt x="33085" y="38887"/>
                  <a:pt x="33420" y="39512"/>
                </a:cubicBezTo>
                <a:cubicBezTo>
                  <a:pt x="33085" y="39547"/>
                  <a:pt x="32760" y="39583"/>
                  <a:pt x="32425" y="39653"/>
                </a:cubicBezTo>
                <a:cubicBezTo>
                  <a:pt x="32135" y="38993"/>
                  <a:pt x="31844" y="38333"/>
                  <a:pt x="31589" y="37672"/>
                </a:cubicBezTo>
                <a:cubicBezTo>
                  <a:pt x="31879" y="37637"/>
                  <a:pt x="32170" y="37637"/>
                  <a:pt x="32504" y="37637"/>
                </a:cubicBezTo>
                <a:close/>
                <a:moveTo>
                  <a:pt x="25532" y="37197"/>
                </a:moveTo>
                <a:lnTo>
                  <a:pt x="25532" y="37197"/>
                </a:lnTo>
                <a:cubicBezTo>
                  <a:pt x="25716" y="37232"/>
                  <a:pt x="25866" y="37311"/>
                  <a:pt x="26042" y="37346"/>
                </a:cubicBezTo>
                <a:cubicBezTo>
                  <a:pt x="26157" y="38192"/>
                  <a:pt x="26262" y="38993"/>
                  <a:pt x="26412" y="39803"/>
                </a:cubicBezTo>
                <a:cubicBezTo>
                  <a:pt x="26262" y="39768"/>
                  <a:pt x="26086" y="39697"/>
                  <a:pt x="25937" y="39653"/>
                </a:cubicBezTo>
                <a:cubicBezTo>
                  <a:pt x="25787" y="38817"/>
                  <a:pt x="25646" y="38007"/>
                  <a:pt x="25532" y="37197"/>
                </a:cubicBezTo>
                <a:close/>
                <a:moveTo>
                  <a:pt x="31509" y="37672"/>
                </a:moveTo>
                <a:cubicBezTo>
                  <a:pt x="31809" y="38333"/>
                  <a:pt x="32064" y="38993"/>
                  <a:pt x="32355" y="39653"/>
                </a:cubicBezTo>
                <a:cubicBezTo>
                  <a:pt x="32319" y="39653"/>
                  <a:pt x="32249" y="39697"/>
                  <a:pt x="32170" y="39697"/>
                </a:cubicBezTo>
                <a:cubicBezTo>
                  <a:pt x="31914" y="39732"/>
                  <a:pt x="31659" y="39768"/>
                  <a:pt x="31439" y="39803"/>
                </a:cubicBezTo>
                <a:cubicBezTo>
                  <a:pt x="31149" y="39142"/>
                  <a:pt x="30884" y="38412"/>
                  <a:pt x="30664" y="37716"/>
                </a:cubicBezTo>
                <a:cubicBezTo>
                  <a:pt x="30849" y="37716"/>
                  <a:pt x="31034" y="37716"/>
                  <a:pt x="31219" y="37672"/>
                </a:cubicBezTo>
                <a:close/>
                <a:moveTo>
                  <a:pt x="26121" y="37382"/>
                </a:moveTo>
                <a:cubicBezTo>
                  <a:pt x="26306" y="37417"/>
                  <a:pt x="26482" y="37496"/>
                  <a:pt x="26703" y="37531"/>
                </a:cubicBezTo>
                <a:cubicBezTo>
                  <a:pt x="26782" y="38333"/>
                  <a:pt x="26923" y="39142"/>
                  <a:pt x="27072" y="39952"/>
                </a:cubicBezTo>
                <a:cubicBezTo>
                  <a:pt x="26887" y="39917"/>
                  <a:pt x="26667" y="39873"/>
                  <a:pt x="26482" y="39838"/>
                </a:cubicBezTo>
                <a:cubicBezTo>
                  <a:pt x="26342" y="38993"/>
                  <a:pt x="26227" y="38192"/>
                  <a:pt x="26121" y="37382"/>
                </a:cubicBezTo>
                <a:close/>
                <a:moveTo>
                  <a:pt x="30594" y="37716"/>
                </a:moveTo>
                <a:cubicBezTo>
                  <a:pt x="30849" y="38447"/>
                  <a:pt x="31104" y="39142"/>
                  <a:pt x="31369" y="39803"/>
                </a:cubicBezTo>
                <a:cubicBezTo>
                  <a:pt x="30999" y="39873"/>
                  <a:pt x="30629" y="39917"/>
                  <a:pt x="30303" y="39952"/>
                </a:cubicBezTo>
                <a:cubicBezTo>
                  <a:pt x="30048" y="39257"/>
                  <a:pt x="29863" y="38517"/>
                  <a:pt x="29643" y="37751"/>
                </a:cubicBezTo>
                <a:cubicBezTo>
                  <a:pt x="29969" y="37751"/>
                  <a:pt x="30268" y="37751"/>
                  <a:pt x="30594" y="37716"/>
                </a:cubicBezTo>
                <a:close/>
                <a:moveTo>
                  <a:pt x="26747" y="37531"/>
                </a:moveTo>
                <a:cubicBezTo>
                  <a:pt x="27037" y="37602"/>
                  <a:pt x="27292" y="37637"/>
                  <a:pt x="27583" y="37672"/>
                </a:cubicBezTo>
                <a:cubicBezTo>
                  <a:pt x="27697" y="38482"/>
                  <a:pt x="27847" y="39292"/>
                  <a:pt x="28023" y="40058"/>
                </a:cubicBezTo>
                <a:cubicBezTo>
                  <a:pt x="27733" y="40058"/>
                  <a:pt x="27442" y="40023"/>
                  <a:pt x="27107" y="39988"/>
                </a:cubicBezTo>
                <a:cubicBezTo>
                  <a:pt x="26967" y="39178"/>
                  <a:pt x="26852" y="38333"/>
                  <a:pt x="26747" y="37531"/>
                </a:cubicBezTo>
                <a:close/>
                <a:moveTo>
                  <a:pt x="29564" y="37751"/>
                </a:moveTo>
                <a:cubicBezTo>
                  <a:pt x="29784" y="38517"/>
                  <a:pt x="30004" y="39257"/>
                  <a:pt x="30224" y="39988"/>
                </a:cubicBezTo>
                <a:cubicBezTo>
                  <a:pt x="29863" y="40023"/>
                  <a:pt x="29529" y="40058"/>
                  <a:pt x="29168" y="40058"/>
                </a:cubicBezTo>
                <a:cubicBezTo>
                  <a:pt x="28948" y="39292"/>
                  <a:pt x="28763" y="38517"/>
                  <a:pt x="28613" y="37751"/>
                </a:cubicBezTo>
                <a:close/>
                <a:moveTo>
                  <a:pt x="27627" y="37672"/>
                </a:moveTo>
                <a:lnTo>
                  <a:pt x="27627" y="37672"/>
                </a:lnTo>
                <a:cubicBezTo>
                  <a:pt x="27953" y="37716"/>
                  <a:pt x="28243" y="37716"/>
                  <a:pt x="28543" y="37751"/>
                </a:cubicBezTo>
                <a:cubicBezTo>
                  <a:pt x="28727" y="38517"/>
                  <a:pt x="28904" y="39327"/>
                  <a:pt x="29088" y="40058"/>
                </a:cubicBezTo>
                <a:cubicBezTo>
                  <a:pt x="28926" y="40076"/>
                  <a:pt x="28760" y="40084"/>
                  <a:pt x="28595" y="40084"/>
                </a:cubicBezTo>
                <a:cubicBezTo>
                  <a:pt x="28430" y="40084"/>
                  <a:pt x="28265" y="40076"/>
                  <a:pt x="28102" y="40058"/>
                </a:cubicBezTo>
                <a:cubicBezTo>
                  <a:pt x="27917" y="39292"/>
                  <a:pt x="27768" y="38482"/>
                  <a:pt x="27627" y="37672"/>
                </a:cubicBezTo>
                <a:close/>
                <a:moveTo>
                  <a:pt x="21790" y="37972"/>
                </a:moveTo>
                <a:cubicBezTo>
                  <a:pt x="21940" y="37972"/>
                  <a:pt x="22080" y="37972"/>
                  <a:pt x="22230" y="38007"/>
                </a:cubicBezTo>
                <a:cubicBezTo>
                  <a:pt x="22450" y="38887"/>
                  <a:pt x="22741" y="39768"/>
                  <a:pt x="23005" y="40613"/>
                </a:cubicBezTo>
                <a:lnTo>
                  <a:pt x="22485" y="40613"/>
                </a:lnTo>
                <a:cubicBezTo>
                  <a:pt x="22230" y="39732"/>
                  <a:pt x="21940" y="38852"/>
                  <a:pt x="21719" y="37972"/>
                </a:cubicBezTo>
                <a:close/>
                <a:moveTo>
                  <a:pt x="21394" y="37956"/>
                </a:moveTo>
                <a:cubicBezTo>
                  <a:pt x="21474" y="37956"/>
                  <a:pt x="21555" y="37960"/>
                  <a:pt x="21640" y="37972"/>
                </a:cubicBezTo>
                <a:cubicBezTo>
                  <a:pt x="21904" y="38852"/>
                  <a:pt x="22160" y="39732"/>
                  <a:pt x="22415" y="40613"/>
                </a:cubicBezTo>
                <a:lnTo>
                  <a:pt x="22380" y="40613"/>
                </a:lnTo>
                <a:cubicBezTo>
                  <a:pt x="22160" y="40648"/>
                  <a:pt x="21940" y="40648"/>
                  <a:pt x="21719" y="40683"/>
                </a:cubicBezTo>
                <a:cubicBezTo>
                  <a:pt x="21420" y="39768"/>
                  <a:pt x="21165" y="38887"/>
                  <a:pt x="20910" y="37972"/>
                </a:cubicBezTo>
                <a:cubicBezTo>
                  <a:pt x="21080" y="37972"/>
                  <a:pt x="21234" y="37956"/>
                  <a:pt x="21394" y="37956"/>
                </a:cubicBezTo>
                <a:close/>
                <a:moveTo>
                  <a:pt x="20874" y="37972"/>
                </a:moveTo>
                <a:cubicBezTo>
                  <a:pt x="21130" y="38887"/>
                  <a:pt x="21385" y="39803"/>
                  <a:pt x="21640" y="40683"/>
                </a:cubicBezTo>
                <a:cubicBezTo>
                  <a:pt x="21420" y="40683"/>
                  <a:pt x="21200" y="40718"/>
                  <a:pt x="21024" y="40718"/>
                </a:cubicBezTo>
                <a:cubicBezTo>
                  <a:pt x="20760" y="39838"/>
                  <a:pt x="20505" y="38958"/>
                  <a:pt x="20284" y="38042"/>
                </a:cubicBezTo>
                <a:cubicBezTo>
                  <a:pt x="20469" y="38007"/>
                  <a:pt x="20654" y="38007"/>
                  <a:pt x="20874" y="37972"/>
                </a:cubicBezTo>
                <a:close/>
                <a:moveTo>
                  <a:pt x="22265" y="38007"/>
                </a:moveTo>
                <a:cubicBezTo>
                  <a:pt x="22485" y="38042"/>
                  <a:pt x="22670" y="38077"/>
                  <a:pt x="22890" y="38156"/>
                </a:cubicBezTo>
                <a:cubicBezTo>
                  <a:pt x="23110" y="39037"/>
                  <a:pt x="23366" y="39917"/>
                  <a:pt x="23621" y="40754"/>
                </a:cubicBezTo>
                <a:cubicBezTo>
                  <a:pt x="23445" y="40683"/>
                  <a:pt x="23260" y="40648"/>
                  <a:pt x="23075" y="40648"/>
                </a:cubicBezTo>
                <a:cubicBezTo>
                  <a:pt x="22785" y="39768"/>
                  <a:pt x="22521" y="38887"/>
                  <a:pt x="22265" y="38007"/>
                </a:cubicBezTo>
                <a:close/>
                <a:moveTo>
                  <a:pt x="20214" y="38042"/>
                </a:moveTo>
                <a:cubicBezTo>
                  <a:pt x="20434" y="38958"/>
                  <a:pt x="20689" y="39873"/>
                  <a:pt x="20945" y="40754"/>
                </a:cubicBezTo>
                <a:cubicBezTo>
                  <a:pt x="20689" y="40754"/>
                  <a:pt x="20434" y="40798"/>
                  <a:pt x="20214" y="40833"/>
                </a:cubicBezTo>
                <a:cubicBezTo>
                  <a:pt x="19959" y="39952"/>
                  <a:pt x="19739" y="39037"/>
                  <a:pt x="19483" y="38112"/>
                </a:cubicBezTo>
                <a:cubicBezTo>
                  <a:pt x="19589" y="38112"/>
                  <a:pt x="19659" y="38112"/>
                  <a:pt x="19774" y="38077"/>
                </a:cubicBezTo>
                <a:cubicBezTo>
                  <a:pt x="19923" y="38077"/>
                  <a:pt x="20064" y="38077"/>
                  <a:pt x="20214" y="38042"/>
                </a:cubicBezTo>
                <a:close/>
                <a:moveTo>
                  <a:pt x="35876" y="39363"/>
                </a:moveTo>
                <a:cubicBezTo>
                  <a:pt x="36167" y="39363"/>
                  <a:pt x="36501" y="39363"/>
                  <a:pt x="36792" y="39398"/>
                </a:cubicBezTo>
                <a:cubicBezTo>
                  <a:pt x="37162" y="39917"/>
                  <a:pt x="37567" y="40428"/>
                  <a:pt x="37972" y="40903"/>
                </a:cubicBezTo>
                <a:cubicBezTo>
                  <a:pt x="37637" y="40868"/>
                  <a:pt x="37311" y="40868"/>
                  <a:pt x="36977" y="40868"/>
                </a:cubicBezTo>
                <a:cubicBezTo>
                  <a:pt x="36572" y="40393"/>
                  <a:pt x="36246" y="39873"/>
                  <a:pt x="35876" y="39363"/>
                </a:cubicBezTo>
                <a:close/>
                <a:moveTo>
                  <a:pt x="18709" y="38077"/>
                </a:moveTo>
                <a:lnTo>
                  <a:pt x="18709" y="38077"/>
                </a:lnTo>
                <a:cubicBezTo>
                  <a:pt x="18929" y="38112"/>
                  <a:pt x="19184" y="38112"/>
                  <a:pt x="19439" y="38112"/>
                </a:cubicBezTo>
                <a:cubicBezTo>
                  <a:pt x="19659" y="39037"/>
                  <a:pt x="19879" y="39952"/>
                  <a:pt x="20144" y="40833"/>
                </a:cubicBezTo>
                <a:cubicBezTo>
                  <a:pt x="19879" y="40868"/>
                  <a:pt x="19624" y="40903"/>
                  <a:pt x="19404" y="40938"/>
                </a:cubicBezTo>
                <a:cubicBezTo>
                  <a:pt x="19149" y="39988"/>
                  <a:pt x="18929" y="39037"/>
                  <a:pt x="18709" y="38077"/>
                </a:cubicBezTo>
                <a:close/>
                <a:moveTo>
                  <a:pt x="35806" y="39363"/>
                </a:moveTo>
                <a:cubicBezTo>
                  <a:pt x="36167" y="39873"/>
                  <a:pt x="36537" y="40393"/>
                  <a:pt x="36906" y="40868"/>
                </a:cubicBezTo>
                <a:cubicBezTo>
                  <a:pt x="36501" y="40868"/>
                  <a:pt x="36132" y="40903"/>
                  <a:pt x="35727" y="40938"/>
                </a:cubicBezTo>
                <a:cubicBezTo>
                  <a:pt x="35401" y="40428"/>
                  <a:pt x="35066" y="39917"/>
                  <a:pt x="34741" y="39398"/>
                </a:cubicBezTo>
                <a:cubicBezTo>
                  <a:pt x="35110" y="39363"/>
                  <a:pt x="35436" y="39363"/>
                  <a:pt x="35806" y="39363"/>
                </a:cubicBezTo>
                <a:close/>
                <a:moveTo>
                  <a:pt x="22961" y="38156"/>
                </a:moveTo>
                <a:lnTo>
                  <a:pt x="22961" y="38156"/>
                </a:lnTo>
                <a:cubicBezTo>
                  <a:pt x="23110" y="38227"/>
                  <a:pt x="23295" y="38297"/>
                  <a:pt x="23445" y="38377"/>
                </a:cubicBezTo>
                <a:cubicBezTo>
                  <a:pt x="23700" y="39257"/>
                  <a:pt x="23920" y="40093"/>
                  <a:pt x="24176" y="40974"/>
                </a:cubicBezTo>
                <a:cubicBezTo>
                  <a:pt x="24026" y="40868"/>
                  <a:pt x="23841" y="40833"/>
                  <a:pt x="23700" y="40754"/>
                </a:cubicBezTo>
                <a:cubicBezTo>
                  <a:pt x="23445" y="39917"/>
                  <a:pt x="23181" y="39072"/>
                  <a:pt x="22961" y="38156"/>
                </a:cubicBezTo>
                <a:close/>
                <a:moveTo>
                  <a:pt x="36871" y="39398"/>
                </a:moveTo>
                <a:lnTo>
                  <a:pt x="36871" y="39398"/>
                </a:lnTo>
                <a:cubicBezTo>
                  <a:pt x="37091" y="39433"/>
                  <a:pt x="37311" y="39477"/>
                  <a:pt x="37531" y="39512"/>
                </a:cubicBezTo>
                <a:cubicBezTo>
                  <a:pt x="37892" y="40023"/>
                  <a:pt x="38297" y="40533"/>
                  <a:pt x="38702" y="41018"/>
                </a:cubicBezTo>
                <a:cubicBezTo>
                  <a:pt x="38482" y="40974"/>
                  <a:pt x="38262" y="40938"/>
                  <a:pt x="38042" y="40903"/>
                </a:cubicBezTo>
                <a:cubicBezTo>
                  <a:pt x="37637" y="40428"/>
                  <a:pt x="37232" y="39917"/>
                  <a:pt x="36871" y="39398"/>
                </a:cubicBezTo>
                <a:close/>
                <a:moveTo>
                  <a:pt x="17943" y="38042"/>
                </a:moveTo>
                <a:cubicBezTo>
                  <a:pt x="18163" y="38042"/>
                  <a:pt x="18383" y="38077"/>
                  <a:pt x="18638" y="38077"/>
                </a:cubicBezTo>
                <a:cubicBezTo>
                  <a:pt x="18858" y="39037"/>
                  <a:pt x="19078" y="39988"/>
                  <a:pt x="19334" y="40938"/>
                </a:cubicBezTo>
                <a:cubicBezTo>
                  <a:pt x="19078" y="40974"/>
                  <a:pt x="18858" y="41018"/>
                  <a:pt x="18638" y="41053"/>
                </a:cubicBezTo>
                <a:cubicBezTo>
                  <a:pt x="18383" y="40058"/>
                  <a:pt x="18163" y="39072"/>
                  <a:pt x="17943" y="38042"/>
                </a:cubicBezTo>
                <a:close/>
                <a:moveTo>
                  <a:pt x="34670" y="39398"/>
                </a:moveTo>
                <a:cubicBezTo>
                  <a:pt x="34996" y="39917"/>
                  <a:pt x="35330" y="40428"/>
                  <a:pt x="35691" y="40938"/>
                </a:cubicBezTo>
                <a:cubicBezTo>
                  <a:pt x="35251" y="41018"/>
                  <a:pt x="34811" y="41053"/>
                  <a:pt x="34371" y="41123"/>
                </a:cubicBezTo>
                <a:cubicBezTo>
                  <a:pt x="34080" y="40613"/>
                  <a:pt x="33790" y="40093"/>
                  <a:pt x="33490" y="39547"/>
                </a:cubicBezTo>
                <a:cubicBezTo>
                  <a:pt x="33895" y="39477"/>
                  <a:pt x="34300" y="39433"/>
                  <a:pt x="34670" y="39398"/>
                </a:cubicBezTo>
                <a:close/>
                <a:moveTo>
                  <a:pt x="17863" y="38042"/>
                </a:moveTo>
                <a:cubicBezTo>
                  <a:pt x="18083" y="39072"/>
                  <a:pt x="18304" y="40058"/>
                  <a:pt x="18559" y="41088"/>
                </a:cubicBezTo>
                <a:lnTo>
                  <a:pt x="18418" y="41088"/>
                </a:lnTo>
                <a:cubicBezTo>
                  <a:pt x="18304" y="41123"/>
                  <a:pt x="18198" y="41123"/>
                  <a:pt x="18048" y="41159"/>
                </a:cubicBezTo>
                <a:cubicBezTo>
                  <a:pt x="17828" y="40173"/>
                  <a:pt x="17608" y="39142"/>
                  <a:pt x="17388" y="38077"/>
                </a:cubicBezTo>
                <a:lnTo>
                  <a:pt x="17828" y="38077"/>
                </a:lnTo>
                <a:cubicBezTo>
                  <a:pt x="17828" y="38042"/>
                  <a:pt x="17863" y="38042"/>
                  <a:pt x="17863" y="38042"/>
                </a:cubicBezTo>
                <a:close/>
                <a:moveTo>
                  <a:pt x="23515" y="38412"/>
                </a:moveTo>
                <a:lnTo>
                  <a:pt x="23515" y="38412"/>
                </a:lnTo>
                <a:cubicBezTo>
                  <a:pt x="23700" y="38482"/>
                  <a:pt x="23841" y="38553"/>
                  <a:pt x="23991" y="38632"/>
                </a:cubicBezTo>
                <a:cubicBezTo>
                  <a:pt x="24211" y="39547"/>
                  <a:pt x="24466" y="40393"/>
                  <a:pt x="24722" y="41238"/>
                </a:cubicBezTo>
                <a:cubicBezTo>
                  <a:pt x="24581" y="41159"/>
                  <a:pt x="24396" y="41053"/>
                  <a:pt x="24246" y="40974"/>
                </a:cubicBezTo>
                <a:cubicBezTo>
                  <a:pt x="23991" y="40137"/>
                  <a:pt x="23771" y="39292"/>
                  <a:pt x="23515" y="38412"/>
                </a:cubicBezTo>
                <a:close/>
                <a:moveTo>
                  <a:pt x="17353" y="38077"/>
                </a:moveTo>
                <a:cubicBezTo>
                  <a:pt x="17573" y="39142"/>
                  <a:pt x="17793" y="40173"/>
                  <a:pt x="18013" y="41159"/>
                </a:cubicBezTo>
                <a:cubicBezTo>
                  <a:pt x="17793" y="41194"/>
                  <a:pt x="17608" y="41238"/>
                  <a:pt x="17423" y="41273"/>
                </a:cubicBezTo>
                <a:cubicBezTo>
                  <a:pt x="17203" y="40243"/>
                  <a:pt x="16983" y="39178"/>
                  <a:pt x="16763" y="38156"/>
                </a:cubicBezTo>
                <a:cubicBezTo>
                  <a:pt x="16948" y="38112"/>
                  <a:pt x="17168" y="38112"/>
                  <a:pt x="17353" y="38077"/>
                </a:cubicBezTo>
                <a:close/>
                <a:moveTo>
                  <a:pt x="33420" y="39547"/>
                </a:moveTo>
                <a:cubicBezTo>
                  <a:pt x="33710" y="40093"/>
                  <a:pt x="34010" y="40613"/>
                  <a:pt x="34300" y="41159"/>
                </a:cubicBezTo>
                <a:cubicBezTo>
                  <a:pt x="33966" y="41194"/>
                  <a:pt x="33605" y="41273"/>
                  <a:pt x="33270" y="41343"/>
                </a:cubicBezTo>
                <a:cubicBezTo>
                  <a:pt x="32980" y="40833"/>
                  <a:pt x="32724" y="40278"/>
                  <a:pt x="32469" y="39697"/>
                </a:cubicBezTo>
                <a:cubicBezTo>
                  <a:pt x="32795" y="39653"/>
                  <a:pt x="33085" y="39583"/>
                  <a:pt x="33420" y="39547"/>
                </a:cubicBezTo>
                <a:close/>
                <a:moveTo>
                  <a:pt x="16728" y="38156"/>
                </a:moveTo>
                <a:cubicBezTo>
                  <a:pt x="16913" y="39213"/>
                  <a:pt x="17133" y="40243"/>
                  <a:pt x="17353" y="41273"/>
                </a:cubicBezTo>
                <a:cubicBezTo>
                  <a:pt x="17097" y="41343"/>
                  <a:pt x="16842" y="41379"/>
                  <a:pt x="16578" y="41414"/>
                </a:cubicBezTo>
                <a:cubicBezTo>
                  <a:pt x="16358" y="40357"/>
                  <a:pt x="16182" y="39292"/>
                  <a:pt x="15962" y="38227"/>
                </a:cubicBezTo>
                <a:cubicBezTo>
                  <a:pt x="16217" y="38192"/>
                  <a:pt x="16472" y="38156"/>
                  <a:pt x="16728" y="38156"/>
                </a:cubicBezTo>
                <a:close/>
                <a:moveTo>
                  <a:pt x="24061" y="38667"/>
                </a:moveTo>
                <a:lnTo>
                  <a:pt x="24061" y="38667"/>
                </a:lnTo>
                <a:cubicBezTo>
                  <a:pt x="24211" y="38737"/>
                  <a:pt x="24361" y="38852"/>
                  <a:pt x="24502" y="38922"/>
                </a:cubicBezTo>
                <a:cubicBezTo>
                  <a:pt x="24722" y="39838"/>
                  <a:pt x="24942" y="40683"/>
                  <a:pt x="25206" y="41493"/>
                </a:cubicBezTo>
                <a:lnTo>
                  <a:pt x="25127" y="41493"/>
                </a:lnTo>
                <a:cubicBezTo>
                  <a:pt x="25021" y="41414"/>
                  <a:pt x="24907" y="41343"/>
                  <a:pt x="24801" y="41273"/>
                </a:cubicBezTo>
                <a:cubicBezTo>
                  <a:pt x="24546" y="40428"/>
                  <a:pt x="24281" y="39583"/>
                  <a:pt x="24061" y="38667"/>
                </a:cubicBezTo>
                <a:close/>
                <a:moveTo>
                  <a:pt x="15918" y="38227"/>
                </a:moveTo>
                <a:cubicBezTo>
                  <a:pt x="16103" y="39292"/>
                  <a:pt x="16323" y="40357"/>
                  <a:pt x="16543" y="41458"/>
                </a:cubicBezTo>
                <a:cubicBezTo>
                  <a:pt x="16287" y="41493"/>
                  <a:pt x="16032" y="41528"/>
                  <a:pt x="15812" y="41599"/>
                </a:cubicBezTo>
                <a:cubicBezTo>
                  <a:pt x="15592" y="40498"/>
                  <a:pt x="15372" y="39398"/>
                  <a:pt x="15187" y="38297"/>
                </a:cubicBezTo>
                <a:cubicBezTo>
                  <a:pt x="15407" y="38262"/>
                  <a:pt x="15662" y="38227"/>
                  <a:pt x="15918" y="38227"/>
                </a:cubicBezTo>
                <a:close/>
                <a:moveTo>
                  <a:pt x="32390" y="39697"/>
                </a:moveTo>
                <a:cubicBezTo>
                  <a:pt x="32645" y="40278"/>
                  <a:pt x="32945" y="40833"/>
                  <a:pt x="33200" y="41379"/>
                </a:cubicBezTo>
                <a:cubicBezTo>
                  <a:pt x="32865" y="41458"/>
                  <a:pt x="32540" y="41528"/>
                  <a:pt x="32205" y="41599"/>
                </a:cubicBezTo>
                <a:cubicBezTo>
                  <a:pt x="31914" y="41018"/>
                  <a:pt x="31659" y="40463"/>
                  <a:pt x="31439" y="39873"/>
                </a:cubicBezTo>
                <a:cubicBezTo>
                  <a:pt x="31694" y="39838"/>
                  <a:pt x="31950" y="39768"/>
                  <a:pt x="32170" y="39732"/>
                </a:cubicBezTo>
                <a:cubicBezTo>
                  <a:pt x="32249" y="39732"/>
                  <a:pt x="32319" y="39732"/>
                  <a:pt x="32390" y="39697"/>
                </a:cubicBezTo>
                <a:close/>
                <a:moveTo>
                  <a:pt x="15117" y="38297"/>
                </a:moveTo>
                <a:cubicBezTo>
                  <a:pt x="15301" y="39398"/>
                  <a:pt x="15521" y="40498"/>
                  <a:pt x="15742" y="41599"/>
                </a:cubicBezTo>
                <a:cubicBezTo>
                  <a:pt x="15627" y="41599"/>
                  <a:pt x="15521" y="41634"/>
                  <a:pt x="15442" y="41634"/>
                </a:cubicBezTo>
                <a:cubicBezTo>
                  <a:pt x="15442" y="41634"/>
                  <a:pt x="15407" y="41634"/>
                  <a:pt x="15407" y="41678"/>
                </a:cubicBezTo>
                <a:cubicBezTo>
                  <a:pt x="15222" y="40533"/>
                  <a:pt x="15081" y="39433"/>
                  <a:pt x="14896" y="38333"/>
                </a:cubicBezTo>
                <a:cubicBezTo>
                  <a:pt x="14967" y="38297"/>
                  <a:pt x="15037" y="38297"/>
                  <a:pt x="15117" y="38297"/>
                </a:cubicBezTo>
                <a:close/>
                <a:moveTo>
                  <a:pt x="14861" y="38333"/>
                </a:moveTo>
                <a:cubicBezTo>
                  <a:pt x="15002" y="39433"/>
                  <a:pt x="15187" y="40578"/>
                  <a:pt x="15372" y="41678"/>
                </a:cubicBezTo>
                <a:cubicBezTo>
                  <a:pt x="15222" y="41713"/>
                  <a:pt x="15081" y="41713"/>
                  <a:pt x="14932" y="41748"/>
                </a:cubicBezTo>
                <a:cubicBezTo>
                  <a:pt x="14747" y="40613"/>
                  <a:pt x="14562" y="39477"/>
                  <a:pt x="14421" y="38377"/>
                </a:cubicBezTo>
                <a:cubicBezTo>
                  <a:pt x="14527" y="38377"/>
                  <a:pt x="14597" y="38333"/>
                  <a:pt x="14712" y="38333"/>
                </a:cubicBezTo>
                <a:close/>
                <a:moveTo>
                  <a:pt x="24581" y="38958"/>
                </a:moveTo>
                <a:cubicBezTo>
                  <a:pt x="24651" y="39037"/>
                  <a:pt x="24766" y="39072"/>
                  <a:pt x="24836" y="39142"/>
                </a:cubicBezTo>
                <a:cubicBezTo>
                  <a:pt x="24871" y="39178"/>
                  <a:pt x="24942" y="39213"/>
                  <a:pt x="24986" y="39257"/>
                </a:cubicBezTo>
                <a:cubicBezTo>
                  <a:pt x="25162" y="40058"/>
                  <a:pt x="25382" y="40903"/>
                  <a:pt x="25646" y="41784"/>
                </a:cubicBezTo>
                <a:cubicBezTo>
                  <a:pt x="25496" y="41713"/>
                  <a:pt x="25382" y="41634"/>
                  <a:pt x="25241" y="41564"/>
                </a:cubicBezTo>
                <a:cubicBezTo>
                  <a:pt x="25021" y="40718"/>
                  <a:pt x="24801" y="39873"/>
                  <a:pt x="24581" y="38958"/>
                </a:cubicBezTo>
                <a:close/>
                <a:moveTo>
                  <a:pt x="31404" y="39873"/>
                </a:moveTo>
                <a:cubicBezTo>
                  <a:pt x="31624" y="40463"/>
                  <a:pt x="31879" y="41053"/>
                  <a:pt x="32135" y="41599"/>
                </a:cubicBezTo>
                <a:cubicBezTo>
                  <a:pt x="32064" y="41599"/>
                  <a:pt x="32029" y="41634"/>
                  <a:pt x="31950" y="41634"/>
                </a:cubicBezTo>
                <a:cubicBezTo>
                  <a:pt x="31624" y="41713"/>
                  <a:pt x="31289" y="41784"/>
                  <a:pt x="30999" y="41854"/>
                </a:cubicBezTo>
                <a:cubicBezTo>
                  <a:pt x="30744" y="41273"/>
                  <a:pt x="30523" y="40648"/>
                  <a:pt x="30303" y="40023"/>
                </a:cubicBezTo>
                <a:cubicBezTo>
                  <a:pt x="30664" y="39988"/>
                  <a:pt x="31034" y="39917"/>
                  <a:pt x="31404" y="39873"/>
                </a:cubicBezTo>
                <a:close/>
                <a:moveTo>
                  <a:pt x="14342" y="38377"/>
                </a:moveTo>
                <a:cubicBezTo>
                  <a:pt x="14527" y="39512"/>
                  <a:pt x="14676" y="40613"/>
                  <a:pt x="14861" y="41748"/>
                </a:cubicBezTo>
                <a:cubicBezTo>
                  <a:pt x="14597" y="41819"/>
                  <a:pt x="14377" y="41854"/>
                  <a:pt x="14122" y="41898"/>
                </a:cubicBezTo>
                <a:cubicBezTo>
                  <a:pt x="13937" y="40754"/>
                  <a:pt x="13761" y="39618"/>
                  <a:pt x="13611" y="38447"/>
                </a:cubicBezTo>
                <a:cubicBezTo>
                  <a:pt x="13866" y="38412"/>
                  <a:pt x="14086" y="38412"/>
                  <a:pt x="14342" y="38377"/>
                </a:cubicBezTo>
                <a:close/>
                <a:moveTo>
                  <a:pt x="25056" y="39292"/>
                </a:moveTo>
                <a:cubicBezTo>
                  <a:pt x="25127" y="39327"/>
                  <a:pt x="25241" y="39398"/>
                  <a:pt x="25311" y="39433"/>
                </a:cubicBezTo>
                <a:cubicBezTo>
                  <a:pt x="25496" y="40243"/>
                  <a:pt x="25681" y="41088"/>
                  <a:pt x="25901" y="41898"/>
                </a:cubicBezTo>
                <a:cubicBezTo>
                  <a:pt x="25866" y="41898"/>
                  <a:pt x="25787" y="41854"/>
                  <a:pt x="25752" y="41819"/>
                </a:cubicBezTo>
                <a:lnTo>
                  <a:pt x="25716" y="41819"/>
                </a:lnTo>
                <a:cubicBezTo>
                  <a:pt x="25461" y="40974"/>
                  <a:pt x="25241" y="40137"/>
                  <a:pt x="25056" y="39292"/>
                </a:cubicBezTo>
                <a:close/>
                <a:moveTo>
                  <a:pt x="35" y="37452"/>
                </a:moveTo>
                <a:cubicBezTo>
                  <a:pt x="291" y="37496"/>
                  <a:pt x="555" y="37531"/>
                  <a:pt x="810" y="37567"/>
                </a:cubicBezTo>
                <a:cubicBezTo>
                  <a:pt x="845" y="39037"/>
                  <a:pt x="845" y="40498"/>
                  <a:pt x="881" y="41969"/>
                </a:cubicBezTo>
                <a:cubicBezTo>
                  <a:pt x="625" y="41933"/>
                  <a:pt x="335" y="41898"/>
                  <a:pt x="71" y="41898"/>
                </a:cubicBezTo>
                <a:cubicBezTo>
                  <a:pt x="71" y="40428"/>
                  <a:pt x="35" y="38922"/>
                  <a:pt x="35" y="37452"/>
                </a:cubicBezTo>
                <a:close/>
                <a:moveTo>
                  <a:pt x="881" y="37567"/>
                </a:moveTo>
                <a:lnTo>
                  <a:pt x="881" y="37567"/>
                </a:lnTo>
                <a:cubicBezTo>
                  <a:pt x="1101" y="37602"/>
                  <a:pt x="1356" y="37637"/>
                  <a:pt x="1611" y="37672"/>
                </a:cubicBezTo>
                <a:cubicBezTo>
                  <a:pt x="1655" y="39142"/>
                  <a:pt x="1690" y="40578"/>
                  <a:pt x="1726" y="42074"/>
                </a:cubicBezTo>
                <a:cubicBezTo>
                  <a:pt x="1470" y="42039"/>
                  <a:pt x="1215" y="42004"/>
                  <a:pt x="916" y="41969"/>
                </a:cubicBezTo>
                <a:cubicBezTo>
                  <a:pt x="916" y="40498"/>
                  <a:pt x="881" y="39037"/>
                  <a:pt x="881" y="37567"/>
                </a:cubicBezTo>
                <a:close/>
                <a:moveTo>
                  <a:pt x="13541" y="38447"/>
                </a:moveTo>
                <a:cubicBezTo>
                  <a:pt x="13717" y="39618"/>
                  <a:pt x="13866" y="40754"/>
                  <a:pt x="14051" y="41933"/>
                </a:cubicBezTo>
                <a:cubicBezTo>
                  <a:pt x="13796" y="41969"/>
                  <a:pt x="13541" y="42004"/>
                  <a:pt x="13276" y="42074"/>
                </a:cubicBezTo>
                <a:cubicBezTo>
                  <a:pt x="13100" y="40903"/>
                  <a:pt x="12916" y="39697"/>
                  <a:pt x="12766" y="38517"/>
                </a:cubicBezTo>
                <a:cubicBezTo>
                  <a:pt x="13021" y="38517"/>
                  <a:pt x="13276" y="38482"/>
                  <a:pt x="13541" y="38447"/>
                </a:cubicBezTo>
                <a:close/>
                <a:moveTo>
                  <a:pt x="30268" y="40023"/>
                </a:moveTo>
                <a:cubicBezTo>
                  <a:pt x="30444" y="40648"/>
                  <a:pt x="30664" y="41273"/>
                  <a:pt x="30928" y="41854"/>
                </a:cubicBezTo>
                <a:cubicBezTo>
                  <a:pt x="30594" y="41933"/>
                  <a:pt x="30268" y="42004"/>
                  <a:pt x="29934" y="42074"/>
                </a:cubicBezTo>
                <a:cubicBezTo>
                  <a:pt x="29898" y="42074"/>
                  <a:pt x="29863" y="42074"/>
                  <a:pt x="29784" y="42118"/>
                </a:cubicBezTo>
                <a:cubicBezTo>
                  <a:pt x="29564" y="41458"/>
                  <a:pt x="29344" y="40798"/>
                  <a:pt x="29168" y="40137"/>
                </a:cubicBezTo>
                <a:cubicBezTo>
                  <a:pt x="29529" y="40093"/>
                  <a:pt x="29898" y="40058"/>
                  <a:pt x="30268" y="40023"/>
                </a:cubicBezTo>
                <a:close/>
                <a:moveTo>
                  <a:pt x="1690" y="37672"/>
                </a:moveTo>
                <a:cubicBezTo>
                  <a:pt x="1946" y="37716"/>
                  <a:pt x="2201" y="37787"/>
                  <a:pt x="2456" y="37822"/>
                </a:cubicBezTo>
                <a:cubicBezTo>
                  <a:pt x="2492" y="39257"/>
                  <a:pt x="2536" y="40718"/>
                  <a:pt x="2571" y="42153"/>
                </a:cubicBezTo>
                <a:cubicBezTo>
                  <a:pt x="2316" y="42118"/>
                  <a:pt x="2051" y="42118"/>
                  <a:pt x="1796" y="42074"/>
                </a:cubicBezTo>
                <a:cubicBezTo>
                  <a:pt x="1761" y="40613"/>
                  <a:pt x="1726" y="39142"/>
                  <a:pt x="1690" y="37672"/>
                </a:cubicBezTo>
                <a:close/>
                <a:moveTo>
                  <a:pt x="25382" y="39477"/>
                </a:moveTo>
                <a:lnTo>
                  <a:pt x="25382" y="39477"/>
                </a:lnTo>
                <a:cubicBezTo>
                  <a:pt x="25532" y="39547"/>
                  <a:pt x="25716" y="39618"/>
                  <a:pt x="25901" y="39697"/>
                </a:cubicBezTo>
                <a:cubicBezTo>
                  <a:pt x="26042" y="40498"/>
                  <a:pt x="26227" y="41343"/>
                  <a:pt x="26447" y="42153"/>
                </a:cubicBezTo>
                <a:cubicBezTo>
                  <a:pt x="26306" y="42074"/>
                  <a:pt x="26121" y="42039"/>
                  <a:pt x="25972" y="41933"/>
                </a:cubicBezTo>
                <a:cubicBezTo>
                  <a:pt x="25752" y="41123"/>
                  <a:pt x="25532" y="40278"/>
                  <a:pt x="25382" y="39477"/>
                </a:cubicBezTo>
                <a:close/>
                <a:moveTo>
                  <a:pt x="12695" y="38517"/>
                </a:moveTo>
                <a:cubicBezTo>
                  <a:pt x="12880" y="39732"/>
                  <a:pt x="13056" y="40903"/>
                  <a:pt x="13206" y="42074"/>
                </a:cubicBezTo>
                <a:cubicBezTo>
                  <a:pt x="12951" y="42118"/>
                  <a:pt x="12731" y="42153"/>
                  <a:pt x="12475" y="42189"/>
                </a:cubicBezTo>
                <a:cubicBezTo>
                  <a:pt x="12290" y="41018"/>
                  <a:pt x="12141" y="39803"/>
                  <a:pt x="11956" y="38597"/>
                </a:cubicBezTo>
                <a:cubicBezTo>
                  <a:pt x="12220" y="38553"/>
                  <a:pt x="12475" y="38553"/>
                  <a:pt x="12695" y="38517"/>
                </a:cubicBezTo>
                <a:close/>
                <a:moveTo>
                  <a:pt x="2492" y="37822"/>
                </a:moveTo>
                <a:lnTo>
                  <a:pt x="2492" y="37822"/>
                </a:lnTo>
                <a:cubicBezTo>
                  <a:pt x="2756" y="37857"/>
                  <a:pt x="3011" y="37892"/>
                  <a:pt x="3266" y="37972"/>
                </a:cubicBezTo>
                <a:cubicBezTo>
                  <a:pt x="3302" y="39398"/>
                  <a:pt x="3372" y="40833"/>
                  <a:pt x="3416" y="42259"/>
                </a:cubicBezTo>
                <a:cubicBezTo>
                  <a:pt x="3196" y="42224"/>
                  <a:pt x="2932" y="42224"/>
                  <a:pt x="2712" y="42189"/>
                </a:cubicBezTo>
                <a:lnTo>
                  <a:pt x="2641" y="42189"/>
                </a:lnTo>
                <a:cubicBezTo>
                  <a:pt x="2571" y="40718"/>
                  <a:pt x="2536" y="39292"/>
                  <a:pt x="2492" y="37822"/>
                </a:cubicBezTo>
                <a:close/>
                <a:moveTo>
                  <a:pt x="25937" y="39697"/>
                </a:moveTo>
                <a:cubicBezTo>
                  <a:pt x="26121" y="39768"/>
                  <a:pt x="26262" y="39838"/>
                  <a:pt x="26447" y="39873"/>
                </a:cubicBezTo>
                <a:cubicBezTo>
                  <a:pt x="26597" y="40683"/>
                  <a:pt x="26782" y="41493"/>
                  <a:pt x="27002" y="42259"/>
                </a:cubicBezTo>
                <a:cubicBezTo>
                  <a:pt x="26817" y="42259"/>
                  <a:pt x="26667" y="42224"/>
                  <a:pt x="26526" y="42153"/>
                </a:cubicBezTo>
                <a:cubicBezTo>
                  <a:pt x="26306" y="41343"/>
                  <a:pt x="26121" y="40533"/>
                  <a:pt x="25937" y="39697"/>
                </a:cubicBezTo>
                <a:close/>
                <a:moveTo>
                  <a:pt x="29124" y="40137"/>
                </a:moveTo>
                <a:cubicBezTo>
                  <a:pt x="29308" y="40798"/>
                  <a:pt x="29493" y="41458"/>
                  <a:pt x="29749" y="42118"/>
                </a:cubicBezTo>
                <a:cubicBezTo>
                  <a:pt x="29388" y="42189"/>
                  <a:pt x="29018" y="42224"/>
                  <a:pt x="28683" y="42294"/>
                </a:cubicBezTo>
                <a:cubicBezTo>
                  <a:pt x="28463" y="41599"/>
                  <a:pt x="28243" y="40868"/>
                  <a:pt x="28102" y="40137"/>
                </a:cubicBezTo>
                <a:close/>
                <a:moveTo>
                  <a:pt x="11921" y="38597"/>
                </a:moveTo>
                <a:cubicBezTo>
                  <a:pt x="12070" y="39803"/>
                  <a:pt x="12255" y="41018"/>
                  <a:pt x="12396" y="42224"/>
                </a:cubicBezTo>
                <a:cubicBezTo>
                  <a:pt x="12141" y="42259"/>
                  <a:pt x="11885" y="42294"/>
                  <a:pt x="11630" y="42338"/>
                </a:cubicBezTo>
                <a:cubicBezTo>
                  <a:pt x="11480" y="41123"/>
                  <a:pt x="11296" y="39873"/>
                  <a:pt x="11155" y="38632"/>
                </a:cubicBezTo>
                <a:cubicBezTo>
                  <a:pt x="11410" y="38632"/>
                  <a:pt x="11665" y="38597"/>
                  <a:pt x="11921" y="38597"/>
                </a:cubicBezTo>
                <a:close/>
                <a:moveTo>
                  <a:pt x="26482" y="39873"/>
                </a:moveTo>
                <a:lnTo>
                  <a:pt x="26482" y="39873"/>
                </a:lnTo>
                <a:cubicBezTo>
                  <a:pt x="26703" y="39952"/>
                  <a:pt x="26887" y="39988"/>
                  <a:pt x="27072" y="40023"/>
                </a:cubicBezTo>
                <a:cubicBezTo>
                  <a:pt x="27222" y="40798"/>
                  <a:pt x="27407" y="41564"/>
                  <a:pt x="27627" y="42338"/>
                </a:cubicBezTo>
                <a:cubicBezTo>
                  <a:pt x="27442" y="42338"/>
                  <a:pt x="27257" y="42338"/>
                  <a:pt x="27037" y="42294"/>
                </a:cubicBezTo>
                <a:cubicBezTo>
                  <a:pt x="26817" y="41493"/>
                  <a:pt x="26667" y="40683"/>
                  <a:pt x="26482" y="39873"/>
                </a:cubicBezTo>
                <a:close/>
                <a:moveTo>
                  <a:pt x="27143" y="40023"/>
                </a:moveTo>
                <a:lnTo>
                  <a:pt x="27143" y="40023"/>
                </a:lnTo>
                <a:cubicBezTo>
                  <a:pt x="27442" y="40093"/>
                  <a:pt x="27733" y="40093"/>
                  <a:pt x="28023" y="40137"/>
                </a:cubicBezTo>
                <a:cubicBezTo>
                  <a:pt x="28208" y="40868"/>
                  <a:pt x="28393" y="41599"/>
                  <a:pt x="28613" y="42294"/>
                </a:cubicBezTo>
                <a:cubicBezTo>
                  <a:pt x="28322" y="42338"/>
                  <a:pt x="27988" y="42338"/>
                  <a:pt x="27697" y="42338"/>
                </a:cubicBezTo>
                <a:cubicBezTo>
                  <a:pt x="27477" y="41599"/>
                  <a:pt x="27292" y="40798"/>
                  <a:pt x="27143" y="40023"/>
                </a:cubicBezTo>
                <a:close/>
                <a:moveTo>
                  <a:pt x="3302" y="37972"/>
                </a:moveTo>
                <a:cubicBezTo>
                  <a:pt x="3337" y="37972"/>
                  <a:pt x="3372" y="37972"/>
                  <a:pt x="3416" y="38007"/>
                </a:cubicBezTo>
                <a:cubicBezTo>
                  <a:pt x="3636" y="38042"/>
                  <a:pt x="3856" y="38077"/>
                  <a:pt x="4076" y="38112"/>
                </a:cubicBezTo>
                <a:cubicBezTo>
                  <a:pt x="4147" y="39512"/>
                  <a:pt x="4182" y="40938"/>
                  <a:pt x="4252" y="42374"/>
                </a:cubicBezTo>
                <a:cubicBezTo>
                  <a:pt x="3997" y="42338"/>
                  <a:pt x="3742" y="42294"/>
                  <a:pt x="3486" y="42259"/>
                </a:cubicBezTo>
                <a:cubicBezTo>
                  <a:pt x="3416" y="40868"/>
                  <a:pt x="3372" y="39398"/>
                  <a:pt x="3302" y="37972"/>
                </a:cubicBezTo>
                <a:close/>
                <a:moveTo>
                  <a:pt x="4147" y="38112"/>
                </a:moveTo>
                <a:cubicBezTo>
                  <a:pt x="4367" y="38156"/>
                  <a:pt x="4622" y="38192"/>
                  <a:pt x="4878" y="38227"/>
                </a:cubicBezTo>
                <a:cubicBezTo>
                  <a:pt x="4957" y="39653"/>
                  <a:pt x="5027" y="41088"/>
                  <a:pt x="5098" y="42444"/>
                </a:cubicBezTo>
                <a:cubicBezTo>
                  <a:pt x="4842" y="42444"/>
                  <a:pt x="4587" y="42409"/>
                  <a:pt x="4332" y="42374"/>
                </a:cubicBezTo>
                <a:cubicBezTo>
                  <a:pt x="4252" y="40938"/>
                  <a:pt x="4182" y="39512"/>
                  <a:pt x="4147" y="38112"/>
                </a:cubicBezTo>
                <a:close/>
                <a:moveTo>
                  <a:pt x="11075" y="38632"/>
                </a:moveTo>
                <a:cubicBezTo>
                  <a:pt x="11260" y="39873"/>
                  <a:pt x="11410" y="41123"/>
                  <a:pt x="11595" y="42338"/>
                </a:cubicBezTo>
                <a:cubicBezTo>
                  <a:pt x="11340" y="42374"/>
                  <a:pt x="11075" y="42409"/>
                  <a:pt x="10820" y="42444"/>
                </a:cubicBezTo>
                <a:cubicBezTo>
                  <a:pt x="10679" y="41194"/>
                  <a:pt x="10494" y="39952"/>
                  <a:pt x="10345" y="38667"/>
                </a:cubicBezTo>
                <a:cubicBezTo>
                  <a:pt x="10600" y="38667"/>
                  <a:pt x="10855" y="38667"/>
                  <a:pt x="11075" y="38632"/>
                </a:cubicBezTo>
                <a:close/>
                <a:moveTo>
                  <a:pt x="4957" y="38262"/>
                </a:moveTo>
                <a:lnTo>
                  <a:pt x="4957" y="38262"/>
                </a:lnTo>
                <a:cubicBezTo>
                  <a:pt x="5212" y="38297"/>
                  <a:pt x="5432" y="38333"/>
                  <a:pt x="5687" y="38377"/>
                </a:cubicBezTo>
                <a:cubicBezTo>
                  <a:pt x="5758" y="39768"/>
                  <a:pt x="5872" y="41159"/>
                  <a:pt x="5943" y="42514"/>
                </a:cubicBezTo>
                <a:cubicBezTo>
                  <a:pt x="5687" y="42514"/>
                  <a:pt x="5432" y="42479"/>
                  <a:pt x="5177" y="42479"/>
                </a:cubicBezTo>
                <a:cubicBezTo>
                  <a:pt x="5098" y="41053"/>
                  <a:pt x="5027" y="39653"/>
                  <a:pt x="4957" y="38262"/>
                </a:cubicBezTo>
                <a:close/>
                <a:moveTo>
                  <a:pt x="10310" y="38667"/>
                </a:moveTo>
                <a:cubicBezTo>
                  <a:pt x="10459" y="39952"/>
                  <a:pt x="10600" y="41194"/>
                  <a:pt x="10785" y="42444"/>
                </a:cubicBezTo>
                <a:cubicBezTo>
                  <a:pt x="10530" y="42479"/>
                  <a:pt x="10274" y="42514"/>
                  <a:pt x="10019" y="42514"/>
                </a:cubicBezTo>
                <a:cubicBezTo>
                  <a:pt x="9869" y="41273"/>
                  <a:pt x="9720" y="39988"/>
                  <a:pt x="9579" y="38702"/>
                </a:cubicBezTo>
                <a:cubicBezTo>
                  <a:pt x="9834" y="38702"/>
                  <a:pt x="10054" y="38702"/>
                  <a:pt x="10310" y="38667"/>
                </a:cubicBezTo>
                <a:close/>
                <a:moveTo>
                  <a:pt x="37012" y="40938"/>
                </a:moveTo>
                <a:cubicBezTo>
                  <a:pt x="37346" y="40938"/>
                  <a:pt x="37672" y="40938"/>
                  <a:pt x="38007" y="40974"/>
                </a:cubicBezTo>
                <a:cubicBezTo>
                  <a:pt x="38447" y="41493"/>
                  <a:pt x="38887" y="42039"/>
                  <a:pt x="39327" y="42514"/>
                </a:cubicBezTo>
                <a:cubicBezTo>
                  <a:pt x="38993" y="42514"/>
                  <a:pt x="38632" y="42479"/>
                  <a:pt x="38262" y="42479"/>
                </a:cubicBezTo>
                <a:cubicBezTo>
                  <a:pt x="37822" y="42004"/>
                  <a:pt x="37417" y="41458"/>
                  <a:pt x="37012" y="40938"/>
                </a:cubicBezTo>
                <a:close/>
                <a:moveTo>
                  <a:pt x="5758" y="38377"/>
                </a:moveTo>
                <a:cubicBezTo>
                  <a:pt x="5943" y="38412"/>
                  <a:pt x="6163" y="38447"/>
                  <a:pt x="6383" y="38482"/>
                </a:cubicBezTo>
                <a:cubicBezTo>
                  <a:pt x="6453" y="39838"/>
                  <a:pt x="6603" y="41238"/>
                  <a:pt x="6718" y="42594"/>
                </a:cubicBezTo>
                <a:cubicBezTo>
                  <a:pt x="6453" y="42594"/>
                  <a:pt x="6233" y="42558"/>
                  <a:pt x="6013" y="42558"/>
                </a:cubicBezTo>
                <a:cubicBezTo>
                  <a:pt x="5908" y="41159"/>
                  <a:pt x="5837" y="39768"/>
                  <a:pt x="5758" y="38377"/>
                </a:cubicBezTo>
                <a:close/>
                <a:moveTo>
                  <a:pt x="9500" y="38702"/>
                </a:moveTo>
                <a:cubicBezTo>
                  <a:pt x="9649" y="39988"/>
                  <a:pt x="9799" y="41273"/>
                  <a:pt x="9975" y="42558"/>
                </a:cubicBezTo>
                <a:lnTo>
                  <a:pt x="9684" y="42558"/>
                </a:lnTo>
                <a:cubicBezTo>
                  <a:pt x="9500" y="42594"/>
                  <a:pt x="9359" y="42594"/>
                  <a:pt x="9209" y="42594"/>
                </a:cubicBezTo>
                <a:cubicBezTo>
                  <a:pt x="9059" y="41308"/>
                  <a:pt x="8954" y="39988"/>
                  <a:pt x="8804" y="38702"/>
                </a:cubicBezTo>
                <a:close/>
                <a:moveTo>
                  <a:pt x="36942" y="40938"/>
                </a:moveTo>
                <a:cubicBezTo>
                  <a:pt x="37346" y="41458"/>
                  <a:pt x="37751" y="42004"/>
                  <a:pt x="38192" y="42479"/>
                </a:cubicBezTo>
                <a:cubicBezTo>
                  <a:pt x="37787" y="42514"/>
                  <a:pt x="37382" y="42558"/>
                  <a:pt x="36977" y="42594"/>
                </a:cubicBezTo>
                <a:cubicBezTo>
                  <a:pt x="36537" y="42074"/>
                  <a:pt x="36132" y="41528"/>
                  <a:pt x="35771" y="41018"/>
                </a:cubicBezTo>
                <a:cubicBezTo>
                  <a:pt x="36167" y="40938"/>
                  <a:pt x="36537" y="40938"/>
                  <a:pt x="36942" y="40938"/>
                </a:cubicBezTo>
                <a:close/>
                <a:moveTo>
                  <a:pt x="6418" y="38482"/>
                </a:moveTo>
                <a:lnTo>
                  <a:pt x="6418" y="38482"/>
                </a:lnTo>
                <a:cubicBezTo>
                  <a:pt x="6674" y="38517"/>
                  <a:pt x="6894" y="38553"/>
                  <a:pt x="7158" y="38553"/>
                </a:cubicBezTo>
                <a:cubicBezTo>
                  <a:pt x="7263" y="39917"/>
                  <a:pt x="7378" y="41273"/>
                  <a:pt x="7519" y="42629"/>
                </a:cubicBezTo>
                <a:cubicBezTo>
                  <a:pt x="7263" y="42629"/>
                  <a:pt x="7008" y="42594"/>
                  <a:pt x="6753" y="42594"/>
                </a:cubicBezTo>
                <a:cubicBezTo>
                  <a:pt x="6638" y="41238"/>
                  <a:pt x="6533" y="39838"/>
                  <a:pt x="6418" y="38482"/>
                </a:cubicBezTo>
                <a:close/>
                <a:moveTo>
                  <a:pt x="7193" y="38553"/>
                </a:moveTo>
                <a:lnTo>
                  <a:pt x="7193" y="38553"/>
                </a:lnTo>
                <a:cubicBezTo>
                  <a:pt x="7448" y="38597"/>
                  <a:pt x="7668" y="38632"/>
                  <a:pt x="7924" y="38632"/>
                </a:cubicBezTo>
                <a:cubicBezTo>
                  <a:pt x="8038" y="39988"/>
                  <a:pt x="8179" y="41308"/>
                  <a:pt x="8329" y="42629"/>
                </a:cubicBezTo>
                <a:lnTo>
                  <a:pt x="7554" y="42629"/>
                </a:lnTo>
                <a:cubicBezTo>
                  <a:pt x="7448" y="41273"/>
                  <a:pt x="7299" y="39917"/>
                  <a:pt x="7193" y="38553"/>
                </a:cubicBezTo>
                <a:close/>
                <a:moveTo>
                  <a:pt x="7994" y="38632"/>
                </a:moveTo>
                <a:cubicBezTo>
                  <a:pt x="8214" y="38667"/>
                  <a:pt x="8478" y="38667"/>
                  <a:pt x="8734" y="38667"/>
                </a:cubicBezTo>
                <a:cubicBezTo>
                  <a:pt x="8875" y="39988"/>
                  <a:pt x="9024" y="41308"/>
                  <a:pt x="9174" y="42594"/>
                </a:cubicBezTo>
                <a:cubicBezTo>
                  <a:pt x="8875" y="42629"/>
                  <a:pt x="8619" y="42629"/>
                  <a:pt x="8364" y="42629"/>
                </a:cubicBezTo>
                <a:cubicBezTo>
                  <a:pt x="8258" y="41308"/>
                  <a:pt x="8109" y="39988"/>
                  <a:pt x="7994" y="38632"/>
                </a:cubicBezTo>
                <a:close/>
                <a:moveTo>
                  <a:pt x="35727" y="41018"/>
                </a:moveTo>
                <a:cubicBezTo>
                  <a:pt x="36096" y="41564"/>
                  <a:pt x="36466" y="42074"/>
                  <a:pt x="36906" y="42629"/>
                </a:cubicBezTo>
                <a:cubicBezTo>
                  <a:pt x="36431" y="42664"/>
                  <a:pt x="35991" y="42778"/>
                  <a:pt x="35506" y="42884"/>
                </a:cubicBezTo>
                <a:cubicBezTo>
                  <a:pt x="35110" y="42338"/>
                  <a:pt x="34741" y="41784"/>
                  <a:pt x="34406" y="41194"/>
                </a:cubicBezTo>
                <a:cubicBezTo>
                  <a:pt x="34846" y="41123"/>
                  <a:pt x="35286" y="41053"/>
                  <a:pt x="35727" y="41018"/>
                </a:cubicBezTo>
                <a:close/>
                <a:moveTo>
                  <a:pt x="34336" y="41194"/>
                </a:moveTo>
                <a:cubicBezTo>
                  <a:pt x="34705" y="41784"/>
                  <a:pt x="35066" y="42338"/>
                  <a:pt x="35471" y="42884"/>
                </a:cubicBezTo>
                <a:cubicBezTo>
                  <a:pt x="35110" y="42955"/>
                  <a:pt x="34741" y="43069"/>
                  <a:pt x="34371" y="43175"/>
                </a:cubicBezTo>
                <a:cubicBezTo>
                  <a:pt x="33966" y="42594"/>
                  <a:pt x="33640" y="42004"/>
                  <a:pt x="33305" y="41414"/>
                </a:cubicBezTo>
                <a:cubicBezTo>
                  <a:pt x="33640" y="41343"/>
                  <a:pt x="34010" y="41273"/>
                  <a:pt x="34336" y="41194"/>
                </a:cubicBezTo>
                <a:close/>
                <a:moveTo>
                  <a:pt x="22696" y="40668"/>
                </a:moveTo>
                <a:cubicBezTo>
                  <a:pt x="22809" y="40668"/>
                  <a:pt x="22917" y="40683"/>
                  <a:pt x="23040" y="40683"/>
                </a:cubicBezTo>
                <a:cubicBezTo>
                  <a:pt x="23295" y="41564"/>
                  <a:pt x="23586" y="42409"/>
                  <a:pt x="23885" y="43254"/>
                </a:cubicBezTo>
                <a:cubicBezTo>
                  <a:pt x="23700" y="43254"/>
                  <a:pt x="23515" y="43254"/>
                  <a:pt x="23331" y="43289"/>
                </a:cubicBezTo>
                <a:cubicBezTo>
                  <a:pt x="23075" y="42409"/>
                  <a:pt x="22785" y="41528"/>
                  <a:pt x="22521" y="40683"/>
                </a:cubicBezTo>
                <a:cubicBezTo>
                  <a:pt x="22582" y="40671"/>
                  <a:pt x="22640" y="40668"/>
                  <a:pt x="22696" y="40668"/>
                </a:cubicBezTo>
                <a:close/>
                <a:moveTo>
                  <a:pt x="23075" y="40683"/>
                </a:moveTo>
                <a:lnTo>
                  <a:pt x="23075" y="40683"/>
                </a:lnTo>
                <a:cubicBezTo>
                  <a:pt x="23295" y="40718"/>
                  <a:pt x="23480" y="40754"/>
                  <a:pt x="23621" y="40798"/>
                </a:cubicBezTo>
                <a:cubicBezTo>
                  <a:pt x="23885" y="41678"/>
                  <a:pt x="24176" y="42479"/>
                  <a:pt x="24431" y="43324"/>
                </a:cubicBezTo>
                <a:cubicBezTo>
                  <a:pt x="24281" y="43289"/>
                  <a:pt x="24105" y="43254"/>
                  <a:pt x="23920" y="43254"/>
                </a:cubicBezTo>
                <a:cubicBezTo>
                  <a:pt x="23621" y="42409"/>
                  <a:pt x="23366" y="41564"/>
                  <a:pt x="23075" y="40683"/>
                </a:cubicBezTo>
                <a:close/>
                <a:moveTo>
                  <a:pt x="22450" y="40683"/>
                </a:moveTo>
                <a:cubicBezTo>
                  <a:pt x="22706" y="41528"/>
                  <a:pt x="23005" y="42409"/>
                  <a:pt x="23295" y="43289"/>
                </a:cubicBezTo>
                <a:cubicBezTo>
                  <a:pt x="23040" y="43324"/>
                  <a:pt x="22820" y="43360"/>
                  <a:pt x="22565" y="43439"/>
                </a:cubicBezTo>
                <a:cubicBezTo>
                  <a:pt x="22265" y="42558"/>
                  <a:pt x="22010" y="41634"/>
                  <a:pt x="21719" y="40718"/>
                </a:cubicBezTo>
                <a:cubicBezTo>
                  <a:pt x="21940" y="40718"/>
                  <a:pt x="22160" y="40683"/>
                  <a:pt x="22380" y="40683"/>
                </a:cubicBezTo>
                <a:close/>
                <a:moveTo>
                  <a:pt x="33235" y="41414"/>
                </a:moveTo>
                <a:cubicBezTo>
                  <a:pt x="33570" y="42039"/>
                  <a:pt x="33931" y="42629"/>
                  <a:pt x="34300" y="43175"/>
                </a:cubicBezTo>
                <a:cubicBezTo>
                  <a:pt x="33931" y="43289"/>
                  <a:pt x="33605" y="43360"/>
                  <a:pt x="33235" y="43474"/>
                </a:cubicBezTo>
                <a:cubicBezTo>
                  <a:pt x="32865" y="42884"/>
                  <a:pt x="32540" y="42294"/>
                  <a:pt x="32205" y="41634"/>
                </a:cubicBezTo>
                <a:cubicBezTo>
                  <a:pt x="32575" y="41564"/>
                  <a:pt x="32909" y="41493"/>
                  <a:pt x="33235" y="41414"/>
                </a:cubicBezTo>
                <a:close/>
                <a:moveTo>
                  <a:pt x="23700" y="40833"/>
                </a:moveTo>
                <a:cubicBezTo>
                  <a:pt x="23885" y="40868"/>
                  <a:pt x="24026" y="40938"/>
                  <a:pt x="24211" y="41018"/>
                </a:cubicBezTo>
                <a:cubicBezTo>
                  <a:pt x="24466" y="41898"/>
                  <a:pt x="24722" y="42699"/>
                  <a:pt x="25021" y="43509"/>
                </a:cubicBezTo>
                <a:cubicBezTo>
                  <a:pt x="24836" y="43439"/>
                  <a:pt x="24686" y="43395"/>
                  <a:pt x="24502" y="43324"/>
                </a:cubicBezTo>
                <a:cubicBezTo>
                  <a:pt x="24211" y="42514"/>
                  <a:pt x="23956" y="41678"/>
                  <a:pt x="23700" y="40833"/>
                </a:cubicBezTo>
                <a:close/>
                <a:moveTo>
                  <a:pt x="21640" y="40718"/>
                </a:moveTo>
                <a:cubicBezTo>
                  <a:pt x="21940" y="41634"/>
                  <a:pt x="22230" y="42558"/>
                  <a:pt x="22521" y="43439"/>
                </a:cubicBezTo>
                <a:cubicBezTo>
                  <a:pt x="22265" y="43474"/>
                  <a:pt x="22045" y="43544"/>
                  <a:pt x="21825" y="43615"/>
                </a:cubicBezTo>
                <a:cubicBezTo>
                  <a:pt x="21570" y="42699"/>
                  <a:pt x="21279" y="41748"/>
                  <a:pt x="21024" y="40798"/>
                </a:cubicBezTo>
                <a:cubicBezTo>
                  <a:pt x="21244" y="40754"/>
                  <a:pt x="21464" y="40754"/>
                  <a:pt x="21640" y="40718"/>
                </a:cubicBezTo>
                <a:close/>
                <a:moveTo>
                  <a:pt x="24281" y="41053"/>
                </a:moveTo>
                <a:cubicBezTo>
                  <a:pt x="24431" y="41123"/>
                  <a:pt x="24581" y="41238"/>
                  <a:pt x="24722" y="41308"/>
                </a:cubicBezTo>
                <a:cubicBezTo>
                  <a:pt x="24986" y="42153"/>
                  <a:pt x="25276" y="42999"/>
                  <a:pt x="25532" y="43800"/>
                </a:cubicBezTo>
                <a:cubicBezTo>
                  <a:pt x="25382" y="43729"/>
                  <a:pt x="25241" y="43615"/>
                  <a:pt x="25091" y="43544"/>
                </a:cubicBezTo>
                <a:cubicBezTo>
                  <a:pt x="24801" y="42734"/>
                  <a:pt x="24546" y="41933"/>
                  <a:pt x="24281" y="41053"/>
                </a:cubicBezTo>
                <a:close/>
                <a:moveTo>
                  <a:pt x="20945" y="40798"/>
                </a:moveTo>
                <a:cubicBezTo>
                  <a:pt x="21244" y="41748"/>
                  <a:pt x="21499" y="42699"/>
                  <a:pt x="21790" y="43615"/>
                </a:cubicBezTo>
                <a:cubicBezTo>
                  <a:pt x="21535" y="43694"/>
                  <a:pt x="21279" y="43765"/>
                  <a:pt x="21024" y="43835"/>
                </a:cubicBezTo>
                <a:cubicBezTo>
                  <a:pt x="20760" y="42884"/>
                  <a:pt x="20469" y="41898"/>
                  <a:pt x="20214" y="40903"/>
                </a:cubicBezTo>
                <a:cubicBezTo>
                  <a:pt x="20469" y="40868"/>
                  <a:pt x="20689" y="40833"/>
                  <a:pt x="20945" y="40798"/>
                </a:cubicBezTo>
                <a:close/>
                <a:moveTo>
                  <a:pt x="32170" y="41678"/>
                </a:moveTo>
                <a:cubicBezTo>
                  <a:pt x="32469" y="42294"/>
                  <a:pt x="32795" y="42919"/>
                  <a:pt x="33165" y="43509"/>
                </a:cubicBezTo>
                <a:cubicBezTo>
                  <a:pt x="33050" y="43544"/>
                  <a:pt x="32909" y="43580"/>
                  <a:pt x="32795" y="43615"/>
                </a:cubicBezTo>
                <a:cubicBezTo>
                  <a:pt x="32504" y="43694"/>
                  <a:pt x="32249" y="43765"/>
                  <a:pt x="31950" y="43835"/>
                </a:cubicBezTo>
                <a:cubicBezTo>
                  <a:pt x="31624" y="43254"/>
                  <a:pt x="31289" y="42594"/>
                  <a:pt x="30999" y="41933"/>
                </a:cubicBezTo>
                <a:cubicBezTo>
                  <a:pt x="31325" y="41854"/>
                  <a:pt x="31624" y="41784"/>
                  <a:pt x="31950" y="41713"/>
                </a:cubicBezTo>
                <a:cubicBezTo>
                  <a:pt x="32029" y="41678"/>
                  <a:pt x="32099" y="41678"/>
                  <a:pt x="32170" y="41678"/>
                </a:cubicBezTo>
                <a:close/>
                <a:moveTo>
                  <a:pt x="38297" y="42558"/>
                </a:moveTo>
                <a:cubicBezTo>
                  <a:pt x="38667" y="42558"/>
                  <a:pt x="39028" y="42558"/>
                  <a:pt x="39398" y="42594"/>
                </a:cubicBezTo>
                <a:cubicBezTo>
                  <a:pt x="39803" y="43069"/>
                  <a:pt x="40243" y="43509"/>
                  <a:pt x="40718" y="43949"/>
                </a:cubicBezTo>
                <a:cubicBezTo>
                  <a:pt x="40313" y="43879"/>
                  <a:pt x="39952" y="43879"/>
                  <a:pt x="39547" y="43879"/>
                </a:cubicBezTo>
                <a:cubicBezTo>
                  <a:pt x="39107" y="43474"/>
                  <a:pt x="38702" y="42999"/>
                  <a:pt x="38297" y="42558"/>
                </a:cubicBezTo>
                <a:close/>
                <a:moveTo>
                  <a:pt x="38227" y="42558"/>
                </a:moveTo>
                <a:cubicBezTo>
                  <a:pt x="38632" y="43034"/>
                  <a:pt x="39028" y="43474"/>
                  <a:pt x="39468" y="43879"/>
                </a:cubicBezTo>
                <a:cubicBezTo>
                  <a:pt x="39028" y="43879"/>
                  <a:pt x="38588" y="43914"/>
                  <a:pt x="38148" y="43985"/>
                </a:cubicBezTo>
                <a:cubicBezTo>
                  <a:pt x="37751" y="43544"/>
                  <a:pt x="37382" y="43104"/>
                  <a:pt x="37012" y="42664"/>
                </a:cubicBezTo>
                <a:cubicBezTo>
                  <a:pt x="37417" y="42594"/>
                  <a:pt x="37822" y="42558"/>
                  <a:pt x="38227" y="42558"/>
                </a:cubicBezTo>
                <a:close/>
                <a:moveTo>
                  <a:pt x="24801" y="41343"/>
                </a:moveTo>
                <a:cubicBezTo>
                  <a:pt x="24907" y="41414"/>
                  <a:pt x="25021" y="41458"/>
                  <a:pt x="25091" y="41528"/>
                </a:cubicBezTo>
                <a:cubicBezTo>
                  <a:pt x="25127" y="41564"/>
                  <a:pt x="25162" y="41564"/>
                  <a:pt x="25206" y="41599"/>
                </a:cubicBezTo>
                <a:cubicBezTo>
                  <a:pt x="25461" y="42444"/>
                  <a:pt x="25716" y="43289"/>
                  <a:pt x="26007" y="44055"/>
                </a:cubicBezTo>
                <a:cubicBezTo>
                  <a:pt x="25901" y="44020"/>
                  <a:pt x="25822" y="43949"/>
                  <a:pt x="25716" y="43914"/>
                </a:cubicBezTo>
                <a:cubicBezTo>
                  <a:pt x="25681" y="43879"/>
                  <a:pt x="25646" y="43879"/>
                  <a:pt x="25602" y="43835"/>
                </a:cubicBezTo>
                <a:cubicBezTo>
                  <a:pt x="25347" y="43034"/>
                  <a:pt x="25056" y="42224"/>
                  <a:pt x="24801" y="41343"/>
                </a:cubicBezTo>
                <a:close/>
                <a:moveTo>
                  <a:pt x="20144" y="40903"/>
                </a:moveTo>
                <a:cubicBezTo>
                  <a:pt x="20434" y="41898"/>
                  <a:pt x="20689" y="42884"/>
                  <a:pt x="20980" y="43879"/>
                </a:cubicBezTo>
                <a:lnTo>
                  <a:pt x="20945" y="43879"/>
                </a:lnTo>
                <a:cubicBezTo>
                  <a:pt x="20689" y="43949"/>
                  <a:pt x="20469" y="44020"/>
                  <a:pt x="20214" y="44099"/>
                </a:cubicBezTo>
                <a:cubicBezTo>
                  <a:pt x="19959" y="43069"/>
                  <a:pt x="19659" y="42039"/>
                  <a:pt x="19404" y="41018"/>
                </a:cubicBezTo>
                <a:cubicBezTo>
                  <a:pt x="19659" y="40974"/>
                  <a:pt x="19879" y="40938"/>
                  <a:pt x="20144" y="40903"/>
                </a:cubicBezTo>
                <a:close/>
                <a:moveTo>
                  <a:pt x="30964" y="41933"/>
                </a:moveTo>
                <a:cubicBezTo>
                  <a:pt x="31219" y="42594"/>
                  <a:pt x="31545" y="43254"/>
                  <a:pt x="31914" y="43879"/>
                </a:cubicBezTo>
                <a:cubicBezTo>
                  <a:pt x="31589" y="43949"/>
                  <a:pt x="31289" y="44020"/>
                  <a:pt x="30964" y="44134"/>
                </a:cubicBezTo>
                <a:cubicBezTo>
                  <a:pt x="30884" y="44134"/>
                  <a:pt x="30814" y="44170"/>
                  <a:pt x="30744" y="44170"/>
                </a:cubicBezTo>
                <a:cubicBezTo>
                  <a:pt x="30374" y="43544"/>
                  <a:pt x="30083" y="42849"/>
                  <a:pt x="29828" y="42153"/>
                </a:cubicBezTo>
                <a:cubicBezTo>
                  <a:pt x="29863" y="42153"/>
                  <a:pt x="29898" y="42153"/>
                  <a:pt x="29969" y="42118"/>
                </a:cubicBezTo>
                <a:cubicBezTo>
                  <a:pt x="30303" y="42074"/>
                  <a:pt x="30629" y="42004"/>
                  <a:pt x="30964" y="41933"/>
                </a:cubicBezTo>
                <a:close/>
                <a:moveTo>
                  <a:pt x="36942" y="42664"/>
                </a:moveTo>
                <a:cubicBezTo>
                  <a:pt x="37311" y="43104"/>
                  <a:pt x="37672" y="43544"/>
                  <a:pt x="38077" y="43985"/>
                </a:cubicBezTo>
                <a:cubicBezTo>
                  <a:pt x="37602" y="44055"/>
                  <a:pt x="37091" y="44134"/>
                  <a:pt x="36607" y="44240"/>
                </a:cubicBezTo>
                <a:cubicBezTo>
                  <a:pt x="36246" y="43800"/>
                  <a:pt x="35876" y="43360"/>
                  <a:pt x="35550" y="42919"/>
                </a:cubicBezTo>
                <a:cubicBezTo>
                  <a:pt x="36026" y="42814"/>
                  <a:pt x="36466" y="42734"/>
                  <a:pt x="36942" y="42664"/>
                </a:cubicBezTo>
                <a:close/>
                <a:moveTo>
                  <a:pt x="19369" y="41018"/>
                </a:moveTo>
                <a:cubicBezTo>
                  <a:pt x="19624" y="42039"/>
                  <a:pt x="19879" y="43069"/>
                  <a:pt x="20179" y="44134"/>
                </a:cubicBezTo>
                <a:cubicBezTo>
                  <a:pt x="19923" y="44205"/>
                  <a:pt x="19659" y="44240"/>
                  <a:pt x="19404" y="44319"/>
                </a:cubicBezTo>
                <a:cubicBezTo>
                  <a:pt x="19149" y="43254"/>
                  <a:pt x="18893" y="42189"/>
                  <a:pt x="18638" y="41123"/>
                </a:cubicBezTo>
                <a:cubicBezTo>
                  <a:pt x="18858" y="41088"/>
                  <a:pt x="19114" y="41053"/>
                  <a:pt x="19369" y="41018"/>
                </a:cubicBezTo>
                <a:close/>
                <a:moveTo>
                  <a:pt x="25276" y="41634"/>
                </a:moveTo>
                <a:cubicBezTo>
                  <a:pt x="25382" y="41713"/>
                  <a:pt x="25532" y="41784"/>
                  <a:pt x="25646" y="41854"/>
                </a:cubicBezTo>
                <a:cubicBezTo>
                  <a:pt x="25901" y="42664"/>
                  <a:pt x="26157" y="43474"/>
                  <a:pt x="26447" y="44319"/>
                </a:cubicBezTo>
                <a:cubicBezTo>
                  <a:pt x="26412" y="44275"/>
                  <a:pt x="26377" y="44240"/>
                  <a:pt x="26306" y="44240"/>
                </a:cubicBezTo>
                <a:cubicBezTo>
                  <a:pt x="26227" y="44205"/>
                  <a:pt x="26157" y="44170"/>
                  <a:pt x="26086" y="44099"/>
                </a:cubicBezTo>
                <a:cubicBezTo>
                  <a:pt x="25787" y="43324"/>
                  <a:pt x="25532" y="42479"/>
                  <a:pt x="25276" y="41634"/>
                </a:cubicBezTo>
                <a:close/>
                <a:moveTo>
                  <a:pt x="25716" y="41898"/>
                </a:moveTo>
                <a:cubicBezTo>
                  <a:pt x="25787" y="41933"/>
                  <a:pt x="25866" y="41969"/>
                  <a:pt x="25901" y="41969"/>
                </a:cubicBezTo>
                <a:cubicBezTo>
                  <a:pt x="26157" y="42814"/>
                  <a:pt x="26412" y="43615"/>
                  <a:pt x="26703" y="44390"/>
                </a:cubicBezTo>
                <a:cubicBezTo>
                  <a:pt x="26632" y="44390"/>
                  <a:pt x="26597" y="44354"/>
                  <a:pt x="26526" y="44354"/>
                </a:cubicBezTo>
                <a:cubicBezTo>
                  <a:pt x="26227" y="43509"/>
                  <a:pt x="25972" y="42699"/>
                  <a:pt x="25716" y="41898"/>
                </a:cubicBezTo>
                <a:close/>
                <a:moveTo>
                  <a:pt x="18559" y="41123"/>
                </a:moveTo>
                <a:cubicBezTo>
                  <a:pt x="18823" y="42189"/>
                  <a:pt x="19078" y="43254"/>
                  <a:pt x="19369" y="44319"/>
                </a:cubicBezTo>
                <a:cubicBezTo>
                  <a:pt x="19219" y="44354"/>
                  <a:pt x="19114" y="44390"/>
                  <a:pt x="18964" y="44425"/>
                </a:cubicBezTo>
                <a:cubicBezTo>
                  <a:pt x="18929" y="44425"/>
                  <a:pt x="18858" y="44425"/>
                  <a:pt x="18823" y="44460"/>
                </a:cubicBezTo>
                <a:cubicBezTo>
                  <a:pt x="18559" y="43395"/>
                  <a:pt x="18304" y="42294"/>
                  <a:pt x="18083" y="41238"/>
                </a:cubicBezTo>
                <a:cubicBezTo>
                  <a:pt x="18198" y="41194"/>
                  <a:pt x="18304" y="41159"/>
                  <a:pt x="18418" y="41159"/>
                </a:cubicBezTo>
                <a:cubicBezTo>
                  <a:pt x="18488" y="41159"/>
                  <a:pt x="18524" y="41123"/>
                  <a:pt x="18559" y="41123"/>
                </a:cubicBezTo>
                <a:close/>
                <a:moveTo>
                  <a:pt x="29749" y="42153"/>
                </a:moveTo>
                <a:cubicBezTo>
                  <a:pt x="30048" y="42849"/>
                  <a:pt x="30339" y="43544"/>
                  <a:pt x="30664" y="44205"/>
                </a:cubicBezTo>
                <a:lnTo>
                  <a:pt x="30594" y="44205"/>
                </a:lnTo>
                <a:cubicBezTo>
                  <a:pt x="30268" y="44319"/>
                  <a:pt x="29898" y="44390"/>
                  <a:pt x="29564" y="44460"/>
                </a:cubicBezTo>
                <a:cubicBezTo>
                  <a:pt x="29238" y="43800"/>
                  <a:pt x="28948" y="43069"/>
                  <a:pt x="28683" y="42338"/>
                </a:cubicBezTo>
                <a:cubicBezTo>
                  <a:pt x="29053" y="42294"/>
                  <a:pt x="29388" y="42224"/>
                  <a:pt x="29749" y="42153"/>
                </a:cubicBezTo>
                <a:close/>
                <a:moveTo>
                  <a:pt x="35506" y="42919"/>
                </a:moveTo>
                <a:cubicBezTo>
                  <a:pt x="35841" y="43395"/>
                  <a:pt x="36167" y="43835"/>
                  <a:pt x="36537" y="44240"/>
                </a:cubicBezTo>
                <a:cubicBezTo>
                  <a:pt x="36167" y="44319"/>
                  <a:pt x="35771" y="44425"/>
                  <a:pt x="35401" y="44495"/>
                </a:cubicBezTo>
                <a:cubicBezTo>
                  <a:pt x="35031" y="44099"/>
                  <a:pt x="34705" y="43659"/>
                  <a:pt x="34406" y="43219"/>
                </a:cubicBezTo>
                <a:cubicBezTo>
                  <a:pt x="34776" y="43104"/>
                  <a:pt x="35146" y="43034"/>
                  <a:pt x="35506" y="42919"/>
                </a:cubicBezTo>
                <a:close/>
                <a:moveTo>
                  <a:pt x="18013" y="41238"/>
                </a:moveTo>
                <a:cubicBezTo>
                  <a:pt x="18268" y="42338"/>
                  <a:pt x="18524" y="43395"/>
                  <a:pt x="18779" y="44460"/>
                </a:cubicBezTo>
                <a:cubicBezTo>
                  <a:pt x="18559" y="44495"/>
                  <a:pt x="18339" y="44539"/>
                  <a:pt x="18119" y="44574"/>
                </a:cubicBezTo>
                <a:cubicBezTo>
                  <a:pt x="17899" y="43509"/>
                  <a:pt x="17643" y="42444"/>
                  <a:pt x="17423" y="41343"/>
                </a:cubicBezTo>
                <a:cubicBezTo>
                  <a:pt x="17608" y="41308"/>
                  <a:pt x="17828" y="41273"/>
                  <a:pt x="18013" y="41238"/>
                </a:cubicBezTo>
                <a:close/>
                <a:moveTo>
                  <a:pt x="25972" y="42004"/>
                </a:moveTo>
                <a:cubicBezTo>
                  <a:pt x="26157" y="42074"/>
                  <a:pt x="26306" y="42153"/>
                  <a:pt x="26447" y="42224"/>
                </a:cubicBezTo>
                <a:cubicBezTo>
                  <a:pt x="26703" y="42999"/>
                  <a:pt x="26967" y="43800"/>
                  <a:pt x="27257" y="44574"/>
                </a:cubicBezTo>
                <a:cubicBezTo>
                  <a:pt x="27107" y="44539"/>
                  <a:pt x="26923" y="44495"/>
                  <a:pt x="26782" y="44425"/>
                </a:cubicBezTo>
                <a:cubicBezTo>
                  <a:pt x="26482" y="43615"/>
                  <a:pt x="26192" y="42814"/>
                  <a:pt x="25972" y="42004"/>
                </a:cubicBezTo>
                <a:close/>
                <a:moveTo>
                  <a:pt x="26526" y="42224"/>
                </a:moveTo>
                <a:lnTo>
                  <a:pt x="26526" y="42224"/>
                </a:lnTo>
                <a:cubicBezTo>
                  <a:pt x="26703" y="42259"/>
                  <a:pt x="26852" y="42294"/>
                  <a:pt x="27002" y="42338"/>
                </a:cubicBezTo>
                <a:cubicBezTo>
                  <a:pt x="27222" y="43139"/>
                  <a:pt x="27477" y="43879"/>
                  <a:pt x="27803" y="44645"/>
                </a:cubicBezTo>
                <a:cubicBezTo>
                  <a:pt x="27662" y="44645"/>
                  <a:pt x="27512" y="44610"/>
                  <a:pt x="27328" y="44574"/>
                </a:cubicBezTo>
                <a:cubicBezTo>
                  <a:pt x="27037" y="43800"/>
                  <a:pt x="26747" y="43034"/>
                  <a:pt x="26526" y="42224"/>
                </a:cubicBezTo>
                <a:close/>
                <a:moveTo>
                  <a:pt x="27072" y="42338"/>
                </a:moveTo>
                <a:lnTo>
                  <a:pt x="27072" y="42338"/>
                </a:lnTo>
                <a:cubicBezTo>
                  <a:pt x="27257" y="42374"/>
                  <a:pt x="27442" y="42409"/>
                  <a:pt x="27662" y="42409"/>
                </a:cubicBezTo>
                <a:cubicBezTo>
                  <a:pt x="27882" y="43175"/>
                  <a:pt x="28138" y="43914"/>
                  <a:pt x="28463" y="44645"/>
                </a:cubicBezTo>
                <a:lnTo>
                  <a:pt x="27882" y="44645"/>
                </a:lnTo>
                <a:cubicBezTo>
                  <a:pt x="27548" y="43914"/>
                  <a:pt x="27292" y="43139"/>
                  <a:pt x="27072" y="42338"/>
                </a:cubicBezTo>
                <a:close/>
                <a:moveTo>
                  <a:pt x="28648" y="42338"/>
                </a:moveTo>
                <a:cubicBezTo>
                  <a:pt x="28868" y="43069"/>
                  <a:pt x="29168" y="43800"/>
                  <a:pt x="29493" y="44495"/>
                </a:cubicBezTo>
                <a:cubicBezTo>
                  <a:pt x="29168" y="44539"/>
                  <a:pt x="28868" y="44610"/>
                  <a:pt x="28543" y="44645"/>
                </a:cubicBezTo>
                <a:cubicBezTo>
                  <a:pt x="28208" y="43914"/>
                  <a:pt x="27917" y="43175"/>
                  <a:pt x="27697" y="42409"/>
                </a:cubicBezTo>
                <a:cubicBezTo>
                  <a:pt x="28023" y="42409"/>
                  <a:pt x="28322" y="42374"/>
                  <a:pt x="28648" y="42338"/>
                </a:cubicBezTo>
                <a:close/>
                <a:moveTo>
                  <a:pt x="17353" y="41343"/>
                </a:moveTo>
                <a:cubicBezTo>
                  <a:pt x="17608" y="42444"/>
                  <a:pt x="17828" y="43544"/>
                  <a:pt x="18083" y="44610"/>
                </a:cubicBezTo>
                <a:cubicBezTo>
                  <a:pt x="17828" y="44645"/>
                  <a:pt x="17573" y="44715"/>
                  <a:pt x="17317" y="44795"/>
                </a:cubicBezTo>
                <a:cubicBezTo>
                  <a:pt x="17062" y="43694"/>
                  <a:pt x="16842" y="42594"/>
                  <a:pt x="16622" y="41493"/>
                </a:cubicBezTo>
                <a:cubicBezTo>
                  <a:pt x="16877" y="41414"/>
                  <a:pt x="17097" y="41379"/>
                  <a:pt x="17353" y="41343"/>
                </a:cubicBezTo>
                <a:close/>
                <a:moveTo>
                  <a:pt x="34336" y="43219"/>
                </a:moveTo>
                <a:cubicBezTo>
                  <a:pt x="34670" y="43694"/>
                  <a:pt x="34996" y="44099"/>
                  <a:pt x="35330" y="44539"/>
                </a:cubicBezTo>
                <a:cubicBezTo>
                  <a:pt x="34961" y="44610"/>
                  <a:pt x="34591" y="44715"/>
                  <a:pt x="34186" y="44830"/>
                </a:cubicBezTo>
                <a:cubicBezTo>
                  <a:pt x="33860" y="44425"/>
                  <a:pt x="33570" y="43985"/>
                  <a:pt x="33270" y="43544"/>
                </a:cubicBezTo>
                <a:cubicBezTo>
                  <a:pt x="33640" y="43439"/>
                  <a:pt x="33966" y="43324"/>
                  <a:pt x="34336" y="43219"/>
                </a:cubicBezTo>
                <a:close/>
                <a:moveTo>
                  <a:pt x="16543" y="41493"/>
                </a:moveTo>
                <a:cubicBezTo>
                  <a:pt x="16763" y="42594"/>
                  <a:pt x="17018" y="43694"/>
                  <a:pt x="17238" y="44795"/>
                </a:cubicBezTo>
                <a:cubicBezTo>
                  <a:pt x="16983" y="44865"/>
                  <a:pt x="16728" y="44900"/>
                  <a:pt x="16472" y="44979"/>
                </a:cubicBezTo>
                <a:cubicBezTo>
                  <a:pt x="16252" y="43879"/>
                  <a:pt x="16032" y="42734"/>
                  <a:pt x="15812" y="41634"/>
                </a:cubicBezTo>
                <a:cubicBezTo>
                  <a:pt x="16067" y="41599"/>
                  <a:pt x="16287" y="41528"/>
                  <a:pt x="16543" y="41493"/>
                </a:cubicBezTo>
                <a:close/>
                <a:moveTo>
                  <a:pt x="39512" y="43949"/>
                </a:moveTo>
                <a:cubicBezTo>
                  <a:pt x="39873" y="44319"/>
                  <a:pt x="40278" y="44645"/>
                  <a:pt x="40683" y="44979"/>
                </a:cubicBezTo>
                <a:cubicBezTo>
                  <a:pt x="40208" y="44979"/>
                  <a:pt x="39732" y="45015"/>
                  <a:pt x="39248" y="45050"/>
                </a:cubicBezTo>
                <a:cubicBezTo>
                  <a:pt x="38887" y="44715"/>
                  <a:pt x="38517" y="44390"/>
                  <a:pt x="38192" y="44020"/>
                </a:cubicBezTo>
                <a:cubicBezTo>
                  <a:pt x="38632" y="43985"/>
                  <a:pt x="39072" y="43949"/>
                  <a:pt x="39512" y="43949"/>
                </a:cubicBezTo>
                <a:close/>
                <a:moveTo>
                  <a:pt x="39583" y="43949"/>
                </a:moveTo>
                <a:cubicBezTo>
                  <a:pt x="39988" y="43949"/>
                  <a:pt x="40393" y="43949"/>
                  <a:pt x="40789" y="43985"/>
                </a:cubicBezTo>
                <a:cubicBezTo>
                  <a:pt x="41159" y="44390"/>
                  <a:pt x="41599" y="44715"/>
                  <a:pt x="42004" y="45050"/>
                </a:cubicBezTo>
                <a:cubicBezTo>
                  <a:pt x="41599" y="45015"/>
                  <a:pt x="41194" y="44979"/>
                  <a:pt x="40754" y="44979"/>
                </a:cubicBezTo>
                <a:cubicBezTo>
                  <a:pt x="40349" y="44645"/>
                  <a:pt x="39988" y="44319"/>
                  <a:pt x="39583" y="43949"/>
                </a:cubicBezTo>
                <a:close/>
                <a:moveTo>
                  <a:pt x="15742" y="41634"/>
                </a:moveTo>
                <a:cubicBezTo>
                  <a:pt x="15962" y="42778"/>
                  <a:pt x="16182" y="43879"/>
                  <a:pt x="16437" y="44979"/>
                </a:cubicBezTo>
                <a:cubicBezTo>
                  <a:pt x="16287" y="45015"/>
                  <a:pt x="16138" y="45050"/>
                  <a:pt x="15997" y="45085"/>
                </a:cubicBezTo>
                <a:cubicBezTo>
                  <a:pt x="15812" y="43985"/>
                  <a:pt x="15627" y="42849"/>
                  <a:pt x="15442" y="41713"/>
                </a:cubicBezTo>
                <a:cubicBezTo>
                  <a:pt x="15557" y="41678"/>
                  <a:pt x="15662" y="41678"/>
                  <a:pt x="15742" y="41634"/>
                </a:cubicBezTo>
                <a:close/>
                <a:moveTo>
                  <a:pt x="33200" y="43544"/>
                </a:moveTo>
                <a:cubicBezTo>
                  <a:pt x="33490" y="43985"/>
                  <a:pt x="33825" y="44425"/>
                  <a:pt x="34151" y="44830"/>
                </a:cubicBezTo>
                <a:cubicBezTo>
                  <a:pt x="33966" y="44900"/>
                  <a:pt x="33746" y="44935"/>
                  <a:pt x="33570" y="45015"/>
                </a:cubicBezTo>
                <a:cubicBezTo>
                  <a:pt x="33349" y="45050"/>
                  <a:pt x="33085" y="45120"/>
                  <a:pt x="32865" y="45200"/>
                </a:cubicBezTo>
                <a:cubicBezTo>
                  <a:pt x="32540" y="44795"/>
                  <a:pt x="32249" y="44354"/>
                  <a:pt x="31985" y="43914"/>
                </a:cubicBezTo>
                <a:cubicBezTo>
                  <a:pt x="32249" y="43835"/>
                  <a:pt x="32540" y="43729"/>
                  <a:pt x="32795" y="43659"/>
                </a:cubicBezTo>
                <a:cubicBezTo>
                  <a:pt x="32945" y="43615"/>
                  <a:pt x="33085" y="43580"/>
                  <a:pt x="33200" y="43544"/>
                </a:cubicBezTo>
                <a:close/>
                <a:moveTo>
                  <a:pt x="38077" y="40974"/>
                </a:moveTo>
                <a:lnTo>
                  <a:pt x="38077" y="40974"/>
                </a:lnTo>
                <a:cubicBezTo>
                  <a:pt x="38297" y="41018"/>
                  <a:pt x="38517" y="41053"/>
                  <a:pt x="38738" y="41088"/>
                </a:cubicBezTo>
                <a:cubicBezTo>
                  <a:pt x="40023" y="42594"/>
                  <a:pt x="41343" y="44020"/>
                  <a:pt x="42849" y="45200"/>
                </a:cubicBezTo>
                <a:cubicBezTo>
                  <a:pt x="42594" y="45156"/>
                  <a:pt x="42374" y="45120"/>
                  <a:pt x="42109" y="45085"/>
                </a:cubicBezTo>
                <a:cubicBezTo>
                  <a:pt x="41713" y="44759"/>
                  <a:pt x="41273" y="44390"/>
                  <a:pt x="40868" y="44020"/>
                </a:cubicBezTo>
                <a:lnTo>
                  <a:pt x="40868" y="44020"/>
                </a:lnTo>
                <a:cubicBezTo>
                  <a:pt x="41053" y="44055"/>
                  <a:pt x="41229" y="44055"/>
                  <a:pt x="41414" y="44134"/>
                </a:cubicBezTo>
                <a:lnTo>
                  <a:pt x="41414" y="44055"/>
                </a:lnTo>
                <a:cubicBezTo>
                  <a:pt x="41229" y="44020"/>
                  <a:pt x="41009" y="43985"/>
                  <a:pt x="40789" y="43949"/>
                </a:cubicBezTo>
                <a:lnTo>
                  <a:pt x="39468" y="42629"/>
                </a:lnTo>
                <a:cubicBezTo>
                  <a:pt x="39688" y="42629"/>
                  <a:pt x="39873" y="42664"/>
                  <a:pt x="40058" y="42699"/>
                </a:cubicBezTo>
                <a:lnTo>
                  <a:pt x="40093" y="42664"/>
                </a:lnTo>
                <a:cubicBezTo>
                  <a:pt x="39873" y="42594"/>
                  <a:pt x="39653" y="42558"/>
                  <a:pt x="39433" y="42558"/>
                </a:cubicBezTo>
                <a:cubicBezTo>
                  <a:pt x="38958" y="42039"/>
                  <a:pt x="38517" y="41528"/>
                  <a:pt x="38077" y="40974"/>
                </a:cubicBezTo>
                <a:close/>
                <a:moveTo>
                  <a:pt x="15372" y="41713"/>
                </a:moveTo>
                <a:cubicBezTo>
                  <a:pt x="15557" y="42849"/>
                  <a:pt x="15742" y="43985"/>
                  <a:pt x="15962" y="45120"/>
                </a:cubicBezTo>
                <a:cubicBezTo>
                  <a:pt x="15777" y="45156"/>
                  <a:pt x="15627" y="45200"/>
                  <a:pt x="15477" y="45235"/>
                </a:cubicBezTo>
                <a:cubicBezTo>
                  <a:pt x="15301" y="44099"/>
                  <a:pt x="15117" y="42955"/>
                  <a:pt x="14932" y="41819"/>
                </a:cubicBezTo>
                <a:cubicBezTo>
                  <a:pt x="15081" y="41784"/>
                  <a:pt x="15222" y="41748"/>
                  <a:pt x="15372" y="41713"/>
                </a:cubicBezTo>
                <a:close/>
                <a:moveTo>
                  <a:pt x="38112" y="44020"/>
                </a:moveTo>
                <a:cubicBezTo>
                  <a:pt x="38447" y="44390"/>
                  <a:pt x="38808" y="44715"/>
                  <a:pt x="39178" y="45050"/>
                </a:cubicBezTo>
                <a:cubicBezTo>
                  <a:pt x="38667" y="45120"/>
                  <a:pt x="38148" y="45200"/>
                  <a:pt x="37672" y="45305"/>
                </a:cubicBezTo>
                <a:cubicBezTo>
                  <a:pt x="37311" y="44979"/>
                  <a:pt x="36977" y="44645"/>
                  <a:pt x="36651" y="44275"/>
                </a:cubicBezTo>
                <a:cubicBezTo>
                  <a:pt x="37162" y="44170"/>
                  <a:pt x="37637" y="44099"/>
                  <a:pt x="38112" y="44020"/>
                </a:cubicBezTo>
                <a:close/>
                <a:moveTo>
                  <a:pt x="14861" y="41819"/>
                </a:moveTo>
                <a:cubicBezTo>
                  <a:pt x="15037" y="42955"/>
                  <a:pt x="15222" y="44099"/>
                  <a:pt x="15442" y="45235"/>
                </a:cubicBezTo>
                <a:cubicBezTo>
                  <a:pt x="15257" y="45305"/>
                  <a:pt x="15081" y="45340"/>
                  <a:pt x="14896" y="45376"/>
                </a:cubicBezTo>
                <a:cubicBezTo>
                  <a:pt x="14817" y="45420"/>
                  <a:pt x="14747" y="45420"/>
                  <a:pt x="14641" y="45455"/>
                </a:cubicBezTo>
                <a:cubicBezTo>
                  <a:pt x="14491" y="44275"/>
                  <a:pt x="14307" y="43139"/>
                  <a:pt x="14122" y="41969"/>
                </a:cubicBezTo>
                <a:cubicBezTo>
                  <a:pt x="14377" y="41933"/>
                  <a:pt x="14641" y="41854"/>
                  <a:pt x="14861" y="41819"/>
                </a:cubicBezTo>
                <a:close/>
                <a:moveTo>
                  <a:pt x="31950" y="43914"/>
                </a:moveTo>
                <a:cubicBezTo>
                  <a:pt x="32205" y="44354"/>
                  <a:pt x="32504" y="44795"/>
                  <a:pt x="32795" y="45200"/>
                </a:cubicBezTo>
                <a:cubicBezTo>
                  <a:pt x="32645" y="45270"/>
                  <a:pt x="32469" y="45305"/>
                  <a:pt x="32319" y="45340"/>
                </a:cubicBezTo>
                <a:cubicBezTo>
                  <a:pt x="32064" y="45420"/>
                  <a:pt x="31844" y="45490"/>
                  <a:pt x="31589" y="45561"/>
                </a:cubicBezTo>
                <a:cubicBezTo>
                  <a:pt x="31289" y="45120"/>
                  <a:pt x="30999" y="44680"/>
                  <a:pt x="30779" y="44240"/>
                </a:cubicBezTo>
                <a:cubicBezTo>
                  <a:pt x="30849" y="44205"/>
                  <a:pt x="30928" y="44205"/>
                  <a:pt x="30999" y="44170"/>
                </a:cubicBezTo>
                <a:cubicBezTo>
                  <a:pt x="31289" y="44099"/>
                  <a:pt x="31624" y="44020"/>
                  <a:pt x="31950" y="43914"/>
                </a:cubicBezTo>
                <a:close/>
                <a:moveTo>
                  <a:pt x="36572" y="44275"/>
                </a:moveTo>
                <a:cubicBezTo>
                  <a:pt x="36906" y="44645"/>
                  <a:pt x="37232" y="44979"/>
                  <a:pt x="37602" y="45305"/>
                </a:cubicBezTo>
                <a:cubicBezTo>
                  <a:pt x="37197" y="45376"/>
                  <a:pt x="36792" y="45490"/>
                  <a:pt x="36431" y="45561"/>
                </a:cubicBezTo>
                <a:cubicBezTo>
                  <a:pt x="36061" y="45235"/>
                  <a:pt x="35727" y="44900"/>
                  <a:pt x="35436" y="44574"/>
                </a:cubicBezTo>
                <a:cubicBezTo>
                  <a:pt x="35841" y="44460"/>
                  <a:pt x="36211" y="44390"/>
                  <a:pt x="36572" y="44275"/>
                </a:cubicBezTo>
                <a:close/>
                <a:moveTo>
                  <a:pt x="14051" y="41969"/>
                </a:moveTo>
                <a:cubicBezTo>
                  <a:pt x="14236" y="43139"/>
                  <a:pt x="14421" y="44319"/>
                  <a:pt x="14597" y="45455"/>
                </a:cubicBezTo>
                <a:cubicBezTo>
                  <a:pt x="14342" y="45525"/>
                  <a:pt x="14086" y="45596"/>
                  <a:pt x="13831" y="45675"/>
                </a:cubicBezTo>
                <a:cubicBezTo>
                  <a:pt x="13646" y="44495"/>
                  <a:pt x="13461" y="43324"/>
                  <a:pt x="13276" y="42118"/>
                </a:cubicBezTo>
                <a:cubicBezTo>
                  <a:pt x="13541" y="42074"/>
                  <a:pt x="13796" y="42039"/>
                  <a:pt x="14051" y="41969"/>
                </a:cubicBezTo>
                <a:close/>
                <a:moveTo>
                  <a:pt x="24502" y="43395"/>
                </a:moveTo>
                <a:lnTo>
                  <a:pt x="24502" y="43395"/>
                </a:lnTo>
                <a:cubicBezTo>
                  <a:pt x="24686" y="43439"/>
                  <a:pt x="24871" y="43509"/>
                  <a:pt x="25021" y="43580"/>
                </a:cubicBezTo>
                <a:cubicBezTo>
                  <a:pt x="25276" y="44354"/>
                  <a:pt x="25567" y="45050"/>
                  <a:pt x="25822" y="45781"/>
                </a:cubicBezTo>
                <a:lnTo>
                  <a:pt x="25347" y="45781"/>
                </a:lnTo>
                <a:cubicBezTo>
                  <a:pt x="25056" y="45015"/>
                  <a:pt x="24801" y="44205"/>
                  <a:pt x="24502" y="43395"/>
                </a:cubicBezTo>
                <a:close/>
                <a:moveTo>
                  <a:pt x="23956" y="43289"/>
                </a:moveTo>
                <a:lnTo>
                  <a:pt x="23956" y="43289"/>
                </a:lnTo>
                <a:cubicBezTo>
                  <a:pt x="24141" y="43324"/>
                  <a:pt x="24281" y="43324"/>
                  <a:pt x="24466" y="43395"/>
                </a:cubicBezTo>
                <a:cubicBezTo>
                  <a:pt x="24722" y="44205"/>
                  <a:pt x="25021" y="45015"/>
                  <a:pt x="25311" y="45781"/>
                </a:cubicBezTo>
                <a:cubicBezTo>
                  <a:pt x="25127" y="45781"/>
                  <a:pt x="24986" y="45781"/>
                  <a:pt x="24836" y="45816"/>
                </a:cubicBezTo>
                <a:cubicBezTo>
                  <a:pt x="24546" y="44979"/>
                  <a:pt x="24246" y="44170"/>
                  <a:pt x="23956" y="43289"/>
                </a:cubicBezTo>
                <a:close/>
                <a:moveTo>
                  <a:pt x="25091" y="43615"/>
                </a:moveTo>
                <a:lnTo>
                  <a:pt x="25091" y="43615"/>
                </a:lnTo>
                <a:cubicBezTo>
                  <a:pt x="25276" y="43694"/>
                  <a:pt x="25426" y="43800"/>
                  <a:pt x="25567" y="43879"/>
                </a:cubicBezTo>
                <a:cubicBezTo>
                  <a:pt x="25787" y="44539"/>
                  <a:pt x="26042" y="45200"/>
                  <a:pt x="26306" y="45816"/>
                </a:cubicBezTo>
                <a:cubicBezTo>
                  <a:pt x="26157" y="45816"/>
                  <a:pt x="26042" y="45781"/>
                  <a:pt x="25901" y="45781"/>
                </a:cubicBezTo>
                <a:cubicBezTo>
                  <a:pt x="25602" y="45085"/>
                  <a:pt x="25347" y="44354"/>
                  <a:pt x="25091" y="43615"/>
                </a:cubicBezTo>
                <a:close/>
                <a:moveTo>
                  <a:pt x="13241" y="42118"/>
                </a:moveTo>
                <a:cubicBezTo>
                  <a:pt x="13391" y="43324"/>
                  <a:pt x="13576" y="44495"/>
                  <a:pt x="13761" y="45675"/>
                </a:cubicBezTo>
                <a:cubicBezTo>
                  <a:pt x="13497" y="45745"/>
                  <a:pt x="13241" y="45816"/>
                  <a:pt x="12986" y="45860"/>
                </a:cubicBezTo>
                <a:cubicBezTo>
                  <a:pt x="12801" y="44680"/>
                  <a:pt x="12660" y="43474"/>
                  <a:pt x="12475" y="42259"/>
                </a:cubicBezTo>
                <a:cubicBezTo>
                  <a:pt x="12731" y="42224"/>
                  <a:pt x="12986" y="42189"/>
                  <a:pt x="13241" y="42118"/>
                </a:cubicBezTo>
                <a:close/>
                <a:moveTo>
                  <a:pt x="25646" y="43914"/>
                </a:moveTo>
                <a:lnTo>
                  <a:pt x="25681" y="43949"/>
                </a:lnTo>
                <a:cubicBezTo>
                  <a:pt x="25787" y="44020"/>
                  <a:pt x="25937" y="44099"/>
                  <a:pt x="26042" y="44170"/>
                </a:cubicBezTo>
                <a:cubicBezTo>
                  <a:pt x="26262" y="44759"/>
                  <a:pt x="26482" y="45340"/>
                  <a:pt x="26747" y="45895"/>
                </a:cubicBezTo>
                <a:cubicBezTo>
                  <a:pt x="26597" y="45860"/>
                  <a:pt x="26482" y="45860"/>
                  <a:pt x="26377" y="45816"/>
                </a:cubicBezTo>
                <a:cubicBezTo>
                  <a:pt x="26121" y="45200"/>
                  <a:pt x="25866" y="44574"/>
                  <a:pt x="25646" y="43914"/>
                </a:cubicBezTo>
                <a:close/>
                <a:moveTo>
                  <a:pt x="30708" y="44240"/>
                </a:moveTo>
                <a:cubicBezTo>
                  <a:pt x="30964" y="44680"/>
                  <a:pt x="31219" y="45120"/>
                  <a:pt x="31509" y="45561"/>
                </a:cubicBezTo>
                <a:cubicBezTo>
                  <a:pt x="31509" y="45561"/>
                  <a:pt x="31474" y="45561"/>
                  <a:pt x="31439" y="45596"/>
                </a:cubicBezTo>
                <a:cubicBezTo>
                  <a:pt x="31104" y="45675"/>
                  <a:pt x="30744" y="45781"/>
                  <a:pt x="30374" y="45895"/>
                </a:cubicBezTo>
                <a:cubicBezTo>
                  <a:pt x="30083" y="45455"/>
                  <a:pt x="29828" y="44979"/>
                  <a:pt x="29564" y="44539"/>
                </a:cubicBezTo>
                <a:cubicBezTo>
                  <a:pt x="29934" y="44460"/>
                  <a:pt x="30268" y="44354"/>
                  <a:pt x="30629" y="44275"/>
                </a:cubicBezTo>
                <a:cubicBezTo>
                  <a:pt x="30629" y="44240"/>
                  <a:pt x="30664" y="44240"/>
                  <a:pt x="30708" y="44240"/>
                </a:cubicBezTo>
                <a:close/>
                <a:moveTo>
                  <a:pt x="35401" y="44574"/>
                </a:moveTo>
                <a:cubicBezTo>
                  <a:pt x="35691" y="44935"/>
                  <a:pt x="35991" y="45270"/>
                  <a:pt x="36352" y="45596"/>
                </a:cubicBezTo>
                <a:cubicBezTo>
                  <a:pt x="35947" y="45675"/>
                  <a:pt x="35586" y="45781"/>
                  <a:pt x="35181" y="45895"/>
                </a:cubicBezTo>
                <a:cubicBezTo>
                  <a:pt x="34846" y="45561"/>
                  <a:pt x="34520" y="45235"/>
                  <a:pt x="34230" y="44865"/>
                </a:cubicBezTo>
                <a:cubicBezTo>
                  <a:pt x="34626" y="44759"/>
                  <a:pt x="34996" y="44680"/>
                  <a:pt x="35401" y="44574"/>
                </a:cubicBezTo>
                <a:close/>
                <a:moveTo>
                  <a:pt x="23885" y="43289"/>
                </a:moveTo>
                <a:cubicBezTo>
                  <a:pt x="24176" y="44170"/>
                  <a:pt x="24466" y="45015"/>
                  <a:pt x="24766" y="45816"/>
                </a:cubicBezTo>
                <a:cubicBezTo>
                  <a:pt x="24581" y="45860"/>
                  <a:pt x="24431" y="45895"/>
                  <a:pt x="24246" y="45930"/>
                </a:cubicBezTo>
                <a:cubicBezTo>
                  <a:pt x="23956" y="45050"/>
                  <a:pt x="23665" y="44205"/>
                  <a:pt x="23366" y="43324"/>
                </a:cubicBezTo>
                <a:cubicBezTo>
                  <a:pt x="23551" y="43289"/>
                  <a:pt x="23736" y="43289"/>
                  <a:pt x="23885" y="43289"/>
                </a:cubicBezTo>
                <a:close/>
                <a:moveTo>
                  <a:pt x="26121" y="44205"/>
                </a:moveTo>
                <a:cubicBezTo>
                  <a:pt x="26192" y="44205"/>
                  <a:pt x="26227" y="44240"/>
                  <a:pt x="26262" y="44275"/>
                </a:cubicBezTo>
                <a:cubicBezTo>
                  <a:pt x="26342" y="44319"/>
                  <a:pt x="26412" y="44354"/>
                  <a:pt x="26482" y="44390"/>
                </a:cubicBezTo>
                <a:cubicBezTo>
                  <a:pt x="26703" y="44900"/>
                  <a:pt x="26923" y="45455"/>
                  <a:pt x="27143" y="46001"/>
                </a:cubicBezTo>
                <a:cubicBezTo>
                  <a:pt x="27037" y="45966"/>
                  <a:pt x="26923" y="45930"/>
                  <a:pt x="26782" y="45895"/>
                </a:cubicBezTo>
                <a:cubicBezTo>
                  <a:pt x="26562" y="45340"/>
                  <a:pt x="26342" y="44795"/>
                  <a:pt x="26121" y="44205"/>
                </a:cubicBezTo>
                <a:close/>
                <a:moveTo>
                  <a:pt x="12396" y="42259"/>
                </a:moveTo>
                <a:cubicBezTo>
                  <a:pt x="12581" y="43474"/>
                  <a:pt x="12766" y="44680"/>
                  <a:pt x="12951" y="45895"/>
                </a:cubicBezTo>
                <a:cubicBezTo>
                  <a:pt x="12695" y="45966"/>
                  <a:pt x="12440" y="46001"/>
                  <a:pt x="12141" y="46080"/>
                </a:cubicBezTo>
                <a:cubicBezTo>
                  <a:pt x="12000" y="44865"/>
                  <a:pt x="11815" y="43615"/>
                  <a:pt x="11665" y="42409"/>
                </a:cubicBezTo>
                <a:cubicBezTo>
                  <a:pt x="11921" y="42338"/>
                  <a:pt x="12176" y="42294"/>
                  <a:pt x="12396" y="42259"/>
                </a:cubicBezTo>
                <a:close/>
                <a:moveTo>
                  <a:pt x="26562" y="44425"/>
                </a:moveTo>
                <a:cubicBezTo>
                  <a:pt x="26632" y="44425"/>
                  <a:pt x="26667" y="44460"/>
                  <a:pt x="26747" y="44460"/>
                </a:cubicBezTo>
                <a:cubicBezTo>
                  <a:pt x="26923" y="45015"/>
                  <a:pt x="27187" y="45525"/>
                  <a:pt x="27407" y="46080"/>
                </a:cubicBezTo>
                <a:cubicBezTo>
                  <a:pt x="27363" y="46036"/>
                  <a:pt x="27292" y="46036"/>
                  <a:pt x="27222" y="46001"/>
                </a:cubicBezTo>
                <a:cubicBezTo>
                  <a:pt x="27002" y="45490"/>
                  <a:pt x="26782" y="44935"/>
                  <a:pt x="26562" y="44425"/>
                </a:cubicBezTo>
                <a:close/>
                <a:moveTo>
                  <a:pt x="23295" y="43324"/>
                </a:moveTo>
                <a:cubicBezTo>
                  <a:pt x="23586" y="44205"/>
                  <a:pt x="23885" y="45050"/>
                  <a:pt x="24176" y="45930"/>
                </a:cubicBezTo>
                <a:cubicBezTo>
                  <a:pt x="23920" y="45966"/>
                  <a:pt x="23700" y="46036"/>
                  <a:pt x="23445" y="46115"/>
                </a:cubicBezTo>
                <a:cubicBezTo>
                  <a:pt x="23146" y="45235"/>
                  <a:pt x="22855" y="44354"/>
                  <a:pt x="22600" y="43474"/>
                </a:cubicBezTo>
                <a:cubicBezTo>
                  <a:pt x="22820" y="43439"/>
                  <a:pt x="23075" y="43360"/>
                  <a:pt x="23295" y="43324"/>
                </a:cubicBezTo>
                <a:close/>
                <a:moveTo>
                  <a:pt x="29529" y="44539"/>
                </a:moveTo>
                <a:cubicBezTo>
                  <a:pt x="29749" y="45015"/>
                  <a:pt x="30004" y="45455"/>
                  <a:pt x="30303" y="45895"/>
                </a:cubicBezTo>
                <a:cubicBezTo>
                  <a:pt x="29969" y="45966"/>
                  <a:pt x="29643" y="46036"/>
                  <a:pt x="29308" y="46115"/>
                </a:cubicBezTo>
                <a:cubicBezTo>
                  <a:pt x="29018" y="45640"/>
                  <a:pt x="28798" y="45156"/>
                  <a:pt x="28578" y="44680"/>
                </a:cubicBezTo>
                <a:cubicBezTo>
                  <a:pt x="28868" y="44645"/>
                  <a:pt x="29203" y="44610"/>
                  <a:pt x="29529" y="44539"/>
                </a:cubicBezTo>
                <a:close/>
                <a:moveTo>
                  <a:pt x="26817" y="44495"/>
                </a:moveTo>
                <a:lnTo>
                  <a:pt x="26817" y="44495"/>
                </a:lnTo>
                <a:cubicBezTo>
                  <a:pt x="26967" y="44574"/>
                  <a:pt x="27143" y="44610"/>
                  <a:pt x="27292" y="44645"/>
                </a:cubicBezTo>
                <a:cubicBezTo>
                  <a:pt x="27512" y="45156"/>
                  <a:pt x="27733" y="45675"/>
                  <a:pt x="27988" y="46150"/>
                </a:cubicBezTo>
                <a:cubicBezTo>
                  <a:pt x="27847" y="46150"/>
                  <a:pt x="27662" y="46115"/>
                  <a:pt x="27477" y="46080"/>
                </a:cubicBezTo>
                <a:cubicBezTo>
                  <a:pt x="27222" y="45561"/>
                  <a:pt x="27002" y="45050"/>
                  <a:pt x="26817" y="44495"/>
                </a:cubicBezTo>
                <a:close/>
                <a:moveTo>
                  <a:pt x="28507" y="44680"/>
                </a:moveTo>
                <a:cubicBezTo>
                  <a:pt x="28727" y="45156"/>
                  <a:pt x="28983" y="45640"/>
                  <a:pt x="29238" y="46115"/>
                </a:cubicBezTo>
                <a:cubicBezTo>
                  <a:pt x="29053" y="46150"/>
                  <a:pt x="28833" y="46150"/>
                  <a:pt x="28613" y="46150"/>
                </a:cubicBezTo>
                <a:cubicBezTo>
                  <a:pt x="28358" y="45675"/>
                  <a:pt x="28102" y="45200"/>
                  <a:pt x="27917" y="44715"/>
                </a:cubicBezTo>
                <a:cubicBezTo>
                  <a:pt x="28102" y="44715"/>
                  <a:pt x="28287" y="44715"/>
                  <a:pt x="28507" y="44680"/>
                </a:cubicBezTo>
                <a:close/>
                <a:moveTo>
                  <a:pt x="40833" y="45050"/>
                </a:moveTo>
                <a:cubicBezTo>
                  <a:pt x="41273" y="45050"/>
                  <a:pt x="41669" y="45085"/>
                  <a:pt x="42109" y="45120"/>
                </a:cubicBezTo>
                <a:cubicBezTo>
                  <a:pt x="42189" y="45200"/>
                  <a:pt x="42259" y="45270"/>
                  <a:pt x="42330" y="45340"/>
                </a:cubicBezTo>
                <a:cubicBezTo>
                  <a:pt x="42699" y="45596"/>
                  <a:pt x="43034" y="45860"/>
                  <a:pt x="43395" y="46150"/>
                </a:cubicBezTo>
                <a:cubicBezTo>
                  <a:pt x="42990" y="46115"/>
                  <a:pt x="42550" y="46080"/>
                  <a:pt x="42109" y="46080"/>
                </a:cubicBezTo>
                <a:cubicBezTo>
                  <a:pt x="41784" y="45816"/>
                  <a:pt x="41449" y="45525"/>
                  <a:pt x="41159" y="45305"/>
                </a:cubicBezTo>
                <a:cubicBezTo>
                  <a:pt x="41053" y="45200"/>
                  <a:pt x="40939" y="45120"/>
                  <a:pt x="40833" y="45050"/>
                </a:cubicBezTo>
                <a:close/>
                <a:moveTo>
                  <a:pt x="27363" y="44645"/>
                </a:moveTo>
                <a:cubicBezTo>
                  <a:pt x="27512" y="44680"/>
                  <a:pt x="27662" y="44680"/>
                  <a:pt x="27847" y="44680"/>
                </a:cubicBezTo>
                <a:cubicBezTo>
                  <a:pt x="28067" y="45200"/>
                  <a:pt x="28287" y="45675"/>
                  <a:pt x="28578" y="46150"/>
                </a:cubicBezTo>
                <a:cubicBezTo>
                  <a:pt x="28485" y="46168"/>
                  <a:pt x="28402" y="46177"/>
                  <a:pt x="28319" y="46177"/>
                </a:cubicBezTo>
                <a:cubicBezTo>
                  <a:pt x="28237" y="46177"/>
                  <a:pt x="28155" y="46168"/>
                  <a:pt x="28067" y="46150"/>
                </a:cubicBezTo>
                <a:cubicBezTo>
                  <a:pt x="27803" y="45675"/>
                  <a:pt x="27583" y="45156"/>
                  <a:pt x="27363" y="44645"/>
                </a:cubicBezTo>
                <a:close/>
                <a:moveTo>
                  <a:pt x="40754" y="45050"/>
                </a:moveTo>
                <a:cubicBezTo>
                  <a:pt x="40868" y="45120"/>
                  <a:pt x="40974" y="45235"/>
                  <a:pt x="41123" y="45340"/>
                </a:cubicBezTo>
                <a:cubicBezTo>
                  <a:pt x="41414" y="45561"/>
                  <a:pt x="41713" y="45816"/>
                  <a:pt x="42039" y="46080"/>
                </a:cubicBezTo>
                <a:cubicBezTo>
                  <a:pt x="41528" y="46080"/>
                  <a:pt x="41053" y="46115"/>
                  <a:pt x="40534" y="46186"/>
                </a:cubicBezTo>
                <a:cubicBezTo>
                  <a:pt x="40349" y="46001"/>
                  <a:pt x="40173" y="45860"/>
                  <a:pt x="39988" y="45710"/>
                </a:cubicBezTo>
                <a:cubicBezTo>
                  <a:pt x="39732" y="45490"/>
                  <a:pt x="39512" y="45305"/>
                  <a:pt x="39292" y="45120"/>
                </a:cubicBezTo>
                <a:cubicBezTo>
                  <a:pt x="39768" y="45050"/>
                  <a:pt x="40243" y="45050"/>
                  <a:pt x="40754" y="45050"/>
                </a:cubicBezTo>
                <a:close/>
                <a:moveTo>
                  <a:pt x="11595" y="42409"/>
                </a:moveTo>
                <a:cubicBezTo>
                  <a:pt x="11780" y="43615"/>
                  <a:pt x="11921" y="44865"/>
                  <a:pt x="12106" y="46080"/>
                </a:cubicBezTo>
                <a:cubicBezTo>
                  <a:pt x="11850" y="46150"/>
                  <a:pt x="11595" y="46186"/>
                  <a:pt x="11340" y="46256"/>
                </a:cubicBezTo>
                <a:cubicBezTo>
                  <a:pt x="11296" y="46080"/>
                  <a:pt x="11296" y="45930"/>
                  <a:pt x="11260" y="45745"/>
                </a:cubicBezTo>
                <a:cubicBezTo>
                  <a:pt x="11120" y="44680"/>
                  <a:pt x="10970" y="43580"/>
                  <a:pt x="10820" y="42514"/>
                </a:cubicBezTo>
                <a:cubicBezTo>
                  <a:pt x="11075" y="42479"/>
                  <a:pt x="11340" y="42444"/>
                  <a:pt x="11595" y="42409"/>
                </a:cubicBezTo>
                <a:close/>
                <a:moveTo>
                  <a:pt x="34186" y="44900"/>
                </a:moveTo>
                <a:cubicBezTo>
                  <a:pt x="34485" y="45235"/>
                  <a:pt x="34776" y="45596"/>
                  <a:pt x="35110" y="45895"/>
                </a:cubicBezTo>
                <a:cubicBezTo>
                  <a:pt x="34670" y="46036"/>
                  <a:pt x="34265" y="46150"/>
                  <a:pt x="33825" y="46256"/>
                </a:cubicBezTo>
                <a:cubicBezTo>
                  <a:pt x="33490" y="45966"/>
                  <a:pt x="33200" y="45596"/>
                  <a:pt x="32909" y="45235"/>
                </a:cubicBezTo>
                <a:cubicBezTo>
                  <a:pt x="33129" y="45200"/>
                  <a:pt x="33349" y="45120"/>
                  <a:pt x="33605" y="45050"/>
                </a:cubicBezTo>
                <a:cubicBezTo>
                  <a:pt x="33790" y="45015"/>
                  <a:pt x="33966" y="44935"/>
                  <a:pt x="34186" y="44900"/>
                </a:cubicBezTo>
                <a:close/>
                <a:moveTo>
                  <a:pt x="42224" y="45156"/>
                </a:moveTo>
                <a:cubicBezTo>
                  <a:pt x="42444" y="45200"/>
                  <a:pt x="42664" y="45235"/>
                  <a:pt x="42919" y="45270"/>
                </a:cubicBezTo>
                <a:cubicBezTo>
                  <a:pt x="43069" y="45376"/>
                  <a:pt x="43175" y="45490"/>
                  <a:pt x="43324" y="45561"/>
                </a:cubicBezTo>
                <a:cubicBezTo>
                  <a:pt x="43615" y="45781"/>
                  <a:pt x="43949" y="46036"/>
                  <a:pt x="44275" y="46300"/>
                </a:cubicBezTo>
                <a:cubicBezTo>
                  <a:pt x="44020" y="46221"/>
                  <a:pt x="43765" y="46186"/>
                  <a:pt x="43509" y="46150"/>
                </a:cubicBezTo>
                <a:cubicBezTo>
                  <a:pt x="43139" y="45860"/>
                  <a:pt x="42770" y="45561"/>
                  <a:pt x="42374" y="45270"/>
                </a:cubicBezTo>
                <a:cubicBezTo>
                  <a:pt x="42330" y="45235"/>
                  <a:pt x="42259" y="45200"/>
                  <a:pt x="42224" y="45156"/>
                </a:cubicBezTo>
                <a:close/>
                <a:moveTo>
                  <a:pt x="22521" y="43474"/>
                </a:moveTo>
                <a:cubicBezTo>
                  <a:pt x="22820" y="44390"/>
                  <a:pt x="23110" y="45270"/>
                  <a:pt x="23401" y="46115"/>
                </a:cubicBezTo>
                <a:cubicBezTo>
                  <a:pt x="23146" y="46186"/>
                  <a:pt x="22926" y="46256"/>
                  <a:pt x="22670" y="46335"/>
                </a:cubicBezTo>
                <a:cubicBezTo>
                  <a:pt x="22415" y="45490"/>
                  <a:pt x="22124" y="44574"/>
                  <a:pt x="21860" y="43659"/>
                </a:cubicBezTo>
                <a:cubicBezTo>
                  <a:pt x="22080" y="43580"/>
                  <a:pt x="22301" y="43544"/>
                  <a:pt x="22521" y="43474"/>
                </a:cubicBezTo>
                <a:close/>
                <a:moveTo>
                  <a:pt x="10785" y="42514"/>
                </a:moveTo>
                <a:cubicBezTo>
                  <a:pt x="10935" y="43580"/>
                  <a:pt x="11075" y="44680"/>
                  <a:pt x="11190" y="45781"/>
                </a:cubicBezTo>
                <a:cubicBezTo>
                  <a:pt x="11225" y="45930"/>
                  <a:pt x="11260" y="46115"/>
                  <a:pt x="11260" y="46256"/>
                </a:cubicBezTo>
                <a:cubicBezTo>
                  <a:pt x="11005" y="46335"/>
                  <a:pt x="10750" y="46371"/>
                  <a:pt x="10494" y="46406"/>
                </a:cubicBezTo>
                <a:cubicBezTo>
                  <a:pt x="10345" y="45156"/>
                  <a:pt x="10160" y="43879"/>
                  <a:pt x="10019" y="42594"/>
                </a:cubicBezTo>
                <a:cubicBezTo>
                  <a:pt x="10274" y="42558"/>
                  <a:pt x="10530" y="42558"/>
                  <a:pt x="10785" y="42514"/>
                </a:cubicBezTo>
                <a:close/>
                <a:moveTo>
                  <a:pt x="39213" y="45120"/>
                </a:moveTo>
                <a:cubicBezTo>
                  <a:pt x="39433" y="45340"/>
                  <a:pt x="39688" y="45525"/>
                  <a:pt x="39952" y="45745"/>
                </a:cubicBezTo>
                <a:cubicBezTo>
                  <a:pt x="40129" y="45895"/>
                  <a:pt x="40278" y="46036"/>
                  <a:pt x="40463" y="46186"/>
                </a:cubicBezTo>
                <a:cubicBezTo>
                  <a:pt x="39952" y="46221"/>
                  <a:pt x="39433" y="46300"/>
                  <a:pt x="38958" y="46406"/>
                </a:cubicBezTo>
                <a:cubicBezTo>
                  <a:pt x="38667" y="46150"/>
                  <a:pt x="38412" y="45930"/>
                  <a:pt x="38112" y="45675"/>
                </a:cubicBezTo>
                <a:cubicBezTo>
                  <a:pt x="37972" y="45561"/>
                  <a:pt x="37857" y="45455"/>
                  <a:pt x="37707" y="45340"/>
                </a:cubicBezTo>
                <a:cubicBezTo>
                  <a:pt x="38227" y="45235"/>
                  <a:pt x="38702" y="45156"/>
                  <a:pt x="39213" y="45120"/>
                </a:cubicBezTo>
                <a:close/>
                <a:moveTo>
                  <a:pt x="71" y="41933"/>
                </a:moveTo>
                <a:lnTo>
                  <a:pt x="71" y="41933"/>
                </a:lnTo>
                <a:cubicBezTo>
                  <a:pt x="335" y="41969"/>
                  <a:pt x="625" y="42004"/>
                  <a:pt x="881" y="42004"/>
                </a:cubicBezTo>
                <a:cubicBezTo>
                  <a:pt x="881" y="43509"/>
                  <a:pt x="916" y="44979"/>
                  <a:pt x="951" y="46441"/>
                </a:cubicBezTo>
                <a:cubicBezTo>
                  <a:pt x="660" y="46406"/>
                  <a:pt x="405" y="46371"/>
                  <a:pt x="115" y="46371"/>
                </a:cubicBezTo>
                <a:cubicBezTo>
                  <a:pt x="115" y="44900"/>
                  <a:pt x="71" y="43439"/>
                  <a:pt x="71" y="41933"/>
                </a:cubicBezTo>
                <a:close/>
                <a:moveTo>
                  <a:pt x="916" y="42039"/>
                </a:moveTo>
                <a:cubicBezTo>
                  <a:pt x="1215" y="42039"/>
                  <a:pt x="1470" y="42074"/>
                  <a:pt x="1726" y="42118"/>
                </a:cubicBezTo>
                <a:cubicBezTo>
                  <a:pt x="1761" y="43580"/>
                  <a:pt x="1796" y="45015"/>
                  <a:pt x="1831" y="46476"/>
                </a:cubicBezTo>
                <a:lnTo>
                  <a:pt x="1796" y="46476"/>
                </a:lnTo>
                <a:cubicBezTo>
                  <a:pt x="1541" y="46476"/>
                  <a:pt x="1285" y="46441"/>
                  <a:pt x="995" y="46441"/>
                </a:cubicBezTo>
                <a:cubicBezTo>
                  <a:pt x="995" y="44979"/>
                  <a:pt x="951" y="43509"/>
                  <a:pt x="916" y="42039"/>
                </a:cubicBezTo>
                <a:close/>
                <a:moveTo>
                  <a:pt x="1796" y="42118"/>
                </a:moveTo>
                <a:lnTo>
                  <a:pt x="1796" y="42118"/>
                </a:lnTo>
                <a:cubicBezTo>
                  <a:pt x="2051" y="42153"/>
                  <a:pt x="2316" y="42189"/>
                  <a:pt x="2571" y="42224"/>
                </a:cubicBezTo>
                <a:cubicBezTo>
                  <a:pt x="2606" y="43694"/>
                  <a:pt x="2677" y="45120"/>
                  <a:pt x="2712" y="46555"/>
                </a:cubicBezTo>
                <a:cubicBezTo>
                  <a:pt x="2421" y="46555"/>
                  <a:pt x="2166" y="46520"/>
                  <a:pt x="1875" y="46520"/>
                </a:cubicBezTo>
                <a:cubicBezTo>
                  <a:pt x="1831" y="45050"/>
                  <a:pt x="1796" y="43580"/>
                  <a:pt x="1796" y="42118"/>
                </a:cubicBezTo>
                <a:close/>
                <a:moveTo>
                  <a:pt x="9975" y="42594"/>
                </a:moveTo>
                <a:cubicBezTo>
                  <a:pt x="10125" y="43879"/>
                  <a:pt x="10274" y="45156"/>
                  <a:pt x="10415" y="46441"/>
                </a:cubicBezTo>
                <a:cubicBezTo>
                  <a:pt x="10195" y="46476"/>
                  <a:pt x="10019" y="46520"/>
                  <a:pt x="9799" y="46520"/>
                </a:cubicBezTo>
                <a:cubicBezTo>
                  <a:pt x="9755" y="46555"/>
                  <a:pt x="9684" y="46555"/>
                  <a:pt x="9649" y="46555"/>
                </a:cubicBezTo>
                <a:cubicBezTo>
                  <a:pt x="9500" y="45270"/>
                  <a:pt x="9359" y="43949"/>
                  <a:pt x="9209" y="42664"/>
                </a:cubicBezTo>
                <a:cubicBezTo>
                  <a:pt x="9359" y="42664"/>
                  <a:pt x="9535" y="42629"/>
                  <a:pt x="9684" y="42629"/>
                </a:cubicBezTo>
                <a:cubicBezTo>
                  <a:pt x="9755" y="42629"/>
                  <a:pt x="9869" y="42594"/>
                  <a:pt x="9975" y="42594"/>
                </a:cubicBezTo>
                <a:close/>
                <a:moveTo>
                  <a:pt x="2712" y="42224"/>
                </a:moveTo>
                <a:cubicBezTo>
                  <a:pt x="2932" y="42259"/>
                  <a:pt x="3196" y="42294"/>
                  <a:pt x="3416" y="42338"/>
                </a:cubicBezTo>
                <a:cubicBezTo>
                  <a:pt x="3486" y="43765"/>
                  <a:pt x="3522" y="45200"/>
                  <a:pt x="3592" y="46626"/>
                </a:cubicBezTo>
                <a:cubicBezTo>
                  <a:pt x="3302" y="46626"/>
                  <a:pt x="3046" y="46591"/>
                  <a:pt x="2756" y="46555"/>
                </a:cubicBezTo>
                <a:cubicBezTo>
                  <a:pt x="2712" y="45120"/>
                  <a:pt x="2677" y="43694"/>
                  <a:pt x="2641" y="42224"/>
                </a:cubicBezTo>
                <a:close/>
                <a:moveTo>
                  <a:pt x="21790" y="43694"/>
                </a:moveTo>
                <a:cubicBezTo>
                  <a:pt x="22080" y="44610"/>
                  <a:pt x="22345" y="45490"/>
                  <a:pt x="22635" y="46371"/>
                </a:cubicBezTo>
                <a:cubicBezTo>
                  <a:pt x="22380" y="46441"/>
                  <a:pt x="22124" y="46555"/>
                  <a:pt x="21860" y="46626"/>
                </a:cubicBezTo>
                <a:cubicBezTo>
                  <a:pt x="21570" y="45745"/>
                  <a:pt x="21314" y="44830"/>
                  <a:pt x="21059" y="43914"/>
                </a:cubicBezTo>
                <a:cubicBezTo>
                  <a:pt x="21314" y="43835"/>
                  <a:pt x="21535" y="43765"/>
                  <a:pt x="21790" y="43694"/>
                </a:cubicBezTo>
                <a:close/>
                <a:moveTo>
                  <a:pt x="9174" y="42664"/>
                </a:moveTo>
                <a:cubicBezTo>
                  <a:pt x="9315" y="43949"/>
                  <a:pt x="9429" y="45270"/>
                  <a:pt x="9579" y="46555"/>
                </a:cubicBezTo>
                <a:cubicBezTo>
                  <a:pt x="9315" y="46591"/>
                  <a:pt x="9059" y="46626"/>
                  <a:pt x="8804" y="46661"/>
                </a:cubicBezTo>
                <a:lnTo>
                  <a:pt x="8804" y="46626"/>
                </a:lnTo>
                <a:cubicBezTo>
                  <a:pt x="8654" y="45305"/>
                  <a:pt x="8514" y="43985"/>
                  <a:pt x="8399" y="42699"/>
                </a:cubicBezTo>
                <a:cubicBezTo>
                  <a:pt x="8654" y="42664"/>
                  <a:pt x="8919" y="42664"/>
                  <a:pt x="9174" y="42664"/>
                </a:cubicBezTo>
                <a:close/>
                <a:moveTo>
                  <a:pt x="32830" y="45270"/>
                </a:moveTo>
                <a:cubicBezTo>
                  <a:pt x="33129" y="45640"/>
                  <a:pt x="33420" y="45966"/>
                  <a:pt x="33746" y="46300"/>
                </a:cubicBezTo>
                <a:cubicBezTo>
                  <a:pt x="33675" y="46335"/>
                  <a:pt x="33570" y="46371"/>
                  <a:pt x="33455" y="46371"/>
                </a:cubicBezTo>
                <a:cubicBezTo>
                  <a:pt x="33129" y="46476"/>
                  <a:pt x="32830" y="46591"/>
                  <a:pt x="32504" y="46661"/>
                </a:cubicBezTo>
                <a:cubicBezTo>
                  <a:pt x="32170" y="46335"/>
                  <a:pt x="31879" y="45966"/>
                  <a:pt x="31624" y="45596"/>
                </a:cubicBezTo>
                <a:cubicBezTo>
                  <a:pt x="31844" y="45525"/>
                  <a:pt x="32099" y="45455"/>
                  <a:pt x="32319" y="45420"/>
                </a:cubicBezTo>
                <a:cubicBezTo>
                  <a:pt x="32504" y="45340"/>
                  <a:pt x="32689" y="45305"/>
                  <a:pt x="32830" y="45270"/>
                </a:cubicBezTo>
                <a:close/>
                <a:moveTo>
                  <a:pt x="37637" y="45340"/>
                </a:moveTo>
                <a:cubicBezTo>
                  <a:pt x="37787" y="45490"/>
                  <a:pt x="37928" y="45596"/>
                  <a:pt x="38077" y="45710"/>
                </a:cubicBezTo>
                <a:cubicBezTo>
                  <a:pt x="38333" y="45930"/>
                  <a:pt x="38632" y="46186"/>
                  <a:pt x="38887" y="46406"/>
                </a:cubicBezTo>
                <a:cubicBezTo>
                  <a:pt x="38482" y="46476"/>
                  <a:pt x="38042" y="46555"/>
                  <a:pt x="37637" y="46661"/>
                </a:cubicBezTo>
                <a:cubicBezTo>
                  <a:pt x="37452" y="46441"/>
                  <a:pt x="37232" y="46256"/>
                  <a:pt x="37012" y="46080"/>
                </a:cubicBezTo>
                <a:cubicBezTo>
                  <a:pt x="36827" y="45930"/>
                  <a:pt x="36651" y="45781"/>
                  <a:pt x="36466" y="45596"/>
                </a:cubicBezTo>
                <a:cubicBezTo>
                  <a:pt x="36871" y="45525"/>
                  <a:pt x="37267" y="45420"/>
                  <a:pt x="37637" y="45340"/>
                </a:cubicBezTo>
                <a:close/>
                <a:moveTo>
                  <a:pt x="3486" y="42338"/>
                </a:moveTo>
                <a:lnTo>
                  <a:pt x="3486" y="42338"/>
                </a:lnTo>
                <a:cubicBezTo>
                  <a:pt x="3742" y="42374"/>
                  <a:pt x="3997" y="42409"/>
                  <a:pt x="4252" y="42444"/>
                </a:cubicBezTo>
                <a:cubicBezTo>
                  <a:pt x="4332" y="43835"/>
                  <a:pt x="4402" y="45270"/>
                  <a:pt x="4473" y="46696"/>
                </a:cubicBezTo>
                <a:cubicBezTo>
                  <a:pt x="4182" y="46661"/>
                  <a:pt x="3927" y="46661"/>
                  <a:pt x="3636" y="46626"/>
                </a:cubicBezTo>
                <a:cubicBezTo>
                  <a:pt x="3592" y="45200"/>
                  <a:pt x="3522" y="43765"/>
                  <a:pt x="3486" y="42338"/>
                </a:cubicBezTo>
                <a:close/>
                <a:moveTo>
                  <a:pt x="7554" y="42664"/>
                </a:moveTo>
                <a:lnTo>
                  <a:pt x="7554" y="42664"/>
                </a:lnTo>
                <a:cubicBezTo>
                  <a:pt x="7818" y="42699"/>
                  <a:pt x="8073" y="42699"/>
                  <a:pt x="8329" y="42699"/>
                </a:cubicBezTo>
                <a:cubicBezTo>
                  <a:pt x="8478" y="43985"/>
                  <a:pt x="8584" y="45305"/>
                  <a:pt x="8734" y="46626"/>
                </a:cubicBezTo>
                <a:lnTo>
                  <a:pt x="8734" y="46661"/>
                </a:lnTo>
                <a:cubicBezTo>
                  <a:pt x="8478" y="46696"/>
                  <a:pt x="8214" y="46696"/>
                  <a:pt x="7959" y="46696"/>
                </a:cubicBezTo>
                <a:cubicBezTo>
                  <a:pt x="7959" y="46520"/>
                  <a:pt x="7924" y="46335"/>
                  <a:pt x="7924" y="46150"/>
                </a:cubicBezTo>
                <a:cubicBezTo>
                  <a:pt x="7818" y="45015"/>
                  <a:pt x="7668" y="43835"/>
                  <a:pt x="7554" y="42664"/>
                </a:cubicBezTo>
                <a:close/>
                <a:moveTo>
                  <a:pt x="4332" y="42444"/>
                </a:moveTo>
                <a:cubicBezTo>
                  <a:pt x="4587" y="42479"/>
                  <a:pt x="4842" y="42479"/>
                  <a:pt x="5098" y="42514"/>
                </a:cubicBezTo>
                <a:cubicBezTo>
                  <a:pt x="5177" y="43949"/>
                  <a:pt x="5247" y="45340"/>
                  <a:pt x="5353" y="46740"/>
                </a:cubicBezTo>
                <a:cubicBezTo>
                  <a:pt x="5062" y="46696"/>
                  <a:pt x="4807" y="46696"/>
                  <a:pt x="4517" y="46696"/>
                </a:cubicBezTo>
                <a:cubicBezTo>
                  <a:pt x="4437" y="45270"/>
                  <a:pt x="4402" y="43835"/>
                  <a:pt x="4332" y="42444"/>
                </a:cubicBezTo>
                <a:close/>
                <a:moveTo>
                  <a:pt x="5177" y="42514"/>
                </a:moveTo>
                <a:lnTo>
                  <a:pt x="5177" y="42514"/>
                </a:lnTo>
                <a:cubicBezTo>
                  <a:pt x="5432" y="42558"/>
                  <a:pt x="5687" y="42558"/>
                  <a:pt x="5943" y="42594"/>
                </a:cubicBezTo>
                <a:cubicBezTo>
                  <a:pt x="6013" y="43985"/>
                  <a:pt x="6128" y="45376"/>
                  <a:pt x="6198" y="46740"/>
                </a:cubicBezTo>
                <a:lnTo>
                  <a:pt x="5397" y="46740"/>
                </a:lnTo>
                <a:cubicBezTo>
                  <a:pt x="5318" y="45305"/>
                  <a:pt x="5247" y="43914"/>
                  <a:pt x="5177" y="42514"/>
                </a:cubicBezTo>
                <a:close/>
                <a:moveTo>
                  <a:pt x="6013" y="42594"/>
                </a:moveTo>
                <a:lnTo>
                  <a:pt x="6013" y="42594"/>
                </a:lnTo>
                <a:cubicBezTo>
                  <a:pt x="6233" y="42629"/>
                  <a:pt x="6453" y="42629"/>
                  <a:pt x="6718" y="42629"/>
                </a:cubicBezTo>
                <a:cubicBezTo>
                  <a:pt x="6823" y="44020"/>
                  <a:pt x="6938" y="45376"/>
                  <a:pt x="7043" y="46740"/>
                </a:cubicBezTo>
                <a:lnTo>
                  <a:pt x="6277" y="46740"/>
                </a:lnTo>
                <a:cubicBezTo>
                  <a:pt x="6163" y="45376"/>
                  <a:pt x="6092" y="43985"/>
                  <a:pt x="6013" y="42594"/>
                </a:cubicBezTo>
                <a:close/>
                <a:moveTo>
                  <a:pt x="7519" y="42664"/>
                </a:moveTo>
                <a:cubicBezTo>
                  <a:pt x="7633" y="43835"/>
                  <a:pt x="7739" y="45015"/>
                  <a:pt x="7853" y="46150"/>
                </a:cubicBezTo>
                <a:cubicBezTo>
                  <a:pt x="7853" y="46335"/>
                  <a:pt x="7888" y="46520"/>
                  <a:pt x="7888" y="46740"/>
                </a:cubicBezTo>
                <a:lnTo>
                  <a:pt x="7114" y="46740"/>
                </a:lnTo>
                <a:cubicBezTo>
                  <a:pt x="7008" y="45376"/>
                  <a:pt x="6858" y="44020"/>
                  <a:pt x="6753" y="42664"/>
                </a:cubicBezTo>
                <a:close/>
                <a:moveTo>
                  <a:pt x="20980" y="43914"/>
                </a:moveTo>
                <a:cubicBezTo>
                  <a:pt x="21279" y="44865"/>
                  <a:pt x="21535" y="45781"/>
                  <a:pt x="21790" y="46661"/>
                </a:cubicBezTo>
                <a:lnTo>
                  <a:pt x="21755" y="46661"/>
                </a:lnTo>
                <a:cubicBezTo>
                  <a:pt x="21499" y="46775"/>
                  <a:pt x="21244" y="46846"/>
                  <a:pt x="21024" y="46960"/>
                </a:cubicBezTo>
                <a:cubicBezTo>
                  <a:pt x="20760" y="46001"/>
                  <a:pt x="20505" y="45085"/>
                  <a:pt x="20249" y="44170"/>
                </a:cubicBezTo>
                <a:cubicBezTo>
                  <a:pt x="20469" y="44099"/>
                  <a:pt x="20725" y="44020"/>
                  <a:pt x="20945" y="43949"/>
                </a:cubicBezTo>
                <a:cubicBezTo>
                  <a:pt x="20980" y="43949"/>
                  <a:pt x="20980" y="43914"/>
                  <a:pt x="20980" y="43914"/>
                </a:cubicBezTo>
                <a:close/>
                <a:moveTo>
                  <a:pt x="36387" y="45640"/>
                </a:moveTo>
                <a:cubicBezTo>
                  <a:pt x="36572" y="45816"/>
                  <a:pt x="36757" y="45966"/>
                  <a:pt x="36977" y="46150"/>
                </a:cubicBezTo>
                <a:cubicBezTo>
                  <a:pt x="37162" y="46300"/>
                  <a:pt x="37382" y="46476"/>
                  <a:pt x="37567" y="46661"/>
                </a:cubicBezTo>
                <a:cubicBezTo>
                  <a:pt x="37162" y="46740"/>
                  <a:pt x="36721" y="46846"/>
                  <a:pt x="36316" y="46960"/>
                </a:cubicBezTo>
                <a:cubicBezTo>
                  <a:pt x="36061" y="46696"/>
                  <a:pt x="35806" y="46441"/>
                  <a:pt x="35506" y="46186"/>
                </a:cubicBezTo>
                <a:cubicBezTo>
                  <a:pt x="35401" y="46115"/>
                  <a:pt x="35330" y="46036"/>
                  <a:pt x="35216" y="45930"/>
                </a:cubicBezTo>
                <a:cubicBezTo>
                  <a:pt x="35621" y="45816"/>
                  <a:pt x="35991" y="45710"/>
                  <a:pt x="36387" y="45640"/>
                </a:cubicBezTo>
                <a:close/>
                <a:moveTo>
                  <a:pt x="31545" y="45596"/>
                </a:moveTo>
                <a:cubicBezTo>
                  <a:pt x="31844" y="45966"/>
                  <a:pt x="32099" y="46335"/>
                  <a:pt x="32425" y="46696"/>
                </a:cubicBezTo>
                <a:cubicBezTo>
                  <a:pt x="32029" y="46811"/>
                  <a:pt x="31624" y="46916"/>
                  <a:pt x="31219" y="47031"/>
                </a:cubicBezTo>
                <a:cubicBezTo>
                  <a:pt x="30928" y="46661"/>
                  <a:pt x="30664" y="46300"/>
                  <a:pt x="30409" y="45930"/>
                </a:cubicBezTo>
                <a:cubicBezTo>
                  <a:pt x="30779" y="45860"/>
                  <a:pt x="31104" y="45745"/>
                  <a:pt x="31474" y="45640"/>
                </a:cubicBezTo>
                <a:cubicBezTo>
                  <a:pt x="31509" y="45640"/>
                  <a:pt x="31509" y="45640"/>
                  <a:pt x="31545" y="45596"/>
                </a:cubicBezTo>
                <a:close/>
                <a:moveTo>
                  <a:pt x="20179" y="44170"/>
                </a:moveTo>
                <a:cubicBezTo>
                  <a:pt x="20434" y="45085"/>
                  <a:pt x="20689" y="46036"/>
                  <a:pt x="20945" y="46960"/>
                </a:cubicBezTo>
                <a:cubicBezTo>
                  <a:pt x="20689" y="47066"/>
                  <a:pt x="20434" y="47136"/>
                  <a:pt x="20179" y="47216"/>
                </a:cubicBezTo>
                <a:cubicBezTo>
                  <a:pt x="19923" y="46256"/>
                  <a:pt x="19659" y="45305"/>
                  <a:pt x="19439" y="44390"/>
                </a:cubicBezTo>
                <a:cubicBezTo>
                  <a:pt x="19703" y="44319"/>
                  <a:pt x="19923" y="44240"/>
                  <a:pt x="20179" y="44170"/>
                </a:cubicBezTo>
                <a:close/>
                <a:moveTo>
                  <a:pt x="30339" y="45930"/>
                </a:moveTo>
                <a:cubicBezTo>
                  <a:pt x="30594" y="46335"/>
                  <a:pt x="30884" y="46696"/>
                  <a:pt x="31184" y="47031"/>
                </a:cubicBezTo>
                <a:cubicBezTo>
                  <a:pt x="30814" y="47101"/>
                  <a:pt x="30488" y="47216"/>
                  <a:pt x="30154" y="47286"/>
                </a:cubicBezTo>
                <a:cubicBezTo>
                  <a:pt x="29863" y="46916"/>
                  <a:pt x="29608" y="46555"/>
                  <a:pt x="29344" y="46150"/>
                </a:cubicBezTo>
                <a:cubicBezTo>
                  <a:pt x="29678" y="46115"/>
                  <a:pt x="30004" y="46036"/>
                  <a:pt x="30339" y="45930"/>
                </a:cubicBezTo>
                <a:close/>
                <a:moveTo>
                  <a:pt x="35146" y="45966"/>
                </a:moveTo>
                <a:cubicBezTo>
                  <a:pt x="35251" y="46036"/>
                  <a:pt x="35366" y="46150"/>
                  <a:pt x="35471" y="46256"/>
                </a:cubicBezTo>
                <a:cubicBezTo>
                  <a:pt x="35727" y="46476"/>
                  <a:pt x="36026" y="46740"/>
                  <a:pt x="36246" y="46996"/>
                </a:cubicBezTo>
                <a:cubicBezTo>
                  <a:pt x="35806" y="47101"/>
                  <a:pt x="35330" y="47216"/>
                  <a:pt x="34890" y="47321"/>
                </a:cubicBezTo>
                <a:cubicBezTo>
                  <a:pt x="34591" y="47031"/>
                  <a:pt x="34300" y="46740"/>
                  <a:pt x="33966" y="46406"/>
                </a:cubicBezTo>
                <a:cubicBezTo>
                  <a:pt x="33931" y="46371"/>
                  <a:pt x="33895" y="46371"/>
                  <a:pt x="33860" y="46335"/>
                </a:cubicBezTo>
                <a:cubicBezTo>
                  <a:pt x="34300" y="46186"/>
                  <a:pt x="34741" y="46080"/>
                  <a:pt x="35146" y="45966"/>
                </a:cubicBezTo>
                <a:close/>
                <a:moveTo>
                  <a:pt x="42109" y="46150"/>
                </a:moveTo>
                <a:cubicBezTo>
                  <a:pt x="42514" y="46476"/>
                  <a:pt x="42884" y="46846"/>
                  <a:pt x="43289" y="47251"/>
                </a:cubicBezTo>
                <a:cubicBezTo>
                  <a:pt x="42770" y="47251"/>
                  <a:pt x="42259" y="47286"/>
                  <a:pt x="41713" y="47321"/>
                </a:cubicBezTo>
                <a:cubicBezTo>
                  <a:pt x="41379" y="46960"/>
                  <a:pt x="41009" y="46591"/>
                  <a:pt x="40613" y="46221"/>
                </a:cubicBezTo>
                <a:cubicBezTo>
                  <a:pt x="41088" y="46186"/>
                  <a:pt x="41599" y="46150"/>
                  <a:pt x="42109" y="46150"/>
                </a:cubicBezTo>
                <a:close/>
                <a:moveTo>
                  <a:pt x="42189" y="46150"/>
                </a:moveTo>
                <a:cubicBezTo>
                  <a:pt x="42629" y="46150"/>
                  <a:pt x="43069" y="46186"/>
                  <a:pt x="43474" y="46221"/>
                </a:cubicBezTo>
                <a:cubicBezTo>
                  <a:pt x="43914" y="46591"/>
                  <a:pt x="44310" y="46960"/>
                  <a:pt x="44715" y="47357"/>
                </a:cubicBezTo>
                <a:cubicBezTo>
                  <a:pt x="44275" y="47286"/>
                  <a:pt x="43835" y="47251"/>
                  <a:pt x="43360" y="47251"/>
                </a:cubicBezTo>
                <a:cubicBezTo>
                  <a:pt x="42990" y="46846"/>
                  <a:pt x="42594" y="46476"/>
                  <a:pt x="42189" y="46150"/>
                </a:cubicBezTo>
                <a:close/>
                <a:moveTo>
                  <a:pt x="19369" y="44390"/>
                </a:moveTo>
                <a:cubicBezTo>
                  <a:pt x="19624" y="45340"/>
                  <a:pt x="19879" y="46300"/>
                  <a:pt x="20100" y="47251"/>
                </a:cubicBezTo>
                <a:cubicBezTo>
                  <a:pt x="20029" y="47251"/>
                  <a:pt x="19923" y="47286"/>
                  <a:pt x="19844" y="47321"/>
                </a:cubicBezTo>
                <a:cubicBezTo>
                  <a:pt x="19739" y="47357"/>
                  <a:pt x="19624" y="47401"/>
                  <a:pt x="19554" y="47401"/>
                </a:cubicBezTo>
                <a:cubicBezTo>
                  <a:pt x="19298" y="46476"/>
                  <a:pt x="19078" y="45490"/>
                  <a:pt x="18823" y="44495"/>
                </a:cubicBezTo>
                <a:cubicBezTo>
                  <a:pt x="18893" y="44495"/>
                  <a:pt x="18929" y="44495"/>
                  <a:pt x="18964" y="44460"/>
                </a:cubicBezTo>
                <a:cubicBezTo>
                  <a:pt x="19114" y="44460"/>
                  <a:pt x="19263" y="44425"/>
                  <a:pt x="19369" y="44390"/>
                </a:cubicBezTo>
                <a:close/>
                <a:moveTo>
                  <a:pt x="29273" y="46150"/>
                </a:moveTo>
                <a:cubicBezTo>
                  <a:pt x="29529" y="46555"/>
                  <a:pt x="29784" y="46916"/>
                  <a:pt x="30083" y="47286"/>
                </a:cubicBezTo>
                <a:cubicBezTo>
                  <a:pt x="29863" y="47357"/>
                  <a:pt x="29643" y="47401"/>
                  <a:pt x="29423" y="47436"/>
                </a:cubicBezTo>
                <a:cubicBezTo>
                  <a:pt x="29168" y="47031"/>
                  <a:pt x="28904" y="46626"/>
                  <a:pt x="28648" y="46221"/>
                </a:cubicBezTo>
                <a:cubicBezTo>
                  <a:pt x="28868" y="46221"/>
                  <a:pt x="29088" y="46186"/>
                  <a:pt x="29273" y="46150"/>
                </a:cubicBezTo>
                <a:close/>
                <a:moveTo>
                  <a:pt x="40534" y="46221"/>
                </a:moveTo>
                <a:cubicBezTo>
                  <a:pt x="40939" y="46591"/>
                  <a:pt x="41308" y="46960"/>
                  <a:pt x="41634" y="47321"/>
                </a:cubicBezTo>
                <a:cubicBezTo>
                  <a:pt x="41123" y="47357"/>
                  <a:pt x="40613" y="47436"/>
                  <a:pt x="40093" y="47506"/>
                </a:cubicBezTo>
                <a:cubicBezTo>
                  <a:pt x="39768" y="47136"/>
                  <a:pt x="39398" y="46775"/>
                  <a:pt x="38993" y="46441"/>
                </a:cubicBezTo>
                <a:cubicBezTo>
                  <a:pt x="39512" y="46371"/>
                  <a:pt x="40023" y="46300"/>
                  <a:pt x="40534" y="46221"/>
                </a:cubicBezTo>
                <a:close/>
                <a:moveTo>
                  <a:pt x="43580" y="46221"/>
                </a:moveTo>
                <a:cubicBezTo>
                  <a:pt x="43835" y="46256"/>
                  <a:pt x="44090" y="46300"/>
                  <a:pt x="44354" y="46371"/>
                </a:cubicBezTo>
                <a:cubicBezTo>
                  <a:pt x="44795" y="46696"/>
                  <a:pt x="45235" y="47101"/>
                  <a:pt x="45675" y="47506"/>
                </a:cubicBezTo>
                <a:cubicBezTo>
                  <a:pt x="45376" y="47436"/>
                  <a:pt x="45085" y="47401"/>
                  <a:pt x="44795" y="47357"/>
                </a:cubicBezTo>
                <a:cubicBezTo>
                  <a:pt x="44425" y="46996"/>
                  <a:pt x="44020" y="46626"/>
                  <a:pt x="43580" y="46221"/>
                </a:cubicBezTo>
                <a:close/>
                <a:moveTo>
                  <a:pt x="28578" y="46221"/>
                </a:moveTo>
                <a:cubicBezTo>
                  <a:pt x="28833" y="46626"/>
                  <a:pt x="29088" y="47066"/>
                  <a:pt x="29388" y="47436"/>
                </a:cubicBezTo>
                <a:cubicBezTo>
                  <a:pt x="29203" y="47471"/>
                  <a:pt x="29053" y="47506"/>
                  <a:pt x="28904" y="47541"/>
                </a:cubicBezTo>
                <a:cubicBezTo>
                  <a:pt x="28613" y="47101"/>
                  <a:pt x="28358" y="46661"/>
                  <a:pt x="28102" y="46221"/>
                </a:cubicBezTo>
                <a:close/>
                <a:moveTo>
                  <a:pt x="18779" y="44495"/>
                </a:moveTo>
                <a:cubicBezTo>
                  <a:pt x="18999" y="45490"/>
                  <a:pt x="19263" y="46476"/>
                  <a:pt x="19483" y="47436"/>
                </a:cubicBezTo>
                <a:cubicBezTo>
                  <a:pt x="19263" y="47506"/>
                  <a:pt x="19043" y="47577"/>
                  <a:pt x="18823" y="47621"/>
                </a:cubicBezTo>
                <a:cubicBezTo>
                  <a:pt x="18603" y="46661"/>
                  <a:pt x="18383" y="45640"/>
                  <a:pt x="18119" y="44645"/>
                </a:cubicBezTo>
                <a:cubicBezTo>
                  <a:pt x="18339" y="44610"/>
                  <a:pt x="18559" y="44574"/>
                  <a:pt x="18779" y="44495"/>
                </a:cubicBezTo>
                <a:close/>
                <a:moveTo>
                  <a:pt x="27512" y="46150"/>
                </a:moveTo>
                <a:lnTo>
                  <a:pt x="27512" y="46150"/>
                </a:lnTo>
                <a:cubicBezTo>
                  <a:pt x="27697" y="46186"/>
                  <a:pt x="27882" y="46186"/>
                  <a:pt x="28023" y="46221"/>
                </a:cubicBezTo>
                <a:cubicBezTo>
                  <a:pt x="28287" y="46661"/>
                  <a:pt x="28543" y="47101"/>
                  <a:pt x="28833" y="47541"/>
                </a:cubicBezTo>
                <a:cubicBezTo>
                  <a:pt x="28648" y="47577"/>
                  <a:pt x="28507" y="47621"/>
                  <a:pt x="28322" y="47621"/>
                </a:cubicBezTo>
                <a:cubicBezTo>
                  <a:pt x="28023" y="47136"/>
                  <a:pt x="27768" y="46661"/>
                  <a:pt x="27512" y="46150"/>
                </a:cubicBezTo>
                <a:close/>
                <a:moveTo>
                  <a:pt x="27257" y="46080"/>
                </a:moveTo>
                <a:lnTo>
                  <a:pt x="27257" y="46080"/>
                </a:lnTo>
                <a:cubicBezTo>
                  <a:pt x="27328" y="46115"/>
                  <a:pt x="27363" y="46115"/>
                  <a:pt x="27442" y="46115"/>
                </a:cubicBezTo>
                <a:cubicBezTo>
                  <a:pt x="27697" y="46626"/>
                  <a:pt x="27953" y="47136"/>
                  <a:pt x="28243" y="47621"/>
                </a:cubicBezTo>
                <a:cubicBezTo>
                  <a:pt x="28173" y="47656"/>
                  <a:pt x="28102" y="47656"/>
                  <a:pt x="28023" y="47656"/>
                </a:cubicBezTo>
                <a:cubicBezTo>
                  <a:pt x="27733" y="47136"/>
                  <a:pt x="27477" y="46626"/>
                  <a:pt x="27257" y="46080"/>
                </a:cubicBezTo>
                <a:close/>
                <a:moveTo>
                  <a:pt x="26817" y="45966"/>
                </a:moveTo>
                <a:cubicBezTo>
                  <a:pt x="26923" y="46001"/>
                  <a:pt x="27037" y="46036"/>
                  <a:pt x="27187" y="46080"/>
                </a:cubicBezTo>
                <a:cubicBezTo>
                  <a:pt x="27407" y="46591"/>
                  <a:pt x="27662" y="47136"/>
                  <a:pt x="27953" y="47656"/>
                </a:cubicBezTo>
                <a:cubicBezTo>
                  <a:pt x="27953" y="47656"/>
                  <a:pt x="27917" y="47656"/>
                  <a:pt x="27882" y="47691"/>
                </a:cubicBezTo>
                <a:lnTo>
                  <a:pt x="27583" y="47691"/>
                </a:lnTo>
                <a:cubicBezTo>
                  <a:pt x="27328" y="47136"/>
                  <a:pt x="27072" y="46555"/>
                  <a:pt x="26817" y="45966"/>
                </a:cubicBezTo>
                <a:close/>
                <a:moveTo>
                  <a:pt x="33825" y="46335"/>
                </a:moveTo>
                <a:cubicBezTo>
                  <a:pt x="33860" y="46371"/>
                  <a:pt x="33895" y="46406"/>
                  <a:pt x="33931" y="46441"/>
                </a:cubicBezTo>
                <a:cubicBezTo>
                  <a:pt x="34265" y="46775"/>
                  <a:pt x="34556" y="47066"/>
                  <a:pt x="34811" y="47357"/>
                </a:cubicBezTo>
                <a:cubicBezTo>
                  <a:pt x="34520" y="47436"/>
                  <a:pt x="34265" y="47506"/>
                  <a:pt x="33966" y="47577"/>
                </a:cubicBezTo>
                <a:lnTo>
                  <a:pt x="33895" y="47621"/>
                </a:lnTo>
                <a:cubicBezTo>
                  <a:pt x="33790" y="47656"/>
                  <a:pt x="33640" y="47691"/>
                  <a:pt x="33526" y="47726"/>
                </a:cubicBezTo>
                <a:cubicBezTo>
                  <a:pt x="33349" y="47541"/>
                  <a:pt x="33165" y="47357"/>
                  <a:pt x="32980" y="47180"/>
                </a:cubicBezTo>
                <a:cubicBezTo>
                  <a:pt x="32830" y="47031"/>
                  <a:pt x="32689" y="46881"/>
                  <a:pt x="32540" y="46696"/>
                </a:cubicBezTo>
                <a:cubicBezTo>
                  <a:pt x="32830" y="46626"/>
                  <a:pt x="33165" y="46520"/>
                  <a:pt x="33490" y="46441"/>
                </a:cubicBezTo>
                <a:cubicBezTo>
                  <a:pt x="33605" y="46406"/>
                  <a:pt x="33710" y="46371"/>
                  <a:pt x="33825" y="46335"/>
                </a:cubicBezTo>
                <a:close/>
                <a:moveTo>
                  <a:pt x="38922" y="46441"/>
                </a:moveTo>
                <a:cubicBezTo>
                  <a:pt x="39327" y="46811"/>
                  <a:pt x="39688" y="47136"/>
                  <a:pt x="40023" y="47506"/>
                </a:cubicBezTo>
                <a:cubicBezTo>
                  <a:pt x="39618" y="47577"/>
                  <a:pt x="39178" y="47656"/>
                  <a:pt x="38773" y="47726"/>
                </a:cubicBezTo>
                <a:cubicBezTo>
                  <a:pt x="38447" y="47357"/>
                  <a:pt x="38077" y="47031"/>
                  <a:pt x="37707" y="46696"/>
                </a:cubicBezTo>
                <a:cubicBezTo>
                  <a:pt x="38112" y="46591"/>
                  <a:pt x="38517" y="46520"/>
                  <a:pt x="38922" y="46441"/>
                </a:cubicBezTo>
                <a:close/>
                <a:moveTo>
                  <a:pt x="26377" y="45895"/>
                </a:moveTo>
                <a:cubicBezTo>
                  <a:pt x="26526" y="45930"/>
                  <a:pt x="26632" y="45930"/>
                  <a:pt x="26747" y="45966"/>
                </a:cubicBezTo>
                <a:cubicBezTo>
                  <a:pt x="27002" y="46555"/>
                  <a:pt x="27257" y="47136"/>
                  <a:pt x="27548" y="47726"/>
                </a:cubicBezTo>
                <a:cubicBezTo>
                  <a:pt x="27442" y="47726"/>
                  <a:pt x="27292" y="47762"/>
                  <a:pt x="27187" y="47762"/>
                </a:cubicBezTo>
                <a:cubicBezTo>
                  <a:pt x="26923" y="47180"/>
                  <a:pt x="26632" y="46520"/>
                  <a:pt x="26377" y="45895"/>
                </a:cubicBezTo>
                <a:close/>
                <a:moveTo>
                  <a:pt x="25901" y="45860"/>
                </a:moveTo>
                <a:cubicBezTo>
                  <a:pt x="26042" y="45860"/>
                  <a:pt x="26192" y="45860"/>
                  <a:pt x="26342" y="45895"/>
                </a:cubicBezTo>
                <a:cubicBezTo>
                  <a:pt x="26597" y="46520"/>
                  <a:pt x="26852" y="47180"/>
                  <a:pt x="27143" y="47797"/>
                </a:cubicBezTo>
                <a:cubicBezTo>
                  <a:pt x="27002" y="47797"/>
                  <a:pt x="26852" y="47841"/>
                  <a:pt x="26747" y="47876"/>
                </a:cubicBezTo>
                <a:cubicBezTo>
                  <a:pt x="26447" y="47216"/>
                  <a:pt x="26192" y="46520"/>
                  <a:pt x="25901" y="45860"/>
                </a:cubicBezTo>
                <a:close/>
                <a:moveTo>
                  <a:pt x="18083" y="44645"/>
                </a:moveTo>
                <a:cubicBezTo>
                  <a:pt x="18304" y="45675"/>
                  <a:pt x="18524" y="46661"/>
                  <a:pt x="18744" y="47656"/>
                </a:cubicBezTo>
                <a:cubicBezTo>
                  <a:pt x="18488" y="47726"/>
                  <a:pt x="18233" y="47797"/>
                  <a:pt x="17978" y="47911"/>
                </a:cubicBezTo>
                <a:cubicBezTo>
                  <a:pt x="17758" y="46881"/>
                  <a:pt x="17538" y="45860"/>
                  <a:pt x="17317" y="44830"/>
                </a:cubicBezTo>
                <a:cubicBezTo>
                  <a:pt x="17573" y="44759"/>
                  <a:pt x="17828" y="44715"/>
                  <a:pt x="18083" y="44645"/>
                </a:cubicBezTo>
                <a:close/>
                <a:moveTo>
                  <a:pt x="25382" y="45816"/>
                </a:moveTo>
                <a:cubicBezTo>
                  <a:pt x="25532" y="45816"/>
                  <a:pt x="25681" y="45816"/>
                  <a:pt x="25866" y="45860"/>
                </a:cubicBezTo>
                <a:cubicBezTo>
                  <a:pt x="26121" y="46520"/>
                  <a:pt x="26377" y="47216"/>
                  <a:pt x="26667" y="47876"/>
                </a:cubicBezTo>
                <a:cubicBezTo>
                  <a:pt x="26526" y="47911"/>
                  <a:pt x="26377" y="47946"/>
                  <a:pt x="26192" y="47982"/>
                </a:cubicBezTo>
                <a:cubicBezTo>
                  <a:pt x="25937" y="47286"/>
                  <a:pt x="25646" y="46555"/>
                  <a:pt x="25382" y="45816"/>
                </a:cubicBezTo>
                <a:close/>
                <a:moveTo>
                  <a:pt x="37637" y="46696"/>
                </a:moveTo>
                <a:cubicBezTo>
                  <a:pt x="38007" y="47031"/>
                  <a:pt x="38368" y="47401"/>
                  <a:pt x="38702" y="47762"/>
                </a:cubicBezTo>
                <a:cubicBezTo>
                  <a:pt x="38227" y="47841"/>
                  <a:pt x="37787" y="47946"/>
                  <a:pt x="37311" y="48061"/>
                </a:cubicBezTo>
                <a:cubicBezTo>
                  <a:pt x="37012" y="47691"/>
                  <a:pt x="36721" y="47357"/>
                  <a:pt x="36352" y="46996"/>
                </a:cubicBezTo>
                <a:cubicBezTo>
                  <a:pt x="36792" y="46916"/>
                  <a:pt x="37197" y="46811"/>
                  <a:pt x="37637" y="46696"/>
                </a:cubicBezTo>
                <a:close/>
                <a:moveTo>
                  <a:pt x="32469" y="46740"/>
                </a:moveTo>
                <a:cubicBezTo>
                  <a:pt x="32610" y="46881"/>
                  <a:pt x="32760" y="47031"/>
                  <a:pt x="32945" y="47216"/>
                </a:cubicBezTo>
                <a:cubicBezTo>
                  <a:pt x="33129" y="47401"/>
                  <a:pt x="33270" y="47541"/>
                  <a:pt x="33455" y="47726"/>
                </a:cubicBezTo>
                <a:cubicBezTo>
                  <a:pt x="33015" y="47876"/>
                  <a:pt x="32610" y="47982"/>
                  <a:pt x="32205" y="48096"/>
                </a:cubicBezTo>
                <a:cubicBezTo>
                  <a:pt x="32029" y="47876"/>
                  <a:pt x="31809" y="47621"/>
                  <a:pt x="31589" y="47401"/>
                </a:cubicBezTo>
                <a:cubicBezTo>
                  <a:pt x="31474" y="47286"/>
                  <a:pt x="31369" y="47180"/>
                  <a:pt x="31289" y="47066"/>
                </a:cubicBezTo>
                <a:cubicBezTo>
                  <a:pt x="31659" y="46960"/>
                  <a:pt x="32064" y="46846"/>
                  <a:pt x="32469" y="46740"/>
                </a:cubicBezTo>
                <a:close/>
                <a:moveTo>
                  <a:pt x="25311" y="45860"/>
                </a:moveTo>
                <a:cubicBezTo>
                  <a:pt x="25602" y="46591"/>
                  <a:pt x="25866" y="47286"/>
                  <a:pt x="26157" y="48017"/>
                </a:cubicBezTo>
                <a:cubicBezTo>
                  <a:pt x="26007" y="48061"/>
                  <a:pt x="25866" y="48096"/>
                  <a:pt x="25681" y="48131"/>
                </a:cubicBezTo>
                <a:cubicBezTo>
                  <a:pt x="25567" y="47841"/>
                  <a:pt x="25461" y="47541"/>
                  <a:pt x="25347" y="47251"/>
                </a:cubicBezTo>
                <a:cubicBezTo>
                  <a:pt x="25206" y="46811"/>
                  <a:pt x="25021" y="46335"/>
                  <a:pt x="24871" y="45860"/>
                </a:cubicBezTo>
                <a:close/>
                <a:moveTo>
                  <a:pt x="17238" y="44830"/>
                </a:moveTo>
                <a:cubicBezTo>
                  <a:pt x="17458" y="45860"/>
                  <a:pt x="17678" y="46881"/>
                  <a:pt x="17943" y="47911"/>
                </a:cubicBezTo>
                <a:cubicBezTo>
                  <a:pt x="17643" y="48017"/>
                  <a:pt x="17388" y="48096"/>
                  <a:pt x="17133" y="48167"/>
                </a:cubicBezTo>
                <a:cubicBezTo>
                  <a:pt x="16913" y="47136"/>
                  <a:pt x="16692" y="46080"/>
                  <a:pt x="16472" y="45050"/>
                </a:cubicBezTo>
                <a:cubicBezTo>
                  <a:pt x="16728" y="44979"/>
                  <a:pt x="16983" y="44900"/>
                  <a:pt x="17238" y="44830"/>
                </a:cubicBezTo>
                <a:close/>
                <a:moveTo>
                  <a:pt x="24801" y="45895"/>
                </a:moveTo>
                <a:cubicBezTo>
                  <a:pt x="24986" y="46335"/>
                  <a:pt x="25127" y="46811"/>
                  <a:pt x="25311" y="47251"/>
                </a:cubicBezTo>
                <a:cubicBezTo>
                  <a:pt x="25426" y="47541"/>
                  <a:pt x="25532" y="47876"/>
                  <a:pt x="25646" y="48167"/>
                </a:cubicBezTo>
                <a:cubicBezTo>
                  <a:pt x="25461" y="48202"/>
                  <a:pt x="25276" y="48281"/>
                  <a:pt x="25056" y="48351"/>
                </a:cubicBezTo>
                <a:cubicBezTo>
                  <a:pt x="24942" y="47946"/>
                  <a:pt x="24801" y="47577"/>
                  <a:pt x="24686" y="47180"/>
                </a:cubicBezTo>
                <a:cubicBezTo>
                  <a:pt x="24546" y="46775"/>
                  <a:pt x="24396" y="46371"/>
                  <a:pt x="24246" y="45966"/>
                </a:cubicBezTo>
                <a:cubicBezTo>
                  <a:pt x="24431" y="45930"/>
                  <a:pt x="24616" y="45895"/>
                  <a:pt x="24801" y="45895"/>
                </a:cubicBezTo>
                <a:close/>
                <a:moveTo>
                  <a:pt x="16437" y="45050"/>
                </a:moveTo>
                <a:cubicBezTo>
                  <a:pt x="16657" y="46115"/>
                  <a:pt x="16877" y="47136"/>
                  <a:pt x="17097" y="48202"/>
                </a:cubicBezTo>
                <a:cubicBezTo>
                  <a:pt x="16913" y="48237"/>
                  <a:pt x="16728" y="48316"/>
                  <a:pt x="16578" y="48387"/>
                </a:cubicBezTo>
                <a:cubicBezTo>
                  <a:pt x="16402" y="47321"/>
                  <a:pt x="16182" y="46221"/>
                  <a:pt x="15997" y="45156"/>
                </a:cubicBezTo>
                <a:cubicBezTo>
                  <a:pt x="16138" y="45120"/>
                  <a:pt x="16287" y="45085"/>
                  <a:pt x="16437" y="45050"/>
                </a:cubicBezTo>
                <a:close/>
                <a:moveTo>
                  <a:pt x="36316" y="47031"/>
                </a:moveTo>
                <a:cubicBezTo>
                  <a:pt x="36651" y="47357"/>
                  <a:pt x="36977" y="47726"/>
                  <a:pt x="37267" y="48061"/>
                </a:cubicBezTo>
                <a:cubicBezTo>
                  <a:pt x="36757" y="48167"/>
                  <a:pt x="36281" y="48281"/>
                  <a:pt x="35806" y="48422"/>
                </a:cubicBezTo>
                <a:cubicBezTo>
                  <a:pt x="35550" y="48061"/>
                  <a:pt x="35251" y="47726"/>
                  <a:pt x="34925" y="47401"/>
                </a:cubicBezTo>
                <a:cubicBezTo>
                  <a:pt x="35366" y="47251"/>
                  <a:pt x="35841" y="47136"/>
                  <a:pt x="36316" y="47031"/>
                </a:cubicBezTo>
                <a:close/>
                <a:moveTo>
                  <a:pt x="31219" y="47066"/>
                </a:moveTo>
                <a:cubicBezTo>
                  <a:pt x="31325" y="47216"/>
                  <a:pt x="31439" y="47321"/>
                  <a:pt x="31545" y="47436"/>
                </a:cubicBezTo>
                <a:cubicBezTo>
                  <a:pt x="31765" y="47656"/>
                  <a:pt x="31950" y="47911"/>
                  <a:pt x="32135" y="48131"/>
                </a:cubicBezTo>
                <a:cubicBezTo>
                  <a:pt x="31809" y="48237"/>
                  <a:pt x="31439" y="48351"/>
                  <a:pt x="31104" y="48457"/>
                </a:cubicBezTo>
                <a:cubicBezTo>
                  <a:pt x="30928" y="48237"/>
                  <a:pt x="30744" y="48017"/>
                  <a:pt x="30559" y="47762"/>
                </a:cubicBezTo>
                <a:cubicBezTo>
                  <a:pt x="30409" y="47621"/>
                  <a:pt x="30303" y="47471"/>
                  <a:pt x="30189" y="47321"/>
                </a:cubicBezTo>
                <a:cubicBezTo>
                  <a:pt x="30523" y="47251"/>
                  <a:pt x="30884" y="47180"/>
                  <a:pt x="31219" y="47066"/>
                </a:cubicBezTo>
                <a:close/>
                <a:moveTo>
                  <a:pt x="15962" y="45156"/>
                </a:moveTo>
                <a:cubicBezTo>
                  <a:pt x="16138" y="46256"/>
                  <a:pt x="16323" y="47321"/>
                  <a:pt x="16508" y="48387"/>
                </a:cubicBezTo>
                <a:cubicBezTo>
                  <a:pt x="16358" y="48457"/>
                  <a:pt x="16217" y="48501"/>
                  <a:pt x="16032" y="48571"/>
                </a:cubicBezTo>
                <a:cubicBezTo>
                  <a:pt x="15847" y="47471"/>
                  <a:pt x="15662" y="46371"/>
                  <a:pt x="15477" y="45305"/>
                </a:cubicBezTo>
                <a:cubicBezTo>
                  <a:pt x="15627" y="45235"/>
                  <a:pt x="15812" y="45200"/>
                  <a:pt x="15962" y="45156"/>
                </a:cubicBezTo>
                <a:close/>
                <a:moveTo>
                  <a:pt x="24211" y="45966"/>
                </a:moveTo>
                <a:cubicBezTo>
                  <a:pt x="24325" y="46406"/>
                  <a:pt x="24466" y="46811"/>
                  <a:pt x="24616" y="47216"/>
                </a:cubicBezTo>
                <a:cubicBezTo>
                  <a:pt x="24766" y="47577"/>
                  <a:pt x="24871" y="47982"/>
                  <a:pt x="25021" y="48351"/>
                </a:cubicBezTo>
                <a:cubicBezTo>
                  <a:pt x="24766" y="48422"/>
                  <a:pt x="24546" y="48536"/>
                  <a:pt x="24281" y="48607"/>
                </a:cubicBezTo>
                <a:cubicBezTo>
                  <a:pt x="24176" y="48316"/>
                  <a:pt x="24105" y="48017"/>
                  <a:pt x="23991" y="47726"/>
                </a:cubicBezTo>
                <a:cubicBezTo>
                  <a:pt x="23806" y="47216"/>
                  <a:pt x="23621" y="46696"/>
                  <a:pt x="23480" y="46150"/>
                </a:cubicBezTo>
                <a:cubicBezTo>
                  <a:pt x="23700" y="46080"/>
                  <a:pt x="23956" y="46036"/>
                  <a:pt x="24211" y="45966"/>
                </a:cubicBezTo>
                <a:close/>
                <a:moveTo>
                  <a:pt x="43360" y="47321"/>
                </a:moveTo>
                <a:cubicBezTo>
                  <a:pt x="43765" y="47726"/>
                  <a:pt x="44134" y="48167"/>
                  <a:pt x="44495" y="48642"/>
                </a:cubicBezTo>
                <a:cubicBezTo>
                  <a:pt x="43985" y="48642"/>
                  <a:pt x="43430" y="48642"/>
                  <a:pt x="42849" y="48677"/>
                </a:cubicBezTo>
                <a:cubicBezTo>
                  <a:pt x="42514" y="48237"/>
                  <a:pt x="42189" y="47797"/>
                  <a:pt x="41784" y="47357"/>
                </a:cubicBezTo>
                <a:cubicBezTo>
                  <a:pt x="42294" y="47321"/>
                  <a:pt x="42849" y="47321"/>
                  <a:pt x="43360" y="47321"/>
                </a:cubicBezTo>
                <a:close/>
                <a:moveTo>
                  <a:pt x="30118" y="47357"/>
                </a:moveTo>
                <a:cubicBezTo>
                  <a:pt x="30224" y="47506"/>
                  <a:pt x="30374" y="47656"/>
                  <a:pt x="30488" y="47797"/>
                </a:cubicBezTo>
                <a:cubicBezTo>
                  <a:pt x="30708" y="48017"/>
                  <a:pt x="30884" y="48237"/>
                  <a:pt x="31069" y="48457"/>
                </a:cubicBezTo>
                <a:cubicBezTo>
                  <a:pt x="30849" y="48536"/>
                  <a:pt x="30629" y="48607"/>
                  <a:pt x="30409" y="48721"/>
                </a:cubicBezTo>
                <a:cubicBezTo>
                  <a:pt x="30339" y="48607"/>
                  <a:pt x="30224" y="48501"/>
                  <a:pt x="30154" y="48387"/>
                </a:cubicBezTo>
                <a:cubicBezTo>
                  <a:pt x="30004" y="48202"/>
                  <a:pt x="29863" y="48017"/>
                  <a:pt x="29713" y="47841"/>
                </a:cubicBezTo>
                <a:cubicBezTo>
                  <a:pt x="29643" y="47726"/>
                  <a:pt x="29564" y="47621"/>
                  <a:pt x="29458" y="47471"/>
                </a:cubicBezTo>
                <a:cubicBezTo>
                  <a:pt x="29678" y="47436"/>
                  <a:pt x="29898" y="47401"/>
                  <a:pt x="30118" y="47357"/>
                </a:cubicBezTo>
                <a:close/>
                <a:moveTo>
                  <a:pt x="34846" y="47401"/>
                </a:moveTo>
                <a:cubicBezTo>
                  <a:pt x="35181" y="47726"/>
                  <a:pt x="35471" y="48096"/>
                  <a:pt x="35727" y="48422"/>
                </a:cubicBezTo>
                <a:cubicBezTo>
                  <a:pt x="35656" y="48422"/>
                  <a:pt x="35586" y="48457"/>
                  <a:pt x="35506" y="48501"/>
                </a:cubicBezTo>
                <a:lnTo>
                  <a:pt x="35251" y="48536"/>
                </a:lnTo>
                <a:cubicBezTo>
                  <a:pt x="34961" y="48607"/>
                  <a:pt x="34705" y="48677"/>
                  <a:pt x="34406" y="48756"/>
                </a:cubicBezTo>
                <a:cubicBezTo>
                  <a:pt x="34151" y="48422"/>
                  <a:pt x="33860" y="48096"/>
                  <a:pt x="33570" y="47762"/>
                </a:cubicBezTo>
                <a:cubicBezTo>
                  <a:pt x="33675" y="47726"/>
                  <a:pt x="33790" y="47691"/>
                  <a:pt x="33931" y="47656"/>
                </a:cubicBezTo>
                <a:lnTo>
                  <a:pt x="33966" y="47656"/>
                </a:lnTo>
                <a:cubicBezTo>
                  <a:pt x="34265" y="47577"/>
                  <a:pt x="34556" y="47471"/>
                  <a:pt x="34846" y="47401"/>
                </a:cubicBezTo>
                <a:close/>
                <a:moveTo>
                  <a:pt x="41713" y="47357"/>
                </a:moveTo>
                <a:cubicBezTo>
                  <a:pt x="42109" y="47797"/>
                  <a:pt x="42444" y="48237"/>
                  <a:pt x="42770" y="48677"/>
                </a:cubicBezTo>
                <a:cubicBezTo>
                  <a:pt x="42259" y="48677"/>
                  <a:pt x="41748" y="48721"/>
                  <a:pt x="41194" y="48792"/>
                </a:cubicBezTo>
                <a:cubicBezTo>
                  <a:pt x="40868" y="48351"/>
                  <a:pt x="40534" y="47946"/>
                  <a:pt x="40129" y="47541"/>
                </a:cubicBezTo>
                <a:cubicBezTo>
                  <a:pt x="40683" y="47471"/>
                  <a:pt x="41194" y="47401"/>
                  <a:pt x="41713" y="47357"/>
                </a:cubicBezTo>
                <a:close/>
                <a:moveTo>
                  <a:pt x="43430" y="47321"/>
                </a:moveTo>
                <a:cubicBezTo>
                  <a:pt x="43870" y="47321"/>
                  <a:pt x="44354" y="47357"/>
                  <a:pt x="44795" y="47436"/>
                </a:cubicBezTo>
                <a:cubicBezTo>
                  <a:pt x="45191" y="47841"/>
                  <a:pt x="45631" y="48316"/>
                  <a:pt x="46001" y="48792"/>
                </a:cubicBezTo>
                <a:cubicBezTo>
                  <a:pt x="45561" y="48721"/>
                  <a:pt x="45085" y="48677"/>
                  <a:pt x="44575" y="48677"/>
                </a:cubicBezTo>
                <a:cubicBezTo>
                  <a:pt x="44205" y="48167"/>
                  <a:pt x="43835" y="47726"/>
                  <a:pt x="43430" y="47321"/>
                </a:cubicBezTo>
                <a:close/>
                <a:moveTo>
                  <a:pt x="15442" y="45305"/>
                </a:moveTo>
                <a:cubicBezTo>
                  <a:pt x="15627" y="46371"/>
                  <a:pt x="15812" y="47471"/>
                  <a:pt x="15997" y="48571"/>
                </a:cubicBezTo>
                <a:cubicBezTo>
                  <a:pt x="15962" y="48571"/>
                  <a:pt x="15962" y="48571"/>
                  <a:pt x="15918" y="48607"/>
                </a:cubicBezTo>
                <a:cubicBezTo>
                  <a:pt x="15698" y="48677"/>
                  <a:pt x="15442" y="48756"/>
                  <a:pt x="15187" y="48862"/>
                </a:cubicBezTo>
                <a:cubicBezTo>
                  <a:pt x="15002" y="47726"/>
                  <a:pt x="14817" y="46626"/>
                  <a:pt x="14676" y="45490"/>
                </a:cubicBezTo>
                <a:cubicBezTo>
                  <a:pt x="14747" y="45490"/>
                  <a:pt x="14817" y="45455"/>
                  <a:pt x="14932" y="45455"/>
                </a:cubicBezTo>
                <a:cubicBezTo>
                  <a:pt x="15081" y="45376"/>
                  <a:pt x="15257" y="45340"/>
                  <a:pt x="15442" y="45305"/>
                </a:cubicBezTo>
                <a:close/>
                <a:moveTo>
                  <a:pt x="29423" y="47506"/>
                </a:moveTo>
                <a:cubicBezTo>
                  <a:pt x="29493" y="47621"/>
                  <a:pt x="29608" y="47726"/>
                  <a:pt x="29678" y="47876"/>
                </a:cubicBezTo>
                <a:cubicBezTo>
                  <a:pt x="29828" y="48061"/>
                  <a:pt x="29969" y="48237"/>
                  <a:pt x="30118" y="48422"/>
                </a:cubicBezTo>
                <a:cubicBezTo>
                  <a:pt x="30189" y="48536"/>
                  <a:pt x="30268" y="48607"/>
                  <a:pt x="30339" y="48721"/>
                </a:cubicBezTo>
                <a:cubicBezTo>
                  <a:pt x="30189" y="48792"/>
                  <a:pt x="30004" y="48827"/>
                  <a:pt x="29863" y="48897"/>
                </a:cubicBezTo>
                <a:cubicBezTo>
                  <a:pt x="29784" y="48792"/>
                  <a:pt x="29678" y="48642"/>
                  <a:pt x="29608" y="48536"/>
                </a:cubicBezTo>
                <a:cubicBezTo>
                  <a:pt x="29423" y="48281"/>
                  <a:pt x="29238" y="48061"/>
                  <a:pt x="29088" y="47797"/>
                </a:cubicBezTo>
                <a:cubicBezTo>
                  <a:pt x="29018" y="47726"/>
                  <a:pt x="28983" y="47656"/>
                  <a:pt x="28948" y="47577"/>
                </a:cubicBezTo>
                <a:cubicBezTo>
                  <a:pt x="29088" y="47541"/>
                  <a:pt x="29238" y="47541"/>
                  <a:pt x="29423" y="47506"/>
                </a:cubicBezTo>
                <a:close/>
                <a:moveTo>
                  <a:pt x="23401" y="46186"/>
                </a:moveTo>
                <a:cubicBezTo>
                  <a:pt x="23586" y="46696"/>
                  <a:pt x="23771" y="47251"/>
                  <a:pt x="23920" y="47762"/>
                </a:cubicBezTo>
                <a:cubicBezTo>
                  <a:pt x="24026" y="48061"/>
                  <a:pt x="24141" y="48351"/>
                  <a:pt x="24211" y="48642"/>
                </a:cubicBezTo>
                <a:cubicBezTo>
                  <a:pt x="23991" y="48721"/>
                  <a:pt x="23736" y="48827"/>
                  <a:pt x="23480" y="48941"/>
                </a:cubicBezTo>
                <a:cubicBezTo>
                  <a:pt x="23366" y="48536"/>
                  <a:pt x="23225" y="48131"/>
                  <a:pt x="23110" y="47726"/>
                </a:cubicBezTo>
                <a:cubicBezTo>
                  <a:pt x="22961" y="47286"/>
                  <a:pt x="22855" y="46846"/>
                  <a:pt x="22706" y="46406"/>
                </a:cubicBezTo>
                <a:cubicBezTo>
                  <a:pt x="22926" y="46335"/>
                  <a:pt x="23181" y="46256"/>
                  <a:pt x="23401" y="46186"/>
                </a:cubicBezTo>
                <a:close/>
                <a:moveTo>
                  <a:pt x="40093" y="47577"/>
                </a:moveTo>
                <a:cubicBezTo>
                  <a:pt x="40463" y="47946"/>
                  <a:pt x="40789" y="48387"/>
                  <a:pt x="41123" y="48792"/>
                </a:cubicBezTo>
                <a:cubicBezTo>
                  <a:pt x="40683" y="48862"/>
                  <a:pt x="40243" y="48897"/>
                  <a:pt x="39803" y="49012"/>
                </a:cubicBezTo>
                <a:cubicBezTo>
                  <a:pt x="39468" y="48571"/>
                  <a:pt x="39178" y="48167"/>
                  <a:pt x="38808" y="47797"/>
                </a:cubicBezTo>
                <a:cubicBezTo>
                  <a:pt x="39248" y="47691"/>
                  <a:pt x="39653" y="47621"/>
                  <a:pt x="40093" y="47577"/>
                </a:cubicBezTo>
                <a:close/>
                <a:moveTo>
                  <a:pt x="44865" y="47436"/>
                </a:moveTo>
                <a:lnTo>
                  <a:pt x="44865" y="47436"/>
                </a:lnTo>
                <a:cubicBezTo>
                  <a:pt x="45156" y="47471"/>
                  <a:pt x="45455" y="47506"/>
                  <a:pt x="45745" y="47577"/>
                </a:cubicBezTo>
                <a:cubicBezTo>
                  <a:pt x="46186" y="48017"/>
                  <a:pt x="46626" y="48501"/>
                  <a:pt x="47031" y="49012"/>
                </a:cubicBezTo>
                <a:cubicBezTo>
                  <a:pt x="46732" y="48941"/>
                  <a:pt x="46406" y="48862"/>
                  <a:pt x="46071" y="48827"/>
                </a:cubicBezTo>
                <a:cubicBezTo>
                  <a:pt x="45710" y="48351"/>
                  <a:pt x="45305" y="47876"/>
                  <a:pt x="44865" y="47436"/>
                </a:cubicBezTo>
                <a:close/>
                <a:moveTo>
                  <a:pt x="14597" y="45525"/>
                </a:moveTo>
                <a:cubicBezTo>
                  <a:pt x="14782" y="46626"/>
                  <a:pt x="14967" y="47762"/>
                  <a:pt x="15152" y="48862"/>
                </a:cubicBezTo>
                <a:cubicBezTo>
                  <a:pt x="14861" y="48976"/>
                  <a:pt x="14597" y="49047"/>
                  <a:pt x="14342" y="49117"/>
                </a:cubicBezTo>
                <a:cubicBezTo>
                  <a:pt x="14271" y="48677"/>
                  <a:pt x="14201" y="48202"/>
                  <a:pt x="14122" y="47726"/>
                </a:cubicBezTo>
                <a:cubicBezTo>
                  <a:pt x="14016" y="47066"/>
                  <a:pt x="13937" y="46406"/>
                  <a:pt x="13831" y="45710"/>
                </a:cubicBezTo>
                <a:cubicBezTo>
                  <a:pt x="14086" y="45675"/>
                  <a:pt x="14342" y="45596"/>
                  <a:pt x="14597" y="45525"/>
                </a:cubicBezTo>
                <a:close/>
                <a:moveTo>
                  <a:pt x="28868" y="47577"/>
                </a:moveTo>
                <a:cubicBezTo>
                  <a:pt x="28904" y="47691"/>
                  <a:pt x="28983" y="47762"/>
                  <a:pt x="29018" y="47841"/>
                </a:cubicBezTo>
                <a:cubicBezTo>
                  <a:pt x="29203" y="48096"/>
                  <a:pt x="29388" y="48316"/>
                  <a:pt x="29529" y="48571"/>
                </a:cubicBezTo>
                <a:cubicBezTo>
                  <a:pt x="29643" y="48677"/>
                  <a:pt x="29713" y="48792"/>
                  <a:pt x="29828" y="48941"/>
                </a:cubicBezTo>
                <a:cubicBezTo>
                  <a:pt x="29643" y="48976"/>
                  <a:pt x="29458" y="49047"/>
                  <a:pt x="29273" y="49117"/>
                </a:cubicBezTo>
                <a:cubicBezTo>
                  <a:pt x="29168" y="48976"/>
                  <a:pt x="29053" y="48827"/>
                  <a:pt x="28983" y="48642"/>
                </a:cubicBezTo>
                <a:cubicBezTo>
                  <a:pt x="28798" y="48387"/>
                  <a:pt x="28613" y="48096"/>
                  <a:pt x="28428" y="47797"/>
                </a:cubicBezTo>
                <a:cubicBezTo>
                  <a:pt x="28393" y="47762"/>
                  <a:pt x="28393" y="47726"/>
                  <a:pt x="28358" y="47691"/>
                </a:cubicBezTo>
                <a:cubicBezTo>
                  <a:pt x="28543" y="47656"/>
                  <a:pt x="28683" y="47621"/>
                  <a:pt x="28868" y="47577"/>
                </a:cubicBezTo>
                <a:close/>
                <a:moveTo>
                  <a:pt x="33490" y="47762"/>
                </a:moveTo>
                <a:cubicBezTo>
                  <a:pt x="33825" y="48131"/>
                  <a:pt x="34080" y="48457"/>
                  <a:pt x="34336" y="48792"/>
                </a:cubicBezTo>
                <a:cubicBezTo>
                  <a:pt x="33895" y="48897"/>
                  <a:pt x="33455" y="49012"/>
                  <a:pt x="33015" y="49161"/>
                </a:cubicBezTo>
                <a:cubicBezTo>
                  <a:pt x="32795" y="48827"/>
                  <a:pt x="32540" y="48501"/>
                  <a:pt x="32249" y="48131"/>
                </a:cubicBezTo>
                <a:cubicBezTo>
                  <a:pt x="32645" y="48017"/>
                  <a:pt x="33050" y="47911"/>
                  <a:pt x="33490" y="47762"/>
                </a:cubicBezTo>
                <a:close/>
                <a:moveTo>
                  <a:pt x="22635" y="46406"/>
                </a:moveTo>
                <a:cubicBezTo>
                  <a:pt x="22785" y="46846"/>
                  <a:pt x="22926" y="47286"/>
                  <a:pt x="23040" y="47726"/>
                </a:cubicBezTo>
                <a:cubicBezTo>
                  <a:pt x="23181" y="48131"/>
                  <a:pt x="23295" y="48536"/>
                  <a:pt x="23445" y="48941"/>
                </a:cubicBezTo>
                <a:cubicBezTo>
                  <a:pt x="23146" y="49047"/>
                  <a:pt x="22890" y="49161"/>
                  <a:pt x="22635" y="49267"/>
                </a:cubicBezTo>
                <a:cubicBezTo>
                  <a:pt x="22521" y="48941"/>
                  <a:pt x="22415" y="48571"/>
                  <a:pt x="22301" y="48202"/>
                </a:cubicBezTo>
                <a:cubicBezTo>
                  <a:pt x="22160" y="47726"/>
                  <a:pt x="22010" y="47216"/>
                  <a:pt x="21860" y="46696"/>
                </a:cubicBezTo>
                <a:cubicBezTo>
                  <a:pt x="22124" y="46591"/>
                  <a:pt x="22380" y="46520"/>
                  <a:pt x="22635" y="46406"/>
                </a:cubicBezTo>
                <a:close/>
                <a:moveTo>
                  <a:pt x="38738" y="47797"/>
                </a:moveTo>
                <a:cubicBezTo>
                  <a:pt x="39107" y="48167"/>
                  <a:pt x="39433" y="48571"/>
                  <a:pt x="39732" y="49012"/>
                </a:cubicBezTo>
                <a:cubicBezTo>
                  <a:pt x="39248" y="49082"/>
                  <a:pt x="38738" y="49197"/>
                  <a:pt x="38227" y="49267"/>
                </a:cubicBezTo>
                <a:cubicBezTo>
                  <a:pt x="37972" y="48862"/>
                  <a:pt x="37672" y="48501"/>
                  <a:pt x="37346" y="48096"/>
                </a:cubicBezTo>
                <a:cubicBezTo>
                  <a:pt x="37822" y="47982"/>
                  <a:pt x="38297" y="47876"/>
                  <a:pt x="38738" y="47797"/>
                </a:cubicBezTo>
                <a:close/>
                <a:moveTo>
                  <a:pt x="28287" y="47691"/>
                </a:moveTo>
                <a:cubicBezTo>
                  <a:pt x="28322" y="47726"/>
                  <a:pt x="28358" y="47797"/>
                  <a:pt x="28393" y="47841"/>
                </a:cubicBezTo>
                <a:cubicBezTo>
                  <a:pt x="28578" y="48131"/>
                  <a:pt x="28763" y="48422"/>
                  <a:pt x="28904" y="48677"/>
                </a:cubicBezTo>
                <a:cubicBezTo>
                  <a:pt x="29018" y="48827"/>
                  <a:pt x="29124" y="49012"/>
                  <a:pt x="29203" y="49161"/>
                </a:cubicBezTo>
                <a:cubicBezTo>
                  <a:pt x="29168" y="49197"/>
                  <a:pt x="29088" y="49197"/>
                  <a:pt x="29053" y="49232"/>
                </a:cubicBezTo>
                <a:cubicBezTo>
                  <a:pt x="28983" y="49232"/>
                  <a:pt x="28948" y="49267"/>
                  <a:pt x="28904" y="49302"/>
                </a:cubicBezTo>
                <a:cubicBezTo>
                  <a:pt x="28727" y="48976"/>
                  <a:pt x="28543" y="48642"/>
                  <a:pt x="28358" y="48316"/>
                </a:cubicBezTo>
                <a:cubicBezTo>
                  <a:pt x="28243" y="48096"/>
                  <a:pt x="28138" y="47911"/>
                  <a:pt x="28067" y="47726"/>
                </a:cubicBezTo>
                <a:cubicBezTo>
                  <a:pt x="28138" y="47691"/>
                  <a:pt x="28208" y="47691"/>
                  <a:pt x="28287" y="47691"/>
                </a:cubicBezTo>
                <a:close/>
                <a:moveTo>
                  <a:pt x="13761" y="45745"/>
                </a:moveTo>
                <a:cubicBezTo>
                  <a:pt x="13866" y="46406"/>
                  <a:pt x="13981" y="47066"/>
                  <a:pt x="14086" y="47762"/>
                </a:cubicBezTo>
                <a:cubicBezTo>
                  <a:pt x="14157" y="48202"/>
                  <a:pt x="14236" y="48677"/>
                  <a:pt x="14307" y="49161"/>
                </a:cubicBezTo>
                <a:cubicBezTo>
                  <a:pt x="14016" y="49232"/>
                  <a:pt x="13761" y="49337"/>
                  <a:pt x="13497" y="49417"/>
                </a:cubicBezTo>
                <a:cubicBezTo>
                  <a:pt x="13356" y="48422"/>
                  <a:pt x="13206" y="47436"/>
                  <a:pt x="13056" y="46441"/>
                </a:cubicBezTo>
                <a:cubicBezTo>
                  <a:pt x="13056" y="46256"/>
                  <a:pt x="13021" y="46115"/>
                  <a:pt x="12986" y="45930"/>
                </a:cubicBezTo>
                <a:cubicBezTo>
                  <a:pt x="13241" y="45860"/>
                  <a:pt x="13497" y="45816"/>
                  <a:pt x="13761" y="45745"/>
                </a:cubicBezTo>
                <a:close/>
                <a:moveTo>
                  <a:pt x="27988" y="47726"/>
                </a:moveTo>
                <a:cubicBezTo>
                  <a:pt x="28102" y="47911"/>
                  <a:pt x="28208" y="48131"/>
                  <a:pt x="28322" y="48351"/>
                </a:cubicBezTo>
                <a:cubicBezTo>
                  <a:pt x="28507" y="48642"/>
                  <a:pt x="28683" y="48976"/>
                  <a:pt x="28833" y="49302"/>
                </a:cubicBezTo>
                <a:cubicBezTo>
                  <a:pt x="28727" y="49381"/>
                  <a:pt x="28578" y="49417"/>
                  <a:pt x="28463" y="49487"/>
                </a:cubicBezTo>
                <a:cubicBezTo>
                  <a:pt x="28322" y="49117"/>
                  <a:pt x="28138" y="48792"/>
                  <a:pt x="27988" y="48457"/>
                </a:cubicBezTo>
                <a:cubicBezTo>
                  <a:pt x="27882" y="48237"/>
                  <a:pt x="27733" y="47982"/>
                  <a:pt x="27627" y="47762"/>
                </a:cubicBezTo>
                <a:cubicBezTo>
                  <a:pt x="27733" y="47762"/>
                  <a:pt x="27803" y="47726"/>
                  <a:pt x="27917" y="47726"/>
                </a:cubicBezTo>
                <a:close/>
                <a:moveTo>
                  <a:pt x="32205" y="48167"/>
                </a:moveTo>
                <a:cubicBezTo>
                  <a:pt x="32469" y="48501"/>
                  <a:pt x="32760" y="48827"/>
                  <a:pt x="32980" y="49197"/>
                </a:cubicBezTo>
                <a:cubicBezTo>
                  <a:pt x="32610" y="49302"/>
                  <a:pt x="32284" y="49417"/>
                  <a:pt x="31914" y="49558"/>
                </a:cubicBezTo>
                <a:cubicBezTo>
                  <a:pt x="31694" y="49232"/>
                  <a:pt x="31439" y="48862"/>
                  <a:pt x="31149" y="48501"/>
                </a:cubicBezTo>
                <a:cubicBezTo>
                  <a:pt x="31474" y="48387"/>
                  <a:pt x="31844" y="48281"/>
                  <a:pt x="32205" y="48167"/>
                </a:cubicBezTo>
                <a:close/>
                <a:moveTo>
                  <a:pt x="21790" y="46696"/>
                </a:moveTo>
                <a:cubicBezTo>
                  <a:pt x="21975" y="47251"/>
                  <a:pt x="22124" y="47726"/>
                  <a:pt x="22265" y="48237"/>
                </a:cubicBezTo>
                <a:cubicBezTo>
                  <a:pt x="22380" y="48607"/>
                  <a:pt x="22450" y="48941"/>
                  <a:pt x="22565" y="49302"/>
                </a:cubicBezTo>
                <a:cubicBezTo>
                  <a:pt x="22301" y="49417"/>
                  <a:pt x="22045" y="49522"/>
                  <a:pt x="21755" y="49637"/>
                </a:cubicBezTo>
                <a:cubicBezTo>
                  <a:pt x="21684" y="49381"/>
                  <a:pt x="21605" y="49117"/>
                  <a:pt x="21535" y="48862"/>
                </a:cubicBezTo>
                <a:cubicBezTo>
                  <a:pt x="21385" y="48237"/>
                  <a:pt x="21200" y="47621"/>
                  <a:pt x="21024" y="46996"/>
                </a:cubicBezTo>
                <a:cubicBezTo>
                  <a:pt x="21279" y="46916"/>
                  <a:pt x="21535" y="46811"/>
                  <a:pt x="21755" y="46740"/>
                </a:cubicBezTo>
                <a:cubicBezTo>
                  <a:pt x="21790" y="46740"/>
                  <a:pt x="21790" y="46740"/>
                  <a:pt x="21790" y="46696"/>
                </a:cubicBezTo>
                <a:close/>
                <a:moveTo>
                  <a:pt x="37311" y="48096"/>
                </a:moveTo>
                <a:cubicBezTo>
                  <a:pt x="37637" y="48501"/>
                  <a:pt x="37928" y="48897"/>
                  <a:pt x="38192" y="49302"/>
                </a:cubicBezTo>
                <a:cubicBezTo>
                  <a:pt x="37672" y="49417"/>
                  <a:pt x="37162" y="49522"/>
                  <a:pt x="36651" y="49637"/>
                </a:cubicBezTo>
                <a:cubicBezTo>
                  <a:pt x="36431" y="49232"/>
                  <a:pt x="36167" y="48862"/>
                  <a:pt x="35841" y="48457"/>
                </a:cubicBezTo>
                <a:cubicBezTo>
                  <a:pt x="36316" y="48351"/>
                  <a:pt x="36827" y="48202"/>
                  <a:pt x="37311" y="48096"/>
                </a:cubicBezTo>
                <a:close/>
                <a:moveTo>
                  <a:pt x="12951" y="45930"/>
                </a:moveTo>
                <a:cubicBezTo>
                  <a:pt x="12986" y="46115"/>
                  <a:pt x="12986" y="46300"/>
                  <a:pt x="13021" y="46441"/>
                </a:cubicBezTo>
                <a:cubicBezTo>
                  <a:pt x="13171" y="47436"/>
                  <a:pt x="13320" y="48422"/>
                  <a:pt x="13461" y="49417"/>
                </a:cubicBezTo>
                <a:cubicBezTo>
                  <a:pt x="13171" y="49522"/>
                  <a:pt x="12916" y="49602"/>
                  <a:pt x="12660" y="49672"/>
                </a:cubicBezTo>
                <a:cubicBezTo>
                  <a:pt x="12511" y="48501"/>
                  <a:pt x="12326" y="47357"/>
                  <a:pt x="12176" y="46221"/>
                </a:cubicBezTo>
                <a:lnTo>
                  <a:pt x="12176" y="46115"/>
                </a:lnTo>
                <a:cubicBezTo>
                  <a:pt x="12440" y="46080"/>
                  <a:pt x="12695" y="46001"/>
                  <a:pt x="12951" y="45930"/>
                </a:cubicBezTo>
                <a:close/>
                <a:moveTo>
                  <a:pt x="27583" y="47762"/>
                </a:moveTo>
                <a:cubicBezTo>
                  <a:pt x="27697" y="48017"/>
                  <a:pt x="27803" y="48237"/>
                  <a:pt x="27917" y="48501"/>
                </a:cubicBezTo>
                <a:cubicBezTo>
                  <a:pt x="28102" y="48827"/>
                  <a:pt x="28243" y="49161"/>
                  <a:pt x="28428" y="49487"/>
                </a:cubicBezTo>
                <a:cubicBezTo>
                  <a:pt x="28287" y="49558"/>
                  <a:pt x="28173" y="49602"/>
                  <a:pt x="28023" y="49672"/>
                </a:cubicBezTo>
                <a:cubicBezTo>
                  <a:pt x="27847" y="49232"/>
                  <a:pt x="27662" y="48827"/>
                  <a:pt x="27477" y="48387"/>
                </a:cubicBezTo>
                <a:cubicBezTo>
                  <a:pt x="27363" y="48202"/>
                  <a:pt x="27292" y="48017"/>
                  <a:pt x="27222" y="47841"/>
                </a:cubicBezTo>
                <a:cubicBezTo>
                  <a:pt x="27328" y="47797"/>
                  <a:pt x="27442" y="47797"/>
                  <a:pt x="27583" y="47762"/>
                </a:cubicBezTo>
                <a:close/>
                <a:moveTo>
                  <a:pt x="27143" y="47841"/>
                </a:moveTo>
                <a:cubicBezTo>
                  <a:pt x="27257" y="48017"/>
                  <a:pt x="27328" y="48202"/>
                  <a:pt x="27407" y="48387"/>
                </a:cubicBezTo>
                <a:cubicBezTo>
                  <a:pt x="27627" y="48827"/>
                  <a:pt x="27803" y="49267"/>
                  <a:pt x="27988" y="49672"/>
                </a:cubicBezTo>
                <a:cubicBezTo>
                  <a:pt x="27847" y="49742"/>
                  <a:pt x="27733" y="49822"/>
                  <a:pt x="27583" y="49892"/>
                </a:cubicBezTo>
                <a:cubicBezTo>
                  <a:pt x="27407" y="49452"/>
                  <a:pt x="27222" y="49047"/>
                  <a:pt x="27037" y="48607"/>
                </a:cubicBezTo>
                <a:cubicBezTo>
                  <a:pt x="26967" y="48387"/>
                  <a:pt x="26852" y="48131"/>
                  <a:pt x="26747" y="47911"/>
                </a:cubicBezTo>
                <a:cubicBezTo>
                  <a:pt x="26887" y="47876"/>
                  <a:pt x="27037" y="47876"/>
                  <a:pt x="27143" y="47841"/>
                </a:cubicBezTo>
                <a:close/>
                <a:moveTo>
                  <a:pt x="31104" y="48536"/>
                </a:moveTo>
                <a:cubicBezTo>
                  <a:pt x="31369" y="48897"/>
                  <a:pt x="31624" y="49232"/>
                  <a:pt x="31879" y="49602"/>
                </a:cubicBezTo>
                <a:cubicBezTo>
                  <a:pt x="31659" y="49672"/>
                  <a:pt x="31474" y="49778"/>
                  <a:pt x="31254" y="49892"/>
                </a:cubicBezTo>
                <a:cubicBezTo>
                  <a:pt x="30999" y="49487"/>
                  <a:pt x="30744" y="49117"/>
                  <a:pt x="30444" y="48756"/>
                </a:cubicBezTo>
                <a:cubicBezTo>
                  <a:pt x="30664" y="48677"/>
                  <a:pt x="30884" y="48607"/>
                  <a:pt x="31104" y="48536"/>
                </a:cubicBezTo>
                <a:close/>
                <a:moveTo>
                  <a:pt x="12106" y="46150"/>
                </a:moveTo>
                <a:lnTo>
                  <a:pt x="12106" y="46221"/>
                </a:lnTo>
                <a:cubicBezTo>
                  <a:pt x="12290" y="47357"/>
                  <a:pt x="12440" y="48536"/>
                  <a:pt x="12581" y="49707"/>
                </a:cubicBezTo>
                <a:cubicBezTo>
                  <a:pt x="12326" y="49778"/>
                  <a:pt x="12070" y="49857"/>
                  <a:pt x="11815" y="49927"/>
                </a:cubicBezTo>
                <a:cubicBezTo>
                  <a:pt x="11630" y="48721"/>
                  <a:pt x="11480" y="47506"/>
                  <a:pt x="11340" y="46300"/>
                </a:cubicBezTo>
                <a:cubicBezTo>
                  <a:pt x="11595" y="46256"/>
                  <a:pt x="11850" y="46186"/>
                  <a:pt x="12106" y="46150"/>
                </a:cubicBezTo>
                <a:close/>
                <a:moveTo>
                  <a:pt x="20980" y="47031"/>
                </a:moveTo>
                <a:cubicBezTo>
                  <a:pt x="21130" y="47621"/>
                  <a:pt x="21314" y="48237"/>
                  <a:pt x="21499" y="48862"/>
                </a:cubicBezTo>
                <a:cubicBezTo>
                  <a:pt x="21570" y="49117"/>
                  <a:pt x="21640" y="49381"/>
                  <a:pt x="21719" y="49637"/>
                </a:cubicBezTo>
                <a:cubicBezTo>
                  <a:pt x="21464" y="49742"/>
                  <a:pt x="21165" y="49857"/>
                  <a:pt x="20910" y="49963"/>
                </a:cubicBezTo>
                <a:cubicBezTo>
                  <a:pt x="20804" y="49602"/>
                  <a:pt x="20725" y="49267"/>
                  <a:pt x="20619" y="48897"/>
                </a:cubicBezTo>
                <a:cubicBezTo>
                  <a:pt x="20469" y="48351"/>
                  <a:pt x="20320" y="47797"/>
                  <a:pt x="20179" y="47286"/>
                </a:cubicBezTo>
                <a:cubicBezTo>
                  <a:pt x="20469" y="47216"/>
                  <a:pt x="20725" y="47101"/>
                  <a:pt x="20980" y="47031"/>
                </a:cubicBezTo>
                <a:close/>
                <a:moveTo>
                  <a:pt x="35806" y="48457"/>
                </a:moveTo>
                <a:cubicBezTo>
                  <a:pt x="36096" y="48862"/>
                  <a:pt x="36352" y="49267"/>
                  <a:pt x="36607" y="49672"/>
                </a:cubicBezTo>
                <a:cubicBezTo>
                  <a:pt x="36246" y="49742"/>
                  <a:pt x="35876" y="49857"/>
                  <a:pt x="35471" y="49963"/>
                </a:cubicBezTo>
                <a:cubicBezTo>
                  <a:pt x="35401" y="49963"/>
                  <a:pt x="35286" y="49998"/>
                  <a:pt x="35216" y="50042"/>
                </a:cubicBezTo>
                <a:cubicBezTo>
                  <a:pt x="34996" y="49602"/>
                  <a:pt x="34741" y="49197"/>
                  <a:pt x="34450" y="48827"/>
                </a:cubicBezTo>
                <a:cubicBezTo>
                  <a:pt x="34705" y="48756"/>
                  <a:pt x="34996" y="48677"/>
                  <a:pt x="35251" y="48607"/>
                </a:cubicBezTo>
                <a:lnTo>
                  <a:pt x="35506" y="48536"/>
                </a:lnTo>
                <a:cubicBezTo>
                  <a:pt x="35621" y="48536"/>
                  <a:pt x="35691" y="48501"/>
                  <a:pt x="35806" y="48457"/>
                </a:cubicBezTo>
                <a:close/>
                <a:moveTo>
                  <a:pt x="11260" y="46335"/>
                </a:moveTo>
                <a:cubicBezTo>
                  <a:pt x="11445" y="47506"/>
                  <a:pt x="11595" y="48721"/>
                  <a:pt x="11736" y="49927"/>
                </a:cubicBezTo>
                <a:cubicBezTo>
                  <a:pt x="11480" y="49998"/>
                  <a:pt x="11190" y="50077"/>
                  <a:pt x="10935" y="50147"/>
                </a:cubicBezTo>
                <a:cubicBezTo>
                  <a:pt x="10785" y="48941"/>
                  <a:pt x="10635" y="47726"/>
                  <a:pt x="10494" y="46555"/>
                </a:cubicBezTo>
                <a:lnTo>
                  <a:pt x="10494" y="46476"/>
                </a:lnTo>
                <a:cubicBezTo>
                  <a:pt x="10750" y="46441"/>
                  <a:pt x="11005" y="46371"/>
                  <a:pt x="11260" y="46335"/>
                </a:cubicBezTo>
                <a:close/>
                <a:moveTo>
                  <a:pt x="26703" y="47946"/>
                </a:moveTo>
                <a:cubicBezTo>
                  <a:pt x="26782" y="48167"/>
                  <a:pt x="26887" y="48387"/>
                  <a:pt x="27002" y="48607"/>
                </a:cubicBezTo>
                <a:cubicBezTo>
                  <a:pt x="27187" y="49047"/>
                  <a:pt x="27363" y="49487"/>
                  <a:pt x="27548" y="49892"/>
                </a:cubicBezTo>
                <a:cubicBezTo>
                  <a:pt x="27363" y="49963"/>
                  <a:pt x="27222" y="50042"/>
                  <a:pt x="27072" y="50147"/>
                </a:cubicBezTo>
                <a:cubicBezTo>
                  <a:pt x="26852" y="49602"/>
                  <a:pt x="26632" y="49082"/>
                  <a:pt x="26447" y="48571"/>
                </a:cubicBezTo>
                <a:cubicBezTo>
                  <a:pt x="26377" y="48387"/>
                  <a:pt x="26306" y="48202"/>
                  <a:pt x="26227" y="48061"/>
                </a:cubicBezTo>
                <a:cubicBezTo>
                  <a:pt x="26377" y="47982"/>
                  <a:pt x="26526" y="47946"/>
                  <a:pt x="26703" y="47946"/>
                </a:cubicBezTo>
                <a:close/>
                <a:moveTo>
                  <a:pt x="30374" y="48756"/>
                </a:moveTo>
                <a:cubicBezTo>
                  <a:pt x="30664" y="49161"/>
                  <a:pt x="30964" y="49522"/>
                  <a:pt x="31219" y="49892"/>
                </a:cubicBezTo>
                <a:cubicBezTo>
                  <a:pt x="31069" y="49998"/>
                  <a:pt x="30884" y="50077"/>
                  <a:pt x="30744" y="50183"/>
                </a:cubicBezTo>
                <a:cubicBezTo>
                  <a:pt x="30488" y="49742"/>
                  <a:pt x="30189" y="49337"/>
                  <a:pt x="29898" y="48941"/>
                </a:cubicBezTo>
                <a:cubicBezTo>
                  <a:pt x="30048" y="48897"/>
                  <a:pt x="30224" y="48827"/>
                  <a:pt x="30374" y="48756"/>
                </a:cubicBezTo>
                <a:close/>
                <a:moveTo>
                  <a:pt x="20144" y="47286"/>
                </a:moveTo>
                <a:cubicBezTo>
                  <a:pt x="20284" y="47841"/>
                  <a:pt x="20434" y="48387"/>
                  <a:pt x="20584" y="48897"/>
                </a:cubicBezTo>
                <a:cubicBezTo>
                  <a:pt x="20654" y="49267"/>
                  <a:pt x="20760" y="49637"/>
                  <a:pt x="20839" y="49998"/>
                </a:cubicBezTo>
                <a:cubicBezTo>
                  <a:pt x="20760" y="49998"/>
                  <a:pt x="20689" y="50042"/>
                  <a:pt x="20619" y="50077"/>
                </a:cubicBezTo>
                <a:cubicBezTo>
                  <a:pt x="20505" y="50112"/>
                  <a:pt x="20364" y="50183"/>
                  <a:pt x="20249" y="50218"/>
                </a:cubicBezTo>
                <a:cubicBezTo>
                  <a:pt x="20144" y="49892"/>
                  <a:pt x="20064" y="49558"/>
                  <a:pt x="19994" y="49232"/>
                </a:cubicBezTo>
                <a:cubicBezTo>
                  <a:pt x="19844" y="48642"/>
                  <a:pt x="19703" y="48061"/>
                  <a:pt x="19554" y="47471"/>
                </a:cubicBezTo>
                <a:cubicBezTo>
                  <a:pt x="19659" y="47436"/>
                  <a:pt x="19739" y="47401"/>
                  <a:pt x="19844" y="47401"/>
                </a:cubicBezTo>
                <a:cubicBezTo>
                  <a:pt x="19959" y="47357"/>
                  <a:pt x="20029" y="47321"/>
                  <a:pt x="20144" y="47286"/>
                </a:cubicBezTo>
                <a:close/>
                <a:moveTo>
                  <a:pt x="43737" y="48688"/>
                </a:moveTo>
                <a:cubicBezTo>
                  <a:pt x="44011" y="48688"/>
                  <a:pt x="44275" y="48699"/>
                  <a:pt x="44531" y="48721"/>
                </a:cubicBezTo>
                <a:cubicBezTo>
                  <a:pt x="44900" y="49197"/>
                  <a:pt x="45235" y="49707"/>
                  <a:pt x="45525" y="50262"/>
                </a:cubicBezTo>
                <a:cubicBezTo>
                  <a:pt x="44971" y="50218"/>
                  <a:pt x="44390" y="50218"/>
                  <a:pt x="43800" y="50218"/>
                </a:cubicBezTo>
                <a:cubicBezTo>
                  <a:pt x="43544" y="49707"/>
                  <a:pt x="43254" y="49197"/>
                  <a:pt x="42884" y="48721"/>
                </a:cubicBezTo>
                <a:cubicBezTo>
                  <a:pt x="43179" y="48699"/>
                  <a:pt x="43463" y="48688"/>
                  <a:pt x="43737" y="48688"/>
                </a:cubicBezTo>
                <a:close/>
                <a:moveTo>
                  <a:pt x="42814" y="48721"/>
                </a:moveTo>
                <a:cubicBezTo>
                  <a:pt x="43175" y="49197"/>
                  <a:pt x="43474" y="49707"/>
                  <a:pt x="43729" y="50218"/>
                </a:cubicBezTo>
                <a:cubicBezTo>
                  <a:pt x="43210" y="50218"/>
                  <a:pt x="42664" y="50262"/>
                  <a:pt x="42109" y="50297"/>
                </a:cubicBezTo>
                <a:cubicBezTo>
                  <a:pt x="41854" y="49778"/>
                  <a:pt x="41564" y="49302"/>
                  <a:pt x="41229" y="48862"/>
                </a:cubicBezTo>
                <a:cubicBezTo>
                  <a:pt x="41784" y="48792"/>
                  <a:pt x="42294" y="48756"/>
                  <a:pt x="42814" y="48721"/>
                </a:cubicBezTo>
                <a:close/>
                <a:moveTo>
                  <a:pt x="10415" y="46476"/>
                </a:moveTo>
                <a:cubicBezTo>
                  <a:pt x="10459" y="46520"/>
                  <a:pt x="10459" y="46520"/>
                  <a:pt x="10459" y="46555"/>
                </a:cubicBezTo>
                <a:cubicBezTo>
                  <a:pt x="10600" y="47726"/>
                  <a:pt x="10750" y="48941"/>
                  <a:pt x="10855" y="50183"/>
                </a:cubicBezTo>
                <a:cubicBezTo>
                  <a:pt x="10600" y="50218"/>
                  <a:pt x="10345" y="50297"/>
                  <a:pt x="10054" y="50367"/>
                </a:cubicBezTo>
                <a:cubicBezTo>
                  <a:pt x="9975" y="49417"/>
                  <a:pt x="9869" y="48501"/>
                  <a:pt x="9755" y="47577"/>
                </a:cubicBezTo>
                <a:cubicBezTo>
                  <a:pt x="9720" y="47286"/>
                  <a:pt x="9684" y="46960"/>
                  <a:pt x="9649" y="46626"/>
                </a:cubicBezTo>
                <a:cubicBezTo>
                  <a:pt x="9684" y="46591"/>
                  <a:pt x="9755" y="46591"/>
                  <a:pt x="9799" y="46591"/>
                </a:cubicBezTo>
                <a:cubicBezTo>
                  <a:pt x="10019" y="46555"/>
                  <a:pt x="10239" y="46520"/>
                  <a:pt x="10415" y="46476"/>
                </a:cubicBezTo>
                <a:close/>
                <a:moveTo>
                  <a:pt x="26157" y="48061"/>
                </a:moveTo>
                <a:cubicBezTo>
                  <a:pt x="26227" y="48237"/>
                  <a:pt x="26306" y="48387"/>
                  <a:pt x="26377" y="48571"/>
                </a:cubicBezTo>
                <a:cubicBezTo>
                  <a:pt x="26597" y="49082"/>
                  <a:pt x="26817" y="49637"/>
                  <a:pt x="27002" y="50147"/>
                </a:cubicBezTo>
                <a:cubicBezTo>
                  <a:pt x="26852" y="50262"/>
                  <a:pt x="26667" y="50332"/>
                  <a:pt x="26526" y="50403"/>
                </a:cubicBezTo>
                <a:cubicBezTo>
                  <a:pt x="26262" y="49672"/>
                  <a:pt x="25972" y="48941"/>
                  <a:pt x="25716" y="48202"/>
                </a:cubicBezTo>
                <a:cubicBezTo>
                  <a:pt x="25866" y="48131"/>
                  <a:pt x="26007" y="48096"/>
                  <a:pt x="26157" y="48061"/>
                </a:cubicBezTo>
                <a:close/>
                <a:moveTo>
                  <a:pt x="34371" y="48827"/>
                </a:moveTo>
                <a:cubicBezTo>
                  <a:pt x="34670" y="49232"/>
                  <a:pt x="34925" y="49637"/>
                  <a:pt x="35146" y="50042"/>
                </a:cubicBezTo>
                <a:cubicBezTo>
                  <a:pt x="34705" y="50147"/>
                  <a:pt x="34230" y="50297"/>
                  <a:pt x="33825" y="50438"/>
                </a:cubicBezTo>
                <a:cubicBezTo>
                  <a:pt x="33605" y="50042"/>
                  <a:pt x="33349" y="49637"/>
                  <a:pt x="33050" y="49197"/>
                </a:cubicBezTo>
                <a:cubicBezTo>
                  <a:pt x="33490" y="49082"/>
                  <a:pt x="33931" y="48941"/>
                  <a:pt x="34371" y="48827"/>
                </a:cubicBezTo>
                <a:close/>
                <a:moveTo>
                  <a:pt x="41159" y="48862"/>
                </a:moveTo>
                <a:cubicBezTo>
                  <a:pt x="41493" y="49302"/>
                  <a:pt x="41819" y="49778"/>
                  <a:pt x="42074" y="50297"/>
                </a:cubicBezTo>
                <a:cubicBezTo>
                  <a:pt x="41599" y="50332"/>
                  <a:pt x="41123" y="50403"/>
                  <a:pt x="40648" y="50438"/>
                </a:cubicBezTo>
                <a:cubicBezTo>
                  <a:pt x="40393" y="49963"/>
                  <a:pt x="40129" y="49487"/>
                  <a:pt x="39838" y="49047"/>
                </a:cubicBezTo>
                <a:cubicBezTo>
                  <a:pt x="40278" y="48976"/>
                  <a:pt x="40718" y="48897"/>
                  <a:pt x="41159" y="48862"/>
                </a:cubicBezTo>
                <a:close/>
                <a:moveTo>
                  <a:pt x="44610" y="48721"/>
                </a:moveTo>
                <a:lnTo>
                  <a:pt x="44610" y="48721"/>
                </a:lnTo>
                <a:cubicBezTo>
                  <a:pt x="45120" y="48756"/>
                  <a:pt x="45596" y="48792"/>
                  <a:pt x="46036" y="48862"/>
                </a:cubicBezTo>
                <a:cubicBezTo>
                  <a:pt x="46441" y="49381"/>
                  <a:pt x="46776" y="49892"/>
                  <a:pt x="47066" y="50438"/>
                </a:cubicBezTo>
                <a:cubicBezTo>
                  <a:pt x="46591" y="50367"/>
                  <a:pt x="46115" y="50332"/>
                  <a:pt x="45596" y="50262"/>
                </a:cubicBezTo>
                <a:cubicBezTo>
                  <a:pt x="45305" y="49707"/>
                  <a:pt x="44971" y="49197"/>
                  <a:pt x="44610" y="48721"/>
                </a:cubicBezTo>
                <a:close/>
                <a:moveTo>
                  <a:pt x="9614" y="46626"/>
                </a:moveTo>
                <a:cubicBezTo>
                  <a:pt x="9614" y="46960"/>
                  <a:pt x="9649" y="47286"/>
                  <a:pt x="9684" y="47621"/>
                </a:cubicBezTo>
                <a:cubicBezTo>
                  <a:pt x="9799" y="48501"/>
                  <a:pt x="9905" y="49452"/>
                  <a:pt x="10019" y="50367"/>
                </a:cubicBezTo>
                <a:cubicBezTo>
                  <a:pt x="9720" y="50403"/>
                  <a:pt x="9464" y="50482"/>
                  <a:pt x="9209" y="50517"/>
                </a:cubicBezTo>
                <a:cubicBezTo>
                  <a:pt x="9059" y="49232"/>
                  <a:pt x="8919" y="47946"/>
                  <a:pt x="8804" y="46696"/>
                </a:cubicBezTo>
                <a:cubicBezTo>
                  <a:pt x="9059" y="46696"/>
                  <a:pt x="9315" y="46661"/>
                  <a:pt x="9614" y="46626"/>
                </a:cubicBezTo>
                <a:close/>
                <a:moveTo>
                  <a:pt x="19518" y="47471"/>
                </a:moveTo>
                <a:cubicBezTo>
                  <a:pt x="19659" y="48096"/>
                  <a:pt x="19809" y="48677"/>
                  <a:pt x="19923" y="49232"/>
                </a:cubicBezTo>
                <a:cubicBezTo>
                  <a:pt x="20029" y="49558"/>
                  <a:pt x="20100" y="49892"/>
                  <a:pt x="20179" y="50218"/>
                </a:cubicBezTo>
                <a:cubicBezTo>
                  <a:pt x="19959" y="50332"/>
                  <a:pt x="19703" y="50438"/>
                  <a:pt x="19483" y="50552"/>
                </a:cubicBezTo>
                <a:cubicBezTo>
                  <a:pt x="19369" y="50112"/>
                  <a:pt x="19298" y="49707"/>
                  <a:pt x="19184" y="49302"/>
                </a:cubicBezTo>
                <a:cubicBezTo>
                  <a:pt x="19078" y="48756"/>
                  <a:pt x="18929" y="48237"/>
                  <a:pt x="18823" y="47691"/>
                </a:cubicBezTo>
                <a:cubicBezTo>
                  <a:pt x="19043" y="47621"/>
                  <a:pt x="19263" y="47541"/>
                  <a:pt x="19518" y="47471"/>
                </a:cubicBezTo>
                <a:close/>
                <a:moveTo>
                  <a:pt x="29863" y="48976"/>
                </a:moveTo>
                <a:cubicBezTo>
                  <a:pt x="30154" y="49381"/>
                  <a:pt x="30409" y="49778"/>
                  <a:pt x="30664" y="50218"/>
                </a:cubicBezTo>
                <a:cubicBezTo>
                  <a:pt x="30488" y="50332"/>
                  <a:pt x="30303" y="50438"/>
                  <a:pt x="30154" y="50588"/>
                </a:cubicBezTo>
                <a:cubicBezTo>
                  <a:pt x="29863" y="50112"/>
                  <a:pt x="29608" y="49637"/>
                  <a:pt x="29308" y="49197"/>
                </a:cubicBezTo>
                <a:cubicBezTo>
                  <a:pt x="29493" y="49117"/>
                  <a:pt x="29678" y="49047"/>
                  <a:pt x="29863" y="48976"/>
                </a:cubicBezTo>
                <a:close/>
                <a:moveTo>
                  <a:pt x="8734" y="46696"/>
                </a:moveTo>
                <a:cubicBezTo>
                  <a:pt x="8875" y="47982"/>
                  <a:pt x="8989" y="49232"/>
                  <a:pt x="9139" y="50517"/>
                </a:cubicBezTo>
                <a:cubicBezTo>
                  <a:pt x="8875" y="50552"/>
                  <a:pt x="8584" y="50588"/>
                  <a:pt x="8329" y="50623"/>
                </a:cubicBezTo>
                <a:cubicBezTo>
                  <a:pt x="8214" y="49337"/>
                  <a:pt x="8109" y="48061"/>
                  <a:pt x="7959" y="46775"/>
                </a:cubicBezTo>
                <a:cubicBezTo>
                  <a:pt x="8214" y="46775"/>
                  <a:pt x="8478" y="46740"/>
                  <a:pt x="8734" y="46696"/>
                </a:cubicBezTo>
                <a:close/>
                <a:moveTo>
                  <a:pt x="39768" y="49047"/>
                </a:moveTo>
                <a:cubicBezTo>
                  <a:pt x="40058" y="49487"/>
                  <a:pt x="40349" y="49963"/>
                  <a:pt x="40569" y="50482"/>
                </a:cubicBezTo>
                <a:cubicBezTo>
                  <a:pt x="40058" y="50552"/>
                  <a:pt x="39547" y="50623"/>
                  <a:pt x="38993" y="50702"/>
                </a:cubicBezTo>
                <a:cubicBezTo>
                  <a:pt x="38773" y="50218"/>
                  <a:pt x="38553" y="49778"/>
                  <a:pt x="38262" y="49337"/>
                </a:cubicBezTo>
                <a:cubicBezTo>
                  <a:pt x="38773" y="49232"/>
                  <a:pt x="39292" y="49117"/>
                  <a:pt x="39768" y="49047"/>
                </a:cubicBezTo>
                <a:close/>
                <a:moveTo>
                  <a:pt x="46115" y="48862"/>
                </a:moveTo>
                <a:lnTo>
                  <a:pt x="46115" y="48862"/>
                </a:lnTo>
                <a:cubicBezTo>
                  <a:pt x="46441" y="48941"/>
                  <a:pt x="46776" y="49012"/>
                  <a:pt x="47101" y="49082"/>
                </a:cubicBezTo>
                <a:cubicBezTo>
                  <a:pt x="47506" y="49602"/>
                  <a:pt x="47876" y="50112"/>
                  <a:pt x="48202" y="50702"/>
                </a:cubicBezTo>
                <a:cubicBezTo>
                  <a:pt x="47832" y="50623"/>
                  <a:pt x="47506" y="50552"/>
                  <a:pt x="47136" y="50482"/>
                </a:cubicBezTo>
                <a:cubicBezTo>
                  <a:pt x="46916" y="50077"/>
                  <a:pt x="46661" y="49637"/>
                  <a:pt x="46406" y="49267"/>
                </a:cubicBezTo>
                <a:cubicBezTo>
                  <a:pt x="46291" y="49117"/>
                  <a:pt x="46221" y="49012"/>
                  <a:pt x="46115" y="48862"/>
                </a:cubicBezTo>
                <a:close/>
                <a:moveTo>
                  <a:pt x="7924" y="46775"/>
                </a:moveTo>
                <a:cubicBezTo>
                  <a:pt x="8038" y="48061"/>
                  <a:pt x="8144" y="49337"/>
                  <a:pt x="8293" y="50623"/>
                </a:cubicBezTo>
                <a:cubicBezTo>
                  <a:pt x="7994" y="50658"/>
                  <a:pt x="7739" y="50702"/>
                  <a:pt x="7448" y="50737"/>
                </a:cubicBezTo>
                <a:cubicBezTo>
                  <a:pt x="7334" y="49452"/>
                  <a:pt x="7228" y="48167"/>
                  <a:pt x="7114" y="46916"/>
                </a:cubicBezTo>
                <a:lnTo>
                  <a:pt x="7114" y="46811"/>
                </a:lnTo>
                <a:cubicBezTo>
                  <a:pt x="7378" y="46811"/>
                  <a:pt x="7633" y="46775"/>
                  <a:pt x="7924" y="46775"/>
                </a:cubicBezTo>
                <a:close/>
                <a:moveTo>
                  <a:pt x="25646" y="48202"/>
                </a:moveTo>
                <a:cubicBezTo>
                  <a:pt x="25937" y="48941"/>
                  <a:pt x="26192" y="49707"/>
                  <a:pt x="26447" y="50438"/>
                </a:cubicBezTo>
                <a:cubicBezTo>
                  <a:pt x="26262" y="50552"/>
                  <a:pt x="26086" y="50623"/>
                  <a:pt x="25866" y="50737"/>
                </a:cubicBezTo>
                <a:cubicBezTo>
                  <a:pt x="25602" y="49927"/>
                  <a:pt x="25347" y="49161"/>
                  <a:pt x="25091" y="48387"/>
                </a:cubicBezTo>
                <a:cubicBezTo>
                  <a:pt x="25276" y="48316"/>
                  <a:pt x="25461" y="48281"/>
                  <a:pt x="25646" y="48202"/>
                </a:cubicBezTo>
                <a:close/>
                <a:moveTo>
                  <a:pt x="7043" y="46811"/>
                </a:moveTo>
                <a:cubicBezTo>
                  <a:pt x="7078" y="46846"/>
                  <a:pt x="7078" y="46881"/>
                  <a:pt x="7078" y="46960"/>
                </a:cubicBezTo>
                <a:cubicBezTo>
                  <a:pt x="7193" y="48202"/>
                  <a:pt x="7299" y="49452"/>
                  <a:pt x="7413" y="50737"/>
                </a:cubicBezTo>
                <a:cubicBezTo>
                  <a:pt x="7114" y="50772"/>
                  <a:pt x="6823" y="50772"/>
                  <a:pt x="6568" y="50808"/>
                </a:cubicBezTo>
                <a:cubicBezTo>
                  <a:pt x="6453" y="49487"/>
                  <a:pt x="6383" y="48131"/>
                  <a:pt x="6277" y="46811"/>
                </a:cubicBezTo>
                <a:close/>
                <a:moveTo>
                  <a:pt x="115" y="46406"/>
                </a:moveTo>
                <a:lnTo>
                  <a:pt x="115" y="46406"/>
                </a:lnTo>
                <a:cubicBezTo>
                  <a:pt x="405" y="46441"/>
                  <a:pt x="660" y="46476"/>
                  <a:pt x="951" y="46476"/>
                </a:cubicBezTo>
                <a:cubicBezTo>
                  <a:pt x="951" y="47946"/>
                  <a:pt x="995" y="49417"/>
                  <a:pt x="1030" y="50843"/>
                </a:cubicBezTo>
                <a:lnTo>
                  <a:pt x="255" y="50843"/>
                </a:lnTo>
                <a:cubicBezTo>
                  <a:pt x="220" y="50843"/>
                  <a:pt x="185" y="50808"/>
                  <a:pt x="150" y="50808"/>
                </a:cubicBezTo>
                <a:cubicBezTo>
                  <a:pt x="150" y="49381"/>
                  <a:pt x="150" y="47911"/>
                  <a:pt x="115" y="46406"/>
                </a:cubicBezTo>
                <a:close/>
                <a:moveTo>
                  <a:pt x="5397" y="46775"/>
                </a:moveTo>
                <a:cubicBezTo>
                  <a:pt x="5687" y="46811"/>
                  <a:pt x="5943" y="46811"/>
                  <a:pt x="6233" y="46811"/>
                </a:cubicBezTo>
                <a:cubicBezTo>
                  <a:pt x="6313" y="48167"/>
                  <a:pt x="6383" y="49487"/>
                  <a:pt x="6497" y="50808"/>
                </a:cubicBezTo>
                <a:cubicBezTo>
                  <a:pt x="6198" y="50808"/>
                  <a:pt x="5943" y="50843"/>
                  <a:pt x="5652" y="50843"/>
                </a:cubicBezTo>
                <a:cubicBezTo>
                  <a:pt x="5573" y="49487"/>
                  <a:pt x="5467" y="48131"/>
                  <a:pt x="5397" y="46775"/>
                </a:cubicBezTo>
                <a:close/>
                <a:moveTo>
                  <a:pt x="995" y="46476"/>
                </a:moveTo>
                <a:lnTo>
                  <a:pt x="995" y="46476"/>
                </a:lnTo>
                <a:cubicBezTo>
                  <a:pt x="1285" y="46520"/>
                  <a:pt x="1541" y="46520"/>
                  <a:pt x="1796" y="46555"/>
                </a:cubicBezTo>
                <a:lnTo>
                  <a:pt x="1831" y="46555"/>
                </a:lnTo>
                <a:cubicBezTo>
                  <a:pt x="1875" y="47982"/>
                  <a:pt x="1911" y="49417"/>
                  <a:pt x="1946" y="50878"/>
                </a:cubicBezTo>
                <a:cubicBezTo>
                  <a:pt x="1655" y="50843"/>
                  <a:pt x="1356" y="50843"/>
                  <a:pt x="1065" y="50843"/>
                </a:cubicBezTo>
                <a:cubicBezTo>
                  <a:pt x="1065" y="49417"/>
                  <a:pt x="1030" y="47946"/>
                  <a:pt x="995" y="46476"/>
                </a:cubicBezTo>
                <a:close/>
                <a:moveTo>
                  <a:pt x="1875" y="46555"/>
                </a:moveTo>
                <a:cubicBezTo>
                  <a:pt x="2166" y="46591"/>
                  <a:pt x="2421" y="46591"/>
                  <a:pt x="2712" y="46626"/>
                </a:cubicBezTo>
                <a:cubicBezTo>
                  <a:pt x="2756" y="48061"/>
                  <a:pt x="2791" y="49452"/>
                  <a:pt x="2861" y="50878"/>
                </a:cubicBezTo>
                <a:lnTo>
                  <a:pt x="1981" y="50878"/>
                </a:lnTo>
                <a:cubicBezTo>
                  <a:pt x="1946" y="49417"/>
                  <a:pt x="1911" y="47982"/>
                  <a:pt x="1875" y="46555"/>
                </a:cubicBezTo>
                <a:close/>
                <a:moveTo>
                  <a:pt x="2756" y="46626"/>
                </a:moveTo>
                <a:cubicBezTo>
                  <a:pt x="3046" y="46661"/>
                  <a:pt x="3302" y="46661"/>
                  <a:pt x="3592" y="46696"/>
                </a:cubicBezTo>
                <a:cubicBezTo>
                  <a:pt x="3636" y="48096"/>
                  <a:pt x="3707" y="49487"/>
                  <a:pt x="3777" y="50878"/>
                </a:cubicBezTo>
                <a:lnTo>
                  <a:pt x="2897" y="50878"/>
                </a:lnTo>
                <a:cubicBezTo>
                  <a:pt x="2861" y="49487"/>
                  <a:pt x="2826" y="48061"/>
                  <a:pt x="2756" y="46626"/>
                </a:cubicBezTo>
                <a:close/>
                <a:moveTo>
                  <a:pt x="3636" y="46696"/>
                </a:moveTo>
                <a:cubicBezTo>
                  <a:pt x="3927" y="46696"/>
                  <a:pt x="4182" y="46740"/>
                  <a:pt x="4473" y="46740"/>
                </a:cubicBezTo>
                <a:cubicBezTo>
                  <a:pt x="4552" y="48096"/>
                  <a:pt x="4622" y="49487"/>
                  <a:pt x="4657" y="50878"/>
                </a:cubicBezTo>
                <a:lnTo>
                  <a:pt x="3812" y="50878"/>
                </a:lnTo>
                <a:cubicBezTo>
                  <a:pt x="3777" y="49487"/>
                  <a:pt x="3707" y="48096"/>
                  <a:pt x="3636" y="46696"/>
                </a:cubicBezTo>
                <a:close/>
                <a:moveTo>
                  <a:pt x="4517" y="46740"/>
                </a:moveTo>
                <a:lnTo>
                  <a:pt x="4517" y="46740"/>
                </a:lnTo>
                <a:cubicBezTo>
                  <a:pt x="4807" y="46775"/>
                  <a:pt x="5062" y="46775"/>
                  <a:pt x="5353" y="46775"/>
                </a:cubicBezTo>
                <a:cubicBezTo>
                  <a:pt x="5432" y="48167"/>
                  <a:pt x="5503" y="49522"/>
                  <a:pt x="5573" y="50843"/>
                </a:cubicBezTo>
                <a:cubicBezTo>
                  <a:pt x="5318" y="50843"/>
                  <a:pt x="5027" y="50878"/>
                  <a:pt x="4737" y="50878"/>
                </a:cubicBezTo>
                <a:cubicBezTo>
                  <a:pt x="4657" y="49487"/>
                  <a:pt x="4587" y="48131"/>
                  <a:pt x="4517" y="46740"/>
                </a:cubicBezTo>
                <a:close/>
                <a:moveTo>
                  <a:pt x="18779" y="47691"/>
                </a:moveTo>
                <a:cubicBezTo>
                  <a:pt x="18893" y="48237"/>
                  <a:pt x="18999" y="48792"/>
                  <a:pt x="19114" y="49302"/>
                </a:cubicBezTo>
                <a:cubicBezTo>
                  <a:pt x="19219" y="49707"/>
                  <a:pt x="19334" y="50147"/>
                  <a:pt x="19404" y="50552"/>
                </a:cubicBezTo>
                <a:cubicBezTo>
                  <a:pt x="19219" y="50658"/>
                  <a:pt x="19043" y="50737"/>
                  <a:pt x="18823" y="50808"/>
                </a:cubicBezTo>
                <a:cubicBezTo>
                  <a:pt x="18779" y="50843"/>
                  <a:pt x="18709" y="50878"/>
                  <a:pt x="18638" y="50922"/>
                </a:cubicBezTo>
                <a:cubicBezTo>
                  <a:pt x="18559" y="50552"/>
                  <a:pt x="18488" y="50183"/>
                  <a:pt x="18383" y="49822"/>
                </a:cubicBezTo>
                <a:lnTo>
                  <a:pt x="18198" y="48941"/>
                </a:lnTo>
                <a:cubicBezTo>
                  <a:pt x="18119" y="48607"/>
                  <a:pt x="18048" y="48281"/>
                  <a:pt x="17978" y="47946"/>
                </a:cubicBezTo>
                <a:cubicBezTo>
                  <a:pt x="18233" y="47876"/>
                  <a:pt x="18488" y="47797"/>
                  <a:pt x="18779" y="47691"/>
                </a:cubicBezTo>
                <a:close/>
                <a:moveTo>
                  <a:pt x="33015" y="49232"/>
                </a:moveTo>
                <a:cubicBezTo>
                  <a:pt x="33305" y="49637"/>
                  <a:pt x="33526" y="50042"/>
                  <a:pt x="33746" y="50482"/>
                </a:cubicBezTo>
                <a:cubicBezTo>
                  <a:pt x="33385" y="50588"/>
                  <a:pt x="33015" y="50737"/>
                  <a:pt x="32645" y="50922"/>
                </a:cubicBezTo>
                <a:cubicBezTo>
                  <a:pt x="32469" y="50482"/>
                  <a:pt x="32205" y="50042"/>
                  <a:pt x="31950" y="49637"/>
                </a:cubicBezTo>
                <a:cubicBezTo>
                  <a:pt x="32284" y="49487"/>
                  <a:pt x="32645" y="49337"/>
                  <a:pt x="33015" y="49232"/>
                </a:cubicBezTo>
                <a:close/>
                <a:moveTo>
                  <a:pt x="29238" y="49197"/>
                </a:moveTo>
                <a:cubicBezTo>
                  <a:pt x="29529" y="49672"/>
                  <a:pt x="29828" y="50147"/>
                  <a:pt x="30083" y="50623"/>
                </a:cubicBezTo>
                <a:cubicBezTo>
                  <a:pt x="29969" y="50702"/>
                  <a:pt x="29898" y="50772"/>
                  <a:pt x="29784" y="50878"/>
                </a:cubicBezTo>
                <a:cubicBezTo>
                  <a:pt x="29749" y="50922"/>
                  <a:pt x="29713" y="50922"/>
                  <a:pt x="29678" y="50957"/>
                </a:cubicBezTo>
                <a:cubicBezTo>
                  <a:pt x="29458" y="50438"/>
                  <a:pt x="29203" y="49892"/>
                  <a:pt x="28904" y="49337"/>
                </a:cubicBezTo>
                <a:cubicBezTo>
                  <a:pt x="28983" y="49302"/>
                  <a:pt x="29018" y="49302"/>
                  <a:pt x="29053" y="49267"/>
                </a:cubicBezTo>
                <a:cubicBezTo>
                  <a:pt x="29124" y="49267"/>
                  <a:pt x="29203" y="49232"/>
                  <a:pt x="29238" y="49197"/>
                </a:cubicBezTo>
                <a:close/>
                <a:moveTo>
                  <a:pt x="38227" y="49337"/>
                </a:moveTo>
                <a:cubicBezTo>
                  <a:pt x="38482" y="49778"/>
                  <a:pt x="38738" y="50262"/>
                  <a:pt x="38958" y="50737"/>
                </a:cubicBezTo>
                <a:cubicBezTo>
                  <a:pt x="38447" y="50808"/>
                  <a:pt x="37892" y="50922"/>
                  <a:pt x="37382" y="51063"/>
                </a:cubicBezTo>
                <a:cubicBezTo>
                  <a:pt x="37162" y="50588"/>
                  <a:pt x="36942" y="50147"/>
                  <a:pt x="36686" y="49707"/>
                </a:cubicBezTo>
                <a:cubicBezTo>
                  <a:pt x="37197" y="49558"/>
                  <a:pt x="37707" y="49452"/>
                  <a:pt x="38227" y="49337"/>
                </a:cubicBezTo>
                <a:close/>
                <a:moveTo>
                  <a:pt x="25021" y="48387"/>
                </a:moveTo>
                <a:cubicBezTo>
                  <a:pt x="25311" y="49197"/>
                  <a:pt x="25567" y="49998"/>
                  <a:pt x="25822" y="50772"/>
                </a:cubicBezTo>
                <a:cubicBezTo>
                  <a:pt x="25567" y="50878"/>
                  <a:pt x="25347" y="51028"/>
                  <a:pt x="25091" y="51142"/>
                </a:cubicBezTo>
                <a:cubicBezTo>
                  <a:pt x="24836" y="50332"/>
                  <a:pt x="24581" y="49487"/>
                  <a:pt x="24281" y="48677"/>
                </a:cubicBezTo>
                <a:cubicBezTo>
                  <a:pt x="24546" y="48571"/>
                  <a:pt x="24801" y="48501"/>
                  <a:pt x="25021" y="48387"/>
                </a:cubicBezTo>
                <a:close/>
                <a:moveTo>
                  <a:pt x="31914" y="49637"/>
                </a:moveTo>
                <a:cubicBezTo>
                  <a:pt x="32170" y="50077"/>
                  <a:pt x="32390" y="50517"/>
                  <a:pt x="32610" y="50957"/>
                </a:cubicBezTo>
                <a:cubicBezTo>
                  <a:pt x="32425" y="51028"/>
                  <a:pt x="32205" y="51142"/>
                  <a:pt x="32029" y="51248"/>
                </a:cubicBezTo>
                <a:cubicBezTo>
                  <a:pt x="31809" y="50772"/>
                  <a:pt x="31589" y="50332"/>
                  <a:pt x="31289" y="49927"/>
                </a:cubicBezTo>
                <a:cubicBezTo>
                  <a:pt x="31509" y="49822"/>
                  <a:pt x="31694" y="49742"/>
                  <a:pt x="31914" y="49637"/>
                </a:cubicBezTo>
                <a:close/>
                <a:moveTo>
                  <a:pt x="17943" y="47982"/>
                </a:moveTo>
                <a:cubicBezTo>
                  <a:pt x="18013" y="48316"/>
                  <a:pt x="18083" y="48642"/>
                  <a:pt x="18163" y="48976"/>
                </a:cubicBezTo>
                <a:lnTo>
                  <a:pt x="18339" y="49822"/>
                </a:lnTo>
                <a:cubicBezTo>
                  <a:pt x="18418" y="50183"/>
                  <a:pt x="18488" y="50588"/>
                  <a:pt x="18603" y="50957"/>
                </a:cubicBezTo>
                <a:cubicBezTo>
                  <a:pt x="18304" y="51063"/>
                  <a:pt x="18048" y="51177"/>
                  <a:pt x="17793" y="51283"/>
                </a:cubicBezTo>
                <a:cubicBezTo>
                  <a:pt x="17722" y="50993"/>
                  <a:pt x="17643" y="50702"/>
                  <a:pt x="17608" y="50367"/>
                </a:cubicBezTo>
                <a:cubicBezTo>
                  <a:pt x="17502" y="49822"/>
                  <a:pt x="17353" y="49232"/>
                  <a:pt x="17238" y="48677"/>
                </a:cubicBezTo>
                <a:cubicBezTo>
                  <a:pt x="17203" y="48536"/>
                  <a:pt x="17168" y="48387"/>
                  <a:pt x="17168" y="48237"/>
                </a:cubicBezTo>
                <a:cubicBezTo>
                  <a:pt x="17423" y="48131"/>
                  <a:pt x="17678" y="48061"/>
                  <a:pt x="17943" y="47982"/>
                </a:cubicBezTo>
                <a:close/>
                <a:moveTo>
                  <a:pt x="28868" y="49381"/>
                </a:moveTo>
                <a:cubicBezTo>
                  <a:pt x="29168" y="49927"/>
                  <a:pt x="29423" y="50482"/>
                  <a:pt x="29643" y="50993"/>
                </a:cubicBezTo>
                <a:cubicBezTo>
                  <a:pt x="29493" y="51098"/>
                  <a:pt x="29388" y="51213"/>
                  <a:pt x="29273" y="51318"/>
                </a:cubicBezTo>
                <a:cubicBezTo>
                  <a:pt x="29018" y="50702"/>
                  <a:pt x="28763" y="50112"/>
                  <a:pt x="28507" y="49522"/>
                </a:cubicBezTo>
                <a:cubicBezTo>
                  <a:pt x="28613" y="49452"/>
                  <a:pt x="28763" y="49417"/>
                  <a:pt x="28868" y="49381"/>
                </a:cubicBezTo>
                <a:close/>
                <a:moveTo>
                  <a:pt x="36651" y="49707"/>
                </a:moveTo>
                <a:cubicBezTo>
                  <a:pt x="36906" y="50147"/>
                  <a:pt x="37126" y="50588"/>
                  <a:pt x="37311" y="51063"/>
                </a:cubicBezTo>
                <a:cubicBezTo>
                  <a:pt x="37012" y="51142"/>
                  <a:pt x="36757" y="51177"/>
                  <a:pt x="36466" y="51248"/>
                </a:cubicBezTo>
                <a:cubicBezTo>
                  <a:pt x="36246" y="51318"/>
                  <a:pt x="36026" y="51362"/>
                  <a:pt x="35841" y="51433"/>
                </a:cubicBezTo>
                <a:cubicBezTo>
                  <a:pt x="35656" y="50957"/>
                  <a:pt x="35471" y="50517"/>
                  <a:pt x="35216" y="50077"/>
                </a:cubicBezTo>
                <a:cubicBezTo>
                  <a:pt x="35330" y="50042"/>
                  <a:pt x="35401" y="50042"/>
                  <a:pt x="35506" y="49998"/>
                </a:cubicBezTo>
                <a:cubicBezTo>
                  <a:pt x="35876" y="49892"/>
                  <a:pt x="36246" y="49778"/>
                  <a:pt x="36651" y="49707"/>
                </a:cubicBezTo>
                <a:close/>
                <a:moveTo>
                  <a:pt x="17097" y="48237"/>
                </a:moveTo>
                <a:cubicBezTo>
                  <a:pt x="17133" y="48387"/>
                  <a:pt x="17168" y="48536"/>
                  <a:pt x="17203" y="48677"/>
                </a:cubicBezTo>
                <a:cubicBezTo>
                  <a:pt x="17317" y="49267"/>
                  <a:pt x="17423" y="49822"/>
                  <a:pt x="17538" y="50403"/>
                </a:cubicBezTo>
                <a:cubicBezTo>
                  <a:pt x="17608" y="50702"/>
                  <a:pt x="17678" y="50993"/>
                  <a:pt x="17722" y="51318"/>
                </a:cubicBezTo>
                <a:cubicBezTo>
                  <a:pt x="17538" y="51398"/>
                  <a:pt x="17353" y="51468"/>
                  <a:pt x="17168" y="51538"/>
                </a:cubicBezTo>
                <a:cubicBezTo>
                  <a:pt x="17062" y="51098"/>
                  <a:pt x="16983" y="50623"/>
                  <a:pt x="16913" y="50183"/>
                </a:cubicBezTo>
                <a:cubicBezTo>
                  <a:pt x="16798" y="49602"/>
                  <a:pt x="16692" y="49012"/>
                  <a:pt x="16578" y="48422"/>
                </a:cubicBezTo>
                <a:cubicBezTo>
                  <a:pt x="16763" y="48387"/>
                  <a:pt x="16913" y="48316"/>
                  <a:pt x="17097" y="48237"/>
                </a:cubicBezTo>
                <a:close/>
                <a:moveTo>
                  <a:pt x="24246" y="48677"/>
                </a:moveTo>
                <a:cubicBezTo>
                  <a:pt x="24502" y="49522"/>
                  <a:pt x="24801" y="50332"/>
                  <a:pt x="25056" y="51177"/>
                </a:cubicBezTo>
                <a:cubicBezTo>
                  <a:pt x="24986" y="51213"/>
                  <a:pt x="24942" y="51213"/>
                  <a:pt x="24871" y="51248"/>
                </a:cubicBezTo>
                <a:cubicBezTo>
                  <a:pt x="24686" y="51362"/>
                  <a:pt x="24466" y="51468"/>
                  <a:pt x="24281" y="51582"/>
                </a:cubicBezTo>
                <a:cubicBezTo>
                  <a:pt x="24026" y="50702"/>
                  <a:pt x="23771" y="49857"/>
                  <a:pt x="23515" y="48976"/>
                </a:cubicBezTo>
                <a:cubicBezTo>
                  <a:pt x="23736" y="48862"/>
                  <a:pt x="23991" y="48792"/>
                  <a:pt x="24246" y="48677"/>
                </a:cubicBezTo>
                <a:close/>
                <a:moveTo>
                  <a:pt x="28428" y="49558"/>
                </a:moveTo>
                <a:cubicBezTo>
                  <a:pt x="28727" y="50147"/>
                  <a:pt x="28983" y="50737"/>
                  <a:pt x="29203" y="51362"/>
                </a:cubicBezTo>
                <a:cubicBezTo>
                  <a:pt x="29088" y="51468"/>
                  <a:pt x="28983" y="51538"/>
                  <a:pt x="28833" y="51653"/>
                </a:cubicBezTo>
                <a:cubicBezTo>
                  <a:pt x="28613" y="51028"/>
                  <a:pt x="28358" y="50367"/>
                  <a:pt x="28067" y="49707"/>
                </a:cubicBezTo>
                <a:cubicBezTo>
                  <a:pt x="28173" y="49672"/>
                  <a:pt x="28322" y="49602"/>
                  <a:pt x="28428" y="49558"/>
                </a:cubicBezTo>
                <a:close/>
                <a:moveTo>
                  <a:pt x="31254" y="49963"/>
                </a:moveTo>
                <a:cubicBezTo>
                  <a:pt x="31509" y="50367"/>
                  <a:pt x="31765" y="50808"/>
                  <a:pt x="31985" y="51283"/>
                </a:cubicBezTo>
                <a:cubicBezTo>
                  <a:pt x="31809" y="51398"/>
                  <a:pt x="31624" y="51503"/>
                  <a:pt x="31474" y="51653"/>
                </a:cubicBezTo>
                <a:cubicBezTo>
                  <a:pt x="31254" y="51142"/>
                  <a:pt x="31034" y="50658"/>
                  <a:pt x="30744" y="50218"/>
                </a:cubicBezTo>
                <a:cubicBezTo>
                  <a:pt x="30928" y="50147"/>
                  <a:pt x="31069" y="50042"/>
                  <a:pt x="31254" y="49963"/>
                </a:cubicBezTo>
                <a:close/>
                <a:moveTo>
                  <a:pt x="16543" y="48457"/>
                </a:moveTo>
                <a:cubicBezTo>
                  <a:pt x="16657" y="49047"/>
                  <a:pt x="16728" y="49637"/>
                  <a:pt x="16842" y="50218"/>
                </a:cubicBezTo>
                <a:cubicBezTo>
                  <a:pt x="16948" y="50658"/>
                  <a:pt x="17018" y="51098"/>
                  <a:pt x="17097" y="51582"/>
                </a:cubicBezTo>
                <a:cubicBezTo>
                  <a:pt x="16913" y="51618"/>
                  <a:pt x="16763" y="51688"/>
                  <a:pt x="16578" y="51723"/>
                </a:cubicBezTo>
                <a:cubicBezTo>
                  <a:pt x="16508" y="51318"/>
                  <a:pt x="16437" y="50922"/>
                  <a:pt x="16358" y="50517"/>
                </a:cubicBezTo>
                <a:cubicBezTo>
                  <a:pt x="16252" y="49892"/>
                  <a:pt x="16138" y="49232"/>
                  <a:pt x="16032" y="48607"/>
                </a:cubicBezTo>
                <a:cubicBezTo>
                  <a:pt x="16217" y="48571"/>
                  <a:pt x="16358" y="48501"/>
                  <a:pt x="16543" y="48457"/>
                </a:cubicBezTo>
                <a:close/>
                <a:moveTo>
                  <a:pt x="35181" y="50077"/>
                </a:moveTo>
                <a:cubicBezTo>
                  <a:pt x="35401" y="50517"/>
                  <a:pt x="35621" y="50957"/>
                  <a:pt x="35771" y="51433"/>
                </a:cubicBezTo>
                <a:cubicBezTo>
                  <a:pt x="35286" y="51538"/>
                  <a:pt x="34846" y="51688"/>
                  <a:pt x="34406" y="51873"/>
                </a:cubicBezTo>
                <a:cubicBezTo>
                  <a:pt x="34230" y="51398"/>
                  <a:pt x="34045" y="50957"/>
                  <a:pt x="33825" y="50517"/>
                </a:cubicBezTo>
                <a:cubicBezTo>
                  <a:pt x="34265" y="50367"/>
                  <a:pt x="34705" y="50218"/>
                  <a:pt x="35181" y="50077"/>
                </a:cubicBezTo>
                <a:close/>
                <a:moveTo>
                  <a:pt x="43765" y="50262"/>
                </a:moveTo>
                <a:cubicBezTo>
                  <a:pt x="44020" y="50808"/>
                  <a:pt x="44240" y="51362"/>
                  <a:pt x="44425" y="51908"/>
                </a:cubicBezTo>
                <a:cubicBezTo>
                  <a:pt x="44240" y="51896"/>
                  <a:pt x="44056" y="51893"/>
                  <a:pt x="43873" y="51893"/>
                </a:cubicBezTo>
                <a:cubicBezTo>
                  <a:pt x="43505" y="51893"/>
                  <a:pt x="43139" y="51908"/>
                  <a:pt x="42770" y="51908"/>
                </a:cubicBezTo>
                <a:cubicBezTo>
                  <a:pt x="42629" y="51362"/>
                  <a:pt x="42409" y="50843"/>
                  <a:pt x="42153" y="50367"/>
                </a:cubicBezTo>
                <a:cubicBezTo>
                  <a:pt x="42699" y="50297"/>
                  <a:pt x="43254" y="50297"/>
                  <a:pt x="43765" y="50262"/>
                </a:cubicBezTo>
                <a:close/>
                <a:moveTo>
                  <a:pt x="23445" y="49012"/>
                </a:moveTo>
                <a:cubicBezTo>
                  <a:pt x="23736" y="49892"/>
                  <a:pt x="23991" y="50737"/>
                  <a:pt x="24211" y="51618"/>
                </a:cubicBezTo>
                <a:cubicBezTo>
                  <a:pt x="23956" y="51759"/>
                  <a:pt x="23700" y="51873"/>
                  <a:pt x="23401" y="52023"/>
                </a:cubicBezTo>
                <a:cubicBezTo>
                  <a:pt x="23146" y="51142"/>
                  <a:pt x="22890" y="50218"/>
                  <a:pt x="22635" y="49337"/>
                </a:cubicBezTo>
                <a:cubicBezTo>
                  <a:pt x="22890" y="49232"/>
                  <a:pt x="23181" y="49117"/>
                  <a:pt x="23445" y="49012"/>
                </a:cubicBezTo>
                <a:close/>
                <a:moveTo>
                  <a:pt x="28023" y="49742"/>
                </a:moveTo>
                <a:cubicBezTo>
                  <a:pt x="28287" y="50403"/>
                  <a:pt x="28578" y="51063"/>
                  <a:pt x="28798" y="51688"/>
                </a:cubicBezTo>
                <a:cubicBezTo>
                  <a:pt x="28648" y="51803"/>
                  <a:pt x="28543" y="51908"/>
                  <a:pt x="28393" y="52023"/>
                </a:cubicBezTo>
                <a:cubicBezTo>
                  <a:pt x="28173" y="51318"/>
                  <a:pt x="27882" y="50623"/>
                  <a:pt x="27627" y="49927"/>
                </a:cubicBezTo>
                <a:cubicBezTo>
                  <a:pt x="27733" y="49857"/>
                  <a:pt x="27882" y="49822"/>
                  <a:pt x="28023" y="49742"/>
                </a:cubicBezTo>
                <a:close/>
                <a:moveTo>
                  <a:pt x="42074" y="50367"/>
                </a:moveTo>
                <a:cubicBezTo>
                  <a:pt x="42330" y="50843"/>
                  <a:pt x="42550" y="51362"/>
                  <a:pt x="42735" y="51908"/>
                </a:cubicBezTo>
                <a:cubicBezTo>
                  <a:pt x="42224" y="51943"/>
                  <a:pt x="41713" y="51979"/>
                  <a:pt x="41229" y="52023"/>
                </a:cubicBezTo>
                <a:cubicBezTo>
                  <a:pt x="41053" y="51503"/>
                  <a:pt x="40868" y="50993"/>
                  <a:pt x="40648" y="50517"/>
                </a:cubicBezTo>
                <a:cubicBezTo>
                  <a:pt x="41159" y="50438"/>
                  <a:pt x="41634" y="50403"/>
                  <a:pt x="42074" y="50367"/>
                </a:cubicBezTo>
                <a:close/>
                <a:moveTo>
                  <a:pt x="43835" y="50262"/>
                </a:moveTo>
                <a:cubicBezTo>
                  <a:pt x="44425" y="50262"/>
                  <a:pt x="45015" y="50297"/>
                  <a:pt x="45561" y="50332"/>
                </a:cubicBezTo>
                <a:cubicBezTo>
                  <a:pt x="45816" y="50843"/>
                  <a:pt x="46036" y="51433"/>
                  <a:pt x="46221" y="52023"/>
                </a:cubicBezTo>
                <a:cubicBezTo>
                  <a:pt x="45675" y="51943"/>
                  <a:pt x="45050" y="51908"/>
                  <a:pt x="44460" y="51908"/>
                </a:cubicBezTo>
                <a:cubicBezTo>
                  <a:pt x="44310" y="51362"/>
                  <a:pt x="44090" y="50808"/>
                  <a:pt x="43835" y="50262"/>
                </a:cubicBezTo>
                <a:close/>
                <a:moveTo>
                  <a:pt x="15997" y="48642"/>
                </a:moveTo>
                <a:cubicBezTo>
                  <a:pt x="16103" y="49267"/>
                  <a:pt x="16217" y="49892"/>
                  <a:pt x="16323" y="50517"/>
                </a:cubicBezTo>
                <a:cubicBezTo>
                  <a:pt x="16402" y="50957"/>
                  <a:pt x="16472" y="51362"/>
                  <a:pt x="16508" y="51759"/>
                </a:cubicBezTo>
                <a:cubicBezTo>
                  <a:pt x="16252" y="51838"/>
                  <a:pt x="15962" y="51943"/>
                  <a:pt x="15698" y="52058"/>
                </a:cubicBezTo>
                <a:cubicBezTo>
                  <a:pt x="15627" y="51538"/>
                  <a:pt x="15557" y="51063"/>
                  <a:pt x="15477" y="50588"/>
                </a:cubicBezTo>
                <a:cubicBezTo>
                  <a:pt x="15372" y="50042"/>
                  <a:pt x="15301" y="49452"/>
                  <a:pt x="15187" y="48897"/>
                </a:cubicBezTo>
                <a:cubicBezTo>
                  <a:pt x="15442" y="48827"/>
                  <a:pt x="15698" y="48721"/>
                  <a:pt x="15962" y="48642"/>
                </a:cubicBezTo>
                <a:close/>
                <a:moveTo>
                  <a:pt x="30708" y="50262"/>
                </a:moveTo>
                <a:cubicBezTo>
                  <a:pt x="30964" y="50702"/>
                  <a:pt x="31219" y="51177"/>
                  <a:pt x="31404" y="51688"/>
                </a:cubicBezTo>
                <a:cubicBezTo>
                  <a:pt x="31219" y="51838"/>
                  <a:pt x="31034" y="51979"/>
                  <a:pt x="30849" y="52163"/>
                </a:cubicBezTo>
                <a:cubicBezTo>
                  <a:pt x="30664" y="51618"/>
                  <a:pt x="30409" y="51098"/>
                  <a:pt x="30154" y="50623"/>
                </a:cubicBezTo>
                <a:cubicBezTo>
                  <a:pt x="30339" y="50517"/>
                  <a:pt x="30523" y="50367"/>
                  <a:pt x="30708" y="50262"/>
                </a:cubicBezTo>
                <a:close/>
                <a:moveTo>
                  <a:pt x="40613" y="50517"/>
                </a:moveTo>
                <a:cubicBezTo>
                  <a:pt x="40833" y="50993"/>
                  <a:pt x="41009" y="51503"/>
                  <a:pt x="41159" y="52023"/>
                </a:cubicBezTo>
                <a:cubicBezTo>
                  <a:pt x="40613" y="52093"/>
                  <a:pt x="40058" y="52163"/>
                  <a:pt x="39547" y="52243"/>
                </a:cubicBezTo>
                <a:cubicBezTo>
                  <a:pt x="39398" y="51723"/>
                  <a:pt x="39213" y="51248"/>
                  <a:pt x="39028" y="50772"/>
                </a:cubicBezTo>
                <a:cubicBezTo>
                  <a:pt x="39547" y="50658"/>
                  <a:pt x="40093" y="50588"/>
                  <a:pt x="40613" y="50517"/>
                </a:cubicBezTo>
                <a:close/>
                <a:moveTo>
                  <a:pt x="45631" y="50332"/>
                </a:moveTo>
                <a:cubicBezTo>
                  <a:pt x="46150" y="50367"/>
                  <a:pt x="46626" y="50438"/>
                  <a:pt x="47101" y="50517"/>
                </a:cubicBezTo>
                <a:cubicBezTo>
                  <a:pt x="47392" y="51063"/>
                  <a:pt x="47612" y="51653"/>
                  <a:pt x="47797" y="52278"/>
                </a:cubicBezTo>
                <a:cubicBezTo>
                  <a:pt x="47321" y="52163"/>
                  <a:pt x="46811" y="52093"/>
                  <a:pt x="46291" y="52023"/>
                </a:cubicBezTo>
                <a:cubicBezTo>
                  <a:pt x="46115" y="51433"/>
                  <a:pt x="45895" y="50843"/>
                  <a:pt x="45631" y="50332"/>
                </a:cubicBezTo>
                <a:close/>
                <a:moveTo>
                  <a:pt x="33790" y="50517"/>
                </a:moveTo>
                <a:cubicBezTo>
                  <a:pt x="34010" y="50957"/>
                  <a:pt x="34186" y="51398"/>
                  <a:pt x="34336" y="51873"/>
                </a:cubicBezTo>
                <a:cubicBezTo>
                  <a:pt x="33966" y="52023"/>
                  <a:pt x="33570" y="52163"/>
                  <a:pt x="33235" y="52348"/>
                </a:cubicBezTo>
                <a:cubicBezTo>
                  <a:pt x="33050" y="51873"/>
                  <a:pt x="32909" y="51433"/>
                  <a:pt x="32689" y="50957"/>
                </a:cubicBezTo>
                <a:cubicBezTo>
                  <a:pt x="33050" y="50808"/>
                  <a:pt x="33420" y="50658"/>
                  <a:pt x="33790" y="50517"/>
                </a:cubicBezTo>
                <a:close/>
                <a:moveTo>
                  <a:pt x="27548" y="49963"/>
                </a:moveTo>
                <a:cubicBezTo>
                  <a:pt x="27847" y="50658"/>
                  <a:pt x="28102" y="51362"/>
                  <a:pt x="28358" y="52058"/>
                </a:cubicBezTo>
                <a:cubicBezTo>
                  <a:pt x="28208" y="52163"/>
                  <a:pt x="28067" y="52278"/>
                  <a:pt x="27917" y="52384"/>
                </a:cubicBezTo>
                <a:cubicBezTo>
                  <a:pt x="27627" y="51653"/>
                  <a:pt x="27363" y="50922"/>
                  <a:pt x="27072" y="50183"/>
                </a:cubicBezTo>
                <a:cubicBezTo>
                  <a:pt x="27257" y="50112"/>
                  <a:pt x="27407" y="50042"/>
                  <a:pt x="27548" y="49963"/>
                </a:cubicBezTo>
                <a:close/>
                <a:moveTo>
                  <a:pt x="15152" y="48941"/>
                </a:moveTo>
                <a:cubicBezTo>
                  <a:pt x="15222" y="49487"/>
                  <a:pt x="15337" y="50042"/>
                  <a:pt x="15407" y="50588"/>
                </a:cubicBezTo>
                <a:cubicBezTo>
                  <a:pt x="15477" y="51063"/>
                  <a:pt x="15557" y="51582"/>
                  <a:pt x="15662" y="52058"/>
                </a:cubicBezTo>
                <a:cubicBezTo>
                  <a:pt x="15372" y="52163"/>
                  <a:pt x="15117" y="52278"/>
                  <a:pt x="14861" y="52419"/>
                </a:cubicBezTo>
                <a:cubicBezTo>
                  <a:pt x="14782" y="51979"/>
                  <a:pt x="14712" y="51538"/>
                  <a:pt x="14641" y="51142"/>
                </a:cubicBezTo>
                <a:cubicBezTo>
                  <a:pt x="14562" y="50482"/>
                  <a:pt x="14456" y="49857"/>
                  <a:pt x="14342" y="49197"/>
                </a:cubicBezTo>
                <a:cubicBezTo>
                  <a:pt x="14641" y="49117"/>
                  <a:pt x="14896" y="49012"/>
                  <a:pt x="15152" y="48941"/>
                </a:cubicBezTo>
                <a:close/>
                <a:moveTo>
                  <a:pt x="22600" y="49337"/>
                </a:moveTo>
                <a:cubicBezTo>
                  <a:pt x="22855" y="50262"/>
                  <a:pt x="23110" y="51177"/>
                  <a:pt x="23366" y="52058"/>
                </a:cubicBezTo>
                <a:cubicBezTo>
                  <a:pt x="23075" y="52199"/>
                  <a:pt x="22820" y="52348"/>
                  <a:pt x="22565" y="52463"/>
                </a:cubicBezTo>
                <a:cubicBezTo>
                  <a:pt x="22301" y="51503"/>
                  <a:pt x="22045" y="50588"/>
                  <a:pt x="21790" y="49672"/>
                </a:cubicBezTo>
                <a:cubicBezTo>
                  <a:pt x="22045" y="49558"/>
                  <a:pt x="22301" y="49452"/>
                  <a:pt x="22600" y="49337"/>
                </a:cubicBezTo>
                <a:close/>
                <a:moveTo>
                  <a:pt x="38958" y="50772"/>
                </a:moveTo>
                <a:cubicBezTo>
                  <a:pt x="39178" y="51248"/>
                  <a:pt x="39327" y="51723"/>
                  <a:pt x="39468" y="52243"/>
                </a:cubicBezTo>
                <a:cubicBezTo>
                  <a:pt x="38922" y="52313"/>
                  <a:pt x="38368" y="52419"/>
                  <a:pt x="37857" y="52533"/>
                </a:cubicBezTo>
                <a:cubicBezTo>
                  <a:pt x="37707" y="52023"/>
                  <a:pt x="37567" y="51538"/>
                  <a:pt x="37382" y="51098"/>
                </a:cubicBezTo>
                <a:cubicBezTo>
                  <a:pt x="37928" y="50993"/>
                  <a:pt x="38447" y="50878"/>
                  <a:pt x="38958" y="50772"/>
                </a:cubicBezTo>
                <a:close/>
                <a:moveTo>
                  <a:pt x="47172" y="50552"/>
                </a:moveTo>
                <a:lnTo>
                  <a:pt x="47172" y="50552"/>
                </a:lnTo>
                <a:cubicBezTo>
                  <a:pt x="47541" y="50588"/>
                  <a:pt x="47876" y="50702"/>
                  <a:pt x="48237" y="50772"/>
                </a:cubicBezTo>
                <a:cubicBezTo>
                  <a:pt x="48536" y="51318"/>
                  <a:pt x="48792" y="51943"/>
                  <a:pt x="49012" y="52568"/>
                </a:cubicBezTo>
                <a:cubicBezTo>
                  <a:pt x="48642" y="52463"/>
                  <a:pt x="48237" y="52348"/>
                  <a:pt x="47876" y="52278"/>
                </a:cubicBezTo>
                <a:cubicBezTo>
                  <a:pt x="47691" y="51688"/>
                  <a:pt x="47471" y="51098"/>
                  <a:pt x="47172" y="50552"/>
                </a:cubicBezTo>
                <a:close/>
                <a:moveTo>
                  <a:pt x="30118" y="50658"/>
                </a:moveTo>
                <a:cubicBezTo>
                  <a:pt x="30374" y="51142"/>
                  <a:pt x="30629" y="51653"/>
                  <a:pt x="30814" y="52199"/>
                </a:cubicBezTo>
                <a:cubicBezTo>
                  <a:pt x="30664" y="52348"/>
                  <a:pt x="30523" y="52533"/>
                  <a:pt x="30374" y="52718"/>
                </a:cubicBezTo>
                <a:lnTo>
                  <a:pt x="30339" y="52753"/>
                </a:lnTo>
                <a:cubicBezTo>
                  <a:pt x="30154" y="52199"/>
                  <a:pt x="29934" y="51618"/>
                  <a:pt x="29678" y="51028"/>
                </a:cubicBezTo>
                <a:cubicBezTo>
                  <a:pt x="29749" y="50993"/>
                  <a:pt x="29784" y="50957"/>
                  <a:pt x="29828" y="50922"/>
                </a:cubicBezTo>
                <a:cubicBezTo>
                  <a:pt x="29934" y="50843"/>
                  <a:pt x="30004" y="50737"/>
                  <a:pt x="30118" y="50658"/>
                </a:cubicBezTo>
                <a:close/>
                <a:moveTo>
                  <a:pt x="14307" y="49197"/>
                </a:moveTo>
                <a:cubicBezTo>
                  <a:pt x="14421" y="49857"/>
                  <a:pt x="14491" y="50517"/>
                  <a:pt x="14597" y="51142"/>
                </a:cubicBezTo>
                <a:cubicBezTo>
                  <a:pt x="14676" y="51582"/>
                  <a:pt x="14712" y="51979"/>
                  <a:pt x="14782" y="52419"/>
                </a:cubicBezTo>
                <a:cubicBezTo>
                  <a:pt x="14527" y="52533"/>
                  <a:pt x="14271" y="52683"/>
                  <a:pt x="13981" y="52789"/>
                </a:cubicBezTo>
                <a:cubicBezTo>
                  <a:pt x="13902" y="52278"/>
                  <a:pt x="13831" y="51723"/>
                  <a:pt x="13761" y="51177"/>
                </a:cubicBezTo>
                <a:cubicBezTo>
                  <a:pt x="13681" y="50623"/>
                  <a:pt x="13611" y="50042"/>
                  <a:pt x="13497" y="49452"/>
                </a:cubicBezTo>
                <a:cubicBezTo>
                  <a:pt x="13796" y="49381"/>
                  <a:pt x="14051" y="49302"/>
                  <a:pt x="14307" y="49197"/>
                </a:cubicBezTo>
                <a:close/>
                <a:moveTo>
                  <a:pt x="32645" y="50993"/>
                </a:moveTo>
                <a:cubicBezTo>
                  <a:pt x="32830" y="51433"/>
                  <a:pt x="33015" y="51908"/>
                  <a:pt x="33165" y="52384"/>
                </a:cubicBezTo>
                <a:cubicBezTo>
                  <a:pt x="32945" y="52498"/>
                  <a:pt x="32724" y="52639"/>
                  <a:pt x="32540" y="52789"/>
                </a:cubicBezTo>
                <a:cubicBezTo>
                  <a:pt x="32425" y="52384"/>
                  <a:pt x="32319" y="51979"/>
                  <a:pt x="32170" y="51618"/>
                </a:cubicBezTo>
                <a:cubicBezTo>
                  <a:pt x="32135" y="51503"/>
                  <a:pt x="32099" y="51433"/>
                  <a:pt x="32064" y="51318"/>
                </a:cubicBezTo>
                <a:cubicBezTo>
                  <a:pt x="32249" y="51213"/>
                  <a:pt x="32425" y="51098"/>
                  <a:pt x="32645" y="50993"/>
                </a:cubicBezTo>
                <a:close/>
                <a:moveTo>
                  <a:pt x="27037" y="50218"/>
                </a:moveTo>
                <a:cubicBezTo>
                  <a:pt x="27328" y="50922"/>
                  <a:pt x="27583" y="51688"/>
                  <a:pt x="27847" y="52463"/>
                </a:cubicBezTo>
                <a:cubicBezTo>
                  <a:pt x="27662" y="52568"/>
                  <a:pt x="27477" y="52718"/>
                  <a:pt x="27328" y="52824"/>
                </a:cubicBezTo>
                <a:cubicBezTo>
                  <a:pt x="27072" y="52058"/>
                  <a:pt x="26817" y="51248"/>
                  <a:pt x="26526" y="50482"/>
                </a:cubicBezTo>
                <a:cubicBezTo>
                  <a:pt x="26703" y="50367"/>
                  <a:pt x="26852" y="50297"/>
                  <a:pt x="27037" y="50218"/>
                </a:cubicBezTo>
                <a:close/>
                <a:moveTo>
                  <a:pt x="37346" y="51098"/>
                </a:moveTo>
                <a:cubicBezTo>
                  <a:pt x="37531" y="51582"/>
                  <a:pt x="37672" y="52023"/>
                  <a:pt x="37787" y="52533"/>
                </a:cubicBezTo>
                <a:cubicBezTo>
                  <a:pt x="37602" y="52568"/>
                  <a:pt x="37417" y="52604"/>
                  <a:pt x="37197" y="52639"/>
                </a:cubicBezTo>
                <a:cubicBezTo>
                  <a:pt x="36906" y="52718"/>
                  <a:pt x="36572" y="52789"/>
                  <a:pt x="36281" y="52859"/>
                </a:cubicBezTo>
                <a:cubicBezTo>
                  <a:pt x="36132" y="52384"/>
                  <a:pt x="36026" y="51908"/>
                  <a:pt x="35841" y="51468"/>
                </a:cubicBezTo>
                <a:cubicBezTo>
                  <a:pt x="36061" y="51433"/>
                  <a:pt x="36281" y="51362"/>
                  <a:pt x="36466" y="51318"/>
                </a:cubicBezTo>
                <a:cubicBezTo>
                  <a:pt x="36757" y="51248"/>
                  <a:pt x="37047" y="51177"/>
                  <a:pt x="37346" y="51098"/>
                </a:cubicBezTo>
                <a:close/>
                <a:moveTo>
                  <a:pt x="21719" y="49707"/>
                </a:moveTo>
                <a:cubicBezTo>
                  <a:pt x="21975" y="50623"/>
                  <a:pt x="22230" y="51582"/>
                  <a:pt x="22485" y="52498"/>
                </a:cubicBezTo>
                <a:cubicBezTo>
                  <a:pt x="22230" y="52639"/>
                  <a:pt x="21940" y="52753"/>
                  <a:pt x="21640" y="52903"/>
                </a:cubicBezTo>
                <a:cubicBezTo>
                  <a:pt x="21420" y="51943"/>
                  <a:pt x="21165" y="50993"/>
                  <a:pt x="20910" y="50042"/>
                </a:cubicBezTo>
                <a:cubicBezTo>
                  <a:pt x="21200" y="49927"/>
                  <a:pt x="21464" y="49822"/>
                  <a:pt x="21719" y="49707"/>
                </a:cubicBezTo>
                <a:close/>
                <a:moveTo>
                  <a:pt x="13461" y="49487"/>
                </a:moveTo>
                <a:cubicBezTo>
                  <a:pt x="13541" y="50077"/>
                  <a:pt x="13611" y="50623"/>
                  <a:pt x="13717" y="51213"/>
                </a:cubicBezTo>
                <a:cubicBezTo>
                  <a:pt x="13796" y="51723"/>
                  <a:pt x="13866" y="52278"/>
                  <a:pt x="13937" y="52824"/>
                </a:cubicBezTo>
                <a:cubicBezTo>
                  <a:pt x="13866" y="52824"/>
                  <a:pt x="13831" y="52859"/>
                  <a:pt x="13796" y="52903"/>
                </a:cubicBezTo>
                <a:cubicBezTo>
                  <a:pt x="13576" y="53009"/>
                  <a:pt x="13356" y="53079"/>
                  <a:pt x="13136" y="53194"/>
                </a:cubicBezTo>
                <a:cubicBezTo>
                  <a:pt x="13056" y="52683"/>
                  <a:pt x="12986" y="52163"/>
                  <a:pt x="12916" y="51653"/>
                </a:cubicBezTo>
                <a:cubicBezTo>
                  <a:pt x="12836" y="51028"/>
                  <a:pt x="12766" y="50367"/>
                  <a:pt x="12660" y="49742"/>
                </a:cubicBezTo>
                <a:cubicBezTo>
                  <a:pt x="12916" y="49637"/>
                  <a:pt x="13206" y="49558"/>
                  <a:pt x="13461" y="49487"/>
                </a:cubicBezTo>
                <a:close/>
                <a:moveTo>
                  <a:pt x="20874" y="50042"/>
                </a:moveTo>
                <a:cubicBezTo>
                  <a:pt x="21130" y="51028"/>
                  <a:pt x="21350" y="51979"/>
                  <a:pt x="21605" y="52903"/>
                </a:cubicBezTo>
                <a:cubicBezTo>
                  <a:pt x="21535" y="52938"/>
                  <a:pt x="21464" y="52973"/>
                  <a:pt x="21385" y="53009"/>
                </a:cubicBezTo>
                <a:cubicBezTo>
                  <a:pt x="21244" y="53079"/>
                  <a:pt x="21094" y="53158"/>
                  <a:pt x="20945" y="53194"/>
                </a:cubicBezTo>
                <a:cubicBezTo>
                  <a:pt x="20725" y="52243"/>
                  <a:pt x="20505" y="51248"/>
                  <a:pt x="20249" y="50262"/>
                </a:cubicBezTo>
                <a:cubicBezTo>
                  <a:pt x="20399" y="50218"/>
                  <a:pt x="20505" y="50183"/>
                  <a:pt x="20654" y="50112"/>
                </a:cubicBezTo>
                <a:cubicBezTo>
                  <a:pt x="20725" y="50112"/>
                  <a:pt x="20804" y="50077"/>
                  <a:pt x="20874" y="50042"/>
                </a:cubicBezTo>
                <a:close/>
                <a:moveTo>
                  <a:pt x="31985" y="51362"/>
                </a:moveTo>
                <a:cubicBezTo>
                  <a:pt x="32029" y="51433"/>
                  <a:pt x="32099" y="51538"/>
                  <a:pt x="32135" y="51653"/>
                </a:cubicBezTo>
                <a:cubicBezTo>
                  <a:pt x="32249" y="52023"/>
                  <a:pt x="32390" y="52419"/>
                  <a:pt x="32469" y="52824"/>
                </a:cubicBezTo>
                <a:cubicBezTo>
                  <a:pt x="32284" y="52938"/>
                  <a:pt x="32099" y="53079"/>
                  <a:pt x="31950" y="53229"/>
                </a:cubicBezTo>
                <a:cubicBezTo>
                  <a:pt x="31844" y="52718"/>
                  <a:pt x="31694" y="52243"/>
                  <a:pt x="31509" y="51759"/>
                </a:cubicBezTo>
                <a:cubicBezTo>
                  <a:pt x="31509" y="51723"/>
                  <a:pt x="31474" y="51723"/>
                  <a:pt x="31474" y="51688"/>
                </a:cubicBezTo>
                <a:cubicBezTo>
                  <a:pt x="31659" y="51582"/>
                  <a:pt x="31809" y="51468"/>
                  <a:pt x="31985" y="51362"/>
                </a:cubicBezTo>
                <a:close/>
                <a:moveTo>
                  <a:pt x="26482" y="50482"/>
                </a:moveTo>
                <a:cubicBezTo>
                  <a:pt x="26747" y="51283"/>
                  <a:pt x="27002" y="52093"/>
                  <a:pt x="27257" y="52859"/>
                </a:cubicBezTo>
                <a:cubicBezTo>
                  <a:pt x="27072" y="53009"/>
                  <a:pt x="26887" y="53158"/>
                  <a:pt x="26667" y="53299"/>
                </a:cubicBezTo>
                <a:cubicBezTo>
                  <a:pt x="26412" y="52463"/>
                  <a:pt x="26157" y="51618"/>
                  <a:pt x="25901" y="50808"/>
                </a:cubicBezTo>
                <a:cubicBezTo>
                  <a:pt x="26086" y="50702"/>
                  <a:pt x="26262" y="50588"/>
                  <a:pt x="26482" y="50482"/>
                </a:cubicBezTo>
                <a:close/>
                <a:moveTo>
                  <a:pt x="29643" y="51063"/>
                </a:moveTo>
                <a:cubicBezTo>
                  <a:pt x="29898" y="51653"/>
                  <a:pt x="30118" y="52243"/>
                  <a:pt x="30303" y="52824"/>
                </a:cubicBezTo>
                <a:cubicBezTo>
                  <a:pt x="30154" y="52973"/>
                  <a:pt x="30048" y="53158"/>
                  <a:pt x="29934" y="53299"/>
                </a:cubicBezTo>
                <a:cubicBezTo>
                  <a:pt x="29749" y="52639"/>
                  <a:pt x="29529" y="52023"/>
                  <a:pt x="29273" y="51362"/>
                </a:cubicBezTo>
                <a:cubicBezTo>
                  <a:pt x="29423" y="51283"/>
                  <a:pt x="29529" y="51177"/>
                  <a:pt x="29643" y="51063"/>
                </a:cubicBezTo>
                <a:close/>
                <a:moveTo>
                  <a:pt x="35806" y="51503"/>
                </a:moveTo>
                <a:cubicBezTo>
                  <a:pt x="35947" y="51908"/>
                  <a:pt x="36096" y="52384"/>
                  <a:pt x="36211" y="52859"/>
                </a:cubicBezTo>
                <a:cubicBezTo>
                  <a:pt x="35727" y="52973"/>
                  <a:pt x="35286" y="53123"/>
                  <a:pt x="34811" y="53299"/>
                </a:cubicBezTo>
                <a:cubicBezTo>
                  <a:pt x="34705" y="52789"/>
                  <a:pt x="34556" y="52348"/>
                  <a:pt x="34406" y="51908"/>
                </a:cubicBezTo>
                <a:cubicBezTo>
                  <a:pt x="34846" y="51759"/>
                  <a:pt x="35330" y="51618"/>
                  <a:pt x="35806" y="51503"/>
                </a:cubicBezTo>
                <a:close/>
                <a:moveTo>
                  <a:pt x="12616" y="49742"/>
                </a:moveTo>
                <a:cubicBezTo>
                  <a:pt x="12695" y="50403"/>
                  <a:pt x="12766" y="51028"/>
                  <a:pt x="12880" y="51653"/>
                </a:cubicBezTo>
                <a:cubicBezTo>
                  <a:pt x="12951" y="52163"/>
                  <a:pt x="13021" y="52718"/>
                  <a:pt x="13056" y="53229"/>
                </a:cubicBezTo>
                <a:cubicBezTo>
                  <a:pt x="12801" y="53343"/>
                  <a:pt x="12546" y="53449"/>
                  <a:pt x="12255" y="53599"/>
                </a:cubicBezTo>
                <a:cubicBezTo>
                  <a:pt x="12176" y="52973"/>
                  <a:pt x="12106" y="52348"/>
                  <a:pt x="12035" y="51723"/>
                </a:cubicBezTo>
                <a:cubicBezTo>
                  <a:pt x="11956" y="51177"/>
                  <a:pt x="11885" y="50588"/>
                  <a:pt x="11815" y="49963"/>
                </a:cubicBezTo>
                <a:cubicBezTo>
                  <a:pt x="12070" y="49892"/>
                  <a:pt x="12326" y="49822"/>
                  <a:pt x="12616" y="49742"/>
                </a:cubicBezTo>
                <a:close/>
                <a:moveTo>
                  <a:pt x="20214" y="50297"/>
                </a:moveTo>
                <a:cubicBezTo>
                  <a:pt x="20434" y="51283"/>
                  <a:pt x="20689" y="52278"/>
                  <a:pt x="20910" y="53229"/>
                </a:cubicBezTo>
                <a:cubicBezTo>
                  <a:pt x="20654" y="53343"/>
                  <a:pt x="20399" y="53449"/>
                  <a:pt x="20144" y="53599"/>
                </a:cubicBezTo>
                <a:cubicBezTo>
                  <a:pt x="19923" y="52604"/>
                  <a:pt x="19703" y="51618"/>
                  <a:pt x="19483" y="50588"/>
                </a:cubicBezTo>
                <a:cubicBezTo>
                  <a:pt x="19739" y="50482"/>
                  <a:pt x="19959" y="50403"/>
                  <a:pt x="20214" y="50297"/>
                </a:cubicBezTo>
                <a:close/>
                <a:moveTo>
                  <a:pt x="25822" y="50808"/>
                </a:moveTo>
                <a:cubicBezTo>
                  <a:pt x="26121" y="51653"/>
                  <a:pt x="26377" y="52498"/>
                  <a:pt x="26632" y="53343"/>
                </a:cubicBezTo>
                <a:cubicBezTo>
                  <a:pt x="26377" y="53519"/>
                  <a:pt x="26157" y="53669"/>
                  <a:pt x="25901" y="53819"/>
                </a:cubicBezTo>
                <a:cubicBezTo>
                  <a:pt x="25646" y="52973"/>
                  <a:pt x="25382" y="52093"/>
                  <a:pt x="25127" y="51213"/>
                </a:cubicBezTo>
                <a:cubicBezTo>
                  <a:pt x="25347" y="51063"/>
                  <a:pt x="25602" y="50957"/>
                  <a:pt x="25822" y="50808"/>
                </a:cubicBezTo>
                <a:close/>
                <a:moveTo>
                  <a:pt x="29238" y="51398"/>
                </a:moveTo>
                <a:cubicBezTo>
                  <a:pt x="29493" y="52058"/>
                  <a:pt x="29713" y="52683"/>
                  <a:pt x="29898" y="53343"/>
                </a:cubicBezTo>
                <a:cubicBezTo>
                  <a:pt x="29828" y="53449"/>
                  <a:pt x="29749" y="53519"/>
                  <a:pt x="29713" y="53634"/>
                </a:cubicBezTo>
                <a:cubicBezTo>
                  <a:pt x="29643" y="53704"/>
                  <a:pt x="29608" y="53739"/>
                  <a:pt x="29564" y="53819"/>
                </a:cubicBezTo>
                <a:cubicBezTo>
                  <a:pt x="29344" y="53123"/>
                  <a:pt x="29124" y="52419"/>
                  <a:pt x="28868" y="51723"/>
                </a:cubicBezTo>
                <a:cubicBezTo>
                  <a:pt x="28983" y="51618"/>
                  <a:pt x="29124" y="51503"/>
                  <a:pt x="29238" y="51398"/>
                </a:cubicBezTo>
                <a:close/>
                <a:moveTo>
                  <a:pt x="31439" y="51723"/>
                </a:moveTo>
                <a:lnTo>
                  <a:pt x="31439" y="51759"/>
                </a:lnTo>
                <a:cubicBezTo>
                  <a:pt x="31624" y="52278"/>
                  <a:pt x="31765" y="52753"/>
                  <a:pt x="31914" y="53264"/>
                </a:cubicBezTo>
                <a:cubicBezTo>
                  <a:pt x="31694" y="53449"/>
                  <a:pt x="31545" y="53634"/>
                  <a:pt x="31369" y="53854"/>
                </a:cubicBezTo>
                <a:cubicBezTo>
                  <a:pt x="31289" y="53484"/>
                  <a:pt x="31184" y="53079"/>
                  <a:pt x="31069" y="52718"/>
                </a:cubicBezTo>
                <a:cubicBezTo>
                  <a:pt x="30999" y="52568"/>
                  <a:pt x="30964" y="52384"/>
                  <a:pt x="30884" y="52199"/>
                </a:cubicBezTo>
                <a:cubicBezTo>
                  <a:pt x="31069" y="52023"/>
                  <a:pt x="31254" y="51873"/>
                  <a:pt x="31439" y="51723"/>
                </a:cubicBezTo>
                <a:close/>
                <a:moveTo>
                  <a:pt x="34371" y="51943"/>
                </a:moveTo>
                <a:cubicBezTo>
                  <a:pt x="34520" y="52384"/>
                  <a:pt x="34626" y="52824"/>
                  <a:pt x="34776" y="53299"/>
                </a:cubicBezTo>
                <a:cubicBezTo>
                  <a:pt x="34371" y="53449"/>
                  <a:pt x="33966" y="53634"/>
                  <a:pt x="33605" y="53854"/>
                </a:cubicBezTo>
                <a:cubicBezTo>
                  <a:pt x="33490" y="53343"/>
                  <a:pt x="33385" y="52859"/>
                  <a:pt x="33235" y="52419"/>
                </a:cubicBezTo>
                <a:cubicBezTo>
                  <a:pt x="33605" y="52243"/>
                  <a:pt x="33966" y="52058"/>
                  <a:pt x="34371" y="51943"/>
                </a:cubicBezTo>
                <a:close/>
                <a:moveTo>
                  <a:pt x="44425" y="51943"/>
                </a:moveTo>
                <a:cubicBezTo>
                  <a:pt x="44610" y="52568"/>
                  <a:pt x="44751" y="53194"/>
                  <a:pt x="44795" y="53854"/>
                </a:cubicBezTo>
                <a:cubicBezTo>
                  <a:pt x="44622" y="53842"/>
                  <a:pt x="44445" y="53838"/>
                  <a:pt x="44267" y="53838"/>
                </a:cubicBezTo>
                <a:cubicBezTo>
                  <a:pt x="43910" y="53838"/>
                  <a:pt x="43544" y="53854"/>
                  <a:pt x="43175" y="53854"/>
                </a:cubicBezTo>
                <a:cubicBezTo>
                  <a:pt x="43104" y="53194"/>
                  <a:pt x="42955" y="52568"/>
                  <a:pt x="42814" y="51979"/>
                </a:cubicBezTo>
                <a:cubicBezTo>
                  <a:pt x="43324" y="51943"/>
                  <a:pt x="43870" y="51943"/>
                  <a:pt x="44425" y="51943"/>
                </a:cubicBezTo>
                <a:close/>
                <a:moveTo>
                  <a:pt x="11736" y="49998"/>
                </a:moveTo>
                <a:cubicBezTo>
                  <a:pt x="11815" y="50588"/>
                  <a:pt x="11885" y="51177"/>
                  <a:pt x="11956" y="51759"/>
                </a:cubicBezTo>
                <a:cubicBezTo>
                  <a:pt x="12035" y="52348"/>
                  <a:pt x="12106" y="52973"/>
                  <a:pt x="12220" y="53599"/>
                </a:cubicBezTo>
                <a:cubicBezTo>
                  <a:pt x="11921" y="53704"/>
                  <a:pt x="11665" y="53819"/>
                  <a:pt x="11375" y="53924"/>
                </a:cubicBezTo>
                <a:cubicBezTo>
                  <a:pt x="11296" y="53343"/>
                  <a:pt x="11225" y="52753"/>
                  <a:pt x="11155" y="52163"/>
                </a:cubicBezTo>
                <a:cubicBezTo>
                  <a:pt x="11075" y="51503"/>
                  <a:pt x="11005" y="50878"/>
                  <a:pt x="10935" y="50218"/>
                </a:cubicBezTo>
                <a:cubicBezTo>
                  <a:pt x="11225" y="50147"/>
                  <a:pt x="11480" y="50077"/>
                  <a:pt x="11736" y="49998"/>
                </a:cubicBezTo>
                <a:close/>
                <a:moveTo>
                  <a:pt x="42735" y="51979"/>
                </a:moveTo>
                <a:cubicBezTo>
                  <a:pt x="42919" y="52568"/>
                  <a:pt x="43034" y="53194"/>
                  <a:pt x="43104" y="53854"/>
                </a:cubicBezTo>
                <a:cubicBezTo>
                  <a:pt x="42594" y="53889"/>
                  <a:pt x="42109" y="53924"/>
                  <a:pt x="41599" y="53959"/>
                </a:cubicBezTo>
                <a:cubicBezTo>
                  <a:pt x="41528" y="53299"/>
                  <a:pt x="41379" y="52683"/>
                  <a:pt x="41229" y="52093"/>
                </a:cubicBezTo>
                <a:cubicBezTo>
                  <a:pt x="41713" y="52058"/>
                  <a:pt x="42224" y="52023"/>
                  <a:pt x="42735" y="51979"/>
                </a:cubicBezTo>
                <a:close/>
                <a:moveTo>
                  <a:pt x="44495" y="51943"/>
                </a:moveTo>
                <a:cubicBezTo>
                  <a:pt x="45085" y="51979"/>
                  <a:pt x="45675" y="52023"/>
                  <a:pt x="46256" y="52093"/>
                </a:cubicBezTo>
                <a:cubicBezTo>
                  <a:pt x="46441" y="52683"/>
                  <a:pt x="46555" y="53299"/>
                  <a:pt x="46626" y="53959"/>
                </a:cubicBezTo>
                <a:cubicBezTo>
                  <a:pt x="46036" y="53889"/>
                  <a:pt x="45455" y="53854"/>
                  <a:pt x="44865" y="53854"/>
                </a:cubicBezTo>
                <a:cubicBezTo>
                  <a:pt x="44795" y="53194"/>
                  <a:pt x="44680" y="52568"/>
                  <a:pt x="44495" y="51943"/>
                </a:cubicBezTo>
                <a:close/>
                <a:moveTo>
                  <a:pt x="19439" y="50623"/>
                </a:moveTo>
                <a:lnTo>
                  <a:pt x="20100" y="53599"/>
                </a:lnTo>
                <a:cubicBezTo>
                  <a:pt x="19844" y="53739"/>
                  <a:pt x="19554" y="53889"/>
                  <a:pt x="19298" y="54004"/>
                </a:cubicBezTo>
                <a:cubicBezTo>
                  <a:pt x="19078" y="53009"/>
                  <a:pt x="18858" y="51979"/>
                  <a:pt x="18638" y="50993"/>
                </a:cubicBezTo>
                <a:cubicBezTo>
                  <a:pt x="18709" y="50957"/>
                  <a:pt x="18779" y="50922"/>
                  <a:pt x="18858" y="50878"/>
                </a:cubicBezTo>
                <a:cubicBezTo>
                  <a:pt x="19043" y="50808"/>
                  <a:pt x="19219" y="50702"/>
                  <a:pt x="19439" y="50623"/>
                </a:cubicBezTo>
                <a:close/>
                <a:moveTo>
                  <a:pt x="10899" y="50218"/>
                </a:moveTo>
                <a:cubicBezTo>
                  <a:pt x="10970" y="50878"/>
                  <a:pt x="11040" y="51538"/>
                  <a:pt x="11120" y="52163"/>
                </a:cubicBezTo>
                <a:cubicBezTo>
                  <a:pt x="11190" y="52753"/>
                  <a:pt x="11260" y="53343"/>
                  <a:pt x="11296" y="53924"/>
                </a:cubicBezTo>
                <a:cubicBezTo>
                  <a:pt x="11225" y="53959"/>
                  <a:pt x="11155" y="54004"/>
                  <a:pt x="11075" y="54004"/>
                </a:cubicBezTo>
                <a:cubicBezTo>
                  <a:pt x="10899" y="54074"/>
                  <a:pt x="10679" y="54144"/>
                  <a:pt x="10494" y="54180"/>
                </a:cubicBezTo>
                <a:cubicBezTo>
                  <a:pt x="10415" y="53669"/>
                  <a:pt x="10380" y="53123"/>
                  <a:pt x="10310" y="52604"/>
                </a:cubicBezTo>
                <a:cubicBezTo>
                  <a:pt x="10239" y="51873"/>
                  <a:pt x="10160" y="51142"/>
                  <a:pt x="10054" y="50403"/>
                </a:cubicBezTo>
                <a:cubicBezTo>
                  <a:pt x="10345" y="50367"/>
                  <a:pt x="10600" y="50297"/>
                  <a:pt x="10899" y="50218"/>
                </a:cubicBezTo>
                <a:close/>
                <a:moveTo>
                  <a:pt x="41159" y="52093"/>
                </a:moveTo>
                <a:cubicBezTo>
                  <a:pt x="41343" y="52683"/>
                  <a:pt x="41449" y="53299"/>
                  <a:pt x="41528" y="54004"/>
                </a:cubicBezTo>
                <a:cubicBezTo>
                  <a:pt x="40974" y="54039"/>
                  <a:pt x="40428" y="54109"/>
                  <a:pt x="39908" y="54180"/>
                </a:cubicBezTo>
                <a:cubicBezTo>
                  <a:pt x="39838" y="53519"/>
                  <a:pt x="39688" y="52859"/>
                  <a:pt x="39547" y="52278"/>
                </a:cubicBezTo>
                <a:cubicBezTo>
                  <a:pt x="40058" y="52199"/>
                  <a:pt x="40613" y="52128"/>
                  <a:pt x="41159" y="52093"/>
                </a:cubicBezTo>
                <a:close/>
                <a:moveTo>
                  <a:pt x="46335" y="52093"/>
                </a:moveTo>
                <a:lnTo>
                  <a:pt x="46335" y="52093"/>
                </a:lnTo>
                <a:cubicBezTo>
                  <a:pt x="46846" y="52128"/>
                  <a:pt x="47321" y="52243"/>
                  <a:pt x="47832" y="52313"/>
                </a:cubicBezTo>
                <a:cubicBezTo>
                  <a:pt x="48017" y="52938"/>
                  <a:pt x="48131" y="53563"/>
                  <a:pt x="48167" y="54224"/>
                </a:cubicBezTo>
                <a:cubicBezTo>
                  <a:pt x="47691" y="54109"/>
                  <a:pt x="47172" y="54039"/>
                  <a:pt x="46661" y="53959"/>
                </a:cubicBezTo>
                <a:cubicBezTo>
                  <a:pt x="46626" y="53299"/>
                  <a:pt x="46476" y="52683"/>
                  <a:pt x="46335" y="52093"/>
                </a:cubicBezTo>
                <a:close/>
                <a:moveTo>
                  <a:pt x="25056" y="51213"/>
                </a:moveTo>
                <a:cubicBezTo>
                  <a:pt x="25347" y="52093"/>
                  <a:pt x="25602" y="52973"/>
                  <a:pt x="25866" y="53854"/>
                </a:cubicBezTo>
                <a:cubicBezTo>
                  <a:pt x="25567" y="54039"/>
                  <a:pt x="25311" y="54224"/>
                  <a:pt x="25056" y="54364"/>
                </a:cubicBezTo>
                <a:cubicBezTo>
                  <a:pt x="24836" y="53449"/>
                  <a:pt x="24581" y="52533"/>
                  <a:pt x="24281" y="51618"/>
                </a:cubicBezTo>
                <a:cubicBezTo>
                  <a:pt x="24502" y="51538"/>
                  <a:pt x="24722" y="51433"/>
                  <a:pt x="24907" y="51318"/>
                </a:cubicBezTo>
                <a:cubicBezTo>
                  <a:pt x="24986" y="51283"/>
                  <a:pt x="25021" y="51248"/>
                  <a:pt x="25056" y="51213"/>
                </a:cubicBezTo>
                <a:close/>
                <a:moveTo>
                  <a:pt x="28833" y="51759"/>
                </a:moveTo>
                <a:cubicBezTo>
                  <a:pt x="29088" y="52463"/>
                  <a:pt x="29308" y="53158"/>
                  <a:pt x="29529" y="53889"/>
                </a:cubicBezTo>
                <a:cubicBezTo>
                  <a:pt x="29423" y="54039"/>
                  <a:pt x="29273" y="54224"/>
                  <a:pt x="29168" y="54364"/>
                </a:cubicBezTo>
                <a:cubicBezTo>
                  <a:pt x="28948" y="53634"/>
                  <a:pt x="28683" y="52859"/>
                  <a:pt x="28428" y="52058"/>
                </a:cubicBezTo>
                <a:cubicBezTo>
                  <a:pt x="28543" y="51979"/>
                  <a:pt x="28683" y="51873"/>
                  <a:pt x="28833" y="51759"/>
                </a:cubicBezTo>
                <a:close/>
                <a:moveTo>
                  <a:pt x="33200" y="52463"/>
                </a:moveTo>
                <a:cubicBezTo>
                  <a:pt x="33305" y="52903"/>
                  <a:pt x="33455" y="53378"/>
                  <a:pt x="33570" y="53889"/>
                </a:cubicBezTo>
                <a:cubicBezTo>
                  <a:pt x="33305" y="54039"/>
                  <a:pt x="33050" y="54180"/>
                  <a:pt x="32830" y="54364"/>
                </a:cubicBezTo>
                <a:cubicBezTo>
                  <a:pt x="32760" y="53854"/>
                  <a:pt x="32645" y="53343"/>
                  <a:pt x="32540" y="52824"/>
                </a:cubicBezTo>
                <a:cubicBezTo>
                  <a:pt x="32760" y="52683"/>
                  <a:pt x="32980" y="52568"/>
                  <a:pt x="33200" y="52463"/>
                </a:cubicBezTo>
                <a:close/>
                <a:moveTo>
                  <a:pt x="10019" y="50403"/>
                </a:moveTo>
                <a:cubicBezTo>
                  <a:pt x="10089" y="51142"/>
                  <a:pt x="10160" y="51873"/>
                  <a:pt x="10239" y="52604"/>
                </a:cubicBezTo>
                <a:cubicBezTo>
                  <a:pt x="10310" y="53123"/>
                  <a:pt x="10380" y="53669"/>
                  <a:pt x="10415" y="54224"/>
                </a:cubicBezTo>
                <a:cubicBezTo>
                  <a:pt x="10160" y="54294"/>
                  <a:pt x="9869" y="54364"/>
                  <a:pt x="9579" y="54444"/>
                </a:cubicBezTo>
                <a:cubicBezTo>
                  <a:pt x="9535" y="53924"/>
                  <a:pt x="9500" y="53449"/>
                  <a:pt x="9429" y="52973"/>
                </a:cubicBezTo>
                <a:cubicBezTo>
                  <a:pt x="9359" y="52163"/>
                  <a:pt x="9279" y="51362"/>
                  <a:pt x="9209" y="50552"/>
                </a:cubicBezTo>
                <a:cubicBezTo>
                  <a:pt x="9464" y="50517"/>
                  <a:pt x="9755" y="50482"/>
                  <a:pt x="10019" y="50403"/>
                </a:cubicBezTo>
                <a:close/>
                <a:moveTo>
                  <a:pt x="18603" y="50993"/>
                </a:moveTo>
                <a:cubicBezTo>
                  <a:pt x="18823" y="52023"/>
                  <a:pt x="19043" y="53044"/>
                  <a:pt x="19219" y="54039"/>
                </a:cubicBezTo>
                <a:cubicBezTo>
                  <a:pt x="18964" y="54180"/>
                  <a:pt x="18709" y="54329"/>
                  <a:pt x="18418" y="54444"/>
                </a:cubicBezTo>
                <a:cubicBezTo>
                  <a:pt x="18233" y="53414"/>
                  <a:pt x="18013" y="52384"/>
                  <a:pt x="17793" y="51362"/>
                </a:cubicBezTo>
                <a:cubicBezTo>
                  <a:pt x="18083" y="51248"/>
                  <a:pt x="18339" y="51098"/>
                  <a:pt x="18603" y="50993"/>
                </a:cubicBezTo>
                <a:close/>
                <a:moveTo>
                  <a:pt x="39468" y="52313"/>
                </a:moveTo>
                <a:cubicBezTo>
                  <a:pt x="39653" y="52903"/>
                  <a:pt x="39768" y="53519"/>
                  <a:pt x="39873" y="54180"/>
                </a:cubicBezTo>
                <a:cubicBezTo>
                  <a:pt x="39292" y="54294"/>
                  <a:pt x="38738" y="54364"/>
                  <a:pt x="38227" y="54479"/>
                </a:cubicBezTo>
                <a:cubicBezTo>
                  <a:pt x="38148" y="53783"/>
                  <a:pt x="38007" y="53158"/>
                  <a:pt x="37857" y="52568"/>
                </a:cubicBezTo>
                <a:cubicBezTo>
                  <a:pt x="38368" y="52463"/>
                  <a:pt x="38922" y="52384"/>
                  <a:pt x="39468" y="52313"/>
                </a:cubicBezTo>
                <a:close/>
                <a:moveTo>
                  <a:pt x="47911" y="52348"/>
                </a:moveTo>
                <a:cubicBezTo>
                  <a:pt x="48272" y="52419"/>
                  <a:pt x="48642" y="52533"/>
                  <a:pt x="49012" y="52639"/>
                </a:cubicBezTo>
                <a:lnTo>
                  <a:pt x="49012" y="52604"/>
                </a:lnTo>
                <a:cubicBezTo>
                  <a:pt x="49197" y="53229"/>
                  <a:pt x="49337" y="53854"/>
                  <a:pt x="49417" y="54549"/>
                </a:cubicBezTo>
                <a:cubicBezTo>
                  <a:pt x="49047" y="54400"/>
                  <a:pt x="48642" y="54329"/>
                  <a:pt x="48237" y="54224"/>
                </a:cubicBezTo>
                <a:cubicBezTo>
                  <a:pt x="48202" y="53599"/>
                  <a:pt x="48052" y="52938"/>
                  <a:pt x="47911" y="52348"/>
                </a:cubicBezTo>
                <a:close/>
                <a:moveTo>
                  <a:pt x="9139" y="50588"/>
                </a:moveTo>
                <a:cubicBezTo>
                  <a:pt x="9209" y="51398"/>
                  <a:pt x="9315" y="52163"/>
                  <a:pt x="9394" y="52973"/>
                </a:cubicBezTo>
                <a:cubicBezTo>
                  <a:pt x="9429" y="53449"/>
                  <a:pt x="9464" y="53959"/>
                  <a:pt x="9535" y="54444"/>
                </a:cubicBezTo>
                <a:cubicBezTo>
                  <a:pt x="9244" y="54514"/>
                  <a:pt x="8989" y="54549"/>
                  <a:pt x="8698" y="54620"/>
                </a:cubicBezTo>
                <a:cubicBezTo>
                  <a:pt x="8654" y="54039"/>
                  <a:pt x="8584" y="53414"/>
                  <a:pt x="8549" y="52824"/>
                </a:cubicBezTo>
                <a:cubicBezTo>
                  <a:pt x="8478" y="52128"/>
                  <a:pt x="8399" y="51398"/>
                  <a:pt x="8329" y="50702"/>
                </a:cubicBezTo>
                <a:cubicBezTo>
                  <a:pt x="8619" y="50658"/>
                  <a:pt x="8875" y="50623"/>
                  <a:pt x="9139" y="50588"/>
                </a:cubicBezTo>
                <a:close/>
                <a:moveTo>
                  <a:pt x="30849" y="52243"/>
                </a:moveTo>
                <a:cubicBezTo>
                  <a:pt x="30884" y="52419"/>
                  <a:pt x="30964" y="52568"/>
                  <a:pt x="30999" y="52753"/>
                </a:cubicBezTo>
                <a:cubicBezTo>
                  <a:pt x="31149" y="53123"/>
                  <a:pt x="31219" y="53519"/>
                  <a:pt x="31325" y="53889"/>
                </a:cubicBezTo>
                <a:cubicBezTo>
                  <a:pt x="31219" y="54039"/>
                  <a:pt x="31104" y="54180"/>
                  <a:pt x="31034" y="54294"/>
                </a:cubicBezTo>
                <a:cubicBezTo>
                  <a:pt x="30964" y="54400"/>
                  <a:pt x="30884" y="54514"/>
                  <a:pt x="30849" y="54620"/>
                </a:cubicBezTo>
                <a:cubicBezTo>
                  <a:pt x="30708" y="54039"/>
                  <a:pt x="30523" y="53449"/>
                  <a:pt x="30339" y="52824"/>
                </a:cubicBezTo>
                <a:cubicBezTo>
                  <a:pt x="30374" y="52824"/>
                  <a:pt x="30374" y="52789"/>
                  <a:pt x="30409" y="52753"/>
                </a:cubicBezTo>
                <a:cubicBezTo>
                  <a:pt x="30559" y="52568"/>
                  <a:pt x="30708" y="52419"/>
                  <a:pt x="30849" y="52243"/>
                </a:cubicBezTo>
                <a:close/>
                <a:moveTo>
                  <a:pt x="8293" y="50702"/>
                </a:moveTo>
                <a:cubicBezTo>
                  <a:pt x="8364" y="51398"/>
                  <a:pt x="8399" y="52128"/>
                  <a:pt x="8478" y="52824"/>
                </a:cubicBezTo>
                <a:cubicBezTo>
                  <a:pt x="8549" y="53414"/>
                  <a:pt x="8584" y="54039"/>
                  <a:pt x="8654" y="54620"/>
                </a:cubicBezTo>
                <a:cubicBezTo>
                  <a:pt x="8364" y="54699"/>
                  <a:pt x="8073" y="54734"/>
                  <a:pt x="7774" y="54769"/>
                </a:cubicBezTo>
                <a:cubicBezTo>
                  <a:pt x="7739" y="54224"/>
                  <a:pt x="7704" y="53669"/>
                  <a:pt x="7633" y="53079"/>
                </a:cubicBezTo>
                <a:cubicBezTo>
                  <a:pt x="7598" y="52313"/>
                  <a:pt x="7519" y="51538"/>
                  <a:pt x="7448" y="50772"/>
                </a:cubicBezTo>
                <a:cubicBezTo>
                  <a:pt x="7739" y="50772"/>
                  <a:pt x="7994" y="50737"/>
                  <a:pt x="8293" y="50702"/>
                </a:cubicBezTo>
                <a:close/>
                <a:moveTo>
                  <a:pt x="17758" y="51362"/>
                </a:moveTo>
                <a:cubicBezTo>
                  <a:pt x="17978" y="52419"/>
                  <a:pt x="18163" y="53449"/>
                  <a:pt x="18383" y="54479"/>
                </a:cubicBezTo>
                <a:cubicBezTo>
                  <a:pt x="18163" y="54585"/>
                  <a:pt x="17943" y="54699"/>
                  <a:pt x="17758" y="54805"/>
                </a:cubicBezTo>
                <a:cubicBezTo>
                  <a:pt x="17573" y="53704"/>
                  <a:pt x="17353" y="52639"/>
                  <a:pt x="17168" y="51618"/>
                </a:cubicBezTo>
                <a:cubicBezTo>
                  <a:pt x="17353" y="51538"/>
                  <a:pt x="17573" y="51433"/>
                  <a:pt x="17758" y="51362"/>
                </a:cubicBezTo>
                <a:close/>
                <a:moveTo>
                  <a:pt x="37822" y="52568"/>
                </a:moveTo>
                <a:cubicBezTo>
                  <a:pt x="37972" y="53158"/>
                  <a:pt x="38077" y="53783"/>
                  <a:pt x="38192" y="54479"/>
                </a:cubicBezTo>
                <a:cubicBezTo>
                  <a:pt x="38077" y="54514"/>
                  <a:pt x="37972" y="54514"/>
                  <a:pt x="37857" y="54549"/>
                </a:cubicBezTo>
                <a:cubicBezTo>
                  <a:pt x="37452" y="54620"/>
                  <a:pt x="37047" y="54699"/>
                  <a:pt x="36651" y="54805"/>
                </a:cubicBezTo>
                <a:cubicBezTo>
                  <a:pt x="36537" y="54144"/>
                  <a:pt x="36431" y="53484"/>
                  <a:pt x="36281" y="52903"/>
                </a:cubicBezTo>
                <a:cubicBezTo>
                  <a:pt x="36607" y="52824"/>
                  <a:pt x="36906" y="52753"/>
                  <a:pt x="37232" y="52718"/>
                </a:cubicBezTo>
                <a:cubicBezTo>
                  <a:pt x="37417" y="52639"/>
                  <a:pt x="37602" y="52604"/>
                  <a:pt x="37822" y="52568"/>
                </a:cubicBezTo>
                <a:close/>
                <a:moveTo>
                  <a:pt x="32504" y="52859"/>
                </a:moveTo>
                <a:cubicBezTo>
                  <a:pt x="32610" y="53378"/>
                  <a:pt x="32724" y="53889"/>
                  <a:pt x="32795" y="54400"/>
                </a:cubicBezTo>
                <a:cubicBezTo>
                  <a:pt x="32575" y="54549"/>
                  <a:pt x="32425" y="54699"/>
                  <a:pt x="32249" y="54884"/>
                </a:cubicBezTo>
                <a:cubicBezTo>
                  <a:pt x="32170" y="54364"/>
                  <a:pt x="32099" y="53819"/>
                  <a:pt x="31950" y="53299"/>
                </a:cubicBezTo>
                <a:cubicBezTo>
                  <a:pt x="32135" y="53158"/>
                  <a:pt x="32319" y="53009"/>
                  <a:pt x="32504" y="52859"/>
                </a:cubicBezTo>
                <a:close/>
                <a:moveTo>
                  <a:pt x="7413" y="50808"/>
                </a:moveTo>
                <a:cubicBezTo>
                  <a:pt x="7448" y="51582"/>
                  <a:pt x="7519" y="52348"/>
                  <a:pt x="7598" y="53079"/>
                </a:cubicBezTo>
                <a:cubicBezTo>
                  <a:pt x="7633" y="53669"/>
                  <a:pt x="7668" y="54224"/>
                  <a:pt x="7739" y="54805"/>
                </a:cubicBezTo>
                <a:cubicBezTo>
                  <a:pt x="7448" y="54840"/>
                  <a:pt x="7158" y="54884"/>
                  <a:pt x="6858" y="54919"/>
                </a:cubicBezTo>
                <a:cubicBezTo>
                  <a:pt x="6788" y="54294"/>
                  <a:pt x="6753" y="53669"/>
                  <a:pt x="6718" y="53044"/>
                </a:cubicBezTo>
                <a:lnTo>
                  <a:pt x="6674" y="52824"/>
                </a:lnTo>
                <a:cubicBezTo>
                  <a:pt x="6638" y="52163"/>
                  <a:pt x="6603" y="51503"/>
                  <a:pt x="6568" y="50843"/>
                </a:cubicBezTo>
                <a:cubicBezTo>
                  <a:pt x="6823" y="50843"/>
                  <a:pt x="7114" y="50808"/>
                  <a:pt x="7413" y="50808"/>
                </a:cubicBezTo>
                <a:close/>
                <a:moveTo>
                  <a:pt x="24246" y="51653"/>
                </a:moveTo>
                <a:cubicBezTo>
                  <a:pt x="24502" y="52604"/>
                  <a:pt x="24766" y="53519"/>
                  <a:pt x="25021" y="54400"/>
                </a:cubicBezTo>
                <a:cubicBezTo>
                  <a:pt x="24722" y="54585"/>
                  <a:pt x="24466" y="54769"/>
                  <a:pt x="24176" y="54919"/>
                </a:cubicBezTo>
                <a:cubicBezTo>
                  <a:pt x="23956" y="53959"/>
                  <a:pt x="23700" y="53009"/>
                  <a:pt x="23445" y="52093"/>
                </a:cubicBezTo>
                <a:cubicBezTo>
                  <a:pt x="23700" y="51943"/>
                  <a:pt x="23991" y="51803"/>
                  <a:pt x="24246" y="51653"/>
                </a:cubicBezTo>
                <a:close/>
                <a:moveTo>
                  <a:pt x="28393" y="52093"/>
                </a:moveTo>
                <a:cubicBezTo>
                  <a:pt x="28648" y="52903"/>
                  <a:pt x="28904" y="53669"/>
                  <a:pt x="29124" y="54444"/>
                </a:cubicBezTo>
                <a:cubicBezTo>
                  <a:pt x="28983" y="54620"/>
                  <a:pt x="28833" y="54769"/>
                  <a:pt x="28683" y="54954"/>
                </a:cubicBezTo>
                <a:cubicBezTo>
                  <a:pt x="28463" y="54109"/>
                  <a:pt x="28208" y="53264"/>
                  <a:pt x="27917" y="52463"/>
                </a:cubicBezTo>
                <a:cubicBezTo>
                  <a:pt x="28067" y="52348"/>
                  <a:pt x="28208" y="52243"/>
                  <a:pt x="28393" y="52093"/>
                </a:cubicBezTo>
                <a:close/>
                <a:moveTo>
                  <a:pt x="6497" y="50843"/>
                </a:moveTo>
                <a:cubicBezTo>
                  <a:pt x="6533" y="51503"/>
                  <a:pt x="6603" y="52163"/>
                  <a:pt x="6638" y="52824"/>
                </a:cubicBezTo>
                <a:lnTo>
                  <a:pt x="6638" y="53044"/>
                </a:lnTo>
                <a:cubicBezTo>
                  <a:pt x="6718" y="53669"/>
                  <a:pt x="6753" y="54294"/>
                  <a:pt x="6788" y="54919"/>
                </a:cubicBezTo>
                <a:cubicBezTo>
                  <a:pt x="6497" y="54954"/>
                  <a:pt x="6198" y="54990"/>
                  <a:pt x="5908" y="55025"/>
                </a:cubicBezTo>
                <a:cubicBezTo>
                  <a:pt x="5872" y="54364"/>
                  <a:pt x="5837" y="53704"/>
                  <a:pt x="5758" y="53009"/>
                </a:cubicBezTo>
                <a:cubicBezTo>
                  <a:pt x="5723" y="52313"/>
                  <a:pt x="5687" y="51618"/>
                  <a:pt x="5652" y="50922"/>
                </a:cubicBezTo>
                <a:cubicBezTo>
                  <a:pt x="5943" y="50878"/>
                  <a:pt x="6198" y="50878"/>
                  <a:pt x="6497" y="50843"/>
                </a:cubicBezTo>
                <a:close/>
                <a:moveTo>
                  <a:pt x="5573" y="50922"/>
                </a:moveTo>
                <a:cubicBezTo>
                  <a:pt x="5652" y="51618"/>
                  <a:pt x="5687" y="52348"/>
                  <a:pt x="5723" y="53044"/>
                </a:cubicBezTo>
                <a:cubicBezTo>
                  <a:pt x="5758" y="53704"/>
                  <a:pt x="5793" y="54364"/>
                  <a:pt x="5837" y="55025"/>
                </a:cubicBezTo>
                <a:cubicBezTo>
                  <a:pt x="5538" y="55060"/>
                  <a:pt x="5247" y="55104"/>
                  <a:pt x="4957" y="55139"/>
                </a:cubicBezTo>
                <a:cubicBezTo>
                  <a:pt x="4913" y="54514"/>
                  <a:pt x="4878" y="53854"/>
                  <a:pt x="4842" y="53229"/>
                </a:cubicBezTo>
                <a:cubicBezTo>
                  <a:pt x="4807" y="52463"/>
                  <a:pt x="4772" y="51688"/>
                  <a:pt x="4737" y="50922"/>
                </a:cubicBezTo>
                <a:close/>
                <a:moveTo>
                  <a:pt x="17097" y="51618"/>
                </a:moveTo>
                <a:cubicBezTo>
                  <a:pt x="17317" y="52683"/>
                  <a:pt x="17502" y="53739"/>
                  <a:pt x="17678" y="54840"/>
                </a:cubicBezTo>
                <a:cubicBezTo>
                  <a:pt x="17538" y="54919"/>
                  <a:pt x="17353" y="54990"/>
                  <a:pt x="17203" y="55104"/>
                </a:cubicBezTo>
                <a:cubicBezTo>
                  <a:pt x="17168" y="55104"/>
                  <a:pt x="17168" y="55104"/>
                  <a:pt x="17133" y="55139"/>
                </a:cubicBezTo>
                <a:cubicBezTo>
                  <a:pt x="16948" y="54039"/>
                  <a:pt x="16763" y="52903"/>
                  <a:pt x="16578" y="51803"/>
                </a:cubicBezTo>
                <a:cubicBezTo>
                  <a:pt x="16763" y="51723"/>
                  <a:pt x="16948" y="51688"/>
                  <a:pt x="17097" y="51618"/>
                </a:cubicBezTo>
                <a:close/>
                <a:moveTo>
                  <a:pt x="4693" y="50922"/>
                </a:moveTo>
                <a:cubicBezTo>
                  <a:pt x="4737" y="51688"/>
                  <a:pt x="4772" y="52463"/>
                  <a:pt x="4807" y="53229"/>
                </a:cubicBezTo>
                <a:cubicBezTo>
                  <a:pt x="4842" y="53889"/>
                  <a:pt x="4878" y="54514"/>
                  <a:pt x="4913" y="55139"/>
                </a:cubicBezTo>
                <a:cubicBezTo>
                  <a:pt x="4587" y="55139"/>
                  <a:pt x="4296" y="55174"/>
                  <a:pt x="3997" y="55210"/>
                </a:cubicBezTo>
                <a:cubicBezTo>
                  <a:pt x="3997" y="54620"/>
                  <a:pt x="3962" y="54039"/>
                  <a:pt x="3927" y="53449"/>
                </a:cubicBezTo>
                <a:cubicBezTo>
                  <a:pt x="3891" y="52639"/>
                  <a:pt x="3856" y="51803"/>
                  <a:pt x="3812" y="50957"/>
                </a:cubicBezTo>
                <a:cubicBezTo>
                  <a:pt x="4112" y="50957"/>
                  <a:pt x="4402" y="50957"/>
                  <a:pt x="4693" y="50922"/>
                </a:cubicBezTo>
                <a:close/>
                <a:moveTo>
                  <a:pt x="3777" y="50957"/>
                </a:moveTo>
                <a:cubicBezTo>
                  <a:pt x="3812" y="51803"/>
                  <a:pt x="3856" y="52639"/>
                  <a:pt x="3891" y="53449"/>
                </a:cubicBezTo>
                <a:cubicBezTo>
                  <a:pt x="3891" y="54039"/>
                  <a:pt x="3927" y="54620"/>
                  <a:pt x="3962" y="55210"/>
                </a:cubicBezTo>
                <a:cubicBezTo>
                  <a:pt x="3671" y="55210"/>
                  <a:pt x="3372" y="55245"/>
                  <a:pt x="3046" y="55245"/>
                </a:cubicBezTo>
                <a:cubicBezTo>
                  <a:pt x="3046" y="54549"/>
                  <a:pt x="3011" y="53854"/>
                  <a:pt x="2976" y="53194"/>
                </a:cubicBezTo>
                <a:cubicBezTo>
                  <a:pt x="2976" y="52419"/>
                  <a:pt x="2932" y="51688"/>
                  <a:pt x="2897" y="50957"/>
                </a:cubicBezTo>
                <a:close/>
                <a:moveTo>
                  <a:pt x="1946" y="50922"/>
                </a:moveTo>
                <a:cubicBezTo>
                  <a:pt x="1946" y="51759"/>
                  <a:pt x="1981" y="52639"/>
                  <a:pt x="2016" y="53484"/>
                </a:cubicBezTo>
                <a:cubicBezTo>
                  <a:pt x="2016" y="54074"/>
                  <a:pt x="2051" y="54699"/>
                  <a:pt x="2051" y="55280"/>
                </a:cubicBezTo>
                <a:lnTo>
                  <a:pt x="1171" y="55280"/>
                </a:lnTo>
                <a:cubicBezTo>
                  <a:pt x="1136" y="54549"/>
                  <a:pt x="1136" y="53819"/>
                  <a:pt x="1136" y="53079"/>
                </a:cubicBezTo>
                <a:lnTo>
                  <a:pt x="1101" y="52903"/>
                </a:lnTo>
                <a:cubicBezTo>
                  <a:pt x="1101" y="52243"/>
                  <a:pt x="1101" y="51582"/>
                  <a:pt x="1065" y="50922"/>
                </a:cubicBezTo>
                <a:close/>
                <a:moveTo>
                  <a:pt x="1981" y="50922"/>
                </a:moveTo>
                <a:cubicBezTo>
                  <a:pt x="2272" y="50922"/>
                  <a:pt x="2571" y="50922"/>
                  <a:pt x="2861" y="50957"/>
                </a:cubicBezTo>
                <a:cubicBezTo>
                  <a:pt x="2897" y="51688"/>
                  <a:pt x="2897" y="52419"/>
                  <a:pt x="2932" y="53194"/>
                </a:cubicBezTo>
                <a:cubicBezTo>
                  <a:pt x="2976" y="53854"/>
                  <a:pt x="2976" y="54549"/>
                  <a:pt x="3011" y="55245"/>
                </a:cubicBezTo>
                <a:cubicBezTo>
                  <a:pt x="2712" y="55245"/>
                  <a:pt x="2421" y="55280"/>
                  <a:pt x="2131" y="55280"/>
                </a:cubicBezTo>
                <a:cubicBezTo>
                  <a:pt x="2095" y="54699"/>
                  <a:pt x="2095" y="54074"/>
                  <a:pt x="2051" y="53484"/>
                </a:cubicBezTo>
                <a:cubicBezTo>
                  <a:pt x="2051" y="52639"/>
                  <a:pt x="2016" y="51759"/>
                  <a:pt x="1981" y="50922"/>
                </a:cubicBezTo>
                <a:close/>
                <a:moveTo>
                  <a:pt x="30303" y="52903"/>
                </a:moveTo>
                <a:cubicBezTo>
                  <a:pt x="30488" y="53484"/>
                  <a:pt x="30664" y="54109"/>
                  <a:pt x="30779" y="54699"/>
                </a:cubicBezTo>
                <a:cubicBezTo>
                  <a:pt x="30664" y="54884"/>
                  <a:pt x="30559" y="55104"/>
                  <a:pt x="30444" y="55280"/>
                </a:cubicBezTo>
                <a:cubicBezTo>
                  <a:pt x="30303" y="54620"/>
                  <a:pt x="30154" y="54004"/>
                  <a:pt x="29969" y="53378"/>
                </a:cubicBezTo>
                <a:cubicBezTo>
                  <a:pt x="30083" y="53194"/>
                  <a:pt x="30189" y="53044"/>
                  <a:pt x="30303" y="52903"/>
                </a:cubicBezTo>
                <a:close/>
                <a:moveTo>
                  <a:pt x="36246" y="52938"/>
                </a:moveTo>
                <a:cubicBezTo>
                  <a:pt x="36352" y="53519"/>
                  <a:pt x="36501" y="54144"/>
                  <a:pt x="36607" y="54840"/>
                </a:cubicBezTo>
                <a:cubicBezTo>
                  <a:pt x="36132" y="54954"/>
                  <a:pt x="35656" y="55104"/>
                  <a:pt x="35181" y="55280"/>
                </a:cubicBezTo>
                <a:cubicBezTo>
                  <a:pt x="35066" y="54585"/>
                  <a:pt x="34961" y="53924"/>
                  <a:pt x="34811" y="53343"/>
                </a:cubicBezTo>
                <a:cubicBezTo>
                  <a:pt x="35286" y="53194"/>
                  <a:pt x="35771" y="53044"/>
                  <a:pt x="36246" y="52938"/>
                </a:cubicBezTo>
                <a:close/>
                <a:moveTo>
                  <a:pt x="255" y="50878"/>
                </a:moveTo>
                <a:cubicBezTo>
                  <a:pt x="511" y="50878"/>
                  <a:pt x="775" y="50878"/>
                  <a:pt x="1030" y="50922"/>
                </a:cubicBezTo>
                <a:cubicBezTo>
                  <a:pt x="1030" y="51582"/>
                  <a:pt x="1065" y="52243"/>
                  <a:pt x="1065" y="52903"/>
                </a:cubicBezTo>
                <a:lnTo>
                  <a:pt x="1065" y="53079"/>
                </a:lnTo>
                <a:cubicBezTo>
                  <a:pt x="1065" y="53819"/>
                  <a:pt x="1101" y="54549"/>
                  <a:pt x="1101" y="55280"/>
                </a:cubicBezTo>
                <a:cubicBezTo>
                  <a:pt x="810" y="55280"/>
                  <a:pt x="511" y="55324"/>
                  <a:pt x="220" y="55324"/>
                </a:cubicBezTo>
                <a:cubicBezTo>
                  <a:pt x="185" y="54620"/>
                  <a:pt x="185" y="53959"/>
                  <a:pt x="185" y="53299"/>
                </a:cubicBezTo>
                <a:cubicBezTo>
                  <a:pt x="185" y="52498"/>
                  <a:pt x="185" y="51688"/>
                  <a:pt x="150" y="50878"/>
                </a:cubicBezTo>
                <a:close/>
                <a:moveTo>
                  <a:pt x="23366" y="52128"/>
                </a:moveTo>
                <a:cubicBezTo>
                  <a:pt x="23621" y="53079"/>
                  <a:pt x="23885" y="54039"/>
                  <a:pt x="24141" y="54954"/>
                </a:cubicBezTo>
                <a:cubicBezTo>
                  <a:pt x="23841" y="55139"/>
                  <a:pt x="23586" y="55280"/>
                  <a:pt x="23295" y="55465"/>
                </a:cubicBezTo>
                <a:cubicBezTo>
                  <a:pt x="23075" y="54479"/>
                  <a:pt x="22820" y="53484"/>
                  <a:pt x="22565" y="52533"/>
                </a:cubicBezTo>
                <a:cubicBezTo>
                  <a:pt x="22820" y="52384"/>
                  <a:pt x="23110" y="52243"/>
                  <a:pt x="23366" y="52128"/>
                </a:cubicBezTo>
                <a:close/>
                <a:moveTo>
                  <a:pt x="16543" y="51803"/>
                </a:moveTo>
                <a:cubicBezTo>
                  <a:pt x="16728" y="52938"/>
                  <a:pt x="16913" y="54074"/>
                  <a:pt x="17097" y="55139"/>
                </a:cubicBezTo>
                <a:cubicBezTo>
                  <a:pt x="16798" y="55280"/>
                  <a:pt x="16543" y="55430"/>
                  <a:pt x="16252" y="55579"/>
                </a:cubicBezTo>
                <a:cubicBezTo>
                  <a:pt x="16067" y="54400"/>
                  <a:pt x="15882" y="53264"/>
                  <a:pt x="15698" y="52093"/>
                </a:cubicBezTo>
                <a:cubicBezTo>
                  <a:pt x="15997" y="51979"/>
                  <a:pt x="16252" y="51908"/>
                  <a:pt x="16543" y="51838"/>
                </a:cubicBezTo>
                <a:lnTo>
                  <a:pt x="16543" y="51803"/>
                </a:lnTo>
                <a:close/>
                <a:moveTo>
                  <a:pt x="27882" y="52498"/>
                </a:moveTo>
                <a:cubicBezTo>
                  <a:pt x="28138" y="53299"/>
                  <a:pt x="28393" y="54144"/>
                  <a:pt x="28648" y="54990"/>
                </a:cubicBezTo>
                <a:cubicBezTo>
                  <a:pt x="28463" y="55210"/>
                  <a:pt x="28287" y="55395"/>
                  <a:pt x="28102" y="55579"/>
                </a:cubicBezTo>
                <a:cubicBezTo>
                  <a:pt x="27882" y="54699"/>
                  <a:pt x="27627" y="53783"/>
                  <a:pt x="27328" y="52903"/>
                </a:cubicBezTo>
                <a:cubicBezTo>
                  <a:pt x="27512" y="52753"/>
                  <a:pt x="27697" y="52639"/>
                  <a:pt x="27882" y="52498"/>
                </a:cubicBezTo>
                <a:close/>
                <a:moveTo>
                  <a:pt x="31914" y="53343"/>
                </a:moveTo>
                <a:cubicBezTo>
                  <a:pt x="32029" y="53854"/>
                  <a:pt x="32135" y="54400"/>
                  <a:pt x="32205" y="54954"/>
                </a:cubicBezTo>
                <a:cubicBezTo>
                  <a:pt x="32029" y="55139"/>
                  <a:pt x="31844" y="55359"/>
                  <a:pt x="31659" y="55579"/>
                </a:cubicBezTo>
                <a:cubicBezTo>
                  <a:pt x="31589" y="55025"/>
                  <a:pt x="31509" y="54479"/>
                  <a:pt x="31369" y="53924"/>
                </a:cubicBezTo>
                <a:cubicBezTo>
                  <a:pt x="31545" y="53704"/>
                  <a:pt x="31730" y="53519"/>
                  <a:pt x="31914" y="53343"/>
                </a:cubicBezTo>
                <a:close/>
                <a:moveTo>
                  <a:pt x="34776" y="53378"/>
                </a:moveTo>
                <a:cubicBezTo>
                  <a:pt x="34925" y="53959"/>
                  <a:pt x="35031" y="54585"/>
                  <a:pt x="35146" y="55280"/>
                </a:cubicBezTo>
                <a:cubicBezTo>
                  <a:pt x="34741" y="55465"/>
                  <a:pt x="34336" y="55650"/>
                  <a:pt x="33931" y="55870"/>
                </a:cubicBezTo>
                <a:cubicBezTo>
                  <a:pt x="33860" y="55174"/>
                  <a:pt x="33746" y="54514"/>
                  <a:pt x="33605" y="53889"/>
                </a:cubicBezTo>
                <a:cubicBezTo>
                  <a:pt x="33966" y="53704"/>
                  <a:pt x="34371" y="53519"/>
                  <a:pt x="34776" y="53378"/>
                </a:cubicBezTo>
                <a:close/>
                <a:moveTo>
                  <a:pt x="29934" y="53414"/>
                </a:moveTo>
                <a:cubicBezTo>
                  <a:pt x="30118" y="54074"/>
                  <a:pt x="30268" y="54699"/>
                  <a:pt x="30409" y="55359"/>
                </a:cubicBezTo>
                <a:cubicBezTo>
                  <a:pt x="30339" y="55544"/>
                  <a:pt x="30224" y="55685"/>
                  <a:pt x="30154" y="55835"/>
                </a:cubicBezTo>
                <a:cubicBezTo>
                  <a:pt x="30154" y="55870"/>
                  <a:pt x="30118" y="55905"/>
                  <a:pt x="30118" y="55940"/>
                </a:cubicBezTo>
                <a:cubicBezTo>
                  <a:pt x="29969" y="55245"/>
                  <a:pt x="29784" y="54549"/>
                  <a:pt x="29608" y="53889"/>
                </a:cubicBezTo>
                <a:cubicBezTo>
                  <a:pt x="29643" y="53819"/>
                  <a:pt x="29678" y="53739"/>
                  <a:pt x="29749" y="53669"/>
                </a:cubicBezTo>
                <a:cubicBezTo>
                  <a:pt x="29784" y="53599"/>
                  <a:pt x="29863" y="53484"/>
                  <a:pt x="29934" y="53414"/>
                </a:cubicBezTo>
                <a:close/>
                <a:moveTo>
                  <a:pt x="22521" y="52533"/>
                </a:moveTo>
                <a:cubicBezTo>
                  <a:pt x="22785" y="53519"/>
                  <a:pt x="23005" y="54514"/>
                  <a:pt x="23260" y="55500"/>
                </a:cubicBezTo>
                <a:cubicBezTo>
                  <a:pt x="22961" y="55650"/>
                  <a:pt x="22670" y="55835"/>
                  <a:pt x="22415" y="55984"/>
                </a:cubicBezTo>
                <a:cubicBezTo>
                  <a:pt x="22160" y="54954"/>
                  <a:pt x="21940" y="53959"/>
                  <a:pt x="21684" y="52938"/>
                </a:cubicBezTo>
                <a:cubicBezTo>
                  <a:pt x="21940" y="52824"/>
                  <a:pt x="22230" y="52683"/>
                  <a:pt x="22521" y="52533"/>
                </a:cubicBezTo>
                <a:close/>
                <a:moveTo>
                  <a:pt x="44830" y="53889"/>
                </a:moveTo>
                <a:cubicBezTo>
                  <a:pt x="44865" y="54224"/>
                  <a:pt x="44865" y="54585"/>
                  <a:pt x="44865" y="54919"/>
                </a:cubicBezTo>
                <a:cubicBezTo>
                  <a:pt x="44900" y="55245"/>
                  <a:pt x="44865" y="55579"/>
                  <a:pt x="44830" y="55905"/>
                </a:cubicBezTo>
                <a:cubicBezTo>
                  <a:pt x="44310" y="55905"/>
                  <a:pt x="43765" y="55940"/>
                  <a:pt x="43254" y="55984"/>
                </a:cubicBezTo>
                <a:lnTo>
                  <a:pt x="43254" y="54699"/>
                </a:lnTo>
                <a:cubicBezTo>
                  <a:pt x="43210" y="54444"/>
                  <a:pt x="43210" y="54180"/>
                  <a:pt x="43175" y="53924"/>
                </a:cubicBezTo>
                <a:cubicBezTo>
                  <a:pt x="43729" y="53889"/>
                  <a:pt x="44275" y="53889"/>
                  <a:pt x="44830" y="53889"/>
                </a:cubicBezTo>
                <a:close/>
                <a:moveTo>
                  <a:pt x="44865" y="53889"/>
                </a:moveTo>
                <a:lnTo>
                  <a:pt x="44865" y="53889"/>
                </a:lnTo>
                <a:cubicBezTo>
                  <a:pt x="45455" y="53924"/>
                  <a:pt x="46036" y="53959"/>
                  <a:pt x="46626" y="54039"/>
                </a:cubicBezTo>
                <a:cubicBezTo>
                  <a:pt x="46626" y="54224"/>
                  <a:pt x="46661" y="54444"/>
                  <a:pt x="46661" y="54664"/>
                </a:cubicBezTo>
                <a:cubicBezTo>
                  <a:pt x="46661" y="55104"/>
                  <a:pt x="46661" y="55544"/>
                  <a:pt x="46591" y="55984"/>
                </a:cubicBezTo>
                <a:cubicBezTo>
                  <a:pt x="46036" y="55940"/>
                  <a:pt x="45455" y="55905"/>
                  <a:pt x="44900" y="55905"/>
                </a:cubicBezTo>
                <a:cubicBezTo>
                  <a:pt x="44936" y="55579"/>
                  <a:pt x="44936" y="55245"/>
                  <a:pt x="44936" y="54919"/>
                </a:cubicBezTo>
                <a:cubicBezTo>
                  <a:pt x="44936" y="54585"/>
                  <a:pt x="44900" y="54224"/>
                  <a:pt x="44865" y="53889"/>
                </a:cubicBezTo>
                <a:close/>
                <a:moveTo>
                  <a:pt x="15662" y="52128"/>
                </a:moveTo>
                <a:cubicBezTo>
                  <a:pt x="15847" y="53264"/>
                  <a:pt x="16032" y="54444"/>
                  <a:pt x="16217" y="55615"/>
                </a:cubicBezTo>
                <a:cubicBezTo>
                  <a:pt x="15918" y="55764"/>
                  <a:pt x="15662" y="55905"/>
                  <a:pt x="15372" y="56055"/>
                </a:cubicBezTo>
                <a:cubicBezTo>
                  <a:pt x="15222" y="54840"/>
                  <a:pt x="15037" y="53634"/>
                  <a:pt x="14861" y="52463"/>
                </a:cubicBezTo>
                <a:cubicBezTo>
                  <a:pt x="15117" y="52348"/>
                  <a:pt x="15372" y="52243"/>
                  <a:pt x="15662" y="52128"/>
                </a:cubicBezTo>
                <a:close/>
                <a:moveTo>
                  <a:pt x="43139" y="53924"/>
                </a:moveTo>
                <a:cubicBezTo>
                  <a:pt x="43139" y="54180"/>
                  <a:pt x="43175" y="54444"/>
                  <a:pt x="43175" y="54699"/>
                </a:cubicBezTo>
                <a:cubicBezTo>
                  <a:pt x="43210" y="55139"/>
                  <a:pt x="43210" y="55544"/>
                  <a:pt x="43175" y="55984"/>
                </a:cubicBezTo>
                <a:cubicBezTo>
                  <a:pt x="42664" y="56020"/>
                  <a:pt x="42189" y="56055"/>
                  <a:pt x="41713" y="56125"/>
                </a:cubicBezTo>
                <a:cubicBezTo>
                  <a:pt x="41713" y="55579"/>
                  <a:pt x="41713" y="55025"/>
                  <a:pt x="41634" y="54479"/>
                </a:cubicBezTo>
                <a:cubicBezTo>
                  <a:pt x="41634" y="54329"/>
                  <a:pt x="41634" y="54180"/>
                  <a:pt x="41599" y="54039"/>
                </a:cubicBezTo>
                <a:cubicBezTo>
                  <a:pt x="42109" y="54004"/>
                  <a:pt x="42629" y="53959"/>
                  <a:pt x="43139" y="53924"/>
                </a:cubicBezTo>
                <a:close/>
                <a:moveTo>
                  <a:pt x="27292" y="52938"/>
                </a:moveTo>
                <a:cubicBezTo>
                  <a:pt x="27548" y="53854"/>
                  <a:pt x="27803" y="54734"/>
                  <a:pt x="28067" y="55650"/>
                </a:cubicBezTo>
                <a:cubicBezTo>
                  <a:pt x="27917" y="55764"/>
                  <a:pt x="27768" y="55905"/>
                  <a:pt x="27627" y="56020"/>
                </a:cubicBezTo>
                <a:cubicBezTo>
                  <a:pt x="27548" y="56055"/>
                  <a:pt x="27512" y="56090"/>
                  <a:pt x="27442" y="56160"/>
                </a:cubicBezTo>
                <a:cubicBezTo>
                  <a:pt x="27222" y="55210"/>
                  <a:pt x="26967" y="54294"/>
                  <a:pt x="26703" y="53343"/>
                </a:cubicBezTo>
                <a:cubicBezTo>
                  <a:pt x="26887" y="53229"/>
                  <a:pt x="27072" y="53079"/>
                  <a:pt x="27292" y="52938"/>
                </a:cubicBezTo>
                <a:close/>
                <a:moveTo>
                  <a:pt x="46661" y="54039"/>
                </a:moveTo>
                <a:lnTo>
                  <a:pt x="46661" y="54039"/>
                </a:lnTo>
                <a:cubicBezTo>
                  <a:pt x="47172" y="54074"/>
                  <a:pt x="47691" y="54180"/>
                  <a:pt x="48202" y="54294"/>
                </a:cubicBezTo>
                <a:lnTo>
                  <a:pt x="48202" y="54769"/>
                </a:lnTo>
                <a:cubicBezTo>
                  <a:pt x="48237" y="55324"/>
                  <a:pt x="48202" y="55800"/>
                  <a:pt x="48131" y="56240"/>
                </a:cubicBezTo>
                <a:cubicBezTo>
                  <a:pt x="47656" y="56125"/>
                  <a:pt x="47136" y="56055"/>
                  <a:pt x="46661" y="56020"/>
                </a:cubicBezTo>
                <a:cubicBezTo>
                  <a:pt x="46696" y="55544"/>
                  <a:pt x="46732" y="55104"/>
                  <a:pt x="46732" y="54620"/>
                </a:cubicBezTo>
                <a:cubicBezTo>
                  <a:pt x="46696" y="54444"/>
                  <a:pt x="46696" y="54224"/>
                  <a:pt x="46661" y="54039"/>
                </a:cubicBezTo>
                <a:close/>
                <a:moveTo>
                  <a:pt x="41564" y="54039"/>
                </a:moveTo>
                <a:cubicBezTo>
                  <a:pt x="41564" y="54180"/>
                  <a:pt x="41599" y="54329"/>
                  <a:pt x="41599" y="54479"/>
                </a:cubicBezTo>
                <a:cubicBezTo>
                  <a:pt x="41634" y="55025"/>
                  <a:pt x="41669" y="55579"/>
                  <a:pt x="41634" y="56125"/>
                </a:cubicBezTo>
                <a:cubicBezTo>
                  <a:pt x="41088" y="56204"/>
                  <a:pt x="40569" y="56275"/>
                  <a:pt x="40093" y="56381"/>
                </a:cubicBezTo>
                <a:cubicBezTo>
                  <a:pt x="40093" y="55984"/>
                  <a:pt x="40058" y="55579"/>
                  <a:pt x="40023" y="55174"/>
                </a:cubicBezTo>
                <a:cubicBezTo>
                  <a:pt x="39988" y="54840"/>
                  <a:pt x="39952" y="54549"/>
                  <a:pt x="39908" y="54259"/>
                </a:cubicBezTo>
                <a:cubicBezTo>
                  <a:pt x="40463" y="54144"/>
                  <a:pt x="41009" y="54109"/>
                  <a:pt x="41564" y="54039"/>
                </a:cubicBezTo>
                <a:close/>
                <a:moveTo>
                  <a:pt x="21605" y="52973"/>
                </a:moveTo>
                <a:cubicBezTo>
                  <a:pt x="21860" y="54004"/>
                  <a:pt x="22124" y="55025"/>
                  <a:pt x="22345" y="56020"/>
                </a:cubicBezTo>
                <a:cubicBezTo>
                  <a:pt x="22265" y="56055"/>
                  <a:pt x="22160" y="56125"/>
                  <a:pt x="22080" y="56160"/>
                </a:cubicBezTo>
                <a:cubicBezTo>
                  <a:pt x="21940" y="56240"/>
                  <a:pt x="21790" y="56310"/>
                  <a:pt x="21640" y="56425"/>
                </a:cubicBezTo>
                <a:cubicBezTo>
                  <a:pt x="21420" y="55359"/>
                  <a:pt x="21200" y="54329"/>
                  <a:pt x="20945" y="53264"/>
                </a:cubicBezTo>
                <a:cubicBezTo>
                  <a:pt x="21130" y="53194"/>
                  <a:pt x="21279" y="53123"/>
                  <a:pt x="21420" y="53044"/>
                </a:cubicBezTo>
                <a:cubicBezTo>
                  <a:pt x="21464" y="53044"/>
                  <a:pt x="21535" y="53009"/>
                  <a:pt x="21605" y="52973"/>
                </a:cubicBezTo>
                <a:close/>
                <a:moveTo>
                  <a:pt x="31325" y="53959"/>
                </a:moveTo>
                <a:cubicBezTo>
                  <a:pt x="31439" y="54514"/>
                  <a:pt x="31545" y="55104"/>
                  <a:pt x="31624" y="55650"/>
                </a:cubicBezTo>
                <a:cubicBezTo>
                  <a:pt x="31474" y="55905"/>
                  <a:pt x="31325" y="56160"/>
                  <a:pt x="31184" y="56425"/>
                </a:cubicBezTo>
                <a:cubicBezTo>
                  <a:pt x="31069" y="55835"/>
                  <a:pt x="30999" y="55280"/>
                  <a:pt x="30849" y="54699"/>
                </a:cubicBezTo>
                <a:cubicBezTo>
                  <a:pt x="30928" y="54585"/>
                  <a:pt x="30999" y="54479"/>
                  <a:pt x="31069" y="54329"/>
                </a:cubicBezTo>
                <a:cubicBezTo>
                  <a:pt x="31149" y="54224"/>
                  <a:pt x="31254" y="54109"/>
                  <a:pt x="31325" y="53959"/>
                </a:cubicBezTo>
                <a:close/>
                <a:moveTo>
                  <a:pt x="33570" y="53924"/>
                </a:moveTo>
                <a:cubicBezTo>
                  <a:pt x="33675" y="54549"/>
                  <a:pt x="33790" y="55174"/>
                  <a:pt x="33895" y="55905"/>
                </a:cubicBezTo>
                <a:cubicBezTo>
                  <a:pt x="33605" y="56055"/>
                  <a:pt x="33349" y="56240"/>
                  <a:pt x="33085" y="56460"/>
                </a:cubicBezTo>
                <a:cubicBezTo>
                  <a:pt x="33085" y="56275"/>
                  <a:pt x="33050" y="56090"/>
                  <a:pt x="33015" y="55905"/>
                </a:cubicBezTo>
                <a:cubicBezTo>
                  <a:pt x="32980" y="55430"/>
                  <a:pt x="32909" y="54919"/>
                  <a:pt x="32830" y="54444"/>
                </a:cubicBezTo>
                <a:cubicBezTo>
                  <a:pt x="33085" y="54259"/>
                  <a:pt x="33305" y="54074"/>
                  <a:pt x="33570" y="53924"/>
                </a:cubicBezTo>
                <a:close/>
                <a:moveTo>
                  <a:pt x="14782" y="52498"/>
                </a:moveTo>
                <a:cubicBezTo>
                  <a:pt x="14967" y="53669"/>
                  <a:pt x="15152" y="54840"/>
                  <a:pt x="15337" y="56055"/>
                </a:cubicBezTo>
                <a:cubicBezTo>
                  <a:pt x="15037" y="56204"/>
                  <a:pt x="14782" y="56345"/>
                  <a:pt x="14491" y="56495"/>
                </a:cubicBezTo>
                <a:cubicBezTo>
                  <a:pt x="14342" y="55280"/>
                  <a:pt x="14157" y="54074"/>
                  <a:pt x="14016" y="52859"/>
                </a:cubicBezTo>
                <a:cubicBezTo>
                  <a:pt x="14271" y="52718"/>
                  <a:pt x="14527" y="52604"/>
                  <a:pt x="14782" y="52498"/>
                </a:cubicBezTo>
                <a:close/>
                <a:moveTo>
                  <a:pt x="48237" y="54294"/>
                </a:moveTo>
                <a:lnTo>
                  <a:pt x="48237" y="54294"/>
                </a:lnTo>
                <a:cubicBezTo>
                  <a:pt x="48642" y="54364"/>
                  <a:pt x="49047" y="54479"/>
                  <a:pt x="49417" y="54620"/>
                </a:cubicBezTo>
                <a:cubicBezTo>
                  <a:pt x="49452" y="54805"/>
                  <a:pt x="49452" y="54990"/>
                  <a:pt x="49452" y="55174"/>
                </a:cubicBezTo>
                <a:cubicBezTo>
                  <a:pt x="49487" y="55685"/>
                  <a:pt x="49452" y="56160"/>
                  <a:pt x="49417" y="56601"/>
                </a:cubicBezTo>
                <a:cubicBezTo>
                  <a:pt x="49012" y="56460"/>
                  <a:pt x="48607" y="56345"/>
                  <a:pt x="48202" y="56240"/>
                </a:cubicBezTo>
                <a:cubicBezTo>
                  <a:pt x="48272" y="55800"/>
                  <a:pt x="48272" y="55324"/>
                  <a:pt x="48272" y="54769"/>
                </a:cubicBezTo>
                <a:cubicBezTo>
                  <a:pt x="48272" y="54620"/>
                  <a:pt x="48272" y="54444"/>
                  <a:pt x="48237" y="54294"/>
                </a:cubicBezTo>
                <a:close/>
                <a:moveTo>
                  <a:pt x="29529" y="53924"/>
                </a:moveTo>
                <a:cubicBezTo>
                  <a:pt x="29749" y="54620"/>
                  <a:pt x="29934" y="55324"/>
                  <a:pt x="30083" y="56020"/>
                </a:cubicBezTo>
                <a:cubicBezTo>
                  <a:pt x="29969" y="56240"/>
                  <a:pt x="29863" y="56425"/>
                  <a:pt x="29713" y="56645"/>
                </a:cubicBezTo>
                <a:cubicBezTo>
                  <a:pt x="29564" y="55905"/>
                  <a:pt x="29388" y="55174"/>
                  <a:pt x="29168" y="54444"/>
                </a:cubicBezTo>
                <a:cubicBezTo>
                  <a:pt x="29308" y="54259"/>
                  <a:pt x="29423" y="54109"/>
                  <a:pt x="29529" y="53924"/>
                </a:cubicBezTo>
                <a:close/>
                <a:moveTo>
                  <a:pt x="26632" y="53378"/>
                </a:moveTo>
                <a:cubicBezTo>
                  <a:pt x="26923" y="54329"/>
                  <a:pt x="27187" y="55245"/>
                  <a:pt x="27407" y="56204"/>
                </a:cubicBezTo>
                <a:cubicBezTo>
                  <a:pt x="27143" y="56381"/>
                  <a:pt x="26887" y="56565"/>
                  <a:pt x="26632" y="56715"/>
                </a:cubicBezTo>
                <a:cubicBezTo>
                  <a:pt x="26412" y="55764"/>
                  <a:pt x="26192" y="54840"/>
                  <a:pt x="25901" y="53889"/>
                </a:cubicBezTo>
                <a:cubicBezTo>
                  <a:pt x="26157" y="53739"/>
                  <a:pt x="26412" y="53563"/>
                  <a:pt x="26632" y="53378"/>
                </a:cubicBezTo>
                <a:close/>
                <a:moveTo>
                  <a:pt x="39873" y="54259"/>
                </a:moveTo>
                <a:cubicBezTo>
                  <a:pt x="39908" y="54549"/>
                  <a:pt x="39952" y="54840"/>
                  <a:pt x="39988" y="55174"/>
                </a:cubicBezTo>
                <a:cubicBezTo>
                  <a:pt x="39988" y="55579"/>
                  <a:pt x="40023" y="55984"/>
                  <a:pt x="40023" y="56381"/>
                </a:cubicBezTo>
                <a:cubicBezTo>
                  <a:pt x="39468" y="56495"/>
                  <a:pt x="38958" y="56601"/>
                  <a:pt x="38482" y="56715"/>
                </a:cubicBezTo>
                <a:cubicBezTo>
                  <a:pt x="38447" y="56125"/>
                  <a:pt x="38368" y="55544"/>
                  <a:pt x="38297" y="54884"/>
                </a:cubicBezTo>
                <a:cubicBezTo>
                  <a:pt x="38297" y="54769"/>
                  <a:pt x="38262" y="54664"/>
                  <a:pt x="38262" y="54514"/>
                </a:cubicBezTo>
                <a:cubicBezTo>
                  <a:pt x="38773" y="54444"/>
                  <a:pt x="39292" y="54329"/>
                  <a:pt x="39873" y="54259"/>
                </a:cubicBezTo>
                <a:close/>
                <a:moveTo>
                  <a:pt x="20910" y="53299"/>
                </a:moveTo>
                <a:cubicBezTo>
                  <a:pt x="21165" y="54329"/>
                  <a:pt x="21385" y="55395"/>
                  <a:pt x="21605" y="56425"/>
                </a:cubicBezTo>
                <a:cubicBezTo>
                  <a:pt x="21350" y="56565"/>
                  <a:pt x="21094" y="56715"/>
                  <a:pt x="20839" y="56865"/>
                </a:cubicBezTo>
                <a:cubicBezTo>
                  <a:pt x="20619" y="55800"/>
                  <a:pt x="20399" y="54734"/>
                  <a:pt x="20179" y="53634"/>
                </a:cubicBezTo>
                <a:cubicBezTo>
                  <a:pt x="20399" y="53519"/>
                  <a:pt x="20654" y="53414"/>
                  <a:pt x="20910" y="53299"/>
                </a:cubicBezTo>
                <a:close/>
                <a:moveTo>
                  <a:pt x="13937" y="52859"/>
                </a:moveTo>
                <a:cubicBezTo>
                  <a:pt x="14122" y="54074"/>
                  <a:pt x="14271" y="55280"/>
                  <a:pt x="14456" y="56495"/>
                </a:cubicBezTo>
                <a:cubicBezTo>
                  <a:pt x="14157" y="56645"/>
                  <a:pt x="13902" y="56786"/>
                  <a:pt x="13611" y="56900"/>
                </a:cubicBezTo>
                <a:cubicBezTo>
                  <a:pt x="13461" y="55685"/>
                  <a:pt x="13276" y="54444"/>
                  <a:pt x="13136" y="53264"/>
                </a:cubicBezTo>
                <a:cubicBezTo>
                  <a:pt x="13356" y="53158"/>
                  <a:pt x="13576" y="53044"/>
                  <a:pt x="13831" y="52938"/>
                </a:cubicBezTo>
                <a:cubicBezTo>
                  <a:pt x="13866" y="52938"/>
                  <a:pt x="13902" y="52903"/>
                  <a:pt x="13937" y="52859"/>
                </a:cubicBezTo>
                <a:close/>
                <a:moveTo>
                  <a:pt x="32795" y="54479"/>
                </a:moveTo>
                <a:cubicBezTo>
                  <a:pt x="32865" y="54954"/>
                  <a:pt x="32909" y="55430"/>
                  <a:pt x="32980" y="55905"/>
                </a:cubicBezTo>
                <a:cubicBezTo>
                  <a:pt x="32980" y="56090"/>
                  <a:pt x="33015" y="56310"/>
                  <a:pt x="33050" y="56495"/>
                </a:cubicBezTo>
                <a:cubicBezTo>
                  <a:pt x="32865" y="56680"/>
                  <a:pt x="32689" y="56821"/>
                  <a:pt x="32504" y="57006"/>
                </a:cubicBezTo>
                <a:cubicBezTo>
                  <a:pt x="32469" y="56786"/>
                  <a:pt x="32469" y="56530"/>
                  <a:pt x="32425" y="56310"/>
                </a:cubicBezTo>
                <a:cubicBezTo>
                  <a:pt x="32355" y="55870"/>
                  <a:pt x="32319" y="55395"/>
                  <a:pt x="32249" y="54954"/>
                </a:cubicBezTo>
                <a:cubicBezTo>
                  <a:pt x="32425" y="54769"/>
                  <a:pt x="32610" y="54620"/>
                  <a:pt x="32795" y="54479"/>
                </a:cubicBezTo>
                <a:close/>
                <a:moveTo>
                  <a:pt x="38192" y="54549"/>
                </a:moveTo>
                <a:cubicBezTo>
                  <a:pt x="38227" y="54664"/>
                  <a:pt x="38227" y="54769"/>
                  <a:pt x="38227" y="54884"/>
                </a:cubicBezTo>
                <a:cubicBezTo>
                  <a:pt x="38333" y="55544"/>
                  <a:pt x="38368" y="56125"/>
                  <a:pt x="38412" y="56750"/>
                </a:cubicBezTo>
                <a:cubicBezTo>
                  <a:pt x="38192" y="56786"/>
                  <a:pt x="38007" y="56821"/>
                  <a:pt x="37822" y="56900"/>
                </a:cubicBezTo>
                <a:cubicBezTo>
                  <a:pt x="37531" y="56970"/>
                  <a:pt x="37232" y="57041"/>
                  <a:pt x="36942" y="57120"/>
                </a:cubicBezTo>
                <a:cubicBezTo>
                  <a:pt x="36906" y="56715"/>
                  <a:pt x="36871" y="56275"/>
                  <a:pt x="36792" y="55800"/>
                </a:cubicBezTo>
                <a:cubicBezTo>
                  <a:pt x="36757" y="55465"/>
                  <a:pt x="36721" y="55174"/>
                  <a:pt x="36651" y="54884"/>
                </a:cubicBezTo>
                <a:cubicBezTo>
                  <a:pt x="37047" y="54769"/>
                  <a:pt x="37487" y="54699"/>
                  <a:pt x="37857" y="54585"/>
                </a:cubicBezTo>
                <a:cubicBezTo>
                  <a:pt x="37972" y="54585"/>
                  <a:pt x="38077" y="54549"/>
                  <a:pt x="38192" y="54549"/>
                </a:cubicBezTo>
                <a:close/>
                <a:moveTo>
                  <a:pt x="25866" y="53924"/>
                </a:moveTo>
                <a:cubicBezTo>
                  <a:pt x="26121" y="54884"/>
                  <a:pt x="26377" y="55800"/>
                  <a:pt x="26597" y="56750"/>
                </a:cubicBezTo>
                <a:cubicBezTo>
                  <a:pt x="26342" y="56935"/>
                  <a:pt x="26042" y="57120"/>
                  <a:pt x="25787" y="57261"/>
                </a:cubicBezTo>
                <a:cubicBezTo>
                  <a:pt x="25567" y="56310"/>
                  <a:pt x="25347" y="55395"/>
                  <a:pt x="25091" y="54444"/>
                </a:cubicBezTo>
                <a:cubicBezTo>
                  <a:pt x="25347" y="54259"/>
                  <a:pt x="25602" y="54109"/>
                  <a:pt x="25866" y="53924"/>
                </a:cubicBezTo>
                <a:close/>
                <a:moveTo>
                  <a:pt x="30814" y="54769"/>
                </a:moveTo>
                <a:lnTo>
                  <a:pt x="31149" y="56530"/>
                </a:lnTo>
                <a:cubicBezTo>
                  <a:pt x="31034" y="56750"/>
                  <a:pt x="30928" y="57006"/>
                  <a:pt x="30814" y="57261"/>
                </a:cubicBezTo>
                <a:cubicBezTo>
                  <a:pt x="30744" y="56601"/>
                  <a:pt x="30594" y="55984"/>
                  <a:pt x="30488" y="55395"/>
                </a:cubicBezTo>
                <a:cubicBezTo>
                  <a:pt x="30594" y="55174"/>
                  <a:pt x="30708" y="54990"/>
                  <a:pt x="30814" y="54769"/>
                </a:cubicBezTo>
                <a:close/>
                <a:moveTo>
                  <a:pt x="13100" y="53264"/>
                </a:moveTo>
                <a:cubicBezTo>
                  <a:pt x="13241" y="54479"/>
                  <a:pt x="13391" y="55685"/>
                  <a:pt x="13576" y="56935"/>
                </a:cubicBezTo>
                <a:cubicBezTo>
                  <a:pt x="13276" y="57041"/>
                  <a:pt x="12986" y="57191"/>
                  <a:pt x="12695" y="57305"/>
                </a:cubicBezTo>
                <a:cubicBezTo>
                  <a:pt x="12546" y="56090"/>
                  <a:pt x="12396" y="54840"/>
                  <a:pt x="12255" y="53634"/>
                </a:cubicBezTo>
                <a:cubicBezTo>
                  <a:pt x="12546" y="53519"/>
                  <a:pt x="12801" y="53414"/>
                  <a:pt x="13100" y="53264"/>
                </a:cubicBezTo>
                <a:close/>
                <a:moveTo>
                  <a:pt x="20100" y="53669"/>
                </a:moveTo>
                <a:cubicBezTo>
                  <a:pt x="20364" y="54734"/>
                  <a:pt x="20584" y="55800"/>
                  <a:pt x="20804" y="56900"/>
                </a:cubicBezTo>
                <a:cubicBezTo>
                  <a:pt x="20689" y="56935"/>
                  <a:pt x="20619" y="57006"/>
                  <a:pt x="20540" y="57041"/>
                </a:cubicBezTo>
                <a:cubicBezTo>
                  <a:pt x="20364" y="57155"/>
                  <a:pt x="20144" y="57261"/>
                  <a:pt x="19959" y="57375"/>
                </a:cubicBezTo>
                <a:lnTo>
                  <a:pt x="19298" y="54074"/>
                </a:lnTo>
                <a:cubicBezTo>
                  <a:pt x="19589" y="53924"/>
                  <a:pt x="19844" y="53783"/>
                  <a:pt x="20100" y="53669"/>
                </a:cubicBezTo>
                <a:close/>
                <a:moveTo>
                  <a:pt x="29124" y="54479"/>
                </a:moveTo>
                <a:cubicBezTo>
                  <a:pt x="29344" y="55245"/>
                  <a:pt x="29529" y="55984"/>
                  <a:pt x="29678" y="56715"/>
                </a:cubicBezTo>
                <a:cubicBezTo>
                  <a:pt x="29564" y="56935"/>
                  <a:pt x="29423" y="57155"/>
                  <a:pt x="29273" y="57375"/>
                </a:cubicBezTo>
                <a:cubicBezTo>
                  <a:pt x="29124" y="56565"/>
                  <a:pt x="28904" y="55800"/>
                  <a:pt x="28727" y="55025"/>
                </a:cubicBezTo>
                <a:cubicBezTo>
                  <a:pt x="28868" y="54840"/>
                  <a:pt x="29018" y="54664"/>
                  <a:pt x="29124" y="54479"/>
                </a:cubicBezTo>
                <a:close/>
                <a:moveTo>
                  <a:pt x="36607" y="54884"/>
                </a:moveTo>
                <a:cubicBezTo>
                  <a:pt x="36651" y="55174"/>
                  <a:pt x="36686" y="55500"/>
                  <a:pt x="36721" y="55800"/>
                </a:cubicBezTo>
                <a:cubicBezTo>
                  <a:pt x="36792" y="56275"/>
                  <a:pt x="36827" y="56715"/>
                  <a:pt x="36906" y="57155"/>
                </a:cubicBezTo>
                <a:cubicBezTo>
                  <a:pt x="36431" y="57305"/>
                  <a:pt x="35991" y="57446"/>
                  <a:pt x="35506" y="57666"/>
                </a:cubicBezTo>
                <a:cubicBezTo>
                  <a:pt x="35436" y="57006"/>
                  <a:pt x="35366" y="56345"/>
                  <a:pt x="35251" y="55720"/>
                </a:cubicBezTo>
                <a:cubicBezTo>
                  <a:pt x="35251" y="55579"/>
                  <a:pt x="35216" y="55465"/>
                  <a:pt x="35216" y="55324"/>
                </a:cubicBezTo>
                <a:cubicBezTo>
                  <a:pt x="35656" y="55139"/>
                  <a:pt x="36132" y="55025"/>
                  <a:pt x="36607" y="54884"/>
                </a:cubicBezTo>
                <a:close/>
                <a:moveTo>
                  <a:pt x="12220" y="53669"/>
                </a:moveTo>
                <a:cubicBezTo>
                  <a:pt x="12361" y="54884"/>
                  <a:pt x="12511" y="56090"/>
                  <a:pt x="12660" y="57340"/>
                </a:cubicBezTo>
                <a:cubicBezTo>
                  <a:pt x="12361" y="57446"/>
                  <a:pt x="12070" y="57560"/>
                  <a:pt x="11815" y="57701"/>
                </a:cubicBezTo>
                <a:cubicBezTo>
                  <a:pt x="11665" y="56460"/>
                  <a:pt x="11516" y="55210"/>
                  <a:pt x="11375" y="53959"/>
                </a:cubicBezTo>
                <a:cubicBezTo>
                  <a:pt x="11665" y="53889"/>
                  <a:pt x="11921" y="53783"/>
                  <a:pt x="12220" y="53669"/>
                </a:cubicBezTo>
                <a:close/>
                <a:moveTo>
                  <a:pt x="25021" y="54479"/>
                </a:moveTo>
                <a:cubicBezTo>
                  <a:pt x="25276" y="55430"/>
                  <a:pt x="25496" y="56345"/>
                  <a:pt x="25716" y="57305"/>
                </a:cubicBezTo>
                <a:cubicBezTo>
                  <a:pt x="25426" y="57481"/>
                  <a:pt x="25127" y="57631"/>
                  <a:pt x="24836" y="57780"/>
                </a:cubicBezTo>
                <a:cubicBezTo>
                  <a:pt x="24651" y="56865"/>
                  <a:pt x="24431" y="55905"/>
                  <a:pt x="24211" y="54990"/>
                </a:cubicBezTo>
                <a:cubicBezTo>
                  <a:pt x="24466" y="54805"/>
                  <a:pt x="24766" y="54664"/>
                  <a:pt x="25021" y="54479"/>
                </a:cubicBezTo>
                <a:close/>
                <a:moveTo>
                  <a:pt x="32205" y="55025"/>
                </a:moveTo>
                <a:cubicBezTo>
                  <a:pt x="32249" y="55430"/>
                  <a:pt x="32319" y="55870"/>
                  <a:pt x="32355" y="56310"/>
                </a:cubicBezTo>
                <a:cubicBezTo>
                  <a:pt x="32390" y="56565"/>
                  <a:pt x="32425" y="56821"/>
                  <a:pt x="32469" y="57085"/>
                </a:cubicBezTo>
                <a:cubicBezTo>
                  <a:pt x="32249" y="57305"/>
                  <a:pt x="32099" y="57525"/>
                  <a:pt x="31914" y="57780"/>
                </a:cubicBezTo>
                <a:lnTo>
                  <a:pt x="31914" y="57596"/>
                </a:lnTo>
                <a:cubicBezTo>
                  <a:pt x="31844" y="56970"/>
                  <a:pt x="31765" y="56310"/>
                  <a:pt x="31694" y="55685"/>
                </a:cubicBezTo>
                <a:cubicBezTo>
                  <a:pt x="31844" y="55430"/>
                  <a:pt x="32029" y="55210"/>
                  <a:pt x="32205" y="55025"/>
                </a:cubicBezTo>
                <a:close/>
                <a:moveTo>
                  <a:pt x="19263" y="54109"/>
                </a:moveTo>
                <a:lnTo>
                  <a:pt x="19923" y="57411"/>
                </a:lnTo>
                <a:cubicBezTo>
                  <a:pt x="19624" y="57560"/>
                  <a:pt x="19334" y="57745"/>
                  <a:pt x="19078" y="57886"/>
                </a:cubicBezTo>
                <a:cubicBezTo>
                  <a:pt x="18858" y="56750"/>
                  <a:pt x="18673" y="55650"/>
                  <a:pt x="18453" y="54514"/>
                </a:cubicBezTo>
                <a:cubicBezTo>
                  <a:pt x="18709" y="54364"/>
                  <a:pt x="18964" y="54224"/>
                  <a:pt x="19263" y="54109"/>
                </a:cubicBezTo>
                <a:close/>
                <a:moveTo>
                  <a:pt x="44900" y="55984"/>
                </a:moveTo>
                <a:cubicBezTo>
                  <a:pt x="45455" y="55984"/>
                  <a:pt x="46036" y="55984"/>
                  <a:pt x="46591" y="56055"/>
                </a:cubicBezTo>
                <a:cubicBezTo>
                  <a:pt x="46511" y="56680"/>
                  <a:pt x="46335" y="57261"/>
                  <a:pt x="46115" y="57886"/>
                </a:cubicBezTo>
                <a:cubicBezTo>
                  <a:pt x="45596" y="57816"/>
                  <a:pt x="45085" y="57816"/>
                  <a:pt x="44531" y="57816"/>
                </a:cubicBezTo>
                <a:cubicBezTo>
                  <a:pt x="44715" y="57226"/>
                  <a:pt x="44830" y="56601"/>
                  <a:pt x="44900" y="55984"/>
                </a:cubicBezTo>
                <a:close/>
                <a:moveTo>
                  <a:pt x="44830" y="55984"/>
                </a:moveTo>
                <a:cubicBezTo>
                  <a:pt x="44795" y="56601"/>
                  <a:pt x="44645" y="57226"/>
                  <a:pt x="44495" y="57816"/>
                </a:cubicBezTo>
                <a:cubicBezTo>
                  <a:pt x="43985" y="57851"/>
                  <a:pt x="43474" y="57886"/>
                  <a:pt x="42955" y="57921"/>
                </a:cubicBezTo>
                <a:cubicBezTo>
                  <a:pt x="43104" y="57305"/>
                  <a:pt x="43210" y="56680"/>
                  <a:pt x="43254" y="56020"/>
                </a:cubicBezTo>
                <a:cubicBezTo>
                  <a:pt x="43765" y="55984"/>
                  <a:pt x="44310" y="55984"/>
                  <a:pt x="44830" y="55984"/>
                </a:cubicBezTo>
                <a:close/>
                <a:moveTo>
                  <a:pt x="11340" y="54004"/>
                </a:moveTo>
                <a:cubicBezTo>
                  <a:pt x="11480" y="55210"/>
                  <a:pt x="11595" y="56460"/>
                  <a:pt x="11736" y="57701"/>
                </a:cubicBezTo>
                <a:cubicBezTo>
                  <a:pt x="11665" y="57745"/>
                  <a:pt x="11595" y="57780"/>
                  <a:pt x="11516" y="57816"/>
                </a:cubicBezTo>
                <a:cubicBezTo>
                  <a:pt x="11296" y="57886"/>
                  <a:pt x="11120" y="57965"/>
                  <a:pt x="10899" y="58036"/>
                </a:cubicBezTo>
                <a:cubicBezTo>
                  <a:pt x="10750" y="56750"/>
                  <a:pt x="10600" y="55500"/>
                  <a:pt x="10494" y="54259"/>
                </a:cubicBezTo>
                <a:cubicBezTo>
                  <a:pt x="10679" y="54180"/>
                  <a:pt x="10899" y="54144"/>
                  <a:pt x="11075" y="54074"/>
                </a:cubicBezTo>
                <a:cubicBezTo>
                  <a:pt x="11190" y="54039"/>
                  <a:pt x="11260" y="54004"/>
                  <a:pt x="11340" y="54004"/>
                </a:cubicBezTo>
                <a:close/>
                <a:moveTo>
                  <a:pt x="30444" y="55465"/>
                </a:moveTo>
                <a:cubicBezTo>
                  <a:pt x="30559" y="56090"/>
                  <a:pt x="30664" y="56715"/>
                  <a:pt x="30779" y="57375"/>
                </a:cubicBezTo>
                <a:cubicBezTo>
                  <a:pt x="30708" y="57560"/>
                  <a:pt x="30629" y="57745"/>
                  <a:pt x="30559" y="57886"/>
                </a:cubicBezTo>
                <a:cubicBezTo>
                  <a:pt x="30559" y="57965"/>
                  <a:pt x="30523" y="58036"/>
                  <a:pt x="30523" y="58071"/>
                </a:cubicBezTo>
                <a:cubicBezTo>
                  <a:pt x="30409" y="57375"/>
                  <a:pt x="30268" y="56715"/>
                  <a:pt x="30118" y="56020"/>
                </a:cubicBezTo>
                <a:cubicBezTo>
                  <a:pt x="30154" y="55984"/>
                  <a:pt x="30189" y="55905"/>
                  <a:pt x="30224" y="55870"/>
                </a:cubicBezTo>
                <a:cubicBezTo>
                  <a:pt x="30303" y="55720"/>
                  <a:pt x="30374" y="55579"/>
                  <a:pt x="30444" y="55465"/>
                </a:cubicBezTo>
                <a:close/>
                <a:moveTo>
                  <a:pt x="46626" y="56055"/>
                </a:moveTo>
                <a:cubicBezTo>
                  <a:pt x="47136" y="56125"/>
                  <a:pt x="47656" y="56204"/>
                  <a:pt x="48131" y="56310"/>
                </a:cubicBezTo>
                <a:cubicBezTo>
                  <a:pt x="48017" y="56970"/>
                  <a:pt x="47832" y="57560"/>
                  <a:pt x="47577" y="58071"/>
                </a:cubicBezTo>
                <a:cubicBezTo>
                  <a:pt x="47101" y="58000"/>
                  <a:pt x="46661" y="57921"/>
                  <a:pt x="46186" y="57886"/>
                </a:cubicBezTo>
                <a:cubicBezTo>
                  <a:pt x="46406" y="57305"/>
                  <a:pt x="46555" y="56680"/>
                  <a:pt x="46626" y="56055"/>
                </a:cubicBezTo>
                <a:close/>
                <a:moveTo>
                  <a:pt x="28683" y="55060"/>
                </a:moveTo>
                <a:cubicBezTo>
                  <a:pt x="28868" y="55835"/>
                  <a:pt x="29088" y="56645"/>
                  <a:pt x="29238" y="57446"/>
                </a:cubicBezTo>
                <a:cubicBezTo>
                  <a:pt x="29088" y="57666"/>
                  <a:pt x="28904" y="57921"/>
                  <a:pt x="28683" y="58141"/>
                </a:cubicBezTo>
                <a:cubicBezTo>
                  <a:pt x="28543" y="57305"/>
                  <a:pt x="28322" y="56495"/>
                  <a:pt x="28138" y="55650"/>
                </a:cubicBezTo>
                <a:cubicBezTo>
                  <a:pt x="28322" y="55465"/>
                  <a:pt x="28507" y="55280"/>
                  <a:pt x="28683" y="55060"/>
                </a:cubicBezTo>
                <a:close/>
                <a:moveTo>
                  <a:pt x="43175" y="56020"/>
                </a:moveTo>
                <a:lnTo>
                  <a:pt x="43175" y="56020"/>
                </a:lnTo>
                <a:cubicBezTo>
                  <a:pt x="43139" y="56680"/>
                  <a:pt x="43069" y="57340"/>
                  <a:pt x="42919" y="57921"/>
                </a:cubicBezTo>
                <a:cubicBezTo>
                  <a:pt x="42444" y="58000"/>
                  <a:pt x="41969" y="58071"/>
                  <a:pt x="41528" y="58141"/>
                </a:cubicBezTo>
                <a:cubicBezTo>
                  <a:pt x="41634" y="57525"/>
                  <a:pt x="41669" y="56865"/>
                  <a:pt x="41713" y="56160"/>
                </a:cubicBezTo>
                <a:cubicBezTo>
                  <a:pt x="42189" y="56125"/>
                  <a:pt x="42664" y="56055"/>
                  <a:pt x="43175" y="56020"/>
                </a:cubicBezTo>
                <a:close/>
                <a:moveTo>
                  <a:pt x="18383" y="54549"/>
                </a:moveTo>
                <a:cubicBezTo>
                  <a:pt x="18603" y="55685"/>
                  <a:pt x="18823" y="56786"/>
                  <a:pt x="18999" y="57921"/>
                </a:cubicBezTo>
                <a:cubicBezTo>
                  <a:pt x="18779" y="58036"/>
                  <a:pt x="18559" y="58185"/>
                  <a:pt x="18339" y="58291"/>
                </a:cubicBezTo>
                <a:cubicBezTo>
                  <a:pt x="18163" y="57155"/>
                  <a:pt x="17943" y="55984"/>
                  <a:pt x="17758" y="54884"/>
                </a:cubicBezTo>
                <a:cubicBezTo>
                  <a:pt x="17978" y="54769"/>
                  <a:pt x="18163" y="54664"/>
                  <a:pt x="18383" y="54549"/>
                </a:cubicBezTo>
                <a:close/>
                <a:moveTo>
                  <a:pt x="24141" y="55025"/>
                </a:moveTo>
                <a:cubicBezTo>
                  <a:pt x="24396" y="55940"/>
                  <a:pt x="24581" y="56900"/>
                  <a:pt x="24801" y="57816"/>
                </a:cubicBezTo>
                <a:cubicBezTo>
                  <a:pt x="24651" y="57921"/>
                  <a:pt x="24466" y="58000"/>
                  <a:pt x="24325" y="58106"/>
                </a:cubicBezTo>
                <a:cubicBezTo>
                  <a:pt x="24176" y="58141"/>
                  <a:pt x="24061" y="58221"/>
                  <a:pt x="23956" y="58291"/>
                </a:cubicBezTo>
                <a:cubicBezTo>
                  <a:pt x="23736" y="57375"/>
                  <a:pt x="23551" y="56425"/>
                  <a:pt x="23331" y="55500"/>
                </a:cubicBezTo>
                <a:cubicBezTo>
                  <a:pt x="23586" y="55359"/>
                  <a:pt x="23885" y="55174"/>
                  <a:pt x="24141" y="55025"/>
                </a:cubicBezTo>
                <a:close/>
                <a:moveTo>
                  <a:pt x="10415" y="54259"/>
                </a:moveTo>
                <a:cubicBezTo>
                  <a:pt x="10565" y="55500"/>
                  <a:pt x="10715" y="56786"/>
                  <a:pt x="10820" y="58036"/>
                </a:cubicBezTo>
                <a:cubicBezTo>
                  <a:pt x="10530" y="58141"/>
                  <a:pt x="10274" y="58256"/>
                  <a:pt x="9975" y="58326"/>
                </a:cubicBezTo>
                <a:cubicBezTo>
                  <a:pt x="9834" y="57041"/>
                  <a:pt x="9720" y="55764"/>
                  <a:pt x="9579" y="54479"/>
                </a:cubicBezTo>
                <a:cubicBezTo>
                  <a:pt x="9869" y="54400"/>
                  <a:pt x="10160" y="54329"/>
                  <a:pt x="10415" y="54259"/>
                </a:cubicBezTo>
                <a:close/>
                <a:moveTo>
                  <a:pt x="35146" y="55359"/>
                </a:moveTo>
                <a:cubicBezTo>
                  <a:pt x="35181" y="55465"/>
                  <a:pt x="35181" y="55615"/>
                  <a:pt x="35216" y="55720"/>
                </a:cubicBezTo>
                <a:cubicBezTo>
                  <a:pt x="35286" y="56381"/>
                  <a:pt x="35401" y="57006"/>
                  <a:pt x="35471" y="57666"/>
                </a:cubicBezTo>
                <a:cubicBezTo>
                  <a:pt x="35066" y="57851"/>
                  <a:pt x="34670" y="58071"/>
                  <a:pt x="34265" y="58326"/>
                </a:cubicBezTo>
                <a:cubicBezTo>
                  <a:pt x="34186" y="57560"/>
                  <a:pt x="34080" y="56786"/>
                  <a:pt x="33966" y="56055"/>
                </a:cubicBezTo>
                <a:lnTo>
                  <a:pt x="33966" y="56020"/>
                </a:lnTo>
                <a:lnTo>
                  <a:pt x="33966" y="55940"/>
                </a:lnTo>
                <a:cubicBezTo>
                  <a:pt x="34336" y="55685"/>
                  <a:pt x="34741" y="55500"/>
                  <a:pt x="35146" y="55359"/>
                </a:cubicBezTo>
                <a:close/>
                <a:moveTo>
                  <a:pt x="48202" y="56310"/>
                </a:moveTo>
                <a:cubicBezTo>
                  <a:pt x="48607" y="56425"/>
                  <a:pt x="49012" y="56530"/>
                  <a:pt x="49373" y="56645"/>
                </a:cubicBezTo>
                <a:cubicBezTo>
                  <a:pt x="49302" y="57340"/>
                  <a:pt x="49082" y="57921"/>
                  <a:pt x="48827" y="58441"/>
                </a:cubicBezTo>
                <a:cubicBezTo>
                  <a:pt x="48457" y="58291"/>
                  <a:pt x="48052" y="58185"/>
                  <a:pt x="47612" y="58106"/>
                </a:cubicBezTo>
                <a:cubicBezTo>
                  <a:pt x="47876" y="57560"/>
                  <a:pt x="48096" y="56970"/>
                  <a:pt x="48202" y="56310"/>
                </a:cubicBezTo>
                <a:close/>
                <a:moveTo>
                  <a:pt x="41634" y="56204"/>
                </a:moveTo>
                <a:cubicBezTo>
                  <a:pt x="41634" y="56865"/>
                  <a:pt x="41564" y="57525"/>
                  <a:pt x="41449" y="58141"/>
                </a:cubicBezTo>
                <a:cubicBezTo>
                  <a:pt x="40939" y="58256"/>
                  <a:pt x="40463" y="58361"/>
                  <a:pt x="39988" y="58476"/>
                </a:cubicBezTo>
                <a:cubicBezTo>
                  <a:pt x="40058" y="57816"/>
                  <a:pt x="40093" y="57120"/>
                  <a:pt x="40093" y="56460"/>
                </a:cubicBezTo>
                <a:cubicBezTo>
                  <a:pt x="40569" y="56345"/>
                  <a:pt x="41088" y="56275"/>
                  <a:pt x="41634" y="56204"/>
                </a:cubicBezTo>
                <a:close/>
                <a:moveTo>
                  <a:pt x="9535" y="54479"/>
                </a:moveTo>
                <a:cubicBezTo>
                  <a:pt x="9649" y="55764"/>
                  <a:pt x="9799" y="57041"/>
                  <a:pt x="9905" y="58361"/>
                </a:cubicBezTo>
                <a:cubicBezTo>
                  <a:pt x="9614" y="58441"/>
                  <a:pt x="9359" y="58511"/>
                  <a:pt x="9059" y="58582"/>
                </a:cubicBezTo>
                <a:cubicBezTo>
                  <a:pt x="8954" y="57305"/>
                  <a:pt x="8804" y="55984"/>
                  <a:pt x="8698" y="54664"/>
                </a:cubicBezTo>
                <a:cubicBezTo>
                  <a:pt x="8989" y="54620"/>
                  <a:pt x="9244" y="54549"/>
                  <a:pt x="9535" y="54479"/>
                </a:cubicBezTo>
                <a:close/>
                <a:moveTo>
                  <a:pt x="31624" y="55720"/>
                </a:moveTo>
                <a:cubicBezTo>
                  <a:pt x="31730" y="56381"/>
                  <a:pt x="31765" y="57006"/>
                  <a:pt x="31844" y="57596"/>
                </a:cubicBezTo>
                <a:cubicBezTo>
                  <a:pt x="31844" y="57701"/>
                  <a:pt x="31844" y="57780"/>
                  <a:pt x="31879" y="57851"/>
                </a:cubicBezTo>
                <a:cubicBezTo>
                  <a:pt x="31765" y="58036"/>
                  <a:pt x="31659" y="58256"/>
                  <a:pt x="31545" y="58441"/>
                </a:cubicBezTo>
                <a:cubicBezTo>
                  <a:pt x="31509" y="58511"/>
                  <a:pt x="31474" y="58546"/>
                  <a:pt x="31474" y="58626"/>
                </a:cubicBezTo>
                <a:cubicBezTo>
                  <a:pt x="31404" y="57921"/>
                  <a:pt x="31289" y="57226"/>
                  <a:pt x="31184" y="56530"/>
                </a:cubicBezTo>
                <a:cubicBezTo>
                  <a:pt x="31219" y="56530"/>
                  <a:pt x="31219" y="56530"/>
                  <a:pt x="31219" y="56495"/>
                </a:cubicBezTo>
                <a:cubicBezTo>
                  <a:pt x="31325" y="56240"/>
                  <a:pt x="31474" y="55984"/>
                  <a:pt x="31624" y="55720"/>
                </a:cubicBezTo>
                <a:close/>
                <a:moveTo>
                  <a:pt x="17722" y="54884"/>
                </a:moveTo>
                <a:cubicBezTo>
                  <a:pt x="17899" y="56020"/>
                  <a:pt x="18083" y="57191"/>
                  <a:pt x="18268" y="58326"/>
                </a:cubicBezTo>
                <a:cubicBezTo>
                  <a:pt x="18083" y="58441"/>
                  <a:pt x="17863" y="58546"/>
                  <a:pt x="17678" y="58661"/>
                </a:cubicBezTo>
                <a:cubicBezTo>
                  <a:pt x="17502" y="57525"/>
                  <a:pt x="17353" y="56345"/>
                  <a:pt x="17133" y="55174"/>
                </a:cubicBezTo>
                <a:cubicBezTo>
                  <a:pt x="17168" y="55174"/>
                  <a:pt x="17203" y="55174"/>
                  <a:pt x="17203" y="55139"/>
                </a:cubicBezTo>
                <a:cubicBezTo>
                  <a:pt x="17388" y="55060"/>
                  <a:pt x="17538" y="54990"/>
                  <a:pt x="17722" y="54884"/>
                </a:cubicBezTo>
                <a:close/>
                <a:moveTo>
                  <a:pt x="28067" y="55685"/>
                </a:moveTo>
                <a:cubicBezTo>
                  <a:pt x="28287" y="56530"/>
                  <a:pt x="28463" y="57375"/>
                  <a:pt x="28648" y="58221"/>
                </a:cubicBezTo>
                <a:cubicBezTo>
                  <a:pt x="28463" y="58405"/>
                  <a:pt x="28243" y="58626"/>
                  <a:pt x="28023" y="58802"/>
                </a:cubicBezTo>
                <a:cubicBezTo>
                  <a:pt x="27882" y="57921"/>
                  <a:pt x="27697" y="57085"/>
                  <a:pt x="27477" y="56204"/>
                </a:cubicBezTo>
                <a:cubicBezTo>
                  <a:pt x="27512" y="56160"/>
                  <a:pt x="27583" y="56125"/>
                  <a:pt x="27662" y="56055"/>
                </a:cubicBezTo>
                <a:cubicBezTo>
                  <a:pt x="27803" y="55940"/>
                  <a:pt x="27953" y="55835"/>
                  <a:pt x="28067" y="55685"/>
                </a:cubicBezTo>
                <a:close/>
                <a:moveTo>
                  <a:pt x="8654" y="54699"/>
                </a:moveTo>
                <a:cubicBezTo>
                  <a:pt x="8769" y="55984"/>
                  <a:pt x="8875" y="57305"/>
                  <a:pt x="8989" y="58626"/>
                </a:cubicBezTo>
                <a:cubicBezTo>
                  <a:pt x="8698" y="58696"/>
                  <a:pt x="8399" y="58766"/>
                  <a:pt x="8109" y="58846"/>
                </a:cubicBezTo>
                <a:cubicBezTo>
                  <a:pt x="7994" y="57525"/>
                  <a:pt x="7888" y="56160"/>
                  <a:pt x="7774" y="54840"/>
                </a:cubicBezTo>
                <a:cubicBezTo>
                  <a:pt x="8073" y="54805"/>
                  <a:pt x="8364" y="54734"/>
                  <a:pt x="8654" y="54699"/>
                </a:cubicBezTo>
                <a:close/>
                <a:moveTo>
                  <a:pt x="23260" y="55544"/>
                </a:moveTo>
                <a:cubicBezTo>
                  <a:pt x="23480" y="56460"/>
                  <a:pt x="23700" y="57411"/>
                  <a:pt x="23885" y="58326"/>
                </a:cubicBezTo>
                <a:cubicBezTo>
                  <a:pt x="23586" y="58511"/>
                  <a:pt x="23295" y="58661"/>
                  <a:pt x="23005" y="58846"/>
                </a:cubicBezTo>
                <a:cubicBezTo>
                  <a:pt x="22820" y="57886"/>
                  <a:pt x="22635" y="56970"/>
                  <a:pt x="22415" y="56055"/>
                </a:cubicBezTo>
                <a:cubicBezTo>
                  <a:pt x="22706" y="55870"/>
                  <a:pt x="22961" y="55720"/>
                  <a:pt x="23260" y="55544"/>
                </a:cubicBezTo>
                <a:close/>
                <a:moveTo>
                  <a:pt x="40023" y="56460"/>
                </a:moveTo>
                <a:cubicBezTo>
                  <a:pt x="40023" y="57155"/>
                  <a:pt x="40023" y="57816"/>
                  <a:pt x="39908" y="58476"/>
                </a:cubicBezTo>
                <a:cubicBezTo>
                  <a:pt x="39398" y="58626"/>
                  <a:pt x="38922" y="58731"/>
                  <a:pt x="38482" y="58881"/>
                </a:cubicBezTo>
                <a:cubicBezTo>
                  <a:pt x="38517" y="58221"/>
                  <a:pt x="38517" y="57525"/>
                  <a:pt x="38482" y="56786"/>
                </a:cubicBezTo>
                <a:cubicBezTo>
                  <a:pt x="38958" y="56680"/>
                  <a:pt x="39468" y="56565"/>
                  <a:pt x="40023" y="56460"/>
                </a:cubicBezTo>
                <a:close/>
                <a:moveTo>
                  <a:pt x="33895" y="55940"/>
                </a:moveTo>
                <a:lnTo>
                  <a:pt x="33895" y="56055"/>
                </a:lnTo>
                <a:lnTo>
                  <a:pt x="33931" y="56055"/>
                </a:lnTo>
                <a:cubicBezTo>
                  <a:pt x="34010" y="56821"/>
                  <a:pt x="34115" y="57596"/>
                  <a:pt x="34230" y="58361"/>
                </a:cubicBezTo>
                <a:cubicBezTo>
                  <a:pt x="33931" y="58546"/>
                  <a:pt x="33675" y="58731"/>
                  <a:pt x="33420" y="58951"/>
                </a:cubicBezTo>
                <a:cubicBezTo>
                  <a:pt x="33349" y="58361"/>
                  <a:pt x="33270" y="57780"/>
                  <a:pt x="33200" y="57191"/>
                </a:cubicBezTo>
                <a:cubicBezTo>
                  <a:pt x="33165" y="56970"/>
                  <a:pt x="33129" y="56750"/>
                  <a:pt x="33085" y="56530"/>
                </a:cubicBezTo>
                <a:cubicBezTo>
                  <a:pt x="33349" y="56310"/>
                  <a:pt x="33640" y="56125"/>
                  <a:pt x="33895" y="55940"/>
                </a:cubicBezTo>
                <a:close/>
                <a:moveTo>
                  <a:pt x="30083" y="56090"/>
                </a:moveTo>
                <a:cubicBezTo>
                  <a:pt x="30224" y="56786"/>
                  <a:pt x="30374" y="57481"/>
                  <a:pt x="30444" y="58185"/>
                </a:cubicBezTo>
                <a:cubicBezTo>
                  <a:pt x="30374" y="58441"/>
                  <a:pt x="30268" y="58731"/>
                  <a:pt x="30154" y="58987"/>
                </a:cubicBezTo>
                <a:cubicBezTo>
                  <a:pt x="30048" y="58221"/>
                  <a:pt x="29898" y="57481"/>
                  <a:pt x="29749" y="56715"/>
                </a:cubicBezTo>
                <a:cubicBezTo>
                  <a:pt x="29863" y="56530"/>
                  <a:pt x="29969" y="56310"/>
                  <a:pt x="30083" y="56090"/>
                </a:cubicBezTo>
                <a:close/>
                <a:moveTo>
                  <a:pt x="7739" y="54840"/>
                </a:moveTo>
                <a:cubicBezTo>
                  <a:pt x="7853" y="56160"/>
                  <a:pt x="7959" y="57525"/>
                  <a:pt x="8073" y="58846"/>
                </a:cubicBezTo>
                <a:cubicBezTo>
                  <a:pt x="7739" y="58916"/>
                  <a:pt x="7448" y="58987"/>
                  <a:pt x="7114" y="59066"/>
                </a:cubicBezTo>
                <a:cubicBezTo>
                  <a:pt x="7043" y="57701"/>
                  <a:pt x="6938" y="56345"/>
                  <a:pt x="6858" y="54990"/>
                </a:cubicBezTo>
                <a:cubicBezTo>
                  <a:pt x="7158" y="54954"/>
                  <a:pt x="7448" y="54884"/>
                  <a:pt x="7739" y="54840"/>
                </a:cubicBezTo>
                <a:close/>
                <a:moveTo>
                  <a:pt x="17097" y="55210"/>
                </a:moveTo>
                <a:cubicBezTo>
                  <a:pt x="17282" y="56381"/>
                  <a:pt x="17458" y="57560"/>
                  <a:pt x="17643" y="58696"/>
                </a:cubicBezTo>
                <a:cubicBezTo>
                  <a:pt x="17353" y="58846"/>
                  <a:pt x="17062" y="59022"/>
                  <a:pt x="16763" y="59171"/>
                </a:cubicBezTo>
                <a:cubicBezTo>
                  <a:pt x="16622" y="58000"/>
                  <a:pt x="16437" y="56821"/>
                  <a:pt x="16252" y="55650"/>
                </a:cubicBezTo>
                <a:cubicBezTo>
                  <a:pt x="16543" y="55500"/>
                  <a:pt x="16798" y="55359"/>
                  <a:pt x="17097" y="55210"/>
                </a:cubicBezTo>
                <a:close/>
                <a:moveTo>
                  <a:pt x="6788" y="54990"/>
                </a:moveTo>
                <a:cubicBezTo>
                  <a:pt x="6894" y="56345"/>
                  <a:pt x="6973" y="57701"/>
                  <a:pt x="7078" y="59066"/>
                </a:cubicBezTo>
                <a:cubicBezTo>
                  <a:pt x="6788" y="59136"/>
                  <a:pt x="6453" y="59171"/>
                  <a:pt x="6163" y="59242"/>
                </a:cubicBezTo>
                <a:cubicBezTo>
                  <a:pt x="6092" y="57851"/>
                  <a:pt x="5978" y="56460"/>
                  <a:pt x="5908" y="55104"/>
                </a:cubicBezTo>
                <a:cubicBezTo>
                  <a:pt x="6198" y="55060"/>
                  <a:pt x="6497" y="55025"/>
                  <a:pt x="6788" y="54990"/>
                </a:cubicBezTo>
                <a:close/>
                <a:moveTo>
                  <a:pt x="22345" y="56055"/>
                </a:moveTo>
                <a:cubicBezTo>
                  <a:pt x="22565" y="57006"/>
                  <a:pt x="22785" y="57921"/>
                  <a:pt x="22961" y="58881"/>
                </a:cubicBezTo>
                <a:cubicBezTo>
                  <a:pt x="22890" y="58916"/>
                  <a:pt x="22820" y="58951"/>
                  <a:pt x="22741" y="58987"/>
                </a:cubicBezTo>
                <a:cubicBezTo>
                  <a:pt x="22565" y="59101"/>
                  <a:pt x="22380" y="59207"/>
                  <a:pt x="22230" y="59321"/>
                </a:cubicBezTo>
                <a:cubicBezTo>
                  <a:pt x="22045" y="58361"/>
                  <a:pt x="21860" y="57411"/>
                  <a:pt x="21684" y="56460"/>
                </a:cubicBezTo>
                <a:cubicBezTo>
                  <a:pt x="21825" y="56381"/>
                  <a:pt x="21975" y="56310"/>
                  <a:pt x="22124" y="56204"/>
                </a:cubicBezTo>
                <a:cubicBezTo>
                  <a:pt x="22195" y="56160"/>
                  <a:pt x="22265" y="56125"/>
                  <a:pt x="22345" y="56055"/>
                </a:cubicBezTo>
                <a:close/>
                <a:moveTo>
                  <a:pt x="38412" y="56786"/>
                </a:moveTo>
                <a:cubicBezTo>
                  <a:pt x="38447" y="57525"/>
                  <a:pt x="38447" y="58221"/>
                  <a:pt x="38412" y="58881"/>
                </a:cubicBezTo>
                <a:cubicBezTo>
                  <a:pt x="38042" y="59022"/>
                  <a:pt x="37672" y="59136"/>
                  <a:pt x="37382" y="59207"/>
                </a:cubicBezTo>
                <a:cubicBezTo>
                  <a:pt x="37267" y="59286"/>
                  <a:pt x="37162" y="59321"/>
                  <a:pt x="37047" y="59356"/>
                </a:cubicBezTo>
                <a:cubicBezTo>
                  <a:pt x="37047" y="58661"/>
                  <a:pt x="37012" y="57965"/>
                  <a:pt x="36942" y="57191"/>
                </a:cubicBezTo>
                <a:cubicBezTo>
                  <a:pt x="37232" y="57120"/>
                  <a:pt x="37531" y="57006"/>
                  <a:pt x="37822" y="56935"/>
                </a:cubicBezTo>
                <a:cubicBezTo>
                  <a:pt x="38007" y="56900"/>
                  <a:pt x="38192" y="56865"/>
                  <a:pt x="38412" y="56786"/>
                </a:cubicBezTo>
                <a:close/>
                <a:moveTo>
                  <a:pt x="5837" y="55104"/>
                </a:moveTo>
                <a:cubicBezTo>
                  <a:pt x="5943" y="56495"/>
                  <a:pt x="6013" y="57851"/>
                  <a:pt x="6092" y="59242"/>
                </a:cubicBezTo>
                <a:cubicBezTo>
                  <a:pt x="5793" y="59286"/>
                  <a:pt x="5503" y="59356"/>
                  <a:pt x="5177" y="59392"/>
                </a:cubicBezTo>
                <a:cubicBezTo>
                  <a:pt x="5098" y="58000"/>
                  <a:pt x="5027" y="56565"/>
                  <a:pt x="4957" y="55174"/>
                </a:cubicBezTo>
                <a:cubicBezTo>
                  <a:pt x="5247" y="55174"/>
                  <a:pt x="5538" y="55139"/>
                  <a:pt x="5837" y="55104"/>
                </a:cubicBezTo>
                <a:close/>
                <a:moveTo>
                  <a:pt x="27407" y="56240"/>
                </a:moveTo>
                <a:cubicBezTo>
                  <a:pt x="27627" y="57120"/>
                  <a:pt x="27803" y="57965"/>
                  <a:pt x="27988" y="58846"/>
                </a:cubicBezTo>
                <a:cubicBezTo>
                  <a:pt x="27733" y="59022"/>
                  <a:pt x="27477" y="59242"/>
                  <a:pt x="27222" y="59427"/>
                </a:cubicBezTo>
                <a:cubicBezTo>
                  <a:pt x="27037" y="58546"/>
                  <a:pt x="26852" y="57666"/>
                  <a:pt x="26667" y="56786"/>
                </a:cubicBezTo>
                <a:cubicBezTo>
                  <a:pt x="26923" y="56601"/>
                  <a:pt x="27187" y="56425"/>
                  <a:pt x="27407" y="56240"/>
                </a:cubicBezTo>
                <a:close/>
                <a:moveTo>
                  <a:pt x="31149" y="56645"/>
                </a:moveTo>
                <a:cubicBezTo>
                  <a:pt x="31254" y="57305"/>
                  <a:pt x="31369" y="58000"/>
                  <a:pt x="31439" y="58731"/>
                </a:cubicBezTo>
                <a:cubicBezTo>
                  <a:pt x="31289" y="58987"/>
                  <a:pt x="31184" y="59242"/>
                  <a:pt x="31104" y="59506"/>
                </a:cubicBezTo>
                <a:cubicBezTo>
                  <a:pt x="31034" y="58766"/>
                  <a:pt x="30964" y="58036"/>
                  <a:pt x="30849" y="57375"/>
                </a:cubicBezTo>
                <a:cubicBezTo>
                  <a:pt x="30928" y="57120"/>
                  <a:pt x="31034" y="56865"/>
                  <a:pt x="31149" y="56645"/>
                </a:cubicBezTo>
                <a:close/>
                <a:moveTo>
                  <a:pt x="4913" y="55174"/>
                </a:moveTo>
                <a:cubicBezTo>
                  <a:pt x="4992" y="56601"/>
                  <a:pt x="5062" y="58000"/>
                  <a:pt x="5133" y="59392"/>
                </a:cubicBezTo>
                <a:cubicBezTo>
                  <a:pt x="4807" y="59427"/>
                  <a:pt x="4517" y="59506"/>
                  <a:pt x="4182" y="59541"/>
                </a:cubicBezTo>
                <a:cubicBezTo>
                  <a:pt x="4147" y="58106"/>
                  <a:pt x="4076" y="56680"/>
                  <a:pt x="3997" y="55245"/>
                </a:cubicBezTo>
                <a:cubicBezTo>
                  <a:pt x="4296" y="55245"/>
                  <a:pt x="4622" y="55210"/>
                  <a:pt x="4913" y="55174"/>
                </a:cubicBezTo>
                <a:close/>
                <a:moveTo>
                  <a:pt x="33050" y="56565"/>
                </a:moveTo>
                <a:cubicBezTo>
                  <a:pt x="33085" y="56786"/>
                  <a:pt x="33085" y="56970"/>
                  <a:pt x="33129" y="57191"/>
                </a:cubicBezTo>
                <a:cubicBezTo>
                  <a:pt x="33200" y="57780"/>
                  <a:pt x="33305" y="58405"/>
                  <a:pt x="33385" y="59022"/>
                </a:cubicBezTo>
                <a:cubicBezTo>
                  <a:pt x="33165" y="59207"/>
                  <a:pt x="32980" y="59392"/>
                  <a:pt x="32795" y="59576"/>
                </a:cubicBezTo>
                <a:cubicBezTo>
                  <a:pt x="32724" y="58766"/>
                  <a:pt x="32610" y="57965"/>
                  <a:pt x="32540" y="57191"/>
                </a:cubicBezTo>
                <a:cubicBezTo>
                  <a:pt x="32540" y="57155"/>
                  <a:pt x="32504" y="57120"/>
                  <a:pt x="32504" y="57085"/>
                </a:cubicBezTo>
                <a:cubicBezTo>
                  <a:pt x="32689" y="56900"/>
                  <a:pt x="32865" y="56750"/>
                  <a:pt x="33050" y="56565"/>
                </a:cubicBezTo>
                <a:close/>
                <a:moveTo>
                  <a:pt x="44992" y="57871"/>
                </a:moveTo>
                <a:cubicBezTo>
                  <a:pt x="45367" y="57871"/>
                  <a:pt x="45748" y="57896"/>
                  <a:pt x="46115" y="57921"/>
                </a:cubicBezTo>
                <a:cubicBezTo>
                  <a:pt x="45895" y="58476"/>
                  <a:pt x="45631" y="59022"/>
                  <a:pt x="45305" y="59541"/>
                </a:cubicBezTo>
                <a:cubicBezTo>
                  <a:pt x="44795" y="59541"/>
                  <a:pt x="44310" y="59541"/>
                  <a:pt x="43835" y="59576"/>
                </a:cubicBezTo>
                <a:cubicBezTo>
                  <a:pt x="44134" y="59022"/>
                  <a:pt x="44354" y="58476"/>
                  <a:pt x="44531" y="57886"/>
                </a:cubicBezTo>
                <a:cubicBezTo>
                  <a:pt x="44683" y="57876"/>
                  <a:pt x="44837" y="57871"/>
                  <a:pt x="44992" y="57871"/>
                </a:cubicBezTo>
                <a:close/>
                <a:moveTo>
                  <a:pt x="3962" y="55245"/>
                </a:moveTo>
                <a:cubicBezTo>
                  <a:pt x="3997" y="56680"/>
                  <a:pt x="4076" y="58106"/>
                  <a:pt x="4147" y="59541"/>
                </a:cubicBezTo>
                <a:cubicBezTo>
                  <a:pt x="3856" y="59576"/>
                  <a:pt x="3522" y="59612"/>
                  <a:pt x="3231" y="59612"/>
                </a:cubicBezTo>
                <a:cubicBezTo>
                  <a:pt x="3152" y="58185"/>
                  <a:pt x="3117" y="56715"/>
                  <a:pt x="3081" y="55280"/>
                </a:cubicBezTo>
                <a:cubicBezTo>
                  <a:pt x="3372" y="55280"/>
                  <a:pt x="3671" y="55280"/>
                  <a:pt x="3962" y="55245"/>
                </a:cubicBezTo>
                <a:close/>
                <a:moveTo>
                  <a:pt x="16217" y="55685"/>
                </a:moveTo>
                <a:cubicBezTo>
                  <a:pt x="16402" y="56821"/>
                  <a:pt x="16543" y="58000"/>
                  <a:pt x="16728" y="59207"/>
                </a:cubicBezTo>
                <a:cubicBezTo>
                  <a:pt x="16437" y="59356"/>
                  <a:pt x="16182" y="59506"/>
                  <a:pt x="15882" y="59647"/>
                </a:cubicBezTo>
                <a:cubicBezTo>
                  <a:pt x="15742" y="58441"/>
                  <a:pt x="15557" y="57261"/>
                  <a:pt x="15407" y="56090"/>
                </a:cubicBezTo>
                <a:cubicBezTo>
                  <a:pt x="15662" y="55940"/>
                  <a:pt x="15962" y="55835"/>
                  <a:pt x="16217" y="55685"/>
                </a:cubicBezTo>
                <a:close/>
                <a:moveTo>
                  <a:pt x="46186" y="57921"/>
                </a:moveTo>
                <a:cubicBezTo>
                  <a:pt x="46626" y="57965"/>
                  <a:pt x="47101" y="58036"/>
                  <a:pt x="47541" y="58141"/>
                </a:cubicBezTo>
                <a:cubicBezTo>
                  <a:pt x="47251" y="58731"/>
                  <a:pt x="46881" y="59207"/>
                  <a:pt x="46476" y="59682"/>
                </a:cubicBezTo>
                <a:cubicBezTo>
                  <a:pt x="46115" y="59612"/>
                  <a:pt x="45745" y="59576"/>
                  <a:pt x="45340" y="59541"/>
                </a:cubicBezTo>
                <a:cubicBezTo>
                  <a:pt x="45675" y="59022"/>
                  <a:pt x="45966" y="58511"/>
                  <a:pt x="46186" y="57921"/>
                </a:cubicBezTo>
                <a:close/>
                <a:moveTo>
                  <a:pt x="3011" y="55280"/>
                </a:moveTo>
                <a:cubicBezTo>
                  <a:pt x="3046" y="56715"/>
                  <a:pt x="3117" y="58185"/>
                  <a:pt x="3152" y="59647"/>
                </a:cubicBezTo>
                <a:cubicBezTo>
                  <a:pt x="2861" y="59647"/>
                  <a:pt x="2536" y="59682"/>
                  <a:pt x="2236" y="59726"/>
                </a:cubicBezTo>
                <a:cubicBezTo>
                  <a:pt x="2201" y="58256"/>
                  <a:pt x="2166" y="56786"/>
                  <a:pt x="2131" y="55324"/>
                </a:cubicBezTo>
                <a:cubicBezTo>
                  <a:pt x="2421" y="55324"/>
                  <a:pt x="2712" y="55324"/>
                  <a:pt x="3011" y="55280"/>
                </a:cubicBezTo>
                <a:close/>
                <a:moveTo>
                  <a:pt x="2051" y="55324"/>
                </a:moveTo>
                <a:cubicBezTo>
                  <a:pt x="2095" y="56786"/>
                  <a:pt x="2131" y="58256"/>
                  <a:pt x="2166" y="59726"/>
                </a:cubicBezTo>
                <a:cubicBezTo>
                  <a:pt x="1875" y="59726"/>
                  <a:pt x="1541" y="59761"/>
                  <a:pt x="1250" y="59761"/>
                </a:cubicBezTo>
                <a:cubicBezTo>
                  <a:pt x="1215" y="58291"/>
                  <a:pt x="1171" y="56821"/>
                  <a:pt x="1171" y="55359"/>
                </a:cubicBezTo>
                <a:cubicBezTo>
                  <a:pt x="1470" y="55359"/>
                  <a:pt x="1761" y="55359"/>
                  <a:pt x="2051" y="55324"/>
                </a:cubicBezTo>
                <a:close/>
                <a:moveTo>
                  <a:pt x="44460" y="57886"/>
                </a:moveTo>
                <a:cubicBezTo>
                  <a:pt x="44275" y="58476"/>
                  <a:pt x="44055" y="59022"/>
                  <a:pt x="43765" y="59576"/>
                </a:cubicBezTo>
                <a:cubicBezTo>
                  <a:pt x="43289" y="59612"/>
                  <a:pt x="42814" y="59682"/>
                  <a:pt x="42374" y="59761"/>
                </a:cubicBezTo>
                <a:cubicBezTo>
                  <a:pt x="42629" y="59207"/>
                  <a:pt x="42814" y="58626"/>
                  <a:pt x="42955" y="58000"/>
                </a:cubicBezTo>
                <a:cubicBezTo>
                  <a:pt x="43430" y="57921"/>
                  <a:pt x="43949" y="57886"/>
                  <a:pt x="44460" y="57886"/>
                </a:cubicBezTo>
                <a:close/>
                <a:moveTo>
                  <a:pt x="1101" y="55359"/>
                </a:moveTo>
                <a:cubicBezTo>
                  <a:pt x="1136" y="56821"/>
                  <a:pt x="1171" y="58291"/>
                  <a:pt x="1171" y="59761"/>
                </a:cubicBezTo>
                <a:cubicBezTo>
                  <a:pt x="881" y="59796"/>
                  <a:pt x="555" y="59796"/>
                  <a:pt x="255" y="59832"/>
                </a:cubicBezTo>
                <a:cubicBezTo>
                  <a:pt x="220" y="58326"/>
                  <a:pt x="220" y="56821"/>
                  <a:pt x="220" y="55359"/>
                </a:cubicBezTo>
                <a:close/>
                <a:moveTo>
                  <a:pt x="21605" y="56495"/>
                </a:moveTo>
                <a:cubicBezTo>
                  <a:pt x="21825" y="57446"/>
                  <a:pt x="22010" y="58405"/>
                  <a:pt x="22160" y="59321"/>
                </a:cubicBezTo>
                <a:cubicBezTo>
                  <a:pt x="21904" y="59506"/>
                  <a:pt x="21640" y="59682"/>
                  <a:pt x="21385" y="59832"/>
                </a:cubicBezTo>
                <a:cubicBezTo>
                  <a:pt x="21200" y="58881"/>
                  <a:pt x="21024" y="57921"/>
                  <a:pt x="20839" y="56935"/>
                </a:cubicBezTo>
                <a:cubicBezTo>
                  <a:pt x="21094" y="56786"/>
                  <a:pt x="21350" y="56645"/>
                  <a:pt x="21605" y="56495"/>
                </a:cubicBezTo>
                <a:close/>
                <a:moveTo>
                  <a:pt x="29713" y="56786"/>
                </a:moveTo>
                <a:cubicBezTo>
                  <a:pt x="29863" y="57560"/>
                  <a:pt x="30004" y="58326"/>
                  <a:pt x="30118" y="59066"/>
                </a:cubicBezTo>
                <a:cubicBezTo>
                  <a:pt x="29969" y="59356"/>
                  <a:pt x="29863" y="59612"/>
                  <a:pt x="29713" y="59867"/>
                </a:cubicBezTo>
                <a:cubicBezTo>
                  <a:pt x="29608" y="59022"/>
                  <a:pt x="29458" y="58256"/>
                  <a:pt x="29308" y="57446"/>
                </a:cubicBezTo>
                <a:cubicBezTo>
                  <a:pt x="29458" y="57226"/>
                  <a:pt x="29564" y="57006"/>
                  <a:pt x="29713" y="56786"/>
                </a:cubicBezTo>
                <a:close/>
                <a:moveTo>
                  <a:pt x="36906" y="57191"/>
                </a:moveTo>
                <a:cubicBezTo>
                  <a:pt x="36942" y="57965"/>
                  <a:pt x="36977" y="58696"/>
                  <a:pt x="36977" y="59392"/>
                </a:cubicBezTo>
                <a:cubicBezTo>
                  <a:pt x="36537" y="59541"/>
                  <a:pt x="36096" y="59726"/>
                  <a:pt x="35691" y="59946"/>
                </a:cubicBezTo>
                <a:cubicBezTo>
                  <a:pt x="35656" y="59171"/>
                  <a:pt x="35621" y="58441"/>
                  <a:pt x="35550" y="57701"/>
                </a:cubicBezTo>
                <a:cubicBezTo>
                  <a:pt x="35991" y="57525"/>
                  <a:pt x="36431" y="57340"/>
                  <a:pt x="36906" y="57191"/>
                </a:cubicBezTo>
                <a:close/>
                <a:moveTo>
                  <a:pt x="47612" y="58141"/>
                </a:moveTo>
                <a:cubicBezTo>
                  <a:pt x="48017" y="58256"/>
                  <a:pt x="48422" y="58361"/>
                  <a:pt x="48792" y="58511"/>
                </a:cubicBezTo>
                <a:cubicBezTo>
                  <a:pt x="48492" y="59066"/>
                  <a:pt x="48131" y="59576"/>
                  <a:pt x="47726" y="60017"/>
                </a:cubicBezTo>
                <a:cubicBezTo>
                  <a:pt x="47321" y="59867"/>
                  <a:pt x="46952" y="59761"/>
                  <a:pt x="46555" y="59682"/>
                </a:cubicBezTo>
                <a:cubicBezTo>
                  <a:pt x="46952" y="59242"/>
                  <a:pt x="47321" y="58731"/>
                  <a:pt x="47612" y="58141"/>
                </a:cubicBezTo>
                <a:close/>
                <a:moveTo>
                  <a:pt x="26597" y="56821"/>
                </a:moveTo>
                <a:cubicBezTo>
                  <a:pt x="26817" y="57701"/>
                  <a:pt x="27002" y="58582"/>
                  <a:pt x="27143" y="59462"/>
                </a:cubicBezTo>
                <a:cubicBezTo>
                  <a:pt x="26887" y="59647"/>
                  <a:pt x="26597" y="59867"/>
                  <a:pt x="26342" y="60052"/>
                </a:cubicBezTo>
                <a:cubicBezTo>
                  <a:pt x="26157" y="59136"/>
                  <a:pt x="25972" y="58221"/>
                  <a:pt x="25787" y="57340"/>
                </a:cubicBezTo>
                <a:cubicBezTo>
                  <a:pt x="26086" y="57155"/>
                  <a:pt x="26342" y="57006"/>
                  <a:pt x="26597" y="56821"/>
                </a:cubicBezTo>
                <a:close/>
                <a:moveTo>
                  <a:pt x="42884" y="58000"/>
                </a:moveTo>
                <a:lnTo>
                  <a:pt x="42884" y="58000"/>
                </a:lnTo>
                <a:cubicBezTo>
                  <a:pt x="42735" y="58626"/>
                  <a:pt x="42550" y="59207"/>
                  <a:pt x="42294" y="59796"/>
                </a:cubicBezTo>
                <a:cubicBezTo>
                  <a:pt x="41854" y="59867"/>
                  <a:pt x="41414" y="59981"/>
                  <a:pt x="41009" y="60087"/>
                </a:cubicBezTo>
                <a:cubicBezTo>
                  <a:pt x="41229" y="59462"/>
                  <a:pt x="41379" y="58846"/>
                  <a:pt x="41493" y="58221"/>
                </a:cubicBezTo>
                <a:cubicBezTo>
                  <a:pt x="41969" y="58106"/>
                  <a:pt x="42409" y="58036"/>
                  <a:pt x="42884" y="58000"/>
                </a:cubicBezTo>
                <a:close/>
                <a:moveTo>
                  <a:pt x="15337" y="56125"/>
                </a:moveTo>
                <a:cubicBezTo>
                  <a:pt x="15521" y="57305"/>
                  <a:pt x="15662" y="58476"/>
                  <a:pt x="15812" y="59682"/>
                </a:cubicBezTo>
                <a:cubicBezTo>
                  <a:pt x="15557" y="59832"/>
                  <a:pt x="15257" y="59981"/>
                  <a:pt x="14967" y="60122"/>
                </a:cubicBezTo>
                <a:cubicBezTo>
                  <a:pt x="14817" y="58916"/>
                  <a:pt x="14676" y="57745"/>
                  <a:pt x="14491" y="56530"/>
                </a:cubicBezTo>
                <a:cubicBezTo>
                  <a:pt x="14782" y="56425"/>
                  <a:pt x="15081" y="56275"/>
                  <a:pt x="15337" y="56125"/>
                </a:cubicBezTo>
                <a:close/>
                <a:moveTo>
                  <a:pt x="20804" y="56970"/>
                </a:moveTo>
                <a:cubicBezTo>
                  <a:pt x="20980" y="57921"/>
                  <a:pt x="21165" y="58881"/>
                  <a:pt x="21314" y="59867"/>
                </a:cubicBezTo>
                <a:cubicBezTo>
                  <a:pt x="21059" y="60052"/>
                  <a:pt x="20760" y="60237"/>
                  <a:pt x="20505" y="60386"/>
                </a:cubicBezTo>
                <a:cubicBezTo>
                  <a:pt x="20320" y="59427"/>
                  <a:pt x="20144" y="58441"/>
                  <a:pt x="19959" y="57446"/>
                </a:cubicBezTo>
                <a:cubicBezTo>
                  <a:pt x="20179" y="57340"/>
                  <a:pt x="20364" y="57191"/>
                  <a:pt x="20584" y="57085"/>
                </a:cubicBezTo>
                <a:cubicBezTo>
                  <a:pt x="20654" y="57041"/>
                  <a:pt x="20725" y="57006"/>
                  <a:pt x="20804" y="56970"/>
                </a:cubicBezTo>
                <a:close/>
                <a:moveTo>
                  <a:pt x="30814" y="57481"/>
                </a:moveTo>
                <a:cubicBezTo>
                  <a:pt x="30884" y="58185"/>
                  <a:pt x="30999" y="58881"/>
                  <a:pt x="31034" y="59612"/>
                </a:cubicBezTo>
                <a:cubicBezTo>
                  <a:pt x="30964" y="59867"/>
                  <a:pt x="30849" y="60122"/>
                  <a:pt x="30779" y="60386"/>
                </a:cubicBezTo>
                <a:cubicBezTo>
                  <a:pt x="30708" y="59647"/>
                  <a:pt x="30629" y="58916"/>
                  <a:pt x="30523" y="58185"/>
                </a:cubicBezTo>
                <a:cubicBezTo>
                  <a:pt x="30559" y="58106"/>
                  <a:pt x="30594" y="58000"/>
                  <a:pt x="30629" y="57921"/>
                </a:cubicBezTo>
                <a:cubicBezTo>
                  <a:pt x="30664" y="57780"/>
                  <a:pt x="30744" y="57631"/>
                  <a:pt x="30814" y="57481"/>
                </a:cubicBezTo>
                <a:close/>
                <a:moveTo>
                  <a:pt x="32469" y="57155"/>
                </a:moveTo>
                <a:lnTo>
                  <a:pt x="32469" y="57191"/>
                </a:lnTo>
                <a:cubicBezTo>
                  <a:pt x="32575" y="58000"/>
                  <a:pt x="32645" y="58802"/>
                  <a:pt x="32724" y="59647"/>
                </a:cubicBezTo>
                <a:cubicBezTo>
                  <a:pt x="32540" y="59867"/>
                  <a:pt x="32355" y="60122"/>
                  <a:pt x="32170" y="60386"/>
                </a:cubicBezTo>
                <a:cubicBezTo>
                  <a:pt x="32135" y="59796"/>
                  <a:pt x="32064" y="59207"/>
                  <a:pt x="31985" y="58582"/>
                </a:cubicBezTo>
                <a:cubicBezTo>
                  <a:pt x="31985" y="58361"/>
                  <a:pt x="31950" y="58106"/>
                  <a:pt x="31914" y="57886"/>
                </a:cubicBezTo>
                <a:cubicBezTo>
                  <a:pt x="32099" y="57631"/>
                  <a:pt x="32284" y="57375"/>
                  <a:pt x="32469" y="57155"/>
                </a:cubicBezTo>
                <a:close/>
                <a:moveTo>
                  <a:pt x="41449" y="58221"/>
                </a:moveTo>
                <a:lnTo>
                  <a:pt x="41449" y="58221"/>
                </a:lnTo>
                <a:cubicBezTo>
                  <a:pt x="41308" y="58881"/>
                  <a:pt x="41159" y="59506"/>
                  <a:pt x="40939" y="60087"/>
                </a:cubicBezTo>
                <a:cubicBezTo>
                  <a:pt x="40463" y="60201"/>
                  <a:pt x="40023" y="60342"/>
                  <a:pt x="39618" y="60492"/>
                </a:cubicBezTo>
                <a:cubicBezTo>
                  <a:pt x="39768" y="59867"/>
                  <a:pt x="39908" y="59207"/>
                  <a:pt x="39988" y="58511"/>
                </a:cubicBezTo>
                <a:cubicBezTo>
                  <a:pt x="40428" y="58405"/>
                  <a:pt x="40939" y="58291"/>
                  <a:pt x="41449" y="58221"/>
                </a:cubicBezTo>
                <a:close/>
                <a:moveTo>
                  <a:pt x="14456" y="56565"/>
                </a:moveTo>
                <a:cubicBezTo>
                  <a:pt x="14597" y="57780"/>
                  <a:pt x="14782" y="58951"/>
                  <a:pt x="14932" y="60166"/>
                </a:cubicBezTo>
                <a:cubicBezTo>
                  <a:pt x="14641" y="60307"/>
                  <a:pt x="14342" y="60457"/>
                  <a:pt x="14051" y="60606"/>
                </a:cubicBezTo>
                <a:cubicBezTo>
                  <a:pt x="13902" y="59356"/>
                  <a:pt x="13761" y="58141"/>
                  <a:pt x="13611" y="56970"/>
                </a:cubicBezTo>
                <a:cubicBezTo>
                  <a:pt x="13902" y="56821"/>
                  <a:pt x="14157" y="56715"/>
                  <a:pt x="14456" y="56565"/>
                </a:cubicBezTo>
                <a:close/>
                <a:moveTo>
                  <a:pt x="25752" y="57340"/>
                </a:moveTo>
                <a:cubicBezTo>
                  <a:pt x="25937" y="58256"/>
                  <a:pt x="26121" y="59171"/>
                  <a:pt x="26262" y="60052"/>
                </a:cubicBezTo>
                <a:cubicBezTo>
                  <a:pt x="25972" y="60272"/>
                  <a:pt x="25681" y="60457"/>
                  <a:pt x="25382" y="60642"/>
                </a:cubicBezTo>
                <a:cubicBezTo>
                  <a:pt x="25241" y="59726"/>
                  <a:pt x="25056" y="58766"/>
                  <a:pt x="24871" y="57851"/>
                </a:cubicBezTo>
                <a:cubicBezTo>
                  <a:pt x="25162" y="57701"/>
                  <a:pt x="25461" y="57525"/>
                  <a:pt x="25752" y="57340"/>
                </a:cubicBezTo>
                <a:close/>
                <a:moveTo>
                  <a:pt x="35471" y="57745"/>
                </a:moveTo>
                <a:cubicBezTo>
                  <a:pt x="35550" y="58476"/>
                  <a:pt x="35621" y="59207"/>
                  <a:pt x="35656" y="59981"/>
                </a:cubicBezTo>
                <a:cubicBezTo>
                  <a:pt x="35251" y="60166"/>
                  <a:pt x="34846" y="60422"/>
                  <a:pt x="34485" y="60642"/>
                </a:cubicBezTo>
                <a:cubicBezTo>
                  <a:pt x="34450" y="59902"/>
                  <a:pt x="34371" y="59136"/>
                  <a:pt x="34300" y="58361"/>
                </a:cubicBezTo>
                <a:cubicBezTo>
                  <a:pt x="34670" y="58141"/>
                  <a:pt x="35066" y="57921"/>
                  <a:pt x="35471" y="57745"/>
                </a:cubicBezTo>
                <a:close/>
                <a:moveTo>
                  <a:pt x="29273" y="57525"/>
                </a:moveTo>
                <a:cubicBezTo>
                  <a:pt x="29423" y="58291"/>
                  <a:pt x="29564" y="59136"/>
                  <a:pt x="29678" y="59946"/>
                </a:cubicBezTo>
                <a:cubicBezTo>
                  <a:pt x="29493" y="60237"/>
                  <a:pt x="29344" y="60492"/>
                  <a:pt x="29124" y="60747"/>
                </a:cubicBezTo>
                <a:cubicBezTo>
                  <a:pt x="29018" y="59902"/>
                  <a:pt x="28868" y="59066"/>
                  <a:pt x="28727" y="58221"/>
                </a:cubicBezTo>
                <a:cubicBezTo>
                  <a:pt x="28904" y="58000"/>
                  <a:pt x="29088" y="57745"/>
                  <a:pt x="29273" y="57525"/>
                </a:cubicBezTo>
                <a:close/>
                <a:moveTo>
                  <a:pt x="19923" y="57481"/>
                </a:moveTo>
                <a:cubicBezTo>
                  <a:pt x="20100" y="58476"/>
                  <a:pt x="20284" y="59462"/>
                  <a:pt x="20434" y="60422"/>
                </a:cubicBezTo>
                <a:cubicBezTo>
                  <a:pt x="20144" y="60606"/>
                  <a:pt x="19879" y="60783"/>
                  <a:pt x="19589" y="60967"/>
                </a:cubicBezTo>
                <a:cubicBezTo>
                  <a:pt x="19439" y="59981"/>
                  <a:pt x="19263" y="58951"/>
                  <a:pt x="19078" y="57965"/>
                </a:cubicBezTo>
                <a:cubicBezTo>
                  <a:pt x="19369" y="57780"/>
                  <a:pt x="19624" y="57631"/>
                  <a:pt x="19923" y="57481"/>
                </a:cubicBezTo>
                <a:close/>
                <a:moveTo>
                  <a:pt x="39908" y="58546"/>
                </a:moveTo>
                <a:lnTo>
                  <a:pt x="39908" y="58546"/>
                </a:lnTo>
                <a:cubicBezTo>
                  <a:pt x="39838" y="59207"/>
                  <a:pt x="39732" y="59867"/>
                  <a:pt x="39547" y="60527"/>
                </a:cubicBezTo>
                <a:cubicBezTo>
                  <a:pt x="39072" y="60677"/>
                  <a:pt x="38632" y="60827"/>
                  <a:pt x="38227" y="61003"/>
                </a:cubicBezTo>
                <a:cubicBezTo>
                  <a:pt x="38333" y="60342"/>
                  <a:pt x="38447" y="59647"/>
                  <a:pt x="38482" y="58951"/>
                </a:cubicBezTo>
                <a:cubicBezTo>
                  <a:pt x="38922" y="58802"/>
                  <a:pt x="39398" y="58661"/>
                  <a:pt x="39908" y="58546"/>
                </a:cubicBezTo>
                <a:close/>
                <a:moveTo>
                  <a:pt x="13576" y="56970"/>
                </a:moveTo>
                <a:cubicBezTo>
                  <a:pt x="13717" y="58185"/>
                  <a:pt x="13866" y="59392"/>
                  <a:pt x="14016" y="60606"/>
                </a:cubicBezTo>
                <a:cubicBezTo>
                  <a:pt x="13717" y="60747"/>
                  <a:pt x="13426" y="60897"/>
                  <a:pt x="13136" y="61047"/>
                </a:cubicBezTo>
                <a:cubicBezTo>
                  <a:pt x="12986" y="59832"/>
                  <a:pt x="12880" y="58582"/>
                  <a:pt x="12731" y="57375"/>
                </a:cubicBezTo>
                <a:cubicBezTo>
                  <a:pt x="12986" y="57261"/>
                  <a:pt x="13276" y="57120"/>
                  <a:pt x="13576" y="56970"/>
                </a:cubicBezTo>
                <a:close/>
                <a:moveTo>
                  <a:pt x="45305" y="59612"/>
                </a:moveTo>
                <a:cubicBezTo>
                  <a:pt x="45675" y="59647"/>
                  <a:pt x="46071" y="59682"/>
                  <a:pt x="46406" y="59726"/>
                </a:cubicBezTo>
                <a:cubicBezTo>
                  <a:pt x="46001" y="60201"/>
                  <a:pt x="45525" y="60642"/>
                  <a:pt x="45015" y="61047"/>
                </a:cubicBezTo>
                <a:cubicBezTo>
                  <a:pt x="44751" y="61003"/>
                  <a:pt x="44460" y="61003"/>
                  <a:pt x="44205" y="61003"/>
                </a:cubicBezTo>
                <a:cubicBezTo>
                  <a:pt x="44390" y="60783"/>
                  <a:pt x="44610" y="60562"/>
                  <a:pt x="44795" y="60342"/>
                </a:cubicBezTo>
                <a:cubicBezTo>
                  <a:pt x="44971" y="60087"/>
                  <a:pt x="45156" y="59867"/>
                  <a:pt x="45305" y="59612"/>
                </a:cubicBezTo>
                <a:close/>
                <a:moveTo>
                  <a:pt x="45235" y="59612"/>
                </a:moveTo>
                <a:cubicBezTo>
                  <a:pt x="45085" y="59867"/>
                  <a:pt x="44936" y="60087"/>
                  <a:pt x="44751" y="60307"/>
                </a:cubicBezTo>
                <a:cubicBezTo>
                  <a:pt x="44531" y="60562"/>
                  <a:pt x="44310" y="60783"/>
                  <a:pt x="44090" y="61003"/>
                </a:cubicBezTo>
                <a:cubicBezTo>
                  <a:pt x="43694" y="61003"/>
                  <a:pt x="43254" y="61047"/>
                  <a:pt x="42814" y="61117"/>
                </a:cubicBezTo>
                <a:lnTo>
                  <a:pt x="42814" y="61117"/>
                </a:lnTo>
                <a:cubicBezTo>
                  <a:pt x="42919" y="60967"/>
                  <a:pt x="43069" y="60827"/>
                  <a:pt x="43139" y="60677"/>
                </a:cubicBezTo>
                <a:cubicBezTo>
                  <a:pt x="43395" y="60342"/>
                  <a:pt x="43615" y="60017"/>
                  <a:pt x="43800" y="59647"/>
                </a:cubicBezTo>
                <a:cubicBezTo>
                  <a:pt x="44275" y="59612"/>
                  <a:pt x="44751" y="59612"/>
                  <a:pt x="45235" y="59612"/>
                </a:cubicBezTo>
                <a:close/>
                <a:moveTo>
                  <a:pt x="24801" y="57886"/>
                </a:moveTo>
                <a:cubicBezTo>
                  <a:pt x="25021" y="58802"/>
                  <a:pt x="25162" y="59761"/>
                  <a:pt x="25347" y="60677"/>
                </a:cubicBezTo>
                <a:cubicBezTo>
                  <a:pt x="25206" y="60747"/>
                  <a:pt x="25091" y="60827"/>
                  <a:pt x="24986" y="60897"/>
                </a:cubicBezTo>
                <a:cubicBezTo>
                  <a:pt x="24801" y="61003"/>
                  <a:pt x="24651" y="61117"/>
                  <a:pt x="24466" y="61188"/>
                </a:cubicBezTo>
                <a:cubicBezTo>
                  <a:pt x="24325" y="60237"/>
                  <a:pt x="24141" y="59321"/>
                  <a:pt x="23956" y="58361"/>
                </a:cubicBezTo>
                <a:cubicBezTo>
                  <a:pt x="24061" y="58291"/>
                  <a:pt x="24211" y="58221"/>
                  <a:pt x="24361" y="58141"/>
                </a:cubicBezTo>
                <a:cubicBezTo>
                  <a:pt x="24502" y="58071"/>
                  <a:pt x="24651" y="57965"/>
                  <a:pt x="24801" y="57886"/>
                </a:cubicBezTo>
                <a:close/>
                <a:moveTo>
                  <a:pt x="31879" y="57965"/>
                </a:moveTo>
                <a:cubicBezTo>
                  <a:pt x="31914" y="58185"/>
                  <a:pt x="31914" y="58405"/>
                  <a:pt x="31950" y="58626"/>
                </a:cubicBezTo>
                <a:cubicBezTo>
                  <a:pt x="32029" y="59242"/>
                  <a:pt x="32064" y="59867"/>
                  <a:pt x="32135" y="60457"/>
                </a:cubicBezTo>
                <a:cubicBezTo>
                  <a:pt x="31950" y="60712"/>
                  <a:pt x="31809" y="60967"/>
                  <a:pt x="31659" y="61223"/>
                </a:cubicBezTo>
                <a:cubicBezTo>
                  <a:pt x="31624" y="60527"/>
                  <a:pt x="31589" y="59761"/>
                  <a:pt x="31509" y="58951"/>
                </a:cubicBezTo>
                <a:cubicBezTo>
                  <a:pt x="31509" y="58881"/>
                  <a:pt x="31474" y="58802"/>
                  <a:pt x="31474" y="58731"/>
                </a:cubicBezTo>
                <a:cubicBezTo>
                  <a:pt x="31509" y="58661"/>
                  <a:pt x="31545" y="58546"/>
                  <a:pt x="31589" y="58476"/>
                </a:cubicBezTo>
                <a:cubicBezTo>
                  <a:pt x="31694" y="58291"/>
                  <a:pt x="31765" y="58106"/>
                  <a:pt x="31879" y="57965"/>
                </a:cubicBezTo>
                <a:close/>
                <a:moveTo>
                  <a:pt x="46476" y="59761"/>
                </a:moveTo>
                <a:cubicBezTo>
                  <a:pt x="46881" y="59832"/>
                  <a:pt x="47286" y="59902"/>
                  <a:pt x="47691" y="60052"/>
                </a:cubicBezTo>
                <a:cubicBezTo>
                  <a:pt x="47251" y="60492"/>
                  <a:pt x="46776" y="60932"/>
                  <a:pt x="46291" y="61302"/>
                </a:cubicBezTo>
                <a:cubicBezTo>
                  <a:pt x="45895" y="61188"/>
                  <a:pt x="45525" y="61117"/>
                  <a:pt x="45120" y="61047"/>
                </a:cubicBezTo>
                <a:cubicBezTo>
                  <a:pt x="45596" y="60642"/>
                  <a:pt x="46071" y="60201"/>
                  <a:pt x="46476" y="59761"/>
                </a:cubicBezTo>
                <a:close/>
                <a:moveTo>
                  <a:pt x="34230" y="58405"/>
                </a:moveTo>
                <a:cubicBezTo>
                  <a:pt x="34336" y="59171"/>
                  <a:pt x="34406" y="59946"/>
                  <a:pt x="34450" y="60677"/>
                </a:cubicBezTo>
                <a:cubicBezTo>
                  <a:pt x="34151" y="60897"/>
                  <a:pt x="33895" y="61117"/>
                  <a:pt x="33640" y="61337"/>
                </a:cubicBezTo>
                <a:cubicBezTo>
                  <a:pt x="33570" y="60562"/>
                  <a:pt x="33490" y="59796"/>
                  <a:pt x="33420" y="59022"/>
                </a:cubicBezTo>
                <a:cubicBezTo>
                  <a:pt x="33675" y="58802"/>
                  <a:pt x="33931" y="58582"/>
                  <a:pt x="34230" y="58405"/>
                </a:cubicBezTo>
                <a:close/>
                <a:moveTo>
                  <a:pt x="30488" y="58291"/>
                </a:moveTo>
                <a:cubicBezTo>
                  <a:pt x="30594" y="59022"/>
                  <a:pt x="30664" y="59761"/>
                  <a:pt x="30708" y="60527"/>
                </a:cubicBezTo>
                <a:cubicBezTo>
                  <a:pt x="30594" y="60827"/>
                  <a:pt x="30488" y="61117"/>
                  <a:pt x="30374" y="61408"/>
                </a:cubicBezTo>
                <a:cubicBezTo>
                  <a:pt x="30339" y="60642"/>
                  <a:pt x="30268" y="59867"/>
                  <a:pt x="30154" y="59101"/>
                </a:cubicBezTo>
                <a:cubicBezTo>
                  <a:pt x="30268" y="58846"/>
                  <a:pt x="30374" y="58546"/>
                  <a:pt x="30488" y="58291"/>
                </a:cubicBezTo>
                <a:close/>
                <a:moveTo>
                  <a:pt x="43729" y="59647"/>
                </a:moveTo>
                <a:lnTo>
                  <a:pt x="43729" y="59647"/>
                </a:lnTo>
                <a:cubicBezTo>
                  <a:pt x="43544" y="60017"/>
                  <a:pt x="43324" y="60307"/>
                  <a:pt x="43104" y="60642"/>
                </a:cubicBezTo>
                <a:cubicBezTo>
                  <a:pt x="42990" y="60827"/>
                  <a:pt x="42884" y="60967"/>
                  <a:pt x="42735" y="61117"/>
                </a:cubicBezTo>
                <a:cubicBezTo>
                  <a:pt x="42294" y="61188"/>
                  <a:pt x="41889" y="61302"/>
                  <a:pt x="41449" y="61408"/>
                </a:cubicBezTo>
                <a:cubicBezTo>
                  <a:pt x="41634" y="61152"/>
                  <a:pt x="41784" y="60932"/>
                  <a:pt x="41933" y="60677"/>
                </a:cubicBezTo>
                <a:cubicBezTo>
                  <a:pt x="42074" y="60386"/>
                  <a:pt x="42189" y="60122"/>
                  <a:pt x="42330" y="59832"/>
                </a:cubicBezTo>
                <a:cubicBezTo>
                  <a:pt x="42770" y="59761"/>
                  <a:pt x="43254" y="59682"/>
                  <a:pt x="43729" y="59647"/>
                </a:cubicBezTo>
                <a:close/>
                <a:moveTo>
                  <a:pt x="12660" y="57411"/>
                </a:moveTo>
                <a:cubicBezTo>
                  <a:pt x="12801" y="58626"/>
                  <a:pt x="12951" y="59832"/>
                  <a:pt x="13100" y="61082"/>
                </a:cubicBezTo>
                <a:cubicBezTo>
                  <a:pt x="12801" y="61188"/>
                  <a:pt x="12511" y="61337"/>
                  <a:pt x="12220" y="61487"/>
                </a:cubicBezTo>
                <a:cubicBezTo>
                  <a:pt x="12070" y="60237"/>
                  <a:pt x="11956" y="58987"/>
                  <a:pt x="11815" y="57745"/>
                </a:cubicBezTo>
                <a:cubicBezTo>
                  <a:pt x="12106" y="57631"/>
                  <a:pt x="12361" y="57525"/>
                  <a:pt x="12660" y="57411"/>
                </a:cubicBezTo>
                <a:close/>
                <a:moveTo>
                  <a:pt x="19043" y="57965"/>
                </a:moveTo>
                <a:cubicBezTo>
                  <a:pt x="19219" y="58987"/>
                  <a:pt x="19369" y="60017"/>
                  <a:pt x="19554" y="61003"/>
                </a:cubicBezTo>
                <a:cubicBezTo>
                  <a:pt x="19369" y="61152"/>
                  <a:pt x="19184" y="61267"/>
                  <a:pt x="18999" y="61372"/>
                </a:cubicBezTo>
                <a:cubicBezTo>
                  <a:pt x="18929" y="61408"/>
                  <a:pt x="18858" y="61443"/>
                  <a:pt x="18823" y="61487"/>
                </a:cubicBezTo>
                <a:cubicBezTo>
                  <a:pt x="18673" y="60457"/>
                  <a:pt x="18488" y="59392"/>
                  <a:pt x="18339" y="58361"/>
                </a:cubicBezTo>
                <a:cubicBezTo>
                  <a:pt x="18559" y="58221"/>
                  <a:pt x="18779" y="58106"/>
                  <a:pt x="19043" y="57965"/>
                </a:cubicBezTo>
                <a:close/>
                <a:moveTo>
                  <a:pt x="28648" y="58256"/>
                </a:moveTo>
                <a:cubicBezTo>
                  <a:pt x="28833" y="59101"/>
                  <a:pt x="28983" y="59981"/>
                  <a:pt x="29088" y="60827"/>
                </a:cubicBezTo>
                <a:cubicBezTo>
                  <a:pt x="29018" y="60897"/>
                  <a:pt x="28948" y="61003"/>
                  <a:pt x="28833" y="61082"/>
                </a:cubicBezTo>
                <a:cubicBezTo>
                  <a:pt x="28727" y="61223"/>
                  <a:pt x="28578" y="61337"/>
                  <a:pt x="28463" y="61487"/>
                </a:cubicBezTo>
                <a:cubicBezTo>
                  <a:pt x="28393" y="60897"/>
                  <a:pt x="28322" y="60342"/>
                  <a:pt x="28208" y="59761"/>
                </a:cubicBezTo>
                <a:cubicBezTo>
                  <a:pt x="28173" y="59462"/>
                  <a:pt x="28102" y="59171"/>
                  <a:pt x="28067" y="58846"/>
                </a:cubicBezTo>
                <a:cubicBezTo>
                  <a:pt x="28287" y="58661"/>
                  <a:pt x="28463" y="58476"/>
                  <a:pt x="28648" y="58256"/>
                </a:cubicBezTo>
                <a:close/>
                <a:moveTo>
                  <a:pt x="38412" y="58951"/>
                </a:moveTo>
                <a:cubicBezTo>
                  <a:pt x="38368" y="59682"/>
                  <a:pt x="38297" y="60342"/>
                  <a:pt x="38148" y="61047"/>
                </a:cubicBezTo>
                <a:cubicBezTo>
                  <a:pt x="37857" y="61152"/>
                  <a:pt x="37602" y="61267"/>
                  <a:pt x="37382" y="61372"/>
                </a:cubicBezTo>
                <a:cubicBezTo>
                  <a:pt x="37197" y="61408"/>
                  <a:pt x="37047" y="61487"/>
                  <a:pt x="36906" y="61557"/>
                </a:cubicBezTo>
                <a:cubicBezTo>
                  <a:pt x="37012" y="60897"/>
                  <a:pt x="37047" y="60166"/>
                  <a:pt x="37047" y="59427"/>
                </a:cubicBezTo>
                <a:cubicBezTo>
                  <a:pt x="37162" y="59356"/>
                  <a:pt x="37311" y="59321"/>
                  <a:pt x="37417" y="59286"/>
                </a:cubicBezTo>
                <a:cubicBezTo>
                  <a:pt x="37707" y="59171"/>
                  <a:pt x="38042" y="59066"/>
                  <a:pt x="38412" y="58951"/>
                </a:cubicBezTo>
                <a:close/>
                <a:moveTo>
                  <a:pt x="23885" y="58405"/>
                </a:moveTo>
                <a:cubicBezTo>
                  <a:pt x="24105" y="59356"/>
                  <a:pt x="24246" y="60307"/>
                  <a:pt x="24396" y="61223"/>
                </a:cubicBezTo>
                <a:cubicBezTo>
                  <a:pt x="24105" y="61408"/>
                  <a:pt x="23806" y="61628"/>
                  <a:pt x="23515" y="61813"/>
                </a:cubicBezTo>
                <a:cubicBezTo>
                  <a:pt x="23366" y="60827"/>
                  <a:pt x="23225" y="59867"/>
                  <a:pt x="23005" y="58881"/>
                </a:cubicBezTo>
                <a:cubicBezTo>
                  <a:pt x="23295" y="58731"/>
                  <a:pt x="23586" y="58546"/>
                  <a:pt x="23885" y="58405"/>
                </a:cubicBezTo>
                <a:close/>
                <a:moveTo>
                  <a:pt x="42259" y="59867"/>
                </a:moveTo>
                <a:lnTo>
                  <a:pt x="42259" y="59867"/>
                </a:lnTo>
                <a:cubicBezTo>
                  <a:pt x="42153" y="60122"/>
                  <a:pt x="42004" y="60386"/>
                  <a:pt x="41854" y="60642"/>
                </a:cubicBezTo>
                <a:cubicBezTo>
                  <a:pt x="41713" y="60897"/>
                  <a:pt x="41564" y="61188"/>
                  <a:pt x="41379" y="61408"/>
                </a:cubicBezTo>
                <a:cubicBezTo>
                  <a:pt x="40974" y="61522"/>
                  <a:pt x="40569" y="61663"/>
                  <a:pt x="40208" y="61813"/>
                </a:cubicBezTo>
                <a:cubicBezTo>
                  <a:pt x="40428" y="61443"/>
                  <a:pt x="40613" y="61082"/>
                  <a:pt x="40789" y="60677"/>
                </a:cubicBezTo>
                <a:cubicBezTo>
                  <a:pt x="40868" y="60492"/>
                  <a:pt x="40903" y="60307"/>
                  <a:pt x="40974" y="60166"/>
                </a:cubicBezTo>
                <a:cubicBezTo>
                  <a:pt x="41379" y="60052"/>
                  <a:pt x="41819" y="59946"/>
                  <a:pt x="42259" y="59867"/>
                </a:cubicBezTo>
                <a:close/>
                <a:moveTo>
                  <a:pt x="11736" y="57780"/>
                </a:moveTo>
                <a:cubicBezTo>
                  <a:pt x="11885" y="59022"/>
                  <a:pt x="12035" y="60237"/>
                  <a:pt x="12141" y="61487"/>
                </a:cubicBezTo>
                <a:cubicBezTo>
                  <a:pt x="11850" y="61628"/>
                  <a:pt x="11560" y="61742"/>
                  <a:pt x="11260" y="61883"/>
                </a:cubicBezTo>
                <a:cubicBezTo>
                  <a:pt x="11155" y="60606"/>
                  <a:pt x="11005" y="59356"/>
                  <a:pt x="10899" y="58071"/>
                </a:cubicBezTo>
                <a:cubicBezTo>
                  <a:pt x="11120" y="58000"/>
                  <a:pt x="11340" y="57921"/>
                  <a:pt x="11516" y="57851"/>
                </a:cubicBezTo>
                <a:cubicBezTo>
                  <a:pt x="11595" y="57816"/>
                  <a:pt x="11665" y="57780"/>
                  <a:pt x="11736" y="57780"/>
                </a:cubicBezTo>
                <a:close/>
                <a:moveTo>
                  <a:pt x="18268" y="58405"/>
                </a:moveTo>
                <a:cubicBezTo>
                  <a:pt x="18453" y="59427"/>
                  <a:pt x="18603" y="60492"/>
                  <a:pt x="18744" y="61522"/>
                </a:cubicBezTo>
                <a:cubicBezTo>
                  <a:pt x="18524" y="61663"/>
                  <a:pt x="18339" y="61813"/>
                  <a:pt x="18119" y="61927"/>
                </a:cubicBezTo>
                <a:cubicBezTo>
                  <a:pt x="18013" y="60862"/>
                  <a:pt x="17863" y="59796"/>
                  <a:pt x="17678" y="58731"/>
                </a:cubicBezTo>
                <a:cubicBezTo>
                  <a:pt x="17899" y="58626"/>
                  <a:pt x="18083" y="58511"/>
                  <a:pt x="18268" y="58405"/>
                </a:cubicBezTo>
                <a:close/>
                <a:moveTo>
                  <a:pt x="33385" y="59066"/>
                </a:moveTo>
                <a:cubicBezTo>
                  <a:pt x="33455" y="59832"/>
                  <a:pt x="33526" y="60606"/>
                  <a:pt x="33570" y="61408"/>
                </a:cubicBezTo>
                <a:cubicBezTo>
                  <a:pt x="33349" y="61592"/>
                  <a:pt x="33129" y="61813"/>
                  <a:pt x="32945" y="62033"/>
                </a:cubicBezTo>
                <a:cubicBezTo>
                  <a:pt x="32909" y="61223"/>
                  <a:pt x="32865" y="60457"/>
                  <a:pt x="32795" y="59647"/>
                </a:cubicBezTo>
                <a:cubicBezTo>
                  <a:pt x="32980" y="59427"/>
                  <a:pt x="33165" y="59242"/>
                  <a:pt x="33385" y="59066"/>
                </a:cubicBezTo>
                <a:close/>
                <a:moveTo>
                  <a:pt x="31439" y="58846"/>
                </a:moveTo>
                <a:lnTo>
                  <a:pt x="31439" y="58951"/>
                </a:lnTo>
                <a:cubicBezTo>
                  <a:pt x="31509" y="59796"/>
                  <a:pt x="31589" y="60606"/>
                  <a:pt x="31624" y="61337"/>
                </a:cubicBezTo>
                <a:cubicBezTo>
                  <a:pt x="31624" y="61372"/>
                  <a:pt x="31624" y="61372"/>
                  <a:pt x="31589" y="61408"/>
                </a:cubicBezTo>
                <a:cubicBezTo>
                  <a:pt x="31474" y="61628"/>
                  <a:pt x="31369" y="61883"/>
                  <a:pt x="31254" y="62147"/>
                </a:cubicBezTo>
                <a:cubicBezTo>
                  <a:pt x="31254" y="61663"/>
                  <a:pt x="31219" y="61223"/>
                  <a:pt x="31219" y="60747"/>
                </a:cubicBezTo>
                <a:cubicBezTo>
                  <a:pt x="31184" y="60342"/>
                  <a:pt x="31149" y="59981"/>
                  <a:pt x="31104" y="59612"/>
                </a:cubicBezTo>
                <a:cubicBezTo>
                  <a:pt x="31219" y="59356"/>
                  <a:pt x="31325" y="59101"/>
                  <a:pt x="31439" y="58846"/>
                </a:cubicBezTo>
                <a:close/>
                <a:moveTo>
                  <a:pt x="44134" y="61047"/>
                </a:moveTo>
                <a:cubicBezTo>
                  <a:pt x="44425" y="61047"/>
                  <a:pt x="44680" y="61047"/>
                  <a:pt x="44971" y="61082"/>
                </a:cubicBezTo>
                <a:cubicBezTo>
                  <a:pt x="44795" y="61223"/>
                  <a:pt x="44610" y="61408"/>
                  <a:pt x="44425" y="61557"/>
                </a:cubicBezTo>
                <a:cubicBezTo>
                  <a:pt x="44170" y="61742"/>
                  <a:pt x="43914" y="61962"/>
                  <a:pt x="43694" y="62182"/>
                </a:cubicBezTo>
                <a:cubicBezTo>
                  <a:pt x="43430" y="62147"/>
                  <a:pt x="43175" y="62147"/>
                  <a:pt x="42919" y="62147"/>
                </a:cubicBezTo>
                <a:cubicBezTo>
                  <a:pt x="43324" y="61777"/>
                  <a:pt x="43729" y="61443"/>
                  <a:pt x="44134" y="61047"/>
                </a:cubicBezTo>
                <a:close/>
                <a:moveTo>
                  <a:pt x="27988" y="58916"/>
                </a:moveTo>
                <a:cubicBezTo>
                  <a:pt x="28173" y="59761"/>
                  <a:pt x="28287" y="60642"/>
                  <a:pt x="28393" y="61522"/>
                </a:cubicBezTo>
                <a:cubicBezTo>
                  <a:pt x="28138" y="61777"/>
                  <a:pt x="27882" y="61997"/>
                  <a:pt x="27627" y="62218"/>
                </a:cubicBezTo>
                <a:cubicBezTo>
                  <a:pt x="27512" y="61302"/>
                  <a:pt x="27363" y="60386"/>
                  <a:pt x="27222" y="59506"/>
                </a:cubicBezTo>
                <a:cubicBezTo>
                  <a:pt x="27477" y="59321"/>
                  <a:pt x="27733" y="59101"/>
                  <a:pt x="27988" y="58916"/>
                </a:cubicBezTo>
                <a:close/>
                <a:moveTo>
                  <a:pt x="10820" y="58106"/>
                </a:moveTo>
                <a:cubicBezTo>
                  <a:pt x="10970" y="59356"/>
                  <a:pt x="11075" y="60642"/>
                  <a:pt x="11225" y="61883"/>
                </a:cubicBezTo>
                <a:cubicBezTo>
                  <a:pt x="10935" y="62033"/>
                  <a:pt x="10635" y="62147"/>
                  <a:pt x="10310" y="62253"/>
                </a:cubicBezTo>
                <a:cubicBezTo>
                  <a:pt x="10195" y="60932"/>
                  <a:pt x="10089" y="59647"/>
                  <a:pt x="9975" y="58405"/>
                </a:cubicBezTo>
                <a:cubicBezTo>
                  <a:pt x="10274" y="58291"/>
                  <a:pt x="10565" y="58221"/>
                  <a:pt x="10820" y="58106"/>
                </a:cubicBezTo>
                <a:close/>
                <a:moveTo>
                  <a:pt x="36977" y="59427"/>
                </a:moveTo>
                <a:cubicBezTo>
                  <a:pt x="36977" y="60201"/>
                  <a:pt x="36942" y="60897"/>
                  <a:pt x="36871" y="61592"/>
                </a:cubicBezTo>
                <a:cubicBezTo>
                  <a:pt x="36431" y="61813"/>
                  <a:pt x="36061" y="61997"/>
                  <a:pt x="35691" y="62253"/>
                </a:cubicBezTo>
                <a:cubicBezTo>
                  <a:pt x="35727" y="61487"/>
                  <a:pt x="35727" y="60747"/>
                  <a:pt x="35691" y="60017"/>
                </a:cubicBezTo>
                <a:cubicBezTo>
                  <a:pt x="36096" y="59796"/>
                  <a:pt x="36537" y="59612"/>
                  <a:pt x="36977" y="59427"/>
                </a:cubicBezTo>
                <a:close/>
                <a:moveTo>
                  <a:pt x="44055" y="61047"/>
                </a:moveTo>
                <a:lnTo>
                  <a:pt x="44055" y="61047"/>
                </a:lnTo>
                <a:cubicBezTo>
                  <a:pt x="43650" y="61443"/>
                  <a:pt x="43210" y="61777"/>
                  <a:pt x="42814" y="62147"/>
                </a:cubicBezTo>
                <a:cubicBezTo>
                  <a:pt x="42444" y="62147"/>
                  <a:pt x="42109" y="62182"/>
                  <a:pt x="41748" y="62253"/>
                </a:cubicBezTo>
                <a:cubicBezTo>
                  <a:pt x="42074" y="61927"/>
                  <a:pt x="42444" y="61557"/>
                  <a:pt x="42770" y="61188"/>
                </a:cubicBezTo>
                <a:cubicBezTo>
                  <a:pt x="43210" y="61117"/>
                  <a:pt x="43615" y="61082"/>
                  <a:pt x="44055" y="61047"/>
                </a:cubicBezTo>
                <a:close/>
                <a:moveTo>
                  <a:pt x="40903" y="60166"/>
                </a:moveTo>
                <a:lnTo>
                  <a:pt x="40903" y="60166"/>
                </a:lnTo>
                <a:cubicBezTo>
                  <a:pt x="40868" y="60342"/>
                  <a:pt x="40789" y="60492"/>
                  <a:pt x="40718" y="60642"/>
                </a:cubicBezTo>
                <a:cubicBezTo>
                  <a:pt x="40534" y="61082"/>
                  <a:pt x="40349" y="61443"/>
                  <a:pt x="40093" y="61848"/>
                </a:cubicBezTo>
                <a:cubicBezTo>
                  <a:pt x="39688" y="61997"/>
                  <a:pt x="39327" y="62147"/>
                  <a:pt x="38922" y="62323"/>
                </a:cubicBezTo>
                <a:cubicBezTo>
                  <a:pt x="39072" y="62033"/>
                  <a:pt x="39213" y="61742"/>
                  <a:pt x="39327" y="61408"/>
                </a:cubicBezTo>
                <a:cubicBezTo>
                  <a:pt x="39398" y="61152"/>
                  <a:pt x="39512" y="60862"/>
                  <a:pt x="39583" y="60562"/>
                </a:cubicBezTo>
                <a:cubicBezTo>
                  <a:pt x="39988" y="60422"/>
                  <a:pt x="40463" y="60307"/>
                  <a:pt x="40903" y="60166"/>
                </a:cubicBezTo>
                <a:close/>
                <a:moveTo>
                  <a:pt x="22961" y="58916"/>
                </a:moveTo>
                <a:cubicBezTo>
                  <a:pt x="23146" y="59902"/>
                  <a:pt x="23331" y="60862"/>
                  <a:pt x="23480" y="61848"/>
                </a:cubicBezTo>
                <a:cubicBezTo>
                  <a:pt x="23401" y="61883"/>
                  <a:pt x="23295" y="61962"/>
                  <a:pt x="23225" y="62033"/>
                </a:cubicBezTo>
                <a:cubicBezTo>
                  <a:pt x="23040" y="62147"/>
                  <a:pt x="22890" y="62253"/>
                  <a:pt x="22706" y="62367"/>
                </a:cubicBezTo>
                <a:cubicBezTo>
                  <a:pt x="22600" y="61372"/>
                  <a:pt x="22415" y="60386"/>
                  <a:pt x="22230" y="59356"/>
                </a:cubicBezTo>
                <a:cubicBezTo>
                  <a:pt x="22415" y="59242"/>
                  <a:pt x="22600" y="59136"/>
                  <a:pt x="22741" y="59022"/>
                </a:cubicBezTo>
                <a:cubicBezTo>
                  <a:pt x="22820" y="58987"/>
                  <a:pt x="22890" y="58951"/>
                  <a:pt x="22961" y="58916"/>
                </a:cubicBezTo>
                <a:close/>
                <a:moveTo>
                  <a:pt x="30118" y="59171"/>
                </a:moveTo>
                <a:cubicBezTo>
                  <a:pt x="30224" y="59981"/>
                  <a:pt x="30303" y="60747"/>
                  <a:pt x="30339" y="61522"/>
                </a:cubicBezTo>
                <a:cubicBezTo>
                  <a:pt x="30224" y="61848"/>
                  <a:pt x="30083" y="62147"/>
                  <a:pt x="29934" y="62402"/>
                </a:cubicBezTo>
                <a:cubicBezTo>
                  <a:pt x="29898" y="61592"/>
                  <a:pt x="29828" y="60747"/>
                  <a:pt x="29713" y="59946"/>
                </a:cubicBezTo>
                <a:cubicBezTo>
                  <a:pt x="29863" y="59726"/>
                  <a:pt x="30004" y="59462"/>
                  <a:pt x="30118" y="59171"/>
                </a:cubicBezTo>
                <a:close/>
                <a:moveTo>
                  <a:pt x="45050" y="61117"/>
                </a:moveTo>
                <a:cubicBezTo>
                  <a:pt x="45455" y="61152"/>
                  <a:pt x="45851" y="61223"/>
                  <a:pt x="46221" y="61337"/>
                </a:cubicBezTo>
                <a:cubicBezTo>
                  <a:pt x="46001" y="61522"/>
                  <a:pt x="45781" y="61707"/>
                  <a:pt x="45561" y="61883"/>
                </a:cubicBezTo>
                <a:cubicBezTo>
                  <a:pt x="45305" y="62068"/>
                  <a:pt x="45085" y="62253"/>
                  <a:pt x="44865" y="62438"/>
                </a:cubicBezTo>
                <a:cubicBezTo>
                  <a:pt x="44495" y="62288"/>
                  <a:pt x="44134" y="62218"/>
                  <a:pt x="43765" y="62182"/>
                </a:cubicBezTo>
                <a:cubicBezTo>
                  <a:pt x="43985" y="61997"/>
                  <a:pt x="44205" y="61777"/>
                  <a:pt x="44460" y="61592"/>
                </a:cubicBezTo>
                <a:cubicBezTo>
                  <a:pt x="44645" y="61443"/>
                  <a:pt x="44865" y="61267"/>
                  <a:pt x="45050" y="61117"/>
                </a:cubicBezTo>
                <a:close/>
                <a:moveTo>
                  <a:pt x="17643" y="58766"/>
                </a:moveTo>
                <a:cubicBezTo>
                  <a:pt x="17793" y="59832"/>
                  <a:pt x="17943" y="60897"/>
                  <a:pt x="18083" y="61962"/>
                </a:cubicBezTo>
                <a:cubicBezTo>
                  <a:pt x="17793" y="62147"/>
                  <a:pt x="17502" y="62323"/>
                  <a:pt x="17203" y="62508"/>
                </a:cubicBezTo>
                <a:cubicBezTo>
                  <a:pt x="17097" y="61408"/>
                  <a:pt x="16948" y="60307"/>
                  <a:pt x="16798" y="59207"/>
                </a:cubicBezTo>
                <a:cubicBezTo>
                  <a:pt x="17062" y="59066"/>
                  <a:pt x="17353" y="58916"/>
                  <a:pt x="17643" y="58766"/>
                </a:cubicBezTo>
                <a:close/>
                <a:moveTo>
                  <a:pt x="9905" y="58405"/>
                </a:moveTo>
                <a:cubicBezTo>
                  <a:pt x="10054" y="59682"/>
                  <a:pt x="10160" y="60967"/>
                  <a:pt x="10274" y="62253"/>
                </a:cubicBezTo>
                <a:cubicBezTo>
                  <a:pt x="9975" y="62367"/>
                  <a:pt x="9684" y="62473"/>
                  <a:pt x="9394" y="62587"/>
                </a:cubicBezTo>
                <a:cubicBezTo>
                  <a:pt x="9279" y="61267"/>
                  <a:pt x="9174" y="59981"/>
                  <a:pt x="9059" y="58661"/>
                </a:cubicBezTo>
                <a:cubicBezTo>
                  <a:pt x="9359" y="58582"/>
                  <a:pt x="9649" y="58511"/>
                  <a:pt x="9905" y="58405"/>
                </a:cubicBezTo>
                <a:close/>
                <a:moveTo>
                  <a:pt x="42699" y="61188"/>
                </a:moveTo>
                <a:cubicBezTo>
                  <a:pt x="42374" y="61592"/>
                  <a:pt x="42004" y="61927"/>
                  <a:pt x="41634" y="62288"/>
                </a:cubicBezTo>
                <a:cubicBezTo>
                  <a:pt x="41273" y="62367"/>
                  <a:pt x="40903" y="62473"/>
                  <a:pt x="40498" y="62587"/>
                </a:cubicBezTo>
                <a:cubicBezTo>
                  <a:pt x="40833" y="62253"/>
                  <a:pt x="41123" y="61883"/>
                  <a:pt x="41414" y="61487"/>
                </a:cubicBezTo>
                <a:cubicBezTo>
                  <a:pt x="41819" y="61372"/>
                  <a:pt x="42259" y="61267"/>
                  <a:pt x="42699" y="61188"/>
                </a:cubicBezTo>
                <a:close/>
                <a:moveTo>
                  <a:pt x="8989" y="58661"/>
                </a:moveTo>
                <a:cubicBezTo>
                  <a:pt x="9095" y="59981"/>
                  <a:pt x="9209" y="61302"/>
                  <a:pt x="9315" y="62587"/>
                </a:cubicBezTo>
                <a:cubicBezTo>
                  <a:pt x="9024" y="62693"/>
                  <a:pt x="8734" y="62807"/>
                  <a:pt x="8399" y="62878"/>
                </a:cubicBezTo>
                <a:cubicBezTo>
                  <a:pt x="8329" y="61557"/>
                  <a:pt x="8214" y="60237"/>
                  <a:pt x="8109" y="58916"/>
                </a:cubicBezTo>
                <a:cubicBezTo>
                  <a:pt x="8399" y="58846"/>
                  <a:pt x="8698" y="58766"/>
                  <a:pt x="8989" y="58661"/>
                </a:cubicBezTo>
                <a:close/>
                <a:moveTo>
                  <a:pt x="27187" y="59541"/>
                </a:moveTo>
                <a:cubicBezTo>
                  <a:pt x="27328" y="60422"/>
                  <a:pt x="27477" y="61337"/>
                  <a:pt x="27548" y="62253"/>
                </a:cubicBezTo>
                <a:cubicBezTo>
                  <a:pt x="27292" y="62473"/>
                  <a:pt x="27002" y="62693"/>
                  <a:pt x="26703" y="62878"/>
                </a:cubicBezTo>
                <a:cubicBezTo>
                  <a:pt x="26667" y="62253"/>
                  <a:pt x="26562" y="61592"/>
                  <a:pt x="26482" y="60932"/>
                </a:cubicBezTo>
                <a:cubicBezTo>
                  <a:pt x="26412" y="60642"/>
                  <a:pt x="26377" y="60386"/>
                  <a:pt x="26342" y="60087"/>
                </a:cubicBezTo>
                <a:cubicBezTo>
                  <a:pt x="26632" y="59902"/>
                  <a:pt x="26887" y="59726"/>
                  <a:pt x="27187" y="59541"/>
                </a:cubicBezTo>
                <a:close/>
                <a:moveTo>
                  <a:pt x="32760" y="59726"/>
                </a:moveTo>
                <a:cubicBezTo>
                  <a:pt x="32795" y="60492"/>
                  <a:pt x="32865" y="61302"/>
                  <a:pt x="32865" y="62103"/>
                </a:cubicBezTo>
                <a:cubicBezTo>
                  <a:pt x="32689" y="62323"/>
                  <a:pt x="32469" y="62587"/>
                  <a:pt x="32284" y="62878"/>
                </a:cubicBezTo>
                <a:cubicBezTo>
                  <a:pt x="32284" y="62103"/>
                  <a:pt x="32249" y="61302"/>
                  <a:pt x="32170" y="60492"/>
                </a:cubicBezTo>
                <a:cubicBezTo>
                  <a:pt x="32355" y="60201"/>
                  <a:pt x="32540" y="59946"/>
                  <a:pt x="32760" y="59726"/>
                </a:cubicBezTo>
                <a:close/>
                <a:moveTo>
                  <a:pt x="22195" y="59392"/>
                </a:moveTo>
                <a:cubicBezTo>
                  <a:pt x="22380" y="60386"/>
                  <a:pt x="22521" y="61408"/>
                  <a:pt x="22670" y="62402"/>
                </a:cubicBezTo>
                <a:cubicBezTo>
                  <a:pt x="22380" y="62587"/>
                  <a:pt x="22124" y="62763"/>
                  <a:pt x="21825" y="62948"/>
                </a:cubicBezTo>
                <a:cubicBezTo>
                  <a:pt x="21719" y="61927"/>
                  <a:pt x="21535" y="60932"/>
                  <a:pt x="21385" y="59902"/>
                </a:cubicBezTo>
                <a:cubicBezTo>
                  <a:pt x="21640" y="59726"/>
                  <a:pt x="21904" y="59576"/>
                  <a:pt x="22195" y="59392"/>
                </a:cubicBezTo>
                <a:close/>
                <a:moveTo>
                  <a:pt x="39512" y="60606"/>
                </a:moveTo>
                <a:cubicBezTo>
                  <a:pt x="39433" y="60862"/>
                  <a:pt x="39363" y="61152"/>
                  <a:pt x="39248" y="61408"/>
                </a:cubicBezTo>
                <a:cubicBezTo>
                  <a:pt x="39143" y="61742"/>
                  <a:pt x="38993" y="62068"/>
                  <a:pt x="38852" y="62367"/>
                </a:cubicBezTo>
                <a:cubicBezTo>
                  <a:pt x="38447" y="62543"/>
                  <a:pt x="38042" y="62763"/>
                  <a:pt x="37672" y="62948"/>
                </a:cubicBezTo>
                <a:cubicBezTo>
                  <a:pt x="37822" y="62587"/>
                  <a:pt x="37928" y="62218"/>
                  <a:pt x="38042" y="61813"/>
                </a:cubicBezTo>
                <a:cubicBezTo>
                  <a:pt x="38112" y="61557"/>
                  <a:pt x="38148" y="61302"/>
                  <a:pt x="38227" y="61082"/>
                </a:cubicBezTo>
                <a:cubicBezTo>
                  <a:pt x="38588" y="60897"/>
                  <a:pt x="39028" y="60747"/>
                  <a:pt x="39512" y="60606"/>
                </a:cubicBezTo>
                <a:close/>
                <a:moveTo>
                  <a:pt x="35656" y="60017"/>
                </a:moveTo>
                <a:lnTo>
                  <a:pt x="35656" y="60017"/>
                </a:lnTo>
                <a:cubicBezTo>
                  <a:pt x="35691" y="60783"/>
                  <a:pt x="35656" y="61522"/>
                  <a:pt x="35621" y="62288"/>
                </a:cubicBezTo>
                <a:cubicBezTo>
                  <a:pt x="35251" y="62508"/>
                  <a:pt x="34890" y="62763"/>
                  <a:pt x="34556" y="63028"/>
                </a:cubicBezTo>
                <a:cubicBezTo>
                  <a:pt x="34556" y="62253"/>
                  <a:pt x="34556" y="61487"/>
                  <a:pt x="34520" y="60712"/>
                </a:cubicBezTo>
                <a:cubicBezTo>
                  <a:pt x="34846" y="60457"/>
                  <a:pt x="35251" y="60237"/>
                  <a:pt x="35656" y="60017"/>
                </a:cubicBezTo>
                <a:close/>
                <a:moveTo>
                  <a:pt x="16728" y="59242"/>
                </a:moveTo>
                <a:cubicBezTo>
                  <a:pt x="16877" y="60342"/>
                  <a:pt x="17018" y="61443"/>
                  <a:pt x="17168" y="62543"/>
                </a:cubicBezTo>
                <a:cubicBezTo>
                  <a:pt x="16877" y="62728"/>
                  <a:pt x="16578" y="62913"/>
                  <a:pt x="16287" y="63098"/>
                </a:cubicBezTo>
                <a:cubicBezTo>
                  <a:pt x="16182" y="61962"/>
                  <a:pt x="16032" y="60827"/>
                  <a:pt x="15882" y="59726"/>
                </a:cubicBezTo>
                <a:cubicBezTo>
                  <a:pt x="16182" y="59576"/>
                  <a:pt x="16437" y="59392"/>
                  <a:pt x="16728" y="59242"/>
                </a:cubicBezTo>
                <a:close/>
                <a:moveTo>
                  <a:pt x="31069" y="59726"/>
                </a:moveTo>
                <a:cubicBezTo>
                  <a:pt x="31104" y="60052"/>
                  <a:pt x="31104" y="60422"/>
                  <a:pt x="31149" y="60747"/>
                </a:cubicBezTo>
                <a:cubicBezTo>
                  <a:pt x="31184" y="61267"/>
                  <a:pt x="31184" y="61777"/>
                  <a:pt x="31219" y="62288"/>
                </a:cubicBezTo>
                <a:cubicBezTo>
                  <a:pt x="31104" y="62508"/>
                  <a:pt x="30999" y="62763"/>
                  <a:pt x="30884" y="63028"/>
                </a:cubicBezTo>
                <a:cubicBezTo>
                  <a:pt x="30884" y="63063"/>
                  <a:pt x="30884" y="63063"/>
                  <a:pt x="30849" y="63098"/>
                </a:cubicBezTo>
                <a:cubicBezTo>
                  <a:pt x="30849" y="62473"/>
                  <a:pt x="30849" y="61848"/>
                  <a:pt x="30814" y="61223"/>
                </a:cubicBezTo>
                <a:cubicBezTo>
                  <a:pt x="30814" y="61003"/>
                  <a:pt x="30779" y="60747"/>
                  <a:pt x="30779" y="60527"/>
                </a:cubicBezTo>
                <a:cubicBezTo>
                  <a:pt x="30779" y="60492"/>
                  <a:pt x="30779" y="60492"/>
                  <a:pt x="30814" y="60457"/>
                </a:cubicBezTo>
                <a:cubicBezTo>
                  <a:pt x="30884" y="60237"/>
                  <a:pt x="30964" y="59981"/>
                  <a:pt x="31069" y="59726"/>
                </a:cubicBezTo>
                <a:close/>
                <a:moveTo>
                  <a:pt x="41308" y="61487"/>
                </a:moveTo>
                <a:cubicBezTo>
                  <a:pt x="41053" y="61883"/>
                  <a:pt x="40718" y="62288"/>
                  <a:pt x="40393" y="62623"/>
                </a:cubicBezTo>
                <a:cubicBezTo>
                  <a:pt x="40058" y="62763"/>
                  <a:pt x="39688" y="62913"/>
                  <a:pt x="39327" y="63098"/>
                </a:cubicBezTo>
                <a:cubicBezTo>
                  <a:pt x="39618" y="62693"/>
                  <a:pt x="39908" y="62288"/>
                  <a:pt x="40173" y="61883"/>
                </a:cubicBezTo>
                <a:cubicBezTo>
                  <a:pt x="40534" y="61742"/>
                  <a:pt x="40903" y="61628"/>
                  <a:pt x="41308" y="61487"/>
                </a:cubicBezTo>
                <a:close/>
                <a:moveTo>
                  <a:pt x="8073" y="58916"/>
                </a:moveTo>
                <a:cubicBezTo>
                  <a:pt x="8179" y="60237"/>
                  <a:pt x="8258" y="61557"/>
                  <a:pt x="8364" y="62913"/>
                </a:cubicBezTo>
                <a:cubicBezTo>
                  <a:pt x="8038" y="62984"/>
                  <a:pt x="7739" y="63098"/>
                  <a:pt x="7413" y="63168"/>
                </a:cubicBezTo>
                <a:cubicBezTo>
                  <a:pt x="7299" y="61813"/>
                  <a:pt x="7228" y="60457"/>
                  <a:pt x="7114" y="59101"/>
                </a:cubicBezTo>
                <a:cubicBezTo>
                  <a:pt x="7448" y="59066"/>
                  <a:pt x="7739" y="58987"/>
                  <a:pt x="8073" y="58916"/>
                </a:cubicBezTo>
                <a:close/>
                <a:moveTo>
                  <a:pt x="42849" y="62182"/>
                </a:moveTo>
                <a:cubicBezTo>
                  <a:pt x="43104" y="62182"/>
                  <a:pt x="43360" y="62182"/>
                  <a:pt x="43615" y="62218"/>
                </a:cubicBezTo>
                <a:cubicBezTo>
                  <a:pt x="43254" y="62543"/>
                  <a:pt x="42849" y="62878"/>
                  <a:pt x="42514" y="63248"/>
                </a:cubicBezTo>
                <a:cubicBezTo>
                  <a:pt x="42369" y="63226"/>
                  <a:pt x="42213" y="63215"/>
                  <a:pt x="42057" y="63215"/>
                </a:cubicBezTo>
                <a:cubicBezTo>
                  <a:pt x="41900" y="63215"/>
                  <a:pt x="41744" y="63226"/>
                  <a:pt x="41599" y="63248"/>
                </a:cubicBezTo>
                <a:cubicBezTo>
                  <a:pt x="41969" y="62913"/>
                  <a:pt x="42374" y="62587"/>
                  <a:pt x="42735" y="62253"/>
                </a:cubicBezTo>
                <a:cubicBezTo>
                  <a:pt x="42770" y="62253"/>
                  <a:pt x="42814" y="62218"/>
                  <a:pt x="42849" y="62182"/>
                </a:cubicBezTo>
                <a:close/>
                <a:moveTo>
                  <a:pt x="7078" y="59136"/>
                </a:moveTo>
                <a:cubicBezTo>
                  <a:pt x="7158" y="60492"/>
                  <a:pt x="7263" y="61813"/>
                  <a:pt x="7334" y="63168"/>
                </a:cubicBezTo>
                <a:cubicBezTo>
                  <a:pt x="7043" y="63283"/>
                  <a:pt x="6718" y="63353"/>
                  <a:pt x="6383" y="63424"/>
                </a:cubicBezTo>
                <a:cubicBezTo>
                  <a:pt x="6313" y="62033"/>
                  <a:pt x="6233" y="60677"/>
                  <a:pt x="6163" y="59286"/>
                </a:cubicBezTo>
                <a:cubicBezTo>
                  <a:pt x="6453" y="59242"/>
                  <a:pt x="6788" y="59171"/>
                  <a:pt x="7078" y="59136"/>
                </a:cubicBezTo>
                <a:close/>
                <a:moveTo>
                  <a:pt x="29678" y="60052"/>
                </a:moveTo>
                <a:cubicBezTo>
                  <a:pt x="29784" y="60862"/>
                  <a:pt x="29863" y="61663"/>
                  <a:pt x="29898" y="62508"/>
                </a:cubicBezTo>
                <a:cubicBezTo>
                  <a:pt x="29749" y="62843"/>
                  <a:pt x="29564" y="63133"/>
                  <a:pt x="29344" y="63424"/>
                </a:cubicBezTo>
                <a:cubicBezTo>
                  <a:pt x="29308" y="62543"/>
                  <a:pt x="29238" y="61707"/>
                  <a:pt x="29124" y="60827"/>
                </a:cubicBezTo>
                <a:cubicBezTo>
                  <a:pt x="29344" y="60562"/>
                  <a:pt x="29529" y="60307"/>
                  <a:pt x="29678" y="60052"/>
                </a:cubicBezTo>
                <a:close/>
                <a:moveTo>
                  <a:pt x="26306" y="60122"/>
                </a:moveTo>
                <a:cubicBezTo>
                  <a:pt x="26447" y="61082"/>
                  <a:pt x="26597" y="61997"/>
                  <a:pt x="26667" y="62913"/>
                </a:cubicBezTo>
                <a:cubicBezTo>
                  <a:pt x="26377" y="63133"/>
                  <a:pt x="26086" y="63318"/>
                  <a:pt x="25787" y="63538"/>
                </a:cubicBezTo>
                <a:cubicBezTo>
                  <a:pt x="25716" y="62948"/>
                  <a:pt x="25646" y="62323"/>
                  <a:pt x="25567" y="61742"/>
                </a:cubicBezTo>
                <a:cubicBezTo>
                  <a:pt x="25532" y="61372"/>
                  <a:pt x="25461" y="61047"/>
                  <a:pt x="25382" y="60677"/>
                </a:cubicBezTo>
                <a:cubicBezTo>
                  <a:pt x="25716" y="60492"/>
                  <a:pt x="26007" y="60307"/>
                  <a:pt x="26306" y="60122"/>
                </a:cubicBezTo>
                <a:close/>
                <a:moveTo>
                  <a:pt x="21350" y="59946"/>
                </a:moveTo>
                <a:cubicBezTo>
                  <a:pt x="21499" y="60932"/>
                  <a:pt x="21640" y="61962"/>
                  <a:pt x="21790" y="62984"/>
                </a:cubicBezTo>
                <a:cubicBezTo>
                  <a:pt x="21605" y="63133"/>
                  <a:pt x="21385" y="63283"/>
                  <a:pt x="21200" y="63424"/>
                </a:cubicBezTo>
                <a:cubicBezTo>
                  <a:pt x="21094" y="63468"/>
                  <a:pt x="21024" y="63538"/>
                  <a:pt x="20945" y="63573"/>
                </a:cubicBezTo>
                <a:cubicBezTo>
                  <a:pt x="20839" y="62543"/>
                  <a:pt x="20654" y="61487"/>
                  <a:pt x="20505" y="60457"/>
                </a:cubicBezTo>
                <a:cubicBezTo>
                  <a:pt x="20760" y="60272"/>
                  <a:pt x="21059" y="60087"/>
                  <a:pt x="21350" y="59946"/>
                </a:cubicBezTo>
                <a:close/>
                <a:moveTo>
                  <a:pt x="42735" y="62182"/>
                </a:moveTo>
                <a:cubicBezTo>
                  <a:pt x="42735" y="62218"/>
                  <a:pt x="42699" y="62218"/>
                  <a:pt x="42699" y="62218"/>
                </a:cubicBezTo>
                <a:cubicBezTo>
                  <a:pt x="42294" y="62543"/>
                  <a:pt x="41889" y="62913"/>
                  <a:pt x="41493" y="63283"/>
                </a:cubicBezTo>
                <a:cubicBezTo>
                  <a:pt x="41123" y="63318"/>
                  <a:pt x="40754" y="63424"/>
                  <a:pt x="40393" y="63573"/>
                </a:cubicBezTo>
                <a:cubicBezTo>
                  <a:pt x="40648" y="63283"/>
                  <a:pt x="40939" y="63028"/>
                  <a:pt x="41229" y="62728"/>
                </a:cubicBezTo>
                <a:cubicBezTo>
                  <a:pt x="41379" y="62623"/>
                  <a:pt x="41528" y="62473"/>
                  <a:pt x="41669" y="62323"/>
                </a:cubicBezTo>
                <a:cubicBezTo>
                  <a:pt x="42039" y="62253"/>
                  <a:pt x="42374" y="62218"/>
                  <a:pt x="42735" y="62182"/>
                </a:cubicBezTo>
                <a:close/>
                <a:moveTo>
                  <a:pt x="38148" y="61082"/>
                </a:moveTo>
                <a:lnTo>
                  <a:pt x="38148" y="61082"/>
                </a:lnTo>
                <a:cubicBezTo>
                  <a:pt x="38112" y="61337"/>
                  <a:pt x="38042" y="61557"/>
                  <a:pt x="38007" y="61777"/>
                </a:cubicBezTo>
                <a:cubicBezTo>
                  <a:pt x="37892" y="62218"/>
                  <a:pt x="37751" y="62623"/>
                  <a:pt x="37602" y="62984"/>
                </a:cubicBezTo>
                <a:cubicBezTo>
                  <a:pt x="37417" y="63098"/>
                  <a:pt x="37197" y="63204"/>
                  <a:pt x="37047" y="63318"/>
                </a:cubicBezTo>
                <a:cubicBezTo>
                  <a:pt x="36871" y="63388"/>
                  <a:pt x="36686" y="63503"/>
                  <a:pt x="36501" y="63609"/>
                </a:cubicBezTo>
                <a:cubicBezTo>
                  <a:pt x="36651" y="63204"/>
                  <a:pt x="36721" y="62763"/>
                  <a:pt x="36792" y="62288"/>
                </a:cubicBezTo>
                <a:cubicBezTo>
                  <a:pt x="36827" y="62068"/>
                  <a:pt x="36871" y="61848"/>
                  <a:pt x="36906" y="61628"/>
                </a:cubicBezTo>
                <a:cubicBezTo>
                  <a:pt x="37047" y="61557"/>
                  <a:pt x="37232" y="61487"/>
                  <a:pt x="37382" y="61408"/>
                </a:cubicBezTo>
                <a:cubicBezTo>
                  <a:pt x="37602" y="61302"/>
                  <a:pt x="37857" y="61223"/>
                  <a:pt x="38148" y="61082"/>
                </a:cubicBezTo>
                <a:close/>
                <a:moveTo>
                  <a:pt x="43694" y="62218"/>
                </a:moveTo>
                <a:cubicBezTo>
                  <a:pt x="44055" y="62253"/>
                  <a:pt x="44460" y="62367"/>
                  <a:pt x="44830" y="62473"/>
                </a:cubicBezTo>
                <a:cubicBezTo>
                  <a:pt x="44390" y="62843"/>
                  <a:pt x="43949" y="63204"/>
                  <a:pt x="43509" y="63609"/>
                </a:cubicBezTo>
                <a:cubicBezTo>
                  <a:pt x="43210" y="63424"/>
                  <a:pt x="42919" y="63318"/>
                  <a:pt x="42594" y="63248"/>
                </a:cubicBezTo>
                <a:cubicBezTo>
                  <a:pt x="42919" y="62878"/>
                  <a:pt x="43324" y="62543"/>
                  <a:pt x="43694" y="62218"/>
                </a:cubicBezTo>
                <a:close/>
                <a:moveTo>
                  <a:pt x="6092" y="59321"/>
                </a:moveTo>
                <a:cubicBezTo>
                  <a:pt x="6198" y="60677"/>
                  <a:pt x="6277" y="62068"/>
                  <a:pt x="6348" y="63424"/>
                </a:cubicBezTo>
                <a:cubicBezTo>
                  <a:pt x="6013" y="63503"/>
                  <a:pt x="5687" y="63573"/>
                  <a:pt x="5397" y="63644"/>
                </a:cubicBezTo>
                <a:cubicBezTo>
                  <a:pt x="5318" y="62253"/>
                  <a:pt x="5247" y="60862"/>
                  <a:pt x="5177" y="59462"/>
                </a:cubicBezTo>
                <a:cubicBezTo>
                  <a:pt x="5503" y="59392"/>
                  <a:pt x="5793" y="59356"/>
                  <a:pt x="6092" y="59321"/>
                </a:cubicBezTo>
                <a:close/>
                <a:moveTo>
                  <a:pt x="15847" y="59726"/>
                </a:moveTo>
                <a:cubicBezTo>
                  <a:pt x="15997" y="60862"/>
                  <a:pt x="16103" y="61997"/>
                  <a:pt x="16252" y="63133"/>
                </a:cubicBezTo>
                <a:cubicBezTo>
                  <a:pt x="15962" y="63318"/>
                  <a:pt x="15662" y="63503"/>
                  <a:pt x="15372" y="63688"/>
                </a:cubicBezTo>
                <a:cubicBezTo>
                  <a:pt x="15257" y="62508"/>
                  <a:pt x="15117" y="61337"/>
                  <a:pt x="14967" y="60201"/>
                </a:cubicBezTo>
                <a:cubicBezTo>
                  <a:pt x="15257" y="60052"/>
                  <a:pt x="15557" y="59902"/>
                  <a:pt x="15847" y="59726"/>
                </a:cubicBezTo>
                <a:close/>
                <a:moveTo>
                  <a:pt x="40058" y="61927"/>
                </a:moveTo>
                <a:cubicBezTo>
                  <a:pt x="39803" y="62367"/>
                  <a:pt x="39512" y="62763"/>
                  <a:pt x="39213" y="63133"/>
                </a:cubicBezTo>
                <a:cubicBezTo>
                  <a:pt x="38887" y="63318"/>
                  <a:pt x="38517" y="63503"/>
                  <a:pt x="38148" y="63723"/>
                </a:cubicBezTo>
                <a:cubicBezTo>
                  <a:pt x="38412" y="63318"/>
                  <a:pt x="38667" y="62878"/>
                  <a:pt x="38887" y="62402"/>
                </a:cubicBezTo>
                <a:cubicBezTo>
                  <a:pt x="39248" y="62253"/>
                  <a:pt x="39653" y="62068"/>
                  <a:pt x="40058" y="61927"/>
                </a:cubicBezTo>
                <a:close/>
                <a:moveTo>
                  <a:pt x="32135" y="60562"/>
                </a:moveTo>
                <a:cubicBezTo>
                  <a:pt x="32170" y="61408"/>
                  <a:pt x="32205" y="62182"/>
                  <a:pt x="32205" y="62948"/>
                </a:cubicBezTo>
                <a:cubicBezTo>
                  <a:pt x="32064" y="63204"/>
                  <a:pt x="31879" y="63468"/>
                  <a:pt x="31730" y="63758"/>
                </a:cubicBezTo>
                <a:cubicBezTo>
                  <a:pt x="31730" y="62984"/>
                  <a:pt x="31730" y="62218"/>
                  <a:pt x="31694" y="61372"/>
                </a:cubicBezTo>
                <a:cubicBezTo>
                  <a:pt x="31809" y="61082"/>
                  <a:pt x="31950" y="60827"/>
                  <a:pt x="32135" y="60562"/>
                </a:cubicBezTo>
                <a:close/>
                <a:moveTo>
                  <a:pt x="34450" y="60747"/>
                </a:moveTo>
                <a:cubicBezTo>
                  <a:pt x="34485" y="61522"/>
                  <a:pt x="34520" y="62288"/>
                  <a:pt x="34485" y="63063"/>
                </a:cubicBezTo>
                <a:cubicBezTo>
                  <a:pt x="34186" y="63283"/>
                  <a:pt x="33931" y="63538"/>
                  <a:pt x="33640" y="63758"/>
                </a:cubicBezTo>
                <a:cubicBezTo>
                  <a:pt x="33675" y="62984"/>
                  <a:pt x="33675" y="62218"/>
                  <a:pt x="33640" y="61408"/>
                </a:cubicBezTo>
                <a:cubicBezTo>
                  <a:pt x="33895" y="61188"/>
                  <a:pt x="34151" y="60967"/>
                  <a:pt x="34450" y="60747"/>
                </a:cubicBezTo>
                <a:close/>
                <a:moveTo>
                  <a:pt x="5133" y="59462"/>
                </a:moveTo>
                <a:cubicBezTo>
                  <a:pt x="5212" y="60862"/>
                  <a:pt x="5247" y="62253"/>
                  <a:pt x="5318" y="63644"/>
                </a:cubicBezTo>
                <a:cubicBezTo>
                  <a:pt x="5027" y="63723"/>
                  <a:pt x="4693" y="63758"/>
                  <a:pt x="4367" y="63829"/>
                </a:cubicBezTo>
                <a:cubicBezTo>
                  <a:pt x="4332" y="62402"/>
                  <a:pt x="4252" y="61003"/>
                  <a:pt x="4182" y="59576"/>
                </a:cubicBezTo>
                <a:cubicBezTo>
                  <a:pt x="4517" y="59541"/>
                  <a:pt x="4807" y="59506"/>
                  <a:pt x="5133" y="59462"/>
                </a:cubicBezTo>
                <a:close/>
                <a:moveTo>
                  <a:pt x="4147" y="59576"/>
                </a:moveTo>
                <a:cubicBezTo>
                  <a:pt x="4182" y="61003"/>
                  <a:pt x="4252" y="62402"/>
                  <a:pt x="4332" y="63829"/>
                </a:cubicBezTo>
                <a:cubicBezTo>
                  <a:pt x="3997" y="63908"/>
                  <a:pt x="3671" y="63943"/>
                  <a:pt x="3337" y="63978"/>
                </a:cubicBezTo>
                <a:cubicBezTo>
                  <a:pt x="3302" y="62543"/>
                  <a:pt x="3266" y="61117"/>
                  <a:pt x="3231" y="59682"/>
                </a:cubicBezTo>
                <a:cubicBezTo>
                  <a:pt x="3522" y="59647"/>
                  <a:pt x="3856" y="59612"/>
                  <a:pt x="4147" y="59576"/>
                </a:cubicBezTo>
                <a:close/>
                <a:moveTo>
                  <a:pt x="3152" y="59682"/>
                </a:moveTo>
                <a:cubicBezTo>
                  <a:pt x="3196" y="61117"/>
                  <a:pt x="3266" y="62543"/>
                  <a:pt x="3302" y="63978"/>
                </a:cubicBezTo>
                <a:cubicBezTo>
                  <a:pt x="2976" y="64049"/>
                  <a:pt x="2677" y="64084"/>
                  <a:pt x="2351" y="64128"/>
                </a:cubicBezTo>
                <a:cubicBezTo>
                  <a:pt x="2316" y="62658"/>
                  <a:pt x="2272" y="61223"/>
                  <a:pt x="2236" y="59761"/>
                </a:cubicBezTo>
                <a:cubicBezTo>
                  <a:pt x="2536" y="59761"/>
                  <a:pt x="2861" y="59726"/>
                  <a:pt x="3152" y="59682"/>
                </a:cubicBezTo>
                <a:close/>
                <a:moveTo>
                  <a:pt x="30744" y="60677"/>
                </a:moveTo>
                <a:cubicBezTo>
                  <a:pt x="30744" y="60862"/>
                  <a:pt x="30744" y="61047"/>
                  <a:pt x="30779" y="61223"/>
                </a:cubicBezTo>
                <a:cubicBezTo>
                  <a:pt x="30814" y="61927"/>
                  <a:pt x="30814" y="62587"/>
                  <a:pt x="30814" y="63248"/>
                </a:cubicBezTo>
                <a:cubicBezTo>
                  <a:pt x="30708" y="63538"/>
                  <a:pt x="30559" y="63829"/>
                  <a:pt x="30444" y="64128"/>
                </a:cubicBezTo>
                <a:cubicBezTo>
                  <a:pt x="30444" y="63424"/>
                  <a:pt x="30444" y="62693"/>
                  <a:pt x="30409" y="61962"/>
                </a:cubicBezTo>
                <a:cubicBezTo>
                  <a:pt x="30409" y="61813"/>
                  <a:pt x="30409" y="61663"/>
                  <a:pt x="30374" y="61557"/>
                </a:cubicBezTo>
                <a:cubicBezTo>
                  <a:pt x="30523" y="61267"/>
                  <a:pt x="30629" y="60967"/>
                  <a:pt x="30744" y="60677"/>
                </a:cubicBezTo>
                <a:close/>
                <a:moveTo>
                  <a:pt x="25347" y="60712"/>
                </a:moveTo>
                <a:cubicBezTo>
                  <a:pt x="25496" y="61663"/>
                  <a:pt x="25646" y="62623"/>
                  <a:pt x="25716" y="63573"/>
                </a:cubicBezTo>
                <a:cubicBezTo>
                  <a:pt x="25602" y="63644"/>
                  <a:pt x="25496" y="63723"/>
                  <a:pt x="25382" y="63793"/>
                </a:cubicBezTo>
                <a:cubicBezTo>
                  <a:pt x="25206" y="63908"/>
                  <a:pt x="25021" y="64049"/>
                  <a:pt x="24871" y="64163"/>
                </a:cubicBezTo>
                <a:cubicBezTo>
                  <a:pt x="24801" y="63609"/>
                  <a:pt x="24722" y="63063"/>
                  <a:pt x="24651" y="62473"/>
                </a:cubicBezTo>
                <a:cubicBezTo>
                  <a:pt x="24616" y="62068"/>
                  <a:pt x="24546" y="61663"/>
                  <a:pt x="24466" y="61267"/>
                </a:cubicBezTo>
                <a:cubicBezTo>
                  <a:pt x="24651" y="61152"/>
                  <a:pt x="24836" y="61047"/>
                  <a:pt x="25021" y="60932"/>
                </a:cubicBezTo>
                <a:cubicBezTo>
                  <a:pt x="25127" y="60862"/>
                  <a:pt x="25241" y="60783"/>
                  <a:pt x="25347" y="60712"/>
                </a:cubicBezTo>
                <a:close/>
                <a:moveTo>
                  <a:pt x="41564" y="62367"/>
                </a:moveTo>
                <a:lnTo>
                  <a:pt x="41564" y="62367"/>
                </a:lnTo>
                <a:cubicBezTo>
                  <a:pt x="41449" y="62473"/>
                  <a:pt x="41308" y="62587"/>
                  <a:pt x="41194" y="62693"/>
                </a:cubicBezTo>
                <a:cubicBezTo>
                  <a:pt x="40868" y="62984"/>
                  <a:pt x="40569" y="63283"/>
                  <a:pt x="40243" y="63609"/>
                </a:cubicBezTo>
                <a:cubicBezTo>
                  <a:pt x="39873" y="63758"/>
                  <a:pt x="39512" y="63943"/>
                  <a:pt x="39143" y="64163"/>
                </a:cubicBezTo>
                <a:cubicBezTo>
                  <a:pt x="39398" y="63864"/>
                  <a:pt x="39653" y="63573"/>
                  <a:pt x="39908" y="63283"/>
                </a:cubicBezTo>
                <a:cubicBezTo>
                  <a:pt x="40093" y="63098"/>
                  <a:pt x="40278" y="62878"/>
                  <a:pt x="40463" y="62658"/>
                </a:cubicBezTo>
                <a:cubicBezTo>
                  <a:pt x="40833" y="62543"/>
                  <a:pt x="41194" y="62438"/>
                  <a:pt x="41564" y="62367"/>
                </a:cubicBezTo>
                <a:close/>
                <a:moveTo>
                  <a:pt x="20434" y="60492"/>
                </a:moveTo>
                <a:cubicBezTo>
                  <a:pt x="20619" y="61557"/>
                  <a:pt x="20760" y="62587"/>
                  <a:pt x="20910" y="63609"/>
                </a:cubicBezTo>
                <a:cubicBezTo>
                  <a:pt x="20619" y="63829"/>
                  <a:pt x="20320" y="64014"/>
                  <a:pt x="20029" y="64198"/>
                </a:cubicBezTo>
                <a:cubicBezTo>
                  <a:pt x="19923" y="63168"/>
                  <a:pt x="19774" y="62103"/>
                  <a:pt x="19589" y="61047"/>
                </a:cubicBezTo>
                <a:cubicBezTo>
                  <a:pt x="19879" y="60862"/>
                  <a:pt x="20179" y="60677"/>
                  <a:pt x="20434" y="60492"/>
                </a:cubicBezTo>
                <a:close/>
                <a:moveTo>
                  <a:pt x="2166" y="59761"/>
                </a:moveTo>
                <a:cubicBezTo>
                  <a:pt x="2201" y="61223"/>
                  <a:pt x="2236" y="62658"/>
                  <a:pt x="2272" y="64128"/>
                </a:cubicBezTo>
                <a:cubicBezTo>
                  <a:pt x="1946" y="64163"/>
                  <a:pt x="1655" y="64198"/>
                  <a:pt x="1321" y="64234"/>
                </a:cubicBezTo>
                <a:cubicBezTo>
                  <a:pt x="1285" y="62763"/>
                  <a:pt x="1285" y="61302"/>
                  <a:pt x="1250" y="59832"/>
                </a:cubicBezTo>
                <a:cubicBezTo>
                  <a:pt x="1541" y="59796"/>
                  <a:pt x="1875" y="59796"/>
                  <a:pt x="2166" y="59761"/>
                </a:cubicBezTo>
                <a:close/>
                <a:moveTo>
                  <a:pt x="14932" y="60201"/>
                </a:moveTo>
                <a:cubicBezTo>
                  <a:pt x="15081" y="61372"/>
                  <a:pt x="15187" y="62543"/>
                  <a:pt x="15337" y="63723"/>
                </a:cubicBezTo>
                <a:cubicBezTo>
                  <a:pt x="15037" y="63864"/>
                  <a:pt x="14747" y="64049"/>
                  <a:pt x="14456" y="64234"/>
                </a:cubicBezTo>
                <a:cubicBezTo>
                  <a:pt x="14342" y="63028"/>
                  <a:pt x="14201" y="61813"/>
                  <a:pt x="14086" y="60642"/>
                </a:cubicBezTo>
                <a:cubicBezTo>
                  <a:pt x="14342" y="60492"/>
                  <a:pt x="14641" y="60342"/>
                  <a:pt x="14932" y="60201"/>
                </a:cubicBezTo>
                <a:close/>
                <a:moveTo>
                  <a:pt x="29088" y="60897"/>
                </a:moveTo>
                <a:cubicBezTo>
                  <a:pt x="29203" y="61777"/>
                  <a:pt x="29273" y="62623"/>
                  <a:pt x="29308" y="63503"/>
                </a:cubicBezTo>
                <a:cubicBezTo>
                  <a:pt x="29203" y="63644"/>
                  <a:pt x="29053" y="63829"/>
                  <a:pt x="28904" y="63978"/>
                </a:cubicBezTo>
                <a:cubicBezTo>
                  <a:pt x="28833" y="64049"/>
                  <a:pt x="28763" y="64163"/>
                  <a:pt x="28683" y="64234"/>
                </a:cubicBezTo>
                <a:cubicBezTo>
                  <a:pt x="28648" y="63353"/>
                  <a:pt x="28578" y="62473"/>
                  <a:pt x="28463" y="61557"/>
                </a:cubicBezTo>
                <a:cubicBezTo>
                  <a:pt x="28613" y="61408"/>
                  <a:pt x="28763" y="61267"/>
                  <a:pt x="28904" y="61117"/>
                </a:cubicBezTo>
                <a:cubicBezTo>
                  <a:pt x="28948" y="61047"/>
                  <a:pt x="29018" y="60967"/>
                  <a:pt x="29088" y="60897"/>
                </a:cubicBezTo>
                <a:close/>
                <a:moveTo>
                  <a:pt x="1171" y="59832"/>
                </a:moveTo>
                <a:cubicBezTo>
                  <a:pt x="1215" y="61302"/>
                  <a:pt x="1250" y="62763"/>
                  <a:pt x="1250" y="64234"/>
                </a:cubicBezTo>
                <a:cubicBezTo>
                  <a:pt x="951" y="64234"/>
                  <a:pt x="625" y="64269"/>
                  <a:pt x="291" y="64304"/>
                </a:cubicBezTo>
                <a:cubicBezTo>
                  <a:pt x="291" y="62807"/>
                  <a:pt x="255" y="61337"/>
                  <a:pt x="255" y="59867"/>
                </a:cubicBezTo>
                <a:cubicBezTo>
                  <a:pt x="555" y="59867"/>
                  <a:pt x="881" y="59832"/>
                  <a:pt x="1171" y="59832"/>
                </a:cubicBezTo>
                <a:close/>
                <a:moveTo>
                  <a:pt x="36827" y="61663"/>
                </a:moveTo>
                <a:cubicBezTo>
                  <a:pt x="36827" y="61883"/>
                  <a:pt x="36792" y="62068"/>
                  <a:pt x="36757" y="62288"/>
                </a:cubicBezTo>
                <a:cubicBezTo>
                  <a:pt x="36686" y="62763"/>
                  <a:pt x="36572" y="63204"/>
                  <a:pt x="36431" y="63688"/>
                </a:cubicBezTo>
                <a:cubicBezTo>
                  <a:pt x="36061" y="63908"/>
                  <a:pt x="35727" y="64128"/>
                  <a:pt x="35401" y="64383"/>
                </a:cubicBezTo>
                <a:cubicBezTo>
                  <a:pt x="35471" y="64049"/>
                  <a:pt x="35506" y="63723"/>
                  <a:pt x="35550" y="63388"/>
                </a:cubicBezTo>
                <a:cubicBezTo>
                  <a:pt x="35621" y="63028"/>
                  <a:pt x="35656" y="62658"/>
                  <a:pt x="35656" y="62323"/>
                </a:cubicBezTo>
                <a:cubicBezTo>
                  <a:pt x="36061" y="62068"/>
                  <a:pt x="36431" y="61883"/>
                  <a:pt x="36827" y="61663"/>
                </a:cubicBezTo>
                <a:close/>
                <a:moveTo>
                  <a:pt x="33570" y="61487"/>
                </a:moveTo>
                <a:cubicBezTo>
                  <a:pt x="33605" y="62253"/>
                  <a:pt x="33640" y="63028"/>
                  <a:pt x="33605" y="63829"/>
                </a:cubicBezTo>
                <a:cubicBezTo>
                  <a:pt x="33349" y="64049"/>
                  <a:pt x="33129" y="64269"/>
                  <a:pt x="32909" y="64524"/>
                </a:cubicBezTo>
                <a:cubicBezTo>
                  <a:pt x="32980" y="63723"/>
                  <a:pt x="32980" y="62913"/>
                  <a:pt x="32945" y="62103"/>
                </a:cubicBezTo>
                <a:cubicBezTo>
                  <a:pt x="33129" y="61883"/>
                  <a:pt x="33349" y="61663"/>
                  <a:pt x="33570" y="61487"/>
                </a:cubicBezTo>
                <a:close/>
                <a:moveTo>
                  <a:pt x="38808" y="62438"/>
                </a:moveTo>
                <a:lnTo>
                  <a:pt x="38808" y="62438"/>
                </a:lnTo>
                <a:cubicBezTo>
                  <a:pt x="38588" y="62913"/>
                  <a:pt x="38333" y="63353"/>
                  <a:pt x="38042" y="63793"/>
                </a:cubicBezTo>
                <a:cubicBezTo>
                  <a:pt x="37672" y="64014"/>
                  <a:pt x="37346" y="64269"/>
                  <a:pt x="36977" y="64524"/>
                </a:cubicBezTo>
                <a:cubicBezTo>
                  <a:pt x="37232" y="64049"/>
                  <a:pt x="37452" y="63538"/>
                  <a:pt x="37637" y="63028"/>
                </a:cubicBezTo>
                <a:cubicBezTo>
                  <a:pt x="38007" y="62843"/>
                  <a:pt x="38412" y="62658"/>
                  <a:pt x="38808" y="62438"/>
                </a:cubicBezTo>
                <a:close/>
                <a:moveTo>
                  <a:pt x="31624" y="61487"/>
                </a:moveTo>
                <a:cubicBezTo>
                  <a:pt x="31659" y="62323"/>
                  <a:pt x="31694" y="63098"/>
                  <a:pt x="31659" y="63864"/>
                </a:cubicBezTo>
                <a:cubicBezTo>
                  <a:pt x="31509" y="64163"/>
                  <a:pt x="31369" y="64419"/>
                  <a:pt x="31219" y="64709"/>
                </a:cubicBezTo>
                <a:cubicBezTo>
                  <a:pt x="31289" y="63908"/>
                  <a:pt x="31289" y="63098"/>
                  <a:pt x="31254" y="62288"/>
                </a:cubicBezTo>
                <a:cubicBezTo>
                  <a:pt x="31404" y="61997"/>
                  <a:pt x="31509" y="61742"/>
                  <a:pt x="31624" y="61487"/>
                </a:cubicBezTo>
                <a:close/>
                <a:moveTo>
                  <a:pt x="14016" y="60677"/>
                </a:moveTo>
                <a:cubicBezTo>
                  <a:pt x="14157" y="61848"/>
                  <a:pt x="14271" y="63063"/>
                  <a:pt x="14421" y="64234"/>
                </a:cubicBezTo>
                <a:cubicBezTo>
                  <a:pt x="14122" y="64419"/>
                  <a:pt x="13831" y="64603"/>
                  <a:pt x="13497" y="64744"/>
                </a:cubicBezTo>
                <a:cubicBezTo>
                  <a:pt x="13391" y="63538"/>
                  <a:pt x="13276" y="62323"/>
                  <a:pt x="13136" y="61117"/>
                </a:cubicBezTo>
                <a:cubicBezTo>
                  <a:pt x="13426" y="60967"/>
                  <a:pt x="13717" y="60827"/>
                  <a:pt x="14016" y="60677"/>
                </a:cubicBezTo>
                <a:close/>
                <a:moveTo>
                  <a:pt x="19554" y="61082"/>
                </a:moveTo>
                <a:cubicBezTo>
                  <a:pt x="19703" y="62147"/>
                  <a:pt x="19844" y="63204"/>
                  <a:pt x="19994" y="64234"/>
                </a:cubicBezTo>
                <a:cubicBezTo>
                  <a:pt x="19739" y="64419"/>
                  <a:pt x="19483" y="64603"/>
                  <a:pt x="19219" y="64788"/>
                </a:cubicBezTo>
                <a:cubicBezTo>
                  <a:pt x="19078" y="63688"/>
                  <a:pt x="18964" y="62623"/>
                  <a:pt x="18823" y="61557"/>
                </a:cubicBezTo>
                <a:cubicBezTo>
                  <a:pt x="18893" y="61522"/>
                  <a:pt x="18964" y="61487"/>
                  <a:pt x="18999" y="61408"/>
                </a:cubicBezTo>
                <a:cubicBezTo>
                  <a:pt x="19184" y="61302"/>
                  <a:pt x="19369" y="61188"/>
                  <a:pt x="19554" y="61082"/>
                </a:cubicBezTo>
                <a:close/>
                <a:moveTo>
                  <a:pt x="42186" y="63268"/>
                </a:moveTo>
                <a:cubicBezTo>
                  <a:pt x="42273" y="63268"/>
                  <a:pt x="42359" y="63273"/>
                  <a:pt x="42444" y="63283"/>
                </a:cubicBezTo>
                <a:cubicBezTo>
                  <a:pt x="42109" y="63644"/>
                  <a:pt x="41784" y="64014"/>
                  <a:pt x="41493" y="64454"/>
                </a:cubicBezTo>
                <a:cubicBezTo>
                  <a:pt x="41449" y="64524"/>
                  <a:pt x="41379" y="64603"/>
                  <a:pt x="41343" y="64709"/>
                </a:cubicBezTo>
                <a:cubicBezTo>
                  <a:pt x="41224" y="64697"/>
                  <a:pt x="41101" y="64688"/>
                  <a:pt x="40976" y="64688"/>
                </a:cubicBezTo>
                <a:cubicBezTo>
                  <a:pt x="40750" y="64688"/>
                  <a:pt x="40516" y="64715"/>
                  <a:pt x="40278" y="64788"/>
                </a:cubicBezTo>
                <a:cubicBezTo>
                  <a:pt x="40313" y="64744"/>
                  <a:pt x="40313" y="64709"/>
                  <a:pt x="40313" y="64709"/>
                </a:cubicBezTo>
                <a:cubicBezTo>
                  <a:pt x="40683" y="64163"/>
                  <a:pt x="41088" y="63723"/>
                  <a:pt x="41528" y="63318"/>
                </a:cubicBezTo>
                <a:cubicBezTo>
                  <a:pt x="41759" y="63293"/>
                  <a:pt x="41976" y="63268"/>
                  <a:pt x="42186" y="63268"/>
                </a:cubicBezTo>
                <a:close/>
                <a:moveTo>
                  <a:pt x="24431" y="61302"/>
                </a:moveTo>
                <a:cubicBezTo>
                  <a:pt x="24581" y="62253"/>
                  <a:pt x="24686" y="63248"/>
                  <a:pt x="24801" y="64198"/>
                </a:cubicBezTo>
                <a:cubicBezTo>
                  <a:pt x="24502" y="64383"/>
                  <a:pt x="24211" y="64603"/>
                  <a:pt x="23920" y="64824"/>
                </a:cubicBezTo>
                <a:cubicBezTo>
                  <a:pt x="23841" y="64234"/>
                  <a:pt x="23771" y="63609"/>
                  <a:pt x="23700" y="63028"/>
                </a:cubicBezTo>
                <a:cubicBezTo>
                  <a:pt x="23665" y="62623"/>
                  <a:pt x="23586" y="62253"/>
                  <a:pt x="23551" y="61883"/>
                </a:cubicBezTo>
                <a:cubicBezTo>
                  <a:pt x="23841" y="61663"/>
                  <a:pt x="24141" y="61487"/>
                  <a:pt x="24431" y="61302"/>
                </a:cubicBezTo>
                <a:close/>
                <a:moveTo>
                  <a:pt x="40349" y="62728"/>
                </a:moveTo>
                <a:lnTo>
                  <a:pt x="40349" y="62728"/>
                </a:lnTo>
                <a:cubicBezTo>
                  <a:pt x="40173" y="62878"/>
                  <a:pt x="40023" y="63063"/>
                  <a:pt x="39873" y="63248"/>
                </a:cubicBezTo>
                <a:cubicBezTo>
                  <a:pt x="39583" y="63573"/>
                  <a:pt x="39292" y="63908"/>
                  <a:pt x="38993" y="64234"/>
                </a:cubicBezTo>
                <a:cubicBezTo>
                  <a:pt x="38632" y="64419"/>
                  <a:pt x="38297" y="64639"/>
                  <a:pt x="37972" y="64894"/>
                </a:cubicBezTo>
                <a:cubicBezTo>
                  <a:pt x="38192" y="64568"/>
                  <a:pt x="38447" y="64234"/>
                  <a:pt x="38667" y="63943"/>
                </a:cubicBezTo>
                <a:cubicBezTo>
                  <a:pt x="38887" y="63688"/>
                  <a:pt x="39072" y="63424"/>
                  <a:pt x="39292" y="63168"/>
                </a:cubicBezTo>
                <a:cubicBezTo>
                  <a:pt x="39618" y="62984"/>
                  <a:pt x="39988" y="62843"/>
                  <a:pt x="40349" y="62728"/>
                </a:cubicBezTo>
                <a:close/>
                <a:moveTo>
                  <a:pt x="42514" y="63318"/>
                </a:moveTo>
                <a:cubicBezTo>
                  <a:pt x="42849" y="63353"/>
                  <a:pt x="43175" y="63468"/>
                  <a:pt x="43474" y="63644"/>
                </a:cubicBezTo>
                <a:cubicBezTo>
                  <a:pt x="43139" y="63978"/>
                  <a:pt x="42814" y="64348"/>
                  <a:pt x="42550" y="64744"/>
                </a:cubicBezTo>
                <a:cubicBezTo>
                  <a:pt x="42479" y="64824"/>
                  <a:pt x="42409" y="64929"/>
                  <a:pt x="42330" y="65044"/>
                </a:cubicBezTo>
                <a:cubicBezTo>
                  <a:pt x="42039" y="64859"/>
                  <a:pt x="41748" y="64744"/>
                  <a:pt x="41379" y="64709"/>
                </a:cubicBezTo>
                <a:cubicBezTo>
                  <a:pt x="41449" y="64639"/>
                  <a:pt x="41493" y="64568"/>
                  <a:pt x="41564" y="64489"/>
                </a:cubicBezTo>
                <a:cubicBezTo>
                  <a:pt x="41854" y="64049"/>
                  <a:pt x="42189" y="63688"/>
                  <a:pt x="42514" y="63318"/>
                </a:cubicBezTo>
                <a:close/>
                <a:moveTo>
                  <a:pt x="28428" y="61592"/>
                </a:moveTo>
                <a:cubicBezTo>
                  <a:pt x="28507" y="62508"/>
                  <a:pt x="28578" y="63388"/>
                  <a:pt x="28613" y="64304"/>
                </a:cubicBezTo>
                <a:cubicBezTo>
                  <a:pt x="28358" y="64568"/>
                  <a:pt x="28102" y="64824"/>
                  <a:pt x="27803" y="65079"/>
                </a:cubicBezTo>
                <a:cubicBezTo>
                  <a:pt x="27768" y="64128"/>
                  <a:pt x="27733" y="63204"/>
                  <a:pt x="27627" y="62288"/>
                </a:cubicBezTo>
                <a:cubicBezTo>
                  <a:pt x="27882" y="62068"/>
                  <a:pt x="28173" y="61813"/>
                  <a:pt x="28428" y="61592"/>
                </a:cubicBezTo>
                <a:close/>
                <a:moveTo>
                  <a:pt x="30339" y="61663"/>
                </a:moveTo>
                <a:cubicBezTo>
                  <a:pt x="30339" y="61777"/>
                  <a:pt x="30339" y="61848"/>
                  <a:pt x="30374" y="61962"/>
                </a:cubicBezTo>
                <a:cubicBezTo>
                  <a:pt x="30374" y="62728"/>
                  <a:pt x="30409" y="63503"/>
                  <a:pt x="30374" y="64269"/>
                </a:cubicBezTo>
                <a:cubicBezTo>
                  <a:pt x="30224" y="64568"/>
                  <a:pt x="30083" y="64859"/>
                  <a:pt x="29934" y="65149"/>
                </a:cubicBezTo>
                <a:cubicBezTo>
                  <a:pt x="29969" y="64568"/>
                  <a:pt x="29969" y="63978"/>
                  <a:pt x="29969" y="63388"/>
                </a:cubicBezTo>
                <a:cubicBezTo>
                  <a:pt x="29969" y="63098"/>
                  <a:pt x="29969" y="62807"/>
                  <a:pt x="29934" y="62543"/>
                </a:cubicBezTo>
                <a:cubicBezTo>
                  <a:pt x="30083" y="62253"/>
                  <a:pt x="30224" y="61962"/>
                  <a:pt x="30339" y="61663"/>
                </a:cubicBezTo>
                <a:close/>
                <a:moveTo>
                  <a:pt x="41414" y="63318"/>
                </a:moveTo>
                <a:cubicBezTo>
                  <a:pt x="41009" y="63723"/>
                  <a:pt x="40613" y="64163"/>
                  <a:pt x="40278" y="64674"/>
                </a:cubicBezTo>
                <a:cubicBezTo>
                  <a:pt x="40243" y="64709"/>
                  <a:pt x="40243" y="64744"/>
                  <a:pt x="40208" y="64788"/>
                </a:cubicBezTo>
                <a:cubicBezTo>
                  <a:pt x="39838" y="64859"/>
                  <a:pt x="39433" y="65008"/>
                  <a:pt x="39028" y="65184"/>
                </a:cubicBezTo>
                <a:cubicBezTo>
                  <a:pt x="39398" y="64639"/>
                  <a:pt x="39838" y="64128"/>
                  <a:pt x="40278" y="63644"/>
                </a:cubicBezTo>
                <a:cubicBezTo>
                  <a:pt x="40683" y="63503"/>
                  <a:pt x="41053" y="63388"/>
                  <a:pt x="41414" y="63318"/>
                </a:cubicBezTo>
                <a:close/>
                <a:moveTo>
                  <a:pt x="35621" y="62367"/>
                </a:moveTo>
                <a:lnTo>
                  <a:pt x="35621" y="62367"/>
                </a:lnTo>
                <a:cubicBezTo>
                  <a:pt x="35586" y="62693"/>
                  <a:pt x="35550" y="63028"/>
                  <a:pt x="35506" y="63353"/>
                </a:cubicBezTo>
                <a:cubicBezTo>
                  <a:pt x="35471" y="63723"/>
                  <a:pt x="35401" y="64084"/>
                  <a:pt x="35330" y="64419"/>
                </a:cubicBezTo>
                <a:cubicBezTo>
                  <a:pt x="34961" y="64674"/>
                  <a:pt x="34626" y="64929"/>
                  <a:pt x="34300" y="65229"/>
                </a:cubicBezTo>
                <a:cubicBezTo>
                  <a:pt x="34406" y="64709"/>
                  <a:pt x="34485" y="64198"/>
                  <a:pt x="34520" y="63688"/>
                </a:cubicBezTo>
                <a:cubicBezTo>
                  <a:pt x="34520" y="63503"/>
                  <a:pt x="34520" y="63283"/>
                  <a:pt x="34556" y="63098"/>
                </a:cubicBezTo>
                <a:cubicBezTo>
                  <a:pt x="34890" y="62843"/>
                  <a:pt x="35251" y="62587"/>
                  <a:pt x="35621" y="62367"/>
                </a:cubicBezTo>
                <a:close/>
                <a:moveTo>
                  <a:pt x="13100" y="61117"/>
                </a:moveTo>
                <a:cubicBezTo>
                  <a:pt x="13206" y="62323"/>
                  <a:pt x="13356" y="63573"/>
                  <a:pt x="13461" y="64788"/>
                </a:cubicBezTo>
                <a:cubicBezTo>
                  <a:pt x="13206" y="64929"/>
                  <a:pt x="12951" y="65044"/>
                  <a:pt x="12695" y="65184"/>
                </a:cubicBezTo>
                <a:cubicBezTo>
                  <a:pt x="12660" y="65229"/>
                  <a:pt x="12616" y="65229"/>
                  <a:pt x="12581" y="65264"/>
                </a:cubicBezTo>
                <a:cubicBezTo>
                  <a:pt x="12475" y="64014"/>
                  <a:pt x="12326" y="62763"/>
                  <a:pt x="12220" y="61522"/>
                </a:cubicBezTo>
                <a:cubicBezTo>
                  <a:pt x="12511" y="61408"/>
                  <a:pt x="12801" y="61267"/>
                  <a:pt x="13100" y="61117"/>
                </a:cubicBezTo>
                <a:close/>
                <a:moveTo>
                  <a:pt x="18744" y="61592"/>
                </a:moveTo>
                <a:cubicBezTo>
                  <a:pt x="18893" y="62658"/>
                  <a:pt x="19043" y="63723"/>
                  <a:pt x="19149" y="64824"/>
                </a:cubicBezTo>
                <a:cubicBezTo>
                  <a:pt x="18929" y="64964"/>
                  <a:pt x="18709" y="65114"/>
                  <a:pt x="18488" y="65264"/>
                </a:cubicBezTo>
                <a:cubicBezTo>
                  <a:pt x="18383" y="64163"/>
                  <a:pt x="18268" y="63098"/>
                  <a:pt x="18119" y="61997"/>
                </a:cubicBezTo>
                <a:cubicBezTo>
                  <a:pt x="18339" y="61848"/>
                  <a:pt x="18559" y="61742"/>
                  <a:pt x="18744" y="61592"/>
                </a:cubicBezTo>
                <a:close/>
                <a:moveTo>
                  <a:pt x="37567" y="63063"/>
                </a:moveTo>
                <a:cubicBezTo>
                  <a:pt x="37382" y="63609"/>
                  <a:pt x="37126" y="64084"/>
                  <a:pt x="36871" y="64603"/>
                </a:cubicBezTo>
                <a:cubicBezTo>
                  <a:pt x="36537" y="64859"/>
                  <a:pt x="36167" y="65114"/>
                  <a:pt x="35841" y="65369"/>
                </a:cubicBezTo>
                <a:cubicBezTo>
                  <a:pt x="36096" y="64824"/>
                  <a:pt x="36316" y="64269"/>
                  <a:pt x="36466" y="63723"/>
                </a:cubicBezTo>
                <a:cubicBezTo>
                  <a:pt x="36686" y="63573"/>
                  <a:pt x="36871" y="63468"/>
                  <a:pt x="37047" y="63353"/>
                </a:cubicBezTo>
                <a:cubicBezTo>
                  <a:pt x="37232" y="63283"/>
                  <a:pt x="37382" y="63168"/>
                  <a:pt x="37567" y="63063"/>
                </a:cubicBezTo>
                <a:close/>
                <a:moveTo>
                  <a:pt x="32909" y="62182"/>
                </a:moveTo>
                <a:cubicBezTo>
                  <a:pt x="32909" y="62984"/>
                  <a:pt x="32909" y="63793"/>
                  <a:pt x="32830" y="64603"/>
                </a:cubicBezTo>
                <a:cubicBezTo>
                  <a:pt x="32610" y="64859"/>
                  <a:pt x="32390" y="65114"/>
                  <a:pt x="32170" y="65405"/>
                </a:cubicBezTo>
                <a:cubicBezTo>
                  <a:pt x="32249" y="64639"/>
                  <a:pt x="32284" y="63829"/>
                  <a:pt x="32284" y="62984"/>
                </a:cubicBezTo>
                <a:cubicBezTo>
                  <a:pt x="32469" y="62693"/>
                  <a:pt x="32689" y="62438"/>
                  <a:pt x="32909" y="62182"/>
                </a:cubicBezTo>
                <a:close/>
                <a:moveTo>
                  <a:pt x="23480" y="61883"/>
                </a:moveTo>
                <a:cubicBezTo>
                  <a:pt x="23665" y="62878"/>
                  <a:pt x="23771" y="63864"/>
                  <a:pt x="23885" y="64824"/>
                </a:cubicBezTo>
                <a:cubicBezTo>
                  <a:pt x="23771" y="64929"/>
                  <a:pt x="23665" y="65008"/>
                  <a:pt x="23551" y="65079"/>
                </a:cubicBezTo>
                <a:cubicBezTo>
                  <a:pt x="23401" y="65184"/>
                  <a:pt x="23260" y="65299"/>
                  <a:pt x="23075" y="65449"/>
                </a:cubicBezTo>
                <a:cubicBezTo>
                  <a:pt x="23005" y="64419"/>
                  <a:pt x="22855" y="63424"/>
                  <a:pt x="22741" y="62438"/>
                </a:cubicBezTo>
                <a:cubicBezTo>
                  <a:pt x="22890" y="62288"/>
                  <a:pt x="23075" y="62182"/>
                  <a:pt x="23260" y="62068"/>
                </a:cubicBezTo>
                <a:cubicBezTo>
                  <a:pt x="23331" y="61997"/>
                  <a:pt x="23401" y="61962"/>
                  <a:pt x="23480" y="61883"/>
                </a:cubicBezTo>
                <a:close/>
                <a:moveTo>
                  <a:pt x="31219" y="62402"/>
                </a:moveTo>
                <a:cubicBezTo>
                  <a:pt x="31219" y="63248"/>
                  <a:pt x="31219" y="64049"/>
                  <a:pt x="31184" y="64859"/>
                </a:cubicBezTo>
                <a:cubicBezTo>
                  <a:pt x="31034" y="65114"/>
                  <a:pt x="30884" y="65405"/>
                  <a:pt x="30779" y="65669"/>
                </a:cubicBezTo>
                <a:cubicBezTo>
                  <a:pt x="30814" y="64894"/>
                  <a:pt x="30849" y="64084"/>
                  <a:pt x="30849" y="63248"/>
                </a:cubicBezTo>
                <a:cubicBezTo>
                  <a:pt x="30884" y="63168"/>
                  <a:pt x="30928" y="63098"/>
                  <a:pt x="30964" y="63028"/>
                </a:cubicBezTo>
                <a:cubicBezTo>
                  <a:pt x="31034" y="62843"/>
                  <a:pt x="31104" y="62623"/>
                  <a:pt x="31219" y="62402"/>
                </a:cubicBezTo>
                <a:close/>
                <a:moveTo>
                  <a:pt x="39143" y="63248"/>
                </a:moveTo>
                <a:cubicBezTo>
                  <a:pt x="38993" y="63468"/>
                  <a:pt x="38808" y="63688"/>
                  <a:pt x="38632" y="63908"/>
                </a:cubicBezTo>
                <a:cubicBezTo>
                  <a:pt x="38368" y="64269"/>
                  <a:pt x="38077" y="64603"/>
                  <a:pt x="37822" y="64964"/>
                </a:cubicBezTo>
                <a:cubicBezTo>
                  <a:pt x="37487" y="65229"/>
                  <a:pt x="37162" y="65449"/>
                  <a:pt x="36871" y="65669"/>
                </a:cubicBezTo>
                <a:cubicBezTo>
                  <a:pt x="37047" y="65405"/>
                  <a:pt x="37197" y="65149"/>
                  <a:pt x="37382" y="64929"/>
                </a:cubicBezTo>
                <a:cubicBezTo>
                  <a:pt x="37637" y="64568"/>
                  <a:pt x="37857" y="64198"/>
                  <a:pt x="38077" y="63829"/>
                </a:cubicBezTo>
                <a:cubicBezTo>
                  <a:pt x="38447" y="63609"/>
                  <a:pt x="38808" y="63424"/>
                  <a:pt x="39143" y="63248"/>
                </a:cubicBezTo>
                <a:close/>
                <a:moveTo>
                  <a:pt x="12141" y="61557"/>
                </a:moveTo>
                <a:cubicBezTo>
                  <a:pt x="12290" y="62807"/>
                  <a:pt x="12396" y="64049"/>
                  <a:pt x="12511" y="65299"/>
                </a:cubicBezTo>
                <a:cubicBezTo>
                  <a:pt x="12220" y="65449"/>
                  <a:pt x="11921" y="65589"/>
                  <a:pt x="11630" y="65739"/>
                </a:cubicBezTo>
                <a:cubicBezTo>
                  <a:pt x="11516" y="64454"/>
                  <a:pt x="11410" y="63204"/>
                  <a:pt x="11260" y="61927"/>
                </a:cubicBezTo>
                <a:cubicBezTo>
                  <a:pt x="11560" y="61813"/>
                  <a:pt x="11850" y="61707"/>
                  <a:pt x="12141" y="61557"/>
                </a:cubicBezTo>
                <a:close/>
                <a:moveTo>
                  <a:pt x="27548" y="62323"/>
                </a:moveTo>
                <a:cubicBezTo>
                  <a:pt x="27662" y="63248"/>
                  <a:pt x="27733" y="64163"/>
                  <a:pt x="27768" y="65114"/>
                </a:cubicBezTo>
                <a:cubicBezTo>
                  <a:pt x="27477" y="65334"/>
                  <a:pt x="27222" y="65589"/>
                  <a:pt x="26923" y="65810"/>
                </a:cubicBezTo>
                <a:cubicBezTo>
                  <a:pt x="26887" y="64859"/>
                  <a:pt x="26817" y="63908"/>
                  <a:pt x="26747" y="62948"/>
                </a:cubicBezTo>
                <a:cubicBezTo>
                  <a:pt x="27002" y="62728"/>
                  <a:pt x="27292" y="62543"/>
                  <a:pt x="27548" y="62323"/>
                </a:cubicBezTo>
                <a:close/>
                <a:moveTo>
                  <a:pt x="40173" y="63723"/>
                </a:moveTo>
                <a:lnTo>
                  <a:pt x="40173" y="63723"/>
                </a:lnTo>
                <a:cubicBezTo>
                  <a:pt x="39732" y="64163"/>
                  <a:pt x="39292" y="64674"/>
                  <a:pt x="38958" y="65264"/>
                </a:cubicBezTo>
                <a:cubicBezTo>
                  <a:pt x="38588" y="65405"/>
                  <a:pt x="38262" y="65625"/>
                  <a:pt x="37892" y="65845"/>
                </a:cubicBezTo>
                <a:cubicBezTo>
                  <a:pt x="37972" y="65739"/>
                  <a:pt x="38007" y="65669"/>
                  <a:pt x="38077" y="65554"/>
                </a:cubicBezTo>
                <a:cubicBezTo>
                  <a:pt x="38368" y="65114"/>
                  <a:pt x="38702" y="64674"/>
                  <a:pt x="39028" y="64269"/>
                </a:cubicBezTo>
                <a:cubicBezTo>
                  <a:pt x="39398" y="64049"/>
                  <a:pt x="39768" y="63864"/>
                  <a:pt x="40173" y="63723"/>
                </a:cubicBezTo>
                <a:close/>
                <a:moveTo>
                  <a:pt x="18083" y="62033"/>
                </a:moveTo>
                <a:cubicBezTo>
                  <a:pt x="18233" y="63133"/>
                  <a:pt x="18339" y="64234"/>
                  <a:pt x="18453" y="65299"/>
                </a:cubicBezTo>
                <a:cubicBezTo>
                  <a:pt x="18163" y="65484"/>
                  <a:pt x="17863" y="65704"/>
                  <a:pt x="17573" y="65889"/>
                </a:cubicBezTo>
                <a:cubicBezTo>
                  <a:pt x="17458" y="64788"/>
                  <a:pt x="17353" y="63688"/>
                  <a:pt x="17203" y="62587"/>
                </a:cubicBezTo>
                <a:cubicBezTo>
                  <a:pt x="17502" y="62402"/>
                  <a:pt x="17793" y="62218"/>
                  <a:pt x="18083" y="62033"/>
                </a:cubicBezTo>
                <a:close/>
                <a:moveTo>
                  <a:pt x="34485" y="63133"/>
                </a:moveTo>
                <a:cubicBezTo>
                  <a:pt x="34485" y="63318"/>
                  <a:pt x="34485" y="63503"/>
                  <a:pt x="34450" y="63688"/>
                </a:cubicBezTo>
                <a:cubicBezTo>
                  <a:pt x="34406" y="64234"/>
                  <a:pt x="34336" y="64744"/>
                  <a:pt x="34230" y="65299"/>
                </a:cubicBezTo>
                <a:cubicBezTo>
                  <a:pt x="33966" y="65519"/>
                  <a:pt x="33675" y="65774"/>
                  <a:pt x="33420" y="66030"/>
                </a:cubicBezTo>
                <a:cubicBezTo>
                  <a:pt x="33490" y="65669"/>
                  <a:pt x="33526" y="65264"/>
                  <a:pt x="33570" y="64859"/>
                </a:cubicBezTo>
                <a:cubicBezTo>
                  <a:pt x="33605" y="64524"/>
                  <a:pt x="33640" y="64198"/>
                  <a:pt x="33640" y="63829"/>
                </a:cubicBezTo>
                <a:cubicBezTo>
                  <a:pt x="33895" y="63609"/>
                  <a:pt x="34186" y="63353"/>
                  <a:pt x="34485" y="63133"/>
                </a:cubicBezTo>
                <a:close/>
                <a:moveTo>
                  <a:pt x="22670" y="62473"/>
                </a:moveTo>
                <a:cubicBezTo>
                  <a:pt x="22820" y="63468"/>
                  <a:pt x="22926" y="64454"/>
                  <a:pt x="23040" y="65484"/>
                </a:cubicBezTo>
                <a:cubicBezTo>
                  <a:pt x="22741" y="65704"/>
                  <a:pt x="22485" y="65889"/>
                  <a:pt x="22195" y="66109"/>
                </a:cubicBezTo>
                <a:cubicBezTo>
                  <a:pt x="22124" y="65484"/>
                  <a:pt x="22080" y="64824"/>
                  <a:pt x="21975" y="64128"/>
                </a:cubicBezTo>
                <a:cubicBezTo>
                  <a:pt x="21940" y="63758"/>
                  <a:pt x="21904" y="63388"/>
                  <a:pt x="21860" y="63028"/>
                </a:cubicBezTo>
                <a:cubicBezTo>
                  <a:pt x="22124" y="62843"/>
                  <a:pt x="22415" y="62658"/>
                  <a:pt x="22670" y="62473"/>
                </a:cubicBezTo>
                <a:close/>
                <a:moveTo>
                  <a:pt x="11225" y="61962"/>
                </a:moveTo>
                <a:cubicBezTo>
                  <a:pt x="11340" y="63204"/>
                  <a:pt x="11445" y="64489"/>
                  <a:pt x="11560" y="65774"/>
                </a:cubicBezTo>
                <a:cubicBezTo>
                  <a:pt x="11260" y="65889"/>
                  <a:pt x="10970" y="66030"/>
                  <a:pt x="10635" y="66179"/>
                </a:cubicBezTo>
                <a:cubicBezTo>
                  <a:pt x="10565" y="64859"/>
                  <a:pt x="10459" y="63573"/>
                  <a:pt x="10345" y="62288"/>
                </a:cubicBezTo>
                <a:cubicBezTo>
                  <a:pt x="10635" y="62182"/>
                  <a:pt x="10935" y="62068"/>
                  <a:pt x="11225" y="61962"/>
                </a:cubicBezTo>
                <a:close/>
                <a:moveTo>
                  <a:pt x="29898" y="62623"/>
                </a:moveTo>
                <a:cubicBezTo>
                  <a:pt x="29898" y="62878"/>
                  <a:pt x="29934" y="63133"/>
                  <a:pt x="29934" y="63388"/>
                </a:cubicBezTo>
                <a:cubicBezTo>
                  <a:pt x="29934" y="64014"/>
                  <a:pt x="29934" y="64639"/>
                  <a:pt x="29898" y="65264"/>
                </a:cubicBezTo>
                <a:cubicBezTo>
                  <a:pt x="29713" y="65589"/>
                  <a:pt x="29529" y="65889"/>
                  <a:pt x="29344" y="66179"/>
                </a:cubicBezTo>
                <a:cubicBezTo>
                  <a:pt x="29388" y="65299"/>
                  <a:pt x="29388" y="64383"/>
                  <a:pt x="29344" y="63503"/>
                </a:cubicBezTo>
                <a:cubicBezTo>
                  <a:pt x="29564" y="63248"/>
                  <a:pt x="29749" y="62948"/>
                  <a:pt x="29898" y="62623"/>
                </a:cubicBezTo>
                <a:close/>
                <a:moveTo>
                  <a:pt x="36387" y="63758"/>
                </a:moveTo>
                <a:lnTo>
                  <a:pt x="36387" y="63758"/>
                </a:lnTo>
                <a:cubicBezTo>
                  <a:pt x="36211" y="64348"/>
                  <a:pt x="35991" y="64894"/>
                  <a:pt x="35771" y="65449"/>
                </a:cubicBezTo>
                <a:cubicBezTo>
                  <a:pt x="35436" y="65739"/>
                  <a:pt x="35110" y="65994"/>
                  <a:pt x="34811" y="66285"/>
                </a:cubicBezTo>
                <a:cubicBezTo>
                  <a:pt x="35031" y="65669"/>
                  <a:pt x="35216" y="65079"/>
                  <a:pt x="35366" y="64454"/>
                </a:cubicBezTo>
                <a:cubicBezTo>
                  <a:pt x="35691" y="64198"/>
                  <a:pt x="36061" y="63978"/>
                  <a:pt x="36387" y="63758"/>
                </a:cubicBezTo>
                <a:close/>
                <a:moveTo>
                  <a:pt x="32205" y="63063"/>
                </a:moveTo>
                <a:cubicBezTo>
                  <a:pt x="32205" y="63908"/>
                  <a:pt x="32170" y="64709"/>
                  <a:pt x="32135" y="65519"/>
                </a:cubicBezTo>
                <a:cubicBezTo>
                  <a:pt x="31914" y="65774"/>
                  <a:pt x="31730" y="66065"/>
                  <a:pt x="31545" y="66329"/>
                </a:cubicBezTo>
                <a:cubicBezTo>
                  <a:pt x="31659" y="65554"/>
                  <a:pt x="31694" y="64744"/>
                  <a:pt x="31730" y="63908"/>
                </a:cubicBezTo>
                <a:cubicBezTo>
                  <a:pt x="31730" y="63864"/>
                  <a:pt x="31765" y="63829"/>
                  <a:pt x="31765" y="63793"/>
                </a:cubicBezTo>
                <a:cubicBezTo>
                  <a:pt x="31914" y="63538"/>
                  <a:pt x="32064" y="63283"/>
                  <a:pt x="32205" y="63063"/>
                </a:cubicBezTo>
                <a:close/>
                <a:moveTo>
                  <a:pt x="17168" y="62623"/>
                </a:moveTo>
                <a:cubicBezTo>
                  <a:pt x="17282" y="63723"/>
                  <a:pt x="17423" y="64824"/>
                  <a:pt x="17502" y="65924"/>
                </a:cubicBezTo>
                <a:cubicBezTo>
                  <a:pt x="17238" y="66109"/>
                  <a:pt x="16948" y="66329"/>
                  <a:pt x="16657" y="66505"/>
                </a:cubicBezTo>
                <a:cubicBezTo>
                  <a:pt x="16543" y="65369"/>
                  <a:pt x="16437" y="64269"/>
                  <a:pt x="16323" y="63168"/>
                </a:cubicBezTo>
                <a:cubicBezTo>
                  <a:pt x="16578" y="62984"/>
                  <a:pt x="16877" y="62807"/>
                  <a:pt x="17168" y="62623"/>
                </a:cubicBezTo>
                <a:close/>
                <a:moveTo>
                  <a:pt x="26703" y="62984"/>
                </a:moveTo>
                <a:cubicBezTo>
                  <a:pt x="26782" y="63943"/>
                  <a:pt x="26852" y="64894"/>
                  <a:pt x="26887" y="65810"/>
                </a:cubicBezTo>
                <a:cubicBezTo>
                  <a:pt x="26597" y="66065"/>
                  <a:pt x="26306" y="66285"/>
                  <a:pt x="26007" y="66505"/>
                </a:cubicBezTo>
                <a:cubicBezTo>
                  <a:pt x="25972" y="65554"/>
                  <a:pt x="25901" y="64568"/>
                  <a:pt x="25787" y="63573"/>
                </a:cubicBezTo>
                <a:cubicBezTo>
                  <a:pt x="26086" y="63388"/>
                  <a:pt x="26377" y="63168"/>
                  <a:pt x="26703" y="62984"/>
                </a:cubicBezTo>
                <a:close/>
                <a:moveTo>
                  <a:pt x="41039" y="64731"/>
                </a:moveTo>
                <a:cubicBezTo>
                  <a:pt x="41130" y="64731"/>
                  <a:pt x="41220" y="64735"/>
                  <a:pt x="41308" y="64744"/>
                </a:cubicBezTo>
                <a:cubicBezTo>
                  <a:pt x="41009" y="65229"/>
                  <a:pt x="40718" y="65774"/>
                  <a:pt x="40498" y="66364"/>
                </a:cubicBezTo>
                <a:cubicBezTo>
                  <a:pt x="40129" y="66364"/>
                  <a:pt x="39803" y="66399"/>
                  <a:pt x="39398" y="66505"/>
                </a:cubicBezTo>
                <a:cubicBezTo>
                  <a:pt x="39653" y="65889"/>
                  <a:pt x="39908" y="65334"/>
                  <a:pt x="40243" y="64824"/>
                </a:cubicBezTo>
                <a:cubicBezTo>
                  <a:pt x="40516" y="64765"/>
                  <a:pt x="40783" y="64731"/>
                  <a:pt x="41039" y="64731"/>
                </a:cubicBezTo>
                <a:close/>
                <a:moveTo>
                  <a:pt x="37972" y="63908"/>
                </a:moveTo>
                <a:lnTo>
                  <a:pt x="37972" y="63908"/>
                </a:lnTo>
                <a:cubicBezTo>
                  <a:pt x="37787" y="64234"/>
                  <a:pt x="37567" y="64568"/>
                  <a:pt x="37346" y="64894"/>
                </a:cubicBezTo>
                <a:cubicBezTo>
                  <a:pt x="37126" y="65184"/>
                  <a:pt x="36942" y="65484"/>
                  <a:pt x="36721" y="65810"/>
                </a:cubicBezTo>
                <a:cubicBezTo>
                  <a:pt x="36431" y="66065"/>
                  <a:pt x="36096" y="66329"/>
                  <a:pt x="35841" y="66549"/>
                </a:cubicBezTo>
                <a:cubicBezTo>
                  <a:pt x="35947" y="66399"/>
                  <a:pt x="36026" y="66215"/>
                  <a:pt x="36132" y="66065"/>
                </a:cubicBezTo>
                <a:cubicBezTo>
                  <a:pt x="36387" y="65589"/>
                  <a:pt x="36651" y="65114"/>
                  <a:pt x="36906" y="64639"/>
                </a:cubicBezTo>
                <a:cubicBezTo>
                  <a:pt x="37267" y="64383"/>
                  <a:pt x="37637" y="64128"/>
                  <a:pt x="37972" y="63908"/>
                </a:cubicBezTo>
                <a:close/>
                <a:moveTo>
                  <a:pt x="10274" y="62323"/>
                </a:moveTo>
                <a:lnTo>
                  <a:pt x="10600" y="66179"/>
                </a:lnTo>
                <a:cubicBezTo>
                  <a:pt x="10310" y="66329"/>
                  <a:pt x="9975" y="66435"/>
                  <a:pt x="9684" y="66584"/>
                </a:cubicBezTo>
                <a:cubicBezTo>
                  <a:pt x="9614" y="65264"/>
                  <a:pt x="9500" y="63943"/>
                  <a:pt x="9394" y="62623"/>
                </a:cubicBezTo>
                <a:cubicBezTo>
                  <a:pt x="9684" y="62543"/>
                  <a:pt x="9975" y="62438"/>
                  <a:pt x="10274" y="62323"/>
                </a:cubicBezTo>
                <a:close/>
                <a:moveTo>
                  <a:pt x="38887" y="64348"/>
                </a:moveTo>
                <a:lnTo>
                  <a:pt x="38887" y="64348"/>
                </a:lnTo>
                <a:cubicBezTo>
                  <a:pt x="38588" y="64709"/>
                  <a:pt x="38297" y="65114"/>
                  <a:pt x="38042" y="65519"/>
                </a:cubicBezTo>
                <a:cubicBezTo>
                  <a:pt x="37972" y="65669"/>
                  <a:pt x="37892" y="65774"/>
                  <a:pt x="37822" y="65924"/>
                </a:cubicBezTo>
                <a:cubicBezTo>
                  <a:pt x="37487" y="66144"/>
                  <a:pt x="37162" y="66364"/>
                  <a:pt x="36827" y="66620"/>
                </a:cubicBezTo>
                <a:cubicBezTo>
                  <a:pt x="36906" y="66505"/>
                  <a:pt x="36942" y="66435"/>
                  <a:pt x="37012" y="66329"/>
                </a:cubicBezTo>
                <a:cubicBezTo>
                  <a:pt x="37267" y="65845"/>
                  <a:pt x="37567" y="65449"/>
                  <a:pt x="37857" y="65008"/>
                </a:cubicBezTo>
                <a:cubicBezTo>
                  <a:pt x="38192" y="64788"/>
                  <a:pt x="38517" y="64568"/>
                  <a:pt x="38887" y="64348"/>
                </a:cubicBezTo>
                <a:close/>
                <a:moveTo>
                  <a:pt x="41379" y="64744"/>
                </a:moveTo>
                <a:cubicBezTo>
                  <a:pt x="41713" y="64788"/>
                  <a:pt x="42004" y="64894"/>
                  <a:pt x="42330" y="65079"/>
                </a:cubicBezTo>
                <a:cubicBezTo>
                  <a:pt x="42004" y="65554"/>
                  <a:pt x="41748" y="66065"/>
                  <a:pt x="41528" y="66620"/>
                </a:cubicBezTo>
                <a:cubicBezTo>
                  <a:pt x="41229" y="66470"/>
                  <a:pt x="40903" y="66399"/>
                  <a:pt x="40534" y="66364"/>
                </a:cubicBezTo>
                <a:cubicBezTo>
                  <a:pt x="40789" y="65774"/>
                  <a:pt x="41053" y="65229"/>
                  <a:pt x="41379" y="64744"/>
                </a:cubicBezTo>
                <a:close/>
                <a:moveTo>
                  <a:pt x="30814" y="63388"/>
                </a:moveTo>
                <a:cubicBezTo>
                  <a:pt x="30814" y="64198"/>
                  <a:pt x="30779" y="65044"/>
                  <a:pt x="30708" y="65810"/>
                </a:cubicBezTo>
                <a:cubicBezTo>
                  <a:pt x="30559" y="66144"/>
                  <a:pt x="30409" y="66435"/>
                  <a:pt x="30268" y="66725"/>
                </a:cubicBezTo>
                <a:cubicBezTo>
                  <a:pt x="30339" y="65924"/>
                  <a:pt x="30409" y="65114"/>
                  <a:pt x="30409" y="64269"/>
                </a:cubicBezTo>
                <a:cubicBezTo>
                  <a:pt x="30559" y="63978"/>
                  <a:pt x="30708" y="63688"/>
                  <a:pt x="30814" y="63388"/>
                </a:cubicBezTo>
                <a:close/>
                <a:moveTo>
                  <a:pt x="21790" y="63063"/>
                </a:moveTo>
                <a:cubicBezTo>
                  <a:pt x="21940" y="64084"/>
                  <a:pt x="22045" y="65114"/>
                  <a:pt x="22160" y="66144"/>
                </a:cubicBezTo>
                <a:cubicBezTo>
                  <a:pt x="21904" y="66329"/>
                  <a:pt x="21684" y="66505"/>
                  <a:pt x="21420" y="66690"/>
                </a:cubicBezTo>
                <a:lnTo>
                  <a:pt x="21314" y="66804"/>
                </a:lnTo>
                <a:cubicBezTo>
                  <a:pt x="21244" y="66179"/>
                  <a:pt x="21165" y="65554"/>
                  <a:pt x="21094" y="64894"/>
                </a:cubicBezTo>
                <a:cubicBezTo>
                  <a:pt x="21059" y="64489"/>
                  <a:pt x="21024" y="64049"/>
                  <a:pt x="20945" y="63644"/>
                </a:cubicBezTo>
                <a:cubicBezTo>
                  <a:pt x="21059" y="63573"/>
                  <a:pt x="21130" y="63538"/>
                  <a:pt x="21200" y="63468"/>
                </a:cubicBezTo>
                <a:cubicBezTo>
                  <a:pt x="21420" y="63318"/>
                  <a:pt x="21605" y="63204"/>
                  <a:pt x="21790" y="63063"/>
                </a:cubicBezTo>
                <a:close/>
                <a:moveTo>
                  <a:pt x="33605" y="63908"/>
                </a:moveTo>
                <a:lnTo>
                  <a:pt x="33605" y="63908"/>
                </a:lnTo>
                <a:cubicBezTo>
                  <a:pt x="33570" y="64234"/>
                  <a:pt x="33570" y="64568"/>
                  <a:pt x="33526" y="64859"/>
                </a:cubicBezTo>
                <a:cubicBezTo>
                  <a:pt x="33490" y="65299"/>
                  <a:pt x="33420" y="65704"/>
                  <a:pt x="33349" y="66109"/>
                </a:cubicBezTo>
                <a:cubicBezTo>
                  <a:pt x="33085" y="66364"/>
                  <a:pt x="32830" y="66620"/>
                  <a:pt x="32610" y="66875"/>
                </a:cubicBezTo>
                <a:cubicBezTo>
                  <a:pt x="32724" y="66285"/>
                  <a:pt x="32830" y="65669"/>
                  <a:pt x="32865" y="65008"/>
                </a:cubicBezTo>
                <a:cubicBezTo>
                  <a:pt x="32909" y="64859"/>
                  <a:pt x="32909" y="64744"/>
                  <a:pt x="32909" y="64603"/>
                </a:cubicBezTo>
                <a:cubicBezTo>
                  <a:pt x="33129" y="64383"/>
                  <a:pt x="33349" y="64128"/>
                  <a:pt x="33605" y="63908"/>
                </a:cubicBezTo>
                <a:close/>
                <a:moveTo>
                  <a:pt x="9315" y="62658"/>
                </a:moveTo>
                <a:cubicBezTo>
                  <a:pt x="9429" y="63978"/>
                  <a:pt x="9535" y="65264"/>
                  <a:pt x="9649" y="66584"/>
                </a:cubicBezTo>
                <a:cubicBezTo>
                  <a:pt x="9315" y="66690"/>
                  <a:pt x="9024" y="66840"/>
                  <a:pt x="8698" y="66945"/>
                </a:cubicBezTo>
                <a:cubicBezTo>
                  <a:pt x="8619" y="65589"/>
                  <a:pt x="8514" y="64269"/>
                  <a:pt x="8434" y="62948"/>
                </a:cubicBezTo>
                <a:cubicBezTo>
                  <a:pt x="8734" y="62843"/>
                  <a:pt x="9024" y="62763"/>
                  <a:pt x="9315" y="62658"/>
                </a:cubicBezTo>
                <a:close/>
                <a:moveTo>
                  <a:pt x="40173" y="64859"/>
                </a:moveTo>
                <a:lnTo>
                  <a:pt x="40173" y="64859"/>
                </a:lnTo>
                <a:cubicBezTo>
                  <a:pt x="39838" y="65334"/>
                  <a:pt x="39583" y="65889"/>
                  <a:pt x="39327" y="66505"/>
                </a:cubicBezTo>
                <a:cubicBezTo>
                  <a:pt x="38958" y="66620"/>
                  <a:pt x="38588" y="66804"/>
                  <a:pt x="38192" y="66989"/>
                </a:cubicBezTo>
                <a:cubicBezTo>
                  <a:pt x="38412" y="66364"/>
                  <a:pt x="38667" y="65810"/>
                  <a:pt x="38993" y="65299"/>
                </a:cubicBezTo>
                <a:cubicBezTo>
                  <a:pt x="39398" y="65114"/>
                  <a:pt x="39768" y="64929"/>
                  <a:pt x="40173" y="64859"/>
                </a:cubicBezTo>
                <a:close/>
                <a:moveTo>
                  <a:pt x="29308" y="63609"/>
                </a:moveTo>
                <a:lnTo>
                  <a:pt x="29308" y="63609"/>
                </a:lnTo>
                <a:cubicBezTo>
                  <a:pt x="29344" y="64489"/>
                  <a:pt x="29308" y="65369"/>
                  <a:pt x="29273" y="66250"/>
                </a:cubicBezTo>
                <a:cubicBezTo>
                  <a:pt x="29124" y="66505"/>
                  <a:pt x="28948" y="66725"/>
                  <a:pt x="28763" y="66945"/>
                </a:cubicBezTo>
                <a:cubicBezTo>
                  <a:pt x="28727" y="66989"/>
                  <a:pt x="28683" y="67025"/>
                  <a:pt x="28648" y="67025"/>
                </a:cubicBezTo>
                <a:cubicBezTo>
                  <a:pt x="28683" y="66144"/>
                  <a:pt x="28727" y="65229"/>
                  <a:pt x="28683" y="64304"/>
                </a:cubicBezTo>
                <a:cubicBezTo>
                  <a:pt x="28763" y="64234"/>
                  <a:pt x="28868" y="64128"/>
                  <a:pt x="28983" y="64014"/>
                </a:cubicBezTo>
                <a:cubicBezTo>
                  <a:pt x="29088" y="63864"/>
                  <a:pt x="29203" y="63723"/>
                  <a:pt x="29308" y="63609"/>
                </a:cubicBezTo>
                <a:close/>
                <a:moveTo>
                  <a:pt x="16252" y="63204"/>
                </a:moveTo>
                <a:cubicBezTo>
                  <a:pt x="16402" y="64304"/>
                  <a:pt x="16508" y="65405"/>
                  <a:pt x="16578" y="66549"/>
                </a:cubicBezTo>
                <a:cubicBezTo>
                  <a:pt x="16287" y="66725"/>
                  <a:pt x="15997" y="66910"/>
                  <a:pt x="15698" y="67095"/>
                </a:cubicBezTo>
                <a:cubicBezTo>
                  <a:pt x="15627" y="65994"/>
                  <a:pt x="15521" y="64859"/>
                  <a:pt x="15372" y="63723"/>
                </a:cubicBezTo>
                <a:cubicBezTo>
                  <a:pt x="15662" y="63573"/>
                  <a:pt x="15962" y="63388"/>
                  <a:pt x="16252" y="63204"/>
                </a:cubicBezTo>
                <a:close/>
                <a:moveTo>
                  <a:pt x="25752" y="63644"/>
                </a:moveTo>
                <a:cubicBezTo>
                  <a:pt x="25822" y="64603"/>
                  <a:pt x="25901" y="65554"/>
                  <a:pt x="25937" y="66549"/>
                </a:cubicBezTo>
                <a:cubicBezTo>
                  <a:pt x="25822" y="66620"/>
                  <a:pt x="25681" y="66725"/>
                  <a:pt x="25567" y="66804"/>
                </a:cubicBezTo>
                <a:cubicBezTo>
                  <a:pt x="25382" y="66945"/>
                  <a:pt x="25241" y="67060"/>
                  <a:pt x="25091" y="67165"/>
                </a:cubicBezTo>
                <a:cubicBezTo>
                  <a:pt x="25056" y="66215"/>
                  <a:pt x="24986" y="65229"/>
                  <a:pt x="24871" y="64198"/>
                </a:cubicBezTo>
                <a:cubicBezTo>
                  <a:pt x="25056" y="64084"/>
                  <a:pt x="25241" y="63978"/>
                  <a:pt x="25382" y="63864"/>
                </a:cubicBezTo>
                <a:cubicBezTo>
                  <a:pt x="25496" y="63793"/>
                  <a:pt x="25646" y="63723"/>
                  <a:pt x="25752" y="63644"/>
                </a:cubicBezTo>
                <a:close/>
                <a:moveTo>
                  <a:pt x="8364" y="62948"/>
                </a:moveTo>
                <a:cubicBezTo>
                  <a:pt x="8478" y="64304"/>
                  <a:pt x="8549" y="65625"/>
                  <a:pt x="8654" y="66945"/>
                </a:cubicBezTo>
                <a:lnTo>
                  <a:pt x="7668" y="67280"/>
                </a:lnTo>
                <a:cubicBezTo>
                  <a:pt x="7554" y="65924"/>
                  <a:pt x="7483" y="64568"/>
                  <a:pt x="7413" y="63248"/>
                </a:cubicBezTo>
                <a:cubicBezTo>
                  <a:pt x="7739" y="63133"/>
                  <a:pt x="8038" y="63063"/>
                  <a:pt x="8364" y="62948"/>
                </a:cubicBezTo>
                <a:close/>
                <a:moveTo>
                  <a:pt x="35286" y="64524"/>
                </a:moveTo>
                <a:lnTo>
                  <a:pt x="35286" y="64524"/>
                </a:lnTo>
                <a:cubicBezTo>
                  <a:pt x="35146" y="65149"/>
                  <a:pt x="34961" y="65774"/>
                  <a:pt x="34741" y="66364"/>
                </a:cubicBezTo>
                <a:cubicBezTo>
                  <a:pt x="34406" y="66655"/>
                  <a:pt x="34080" y="66989"/>
                  <a:pt x="33790" y="67280"/>
                </a:cubicBezTo>
                <a:cubicBezTo>
                  <a:pt x="33966" y="66655"/>
                  <a:pt x="34151" y="65994"/>
                  <a:pt x="34300" y="65299"/>
                </a:cubicBezTo>
                <a:cubicBezTo>
                  <a:pt x="34626" y="65044"/>
                  <a:pt x="34961" y="64788"/>
                  <a:pt x="35286" y="64524"/>
                </a:cubicBezTo>
                <a:close/>
                <a:moveTo>
                  <a:pt x="31659" y="64014"/>
                </a:moveTo>
                <a:cubicBezTo>
                  <a:pt x="31624" y="64859"/>
                  <a:pt x="31589" y="65669"/>
                  <a:pt x="31474" y="66470"/>
                </a:cubicBezTo>
                <a:cubicBezTo>
                  <a:pt x="31474" y="66470"/>
                  <a:pt x="31474" y="66505"/>
                  <a:pt x="31439" y="66505"/>
                </a:cubicBezTo>
                <a:cubicBezTo>
                  <a:pt x="31289" y="66769"/>
                  <a:pt x="31149" y="67060"/>
                  <a:pt x="30964" y="67315"/>
                </a:cubicBezTo>
                <a:cubicBezTo>
                  <a:pt x="31104" y="66505"/>
                  <a:pt x="31184" y="65704"/>
                  <a:pt x="31219" y="64859"/>
                </a:cubicBezTo>
                <a:cubicBezTo>
                  <a:pt x="31369" y="64568"/>
                  <a:pt x="31509" y="64304"/>
                  <a:pt x="31659" y="64014"/>
                </a:cubicBezTo>
                <a:close/>
                <a:moveTo>
                  <a:pt x="37707" y="65114"/>
                </a:moveTo>
                <a:cubicBezTo>
                  <a:pt x="37452" y="65484"/>
                  <a:pt x="37197" y="65889"/>
                  <a:pt x="36977" y="66285"/>
                </a:cubicBezTo>
                <a:cubicBezTo>
                  <a:pt x="36871" y="66435"/>
                  <a:pt x="36792" y="66584"/>
                  <a:pt x="36757" y="66690"/>
                </a:cubicBezTo>
                <a:cubicBezTo>
                  <a:pt x="36431" y="66945"/>
                  <a:pt x="36132" y="67209"/>
                  <a:pt x="35841" y="67465"/>
                </a:cubicBezTo>
                <a:cubicBezTo>
                  <a:pt x="35947" y="67245"/>
                  <a:pt x="36061" y="67060"/>
                  <a:pt x="36167" y="66840"/>
                </a:cubicBezTo>
                <a:cubicBezTo>
                  <a:pt x="36352" y="66505"/>
                  <a:pt x="36572" y="66179"/>
                  <a:pt x="36792" y="65845"/>
                </a:cubicBezTo>
                <a:cubicBezTo>
                  <a:pt x="37091" y="65589"/>
                  <a:pt x="37382" y="65369"/>
                  <a:pt x="37707" y="65114"/>
                </a:cubicBezTo>
                <a:close/>
                <a:moveTo>
                  <a:pt x="20910" y="63688"/>
                </a:moveTo>
                <a:cubicBezTo>
                  <a:pt x="21059" y="64744"/>
                  <a:pt x="21165" y="65774"/>
                  <a:pt x="21244" y="66840"/>
                </a:cubicBezTo>
                <a:cubicBezTo>
                  <a:pt x="20945" y="67060"/>
                  <a:pt x="20654" y="67280"/>
                  <a:pt x="20399" y="67500"/>
                </a:cubicBezTo>
                <a:cubicBezTo>
                  <a:pt x="20284" y="66435"/>
                  <a:pt x="20179" y="65369"/>
                  <a:pt x="20029" y="64269"/>
                </a:cubicBezTo>
                <a:cubicBezTo>
                  <a:pt x="20320" y="64084"/>
                  <a:pt x="20619" y="63864"/>
                  <a:pt x="20910" y="63688"/>
                </a:cubicBezTo>
                <a:close/>
                <a:moveTo>
                  <a:pt x="36792" y="64709"/>
                </a:moveTo>
                <a:lnTo>
                  <a:pt x="36792" y="64709"/>
                </a:lnTo>
                <a:cubicBezTo>
                  <a:pt x="36572" y="65149"/>
                  <a:pt x="36316" y="65589"/>
                  <a:pt x="36061" y="66030"/>
                </a:cubicBezTo>
                <a:cubicBezTo>
                  <a:pt x="35947" y="66250"/>
                  <a:pt x="35841" y="66470"/>
                  <a:pt x="35691" y="66690"/>
                </a:cubicBezTo>
                <a:cubicBezTo>
                  <a:pt x="35471" y="66875"/>
                  <a:pt x="35286" y="67060"/>
                  <a:pt x="35110" y="67245"/>
                </a:cubicBezTo>
                <a:cubicBezTo>
                  <a:pt x="34996" y="67315"/>
                  <a:pt x="34925" y="67429"/>
                  <a:pt x="34846" y="67500"/>
                </a:cubicBezTo>
                <a:cubicBezTo>
                  <a:pt x="34890" y="67429"/>
                  <a:pt x="34890" y="67385"/>
                  <a:pt x="34925" y="67350"/>
                </a:cubicBezTo>
                <a:cubicBezTo>
                  <a:pt x="35216" y="66725"/>
                  <a:pt x="35550" y="66109"/>
                  <a:pt x="35806" y="65484"/>
                </a:cubicBezTo>
                <a:cubicBezTo>
                  <a:pt x="36132" y="65229"/>
                  <a:pt x="36466" y="64964"/>
                  <a:pt x="36792" y="64709"/>
                </a:cubicBezTo>
                <a:close/>
                <a:moveTo>
                  <a:pt x="7334" y="63248"/>
                </a:moveTo>
                <a:cubicBezTo>
                  <a:pt x="7448" y="64603"/>
                  <a:pt x="7519" y="65959"/>
                  <a:pt x="7598" y="67315"/>
                </a:cubicBezTo>
                <a:cubicBezTo>
                  <a:pt x="7263" y="67429"/>
                  <a:pt x="6938" y="67500"/>
                  <a:pt x="6603" y="67606"/>
                </a:cubicBezTo>
                <a:cubicBezTo>
                  <a:pt x="6533" y="66215"/>
                  <a:pt x="6453" y="64859"/>
                  <a:pt x="6383" y="63468"/>
                </a:cubicBezTo>
                <a:cubicBezTo>
                  <a:pt x="6718" y="63388"/>
                  <a:pt x="7043" y="63318"/>
                  <a:pt x="7334" y="63248"/>
                </a:cubicBezTo>
                <a:close/>
                <a:moveTo>
                  <a:pt x="15337" y="63758"/>
                </a:moveTo>
                <a:cubicBezTo>
                  <a:pt x="15442" y="64894"/>
                  <a:pt x="15557" y="66030"/>
                  <a:pt x="15662" y="67130"/>
                </a:cubicBezTo>
                <a:cubicBezTo>
                  <a:pt x="15372" y="67315"/>
                  <a:pt x="15081" y="67500"/>
                  <a:pt x="14782" y="67685"/>
                </a:cubicBezTo>
                <a:lnTo>
                  <a:pt x="14456" y="64269"/>
                </a:lnTo>
                <a:cubicBezTo>
                  <a:pt x="14747" y="64128"/>
                  <a:pt x="15037" y="63943"/>
                  <a:pt x="15337" y="63758"/>
                </a:cubicBezTo>
                <a:close/>
                <a:moveTo>
                  <a:pt x="38887" y="65334"/>
                </a:moveTo>
                <a:lnTo>
                  <a:pt x="38887" y="65334"/>
                </a:lnTo>
                <a:cubicBezTo>
                  <a:pt x="38588" y="65845"/>
                  <a:pt x="38333" y="66399"/>
                  <a:pt x="38112" y="67060"/>
                </a:cubicBezTo>
                <a:cubicBezTo>
                  <a:pt x="37787" y="67245"/>
                  <a:pt x="37417" y="67465"/>
                  <a:pt x="37091" y="67720"/>
                </a:cubicBezTo>
                <a:cubicBezTo>
                  <a:pt x="37311" y="67060"/>
                  <a:pt x="37567" y="66470"/>
                  <a:pt x="37857" y="65959"/>
                </a:cubicBezTo>
                <a:cubicBezTo>
                  <a:pt x="38192" y="65739"/>
                  <a:pt x="38553" y="65519"/>
                  <a:pt x="38887" y="65334"/>
                </a:cubicBezTo>
                <a:close/>
                <a:moveTo>
                  <a:pt x="30374" y="64419"/>
                </a:moveTo>
                <a:cubicBezTo>
                  <a:pt x="30339" y="65264"/>
                  <a:pt x="30268" y="66065"/>
                  <a:pt x="30189" y="66875"/>
                </a:cubicBezTo>
                <a:cubicBezTo>
                  <a:pt x="30004" y="67209"/>
                  <a:pt x="29863" y="67500"/>
                  <a:pt x="29713" y="67790"/>
                </a:cubicBezTo>
                <a:cubicBezTo>
                  <a:pt x="29828" y="66945"/>
                  <a:pt x="29898" y="66109"/>
                  <a:pt x="29934" y="65264"/>
                </a:cubicBezTo>
                <a:cubicBezTo>
                  <a:pt x="30083" y="65008"/>
                  <a:pt x="30224" y="64709"/>
                  <a:pt x="30374" y="64419"/>
                </a:cubicBezTo>
                <a:close/>
                <a:moveTo>
                  <a:pt x="32830" y="64674"/>
                </a:moveTo>
                <a:lnTo>
                  <a:pt x="32830" y="65008"/>
                </a:lnTo>
                <a:cubicBezTo>
                  <a:pt x="32760" y="65669"/>
                  <a:pt x="32645" y="66329"/>
                  <a:pt x="32540" y="66989"/>
                </a:cubicBezTo>
                <a:cubicBezTo>
                  <a:pt x="32284" y="67245"/>
                  <a:pt x="32064" y="67535"/>
                  <a:pt x="31844" y="67826"/>
                </a:cubicBezTo>
                <a:cubicBezTo>
                  <a:pt x="31950" y="67350"/>
                  <a:pt x="32029" y="66875"/>
                  <a:pt x="32099" y="66364"/>
                </a:cubicBezTo>
                <a:cubicBezTo>
                  <a:pt x="32135" y="66109"/>
                  <a:pt x="32135" y="65810"/>
                  <a:pt x="32170" y="65519"/>
                </a:cubicBezTo>
                <a:cubicBezTo>
                  <a:pt x="32390" y="65229"/>
                  <a:pt x="32610" y="64964"/>
                  <a:pt x="32830" y="64674"/>
                </a:cubicBezTo>
                <a:close/>
                <a:moveTo>
                  <a:pt x="6348" y="63503"/>
                </a:moveTo>
                <a:cubicBezTo>
                  <a:pt x="6418" y="64859"/>
                  <a:pt x="6497" y="66250"/>
                  <a:pt x="6568" y="67606"/>
                </a:cubicBezTo>
                <a:cubicBezTo>
                  <a:pt x="6233" y="67720"/>
                  <a:pt x="5908" y="67790"/>
                  <a:pt x="5573" y="67870"/>
                </a:cubicBezTo>
                <a:cubicBezTo>
                  <a:pt x="5503" y="66470"/>
                  <a:pt x="5467" y="65079"/>
                  <a:pt x="5397" y="63688"/>
                </a:cubicBezTo>
                <a:cubicBezTo>
                  <a:pt x="5723" y="63644"/>
                  <a:pt x="6013" y="63573"/>
                  <a:pt x="6348" y="63503"/>
                </a:cubicBezTo>
                <a:close/>
                <a:moveTo>
                  <a:pt x="24801" y="64269"/>
                </a:moveTo>
                <a:cubicBezTo>
                  <a:pt x="24907" y="65229"/>
                  <a:pt x="24986" y="66215"/>
                  <a:pt x="25021" y="67209"/>
                </a:cubicBezTo>
                <a:cubicBezTo>
                  <a:pt x="24722" y="67429"/>
                  <a:pt x="24431" y="67650"/>
                  <a:pt x="24141" y="67870"/>
                </a:cubicBezTo>
                <a:cubicBezTo>
                  <a:pt x="24105" y="66875"/>
                  <a:pt x="24026" y="65889"/>
                  <a:pt x="23920" y="64859"/>
                </a:cubicBezTo>
                <a:cubicBezTo>
                  <a:pt x="24211" y="64674"/>
                  <a:pt x="24502" y="64454"/>
                  <a:pt x="24801" y="64269"/>
                </a:cubicBezTo>
                <a:close/>
                <a:moveTo>
                  <a:pt x="28613" y="64383"/>
                </a:moveTo>
                <a:lnTo>
                  <a:pt x="28613" y="64383"/>
                </a:lnTo>
                <a:cubicBezTo>
                  <a:pt x="28648" y="65299"/>
                  <a:pt x="28648" y="66179"/>
                  <a:pt x="28578" y="67095"/>
                </a:cubicBezTo>
                <a:cubicBezTo>
                  <a:pt x="28322" y="67385"/>
                  <a:pt x="28067" y="67650"/>
                  <a:pt x="27768" y="67940"/>
                </a:cubicBezTo>
                <a:cubicBezTo>
                  <a:pt x="27847" y="66989"/>
                  <a:pt x="27847" y="66065"/>
                  <a:pt x="27803" y="65149"/>
                </a:cubicBezTo>
                <a:cubicBezTo>
                  <a:pt x="28102" y="64894"/>
                  <a:pt x="28358" y="64639"/>
                  <a:pt x="28613" y="64383"/>
                </a:cubicBezTo>
                <a:close/>
                <a:moveTo>
                  <a:pt x="5318" y="63723"/>
                </a:moveTo>
                <a:cubicBezTo>
                  <a:pt x="5397" y="65114"/>
                  <a:pt x="5467" y="66505"/>
                  <a:pt x="5503" y="67905"/>
                </a:cubicBezTo>
                <a:cubicBezTo>
                  <a:pt x="5177" y="67975"/>
                  <a:pt x="4842" y="68046"/>
                  <a:pt x="4517" y="68125"/>
                </a:cubicBezTo>
                <a:cubicBezTo>
                  <a:pt x="4473" y="66690"/>
                  <a:pt x="4437" y="65299"/>
                  <a:pt x="4367" y="63864"/>
                </a:cubicBezTo>
                <a:cubicBezTo>
                  <a:pt x="4693" y="63829"/>
                  <a:pt x="5027" y="63758"/>
                  <a:pt x="5318" y="63723"/>
                </a:cubicBezTo>
                <a:close/>
                <a:moveTo>
                  <a:pt x="19994" y="64304"/>
                </a:moveTo>
                <a:cubicBezTo>
                  <a:pt x="20144" y="65405"/>
                  <a:pt x="20249" y="66470"/>
                  <a:pt x="20320" y="67535"/>
                </a:cubicBezTo>
                <a:cubicBezTo>
                  <a:pt x="20064" y="67755"/>
                  <a:pt x="19774" y="67975"/>
                  <a:pt x="19518" y="68160"/>
                </a:cubicBezTo>
                <a:cubicBezTo>
                  <a:pt x="19439" y="67060"/>
                  <a:pt x="19334" y="65959"/>
                  <a:pt x="19219" y="64859"/>
                </a:cubicBezTo>
                <a:cubicBezTo>
                  <a:pt x="19483" y="64674"/>
                  <a:pt x="19739" y="64489"/>
                  <a:pt x="19994" y="64304"/>
                </a:cubicBezTo>
                <a:close/>
                <a:moveTo>
                  <a:pt x="14421" y="64304"/>
                </a:moveTo>
                <a:cubicBezTo>
                  <a:pt x="14527" y="65449"/>
                  <a:pt x="14641" y="66584"/>
                  <a:pt x="14712" y="67720"/>
                </a:cubicBezTo>
                <a:cubicBezTo>
                  <a:pt x="14421" y="67905"/>
                  <a:pt x="14122" y="68090"/>
                  <a:pt x="13831" y="68266"/>
                </a:cubicBezTo>
                <a:cubicBezTo>
                  <a:pt x="13717" y="67130"/>
                  <a:pt x="13646" y="65959"/>
                  <a:pt x="13541" y="64824"/>
                </a:cubicBezTo>
                <a:cubicBezTo>
                  <a:pt x="13831" y="64639"/>
                  <a:pt x="14122" y="64489"/>
                  <a:pt x="14421" y="64304"/>
                </a:cubicBezTo>
                <a:close/>
                <a:moveTo>
                  <a:pt x="34230" y="65369"/>
                </a:moveTo>
                <a:lnTo>
                  <a:pt x="34230" y="65369"/>
                </a:lnTo>
                <a:cubicBezTo>
                  <a:pt x="34080" y="66065"/>
                  <a:pt x="33895" y="66725"/>
                  <a:pt x="33675" y="67350"/>
                </a:cubicBezTo>
                <a:cubicBezTo>
                  <a:pt x="33385" y="67685"/>
                  <a:pt x="33085" y="67975"/>
                  <a:pt x="32830" y="68266"/>
                </a:cubicBezTo>
                <a:cubicBezTo>
                  <a:pt x="33050" y="67570"/>
                  <a:pt x="33270" y="66875"/>
                  <a:pt x="33385" y="66144"/>
                </a:cubicBezTo>
                <a:cubicBezTo>
                  <a:pt x="33675" y="65889"/>
                  <a:pt x="33931" y="65625"/>
                  <a:pt x="34230" y="65369"/>
                </a:cubicBezTo>
                <a:close/>
                <a:moveTo>
                  <a:pt x="31149" y="65008"/>
                </a:moveTo>
                <a:lnTo>
                  <a:pt x="31149" y="65008"/>
                </a:lnTo>
                <a:cubicBezTo>
                  <a:pt x="31104" y="65845"/>
                  <a:pt x="31034" y="66655"/>
                  <a:pt x="30884" y="67465"/>
                </a:cubicBezTo>
                <a:cubicBezTo>
                  <a:pt x="30744" y="67720"/>
                  <a:pt x="30594" y="68011"/>
                  <a:pt x="30409" y="68310"/>
                </a:cubicBezTo>
                <a:cubicBezTo>
                  <a:pt x="30559" y="67500"/>
                  <a:pt x="30664" y="66690"/>
                  <a:pt x="30744" y="65845"/>
                </a:cubicBezTo>
                <a:cubicBezTo>
                  <a:pt x="30779" y="65810"/>
                  <a:pt x="30779" y="65774"/>
                  <a:pt x="30814" y="65739"/>
                </a:cubicBezTo>
                <a:cubicBezTo>
                  <a:pt x="30928" y="65484"/>
                  <a:pt x="31034" y="65229"/>
                  <a:pt x="31149" y="65008"/>
                </a:cubicBezTo>
                <a:close/>
                <a:moveTo>
                  <a:pt x="4332" y="63908"/>
                </a:moveTo>
                <a:cubicBezTo>
                  <a:pt x="4367" y="65299"/>
                  <a:pt x="4437" y="66725"/>
                  <a:pt x="4473" y="68125"/>
                </a:cubicBezTo>
                <a:cubicBezTo>
                  <a:pt x="4147" y="68195"/>
                  <a:pt x="3812" y="68266"/>
                  <a:pt x="3486" y="68345"/>
                </a:cubicBezTo>
                <a:cubicBezTo>
                  <a:pt x="3451" y="66875"/>
                  <a:pt x="3416" y="65449"/>
                  <a:pt x="3337" y="64049"/>
                </a:cubicBezTo>
                <a:cubicBezTo>
                  <a:pt x="3671" y="64014"/>
                  <a:pt x="3997" y="63943"/>
                  <a:pt x="4332" y="63908"/>
                </a:cubicBezTo>
                <a:close/>
                <a:moveTo>
                  <a:pt x="40284" y="66426"/>
                </a:moveTo>
                <a:cubicBezTo>
                  <a:pt x="40345" y="66426"/>
                  <a:pt x="40404" y="66428"/>
                  <a:pt x="40463" y="66435"/>
                </a:cubicBezTo>
                <a:cubicBezTo>
                  <a:pt x="40243" y="66945"/>
                  <a:pt x="40058" y="67570"/>
                  <a:pt x="39908" y="68195"/>
                </a:cubicBezTo>
                <a:cubicBezTo>
                  <a:pt x="39583" y="68195"/>
                  <a:pt x="39213" y="68231"/>
                  <a:pt x="38852" y="68345"/>
                </a:cubicBezTo>
                <a:cubicBezTo>
                  <a:pt x="38993" y="67720"/>
                  <a:pt x="39178" y="67095"/>
                  <a:pt x="39398" y="66584"/>
                </a:cubicBezTo>
                <a:cubicBezTo>
                  <a:pt x="39703" y="66490"/>
                  <a:pt x="40001" y="66426"/>
                  <a:pt x="40284" y="66426"/>
                </a:cubicBezTo>
                <a:close/>
                <a:moveTo>
                  <a:pt x="35691" y="65589"/>
                </a:moveTo>
                <a:lnTo>
                  <a:pt x="35691" y="65589"/>
                </a:lnTo>
                <a:cubicBezTo>
                  <a:pt x="35436" y="66179"/>
                  <a:pt x="35146" y="66725"/>
                  <a:pt x="34846" y="67315"/>
                </a:cubicBezTo>
                <a:cubicBezTo>
                  <a:pt x="34811" y="67429"/>
                  <a:pt x="34776" y="67500"/>
                  <a:pt x="34741" y="67606"/>
                </a:cubicBezTo>
                <a:cubicBezTo>
                  <a:pt x="34450" y="67870"/>
                  <a:pt x="34186" y="68125"/>
                  <a:pt x="33931" y="68380"/>
                </a:cubicBezTo>
                <a:cubicBezTo>
                  <a:pt x="34230" y="67720"/>
                  <a:pt x="34520" y="67095"/>
                  <a:pt x="34776" y="66399"/>
                </a:cubicBezTo>
                <a:cubicBezTo>
                  <a:pt x="35066" y="66144"/>
                  <a:pt x="35401" y="65845"/>
                  <a:pt x="35691" y="65589"/>
                </a:cubicBezTo>
                <a:close/>
                <a:moveTo>
                  <a:pt x="40534" y="66435"/>
                </a:moveTo>
                <a:cubicBezTo>
                  <a:pt x="40868" y="66435"/>
                  <a:pt x="41194" y="66549"/>
                  <a:pt x="41493" y="66690"/>
                </a:cubicBezTo>
                <a:cubicBezTo>
                  <a:pt x="41273" y="67209"/>
                  <a:pt x="41088" y="67790"/>
                  <a:pt x="40939" y="68380"/>
                </a:cubicBezTo>
                <a:cubicBezTo>
                  <a:pt x="40648" y="68266"/>
                  <a:pt x="40313" y="68195"/>
                  <a:pt x="39988" y="68195"/>
                </a:cubicBezTo>
                <a:cubicBezTo>
                  <a:pt x="40129" y="67570"/>
                  <a:pt x="40313" y="66989"/>
                  <a:pt x="40534" y="66435"/>
                </a:cubicBezTo>
                <a:close/>
                <a:moveTo>
                  <a:pt x="36651" y="65959"/>
                </a:moveTo>
                <a:lnTo>
                  <a:pt x="36651" y="65959"/>
                </a:lnTo>
                <a:cubicBezTo>
                  <a:pt x="36466" y="66215"/>
                  <a:pt x="36281" y="66505"/>
                  <a:pt x="36132" y="66804"/>
                </a:cubicBezTo>
                <a:cubicBezTo>
                  <a:pt x="35991" y="67060"/>
                  <a:pt x="35841" y="67315"/>
                  <a:pt x="35727" y="67570"/>
                </a:cubicBezTo>
                <a:cubicBezTo>
                  <a:pt x="35436" y="67870"/>
                  <a:pt x="35146" y="68125"/>
                  <a:pt x="34890" y="68416"/>
                </a:cubicBezTo>
                <a:cubicBezTo>
                  <a:pt x="34961" y="68266"/>
                  <a:pt x="34996" y="68125"/>
                  <a:pt x="35066" y="67975"/>
                </a:cubicBezTo>
                <a:cubicBezTo>
                  <a:pt x="35286" y="67535"/>
                  <a:pt x="35506" y="67130"/>
                  <a:pt x="35771" y="66725"/>
                </a:cubicBezTo>
                <a:cubicBezTo>
                  <a:pt x="36026" y="66470"/>
                  <a:pt x="36316" y="66215"/>
                  <a:pt x="36651" y="65959"/>
                </a:cubicBezTo>
                <a:close/>
                <a:moveTo>
                  <a:pt x="3302" y="64049"/>
                </a:moveTo>
                <a:cubicBezTo>
                  <a:pt x="3337" y="65484"/>
                  <a:pt x="3372" y="66910"/>
                  <a:pt x="3416" y="68345"/>
                </a:cubicBezTo>
                <a:cubicBezTo>
                  <a:pt x="3081" y="68380"/>
                  <a:pt x="2756" y="68451"/>
                  <a:pt x="2421" y="68486"/>
                </a:cubicBezTo>
                <a:cubicBezTo>
                  <a:pt x="2421" y="67060"/>
                  <a:pt x="2386" y="65625"/>
                  <a:pt x="2351" y="64163"/>
                </a:cubicBezTo>
                <a:cubicBezTo>
                  <a:pt x="2677" y="64128"/>
                  <a:pt x="2976" y="64084"/>
                  <a:pt x="3302" y="64049"/>
                </a:cubicBezTo>
                <a:close/>
                <a:moveTo>
                  <a:pt x="37751" y="66030"/>
                </a:moveTo>
                <a:lnTo>
                  <a:pt x="37751" y="66030"/>
                </a:lnTo>
                <a:cubicBezTo>
                  <a:pt x="37452" y="66549"/>
                  <a:pt x="37197" y="67130"/>
                  <a:pt x="36977" y="67755"/>
                </a:cubicBezTo>
                <a:cubicBezTo>
                  <a:pt x="36686" y="67975"/>
                  <a:pt x="36387" y="68231"/>
                  <a:pt x="36061" y="68530"/>
                </a:cubicBezTo>
                <a:cubicBezTo>
                  <a:pt x="36281" y="67870"/>
                  <a:pt x="36501" y="67280"/>
                  <a:pt x="36792" y="66725"/>
                </a:cubicBezTo>
                <a:cubicBezTo>
                  <a:pt x="37091" y="66470"/>
                  <a:pt x="37417" y="66250"/>
                  <a:pt x="37751" y="66030"/>
                </a:cubicBezTo>
                <a:close/>
                <a:moveTo>
                  <a:pt x="23885" y="64894"/>
                </a:moveTo>
                <a:cubicBezTo>
                  <a:pt x="23991" y="65924"/>
                  <a:pt x="24061" y="66910"/>
                  <a:pt x="24105" y="67905"/>
                </a:cubicBezTo>
                <a:cubicBezTo>
                  <a:pt x="23991" y="68011"/>
                  <a:pt x="23885" y="68090"/>
                  <a:pt x="23771" y="68195"/>
                </a:cubicBezTo>
                <a:cubicBezTo>
                  <a:pt x="23586" y="68310"/>
                  <a:pt x="23445" y="68451"/>
                  <a:pt x="23295" y="68565"/>
                </a:cubicBezTo>
                <a:cubicBezTo>
                  <a:pt x="23260" y="67535"/>
                  <a:pt x="23181" y="66505"/>
                  <a:pt x="23075" y="65484"/>
                </a:cubicBezTo>
                <a:cubicBezTo>
                  <a:pt x="23260" y="65369"/>
                  <a:pt x="23445" y="65229"/>
                  <a:pt x="23586" y="65114"/>
                </a:cubicBezTo>
                <a:cubicBezTo>
                  <a:pt x="23700" y="65044"/>
                  <a:pt x="23771" y="64964"/>
                  <a:pt x="23885" y="64894"/>
                </a:cubicBezTo>
                <a:close/>
                <a:moveTo>
                  <a:pt x="2272" y="64198"/>
                </a:moveTo>
                <a:cubicBezTo>
                  <a:pt x="2316" y="65625"/>
                  <a:pt x="2351" y="67060"/>
                  <a:pt x="2386" y="68486"/>
                </a:cubicBezTo>
                <a:cubicBezTo>
                  <a:pt x="2051" y="68565"/>
                  <a:pt x="1726" y="68600"/>
                  <a:pt x="1391" y="68636"/>
                </a:cubicBezTo>
                <a:cubicBezTo>
                  <a:pt x="1356" y="67165"/>
                  <a:pt x="1356" y="65739"/>
                  <a:pt x="1321" y="64269"/>
                </a:cubicBezTo>
                <a:cubicBezTo>
                  <a:pt x="1655" y="64234"/>
                  <a:pt x="1981" y="64198"/>
                  <a:pt x="2272" y="64198"/>
                </a:cubicBezTo>
                <a:close/>
                <a:moveTo>
                  <a:pt x="19149" y="64894"/>
                </a:moveTo>
                <a:cubicBezTo>
                  <a:pt x="19298" y="65994"/>
                  <a:pt x="19369" y="67095"/>
                  <a:pt x="19439" y="68195"/>
                </a:cubicBezTo>
                <a:cubicBezTo>
                  <a:pt x="19219" y="68380"/>
                  <a:pt x="18999" y="68565"/>
                  <a:pt x="18779" y="68706"/>
                </a:cubicBezTo>
                <a:cubicBezTo>
                  <a:pt x="18744" y="68011"/>
                  <a:pt x="18673" y="67315"/>
                  <a:pt x="18638" y="66620"/>
                </a:cubicBezTo>
                <a:cubicBezTo>
                  <a:pt x="18603" y="66179"/>
                  <a:pt x="18559" y="65774"/>
                  <a:pt x="18524" y="65334"/>
                </a:cubicBezTo>
                <a:cubicBezTo>
                  <a:pt x="18709" y="65184"/>
                  <a:pt x="18929" y="65044"/>
                  <a:pt x="19149" y="64894"/>
                </a:cubicBezTo>
                <a:close/>
                <a:moveTo>
                  <a:pt x="27768" y="65184"/>
                </a:moveTo>
                <a:cubicBezTo>
                  <a:pt x="27768" y="66109"/>
                  <a:pt x="27768" y="67060"/>
                  <a:pt x="27697" y="67975"/>
                </a:cubicBezTo>
                <a:cubicBezTo>
                  <a:pt x="27442" y="68231"/>
                  <a:pt x="27187" y="68486"/>
                  <a:pt x="26887" y="68706"/>
                </a:cubicBezTo>
                <a:cubicBezTo>
                  <a:pt x="26923" y="67790"/>
                  <a:pt x="26967" y="66840"/>
                  <a:pt x="26923" y="65889"/>
                </a:cubicBezTo>
                <a:cubicBezTo>
                  <a:pt x="27222" y="65625"/>
                  <a:pt x="27477" y="65405"/>
                  <a:pt x="27768" y="65184"/>
                </a:cubicBezTo>
                <a:close/>
                <a:moveTo>
                  <a:pt x="1250" y="64269"/>
                </a:moveTo>
                <a:cubicBezTo>
                  <a:pt x="1285" y="65739"/>
                  <a:pt x="1321" y="67165"/>
                  <a:pt x="1321" y="68636"/>
                </a:cubicBezTo>
                <a:cubicBezTo>
                  <a:pt x="995" y="68671"/>
                  <a:pt x="660" y="68706"/>
                  <a:pt x="335" y="68750"/>
                </a:cubicBezTo>
                <a:cubicBezTo>
                  <a:pt x="335" y="67280"/>
                  <a:pt x="291" y="65810"/>
                  <a:pt x="291" y="64348"/>
                </a:cubicBezTo>
                <a:cubicBezTo>
                  <a:pt x="625" y="64348"/>
                  <a:pt x="951" y="64304"/>
                  <a:pt x="1250" y="64269"/>
                </a:cubicBezTo>
                <a:close/>
                <a:moveTo>
                  <a:pt x="32099" y="65625"/>
                </a:moveTo>
                <a:cubicBezTo>
                  <a:pt x="32099" y="65889"/>
                  <a:pt x="32064" y="66109"/>
                  <a:pt x="32029" y="66364"/>
                </a:cubicBezTo>
                <a:cubicBezTo>
                  <a:pt x="31950" y="66875"/>
                  <a:pt x="31879" y="67429"/>
                  <a:pt x="31765" y="67905"/>
                </a:cubicBezTo>
                <a:cubicBezTo>
                  <a:pt x="31545" y="68195"/>
                  <a:pt x="31325" y="68451"/>
                  <a:pt x="31149" y="68750"/>
                </a:cubicBezTo>
                <a:cubicBezTo>
                  <a:pt x="31219" y="68416"/>
                  <a:pt x="31289" y="68090"/>
                  <a:pt x="31369" y="67755"/>
                </a:cubicBezTo>
                <a:cubicBezTo>
                  <a:pt x="31439" y="67350"/>
                  <a:pt x="31474" y="66910"/>
                  <a:pt x="31545" y="66470"/>
                </a:cubicBezTo>
                <a:cubicBezTo>
                  <a:pt x="31730" y="66179"/>
                  <a:pt x="31914" y="65889"/>
                  <a:pt x="32099" y="65625"/>
                </a:cubicBezTo>
                <a:close/>
                <a:moveTo>
                  <a:pt x="13461" y="64859"/>
                </a:moveTo>
                <a:cubicBezTo>
                  <a:pt x="13576" y="65994"/>
                  <a:pt x="13681" y="67165"/>
                  <a:pt x="13761" y="68310"/>
                </a:cubicBezTo>
                <a:cubicBezTo>
                  <a:pt x="13461" y="68486"/>
                  <a:pt x="13171" y="68671"/>
                  <a:pt x="12880" y="68821"/>
                </a:cubicBezTo>
                <a:cubicBezTo>
                  <a:pt x="12766" y="67650"/>
                  <a:pt x="12695" y="66470"/>
                  <a:pt x="12581" y="65334"/>
                </a:cubicBezTo>
                <a:cubicBezTo>
                  <a:pt x="12616" y="65299"/>
                  <a:pt x="12695" y="65264"/>
                  <a:pt x="12731" y="65229"/>
                </a:cubicBezTo>
                <a:cubicBezTo>
                  <a:pt x="12986" y="65114"/>
                  <a:pt x="13206" y="64964"/>
                  <a:pt x="13461" y="64859"/>
                </a:cubicBezTo>
                <a:close/>
                <a:moveTo>
                  <a:pt x="29863" y="65405"/>
                </a:moveTo>
                <a:cubicBezTo>
                  <a:pt x="29828" y="66250"/>
                  <a:pt x="29749" y="67095"/>
                  <a:pt x="29608" y="67940"/>
                </a:cubicBezTo>
                <a:cubicBezTo>
                  <a:pt x="29458" y="68231"/>
                  <a:pt x="29273" y="68530"/>
                  <a:pt x="29053" y="68821"/>
                </a:cubicBezTo>
                <a:cubicBezTo>
                  <a:pt x="29203" y="67975"/>
                  <a:pt x="29273" y="67130"/>
                  <a:pt x="29344" y="66285"/>
                </a:cubicBezTo>
                <a:cubicBezTo>
                  <a:pt x="29529" y="65994"/>
                  <a:pt x="29713" y="65704"/>
                  <a:pt x="29863" y="65405"/>
                </a:cubicBezTo>
                <a:close/>
                <a:moveTo>
                  <a:pt x="39327" y="66584"/>
                </a:moveTo>
                <a:lnTo>
                  <a:pt x="39327" y="66584"/>
                </a:lnTo>
                <a:cubicBezTo>
                  <a:pt x="39107" y="67130"/>
                  <a:pt x="38922" y="67720"/>
                  <a:pt x="38773" y="68380"/>
                </a:cubicBezTo>
                <a:cubicBezTo>
                  <a:pt x="38412" y="68486"/>
                  <a:pt x="38042" y="68636"/>
                  <a:pt x="37637" y="68856"/>
                </a:cubicBezTo>
                <a:cubicBezTo>
                  <a:pt x="37787" y="68231"/>
                  <a:pt x="37972" y="67650"/>
                  <a:pt x="38148" y="67095"/>
                </a:cubicBezTo>
                <a:cubicBezTo>
                  <a:pt x="38553" y="66875"/>
                  <a:pt x="38958" y="66690"/>
                  <a:pt x="39327" y="66584"/>
                </a:cubicBezTo>
                <a:close/>
                <a:moveTo>
                  <a:pt x="33305" y="66215"/>
                </a:moveTo>
                <a:lnTo>
                  <a:pt x="33305" y="66215"/>
                </a:lnTo>
                <a:cubicBezTo>
                  <a:pt x="33165" y="66945"/>
                  <a:pt x="32980" y="67650"/>
                  <a:pt x="32760" y="68345"/>
                </a:cubicBezTo>
                <a:cubicBezTo>
                  <a:pt x="32469" y="68671"/>
                  <a:pt x="32205" y="68970"/>
                  <a:pt x="31985" y="69225"/>
                </a:cubicBezTo>
                <a:cubicBezTo>
                  <a:pt x="32205" y="68486"/>
                  <a:pt x="32425" y="67755"/>
                  <a:pt x="32575" y="67025"/>
                </a:cubicBezTo>
                <a:cubicBezTo>
                  <a:pt x="32830" y="66725"/>
                  <a:pt x="33050" y="66470"/>
                  <a:pt x="33305" y="66215"/>
                </a:cubicBezTo>
                <a:close/>
                <a:moveTo>
                  <a:pt x="23040" y="65554"/>
                </a:moveTo>
                <a:cubicBezTo>
                  <a:pt x="23146" y="66584"/>
                  <a:pt x="23181" y="67570"/>
                  <a:pt x="23225" y="68600"/>
                </a:cubicBezTo>
                <a:cubicBezTo>
                  <a:pt x="22961" y="68856"/>
                  <a:pt x="22670" y="69076"/>
                  <a:pt x="22380" y="69331"/>
                </a:cubicBezTo>
                <a:cubicBezTo>
                  <a:pt x="22345" y="68310"/>
                  <a:pt x="22301" y="67245"/>
                  <a:pt x="22195" y="66179"/>
                </a:cubicBezTo>
                <a:cubicBezTo>
                  <a:pt x="22485" y="65959"/>
                  <a:pt x="22741" y="65739"/>
                  <a:pt x="23040" y="65554"/>
                </a:cubicBezTo>
                <a:close/>
                <a:moveTo>
                  <a:pt x="12511" y="65334"/>
                </a:moveTo>
                <a:cubicBezTo>
                  <a:pt x="12616" y="66505"/>
                  <a:pt x="12731" y="67685"/>
                  <a:pt x="12801" y="68856"/>
                </a:cubicBezTo>
                <a:cubicBezTo>
                  <a:pt x="12511" y="69041"/>
                  <a:pt x="12220" y="69225"/>
                  <a:pt x="11885" y="69366"/>
                </a:cubicBezTo>
                <a:cubicBezTo>
                  <a:pt x="11815" y="68160"/>
                  <a:pt x="11701" y="66989"/>
                  <a:pt x="11630" y="65774"/>
                </a:cubicBezTo>
                <a:cubicBezTo>
                  <a:pt x="11921" y="65669"/>
                  <a:pt x="12220" y="65484"/>
                  <a:pt x="12511" y="65334"/>
                </a:cubicBezTo>
                <a:close/>
                <a:moveTo>
                  <a:pt x="30664" y="65994"/>
                </a:moveTo>
                <a:lnTo>
                  <a:pt x="30664" y="65994"/>
                </a:lnTo>
                <a:cubicBezTo>
                  <a:pt x="30594" y="66840"/>
                  <a:pt x="30488" y="67650"/>
                  <a:pt x="30339" y="68451"/>
                </a:cubicBezTo>
                <a:cubicBezTo>
                  <a:pt x="30189" y="68750"/>
                  <a:pt x="30004" y="69041"/>
                  <a:pt x="29828" y="69366"/>
                </a:cubicBezTo>
                <a:cubicBezTo>
                  <a:pt x="30004" y="68565"/>
                  <a:pt x="30118" y="67755"/>
                  <a:pt x="30224" y="66910"/>
                </a:cubicBezTo>
                <a:cubicBezTo>
                  <a:pt x="30374" y="66620"/>
                  <a:pt x="30523" y="66285"/>
                  <a:pt x="30664" y="65994"/>
                </a:cubicBezTo>
                <a:close/>
                <a:moveTo>
                  <a:pt x="35621" y="66840"/>
                </a:moveTo>
                <a:lnTo>
                  <a:pt x="35621" y="66840"/>
                </a:lnTo>
                <a:cubicBezTo>
                  <a:pt x="35401" y="67209"/>
                  <a:pt x="35216" y="67570"/>
                  <a:pt x="35031" y="67940"/>
                </a:cubicBezTo>
                <a:cubicBezTo>
                  <a:pt x="34925" y="68125"/>
                  <a:pt x="34846" y="68310"/>
                  <a:pt x="34776" y="68530"/>
                </a:cubicBezTo>
                <a:cubicBezTo>
                  <a:pt x="34591" y="68706"/>
                  <a:pt x="34406" y="68891"/>
                  <a:pt x="34230" y="69076"/>
                </a:cubicBezTo>
                <a:cubicBezTo>
                  <a:pt x="34151" y="69190"/>
                  <a:pt x="34045" y="69296"/>
                  <a:pt x="33931" y="69366"/>
                </a:cubicBezTo>
                <a:cubicBezTo>
                  <a:pt x="33966" y="69331"/>
                  <a:pt x="34010" y="69296"/>
                  <a:pt x="34010" y="69225"/>
                </a:cubicBezTo>
                <a:cubicBezTo>
                  <a:pt x="34265" y="68671"/>
                  <a:pt x="34520" y="68160"/>
                  <a:pt x="34776" y="67650"/>
                </a:cubicBezTo>
                <a:cubicBezTo>
                  <a:pt x="34890" y="67535"/>
                  <a:pt x="34996" y="67385"/>
                  <a:pt x="35146" y="67280"/>
                </a:cubicBezTo>
                <a:cubicBezTo>
                  <a:pt x="35286" y="67130"/>
                  <a:pt x="35436" y="66989"/>
                  <a:pt x="35621" y="66840"/>
                </a:cubicBezTo>
                <a:close/>
                <a:moveTo>
                  <a:pt x="18453" y="65369"/>
                </a:moveTo>
                <a:cubicBezTo>
                  <a:pt x="18559" y="66505"/>
                  <a:pt x="18673" y="67650"/>
                  <a:pt x="18744" y="68750"/>
                </a:cubicBezTo>
                <a:cubicBezTo>
                  <a:pt x="18453" y="68970"/>
                  <a:pt x="18163" y="69190"/>
                  <a:pt x="17828" y="69410"/>
                </a:cubicBezTo>
                <a:cubicBezTo>
                  <a:pt x="17758" y="68266"/>
                  <a:pt x="17678" y="67095"/>
                  <a:pt x="17573" y="65959"/>
                </a:cubicBezTo>
                <a:cubicBezTo>
                  <a:pt x="17863" y="65774"/>
                  <a:pt x="18163" y="65554"/>
                  <a:pt x="18453" y="65369"/>
                </a:cubicBezTo>
                <a:close/>
                <a:moveTo>
                  <a:pt x="34670" y="66505"/>
                </a:moveTo>
                <a:lnTo>
                  <a:pt x="34670" y="66505"/>
                </a:lnTo>
                <a:cubicBezTo>
                  <a:pt x="34406" y="67165"/>
                  <a:pt x="34115" y="67826"/>
                  <a:pt x="33825" y="68530"/>
                </a:cubicBezTo>
                <a:cubicBezTo>
                  <a:pt x="33526" y="68821"/>
                  <a:pt x="33235" y="69111"/>
                  <a:pt x="32945" y="69446"/>
                </a:cubicBezTo>
                <a:cubicBezTo>
                  <a:pt x="33235" y="68785"/>
                  <a:pt x="33490" y="68090"/>
                  <a:pt x="33710" y="67429"/>
                </a:cubicBezTo>
                <a:cubicBezTo>
                  <a:pt x="34045" y="67130"/>
                  <a:pt x="34336" y="66804"/>
                  <a:pt x="34670" y="66505"/>
                </a:cubicBezTo>
                <a:close/>
                <a:moveTo>
                  <a:pt x="36686" y="66840"/>
                </a:moveTo>
                <a:lnTo>
                  <a:pt x="36686" y="66840"/>
                </a:lnTo>
                <a:cubicBezTo>
                  <a:pt x="36431" y="67385"/>
                  <a:pt x="36167" y="67975"/>
                  <a:pt x="35991" y="68600"/>
                </a:cubicBezTo>
                <a:cubicBezTo>
                  <a:pt x="35691" y="68856"/>
                  <a:pt x="35401" y="69111"/>
                  <a:pt x="35066" y="69446"/>
                </a:cubicBezTo>
                <a:cubicBezTo>
                  <a:pt x="35286" y="68785"/>
                  <a:pt x="35506" y="68160"/>
                  <a:pt x="35771" y="67606"/>
                </a:cubicBezTo>
                <a:cubicBezTo>
                  <a:pt x="36061" y="67350"/>
                  <a:pt x="36352" y="67095"/>
                  <a:pt x="36686" y="66840"/>
                </a:cubicBezTo>
                <a:close/>
                <a:moveTo>
                  <a:pt x="26887" y="65889"/>
                </a:moveTo>
                <a:cubicBezTo>
                  <a:pt x="26923" y="66840"/>
                  <a:pt x="26887" y="67790"/>
                  <a:pt x="26852" y="68750"/>
                </a:cubicBezTo>
                <a:cubicBezTo>
                  <a:pt x="26562" y="69005"/>
                  <a:pt x="26262" y="69261"/>
                  <a:pt x="25972" y="69481"/>
                </a:cubicBezTo>
                <a:cubicBezTo>
                  <a:pt x="26007" y="68530"/>
                  <a:pt x="26007" y="67570"/>
                  <a:pt x="26007" y="66584"/>
                </a:cubicBezTo>
                <a:cubicBezTo>
                  <a:pt x="26306" y="66364"/>
                  <a:pt x="26597" y="66144"/>
                  <a:pt x="26887" y="65889"/>
                </a:cubicBezTo>
                <a:close/>
                <a:moveTo>
                  <a:pt x="38077" y="67130"/>
                </a:moveTo>
                <a:lnTo>
                  <a:pt x="38077" y="67130"/>
                </a:lnTo>
                <a:cubicBezTo>
                  <a:pt x="37892" y="67685"/>
                  <a:pt x="37707" y="68266"/>
                  <a:pt x="37602" y="68891"/>
                </a:cubicBezTo>
                <a:cubicBezTo>
                  <a:pt x="37232" y="69111"/>
                  <a:pt x="36906" y="69331"/>
                  <a:pt x="36537" y="69630"/>
                </a:cubicBezTo>
                <a:cubicBezTo>
                  <a:pt x="36686" y="68970"/>
                  <a:pt x="36871" y="68380"/>
                  <a:pt x="37047" y="67790"/>
                </a:cubicBezTo>
                <a:cubicBezTo>
                  <a:pt x="37382" y="67535"/>
                  <a:pt x="37751" y="67315"/>
                  <a:pt x="38077" y="67130"/>
                </a:cubicBezTo>
                <a:close/>
                <a:moveTo>
                  <a:pt x="29273" y="66364"/>
                </a:moveTo>
                <a:lnTo>
                  <a:pt x="29273" y="66364"/>
                </a:lnTo>
                <a:cubicBezTo>
                  <a:pt x="29203" y="67209"/>
                  <a:pt x="29124" y="68046"/>
                  <a:pt x="28983" y="68926"/>
                </a:cubicBezTo>
                <a:cubicBezTo>
                  <a:pt x="28798" y="69190"/>
                  <a:pt x="28578" y="69481"/>
                  <a:pt x="28358" y="69736"/>
                </a:cubicBezTo>
                <a:cubicBezTo>
                  <a:pt x="28507" y="68856"/>
                  <a:pt x="28578" y="68011"/>
                  <a:pt x="28648" y="67130"/>
                </a:cubicBezTo>
                <a:cubicBezTo>
                  <a:pt x="28683" y="67060"/>
                  <a:pt x="28727" y="67025"/>
                  <a:pt x="28798" y="66989"/>
                </a:cubicBezTo>
                <a:cubicBezTo>
                  <a:pt x="28948" y="66769"/>
                  <a:pt x="29124" y="66584"/>
                  <a:pt x="29273" y="66364"/>
                </a:cubicBezTo>
                <a:close/>
                <a:moveTo>
                  <a:pt x="31474" y="66584"/>
                </a:moveTo>
                <a:cubicBezTo>
                  <a:pt x="31404" y="66989"/>
                  <a:pt x="31369" y="67350"/>
                  <a:pt x="31289" y="67755"/>
                </a:cubicBezTo>
                <a:cubicBezTo>
                  <a:pt x="31219" y="68125"/>
                  <a:pt x="31149" y="68530"/>
                  <a:pt x="31034" y="68891"/>
                </a:cubicBezTo>
                <a:cubicBezTo>
                  <a:pt x="30849" y="69190"/>
                  <a:pt x="30664" y="69481"/>
                  <a:pt x="30488" y="69736"/>
                </a:cubicBezTo>
                <a:cubicBezTo>
                  <a:pt x="30594" y="69296"/>
                  <a:pt x="30708" y="68821"/>
                  <a:pt x="30814" y="68345"/>
                </a:cubicBezTo>
                <a:cubicBezTo>
                  <a:pt x="30849" y="68046"/>
                  <a:pt x="30928" y="67755"/>
                  <a:pt x="30964" y="67465"/>
                </a:cubicBezTo>
                <a:cubicBezTo>
                  <a:pt x="31104" y="67165"/>
                  <a:pt x="31289" y="66875"/>
                  <a:pt x="31474" y="66584"/>
                </a:cubicBezTo>
                <a:close/>
                <a:moveTo>
                  <a:pt x="11560" y="65810"/>
                </a:moveTo>
                <a:cubicBezTo>
                  <a:pt x="11665" y="67025"/>
                  <a:pt x="11736" y="68195"/>
                  <a:pt x="11850" y="69410"/>
                </a:cubicBezTo>
                <a:cubicBezTo>
                  <a:pt x="11516" y="69586"/>
                  <a:pt x="11225" y="69736"/>
                  <a:pt x="10899" y="69886"/>
                </a:cubicBezTo>
                <a:cubicBezTo>
                  <a:pt x="10820" y="68671"/>
                  <a:pt x="10750" y="67429"/>
                  <a:pt x="10635" y="66215"/>
                </a:cubicBezTo>
                <a:cubicBezTo>
                  <a:pt x="10970" y="66109"/>
                  <a:pt x="11260" y="65959"/>
                  <a:pt x="11560" y="65810"/>
                </a:cubicBezTo>
                <a:close/>
                <a:moveTo>
                  <a:pt x="22160" y="66215"/>
                </a:moveTo>
                <a:cubicBezTo>
                  <a:pt x="22230" y="67280"/>
                  <a:pt x="22301" y="68310"/>
                  <a:pt x="22345" y="69366"/>
                </a:cubicBezTo>
                <a:cubicBezTo>
                  <a:pt x="22045" y="69586"/>
                  <a:pt x="21755" y="69851"/>
                  <a:pt x="21499" y="70071"/>
                </a:cubicBezTo>
                <a:cubicBezTo>
                  <a:pt x="21464" y="69041"/>
                  <a:pt x="21385" y="67975"/>
                  <a:pt x="21314" y="66875"/>
                </a:cubicBezTo>
                <a:cubicBezTo>
                  <a:pt x="21350" y="66840"/>
                  <a:pt x="21420" y="66804"/>
                  <a:pt x="21464" y="66725"/>
                </a:cubicBezTo>
                <a:cubicBezTo>
                  <a:pt x="21684" y="66584"/>
                  <a:pt x="21904" y="66399"/>
                  <a:pt x="22160" y="66215"/>
                </a:cubicBezTo>
                <a:close/>
                <a:moveTo>
                  <a:pt x="17538" y="65994"/>
                </a:moveTo>
                <a:cubicBezTo>
                  <a:pt x="17608" y="67130"/>
                  <a:pt x="17722" y="68310"/>
                  <a:pt x="17793" y="69481"/>
                </a:cubicBezTo>
                <a:cubicBezTo>
                  <a:pt x="17502" y="69666"/>
                  <a:pt x="17203" y="69886"/>
                  <a:pt x="16913" y="70106"/>
                </a:cubicBezTo>
                <a:cubicBezTo>
                  <a:pt x="16842" y="68926"/>
                  <a:pt x="16763" y="67755"/>
                  <a:pt x="16657" y="66584"/>
                </a:cubicBezTo>
                <a:cubicBezTo>
                  <a:pt x="16948" y="66364"/>
                  <a:pt x="17238" y="66179"/>
                  <a:pt x="17538" y="65994"/>
                </a:cubicBezTo>
                <a:close/>
                <a:moveTo>
                  <a:pt x="25937" y="66620"/>
                </a:moveTo>
                <a:lnTo>
                  <a:pt x="25937" y="66620"/>
                </a:lnTo>
                <a:cubicBezTo>
                  <a:pt x="25972" y="67570"/>
                  <a:pt x="25972" y="68565"/>
                  <a:pt x="25901" y="69516"/>
                </a:cubicBezTo>
                <a:cubicBezTo>
                  <a:pt x="25716" y="69701"/>
                  <a:pt x="25532" y="69851"/>
                  <a:pt x="25347" y="69991"/>
                </a:cubicBezTo>
                <a:cubicBezTo>
                  <a:pt x="25276" y="70071"/>
                  <a:pt x="25162" y="70141"/>
                  <a:pt x="25056" y="70212"/>
                </a:cubicBezTo>
                <a:cubicBezTo>
                  <a:pt x="25127" y="69225"/>
                  <a:pt x="25127" y="68231"/>
                  <a:pt x="25091" y="67245"/>
                </a:cubicBezTo>
                <a:cubicBezTo>
                  <a:pt x="25241" y="67095"/>
                  <a:pt x="25426" y="66989"/>
                  <a:pt x="25602" y="66875"/>
                </a:cubicBezTo>
                <a:cubicBezTo>
                  <a:pt x="25716" y="66769"/>
                  <a:pt x="25822" y="66690"/>
                  <a:pt x="25937" y="66620"/>
                </a:cubicBezTo>
                <a:close/>
                <a:moveTo>
                  <a:pt x="32504" y="67095"/>
                </a:moveTo>
                <a:lnTo>
                  <a:pt x="32504" y="67095"/>
                </a:lnTo>
                <a:cubicBezTo>
                  <a:pt x="32355" y="67870"/>
                  <a:pt x="32135" y="68600"/>
                  <a:pt x="31879" y="69331"/>
                </a:cubicBezTo>
                <a:cubicBezTo>
                  <a:pt x="31624" y="69666"/>
                  <a:pt x="31369" y="69956"/>
                  <a:pt x="31184" y="70212"/>
                </a:cubicBezTo>
                <a:cubicBezTo>
                  <a:pt x="31404" y="69481"/>
                  <a:pt x="31624" y="68706"/>
                  <a:pt x="31809" y="67940"/>
                </a:cubicBezTo>
                <a:cubicBezTo>
                  <a:pt x="32029" y="67650"/>
                  <a:pt x="32284" y="67350"/>
                  <a:pt x="32504" y="67095"/>
                </a:cubicBezTo>
                <a:close/>
                <a:moveTo>
                  <a:pt x="39952" y="68231"/>
                </a:moveTo>
                <a:cubicBezTo>
                  <a:pt x="40313" y="68231"/>
                  <a:pt x="40613" y="68310"/>
                  <a:pt x="40939" y="68451"/>
                </a:cubicBezTo>
                <a:cubicBezTo>
                  <a:pt x="40789" y="69005"/>
                  <a:pt x="40648" y="69630"/>
                  <a:pt x="40569" y="70247"/>
                </a:cubicBezTo>
                <a:cubicBezTo>
                  <a:pt x="40243" y="70141"/>
                  <a:pt x="39952" y="70106"/>
                  <a:pt x="39618" y="70106"/>
                </a:cubicBezTo>
                <a:cubicBezTo>
                  <a:pt x="39688" y="69446"/>
                  <a:pt x="39803" y="68821"/>
                  <a:pt x="39952" y="68231"/>
                </a:cubicBezTo>
                <a:close/>
                <a:moveTo>
                  <a:pt x="39908" y="68231"/>
                </a:moveTo>
                <a:cubicBezTo>
                  <a:pt x="39768" y="68821"/>
                  <a:pt x="39653" y="69446"/>
                  <a:pt x="39547" y="70141"/>
                </a:cubicBezTo>
                <a:cubicBezTo>
                  <a:pt x="39213" y="70141"/>
                  <a:pt x="38852" y="70212"/>
                  <a:pt x="38482" y="70326"/>
                </a:cubicBezTo>
                <a:cubicBezTo>
                  <a:pt x="38588" y="69630"/>
                  <a:pt x="38702" y="69005"/>
                  <a:pt x="38852" y="68416"/>
                </a:cubicBezTo>
                <a:cubicBezTo>
                  <a:pt x="39213" y="68310"/>
                  <a:pt x="39547" y="68231"/>
                  <a:pt x="39908" y="68231"/>
                </a:cubicBezTo>
                <a:close/>
                <a:moveTo>
                  <a:pt x="10600" y="66250"/>
                </a:moveTo>
                <a:cubicBezTo>
                  <a:pt x="10679" y="67465"/>
                  <a:pt x="10785" y="68706"/>
                  <a:pt x="10855" y="69921"/>
                </a:cubicBezTo>
                <a:cubicBezTo>
                  <a:pt x="10565" y="70071"/>
                  <a:pt x="10239" y="70212"/>
                  <a:pt x="9940" y="70361"/>
                </a:cubicBezTo>
                <a:cubicBezTo>
                  <a:pt x="9869" y="69111"/>
                  <a:pt x="9799" y="67870"/>
                  <a:pt x="9684" y="66620"/>
                </a:cubicBezTo>
                <a:cubicBezTo>
                  <a:pt x="9975" y="66505"/>
                  <a:pt x="10310" y="66399"/>
                  <a:pt x="10600" y="66250"/>
                </a:cubicBezTo>
                <a:close/>
                <a:moveTo>
                  <a:pt x="34626" y="67755"/>
                </a:moveTo>
                <a:cubicBezTo>
                  <a:pt x="34406" y="68231"/>
                  <a:pt x="34186" y="68706"/>
                  <a:pt x="33966" y="69190"/>
                </a:cubicBezTo>
                <a:cubicBezTo>
                  <a:pt x="33931" y="69296"/>
                  <a:pt x="33860" y="69410"/>
                  <a:pt x="33825" y="69516"/>
                </a:cubicBezTo>
                <a:cubicBezTo>
                  <a:pt x="33570" y="69807"/>
                  <a:pt x="33305" y="70071"/>
                  <a:pt x="33050" y="70361"/>
                </a:cubicBezTo>
                <a:cubicBezTo>
                  <a:pt x="33200" y="70071"/>
                  <a:pt x="33305" y="69771"/>
                  <a:pt x="33420" y="69516"/>
                </a:cubicBezTo>
                <a:cubicBezTo>
                  <a:pt x="33490" y="69366"/>
                  <a:pt x="33570" y="69225"/>
                  <a:pt x="33640" y="69076"/>
                </a:cubicBezTo>
                <a:cubicBezTo>
                  <a:pt x="33710" y="68891"/>
                  <a:pt x="33790" y="68706"/>
                  <a:pt x="33860" y="68565"/>
                </a:cubicBezTo>
                <a:cubicBezTo>
                  <a:pt x="34115" y="68266"/>
                  <a:pt x="34371" y="68011"/>
                  <a:pt x="34626" y="67755"/>
                </a:cubicBezTo>
                <a:close/>
                <a:moveTo>
                  <a:pt x="30154" y="67060"/>
                </a:moveTo>
                <a:lnTo>
                  <a:pt x="30154" y="67060"/>
                </a:lnTo>
                <a:cubicBezTo>
                  <a:pt x="30048" y="67905"/>
                  <a:pt x="29898" y="68706"/>
                  <a:pt x="29749" y="69516"/>
                </a:cubicBezTo>
                <a:cubicBezTo>
                  <a:pt x="29564" y="69851"/>
                  <a:pt x="29388" y="70141"/>
                  <a:pt x="29203" y="70432"/>
                </a:cubicBezTo>
                <a:cubicBezTo>
                  <a:pt x="29388" y="69630"/>
                  <a:pt x="29564" y="68785"/>
                  <a:pt x="29678" y="67940"/>
                </a:cubicBezTo>
                <a:cubicBezTo>
                  <a:pt x="29828" y="67650"/>
                  <a:pt x="30004" y="67350"/>
                  <a:pt x="30154" y="67060"/>
                </a:cubicBezTo>
                <a:close/>
                <a:moveTo>
                  <a:pt x="35656" y="67720"/>
                </a:moveTo>
                <a:lnTo>
                  <a:pt x="35656" y="67720"/>
                </a:lnTo>
                <a:cubicBezTo>
                  <a:pt x="35436" y="68266"/>
                  <a:pt x="35181" y="68856"/>
                  <a:pt x="34996" y="69516"/>
                </a:cubicBezTo>
                <a:cubicBezTo>
                  <a:pt x="34705" y="69807"/>
                  <a:pt x="34406" y="70106"/>
                  <a:pt x="34115" y="70432"/>
                </a:cubicBezTo>
                <a:cubicBezTo>
                  <a:pt x="34336" y="69771"/>
                  <a:pt x="34556" y="69146"/>
                  <a:pt x="34811" y="68565"/>
                </a:cubicBezTo>
                <a:cubicBezTo>
                  <a:pt x="35066" y="68266"/>
                  <a:pt x="35366" y="67975"/>
                  <a:pt x="35656" y="67720"/>
                </a:cubicBezTo>
                <a:close/>
                <a:moveTo>
                  <a:pt x="33640" y="67535"/>
                </a:moveTo>
                <a:cubicBezTo>
                  <a:pt x="33385" y="68195"/>
                  <a:pt x="33129" y="68891"/>
                  <a:pt x="32830" y="69551"/>
                </a:cubicBezTo>
                <a:cubicBezTo>
                  <a:pt x="32575" y="69851"/>
                  <a:pt x="32284" y="70141"/>
                  <a:pt x="32029" y="70467"/>
                </a:cubicBezTo>
                <a:cubicBezTo>
                  <a:pt x="32319" y="69771"/>
                  <a:pt x="32575" y="69111"/>
                  <a:pt x="32795" y="68416"/>
                </a:cubicBezTo>
                <a:cubicBezTo>
                  <a:pt x="33050" y="68125"/>
                  <a:pt x="33349" y="67826"/>
                  <a:pt x="33640" y="67535"/>
                </a:cubicBezTo>
                <a:close/>
                <a:moveTo>
                  <a:pt x="36977" y="67870"/>
                </a:moveTo>
                <a:lnTo>
                  <a:pt x="36977" y="67870"/>
                </a:lnTo>
                <a:cubicBezTo>
                  <a:pt x="36757" y="68416"/>
                  <a:pt x="36607" y="69041"/>
                  <a:pt x="36501" y="69666"/>
                </a:cubicBezTo>
                <a:cubicBezTo>
                  <a:pt x="36167" y="69921"/>
                  <a:pt x="35876" y="70176"/>
                  <a:pt x="35550" y="70467"/>
                </a:cubicBezTo>
                <a:cubicBezTo>
                  <a:pt x="35691" y="69807"/>
                  <a:pt x="35841" y="69190"/>
                  <a:pt x="36026" y="68636"/>
                </a:cubicBezTo>
                <a:cubicBezTo>
                  <a:pt x="36352" y="68345"/>
                  <a:pt x="36651" y="68090"/>
                  <a:pt x="36977" y="67870"/>
                </a:cubicBezTo>
                <a:close/>
                <a:moveTo>
                  <a:pt x="28578" y="67209"/>
                </a:moveTo>
                <a:lnTo>
                  <a:pt x="28578" y="67209"/>
                </a:lnTo>
                <a:cubicBezTo>
                  <a:pt x="28543" y="68046"/>
                  <a:pt x="28428" y="68926"/>
                  <a:pt x="28287" y="69807"/>
                </a:cubicBezTo>
                <a:cubicBezTo>
                  <a:pt x="28023" y="70106"/>
                  <a:pt x="27733" y="70396"/>
                  <a:pt x="27477" y="70687"/>
                </a:cubicBezTo>
                <a:cubicBezTo>
                  <a:pt x="27627" y="69771"/>
                  <a:pt x="27697" y="68891"/>
                  <a:pt x="27768" y="68011"/>
                </a:cubicBezTo>
                <a:cubicBezTo>
                  <a:pt x="28067" y="67755"/>
                  <a:pt x="28322" y="67465"/>
                  <a:pt x="28578" y="67209"/>
                </a:cubicBezTo>
                <a:close/>
                <a:moveTo>
                  <a:pt x="30884" y="67606"/>
                </a:moveTo>
                <a:lnTo>
                  <a:pt x="30884" y="67606"/>
                </a:lnTo>
                <a:cubicBezTo>
                  <a:pt x="30849" y="67870"/>
                  <a:pt x="30814" y="68090"/>
                  <a:pt x="30744" y="68345"/>
                </a:cubicBezTo>
                <a:cubicBezTo>
                  <a:pt x="30664" y="68856"/>
                  <a:pt x="30523" y="69410"/>
                  <a:pt x="30374" y="69921"/>
                </a:cubicBezTo>
                <a:cubicBezTo>
                  <a:pt x="30189" y="70176"/>
                  <a:pt x="30048" y="70467"/>
                  <a:pt x="29863" y="70731"/>
                </a:cubicBezTo>
                <a:cubicBezTo>
                  <a:pt x="29934" y="70432"/>
                  <a:pt x="30048" y="70141"/>
                  <a:pt x="30118" y="69807"/>
                </a:cubicBezTo>
                <a:cubicBezTo>
                  <a:pt x="30224" y="69366"/>
                  <a:pt x="30303" y="68926"/>
                  <a:pt x="30409" y="68451"/>
                </a:cubicBezTo>
                <a:cubicBezTo>
                  <a:pt x="30409" y="68416"/>
                  <a:pt x="30444" y="68416"/>
                  <a:pt x="30444" y="68380"/>
                </a:cubicBezTo>
                <a:cubicBezTo>
                  <a:pt x="30594" y="68125"/>
                  <a:pt x="30744" y="67870"/>
                  <a:pt x="30884" y="67606"/>
                </a:cubicBezTo>
                <a:close/>
                <a:moveTo>
                  <a:pt x="16622" y="66620"/>
                </a:moveTo>
                <a:cubicBezTo>
                  <a:pt x="16692" y="67790"/>
                  <a:pt x="16798" y="68970"/>
                  <a:pt x="16877" y="70141"/>
                </a:cubicBezTo>
                <a:cubicBezTo>
                  <a:pt x="16578" y="70361"/>
                  <a:pt x="16287" y="70581"/>
                  <a:pt x="15997" y="70766"/>
                </a:cubicBezTo>
                <a:cubicBezTo>
                  <a:pt x="15918" y="69551"/>
                  <a:pt x="15812" y="68380"/>
                  <a:pt x="15742" y="67165"/>
                </a:cubicBezTo>
                <a:cubicBezTo>
                  <a:pt x="16032" y="66989"/>
                  <a:pt x="16323" y="66804"/>
                  <a:pt x="16622" y="66620"/>
                </a:cubicBezTo>
                <a:close/>
                <a:moveTo>
                  <a:pt x="9649" y="66655"/>
                </a:moveTo>
                <a:cubicBezTo>
                  <a:pt x="9720" y="67905"/>
                  <a:pt x="9799" y="69146"/>
                  <a:pt x="9869" y="70396"/>
                </a:cubicBezTo>
                <a:cubicBezTo>
                  <a:pt x="9579" y="70546"/>
                  <a:pt x="9244" y="70687"/>
                  <a:pt x="8954" y="70837"/>
                </a:cubicBezTo>
                <a:cubicBezTo>
                  <a:pt x="8875" y="69551"/>
                  <a:pt x="8804" y="68266"/>
                  <a:pt x="8698" y="66989"/>
                </a:cubicBezTo>
                <a:cubicBezTo>
                  <a:pt x="9024" y="66875"/>
                  <a:pt x="9315" y="66769"/>
                  <a:pt x="9649" y="66655"/>
                </a:cubicBezTo>
                <a:close/>
                <a:moveTo>
                  <a:pt x="21244" y="66910"/>
                </a:moveTo>
                <a:cubicBezTo>
                  <a:pt x="21350" y="67975"/>
                  <a:pt x="21420" y="69041"/>
                  <a:pt x="21464" y="70106"/>
                </a:cubicBezTo>
                <a:cubicBezTo>
                  <a:pt x="21385" y="70176"/>
                  <a:pt x="21314" y="70212"/>
                  <a:pt x="21244" y="70291"/>
                </a:cubicBezTo>
                <a:cubicBezTo>
                  <a:pt x="21024" y="70467"/>
                  <a:pt x="20804" y="70652"/>
                  <a:pt x="20584" y="70837"/>
                </a:cubicBezTo>
                <a:cubicBezTo>
                  <a:pt x="20540" y="69736"/>
                  <a:pt x="20469" y="68671"/>
                  <a:pt x="20399" y="67570"/>
                </a:cubicBezTo>
                <a:cubicBezTo>
                  <a:pt x="20689" y="67350"/>
                  <a:pt x="20980" y="67130"/>
                  <a:pt x="21244" y="66910"/>
                </a:cubicBezTo>
                <a:close/>
                <a:moveTo>
                  <a:pt x="38773" y="68416"/>
                </a:moveTo>
                <a:lnTo>
                  <a:pt x="38773" y="68416"/>
                </a:lnTo>
                <a:cubicBezTo>
                  <a:pt x="38632" y="69041"/>
                  <a:pt x="38517" y="69666"/>
                  <a:pt x="38412" y="70361"/>
                </a:cubicBezTo>
                <a:cubicBezTo>
                  <a:pt x="38077" y="70467"/>
                  <a:pt x="37707" y="70617"/>
                  <a:pt x="37311" y="70872"/>
                </a:cubicBezTo>
                <a:cubicBezTo>
                  <a:pt x="37417" y="70176"/>
                  <a:pt x="37531" y="69551"/>
                  <a:pt x="37637" y="68926"/>
                </a:cubicBezTo>
                <a:cubicBezTo>
                  <a:pt x="38042" y="68706"/>
                  <a:pt x="38412" y="68565"/>
                  <a:pt x="38773" y="68416"/>
                </a:cubicBezTo>
                <a:close/>
                <a:moveTo>
                  <a:pt x="25021" y="67280"/>
                </a:moveTo>
                <a:cubicBezTo>
                  <a:pt x="25056" y="68266"/>
                  <a:pt x="25056" y="69261"/>
                  <a:pt x="25021" y="70247"/>
                </a:cubicBezTo>
                <a:cubicBezTo>
                  <a:pt x="24722" y="70511"/>
                  <a:pt x="24431" y="70731"/>
                  <a:pt x="24141" y="70986"/>
                </a:cubicBezTo>
                <a:cubicBezTo>
                  <a:pt x="24176" y="69991"/>
                  <a:pt x="24176" y="68970"/>
                  <a:pt x="24141" y="67940"/>
                </a:cubicBezTo>
                <a:cubicBezTo>
                  <a:pt x="24431" y="67720"/>
                  <a:pt x="24722" y="67500"/>
                  <a:pt x="25021" y="67280"/>
                </a:cubicBezTo>
                <a:close/>
                <a:moveTo>
                  <a:pt x="31730" y="68046"/>
                </a:moveTo>
                <a:lnTo>
                  <a:pt x="31730" y="68046"/>
                </a:lnTo>
                <a:cubicBezTo>
                  <a:pt x="31545" y="68856"/>
                  <a:pt x="31325" y="69586"/>
                  <a:pt x="31069" y="70361"/>
                </a:cubicBezTo>
                <a:cubicBezTo>
                  <a:pt x="30814" y="70652"/>
                  <a:pt x="30629" y="70951"/>
                  <a:pt x="30444" y="71171"/>
                </a:cubicBezTo>
                <a:cubicBezTo>
                  <a:pt x="30444" y="71171"/>
                  <a:pt x="30433" y="71182"/>
                  <a:pt x="30423" y="71199"/>
                </a:cubicBezTo>
                <a:lnTo>
                  <a:pt x="30423" y="71199"/>
                </a:lnTo>
                <a:cubicBezTo>
                  <a:pt x="30674" y="70438"/>
                  <a:pt x="30932" y="69687"/>
                  <a:pt x="31104" y="68926"/>
                </a:cubicBezTo>
                <a:cubicBezTo>
                  <a:pt x="31149" y="68891"/>
                  <a:pt x="31184" y="68821"/>
                  <a:pt x="31184" y="68785"/>
                </a:cubicBezTo>
                <a:cubicBezTo>
                  <a:pt x="31369" y="68530"/>
                  <a:pt x="31545" y="68310"/>
                  <a:pt x="31730" y="68046"/>
                </a:cubicBezTo>
                <a:close/>
                <a:moveTo>
                  <a:pt x="8654" y="67025"/>
                </a:moveTo>
                <a:cubicBezTo>
                  <a:pt x="8734" y="68310"/>
                  <a:pt x="8804" y="69586"/>
                  <a:pt x="8875" y="70872"/>
                </a:cubicBezTo>
                <a:cubicBezTo>
                  <a:pt x="8549" y="71021"/>
                  <a:pt x="8214" y="71171"/>
                  <a:pt x="7853" y="71312"/>
                </a:cubicBezTo>
                <a:cubicBezTo>
                  <a:pt x="7818" y="69991"/>
                  <a:pt x="7739" y="68671"/>
                  <a:pt x="7668" y="67350"/>
                </a:cubicBezTo>
                <a:lnTo>
                  <a:pt x="8654" y="67025"/>
                </a:lnTo>
                <a:close/>
                <a:moveTo>
                  <a:pt x="15662" y="67209"/>
                </a:moveTo>
                <a:cubicBezTo>
                  <a:pt x="15777" y="68416"/>
                  <a:pt x="15847" y="69586"/>
                  <a:pt x="15918" y="70801"/>
                </a:cubicBezTo>
                <a:cubicBezTo>
                  <a:pt x="15627" y="71021"/>
                  <a:pt x="15337" y="71242"/>
                  <a:pt x="15037" y="71426"/>
                </a:cubicBezTo>
                <a:cubicBezTo>
                  <a:pt x="14967" y="70212"/>
                  <a:pt x="14896" y="68970"/>
                  <a:pt x="14782" y="67755"/>
                </a:cubicBezTo>
                <a:cubicBezTo>
                  <a:pt x="15081" y="67570"/>
                  <a:pt x="15372" y="67385"/>
                  <a:pt x="15662" y="67209"/>
                </a:cubicBezTo>
                <a:close/>
                <a:moveTo>
                  <a:pt x="32689" y="68530"/>
                </a:moveTo>
                <a:lnTo>
                  <a:pt x="32689" y="68530"/>
                </a:lnTo>
                <a:cubicBezTo>
                  <a:pt x="32469" y="69225"/>
                  <a:pt x="32205" y="69886"/>
                  <a:pt x="31914" y="70581"/>
                </a:cubicBezTo>
                <a:cubicBezTo>
                  <a:pt x="31694" y="70872"/>
                  <a:pt x="31439" y="71127"/>
                  <a:pt x="31219" y="71426"/>
                </a:cubicBezTo>
                <a:cubicBezTo>
                  <a:pt x="31474" y="70731"/>
                  <a:pt x="31694" y="70071"/>
                  <a:pt x="31914" y="69410"/>
                </a:cubicBezTo>
                <a:cubicBezTo>
                  <a:pt x="32170" y="69111"/>
                  <a:pt x="32425" y="68821"/>
                  <a:pt x="32689" y="68530"/>
                </a:cubicBezTo>
                <a:close/>
                <a:moveTo>
                  <a:pt x="35947" y="68706"/>
                </a:moveTo>
                <a:cubicBezTo>
                  <a:pt x="35771" y="69261"/>
                  <a:pt x="35621" y="69886"/>
                  <a:pt x="35471" y="70546"/>
                </a:cubicBezTo>
                <a:cubicBezTo>
                  <a:pt x="35181" y="70801"/>
                  <a:pt x="34890" y="71092"/>
                  <a:pt x="34591" y="71426"/>
                </a:cubicBezTo>
                <a:cubicBezTo>
                  <a:pt x="34705" y="70766"/>
                  <a:pt x="34890" y="70141"/>
                  <a:pt x="35031" y="69551"/>
                </a:cubicBezTo>
                <a:cubicBezTo>
                  <a:pt x="35366" y="69261"/>
                  <a:pt x="35656" y="68970"/>
                  <a:pt x="35947" y="68706"/>
                </a:cubicBezTo>
                <a:close/>
                <a:moveTo>
                  <a:pt x="29608" y="68090"/>
                </a:moveTo>
                <a:lnTo>
                  <a:pt x="29608" y="68090"/>
                </a:lnTo>
                <a:cubicBezTo>
                  <a:pt x="29458" y="68926"/>
                  <a:pt x="29308" y="69771"/>
                  <a:pt x="29088" y="70581"/>
                </a:cubicBezTo>
                <a:cubicBezTo>
                  <a:pt x="28904" y="70872"/>
                  <a:pt x="28727" y="71171"/>
                  <a:pt x="28507" y="71462"/>
                </a:cubicBezTo>
                <a:cubicBezTo>
                  <a:pt x="28727" y="70617"/>
                  <a:pt x="28904" y="69771"/>
                  <a:pt x="29053" y="68926"/>
                </a:cubicBezTo>
                <a:cubicBezTo>
                  <a:pt x="29238" y="68671"/>
                  <a:pt x="29423" y="68380"/>
                  <a:pt x="29608" y="68090"/>
                </a:cubicBezTo>
                <a:close/>
                <a:moveTo>
                  <a:pt x="34705" y="68671"/>
                </a:moveTo>
                <a:cubicBezTo>
                  <a:pt x="34450" y="69261"/>
                  <a:pt x="34230" y="69851"/>
                  <a:pt x="34045" y="70546"/>
                </a:cubicBezTo>
                <a:cubicBezTo>
                  <a:pt x="33931" y="70652"/>
                  <a:pt x="33825" y="70801"/>
                  <a:pt x="33675" y="70907"/>
                </a:cubicBezTo>
                <a:cubicBezTo>
                  <a:pt x="33526" y="71092"/>
                  <a:pt x="33349" y="71312"/>
                  <a:pt x="33200" y="71497"/>
                </a:cubicBezTo>
                <a:cubicBezTo>
                  <a:pt x="33385" y="70801"/>
                  <a:pt x="33640" y="70141"/>
                  <a:pt x="33895" y="69551"/>
                </a:cubicBezTo>
                <a:cubicBezTo>
                  <a:pt x="34010" y="69410"/>
                  <a:pt x="34151" y="69261"/>
                  <a:pt x="34265" y="69111"/>
                </a:cubicBezTo>
                <a:cubicBezTo>
                  <a:pt x="34406" y="68970"/>
                  <a:pt x="34556" y="68821"/>
                  <a:pt x="34705" y="68671"/>
                </a:cubicBezTo>
                <a:close/>
                <a:moveTo>
                  <a:pt x="27697" y="68046"/>
                </a:moveTo>
                <a:lnTo>
                  <a:pt x="27697" y="68046"/>
                </a:lnTo>
                <a:cubicBezTo>
                  <a:pt x="27662" y="68970"/>
                  <a:pt x="27548" y="69851"/>
                  <a:pt x="27407" y="70731"/>
                </a:cubicBezTo>
                <a:cubicBezTo>
                  <a:pt x="27143" y="71021"/>
                  <a:pt x="26852" y="71277"/>
                  <a:pt x="26597" y="71532"/>
                </a:cubicBezTo>
                <a:cubicBezTo>
                  <a:pt x="26747" y="70652"/>
                  <a:pt x="26817" y="69736"/>
                  <a:pt x="26887" y="68785"/>
                </a:cubicBezTo>
                <a:cubicBezTo>
                  <a:pt x="27143" y="68565"/>
                  <a:pt x="27442" y="68310"/>
                  <a:pt x="27697" y="68046"/>
                </a:cubicBezTo>
                <a:close/>
                <a:moveTo>
                  <a:pt x="33746" y="68671"/>
                </a:moveTo>
                <a:cubicBezTo>
                  <a:pt x="33675" y="68785"/>
                  <a:pt x="33640" y="68926"/>
                  <a:pt x="33570" y="69076"/>
                </a:cubicBezTo>
                <a:cubicBezTo>
                  <a:pt x="33490" y="69190"/>
                  <a:pt x="33455" y="69331"/>
                  <a:pt x="33385" y="69481"/>
                </a:cubicBezTo>
                <a:cubicBezTo>
                  <a:pt x="33235" y="69807"/>
                  <a:pt x="33085" y="70141"/>
                  <a:pt x="32945" y="70511"/>
                </a:cubicBezTo>
                <a:cubicBezTo>
                  <a:pt x="32645" y="70837"/>
                  <a:pt x="32355" y="71171"/>
                  <a:pt x="32064" y="71532"/>
                </a:cubicBezTo>
                <a:cubicBezTo>
                  <a:pt x="32135" y="71347"/>
                  <a:pt x="32205" y="71171"/>
                  <a:pt x="32284" y="70986"/>
                </a:cubicBezTo>
                <a:cubicBezTo>
                  <a:pt x="32390" y="70766"/>
                  <a:pt x="32469" y="70581"/>
                  <a:pt x="32540" y="70361"/>
                </a:cubicBezTo>
                <a:cubicBezTo>
                  <a:pt x="32645" y="70106"/>
                  <a:pt x="32795" y="69851"/>
                  <a:pt x="32909" y="69586"/>
                </a:cubicBezTo>
                <a:cubicBezTo>
                  <a:pt x="33165" y="69261"/>
                  <a:pt x="33455" y="68970"/>
                  <a:pt x="33746" y="68671"/>
                </a:cubicBezTo>
                <a:close/>
                <a:moveTo>
                  <a:pt x="20320" y="67606"/>
                </a:moveTo>
                <a:cubicBezTo>
                  <a:pt x="20434" y="68706"/>
                  <a:pt x="20469" y="69807"/>
                  <a:pt x="20540" y="70872"/>
                </a:cubicBezTo>
                <a:cubicBezTo>
                  <a:pt x="20249" y="71092"/>
                  <a:pt x="19959" y="71347"/>
                  <a:pt x="19703" y="71567"/>
                </a:cubicBezTo>
                <a:cubicBezTo>
                  <a:pt x="19659" y="70467"/>
                  <a:pt x="19589" y="69331"/>
                  <a:pt x="19518" y="68231"/>
                </a:cubicBezTo>
                <a:cubicBezTo>
                  <a:pt x="19774" y="68011"/>
                  <a:pt x="20064" y="67826"/>
                  <a:pt x="20320" y="67606"/>
                </a:cubicBezTo>
                <a:close/>
                <a:moveTo>
                  <a:pt x="37567" y="68970"/>
                </a:moveTo>
                <a:lnTo>
                  <a:pt x="37567" y="68970"/>
                </a:lnTo>
                <a:cubicBezTo>
                  <a:pt x="37452" y="69586"/>
                  <a:pt x="37346" y="70212"/>
                  <a:pt x="37267" y="70907"/>
                </a:cubicBezTo>
                <a:cubicBezTo>
                  <a:pt x="36942" y="71092"/>
                  <a:pt x="36572" y="71347"/>
                  <a:pt x="36246" y="71611"/>
                </a:cubicBezTo>
                <a:cubicBezTo>
                  <a:pt x="36316" y="70951"/>
                  <a:pt x="36431" y="70291"/>
                  <a:pt x="36537" y="69701"/>
                </a:cubicBezTo>
                <a:cubicBezTo>
                  <a:pt x="36906" y="69410"/>
                  <a:pt x="37232" y="69190"/>
                  <a:pt x="37567" y="68970"/>
                </a:cubicBezTo>
                <a:close/>
                <a:moveTo>
                  <a:pt x="7598" y="67350"/>
                </a:moveTo>
                <a:cubicBezTo>
                  <a:pt x="7668" y="68671"/>
                  <a:pt x="7739" y="69991"/>
                  <a:pt x="7818" y="71312"/>
                </a:cubicBezTo>
                <a:cubicBezTo>
                  <a:pt x="7483" y="71462"/>
                  <a:pt x="7114" y="71567"/>
                  <a:pt x="6788" y="71717"/>
                </a:cubicBezTo>
                <a:cubicBezTo>
                  <a:pt x="6753" y="70361"/>
                  <a:pt x="6674" y="69005"/>
                  <a:pt x="6603" y="67685"/>
                </a:cubicBezTo>
                <a:lnTo>
                  <a:pt x="7598" y="67350"/>
                </a:lnTo>
                <a:close/>
                <a:moveTo>
                  <a:pt x="24105" y="67975"/>
                </a:moveTo>
                <a:cubicBezTo>
                  <a:pt x="24141" y="69005"/>
                  <a:pt x="24141" y="69991"/>
                  <a:pt x="24105" y="71021"/>
                </a:cubicBezTo>
                <a:cubicBezTo>
                  <a:pt x="23991" y="71127"/>
                  <a:pt x="23885" y="71206"/>
                  <a:pt x="23736" y="71312"/>
                </a:cubicBezTo>
                <a:cubicBezTo>
                  <a:pt x="23586" y="71462"/>
                  <a:pt x="23445" y="71567"/>
                  <a:pt x="23295" y="71717"/>
                </a:cubicBezTo>
                <a:cubicBezTo>
                  <a:pt x="23331" y="70687"/>
                  <a:pt x="23331" y="69666"/>
                  <a:pt x="23295" y="68636"/>
                </a:cubicBezTo>
                <a:cubicBezTo>
                  <a:pt x="23480" y="68486"/>
                  <a:pt x="23621" y="68345"/>
                  <a:pt x="23806" y="68231"/>
                </a:cubicBezTo>
                <a:cubicBezTo>
                  <a:pt x="23885" y="68160"/>
                  <a:pt x="23991" y="68046"/>
                  <a:pt x="24105" y="67975"/>
                </a:cubicBezTo>
                <a:close/>
                <a:moveTo>
                  <a:pt x="30303" y="68636"/>
                </a:moveTo>
                <a:lnTo>
                  <a:pt x="30303" y="68636"/>
                </a:lnTo>
                <a:cubicBezTo>
                  <a:pt x="30224" y="69041"/>
                  <a:pt x="30154" y="69410"/>
                  <a:pt x="30048" y="69807"/>
                </a:cubicBezTo>
                <a:cubicBezTo>
                  <a:pt x="29969" y="70176"/>
                  <a:pt x="29863" y="70546"/>
                  <a:pt x="29749" y="70907"/>
                </a:cubicBezTo>
                <a:cubicBezTo>
                  <a:pt x="29713" y="70951"/>
                  <a:pt x="29678" y="71021"/>
                  <a:pt x="29643" y="71092"/>
                </a:cubicBezTo>
                <a:cubicBezTo>
                  <a:pt x="29493" y="71312"/>
                  <a:pt x="29308" y="71567"/>
                  <a:pt x="29168" y="71831"/>
                </a:cubicBezTo>
                <a:cubicBezTo>
                  <a:pt x="29308" y="71347"/>
                  <a:pt x="29458" y="70907"/>
                  <a:pt x="29564" y="70396"/>
                </a:cubicBezTo>
                <a:cubicBezTo>
                  <a:pt x="29643" y="70141"/>
                  <a:pt x="29713" y="69851"/>
                  <a:pt x="29784" y="69551"/>
                </a:cubicBezTo>
                <a:cubicBezTo>
                  <a:pt x="29969" y="69225"/>
                  <a:pt x="30154" y="68926"/>
                  <a:pt x="30303" y="68636"/>
                </a:cubicBezTo>
                <a:close/>
                <a:moveTo>
                  <a:pt x="6568" y="67685"/>
                </a:moveTo>
                <a:cubicBezTo>
                  <a:pt x="6638" y="69041"/>
                  <a:pt x="6674" y="70361"/>
                  <a:pt x="6753" y="71717"/>
                </a:cubicBezTo>
                <a:cubicBezTo>
                  <a:pt x="6418" y="71867"/>
                  <a:pt x="6057" y="71972"/>
                  <a:pt x="5723" y="72087"/>
                </a:cubicBezTo>
                <a:cubicBezTo>
                  <a:pt x="5687" y="70687"/>
                  <a:pt x="5617" y="69296"/>
                  <a:pt x="5573" y="67940"/>
                </a:cubicBezTo>
                <a:cubicBezTo>
                  <a:pt x="5908" y="67870"/>
                  <a:pt x="6233" y="67755"/>
                  <a:pt x="6568" y="67685"/>
                </a:cubicBezTo>
                <a:close/>
                <a:moveTo>
                  <a:pt x="14712" y="67790"/>
                </a:moveTo>
                <a:cubicBezTo>
                  <a:pt x="14817" y="69005"/>
                  <a:pt x="14896" y="70247"/>
                  <a:pt x="14967" y="71462"/>
                </a:cubicBezTo>
                <a:cubicBezTo>
                  <a:pt x="14676" y="71682"/>
                  <a:pt x="14377" y="71867"/>
                  <a:pt x="14086" y="72087"/>
                </a:cubicBezTo>
                <a:cubicBezTo>
                  <a:pt x="14016" y="70837"/>
                  <a:pt x="13937" y="69586"/>
                  <a:pt x="13831" y="68345"/>
                </a:cubicBezTo>
                <a:cubicBezTo>
                  <a:pt x="14122" y="68160"/>
                  <a:pt x="14421" y="67975"/>
                  <a:pt x="14712" y="67790"/>
                </a:cubicBezTo>
                <a:close/>
                <a:moveTo>
                  <a:pt x="19483" y="68266"/>
                </a:moveTo>
                <a:cubicBezTo>
                  <a:pt x="19554" y="69366"/>
                  <a:pt x="19589" y="70511"/>
                  <a:pt x="19624" y="71611"/>
                </a:cubicBezTo>
                <a:cubicBezTo>
                  <a:pt x="19404" y="71831"/>
                  <a:pt x="19184" y="72008"/>
                  <a:pt x="18929" y="72192"/>
                </a:cubicBezTo>
                <a:cubicBezTo>
                  <a:pt x="18929" y="71092"/>
                  <a:pt x="18858" y="69956"/>
                  <a:pt x="18779" y="68785"/>
                </a:cubicBezTo>
                <a:cubicBezTo>
                  <a:pt x="18999" y="68600"/>
                  <a:pt x="19219" y="68451"/>
                  <a:pt x="19483" y="68266"/>
                </a:cubicBezTo>
                <a:close/>
                <a:moveTo>
                  <a:pt x="30999" y="69076"/>
                </a:moveTo>
                <a:lnTo>
                  <a:pt x="30999" y="69076"/>
                </a:lnTo>
                <a:cubicBezTo>
                  <a:pt x="30814" y="69851"/>
                  <a:pt x="30559" y="70617"/>
                  <a:pt x="30303" y="71391"/>
                </a:cubicBezTo>
                <a:cubicBezTo>
                  <a:pt x="30083" y="71682"/>
                  <a:pt x="29898" y="71937"/>
                  <a:pt x="29678" y="72228"/>
                </a:cubicBezTo>
                <a:cubicBezTo>
                  <a:pt x="29969" y="71462"/>
                  <a:pt x="30224" y="70731"/>
                  <a:pt x="30444" y="69921"/>
                </a:cubicBezTo>
                <a:cubicBezTo>
                  <a:pt x="30629" y="69630"/>
                  <a:pt x="30814" y="69331"/>
                  <a:pt x="30999" y="69076"/>
                </a:cubicBezTo>
                <a:close/>
                <a:moveTo>
                  <a:pt x="5503" y="67940"/>
                </a:moveTo>
                <a:cubicBezTo>
                  <a:pt x="5573" y="69331"/>
                  <a:pt x="5617" y="70687"/>
                  <a:pt x="5687" y="72087"/>
                </a:cubicBezTo>
                <a:cubicBezTo>
                  <a:pt x="5353" y="72192"/>
                  <a:pt x="4992" y="72307"/>
                  <a:pt x="4657" y="72377"/>
                </a:cubicBezTo>
                <a:cubicBezTo>
                  <a:pt x="4622" y="70986"/>
                  <a:pt x="4587" y="69586"/>
                  <a:pt x="4517" y="68195"/>
                </a:cubicBezTo>
                <a:cubicBezTo>
                  <a:pt x="4842" y="68125"/>
                  <a:pt x="5177" y="68046"/>
                  <a:pt x="5503" y="67940"/>
                </a:cubicBezTo>
                <a:close/>
                <a:moveTo>
                  <a:pt x="39547" y="70176"/>
                </a:moveTo>
                <a:cubicBezTo>
                  <a:pt x="39512" y="70361"/>
                  <a:pt x="39468" y="70581"/>
                  <a:pt x="39468" y="70766"/>
                </a:cubicBezTo>
                <a:cubicBezTo>
                  <a:pt x="39398" y="71206"/>
                  <a:pt x="39398" y="71682"/>
                  <a:pt x="39398" y="72157"/>
                </a:cubicBezTo>
                <a:cubicBezTo>
                  <a:pt x="39028" y="72192"/>
                  <a:pt x="38702" y="72272"/>
                  <a:pt x="38333" y="72377"/>
                </a:cubicBezTo>
                <a:cubicBezTo>
                  <a:pt x="38333" y="71937"/>
                  <a:pt x="38333" y="71497"/>
                  <a:pt x="38412" y="71092"/>
                </a:cubicBezTo>
                <a:cubicBezTo>
                  <a:pt x="38412" y="70837"/>
                  <a:pt x="38447" y="70617"/>
                  <a:pt x="38482" y="70361"/>
                </a:cubicBezTo>
                <a:cubicBezTo>
                  <a:pt x="38852" y="70247"/>
                  <a:pt x="39178" y="70176"/>
                  <a:pt x="39547" y="70176"/>
                </a:cubicBezTo>
                <a:close/>
                <a:moveTo>
                  <a:pt x="26852" y="68856"/>
                </a:moveTo>
                <a:cubicBezTo>
                  <a:pt x="26782" y="69771"/>
                  <a:pt x="26667" y="70687"/>
                  <a:pt x="26526" y="71611"/>
                </a:cubicBezTo>
                <a:cubicBezTo>
                  <a:pt x="26262" y="71867"/>
                  <a:pt x="25972" y="72122"/>
                  <a:pt x="25716" y="72413"/>
                </a:cubicBezTo>
                <a:cubicBezTo>
                  <a:pt x="25822" y="71462"/>
                  <a:pt x="25937" y="70511"/>
                  <a:pt x="25972" y="69551"/>
                </a:cubicBezTo>
                <a:cubicBezTo>
                  <a:pt x="26262" y="69331"/>
                  <a:pt x="26562" y="69076"/>
                  <a:pt x="26852" y="68856"/>
                </a:cubicBezTo>
                <a:close/>
                <a:moveTo>
                  <a:pt x="28983" y="69041"/>
                </a:moveTo>
                <a:lnTo>
                  <a:pt x="28983" y="69041"/>
                </a:lnTo>
                <a:cubicBezTo>
                  <a:pt x="28833" y="69886"/>
                  <a:pt x="28648" y="70731"/>
                  <a:pt x="28428" y="71611"/>
                </a:cubicBezTo>
                <a:cubicBezTo>
                  <a:pt x="28208" y="71902"/>
                  <a:pt x="27988" y="72157"/>
                  <a:pt x="27768" y="72413"/>
                </a:cubicBezTo>
                <a:cubicBezTo>
                  <a:pt x="27988" y="71567"/>
                  <a:pt x="28208" y="70731"/>
                  <a:pt x="28322" y="69851"/>
                </a:cubicBezTo>
                <a:lnTo>
                  <a:pt x="28358" y="69807"/>
                </a:lnTo>
                <a:cubicBezTo>
                  <a:pt x="28578" y="69551"/>
                  <a:pt x="28798" y="69296"/>
                  <a:pt x="28983" y="69041"/>
                </a:cubicBezTo>
                <a:close/>
                <a:moveTo>
                  <a:pt x="31844" y="69516"/>
                </a:moveTo>
                <a:lnTo>
                  <a:pt x="31844" y="69516"/>
                </a:lnTo>
                <a:cubicBezTo>
                  <a:pt x="31624" y="70176"/>
                  <a:pt x="31369" y="70872"/>
                  <a:pt x="31104" y="71532"/>
                </a:cubicBezTo>
                <a:cubicBezTo>
                  <a:pt x="30849" y="71867"/>
                  <a:pt x="30629" y="72157"/>
                  <a:pt x="30374" y="72448"/>
                </a:cubicBezTo>
                <a:cubicBezTo>
                  <a:pt x="30629" y="71752"/>
                  <a:pt x="30884" y="71092"/>
                  <a:pt x="31104" y="70396"/>
                </a:cubicBezTo>
                <a:cubicBezTo>
                  <a:pt x="31325" y="70141"/>
                  <a:pt x="31545" y="69851"/>
                  <a:pt x="31844" y="69516"/>
                </a:cubicBezTo>
                <a:close/>
                <a:moveTo>
                  <a:pt x="36466" y="69736"/>
                </a:moveTo>
                <a:lnTo>
                  <a:pt x="36466" y="69736"/>
                </a:lnTo>
                <a:cubicBezTo>
                  <a:pt x="36352" y="70361"/>
                  <a:pt x="36246" y="70986"/>
                  <a:pt x="36167" y="71682"/>
                </a:cubicBezTo>
                <a:cubicBezTo>
                  <a:pt x="35841" y="71937"/>
                  <a:pt x="35550" y="72192"/>
                  <a:pt x="35251" y="72492"/>
                </a:cubicBezTo>
                <a:cubicBezTo>
                  <a:pt x="35330" y="71787"/>
                  <a:pt x="35401" y="71171"/>
                  <a:pt x="35550" y="70546"/>
                </a:cubicBezTo>
                <a:cubicBezTo>
                  <a:pt x="35841" y="70247"/>
                  <a:pt x="36167" y="69991"/>
                  <a:pt x="36466" y="69736"/>
                </a:cubicBezTo>
                <a:close/>
                <a:moveTo>
                  <a:pt x="23225" y="68671"/>
                </a:moveTo>
                <a:cubicBezTo>
                  <a:pt x="23260" y="69701"/>
                  <a:pt x="23260" y="70731"/>
                  <a:pt x="23225" y="71752"/>
                </a:cubicBezTo>
                <a:cubicBezTo>
                  <a:pt x="22961" y="72008"/>
                  <a:pt x="22670" y="72272"/>
                  <a:pt x="22415" y="72527"/>
                </a:cubicBezTo>
                <a:cubicBezTo>
                  <a:pt x="22415" y="71497"/>
                  <a:pt x="22415" y="70432"/>
                  <a:pt x="22380" y="69410"/>
                </a:cubicBezTo>
                <a:cubicBezTo>
                  <a:pt x="22670" y="69146"/>
                  <a:pt x="22961" y="68926"/>
                  <a:pt x="23225" y="68671"/>
                </a:cubicBezTo>
                <a:close/>
                <a:moveTo>
                  <a:pt x="34961" y="69630"/>
                </a:moveTo>
                <a:lnTo>
                  <a:pt x="34961" y="69630"/>
                </a:lnTo>
                <a:cubicBezTo>
                  <a:pt x="34776" y="70212"/>
                  <a:pt x="34626" y="70837"/>
                  <a:pt x="34520" y="71497"/>
                </a:cubicBezTo>
                <a:cubicBezTo>
                  <a:pt x="34230" y="71831"/>
                  <a:pt x="33931" y="72157"/>
                  <a:pt x="33605" y="72527"/>
                </a:cubicBezTo>
                <a:cubicBezTo>
                  <a:pt x="33746" y="71831"/>
                  <a:pt x="33895" y="71171"/>
                  <a:pt x="34080" y="70546"/>
                </a:cubicBezTo>
                <a:cubicBezTo>
                  <a:pt x="34371" y="70212"/>
                  <a:pt x="34670" y="69921"/>
                  <a:pt x="34961" y="69630"/>
                </a:cubicBezTo>
                <a:close/>
                <a:moveTo>
                  <a:pt x="32760" y="69701"/>
                </a:moveTo>
                <a:lnTo>
                  <a:pt x="32760" y="69701"/>
                </a:lnTo>
                <a:cubicBezTo>
                  <a:pt x="32689" y="69921"/>
                  <a:pt x="32575" y="70141"/>
                  <a:pt x="32504" y="70361"/>
                </a:cubicBezTo>
                <a:cubicBezTo>
                  <a:pt x="32425" y="70546"/>
                  <a:pt x="32319" y="70766"/>
                  <a:pt x="32249" y="70951"/>
                </a:cubicBezTo>
                <a:cubicBezTo>
                  <a:pt x="32135" y="71206"/>
                  <a:pt x="32064" y="71426"/>
                  <a:pt x="31950" y="71647"/>
                </a:cubicBezTo>
                <a:cubicBezTo>
                  <a:pt x="31694" y="71972"/>
                  <a:pt x="31439" y="72272"/>
                  <a:pt x="31184" y="72597"/>
                </a:cubicBezTo>
                <a:cubicBezTo>
                  <a:pt x="31219" y="72492"/>
                  <a:pt x="31289" y="72377"/>
                  <a:pt x="31325" y="72272"/>
                </a:cubicBezTo>
                <a:cubicBezTo>
                  <a:pt x="31474" y="71831"/>
                  <a:pt x="31659" y="71391"/>
                  <a:pt x="31809" y="70986"/>
                </a:cubicBezTo>
                <a:cubicBezTo>
                  <a:pt x="31879" y="70872"/>
                  <a:pt x="31914" y="70731"/>
                  <a:pt x="31950" y="70617"/>
                </a:cubicBezTo>
                <a:cubicBezTo>
                  <a:pt x="32249" y="70326"/>
                  <a:pt x="32504" y="70027"/>
                  <a:pt x="32760" y="69701"/>
                </a:cubicBezTo>
                <a:close/>
                <a:moveTo>
                  <a:pt x="33790" y="69666"/>
                </a:moveTo>
                <a:lnTo>
                  <a:pt x="33790" y="69666"/>
                </a:lnTo>
                <a:cubicBezTo>
                  <a:pt x="33526" y="70291"/>
                  <a:pt x="33305" y="70907"/>
                  <a:pt x="33085" y="71611"/>
                </a:cubicBezTo>
                <a:cubicBezTo>
                  <a:pt x="32830" y="71937"/>
                  <a:pt x="32575" y="72272"/>
                  <a:pt x="32284" y="72597"/>
                </a:cubicBezTo>
                <a:cubicBezTo>
                  <a:pt x="32504" y="71867"/>
                  <a:pt x="32760" y="71206"/>
                  <a:pt x="33015" y="70546"/>
                </a:cubicBezTo>
                <a:cubicBezTo>
                  <a:pt x="33270" y="70247"/>
                  <a:pt x="33526" y="69956"/>
                  <a:pt x="33790" y="69666"/>
                </a:cubicBezTo>
                <a:close/>
                <a:moveTo>
                  <a:pt x="4473" y="68195"/>
                </a:moveTo>
                <a:cubicBezTo>
                  <a:pt x="4517" y="69586"/>
                  <a:pt x="4552" y="70986"/>
                  <a:pt x="4622" y="72413"/>
                </a:cubicBezTo>
                <a:cubicBezTo>
                  <a:pt x="4252" y="72492"/>
                  <a:pt x="3927" y="72597"/>
                  <a:pt x="3592" y="72668"/>
                </a:cubicBezTo>
                <a:cubicBezTo>
                  <a:pt x="3557" y="71242"/>
                  <a:pt x="3522" y="69807"/>
                  <a:pt x="3486" y="68380"/>
                </a:cubicBezTo>
                <a:cubicBezTo>
                  <a:pt x="3812" y="68345"/>
                  <a:pt x="4147" y="68266"/>
                  <a:pt x="4473" y="68195"/>
                </a:cubicBezTo>
                <a:close/>
                <a:moveTo>
                  <a:pt x="13761" y="68380"/>
                </a:moveTo>
                <a:cubicBezTo>
                  <a:pt x="13866" y="69630"/>
                  <a:pt x="13937" y="70872"/>
                  <a:pt x="14016" y="72122"/>
                </a:cubicBezTo>
                <a:cubicBezTo>
                  <a:pt x="13717" y="72307"/>
                  <a:pt x="13426" y="72527"/>
                  <a:pt x="13100" y="72712"/>
                </a:cubicBezTo>
                <a:cubicBezTo>
                  <a:pt x="13056" y="71426"/>
                  <a:pt x="12951" y="70176"/>
                  <a:pt x="12880" y="68891"/>
                </a:cubicBezTo>
                <a:cubicBezTo>
                  <a:pt x="13171" y="68706"/>
                  <a:pt x="13461" y="68565"/>
                  <a:pt x="13761" y="68380"/>
                </a:cubicBezTo>
                <a:close/>
                <a:moveTo>
                  <a:pt x="3416" y="68380"/>
                </a:moveTo>
                <a:cubicBezTo>
                  <a:pt x="3451" y="69807"/>
                  <a:pt x="3486" y="71242"/>
                  <a:pt x="3522" y="72668"/>
                </a:cubicBezTo>
                <a:cubicBezTo>
                  <a:pt x="3196" y="72747"/>
                  <a:pt x="2861" y="72817"/>
                  <a:pt x="2536" y="72888"/>
                </a:cubicBezTo>
                <a:cubicBezTo>
                  <a:pt x="2492" y="71462"/>
                  <a:pt x="2456" y="69991"/>
                  <a:pt x="2421" y="68565"/>
                </a:cubicBezTo>
                <a:cubicBezTo>
                  <a:pt x="2756" y="68530"/>
                  <a:pt x="3081" y="68451"/>
                  <a:pt x="3416" y="68380"/>
                </a:cubicBezTo>
                <a:close/>
                <a:moveTo>
                  <a:pt x="38412" y="70396"/>
                </a:moveTo>
                <a:lnTo>
                  <a:pt x="38412" y="70396"/>
                </a:lnTo>
                <a:cubicBezTo>
                  <a:pt x="38368" y="70617"/>
                  <a:pt x="38368" y="70837"/>
                  <a:pt x="38333" y="71092"/>
                </a:cubicBezTo>
                <a:cubicBezTo>
                  <a:pt x="38297" y="71497"/>
                  <a:pt x="38297" y="71937"/>
                  <a:pt x="38297" y="72377"/>
                </a:cubicBezTo>
                <a:cubicBezTo>
                  <a:pt x="37928" y="72527"/>
                  <a:pt x="37567" y="72668"/>
                  <a:pt x="37197" y="72888"/>
                </a:cubicBezTo>
                <a:cubicBezTo>
                  <a:pt x="37197" y="72492"/>
                  <a:pt x="37197" y="72087"/>
                  <a:pt x="37232" y="71717"/>
                </a:cubicBezTo>
                <a:cubicBezTo>
                  <a:pt x="37267" y="71462"/>
                  <a:pt x="37267" y="71171"/>
                  <a:pt x="37311" y="70907"/>
                </a:cubicBezTo>
                <a:cubicBezTo>
                  <a:pt x="37707" y="70687"/>
                  <a:pt x="38077" y="70511"/>
                  <a:pt x="38412" y="70396"/>
                </a:cubicBezTo>
                <a:close/>
                <a:moveTo>
                  <a:pt x="29678" y="69701"/>
                </a:moveTo>
                <a:cubicBezTo>
                  <a:pt x="29643" y="69921"/>
                  <a:pt x="29608" y="70176"/>
                  <a:pt x="29529" y="70396"/>
                </a:cubicBezTo>
                <a:cubicBezTo>
                  <a:pt x="29388" y="70951"/>
                  <a:pt x="29238" y="71497"/>
                  <a:pt x="29053" y="72008"/>
                </a:cubicBezTo>
                <a:cubicBezTo>
                  <a:pt x="28833" y="72342"/>
                  <a:pt x="28648" y="72633"/>
                  <a:pt x="28463" y="72932"/>
                </a:cubicBezTo>
                <a:cubicBezTo>
                  <a:pt x="28578" y="72562"/>
                  <a:pt x="28727" y="72192"/>
                  <a:pt x="28833" y="71787"/>
                </a:cubicBezTo>
                <a:cubicBezTo>
                  <a:pt x="28948" y="71391"/>
                  <a:pt x="29053" y="71021"/>
                  <a:pt x="29124" y="70617"/>
                </a:cubicBezTo>
                <a:cubicBezTo>
                  <a:pt x="29344" y="70326"/>
                  <a:pt x="29529" y="69991"/>
                  <a:pt x="29678" y="69701"/>
                </a:cubicBezTo>
                <a:close/>
                <a:moveTo>
                  <a:pt x="18744" y="68821"/>
                </a:moveTo>
                <a:cubicBezTo>
                  <a:pt x="18823" y="69956"/>
                  <a:pt x="18858" y="71092"/>
                  <a:pt x="18893" y="72228"/>
                </a:cubicBezTo>
                <a:cubicBezTo>
                  <a:pt x="18603" y="72492"/>
                  <a:pt x="18304" y="72712"/>
                  <a:pt x="18013" y="72967"/>
                </a:cubicBezTo>
                <a:cubicBezTo>
                  <a:pt x="17978" y="71787"/>
                  <a:pt x="17899" y="70652"/>
                  <a:pt x="17828" y="69481"/>
                </a:cubicBezTo>
                <a:cubicBezTo>
                  <a:pt x="18163" y="69261"/>
                  <a:pt x="18453" y="69041"/>
                  <a:pt x="18744" y="68821"/>
                </a:cubicBezTo>
                <a:close/>
                <a:moveTo>
                  <a:pt x="2386" y="68565"/>
                </a:moveTo>
                <a:cubicBezTo>
                  <a:pt x="2421" y="69991"/>
                  <a:pt x="2421" y="71462"/>
                  <a:pt x="2456" y="72888"/>
                </a:cubicBezTo>
                <a:cubicBezTo>
                  <a:pt x="2131" y="72967"/>
                  <a:pt x="1796" y="73038"/>
                  <a:pt x="1435" y="73073"/>
                </a:cubicBezTo>
                <a:cubicBezTo>
                  <a:pt x="1435" y="71611"/>
                  <a:pt x="1391" y="70141"/>
                  <a:pt x="1391" y="68706"/>
                </a:cubicBezTo>
                <a:cubicBezTo>
                  <a:pt x="1726" y="68671"/>
                  <a:pt x="2051" y="68600"/>
                  <a:pt x="2386" y="68565"/>
                </a:cubicBezTo>
                <a:close/>
                <a:moveTo>
                  <a:pt x="30339" y="70106"/>
                </a:moveTo>
                <a:lnTo>
                  <a:pt x="30339" y="70106"/>
                </a:lnTo>
                <a:cubicBezTo>
                  <a:pt x="30118" y="70872"/>
                  <a:pt x="29863" y="71647"/>
                  <a:pt x="29564" y="72377"/>
                </a:cubicBezTo>
                <a:cubicBezTo>
                  <a:pt x="29388" y="72633"/>
                  <a:pt x="29238" y="72853"/>
                  <a:pt x="29053" y="73108"/>
                </a:cubicBezTo>
                <a:cubicBezTo>
                  <a:pt x="29308" y="72377"/>
                  <a:pt x="29564" y="71682"/>
                  <a:pt x="29828" y="70907"/>
                </a:cubicBezTo>
                <a:cubicBezTo>
                  <a:pt x="29969" y="70652"/>
                  <a:pt x="30154" y="70361"/>
                  <a:pt x="30339" y="70106"/>
                </a:cubicBezTo>
                <a:close/>
                <a:moveTo>
                  <a:pt x="1321" y="68706"/>
                </a:moveTo>
                <a:cubicBezTo>
                  <a:pt x="1356" y="70176"/>
                  <a:pt x="1356" y="71611"/>
                  <a:pt x="1391" y="73073"/>
                </a:cubicBezTo>
                <a:cubicBezTo>
                  <a:pt x="1030" y="73152"/>
                  <a:pt x="696" y="73187"/>
                  <a:pt x="370" y="73222"/>
                </a:cubicBezTo>
                <a:cubicBezTo>
                  <a:pt x="370" y="71752"/>
                  <a:pt x="335" y="70247"/>
                  <a:pt x="335" y="68785"/>
                </a:cubicBezTo>
                <a:cubicBezTo>
                  <a:pt x="660" y="68785"/>
                  <a:pt x="995" y="68750"/>
                  <a:pt x="1321" y="68706"/>
                </a:cubicBezTo>
                <a:close/>
                <a:moveTo>
                  <a:pt x="25901" y="69586"/>
                </a:moveTo>
                <a:lnTo>
                  <a:pt x="25901" y="69586"/>
                </a:lnTo>
                <a:cubicBezTo>
                  <a:pt x="25866" y="70546"/>
                  <a:pt x="25787" y="71497"/>
                  <a:pt x="25646" y="72448"/>
                </a:cubicBezTo>
                <a:cubicBezTo>
                  <a:pt x="25382" y="72712"/>
                  <a:pt x="25091" y="72967"/>
                  <a:pt x="24836" y="73222"/>
                </a:cubicBezTo>
                <a:cubicBezTo>
                  <a:pt x="24942" y="72272"/>
                  <a:pt x="25021" y="71277"/>
                  <a:pt x="25056" y="70291"/>
                </a:cubicBezTo>
                <a:cubicBezTo>
                  <a:pt x="25162" y="70212"/>
                  <a:pt x="25276" y="70106"/>
                  <a:pt x="25382" y="70027"/>
                </a:cubicBezTo>
                <a:cubicBezTo>
                  <a:pt x="25567" y="69886"/>
                  <a:pt x="25752" y="69736"/>
                  <a:pt x="25901" y="69586"/>
                </a:cubicBezTo>
                <a:close/>
                <a:moveTo>
                  <a:pt x="22345" y="69446"/>
                </a:moveTo>
                <a:cubicBezTo>
                  <a:pt x="22380" y="70467"/>
                  <a:pt x="22380" y="71497"/>
                  <a:pt x="22345" y="72562"/>
                </a:cubicBezTo>
                <a:cubicBezTo>
                  <a:pt x="22045" y="72817"/>
                  <a:pt x="21790" y="73038"/>
                  <a:pt x="21499" y="73293"/>
                </a:cubicBezTo>
                <a:cubicBezTo>
                  <a:pt x="21535" y="72272"/>
                  <a:pt x="21535" y="71206"/>
                  <a:pt x="21499" y="70141"/>
                </a:cubicBezTo>
                <a:cubicBezTo>
                  <a:pt x="21755" y="69921"/>
                  <a:pt x="22045" y="69666"/>
                  <a:pt x="22345" y="69446"/>
                </a:cubicBezTo>
                <a:close/>
                <a:moveTo>
                  <a:pt x="12801" y="68926"/>
                </a:moveTo>
                <a:cubicBezTo>
                  <a:pt x="12916" y="70212"/>
                  <a:pt x="12986" y="71462"/>
                  <a:pt x="13056" y="72747"/>
                </a:cubicBezTo>
                <a:cubicBezTo>
                  <a:pt x="12731" y="72932"/>
                  <a:pt x="12440" y="73108"/>
                  <a:pt x="12106" y="73328"/>
                </a:cubicBezTo>
                <a:cubicBezTo>
                  <a:pt x="12070" y="72008"/>
                  <a:pt x="12000" y="70731"/>
                  <a:pt x="11885" y="69446"/>
                </a:cubicBezTo>
                <a:cubicBezTo>
                  <a:pt x="12220" y="69261"/>
                  <a:pt x="12511" y="69111"/>
                  <a:pt x="12801" y="68926"/>
                </a:cubicBezTo>
                <a:close/>
                <a:moveTo>
                  <a:pt x="625" y="0"/>
                </a:moveTo>
                <a:lnTo>
                  <a:pt x="625" y="1506"/>
                </a:lnTo>
                <a:cubicBezTo>
                  <a:pt x="405" y="1435"/>
                  <a:pt x="220" y="1356"/>
                  <a:pt x="0" y="1286"/>
                </a:cubicBezTo>
                <a:lnTo>
                  <a:pt x="0" y="1356"/>
                </a:lnTo>
                <a:cubicBezTo>
                  <a:pt x="220" y="1400"/>
                  <a:pt x="405" y="1470"/>
                  <a:pt x="625" y="1576"/>
                </a:cubicBezTo>
                <a:cubicBezTo>
                  <a:pt x="625" y="3046"/>
                  <a:pt x="590" y="4552"/>
                  <a:pt x="590" y="6057"/>
                </a:cubicBezTo>
                <a:cubicBezTo>
                  <a:pt x="405" y="5978"/>
                  <a:pt x="185" y="5908"/>
                  <a:pt x="0" y="5837"/>
                </a:cubicBezTo>
                <a:lnTo>
                  <a:pt x="0" y="5908"/>
                </a:lnTo>
                <a:cubicBezTo>
                  <a:pt x="185" y="5978"/>
                  <a:pt x="405" y="6022"/>
                  <a:pt x="590" y="6093"/>
                </a:cubicBezTo>
                <a:lnTo>
                  <a:pt x="590" y="10565"/>
                </a:lnTo>
                <a:cubicBezTo>
                  <a:pt x="405" y="10530"/>
                  <a:pt x="185" y="10459"/>
                  <a:pt x="0" y="10380"/>
                </a:cubicBezTo>
                <a:lnTo>
                  <a:pt x="0" y="10459"/>
                </a:lnTo>
                <a:cubicBezTo>
                  <a:pt x="185" y="10494"/>
                  <a:pt x="405" y="10565"/>
                  <a:pt x="590" y="10644"/>
                </a:cubicBezTo>
                <a:lnTo>
                  <a:pt x="590" y="15117"/>
                </a:lnTo>
                <a:cubicBezTo>
                  <a:pt x="405" y="15046"/>
                  <a:pt x="185" y="14967"/>
                  <a:pt x="0" y="14932"/>
                </a:cubicBezTo>
                <a:lnTo>
                  <a:pt x="0" y="14967"/>
                </a:lnTo>
                <a:cubicBezTo>
                  <a:pt x="185" y="15046"/>
                  <a:pt x="405" y="15081"/>
                  <a:pt x="590" y="15152"/>
                </a:cubicBezTo>
                <a:cubicBezTo>
                  <a:pt x="625" y="16622"/>
                  <a:pt x="625" y="18128"/>
                  <a:pt x="625" y="19589"/>
                </a:cubicBezTo>
                <a:cubicBezTo>
                  <a:pt x="405" y="19519"/>
                  <a:pt x="220" y="19483"/>
                  <a:pt x="0" y="19404"/>
                </a:cubicBezTo>
                <a:lnTo>
                  <a:pt x="0" y="19483"/>
                </a:lnTo>
                <a:cubicBezTo>
                  <a:pt x="220" y="19519"/>
                  <a:pt x="405" y="19589"/>
                  <a:pt x="625" y="19624"/>
                </a:cubicBezTo>
                <a:cubicBezTo>
                  <a:pt x="625" y="21130"/>
                  <a:pt x="625" y="22600"/>
                  <a:pt x="660" y="24070"/>
                </a:cubicBezTo>
                <a:cubicBezTo>
                  <a:pt x="440" y="23991"/>
                  <a:pt x="220" y="23956"/>
                  <a:pt x="0" y="23920"/>
                </a:cubicBezTo>
                <a:lnTo>
                  <a:pt x="0" y="23956"/>
                </a:lnTo>
                <a:cubicBezTo>
                  <a:pt x="220" y="24026"/>
                  <a:pt x="440" y="24070"/>
                  <a:pt x="660" y="24141"/>
                </a:cubicBezTo>
                <a:cubicBezTo>
                  <a:pt x="660" y="25611"/>
                  <a:pt x="696" y="27072"/>
                  <a:pt x="696" y="28543"/>
                </a:cubicBezTo>
                <a:cubicBezTo>
                  <a:pt x="476" y="28507"/>
                  <a:pt x="220" y="28428"/>
                  <a:pt x="0" y="28393"/>
                </a:cubicBezTo>
                <a:lnTo>
                  <a:pt x="0" y="28472"/>
                </a:lnTo>
                <a:cubicBezTo>
                  <a:pt x="220" y="28507"/>
                  <a:pt x="476" y="28543"/>
                  <a:pt x="696" y="28613"/>
                </a:cubicBezTo>
                <a:cubicBezTo>
                  <a:pt x="696" y="30083"/>
                  <a:pt x="731" y="31553"/>
                  <a:pt x="731" y="33015"/>
                </a:cubicBezTo>
                <a:cubicBezTo>
                  <a:pt x="511" y="32980"/>
                  <a:pt x="255" y="32945"/>
                  <a:pt x="0" y="32909"/>
                </a:cubicBezTo>
                <a:lnTo>
                  <a:pt x="0" y="32945"/>
                </a:lnTo>
                <a:lnTo>
                  <a:pt x="0" y="32945"/>
                </a:lnTo>
                <a:cubicBezTo>
                  <a:pt x="255" y="32980"/>
                  <a:pt x="511" y="33015"/>
                  <a:pt x="731" y="33094"/>
                </a:cubicBezTo>
                <a:cubicBezTo>
                  <a:pt x="775" y="34556"/>
                  <a:pt x="775" y="36026"/>
                  <a:pt x="810" y="37496"/>
                </a:cubicBezTo>
                <a:cubicBezTo>
                  <a:pt x="555" y="37452"/>
                  <a:pt x="291" y="37417"/>
                  <a:pt x="35" y="37382"/>
                </a:cubicBezTo>
                <a:cubicBezTo>
                  <a:pt x="35" y="35911"/>
                  <a:pt x="0" y="34450"/>
                  <a:pt x="0" y="32945"/>
                </a:cubicBezTo>
                <a:lnTo>
                  <a:pt x="0" y="39213"/>
                </a:lnTo>
                <a:lnTo>
                  <a:pt x="0" y="41898"/>
                </a:lnTo>
                <a:lnTo>
                  <a:pt x="0" y="41933"/>
                </a:lnTo>
                <a:cubicBezTo>
                  <a:pt x="35" y="43395"/>
                  <a:pt x="35" y="44900"/>
                  <a:pt x="71" y="46371"/>
                </a:cubicBezTo>
                <a:lnTo>
                  <a:pt x="0" y="46371"/>
                </a:lnTo>
                <a:lnTo>
                  <a:pt x="0" y="46406"/>
                </a:lnTo>
                <a:lnTo>
                  <a:pt x="71" y="46406"/>
                </a:lnTo>
                <a:cubicBezTo>
                  <a:pt x="71" y="47876"/>
                  <a:pt x="71" y="49381"/>
                  <a:pt x="115" y="50808"/>
                </a:cubicBezTo>
                <a:lnTo>
                  <a:pt x="0" y="50808"/>
                </a:lnTo>
                <a:lnTo>
                  <a:pt x="0" y="50878"/>
                </a:lnTo>
                <a:lnTo>
                  <a:pt x="115" y="50878"/>
                </a:lnTo>
                <a:lnTo>
                  <a:pt x="115" y="53299"/>
                </a:lnTo>
                <a:cubicBezTo>
                  <a:pt x="150" y="53959"/>
                  <a:pt x="150" y="54664"/>
                  <a:pt x="150" y="55324"/>
                </a:cubicBezTo>
                <a:lnTo>
                  <a:pt x="0" y="55324"/>
                </a:lnTo>
                <a:lnTo>
                  <a:pt x="0" y="55359"/>
                </a:lnTo>
                <a:lnTo>
                  <a:pt x="150" y="55359"/>
                </a:lnTo>
                <a:cubicBezTo>
                  <a:pt x="150" y="56821"/>
                  <a:pt x="185" y="58326"/>
                  <a:pt x="185" y="59832"/>
                </a:cubicBezTo>
                <a:lnTo>
                  <a:pt x="0" y="59832"/>
                </a:lnTo>
                <a:lnTo>
                  <a:pt x="0" y="59867"/>
                </a:lnTo>
                <a:lnTo>
                  <a:pt x="185" y="59867"/>
                </a:lnTo>
                <a:cubicBezTo>
                  <a:pt x="220" y="61337"/>
                  <a:pt x="220" y="62807"/>
                  <a:pt x="220" y="64304"/>
                </a:cubicBezTo>
                <a:lnTo>
                  <a:pt x="0" y="64304"/>
                </a:lnTo>
                <a:lnTo>
                  <a:pt x="0" y="64383"/>
                </a:lnTo>
                <a:cubicBezTo>
                  <a:pt x="71" y="64383"/>
                  <a:pt x="150" y="64348"/>
                  <a:pt x="220" y="64348"/>
                </a:cubicBezTo>
                <a:cubicBezTo>
                  <a:pt x="255" y="65810"/>
                  <a:pt x="255" y="67280"/>
                  <a:pt x="255" y="68750"/>
                </a:cubicBezTo>
                <a:lnTo>
                  <a:pt x="0" y="68750"/>
                </a:lnTo>
                <a:lnTo>
                  <a:pt x="0" y="68821"/>
                </a:lnTo>
                <a:cubicBezTo>
                  <a:pt x="71" y="68821"/>
                  <a:pt x="185" y="68821"/>
                  <a:pt x="255" y="68785"/>
                </a:cubicBezTo>
                <a:cubicBezTo>
                  <a:pt x="291" y="70291"/>
                  <a:pt x="291" y="71752"/>
                  <a:pt x="291" y="73222"/>
                </a:cubicBezTo>
                <a:cubicBezTo>
                  <a:pt x="220" y="73222"/>
                  <a:pt x="115" y="73222"/>
                  <a:pt x="0" y="73258"/>
                </a:cubicBezTo>
                <a:lnTo>
                  <a:pt x="0" y="73293"/>
                </a:lnTo>
                <a:lnTo>
                  <a:pt x="291" y="73293"/>
                </a:lnTo>
                <a:lnTo>
                  <a:pt x="291" y="73372"/>
                </a:lnTo>
                <a:lnTo>
                  <a:pt x="370" y="73372"/>
                </a:lnTo>
                <a:lnTo>
                  <a:pt x="370" y="73258"/>
                </a:lnTo>
                <a:cubicBezTo>
                  <a:pt x="696" y="73222"/>
                  <a:pt x="1030" y="73187"/>
                  <a:pt x="1391" y="73152"/>
                </a:cubicBezTo>
                <a:lnTo>
                  <a:pt x="1391" y="73372"/>
                </a:lnTo>
                <a:lnTo>
                  <a:pt x="1435" y="73372"/>
                </a:lnTo>
                <a:lnTo>
                  <a:pt x="1435" y="73152"/>
                </a:lnTo>
                <a:cubicBezTo>
                  <a:pt x="1796" y="73073"/>
                  <a:pt x="2131" y="73038"/>
                  <a:pt x="2456" y="72967"/>
                </a:cubicBezTo>
                <a:lnTo>
                  <a:pt x="2456" y="73372"/>
                </a:lnTo>
                <a:lnTo>
                  <a:pt x="2536" y="73372"/>
                </a:lnTo>
                <a:lnTo>
                  <a:pt x="2536" y="72967"/>
                </a:lnTo>
                <a:cubicBezTo>
                  <a:pt x="2861" y="72888"/>
                  <a:pt x="3196" y="72817"/>
                  <a:pt x="3522" y="72747"/>
                </a:cubicBezTo>
                <a:cubicBezTo>
                  <a:pt x="3522" y="72932"/>
                  <a:pt x="3522" y="73152"/>
                  <a:pt x="3557" y="73372"/>
                </a:cubicBezTo>
                <a:lnTo>
                  <a:pt x="3592" y="73372"/>
                </a:lnTo>
                <a:lnTo>
                  <a:pt x="3592" y="72712"/>
                </a:lnTo>
                <a:cubicBezTo>
                  <a:pt x="3927" y="72633"/>
                  <a:pt x="4252" y="72562"/>
                  <a:pt x="4622" y="72448"/>
                </a:cubicBezTo>
                <a:lnTo>
                  <a:pt x="4622" y="73372"/>
                </a:lnTo>
                <a:lnTo>
                  <a:pt x="4693" y="73372"/>
                </a:lnTo>
                <a:cubicBezTo>
                  <a:pt x="4693" y="73073"/>
                  <a:pt x="4657" y="72747"/>
                  <a:pt x="4657" y="72448"/>
                </a:cubicBezTo>
                <a:cubicBezTo>
                  <a:pt x="4992" y="72342"/>
                  <a:pt x="5318" y="72272"/>
                  <a:pt x="5687" y="72157"/>
                </a:cubicBezTo>
                <a:cubicBezTo>
                  <a:pt x="5687" y="72562"/>
                  <a:pt x="5687" y="72967"/>
                  <a:pt x="5723" y="73372"/>
                </a:cubicBezTo>
                <a:lnTo>
                  <a:pt x="5758" y="73372"/>
                </a:lnTo>
                <a:cubicBezTo>
                  <a:pt x="5758" y="72967"/>
                  <a:pt x="5758" y="72527"/>
                  <a:pt x="5723" y="72122"/>
                </a:cubicBezTo>
                <a:cubicBezTo>
                  <a:pt x="6057" y="72008"/>
                  <a:pt x="6418" y="71902"/>
                  <a:pt x="6753" y="71787"/>
                </a:cubicBezTo>
                <a:cubicBezTo>
                  <a:pt x="6753" y="72307"/>
                  <a:pt x="6788" y="72817"/>
                  <a:pt x="6788" y="73372"/>
                </a:cubicBezTo>
                <a:lnTo>
                  <a:pt x="6858" y="73372"/>
                </a:lnTo>
                <a:cubicBezTo>
                  <a:pt x="6823" y="72817"/>
                  <a:pt x="6823" y="72307"/>
                  <a:pt x="6788" y="71752"/>
                </a:cubicBezTo>
                <a:cubicBezTo>
                  <a:pt x="7114" y="71647"/>
                  <a:pt x="7483" y="71497"/>
                  <a:pt x="7818" y="71391"/>
                </a:cubicBezTo>
                <a:cubicBezTo>
                  <a:pt x="7853" y="72052"/>
                  <a:pt x="7853" y="72712"/>
                  <a:pt x="7888" y="73372"/>
                </a:cubicBezTo>
                <a:lnTo>
                  <a:pt x="7959" y="73372"/>
                </a:lnTo>
                <a:cubicBezTo>
                  <a:pt x="7924" y="72712"/>
                  <a:pt x="7888" y="72008"/>
                  <a:pt x="7853" y="71347"/>
                </a:cubicBezTo>
                <a:cubicBezTo>
                  <a:pt x="8214" y="71206"/>
                  <a:pt x="8549" y="71057"/>
                  <a:pt x="8875" y="70907"/>
                </a:cubicBezTo>
                <a:cubicBezTo>
                  <a:pt x="8919" y="71717"/>
                  <a:pt x="8954" y="72562"/>
                  <a:pt x="8989" y="73372"/>
                </a:cubicBezTo>
                <a:lnTo>
                  <a:pt x="9059" y="73372"/>
                </a:lnTo>
                <a:cubicBezTo>
                  <a:pt x="9024" y="72527"/>
                  <a:pt x="8989" y="71717"/>
                  <a:pt x="8954" y="70907"/>
                </a:cubicBezTo>
                <a:cubicBezTo>
                  <a:pt x="9244" y="70766"/>
                  <a:pt x="9579" y="70617"/>
                  <a:pt x="9905" y="70467"/>
                </a:cubicBezTo>
                <a:cubicBezTo>
                  <a:pt x="9940" y="71426"/>
                  <a:pt x="9975" y="72377"/>
                  <a:pt x="10054" y="73372"/>
                </a:cubicBezTo>
                <a:lnTo>
                  <a:pt x="10089" y="73372"/>
                </a:lnTo>
                <a:cubicBezTo>
                  <a:pt x="10054" y="72377"/>
                  <a:pt x="10019" y="71426"/>
                  <a:pt x="9940" y="70432"/>
                </a:cubicBezTo>
                <a:cubicBezTo>
                  <a:pt x="10089" y="70361"/>
                  <a:pt x="10195" y="70291"/>
                  <a:pt x="10345" y="70247"/>
                </a:cubicBezTo>
                <a:cubicBezTo>
                  <a:pt x="10530" y="70141"/>
                  <a:pt x="10679" y="70071"/>
                  <a:pt x="10855" y="69991"/>
                </a:cubicBezTo>
                <a:cubicBezTo>
                  <a:pt x="10935" y="71092"/>
                  <a:pt x="11005" y="72228"/>
                  <a:pt x="11040" y="73372"/>
                </a:cubicBezTo>
                <a:lnTo>
                  <a:pt x="11120" y="73372"/>
                </a:lnTo>
                <a:cubicBezTo>
                  <a:pt x="11040" y="72228"/>
                  <a:pt x="11005" y="71092"/>
                  <a:pt x="10935" y="69956"/>
                </a:cubicBezTo>
                <a:cubicBezTo>
                  <a:pt x="11225" y="69807"/>
                  <a:pt x="11516" y="69630"/>
                  <a:pt x="11850" y="69481"/>
                </a:cubicBezTo>
                <a:cubicBezTo>
                  <a:pt x="11921" y="70766"/>
                  <a:pt x="12000" y="72052"/>
                  <a:pt x="12070" y="73328"/>
                </a:cubicBezTo>
                <a:cubicBezTo>
                  <a:pt x="12070" y="73372"/>
                  <a:pt x="12070" y="73372"/>
                  <a:pt x="12035" y="73372"/>
                </a:cubicBezTo>
                <a:lnTo>
                  <a:pt x="12141" y="73372"/>
                </a:lnTo>
                <a:cubicBezTo>
                  <a:pt x="12475" y="73187"/>
                  <a:pt x="12766" y="73002"/>
                  <a:pt x="13056" y="72817"/>
                </a:cubicBezTo>
                <a:cubicBezTo>
                  <a:pt x="13056" y="73002"/>
                  <a:pt x="13056" y="73187"/>
                  <a:pt x="13100" y="73372"/>
                </a:cubicBezTo>
                <a:lnTo>
                  <a:pt x="13136" y="73372"/>
                </a:lnTo>
                <a:cubicBezTo>
                  <a:pt x="13136" y="73187"/>
                  <a:pt x="13136" y="72967"/>
                  <a:pt x="13100" y="72782"/>
                </a:cubicBezTo>
                <a:cubicBezTo>
                  <a:pt x="13426" y="72562"/>
                  <a:pt x="13717" y="72377"/>
                  <a:pt x="14016" y="72192"/>
                </a:cubicBezTo>
                <a:cubicBezTo>
                  <a:pt x="14051" y="72562"/>
                  <a:pt x="14051" y="72967"/>
                  <a:pt x="14086" y="73372"/>
                </a:cubicBezTo>
                <a:lnTo>
                  <a:pt x="14122" y="73372"/>
                </a:lnTo>
                <a:cubicBezTo>
                  <a:pt x="14122" y="72967"/>
                  <a:pt x="14086" y="72562"/>
                  <a:pt x="14086" y="72157"/>
                </a:cubicBezTo>
                <a:cubicBezTo>
                  <a:pt x="14377" y="71937"/>
                  <a:pt x="14676" y="71752"/>
                  <a:pt x="14967" y="71532"/>
                </a:cubicBezTo>
                <a:cubicBezTo>
                  <a:pt x="15002" y="72157"/>
                  <a:pt x="15037" y="72747"/>
                  <a:pt x="15081" y="73372"/>
                </a:cubicBezTo>
                <a:lnTo>
                  <a:pt x="15117" y="73372"/>
                </a:lnTo>
                <a:cubicBezTo>
                  <a:pt x="15117" y="72747"/>
                  <a:pt x="15081" y="72122"/>
                  <a:pt x="15037" y="71497"/>
                </a:cubicBezTo>
                <a:cubicBezTo>
                  <a:pt x="15337" y="71312"/>
                  <a:pt x="15627" y="71092"/>
                  <a:pt x="15918" y="70872"/>
                </a:cubicBezTo>
                <a:cubicBezTo>
                  <a:pt x="15997" y="71717"/>
                  <a:pt x="16032" y="72527"/>
                  <a:pt x="16032" y="73372"/>
                </a:cubicBezTo>
                <a:lnTo>
                  <a:pt x="16103" y="73372"/>
                </a:lnTo>
                <a:cubicBezTo>
                  <a:pt x="16067" y="72527"/>
                  <a:pt x="16032" y="71682"/>
                  <a:pt x="15997" y="70837"/>
                </a:cubicBezTo>
                <a:cubicBezTo>
                  <a:pt x="16287" y="70617"/>
                  <a:pt x="16578" y="70432"/>
                  <a:pt x="16877" y="70212"/>
                </a:cubicBezTo>
                <a:cubicBezTo>
                  <a:pt x="16948" y="71242"/>
                  <a:pt x="16983" y="72307"/>
                  <a:pt x="17018" y="73372"/>
                </a:cubicBezTo>
                <a:lnTo>
                  <a:pt x="17062" y="73372"/>
                </a:lnTo>
                <a:cubicBezTo>
                  <a:pt x="17018" y="72307"/>
                  <a:pt x="16983" y="71242"/>
                  <a:pt x="16913" y="70176"/>
                </a:cubicBezTo>
                <a:cubicBezTo>
                  <a:pt x="17203" y="69956"/>
                  <a:pt x="17502" y="69736"/>
                  <a:pt x="17793" y="69516"/>
                </a:cubicBezTo>
                <a:cubicBezTo>
                  <a:pt x="17863" y="70687"/>
                  <a:pt x="17899" y="71867"/>
                  <a:pt x="17943" y="73002"/>
                </a:cubicBezTo>
                <a:cubicBezTo>
                  <a:pt x="17793" y="73152"/>
                  <a:pt x="17643" y="73258"/>
                  <a:pt x="17502" y="73372"/>
                </a:cubicBezTo>
                <a:lnTo>
                  <a:pt x="17608" y="73372"/>
                </a:lnTo>
                <a:cubicBezTo>
                  <a:pt x="17722" y="73258"/>
                  <a:pt x="17828" y="73187"/>
                  <a:pt x="17943" y="73073"/>
                </a:cubicBezTo>
                <a:lnTo>
                  <a:pt x="17943" y="73372"/>
                </a:lnTo>
                <a:lnTo>
                  <a:pt x="18013" y="73372"/>
                </a:lnTo>
                <a:lnTo>
                  <a:pt x="18013" y="73038"/>
                </a:lnTo>
                <a:cubicBezTo>
                  <a:pt x="18304" y="72782"/>
                  <a:pt x="18603" y="72562"/>
                  <a:pt x="18893" y="72307"/>
                </a:cubicBezTo>
                <a:cubicBezTo>
                  <a:pt x="18893" y="72668"/>
                  <a:pt x="18929" y="73002"/>
                  <a:pt x="18929" y="73372"/>
                </a:cubicBezTo>
                <a:lnTo>
                  <a:pt x="18964" y="73372"/>
                </a:lnTo>
                <a:cubicBezTo>
                  <a:pt x="18964" y="73002"/>
                  <a:pt x="18964" y="72633"/>
                  <a:pt x="18929" y="72272"/>
                </a:cubicBezTo>
                <a:cubicBezTo>
                  <a:pt x="19184" y="72087"/>
                  <a:pt x="19404" y="71902"/>
                  <a:pt x="19624" y="71682"/>
                </a:cubicBezTo>
                <a:cubicBezTo>
                  <a:pt x="19659" y="72272"/>
                  <a:pt x="19659" y="72817"/>
                  <a:pt x="19659" y="73372"/>
                </a:cubicBezTo>
                <a:lnTo>
                  <a:pt x="19739" y="73372"/>
                </a:lnTo>
                <a:cubicBezTo>
                  <a:pt x="19703" y="72782"/>
                  <a:pt x="19703" y="72228"/>
                  <a:pt x="19703" y="71647"/>
                </a:cubicBezTo>
                <a:cubicBezTo>
                  <a:pt x="19959" y="71426"/>
                  <a:pt x="20249" y="71171"/>
                  <a:pt x="20540" y="70951"/>
                </a:cubicBezTo>
                <a:cubicBezTo>
                  <a:pt x="20540" y="71752"/>
                  <a:pt x="20584" y="72562"/>
                  <a:pt x="20540" y="73372"/>
                </a:cubicBezTo>
                <a:lnTo>
                  <a:pt x="20619" y="73372"/>
                </a:lnTo>
                <a:cubicBezTo>
                  <a:pt x="20619" y="72562"/>
                  <a:pt x="20619" y="71717"/>
                  <a:pt x="20584" y="70907"/>
                </a:cubicBezTo>
                <a:cubicBezTo>
                  <a:pt x="20804" y="70731"/>
                  <a:pt x="21059" y="70511"/>
                  <a:pt x="21279" y="70326"/>
                </a:cubicBezTo>
                <a:cubicBezTo>
                  <a:pt x="21314" y="70291"/>
                  <a:pt x="21385" y="70212"/>
                  <a:pt x="21464" y="70176"/>
                </a:cubicBezTo>
                <a:cubicBezTo>
                  <a:pt x="21499" y="71242"/>
                  <a:pt x="21499" y="72307"/>
                  <a:pt x="21464" y="73328"/>
                </a:cubicBezTo>
                <a:cubicBezTo>
                  <a:pt x="21464" y="73372"/>
                  <a:pt x="21464" y="73372"/>
                  <a:pt x="21420" y="73372"/>
                </a:cubicBezTo>
                <a:lnTo>
                  <a:pt x="21535" y="73372"/>
                </a:lnTo>
                <a:cubicBezTo>
                  <a:pt x="21790" y="73108"/>
                  <a:pt x="22080" y="72888"/>
                  <a:pt x="22345" y="72633"/>
                </a:cubicBezTo>
                <a:lnTo>
                  <a:pt x="22345" y="72633"/>
                </a:lnTo>
                <a:cubicBezTo>
                  <a:pt x="22345" y="72888"/>
                  <a:pt x="22301" y="73108"/>
                  <a:pt x="22301" y="73372"/>
                </a:cubicBezTo>
                <a:lnTo>
                  <a:pt x="22380" y="73372"/>
                </a:lnTo>
                <a:lnTo>
                  <a:pt x="22380" y="72597"/>
                </a:lnTo>
                <a:cubicBezTo>
                  <a:pt x="22670" y="72342"/>
                  <a:pt x="22961" y="72087"/>
                  <a:pt x="23225" y="71831"/>
                </a:cubicBezTo>
                <a:lnTo>
                  <a:pt x="23225" y="71831"/>
                </a:lnTo>
                <a:cubicBezTo>
                  <a:pt x="23225" y="72342"/>
                  <a:pt x="23181" y="72853"/>
                  <a:pt x="23146" y="73372"/>
                </a:cubicBezTo>
                <a:lnTo>
                  <a:pt x="23225" y="73372"/>
                </a:lnTo>
                <a:cubicBezTo>
                  <a:pt x="23260" y="72853"/>
                  <a:pt x="23260" y="72307"/>
                  <a:pt x="23295" y="71787"/>
                </a:cubicBezTo>
                <a:cubicBezTo>
                  <a:pt x="23445" y="71647"/>
                  <a:pt x="23621" y="71497"/>
                  <a:pt x="23806" y="71347"/>
                </a:cubicBezTo>
                <a:cubicBezTo>
                  <a:pt x="23885" y="71277"/>
                  <a:pt x="23991" y="71171"/>
                  <a:pt x="24105" y="71092"/>
                </a:cubicBezTo>
                <a:lnTo>
                  <a:pt x="24105" y="71092"/>
                </a:lnTo>
                <a:cubicBezTo>
                  <a:pt x="24061" y="71867"/>
                  <a:pt x="24026" y="72597"/>
                  <a:pt x="23956" y="73372"/>
                </a:cubicBezTo>
                <a:lnTo>
                  <a:pt x="23991" y="73372"/>
                </a:lnTo>
                <a:cubicBezTo>
                  <a:pt x="24061" y="72597"/>
                  <a:pt x="24105" y="71831"/>
                  <a:pt x="24141" y="71057"/>
                </a:cubicBezTo>
                <a:cubicBezTo>
                  <a:pt x="24431" y="70801"/>
                  <a:pt x="24722" y="70581"/>
                  <a:pt x="25021" y="70326"/>
                </a:cubicBezTo>
                <a:lnTo>
                  <a:pt x="25021" y="70326"/>
                </a:lnTo>
                <a:cubicBezTo>
                  <a:pt x="24986" y="71312"/>
                  <a:pt x="24871" y="72307"/>
                  <a:pt x="24766" y="73293"/>
                </a:cubicBezTo>
                <a:cubicBezTo>
                  <a:pt x="24722" y="73293"/>
                  <a:pt x="24686" y="73328"/>
                  <a:pt x="24686" y="73372"/>
                </a:cubicBezTo>
                <a:lnTo>
                  <a:pt x="24801" y="73372"/>
                </a:lnTo>
                <a:cubicBezTo>
                  <a:pt x="24801" y="73328"/>
                  <a:pt x="24836" y="73328"/>
                  <a:pt x="24836" y="73293"/>
                </a:cubicBezTo>
                <a:cubicBezTo>
                  <a:pt x="25091" y="73038"/>
                  <a:pt x="25347" y="72817"/>
                  <a:pt x="25646" y="72562"/>
                </a:cubicBezTo>
                <a:lnTo>
                  <a:pt x="25646" y="72562"/>
                </a:lnTo>
                <a:cubicBezTo>
                  <a:pt x="25602" y="72817"/>
                  <a:pt x="25532" y="73073"/>
                  <a:pt x="25496" y="73372"/>
                </a:cubicBezTo>
                <a:lnTo>
                  <a:pt x="25567" y="73372"/>
                </a:lnTo>
                <a:cubicBezTo>
                  <a:pt x="25602" y="73073"/>
                  <a:pt x="25646" y="72782"/>
                  <a:pt x="25681" y="72492"/>
                </a:cubicBezTo>
                <a:cubicBezTo>
                  <a:pt x="25972" y="72228"/>
                  <a:pt x="26262" y="71972"/>
                  <a:pt x="26526" y="71682"/>
                </a:cubicBezTo>
                <a:lnTo>
                  <a:pt x="26526" y="71682"/>
                </a:lnTo>
                <a:cubicBezTo>
                  <a:pt x="26447" y="72228"/>
                  <a:pt x="26342" y="72817"/>
                  <a:pt x="26192" y="73372"/>
                </a:cubicBezTo>
                <a:lnTo>
                  <a:pt x="26262" y="73372"/>
                </a:lnTo>
                <a:cubicBezTo>
                  <a:pt x="26377" y="72782"/>
                  <a:pt x="26482" y="72228"/>
                  <a:pt x="26597" y="71647"/>
                </a:cubicBezTo>
                <a:cubicBezTo>
                  <a:pt x="26852" y="71391"/>
                  <a:pt x="27107" y="71092"/>
                  <a:pt x="27407" y="70837"/>
                </a:cubicBezTo>
                <a:lnTo>
                  <a:pt x="27407" y="70837"/>
                </a:lnTo>
                <a:cubicBezTo>
                  <a:pt x="27257" y="71682"/>
                  <a:pt x="27072" y="72527"/>
                  <a:pt x="26852" y="73372"/>
                </a:cubicBezTo>
                <a:lnTo>
                  <a:pt x="26887" y="73372"/>
                </a:lnTo>
                <a:cubicBezTo>
                  <a:pt x="27143" y="72492"/>
                  <a:pt x="27328" y="71647"/>
                  <a:pt x="27442" y="70766"/>
                </a:cubicBezTo>
                <a:cubicBezTo>
                  <a:pt x="27733" y="70467"/>
                  <a:pt x="27988" y="70212"/>
                  <a:pt x="28287" y="69921"/>
                </a:cubicBezTo>
                <a:lnTo>
                  <a:pt x="28287" y="69921"/>
                </a:lnTo>
                <a:cubicBezTo>
                  <a:pt x="28138" y="70766"/>
                  <a:pt x="27917" y="71647"/>
                  <a:pt x="27697" y="72527"/>
                </a:cubicBezTo>
                <a:lnTo>
                  <a:pt x="27627" y="72597"/>
                </a:lnTo>
                <a:cubicBezTo>
                  <a:pt x="27407" y="72853"/>
                  <a:pt x="27187" y="73108"/>
                  <a:pt x="26967" y="73372"/>
                </a:cubicBezTo>
                <a:lnTo>
                  <a:pt x="27037" y="73372"/>
                </a:lnTo>
                <a:cubicBezTo>
                  <a:pt x="27257" y="73152"/>
                  <a:pt x="27442" y="72888"/>
                  <a:pt x="27662" y="72668"/>
                </a:cubicBezTo>
                <a:lnTo>
                  <a:pt x="27662" y="72668"/>
                </a:lnTo>
                <a:cubicBezTo>
                  <a:pt x="27583" y="72932"/>
                  <a:pt x="27512" y="73152"/>
                  <a:pt x="27442" y="73372"/>
                </a:cubicBezTo>
                <a:lnTo>
                  <a:pt x="27512" y="73372"/>
                </a:lnTo>
                <a:cubicBezTo>
                  <a:pt x="27583" y="73152"/>
                  <a:pt x="27662" y="72932"/>
                  <a:pt x="27697" y="72712"/>
                </a:cubicBezTo>
                <a:cubicBezTo>
                  <a:pt x="27733" y="72668"/>
                  <a:pt x="27733" y="72597"/>
                  <a:pt x="27733" y="72562"/>
                </a:cubicBezTo>
                <a:cubicBezTo>
                  <a:pt x="27953" y="72307"/>
                  <a:pt x="28173" y="72052"/>
                  <a:pt x="28393" y="71752"/>
                </a:cubicBezTo>
                <a:lnTo>
                  <a:pt x="28393" y="71752"/>
                </a:lnTo>
                <a:cubicBezTo>
                  <a:pt x="28243" y="72307"/>
                  <a:pt x="28067" y="72817"/>
                  <a:pt x="27882" y="73372"/>
                </a:cubicBezTo>
                <a:lnTo>
                  <a:pt x="27953" y="73372"/>
                </a:lnTo>
                <a:cubicBezTo>
                  <a:pt x="28138" y="72782"/>
                  <a:pt x="28322" y="72228"/>
                  <a:pt x="28463" y="71647"/>
                </a:cubicBezTo>
                <a:lnTo>
                  <a:pt x="28463" y="71611"/>
                </a:lnTo>
                <a:cubicBezTo>
                  <a:pt x="28683" y="71347"/>
                  <a:pt x="28868" y="71057"/>
                  <a:pt x="29053" y="70766"/>
                </a:cubicBezTo>
                <a:lnTo>
                  <a:pt x="29053" y="70766"/>
                </a:lnTo>
                <a:cubicBezTo>
                  <a:pt x="28983" y="71092"/>
                  <a:pt x="28868" y="71426"/>
                  <a:pt x="28763" y="71787"/>
                </a:cubicBezTo>
                <a:cubicBezTo>
                  <a:pt x="28648" y="72228"/>
                  <a:pt x="28463" y="72668"/>
                  <a:pt x="28322" y="73108"/>
                </a:cubicBezTo>
                <a:cubicBezTo>
                  <a:pt x="28287" y="73222"/>
                  <a:pt x="28208" y="73293"/>
                  <a:pt x="28173" y="73372"/>
                </a:cubicBezTo>
                <a:lnTo>
                  <a:pt x="28287" y="73372"/>
                </a:lnTo>
                <a:cubicBezTo>
                  <a:pt x="28322" y="73293"/>
                  <a:pt x="28358" y="73222"/>
                  <a:pt x="28358" y="73152"/>
                </a:cubicBezTo>
                <a:cubicBezTo>
                  <a:pt x="28578" y="72853"/>
                  <a:pt x="28763" y="72562"/>
                  <a:pt x="28983" y="72272"/>
                </a:cubicBezTo>
                <a:lnTo>
                  <a:pt x="28983" y="72272"/>
                </a:lnTo>
                <a:cubicBezTo>
                  <a:pt x="28833" y="72633"/>
                  <a:pt x="28683" y="73002"/>
                  <a:pt x="28543" y="73372"/>
                </a:cubicBezTo>
                <a:lnTo>
                  <a:pt x="28613" y="73372"/>
                </a:lnTo>
                <a:cubicBezTo>
                  <a:pt x="28798" y="72932"/>
                  <a:pt x="28948" y="72492"/>
                  <a:pt x="29088" y="72052"/>
                </a:cubicBezTo>
                <a:cubicBezTo>
                  <a:pt x="29308" y="71752"/>
                  <a:pt x="29493" y="71426"/>
                  <a:pt x="29678" y="71092"/>
                </a:cubicBezTo>
                <a:lnTo>
                  <a:pt x="29678" y="71092"/>
                </a:lnTo>
                <a:cubicBezTo>
                  <a:pt x="29458" y="71867"/>
                  <a:pt x="29203" y="72562"/>
                  <a:pt x="28948" y="73258"/>
                </a:cubicBezTo>
                <a:cubicBezTo>
                  <a:pt x="28904" y="73293"/>
                  <a:pt x="28868" y="73328"/>
                  <a:pt x="28868" y="73372"/>
                </a:cubicBezTo>
                <a:lnTo>
                  <a:pt x="28948" y="73372"/>
                </a:lnTo>
                <a:cubicBezTo>
                  <a:pt x="28983" y="73328"/>
                  <a:pt x="28983" y="73328"/>
                  <a:pt x="28983" y="73293"/>
                </a:cubicBezTo>
                <a:cubicBezTo>
                  <a:pt x="29168" y="73073"/>
                  <a:pt x="29308" y="72817"/>
                  <a:pt x="29493" y="72597"/>
                </a:cubicBezTo>
                <a:lnTo>
                  <a:pt x="29493" y="72597"/>
                </a:lnTo>
                <a:cubicBezTo>
                  <a:pt x="29388" y="72853"/>
                  <a:pt x="29308" y="73108"/>
                  <a:pt x="29203" y="73372"/>
                </a:cubicBezTo>
                <a:lnTo>
                  <a:pt x="29273" y="73372"/>
                </a:lnTo>
                <a:cubicBezTo>
                  <a:pt x="29388" y="73038"/>
                  <a:pt x="29493" y="72747"/>
                  <a:pt x="29608" y="72413"/>
                </a:cubicBezTo>
                <a:cubicBezTo>
                  <a:pt x="29828" y="72122"/>
                  <a:pt x="30004" y="71867"/>
                  <a:pt x="30224" y="71567"/>
                </a:cubicBezTo>
                <a:lnTo>
                  <a:pt x="30224" y="71567"/>
                </a:lnTo>
                <a:cubicBezTo>
                  <a:pt x="30048" y="72087"/>
                  <a:pt x="29863" y="72562"/>
                  <a:pt x="29678" y="73038"/>
                </a:cubicBezTo>
                <a:cubicBezTo>
                  <a:pt x="29643" y="73152"/>
                  <a:pt x="29608" y="73258"/>
                  <a:pt x="29564" y="73372"/>
                </a:cubicBezTo>
                <a:lnTo>
                  <a:pt x="29643" y="73372"/>
                </a:lnTo>
                <a:cubicBezTo>
                  <a:pt x="29678" y="73258"/>
                  <a:pt x="29713" y="73152"/>
                  <a:pt x="29749" y="73038"/>
                </a:cubicBezTo>
                <a:cubicBezTo>
                  <a:pt x="29934" y="72527"/>
                  <a:pt x="30154" y="71972"/>
                  <a:pt x="30339" y="71426"/>
                </a:cubicBezTo>
                <a:cubicBezTo>
                  <a:pt x="30409" y="71347"/>
                  <a:pt x="30444" y="71277"/>
                  <a:pt x="30523" y="71206"/>
                </a:cubicBezTo>
                <a:cubicBezTo>
                  <a:pt x="30594" y="71057"/>
                  <a:pt x="30779" y="70837"/>
                  <a:pt x="30999" y="70546"/>
                </a:cubicBezTo>
                <a:lnTo>
                  <a:pt x="30999" y="70546"/>
                </a:lnTo>
                <a:cubicBezTo>
                  <a:pt x="30779" y="71206"/>
                  <a:pt x="30523" y="71902"/>
                  <a:pt x="30268" y="72597"/>
                </a:cubicBezTo>
                <a:cubicBezTo>
                  <a:pt x="30083" y="72853"/>
                  <a:pt x="29863" y="73108"/>
                  <a:pt x="29678" y="73372"/>
                </a:cubicBezTo>
                <a:lnTo>
                  <a:pt x="29749" y="73372"/>
                </a:lnTo>
                <a:cubicBezTo>
                  <a:pt x="29898" y="73187"/>
                  <a:pt x="30048" y="72967"/>
                  <a:pt x="30189" y="72782"/>
                </a:cubicBezTo>
                <a:lnTo>
                  <a:pt x="30189" y="72782"/>
                </a:lnTo>
                <a:cubicBezTo>
                  <a:pt x="30118" y="72967"/>
                  <a:pt x="30048" y="73187"/>
                  <a:pt x="29969" y="73372"/>
                </a:cubicBezTo>
                <a:lnTo>
                  <a:pt x="30048" y="73372"/>
                </a:lnTo>
                <a:cubicBezTo>
                  <a:pt x="30118" y="73152"/>
                  <a:pt x="30224" y="72888"/>
                  <a:pt x="30303" y="72668"/>
                </a:cubicBezTo>
                <a:lnTo>
                  <a:pt x="30303" y="72633"/>
                </a:lnTo>
                <a:cubicBezTo>
                  <a:pt x="30559" y="72307"/>
                  <a:pt x="30814" y="72008"/>
                  <a:pt x="31034" y="71717"/>
                </a:cubicBezTo>
                <a:lnTo>
                  <a:pt x="31034" y="71717"/>
                </a:lnTo>
                <a:cubicBezTo>
                  <a:pt x="31034" y="71752"/>
                  <a:pt x="31034" y="71787"/>
                  <a:pt x="30999" y="71831"/>
                </a:cubicBezTo>
                <a:cubicBezTo>
                  <a:pt x="30849" y="72228"/>
                  <a:pt x="30708" y="72633"/>
                  <a:pt x="30559" y="73073"/>
                </a:cubicBezTo>
                <a:cubicBezTo>
                  <a:pt x="30523" y="73152"/>
                  <a:pt x="30488" y="73258"/>
                  <a:pt x="30444" y="73372"/>
                </a:cubicBezTo>
                <a:lnTo>
                  <a:pt x="30523" y="73372"/>
                </a:lnTo>
                <a:cubicBezTo>
                  <a:pt x="30523" y="73258"/>
                  <a:pt x="30559" y="73187"/>
                  <a:pt x="30594" y="73073"/>
                </a:cubicBezTo>
                <a:cubicBezTo>
                  <a:pt x="30744" y="72668"/>
                  <a:pt x="30928" y="72228"/>
                  <a:pt x="31069" y="71831"/>
                </a:cubicBezTo>
                <a:cubicBezTo>
                  <a:pt x="31104" y="71752"/>
                  <a:pt x="31104" y="71647"/>
                  <a:pt x="31149" y="71567"/>
                </a:cubicBezTo>
                <a:cubicBezTo>
                  <a:pt x="31404" y="71312"/>
                  <a:pt x="31624" y="71021"/>
                  <a:pt x="31844" y="70766"/>
                </a:cubicBezTo>
                <a:lnTo>
                  <a:pt x="31844" y="70766"/>
                </a:lnTo>
                <a:cubicBezTo>
                  <a:pt x="31844" y="70837"/>
                  <a:pt x="31809" y="70872"/>
                  <a:pt x="31765" y="70951"/>
                </a:cubicBezTo>
                <a:cubicBezTo>
                  <a:pt x="31589" y="71391"/>
                  <a:pt x="31439" y="71787"/>
                  <a:pt x="31254" y="72228"/>
                </a:cubicBezTo>
                <a:cubicBezTo>
                  <a:pt x="31219" y="72413"/>
                  <a:pt x="31149" y="72562"/>
                  <a:pt x="31069" y="72747"/>
                </a:cubicBezTo>
                <a:cubicBezTo>
                  <a:pt x="30928" y="72967"/>
                  <a:pt x="30744" y="73152"/>
                  <a:pt x="30594" y="73372"/>
                </a:cubicBezTo>
                <a:lnTo>
                  <a:pt x="30664" y="73372"/>
                </a:lnTo>
                <a:cubicBezTo>
                  <a:pt x="30779" y="73222"/>
                  <a:pt x="30884" y="73073"/>
                  <a:pt x="31034" y="72932"/>
                </a:cubicBezTo>
                <a:lnTo>
                  <a:pt x="31034" y="72932"/>
                </a:lnTo>
                <a:cubicBezTo>
                  <a:pt x="30964" y="73073"/>
                  <a:pt x="30928" y="73222"/>
                  <a:pt x="30884" y="73372"/>
                </a:cubicBezTo>
                <a:lnTo>
                  <a:pt x="30928" y="73372"/>
                </a:lnTo>
                <a:cubicBezTo>
                  <a:pt x="30999" y="73152"/>
                  <a:pt x="31069" y="72967"/>
                  <a:pt x="31149" y="72782"/>
                </a:cubicBezTo>
                <a:cubicBezTo>
                  <a:pt x="31369" y="72448"/>
                  <a:pt x="31624" y="72122"/>
                  <a:pt x="31914" y="71831"/>
                </a:cubicBezTo>
                <a:lnTo>
                  <a:pt x="31914" y="71831"/>
                </a:lnTo>
                <a:cubicBezTo>
                  <a:pt x="31730" y="72307"/>
                  <a:pt x="31545" y="72817"/>
                  <a:pt x="31404" y="73372"/>
                </a:cubicBezTo>
                <a:lnTo>
                  <a:pt x="31439" y="73372"/>
                </a:lnTo>
                <a:cubicBezTo>
                  <a:pt x="31624" y="72782"/>
                  <a:pt x="31809" y="72228"/>
                  <a:pt x="32029" y="71682"/>
                </a:cubicBezTo>
                <a:cubicBezTo>
                  <a:pt x="32319" y="71347"/>
                  <a:pt x="32610" y="70986"/>
                  <a:pt x="32909" y="70652"/>
                </a:cubicBezTo>
                <a:lnTo>
                  <a:pt x="32909" y="70652"/>
                </a:lnTo>
                <a:cubicBezTo>
                  <a:pt x="32645" y="71312"/>
                  <a:pt x="32390" y="72008"/>
                  <a:pt x="32205" y="72712"/>
                </a:cubicBezTo>
                <a:cubicBezTo>
                  <a:pt x="32029" y="72932"/>
                  <a:pt x="31844" y="73152"/>
                  <a:pt x="31694" y="73372"/>
                </a:cubicBezTo>
                <a:lnTo>
                  <a:pt x="31765" y="73372"/>
                </a:lnTo>
                <a:cubicBezTo>
                  <a:pt x="31879" y="73187"/>
                  <a:pt x="32029" y="73002"/>
                  <a:pt x="32170" y="72853"/>
                </a:cubicBezTo>
                <a:lnTo>
                  <a:pt x="32170" y="72853"/>
                </a:lnTo>
                <a:cubicBezTo>
                  <a:pt x="32099" y="73002"/>
                  <a:pt x="32064" y="73187"/>
                  <a:pt x="32029" y="73372"/>
                </a:cubicBezTo>
                <a:lnTo>
                  <a:pt x="32099" y="73372"/>
                </a:lnTo>
                <a:cubicBezTo>
                  <a:pt x="32135" y="73152"/>
                  <a:pt x="32205" y="72932"/>
                  <a:pt x="32249" y="72747"/>
                </a:cubicBezTo>
                <a:cubicBezTo>
                  <a:pt x="32540" y="72377"/>
                  <a:pt x="32795" y="72052"/>
                  <a:pt x="33050" y="71752"/>
                </a:cubicBezTo>
                <a:lnTo>
                  <a:pt x="33050" y="71752"/>
                </a:lnTo>
                <a:cubicBezTo>
                  <a:pt x="32909" y="72272"/>
                  <a:pt x="32795" y="72782"/>
                  <a:pt x="32689" y="73372"/>
                </a:cubicBezTo>
                <a:lnTo>
                  <a:pt x="32724" y="73372"/>
                </a:lnTo>
                <a:cubicBezTo>
                  <a:pt x="32865" y="72747"/>
                  <a:pt x="32980" y="72192"/>
                  <a:pt x="33165" y="71647"/>
                </a:cubicBezTo>
                <a:cubicBezTo>
                  <a:pt x="33349" y="71426"/>
                  <a:pt x="33526" y="71171"/>
                  <a:pt x="33746" y="70951"/>
                </a:cubicBezTo>
                <a:cubicBezTo>
                  <a:pt x="33825" y="70872"/>
                  <a:pt x="33895" y="70766"/>
                  <a:pt x="34010" y="70652"/>
                </a:cubicBezTo>
                <a:lnTo>
                  <a:pt x="34010" y="70652"/>
                </a:lnTo>
                <a:cubicBezTo>
                  <a:pt x="33825" y="71277"/>
                  <a:pt x="33675" y="71902"/>
                  <a:pt x="33526" y="72597"/>
                </a:cubicBezTo>
                <a:cubicBezTo>
                  <a:pt x="33349" y="72817"/>
                  <a:pt x="33200" y="73038"/>
                  <a:pt x="33015" y="73258"/>
                </a:cubicBezTo>
                <a:cubicBezTo>
                  <a:pt x="32980" y="73293"/>
                  <a:pt x="32945" y="73328"/>
                  <a:pt x="32909" y="73372"/>
                </a:cubicBezTo>
                <a:lnTo>
                  <a:pt x="32980" y="73372"/>
                </a:lnTo>
                <a:cubicBezTo>
                  <a:pt x="33015" y="73328"/>
                  <a:pt x="33015" y="73328"/>
                  <a:pt x="33050" y="73293"/>
                </a:cubicBezTo>
                <a:cubicBezTo>
                  <a:pt x="33200" y="73073"/>
                  <a:pt x="33349" y="72888"/>
                  <a:pt x="33526" y="72712"/>
                </a:cubicBezTo>
                <a:lnTo>
                  <a:pt x="33526" y="72712"/>
                </a:lnTo>
                <a:cubicBezTo>
                  <a:pt x="33490" y="72932"/>
                  <a:pt x="33455" y="73152"/>
                  <a:pt x="33420" y="73372"/>
                </a:cubicBezTo>
                <a:lnTo>
                  <a:pt x="33455" y="73372"/>
                </a:lnTo>
                <a:cubicBezTo>
                  <a:pt x="33490" y="73108"/>
                  <a:pt x="33526" y="72853"/>
                  <a:pt x="33605" y="72633"/>
                </a:cubicBezTo>
                <a:cubicBezTo>
                  <a:pt x="33895" y="72272"/>
                  <a:pt x="34186" y="71937"/>
                  <a:pt x="34485" y="71611"/>
                </a:cubicBezTo>
                <a:lnTo>
                  <a:pt x="34485" y="71611"/>
                </a:lnTo>
                <a:cubicBezTo>
                  <a:pt x="34371" y="72157"/>
                  <a:pt x="34300" y="72747"/>
                  <a:pt x="34230" y="73372"/>
                </a:cubicBezTo>
                <a:lnTo>
                  <a:pt x="34265" y="73372"/>
                </a:lnTo>
                <a:cubicBezTo>
                  <a:pt x="34336" y="72712"/>
                  <a:pt x="34450" y="72122"/>
                  <a:pt x="34556" y="71532"/>
                </a:cubicBezTo>
                <a:cubicBezTo>
                  <a:pt x="34846" y="71206"/>
                  <a:pt x="35181" y="70907"/>
                  <a:pt x="35471" y="70617"/>
                </a:cubicBezTo>
                <a:lnTo>
                  <a:pt x="35471" y="70617"/>
                </a:lnTo>
                <a:cubicBezTo>
                  <a:pt x="35330" y="71242"/>
                  <a:pt x="35251" y="71867"/>
                  <a:pt x="35181" y="72562"/>
                </a:cubicBezTo>
                <a:cubicBezTo>
                  <a:pt x="34890" y="72817"/>
                  <a:pt x="34626" y="73073"/>
                  <a:pt x="34371" y="73372"/>
                </a:cubicBezTo>
                <a:lnTo>
                  <a:pt x="34485" y="73372"/>
                </a:lnTo>
                <a:cubicBezTo>
                  <a:pt x="34705" y="73108"/>
                  <a:pt x="34925" y="72888"/>
                  <a:pt x="35146" y="72633"/>
                </a:cubicBezTo>
                <a:lnTo>
                  <a:pt x="35146" y="72853"/>
                </a:lnTo>
                <a:cubicBezTo>
                  <a:pt x="35110" y="73002"/>
                  <a:pt x="35110" y="73187"/>
                  <a:pt x="35110" y="73372"/>
                </a:cubicBezTo>
                <a:lnTo>
                  <a:pt x="35146" y="73372"/>
                </a:lnTo>
                <a:cubicBezTo>
                  <a:pt x="35181" y="73187"/>
                  <a:pt x="35181" y="73038"/>
                  <a:pt x="35181" y="72853"/>
                </a:cubicBezTo>
                <a:cubicBezTo>
                  <a:pt x="35216" y="72782"/>
                  <a:pt x="35216" y="72668"/>
                  <a:pt x="35216" y="72597"/>
                </a:cubicBezTo>
                <a:cubicBezTo>
                  <a:pt x="35550" y="72272"/>
                  <a:pt x="35841" y="72008"/>
                  <a:pt x="36167" y="71752"/>
                </a:cubicBezTo>
                <a:lnTo>
                  <a:pt x="36167" y="71752"/>
                </a:lnTo>
                <a:cubicBezTo>
                  <a:pt x="36132" y="72008"/>
                  <a:pt x="36096" y="72272"/>
                  <a:pt x="36096" y="72527"/>
                </a:cubicBezTo>
                <a:cubicBezTo>
                  <a:pt x="36061" y="72782"/>
                  <a:pt x="36061" y="73073"/>
                  <a:pt x="36061" y="73372"/>
                </a:cubicBezTo>
                <a:lnTo>
                  <a:pt x="36096" y="73372"/>
                </a:lnTo>
                <a:cubicBezTo>
                  <a:pt x="36132" y="73073"/>
                  <a:pt x="36132" y="72782"/>
                  <a:pt x="36132" y="72527"/>
                </a:cubicBezTo>
                <a:cubicBezTo>
                  <a:pt x="36167" y="72228"/>
                  <a:pt x="36211" y="71972"/>
                  <a:pt x="36211" y="71682"/>
                </a:cubicBezTo>
                <a:cubicBezTo>
                  <a:pt x="36572" y="71426"/>
                  <a:pt x="36906" y="71171"/>
                  <a:pt x="37267" y="70951"/>
                </a:cubicBezTo>
                <a:lnTo>
                  <a:pt x="37267" y="70951"/>
                </a:lnTo>
                <a:cubicBezTo>
                  <a:pt x="37232" y="71206"/>
                  <a:pt x="37197" y="71462"/>
                  <a:pt x="37162" y="71717"/>
                </a:cubicBezTo>
                <a:cubicBezTo>
                  <a:pt x="37162" y="72122"/>
                  <a:pt x="37126" y="72492"/>
                  <a:pt x="37126" y="72932"/>
                </a:cubicBezTo>
                <a:cubicBezTo>
                  <a:pt x="36906" y="73073"/>
                  <a:pt x="36686" y="73222"/>
                  <a:pt x="36466" y="73372"/>
                </a:cubicBezTo>
                <a:lnTo>
                  <a:pt x="36572" y="73372"/>
                </a:lnTo>
                <a:cubicBezTo>
                  <a:pt x="36757" y="73222"/>
                  <a:pt x="36942" y="73108"/>
                  <a:pt x="37126" y="73002"/>
                </a:cubicBezTo>
                <a:cubicBezTo>
                  <a:pt x="37162" y="73108"/>
                  <a:pt x="37162" y="73222"/>
                  <a:pt x="37162" y="73372"/>
                </a:cubicBezTo>
                <a:lnTo>
                  <a:pt x="37197" y="73372"/>
                </a:lnTo>
                <a:lnTo>
                  <a:pt x="37197" y="72967"/>
                </a:lnTo>
                <a:cubicBezTo>
                  <a:pt x="37567" y="72747"/>
                  <a:pt x="37928" y="72562"/>
                  <a:pt x="38297" y="72448"/>
                </a:cubicBezTo>
                <a:lnTo>
                  <a:pt x="38297" y="73372"/>
                </a:lnTo>
                <a:lnTo>
                  <a:pt x="38368" y="73372"/>
                </a:lnTo>
                <a:cubicBezTo>
                  <a:pt x="38333" y="73038"/>
                  <a:pt x="38333" y="72747"/>
                  <a:pt x="38333" y="72413"/>
                </a:cubicBezTo>
                <a:cubicBezTo>
                  <a:pt x="38702" y="72307"/>
                  <a:pt x="39028" y="72228"/>
                  <a:pt x="39398" y="72192"/>
                </a:cubicBezTo>
                <a:lnTo>
                  <a:pt x="39398" y="73222"/>
                </a:lnTo>
                <a:lnTo>
                  <a:pt x="39398" y="73372"/>
                </a:lnTo>
                <a:lnTo>
                  <a:pt x="39468" y="73372"/>
                </a:lnTo>
                <a:lnTo>
                  <a:pt x="39468" y="73222"/>
                </a:lnTo>
                <a:lnTo>
                  <a:pt x="39468" y="72192"/>
                </a:lnTo>
                <a:cubicBezTo>
                  <a:pt x="39768" y="72192"/>
                  <a:pt x="40093" y="72192"/>
                  <a:pt x="40393" y="72272"/>
                </a:cubicBezTo>
                <a:lnTo>
                  <a:pt x="40428" y="72192"/>
                </a:lnTo>
                <a:cubicBezTo>
                  <a:pt x="40191" y="72168"/>
                  <a:pt x="39959" y="72143"/>
                  <a:pt x="39738" y="72143"/>
                </a:cubicBezTo>
                <a:cubicBezTo>
                  <a:pt x="39646" y="72143"/>
                  <a:pt x="39556" y="72147"/>
                  <a:pt x="39468" y="72157"/>
                </a:cubicBezTo>
                <a:cubicBezTo>
                  <a:pt x="39468" y="71682"/>
                  <a:pt x="39468" y="71206"/>
                  <a:pt x="39512" y="70801"/>
                </a:cubicBezTo>
                <a:cubicBezTo>
                  <a:pt x="39547" y="70581"/>
                  <a:pt x="39583" y="70361"/>
                  <a:pt x="39583" y="70176"/>
                </a:cubicBezTo>
                <a:cubicBezTo>
                  <a:pt x="39908" y="70176"/>
                  <a:pt x="40243" y="70212"/>
                  <a:pt x="40569" y="70326"/>
                </a:cubicBezTo>
                <a:cubicBezTo>
                  <a:pt x="40534" y="70467"/>
                  <a:pt x="40498" y="70652"/>
                  <a:pt x="40498" y="70837"/>
                </a:cubicBezTo>
                <a:cubicBezTo>
                  <a:pt x="40428" y="71347"/>
                  <a:pt x="40463" y="72122"/>
                  <a:pt x="40498" y="72967"/>
                </a:cubicBezTo>
                <a:lnTo>
                  <a:pt x="40498" y="73372"/>
                </a:lnTo>
                <a:lnTo>
                  <a:pt x="40569" y="73372"/>
                </a:lnTo>
                <a:cubicBezTo>
                  <a:pt x="40569" y="73222"/>
                  <a:pt x="40534" y="73073"/>
                  <a:pt x="40534" y="72967"/>
                </a:cubicBezTo>
                <a:cubicBezTo>
                  <a:pt x="40534" y="72122"/>
                  <a:pt x="40498" y="71347"/>
                  <a:pt x="40534" y="70837"/>
                </a:cubicBezTo>
                <a:cubicBezTo>
                  <a:pt x="40833" y="68310"/>
                  <a:pt x="41528" y="66250"/>
                  <a:pt x="42594" y="64788"/>
                </a:cubicBezTo>
                <a:cubicBezTo>
                  <a:pt x="43254" y="63864"/>
                  <a:pt x="44055" y="63168"/>
                  <a:pt x="44900" y="62473"/>
                </a:cubicBezTo>
                <a:cubicBezTo>
                  <a:pt x="44936" y="62508"/>
                  <a:pt x="44971" y="62508"/>
                  <a:pt x="45015" y="62508"/>
                </a:cubicBezTo>
                <a:lnTo>
                  <a:pt x="45015" y="62473"/>
                </a:lnTo>
                <a:cubicBezTo>
                  <a:pt x="44971" y="62473"/>
                  <a:pt x="44971" y="62438"/>
                  <a:pt x="44936" y="62438"/>
                </a:cubicBezTo>
                <a:cubicBezTo>
                  <a:pt x="45156" y="62288"/>
                  <a:pt x="45376" y="62103"/>
                  <a:pt x="45561" y="61927"/>
                </a:cubicBezTo>
                <a:cubicBezTo>
                  <a:pt x="45816" y="61742"/>
                  <a:pt x="46071" y="61557"/>
                  <a:pt x="46291" y="61372"/>
                </a:cubicBezTo>
                <a:cubicBezTo>
                  <a:pt x="46371" y="61408"/>
                  <a:pt x="46441" y="61408"/>
                  <a:pt x="46511" y="61443"/>
                </a:cubicBezTo>
                <a:lnTo>
                  <a:pt x="46555" y="61408"/>
                </a:lnTo>
                <a:cubicBezTo>
                  <a:pt x="46476" y="61372"/>
                  <a:pt x="46406" y="61372"/>
                  <a:pt x="46335" y="61337"/>
                </a:cubicBezTo>
                <a:cubicBezTo>
                  <a:pt x="46846" y="60932"/>
                  <a:pt x="47321" y="60527"/>
                  <a:pt x="47726" y="60087"/>
                </a:cubicBezTo>
                <a:cubicBezTo>
                  <a:pt x="47762" y="60087"/>
                  <a:pt x="47797" y="60087"/>
                  <a:pt x="47832" y="60122"/>
                </a:cubicBezTo>
                <a:lnTo>
                  <a:pt x="47876" y="60052"/>
                </a:lnTo>
                <a:lnTo>
                  <a:pt x="47762" y="60052"/>
                </a:lnTo>
                <a:cubicBezTo>
                  <a:pt x="48862" y="58881"/>
                  <a:pt x="49593" y="57411"/>
                  <a:pt x="49522" y="55174"/>
                </a:cubicBezTo>
                <a:cubicBezTo>
                  <a:pt x="49417" y="52718"/>
                  <a:pt x="48457" y="50702"/>
                  <a:pt x="47172" y="49082"/>
                </a:cubicBezTo>
                <a:lnTo>
                  <a:pt x="47216" y="49082"/>
                </a:lnTo>
                <a:lnTo>
                  <a:pt x="47216" y="49047"/>
                </a:lnTo>
                <a:cubicBezTo>
                  <a:pt x="47172" y="49047"/>
                  <a:pt x="47172" y="49047"/>
                  <a:pt x="47136" y="49012"/>
                </a:cubicBezTo>
                <a:cubicBezTo>
                  <a:pt x="46732" y="48501"/>
                  <a:pt x="46291" y="48061"/>
                  <a:pt x="45851" y="47621"/>
                </a:cubicBezTo>
                <a:lnTo>
                  <a:pt x="45930" y="47621"/>
                </a:lnTo>
                <a:lnTo>
                  <a:pt x="45930" y="47577"/>
                </a:lnTo>
                <a:cubicBezTo>
                  <a:pt x="45895" y="47541"/>
                  <a:pt x="45816" y="47541"/>
                  <a:pt x="45781" y="47541"/>
                </a:cubicBezTo>
                <a:cubicBezTo>
                  <a:pt x="45340" y="47101"/>
                  <a:pt x="44900" y="46740"/>
                  <a:pt x="44460" y="46371"/>
                </a:cubicBezTo>
                <a:lnTo>
                  <a:pt x="44460" y="46335"/>
                </a:lnTo>
                <a:cubicBezTo>
                  <a:pt x="44425" y="46335"/>
                  <a:pt x="44425" y="46335"/>
                  <a:pt x="44390" y="46300"/>
                </a:cubicBezTo>
                <a:cubicBezTo>
                  <a:pt x="44020" y="46036"/>
                  <a:pt x="43694" y="45781"/>
                  <a:pt x="43360" y="45525"/>
                </a:cubicBezTo>
                <a:cubicBezTo>
                  <a:pt x="41669" y="44319"/>
                  <a:pt x="40208" y="42734"/>
                  <a:pt x="38852" y="41088"/>
                </a:cubicBezTo>
                <a:lnTo>
                  <a:pt x="38852" y="41088"/>
                </a:lnTo>
                <a:lnTo>
                  <a:pt x="38887" y="41123"/>
                </a:lnTo>
                <a:lnTo>
                  <a:pt x="38922" y="41053"/>
                </a:lnTo>
                <a:cubicBezTo>
                  <a:pt x="38887" y="41053"/>
                  <a:pt x="38808" y="41053"/>
                  <a:pt x="38773" y="41018"/>
                </a:cubicBezTo>
                <a:cubicBezTo>
                  <a:pt x="38368" y="40533"/>
                  <a:pt x="38007" y="40023"/>
                  <a:pt x="37602" y="39547"/>
                </a:cubicBezTo>
                <a:lnTo>
                  <a:pt x="37672" y="39547"/>
                </a:lnTo>
                <a:lnTo>
                  <a:pt x="37672" y="39512"/>
                </a:lnTo>
                <a:cubicBezTo>
                  <a:pt x="37637" y="39477"/>
                  <a:pt x="37602" y="39477"/>
                  <a:pt x="37531" y="39477"/>
                </a:cubicBezTo>
                <a:cubicBezTo>
                  <a:pt x="37162" y="38993"/>
                  <a:pt x="36792" y="38482"/>
                  <a:pt x="36431" y="38007"/>
                </a:cubicBezTo>
                <a:lnTo>
                  <a:pt x="36466" y="37972"/>
                </a:lnTo>
                <a:lnTo>
                  <a:pt x="36387" y="37972"/>
                </a:lnTo>
                <a:cubicBezTo>
                  <a:pt x="36316" y="37822"/>
                  <a:pt x="36211" y="37716"/>
                  <a:pt x="36132" y="37602"/>
                </a:cubicBezTo>
                <a:lnTo>
                  <a:pt x="35841" y="37232"/>
                </a:lnTo>
                <a:cubicBezTo>
                  <a:pt x="34485" y="35401"/>
                  <a:pt x="33710" y="33754"/>
                  <a:pt x="33490" y="32099"/>
                </a:cubicBezTo>
                <a:cubicBezTo>
                  <a:pt x="33385" y="31509"/>
                  <a:pt x="33455" y="30964"/>
                  <a:pt x="33490" y="30409"/>
                </a:cubicBezTo>
                <a:cubicBezTo>
                  <a:pt x="33526" y="30048"/>
                  <a:pt x="33570" y="29643"/>
                  <a:pt x="33570" y="29273"/>
                </a:cubicBezTo>
                <a:cubicBezTo>
                  <a:pt x="33570" y="29132"/>
                  <a:pt x="33570" y="29018"/>
                  <a:pt x="33526" y="28912"/>
                </a:cubicBezTo>
                <a:lnTo>
                  <a:pt x="33605" y="28912"/>
                </a:lnTo>
                <a:lnTo>
                  <a:pt x="33605" y="28868"/>
                </a:lnTo>
                <a:cubicBezTo>
                  <a:pt x="33605" y="28868"/>
                  <a:pt x="33570" y="28833"/>
                  <a:pt x="33526" y="28833"/>
                </a:cubicBezTo>
                <a:cubicBezTo>
                  <a:pt x="33490" y="28138"/>
                  <a:pt x="33349" y="27662"/>
                  <a:pt x="33085" y="26967"/>
                </a:cubicBezTo>
                <a:cubicBezTo>
                  <a:pt x="33085" y="26931"/>
                  <a:pt x="33050" y="26887"/>
                  <a:pt x="33050" y="26817"/>
                </a:cubicBezTo>
                <a:cubicBezTo>
                  <a:pt x="33015" y="26711"/>
                  <a:pt x="32980" y="26597"/>
                  <a:pt x="32945" y="26447"/>
                </a:cubicBezTo>
                <a:cubicBezTo>
                  <a:pt x="32390" y="24801"/>
                  <a:pt x="32099" y="22890"/>
                  <a:pt x="32205" y="21024"/>
                </a:cubicBezTo>
                <a:lnTo>
                  <a:pt x="32205" y="20989"/>
                </a:lnTo>
                <a:cubicBezTo>
                  <a:pt x="32249" y="20328"/>
                  <a:pt x="32319" y="19668"/>
                  <a:pt x="32469" y="19008"/>
                </a:cubicBezTo>
                <a:cubicBezTo>
                  <a:pt x="32795" y="17502"/>
                  <a:pt x="33420" y="16103"/>
                  <a:pt x="34406" y="15117"/>
                </a:cubicBezTo>
                <a:cubicBezTo>
                  <a:pt x="35656" y="13866"/>
                  <a:pt x="37346" y="13356"/>
                  <a:pt x="38958" y="12845"/>
                </a:cubicBezTo>
                <a:cubicBezTo>
                  <a:pt x="40534" y="12361"/>
                  <a:pt x="42189" y="11886"/>
                  <a:pt x="43395" y="10679"/>
                </a:cubicBezTo>
                <a:lnTo>
                  <a:pt x="43395" y="10644"/>
                </a:lnTo>
                <a:cubicBezTo>
                  <a:pt x="43615" y="10424"/>
                  <a:pt x="43800" y="10204"/>
                  <a:pt x="43985" y="9905"/>
                </a:cubicBezTo>
                <a:cubicBezTo>
                  <a:pt x="45156" y="8223"/>
                  <a:pt x="45596" y="5908"/>
                  <a:pt x="45270" y="3266"/>
                </a:cubicBezTo>
                <a:cubicBezTo>
                  <a:pt x="45120" y="2201"/>
                  <a:pt x="44830" y="1101"/>
                  <a:pt x="44460" y="35"/>
                </a:cubicBezTo>
                <a:lnTo>
                  <a:pt x="44495" y="0"/>
                </a:lnTo>
                <a:lnTo>
                  <a:pt x="44354" y="0"/>
                </a:lnTo>
                <a:lnTo>
                  <a:pt x="44425" y="35"/>
                </a:lnTo>
                <a:cubicBezTo>
                  <a:pt x="44610" y="625"/>
                  <a:pt x="44795" y="1250"/>
                  <a:pt x="44936" y="1875"/>
                </a:cubicBezTo>
                <a:lnTo>
                  <a:pt x="44865" y="1840"/>
                </a:lnTo>
                <a:cubicBezTo>
                  <a:pt x="44390" y="1655"/>
                  <a:pt x="43914" y="1506"/>
                  <a:pt x="43395" y="1321"/>
                </a:cubicBezTo>
                <a:cubicBezTo>
                  <a:pt x="43324" y="881"/>
                  <a:pt x="43175" y="440"/>
                  <a:pt x="43034" y="0"/>
                </a:cubicBezTo>
                <a:lnTo>
                  <a:pt x="42990" y="0"/>
                </a:lnTo>
                <a:cubicBezTo>
                  <a:pt x="43104" y="440"/>
                  <a:pt x="43254" y="845"/>
                  <a:pt x="43360" y="1286"/>
                </a:cubicBezTo>
                <a:cubicBezTo>
                  <a:pt x="42849" y="1101"/>
                  <a:pt x="42374" y="881"/>
                  <a:pt x="41889" y="661"/>
                </a:cubicBezTo>
                <a:cubicBezTo>
                  <a:pt x="41819" y="440"/>
                  <a:pt x="41748" y="220"/>
                  <a:pt x="41713" y="0"/>
                </a:cubicBezTo>
                <a:lnTo>
                  <a:pt x="41634" y="0"/>
                </a:lnTo>
                <a:cubicBezTo>
                  <a:pt x="41713" y="185"/>
                  <a:pt x="41748" y="405"/>
                  <a:pt x="41819" y="625"/>
                </a:cubicBezTo>
                <a:cubicBezTo>
                  <a:pt x="41414" y="440"/>
                  <a:pt x="41053" y="220"/>
                  <a:pt x="40718" y="0"/>
                </a:cubicBezTo>
                <a:lnTo>
                  <a:pt x="40613" y="0"/>
                </a:lnTo>
                <a:cubicBezTo>
                  <a:pt x="41009" y="256"/>
                  <a:pt x="41414" y="476"/>
                  <a:pt x="41819" y="696"/>
                </a:cubicBezTo>
                <a:cubicBezTo>
                  <a:pt x="42004" y="1321"/>
                  <a:pt x="42109" y="1946"/>
                  <a:pt x="42189" y="2606"/>
                </a:cubicBezTo>
                <a:cubicBezTo>
                  <a:pt x="41713" y="2351"/>
                  <a:pt x="41229" y="2096"/>
                  <a:pt x="40754" y="1761"/>
                </a:cubicBezTo>
                <a:cubicBezTo>
                  <a:pt x="40754" y="1620"/>
                  <a:pt x="40718" y="1435"/>
                  <a:pt x="40683" y="1286"/>
                </a:cubicBezTo>
                <a:cubicBezTo>
                  <a:pt x="40613" y="845"/>
                  <a:pt x="40498" y="440"/>
                  <a:pt x="40393" y="0"/>
                </a:cubicBezTo>
                <a:lnTo>
                  <a:pt x="40349" y="0"/>
                </a:lnTo>
                <a:cubicBezTo>
                  <a:pt x="40498" y="590"/>
                  <a:pt x="40648" y="1136"/>
                  <a:pt x="40718" y="1726"/>
                </a:cubicBezTo>
                <a:cubicBezTo>
                  <a:pt x="40313" y="1435"/>
                  <a:pt x="39908" y="1101"/>
                  <a:pt x="39547" y="740"/>
                </a:cubicBezTo>
                <a:cubicBezTo>
                  <a:pt x="39512" y="476"/>
                  <a:pt x="39433" y="256"/>
                  <a:pt x="39398" y="0"/>
                </a:cubicBezTo>
                <a:lnTo>
                  <a:pt x="39327" y="0"/>
                </a:lnTo>
                <a:cubicBezTo>
                  <a:pt x="39398" y="220"/>
                  <a:pt x="39433" y="440"/>
                  <a:pt x="39468" y="696"/>
                </a:cubicBezTo>
                <a:cubicBezTo>
                  <a:pt x="39433" y="661"/>
                  <a:pt x="39433" y="661"/>
                  <a:pt x="39398" y="625"/>
                </a:cubicBezTo>
                <a:cubicBezTo>
                  <a:pt x="39213" y="440"/>
                  <a:pt x="39028" y="220"/>
                  <a:pt x="38852" y="0"/>
                </a:cubicBezTo>
                <a:lnTo>
                  <a:pt x="38773" y="0"/>
                </a:lnTo>
                <a:cubicBezTo>
                  <a:pt x="38958" y="220"/>
                  <a:pt x="39178" y="440"/>
                  <a:pt x="39363" y="661"/>
                </a:cubicBezTo>
                <a:cubicBezTo>
                  <a:pt x="39398" y="696"/>
                  <a:pt x="39433" y="740"/>
                  <a:pt x="39468" y="775"/>
                </a:cubicBezTo>
                <a:cubicBezTo>
                  <a:pt x="39583" y="1435"/>
                  <a:pt x="39618" y="2096"/>
                  <a:pt x="39653" y="2756"/>
                </a:cubicBezTo>
                <a:cubicBezTo>
                  <a:pt x="39583" y="2677"/>
                  <a:pt x="39512" y="2641"/>
                  <a:pt x="39433" y="2571"/>
                </a:cubicBezTo>
                <a:cubicBezTo>
                  <a:pt x="39143" y="2236"/>
                  <a:pt x="38808" y="1911"/>
                  <a:pt x="38517" y="1541"/>
                </a:cubicBezTo>
                <a:cubicBezTo>
                  <a:pt x="38517" y="1030"/>
                  <a:pt x="38482" y="520"/>
                  <a:pt x="38447" y="0"/>
                </a:cubicBezTo>
                <a:lnTo>
                  <a:pt x="38368" y="0"/>
                </a:lnTo>
                <a:cubicBezTo>
                  <a:pt x="38412" y="476"/>
                  <a:pt x="38447" y="995"/>
                  <a:pt x="38447" y="1470"/>
                </a:cubicBezTo>
                <a:cubicBezTo>
                  <a:pt x="38077" y="1030"/>
                  <a:pt x="37751" y="590"/>
                  <a:pt x="37417" y="150"/>
                </a:cubicBezTo>
                <a:lnTo>
                  <a:pt x="37417" y="0"/>
                </a:lnTo>
                <a:lnTo>
                  <a:pt x="37382" y="0"/>
                </a:lnTo>
                <a:lnTo>
                  <a:pt x="37382" y="79"/>
                </a:lnTo>
                <a:cubicBezTo>
                  <a:pt x="37346" y="35"/>
                  <a:pt x="37346" y="35"/>
                  <a:pt x="37311" y="0"/>
                </a:cubicBezTo>
                <a:lnTo>
                  <a:pt x="37232" y="0"/>
                </a:lnTo>
                <a:cubicBezTo>
                  <a:pt x="37267" y="35"/>
                  <a:pt x="37346" y="115"/>
                  <a:pt x="37382" y="185"/>
                </a:cubicBezTo>
                <a:cubicBezTo>
                  <a:pt x="37382" y="845"/>
                  <a:pt x="37311" y="1541"/>
                  <a:pt x="37267" y="2201"/>
                </a:cubicBezTo>
                <a:cubicBezTo>
                  <a:pt x="36942" y="1761"/>
                  <a:pt x="36607" y="1321"/>
                  <a:pt x="36281" y="845"/>
                </a:cubicBezTo>
                <a:cubicBezTo>
                  <a:pt x="36316" y="555"/>
                  <a:pt x="36316" y="300"/>
                  <a:pt x="36352" y="0"/>
                </a:cubicBezTo>
                <a:lnTo>
                  <a:pt x="36281" y="0"/>
                </a:lnTo>
                <a:cubicBezTo>
                  <a:pt x="36281" y="256"/>
                  <a:pt x="36246" y="520"/>
                  <a:pt x="36246" y="775"/>
                </a:cubicBezTo>
                <a:cubicBezTo>
                  <a:pt x="36096" y="555"/>
                  <a:pt x="35947" y="335"/>
                  <a:pt x="35771" y="115"/>
                </a:cubicBezTo>
                <a:cubicBezTo>
                  <a:pt x="35771" y="79"/>
                  <a:pt x="35727" y="35"/>
                  <a:pt x="35691" y="0"/>
                </a:cubicBezTo>
                <a:lnTo>
                  <a:pt x="35621" y="0"/>
                </a:lnTo>
                <a:cubicBezTo>
                  <a:pt x="35656" y="35"/>
                  <a:pt x="35691" y="115"/>
                  <a:pt x="35727" y="150"/>
                </a:cubicBezTo>
                <a:cubicBezTo>
                  <a:pt x="35911" y="405"/>
                  <a:pt x="36061" y="625"/>
                  <a:pt x="36211" y="845"/>
                </a:cubicBezTo>
                <a:cubicBezTo>
                  <a:pt x="36167" y="1541"/>
                  <a:pt x="36061" y="2236"/>
                  <a:pt x="35911" y="2941"/>
                </a:cubicBezTo>
                <a:cubicBezTo>
                  <a:pt x="35841" y="2826"/>
                  <a:pt x="35806" y="2756"/>
                  <a:pt x="35727" y="2641"/>
                </a:cubicBezTo>
                <a:cubicBezTo>
                  <a:pt x="35506" y="2351"/>
                  <a:pt x="35286" y="2096"/>
                  <a:pt x="35110" y="1796"/>
                </a:cubicBezTo>
                <a:cubicBezTo>
                  <a:pt x="35181" y="1180"/>
                  <a:pt x="35251" y="590"/>
                  <a:pt x="35286" y="0"/>
                </a:cubicBezTo>
                <a:lnTo>
                  <a:pt x="35251" y="0"/>
                </a:lnTo>
                <a:cubicBezTo>
                  <a:pt x="35181" y="555"/>
                  <a:pt x="35146" y="1136"/>
                  <a:pt x="35031" y="1726"/>
                </a:cubicBezTo>
                <a:cubicBezTo>
                  <a:pt x="34776" y="1286"/>
                  <a:pt x="34485" y="881"/>
                  <a:pt x="34186" y="440"/>
                </a:cubicBezTo>
                <a:cubicBezTo>
                  <a:pt x="34230" y="300"/>
                  <a:pt x="34230" y="150"/>
                  <a:pt x="34230" y="0"/>
                </a:cubicBezTo>
                <a:lnTo>
                  <a:pt x="34186" y="0"/>
                </a:lnTo>
                <a:cubicBezTo>
                  <a:pt x="34151" y="115"/>
                  <a:pt x="34151" y="256"/>
                  <a:pt x="34151" y="370"/>
                </a:cubicBezTo>
                <a:cubicBezTo>
                  <a:pt x="34045" y="256"/>
                  <a:pt x="33966" y="115"/>
                  <a:pt x="33895" y="0"/>
                </a:cubicBezTo>
                <a:lnTo>
                  <a:pt x="33825" y="0"/>
                </a:lnTo>
                <a:cubicBezTo>
                  <a:pt x="33931" y="150"/>
                  <a:pt x="34045" y="335"/>
                  <a:pt x="34115" y="476"/>
                </a:cubicBezTo>
                <a:cubicBezTo>
                  <a:pt x="34080" y="845"/>
                  <a:pt x="34045" y="1215"/>
                  <a:pt x="34010" y="1576"/>
                </a:cubicBezTo>
                <a:cubicBezTo>
                  <a:pt x="34010" y="1840"/>
                  <a:pt x="33966" y="2060"/>
                  <a:pt x="33931" y="2316"/>
                </a:cubicBezTo>
                <a:cubicBezTo>
                  <a:pt x="33640" y="1875"/>
                  <a:pt x="33349" y="1435"/>
                  <a:pt x="33085" y="995"/>
                </a:cubicBezTo>
                <a:cubicBezTo>
                  <a:pt x="33129" y="661"/>
                  <a:pt x="33129" y="335"/>
                  <a:pt x="33165" y="0"/>
                </a:cubicBezTo>
                <a:lnTo>
                  <a:pt x="33129" y="0"/>
                </a:lnTo>
                <a:cubicBezTo>
                  <a:pt x="33085" y="300"/>
                  <a:pt x="33050" y="590"/>
                  <a:pt x="33015" y="916"/>
                </a:cubicBezTo>
                <a:cubicBezTo>
                  <a:pt x="32830" y="625"/>
                  <a:pt x="32610" y="300"/>
                  <a:pt x="32425" y="0"/>
                </a:cubicBezTo>
                <a:lnTo>
                  <a:pt x="32355" y="0"/>
                </a:lnTo>
                <a:cubicBezTo>
                  <a:pt x="32575" y="335"/>
                  <a:pt x="32795" y="661"/>
                  <a:pt x="33015" y="1030"/>
                </a:cubicBezTo>
                <a:cubicBezTo>
                  <a:pt x="32980" y="1576"/>
                  <a:pt x="32945" y="2166"/>
                  <a:pt x="32909" y="2791"/>
                </a:cubicBezTo>
                <a:cubicBezTo>
                  <a:pt x="32610" y="2386"/>
                  <a:pt x="32355" y="1981"/>
                  <a:pt x="32064" y="1620"/>
                </a:cubicBezTo>
                <a:cubicBezTo>
                  <a:pt x="32099" y="1065"/>
                  <a:pt x="32170" y="520"/>
                  <a:pt x="32205" y="0"/>
                </a:cubicBezTo>
                <a:lnTo>
                  <a:pt x="32135" y="0"/>
                </a:lnTo>
                <a:cubicBezTo>
                  <a:pt x="32099" y="520"/>
                  <a:pt x="32064" y="1030"/>
                  <a:pt x="32029" y="1506"/>
                </a:cubicBezTo>
                <a:cubicBezTo>
                  <a:pt x="31765" y="1136"/>
                  <a:pt x="31474" y="740"/>
                  <a:pt x="31219" y="370"/>
                </a:cubicBezTo>
                <a:cubicBezTo>
                  <a:pt x="31219" y="220"/>
                  <a:pt x="31254" y="115"/>
                  <a:pt x="31254" y="0"/>
                </a:cubicBezTo>
                <a:lnTo>
                  <a:pt x="31219" y="0"/>
                </a:lnTo>
                <a:cubicBezTo>
                  <a:pt x="31184" y="115"/>
                  <a:pt x="31184" y="185"/>
                  <a:pt x="31184" y="300"/>
                </a:cubicBezTo>
                <a:cubicBezTo>
                  <a:pt x="31104" y="185"/>
                  <a:pt x="31034" y="115"/>
                  <a:pt x="30964" y="0"/>
                </a:cubicBezTo>
                <a:lnTo>
                  <a:pt x="30884" y="0"/>
                </a:lnTo>
                <a:cubicBezTo>
                  <a:pt x="30964" y="115"/>
                  <a:pt x="31069" y="256"/>
                  <a:pt x="31149" y="370"/>
                </a:cubicBezTo>
                <a:cubicBezTo>
                  <a:pt x="31069" y="960"/>
                  <a:pt x="30999" y="1541"/>
                  <a:pt x="30964" y="2131"/>
                </a:cubicBezTo>
                <a:cubicBezTo>
                  <a:pt x="30629" y="1726"/>
                  <a:pt x="30339" y="1321"/>
                  <a:pt x="30004" y="916"/>
                </a:cubicBezTo>
                <a:cubicBezTo>
                  <a:pt x="30048" y="625"/>
                  <a:pt x="30083" y="300"/>
                  <a:pt x="30118" y="0"/>
                </a:cubicBezTo>
                <a:lnTo>
                  <a:pt x="30083" y="0"/>
                </a:lnTo>
                <a:cubicBezTo>
                  <a:pt x="30048" y="300"/>
                  <a:pt x="29969" y="590"/>
                  <a:pt x="29934" y="881"/>
                </a:cubicBezTo>
                <a:cubicBezTo>
                  <a:pt x="29749" y="625"/>
                  <a:pt x="29529" y="370"/>
                  <a:pt x="29308" y="79"/>
                </a:cubicBezTo>
                <a:lnTo>
                  <a:pt x="29238" y="0"/>
                </a:lnTo>
                <a:lnTo>
                  <a:pt x="29168" y="0"/>
                </a:lnTo>
                <a:lnTo>
                  <a:pt x="29273" y="115"/>
                </a:lnTo>
                <a:cubicBezTo>
                  <a:pt x="29493" y="405"/>
                  <a:pt x="29713" y="661"/>
                  <a:pt x="29934" y="960"/>
                </a:cubicBezTo>
                <a:cubicBezTo>
                  <a:pt x="29898" y="1321"/>
                  <a:pt x="29863" y="1691"/>
                  <a:pt x="29828" y="2096"/>
                </a:cubicBezTo>
                <a:cubicBezTo>
                  <a:pt x="29784" y="2316"/>
                  <a:pt x="29784" y="2501"/>
                  <a:pt x="29749" y="2721"/>
                </a:cubicBezTo>
                <a:cubicBezTo>
                  <a:pt x="29713" y="2677"/>
                  <a:pt x="29713" y="2641"/>
                  <a:pt x="29678" y="2606"/>
                </a:cubicBezTo>
                <a:lnTo>
                  <a:pt x="29018" y="1946"/>
                </a:lnTo>
                <a:lnTo>
                  <a:pt x="28833" y="1761"/>
                </a:lnTo>
                <a:cubicBezTo>
                  <a:pt x="28948" y="1180"/>
                  <a:pt x="29053" y="590"/>
                  <a:pt x="29124" y="0"/>
                </a:cubicBezTo>
                <a:lnTo>
                  <a:pt x="29053" y="0"/>
                </a:lnTo>
                <a:cubicBezTo>
                  <a:pt x="28983" y="555"/>
                  <a:pt x="28904" y="1136"/>
                  <a:pt x="28798" y="1726"/>
                </a:cubicBezTo>
                <a:lnTo>
                  <a:pt x="28543" y="1435"/>
                </a:lnTo>
                <a:cubicBezTo>
                  <a:pt x="28287" y="1180"/>
                  <a:pt x="28023" y="881"/>
                  <a:pt x="27768" y="625"/>
                </a:cubicBezTo>
                <a:cubicBezTo>
                  <a:pt x="27803" y="405"/>
                  <a:pt x="27847" y="220"/>
                  <a:pt x="27917" y="0"/>
                </a:cubicBezTo>
                <a:lnTo>
                  <a:pt x="27847" y="0"/>
                </a:lnTo>
                <a:cubicBezTo>
                  <a:pt x="27803" y="185"/>
                  <a:pt x="27768" y="405"/>
                  <a:pt x="27697" y="590"/>
                </a:cubicBezTo>
                <a:cubicBezTo>
                  <a:pt x="27512" y="405"/>
                  <a:pt x="27328" y="185"/>
                  <a:pt x="27143" y="0"/>
                </a:cubicBezTo>
                <a:lnTo>
                  <a:pt x="27072" y="0"/>
                </a:lnTo>
                <a:cubicBezTo>
                  <a:pt x="27292" y="220"/>
                  <a:pt x="27477" y="440"/>
                  <a:pt x="27697" y="661"/>
                </a:cubicBezTo>
                <a:cubicBezTo>
                  <a:pt x="27548" y="1321"/>
                  <a:pt x="27407" y="1946"/>
                  <a:pt x="27257" y="2606"/>
                </a:cubicBezTo>
                <a:cubicBezTo>
                  <a:pt x="26967" y="2386"/>
                  <a:pt x="26667" y="2131"/>
                  <a:pt x="26412" y="1911"/>
                </a:cubicBezTo>
                <a:cubicBezTo>
                  <a:pt x="26262" y="1761"/>
                  <a:pt x="26086" y="1655"/>
                  <a:pt x="25937" y="1506"/>
                </a:cubicBezTo>
                <a:cubicBezTo>
                  <a:pt x="26042" y="995"/>
                  <a:pt x="26192" y="520"/>
                  <a:pt x="26306" y="0"/>
                </a:cubicBezTo>
                <a:lnTo>
                  <a:pt x="26262" y="0"/>
                </a:lnTo>
                <a:cubicBezTo>
                  <a:pt x="26121" y="476"/>
                  <a:pt x="26007" y="995"/>
                  <a:pt x="25901" y="1470"/>
                </a:cubicBezTo>
                <a:cubicBezTo>
                  <a:pt x="25532" y="1180"/>
                  <a:pt x="25127" y="845"/>
                  <a:pt x="24766" y="520"/>
                </a:cubicBezTo>
                <a:cubicBezTo>
                  <a:pt x="24836" y="335"/>
                  <a:pt x="24907" y="185"/>
                  <a:pt x="24942" y="0"/>
                </a:cubicBezTo>
                <a:lnTo>
                  <a:pt x="24871" y="0"/>
                </a:lnTo>
                <a:cubicBezTo>
                  <a:pt x="24836" y="150"/>
                  <a:pt x="24801" y="335"/>
                  <a:pt x="24722" y="476"/>
                </a:cubicBezTo>
                <a:cubicBezTo>
                  <a:pt x="24546" y="335"/>
                  <a:pt x="24361" y="150"/>
                  <a:pt x="24176" y="0"/>
                </a:cubicBezTo>
                <a:lnTo>
                  <a:pt x="24105" y="0"/>
                </a:lnTo>
                <a:cubicBezTo>
                  <a:pt x="24281" y="185"/>
                  <a:pt x="24502" y="370"/>
                  <a:pt x="24722" y="555"/>
                </a:cubicBezTo>
                <a:cubicBezTo>
                  <a:pt x="24502" y="1180"/>
                  <a:pt x="24281" y="1840"/>
                  <a:pt x="24105" y="2457"/>
                </a:cubicBezTo>
                <a:cubicBezTo>
                  <a:pt x="23665" y="2131"/>
                  <a:pt x="23260" y="1796"/>
                  <a:pt x="22820" y="1470"/>
                </a:cubicBezTo>
                <a:cubicBezTo>
                  <a:pt x="22961" y="995"/>
                  <a:pt x="23146" y="476"/>
                  <a:pt x="23331" y="0"/>
                </a:cubicBezTo>
                <a:lnTo>
                  <a:pt x="23260" y="0"/>
                </a:lnTo>
                <a:cubicBezTo>
                  <a:pt x="23075" y="476"/>
                  <a:pt x="22926" y="960"/>
                  <a:pt x="22785" y="1435"/>
                </a:cubicBezTo>
                <a:cubicBezTo>
                  <a:pt x="22345" y="1065"/>
                  <a:pt x="21940" y="740"/>
                  <a:pt x="21499" y="370"/>
                </a:cubicBezTo>
                <a:cubicBezTo>
                  <a:pt x="21570" y="220"/>
                  <a:pt x="21605" y="115"/>
                  <a:pt x="21640" y="0"/>
                </a:cubicBezTo>
                <a:lnTo>
                  <a:pt x="21570" y="0"/>
                </a:lnTo>
                <a:cubicBezTo>
                  <a:pt x="21535" y="115"/>
                  <a:pt x="21499" y="220"/>
                  <a:pt x="21464" y="335"/>
                </a:cubicBezTo>
                <a:lnTo>
                  <a:pt x="21130" y="0"/>
                </a:lnTo>
                <a:lnTo>
                  <a:pt x="21024" y="0"/>
                </a:lnTo>
                <a:cubicBezTo>
                  <a:pt x="21165" y="115"/>
                  <a:pt x="21314" y="256"/>
                  <a:pt x="21464" y="370"/>
                </a:cubicBezTo>
                <a:cubicBezTo>
                  <a:pt x="21200" y="1136"/>
                  <a:pt x="20980" y="1946"/>
                  <a:pt x="20804" y="2756"/>
                </a:cubicBezTo>
                <a:cubicBezTo>
                  <a:pt x="20364" y="2386"/>
                  <a:pt x="19959" y="1981"/>
                  <a:pt x="19554" y="1576"/>
                </a:cubicBezTo>
                <a:cubicBezTo>
                  <a:pt x="19659" y="1065"/>
                  <a:pt x="19809" y="520"/>
                  <a:pt x="19994" y="0"/>
                </a:cubicBezTo>
                <a:lnTo>
                  <a:pt x="19923" y="0"/>
                </a:lnTo>
                <a:cubicBezTo>
                  <a:pt x="19774" y="520"/>
                  <a:pt x="19624" y="1030"/>
                  <a:pt x="19483" y="1541"/>
                </a:cubicBezTo>
                <a:cubicBezTo>
                  <a:pt x="19404" y="1470"/>
                  <a:pt x="19334" y="1400"/>
                  <a:pt x="19263" y="1321"/>
                </a:cubicBezTo>
                <a:cubicBezTo>
                  <a:pt x="19078" y="1101"/>
                  <a:pt x="18893" y="881"/>
                  <a:pt x="18709" y="661"/>
                </a:cubicBezTo>
                <a:cubicBezTo>
                  <a:pt x="18744" y="440"/>
                  <a:pt x="18823" y="220"/>
                  <a:pt x="18858" y="0"/>
                </a:cubicBezTo>
                <a:lnTo>
                  <a:pt x="18823" y="0"/>
                </a:lnTo>
                <a:cubicBezTo>
                  <a:pt x="18744" y="185"/>
                  <a:pt x="18709" y="405"/>
                  <a:pt x="18638" y="625"/>
                </a:cubicBezTo>
                <a:cubicBezTo>
                  <a:pt x="18488" y="405"/>
                  <a:pt x="18304" y="220"/>
                  <a:pt x="18163" y="0"/>
                </a:cubicBezTo>
                <a:lnTo>
                  <a:pt x="18083" y="0"/>
                </a:lnTo>
                <a:cubicBezTo>
                  <a:pt x="18268" y="220"/>
                  <a:pt x="18453" y="476"/>
                  <a:pt x="18638" y="696"/>
                </a:cubicBezTo>
                <a:cubicBezTo>
                  <a:pt x="18418" y="1541"/>
                  <a:pt x="18268" y="2421"/>
                  <a:pt x="18119" y="3337"/>
                </a:cubicBezTo>
                <a:cubicBezTo>
                  <a:pt x="18083" y="3266"/>
                  <a:pt x="18013" y="3231"/>
                  <a:pt x="17978" y="3196"/>
                </a:cubicBezTo>
                <a:cubicBezTo>
                  <a:pt x="17828" y="3011"/>
                  <a:pt x="17678" y="2861"/>
                  <a:pt x="17573" y="2721"/>
                </a:cubicBezTo>
                <a:cubicBezTo>
                  <a:pt x="17678" y="1761"/>
                  <a:pt x="17863" y="881"/>
                  <a:pt x="18048" y="0"/>
                </a:cubicBezTo>
                <a:lnTo>
                  <a:pt x="17978" y="0"/>
                </a:lnTo>
                <a:cubicBezTo>
                  <a:pt x="17793" y="845"/>
                  <a:pt x="17643" y="1726"/>
                  <a:pt x="17502" y="2641"/>
                </a:cubicBezTo>
                <a:cubicBezTo>
                  <a:pt x="17317" y="2386"/>
                  <a:pt x="17097" y="2131"/>
                  <a:pt x="16913" y="1911"/>
                </a:cubicBezTo>
                <a:cubicBezTo>
                  <a:pt x="16983" y="1250"/>
                  <a:pt x="17097" y="625"/>
                  <a:pt x="17203" y="0"/>
                </a:cubicBezTo>
                <a:lnTo>
                  <a:pt x="17168" y="0"/>
                </a:lnTo>
                <a:cubicBezTo>
                  <a:pt x="17062" y="590"/>
                  <a:pt x="16948" y="1215"/>
                  <a:pt x="16877" y="1840"/>
                </a:cubicBezTo>
                <a:cubicBezTo>
                  <a:pt x="16657" y="1576"/>
                  <a:pt x="16472" y="1286"/>
                  <a:pt x="16287" y="1030"/>
                </a:cubicBezTo>
                <a:cubicBezTo>
                  <a:pt x="16323" y="696"/>
                  <a:pt x="16358" y="335"/>
                  <a:pt x="16437" y="0"/>
                </a:cubicBezTo>
                <a:lnTo>
                  <a:pt x="16358" y="0"/>
                </a:lnTo>
                <a:cubicBezTo>
                  <a:pt x="16323" y="335"/>
                  <a:pt x="16252" y="625"/>
                  <a:pt x="16217" y="960"/>
                </a:cubicBezTo>
                <a:cubicBezTo>
                  <a:pt x="16067" y="740"/>
                  <a:pt x="15918" y="520"/>
                  <a:pt x="15742" y="300"/>
                </a:cubicBezTo>
                <a:cubicBezTo>
                  <a:pt x="15742" y="256"/>
                  <a:pt x="15698" y="220"/>
                  <a:pt x="15662" y="185"/>
                </a:cubicBezTo>
                <a:cubicBezTo>
                  <a:pt x="15698" y="115"/>
                  <a:pt x="15698" y="79"/>
                  <a:pt x="15698" y="0"/>
                </a:cubicBezTo>
                <a:lnTo>
                  <a:pt x="15627" y="0"/>
                </a:lnTo>
                <a:lnTo>
                  <a:pt x="15627" y="115"/>
                </a:lnTo>
                <a:cubicBezTo>
                  <a:pt x="15592" y="79"/>
                  <a:pt x="15557" y="35"/>
                  <a:pt x="15557" y="0"/>
                </a:cubicBezTo>
                <a:lnTo>
                  <a:pt x="15477" y="0"/>
                </a:lnTo>
                <a:cubicBezTo>
                  <a:pt x="15521" y="79"/>
                  <a:pt x="15557" y="150"/>
                  <a:pt x="15627" y="220"/>
                </a:cubicBezTo>
                <a:cubicBezTo>
                  <a:pt x="15477" y="1250"/>
                  <a:pt x="15372" y="2316"/>
                  <a:pt x="15301" y="3451"/>
                </a:cubicBezTo>
                <a:cubicBezTo>
                  <a:pt x="15222" y="3337"/>
                  <a:pt x="15152" y="3231"/>
                  <a:pt x="15117" y="3161"/>
                </a:cubicBezTo>
                <a:cubicBezTo>
                  <a:pt x="15002" y="3046"/>
                  <a:pt x="14932" y="2941"/>
                  <a:pt x="14861" y="2826"/>
                </a:cubicBezTo>
                <a:cubicBezTo>
                  <a:pt x="14932" y="1840"/>
                  <a:pt x="15002" y="916"/>
                  <a:pt x="15117" y="0"/>
                </a:cubicBezTo>
                <a:lnTo>
                  <a:pt x="15037" y="0"/>
                </a:lnTo>
                <a:cubicBezTo>
                  <a:pt x="14967" y="881"/>
                  <a:pt x="14861" y="1796"/>
                  <a:pt x="14817" y="2721"/>
                </a:cubicBezTo>
                <a:cubicBezTo>
                  <a:pt x="14676" y="2536"/>
                  <a:pt x="14527" y="2351"/>
                  <a:pt x="14377" y="2131"/>
                </a:cubicBezTo>
                <a:cubicBezTo>
                  <a:pt x="14421" y="1400"/>
                  <a:pt x="14491" y="696"/>
                  <a:pt x="14562" y="0"/>
                </a:cubicBezTo>
                <a:lnTo>
                  <a:pt x="14491" y="0"/>
                </a:lnTo>
                <a:cubicBezTo>
                  <a:pt x="14421" y="661"/>
                  <a:pt x="14377" y="1356"/>
                  <a:pt x="14342" y="2060"/>
                </a:cubicBezTo>
                <a:cubicBezTo>
                  <a:pt x="14122" y="1796"/>
                  <a:pt x="13902" y="1506"/>
                  <a:pt x="13681" y="1250"/>
                </a:cubicBezTo>
                <a:cubicBezTo>
                  <a:pt x="13717" y="810"/>
                  <a:pt x="13761" y="405"/>
                  <a:pt x="13796" y="0"/>
                </a:cubicBezTo>
                <a:lnTo>
                  <a:pt x="13717" y="0"/>
                </a:lnTo>
                <a:cubicBezTo>
                  <a:pt x="13681" y="370"/>
                  <a:pt x="13646" y="775"/>
                  <a:pt x="13646" y="1180"/>
                </a:cubicBezTo>
                <a:cubicBezTo>
                  <a:pt x="13497" y="995"/>
                  <a:pt x="13391" y="845"/>
                  <a:pt x="13241" y="661"/>
                </a:cubicBezTo>
                <a:cubicBezTo>
                  <a:pt x="13241" y="440"/>
                  <a:pt x="13276" y="220"/>
                  <a:pt x="13276" y="0"/>
                </a:cubicBezTo>
                <a:lnTo>
                  <a:pt x="13206" y="0"/>
                </a:lnTo>
                <a:cubicBezTo>
                  <a:pt x="13206" y="185"/>
                  <a:pt x="13206" y="405"/>
                  <a:pt x="13171" y="625"/>
                </a:cubicBezTo>
                <a:cubicBezTo>
                  <a:pt x="13100" y="476"/>
                  <a:pt x="12986" y="370"/>
                  <a:pt x="12880" y="256"/>
                </a:cubicBezTo>
                <a:cubicBezTo>
                  <a:pt x="12880" y="150"/>
                  <a:pt x="12916" y="79"/>
                  <a:pt x="12916" y="0"/>
                </a:cubicBezTo>
                <a:lnTo>
                  <a:pt x="12836" y="0"/>
                </a:lnTo>
                <a:lnTo>
                  <a:pt x="12836" y="185"/>
                </a:lnTo>
                <a:cubicBezTo>
                  <a:pt x="12766" y="115"/>
                  <a:pt x="12731" y="79"/>
                  <a:pt x="12660" y="0"/>
                </a:cubicBezTo>
                <a:lnTo>
                  <a:pt x="12581" y="0"/>
                </a:lnTo>
                <a:cubicBezTo>
                  <a:pt x="12660" y="79"/>
                  <a:pt x="12766" y="185"/>
                  <a:pt x="12836" y="256"/>
                </a:cubicBezTo>
                <a:cubicBezTo>
                  <a:pt x="12766" y="1321"/>
                  <a:pt x="12731" y="2386"/>
                  <a:pt x="12695" y="3522"/>
                </a:cubicBezTo>
                <a:cubicBezTo>
                  <a:pt x="12546" y="3337"/>
                  <a:pt x="12396" y="3161"/>
                  <a:pt x="12255" y="2976"/>
                </a:cubicBezTo>
                <a:cubicBezTo>
                  <a:pt x="12290" y="1946"/>
                  <a:pt x="12326" y="960"/>
                  <a:pt x="12361" y="0"/>
                </a:cubicBezTo>
                <a:lnTo>
                  <a:pt x="12290" y="0"/>
                </a:lnTo>
                <a:cubicBezTo>
                  <a:pt x="12255" y="960"/>
                  <a:pt x="12220" y="1911"/>
                  <a:pt x="12176" y="2941"/>
                </a:cubicBezTo>
                <a:cubicBezTo>
                  <a:pt x="12176" y="2897"/>
                  <a:pt x="12141" y="2897"/>
                  <a:pt x="12141" y="2861"/>
                </a:cubicBezTo>
                <a:cubicBezTo>
                  <a:pt x="11956" y="2641"/>
                  <a:pt x="11780" y="2457"/>
                  <a:pt x="11560" y="2280"/>
                </a:cubicBezTo>
                <a:cubicBezTo>
                  <a:pt x="11595" y="1506"/>
                  <a:pt x="11595" y="740"/>
                  <a:pt x="11630" y="0"/>
                </a:cubicBezTo>
                <a:lnTo>
                  <a:pt x="11595" y="0"/>
                </a:lnTo>
                <a:cubicBezTo>
                  <a:pt x="11560" y="740"/>
                  <a:pt x="11516" y="1470"/>
                  <a:pt x="11516" y="2201"/>
                </a:cubicBezTo>
                <a:cubicBezTo>
                  <a:pt x="11340" y="2016"/>
                  <a:pt x="11155" y="1875"/>
                  <a:pt x="10935" y="1691"/>
                </a:cubicBezTo>
                <a:cubicBezTo>
                  <a:pt x="10970" y="1136"/>
                  <a:pt x="10970" y="555"/>
                  <a:pt x="11005" y="0"/>
                </a:cubicBezTo>
                <a:lnTo>
                  <a:pt x="10935" y="0"/>
                </a:lnTo>
                <a:cubicBezTo>
                  <a:pt x="10935" y="555"/>
                  <a:pt x="10899" y="1101"/>
                  <a:pt x="10899" y="1655"/>
                </a:cubicBezTo>
                <a:cubicBezTo>
                  <a:pt x="10679" y="1470"/>
                  <a:pt x="10494" y="1286"/>
                  <a:pt x="10274" y="1101"/>
                </a:cubicBezTo>
                <a:cubicBezTo>
                  <a:pt x="10274" y="740"/>
                  <a:pt x="10310" y="370"/>
                  <a:pt x="10310" y="0"/>
                </a:cubicBezTo>
                <a:lnTo>
                  <a:pt x="10239" y="0"/>
                </a:lnTo>
                <a:cubicBezTo>
                  <a:pt x="10239" y="370"/>
                  <a:pt x="10239" y="696"/>
                  <a:pt x="10195" y="1065"/>
                </a:cubicBezTo>
                <a:cubicBezTo>
                  <a:pt x="10089" y="960"/>
                  <a:pt x="9940" y="845"/>
                  <a:pt x="9799" y="740"/>
                </a:cubicBezTo>
                <a:cubicBezTo>
                  <a:pt x="9755" y="696"/>
                  <a:pt x="9720" y="625"/>
                  <a:pt x="9649" y="590"/>
                </a:cubicBezTo>
                <a:cubicBezTo>
                  <a:pt x="9649" y="405"/>
                  <a:pt x="9649" y="185"/>
                  <a:pt x="9684" y="0"/>
                </a:cubicBezTo>
                <a:lnTo>
                  <a:pt x="9614" y="0"/>
                </a:lnTo>
                <a:lnTo>
                  <a:pt x="9614" y="555"/>
                </a:lnTo>
                <a:cubicBezTo>
                  <a:pt x="9394" y="370"/>
                  <a:pt x="9209" y="220"/>
                  <a:pt x="8989" y="35"/>
                </a:cubicBezTo>
                <a:lnTo>
                  <a:pt x="8989" y="0"/>
                </a:lnTo>
                <a:lnTo>
                  <a:pt x="8839" y="0"/>
                </a:lnTo>
                <a:cubicBezTo>
                  <a:pt x="8875" y="35"/>
                  <a:pt x="8919" y="35"/>
                  <a:pt x="8954" y="79"/>
                </a:cubicBezTo>
                <a:cubicBezTo>
                  <a:pt x="8919" y="1356"/>
                  <a:pt x="8875" y="2606"/>
                  <a:pt x="8875" y="3892"/>
                </a:cubicBezTo>
                <a:cubicBezTo>
                  <a:pt x="8654" y="3742"/>
                  <a:pt x="8478" y="3557"/>
                  <a:pt x="8258" y="3381"/>
                </a:cubicBezTo>
                <a:cubicBezTo>
                  <a:pt x="8258" y="2236"/>
                  <a:pt x="8293" y="1136"/>
                  <a:pt x="8329" y="0"/>
                </a:cubicBezTo>
                <a:lnTo>
                  <a:pt x="8258" y="0"/>
                </a:lnTo>
                <a:cubicBezTo>
                  <a:pt x="8214" y="1101"/>
                  <a:pt x="8214" y="2236"/>
                  <a:pt x="8179" y="3337"/>
                </a:cubicBezTo>
                <a:cubicBezTo>
                  <a:pt x="8109" y="3266"/>
                  <a:pt x="7994" y="3196"/>
                  <a:pt x="7924" y="3082"/>
                </a:cubicBezTo>
                <a:cubicBezTo>
                  <a:pt x="7818" y="3011"/>
                  <a:pt x="7704" y="2897"/>
                  <a:pt x="7598" y="2791"/>
                </a:cubicBezTo>
                <a:cubicBezTo>
                  <a:pt x="7598" y="1875"/>
                  <a:pt x="7633" y="916"/>
                  <a:pt x="7633" y="0"/>
                </a:cubicBezTo>
                <a:lnTo>
                  <a:pt x="7598" y="0"/>
                </a:lnTo>
                <a:cubicBezTo>
                  <a:pt x="7554" y="916"/>
                  <a:pt x="7519" y="1840"/>
                  <a:pt x="7519" y="2756"/>
                </a:cubicBezTo>
                <a:cubicBezTo>
                  <a:pt x="7334" y="2536"/>
                  <a:pt x="7114" y="2351"/>
                  <a:pt x="6938" y="2166"/>
                </a:cubicBezTo>
                <a:cubicBezTo>
                  <a:pt x="6938" y="1435"/>
                  <a:pt x="6973" y="740"/>
                  <a:pt x="6973" y="0"/>
                </a:cubicBezTo>
                <a:lnTo>
                  <a:pt x="6894" y="0"/>
                </a:lnTo>
                <a:cubicBezTo>
                  <a:pt x="6894" y="696"/>
                  <a:pt x="6894" y="1400"/>
                  <a:pt x="6858" y="2096"/>
                </a:cubicBezTo>
                <a:cubicBezTo>
                  <a:pt x="6718" y="1946"/>
                  <a:pt x="6533" y="1761"/>
                  <a:pt x="6383" y="1620"/>
                </a:cubicBezTo>
                <a:cubicBezTo>
                  <a:pt x="6383" y="1065"/>
                  <a:pt x="6383" y="555"/>
                  <a:pt x="6418" y="0"/>
                </a:cubicBezTo>
                <a:lnTo>
                  <a:pt x="6348" y="0"/>
                </a:lnTo>
                <a:cubicBezTo>
                  <a:pt x="6348" y="520"/>
                  <a:pt x="6313" y="1030"/>
                  <a:pt x="6313" y="1541"/>
                </a:cubicBezTo>
                <a:cubicBezTo>
                  <a:pt x="6163" y="1400"/>
                  <a:pt x="6013" y="1250"/>
                  <a:pt x="5837" y="1065"/>
                </a:cubicBezTo>
                <a:cubicBezTo>
                  <a:pt x="5793" y="1030"/>
                  <a:pt x="5793" y="995"/>
                  <a:pt x="5758" y="960"/>
                </a:cubicBezTo>
                <a:lnTo>
                  <a:pt x="5758" y="0"/>
                </a:lnTo>
                <a:lnTo>
                  <a:pt x="5723" y="0"/>
                </a:lnTo>
                <a:cubicBezTo>
                  <a:pt x="5687" y="300"/>
                  <a:pt x="5687" y="625"/>
                  <a:pt x="5687" y="916"/>
                </a:cubicBezTo>
                <a:cubicBezTo>
                  <a:pt x="5397" y="625"/>
                  <a:pt x="5133" y="335"/>
                  <a:pt x="4842" y="79"/>
                </a:cubicBezTo>
                <a:lnTo>
                  <a:pt x="4842" y="0"/>
                </a:lnTo>
                <a:lnTo>
                  <a:pt x="4693" y="0"/>
                </a:lnTo>
                <a:lnTo>
                  <a:pt x="4772" y="79"/>
                </a:lnTo>
                <a:cubicBezTo>
                  <a:pt x="4737" y="1470"/>
                  <a:pt x="4737" y="2897"/>
                  <a:pt x="4693" y="4297"/>
                </a:cubicBezTo>
                <a:cubicBezTo>
                  <a:pt x="4517" y="4112"/>
                  <a:pt x="4296" y="3927"/>
                  <a:pt x="4112" y="3742"/>
                </a:cubicBezTo>
                <a:cubicBezTo>
                  <a:pt x="4112" y="2501"/>
                  <a:pt x="4112" y="1250"/>
                  <a:pt x="4147" y="0"/>
                </a:cubicBezTo>
                <a:lnTo>
                  <a:pt x="4112" y="0"/>
                </a:lnTo>
                <a:cubicBezTo>
                  <a:pt x="4076" y="1215"/>
                  <a:pt x="4076" y="2457"/>
                  <a:pt x="4032" y="3707"/>
                </a:cubicBezTo>
                <a:cubicBezTo>
                  <a:pt x="3856" y="3522"/>
                  <a:pt x="3636" y="3337"/>
                  <a:pt x="3416" y="3196"/>
                </a:cubicBezTo>
                <a:cubicBezTo>
                  <a:pt x="3416" y="2131"/>
                  <a:pt x="3451" y="1065"/>
                  <a:pt x="3451" y="0"/>
                </a:cubicBezTo>
                <a:lnTo>
                  <a:pt x="3416" y="0"/>
                </a:lnTo>
                <a:cubicBezTo>
                  <a:pt x="3372" y="1030"/>
                  <a:pt x="3372" y="2096"/>
                  <a:pt x="3372" y="3117"/>
                </a:cubicBezTo>
                <a:lnTo>
                  <a:pt x="2712" y="2677"/>
                </a:lnTo>
                <a:cubicBezTo>
                  <a:pt x="2756" y="1761"/>
                  <a:pt x="2756" y="881"/>
                  <a:pt x="2756" y="0"/>
                </a:cubicBezTo>
                <a:lnTo>
                  <a:pt x="2712" y="0"/>
                </a:lnTo>
                <a:cubicBezTo>
                  <a:pt x="2677" y="881"/>
                  <a:pt x="2677" y="1761"/>
                  <a:pt x="2677" y="2641"/>
                </a:cubicBezTo>
                <a:cubicBezTo>
                  <a:pt x="2456" y="2501"/>
                  <a:pt x="2272" y="2351"/>
                  <a:pt x="2051" y="2236"/>
                </a:cubicBezTo>
                <a:cubicBezTo>
                  <a:pt x="2051" y="1470"/>
                  <a:pt x="2095" y="740"/>
                  <a:pt x="2095" y="0"/>
                </a:cubicBezTo>
                <a:lnTo>
                  <a:pt x="2016" y="0"/>
                </a:lnTo>
                <a:lnTo>
                  <a:pt x="2016" y="2201"/>
                </a:lnTo>
                <a:cubicBezTo>
                  <a:pt x="1796" y="2060"/>
                  <a:pt x="1576" y="1946"/>
                  <a:pt x="1356" y="1840"/>
                </a:cubicBezTo>
                <a:lnTo>
                  <a:pt x="1356" y="0"/>
                </a:lnTo>
                <a:lnTo>
                  <a:pt x="1321" y="0"/>
                </a:lnTo>
                <a:cubicBezTo>
                  <a:pt x="1321" y="590"/>
                  <a:pt x="1321" y="1215"/>
                  <a:pt x="1285" y="1796"/>
                </a:cubicBezTo>
                <a:cubicBezTo>
                  <a:pt x="1101" y="1691"/>
                  <a:pt x="881" y="1620"/>
                  <a:pt x="660" y="1541"/>
                </a:cubicBezTo>
                <a:cubicBezTo>
                  <a:pt x="696" y="1030"/>
                  <a:pt x="696" y="520"/>
                  <a:pt x="696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>
            <a:off x="1405000" y="2396750"/>
            <a:ext cx="2826000" cy="2746800"/>
          </a:xfrm>
          <a:prstGeom prst="snip1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4934775" y="2396750"/>
            <a:ext cx="2826000" cy="2746800"/>
          </a:xfrm>
          <a:prstGeom prst="snip1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60" name="Google Shape;60;p7"/>
          <p:cNvSpPr txBox="1">
            <a:spLocks noGrp="1"/>
          </p:cNvSpPr>
          <p:nvPr>
            <p:ph type="ctrTitle"/>
          </p:nvPr>
        </p:nvSpPr>
        <p:spPr>
          <a:xfrm>
            <a:off x="1490375" y="3115775"/>
            <a:ext cx="2655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ubTitle" idx="1"/>
          </p:nvPr>
        </p:nvSpPr>
        <p:spPr>
          <a:xfrm>
            <a:off x="1490375" y="3797425"/>
            <a:ext cx="2655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ctrTitle" idx="2"/>
          </p:nvPr>
        </p:nvSpPr>
        <p:spPr>
          <a:xfrm>
            <a:off x="5020150" y="3115775"/>
            <a:ext cx="2655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ubTitle" idx="3"/>
          </p:nvPr>
        </p:nvSpPr>
        <p:spPr>
          <a:xfrm>
            <a:off x="5020150" y="3797425"/>
            <a:ext cx="2655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ctrTitle" idx="4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 flipH="1">
            <a:off x="4913994" y="0"/>
            <a:ext cx="4230531" cy="5163258"/>
          </a:xfrm>
          <a:custGeom>
            <a:avLst/>
            <a:gdLst/>
            <a:ahLst/>
            <a:cxnLst/>
            <a:rect l="l" t="t" r="r" b="b"/>
            <a:pathLst>
              <a:path w="49593" h="73373" extrusionOk="0">
                <a:moveTo>
                  <a:pt x="41889" y="740"/>
                </a:moveTo>
                <a:cubicBezTo>
                  <a:pt x="42374" y="960"/>
                  <a:pt x="42884" y="1180"/>
                  <a:pt x="43360" y="1356"/>
                </a:cubicBezTo>
                <a:cubicBezTo>
                  <a:pt x="43474" y="1796"/>
                  <a:pt x="43580" y="2280"/>
                  <a:pt x="43650" y="2721"/>
                </a:cubicBezTo>
                <a:cubicBezTo>
                  <a:pt x="43650" y="2897"/>
                  <a:pt x="43694" y="3082"/>
                  <a:pt x="43729" y="3266"/>
                </a:cubicBezTo>
                <a:cubicBezTo>
                  <a:pt x="43210" y="3046"/>
                  <a:pt x="42735" y="2861"/>
                  <a:pt x="42259" y="2641"/>
                </a:cubicBezTo>
                <a:cubicBezTo>
                  <a:pt x="42224" y="2421"/>
                  <a:pt x="42224" y="2236"/>
                  <a:pt x="42189" y="2060"/>
                </a:cubicBezTo>
                <a:cubicBezTo>
                  <a:pt x="42109" y="1620"/>
                  <a:pt x="42004" y="1180"/>
                  <a:pt x="41889" y="740"/>
                </a:cubicBezTo>
                <a:close/>
                <a:moveTo>
                  <a:pt x="31219" y="440"/>
                </a:moveTo>
                <a:cubicBezTo>
                  <a:pt x="31474" y="845"/>
                  <a:pt x="31730" y="1215"/>
                  <a:pt x="32029" y="1620"/>
                </a:cubicBezTo>
                <a:cubicBezTo>
                  <a:pt x="31985" y="2201"/>
                  <a:pt x="31950" y="2791"/>
                  <a:pt x="31950" y="3381"/>
                </a:cubicBezTo>
                <a:cubicBezTo>
                  <a:pt x="31624" y="3011"/>
                  <a:pt x="31325" y="2606"/>
                  <a:pt x="31034" y="2201"/>
                </a:cubicBezTo>
                <a:cubicBezTo>
                  <a:pt x="31069" y="1620"/>
                  <a:pt x="31149" y="1030"/>
                  <a:pt x="31219" y="440"/>
                </a:cubicBezTo>
                <a:close/>
                <a:moveTo>
                  <a:pt x="24766" y="590"/>
                </a:moveTo>
                <a:cubicBezTo>
                  <a:pt x="25127" y="916"/>
                  <a:pt x="25496" y="1215"/>
                  <a:pt x="25866" y="1541"/>
                </a:cubicBezTo>
                <a:cubicBezTo>
                  <a:pt x="25716" y="2166"/>
                  <a:pt x="25567" y="2826"/>
                  <a:pt x="25426" y="3451"/>
                </a:cubicBezTo>
                <a:cubicBezTo>
                  <a:pt x="24986" y="3161"/>
                  <a:pt x="24581" y="2826"/>
                  <a:pt x="24141" y="2501"/>
                </a:cubicBezTo>
                <a:cubicBezTo>
                  <a:pt x="24325" y="1875"/>
                  <a:pt x="24546" y="1215"/>
                  <a:pt x="24766" y="590"/>
                </a:cubicBezTo>
                <a:close/>
                <a:moveTo>
                  <a:pt x="34186" y="555"/>
                </a:moveTo>
                <a:cubicBezTo>
                  <a:pt x="34485" y="960"/>
                  <a:pt x="34741" y="1400"/>
                  <a:pt x="35031" y="1796"/>
                </a:cubicBezTo>
                <a:cubicBezTo>
                  <a:pt x="34996" y="2060"/>
                  <a:pt x="34961" y="2351"/>
                  <a:pt x="34925" y="2606"/>
                </a:cubicBezTo>
                <a:cubicBezTo>
                  <a:pt x="34890" y="2897"/>
                  <a:pt x="34811" y="3231"/>
                  <a:pt x="34776" y="3522"/>
                </a:cubicBezTo>
                <a:cubicBezTo>
                  <a:pt x="34520" y="3161"/>
                  <a:pt x="34230" y="2756"/>
                  <a:pt x="33966" y="2386"/>
                </a:cubicBezTo>
                <a:cubicBezTo>
                  <a:pt x="34010" y="2096"/>
                  <a:pt x="34045" y="1840"/>
                  <a:pt x="34080" y="1576"/>
                </a:cubicBezTo>
                <a:cubicBezTo>
                  <a:pt x="34115" y="1250"/>
                  <a:pt x="34151" y="881"/>
                  <a:pt x="34186" y="555"/>
                </a:cubicBezTo>
                <a:close/>
                <a:moveTo>
                  <a:pt x="37417" y="256"/>
                </a:moveTo>
                <a:cubicBezTo>
                  <a:pt x="37751" y="696"/>
                  <a:pt x="38077" y="1136"/>
                  <a:pt x="38447" y="1541"/>
                </a:cubicBezTo>
                <a:cubicBezTo>
                  <a:pt x="38482" y="2236"/>
                  <a:pt x="38447" y="2897"/>
                  <a:pt x="38333" y="3557"/>
                </a:cubicBezTo>
                <a:cubicBezTo>
                  <a:pt x="38007" y="3161"/>
                  <a:pt x="37637" y="2721"/>
                  <a:pt x="37311" y="2280"/>
                </a:cubicBezTo>
                <a:cubicBezTo>
                  <a:pt x="37382" y="1576"/>
                  <a:pt x="37417" y="916"/>
                  <a:pt x="37417" y="256"/>
                </a:cubicBezTo>
                <a:close/>
                <a:moveTo>
                  <a:pt x="27733" y="696"/>
                </a:moveTo>
                <a:cubicBezTo>
                  <a:pt x="27988" y="960"/>
                  <a:pt x="28243" y="1215"/>
                  <a:pt x="28463" y="1470"/>
                </a:cubicBezTo>
                <a:lnTo>
                  <a:pt x="28798" y="1796"/>
                </a:lnTo>
                <a:lnTo>
                  <a:pt x="28463" y="3671"/>
                </a:lnTo>
                <a:cubicBezTo>
                  <a:pt x="28067" y="3302"/>
                  <a:pt x="27697" y="2976"/>
                  <a:pt x="27292" y="2641"/>
                </a:cubicBezTo>
                <a:cubicBezTo>
                  <a:pt x="27442" y="1981"/>
                  <a:pt x="27583" y="1356"/>
                  <a:pt x="27733" y="696"/>
                </a:cubicBezTo>
                <a:close/>
                <a:moveTo>
                  <a:pt x="21499" y="405"/>
                </a:moveTo>
                <a:cubicBezTo>
                  <a:pt x="21904" y="775"/>
                  <a:pt x="22345" y="1136"/>
                  <a:pt x="22741" y="1506"/>
                </a:cubicBezTo>
                <a:cubicBezTo>
                  <a:pt x="22600" y="1981"/>
                  <a:pt x="22450" y="2501"/>
                  <a:pt x="22301" y="2976"/>
                </a:cubicBezTo>
                <a:cubicBezTo>
                  <a:pt x="22230" y="3231"/>
                  <a:pt x="22195" y="3487"/>
                  <a:pt x="22124" y="3742"/>
                </a:cubicBezTo>
                <a:cubicBezTo>
                  <a:pt x="21684" y="3451"/>
                  <a:pt x="21279" y="3117"/>
                  <a:pt x="20839" y="2791"/>
                </a:cubicBezTo>
                <a:cubicBezTo>
                  <a:pt x="21059" y="1981"/>
                  <a:pt x="21244" y="1180"/>
                  <a:pt x="21499" y="405"/>
                </a:cubicBezTo>
                <a:close/>
                <a:moveTo>
                  <a:pt x="39547" y="845"/>
                </a:moveTo>
                <a:cubicBezTo>
                  <a:pt x="39908" y="1215"/>
                  <a:pt x="40313" y="1541"/>
                  <a:pt x="40718" y="1840"/>
                </a:cubicBezTo>
                <a:cubicBezTo>
                  <a:pt x="40833" y="2457"/>
                  <a:pt x="40868" y="3117"/>
                  <a:pt x="40868" y="3742"/>
                </a:cubicBezTo>
                <a:cubicBezTo>
                  <a:pt x="40463" y="3487"/>
                  <a:pt x="40058" y="3161"/>
                  <a:pt x="39688" y="2826"/>
                </a:cubicBezTo>
                <a:cubicBezTo>
                  <a:pt x="39688" y="2166"/>
                  <a:pt x="39618" y="1506"/>
                  <a:pt x="39547" y="845"/>
                </a:cubicBezTo>
                <a:close/>
                <a:moveTo>
                  <a:pt x="43430" y="1356"/>
                </a:moveTo>
                <a:lnTo>
                  <a:pt x="43430" y="1356"/>
                </a:lnTo>
                <a:cubicBezTo>
                  <a:pt x="43914" y="1541"/>
                  <a:pt x="44390" y="1726"/>
                  <a:pt x="44865" y="1875"/>
                </a:cubicBezTo>
                <a:lnTo>
                  <a:pt x="44936" y="1911"/>
                </a:lnTo>
                <a:cubicBezTo>
                  <a:pt x="45085" y="2536"/>
                  <a:pt x="45191" y="3196"/>
                  <a:pt x="45235" y="3821"/>
                </a:cubicBezTo>
                <a:cubicBezTo>
                  <a:pt x="44751" y="3636"/>
                  <a:pt x="44275" y="3451"/>
                  <a:pt x="43765" y="3266"/>
                </a:cubicBezTo>
                <a:cubicBezTo>
                  <a:pt x="43765" y="3082"/>
                  <a:pt x="43729" y="2897"/>
                  <a:pt x="43694" y="2721"/>
                </a:cubicBezTo>
                <a:cubicBezTo>
                  <a:pt x="43615" y="2280"/>
                  <a:pt x="43544" y="1840"/>
                  <a:pt x="43430" y="1356"/>
                </a:cubicBezTo>
                <a:close/>
                <a:moveTo>
                  <a:pt x="29969" y="1030"/>
                </a:moveTo>
                <a:lnTo>
                  <a:pt x="30964" y="2236"/>
                </a:lnTo>
                <a:cubicBezTo>
                  <a:pt x="30928" y="2677"/>
                  <a:pt x="30884" y="3117"/>
                  <a:pt x="30884" y="3557"/>
                </a:cubicBezTo>
                <a:lnTo>
                  <a:pt x="30884" y="3892"/>
                </a:lnTo>
                <a:cubicBezTo>
                  <a:pt x="30523" y="3522"/>
                  <a:pt x="30189" y="3161"/>
                  <a:pt x="29828" y="2791"/>
                </a:cubicBezTo>
                <a:cubicBezTo>
                  <a:pt x="29828" y="2536"/>
                  <a:pt x="29863" y="2316"/>
                  <a:pt x="29863" y="2096"/>
                </a:cubicBezTo>
                <a:cubicBezTo>
                  <a:pt x="29898" y="1726"/>
                  <a:pt x="29934" y="1356"/>
                  <a:pt x="29969" y="1030"/>
                </a:cubicBezTo>
                <a:close/>
                <a:moveTo>
                  <a:pt x="33050" y="1101"/>
                </a:moveTo>
                <a:cubicBezTo>
                  <a:pt x="33349" y="1541"/>
                  <a:pt x="33640" y="1946"/>
                  <a:pt x="33931" y="2386"/>
                </a:cubicBezTo>
                <a:cubicBezTo>
                  <a:pt x="33895" y="2606"/>
                  <a:pt x="33860" y="2791"/>
                  <a:pt x="33860" y="3011"/>
                </a:cubicBezTo>
                <a:cubicBezTo>
                  <a:pt x="33790" y="3337"/>
                  <a:pt x="33746" y="3636"/>
                  <a:pt x="33710" y="3962"/>
                </a:cubicBezTo>
                <a:cubicBezTo>
                  <a:pt x="33455" y="3601"/>
                  <a:pt x="33200" y="3231"/>
                  <a:pt x="32945" y="2861"/>
                </a:cubicBezTo>
                <a:cubicBezTo>
                  <a:pt x="32980" y="2236"/>
                  <a:pt x="33015" y="1655"/>
                  <a:pt x="33050" y="1101"/>
                </a:cubicBezTo>
                <a:close/>
                <a:moveTo>
                  <a:pt x="12880" y="335"/>
                </a:moveTo>
                <a:cubicBezTo>
                  <a:pt x="12986" y="440"/>
                  <a:pt x="13100" y="590"/>
                  <a:pt x="13171" y="696"/>
                </a:cubicBezTo>
                <a:cubicBezTo>
                  <a:pt x="13136" y="1796"/>
                  <a:pt x="13100" y="2897"/>
                  <a:pt x="13100" y="3997"/>
                </a:cubicBezTo>
                <a:lnTo>
                  <a:pt x="12766" y="3557"/>
                </a:lnTo>
                <a:cubicBezTo>
                  <a:pt x="12766" y="2457"/>
                  <a:pt x="12836" y="1400"/>
                  <a:pt x="12880" y="335"/>
                </a:cubicBezTo>
                <a:close/>
                <a:moveTo>
                  <a:pt x="18673" y="740"/>
                </a:moveTo>
                <a:cubicBezTo>
                  <a:pt x="18858" y="960"/>
                  <a:pt x="19043" y="1136"/>
                  <a:pt x="19219" y="1356"/>
                </a:cubicBezTo>
                <a:cubicBezTo>
                  <a:pt x="19298" y="1435"/>
                  <a:pt x="19404" y="1506"/>
                  <a:pt x="19483" y="1620"/>
                </a:cubicBezTo>
                <a:cubicBezTo>
                  <a:pt x="19263" y="2421"/>
                  <a:pt x="19114" y="3266"/>
                  <a:pt x="18964" y="4147"/>
                </a:cubicBezTo>
                <a:cubicBezTo>
                  <a:pt x="18709" y="3927"/>
                  <a:pt x="18418" y="3671"/>
                  <a:pt x="18163" y="3381"/>
                </a:cubicBezTo>
                <a:cubicBezTo>
                  <a:pt x="18304" y="2457"/>
                  <a:pt x="18488" y="1576"/>
                  <a:pt x="18673" y="740"/>
                </a:cubicBezTo>
                <a:close/>
                <a:moveTo>
                  <a:pt x="15662" y="256"/>
                </a:moveTo>
                <a:cubicBezTo>
                  <a:pt x="15662" y="300"/>
                  <a:pt x="15698" y="300"/>
                  <a:pt x="15698" y="335"/>
                </a:cubicBezTo>
                <a:cubicBezTo>
                  <a:pt x="15882" y="555"/>
                  <a:pt x="16032" y="810"/>
                  <a:pt x="16217" y="1030"/>
                </a:cubicBezTo>
                <a:cubicBezTo>
                  <a:pt x="16067" y="2060"/>
                  <a:pt x="15962" y="3117"/>
                  <a:pt x="15882" y="4217"/>
                </a:cubicBezTo>
                <a:cubicBezTo>
                  <a:pt x="15698" y="3962"/>
                  <a:pt x="15521" y="3742"/>
                  <a:pt x="15337" y="3522"/>
                </a:cubicBezTo>
                <a:cubicBezTo>
                  <a:pt x="15407" y="2386"/>
                  <a:pt x="15521" y="1321"/>
                  <a:pt x="15662" y="256"/>
                </a:cubicBezTo>
                <a:close/>
                <a:moveTo>
                  <a:pt x="36281" y="916"/>
                </a:moveTo>
                <a:cubicBezTo>
                  <a:pt x="36607" y="1400"/>
                  <a:pt x="36906" y="1840"/>
                  <a:pt x="37232" y="2280"/>
                </a:cubicBezTo>
                <a:cubicBezTo>
                  <a:pt x="37162" y="2976"/>
                  <a:pt x="37047" y="3636"/>
                  <a:pt x="36942" y="4261"/>
                </a:cubicBezTo>
                <a:cubicBezTo>
                  <a:pt x="36607" y="3856"/>
                  <a:pt x="36316" y="3451"/>
                  <a:pt x="35991" y="3011"/>
                </a:cubicBezTo>
                <a:cubicBezTo>
                  <a:pt x="36096" y="2316"/>
                  <a:pt x="36211" y="1620"/>
                  <a:pt x="36281" y="916"/>
                </a:cubicBezTo>
                <a:close/>
                <a:moveTo>
                  <a:pt x="8989" y="115"/>
                </a:moveTo>
                <a:cubicBezTo>
                  <a:pt x="9209" y="300"/>
                  <a:pt x="9394" y="440"/>
                  <a:pt x="9614" y="625"/>
                </a:cubicBezTo>
                <a:cubicBezTo>
                  <a:pt x="9579" y="1875"/>
                  <a:pt x="9535" y="3161"/>
                  <a:pt x="9535" y="4402"/>
                </a:cubicBezTo>
                <a:cubicBezTo>
                  <a:pt x="9359" y="4261"/>
                  <a:pt x="9139" y="4112"/>
                  <a:pt x="8954" y="3927"/>
                </a:cubicBezTo>
                <a:cubicBezTo>
                  <a:pt x="8954" y="2677"/>
                  <a:pt x="8989" y="1400"/>
                  <a:pt x="8989" y="115"/>
                </a:cubicBezTo>
                <a:close/>
                <a:moveTo>
                  <a:pt x="13241" y="775"/>
                </a:moveTo>
                <a:cubicBezTo>
                  <a:pt x="13356" y="916"/>
                  <a:pt x="13497" y="1101"/>
                  <a:pt x="13646" y="1250"/>
                </a:cubicBezTo>
                <a:cubicBezTo>
                  <a:pt x="13576" y="2280"/>
                  <a:pt x="13497" y="3381"/>
                  <a:pt x="13461" y="4481"/>
                </a:cubicBezTo>
                <a:cubicBezTo>
                  <a:pt x="13356" y="4332"/>
                  <a:pt x="13241" y="4217"/>
                  <a:pt x="13136" y="4076"/>
                </a:cubicBezTo>
                <a:cubicBezTo>
                  <a:pt x="13171" y="2976"/>
                  <a:pt x="13171" y="1875"/>
                  <a:pt x="13241" y="775"/>
                </a:cubicBezTo>
                <a:close/>
                <a:moveTo>
                  <a:pt x="25937" y="1576"/>
                </a:moveTo>
                <a:cubicBezTo>
                  <a:pt x="26086" y="1691"/>
                  <a:pt x="26227" y="1840"/>
                  <a:pt x="26377" y="1946"/>
                </a:cubicBezTo>
                <a:cubicBezTo>
                  <a:pt x="26667" y="2166"/>
                  <a:pt x="26923" y="2421"/>
                  <a:pt x="27222" y="2677"/>
                </a:cubicBezTo>
                <a:cubicBezTo>
                  <a:pt x="27187" y="2756"/>
                  <a:pt x="27187" y="2861"/>
                  <a:pt x="27143" y="2976"/>
                </a:cubicBezTo>
                <a:cubicBezTo>
                  <a:pt x="27037" y="3487"/>
                  <a:pt x="26923" y="3962"/>
                  <a:pt x="26817" y="4481"/>
                </a:cubicBezTo>
                <a:cubicBezTo>
                  <a:pt x="26526" y="4297"/>
                  <a:pt x="26262" y="4076"/>
                  <a:pt x="26007" y="3892"/>
                </a:cubicBezTo>
                <a:cubicBezTo>
                  <a:pt x="25822" y="3777"/>
                  <a:pt x="25646" y="3636"/>
                  <a:pt x="25461" y="3487"/>
                </a:cubicBezTo>
                <a:cubicBezTo>
                  <a:pt x="25602" y="2861"/>
                  <a:pt x="25787" y="2236"/>
                  <a:pt x="25937" y="1576"/>
                </a:cubicBezTo>
                <a:close/>
                <a:moveTo>
                  <a:pt x="40789" y="1840"/>
                </a:moveTo>
                <a:cubicBezTo>
                  <a:pt x="41229" y="2166"/>
                  <a:pt x="41713" y="2421"/>
                  <a:pt x="42189" y="2677"/>
                </a:cubicBezTo>
                <a:cubicBezTo>
                  <a:pt x="42294" y="3302"/>
                  <a:pt x="42330" y="3927"/>
                  <a:pt x="42294" y="4552"/>
                </a:cubicBezTo>
                <a:cubicBezTo>
                  <a:pt x="41854" y="4332"/>
                  <a:pt x="41379" y="4076"/>
                  <a:pt x="40939" y="3777"/>
                </a:cubicBezTo>
                <a:cubicBezTo>
                  <a:pt x="40939" y="3161"/>
                  <a:pt x="40868" y="2501"/>
                  <a:pt x="40789" y="1840"/>
                </a:cubicBezTo>
                <a:close/>
                <a:moveTo>
                  <a:pt x="32064" y="1691"/>
                </a:moveTo>
                <a:cubicBezTo>
                  <a:pt x="32355" y="2096"/>
                  <a:pt x="32610" y="2501"/>
                  <a:pt x="32909" y="2897"/>
                </a:cubicBezTo>
                <a:cubicBezTo>
                  <a:pt x="32865" y="3451"/>
                  <a:pt x="32865" y="4041"/>
                  <a:pt x="32865" y="4622"/>
                </a:cubicBezTo>
                <a:cubicBezTo>
                  <a:pt x="32575" y="4261"/>
                  <a:pt x="32284" y="3856"/>
                  <a:pt x="31985" y="3451"/>
                </a:cubicBezTo>
                <a:cubicBezTo>
                  <a:pt x="31985" y="2861"/>
                  <a:pt x="32029" y="2280"/>
                  <a:pt x="32064" y="1691"/>
                </a:cubicBezTo>
                <a:close/>
                <a:moveTo>
                  <a:pt x="28833" y="1840"/>
                </a:moveTo>
                <a:lnTo>
                  <a:pt x="28983" y="1981"/>
                </a:lnTo>
                <a:cubicBezTo>
                  <a:pt x="29203" y="2201"/>
                  <a:pt x="29423" y="2421"/>
                  <a:pt x="29608" y="2641"/>
                </a:cubicBezTo>
                <a:cubicBezTo>
                  <a:pt x="29678" y="2721"/>
                  <a:pt x="29713" y="2756"/>
                  <a:pt x="29749" y="2791"/>
                </a:cubicBezTo>
                <a:cubicBezTo>
                  <a:pt x="29749" y="3046"/>
                  <a:pt x="29713" y="3302"/>
                  <a:pt x="29713" y="3522"/>
                </a:cubicBezTo>
                <a:cubicBezTo>
                  <a:pt x="29678" y="3892"/>
                  <a:pt x="29643" y="4297"/>
                  <a:pt x="29608" y="4657"/>
                </a:cubicBezTo>
                <a:cubicBezTo>
                  <a:pt x="29344" y="4437"/>
                  <a:pt x="29053" y="4182"/>
                  <a:pt x="28798" y="3962"/>
                </a:cubicBezTo>
                <a:cubicBezTo>
                  <a:pt x="28683" y="3856"/>
                  <a:pt x="28613" y="3777"/>
                  <a:pt x="28507" y="3707"/>
                </a:cubicBezTo>
                <a:lnTo>
                  <a:pt x="28833" y="1840"/>
                </a:lnTo>
                <a:close/>
                <a:moveTo>
                  <a:pt x="35110" y="1875"/>
                </a:moveTo>
                <a:cubicBezTo>
                  <a:pt x="35286" y="2131"/>
                  <a:pt x="35471" y="2421"/>
                  <a:pt x="35656" y="2677"/>
                </a:cubicBezTo>
                <a:cubicBezTo>
                  <a:pt x="35771" y="2791"/>
                  <a:pt x="35841" y="2897"/>
                  <a:pt x="35911" y="3011"/>
                </a:cubicBezTo>
                <a:cubicBezTo>
                  <a:pt x="35876" y="3196"/>
                  <a:pt x="35841" y="3381"/>
                  <a:pt x="35806" y="3601"/>
                </a:cubicBezTo>
                <a:cubicBezTo>
                  <a:pt x="35727" y="3927"/>
                  <a:pt x="35656" y="4297"/>
                  <a:pt x="35586" y="4657"/>
                </a:cubicBezTo>
                <a:cubicBezTo>
                  <a:pt x="35436" y="4481"/>
                  <a:pt x="35330" y="4332"/>
                  <a:pt x="35216" y="4147"/>
                </a:cubicBezTo>
                <a:cubicBezTo>
                  <a:pt x="35066" y="3962"/>
                  <a:pt x="34961" y="3777"/>
                  <a:pt x="34811" y="3601"/>
                </a:cubicBezTo>
                <a:cubicBezTo>
                  <a:pt x="34890" y="3266"/>
                  <a:pt x="34925" y="2941"/>
                  <a:pt x="34996" y="2606"/>
                </a:cubicBezTo>
                <a:cubicBezTo>
                  <a:pt x="35031" y="2351"/>
                  <a:pt x="35066" y="2131"/>
                  <a:pt x="35110" y="1875"/>
                </a:cubicBezTo>
                <a:close/>
                <a:moveTo>
                  <a:pt x="22820" y="1541"/>
                </a:moveTo>
                <a:cubicBezTo>
                  <a:pt x="23225" y="1875"/>
                  <a:pt x="23665" y="2201"/>
                  <a:pt x="24061" y="2536"/>
                </a:cubicBezTo>
                <a:cubicBezTo>
                  <a:pt x="23885" y="3161"/>
                  <a:pt x="23736" y="3777"/>
                  <a:pt x="23586" y="4402"/>
                </a:cubicBezTo>
                <a:cubicBezTo>
                  <a:pt x="23551" y="4517"/>
                  <a:pt x="23515" y="4622"/>
                  <a:pt x="23480" y="4737"/>
                </a:cubicBezTo>
                <a:cubicBezTo>
                  <a:pt x="23040" y="4437"/>
                  <a:pt x="22600" y="4112"/>
                  <a:pt x="22160" y="3777"/>
                </a:cubicBezTo>
                <a:cubicBezTo>
                  <a:pt x="22230" y="3522"/>
                  <a:pt x="22301" y="3266"/>
                  <a:pt x="22380" y="3011"/>
                </a:cubicBezTo>
                <a:cubicBezTo>
                  <a:pt x="22485" y="2501"/>
                  <a:pt x="22635" y="2016"/>
                  <a:pt x="22820" y="1541"/>
                </a:cubicBezTo>
                <a:close/>
                <a:moveTo>
                  <a:pt x="38517" y="1620"/>
                </a:moveTo>
                <a:cubicBezTo>
                  <a:pt x="38808" y="1946"/>
                  <a:pt x="39107" y="2280"/>
                  <a:pt x="39398" y="2606"/>
                </a:cubicBezTo>
                <a:cubicBezTo>
                  <a:pt x="39468" y="2677"/>
                  <a:pt x="39547" y="2756"/>
                  <a:pt x="39653" y="2826"/>
                </a:cubicBezTo>
                <a:cubicBezTo>
                  <a:pt x="39653" y="3487"/>
                  <a:pt x="39618" y="4112"/>
                  <a:pt x="39512" y="4737"/>
                </a:cubicBezTo>
                <a:cubicBezTo>
                  <a:pt x="39143" y="4402"/>
                  <a:pt x="38773" y="3997"/>
                  <a:pt x="38412" y="3601"/>
                </a:cubicBezTo>
                <a:cubicBezTo>
                  <a:pt x="38482" y="2976"/>
                  <a:pt x="38517" y="2316"/>
                  <a:pt x="38517" y="1620"/>
                </a:cubicBezTo>
                <a:close/>
                <a:moveTo>
                  <a:pt x="9649" y="661"/>
                </a:moveTo>
                <a:cubicBezTo>
                  <a:pt x="9684" y="696"/>
                  <a:pt x="9720" y="740"/>
                  <a:pt x="9755" y="775"/>
                </a:cubicBezTo>
                <a:cubicBezTo>
                  <a:pt x="9905" y="881"/>
                  <a:pt x="10054" y="1030"/>
                  <a:pt x="10195" y="1136"/>
                </a:cubicBezTo>
                <a:cubicBezTo>
                  <a:pt x="10195" y="2386"/>
                  <a:pt x="10160" y="3636"/>
                  <a:pt x="10160" y="4842"/>
                </a:cubicBezTo>
                <a:cubicBezTo>
                  <a:pt x="10054" y="4772"/>
                  <a:pt x="9905" y="4657"/>
                  <a:pt x="9755" y="4552"/>
                </a:cubicBezTo>
                <a:cubicBezTo>
                  <a:pt x="9720" y="4517"/>
                  <a:pt x="9649" y="4481"/>
                  <a:pt x="9614" y="4437"/>
                </a:cubicBezTo>
                <a:cubicBezTo>
                  <a:pt x="9614" y="3196"/>
                  <a:pt x="9614" y="1946"/>
                  <a:pt x="9649" y="661"/>
                </a:cubicBezTo>
                <a:close/>
                <a:moveTo>
                  <a:pt x="16252" y="1101"/>
                </a:moveTo>
                <a:cubicBezTo>
                  <a:pt x="16437" y="1400"/>
                  <a:pt x="16657" y="1655"/>
                  <a:pt x="16842" y="1911"/>
                </a:cubicBezTo>
                <a:cubicBezTo>
                  <a:pt x="16728" y="2897"/>
                  <a:pt x="16622" y="3927"/>
                  <a:pt x="16543" y="4957"/>
                </a:cubicBezTo>
                <a:cubicBezTo>
                  <a:pt x="16323" y="4737"/>
                  <a:pt x="16138" y="4517"/>
                  <a:pt x="15918" y="4261"/>
                </a:cubicBezTo>
                <a:cubicBezTo>
                  <a:pt x="16032" y="3196"/>
                  <a:pt x="16103" y="2131"/>
                  <a:pt x="16252" y="1101"/>
                </a:cubicBezTo>
                <a:close/>
                <a:moveTo>
                  <a:pt x="4842" y="150"/>
                </a:moveTo>
                <a:cubicBezTo>
                  <a:pt x="5098" y="405"/>
                  <a:pt x="5397" y="696"/>
                  <a:pt x="5687" y="995"/>
                </a:cubicBezTo>
                <a:cubicBezTo>
                  <a:pt x="5652" y="2386"/>
                  <a:pt x="5652" y="3742"/>
                  <a:pt x="5617" y="5098"/>
                </a:cubicBezTo>
                <a:cubicBezTo>
                  <a:pt x="5617" y="5062"/>
                  <a:pt x="5573" y="5062"/>
                  <a:pt x="5538" y="5027"/>
                </a:cubicBezTo>
                <a:cubicBezTo>
                  <a:pt x="5282" y="4807"/>
                  <a:pt x="5027" y="4552"/>
                  <a:pt x="4772" y="4332"/>
                </a:cubicBezTo>
                <a:cubicBezTo>
                  <a:pt x="4772" y="2941"/>
                  <a:pt x="4807" y="1541"/>
                  <a:pt x="4842" y="150"/>
                </a:cubicBezTo>
                <a:close/>
                <a:moveTo>
                  <a:pt x="33966" y="2457"/>
                </a:moveTo>
                <a:cubicBezTo>
                  <a:pt x="34230" y="2826"/>
                  <a:pt x="34485" y="3231"/>
                  <a:pt x="34741" y="3601"/>
                </a:cubicBezTo>
                <a:cubicBezTo>
                  <a:pt x="34705" y="3927"/>
                  <a:pt x="34626" y="4217"/>
                  <a:pt x="34591" y="4517"/>
                </a:cubicBezTo>
                <a:cubicBezTo>
                  <a:pt x="34556" y="4702"/>
                  <a:pt x="34520" y="4878"/>
                  <a:pt x="34485" y="5098"/>
                </a:cubicBezTo>
                <a:cubicBezTo>
                  <a:pt x="34230" y="4737"/>
                  <a:pt x="34010" y="4402"/>
                  <a:pt x="33746" y="4041"/>
                </a:cubicBezTo>
                <a:cubicBezTo>
                  <a:pt x="33825" y="3707"/>
                  <a:pt x="33860" y="3337"/>
                  <a:pt x="33895" y="3011"/>
                </a:cubicBezTo>
                <a:cubicBezTo>
                  <a:pt x="33931" y="2826"/>
                  <a:pt x="33931" y="2641"/>
                  <a:pt x="33966" y="2457"/>
                </a:cubicBezTo>
                <a:close/>
                <a:moveTo>
                  <a:pt x="30999" y="2280"/>
                </a:moveTo>
                <a:cubicBezTo>
                  <a:pt x="31325" y="2677"/>
                  <a:pt x="31624" y="3082"/>
                  <a:pt x="31950" y="3487"/>
                </a:cubicBezTo>
                <a:lnTo>
                  <a:pt x="31950" y="4261"/>
                </a:lnTo>
                <a:cubicBezTo>
                  <a:pt x="31950" y="4552"/>
                  <a:pt x="31950" y="4842"/>
                  <a:pt x="31985" y="5142"/>
                </a:cubicBezTo>
                <a:cubicBezTo>
                  <a:pt x="31659" y="4737"/>
                  <a:pt x="31289" y="4332"/>
                  <a:pt x="30964" y="3962"/>
                </a:cubicBezTo>
                <a:lnTo>
                  <a:pt x="30964" y="3557"/>
                </a:lnTo>
                <a:cubicBezTo>
                  <a:pt x="30964" y="3117"/>
                  <a:pt x="30999" y="2721"/>
                  <a:pt x="30999" y="2280"/>
                </a:cubicBezTo>
                <a:close/>
                <a:moveTo>
                  <a:pt x="42259" y="2677"/>
                </a:moveTo>
                <a:lnTo>
                  <a:pt x="42259" y="2677"/>
                </a:lnTo>
                <a:cubicBezTo>
                  <a:pt x="42735" y="2941"/>
                  <a:pt x="43254" y="3117"/>
                  <a:pt x="43729" y="3302"/>
                </a:cubicBezTo>
                <a:cubicBezTo>
                  <a:pt x="43800" y="3962"/>
                  <a:pt x="43800" y="4587"/>
                  <a:pt x="43800" y="5177"/>
                </a:cubicBezTo>
                <a:cubicBezTo>
                  <a:pt x="43324" y="4992"/>
                  <a:pt x="42849" y="4807"/>
                  <a:pt x="42374" y="4587"/>
                </a:cubicBezTo>
                <a:cubicBezTo>
                  <a:pt x="42374" y="3962"/>
                  <a:pt x="42330" y="3337"/>
                  <a:pt x="42259" y="2677"/>
                </a:cubicBezTo>
                <a:close/>
                <a:moveTo>
                  <a:pt x="19518" y="1655"/>
                </a:moveTo>
                <a:cubicBezTo>
                  <a:pt x="19923" y="2060"/>
                  <a:pt x="20364" y="2421"/>
                  <a:pt x="20804" y="2791"/>
                </a:cubicBezTo>
                <a:cubicBezTo>
                  <a:pt x="20619" y="3601"/>
                  <a:pt x="20434" y="4402"/>
                  <a:pt x="20284" y="5247"/>
                </a:cubicBezTo>
                <a:cubicBezTo>
                  <a:pt x="19844" y="4922"/>
                  <a:pt x="19404" y="4587"/>
                  <a:pt x="18999" y="4217"/>
                </a:cubicBezTo>
                <a:cubicBezTo>
                  <a:pt x="19149" y="3337"/>
                  <a:pt x="19334" y="2501"/>
                  <a:pt x="19518" y="1655"/>
                </a:cubicBezTo>
                <a:close/>
                <a:moveTo>
                  <a:pt x="10274" y="1180"/>
                </a:moveTo>
                <a:cubicBezTo>
                  <a:pt x="10494" y="1356"/>
                  <a:pt x="10679" y="1541"/>
                  <a:pt x="10899" y="1726"/>
                </a:cubicBezTo>
                <a:cubicBezTo>
                  <a:pt x="10855" y="2941"/>
                  <a:pt x="10820" y="4147"/>
                  <a:pt x="10820" y="5362"/>
                </a:cubicBezTo>
                <a:cubicBezTo>
                  <a:pt x="10635" y="5212"/>
                  <a:pt x="10415" y="5062"/>
                  <a:pt x="10239" y="4922"/>
                </a:cubicBezTo>
                <a:cubicBezTo>
                  <a:pt x="10239" y="3671"/>
                  <a:pt x="10239" y="2421"/>
                  <a:pt x="10274" y="1180"/>
                </a:cubicBezTo>
                <a:close/>
                <a:moveTo>
                  <a:pt x="13681" y="1321"/>
                </a:moveTo>
                <a:cubicBezTo>
                  <a:pt x="13902" y="1576"/>
                  <a:pt x="14122" y="1875"/>
                  <a:pt x="14342" y="2166"/>
                </a:cubicBezTo>
                <a:cubicBezTo>
                  <a:pt x="14271" y="3196"/>
                  <a:pt x="14201" y="4297"/>
                  <a:pt x="14201" y="5397"/>
                </a:cubicBezTo>
                <a:cubicBezTo>
                  <a:pt x="13981" y="5142"/>
                  <a:pt x="13761" y="4842"/>
                  <a:pt x="13541" y="4552"/>
                </a:cubicBezTo>
                <a:cubicBezTo>
                  <a:pt x="13576" y="3451"/>
                  <a:pt x="13611" y="2351"/>
                  <a:pt x="13681" y="1321"/>
                </a:cubicBezTo>
                <a:close/>
                <a:moveTo>
                  <a:pt x="27257" y="2721"/>
                </a:moveTo>
                <a:cubicBezTo>
                  <a:pt x="27662" y="3046"/>
                  <a:pt x="28067" y="3381"/>
                  <a:pt x="28463" y="3707"/>
                </a:cubicBezTo>
                <a:lnTo>
                  <a:pt x="28138" y="5467"/>
                </a:lnTo>
                <a:cubicBezTo>
                  <a:pt x="27697" y="5177"/>
                  <a:pt x="27292" y="4842"/>
                  <a:pt x="26852" y="4517"/>
                </a:cubicBezTo>
                <a:cubicBezTo>
                  <a:pt x="26967" y="3997"/>
                  <a:pt x="27072" y="3487"/>
                  <a:pt x="27222" y="2976"/>
                </a:cubicBezTo>
                <a:cubicBezTo>
                  <a:pt x="27222" y="2897"/>
                  <a:pt x="27257" y="2791"/>
                  <a:pt x="27257" y="2721"/>
                </a:cubicBezTo>
                <a:close/>
                <a:moveTo>
                  <a:pt x="37311" y="2351"/>
                </a:moveTo>
                <a:cubicBezTo>
                  <a:pt x="37637" y="2791"/>
                  <a:pt x="37972" y="3231"/>
                  <a:pt x="38333" y="3636"/>
                </a:cubicBezTo>
                <a:cubicBezTo>
                  <a:pt x="38262" y="4261"/>
                  <a:pt x="38148" y="4878"/>
                  <a:pt x="37972" y="5467"/>
                </a:cubicBezTo>
                <a:cubicBezTo>
                  <a:pt x="37637" y="5098"/>
                  <a:pt x="37311" y="4737"/>
                  <a:pt x="36977" y="4297"/>
                </a:cubicBezTo>
                <a:cubicBezTo>
                  <a:pt x="37126" y="3671"/>
                  <a:pt x="37232" y="3011"/>
                  <a:pt x="37311" y="2351"/>
                </a:cubicBezTo>
                <a:close/>
                <a:moveTo>
                  <a:pt x="32945" y="2976"/>
                </a:moveTo>
                <a:cubicBezTo>
                  <a:pt x="33200" y="3337"/>
                  <a:pt x="33455" y="3707"/>
                  <a:pt x="33710" y="4076"/>
                </a:cubicBezTo>
                <a:cubicBezTo>
                  <a:pt x="33640" y="4587"/>
                  <a:pt x="33605" y="5098"/>
                  <a:pt x="33570" y="5617"/>
                </a:cubicBezTo>
                <a:cubicBezTo>
                  <a:pt x="33349" y="5318"/>
                  <a:pt x="33129" y="5027"/>
                  <a:pt x="32945" y="4737"/>
                </a:cubicBezTo>
                <a:cubicBezTo>
                  <a:pt x="32909" y="4112"/>
                  <a:pt x="32909" y="3522"/>
                  <a:pt x="32945" y="2976"/>
                </a:cubicBezTo>
                <a:close/>
                <a:moveTo>
                  <a:pt x="16913" y="1981"/>
                </a:moveTo>
                <a:cubicBezTo>
                  <a:pt x="17097" y="2236"/>
                  <a:pt x="17282" y="2457"/>
                  <a:pt x="17502" y="2721"/>
                </a:cubicBezTo>
                <a:cubicBezTo>
                  <a:pt x="17353" y="3671"/>
                  <a:pt x="17238" y="4622"/>
                  <a:pt x="17168" y="5652"/>
                </a:cubicBezTo>
                <a:cubicBezTo>
                  <a:pt x="16983" y="5432"/>
                  <a:pt x="16763" y="5247"/>
                  <a:pt x="16578" y="5027"/>
                </a:cubicBezTo>
                <a:cubicBezTo>
                  <a:pt x="16657" y="3962"/>
                  <a:pt x="16763" y="2976"/>
                  <a:pt x="16913" y="1981"/>
                </a:cubicBezTo>
                <a:close/>
                <a:moveTo>
                  <a:pt x="24141" y="2571"/>
                </a:moveTo>
                <a:cubicBezTo>
                  <a:pt x="24546" y="2897"/>
                  <a:pt x="24986" y="3231"/>
                  <a:pt x="25426" y="3522"/>
                </a:cubicBezTo>
                <a:cubicBezTo>
                  <a:pt x="25347" y="3777"/>
                  <a:pt x="25276" y="4076"/>
                  <a:pt x="25206" y="4332"/>
                </a:cubicBezTo>
                <a:lnTo>
                  <a:pt x="25021" y="5142"/>
                </a:lnTo>
                <a:cubicBezTo>
                  <a:pt x="24986" y="5318"/>
                  <a:pt x="24942" y="5467"/>
                  <a:pt x="24907" y="5652"/>
                </a:cubicBezTo>
                <a:cubicBezTo>
                  <a:pt x="24466" y="5362"/>
                  <a:pt x="23991" y="5062"/>
                  <a:pt x="23551" y="4772"/>
                </a:cubicBezTo>
                <a:cubicBezTo>
                  <a:pt x="23586" y="4657"/>
                  <a:pt x="23586" y="4517"/>
                  <a:pt x="23621" y="4402"/>
                </a:cubicBezTo>
                <a:cubicBezTo>
                  <a:pt x="23771" y="3821"/>
                  <a:pt x="23956" y="3196"/>
                  <a:pt x="24141" y="2571"/>
                </a:cubicBezTo>
                <a:close/>
                <a:moveTo>
                  <a:pt x="39688" y="2897"/>
                </a:moveTo>
                <a:cubicBezTo>
                  <a:pt x="40058" y="3231"/>
                  <a:pt x="40463" y="3557"/>
                  <a:pt x="40903" y="3821"/>
                </a:cubicBezTo>
                <a:cubicBezTo>
                  <a:pt x="40903" y="4437"/>
                  <a:pt x="40833" y="5062"/>
                  <a:pt x="40754" y="5652"/>
                </a:cubicBezTo>
                <a:cubicBezTo>
                  <a:pt x="40349" y="5397"/>
                  <a:pt x="39952" y="5142"/>
                  <a:pt x="39583" y="4807"/>
                </a:cubicBezTo>
                <a:cubicBezTo>
                  <a:pt x="39653" y="4182"/>
                  <a:pt x="39688" y="3522"/>
                  <a:pt x="39688" y="2897"/>
                </a:cubicBezTo>
                <a:close/>
                <a:moveTo>
                  <a:pt x="5758" y="1065"/>
                </a:moveTo>
                <a:lnTo>
                  <a:pt x="5793" y="1101"/>
                </a:lnTo>
                <a:cubicBezTo>
                  <a:pt x="5978" y="1286"/>
                  <a:pt x="6128" y="1470"/>
                  <a:pt x="6313" y="1655"/>
                </a:cubicBezTo>
                <a:cubicBezTo>
                  <a:pt x="6313" y="2976"/>
                  <a:pt x="6277" y="4332"/>
                  <a:pt x="6277" y="5688"/>
                </a:cubicBezTo>
                <a:cubicBezTo>
                  <a:pt x="6057" y="5503"/>
                  <a:pt x="5872" y="5318"/>
                  <a:pt x="5687" y="5142"/>
                </a:cubicBezTo>
                <a:cubicBezTo>
                  <a:pt x="5687" y="3777"/>
                  <a:pt x="5723" y="2421"/>
                  <a:pt x="5758" y="1065"/>
                </a:cubicBezTo>
                <a:close/>
                <a:moveTo>
                  <a:pt x="29828" y="2861"/>
                </a:moveTo>
                <a:cubicBezTo>
                  <a:pt x="30189" y="3231"/>
                  <a:pt x="30523" y="3601"/>
                  <a:pt x="30884" y="3997"/>
                </a:cubicBezTo>
                <a:lnTo>
                  <a:pt x="30884" y="4332"/>
                </a:lnTo>
                <a:cubicBezTo>
                  <a:pt x="30884" y="4772"/>
                  <a:pt x="30884" y="5247"/>
                  <a:pt x="30849" y="5723"/>
                </a:cubicBezTo>
                <a:cubicBezTo>
                  <a:pt x="30559" y="5467"/>
                  <a:pt x="30268" y="5212"/>
                  <a:pt x="29934" y="4957"/>
                </a:cubicBezTo>
                <a:cubicBezTo>
                  <a:pt x="29863" y="4878"/>
                  <a:pt x="29749" y="4807"/>
                  <a:pt x="29678" y="4702"/>
                </a:cubicBezTo>
                <a:cubicBezTo>
                  <a:pt x="29713" y="4332"/>
                  <a:pt x="29749" y="3927"/>
                  <a:pt x="29749" y="3522"/>
                </a:cubicBezTo>
                <a:cubicBezTo>
                  <a:pt x="29784" y="3302"/>
                  <a:pt x="29784" y="3082"/>
                  <a:pt x="29828" y="2861"/>
                </a:cubicBezTo>
                <a:close/>
                <a:moveTo>
                  <a:pt x="10935" y="1761"/>
                </a:moveTo>
                <a:cubicBezTo>
                  <a:pt x="11155" y="1946"/>
                  <a:pt x="11340" y="2096"/>
                  <a:pt x="11516" y="2280"/>
                </a:cubicBezTo>
                <a:cubicBezTo>
                  <a:pt x="11516" y="2351"/>
                  <a:pt x="11480" y="2421"/>
                  <a:pt x="11480" y="2501"/>
                </a:cubicBezTo>
                <a:cubicBezTo>
                  <a:pt x="11480" y="3636"/>
                  <a:pt x="11445" y="4772"/>
                  <a:pt x="11445" y="5872"/>
                </a:cubicBezTo>
                <a:cubicBezTo>
                  <a:pt x="11260" y="5723"/>
                  <a:pt x="11075" y="5582"/>
                  <a:pt x="10899" y="5397"/>
                </a:cubicBezTo>
                <a:cubicBezTo>
                  <a:pt x="10899" y="4182"/>
                  <a:pt x="10899" y="2976"/>
                  <a:pt x="10935" y="1761"/>
                </a:cubicBezTo>
                <a:close/>
                <a:moveTo>
                  <a:pt x="35947" y="3082"/>
                </a:moveTo>
                <a:cubicBezTo>
                  <a:pt x="36281" y="3522"/>
                  <a:pt x="36607" y="3927"/>
                  <a:pt x="36906" y="4332"/>
                </a:cubicBezTo>
                <a:cubicBezTo>
                  <a:pt x="36871" y="4587"/>
                  <a:pt x="36792" y="4842"/>
                  <a:pt x="36757" y="5098"/>
                </a:cubicBezTo>
                <a:cubicBezTo>
                  <a:pt x="36686" y="5362"/>
                  <a:pt x="36572" y="5652"/>
                  <a:pt x="36501" y="5943"/>
                </a:cubicBezTo>
                <a:cubicBezTo>
                  <a:pt x="36211" y="5538"/>
                  <a:pt x="35911" y="5142"/>
                  <a:pt x="35621" y="4737"/>
                </a:cubicBezTo>
                <a:cubicBezTo>
                  <a:pt x="35691" y="4332"/>
                  <a:pt x="35771" y="3962"/>
                  <a:pt x="35841" y="3601"/>
                </a:cubicBezTo>
                <a:cubicBezTo>
                  <a:pt x="35876" y="3416"/>
                  <a:pt x="35911" y="3231"/>
                  <a:pt x="35947" y="3082"/>
                </a:cubicBezTo>
                <a:close/>
                <a:moveTo>
                  <a:pt x="14377" y="2236"/>
                </a:moveTo>
                <a:cubicBezTo>
                  <a:pt x="14527" y="2421"/>
                  <a:pt x="14676" y="2641"/>
                  <a:pt x="14817" y="2826"/>
                </a:cubicBezTo>
                <a:cubicBezTo>
                  <a:pt x="14747" y="3856"/>
                  <a:pt x="14676" y="4922"/>
                  <a:pt x="14676" y="6022"/>
                </a:cubicBezTo>
                <a:cubicBezTo>
                  <a:pt x="14597" y="5943"/>
                  <a:pt x="14527" y="5872"/>
                  <a:pt x="14491" y="5802"/>
                </a:cubicBezTo>
                <a:cubicBezTo>
                  <a:pt x="14377" y="5688"/>
                  <a:pt x="14307" y="5582"/>
                  <a:pt x="14236" y="5467"/>
                </a:cubicBezTo>
                <a:lnTo>
                  <a:pt x="14236" y="5432"/>
                </a:lnTo>
                <a:cubicBezTo>
                  <a:pt x="14271" y="4332"/>
                  <a:pt x="14307" y="3266"/>
                  <a:pt x="14377" y="2236"/>
                </a:cubicBezTo>
                <a:close/>
                <a:moveTo>
                  <a:pt x="6383" y="1691"/>
                </a:moveTo>
                <a:cubicBezTo>
                  <a:pt x="6533" y="1875"/>
                  <a:pt x="6718" y="2016"/>
                  <a:pt x="6858" y="2201"/>
                </a:cubicBezTo>
                <a:cubicBezTo>
                  <a:pt x="6858" y="3522"/>
                  <a:pt x="6823" y="4842"/>
                  <a:pt x="6823" y="6163"/>
                </a:cubicBezTo>
                <a:cubicBezTo>
                  <a:pt x="6638" y="6022"/>
                  <a:pt x="6497" y="5872"/>
                  <a:pt x="6313" y="5723"/>
                </a:cubicBezTo>
                <a:cubicBezTo>
                  <a:pt x="6348" y="4402"/>
                  <a:pt x="6348" y="3046"/>
                  <a:pt x="6383" y="1691"/>
                </a:cubicBezTo>
                <a:close/>
                <a:moveTo>
                  <a:pt x="20839" y="2826"/>
                </a:moveTo>
                <a:cubicBezTo>
                  <a:pt x="21244" y="3196"/>
                  <a:pt x="21684" y="3487"/>
                  <a:pt x="22080" y="3821"/>
                </a:cubicBezTo>
                <a:cubicBezTo>
                  <a:pt x="21904" y="4587"/>
                  <a:pt x="21719" y="5397"/>
                  <a:pt x="21570" y="6163"/>
                </a:cubicBezTo>
                <a:cubicBezTo>
                  <a:pt x="21130" y="5908"/>
                  <a:pt x="20725" y="5617"/>
                  <a:pt x="20320" y="5318"/>
                </a:cubicBezTo>
                <a:cubicBezTo>
                  <a:pt x="20469" y="4437"/>
                  <a:pt x="20654" y="3636"/>
                  <a:pt x="20839" y="2826"/>
                </a:cubicBezTo>
                <a:close/>
                <a:moveTo>
                  <a:pt x="34811" y="3671"/>
                </a:moveTo>
                <a:cubicBezTo>
                  <a:pt x="34925" y="3856"/>
                  <a:pt x="35031" y="3997"/>
                  <a:pt x="35146" y="4182"/>
                </a:cubicBezTo>
                <a:cubicBezTo>
                  <a:pt x="35286" y="4367"/>
                  <a:pt x="35436" y="4552"/>
                  <a:pt x="35550" y="4737"/>
                </a:cubicBezTo>
                <a:cubicBezTo>
                  <a:pt x="35436" y="5212"/>
                  <a:pt x="35330" y="5723"/>
                  <a:pt x="35216" y="6198"/>
                </a:cubicBezTo>
                <a:cubicBezTo>
                  <a:pt x="35110" y="6022"/>
                  <a:pt x="34961" y="5802"/>
                  <a:pt x="34811" y="5617"/>
                </a:cubicBezTo>
                <a:cubicBezTo>
                  <a:pt x="34705" y="5432"/>
                  <a:pt x="34626" y="5283"/>
                  <a:pt x="34520" y="5142"/>
                </a:cubicBezTo>
                <a:cubicBezTo>
                  <a:pt x="34556" y="4957"/>
                  <a:pt x="34591" y="4737"/>
                  <a:pt x="34626" y="4552"/>
                </a:cubicBezTo>
                <a:cubicBezTo>
                  <a:pt x="34705" y="4261"/>
                  <a:pt x="34741" y="3962"/>
                  <a:pt x="34811" y="3671"/>
                </a:cubicBezTo>
                <a:close/>
                <a:moveTo>
                  <a:pt x="17538" y="2791"/>
                </a:moveTo>
                <a:cubicBezTo>
                  <a:pt x="17678" y="2941"/>
                  <a:pt x="17793" y="3082"/>
                  <a:pt x="17943" y="3231"/>
                </a:cubicBezTo>
                <a:cubicBezTo>
                  <a:pt x="17978" y="3266"/>
                  <a:pt x="18048" y="3337"/>
                  <a:pt x="18119" y="3416"/>
                </a:cubicBezTo>
                <a:cubicBezTo>
                  <a:pt x="17978" y="4332"/>
                  <a:pt x="17863" y="5247"/>
                  <a:pt x="17793" y="6242"/>
                </a:cubicBezTo>
                <a:cubicBezTo>
                  <a:pt x="17608" y="6057"/>
                  <a:pt x="17423" y="5872"/>
                  <a:pt x="17238" y="5688"/>
                </a:cubicBezTo>
                <a:cubicBezTo>
                  <a:pt x="17317" y="4702"/>
                  <a:pt x="17423" y="3707"/>
                  <a:pt x="17538" y="2791"/>
                </a:cubicBezTo>
                <a:close/>
                <a:moveTo>
                  <a:pt x="660" y="1576"/>
                </a:moveTo>
                <a:cubicBezTo>
                  <a:pt x="881" y="1691"/>
                  <a:pt x="1101" y="1761"/>
                  <a:pt x="1285" y="1875"/>
                </a:cubicBezTo>
                <a:lnTo>
                  <a:pt x="1285" y="6313"/>
                </a:lnTo>
                <a:cubicBezTo>
                  <a:pt x="1065" y="6242"/>
                  <a:pt x="881" y="6128"/>
                  <a:pt x="660" y="6057"/>
                </a:cubicBezTo>
                <a:lnTo>
                  <a:pt x="660" y="1576"/>
                </a:lnTo>
                <a:close/>
                <a:moveTo>
                  <a:pt x="31985" y="3557"/>
                </a:moveTo>
                <a:cubicBezTo>
                  <a:pt x="32284" y="3962"/>
                  <a:pt x="32575" y="4332"/>
                  <a:pt x="32865" y="4737"/>
                </a:cubicBezTo>
                <a:cubicBezTo>
                  <a:pt x="32865" y="5098"/>
                  <a:pt x="32909" y="5432"/>
                  <a:pt x="32909" y="5758"/>
                </a:cubicBezTo>
                <a:cubicBezTo>
                  <a:pt x="32945" y="5943"/>
                  <a:pt x="32945" y="6163"/>
                  <a:pt x="32980" y="6348"/>
                </a:cubicBezTo>
                <a:cubicBezTo>
                  <a:pt x="32645" y="5943"/>
                  <a:pt x="32355" y="5582"/>
                  <a:pt x="32029" y="5212"/>
                </a:cubicBezTo>
                <a:cubicBezTo>
                  <a:pt x="32029" y="4878"/>
                  <a:pt x="32029" y="4552"/>
                  <a:pt x="31985" y="4261"/>
                </a:cubicBezTo>
                <a:lnTo>
                  <a:pt x="31985" y="3557"/>
                </a:lnTo>
                <a:close/>
                <a:moveTo>
                  <a:pt x="40939" y="3856"/>
                </a:moveTo>
                <a:cubicBezTo>
                  <a:pt x="41379" y="4147"/>
                  <a:pt x="41854" y="4402"/>
                  <a:pt x="42294" y="4622"/>
                </a:cubicBezTo>
                <a:cubicBezTo>
                  <a:pt x="42294" y="5247"/>
                  <a:pt x="42224" y="5837"/>
                  <a:pt x="42109" y="6418"/>
                </a:cubicBezTo>
                <a:cubicBezTo>
                  <a:pt x="41669" y="6198"/>
                  <a:pt x="41194" y="5978"/>
                  <a:pt x="40789" y="5688"/>
                </a:cubicBezTo>
                <a:cubicBezTo>
                  <a:pt x="40868" y="5098"/>
                  <a:pt x="40939" y="4481"/>
                  <a:pt x="40939" y="3856"/>
                </a:cubicBezTo>
                <a:close/>
                <a:moveTo>
                  <a:pt x="28507" y="3777"/>
                </a:moveTo>
                <a:cubicBezTo>
                  <a:pt x="28578" y="3856"/>
                  <a:pt x="28683" y="3927"/>
                  <a:pt x="28763" y="3997"/>
                </a:cubicBezTo>
                <a:cubicBezTo>
                  <a:pt x="29018" y="4261"/>
                  <a:pt x="29308" y="4481"/>
                  <a:pt x="29608" y="4737"/>
                </a:cubicBezTo>
                <a:cubicBezTo>
                  <a:pt x="29564" y="5318"/>
                  <a:pt x="29493" y="5872"/>
                  <a:pt x="29458" y="6462"/>
                </a:cubicBezTo>
                <a:cubicBezTo>
                  <a:pt x="29124" y="6242"/>
                  <a:pt x="28798" y="6022"/>
                  <a:pt x="28507" y="5802"/>
                </a:cubicBezTo>
                <a:cubicBezTo>
                  <a:pt x="28393" y="5688"/>
                  <a:pt x="28287" y="5617"/>
                  <a:pt x="28173" y="5538"/>
                </a:cubicBezTo>
                <a:lnTo>
                  <a:pt x="28507" y="3777"/>
                </a:lnTo>
                <a:close/>
                <a:moveTo>
                  <a:pt x="11560" y="2351"/>
                </a:moveTo>
                <a:cubicBezTo>
                  <a:pt x="11736" y="2536"/>
                  <a:pt x="11921" y="2721"/>
                  <a:pt x="12106" y="2897"/>
                </a:cubicBezTo>
                <a:cubicBezTo>
                  <a:pt x="12141" y="2941"/>
                  <a:pt x="12176" y="2976"/>
                  <a:pt x="12176" y="3011"/>
                </a:cubicBezTo>
                <a:lnTo>
                  <a:pt x="12176" y="3046"/>
                </a:lnTo>
                <a:cubicBezTo>
                  <a:pt x="12176" y="4182"/>
                  <a:pt x="12141" y="5362"/>
                  <a:pt x="12141" y="6533"/>
                </a:cubicBezTo>
                <a:cubicBezTo>
                  <a:pt x="12106" y="6498"/>
                  <a:pt x="12070" y="6418"/>
                  <a:pt x="12000" y="6383"/>
                </a:cubicBezTo>
                <a:cubicBezTo>
                  <a:pt x="11850" y="6242"/>
                  <a:pt x="11701" y="6093"/>
                  <a:pt x="11516" y="5943"/>
                </a:cubicBezTo>
                <a:cubicBezTo>
                  <a:pt x="11516" y="4772"/>
                  <a:pt x="11516" y="3636"/>
                  <a:pt x="11560" y="2501"/>
                </a:cubicBezTo>
                <a:lnTo>
                  <a:pt x="11560" y="2351"/>
                </a:lnTo>
                <a:close/>
                <a:moveTo>
                  <a:pt x="25461" y="3557"/>
                </a:moveTo>
                <a:cubicBezTo>
                  <a:pt x="25646" y="3707"/>
                  <a:pt x="25787" y="3821"/>
                  <a:pt x="25972" y="3927"/>
                </a:cubicBezTo>
                <a:cubicBezTo>
                  <a:pt x="26227" y="4147"/>
                  <a:pt x="26526" y="4332"/>
                  <a:pt x="26782" y="4552"/>
                </a:cubicBezTo>
                <a:cubicBezTo>
                  <a:pt x="26667" y="5062"/>
                  <a:pt x="26562" y="5582"/>
                  <a:pt x="26412" y="6093"/>
                </a:cubicBezTo>
                <a:cubicBezTo>
                  <a:pt x="26412" y="6277"/>
                  <a:pt x="26377" y="6418"/>
                  <a:pt x="26342" y="6568"/>
                </a:cubicBezTo>
                <a:cubicBezTo>
                  <a:pt x="26042" y="6383"/>
                  <a:pt x="25787" y="6198"/>
                  <a:pt x="25496" y="6022"/>
                </a:cubicBezTo>
                <a:cubicBezTo>
                  <a:pt x="25311" y="5908"/>
                  <a:pt x="25127" y="5802"/>
                  <a:pt x="24942" y="5688"/>
                </a:cubicBezTo>
                <a:cubicBezTo>
                  <a:pt x="25021" y="5503"/>
                  <a:pt x="25056" y="5318"/>
                  <a:pt x="25091" y="5177"/>
                </a:cubicBezTo>
                <a:lnTo>
                  <a:pt x="25276" y="4332"/>
                </a:lnTo>
                <a:cubicBezTo>
                  <a:pt x="25347" y="4076"/>
                  <a:pt x="25382" y="3821"/>
                  <a:pt x="25461" y="3557"/>
                </a:cubicBezTo>
                <a:close/>
                <a:moveTo>
                  <a:pt x="38412" y="3671"/>
                </a:moveTo>
                <a:cubicBezTo>
                  <a:pt x="38738" y="4076"/>
                  <a:pt x="39143" y="4481"/>
                  <a:pt x="39512" y="4807"/>
                </a:cubicBezTo>
                <a:cubicBezTo>
                  <a:pt x="39433" y="5432"/>
                  <a:pt x="39292" y="6022"/>
                  <a:pt x="39107" y="6568"/>
                </a:cubicBezTo>
                <a:cubicBezTo>
                  <a:pt x="39072" y="6533"/>
                  <a:pt x="38993" y="6498"/>
                  <a:pt x="38958" y="6462"/>
                </a:cubicBezTo>
                <a:cubicBezTo>
                  <a:pt x="38632" y="6163"/>
                  <a:pt x="38333" y="5837"/>
                  <a:pt x="38042" y="5538"/>
                </a:cubicBezTo>
                <a:cubicBezTo>
                  <a:pt x="38192" y="4922"/>
                  <a:pt x="38297" y="4332"/>
                  <a:pt x="38412" y="3671"/>
                </a:cubicBezTo>
                <a:close/>
                <a:moveTo>
                  <a:pt x="33746" y="4147"/>
                </a:moveTo>
                <a:cubicBezTo>
                  <a:pt x="34010" y="4481"/>
                  <a:pt x="34230" y="4807"/>
                  <a:pt x="34450" y="5177"/>
                </a:cubicBezTo>
                <a:cubicBezTo>
                  <a:pt x="34371" y="5652"/>
                  <a:pt x="34265" y="6128"/>
                  <a:pt x="34186" y="6603"/>
                </a:cubicBezTo>
                <a:cubicBezTo>
                  <a:pt x="34010" y="6277"/>
                  <a:pt x="33825" y="5978"/>
                  <a:pt x="33605" y="5688"/>
                </a:cubicBezTo>
                <a:cubicBezTo>
                  <a:pt x="33640" y="5177"/>
                  <a:pt x="33675" y="4657"/>
                  <a:pt x="33746" y="4147"/>
                </a:cubicBezTo>
                <a:close/>
                <a:moveTo>
                  <a:pt x="1356" y="1911"/>
                </a:moveTo>
                <a:cubicBezTo>
                  <a:pt x="1576" y="2016"/>
                  <a:pt x="1796" y="2131"/>
                  <a:pt x="2016" y="2280"/>
                </a:cubicBezTo>
                <a:cubicBezTo>
                  <a:pt x="1981" y="3742"/>
                  <a:pt x="1981" y="5212"/>
                  <a:pt x="1981" y="6682"/>
                </a:cubicBezTo>
                <a:cubicBezTo>
                  <a:pt x="1761" y="6568"/>
                  <a:pt x="1576" y="6462"/>
                  <a:pt x="1356" y="6348"/>
                </a:cubicBezTo>
                <a:lnTo>
                  <a:pt x="1356" y="1911"/>
                </a:lnTo>
                <a:close/>
                <a:moveTo>
                  <a:pt x="14861" y="2897"/>
                </a:moveTo>
                <a:cubicBezTo>
                  <a:pt x="14932" y="3011"/>
                  <a:pt x="14967" y="3082"/>
                  <a:pt x="15037" y="3196"/>
                </a:cubicBezTo>
                <a:cubicBezTo>
                  <a:pt x="15117" y="3302"/>
                  <a:pt x="15222" y="3416"/>
                  <a:pt x="15301" y="3522"/>
                </a:cubicBezTo>
                <a:cubicBezTo>
                  <a:pt x="15222" y="4552"/>
                  <a:pt x="15152" y="5582"/>
                  <a:pt x="15152" y="6682"/>
                </a:cubicBezTo>
                <a:cubicBezTo>
                  <a:pt x="15081" y="6568"/>
                  <a:pt x="15002" y="6498"/>
                  <a:pt x="14932" y="6418"/>
                </a:cubicBezTo>
                <a:cubicBezTo>
                  <a:pt x="14861" y="6313"/>
                  <a:pt x="14782" y="6198"/>
                  <a:pt x="14712" y="6093"/>
                </a:cubicBezTo>
                <a:cubicBezTo>
                  <a:pt x="14747" y="4992"/>
                  <a:pt x="14782" y="3927"/>
                  <a:pt x="14861" y="2897"/>
                </a:cubicBezTo>
                <a:close/>
                <a:moveTo>
                  <a:pt x="6938" y="2236"/>
                </a:moveTo>
                <a:cubicBezTo>
                  <a:pt x="7114" y="2421"/>
                  <a:pt x="7334" y="2641"/>
                  <a:pt x="7519" y="2826"/>
                </a:cubicBezTo>
                <a:cubicBezTo>
                  <a:pt x="7519" y="4112"/>
                  <a:pt x="7483" y="5432"/>
                  <a:pt x="7483" y="6753"/>
                </a:cubicBezTo>
                <a:cubicBezTo>
                  <a:pt x="7263" y="6568"/>
                  <a:pt x="7078" y="6418"/>
                  <a:pt x="6894" y="6242"/>
                </a:cubicBezTo>
                <a:cubicBezTo>
                  <a:pt x="6894" y="4922"/>
                  <a:pt x="6894" y="3557"/>
                  <a:pt x="6938" y="2236"/>
                </a:cubicBezTo>
                <a:close/>
                <a:moveTo>
                  <a:pt x="30964" y="4041"/>
                </a:moveTo>
                <a:cubicBezTo>
                  <a:pt x="31289" y="4437"/>
                  <a:pt x="31659" y="4807"/>
                  <a:pt x="31985" y="5212"/>
                </a:cubicBezTo>
                <a:cubicBezTo>
                  <a:pt x="31985" y="5362"/>
                  <a:pt x="31985" y="5503"/>
                  <a:pt x="32029" y="5652"/>
                </a:cubicBezTo>
                <a:cubicBezTo>
                  <a:pt x="32029" y="6057"/>
                  <a:pt x="32064" y="6462"/>
                  <a:pt x="32064" y="6858"/>
                </a:cubicBezTo>
                <a:cubicBezTo>
                  <a:pt x="31694" y="6498"/>
                  <a:pt x="31289" y="6128"/>
                  <a:pt x="30928" y="5758"/>
                </a:cubicBezTo>
                <a:lnTo>
                  <a:pt x="30928" y="4332"/>
                </a:lnTo>
                <a:cubicBezTo>
                  <a:pt x="30928" y="4217"/>
                  <a:pt x="30964" y="4147"/>
                  <a:pt x="30964" y="4041"/>
                </a:cubicBezTo>
                <a:close/>
                <a:moveTo>
                  <a:pt x="18163" y="3451"/>
                </a:moveTo>
                <a:cubicBezTo>
                  <a:pt x="18418" y="3742"/>
                  <a:pt x="18673" y="3997"/>
                  <a:pt x="18964" y="4217"/>
                </a:cubicBezTo>
                <a:cubicBezTo>
                  <a:pt x="18823" y="5098"/>
                  <a:pt x="18709" y="6022"/>
                  <a:pt x="18638" y="6938"/>
                </a:cubicBezTo>
                <a:cubicBezTo>
                  <a:pt x="18383" y="6753"/>
                  <a:pt x="18119" y="6533"/>
                  <a:pt x="17863" y="6277"/>
                </a:cubicBezTo>
                <a:cubicBezTo>
                  <a:pt x="17943" y="5318"/>
                  <a:pt x="18013" y="4367"/>
                  <a:pt x="18163" y="3451"/>
                </a:cubicBezTo>
                <a:close/>
                <a:moveTo>
                  <a:pt x="42374" y="4657"/>
                </a:moveTo>
                <a:cubicBezTo>
                  <a:pt x="42849" y="4878"/>
                  <a:pt x="43324" y="5062"/>
                  <a:pt x="43800" y="5247"/>
                </a:cubicBezTo>
                <a:cubicBezTo>
                  <a:pt x="43765" y="5872"/>
                  <a:pt x="43694" y="6462"/>
                  <a:pt x="43580" y="7008"/>
                </a:cubicBezTo>
                <a:cubicBezTo>
                  <a:pt x="43104" y="6823"/>
                  <a:pt x="42629" y="6638"/>
                  <a:pt x="42189" y="6462"/>
                </a:cubicBezTo>
                <a:cubicBezTo>
                  <a:pt x="42294" y="5872"/>
                  <a:pt x="42374" y="5283"/>
                  <a:pt x="42374" y="4657"/>
                </a:cubicBezTo>
                <a:close/>
                <a:moveTo>
                  <a:pt x="2051" y="2316"/>
                </a:moveTo>
                <a:cubicBezTo>
                  <a:pt x="2272" y="2421"/>
                  <a:pt x="2456" y="2571"/>
                  <a:pt x="2677" y="2677"/>
                </a:cubicBezTo>
                <a:cubicBezTo>
                  <a:pt x="2677" y="4147"/>
                  <a:pt x="2641" y="5617"/>
                  <a:pt x="2641" y="7079"/>
                </a:cubicBezTo>
                <a:cubicBezTo>
                  <a:pt x="2456" y="6938"/>
                  <a:pt x="2236" y="6823"/>
                  <a:pt x="2051" y="6718"/>
                </a:cubicBezTo>
                <a:lnTo>
                  <a:pt x="2051" y="2316"/>
                </a:lnTo>
                <a:close/>
                <a:moveTo>
                  <a:pt x="22160" y="3856"/>
                </a:moveTo>
                <a:cubicBezTo>
                  <a:pt x="22600" y="4182"/>
                  <a:pt x="23040" y="4481"/>
                  <a:pt x="23480" y="4772"/>
                </a:cubicBezTo>
                <a:cubicBezTo>
                  <a:pt x="23295" y="5538"/>
                  <a:pt x="23110" y="6313"/>
                  <a:pt x="22926" y="7079"/>
                </a:cubicBezTo>
                <a:cubicBezTo>
                  <a:pt x="22485" y="6788"/>
                  <a:pt x="22045" y="6533"/>
                  <a:pt x="21605" y="6198"/>
                </a:cubicBezTo>
                <a:cubicBezTo>
                  <a:pt x="21755" y="5432"/>
                  <a:pt x="21940" y="4622"/>
                  <a:pt x="22160" y="3856"/>
                </a:cubicBezTo>
                <a:close/>
                <a:moveTo>
                  <a:pt x="36977" y="4367"/>
                </a:moveTo>
                <a:cubicBezTo>
                  <a:pt x="37311" y="4772"/>
                  <a:pt x="37637" y="5177"/>
                  <a:pt x="37972" y="5538"/>
                </a:cubicBezTo>
                <a:cubicBezTo>
                  <a:pt x="37857" y="5872"/>
                  <a:pt x="37787" y="6198"/>
                  <a:pt x="37672" y="6498"/>
                </a:cubicBezTo>
                <a:cubicBezTo>
                  <a:pt x="37602" y="6682"/>
                  <a:pt x="37487" y="6902"/>
                  <a:pt x="37417" y="7079"/>
                </a:cubicBezTo>
                <a:cubicBezTo>
                  <a:pt x="37126" y="6718"/>
                  <a:pt x="36827" y="6348"/>
                  <a:pt x="36537" y="5978"/>
                </a:cubicBezTo>
                <a:cubicBezTo>
                  <a:pt x="36651" y="5688"/>
                  <a:pt x="36721" y="5397"/>
                  <a:pt x="36792" y="5098"/>
                </a:cubicBezTo>
                <a:cubicBezTo>
                  <a:pt x="36871" y="4842"/>
                  <a:pt x="36906" y="4622"/>
                  <a:pt x="36977" y="4367"/>
                </a:cubicBezTo>
                <a:close/>
                <a:moveTo>
                  <a:pt x="32945" y="4807"/>
                </a:moveTo>
                <a:lnTo>
                  <a:pt x="32945" y="4807"/>
                </a:lnTo>
                <a:cubicBezTo>
                  <a:pt x="33129" y="5098"/>
                  <a:pt x="33349" y="5432"/>
                  <a:pt x="33570" y="5723"/>
                </a:cubicBezTo>
                <a:cubicBezTo>
                  <a:pt x="33526" y="5943"/>
                  <a:pt x="33526" y="6163"/>
                  <a:pt x="33526" y="6418"/>
                </a:cubicBezTo>
                <a:lnTo>
                  <a:pt x="33526" y="7193"/>
                </a:lnTo>
                <a:cubicBezTo>
                  <a:pt x="33385" y="6938"/>
                  <a:pt x="33200" y="6682"/>
                  <a:pt x="33015" y="6418"/>
                </a:cubicBezTo>
                <a:cubicBezTo>
                  <a:pt x="33015" y="6198"/>
                  <a:pt x="32980" y="5978"/>
                  <a:pt x="32980" y="5758"/>
                </a:cubicBezTo>
                <a:cubicBezTo>
                  <a:pt x="32945" y="5467"/>
                  <a:pt x="32945" y="5142"/>
                  <a:pt x="32945" y="4807"/>
                </a:cubicBezTo>
                <a:close/>
                <a:moveTo>
                  <a:pt x="7598" y="2861"/>
                </a:moveTo>
                <a:cubicBezTo>
                  <a:pt x="7668" y="2976"/>
                  <a:pt x="7774" y="3046"/>
                  <a:pt x="7888" y="3161"/>
                </a:cubicBezTo>
                <a:cubicBezTo>
                  <a:pt x="7994" y="3231"/>
                  <a:pt x="8073" y="3302"/>
                  <a:pt x="8179" y="3416"/>
                </a:cubicBezTo>
                <a:cubicBezTo>
                  <a:pt x="8179" y="4702"/>
                  <a:pt x="8179" y="5978"/>
                  <a:pt x="8144" y="7263"/>
                </a:cubicBezTo>
                <a:lnTo>
                  <a:pt x="8109" y="7228"/>
                </a:lnTo>
                <a:cubicBezTo>
                  <a:pt x="7924" y="7079"/>
                  <a:pt x="7739" y="6938"/>
                  <a:pt x="7554" y="6788"/>
                </a:cubicBezTo>
                <a:cubicBezTo>
                  <a:pt x="7554" y="5467"/>
                  <a:pt x="7554" y="4182"/>
                  <a:pt x="7598" y="2861"/>
                </a:cubicBezTo>
                <a:close/>
                <a:moveTo>
                  <a:pt x="12255" y="3082"/>
                </a:moveTo>
                <a:cubicBezTo>
                  <a:pt x="12396" y="3231"/>
                  <a:pt x="12546" y="3416"/>
                  <a:pt x="12695" y="3601"/>
                </a:cubicBezTo>
                <a:lnTo>
                  <a:pt x="12695" y="3927"/>
                </a:lnTo>
                <a:cubicBezTo>
                  <a:pt x="12660" y="5062"/>
                  <a:pt x="12660" y="6198"/>
                  <a:pt x="12660" y="7343"/>
                </a:cubicBezTo>
                <a:cubicBezTo>
                  <a:pt x="12660" y="7299"/>
                  <a:pt x="12616" y="7299"/>
                  <a:pt x="12616" y="7263"/>
                </a:cubicBezTo>
                <a:cubicBezTo>
                  <a:pt x="12511" y="7043"/>
                  <a:pt x="12361" y="6823"/>
                  <a:pt x="12220" y="6603"/>
                </a:cubicBezTo>
                <a:cubicBezTo>
                  <a:pt x="12220" y="5432"/>
                  <a:pt x="12220" y="4261"/>
                  <a:pt x="12255" y="3082"/>
                </a:cubicBezTo>
                <a:close/>
                <a:moveTo>
                  <a:pt x="15337" y="3601"/>
                </a:moveTo>
                <a:cubicBezTo>
                  <a:pt x="15521" y="3821"/>
                  <a:pt x="15698" y="4076"/>
                  <a:pt x="15882" y="4297"/>
                </a:cubicBezTo>
                <a:cubicBezTo>
                  <a:pt x="15812" y="5283"/>
                  <a:pt x="15777" y="6313"/>
                  <a:pt x="15742" y="7378"/>
                </a:cubicBezTo>
                <a:cubicBezTo>
                  <a:pt x="15557" y="7158"/>
                  <a:pt x="15372" y="6938"/>
                  <a:pt x="15187" y="6718"/>
                </a:cubicBezTo>
                <a:cubicBezTo>
                  <a:pt x="15222" y="5652"/>
                  <a:pt x="15257" y="4587"/>
                  <a:pt x="15337" y="3601"/>
                </a:cubicBezTo>
                <a:close/>
                <a:moveTo>
                  <a:pt x="35586" y="4807"/>
                </a:moveTo>
                <a:cubicBezTo>
                  <a:pt x="35876" y="5212"/>
                  <a:pt x="36167" y="5617"/>
                  <a:pt x="36466" y="5978"/>
                </a:cubicBezTo>
                <a:cubicBezTo>
                  <a:pt x="36316" y="6462"/>
                  <a:pt x="36167" y="6902"/>
                  <a:pt x="35991" y="7378"/>
                </a:cubicBezTo>
                <a:cubicBezTo>
                  <a:pt x="35771" y="7008"/>
                  <a:pt x="35506" y="6638"/>
                  <a:pt x="35251" y="6277"/>
                </a:cubicBezTo>
                <a:cubicBezTo>
                  <a:pt x="35401" y="5758"/>
                  <a:pt x="35471" y="5283"/>
                  <a:pt x="35586" y="4807"/>
                </a:cubicBezTo>
                <a:close/>
                <a:moveTo>
                  <a:pt x="29678" y="4772"/>
                </a:moveTo>
                <a:cubicBezTo>
                  <a:pt x="29749" y="4842"/>
                  <a:pt x="29828" y="4922"/>
                  <a:pt x="29898" y="4992"/>
                </a:cubicBezTo>
                <a:cubicBezTo>
                  <a:pt x="30224" y="5247"/>
                  <a:pt x="30559" y="5538"/>
                  <a:pt x="30849" y="5802"/>
                </a:cubicBezTo>
                <a:cubicBezTo>
                  <a:pt x="30849" y="6348"/>
                  <a:pt x="30814" y="6858"/>
                  <a:pt x="30779" y="7413"/>
                </a:cubicBezTo>
                <a:cubicBezTo>
                  <a:pt x="30444" y="7158"/>
                  <a:pt x="30118" y="6938"/>
                  <a:pt x="29784" y="6718"/>
                </a:cubicBezTo>
                <a:cubicBezTo>
                  <a:pt x="29678" y="6638"/>
                  <a:pt x="29608" y="6568"/>
                  <a:pt x="29493" y="6498"/>
                </a:cubicBezTo>
                <a:cubicBezTo>
                  <a:pt x="29564" y="5943"/>
                  <a:pt x="29608" y="5362"/>
                  <a:pt x="29678" y="4772"/>
                </a:cubicBezTo>
                <a:close/>
                <a:moveTo>
                  <a:pt x="39583" y="4842"/>
                </a:moveTo>
                <a:cubicBezTo>
                  <a:pt x="39952" y="5177"/>
                  <a:pt x="40313" y="5467"/>
                  <a:pt x="40718" y="5723"/>
                </a:cubicBezTo>
                <a:cubicBezTo>
                  <a:pt x="40648" y="6313"/>
                  <a:pt x="40498" y="6902"/>
                  <a:pt x="40278" y="7448"/>
                </a:cubicBezTo>
                <a:cubicBezTo>
                  <a:pt x="39873" y="7193"/>
                  <a:pt x="39512" y="6938"/>
                  <a:pt x="39143" y="6603"/>
                </a:cubicBezTo>
                <a:cubicBezTo>
                  <a:pt x="39363" y="6057"/>
                  <a:pt x="39468" y="5467"/>
                  <a:pt x="39583" y="4842"/>
                </a:cubicBezTo>
                <a:close/>
                <a:moveTo>
                  <a:pt x="26817" y="4587"/>
                </a:moveTo>
                <a:cubicBezTo>
                  <a:pt x="27257" y="4922"/>
                  <a:pt x="27697" y="5212"/>
                  <a:pt x="28102" y="5538"/>
                </a:cubicBezTo>
                <a:cubicBezTo>
                  <a:pt x="27988" y="6128"/>
                  <a:pt x="27882" y="6682"/>
                  <a:pt x="27768" y="7263"/>
                </a:cubicBezTo>
                <a:cubicBezTo>
                  <a:pt x="27768" y="7343"/>
                  <a:pt x="27733" y="7413"/>
                  <a:pt x="27733" y="7484"/>
                </a:cubicBezTo>
                <a:cubicBezTo>
                  <a:pt x="27292" y="7193"/>
                  <a:pt x="26852" y="6902"/>
                  <a:pt x="26377" y="6603"/>
                </a:cubicBezTo>
                <a:cubicBezTo>
                  <a:pt x="26412" y="6418"/>
                  <a:pt x="26447" y="6277"/>
                  <a:pt x="26482" y="6128"/>
                </a:cubicBezTo>
                <a:lnTo>
                  <a:pt x="26817" y="4587"/>
                </a:lnTo>
                <a:close/>
                <a:moveTo>
                  <a:pt x="2712" y="2756"/>
                </a:moveTo>
                <a:lnTo>
                  <a:pt x="3372" y="3196"/>
                </a:lnTo>
                <a:cubicBezTo>
                  <a:pt x="3337" y="4622"/>
                  <a:pt x="3337" y="6093"/>
                  <a:pt x="3337" y="7519"/>
                </a:cubicBezTo>
                <a:cubicBezTo>
                  <a:pt x="3117" y="7378"/>
                  <a:pt x="2932" y="7228"/>
                  <a:pt x="2712" y="7123"/>
                </a:cubicBezTo>
                <a:lnTo>
                  <a:pt x="2712" y="2756"/>
                </a:lnTo>
                <a:close/>
                <a:moveTo>
                  <a:pt x="43765" y="3337"/>
                </a:moveTo>
                <a:lnTo>
                  <a:pt x="43765" y="3337"/>
                </a:lnTo>
                <a:cubicBezTo>
                  <a:pt x="44275" y="3522"/>
                  <a:pt x="44751" y="3707"/>
                  <a:pt x="45235" y="3856"/>
                </a:cubicBezTo>
                <a:lnTo>
                  <a:pt x="45270" y="3821"/>
                </a:lnTo>
                <a:lnTo>
                  <a:pt x="45270" y="3821"/>
                </a:lnTo>
                <a:cubicBezTo>
                  <a:pt x="45376" y="5098"/>
                  <a:pt x="45305" y="6348"/>
                  <a:pt x="45015" y="7519"/>
                </a:cubicBezTo>
                <a:cubicBezTo>
                  <a:pt x="44531" y="7378"/>
                  <a:pt x="44055" y="7193"/>
                  <a:pt x="43615" y="7043"/>
                </a:cubicBezTo>
                <a:cubicBezTo>
                  <a:pt x="43729" y="6498"/>
                  <a:pt x="43835" y="5872"/>
                  <a:pt x="43835" y="5283"/>
                </a:cubicBezTo>
                <a:cubicBezTo>
                  <a:pt x="44354" y="5467"/>
                  <a:pt x="44830" y="5617"/>
                  <a:pt x="45270" y="5758"/>
                </a:cubicBezTo>
                <a:lnTo>
                  <a:pt x="45270" y="5723"/>
                </a:lnTo>
                <a:cubicBezTo>
                  <a:pt x="44830" y="5582"/>
                  <a:pt x="44354" y="5397"/>
                  <a:pt x="43835" y="5212"/>
                </a:cubicBezTo>
                <a:cubicBezTo>
                  <a:pt x="43870" y="4622"/>
                  <a:pt x="43835" y="3997"/>
                  <a:pt x="43765" y="3337"/>
                </a:cubicBezTo>
                <a:close/>
                <a:moveTo>
                  <a:pt x="34485" y="5247"/>
                </a:moveTo>
                <a:cubicBezTo>
                  <a:pt x="34591" y="5362"/>
                  <a:pt x="34670" y="5503"/>
                  <a:pt x="34776" y="5617"/>
                </a:cubicBezTo>
                <a:cubicBezTo>
                  <a:pt x="34925" y="5837"/>
                  <a:pt x="35066" y="6057"/>
                  <a:pt x="35216" y="6277"/>
                </a:cubicBezTo>
                <a:lnTo>
                  <a:pt x="34890" y="7704"/>
                </a:lnTo>
                <a:cubicBezTo>
                  <a:pt x="34741" y="7448"/>
                  <a:pt x="34591" y="7228"/>
                  <a:pt x="34485" y="7008"/>
                </a:cubicBezTo>
                <a:cubicBezTo>
                  <a:pt x="34406" y="6902"/>
                  <a:pt x="34336" y="6788"/>
                  <a:pt x="34265" y="6682"/>
                </a:cubicBezTo>
                <a:cubicBezTo>
                  <a:pt x="34336" y="6198"/>
                  <a:pt x="34406" y="5723"/>
                  <a:pt x="34485" y="5247"/>
                </a:cubicBezTo>
                <a:close/>
                <a:moveTo>
                  <a:pt x="8258" y="3451"/>
                </a:moveTo>
                <a:cubicBezTo>
                  <a:pt x="8434" y="3636"/>
                  <a:pt x="8654" y="3821"/>
                  <a:pt x="8875" y="3962"/>
                </a:cubicBezTo>
                <a:lnTo>
                  <a:pt x="8875" y="7783"/>
                </a:lnTo>
                <a:cubicBezTo>
                  <a:pt x="8654" y="7633"/>
                  <a:pt x="8434" y="7484"/>
                  <a:pt x="8214" y="7299"/>
                </a:cubicBezTo>
                <a:cubicBezTo>
                  <a:pt x="8214" y="6022"/>
                  <a:pt x="8214" y="4737"/>
                  <a:pt x="8258" y="3451"/>
                </a:cubicBezTo>
                <a:close/>
                <a:moveTo>
                  <a:pt x="18999" y="4297"/>
                </a:moveTo>
                <a:cubicBezTo>
                  <a:pt x="19404" y="4657"/>
                  <a:pt x="19844" y="4992"/>
                  <a:pt x="20284" y="5318"/>
                </a:cubicBezTo>
                <a:cubicBezTo>
                  <a:pt x="20144" y="6163"/>
                  <a:pt x="19994" y="7043"/>
                  <a:pt x="19923" y="7924"/>
                </a:cubicBezTo>
                <a:cubicBezTo>
                  <a:pt x="19483" y="7633"/>
                  <a:pt x="19078" y="7299"/>
                  <a:pt x="18673" y="7008"/>
                </a:cubicBezTo>
                <a:cubicBezTo>
                  <a:pt x="18744" y="6057"/>
                  <a:pt x="18858" y="5142"/>
                  <a:pt x="18999" y="4297"/>
                </a:cubicBezTo>
                <a:close/>
                <a:moveTo>
                  <a:pt x="23515" y="4807"/>
                </a:moveTo>
                <a:cubicBezTo>
                  <a:pt x="23991" y="5142"/>
                  <a:pt x="24431" y="5432"/>
                  <a:pt x="24907" y="5723"/>
                </a:cubicBezTo>
                <a:cubicBezTo>
                  <a:pt x="24722" y="6462"/>
                  <a:pt x="24546" y="7193"/>
                  <a:pt x="24361" y="7924"/>
                </a:cubicBezTo>
                <a:cubicBezTo>
                  <a:pt x="23885" y="7668"/>
                  <a:pt x="23445" y="7378"/>
                  <a:pt x="23005" y="7123"/>
                </a:cubicBezTo>
                <a:cubicBezTo>
                  <a:pt x="23181" y="6348"/>
                  <a:pt x="23331" y="5582"/>
                  <a:pt x="23515" y="4807"/>
                </a:cubicBezTo>
                <a:close/>
                <a:moveTo>
                  <a:pt x="12766" y="3671"/>
                </a:moveTo>
                <a:cubicBezTo>
                  <a:pt x="12880" y="3821"/>
                  <a:pt x="12986" y="3927"/>
                  <a:pt x="13100" y="4076"/>
                </a:cubicBezTo>
                <a:cubicBezTo>
                  <a:pt x="13056" y="5362"/>
                  <a:pt x="13056" y="6682"/>
                  <a:pt x="13100" y="8003"/>
                </a:cubicBezTo>
                <a:lnTo>
                  <a:pt x="13056" y="7959"/>
                </a:lnTo>
                <a:cubicBezTo>
                  <a:pt x="12916" y="7783"/>
                  <a:pt x="12801" y="7633"/>
                  <a:pt x="12731" y="7448"/>
                </a:cubicBezTo>
                <a:cubicBezTo>
                  <a:pt x="12695" y="6277"/>
                  <a:pt x="12731" y="5098"/>
                  <a:pt x="12731" y="3927"/>
                </a:cubicBezTo>
                <a:cubicBezTo>
                  <a:pt x="12731" y="3856"/>
                  <a:pt x="12731" y="3742"/>
                  <a:pt x="12766" y="3671"/>
                </a:cubicBezTo>
                <a:close/>
                <a:moveTo>
                  <a:pt x="33605" y="5802"/>
                </a:moveTo>
                <a:cubicBezTo>
                  <a:pt x="33825" y="6093"/>
                  <a:pt x="34010" y="6383"/>
                  <a:pt x="34186" y="6682"/>
                </a:cubicBezTo>
                <a:cubicBezTo>
                  <a:pt x="34151" y="7008"/>
                  <a:pt x="34115" y="7299"/>
                  <a:pt x="34080" y="7633"/>
                </a:cubicBezTo>
                <a:cubicBezTo>
                  <a:pt x="34080" y="7739"/>
                  <a:pt x="34080" y="7889"/>
                  <a:pt x="34045" y="8003"/>
                </a:cubicBezTo>
                <a:cubicBezTo>
                  <a:pt x="33895" y="7739"/>
                  <a:pt x="33746" y="7484"/>
                  <a:pt x="33605" y="7263"/>
                </a:cubicBezTo>
                <a:lnTo>
                  <a:pt x="33605" y="6418"/>
                </a:lnTo>
                <a:lnTo>
                  <a:pt x="33605" y="5802"/>
                </a:lnTo>
                <a:close/>
                <a:moveTo>
                  <a:pt x="3416" y="3266"/>
                </a:moveTo>
                <a:cubicBezTo>
                  <a:pt x="3636" y="3416"/>
                  <a:pt x="3856" y="3601"/>
                  <a:pt x="4032" y="3777"/>
                </a:cubicBezTo>
                <a:lnTo>
                  <a:pt x="4032" y="8038"/>
                </a:lnTo>
                <a:cubicBezTo>
                  <a:pt x="3812" y="7853"/>
                  <a:pt x="3636" y="7704"/>
                  <a:pt x="3416" y="7563"/>
                </a:cubicBezTo>
                <a:lnTo>
                  <a:pt x="3416" y="3266"/>
                </a:lnTo>
                <a:close/>
                <a:moveTo>
                  <a:pt x="15918" y="4367"/>
                </a:moveTo>
                <a:cubicBezTo>
                  <a:pt x="16103" y="4587"/>
                  <a:pt x="16323" y="4807"/>
                  <a:pt x="16508" y="5027"/>
                </a:cubicBezTo>
                <a:cubicBezTo>
                  <a:pt x="16437" y="6022"/>
                  <a:pt x="16402" y="7008"/>
                  <a:pt x="16402" y="8073"/>
                </a:cubicBezTo>
                <a:cubicBezTo>
                  <a:pt x="16182" y="7853"/>
                  <a:pt x="15997" y="7633"/>
                  <a:pt x="15777" y="7413"/>
                </a:cubicBezTo>
                <a:cubicBezTo>
                  <a:pt x="15812" y="6383"/>
                  <a:pt x="15847" y="5362"/>
                  <a:pt x="15918" y="4367"/>
                </a:cubicBezTo>
                <a:close/>
                <a:moveTo>
                  <a:pt x="32064" y="5283"/>
                </a:moveTo>
                <a:cubicBezTo>
                  <a:pt x="32355" y="5688"/>
                  <a:pt x="32689" y="6057"/>
                  <a:pt x="32980" y="6462"/>
                </a:cubicBezTo>
                <a:lnTo>
                  <a:pt x="32980" y="6753"/>
                </a:lnTo>
                <a:cubicBezTo>
                  <a:pt x="33015" y="7193"/>
                  <a:pt x="33050" y="7633"/>
                  <a:pt x="33085" y="8073"/>
                </a:cubicBezTo>
                <a:cubicBezTo>
                  <a:pt x="32795" y="7668"/>
                  <a:pt x="32469" y="7263"/>
                  <a:pt x="32135" y="6938"/>
                </a:cubicBezTo>
                <a:cubicBezTo>
                  <a:pt x="32099" y="6498"/>
                  <a:pt x="32099" y="6057"/>
                  <a:pt x="32064" y="5652"/>
                </a:cubicBezTo>
                <a:lnTo>
                  <a:pt x="32064" y="5283"/>
                </a:lnTo>
                <a:close/>
                <a:moveTo>
                  <a:pt x="40789" y="5758"/>
                </a:moveTo>
                <a:cubicBezTo>
                  <a:pt x="41194" y="6022"/>
                  <a:pt x="41634" y="6277"/>
                  <a:pt x="42109" y="6462"/>
                </a:cubicBezTo>
                <a:cubicBezTo>
                  <a:pt x="42004" y="7043"/>
                  <a:pt x="41819" y="7598"/>
                  <a:pt x="41599" y="8109"/>
                </a:cubicBezTo>
                <a:cubicBezTo>
                  <a:pt x="41159" y="7924"/>
                  <a:pt x="40718" y="7704"/>
                  <a:pt x="40313" y="7448"/>
                </a:cubicBezTo>
                <a:cubicBezTo>
                  <a:pt x="40534" y="6938"/>
                  <a:pt x="40683" y="6348"/>
                  <a:pt x="40789" y="5758"/>
                </a:cubicBezTo>
                <a:close/>
                <a:moveTo>
                  <a:pt x="38007" y="5582"/>
                </a:moveTo>
                <a:cubicBezTo>
                  <a:pt x="38297" y="5908"/>
                  <a:pt x="38588" y="6198"/>
                  <a:pt x="38922" y="6498"/>
                </a:cubicBezTo>
                <a:cubicBezTo>
                  <a:pt x="38958" y="6533"/>
                  <a:pt x="39028" y="6603"/>
                  <a:pt x="39107" y="6638"/>
                </a:cubicBezTo>
                <a:cubicBezTo>
                  <a:pt x="38958" y="6973"/>
                  <a:pt x="38852" y="7343"/>
                  <a:pt x="38702" y="7668"/>
                </a:cubicBezTo>
                <a:cubicBezTo>
                  <a:pt x="38588" y="7818"/>
                  <a:pt x="38517" y="8003"/>
                  <a:pt x="38447" y="8144"/>
                </a:cubicBezTo>
                <a:cubicBezTo>
                  <a:pt x="38112" y="7818"/>
                  <a:pt x="37787" y="7484"/>
                  <a:pt x="37452" y="7123"/>
                </a:cubicBezTo>
                <a:cubicBezTo>
                  <a:pt x="37567" y="6938"/>
                  <a:pt x="37637" y="6718"/>
                  <a:pt x="37707" y="6533"/>
                </a:cubicBezTo>
                <a:cubicBezTo>
                  <a:pt x="37822" y="6198"/>
                  <a:pt x="37928" y="5908"/>
                  <a:pt x="38007" y="5582"/>
                </a:cubicBezTo>
                <a:close/>
                <a:moveTo>
                  <a:pt x="8954" y="3997"/>
                </a:moveTo>
                <a:cubicBezTo>
                  <a:pt x="9139" y="4147"/>
                  <a:pt x="9359" y="4332"/>
                  <a:pt x="9535" y="4481"/>
                </a:cubicBezTo>
                <a:lnTo>
                  <a:pt x="9535" y="8223"/>
                </a:lnTo>
                <a:cubicBezTo>
                  <a:pt x="9315" y="8109"/>
                  <a:pt x="9139" y="7959"/>
                  <a:pt x="8919" y="7818"/>
                </a:cubicBezTo>
                <a:cubicBezTo>
                  <a:pt x="8919" y="6533"/>
                  <a:pt x="8919" y="5283"/>
                  <a:pt x="8954" y="3997"/>
                </a:cubicBezTo>
                <a:close/>
                <a:moveTo>
                  <a:pt x="13136" y="4147"/>
                </a:moveTo>
                <a:lnTo>
                  <a:pt x="13461" y="4587"/>
                </a:lnTo>
                <a:lnTo>
                  <a:pt x="13461" y="4992"/>
                </a:lnTo>
                <a:cubicBezTo>
                  <a:pt x="13426" y="6093"/>
                  <a:pt x="13426" y="7193"/>
                  <a:pt x="13426" y="8329"/>
                </a:cubicBezTo>
                <a:cubicBezTo>
                  <a:pt x="13356" y="8223"/>
                  <a:pt x="13241" y="8144"/>
                  <a:pt x="13136" y="8038"/>
                </a:cubicBezTo>
                <a:lnTo>
                  <a:pt x="13136" y="4147"/>
                </a:lnTo>
                <a:close/>
                <a:moveTo>
                  <a:pt x="36537" y="6057"/>
                </a:moveTo>
                <a:cubicBezTo>
                  <a:pt x="36792" y="6418"/>
                  <a:pt x="37091" y="6788"/>
                  <a:pt x="37382" y="7123"/>
                </a:cubicBezTo>
                <a:cubicBezTo>
                  <a:pt x="37197" y="7563"/>
                  <a:pt x="36977" y="7959"/>
                  <a:pt x="36757" y="8364"/>
                </a:cubicBezTo>
                <a:cubicBezTo>
                  <a:pt x="36501" y="8073"/>
                  <a:pt x="36281" y="7739"/>
                  <a:pt x="36026" y="7413"/>
                </a:cubicBezTo>
                <a:cubicBezTo>
                  <a:pt x="36211" y="6973"/>
                  <a:pt x="36387" y="6498"/>
                  <a:pt x="36537" y="6057"/>
                </a:cubicBezTo>
                <a:close/>
                <a:moveTo>
                  <a:pt x="28173" y="5582"/>
                </a:moveTo>
                <a:cubicBezTo>
                  <a:pt x="28287" y="5652"/>
                  <a:pt x="28358" y="5758"/>
                  <a:pt x="28463" y="5837"/>
                </a:cubicBezTo>
                <a:cubicBezTo>
                  <a:pt x="28763" y="6057"/>
                  <a:pt x="29088" y="6277"/>
                  <a:pt x="29423" y="6533"/>
                </a:cubicBezTo>
                <a:cubicBezTo>
                  <a:pt x="29388" y="6973"/>
                  <a:pt x="29308" y="7413"/>
                  <a:pt x="29238" y="7853"/>
                </a:cubicBezTo>
                <a:cubicBezTo>
                  <a:pt x="29203" y="8038"/>
                  <a:pt x="29168" y="8223"/>
                  <a:pt x="29124" y="8399"/>
                </a:cubicBezTo>
                <a:cubicBezTo>
                  <a:pt x="28763" y="8179"/>
                  <a:pt x="28428" y="7959"/>
                  <a:pt x="28138" y="7783"/>
                </a:cubicBezTo>
                <a:cubicBezTo>
                  <a:pt x="28023" y="7668"/>
                  <a:pt x="27917" y="7598"/>
                  <a:pt x="27768" y="7519"/>
                </a:cubicBezTo>
                <a:cubicBezTo>
                  <a:pt x="27803" y="7448"/>
                  <a:pt x="27803" y="7378"/>
                  <a:pt x="27847" y="7263"/>
                </a:cubicBezTo>
                <a:cubicBezTo>
                  <a:pt x="27953" y="6718"/>
                  <a:pt x="28067" y="6163"/>
                  <a:pt x="28173" y="5582"/>
                </a:cubicBezTo>
                <a:close/>
                <a:moveTo>
                  <a:pt x="30928" y="5872"/>
                </a:moveTo>
                <a:cubicBezTo>
                  <a:pt x="31289" y="6198"/>
                  <a:pt x="31694" y="6568"/>
                  <a:pt x="32064" y="6938"/>
                </a:cubicBezTo>
                <a:cubicBezTo>
                  <a:pt x="32064" y="7448"/>
                  <a:pt x="32099" y="7924"/>
                  <a:pt x="32064" y="8443"/>
                </a:cubicBezTo>
                <a:cubicBezTo>
                  <a:pt x="31694" y="8073"/>
                  <a:pt x="31254" y="7739"/>
                  <a:pt x="30849" y="7448"/>
                </a:cubicBezTo>
                <a:cubicBezTo>
                  <a:pt x="30884" y="6902"/>
                  <a:pt x="30884" y="6383"/>
                  <a:pt x="30928" y="5872"/>
                </a:cubicBezTo>
                <a:close/>
                <a:moveTo>
                  <a:pt x="4112" y="3821"/>
                </a:moveTo>
                <a:cubicBezTo>
                  <a:pt x="4296" y="3997"/>
                  <a:pt x="4517" y="4182"/>
                  <a:pt x="4693" y="4367"/>
                </a:cubicBezTo>
                <a:lnTo>
                  <a:pt x="4693" y="8549"/>
                </a:lnTo>
                <a:cubicBezTo>
                  <a:pt x="4473" y="8364"/>
                  <a:pt x="4296" y="8223"/>
                  <a:pt x="4076" y="8073"/>
                </a:cubicBezTo>
                <a:cubicBezTo>
                  <a:pt x="4076" y="6638"/>
                  <a:pt x="4076" y="5212"/>
                  <a:pt x="4112" y="3821"/>
                </a:cubicBezTo>
                <a:close/>
                <a:moveTo>
                  <a:pt x="9614" y="4517"/>
                </a:moveTo>
                <a:cubicBezTo>
                  <a:pt x="9649" y="4552"/>
                  <a:pt x="9684" y="4587"/>
                  <a:pt x="9755" y="4622"/>
                </a:cubicBezTo>
                <a:cubicBezTo>
                  <a:pt x="9869" y="4737"/>
                  <a:pt x="10019" y="4807"/>
                  <a:pt x="10160" y="4922"/>
                </a:cubicBezTo>
                <a:lnTo>
                  <a:pt x="10160" y="8663"/>
                </a:lnTo>
                <a:cubicBezTo>
                  <a:pt x="10089" y="8584"/>
                  <a:pt x="10019" y="8549"/>
                  <a:pt x="9940" y="8478"/>
                </a:cubicBezTo>
                <a:lnTo>
                  <a:pt x="9614" y="8258"/>
                </a:lnTo>
                <a:lnTo>
                  <a:pt x="9614" y="4517"/>
                </a:lnTo>
                <a:close/>
                <a:moveTo>
                  <a:pt x="35251" y="6348"/>
                </a:moveTo>
                <a:cubicBezTo>
                  <a:pt x="35471" y="6718"/>
                  <a:pt x="35727" y="7079"/>
                  <a:pt x="35991" y="7413"/>
                </a:cubicBezTo>
                <a:cubicBezTo>
                  <a:pt x="35806" y="7853"/>
                  <a:pt x="35656" y="8258"/>
                  <a:pt x="35471" y="8663"/>
                </a:cubicBezTo>
                <a:cubicBezTo>
                  <a:pt x="35330" y="8443"/>
                  <a:pt x="35181" y="8223"/>
                  <a:pt x="35066" y="8003"/>
                </a:cubicBezTo>
                <a:cubicBezTo>
                  <a:pt x="35031" y="7924"/>
                  <a:pt x="34961" y="7853"/>
                  <a:pt x="34925" y="7783"/>
                </a:cubicBezTo>
                <a:lnTo>
                  <a:pt x="35251" y="6348"/>
                </a:lnTo>
                <a:close/>
                <a:moveTo>
                  <a:pt x="42153" y="6498"/>
                </a:moveTo>
                <a:cubicBezTo>
                  <a:pt x="42629" y="6718"/>
                  <a:pt x="43069" y="6902"/>
                  <a:pt x="43544" y="7079"/>
                </a:cubicBezTo>
                <a:cubicBezTo>
                  <a:pt x="43430" y="7633"/>
                  <a:pt x="43210" y="8179"/>
                  <a:pt x="42990" y="8663"/>
                </a:cubicBezTo>
                <a:cubicBezTo>
                  <a:pt x="42550" y="8514"/>
                  <a:pt x="42074" y="8329"/>
                  <a:pt x="41634" y="8144"/>
                </a:cubicBezTo>
                <a:cubicBezTo>
                  <a:pt x="41854" y="7633"/>
                  <a:pt x="42039" y="7079"/>
                  <a:pt x="42153" y="6498"/>
                </a:cubicBezTo>
                <a:close/>
                <a:moveTo>
                  <a:pt x="16578" y="5098"/>
                </a:moveTo>
                <a:cubicBezTo>
                  <a:pt x="16763" y="5318"/>
                  <a:pt x="16983" y="5538"/>
                  <a:pt x="17168" y="5723"/>
                </a:cubicBezTo>
                <a:cubicBezTo>
                  <a:pt x="17097" y="6682"/>
                  <a:pt x="17062" y="7668"/>
                  <a:pt x="17062" y="8698"/>
                </a:cubicBezTo>
                <a:cubicBezTo>
                  <a:pt x="16842" y="8514"/>
                  <a:pt x="16657" y="8329"/>
                  <a:pt x="16437" y="8109"/>
                </a:cubicBezTo>
                <a:cubicBezTo>
                  <a:pt x="16472" y="7079"/>
                  <a:pt x="16508" y="6093"/>
                  <a:pt x="16578" y="5098"/>
                </a:cubicBezTo>
                <a:close/>
                <a:moveTo>
                  <a:pt x="20320" y="5362"/>
                </a:moveTo>
                <a:cubicBezTo>
                  <a:pt x="20725" y="5688"/>
                  <a:pt x="21130" y="5943"/>
                  <a:pt x="21535" y="6242"/>
                </a:cubicBezTo>
                <a:cubicBezTo>
                  <a:pt x="21385" y="7079"/>
                  <a:pt x="21244" y="7924"/>
                  <a:pt x="21094" y="8769"/>
                </a:cubicBezTo>
                <a:cubicBezTo>
                  <a:pt x="20725" y="8514"/>
                  <a:pt x="20320" y="8258"/>
                  <a:pt x="19959" y="7959"/>
                </a:cubicBezTo>
                <a:cubicBezTo>
                  <a:pt x="20064" y="7079"/>
                  <a:pt x="20179" y="6198"/>
                  <a:pt x="20320" y="5362"/>
                </a:cubicBezTo>
                <a:close/>
                <a:moveTo>
                  <a:pt x="33050" y="6533"/>
                </a:moveTo>
                <a:cubicBezTo>
                  <a:pt x="33200" y="6788"/>
                  <a:pt x="33385" y="7043"/>
                  <a:pt x="33526" y="7263"/>
                </a:cubicBezTo>
                <a:cubicBezTo>
                  <a:pt x="33526" y="7448"/>
                  <a:pt x="33526" y="7633"/>
                  <a:pt x="33570" y="7783"/>
                </a:cubicBezTo>
                <a:lnTo>
                  <a:pt x="33570" y="8769"/>
                </a:lnTo>
                <a:cubicBezTo>
                  <a:pt x="33420" y="8549"/>
                  <a:pt x="33305" y="8329"/>
                  <a:pt x="33165" y="8144"/>
                </a:cubicBezTo>
                <a:cubicBezTo>
                  <a:pt x="33129" y="7668"/>
                  <a:pt x="33085" y="7228"/>
                  <a:pt x="33050" y="6753"/>
                </a:cubicBezTo>
                <a:lnTo>
                  <a:pt x="33050" y="6533"/>
                </a:lnTo>
                <a:close/>
                <a:moveTo>
                  <a:pt x="24942" y="5723"/>
                </a:moveTo>
                <a:cubicBezTo>
                  <a:pt x="25127" y="5872"/>
                  <a:pt x="25311" y="5978"/>
                  <a:pt x="25496" y="6093"/>
                </a:cubicBezTo>
                <a:cubicBezTo>
                  <a:pt x="25752" y="6277"/>
                  <a:pt x="26042" y="6462"/>
                  <a:pt x="26306" y="6603"/>
                </a:cubicBezTo>
                <a:cubicBezTo>
                  <a:pt x="26157" y="7343"/>
                  <a:pt x="25937" y="8073"/>
                  <a:pt x="25752" y="8804"/>
                </a:cubicBezTo>
                <a:cubicBezTo>
                  <a:pt x="25567" y="8663"/>
                  <a:pt x="25382" y="8549"/>
                  <a:pt x="25206" y="8478"/>
                </a:cubicBezTo>
                <a:cubicBezTo>
                  <a:pt x="24942" y="8294"/>
                  <a:pt x="24686" y="8144"/>
                  <a:pt x="24431" y="8003"/>
                </a:cubicBezTo>
                <a:cubicBezTo>
                  <a:pt x="24431" y="7959"/>
                  <a:pt x="24396" y="7959"/>
                  <a:pt x="24396" y="7959"/>
                </a:cubicBezTo>
                <a:cubicBezTo>
                  <a:pt x="24581" y="7228"/>
                  <a:pt x="24766" y="6498"/>
                  <a:pt x="24942" y="5723"/>
                </a:cubicBezTo>
                <a:close/>
                <a:moveTo>
                  <a:pt x="13541" y="4657"/>
                </a:moveTo>
                <a:cubicBezTo>
                  <a:pt x="13761" y="4922"/>
                  <a:pt x="13981" y="5212"/>
                  <a:pt x="14201" y="5503"/>
                </a:cubicBezTo>
                <a:cubicBezTo>
                  <a:pt x="14157" y="6603"/>
                  <a:pt x="14157" y="7739"/>
                  <a:pt x="14157" y="8839"/>
                </a:cubicBezTo>
                <a:cubicBezTo>
                  <a:pt x="14157" y="8839"/>
                  <a:pt x="14122" y="8839"/>
                  <a:pt x="14122" y="8804"/>
                </a:cubicBezTo>
                <a:cubicBezTo>
                  <a:pt x="13902" y="8663"/>
                  <a:pt x="13681" y="8514"/>
                  <a:pt x="13497" y="8364"/>
                </a:cubicBezTo>
                <a:cubicBezTo>
                  <a:pt x="13497" y="7228"/>
                  <a:pt x="13497" y="6093"/>
                  <a:pt x="13541" y="4992"/>
                </a:cubicBezTo>
                <a:lnTo>
                  <a:pt x="13541" y="4657"/>
                </a:lnTo>
                <a:close/>
                <a:moveTo>
                  <a:pt x="34230" y="6753"/>
                </a:moveTo>
                <a:cubicBezTo>
                  <a:pt x="34300" y="6858"/>
                  <a:pt x="34371" y="6938"/>
                  <a:pt x="34406" y="7043"/>
                </a:cubicBezTo>
                <a:cubicBezTo>
                  <a:pt x="34556" y="7263"/>
                  <a:pt x="34741" y="7519"/>
                  <a:pt x="34890" y="7783"/>
                </a:cubicBezTo>
                <a:cubicBezTo>
                  <a:pt x="34776" y="8179"/>
                  <a:pt x="34670" y="8584"/>
                  <a:pt x="34591" y="8989"/>
                </a:cubicBezTo>
                <a:cubicBezTo>
                  <a:pt x="34520" y="8883"/>
                  <a:pt x="34485" y="8769"/>
                  <a:pt x="34450" y="8698"/>
                </a:cubicBezTo>
                <a:cubicBezTo>
                  <a:pt x="34336" y="8478"/>
                  <a:pt x="34230" y="8294"/>
                  <a:pt x="34115" y="8073"/>
                </a:cubicBezTo>
                <a:cubicBezTo>
                  <a:pt x="34115" y="7924"/>
                  <a:pt x="34115" y="7783"/>
                  <a:pt x="34151" y="7633"/>
                </a:cubicBezTo>
                <a:cubicBezTo>
                  <a:pt x="34151" y="7343"/>
                  <a:pt x="34186" y="7043"/>
                  <a:pt x="34230" y="6753"/>
                </a:cubicBezTo>
                <a:close/>
                <a:moveTo>
                  <a:pt x="39143" y="6682"/>
                </a:moveTo>
                <a:cubicBezTo>
                  <a:pt x="39512" y="6973"/>
                  <a:pt x="39873" y="7263"/>
                  <a:pt x="40243" y="7484"/>
                </a:cubicBezTo>
                <a:cubicBezTo>
                  <a:pt x="40173" y="7739"/>
                  <a:pt x="40058" y="7959"/>
                  <a:pt x="39952" y="8179"/>
                </a:cubicBezTo>
                <a:cubicBezTo>
                  <a:pt x="39803" y="8478"/>
                  <a:pt x="39653" y="8734"/>
                  <a:pt x="39468" y="8989"/>
                </a:cubicBezTo>
                <a:cubicBezTo>
                  <a:pt x="39178" y="8769"/>
                  <a:pt x="38852" y="8549"/>
                  <a:pt x="38553" y="8258"/>
                </a:cubicBezTo>
                <a:lnTo>
                  <a:pt x="38482" y="8179"/>
                </a:lnTo>
                <a:cubicBezTo>
                  <a:pt x="38553" y="8038"/>
                  <a:pt x="38667" y="7853"/>
                  <a:pt x="38738" y="7668"/>
                </a:cubicBezTo>
                <a:cubicBezTo>
                  <a:pt x="38887" y="7378"/>
                  <a:pt x="39028" y="7008"/>
                  <a:pt x="39143" y="6682"/>
                </a:cubicBezTo>
                <a:close/>
                <a:moveTo>
                  <a:pt x="10239" y="4992"/>
                </a:moveTo>
                <a:cubicBezTo>
                  <a:pt x="10415" y="5142"/>
                  <a:pt x="10635" y="5283"/>
                  <a:pt x="10820" y="5432"/>
                </a:cubicBezTo>
                <a:lnTo>
                  <a:pt x="10820" y="9103"/>
                </a:lnTo>
                <a:cubicBezTo>
                  <a:pt x="10635" y="8954"/>
                  <a:pt x="10415" y="8839"/>
                  <a:pt x="10239" y="8698"/>
                </a:cubicBezTo>
                <a:lnTo>
                  <a:pt x="10239" y="4992"/>
                </a:lnTo>
                <a:close/>
                <a:moveTo>
                  <a:pt x="43615" y="7079"/>
                </a:moveTo>
                <a:cubicBezTo>
                  <a:pt x="44055" y="7263"/>
                  <a:pt x="44531" y="7413"/>
                  <a:pt x="45015" y="7563"/>
                </a:cubicBezTo>
                <a:cubicBezTo>
                  <a:pt x="44865" y="8109"/>
                  <a:pt x="44645" y="8619"/>
                  <a:pt x="44425" y="9139"/>
                </a:cubicBezTo>
                <a:cubicBezTo>
                  <a:pt x="43949" y="8989"/>
                  <a:pt x="43509" y="8839"/>
                  <a:pt x="43069" y="8698"/>
                </a:cubicBezTo>
                <a:cubicBezTo>
                  <a:pt x="43289" y="8179"/>
                  <a:pt x="43474" y="7668"/>
                  <a:pt x="43615" y="7079"/>
                </a:cubicBezTo>
                <a:close/>
                <a:moveTo>
                  <a:pt x="4772" y="4402"/>
                </a:moveTo>
                <a:cubicBezTo>
                  <a:pt x="5027" y="4622"/>
                  <a:pt x="5247" y="4842"/>
                  <a:pt x="5503" y="5062"/>
                </a:cubicBezTo>
                <a:cubicBezTo>
                  <a:pt x="5538" y="5098"/>
                  <a:pt x="5573" y="5142"/>
                  <a:pt x="5617" y="5177"/>
                </a:cubicBezTo>
                <a:cubicBezTo>
                  <a:pt x="5617" y="6163"/>
                  <a:pt x="5573" y="7123"/>
                  <a:pt x="5573" y="8109"/>
                </a:cubicBezTo>
                <a:lnTo>
                  <a:pt x="5573" y="9209"/>
                </a:lnTo>
                <a:cubicBezTo>
                  <a:pt x="5538" y="9209"/>
                  <a:pt x="5503" y="9174"/>
                  <a:pt x="5503" y="9174"/>
                </a:cubicBezTo>
                <a:cubicBezTo>
                  <a:pt x="5247" y="8954"/>
                  <a:pt x="4992" y="8769"/>
                  <a:pt x="4772" y="8584"/>
                </a:cubicBezTo>
                <a:cubicBezTo>
                  <a:pt x="4737" y="7193"/>
                  <a:pt x="4772" y="5802"/>
                  <a:pt x="4772" y="4402"/>
                </a:cubicBezTo>
                <a:close/>
                <a:moveTo>
                  <a:pt x="14236" y="5582"/>
                </a:moveTo>
                <a:cubicBezTo>
                  <a:pt x="14307" y="5652"/>
                  <a:pt x="14377" y="5723"/>
                  <a:pt x="14421" y="5837"/>
                </a:cubicBezTo>
                <a:cubicBezTo>
                  <a:pt x="14491" y="5943"/>
                  <a:pt x="14562" y="6022"/>
                  <a:pt x="14676" y="6128"/>
                </a:cubicBezTo>
                <a:cubicBezTo>
                  <a:pt x="14641" y="6198"/>
                  <a:pt x="14641" y="6242"/>
                  <a:pt x="14641" y="6313"/>
                </a:cubicBezTo>
                <a:lnTo>
                  <a:pt x="14641" y="9209"/>
                </a:lnTo>
                <a:cubicBezTo>
                  <a:pt x="14491" y="9103"/>
                  <a:pt x="14377" y="8989"/>
                  <a:pt x="14236" y="8883"/>
                </a:cubicBezTo>
                <a:cubicBezTo>
                  <a:pt x="14201" y="7783"/>
                  <a:pt x="14201" y="6682"/>
                  <a:pt x="14236" y="5582"/>
                </a:cubicBezTo>
                <a:close/>
                <a:moveTo>
                  <a:pt x="17238" y="5758"/>
                </a:moveTo>
                <a:cubicBezTo>
                  <a:pt x="17423" y="5943"/>
                  <a:pt x="17608" y="6128"/>
                  <a:pt x="17793" y="6313"/>
                </a:cubicBezTo>
                <a:cubicBezTo>
                  <a:pt x="17722" y="7228"/>
                  <a:pt x="17678" y="8223"/>
                  <a:pt x="17643" y="9209"/>
                </a:cubicBezTo>
                <a:cubicBezTo>
                  <a:pt x="17458" y="9059"/>
                  <a:pt x="17282" y="8919"/>
                  <a:pt x="17097" y="8734"/>
                </a:cubicBezTo>
                <a:cubicBezTo>
                  <a:pt x="17133" y="7704"/>
                  <a:pt x="17168" y="6718"/>
                  <a:pt x="17238" y="5758"/>
                </a:cubicBezTo>
                <a:close/>
                <a:moveTo>
                  <a:pt x="29493" y="6568"/>
                </a:moveTo>
                <a:cubicBezTo>
                  <a:pt x="29564" y="6638"/>
                  <a:pt x="29678" y="6682"/>
                  <a:pt x="29749" y="6753"/>
                </a:cubicBezTo>
                <a:cubicBezTo>
                  <a:pt x="30083" y="6973"/>
                  <a:pt x="30444" y="7228"/>
                  <a:pt x="30779" y="7484"/>
                </a:cubicBezTo>
                <a:cubicBezTo>
                  <a:pt x="30744" y="8073"/>
                  <a:pt x="30664" y="8663"/>
                  <a:pt x="30559" y="9244"/>
                </a:cubicBezTo>
                <a:cubicBezTo>
                  <a:pt x="30154" y="8989"/>
                  <a:pt x="29784" y="8769"/>
                  <a:pt x="29423" y="8549"/>
                </a:cubicBezTo>
                <a:cubicBezTo>
                  <a:pt x="29344" y="8514"/>
                  <a:pt x="29273" y="8478"/>
                  <a:pt x="29168" y="8399"/>
                </a:cubicBezTo>
                <a:cubicBezTo>
                  <a:pt x="29238" y="8223"/>
                  <a:pt x="29273" y="8038"/>
                  <a:pt x="29273" y="7853"/>
                </a:cubicBezTo>
                <a:cubicBezTo>
                  <a:pt x="29388" y="7448"/>
                  <a:pt x="29423" y="7008"/>
                  <a:pt x="29493" y="6568"/>
                </a:cubicBezTo>
                <a:close/>
                <a:moveTo>
                  <a:pt x="37452" y="7193"/>
                </a:moveTo>
                <a:cubicBezTo>
                  <a:pt x="37751" y="7519"/>
                  <a:pt x="38077" y="7853"/>
                  <a:pt x="38412" y="8179"/>
                </a:cubicBezTo>
                <a:cubicBezTo>
                  <a:pt x="38148" y="8584"/>
                  <a:pt x="37892" y="8989"/>
                  <a:pt x="37567" y="9359"/>
                </a:cubicBezTo>
                <a:cubicBezTo>
                  <a:pt x="37567" y="9324"/>
                  <a:pt x="37531" y="9280"/>
                  <a:pt x="37487" y="9244"/>
                </a:cubicBezTo>
                <a:cubicBezTo>
                  <a:pt x="37232" y="8989"/>
                  <a:pt x="37012" y="8698"/>
                  <a:pt x="36792" y="8443"/>
                </a:cubicBezTo>
                <a:cubicBezTo>
                  <a:pt x="37012" y="8038"/>
                  <a:pt x="37232" y="7598"/>
                  <a:pt x="37452" y="7193"/>
                </a:cubicBezTo>
                <a:close/>
                <a:moveTo>
                  <a:pt x="33605" y="7378"/>
                </a:moveTo>
                <a:cubicBezTo>
                  <a:pt x="33746" y="7598"/>
                  <a:pt x="33895" y="7853"/>
                  <a:pt x="34045" y="8109"/>
                </a:cubicBezTo>
                <a:cubicBezTo>
                  <a:pt x="34045" y="8258"/>
                  <a:pt x="34010" y="8443"/>
                  <a:pt x="34010" y="8584"/>
                </a:cubicBezTo>
                <a:cubicBezTo>
                  <a:pt x="33966" y="8883"/>
                  <a:pt x="33966" y="9174"/>
                  <a:pt x="33931" y="9429"/>
                </a:cubicBezTo>
                <a:lnTo>
                  <a:pt x="33605" y="8883"/>
                </a:lnTo>
                <a:lnTo>
                  <a:pt x="33605" y="7783"/>
                </a:lnTo>
                <a:lnTo>
                  <a:pt x="33605" y="7378"/>
                </a:lnTo>
                <a:close/>
                <a:moveTo>
                  <a:pt x="36026" y="7484"/>
                </a:moveTo>
                <a:cubicBezTo>
                  <a:pt x="36246" y="7818"/>
                  <a:pt x="36466" y="8144"/>
                  <a:pt x="36721" y="8443"/>
                </a:cubicBezTo>
                <a:cubicBezTo>
                  <a:pt x="36501" y="8804"/>
                  <a:pt x="36246" y="9174"/>
                  <a:pt x="36026" y="9544"/>
                </a:cubicBezTo>
                <a:cubicBezTo>
                  <a:pt x="35841" y="9280"/>
                  <a:pt x="35656" y="9024"/>
                  <a:pt x="35506" y="8734"/>
                </a:cubicBezTo>
                <a:cubicBezTo>
                  <a:pt x="35691" y="8329"/>
                  <a:pt x="35841" y="7889"/>
                  <a:pt x="36026" y="7484"/>
                </a:cubicBezTo>
                <a:close/>
                <a:moveTo>
                  <a:pt x="10899" y="5467"/>
                </a:moveTo>
                <a:cubicBezTo>
                  <a:pt x="11075" y="5652"/>
                  <a:pt x="11260" y="5802"/>
                  <a:pt x="11445" y="5943"/>
                </a:cubicBezTo>
                <a:cubicBezTo>
                  <a:pt x="11480" y="7158"/>
                  <a:pt x="11480" y="8364"/>
                  <a:pt x="11516" y="9579"/>
                </a:cubicBezTo>
                <a:cubicBezTo>
                  <a:pt x="11296" y="9429"/>
                  <a:pt x="11120" y="9280"/>
                  <a:pt x="10899" y="9139"/>
                </a:cubicBezTo>
                <a:lnTo>
                  <a:pt x="10899" y="5467"/>
                </a:lnTo>
                <a:close/>
                <a:moveTo>
                  <a:pt x="21605" y="6277"/>
                </a:moveTo>
                <a:lnTo>
                  <a:pt x="22926" y="7158"/>
                </a:lnTo>
                <a:cubicBezTo>
                  <a:pt x="22741" y="7959"/>
                  <a:pt x="22565" y="8769"/>
                  <a:pt x="22415" y="9579"/>
                </a:cubicBezTo>
                <a:cubicBezTo>
                  <a:pt x="21975" y="9324"/>
                  <a:pt x="21570" y="9059"/>
                  <a:pt x="21130" y="8769"/>
                </a:cubicBezTo>
                <a:cubicBezTo>
                  <a:pt x="21279" y="7959"/>
                  <a:pt x="21420" y="7123"/>
                  <a:pt x="21605" y="6277"/>
                </a:cubicBezTo>
                <a:close/>
                <a:moveTo>
                  <a:pt x="32135" y="7008"/>
                </a:moveTo>
                <a:cubicBezTo>
                  <a:pt x="32469" y="7378"/>
                  <a:pt x="32795" y="7739"/>
                  <a:pt x="33085" y="8179"/>
                </a:cubicBezTo>
                <a:cubicBezTo>
                  <a:pt x="33129" y="8663"/>
                  <a:pt x="33129" y="9139"/>
                  <a:pt x="33129" y="9614"/>
                </a:cubicBezTo>
                <a:cubicBezTo>
                  <a:pt x="32830" y="9209"/>
                  <a:pt x="32504" y="8839"/>
                  <a:pt x="32135" y="8478"/>
                </a:cubicBezTo>
                <a:lnTo>
                  <a:pt x="32135" y="7008"/>
                </a:lnTo>
                <a:close/>
                <a:moveTo>
                  <a:pt x="40313" y="7519"/>
                </a:moveTo>
                <a:cubicBezTo>
                  <a:pt x="40718" y="7783"/>
                  <a:pt x="41123" y="7959"/>
                  <a:pt x="41564" y="8179"/>
                </a:cubicBezTo>
                <a:cubicBezTo>
                  <a:pt x="41449" y="8399"/>
                  <a:pt x="41343" y="8663"/>
                  <a:pt x="41194" y="8883"/>
                </a:cubicBezTo>
                <a:cubicBezTo>
                  <a:pt x="41053" y="9174"/>
                  <a:pt x="40868" y="9394"/>
                  <a:pt x="40683" y="9614"/>
                </a:cubicBezTo>
                <a:cubicBezTo>
                  <a:pt x="40278" y="9429"/>
                  <a:pt x="39908" y="9244"/>
                  <a:pt x="39547" y="9024"/>
                </a:cubicBezTo>
                <a:cubicBezTo>
                  <a:pt x="39688" y="8769"/>
                  <a:pt x="39873" y="8514"/>
                  <a:pt x="40023" y="8223"/>
                </a:cubicBezTo>
                <a:cubicBezTo>
                  <a:pt x="40129" y="8003"/>
                  <a:pt x="40208" y="7739"/>
                  <a:pt x="40313" y="7519"/>
                </a:cubicBezTo>
                <a:close/>
                <a:moveTo>
                  <a:pt x="14712" y="6198"/>
                </a:moveTo>
                <a:cubicBezTo>
                  <a:pt x="14782" y="6277"/>
                  <a:pt x="14817" y="6348"/>
                  <a:pt x="14896" y="6462"/>
                </a:cubicBezTo>
                <a:cubicBezTo>
                  <a:pt x="14967" y="6533"/>
                  <a:pt x="15037" y="6638"/>
                  <a:pt x="15152" y="6753"/>
                </a:cubicBezTo>
                <a:lnTo>
                  <a:pt x="15152" y="6902"/>
                </a:lnTo>
                <a:cubicBezTo>
                  <a:pt x="15117" y="7818"/>
                  <a:pt x="15117" y="8734"/>
                  <a:pt x="15117" y="9649"/>
                </a:cubicBezTo>
                <a:cubicBezTo>
                  <a:pt x="15081" y="9614"/>
                  <a:pt x="15081" y="9579"/>
                  <a:pt x="15037" y="9544"/>
                </a:cubicBezTo>
                <a:cubicBezTo>
                  <a:pt x="14932" y="9464"/>
                  <a:pt x="14817" y="9359"/>
                  <a:pt x="14712" y="9244"/>
                </a:cubicBezTo>
                <a:cubicBezTo>
                  <a:pt x="14676" y="8258"/>
                  <a:pt x="14676" y="7299"/>
                  <a:pt x="14712" y="6313"/>
                </a:cubicBezTo>
                <a:lnTo>
                  <a:pt x="14712" y="6198"/>
                </a:lnTo>
                <a:close/>
                <a:moveTo>
                  <a:pt x="26377" y="6638"/>
                </a:moveTo>
                <a:cubicBezTo>
                  <a:pt x="26817" y="6938"/>
                  <a:pt x="27257" y="7228"/>
                  <a:pt x="27697" y="7563"/>
                </a:cubicBezTo>
                <a:cubicBezTo>
                  <a:pt x="27548" y="8258"/>
                  <a:pt x="27363" y="8954"/>
                  <a:pt x="27143" y="9685"/>
                </a:cubicBezTo>
                <a:cubicBezTo>
                  <a:pt x="26703" y="9394"/>
                  <a:pt x="26227" y="9103"/>
                  <a:pt x="25787" y="8804"/>
                </a:cubicBezTo>
                <a:cubicBezTo>
                  <a:pt x="26007" y="8109"/>
                  <a:pt x="26192" y="7378"/>
                  <a:pt x="26377" y="6638"/>
                </a:cubicBezTo>
                <a:close/>
                <a:moveTo>
                  <a:pt x="5687" y="5247"/>
                </a:moveTo>
                <a:cubicBezTo>
                  <a:pt x="5872" y="5397"/>
                  <a:pt x="6057" y="5582"/>
                  <a:pt x="6277" y="5758"/>
                </a:cubicBezTo>
                <a:cubicBezTo>
                  <a:pt x="6233" y="6568"/>
                  <a:pt x="6233" y="7413"/>
                  <a:pt x="6233" y="8223"/>
                </a:cubicBezTo>
                <a:cubicBezTo>
                  <a:pt x="6233" y="8734"/>
                  <a:pt x="6233" y="9244"/>
                  <a:pt x="6198" y="9720"/>
                </a:cubicBezTo>
                <a:cubicBezTo>
                  <a:pt x="6013" y="9579"/>
                  <a:pt x="5837" y="9429"/>
                  <a:pt x="5617" y="9280"/>
                </a:cubicBezTo>
                <a:cubicBezTo>
                  <a:pt x="5617" y="8883"/>
                  <a:pt x="5652" y="8478"/>
                  <a:pt x="5652" y="8109"/>
                </a:cubicBezTo>
                <a:cubicBezTo>
                  <a:pt x="5652" y="7158"/>
                  <a:pt x="5652" y="6198"/>
                  <a:pt x="5687" y="5247"/>
                </a:cubicBezTo>
                <a:close/>
                <a:moveTo>
                  <a:pt x="34925" y="7853"/>
                </a:moveTo>
                <a:cubicBezTo>
                  <a:pt x="34961" y="7924"/>
                  <a:pt x="34996" y="7959"/>
                  <a:pt x="34996" y="8038"/>
                </a:cubicBezTo>
                <a:cubicBezTo>
                  <a:pt x="35146" y="8258"/>
                  <a:pt x="35286" y="8514"/>
                  <a:pt x="35436" y="8734"/>
                </a:cubicBezTo>
                <a:cubicBezTo>
                  <a:pt x="35286" y="9103"/>
                  <a:pt x="35110" y="9464"/>
                  <a:pt x="34961" y="9834"/>
                </a:cubicBezTo>
                <a:cubicBezTo>
                  <a:pt x="34925" y="9799"/>
                  <a:pt x="34925" y="9720"/>
                  <a:pt x="34890" y="9649"/>
                </a:cubicBezTo>
                <a:cubicBezTo>
                  <a:pt x="34776" y="9464"/>
                  <a:pt x="34705" y="9244"/>
                  <a:pt x="34626" y="9059"/>
                </a:cubicBezTo>
                <a:cubicBezTo>
                  <a:pt x="34705" y="8663"/>
                  <a:pt x="34811" y="8258"/>
                  <a:pt x="34925" y="7853"/>
                </a:cubicBezTo>
                <a:close/>
                <a:moveTo>
                  <a:pt x="17828" y="6348"/>
                </a:moveTo>
                <a:cubicBezTo>
                  <a:pt x="18083" y="6568"/>
                  <a:pt x="18339" y="6788"/>
                  <a:pt x="18603" y="7008"/>
                </a:cubicBezTo>
                <a:cubicBezTo>
                  <a:pt x="18524" y="7924"/>
                  <a:pt x="18488" y="8883"/>
                  <a:pt x="18453" y="9869"/>
                </a:cubicBezTo>
                <a:cubicBezTo>
                  <a:pt x="18198" y="9685"/>
                  <a:pt x="17978" y="9464"/>
                  <a:pt x="17722" y="9280"/>
                </a:cubicBezTo>
                <a:cubicBezTo>
                  <a:pt x="17722" y="8258"/>
                  <a:pt x="17793" y="7299"/>
                  <a:pt x="17828" y="6348"/>
                </a:cubicBezTo>
                <a:close/>
                <a:moveTo>
                  <a:pt x="38447" y="8223"/>
                </a:moveTo>
                <a:cubicBezTo>
                  <a:pt x="38482" y="8258"/>
                  <a:pt x="38482" y="8294"/>
                  <a:pt x="38517" y="8294"/>
                </a:cubicBezTo>
                <a:cubicBezTo>
                  <a:pt x="38808" y="8584"/>
                  <a:pt x="39143" y="8804"/>
                  <a:pt x="39433" y="9024"/>
                </a:cubicBezTo>
                <a:cubicBezTo>
                  <a:pt x="39178" y="9429"/>
                  <a:pt x="38852" y="9764"/>
                  <a:pt x="38482" y="10090"/>
                </a:cubicBezTo>
                <a:cubicBezTo>
                  <a:pt x="38192" y="9905"/>
                  <a:pt x="37892" y="9649"/>
                  <a:pt x="37637" y="9394"/>
                </a:cubicBezTo>
                <a:cubicBezTo>
                  <a:pt x="37928" y="9024"/>
                  <a:pt x="38192" y="8619"/>
                  <a:pt x="38447" y="8223"/>
                </a:cubicBezTo>
                <a:close/>
                <a:moveTo>
                  <a:pt x="11516" y="6022"/>
                </a:moveTo>
                <a:lnTo>
                  <a:pt x="11516" y="6022"/>
                </a:lnTo>
                <a:cubicBezTo>
                  <a:pt x="11665" y="6128"/>
                  <a:pt x="11815" y="6277"/>
                  <a:pt x="11956" y="6418"/>
                </a:cubicBezTo>
                <a:cubicBezTo>
                  <a:pt x="12035" y="6498"/>
                  <a:pt x="12106" y="6568"/>
                  <a:pt x="12141" y="6638"/>
                </a:cubicBezTo>
                <a:cubicBezTo>
                  <a:pt x="12176" y="7818"/>
                  <a:pt x="12176" y="8989"/>
                  <a:pt x="12220" y="10125"/>
                </a:cubicBezTo>
                <a:cubicBezTo>
                  <a:pt x="12141" y="10054"/>
                  <a:pt x="12070" y="10019"/>
                  <a:pt x="12000" y="9940"/>
                </a:cubicBezTo>
                <a:cubicBezTo>
                  <a:pt x="11850" y="9834"/>
                  <a:pt x="11701" y="9720"/>
                  <a:pt x="11595" y="9614"/>
                </a:cubicBezTo>
                <a:cubicBezTo>
                  <a:pt x="11560" y="8443"/>
                  <a:pt x="11516" y="7228"/>
                  <a:pt x="11516" y="6022"/>
                </a:cubicBezTo>
                <a:close/>
                <a:moveTo>
                  <a:pt x="41634" y="8179"/>
                </a:moveTo>
                <a:lnTo>
                  <a:pt x="42955" y="8734"/>
                </a:lnTo>
                <a:cubicBezTo>
                  <a:pt x="42849" y="8954"/>
                  <a:pt x="42699" y="9209"/>
                  <a:pt x="42550" y="9429"/>
                </a:cubicBezTo>
                <a:cubicBezTo>
                  <a:pt x="42374" y="9685"/>
                  <a:pt x="42189" y="9940"/>
                  <a:pt x="42004" y="10160"/>
                </a:cubicBezTo>
                <a:cubicBezTo>
                  <a:pt x="41564" y="10019"/>
                  <a:pt x="41123" y="9834"/>
                  <a:pt x="40718" y="9649"/>
                </a:cubicBezTo>
                <a:cubicBezTo>
                  <a:pt x="40903" y="9429"/>
                  <a:pt x="41088" y="9174"/>
                  <a:pt x="41229" y="8919"/>
                </a:cubicBezTo>
                <a:cubicBezTo>
                  <a:pt x="41379" y="8698"/>
                  <a:pt x="41528" y="8443"/>
                  <a:pt x="41634" y="8179"/>
                </a:cubicBezTo>
                <a:close/>
                <a:moveTo>
                  <a:pt x="6313" y="5802"/>
                </a:moveTo>
                <a:cubicBezTo>
                  <a:pt x="6497" y="5943"/>
                  <a:pt x="6638" y="6128"/>
                  <a:pt x="6823" y="6277"/>
                </a:cubicBezTo>
                <a:cubicBezTo>
                  <a:pt x="6823" y="7563"/>
                  <a:pt x="6788" y="8883"/>
                  <a:pt x="6788" y="10204"/>
                </a:cubicBezTo>
                <a:cubicBezTo>
                  <a:pt x="6603" y="10054"/>
                  <a:pt x="6453" y="9905"/>
                  <a:pt x="6277" y="9799"/>
                </a:cubicBezTo>
                <a:lnTo>
                  <a:pt x="6277" y="8223"/>
                </a:lnTo>
                <a:cubicBezTo>
                  <a:pt x="6313" y="7413"/>
                  <a:pt x="6313" y="6603"/>
                  <a:pt x="6313" y="5802"/>
                </a:cubicBezTo>
                <a:close/>
                <a:moveTo>
                  <a:pt x="30814" y="7519"/>
                </a:moveTo>
                <a:cubicBezTo>
                  <a:pt x="31254" y="7818"/>
                  <a:pt x="31659" y="8144"/>
                  <a:pt x="32064" y="8514"/>
                </a:cubicBezTo>
                <a:cubicBezTo>
                  <a:pt x="32029" y="8989"/>
                  <a:pt x="32029" y="9429"/>
                  <a:pt x="31950" y="9905"/>
                </a:cubicBezTo>
                <a:cubicBezTo>
                  <a:pt x="31914" y="10019"/>
                  <a:pt x="31914" y="10090"/>
                  <a:pt x="31879" y="10204"/>
                </a:cubicBezTo>
                <a:cubicBezTo>
                  <a:pt x="31474" y="9869"/>
                  <a:pt x="31034" y="9544"/>
                  <a:pt x="30594" y="9280"/>
                </a:cubicBezTo>
                <a:cubicBezTo>
                  <a:pt x="30708" y="8698"/>
                  <a:pt x="30779" y="8109"/>
                  <a:pt x="30814" y="7519"/>
                </a:cubicBezTo>
                <a:close/>
                <a:moveTo>
                  <a:pt x="15187" y="6823"/>
                </a:moveTo>
                <a:cubicBezTo>
                  <a:pt x="15372" y="7043"/>
                  <a:pt x="15557" y="7228"/>
                  <a:pt x="15742" y="7448"/>
                </a:cubicBezTo>
                <a:lnTo>
                  <a:pt x="15742" y="7519"/>
                </a:lnTo>
                <a:cubicBezTo>
                  <a:pt x="15698" y="8443"/>
                  <a:pt x="15698" y="9359"/>
                  <a:pt x="15742" y="10274"/>
                </a:cubicBezTo>
                <a:cubicBezTo>
                  <a:pt x="15698" y="10274"/>
                  <a:pt x="15698" y="10239"/>
                  <a:pt x="15698" y="10239"/>
                </a:cubicBezTo>
                <a:cubicBezTo>
                  <a:pt x="15521" y="10054"/>
                  <a:pt x="15372" y="9869"/>
                  <a:pt x="15187" y="9685"/>
                </a:cubicBezTo>
                <a:cubicBezTo>
                  <a:pt x="15152" y="8769"/>
                  <a:pt x="15152" y="7818"/>
                  <a:pt x="15187" y="6902"/>
                </a:cubicBezTo>
                <a:lnTo>
                  <a:pt x="15187" y="6823"/>
                </a:lnTo>
                <a:close/>
                <a:moveTo>
                  <a:pt x="33165" y="8258"/>
                </a:moveTo>
                <a:lnTo>
                  <a:pt x="33165" y="8258"/>
                </a:lnTo>
                <a:cubicBezTo>
                  <a:pt x="33305" y="8443"/>
                  <a:pt x="33420" y="8663"/>
                  <a:pt x="33570" y="8883"/>
                </a:cubicBezTo>
                <a:cubicBezTo>
                  <a:pt x="33570" y="9359"/>
                  <a:pt x="33570" y="9799"/>
                  <a:pt x="33526" y="10274"/>
                </a:cubicBezTo>
                <a:lnTo>
                  <a:pt x="33200" y="9720"/>
                </a:lnTo>
                <a:cubicBezTo>
                  <a:pt x="33200" y="9209"/>
                  <a:pt x="33200" y="8734"/>
                  <a:pt x="33165" y="8258"/>
                </a:cubicBezTo>
                <a:close/>
                <a:moveTo>
                  <a:pt x="34080" y="8179"/>
                </a:moveTo>
                <a:cubicBezTo>
                  <a:pt x="34186" y="8364"/>
                  <a:pt x="34300" y="8549"/>
                  <a:pt x="34371" y="8698"/>
                </a:cubicBezTo>
                <a:cubicBezTo>
                  <a:pt x="34450" y="8839"/>
                  <a:pt x="34520" y="8954"/>
                  <a:pt x="34556" y="9059"/>
                </a:cubicBezTo>
                <a:cubicBezTo>
                  <a:pt x="34450" y="9464"/>
                  <a:pt x="34371" y="9869"/>
                  <a:pt x="34265" y="10274"/>
                </a:cubicBezTo>
                <a:cubicBezTo>
                  <a:pt x="34230" y="10125"/>
                  <a:pt x="34186" y="9984"/>
                  <a:pt x="34115" y="9834"/>
                </a:cubicBezTo>
                <a:cubicBezTo>
                  <a:pt x="34080" y="9720"/>
                  <a:pt x="34045" y="9649"/>
                  <a:pt x="33966" y="9544"/>
                </a:cubicBezTo>
                <a:cubicBezTo>
                  <a:pt x="34010" y="9244"/>
                  <a:pt x="34045" y="8919"/>
                  <a:pt x="34045" y="8584"/>
                </a:cubicBezTo>
                <a:cubicBezTo>
                  <a:pt x="34080" y="8478"/>
                  <a:pt x="34080" y="8329"/>
                  <a:pt x="34080" y="8179"/>
                </a:cubicBezTo>
                <a:close/>
                <a:moveTo>
                  <a:pt x="36757" y="8478"/>
                </a:moveTo>
                <a:cubicBezTo>
                  <a:pt x="36977" y="8769"/>
                  <a:pt x="37197" y="9024"/>
                  <a:pt x="37417" y="9280"/>
                </a:cubicBezTo>
                <a:cubicBezTo>
                  <a:pt x="37452" y="9324"/>
                  <a:pt x="37487" y="9359"/>
                  <a:pt x="37531" y="9394"/>
                </a:cubicBezTo>
                <a:cubicBezTo>
                  <a:pt x="37267" y="9720"/>
                  <a:pt x="36942" y="10054"/>
                  <a:pt x="36651" y="10345"/>
                </a:cubicBezTo>
                <a:lnTo>
                  <a:pt x="36607" y="10310"/>
                </a:lnTo>
                <a:cubicBezTo>
                  <a:pt x="36431" y="10090"/>
                  <a:pt x="36246" y="9834"/>
                  <a:pt x="36061" y="9579"/>
                </a:cubicBezTo>
                <a:cubicBezTo>
                  <a:pt x="36281" y="9209"/>
                  <a:pt x="36537" y="8839"/>
                  <a:pt x="36757" y="8478"/>
                </a:cubicBezTo>
                <a:close/>
                <a:moveTo>
                  <a:pt x="23005" y="7158"/>
                </a:moveTo>
                <a:cubicBezTo>
                  <a:pt x="23445" y="7448"/>
                  <a:pt x="23885" y="7704"/>
                  <a:pt x="24325" y="8003"/>
                </a:cubicBezTo>
                <a:cubicBezTo>
                  <a:pt x="24325" y="8109"/>
                  <a:pt x="24281" y="8179"/>
                  <a:pt x="24246" y="8294"/>
                </a:cubicBezTo>
                <a:cubicBezTo>
                  <a:pt x="24061" y="8989"/>
                  <a:pt x="23920" y="9685"/>
                  <a:pt x="23736" y="10380"/>
                </a:cubicBezTo>
                <a:cubicBezTo>
                  <a:pt x="23295" y="10125"/>
                  <a:pt x="22890" y="9869"/>
                  <a:pt x="22450" y="9614"/>
                </a:cubicBezTo>
                <a:cubicBezTo>
                  <a:pt x="22635" y="8804"/>
                  <a:pt x="22785" y="8003"/>
                  <a:pt x="23005" y="7158"/>
                </a:cubicBezTo>
                <a:close/>
                <a:moveTo>
                  <a:pt x="27768" y="7598"/>
                </a:moveTo>
                <a:lnTo>
                  <a:pt x="28102" y="7818"/>
                </a:lnTo>
                <a:cubicBezTo>
                  <a:pt x="28393" y="8003"/>
                  <a:pt x="28763" y="8223"/>
                  <a:pt x="29124" y="8443"/>
                </a:cubicBezTo>
                <a:cubicBezTo>
                  <a:pt x="28948" y="9174"/>
                  <a:pt x="28763" y="9869"/>
                  <a:pt x="28543" y="10565"/>
                </a:cubicBezTo>
                <a:cubicBezTo>
                  <a:pt x="28067" y="10274"/>
                  <a:pt x="27627" y="9984"/>
                  <a:pt x="27222" y="9720"/>
                </a:cubicBezTo>
                <a:cubicBezTo>
                  <a:pt x="27407" y="8989"/>
                  <a:pt x="27627" y="8294"/>
                  <a:pt x="27768" y="7598"/>
                </a:cubicBezTo>
                <a:close/>
                <a:moveTo>
                  <a:pt x="35471" y="8804"/>
                </a:moveTo>
                <a:cubicBezTo>
                  <a:pt x="35656" y="9059"/>
                  <a:pt x="35806" y="9324"/>
                  <a:pt x="35991" y="9579"/>
                </a:cubicBezTo>
                <a:cubicBezTo>
                  <a:pt x="35771" y="9905"/>
                  <a:pt x="35550" y="10239"/>
                  <a:pt x="35330" y="10530"/>
                </a:cubicBezTo>
                <a:cubicBezTo>
                  <a:pt x="35330" y="10565"/>
                  <a:pt x="35286" y="10565"/>
                  <a:pt x="35286" y="10600"/>
                </a:cubicBezTo>
                <a:cubicBezTo>
                  <a:pt x="35181" y="10380"/>
                  <a:pt x="35066" y="10160"/>
                  <a:pt x="34996" y="9905"/>
                </a:cubicBezTo>
                <a:cubicBezTo>
                  <a:pt x="35146" y="9544"/>
                  <a:pt x="35330" y="9174"/>
                  <a:pt x="35471" y="8804"/>
                </a:cubicBezTo>
                <a:close/>
                <a:moveTo>
                  <a:pt x="43034" y="8734"/>
                </a:moveTo>
                <a:cubicBezTo>
                  <a:pt x="43474" y="8883"/>
                  <a:pt x="43914" y="9024"/>
                  <a:pt x="44390" y="9174"/>
                </a:cubicBezTo>
                <a:cubicBezTo>
                  <a:pt x="44240" y="9429"/>
                  <a:pt x="44090" y="9649"/>
                  <a:pt x="43949" y="9869"/>
                </a:cubicBezTo>
                <a:cubicBezTo>
                  <a:pt x="43765" y="10160"/>
                  <a:pt x="43580" y="10380"/>
                  <a:pt x="43360" y="10600"/>
                </a:cubicBezTo>
                <a:lnTo>
                  <a:pt x="43210" y="10530"/>
                </a:lnTo>
                <a:cubicBezTo>
                  <a:pt x="42814" y="10424"/>
                  <a:pt x="42444" y="10310"/>
                  <a:pt x="42074" y="10160"/>
                </a:cubicBezTo>
                <a:cubicBezTo>
                  <a:pt x="42259" y="9940"/>
                  <a:pt x="42444" y="9720"/>
                  <a:pt x="42594" y="9464"/>
                </a:cubicBezTo>
                <a:cubicBezTo>
                  <a:pt x="42770" y="9244"/>
                  <a:pt x="42884" y="8989"/>
                  <a:pt x="43034" y="8734"/>
                </a:cubicBezTo>
                <a:close/>
                <a:moveTo>
                  <a:pt x="6894" y="6313"/>
                </a:moveTo>
                <a:cubicBezTo>
                  <a:pt x="7078" y="6498"/>
                  <a:pt x="7263" y="6638"/>
                  <a:pt x="7483" y="6823"/>
                </a:cubicBezTo>
                <a:lnTo>
                  <a:pt x="7483" y="10679"/>
                </a:lnTo>
                <a:cubicBezTo>
                  <a:pt x="7263" y="10530"/>
                  <a:pt x="7043" y="10380"/>
                  <a:pt x="6858" y="10239"/>
                </a:cubicBezTo>
                <a:cubicBezTo>
                  <a:pt x="6858" y="8919"/>
                  <a:pt x="6858" y="7633"/>
                  <a:pt x="6894" y="6313"/>
                </a:cubicBezTo>
                <a:close/>
                <a:moveTo>
                  <a:pt x="12220" y="6718"/>
                </a:moveTo>
                <a:cubicBezTo>
                  <a:pt x="12361" y="6902"/>
                  <a:pt x="12475" y="7079"/>
                  <a:pt x="12581" y="7299"/>
                </a:cubicBezTo>
                <a:cubicBezTo>
                  <a:pt x="12581" y="7343"/>
                  <a:pt x="12616" y="7413"/>
                  <a:pt x="12660" y="7448"/>
                </a:cubicBezTo>
                <a:cubicBezTo>
                  <a:pt x="12660" y="8549"/>
                  <a:pt x="12695" y="9614"/>
                  <a:pt x="12731" y="10679"/>
                </a:cubicBezTo>
                <a:cubicBezTo>
                  <a:pt x="12616" y="10530"/>
                  <a:pt x="12511" y="10380"/>
                  <a:pt x="12290" y="10204"/>
                </a:cubicBezTo>
                <a:cubicBezTo>
                  <a:pt x="12255" y="9024"/>
                  <a:pt x="12220" y="7889"/>
                  <a:pt x="12220" y="6718"/>
                </a:cubicBezTo>
                <a:close/>
                <a:moveTo>
                  <a:pt x="39512" y="9059"/>
                </a:moveTo>
                <a:cubicBezTo>
                  <a:pt x="39873" y="9280"/>
                  <a:pt x="40243" y="9500"/>
                  <a:pt x="40648" y="9685"/>
                </a:cubicBezTo>
                <a:cubicBezTo>
                  <a:pt x="40278" y="10054"/>
                  <a:pt x="39908" y="10380"/>
                  <a:pt x="39512" y="10679"/>
                </a:cubicBezTo>
                <a:cubicBezTo>
                  <a:pt x="39178" y="10530"/>
                  <a:pt x="38852" y="10345"/>
                  <a:pt x="38553" y="10125"/>
                </a:cubicBezTo>
                <a:cubicBezTo>
                  <a:pt x="38887" y="9799"/>
                  <a:pt x="39213" y="9464"/>
                  <a:pt x="39512" y="9059"/>
                </a:cubicBezTo>
                <a:close/>
                <a:moveTo>
                  <a:pt x="18673" y="7043"/>
                </a:moveTo>
                <a:cubicBezTo>
                  <a:pt x="19078" y="7378"/>
                  <a:pt x="19483" y="7704"/>
                  <a:pt x="19879" y="8003"/>
                </a:cubicBezTo>
                <a:cubicBezTo>
                  <a:pt x="19809" y="8883"/>
                  <a:pt x="19703" y="9799"/>
                  <a:pt x="19624" y="10715"/>
                </a:cubicBezTo>
                <a:cubicBezTo>
                  <a:pt x="19263" y="10459"/>
                  <a:pt x="18893" y="10204"/>
                  <a:pt x="18524" y="9905"/>
                </a:cubicBezTo>
                <a:cubicBezTo>
                  <a:pt x="18524" y="8919"/>
                  <a:pt x="18603" y="7959"/>
                  <a:pt x="18673" y="7043"/>
                </a:cubicBezTo>
                <a:close/>
                <a:moveTo>
                  <a:pt x="660" y="6128"/>
                </a:moveTo>
                <a:cubicBezTo>
                  <a:pt x="881" y="6198"/>
                  <a:pt x="1065" y="6277"/>
                  <a:pt x="1285" y="6383"/>
                </a:cubicBezTo>
                <a:lnTo>
                  <a:pt x="1285" y="10864"/>
                </a:lnTo>
                <a:cubicBezTo>
                  <a:pt x="1065" y="10750"/>
                  <a:pt x="881" y="10679"/>
                  <a:pt x="660" y="10600"/>
                </a:cubicBezTo>
                <a:lnTo>
                  <a:pt x="660" y="6128"/>
                </a:lnTo>
                <a:close/>
                <a:moveTo>
                  <a:pt x="33605" y="8989"/>
                </a:moveTo>
                <a:cubicBezTo>
                  <a:pt x="33710" y="9174"/>
                  <a:pt x="33825" y="9359"/>
                  <a:pt x="33931" y="9579"/>
                </a:cubicBezTo>
                <a:cubicBezTo>
                  <a:pt x="33895" y="10019"/>
                  <a:pt x="33825" y="10459"/>
                  <a:pt x="33790" y="10899"/>
                </a:cubicBezTo>
                <a:cubicBezTo>
                  <a:pt x="33710" y="10715"/>
                  <a:pt x="33640" y="10530"/>
                  <a:pt x="33570" y="10380"/>
                </a:cubicBezTo>
                <a:cubicBezTo>
                  <a:pt x="33605" y="9905"/>
                  <a:pt x="33605" y="9429"/>
                  <a:pt x="33605" y="8989"/>
                </a:cubicBezTo>
                <a:close/>
                <a:moveTo>
                  <a:pt x="15777" y="7519"/>
                </a:moveTo>
                <a:lnTo>
                  <a:pt x="16402" y="8144"/>
                </a:lnTo>
                <a:lnTo>
                  <a:pt x="16402" y="8258"/>
                </a:lnTo>
                <a:cubicBezTo>
                  <a:pt x="16358" y="9174"/>
                  <a:pt x="16358" y="10054"/>
                  <a:pt x="16402" y="10970"/>
                </a:cubicBezTo>
                <a:cubicBezTo>
                  <a:pt x="16182" y="10750"/>
                  <a:pt x="15997" y="10530"/>
                  <a:pt x="15777" y="10345"/>
                </a:cubicBezTo>
                <a:lnTo>
                  <a:pt x="15777" y="7519"/>
                </a:lnTo>
                <a:close/>
                <a:moveTo>
                  <a:pt x="37602" y="9429"/>
                </a:moveTo>
                <a:cubicBezTo>
                  <a:pt x="37857" y="9685"/>
                  <a:pt x="38148" y="9940"/>
                  <a:pt x="38447" y="10125"/>
                </a:cubicBezTo>
                <a:cubicBezTo>
                  <a:pt x="38112" y="10459"/>
                  <a:pt x="37751" y="10750"/>
                  <a:pt x="37382" y="11005"/>
                </a:cubicBezTo>
                <a:cubicBezTo>
                  <a:pt x="37126" y="10820"/>
                  <a:pt x="36906" y="10644"/>
                  <a:pt x="36686" y="10380"/>
                </a:cubicBezTo>
                <a:cubicBezTo>
                  <a:pt x="37012" y="10090"/>
                  <a:pt x="37311" y="9764"/>
                  <a:pt x="37602" y="9429"/>
                </a:cubicBezTo>
                <a:close/>
                <a:moveTo>
                  <a:pt x="34591" y="9174"/>
                </a:moveTo>
                <a:cubicBezTo>
                  <a:pt x="34670" y="9324"/>
                  <a:pt x="34741" y="9500"/>
                  <a:pt x="34811" y="9685"/>
                </a:cubicBezTo>
                <a:cubicBezTo>
                  <a:pt x="34846" y="9764"/>
                  <a:pt x="34890" y="9834"/>
                  <a:pt x="34925" y="9905"/>
                </a:cubicBezTo>
                <a:cubicBezTo>
                  <a:pt x="34890" y="10019"/>
                  <a:pt x="34846" y="10090"/>
                  <a:pt x="34811" y="10204"/>
                </a:cubicBezTo>
                <a:cubicBezTo>
                  <a:pt x="34705" y="10459"/>
                  <a:pt x="34556" y="10750"/>
                  <a:pt x="34450" y="11040"/>
                </a:cubicBezTo>
                <a:cubicBezTo>
                  <a:pt x="34450" y="11005"/>
                  <a:pt x="34450" y="11005"/>
                  <a:pt x="34406" y="10970"/>
                </a:cubicBezTo>
                <a:cubicBezTo>
                  <a:pt x="34371" y="10785"/>
                  <a:pt x="34336" y="10565"/>
                  <a:pt x="34300" y="10380"/>
                </a:cubicBezTo>
                <a:cubicBezTo>
                  <a:pt x="34406" y="9984"/>
                  <a:pt x="34485" y="9579"/>
                  <a:pt x="34591" y="9174"/>
                </a:cubicBezTo>
                <a:close/>
                <a:moveTo>
                  <a:pt x="7554" y="6858"/>
                </a:moveTo>
                <a:cubicBezTo>
                  <a:pt x="7704" y="7008"/>
                  <a:pt x="7888" y="7158"/>
                  <a:pt x="8073" y="7263"/>
                </a:cubicBezTo>
                <a:cubicBezTo>
                  <a:pt x="8109" y="7299"/>
                  <a:pt x="8144" y="7343"/>
                  <a:pt x="8144" y="7343"/>
                </a:cubicBezTo>
                <a:lnTo>
                  <a:pt x="8144" y="11155"/>
                </a:lnTo>
                <a:cubicBezTo>
                  <a:pt x="8109" y="11120"/>
                  <a:pt x="8073" y="11120"/>
                  <a:pt x="7994" y="11084"/>
                </a:cubicBezTo>
                <a:cubicBezTo>
                  <a:pt x="7853" y="10970"/>
                  <a:pt x="7704" y="10864"/>
                  <a:pt x="7519" y="10750"/>
                </a:cubicBezTo>
                <a:cubicBezTo>
                  <a:pt x="7519" y="9429"/>
                  <a:pt x="7519" y="8144"/>
                  <a:pt x="7554" y="6858"/>
                </a:cubicBezTo>
                <a:close/>
                <a:moveTo>
                  <a:pt x="1356" y="6418"/>
                </a:moveTo>
                <a:cubicBezTo>
                  <a:pt x="1576" y="6498"/>
                  <a:pt x="1761" y="6638"/>
                  <a:pt x="1981" y="6753"/>
                </a:cubicBezTo>
                <a:lnTo>
                  <a:pt x="1981" y="11190"/>
                </a:lnTo>
                <a:cubicBezTo>
                  <a:pt x="1796" y="11084"/>
                  <a:pt x="1576" y="10970"/>
                  <a:pt x="1356" y="10864"/>
                </a:cubicBezTo>
                <a:cubicBezTo>
                  <a:pt x="1321" y="9394"/>
                  <a:pt x="1321" y="7889"/>
                  <a:pt x="1356" y="6418"/>
                </a:cubicBezTo>
                <a:close/>
                <a:moveTo>
                  <a:pt x="24396" y="8038"/>
                </a:moveTo>
                <a:cubicBezTo>
                  <a:pt x="24651" y="8179"/>
                  <a:pt x="24907" y="8364"/>
                  <a:pt x="25162" y="8514"/>
                </a:cubicBezTo>
                <a:cubicBezTo>
                  <a:pt x="25347" y="8619"/>
                  <a:pt x="25532" y="8734"/>
                  <a:pt x="25716" y="8839"/>
                </a:cubicBezTo>
                <a:cubicBezTo>
                  <a:pt x="25532" y="9579"/>
                  <a:pt x="25311" y="10310"/>
                  <a:pt x="25091" y="11040"/>
                </a:cubicBezTo>
                <a:cubicBezTo>
                  <a:pt x="25091" y="11084"/>
                  <a:pt x="25056" y="11120"/>
                  <a:pt x="25056" y="11190"/>
                </a:cubicBezTo>
                <a:cubicBezTo>
                  <a:pt x="24801" y="11005"/>
                  <a:pt x="24546" y="10864"/>
                  <a:pt x="24281" y="10715"/>
                </a:cubicBezTo>
                <a:cubicBezTo>
                  <a:pt x="24105" y="10600"/>
                  <a:pt x="23956" y="10530"/>
                  <a:pt x="23771" y="10424"/>
                </a:cubicBezTo>
                <a:cubicBezTo>
                  <a:pt x="23956" y="9720"/>
                  <a:pt x="24141" y="8989"/>
                  <a:pt x="24325" y="8294"/>
                </a:cubicBezTo>
                <a:cubicBezTo>
                  <a:pt x="24325" y="8223"/>
                  <a:pt x="24361" y="8109"/>
                  <a:pt x="24396" y="8038"/>
                </a:cubicBezTo>
                <a:close/>
                <a:moveTo>
                  <a:pt x="40683" y="9685"/>
                </a:moveTo>
                <a:cubicBezTo>
                  <a:pt x="41088" y="9869"/>
                  <a:pt x="41528" y="10054"/>
                  <a:pt x="41969" y="10204"/>
                </a:cubicBezTo>
                <a:cubicBezTo>
                  <a:pt x="41564" y="10600"/>
                  <a:pt x="41159" y="10935"/>
                  <a:pt x="40683" y="11190"/>
                </a:cubicBezTo>
                <a:cubicBezTo>
                  <a:pt x="40313" y="11040"/>
                  <a:pt x="39952" y="10899"/>
                  <a:pt x="39547" y="10715"/>
                </a:cubicBezTo>
                <a:cubicBezTo>
                  <a:pt x="39988" y="10424"/>
                  <a:pt x="40349" y="10090"/>
                  <a:pt x="40683" y="9685"/>
                </a:cubicBezTo>
                <a:close/>
                <a:moveTo>
                  <a:pt x="12731" y="7563"/>
                </a:moveTo>
                <a:lnTo>
                  <a:pt x="12731" y="7563"/>
                </a:lnTo>
                <a:cubicBezTo>
                  <a:pt x="12801" y="7704"/>
                  <a:pt x="12916" y="7853"/>
                  <a:pt x="13021" y="8003"/>
                </a:cubicBezTo>
                <a:cubicBezTo>
                  <a:pt x="13021" y="8003"/>
                  <a:pt x="13056" y="8038"/>
                  <a:pt x="13100" y="8073"/>
                </a:cubicBezTo>
                <a:cubicBezTo>
                  <a:pt x="13100" y="9103"/>
                  <a:pt x="13136" y="10160"/>
                  <a:pt x="13136" y="11225"/>
                </a:cubicBezTo>
                <a:cubicBezTo>
                  <a:pt x="13021" y="11084"/>
                  <a:pt x="12951" y="10970"/>
                  <a:pt x="12880" y="10864"/>
                </a:cubicBezTo>
                <a:cubicBezTo>
                  <a:pt x="12836" y="10820"/>
                  <a:pt x="12836" y="10785"/>
                  <a:pt x="12801" y="10750"/>
                </a:cubicBezTo>
                <a:cubicBezTo>
                  <a:pt x="12766" y="9685"/>
                  <a:pt x="12731" y="8619"/>
                  <a:pt x="12731" y="7563"/>
                </a:cubicBezTo>
                <a:close/>
                <a:moveTo>
                  <a:pt x="36026" y="9649"/>
                </a:moveTo>
                <a:cubicBezTo>
                  <a:pt x="36211" y="9905"/>
                  <a:pt x="36387" y="10125"/>
                  <a:pt x="36572" y="10345"/>
                </a:cubicBezTo>
                <a:cubicBezTo>
                  <a:pt x="36572" y="10380"/>
                  <a:pt x="36607" y="10380"/>
                  <a:pt x="36607" y="10380"/>
                </a:cubicBezTo>
                <a:cubicBezTo>
                  <a:pt x="36316" y="10679"/>
                  <a:pt x="36061" y="10935"/>
                  <a:pt x="35771" y="11190"/>
                </a:cubicBezTo>
                <a:cubicBezTo>
                  <a:pt x="35727" y="11225"/>
                  <a:pt x="35727" y="11225"/>
                  <a:pt x="35691" y="11260"/>
                </a:cubicBezTo>
                <a:cubicBezTo>
                  <a:pt x="35550" y="11084"/>
                  <a:pt x="35436" y="10864"/>
                  <a:pt x="35330" y="10644"/>
                </a:cubicBezTo>
                <a:cubicBezTo>
                  <a:pt x="35330" y="10600"/>
                  <a:pt x="35366" y="10600"/>
                  <a:pt x="35366" y="10565"/>
                </a:cubicBezTo>
                <a:cubicBezTo>
                  <a:pt x="35586" y="10274"/>
                  <a:pt x="35806" y="9940"/>
                  <a:pt x="36026" y="9649"/>
                </a:cubicBezTo>
                <a:close/>
                <a:moveTo>
                  <a:pt x="32099" y="8584"/>
                </a:moveTo>
                <a:cubicBezTo>
                  <a:pt x="32504" y="8919"/>
                  <a:pt x="32830" y="9324"/>
                  <a:pt x="33129" y="9720"/>
                </a:cubicBezTo>
                <a:cubicBezTo>
                  <a:pt x="33129" y="10274"/>
                  <a:pt x="33050" y="10820"/>
                  <a:pt x="32980" y="11340"/>
                </a:cubicBezTo>
                <a:cubicBezTo>
                  <a:pt x="32689" y="10935"/>
                  <a:pt x="32355" y="10565"/>
                  <a:pt x="31950" y="10239"/>
                </a:cubicBezTo>
                <a:cubicBezTo>
                  <a:pt x="31950" y="10125"/>
                  <a:pt x="31985" y="10019"/>
                  <a:pt x="31985" y="9905"/>
                </a:cubicBezTo>
                <a:cubicBezTo>
                  <a:pt x="32064" y="9464"/>
                  <a:pt x="32099" y="9024"/>
                  <a:pt x="32099" y="8584"/>
                </a:cubicBezTo>
                <a:close/>
                <a:moveTo>
                  <a:pt x="19959" y="8038"/>
                </a:moveTo>
                <a:cubicBezTo>
                  <a:pt x="20320" y="8294"/>
                  <a:pt x="20689" y="8549"/>
                  <a:pt x="21094" y="8804"/>
                </a:cubicBezTo>
                <a:cubicBezTo>
                  <a:pt x="20945" y="9685"/>
                  <a:pt x="20839" y="10565"/>
                  <a:pt x="20725" y="11445"/>
                </a:cubicBezTo>
                <a:cubicBezTo>
                  <a:pt x="20399" y="11225"/>
                  <a:pt x="20029" y="11005"/>
                  <a:pt x="19703" y="10750"/>
                </a:cubicBezTo>
                <a:cubicBezTo>
                  <a:pt x="19774" y="9834"/>
                  <a:pt x="19844" y="8919"/>
                  <a:pt x="19959" y="8038"/>
                </a:cubicBezTo>
                <a:close/>
                <a:moveTo>
                  <a:pt x="29168" y="8478"/>
                </a:moveTo>
                <a:cubicBezTo>
                  <a:pt x="29238" y="8514"/>
                  <a:pt x="29308" y="8549"/>
                  <a:pt x="29388" y="8584"/>
                </a:cubicBezTo>
                <a:cubicBezTo>
                  <a:pt x="29749" y="8804"/>
                  <a:pt x="30154" y="9059"/>
                  <a:pt x="30523" y="9280"/>
                </a:cubicBezTo>
                <a:cubicBezTo>
                  <a:pt x="30374" y="10054"/>
                  <a:pt x="30189" y="10750"/>
                  <a:pt x="29934" y="11445"/>
                </a:cubicBezTo>
                <a:cubicBezTo>
                  <a:pt x="29749" y="11340"/>
                  <a:pt x="29564" y="11225"/>
                  <a:pt x="29423" y="11120"/>
                </a:cubicBezTo>
                <a:cubicBezTo>
                  <a:pt x="29124" y="10935"/>
                  <a:pt x="28833" y="10750"/>
                  <a:pt x="28578" y="10565"/>
                </a:cubicBezTo>
                <a:cubicBezTo>
                  <a:pt x="28798" y="9905"/>
                  <a:pt x="29018" y="9174"/>
                  <a:pt x="29168" y="8478"/>
                </a:cubicBezTo>
                <a:close/>
                <a:moveTo>
                  <a:pt x="38482" y="10160"/>
                </a:moveTo>
                <a:cubicBezTo>
                  <a:pt x="38808" y="10380"/>
                  <a:pt x="39107" y="10565"/>
                  <a:pt x="39433" y="10715"/>
                </a:cubicBezTo>
                <a:cubicBezTo>
                  <a:pt x="39072" y="11005"/>
                  <a:pt x="38632" y="11260"/>
                  <a:pt x="38192" y="11481"/>
                </a:cubicBezTo>
                <a:cubicBezTo>
                  <a:pt x="37928" y="11375"/>
                  <a:pt x="37672" y="11190"/>
                  <a:pt x="37417" y="11040"/>
                </a:cubicBezTo>
                <a:cubicBezTo>
                  <a:pt x="37787" y="10750"/>
                  <a:pt x="38148" y="10494"/>
                  <a:pt x="38482" y="10160"/>
                </a:cubicBezTo>
                <a:close/>
                <a:moveTo>
                  <a:pt x="2051" y="6788"/>
                </a:moveTo>
                <a:cubicBezTo>
                  <a:pt x="2236" y="6902"/>
                  <a:pt x="2456" y="7008"/>
                  <a:pt x="2641" y="7123"/>
                </a:cubicBezTo>
                <a:cubicBezTo>
                  <a:pt x="2641" y="8619"/>
                  <a:pt x="2677" y="10090"/>
                  <a:pt x="2677" y="11525"/>
                </a:cubicBezTo>
                <a:cubicBezTo>
                  <a:pt x="2456" y="11410"/>
                  <a:pt x="2272" y="11304"/>
                  <a:pt x="2051" y="11190"/>
                </a:cubicBezTo>
                <a:lnTo>
                  <a:pt x="2051" y="6788"/>
                </a:lnTo>
                <a:close/>
                <a:moveTo>
                  <a:pt x="33966" y="9649"/>
                </a:moveTo>
                <a:cubicBezTo>
                  <a:pt x="34010" y="9720"/>
                  <a:pt x="34045" y="9799"/>
                  <a:pt x="34045" y="9869"/>
                </a:cubicBezTo>
                <a:cubicBezTo>
                  <a:pt x="34115" y="10019"/>
                  <a:pt x="34186" y="10204"/>
                  <a:pt x="34230" y="10380"/>
                </a:cubicBezTo>
                <a:cubicBezTo>
                  <a:pt x="34151" y="10750"/>
                  <a:pt x="34045" y="11155"/>
                  <a:pt x="33931" y="11525"/>
                </a:cubicBezTo>
                <a:lnTo>
                  <a:pt x="33931" y="11481"/>
                </a:lnTo>
                <a:cubicBezTo>
                  <a:pt x="33895" y="11304"/>
                  <a:pt x="33860" y="11155"/>
                  <a:pt x="33825" y="11005"/>
                </a:cubicBezTo>
                <a:cubicBezTo>
                  <a:pt x="33895" y="10565"/>
                  <a:pt x="33931" y="10125"/>
                  <a:pt x="33966" y="9649"/>
                </a:cubicBezTo>
                <a:close/>
                <a:moveTo>
                  <a:pt x="8214" y="7378"/>
                </a:moveTo>
                <a:cubicBezTo>
                  <a:pt x="8434" y="7519"/>
                  <a:pt x="8654" y="7704"/>
                  <a:pt x="8875" y="7853"/>
                </a:cubicBezTo>
                <a:cubicBezTo>
                  <a:pt x="8839" y="8954"/>
                  <a:pt x="8839" y="10090"/>
                  <a:pt x="8875" y="11190"/>
                </a:cubicBezTo>
                <a:lnTo>
                  <a:pt x="8875" y="11595"/>
                </a:lnTo>
                <a:cubicBezTo>
                  <a:pt x="8654" y="11481"/>
                  <a:pt x="8434" y="11340"/>
                  <a:pt x="8214" y="11190"/>
                </a:cubicBezTo>
                <a:lnTo>
                  <a:pt x="8214" y="7378"/>
                </a:lnTo>
                <a:close/>
                <a:moveTo>
                  <a:pt x="16437" y="8179"/>
                </a:moveTo>
                <a:cubicBezTo>
                  <a:pt x="16657" y="8399"/>
                  <a:pt x="16842" y="8584"/>
                  <a:pt x="17062" y="8769"/>
                </a:cubicBezTo>
                <a:lnTo>
                  <a:pt x="17062" y="8839"/>
                </a:lnTo>
                <a:cubicBezTo>
                  <a:pt x="17018" y="9764"/>
                  <a:pt x="17018" y="10679"/>
                  <a:pt x="17062" y="11630"/>
                </a:cubicBezTo>
                <a:cubicBezTo>
                  <a:pt x="16877" y="11410"/>
                  <a:pt x="16657" y="11225"/>
                  <a:pt x="16472" y="11005"/>
                </a:cubicBezTo>
                <a:cubicBezTo>
                  <a:pt x="16437" y="10090"/>
                  <a:pt x="16437" y="9174"/>
                  <a:pt x="16437" y="8258"/>
                </a:cubicBezTo>
                <a:lnTo>
                  <a:pt x="16437" y="8179"/>
                </a:lnTo>
                <a:close/>
                <a:moveTo>
                  <a:pt x="34961" y="9984"/>
                </a:moveTo>
                <a:cubicBezTo>
                  <a:pt x="35066" y="10204"/>
                  <a:pt x="35146" y="10424"/>
                  <a:pt x="35251" y="10644"/>
                </a:cubicBezTo>
                <a:lnTo>
                  <a:pt x="34591" y="11630"/>
                </a:lnTo>
                <a:cubicBezTo>
                  <a:pt x="34520" y="11481"/>
                  <a:pt x="34485" y="11304"/>
                  <a:pt x="34450" y="11120"/>
                </a:cubicBezTo>
                <a:cubicBezTo>
                  <a:pt x="34591" y="10820"/>
                  <a:pt x="34741" y="10530"/>
                  <a:pt x="34846" y="10204"/>
                </a:cubicBezTo>
                <a:cubicBezTo>
                  <a:pt x="34890" y="10125"/>
                  <a:pt x="34925" y="10054"/>
                  <a:pt x="34961" y="9984"/>
                </a:cubicBezTo>
                <a:close/>
                <a:moveTo>
                  <a:pt x="42004" y="10239"/>
                </a:moveTo>
                <a:cubicBezTo>
                  <a:pt x="42409" y="10345"/>
                  <a:pt x="42814" y="10494"/>
                  <a:pt x="43175" y="10600"/>
                </a:cubicBezTo>
                <a:lnTo>
                  <a:pt x="43324" y="10644"/>
                </a:lnTo>
                <a:cubicBezTo>
                  <a:pt x="42919" y="11040"/>
                  <a:pt x="42444" y="11375"/>
                  <a:pt x="41969" y="11630"/>
                </a:cubicBezTo>
                <a:lnTo>
                  <a:pt x="41889" y="11630"/>
                </a:lnTo>
                <a:cubicBezTo>
                  <a:pt x="41528" y="11481"/>
                  <a:pt x="41123" y="11375"/>
                  <a:pt x="40754" y="11225"/>
                </a:cubicBezTo>
                <a:cubicBezTo>
                  <a:pt x="41229" y="10935"/>
                  <a:pt x="41634" y="10600"/>
                  <a:pt x="42004" y="10239"/>
                </a:cubicBezTo>
                <a:close/>
                <a:moveTo>
                  <a:pt x="13136" y="8144"/>
                </a:moveTo>
                <a:lnTo>
                  <a:pt x="13136" y="8144"/>
                </a:lnTo>
                <a:cubicBezTo>
                  <a:pt x="13241" y="8223"/>
                  <a:pt x="13356" y="8294"/>
                  <a:pt x="13461" y="8399"/>
                </a:cubicBezTo>
                <a:cubicBezTo>
                  <a:pt x="13461" y="9499"/>
                  <a:pt x="13497" y="10598"/>
                  <a:pt x="13540" y="11697"/>
                </a:cubicBezTo>
                <a:lnTo>
                  <a:pt x="13540" y="11697"/>
                </a:lnTo>
                <a:cubicBezTo>
                  <a:pt x="13538" y="11663"/>
                  <a:pt x="13495" y="11629"/>
                  <a:pt x="13461" y="11595"/>
                </a:cubicBezTo>
                <a:cubicBezTo>
                  <a:pt x="13356" y="11481"/>
                  <a:pt x="13276" y="11410"/>
                  <a:pt x="13206" y="11304"/>
                </a:cubicBezTo>
                <a:cubicBezTo>
                  <a:pt x="13171" y="10239"/>
                  <a:pt x="13171" y="9174"/>
                  <a:pt x="13136" y="8144"/>
                </a:cubicBezTo>
                <a:close/>
                <a:moveTo>
                  <a:pt x="36651" y="10424"/>
                </a:moveTo>
                <a:cubicBezTo>
                  <a:pt x="36871" y="10679"/>
                  <a:pt x="37091" y="10864"/>
                  <a:pt x="37346" y="11040"/>
                </a:cubicBezTo>
                <a:cubicBezTo>
                  <a:pt x="36977" y="11304"/>
                  <a:pt x="36572" y="11560"/>
                  <a:pt x="36211" y="11815"/>
                </a:cubicBezTo>
                <a:cubicBezTo>
                  <a:pt x="36061" y="11665"/>
                  <a:pt x="35876" y="11525"/>
                  <a:pt x="35771" y="11340"/>
                </a:cubicBezTo>
                <a:cubicBezTo>
                  <a:pt x="35727" y="11340"/>
                  <a:pt x="35727" y="11340"/>
                  <a:pt x="35727" y="11304"/>
                </a:cubicBezTo>
                <a:cubicBezTo>
                  <a:pt x="35771" y="11304"/>
                  <a:pt x="35771" y="11260"/>
                  <a:pt x="35806" y="11225"/>
                </a:cubicBezTo>
                <a:cubicBezTo>
                  <a:pt x="36096" y="10970"/>
                  <a:pt x="36352" y="10715"/>
                  <a:pt x="36651" y="10424"/>
                </a:cubicBezTo>
                <a:close/>
                <a:moveTo>
                  <a:pt x="39512" y="10750"/>
                </a:moveTo>
                <a:cubicBezTo>
                  <a:pt x="39873" y="10935"/>
                  <a:pt x="40243" y="11084"/>
                  <a:pt x="40648" y="11225"/>
                </a:cubicBezTo>
                <a:cubicBezTo>
                  <a:pt x="40208" y="11481"/>
                  <a:pt x="39732" y="11701"/>
                  <a:pt x="39248" y="11921"/>
                </a:cubicBezTo>
                <a:cubicBezTo>
                  <a:pt x="38922" y="11780"/>
                  <a:pt x="38588" y="11665"/>
                  <a:pt x="38262" y="11525"/>
                </a:cubicBezTo>
                <a:cubicBezTo>
                  <a:pt x="38702" y="11304"/>
                  <a:pt x="39107" y="11040"/>
                  <a:pt x="39512" y="10750"/>
                </a:cubicBezTo>
                <a:close/>
                <a:moveTo>
                  <a:pt x="2712" y="7158"/>
                </a:moveTo>
                <a:cubicBezTo>
                  <a:pt x="2932" y="7299"/>
                  <a:pt x="3117" y="7448"/>
                  <a:pt x="3337" y="7598"/>
                </a:cubicBezTo>
                <a:cubicBezTo>
                  <a:pt x="3337" y="9024"/>
                  <a:pt x="3337" y="10494"/>
                  <a:pt x="3372" y="11965"/>
                </a:cubicBezTo>
                <a:cubicBezTo>
                  <a:pt x="3152" y="11815"/>
                  <a:pt x="2932" y="11701"/>
                  <a:pt x="2712" y="11560"/>
                </a:cubicBezTo>
                <a:lnTo>
                  <a:pt x="2712" y="7158"/>
                </a:lnTo>
                <a:close/>
                <a:moveTo>
                  <a:pt x="33200" y="9799"/>
                </a:moveTo>
                <a:cubicBezTo>
                  <a:pt x="33305" y="9984"/>
                  <a:pt x="33420" y="10204"/>
                  <a:pt x="33526" y="10380"/>
                </a:cubicBezTo>
                <a:cubicBezTo>
                  <a:pt x="33490" y="10864"/>
                  <a:pt x="33420" y="11340"/>
                  <a:pt x="33349" y="11815"/>
                </a:cubicBezTo>
                <a:cubicBezTo>
                  <a:pt x="33349" y="11850"/>
                  <a:pt x="33305" y="11921"/>
                  <a:pt x="33305" y="11965"/>
                </a:cubicBezTo>
                <a:cubicBezTo>
                  <a:pt x="33235" y="11780"/>
                  <a:pt x="33129" y="11595"/>
                  <a:pt x="33015" y="11410"/>
                </a:cubicBezTo>
                <a:cubicBezTo>
                  <a:pt x="33129" y="10864"/>
                  <a:pt x="33165" y="10345"/>
                  <a:pt x="33200" y="9799"/>
                </a:cubicBezTo>
                <a:close/>
                <a:moveTo>
                  <a:pt x="8919" y="7889"/>
                </a:moveTo>
                <a:cubicBezTo>
                  <a:pt x="9139" y="8038"/>
                  <a:pt x="9315" y="8144"/>
                  <a:pt x="9535" y="8294"/>
                </a:cubicBezTo>
                <a:lnTo>
                  <a:pt x="9535" y="11155"/>
                </a:lnTo>
                <a:cubicBezTo>
                  <a:pt x="9535" y="11410"/>
                  <a:pt x="9535" y="11701"/>
                  <a:pt x="9579" y="12000"/>
                </a:cubicBezTo>
                <a:cubicBezTo>
                  <a:pt x="9359" y="11886"/>
                  <a:pt x="9139" y="11780"/>
                  <a:pt x="8919" y="11630"/>
                </a:cubicBezTo>
                <a:lnTo>
                  <a:pt x="8919" y="11190"/>
                </a:lnTo>
                <a:lnTo>
                  <a:pt x="8919" y="7889"/>
                </a:lnTo>
                <a:close/>
                <a:moveTo>
                  <a:pt x="25787" y="8883"/>
                </a:moveTo>
                <a:cubicBezTo>
                  <a:pt x="26227" y="9139"/>
                  <a:pt x="26667" y="9429"/>
                  <a:pt x="27143" y="9720"/>
                </a:cubicBezTo>
                <a:cubicBezTo>
                  <a:pt x="26923" y="10494"/>
                  <a:pt x="26667" y="11260"/>
                  <a:pt x="26412" y="12000"/>
                </a:cubicBezTo>
                <a:cubicBezTo>
                  <a:pt x="25972" y="11745"/>
                  <a:pt x="25532" y="11481"/>
                  <a:pt x="25091" y="11190"/>
                </a:cubicBezTo>
                <a:cubicBezTo>
                  <a:pt x="25127" y="11155"/>
                  <a:pt x="25127" y="11120"/>
                  <a:pt x="25162" y="11084"/>
                </a:cubicBezTo>
                <a:cubicBezTo>
                  <a:pt x="25347" y="10345"/>
                  <a:pt x="25567" y="9614"/>
                  <a:pt x="25787" y="8883"/>
                </a:cubicBezTo>
                <a:close/>
                <a:moveTo>
                  <a:pt x="34265" y="10494"/>
                </a:moveTo>
                <a:cubicBezTo>
                  <a:pt x="34300" y="10679"/>
                  <a:pt x="34336" y="10820"/>
                  <a:pt x="34371" y="10970"/>
                </a:cubicBezTo>
                <a:cubicBezTo>
                  <a:pt x="34371" y="11040"/>
                  <a:pt x="34371" y="11084"/>
                  <a:pt x="34406" y="11120"/>
                </a:cubicBezTo>
                <a:cubicBezTo>
                  <a:pt x="34265" y="11445"/>
                  <a:pt x="34115" y="11745"/>
                  <a:pt x="34010" y="12070"/>
                </a:cubicBezTo>
                <a:cubicBezTo>
                  <a:pt x="34010" y="11921"/>
                  <a:pt x="33966" y="11815"/>
                  <a:pt x="33966" y="11665"/>
                </a:cubicBezTo>
                <a:cubicBezTo>
                  <a:pt x="34080" y="11260"/>
                  <a:pt x="34151" y="10899"/>
                  <a:pt x="34265" y="10494"/>
                </a:cubicBezTo>
                <a:close/>
                <a:moveTo>
                  <a:pt x="21130" y="8839"/>
                </a:moveTo>
                <a:cubicBezTo>
                  <a:pt x="21535" y="9139"/>
                  <a:pt x="21975" y="9394"/>
                  <a:pt x="22415" y="9649"/>
                </a:cubicBezTo>
                <a:cubicBezTo>
                  <a:pt x="22230" y="10494"/>
                  <a:pt x="22080" y="11340"/>
                  <a:pt x="21940" y="12185"/>
                </a:cubicBezTo>
                <a:cubicBezTo>
                  <a:pt x="21570" y="11965"/>
                  <a:pt x="21165" y="11701"/>
                  <a:pt x="20804" y="11481"/>
                </a:cubicBezTo>
                <a:cubicBezTo>
                  <a:pt x="20874" y="10600"/>
                  <a:pt x="20980" y="9720"/>
                  <a:pt x="21130" y="8839"/>
                </a:cubicBezTo>
                <a:close/>
                <a:moveTo>
                  <a:pt x="35286" y="10715"/>
                </a:moveTo>
                <a:cubicBezTo>
                  <a:pt x="35401" y="10935"/>
                  <a:pt x="35506" y="11120"/>
                  <a:pt x="35656" y="11304"/>
                </a:cubicBezTo>
                <a:cubicBezTo>
                  <a:pt x="35366" y="11595"/>
                  <a:pt x="35066" y="11886"/>
                  <a:pt x="34776" y="12185"/>
                </a:cubicBezTo>
                <a:lnTo>
                  <a:pt x="34776" y="12141"/>
                </a:lnTo>
                <a:cubicBezTo>
                  <a:pt x="34705" y="12000"/>
                  <a:pt x="34670" y="11850"/>
                  <a:pt x="34591" y="11701"/>
                </a:cubicBezTo>
                <a:cubicBezTo>
                  <a:pt x="34811" y="11375"/>
                  <a:pt x="35066" y="11040"/>
                  <a:pt x="35286" y="10715"/>
                </a:cubicBezTo>
                <a:close/>
                <a:moveTo>
                  <a:pt x="37382" y="11084"/>
                </a:moveTo>
                <a:cubicBezTo>
                  <a:pt x="37637" y="11225"/>
                  <a:pt x="37892" y="11375"/>
                  <a:pt x="38148" y="11525"/>
                </a:cubicBezTo>
                <a:cubicBezTo>
                  <a:pt x="37751" y="11745"/>
                  <a:pt x="37346" y="11921"/>
                  <a:pt x="36942" y="12106"/>
                </a:cubicBezTo>
                <a:cubicBezTo>
                  <a:pt x="36906" y="12141"/>
                  <a:pt x="36871" y="12141"/>
                  <a:pt x="36827" y="12185"/>
                </a:cubicBezTo>
                <a:cubicBezTo>
                  <a:pt x="36607" y="12070"/>
                  <a:pt x="36431" y="11965"/>
                  <a:pt x="36281" y="11850"/>
                </a:cubicBezTo>
                <a:cubicBezTo>
                  <a:pt x="36651" y="11595"/>
                  <a:pt x="37012" y="11340"/>
                  <a:pt x="37382" y="11084"/>
                </a:cubicBezTo>
                <a:close/>
                <a:moveTo>
                  <a:pt x="17097" y="8804"/>
                </a:moveTo>
                <a:cubicBezTo>
                  <a:pt x="17282" y="8989"/>
                  <a:pt x="17458" y="9139"/>
                  <a:pt x="17643" y="9280"/>
                </a:cubicBezTo>
                <a:lnTo>
                  <a:pt x="17643" y="9429"/>
                </a:lnTo>
                <a:cubicBezTo>
                  <a:pt x="17643" y="10345"/>
                  <a:pt x="17678" y="11304"/>
                  <a:pt x="17722" y="12220"/>
                </a:cubicBezTo>
                <a:cubicBezTo>
                  <a:pt x="17538" y="12035"/>
                  <a:pt x="17317" y="11850"/>
                  <a:pt x="17133" y="11665"/>
                </a:cubicBezTo>
                <a:cubicBezTo>
                  <a:pt x="17097" y="10715"/>
                  <a:pt x="17097" y="9799"/>
                  <a:pt x="17097" y="8839"/>
                </a:cubicBezTo>
                <a:lnTo>
                  <a:pt x="17097" y="8804"/>
                </a:lnTo>
                <a:close/>
                <a:moveTo>
                  <a:pt x="13497" y="8443"/>
                </a:moveTo>
                <a:lnTo>
                  <a:pt x="13497" y="8443"/>
                </a:lnTo>
                <a:cubicBezTo>
                  <a:pt x="13681" y="8584"/>
                  <a:pt x="13866" y="8734"/>
                  <a:pt x="14086" y="8883"/>
                </a:cubicBezTo>
                <a:cubicBezTo>
                  <a:pt x="14122" y="8883"/>
                  <a:pt x="14122" y="8919"/>
                  <a:pt x="14157" y="8919"/>
                </a:cubicBezTo>
                <a:cubicBezTo>
                  <a:pt x="14200" y="10042"/>
                  <a:pt x="14235" y="11132"/>
                  <a:pt x="14270" y="12255"/>
                </a:cubicBezTo>
                <a:lnTo>
                  <a:pt x="14270" y="12255"/>
                </a:lnTo>
                <a:cubicBezTo>
                  <a:pt x="14015" y="12105"/>
                  <a:pt x="13796" y="11920"/>
                  <a:pt x="13611" y="11745"/>
                </a:cubicBezTo>
                <a:cubicBezTo>
                  <a:pt x="13541" y="10644"/>
                  <a:pt x="13541" y="9544"/>
                  <a:pt x="13497" y="8443"/>
                </a:cubicBezTo>
                <a:close/>
                <a:moveTo>
                  <a:pt x="9614" y="8329"/>
                </a:moveTo>
                <a:cubicBezTo>
                  <a:pt x="9684" y="8399"/>
                  <a:pt x="9799" y="8478"/>
                  <a:pt x="9905" y="8549"/>
                </a:cubicBezTo>
                <a:cubicBezTo>
                  <a:pt x="9975" y="8584"/>
                  <a:pt x="10089" y="8663"/>
                  <a:pt x="10160" y="8734"/>
                </a:cubicBezTo>
                <a:cubicBezTo>
                  <a:pt x="10195" y="9940"/>
                  <a:pt x="10195" y="11155"/>
                  <a:pt x="10195" y="12361"/>
                </a:cubicBezTo>
                <a:cubicBezTo>
                  <a:pt x="10125" y="12290"/>
                  <a:pt x="10019" y="12255"/>
                  <a:pt x="9905" y="12185"/>
                </a:cubicBezTo>
                <a:cubicBezTo>
                  <a:pt x="9799" y="12141"/>
                  <a:pt x="9720" y="12070"/>
                  <a:pt x="9614" y="12035"/>
                </a:cubicBezTo>
                <a:lnTo>
                  <a:pt x="9614" y="11155"/>
                </a:lnTo>
                <a:lnTo>
                  <a:pt x="9614" y="8329"/>
                </a:lnTo>
                <a:close/>
                <a:moveTo>
                  <a:pt x="30594" y="9324"/>
                </a:moveTo>
                <a:cubicBezTo>
                  <a:pt x="31034" y="9614"/>
                  <a:pt x="31474" y="9940"/>
                  <a:pt x="31879" y="10274"/>
                </a:cubicBezTo>
                <a:cubicBezTo>
                  <a:pt x="31765" y="11005"/>
                  <a:pt x="31545" y="11701"/>
                  <a:pt x="31289" y="12361"/>
                </a:cubicBezTo>
                <a:cubicBezTo>
                  <a:pt x="30884" y="12035"/>
                  <a:pt x="30444" y="11780"/>
                  <a:pt x="30048" y="11525"/>
                </a:cubicBezTo>
                <a:cubicBezTo>
                  <a:pt x="30004" y="11525"/>
                  <a:pt x="30004" y="11525"/>
                  <a:pt x="29969" y="11481"/>
                </a:cubicBezTo>
                <a:cubicBezTo>
                  <a:pt x="30224" y="10785"/>
                  <a:pt x="30444" y="10090"/>
                  <a:pt x="30594" y="9324"/>
                </a:cubicBezTo>
                <a:close/>
                <a:moveTo>
                  <a:pt x="3416" y="7633"/>
                </a:moveTo>
                <a:cubicBezTo>
                  <a:pt x="3636" y="7783"/>
                  <a:pt x="3812" y="7924"/>
                  <a:pt x="4032" y="8109"/>
                </a:cubicBezTo>
                <a:cubicBezTo>
                  <a:pt x="4032" y="9500"/>
                  <a:pt x="4032" y="10970"/>
                  <a:pt x="4076" y="12405"/>
                </a:cubicBezTo>
                <a:cubicBezTo>
                  <a:pt x="3856" y="12255"/>
                  <a:pt x="3636" y="12141"/>
                  <a:pt x="3416" y="12000"/>
                </a:cubicBezTo>
                <a:lnTo>
                  <a:pt x="3416" y="7633"/>
                </a:lnTo>
                <a:close/>
                <a:moveTo>
                  <a:pt x="33570" y="10494"/>
                </a:moveTo>
                <a:cubicBezTo>
                  <a:pt x="33640" y="10679"/>
                  <a:pt x="33710" y="10820"/>
                  <a:pt x="33746" y="11005"/>
                </a:cubicBezTo>
                <a:cubicBezTo>
                  <a:pt x="33710" y="11445"/>
                  <a:pt x="33605" y="11921"/>
                  <a:pt x="33526" y="12361"/>
                </a:cubicBezTo>
                <a:cubicBezTo>
                  <a:pt x="33490" y="12405"/>
                  <a:pt x="33490" y="12440"/>
                  <a:pt x="33490" y="12475"/>
                </a:cubicBezTo>
                <a:cubicBezTo>
                  <a:pt x="33455" y="12326"/>
                  <a:pt x="33420" y="12185"/>
                  <a:pt x="33349" y="12035"/>
                </a:cubicBezTo>
                <a:cubicBezTo>
                  <a:pt x="33385" y="11965"/>
                  <a:pt x="33385" y="11886"/>
                  <a:pt x="33420" y="11815"/>
                </a:cubicBezTo>
                <a:cubicBezTo>
                  <a:pt x="33490" y="11375"/>
                  <a:pt x="33526" y="10935"/>
                  <a:pt x="33570" y="10494"/>
                </a:cubicBezTo>
                <a:close/>
                <a:moveTo>
                  <a:pt x="34406" y="11225"/>
                </a:moveTo>
                <a:cubicBezTo>
                  <a:pt x="34450" y="11375"/>
                  <a:pt x="34485" y="11525"/>
                  <a:pt x="34556" y="11701"/>
                </a:cubicBezTo>
                <a:cubicBezTo>
                  <a:pt x="34371" y="11965"/>
                  <a:pt x="34186" y="12255"/>
                  <a:pt x="34010" y="12511"/>
                </a:cubicBezTo>
                <a:lnTo>
                  <a:pt x="34010" y="12185"/>
                </a:lnTo>
                <a:cubicBezTo>
                  <a:pt x="34151" y="11850"/>
                  <a:pt x="34300" y="11560"/>
                  <a:pt x="34406" y="11225"/>
                </a:cubicBezTo>
                <a:close/>
                <a:moveTo>
                  <a:pt x="38192" y="11560"/>
                </a:moveTo>
                <a:cubicBezTo>
                  <a:pt x="38517" y="11701"/>
                  <a:pt x="38852" y="11815"/>
                  <a:pt x="39178" y="11965"/>
                </a:cubicBezTo>
                <a:cubicBezTo>
                  <a:pt x="38738" y="12141"/>
                  <a:pt x="38297" y="12290"/>
                  <a:pt x="37822" y="12475"/>
                </a:cubicBezTo>
                <a:cubicBezTo>
                  <a:pt x="37787" y="12475"/>
                  <a:pt x="37751" y="12511"/>
                  <a:pt x="37707" y="12511"/>
                </a:cubicBezTo>
                <a:cubicBezTo>
                  <a:pt x="37417" y="12440"/>
                  <a:pt x="37126" y="12326"/>
                  <a:pt x="36871" y="12220"/>
                </a:cubicBezTo>
                <a:cubicBezTo>
                  <a:pt x="36906" y="12185"/>
                  <a:pt x="36942" y="12185"/>
                  <a:pt x="36977" y="12141"/>
                </a:cubicBezTo>
                <a:cubicBezTo>
                  <a:pt x="37382" y="11965"/>
                  <a:pt x="37787" y="11780"/>
                  <a:pt x="38192" y="11560"/>
                </a:cubicBezTo>
                <a:close/>
                <a:moveTo>
                  <a:pt x="35691" y="11340"/>
                </a:moveTo>
                <a:lnTo>
                  <a:pt x="35691" y="11375"/>
                </a:lnTo>
                <a:cubicBezTo>
                  <a:pt x="35841" y="11560"/>
                  <a:pt x="35991" y="11701"/>
                  <a:pt x="36167" y="11815"/>
                </a:cubicBezTo>
                <a:cubicBezTo>
                  <a:pt x="35806" y="12070"/>
                  <a:pt x="35436" y="12326"/>
                  <a:pt x="35066" y="12581"/>
                </a:cubicBezTo>
                <a:cubicBezTo>
                  <a:pt x="34961" y="12475"/>
                  <a:pt x="34890" y="12361"/>
                  <a:pt x="34811" y="12220"/>
                </a:cubicBezTo>
                <a:cubicBezTo>
                  <a:pt x="35110" y="11921"/>
                  <a:pt x="35401" y="11630"/>
                  <a:pt x="35691" y="11340"/>
                </a:cubicBezTo>
                <a:close/>
                <a:moveTo>
                  <a:pt x="14236" y="8954"/>
                </a:moveTo>
                <a:cubicBezTo>
                  <a:pt x="14377" y="9059"/>
                  <a:pt x="14527" y="9174"/>
                  <a:pt x="14641" y="9280"/>
                </a:cubicBezTo>
                <a:cubicBezTo>
                  <a:pt x="14676" y="10424"/>
                  <a:pt x="14712" y="11560"/>
                  <a:pt x="14782" y="12660"/>
                </a:cubicBezTo>
                <a:cubicBezTo>
                  <a:pt x="14641" y="12546"/>
                  <a:pt x="14491" y="12440"/>
                  <a:pt x="14342" y="12326"/>
                </a:cubicBezTo>
                <a:cubicBezTo>
                  <a:pt x="14271" y="11225"/>
                  <a:pt x="14236" y="10090"/>
                  <a:pt x="14236" y="8954"/>
                </a:cubicBezTo>
                <a:close/>
                <a:moveTo>
                  <a:pt x="10239" y="8769"/>
                </a:moveTo>
                <a:lnTo>
                  <a:pt x="10239" y="8769"/>
                </a:lnTo>
                <a:cubicBezTo>
                  <a:pt x="10459" y="8883"/>
                  <a:pt x="10635" y="9024"/>
                  <a:pt x="10855" y="9174"/>
                </a:cubicBezTo>
                <a:cubicBezTo>
                  <a:pt x="10855" y="10380"/>
                  <a:pt x="10855" y="11560"/>
                  <a:pt x="10899" y="12731"/>
                </a:cubicBezTo>
                <a:cubicBezTo>
                  <a:pt x="10679" y="12625"/>
                  <a:pt x="10494" y="12511"/>
                  <a:pt x="10274" y="12405"/>
                </a:cubicBezTo>
                <a:cubicBezTo>
                  <a:pt x="10274" y="11190"/>
                  <a:pt x="10239" y="9984"/>
                  <a:pt x="10239" y="8769"/>
                </a:cubicBezTo>
                <a:close/>
                <a:moveTo>
                  <a:pt x="27187" y="9764"/>
                </a:moveTo>
                <a:cubicBezTo>
                  <a:pt x="27627" y="10019"/>
                  <a:pt x="28067" y="10310"/>
                  <a:pt x="28507" y="10600"/>
                </a:cubicBezTo>
                <a:cubicBezTo>
                  <a:pt x="28243" y="11340"/>
                  <a:pt x="27988" y="12035"/>
                  <a:pt x="27697" y="12731"/>
                </a:cubicBezTo>
                <a:cubicBezTo>
                  <a:pt x="27662" y="12731"/>
                  <a:pt x="27627" y="12695"/>
                  <a:pt x="27583" y="12660"/>
                </a:cubicBezTo>
                <a:cubicBezTo>
                  <a:pt x="27187" y="12440"/>
                  <a:pt x="26817" y="12255"/>
                  <a:pt x="26562" y="12106"/>
                </a:cubicBezTo>
                <a:cubicBezTo>
                  <a:pt x="26526" y="12070"/>
                  <a:pt x="26482" y="12035"/>
                  <a:pt x="26447" y="12035"/>
                </a:cubicBezTo>
                <a:cubicBezTo>
                  <a:pt x="26703" y="11260"/>
                  <a:pt x="26967" y="10530"/>
                  <a:pt x="27187" y="9764"/>
                </a:cubicBezTo>
                <a:close/>
                <a:moveTo>
                  <a:pt x="17722" y="9359"/>
                </a:moveTo>
                <a:cubicBezTo>
                  <a:pt x="17943" y="9544"/>
                  <a:pt x="18198" y="9764"/>
                  <a:pt x="18453" y="9940"/>
                </a:cubicBezTo>
                <a:lnTo>
                  <a:pt x="18453" y="10274"/>
                </a:lnTo>
                <a:cubicBezTo>
                  <a:pt x="18418" y="11120"/>
                  <a:pt x="18418" y="11965"/>
                  <a:pt x="18453" y="12801"/>
                </a:cubicBezTo>
                <a:cubicBezTo>
                  <a:pt x="18383" y="12766"/>
                  <a:pt x="18304" y="12695"/>
                  <a:pt x="18268" y="12660"/>
                </a:cubicBezTo>
                <a:cubicBezTo>
                  <a:pt x="18083" y="12546"/>
                  <a:pt x="17943" y="12405"/>
                  <a:pt x="17793" y="12255"/>
                </a:cubicBezTo>
                <a:cubicBezTo>
                  <a:pt x="17722" y="11340"/>
                  <a:pt x="17678" y="10380"/>
                  <a:pt x="17722" y="9429"/>
                </a:cubicBezTo>
                <a:lnTo>
                  <a:pt x="17722" y="9359"/>
                </a:lnTo>
                <a:close/>
                <a:moveTo>
                  <a:pt x="4076" y="8144"/>
                </a:moveTo>
                <a:lnTo>
                  <a:pt x="4076" y="8144"/>
                </a:lnTo>
                <a:cubicBezTo>
                  <a:pt x="4296" y="8294"/>
                  <a:pt x="4473" y="8443"/>
                  <a:pt x="4693" y="8619"/>
                </a:cubicBezTo>
                <a:cubicBezTo>
                  <a:pt x="4693" y="10019"/>
                  <a:pt x="4693" y="11445"/>
                  <a:pt x="4737" y="12880"/>
                </a:cubicBezTo>
                <a:cubicBezTo>
                  <a:pt x="4517" y="12731"/>
                  <a:pt x="4332" y="12581"/>
                  <a:pt x="4112" y="12440"/>
                </a:cubicBezTo>
                <a:cubicBezTo>
                  <a:pt x="4112" y="11005"/>
                  <a:pt x="4076" y="9579"/>
                  <a:pt x="4076" y="8144"/>
                </a:cubicBezTo>
                <a:close/>
                <a:moveTo>
                  <a:pt x="22450" y="9685"/>
                </a:moveTo>
                <a:cubicBezTo>
                  <a:pt x="22855" y="9940"/>
                  <a:pt x="23295" y="10204"/>
                  <a:pt x="23700" y="10459"/>
                </a:cubicBezTo>
                <a:cubicBezTo>
                  <a:pt x="23515" y="11260"/>
                  <a:pt x="23331" y="12070"/>
                  <a:pt x="23146" y="12880"/>
                </a:cubicBezTo>
                <a:cubicBezTo>
                  <a:pt x="22785" y="12660"/>
                  <a:pt x="22380" y="12440"/>
                  <a:pt x="22010" y="12220"/>
                </a:cubicBezTo>
                <a:cubicBezTo>
                  <a:pt x="22124" y="11375"/>
                  <a:pt x="22265" y="10530"/>
                  <a:pt x="22450" y="9685"/>
                </a:cubicBezTo>
                <a:close/>
                <a:moveTo>
                  <a:pt x="36211" y="11850"/>
                </a:moveTo>
                <a:cubicBezTo>
                  <a:pt x="36387" y="12000"/>
                  <a:pt x="36572" y="12106"/>
                  <a:pt x="36757" y="12220"/>
                </a:cubicBezTo>
                <a:cubicBezTo>
                  <a:pt x="36316" y="12440"/>
                  <a:pt x="35841" y="12660"/>
                  <a:pt x="35401" y="12880"/>
                </a:cubicBezTo>
                <a:cubicBezTo>
                  <a:pt x="35286" y="12801"/>
                  <a:pt x="35181" y="12731"/>
                  <a:pt x="35110" y="12625"/>
                </a:cubicBezTo>
                <a:cubicBezTo>
                  <a:pt x="35471" y="12361"/>
                  <a:pt x="35841" y="12106"/>
                  <a:pt x="36211" y="11850"/>
                </a:cubicBezTo>
                <a:close/>
                <a:moveTo>
                  <a:pt x="33790" y="11155"/>
                </a:moveTo>
                <a:cubicBezTo>
                  <a:pt x="33825" y="11260"/>
                  <a:pt x="33860" y="11375"/>
                  <a:pt x="33860" y="11481"/>
                </a:cubicBezTo>
                <a:cubicBezTo>
                  <a:pt x="33895" y="11560"/>
                  <a:pt x="33895" y="11595"/>
                  <a:pt x="33895" y="11630"/>
                </a:cubicBezTo>
                <a:cubicBezTo>
                  <a:pt x="33790" y="12035"/>
                  <a:pt x="33675" y="12440"/>
                  <a:pt x="33570" y="12801"/>
                </a:cubicBezTo>
                <a:cubicBezTo>
                  <a:pt x="33570" y="12845"/>
                  <a:pt x="33570" y="12880"/>
                  <a:pt x="33526" y="12916"/>
                </a:cubicBezTo>
                <a:lnTo>
                  <a:pt x="33526" y="12766"/>
                </a:lnTo>
                <a:lnTo>
                  <a:pt x="33526" y="12731"/>
                </a:lnTo>
                <a:cubicBezTo>
                  <a:pt x="33526" y="12695"/>
                  <a:pt x="33526" y="12660"/>
                  <a:pt x="33490" y="12625"/>
                </a:cubicBezTo>
                <a:cubicBezTo>
                  <a:pt x="33526" y="12546"/>
                  <a:pt x="33570" y="12475"/>
                  <a:pt x="33570" y="12361"/>
                </a:cubicBezTo>
                <a:cubicBezTo>
                  <a:pt x="33675" y="11965"/>
                  <a:pt x="33746" y="11560"/>
                  <a:pt x="33790" y="11155"/>
                </a:cubicBezTo>
                <a:close/>
                <a:moveTo>
                  <a:pt x="34556" y="11780"/>
                </a:moveTo>
                <a:cubicBezTo>
                  <a:pt x="34591" y="11921"/>
                  <a:pt x="34670" y="12035"/>
                  <a:pt x="34705" y="12185"/>
                </a:cubicBezTo>
                <a:cubicBezTo>
                  <a:pt x="34705" y="12185"/>
                  <a:pt x="34741" y="12185"/>
                  <a:pt x="34741" y="12220"/>
                </a:cubicBezTo>
                <a:cubicBezTo>
                  <a:pt x="34485" y="12475"/>
                  <a:pt x="34230" y="12731"/>
                  <a:pt x="34010" y="13021"/>
                </a:cubicBezTo>
                <a:lnTo>
                  <a:pt x="34010" y="12845"/>
                </a:lnTo>
                <a:lnTo>
                  <a:pt x="34010" y="12660"/>
                </a:lnTo>
                <a:cubicBezTo>
                  <a:pt x="34186" y="12361"/>
                  <a:pt x="34371" y="12070"/>
                  <a:pt x="34556" y="11780"/>
                </a:cubicBezTo>
                <a:close/>
                <a:moveTo>
                  <a:pt x="14712" y="9324"/>
                </a:moveTo>
                <a:cubicBezTo>
                  <a:pt x="14817" y="9429"/>
                  <a:pt x="14896" y="9500"/>
                  <a:pt x="15002" y="9579"/>
                </a:cubicBezTo>
                <a:cubicBezTo>
                  <a:pt x="15037" y="9649"/>
                  <a:pt x="15081" y="9685"/>
                  <a:pt x="15117" y="9720"/>
                </a:cubicBezTo>
                <a:cubicBezTo>
                  <a:pt x="15152" y="10864"/>
                  <a:pt x="15187" y="12000"/>
                  <a:pt x="15257" y="13136"/>
                </a:cubicBezTo>
                <a:cubicBezTo>
                  <a:pt x="15187" y="13065"/>
                  <a:pt x="15117" y="12986"/>
                  <a:pt x="15081" y="12916"/>
                </a:cubicBezTo>
                <a:cubicBezTo>
                  <a:pt x="15002" y="12845"/>
                  <a:pt x="14932" y="12801"/>
                  <a:pt x="14817" y="12731"/>
                </a:cubicBezTo>
                <a:cubicBezTo>
                  <a:pt x="14782" y="11595"/>
                  <a:pt x="14712" y="10459"/>
                  <a:pt x="14712" y="9324"/>
                </a:cubicBezTo>
                <a:close/>
                <a:moveTo>
                  <a:pt x="36827" y="12220"/>
                </a:moveTo>
                <a:cubicBezTo>
                  <a:pt x="37091" y="12361"/>
                  <a:pt x="37346" y="12475"/>
                  <a:pt x="37602" y="12546"/>
                </a:cubicBezTo>
                <a:cubicBezTo>
                  <a:pt x="37091" y="12731"/>
                  <a:pt x="36537" y="12951"/>
                  <a:pt x="36026" y="13171"/>
                </a:cubicBezTo>
                <a:cubicBezTo>
                  <a:pt x="35841" y="13100"/>
                  <a:pt x="35621" y="13021"/>
                  <a:pt x="35471" y="12916"/>
                </a:cubicBezTo>
                <a:cubicBezTo>
                  <a:pt x="35911" y="12695"/>
                  <a:pt x="36352" y="12440"/>
                  <a:pt x="36827" y="12220"/>
                </a:cubicBezTo>
                <a:close/>
                <a:moveTo>
                  <a:pt x="10899" y="9209"/>
                </a:moveTo>
                <a:cubicBezTo>
                  <a:pt x="11120" y="9359"/>
                  <a:pt x="11340" y="9500"/>
                  <a:pt x="11516" y="9649"/>
                </a:cubicBezTo>
                <a:cubicBezTo>
                  <a:pt x="11560" y="10239"/>
                  <a:pt x="11560" y="10820"/>
                  <a:pt x="11595" y="11445"/>
                </a:cubicBezTo>
                <a:cubicBezTo>
                  <a:pt x="11630" y="12035"/>
                  <a:pt x="11630" y="12625"/>
                  <a:pt x="11665" y="13206"/>
                </a:cubicBezTo>
                <a:cubicBezTo>
                  <a:pt x="11410" y="13065"/>
                  <a:pt x="11190" y="12916"/>
                  <a:pt x="10935" y="12766"/>
                </a:cubicBezTo>
                <a:cubicBezTo>
                  <a:pt x="10935" y="11595"/>
                  <a:pt x="10899" y="10424"/>
                  <a:pt x="10899" y="9209"/>
                </a:cubicBezTo>
                <a:close/>
                <a:moveTo>
                  <a:pt x="33931" y="11780"/>
                </a:moveTo>
                <a:cubicBezTo>
                  <a:pt x="33931" y="11921"/>
                  <a:pt x="33931" y="12070"/>
                  <a:pt x="33966" y="12185"/>
                </a:cubicBezTo>
                <a:cubicBezTo>
                  <a:pt x="33790" y="12546"/>
                  <a:pt x="33675" y="12916"/>
                  <a:pt x="33526" y="13285"/>
                </a:cubicBezTo>
                <a:lnTo>
                  <a:pt x="33526" y="13136"/>
                </a:lnTo>
                <a:cubicBezTo>
                  <a:pt x="33570" y="13021"/>
                  <a:pt x="33605" y="12951"/>
                  <a:pt x="33640" y="12845"/>
                </a:cubicBezTo>
                <a:cubicBezTo>
                  <a:pt x="33710" y="12475"/>
                  <a:pt x="33825" y="12141"/>
                  <a:pt x="33931" y="11780"/>
                </a:cubicBezTo>
                <a:close/>
                <a:moveTo>
                  <a:pt x="33966" y="12326"/>
                </a:moveTo>
                <a:lnTo>
                  <a:pt x="33966" y="12625"/>
                </a:lnTo>
                <a:cubicBezTo>
                  <a:pt x="33825" y="12845"/>
                  <a:pt x="33675" y="13065"/>
                  <a:pt x="33570" y="13321"/>
                </a:cubicBezTo>
                <a:lnTo>
                  <a:pt x="33570" y="13285"/>
                </a:lnTo>
                <a:cubicBezTo>
                  <a:pt x="33710" y="12951"/>
                  <a:pt x="33825" y="12660"/>
                  <a:pt x="33966" y="12326"/>
                </a:cubicBezTo>
                <a:close/>
                <a:moveTo>
                  <a:pt x="4772" y="8663"/>
                </a:moveTo>
                <a:cubicBezTo>
                  <a:pt x="4992" y="8839"/>
                  <a:pt x="5212" y="9024"/>
                  <a:pt x="5467" y="9209"/>
                </a:cubicBezTo>
                <a:cubicBezTo>
                  <a:pt x="5503" y="9244"/>
                  <a:pt x="5538" y="9280"/>
                  <a:pt x="5573" y="9280"/>
                </a:cubicBezTo>
                <a:cubicBezTo>
                  <a:pt x="5538" y="10644"/>
                  <a:pt x="5538" y="12035"/>
                  <a:pt x="5503" y="13391"/>
                </a:cubicBezTo>
                <a:cubicBezTo>
                  <a:pt x="5432" y="13356"/>
                  <a:pt x="5318" y="13285"/>
                  <a:pt x="5247" y="13206"/>
                </a:cubicBezTo>
                <a:cubicBezTo>
                  <a:pt x="5098" y="13100"/>
                  <a:pt x="4913" y="13021"/>
                  <a:pt x="4772" y="12916"/>
                </a:cubicBezTo>
                <a:lnTo>
                  <a:pt x="4772" y="8663"/>
                </a:lnTo>
                <a:close/>
                <a:moveTo>
                  <a:pt x="31914" y="10310"/>
                </a:moveTo>
                <a:cubicBezTo>
                  <a:pt x="32319" y="10644"/>
                  <a:pt x="32689" y="11005"/>
                  <a:pt x="32980" y="11410"/>
                </a:cubicBezTo>
                <a:cubicBezTo>
                  <a:pt x="32830" y="12106"/>
                  <a:pt x="32645" y="12766"/>
                  <a:pt x="32390" y="13391"/>
                </a:cubicBezTo>
                <a:cubicBezTo>
                  <a:pt x="32135" y="13021"/>
                  <a:pt x="31765" y="12695"/>
                  <a:pt x="31369" y="12405"/>
                </a:cubicBezTo>
                <a:cubicBezTo>
                  <a:pt x="31589" y="11745"/>
                  <a:pt x="31809" y="11040"/>
                  <a:pt x="31914" y="10310"/>
                </a:cubicBezTo>
                <a:close/>
                <a:moveTo>
                  <a:pt x="34776" y="12255"/>
                </a:moveTo>
                <a:cubicBezTo>
                  <a:pt x="34846" y="12405"/>
                  <a:pt x="34925" y="12511"/>
                  <a:pt x="34996" y="12625"/>
                </a:cubicBezTo>
                <a:cubicBezTo>
                  <a:pt x="34670" y="12880"/>
                  <a:pt x="34336" y="13136"/>
                  <a:pt x="34010" y="13426"/>
                </a:cubicBezTo>
                <a:cubicBezTo>
                  <a:pt x="34010" y="13321"/>
                  <a:pt x="33966" y="13206"/>
                  <a:pt x="33966" y="13100"/>
                </a:cubicBezTo>
                <a:cubicBezTo>
                  <a:pt x="34230" y="12801"/>
                  <a:pt x="34485" y="12546"/>
                  <a:pt x="34776" y="12255"/>
                </a:cubicBezTo>
                <a:close/>
                <a:moveTo>
                  <a:pt x="28543" y="10644"/>
                </a:moveTo>
                <a:cubicBezTo>
                  <a:pt x="28833" y="10820"/>
                  <a:pt x="29088" y="11005"/>
                  <a:pt x="29388" y="11190"/>
                </a:cubicBezTo>
                <a:cubicBezTo>
                  <a:pt x="29529" y="11304"/>
                  <a:pt x="29713" y="11410"/>
                  <a:pt x="29898" y="11525"/>
                </a:cubicBezTo>
                <a:cubicBezTo>
                  <a:pt x="29678" y="12220"/>
                  <a:pt x="29388" y="12880"/>
                  <a:pt x="29088" y="13541"/>
                </a:cubicBezTo>
                <a:cubicBezTo>
                  <a:pt x="28613" y="13241"/>
                  <a:pt x="28173" y="12986"/>
                  <a:pt x="27733" y="12766"/>
                </a:cubicBezTo>
                <a:cubicBezTo>
                  <a:pt x="28023" y="12070"/>
                  <a:pt x="28322" y="11375"/>
                  <a:pt x="28543" y="10644"/>
                </a:cubicBezTo>
                <a:close/>
                <a:moveTo>
                  <a:pt x="18524" y="9984"/>
                </a:moveTo>
                <a:cubicBezTo>
                  <a:pt x="18893" y="10274"/>
                  <a:pt x="19263" y="10530"/>
                  <a:pt x="19624" y="10785"/>
                </a:cubicBezTo>
                <a:lnTo>
                  <a:pt x="19624" y="11040"/>
                </a:lnTo>
                <a:cubicBezTo>
                  <a:pt x="19554" y="11886"/>
                  <a:pt x="19554" y="12731"/>
                  <a:pt x="19554" y="13576"/>
                </a:cubicBezTo>
                <a:cubicBezTo>
                  <a:pt x="19184" y="13356"/>
                  <a:pt x="18858" y="13100"/>
                  <a:pt x="18524" y="12845"/>
                </a:cubicBezTo>
                <a:cubicBezTo>
                  <a:pt x="18488" y="12000"/>
                  <a:pt x="18488" y="11120"/>
                  <a:pt x="18488" y="10274"/>
                </a:cubicBezTo>
                <a:cubicBezTo>
                  <a:pt x="18488" y="10160"/>
                  <a:pt x="18488" y="10090"/>
                  <a:pt x="18524" y="9984"/>
                </a:cubicBezTo>
                <a:close/>
                <a:moveTo>
                  <a:pt x="23771" y="10494"/>
                </a:moveTo>
                <a:cubicBezTo>
                  <a:pt x="23920" y="10565"/>
                  <a:pt x="24105" y="10679"/>
                  <a:pt x="24246" y="10750"/>
                </a:cubicBezTo>
                <a:cubicBezTo>
                  <a:pt x="24502" y="10935"/>
                  <a:pt x="24766" y="11084"/>
                  <a:pt x="25056" y="11225"/>
                </a:cubicBezTo>
                <a:cubicBezTo>
                  <a:pt x="24801" y="12000"/>
                  <a:pt x="24581" y="12801"/>
                  <a:pt x="24361" y="13576"/>
                </a:cubicBezTo>
                <a:cubicBezTo>
                  <a:pt x="24176" y="13461"/>
                  <a:pt x="23991" y="13356"/>
                  <a:pt x="23771" y="13241"/>
                </a:cubicBezTo>
                <a:cubicBezTo>
                  <a:pt x="23586" y="13136"/>
                  <a:pt x="23401" y="13021"/>
                  <a:pt x="23181" y="12916"/>
                </a:cubicBezTo>
                <a:cubicBezTo>
                  <a:pt x="23366" y="12106"/>
                  <a:pt x="23551" y="11304"/>
                  <a:pt x="23771" y="10494"/>
                </a:cubicBezTo>
                <a:close/>
                <a:moveTo>
                  <a:pt x="15187" y="9799"/>
                </a:moveTo>
                <a:cubicBezTo>
                  <a:pt x="15337" y="9940"/>
                  <a:pt x="15477" y="10125"/>
                  <a:pt x="15662" y="10274"/>
                </a:cubicBezTo>
                <a:cubicBezTo>
                  <a:pt x="15662" y="10310"/>
                  <a:pt x="15698" y="10310"/>
                  <a:pt x="15742" y="10345"/>
                </a:cubicBezTo>
                <a:cubicBezTo>
                  <a:pt x="15742" y="11481"/>
                  <a:pt x="15812" y="12581"/>
                  <a:pt x="15882" y="13682"/>
                </a:cubicBezTo>
                <a:cubicBezTo>
                  <a:pt x="15698" y="13541"/>
                  <a:pt x="15521" y="13356"/>
                  <a:pt x="15337" y="13171"/>
                </a:cubicBezTo>
                <a:cubicBezTo>
                  <a:pt x="15257" y="12070"/>
                  <a:pt x="15187" y="10935"/>
                  <a:pt x="15187" y="9799"/>
                </a:cubicBezTo>
                <a:close/>
                <a:moveTo>
                  <a:pt x="35031" y="12660"/>
                </a:moveTo>
                <a:cubicBezTo>
                  <a:pt x="35146" y="12766"/>
                  <a:pt x="35251" y="12845"/>
                  <a:pt x="35366" y="12916"/>
                </a:cubicBezTo>
                <a:cubicBezTo>
                  <a:pt x="34925" y="13171"/>
                  <a:pt x="34520" y="13391"/>
                  <a:pt x="34151" y="13682"/>
                </a:cubicBezTo>
                <a:cubicBezTo>
                  <a:pt x="34115" y="13611"/>
                  <a:pt x="34045" y="13576"/>
                  <a:pt x="34045" y="13505"/>
                </a:cubicBezTo>
                <a:cubicBezTo>
                  <a:pt x="34371" y="13206"/>
                  <a:pt x="34705" y="12916"/>
                  <a:pt x="35031" y="12660"/>
                </a:cubicBezTo>
                <a:close/>
                <a:moveTo>
                  <a:pt x="11595" y="9685"/>
                </a:moveTo>
                <a:cubicBezTo>
                  <a:pt x="11701" y="9799"/>
                  <a:pt x="11815" y="9869"/>
                  <a:pt x="11956" y="9984"/>
                </a:cubicBezTo>
                <a:cubicBezTo>
                  <a:pt x="12070" y="10054"/>
                  <a:pt x="12141" y="10125"/>
                  <a:pt x="12255" y="10204"/>
                </a:cubicBezTo>
                <a:cubicBezTo>
                  <a:pt x="12255" y="10785"/>
                  <a:pt x="12290" y="11375"/>
                  <a:pt x="12326" y="11965"/>
                </a:cubicBezTo>
                <a:cubicBezTo>
                  <a:pt x="12326" y="12546"/>
                  <a:pt x="12361" y="13171"/>
                  <a:pt x="12361" y="13761"/>
                </a:cubicBezTo>
                <a:cubicBezTo>
                  <a:pt x="12290" y="13682"/>
                  <a:pt x="12176" y="13576"/>
                  <a:pt x="12070" y="13505"/>
                </a:cubicBezTo>
                <a:cubicBezTo>
                  <a:pt x="11956" y="13426"/>
                  <a:pt x="11815" y="13356"/>
                  <a:pt x="11701" y="13241"/>
                </a:cubicBezTo>
                <a:cubicBezTo>
                  <a:pt x="11701" y="12660"/>
                  <a:pt x="11665" y="12035"/>
                  <a:pt x="11665" y="11410"/>
                </a:cubicBezTo>
                <a:cubicBezTo>
                  <a:pt x="11630" y="10864"/>
                  <a:pt x="11595" y="10274"/>
                  <a:pt x="11595" y="9685"/>
                </a:cubicBezTo>
                <a:close/>
                <a:moveTo>
                  <a:pt x="33931" y="12766"/>
                </a:moveTo>
                <a:lnTo>
                  <a:pt x="33931" y="12845"/>
                </a:lnTo>
                <a:lnTo>
                  <a:pt x="33931" y="13100"/>
                </a:lnTo>
                <a:cubicBezTo>
                  <a:pt x="33746" y="13321"/>
                  <a:pt x="33570" y="13541"/>
                  <a:pt x="33385" y="13796"/>
                </a:cubicBezTo>
                <a:cubicBezTo>
                  <a:pt x="33570" y="13426"/>
                  <a:pt x="33746" y="13100"/>
                  <a:pt x="33931" y="12766"/>
                </a:cubicBezTo>
                <a:close/>
                <a:moveTo>
                  <a:pt x="5617" y="9359"/>
                </a:moveTo>
                <a:cubicBezTo>
                  <a:pt x="5837" y="9500"/>
                  <a:pt x="6013" y="9649"/>
                  <a:pt x="6198" y="9799"/>
                </a:cubicBezTo>
                <a:cubicBezTo>
                  <a:pt x="6198" y="11155"/>
                  <a:pt x="6198" y="12511"/>
                  <a:pt x="6163" y="13866"/>
                </a:cubicBezTo>
                <a:cubicBezTo>
                  <a:pt x="5978" y="13726"/>
                  <a:pt x="5758" y="13576"/>
                  <a:pt x="5573" y="13461"/>
                </a:cubicBezTo>
                <a:cubicBezTo>
                  <a:pt x="5573" y="12070"/>
                  <a:pt x="5617" y="10715"/>
                  <a:pt x="5617" y="9359"/>
                </a:cubicBezTo>
                <a:close/>
                <a:moveTo>
                  <a:pt x="33420" y="13506"/>
                </a:moveTo>
                <a:lnTo>
                  <a:pt x="33420" y="13506"/>
                </a:lnTo>
                <a:cubicBezTo>
                  <a:pt x="33385" y="13646"/>
                  <a:pt x="33349" y="13761"/>
                  <a:pt x="33270" y="13902"/>
                </a:cubicBezTo>
                <a:cubicBezTo>
                  <a:pt x="33305" y="13761"/>
                  <a:pt x="33385" y="13646"/>
                  <a:pt x="33420" y="13506"/>
                </a:cubicBezTo>
                <a:close/>
                <a:moveTo>
                  <a:pt x="33015" y="11481"/>
                </a:moveTo>
                <a:cubicBezTo>
                  <a:pt x="33129" y="11665"/>
                  <a:pt x="33235" y="11850"/>
                  <a:pt x="33305" y="12070"/>
                </a:cubicBezTo>
                <a:cubicBezTo>
                  <a:pt x="33165" y="12731"/>
                  <a:pt x="32945" y="13391"/>
                  <a:pt x="32689" y="13981"/>
                </a:cubicBezTo>
                <a:lnTo>
                  <a:pt x="32689" y="13946"/>
                </a:lnTo>
                <a:cubicBezTo>
                  <a:pt x="32610" y="13761"/>
                  <a:pt x="32540" y="13611"/>
                  <a:pt x="32425" y="13461"/>
                </a:cubicBezTo>
                <a:cubicBezTo>
                  <a:pt x="32689" y="12845"/>
                  <a:pt x="32865" y="12185"/>
                  <a:pt x="33015" y="11481"/>
                </a:cubicBezTo>
                <a:close/>
                <a:moveTo>
                  <a:pt x="35401" y="12951"/>
                </a:moveTo>
                <a:cubicBezTo>
                  <a:pt x="35586" y="13065"/>
                  <a:pt x="35771" y="13136"/>
                  <a:pt x="35947" y="13206"/>
                </a:cubicBezTo>
                <a:cubicBezTo>
                  <a:pt x="35471" y="13426"/>
                  <a:pt x="34996" y="13682"/>
                  <a:pt x="34591" y="13981"/>
                </a:cubicBezTo>
                <a:cubicBezTo>
                  <a:pt x="34406" y="13866"/>
                  <a:pt x="34300" y="13796"/>
                  <a:pt x="34186" y="13726"/>
                </a:cubicBezTo>
                <a:cubicBezTo>
                  <a:pt x="34591" y="13426"/>
                  <a:pt x="34996" y="13171"/>
                  <a:pt x="35401" y="12951"/>
                </a:cubicBezTo>
                <a:close/>
                <a:moveTo>
                  <a:pt x="19703" y="10820"/>
                </a:moveTo>
                <a:cubicBezTo>
                  <a:pt x="20029" y="11040"/>
                  <a:pt x="20399" y="11304"/>
                  <a:pt x="20725" y="11525"/>
                </a:cubicBezTo>
                <a:cubicBezTo>
                  <a:pt x="20619" y="12440"/>
                  <a:pt x="20584" y="13321"/>
                  <a:pt x="20505" y="14201"/>
                </a:cubicBezTo>
                <a:cubicBezTo>
                  <a:pt x="20214" y="14016"/>
                  <a:pt x="19923" y="13831"/>
                  <a:pt x="19589" y="13611"/>
                </a:cubicBezTo>
                <a:cubicBezTo>
                  <a:pt x="19589" y="12766"/>
                  <a:pt x="19624" y="11921"/>
                  <a:pt x="19659" y="11040"/>
                </a:cubicBezTo>
                <a:cubicBezTo>
                  <a:pt x="19703" y="10970"/>
                  <a:pt x="19703" y="10899"/>
                  <a:pt x="19703" y="10820"/>
                </a:cubicBezTo>
                <a:close/>
                <a:moveTo>
                  <a:pt x="6277" y="9869"/>
                </a:moveTo>
                <a:cubicBezTo>
                  <a:pt x="6453" y="9984"/>
                  <a:pt x="6603" y="10125"/>
                  <a:pt x="6788" y="10274"/>
                </a:cubicBezTo>
                <a:lnTo>
                  <a:pt x="6788" y="11481"/>
                </a:lnTo>
                <a:lnTo>
                  <a:pt x="6788" y="14271"/>
                </a:lnTo>
                <a:cubicBezTo>
                  <a:pt x="6603" y="14166"/>
                  <a:pt x="6418" y="14016"/>
                  <a:pt x="6233" y="13902"/>
                </a:cubicBezTo>
                <a:cubicBezTo>
                  <a:pt x="6233" y="12546"/>
                  <a:pt x="6277" y="11190"/>
                  <a:pt x="6277" y="9869"/>
                </a:cubicBezTo>
                <a:close/>
                <a:moveTo>
                  <a:pt x="15777" y="10424"/>
                </a:moveTo>
                <a:cubicBezTo>
                  <a:pt x="15997" y="10644"/>
                  <a:pt x="16182" y="10820"/>
                  <a:pt x="16402" y="11040"/>
                </a:cubicBezTo>
                <a:cubicBezTo>
                  <a:pt x="16437" y="12106"/>
                  <a:pt x="16472" y="13206"/>
                  <a:pt x="16578" y="14271"/>
                </a:cubicBezTo>
                <a:cubicBezTo>
                  <a:pt x="16358" y="14087"/>
                  <a:pt x="16138" y="13946"/>
                  <a:pt x="15962" y="13761"/>
                </a:cubicBezTo>
                <a:cubicBezTo>
                  <a:pt x="15882" y="12660"/>
                  <a:pt x="15812" y="11525"/>
                  <a:pt x="15777" y="10424"/>
                </a:cubicBezTo>
                <a:close/>
                <a:moveTo>
                  <a:pt x="33931" y="13171"/>
                </a:moveTo>
                <a:cubicBezTo>
                  <a:pt x="33931" y="13285"/>
                  <a:pt x="33931" y="13391"/>
                  <a:pt x="33966" y="13461"/>
                </a:cubicBezTo>
                <a:cubicBezTo>
                  <a:pt x="33675" y="13726"/>
                  <a:pt x="33420" y="13981"/>
                  <a:pt x="33200" y="14271"/>
                </a:cubicBezTo>
                <a:cubicBezTo>
                  <a:pt x="33235" y="14201"/>
                  <a:pt x="33235" y="14122"/>
                  <a:pt x="33270" y="14051"/>
                </a:cubicBezTo>
                <a:cubicBezTo>
                  <a:pt x="33490" y="13761"/>
                  <a:pt x="33710" y="13461"/>
                  <a:pt x="33931" y="13171"/>
                </a:cubicBezTo>
                <a:close/>
                <a:moveTo>
                  <a:pt x="40683" y="11260"/>
                </a:moveTo>
                <a:cubicBezTo>
                  <a:pt x="41088" y="11410"/>
                  <a:pt x="41493" y="11560"/>
                  <a:pt x="41889" y="11665"/>
                </a:cubicBezTo>
                <a:cubicBezTo>
                  <a:pt x="41009" y="12185"/>
                  <a:pt x="39988" y="12475"/>
                  <a:pt x="38958" y="12801"/>
                </a:cubicBezTo>
                <a:cubicBezTo>
                  <a:pt x="37707" y="13171"/>
                  <a:pt x="36466" y="13541"/>
                  <a:pt x="35366" y="14271"/>
                </a:cubicBezTo>
                <a:cubicBezTo>
                  <a:pt x="35066" y="14166"/>
                  <a:pt x="34811" y="14087"/>
                  <a:pt x="34626" y="13981"/>
                </a:cubicBezTo>
                <a:cubicBezTo>
                  <a:pt x="35066" y="13682"/>
                  <a:pt x="35550" y="13426"/>
                  <a:pt x="36026" y="13241"/>
                </a:cubicBezTo>
                <a:cubicBezTo>
                  <a:pt x="36167" y="13285"/>
                  <a:pt x="36316" y="13321"/>
                  <a:pt x="36466" y="13356"/>
                </a:cubicBezTo>
                <a:cubicBezTo>
                  <a:pt x="36607" y="13391"/>
                  <a:pt x="36757" y="13426"/>
                  <a:pt x="36906" y="13461"/>
                </a:cubicBezTo>
                <a:lnTo>
                  <a:pt x="36942" y="13426"/>
                </a:lnTo>
                <a:cubicBezTo>
                  <a:pt x="36757" y="13356"/>
                  <a:pt x="36607" y="13321"/>
                  <a:pt x="36466" y="13285"/>
                </a:cubicBezTo>
                <a:cubicBezTo>
                  <a:pt x="36352" y="13241"/>
                  <a:pt x="36246" y="13206"/>
                  <a:pt x="36132" y="13206"/>
                </a:cubicBezTo>
                <a:cubicBezTo>
                  <a:pt x="36651" y="12951"/>
                  <a:pt x="37162" y="12766"/>
                  <a:pt x="37707" y="12581"/>
                </a:cubicBezTo>
                <a:cubicBezTo>
                  <a:pt x="37822" y="12625"/>
                  <a:pt x="37972" y="12660"/>
                  <a:pt x="38112" y="12695"/>
                </a:cubicBezTo>
                <a:cubicBezTo>
                  <a:pt x="38262" y="12731"/>
                  <a:pt x="38412" y="12801"/>
                  <a:pt x="38553" y="12845"/>
                </a:cubicBezTo>
                <a:lnTo>
                  <a:pt x="38588" y="12766"/>
                </a:lnTo>
                <a:cubicBezTo>
                  <a:pt x="38447" y="12731"/>
                  <a:pt x="38297" y="12695"/>
                  <a:pt x="38112" y="12660"/>
                </a:cubicBezTo>
                <a:cubicBezTo>
                  <a:pt x="38007" y="12625"/>
                  <a:pt x="37892" y="12581"/>
                  <a:pt x="37787" y="12546"/>
                </a:cubicBezTo>
                <a:cubicBezTo>
                  <a:pt x="37822" y="12546"/>
                  <a:pt x="37822" y="12511"/>
                  <a:pt x="37857" y="12511"/>
                </a:cubicBezTo>
                <a:cubicBezTo>
                  <a:pt x="38333" y="12326"/>
                  <a:pt x="38808" y="12185"/>
                  <a:pt x="39248" y="11965"/>
                </a:cubicBezTo>
                <a:cubicBezTo>
                  <a:pt x="39468" y="12035"/>
                  <a:pt x="39688" y="12106"/>
                  <a:pt x="39908" y="12185"/>
                </a:cubicBezTo>
                <a:cubicBezTo>
                  <a:pt x="40058" y="12220"/>
                  <a:pt x="40173" y="12255"/>
                  <a:pt x="40278" y="12290"/>
                </a:cubicBezTo>
                <a:lnTo>
                  <a:pt x="40278" y="12255"/>
                </a:lnTo>
                <a:cubicBezTo>
                  <a:pt x="40173" y="12220"/>
                  <a:pt x="40058" y="12185"/>
                  <a:pt x="39952" y="12141"/>
                </a:cubicBezTo>
                <a:cubicBezTo>
                  <a:pt x="39732" y="12070"/>
                  <a:pt x="39547" y="12000"/>
                  <a:pt x="39363" y="11921"/>
                </a:cubicBezTo>
                <a:cubicBezTo>
                  <a:pt x="39803" y="11745"/>
                  <a:pt x="40278" y="11525"/>
                  <a:pt x="40683" y="11260"/>
                </a:cubicBezTo>
                <a:close/>
                <a:moveTo>
                  <a:pt x="25091" y="11260"/>
                </a:moveTo>
                <a:cubicBezTo>
                  <a:pt x="25532" y="11525"/>
                  <a:pt x="25972" y="11780"/>
                  <a:pt x="26377" y="12035"/>
                </a:cubicBezTo>
                <a:cubicBezTo>
                  <a:pt x="26262" y="12405"/>
                  <a:pt x="26121" y="12766"/>
                  <a:pt x="26007" y="13136"/>
                </a:cubicBezTo>
                <a:cubicBezTo>
                  <a:pt x="25866" y="13541"/>
                  <a:pt x="25716" y="13902"/>
                  <a:pt x="25602" y="14307"/>
                </a:cubicBezTo>
                <a:cubicBezTo>
                  <a:pt x="25206" y="14087"/>
                  <a:pt x="24801" y="13831"/>
                  <a:pt x="24431" y="13611"/>
                </a:cubicBezTo>
                <a:cubicBezTo>
                  <a:pt x="24616" y="12845"/>
                  <a:pt x="24871" y="12035"/>
                  <a:pt x="25091" y="11260"/>
                </a:cubicBezTo>
                <a:close/>
                <a:moveTo>
                  <a:pt x="12290" y="10274"/>
                </a:moveTo>
                <a:cubicBezTo>
                  <a:pt x="12511" y="10459"/>
                  <a:pt x="12616" y="10600"/>
                  <a:pt x="12731" y="10785"/>
                </a:cubicBezTo>
                <a:cubicBezTo>
                  <a:pt x="12766" y="11304"/>
                  <a:pt x="12801" y="11815"/>
                  <a:pt x="12801" y="12290"/>
                </a:cubicBezTo>
                <a:cubicBezTo>
                  <a:pt x="12836" y="13021"/>
                  <a:pt x="12880" y="13726"/>
                  <a:pt x="12916" y="14421"/>
                </a:cubicBezTo>
                <a:cubicBezTo>
                  <a:pt x="12836" y="14342"/>
                  <a:pt x="12801" y="14307"/>
                  <a:pt x="12766" y="14236"/>
                </a:cubicBezTo>
                <a:cubicBezTo>
                  <a:pt x="12660" y="14087"/>
                  <a:pt x="12546" y="13981"/>
                  <a:pt x="12440" y="13831"/>
                </a:cubicBezTo>
                <a:cubicBezTo>
                  <a:pt x="12440" y="13206"/>
                  <a:pt x="12396" y="12581"/>
                  <a:pt x="12361" y="11965"/>
                </a:cubicBezTo>
                <a:cubicBezTo>
                  <a:pt x="12326" y="11410"/>
                  <a:pt x="12326" y="10820"/>
                  <a:pt x="12290" y="10274"/>
                </a:cubicBezTo>
                <a:close/>
                <a:moveTo>
                  <a:pt x="30004" y="11560"/>
                </a:moveTo>
                <a:cubicBezTo>
                  <a:pt x="30409" y="11815"/>
                  <a:pt x="30884" y="12106"/>
                  <a:pt x="31289" y="12405"/>
                </a:cubicBezTo>
                <a:cubicBezTo>
                  <a:pt x="31034" y="13100"/>
                  <a:pt x="30708" y="13796"/>
                  <a:pt x="30374" y="14421"/>
                </a:cubicBezTo>
                <a:cubicBezTo>
                  <a:pt x="29969" y="14122"/>
                  <a:pt x="29564" y="13831"/>
                  <a:pt x="29124" y="13576"/>
                </a:cubicBezTo>
                <a:cubicBezTo>
                  <a:pt x="29423" y="12916"/>
                  <a:pt x="29713" y="12255"/>
                  <a:pt x="29969" y="11560"/>
                </a:cubicBezTo>
                <a:close/>
                <a:moveTo>
                  <a:pt x="33349" y="12141"/>
                </a:moveTo>
                <a:cubicBezTo>
                  <a:pt x="33385" y="12290"/>
                  <a:pt x="33420" y="12475"/>
                  <a:pt x="33455" y="12625"/>
                </a:cubicBezTo>
                <a:cubicBezTo>
                  <a:pt x="33270" y="13285"/>
                  <a:pt x="33050" y="13866"/>
                  <a:pt x="32830" y="14491"/>
                </a:cubicBezTo>
                <a:cubicBezTo>
                  <a:pt x="32795" y="14342"/>
                  <a:pt x="32760" y="14236"/>
                  <a:pt x="32724" y="14087"/>
                </a:cubicBezTo>
                <a:cubicBezTo>
                  <a:pt x="32980" y="13461"/>
                  <a:pt x="33200" y="12845"/>
                  <a:pt x="33349" y="12141"/>
                </a:cubicBezTo>
                <a:close/>
                <a:moveTo>
                  <a:pt x="6858" y="10310"/>
                </a:moveTo>
                <a:cubicBezTo>
                  <a:pt x="7043" y="10459"/>
                  <a:pt x="7263" y="10600"/>
                  <a:pt x="7483" y="10750"/>
                </a:cubicBezTo>
                <a:lnTo>
                  <a:pt x="7483" y="13356"/>
                </a:lnTo>
                <a:lnTo>
                  <a:pt x="7483" y="14712"/>
                </a:lnTo>
                <a:cubicBezTo>
                  <a:pt x="7263" y="14562"/>
                  <a:pt x="7043" y="14456"/>
                  <a:pt x="6823" y="14307"/>
                </a:cubicBezTo>
                <a:cubicBezTo>
                  <a:pt x="6823" y="13356"/>
                  <a:pt x="6858" y="12405"/>
                  <a:pt x="6858" y="11481"/>
                </a:cubicBezTo>
                <a:lnTo>
                  <a:pt x="6858" y="10310"/>
                </a:lnTo>
                <a:close/>
                <a:moveTo>
                  <a:pt x="33490" y="12766"/>
                </a:moveTo>
                <a:lnTo>
                  <a:pt x="33490" y="13136"/>
                </a:lnTo>
                <a:cubicBezTo>
                  <a:pt x="33349" y="13541"/>
                  <a:pt x="33200" y="13946"/>
                  <a:pt x="33050" y="14342"/>
                </a:cubicBezTo>
                <a:lnTo>
                  <a:pt x="33015" y="14386"/>
                </a:lnTo>
                <a:cubicBezTo>
                  <a:pt x="32945" y="14491"/>
                  <a:pt x="32909" y="14606"/>
                  <a:pt x="32830" y="14712"/>
                </a:cubicBezTo>
                <a:lnTo>
                  <a:pt x="32830" y="14606"/>
                </a:lnTo>
                <a:cubicBezTo>
                  <a:pt x="33085" y="14016"/>
                  <a:pt x="33305" y="13391"/>
                  <a:pt x="33455" y="12766"/>
                </a:cubicBezTo>
                <a:close/>
                <a:moveTo>
                  <a:pt x="12803" y="10891"/>
                </a:moveTo>
                <a:cubicBezTo>
                  <a:pt x="12806" y="10899"/>
                  <a:pt x="12814" y="10899"/>
                  <a:pt x="12836" y="10899"/>
                </a:cubicBezTo>
                <a:cubicBezTo>
                  <a:pt x="12916" y="11040"/>
                  <a:pt x="13021" y="11155"/>
                  <a:pt x="13136" y="11340"/>
                </a:cubicBezTo>
                <a:cubicBezTo>
                  <a:pt x="13136" y="11701"/>
                  <a:pt x="13171" y="12070"/>
                  <a:pt x="13171" y="12405"/>
                </a:cubicBezTo>
                <a:cubicBezTo>
                  <a:pt x="13171" y="13171"/>
                  <a:pt x="13206" y="13981"/>
                  <a:pt x="13206" y="14747"/>
                </a:cubicBezTo>
                <a:cubicBezTo>
                  <a:pt x="13136" y="14676"/>
                  <a:pt x="13021" y="14562"/>
                  <a:pt x="12951" y="14491"/>
                </a:cubicBezTo>
                <a:cubicBezTo>
                  <a:pt x="12951" y="13761"/>
                  <a:pt x="12916" y="13021"/>
                  <a:pt x="12880" y="12290"/>
                </a:cubicBezTo>
                <a:cubicBezTo>
                  <a:pt x="12837" y="11824"/>
                  <a:pt x="12836" y="11358"/>
                  <a:pt x="12803" y="10891"/>
                </a:cubicBezTo>
                <a:close/>
                <a:moveTo>
                  <a:pt x="16472" y="11120"/>
                </a:moveTo>
                <a:lnTo>
                  <a:pt x="16472" y="11120"/>
                </a:lnTo>
                <a:cubicBezTo>
                  <a:pt x="16657" y="11304"/>
                  <a:pt x="16877" y="11525"/>
                  <a:pt x="17062" y="11701"/>
                </a:cubicBezTo>
                <a:cubicBezTo>
                  <a:pt x="17097" y="12731"/>
                  <a:pt x="17168" y="13761"/>
                  <a:pt x="17282" y="14782"/>
                </a:cubicBezTo>
                <a:cubicBezTo>
                  <a:pt x="17062" y="14641"/>
                  <a:pt x="16842" y="14491"/>
                  <a:pt x="16622" y="14307"/>
                </a:cubicBezTo>
                <a:cubicBezTo>
                  <a:pt x="16543" y="13241"/>
                  <a:pt x="16472" y="12185"/>
                  <a:pt x="16472" y="11120"/>
                </a:cubicBezTo>
                <a:close/>
                <a:moveTo>
                  <a:pt x="20804" y="11560"/>
                </a:moveTo>
                <a:cubicBezTo>
                  <a:pt x="21165" y="11780"/>
                  <a:pt x="21535" y="12000"/>
                  <a:pt x="21940" y="12255"/>
                </a:cubicBezTo>
                <a:cubicBezTo>
                  <a:pt x="21790" y="13100"/>
                  <a:pt x="21684" y="13981"/>
                  <a:pt x="21570" y="14861"/>
                </a:cubicBezTo>
                <a:cubicBezTo>
                  <a:pt x="21244" y="14641"/>
                  <a:pt x="20910" y="14456"/>
                  <a:pt x="20584" y="14236"/>
                </a:cubicBezTo>
                <a:cubicBezTo>
                  <a:pt x="20619" y="13356"/>
                  <a:pt x="20689" y="12440"/>
                  <a:pt x="20804" y="11560"/>
                </a:cubicBezTo>
                <a:close/>
                <a:moveTo>
                  <a:pt x="33966" y="13541"/>
                </a:moveTo>
                <a:cubicBezTo>
                  <a:pt x="34010" y="13611"/>
                  <a:pt x="34045" y="13646"/>
                  <a:pt x="34115" y="13726"/>
                </a:cubicBezTo>
                <a:cubicBezTo>
                  <a:pt x="33790" y="13981"/>
                  <a:pt x="33455" y="14271"/>
                  <a:pt x="33165" y="14606"/>
                </a:cubicBezTo>
                <a:cubicBezTo>
                  <a:pt x="33085" y="14676"/>
                  <a:pt x="33015" y="14782"/>
                  <a:pt x="32980" y="14861"/>
                </a:cubicBezTo>
                <a:lnTo>
                  <a:pt x="32980" y="14782"/>
                </a:lnTo>
                <a:cubicBezTo>
                  <a:pt x="33015" y="14676"/>
                  <a:pt x="33050" y="14562"/>
                  <a:pt x="33129" y="14456"/>
                </a:cubicBezTo>
                <a:cubicBezTo>
                  <a:pt x="33385" y="14122"/>
                  <a:pt x="33675" y="13796"/>
                  <a:pt x="33966" y="13541"/>
                </a:cubicBezTo>
                <a:close/>
                <a:moveTo>
                  <a:pt x="32945" y="14896"/>
                </a:moveTo>
                <a:cubicBezTo>
                  <a:pt x="32909" y="14896"/>
                  <a:pt x="32909" y="14932"/>
                  <a:pt x="32909" y="14932"/>
                </a:cubicBezTo>
                <a:cubicBezTo>
                  <a:pt x="32909" y="14896"/>
                  <a:pt x="32909" y="14896"/>
                  <a:pt x="32945" y="14896"/>
                </a:cubicBezTo>
                <a:close/>
                <a:moveTo>
                  <a:pt x="26447" y="12070"/>
                </a:moveTo>
                <a:cubicBezTo>
                  <a:pt x="26447" y="12106"/>
                  <a:pt x="26482" y="12106"/>
                  <a:pt x="26526" y="12141"/>
                </a:cubicBezTo>
                <a:cubicBezTo>
                  <a:pt x="26817" y="12326"/>
                  <a:pt x="27143" y="12511"/>
                  <a:pt x="27548" y="12731"/>
                </a:cubicBezTo>
                <a:cubicBezTo>
                  <a:pt x="27583" y="12731"/>
                  <a:pt x="27627" y="12766"/>
                  <a:pt x="27662" y="12801"/>
                </a:cubicBezTo>
                <a:cubicBezTo>
                  <a:pt x="27442" y="13321"/>
                  <a:pt x="27222" y="13866"/>
                  <a:pt x="27002" y="14386"/>
                </a:cubicBezTo>
                <a:cubicBezTo>
                  <a:pt x="26923" y="14562"/>
                  <a:pt x="26852" y="14782"/>
                  <a:pt x="26747" y="14967"/>
                </a:cubicBezTo>
                <a:cubicBezTo>
                  <a:pt x="26377" y="14747"/>
                  <a:pt x="26042" y="14562"/>
                  <a:pt x="25752" y="14421"/>
                </a:cubicBezTo>
                <a:cubicBezTo>
                  <a:pt x="25716" y="14386"/>
                  <a:pt x="25681" y="14342"/>
                  <a:pt x="25646" y="14342"/>
                </a:cubicBezTo>
                <a:cubicBezTo>
                  <a:pt x="25787" y="13946"/>
                  <a:pt x="25901" y="13541"/>
                  <a:pt x="26042" y="13171"/>
                </a:cubicBezTo>
                <a:cubicBezTo>
                  <a:pt x="26192" y="12801"/>
                  <a:pt x="26306" y="12440"/>
                  <a:pt x="26447" y="12070"/>
                </a:cubicBezTo>
                <a:close/>
                <a:moveTo>
                  <a:pt x="32795" y="14712"/>
                </a:moveTo>
                <a:lnTo>
                  <a:pt x="32795" y="14826"/>
                </a:lnTo>
                <a:cubicBezTo>
                  <a:pt x="32724" y="14861"/>
                  <a:pt x="32689" y="14932"/>
                  <a:pt x="32645" y="15002"/>
                </a:cubicBezTo>
                <a:cubicBezTo>
                  <a:pt x="32689" y="14896"/>
                  <a:pt x="32724" y="14826"/>
                  <a:pt x="32795" y="14712"/>
                </a:cubicBezTo>
                <a:close/>
                <a:moveTo>
                  <a:pt x="7519" y="10785"/>
                </a:moveTo>
                <a:cubicBezTo>
                  <a:pt x="7668" y="10899"/>
                  <a:pt x="7818" y="11005"/>
                  <a:pt x="7994" y="11120"/>
                </a:cubicBezTo>
                <a:cubicBezTo>
                  <a:pt x="8038" y="11155"/>
                  <a:pt x="8109" y="11190"/>
                  <a:pt x="8144" y="11225"/>
                </a:cubicBezTo>
                <a:lnTo>
                  <a:pt x="8144" y="11745"/>
                </a:lnTo>
                <a:lnTo>
                  <a:pt x="8144" y="15117"/>
                </a:lnTo>
                <a:cubicBezTo>
                  <a:pt x="8038" y="15046"/>
                  <a:pt x="7959" y="15002"/>
                  <a:pt x="7853" y="14932"/>
                </a:cubicBezTo>
                <a:cubicBezTo>
                  <a:pt x="7739" y="14861"/>
                  <a:pt x="7633" y="14826"/>
                  <a:pt x="7519" y="14747"/>
                </a:cubicBezTo>
                <a:lnTo>
                  <a:pt x="7519" y="13356"/>
                </a:lnTo>
                <a:lnTo>
                  <a:pt x="7519" y="10785"/>
                </a:lnTo>
                <a:close/>
                <a:moveTo>
                  <a:pt x="13206" y="11410"/>
                </a:moveTo>
                <a:cubicBezTo>
                  <a:pt x="13276" y="11481"/>
                  <a:pt x="13356" y="11560"/>
                  <a:pt x="13426" y="11665"/>
                </a:cubicBezTo>
                <a:cubicBezTo>
                  <a:pt x="13461" y="11701"/>
                  <a:pt x="13497" y="11745"/>
                  <a:pt x="13541" y="11780"/>
                </a:cubicBezTo>
                <a:cubicBezTo>
                  <a:pt x="13576" y="12326"/>
                  <a:pt x="13611" y="12845"/>
                  <a:pt x="13646" y="13391"/>
                </a:cubicBezTo>
                <a:cubicBezTo>
                  <a:pt x="13681" y="13981"/>
                  <a:pt x="13717" y="14562"/>
                  <a:pt x="13761" y="15152"/>
                </a:cubicBezTo>
                <a:cubicBezTo>
                  <a:pt x="13576" y="15046"/>
                  <a:pt x="13426" y="14932"/>
                  <a:pt x="13276" y="14826"/>
                </a:cubicBezTo>
                <a:cubicBezTo>
                  <a:pt x="13241" y="14016"/>
                  <a:pt x="13241" y="13206"/>
                  <a:pt x="13206" y="12405"/>
                </a:cubicBezTo>
                <a:lnTo>
                  <a:pt x="13206" y="11410"/>
                </a:lnTo>
                <a:close/>
                <a:moveTo>
                  <a:pt x="34151" y="13761"/>
                </a:moveTo>
                <a:cubicBezTo>
                  <a:pt x="34230" y="13831"/>
                  <a:pt x="34371" y="13902"/>
                  <a:pt x="34520" y="14016"/>
                </a:cubicBezTo>
                <a:cubicBezTo>
                  <a:pt x="34186" y="14236"/>
                  <a:pt x="33860" y="14491"/>
                  <a:pt x="33570" y="14782"/>
                </a:cubicBezTo>
                <a:cubicBezTo>
                  <a:pt x="33455" y="14932"/>
                  <a:pt x="33349" y="15046"/>
                  <a:pt x="33270" y="15152"/>
                </a:cubicBezTo>
                <a:cubicBezTo>
                  <a:pt x="33129" y="15081"/>
                  <a:pt x="33015" y="15002"/>
                  <a:pt x="32980" y="14932"/>
                </a:cubicBezTo>
                <a:lnTo>
                  <a:pt x="32980" y="14896"/>
                </a:lnTo>
                <a:cubicBezTo>
                  <a:pt x="33050" y="14826"/>
                  <a:pt x="33129" y="14747"/>
                  <a:pt x="33200" y="14641"/>
                </a:cubicBezTo>
                <a:cubicBezTo>
                  <a:pt x="33490" y="14307"/>
                  <a:pt x="33825" y="14016"/>
                  <a:pt x="34151" y="13761"/>
                </a:cubicBezTo>
                <a:close/>
                <a:moveTo>
                  <a:pt x="17133" y="11780"/>
                </a:moveTo>
                <a:lnTo>
                  <a:pt x="17133" y="11780"/>
                </a:lnTo>
                <a:cubicBezTo>
                  <a:pt x="17317" y="11921"/>
                  <a:pt x="17538" y="12106"/>
                  <a:pt x="17722" y="12290"/>
                </a:cubicBezTo>
                <a:cubicBezTo>
                  <a:pt x="17793" y="13285"/>
                  <a:pt x="17863" y="14271"/>
                  <a:pt x="17978" y="15266"/>
                </a:cubicBezTo>
                <a:cubicBezTo>
                  <a:pt x="17758" y="15117"/>
                  <a:pt x="17538" y="14967"/>
                  <a:pt x="17317" y="14826"/>
                </a:cubicBezTo>
                <a:cubicBezTo>
                  <a:pt x="17238" y="13796"/>
                  <a:pt x="17168" y="12766"/>
                  <a:pt x="17133" y="11780"/>
                </a:cubicBezTo>
                <a:close/>
                <a:moveTo>
                  <a:pt x="660" y="10679"/>
                </a:moveTo>
                <a:cubicBezTo>
                  <a:pt x="881" y="10750"/>
                  <a:pt x="1065" y="10820"/>
                  <a:pt x="1285" y="10899"/>
                </a:cubicBezTo>
                <a:cubicBezTo>
                  <a:pt x="1285" y="12361"/>
                  <a:pt x="1285" y="13866"/>
                  <a:pt x="1321" y="15372"/>
                </a:cubicBezTo>
                <a:cubicBezTo>
                  <a:pt x="1101" y="15266"/>
                  <a:pt x="881" y="15187"/>
                  <a:pt x="660" y="15117"/>
                </a:cubicBezTo>
                <a:lnTo>
                  <a:pt x="660" y="10679"/>
                </a:lnTo>
                <a:close/>
                <a:moveTo>
                  <a:pt x="31325" y="12440"/>
                </a:moveTo>
                <a:cubicBezTo>
                  <a:pt x="31730" y="12766"/>
                  <a:pt x="32099" y="13100"/>
                  <a:pt x="32355" y="13461"/>
                </a:cubicBezTo>
                <a:cubicBezTo>
                  <a:pt x="32099" y="14166"/>
                  <a:pt x="31765" y="14826"/>
                  <a:pt x="31404" y="15442"/>
                </a:cubicBezTo>
                <a:cubicBezTo>
                  <a:pt x="31149" y="15081"/>
                  <a:pt x="30814" y="14782"/>
                  <a:pt x="30409" y="14456"/>
                </a:cubicBezTo>
                <a:cubicBezTo>
                  <a:pt x="30779" y="13831"/>
                  <a:pt x="31069" y="13136"/>
                  <a:pt x="31325" y="12440"/>
                </a:cubicBezTo>
                <a:close/>
                <a:moveTo>
                  <a:pt x="34591" y="14016"/>
                </a:moveTo>
                <a:cubicBezTo>
                  <a:pt x="34776" y="14122"/>
                  <a:pt x="34996" y="14201"/>
                  <a:pt x="35330" y="14307"/>
                </a:cubicBezTo>
                <a:cubicBezTo>
                  <a:pt x="34996" y="14527"/>
                  <a:pt x="34670" y="14782"/>
                  <a:pt x="34371" y="15081"/>
                </a:cubicBezTo>
                <a:cubicBezTo>
                  <a:pt x="34265" y="15187"/>
                  <a:pt x="34151" y="15337"/>
                  <a:pt x="34045" y="15442"/>
                </a:cubicBezTo>
                <a:cubicBezTo>
                  <a:pt x="33710" y="15372"/>
                  <a:pt x="33490" y="15301"/>
                  <a:pt x="33305" y="15187"/>
                </a:cubicBezTo>
                <a:cubicBezTo>
                  <a:pt x="33420" y="15081"/>
                  <a:pt x="33526" y="14967"/>
                  <a:pt x="33640" y="14826"/>
                </a:cubicBezTo>
                <a:cubicBezTo>
                  <a:pt x="33931" y="14527"/>
                  <a:pt x="34230" y="14271"/>
                  <a:pt x="34591" y="14016"/>
                </a:cubicBezTo>
                <a:close/>
                <a:moveTo>
                  <a:pt x="8214" y="11260"/>
                </a:moveTo>
                <a:cubicBezTo>
                  <a:pt x="8434" y="11410"/>
                  <a:pt x="8654" y="11525"/>
                  <a:pt x="8875" y="11665"/>
                </a:cubicBezTo>
                <a:cubicBezTo>
                  <a:pt x="8875" y="12916"/>
                  <a:pt x="8875" y="14201"/>
                  <a:pt x="8839" y="15486"/>
                </a:cubicBezTo>
                <a:cubicBezTo>
                  <a:pt x="8619" y="15372"/>
                  <a:pt x="8434" y="15266"/>
                  <a:pt x="8214" y="15152"/>
                </a:cubicBezTo>
                <a:lnTo>
                  <a:pt x="8214" y="11745"/>
                </a:lnTo>
                <a:lnTo>
                  <a:pt x="8214" y="11260"/>
                </a:lnTo>
                <a:close/>
                <a:moveTo>
                  <a:pt x="21975" y="12290"/>
                </a:moveTo>
                <a:cubicBezTo>
                  <a:pt x="22380" y="12511"/>
                  <a:pt x="22741" y="12731"/>
                  <a:pt x="23146" y="12951"/>
                </a:cubicBezTo>
                <a:cubicBezTo>
                  <a:pt x="22961" y="13796"/>
                  <a:pt x="22785" y="14641"/>
                  <a:pt x="22670" y="15486"/>
                </a:cubicBezTo>
                <a:cubicBezTo>
                  <a:pt x="22345" y="15266"/>
                  <a:pt x="21975" y="15081"/>
                  <a:pt x="21640" y="14896"/>
                </a:cubicBezTo>
                <a:cubicBezTo>
                  <a:pt x="21719" y="14016"/>
                  <a:pt x="21825" y="13136"/>
                  <a:pt x="21975" y="12290"/>
                </a:cubicBezTo>
                <a:close/>
                <a:moveTo>
                  <a:pt x="13611" y="11815"/>
                </a:moveTo>
                <a:lnTo>
                  <a:pt x="13611" y="11815"/>
                </a:lnTo>
                <a:cubicBezTo>
                  <a:pt x="13796" y="12000"/>
                  <a:pt x="14016" y="12141"/>
                  <a:pt x="14236" y="12326"/>
                </a:cubicBezTo>
                <a:cubicBezTo>
                  <a:pt x="14236" y="12326"/>
                  <a:pt x="14271" y="12361"/>
                  <a:pt x="14307" y="12361"/>
                </a:cubicBezTo>
                <a:cubicBezTo>
                  <a:pt x="14307" y="12880"/>
                  <a:pt x="14342" y="13356"/>
                  <a:pt x="14377" y="13866"/>
                </a:cubicBezTo>
                <a:cubicBezTo>
                  <a:pt x="14421" y="14386"/>
                  <a:pt x="14491" y="14932"/>
                  <a:pt x="14527" y="15442"/>
                </a:cubicBezTo>
                <a:lnTo>
                  <a:pt x="14527" y="15557"/>
                </a:lnTo>
                <a:cubicBezTo>
                  <a:pt x="14491" y="15522"/>
                  <a:pt x="14456" y="15522"/>
                  <a:pt x="14421" y="15486"/>
                </a:cubicBezTo>
                <a:cubicBezTo>
                  <a:pt x="14236" y="15372"/>
                  <a:pt x="14016" y="15301"/>
                  <a:pt x="13796" y="15187"/>
                </a:cubicBezTo>
                <a:cubicBezTo>
                  <a:pt x="13796" y="14562"/>
                  <a:pt x="13761" y="13981"/>
                  <a:pt x="13717" y="13391"/>
                </a:cubicBezTo>
                <a:cubicBezTo>
                  <a:pt x="13681" y="12880"/>
                  <a:pt x="13646" y="12361"/>
                  <a:pt x="13611" y="11815"/>
                </a:cubicBezTo>
                <a:close/>
                <a:moveTo>
                  <a:pt x="1356" y="10935"/>
                </a:moveTo>
                <a:cubicBezTo>
                  <a:pt x="1576" y="11040"/>
                  <a:pt x="1796" y="11120"/>
                  <a:pt x="1981" y="11225"/>
                </a:cubicBezTo>
                <a:cubicBezTo>
                  <a:pt x="2016" y="12731"/>
                  <a:pt x="2016" y="14201"/>
                  <a:pt x="2016" y="15662"/>
                </a:cubicBezTo>
                <a:cubicBezTo>
                  <a:pt x="1796" y="15557"/>
                  <a:pt x="1576" y="15486"/>
                  <a:pt x="1356" y="15372"/>
                </a:cubicBezTo>
                <a:lnTo>
                  <a:pt x="1356" y="10935"/>
                </a:lnTo>
                <a:close/>
                <a:moveTo>
                  <a:pt x="27733" y="12801"/>
                </a:moveTo>
                <a:cubicBezTo>
                  <a:pt x="28138" y="13065"/>
                  <a:pt x="28613" y="13321"/>
                  <a:pt x="29053" y="13576"/>
                </a:cubicBezTo>
                <a:cubicBezTo>
                  <a:pt x="28727" y="14307"/>
                  <a:pt x="28358" y="14967"/>
                  <a:pt x="28023" y="15662"/>
                </a:cubicBezTo>
                <a:cubicBezTo>
                  <a:pt x="27627" y="15407"/>
                  <a:pt x="27187" y="15187"/>
                  <a:pt x="26817" y="15002"/>
                </a:cubicBezTo>
                <a:cubicBezTo>
                  <a:pt x="26887" y="14782"/>
                  <a:pt x="26967" y="14606"/>
                  <a:pt x="27037" y="14421"/>
                </a:cubicBezTo>
                <a:cubicBezTo>
                  <a:pt x="27292" y="13866"/>
                  <a:pt x="27512" y="13356"/>
                  <a:pt x="27733" y="12801"/>
                </a:cubicBezTo>
                <a:close/>
                <a:moveTo>
                  <a:pt x="17793" y="12326"/>
                </a:moveTo>
                <a:cubicBezTo>
                  <a:pt x="17943" y="12475"/>
                  <a:pt x="18083" y="12581"/>
                  <a:pt x="18233" y="12695"/>
                </a:cubicBezTo>
                <a:cubicBezTo>
                  <a:pt x="18304" y="12766"/>
                  <a:pt x="18383" y="12801"/>
                  <a:pt x="18453" y="12880"/>
                </a:cubicBezTo>
                <a:cubicBezTo>
                  <a:pt x="18488" y="13831"/>
                  <a:pt x="18524" y="14782"/>
                  <a:pt x="18638" y="15706"/>
                </a:cubicBezTo>
                <a:cubicBezTo>
                  <a:pt x="18418" y="15557"/>
                  <a:pt x="18233" y="15442"/>
                  <a:pt x="18013" y="15301"/>
                </a:cubicBezTo>
                <a:cubicBezTo>
                  <a:pt x="17943" y="14342"/>
                  <a:pt x="17828" y="13356"/>
                  <a:pt x="17793" y="12326"/>
                </a:cubicBezTo>
                <a:close/>
                <a:moveTo>
                  <a:pt x="32760" y="14967"/>
                </a:moveTo>
                <a:lnTo>
                  <a:pt x="32760" y="15002"/>
                </a:lnTo>
                <a:cubicBezTo>
                  <a:pt x="32689" y="15152"/>
                  <a:pt x="32610" y="15301"/>
                  <a:pt x="32575" y="15442"/>
                </a:cubicBezTo>
                <a:cubicBezTo>
                  <a:pt x="32504" y="15522"/>
                  <a:pt x="32469" y="15592"/>
                  <a:pt x="32390" y="15706"/>
                </a:cubicBezTo>
                <a:cubicBezTo>
                  <a:pt x="32540" y="15442"/>
                  <a:pt x="32645" y="15187"/>
                  <a:pt x="32760" y="14967"/>
                </a:cubicBezTo>
                <a:close/>
                <a:moveTo>
                  <a:pt x="14342" y="12405"/>
                </a:moveTo>
                <a:cubicBezTo>
                  <a:pt x="14491" y="12511"/>
                  <a:pt x="14641" y="12625"/>
                  <a:pt x="14782" y="12766"/>
                </a:cubicBezTo>
                <a:cubicBezTo>
                  <a:pt x="14817" y="13206"/>
                  <a:pt x="14861" y="13682"/>
                  <a:pt x="14896" y="14166"/>
                </a:cubicBezTo>
                <a:cubicBezTo>
                  <a:pt x="14932" y="14712"/>
                  <a:pt x="15002" y="15266"/>
                  <a:pt x="15037" y="15812"/>
                </a:cubicBezTo>
                <a:cubicBezTo>
                  <a:pt x="14896" y="15706"/>
                  <a:pt x="14747" y="15627"/>
                  <a:pt x="14597" y="15557"/>
                </a:cubicBezTo>
                <a:lnTo>
                  <a:pt x="14597" y="15442"/>
                </a:lnTo>
                <a:cubicBezTo>
                  <a:pt x="14527" y="14932"/>
                  <a:pt x="14491" y="14386"/>
                  <a:pt x="14456" y="13831"/>
                </a:cubicBezTo>
                <a:cubicBezTo>
                  <a:pt x="14421" y="13356"/>
                  <a:pt x="14377" y="12880"/>
                  <a:pt x="14342" y="12405"/>
                </a:cubicBezTo>
                <a:close/>
                <a:moveTo>
                  <a:pt x="8919" y="11701"/>
                </a:moveTo>
                <a:cubicBezTo>
                  <a:pt x="9139" y="11815"/>
                  <a:pt x="9359" y="11965"/>
                  <a:pt x="9579" y="12070"/>
                </a:cubicBezTo>
                <a:lnTo>
                  <a:pt x="9579" y="15847"/>
                </a:lnTo>
                <a:lnTo>
                  <a:pt x="8919" y="15522"/>
                </a:lnTo>
                <a:lnTo>
                  <a:pt x="8919" y="11701"/>
                </a:lnTo>
                <a:close/>
                <a:moveTo>
                  <a:pt x="32390" y="13541"/>
                </a:moveTo>
                <a:cubicBezTo>
                  <a:pt x="32504" y="13646"/>
                  <a:pt x="32575" y="13796"/>
                  <a:pt x="32610" y="13946"/>
                </a:cubicBezTo>
                <a:cubicBezTo>
                  <a:pt x="32645" y="13981"/>
                  <a:pt x="32645" y="14051"/>
                  <a:pt x="32645" y="14087"/>
                </a:cubicBezTo>
                <a:cubicBezTo>
                  <a:pt x="32390" y="14712"/>
                  <a:pt x="32064" y="15337"/>
                  <a:pt x="31730" y="15962"/>
                </a:cubicBezTo>
                <a:cubicBezTo>
                  <a:pt x="31659" y="15777"/>
                  <a:pt x="31545" y="15627"/>
                  <a:pt x="31439" y="15486"/>
                </a:cubicBezTo>
                <a:cubicBezTo>
                  <a:pt x="31809" y="14861"/>
                  <a:pt x="32135" y="14201"/>
                  <a:pt x="32390" y="13541"/>
                </a:cubicBezTo>
                <a:close/>
                <a:moveTo>
                  <a:pt x="2051" y="11260"/>
                </a:moveTo>
                <a:lnTo>
                  <a:pt x="2051" y="11260"/>
                </a:lnTo>
                <a:cubicBezTo>
                  <a:pt x="2272" y="11375"/>
                  <a:pt x="2456" y="11481"/>
                  <a:pt x="2677" y="11595"/>
                </a:cubicBezTo>
                <a:cubicBezTo>
                  <a:pt x="2677" y="13065"/>
                  <a:pt x="2677" y="14527"/>
                  <a:pt x="2712" y="15997"/>
                </a:cubicBezTo>
                <a:cubicBezTo>
                  <a:pt x="2492" y="15883"/>
                  <a:pt x="2316" y="15777"/>
                  <a:pt x="2095" y="15706"/>
                </a:cubicBezTo>
                <a:cubicBezTo>
                  <a:pt x="2051" y="14236"/>
                  <a:pt x="2051" y="12731"/>
                  <a:pt x="2051" y="11260"/>
                </a:cubicBezTo>
                <a:close/>
                <a:moveTo>
                  <a:pt x="23181" y="12986"/>
                </a:moveTo>
                <a:cubicBezTo>
                  <a:pt x="23366" y="13100"/>
                  <a:pt x="23551" y="13206"/>
                  <a:pt x="23771" y="13321"/>
                </a:cubicBezTo>
                <a:cubicBezTo>
                  <a:pt x="23956" y="13426"/>
                  <a:pt x="24141" y="13541"/>
                  <a:pt x="24361" y="13646"/>
                </a:cubicBezTo>
                <a:cubicBezTo>
                  <a:pt x="24141" y="14456"/>
                  <a:pt x="23920" y="15266"/>
                  <a:pt x="23736" y="16067"/>
                </a:cubicBezTo>
                <a:cubicBezTo>
                  <a:pt x="23445" y="15927"/>
                  <a:pt x="23181" y="15742"/>
                  <a:pt x="22890" y="15592"/>
                </a:cubicBezTo>
                <a:cubicBezTo>
                  <a:pt x="22820" y="15557"/>
                  <a:pt x="22785" y="15522"/>
                  <a:pt x="22706" y="15486"/>
                </a:cubicBezTo>
                <a:cubicBezTo>
                  <a:pt x="22855" y="14676"/>
                  <a:pt x="23005" y="13831"/>
                  <a:pt x="23181" y="12986"/>
                </a:cubicBezTo>
                <a:close/>
                <a:moveTo>
                  <a:pt x="14861" y="12801"/>
                </a:moveTo>
                <a:lnTo>
                  <a:pt x="15002" y="12951"/>
                </a:lnTo>
                <a:cubicBezTo>
                  <a:pt x="15117" y="13065"/>
                  <a:pt x="15187" y="13136"/>
                  <a:pt x="15257" y="13206"/>
                </a:cubicBezTo>
                <a:cubicBezTo>
                  <a:pt x="15301" y="13726"/>
                  <a:pt x="15337" y="14236"/>
                  <a:pt x="15372" y="14747"/>
                </a:cubicBezTo>
                <a:cubicBezTo>
                  <a:pt x="15407" y="15187"/>
                  <a:pt x="15477" y="15662"/>
                  <a:pt x="15521" y="16103"/>
                </a:cubicBezTo>
                <a:cubicBezTo>
                  <a:pt x="15521" y="16103"/>
                  <a:pt x="15477" y="16067"/>
                  <a:pt x="15442" y="16032"/>
                </a:cubicBezTo>
                <a:cubicBezTo>
                  <a:pt x="15337" y="15962"/>
                  <a:pt x="15222" y="15883"/>
                  <a:pt x="15117" y="15847"/>
                </a:cubicBezTo>
                <a:lnTo>
                  <a:pt x="15117" y="15812"/>
                </a:lnTo>
                <a:cubicBezTo>
                  <a:pt x="15037" y="15266"/>
                  <a:pt x="14967" y="14712"/>
                  <a:pt x="14932" y="14166"/>
                </a:cubicBezTo>
                <a:cubicBezTo>
                  <a:pt x="14896" y="13682"/>
                  <a:pt x="14861" y="13241"/>
                  <a:pt x="14861" y="12801"/>
                </a:cubicBezTo>
                <a:close/>
                <a:moveTo>
                  <a:pt x="9614" y="12106"/>
                </a:moveTo>
                <a:cubicBezTo>
                  <a:pt x="9684" y="12141"/>
                  <a:pt x="9799" y="12185"/>
                  <a:pt x="9869" y="12255"/>
                </a:cubicBezTo>
                <a:cubicBezTo>
                  <a:pt x="9975" y="12290"/>
                  <a:pt x="10089" y="12361"/>
                  <a:pt x="10195" y="12440"/>
                </a:cubicBezTo>
                <a:cubicBezTo>
                  <a:pt x="10239" y="12660"/>
                  <a:pt x="10239" y="12880"/>
                  <a:pt x="10239" y="13100"/>
                </a:cubicBezTo>
                <a:cubicBezTo>
                  <a:pt x="10239" y="14122"/>
                  <a:pt x="10239" y="15152"/>
                  <a:pt x="10274" y="16217"/>
                </a:cubicBezTo>
                <a:lnTo>
                  <a:pt x="9614" y="15883"/>
                </a:lnTo>
                <a:lnTo>
                  <a:pt x="9614" y="12106"/>
                </a:lnTo>
                <a:close/>
                <a:moveTo>
                  <a:pt x="18524" y="12916"/>
                </a:moveTo>
                <a:lnTo>
                  <a:pt x="18524" y="12916"/>
                </a:lnTo>
                <a:cubicBezTo>
                  <a:pt x="18858" y="13171"/>
                  <a:pt x="19184" y="13426"/>
                  <a:pt x="19554" y="13646"/>
                </a:cubicBezTo>
                <a:cubicBezTo>
                  <a:pt x="19554" y="14527"/>
                  <a:pt x="19589" y="15407"/>
                  <a:pt x="19624" y="16287"/>
                </a:cubicBezTo>
                <a:cubicBezTo>
                  <a:pt x="19298" y="16103"/>
                  <a:pt x="18999" y="15927"/>
                  <a:pt x="18673" y="15742"/>
                </a:cubicBezTo>
                <a:cubicBezTo>
                  <a:pt x="18603" y="14826"/>
                  <a:pt x="18524" y="13866"/>
                  <a:pt x="18524" y="12916"/>
                </a:cubicBezTo>
                <a:close/>
                <a:moveTo>
                  <a:pt x="32689" y="14166"/>
                </a:moveTo>
                <a:cubicBezTo>
                  <a:pt x="32724" y="14307"/>
                  <a:pt x="32760" y="14456"/>
                  <a:pt x="32760" y="14606"/>
                </a:cubicBezTo>
                <a:cubicBezTo>
                  <a:pt x="32610" y="14932"/>
                  <a:pt x="32469" y="15266"/>
                  <a:pt x="32319" y="15557"/>
                </a:cubicBezTo>
                <a:cubicBezTo>
                  <a:pt x="32249" y="15742"/>
                  <a:pt x="32170" y="15883"/>
                  <a:pt x="32064" y="16032"/>
                </a:cubicBezTo>
                <a:cubicBezTo>
                  <a:pt x="32029" y="16147"/>
                  <a:pt x="31950" y="16252"/>
                  <a:pt x="31914" y="16367"/>
                </a:cubicBezTo>
                <a:cubicBezTo>
                  <a:pt x="31879" y="16252"/>
                  <a:pt x="31809" y="16147"/>
                  <a:pt x="31765" y="16032"/>
                </a:cubicBezTo>
                <a:cubicBezTo>
                  <a:pt x="32099" y="15407"/>
                  <a:pt x="32425" y="14782"/>
                  <a:pt x="32689" y="14166"/>
                </a:cubicBezTo>
                <a:close/>
                <a:moveTo>
                  <a:pt x="2712" y="11630"/>
                </a:moveTo>
                <a:lnTo>
                  <a:pt x="2712" y="11630"/>
                </a:lnTo>
                <a:cubicBezTo>
                  <a:pt x="2932" y="11780"/>
                  <a:pt x="3152" y="11886"/>
                  <a:pt x="3372" y="12035"/>
                </a:cubicBezTo>
                <a:cubicBezTo>
                  <a:pt x="3372" y="13461"/>
                  <a:pt x="3416" y="14932"/>
                  <a:pt x="3416" y="16402"/>
                </a:cubicBezTo>
                <a:cubicBezTo>
                  <a:pt x="3196" y="16252"/>
                  <a:pt x="2976" y="16147"/>
                  <a:pt x="2756" y="16032"/>
                </a:cubicBezTo>
                <a:cubicBezTo>
                  <a:pt x="2756" y="14562"/>
                  <a:pt x="2756" y="13100"/>
                  <a:pt x="2712" y="11630"/>
                </a:cubicBezTo>
                <a:close/>
                <a:moveTo>
                  <a:pt x="29088" y="13611"/>
                </a:moveTo>
                <a:cubicBezTo>
                  <a:pt x="29529" y="13866"/>
                  <a:pt x="29969" y="14166"/>
                  <a:pt x="30339" y="14491"/>
                </a:cubicBezTo>
                <a:cubicBezTo>
                  <a:pt x="30004" y="15152"/>
                  <a:pt x="29608" y="15812"/>
                  <a:pt x="29238" y="16472"/>
                </a:cubicBezTo>
                <a:cubicBezTo>
                  <a:pt x="28868" y="16182"/>
                  <a:pt x="28463" y="15927"/>
                  <a:pt x="28067" y="15706"/>
                </a:cubicBezTo>
                <a:cubicBezTo>
                  <a:pt x="28428" y="15002"/>
                  <a:pt x="28763" y="14307"/>
                  <a:pt x="29088" y="13611"/>
                </a:cubicBezTo>
                <a:close/>
                <a:moveTo>
                  <a:pt x="32488" y="15405"/>
                </a:moveTo>
                <a:lnTo>
                  <a:pt x="32488" y="15405"/>
                </a:lnTo>
                <a:cubicBezTo>
                  <a:pt x="32343" y="15687"/>
                  <a:pt x="32200" y="16011"/>
                  <a:pt x="32064" y="16367"/>
                </a:cubicBezTo>
                <a:cubicBezTo>
                  <a:pt x="32029" y="16402"/>
                  <a:pt x="31950" y="16472"/>
                  <a:pt x="31914" y="16508"/>
                </a:cubicBezTo>
                <a:cubicBezTo>
                  <a:pt x="31985" y="16367"/>
                  <a:pt x="32064" y="16217"/>
                  <a:pt x="32135" y="16067"/>
                </a:cubicBezTo>
                <a:cubicBezTo>
                  <a:pt x="32205" y="15927"/>
                  <a:pt x="32284" y="15742"/>
                  <a:pt x="32355" y="15592"/>
                </a:cubicBezTo>
                <a:cubicBezTo>
                  <a:pt x="32414" y="15532"/>
                  <a:pt x="32455" y="15466"/>
                  <a:pt x="32488" y="15405"/>
                </a:cubicBezTo>
                <a:close/>
                <a:moveTo>
                  <a:pt x="10274" y="12475"/>
                </a:moveTo>
                <a:cubicBezTo>
                  <a:pt x="10494" y="12581"/>
                  <a:pt x="10679" y="12695"/>
                  <a:pt x="10899" y="12801"/>
                </a:cubicBezTo>
                <a:cubicBezTo>
                  <a:pt x="10899" y="13866"/>
                  <a:pt x="10935" y="14896"/>
                  <a:pt x="10935" y="15962"/>
                </a:cubicBezTo>
                <a:cubicBezTo>
                  <a:pt x="10935" y="16147"/>
                  <a:pt x="10970" y="16323"/>
                  <a:pt x="10970" y="16543"/>
                </a:cubicBezTo>
                <a:lnTo>
                  <a:pt x="10310" y="16217"/>
                </a:lnTo>
                <a:cubicBezTo>
                  <a:pt x="10310" y="15187"/>
                  <a:pt x="10310" y="14122"/>
                  <a:pt x="10274" y="13100"/>
                </a:cubicBezTo>
                <a:lnTo>
                  <a:pt x="10274" y="12475"/>
                </a:lnTo>
                <a:close/>
                <a:moveTo>
                  <a:pt x="15337" y="13285"/>
                </a:moveTo>
                <a:lnTo>
                  <a:pt x="15337" y="13285"/>
                </a:lnTo>
                <a:cubicBezTo>
                  <a:pt x="15521" y="13426"/>
                  <a:pt x="15698" y="13611"/>
                  <a:pt x="15882" y="13796"/>
                </a:cubicBezTo>
                <a:cubicBezTo>
                  <a:pt x="15918" y="14307"/>
                  <a:pt x="15997" y="14861"/>
                  <a:pt x="16032" y="15372"/>
                </a:cubicBezTo>
                <a:cubicBezTo>
                  <a:pt x="16067" y="15777"/>
                  <a:pt x="16103" y="16182"/>
                  <a:pt x="16182" y="16587"/>
                </a:cubicBezTo>
                <a:lnTo>
                  <a:pt x="16138" y="16587"/>
                </a:lnTo>
                <a:cubicBezTo>
                  <a:pt x="15962" y="16437"/>
                  <a:pt x="15777" y="16287"/>
                  <a:pt x="15592" y="16147"/>
                </a:cubicBezTo>
                <a:cubicBezTo>
                  <a:pt x="15557" y="15706"/>
                  <a:pt x="15477" y="15222"/>
                  <a:pt x="15442" y="14747"/>
                </a:cubicBezTo>
                <a:cubicBezTo>
                  <a:pt x="15407" y="14271"/>
                  <a:pt x="15372" y="13761"/>
                  <a:pt x="15337" y="13285"/>
                </a:cubicBezTo>
                <a:close/>
                <a:moveTo>
                  <a:pt x="24396" y="13682"/>
                </a:moveTo>
                <a:cubicBezTo>
                  <a:pt x="24801" y="13902"/>
                  <a:pt x="25162" y="14122"/>
                  <a:pt x="25567" y="14386"/>
                </a:cubicBezTo>
                <a:cubicBezTo>
                  <a:pt x="25311" y="15152"/>
                  <a:pt x="25056" y="15927"/>
                  <a:pt x="24801" y="16728"/>
                </a:cubicBezTo>
                <a:cubicBezTo>
                  <a:pt x="24466" y="16508"/>
                  <a:pt x="24141" y="16323"/>
                  <a:pt x="23771" y="16103"/>
                </a:cubicBezTo>
                <a:cubicBezTo>
                  <a:pt x="23956" y="15301"/>
                  <a:pt x="24176" y="14491"/>
                  <a:pt x="24396" y="13682"/>
                </a:cubicBezTo>
                <a:close/>
                <a:moveTo>
                  <a:pt x="32945" y="14967"/>
                </a:moveTo>
                <a:cubicBezTo>
                  <a:pt x="33015" y="15046"/>
                  <a:pt x="33085" y="15152"/>
                  <a:pt x="33235" y="15222"/>
                </a:cubicBezTo>
                <a:cubicBezTo>
                  <a:pt x="32865" y="15662"/>
                  <a:pt x="32540" y="16217"/>
                  <a:pt x="32319" y="16763"/>
                </a:cubicBezTo>
                <a:cubicBezTo>
                  <a:pt x="32249" y="16728"/>
                  <a:pt x="32170" y="16692"/>
                  <a:pt x="32135" y="16692"/>
                </a:cubicBezTo>
                <a:cubicBezTo>
                  <a:pt x="32284" y="16323"/>
                  <a:pt x="32425" y="15997"/>
                  <a:pt x="32610" y="15627"/>
                </a:cubicBezTo>
                <a:cubicBezTo>
                  <a:pt x="32645" y="15522"/>
                  <a:pt x="32724" y="15407"/>
                  <a:pt x="32760" y="15301"/>
                </a:cubicBezTo>
                <a:cubicBezTo>
                  <a:pt x="32760" y="15266"/>
                  <a:pt x="32795" y="15222"/>
                  <a:pt x="32795" y="15152"/>
                </a:cubicBezTo>
                <a:cubicBezTo>
                  <a:pt x="32865" y="15081"/>
                  <a:pt x="32909" y="15046"/>
                  <a:pt x="32945" y="14967"/>
                </a:cubicBezTo>
                <a:close/>
                <a:moveTo>
                  <a:pt x="3416" y="12070"/>
                </a:moveTo>
                <a:lnTo>
                  <a:pt x="3416" y="12070"/>
                </a:lnTo>
                <a:cubicBezTo>
                  <a:pt x="3636" y="12185"/>
                  <a:pt x="3856" y="12326"/>
                  <a:pt x="4076" y="12475"/>
                </a:cubicBezTo>
                <a:lnTo>
                  <a:pt x="4076" y="13866"/>
                </a:lnTo>
                <a:cubicBezTo>
                  <a:pt x="4076" y="14861"/>
                  <a:pt x="4112" y="15812"/>
                  <a:pt x="4112" y="16807"/>
                </a:cubicBezTo>
                <a:cubicBezTo>
                  <a:pt x="3927" y="16657"/>
                  <a:pt x="3707" y="16543"/>
                  <a:pt x="3486" y="16437"/>
                </a:cubicBezTo>
                <a:cubicBezTo>
                  <a:pt x="3451" y="14967"/>
                  <a:pt x="3451" y="13505"/>
                  <a:pt x="3416" y="12070"/>
                </a:cubicBezTo>
                <a:close/>
                <a:moveTo>
                  <a:pt x="19589" y="13682"/>
                </a:moveTo>
                <a:lnTo>
                  <a:pt x="19589" y="13682"/>
                </a:lnTo>
                <a:cubicBezTo>
                  <a:pt x="19923" y="13866"/>
                  <a:pt x="20214" y="14087"/>
                  <a:pt x="20505" y="14271"/>
                </a:cubicBezTo>
                <a:cubicBezTo>
                  <a:pt x="20469" y="15117"/>
                  <a:pt x="20469" y="15962"/>
                  <a:pt x="20469" y="16807"/>
                </a:cubicBezTo>
                <a:cubicBezTo>
                  <a:pt x="20214" y="16657"/>
                  <a:pt x="19923" y="16472"/>
                  <a:pt x="19659" y="16323"/>
                </a:cubicBezTo>
                <a:cubicBezTo>
                  <a:pt x="19624" y="15442"/>
                  <a:pt x="19589" y="14562"/>
                  <a:pt x="19589" y="13682"/>
                </a:cubicBezTo>
                <a:close/>
                <a:moveTo>
                  <a:pt x="10935" y="12845"/>
                </a:moveTo>
                <a:lnTo>
                  <a:pt x="10935" y="12845"/>
                </a:lnTo>
                <a:cubicBezTo>
                  <a:pt x="11190" y="12986"/>
                  <a:pt x="11410" y="13136"/>
                  <a:pt x="11665" y="13285"/>
                </a:cubicBezTo>
                <a:cubicBezTo>
                  <a:pt x="11665" y="14122"/>
                  <a:pt x="11665" y="14967"/>
                  <a:pt x="11701" y="15777"/>
                </a:cubicBezTo>
                <a:lnTo>
                  <a:pt x="11701" y="16877"/>
                </a:lnTo>
                <a:cubicBezTo>
                  <a:pt x="11595" y="16842"/>
                  <a:pt x="11480" y="16763"/>
                  <a:pt x="11375" y="16728"/>
                </a:cubicBezTo>
                <a:cubicBezTo>
                  <a:pt x="11260" y="16657"/>
                  <a:pt x="11120" y="16622"/>
                  <a:pt x="11005" y="16543"/>
                </a:cubicBezTo>
                <a:lnTo>
                  <a:pt x="11005" y="15962"/>
                </a:lnTo>
                <a:cubicBezTo>
                  <a:pt x="10970" y="14932"/>
                  <a:pt x="10970" y="13866"/>
                  <a:pt x="10935" y="12845"/>
                </a:cubicBezTo>
                <a:close/>
                <a:moveTo>
                  <a:pt x="33270" y="15222"/>
                </a:moveTo>
                <a:cubicBezTo>
                  <a:pt x="33455" y="15337"/>
                  <a:pt x="33675" y="15407"/>
                  <a:pt x="34010" y="15486"/>
                </a:cubicBezTo>
                <a:cubicBezTo>
                  <a:pt x="33605" y="15962"/>
                  <a:pt x="33305" y="16472"/>
                  <a:pt x="33015" y="17062"/>
                </a:cubicBezTo>
                <a:cubicBezTo>
                  <a:pt x="32795" y="16983"/>
                  <a:pt x="32575" y="16913"/>
                  <a:pt x="32355" y="16807"/>
                </a:cubicBezTo>
                <a:cubicBezTo>
                  <a:pt x="32610" y="16217"/>
                  <a:pt x="32909" y="15706"/>
                  <a:pt x="33270" y="15222"/>
                </a:cubicBezTo>
                <a:close/>
                <a:moveTo>
                  <a:pt x="15962" y="13831"/>
                </a:moveTo>
                <a:lnTo>
                  <a:pt x="15962" y="13831"/>
                </a:lnTo>
                <a:cubicBezTo>
                  <a:pt x="16182" y="14016"/>
                  <a:pt x="16358" y="14166"/>
                  <a:pt x="16578" y="14342"/>
                </a:cubicBezTo>
                <a:cubicBezTo>
                  <a:pt x="16622" y="14747"/>
                  <a:pt x="16657" y="15152"/>
                  <a:pt x="16692" y="15557"/>
                </a:cubicBezTo>
                <a:cubicBezTo>
                  <a:pt x="16728" y="16067"/>
                  <a:pt x="16842" y="16622"/>
                  <a:pt x="16913" y="17133"/>
                </a:cubicBezTo>
                <a:cubicBezTo>
                  <a:pt x="16692" y="16983"/>
                  <a:pt x="16472" y="16807"/>
                  <a:pt x="16252" y="16657"/>
                </a:cubicBezTo>
                <a:cubicBezTo>
                  <a:pt x="16182" y="16217"/>
                  <a:pt x="16138" y="15812"/>
                  <a:pt x="16067" y="15372"/>
                </a:cubicBezTo>
                <a:cubicBezTo>
                  <a:pt x="16032" y="14861"/>
                  <a:pt x="15997" y="14342"/>
                  <a:pt x="15962" y="13831"/>
                </a:cubicBezTo>
                <a:close/>
                <a:moveTo>
                  <a:pt x="4112" y="12511"/>
                </a:moveTo>
                <a:lnTo>
                  <a:pt x="4112" y="12511"/>
                </a:lnTo>
                <a:cubicBezTo>
                  <a:pt x="4332" y="12660"/>
                  <a:pt x="4517" y="12801"/>
                  <a:pt x="4737" y="12951"/>
                </a:cubicBezTo>
                <a:cubicBezTo>
                  <a:pt x="4737" y="14386"/>
                  <a:pt x="4772" y="15777"/>
                  <a:pt x="4807" y="17203"/>
                </a:cubicBezTo>
                <a:cubicBezTo>
                  <a:pt x="4587" y="17097"/>
                  <a:pt x="4402" y="16948"/>
                  <a:pt x="4182" y="16842"/>
                </a:cubicBezTo>
                <a:cubicBezTo>
                  <a:pt x="4147" y="15372"/>
                  <a:pt x="4112" y="13946"/>
                  <a:pt x="4112" y="12511"/>
                </a:cubicBezTo>
                <a:close/>
                <a:moveTo>
                  <a:pt x="11701" y="13321"/>
                </a:moveTo>
                <a:lnTo>
                  <a:pt x="11701" y="13321"/>
                </a:lnTo>
                <a:cubicBezTo>
                  <a:pt x="11815" y="13391"/>
                  <a:pt x="11921" y="13461"/>
                  <a:pt x="12035" y="13541"/>
                </a:cubicBezTo>
                <a:lnTo>
                  <a:pt x="12361" y="13866"/>
                </a:lnTo>
                <a:cubicBezTo>
                  <a:pt x="12396" y="14606"/>
                  <a:pt x="12396" y="15372"/>
                  <a:pt x="12396" y="16103"/>
                </a:cubicBezTo>
                <a:lnTo>
                  <a:pt x="12396" y="17247"/>
                </a:lnTo>
                <a:cubicBezTo>
                  <a:pt x="12326" y="17168"/>
                  <a:pt x="12220" y="17133"/>
                  <a:pt x="12106" y="17062"/>
                </a:cubicBezTo>
                <a:cubicBezTo>
                  <a:pt x="12000" y="17027"/>
                  <a:pt x="11885" y="16948"/>
                  <a:pt x="11736" y="16913"/>
                </a:cubicBezTo>
                <a:lnTo>
                  <a:pt x="11736" y="15777"/>
                </a:lnTo>
                <a:cubicBezTo>
                  <a:pt x="11736" y="14967"/>
                  <a:pt x="11736" y="14166"/>
                  <a:pt x="11701" y="13321"/>
                </a:cubicBezTo>
                <a:close/>
                <a:moveTo>
                  <a:pt x="20584" y="14307"/>
                </a:moveTo>
                <a:cubicBezTo>
                  <a:pt x="20910" y="14527"/>
                  <a:pt x="21244" y="14712"/>
                  <a:pt x="21570" y="14896"/>
                </a:cubicBezTo>
                <a:cubicBezTo>
                  <a:pt x="21499" y="15706"/>
                  <a:pt x="21420" y="16508"/>
                  <a:pt x="21420" y="17318"/>
                </a:cubicBezTo>
                <a:cubicBezTo>
                  <a:pt x="21130" y="17168"/>
                  <a:pt x="20839" y="16983"/>
                  <a:pt x="20540" y="16842"/>
                </a:cubicBezTo>
                <a:cubicBezTo>
                  <a:pt x="20505" y="15997"/>
                  <a:pt x="20540" y="15152"/>
                  <a:pt x="20584" y="14307"/>
                </a:cubicBezTo>
                <a:close/>
                <a:moveTo>
                  <a:pt x="25602" y="14386"/>
                </a:moveTo>
                <a:cubicBezTo>
                  <a:pt x="25646" y="14421"/>
                  <a:pt x="25681" y="14421"/>
                  <a:pt x="25716" y="14456"/>
                </a:cubicBezTo>
                <a:cubicBezTo>
                  <a:pt x="26007" y="14641"/>
                  <a:pt x="26377" y="14826"/>
                  <a:pt x="26747" y="15002"/>
                </a:cubicBezTo>
                <a:cubicBezTo>
                  <a:pt x="26412" y="15777"/>
                  <a:pt x="26086" y="16543"/>
                  <a:pt x="25787" y="17318"/>
                </a:cubicBezTo>
                <a:cubicBezTo>
                  <a:pt x="25602" y="17203"/>
                  <a:pt x="25382" y="17062"/>
                  <a:pt x="25206" y="16948"/>
                </a:cubicBezTo>
                <a:cubicBezTo>
                  <a:pt x="25091" y="16877"/>
                  <a:pt x="24986" y="16807"/>
                  <a:pt x="24871" y="16728"/>
                </a:cubicBezTo>
                <a:cubicBezTo>
                  <a:pt x="25091" y="15962"/>
                  <a:pt x="25347" y="15152"/>
                  <a:pt x="25602" y="14386"/>
                </a:cubicBezTo>
                <a:close/>
                <a:moveTo>
                  <a:pt x="30409" y="14527"/>
                </a:moveTo>
                <a:cubicBezTo>
                  <a:pt x="30779" y="14826"/>
                  <a:pt x="31104" y="15152"/>
                  <a:pt x="31369" y="15486"/>
                </a:cubicBezTo>
                <a:cubicBezTo>
                  <a:pt x="30999" y="16103"/>
                  <a:pt x="30594" y="16728"/>
                  <a:pt x="30189" y="17318"/>
                </a:cubicBezTo>
                <a:cubicBezTo>
                  <a:pt x="29934" y="17027"/>
                  <a:pt x="29608" y="16763"/>
                  <a:pt x="29273" y="16508"/>
                </a:cubicBezTo>
                <a:cubicBezTo>
                  <a:pt x="29678" y="15847"/>
                  <a:pt x="30048" y="15187"/>
                  <a:pt x="30409" y="14527"/>
                </a:cubicBezTo>
                <a:close/>
                <a:moveTo>
                  <a:pt x="31897" y="16923"/>
                </a:moveTo>
                <a:lnTo>
                  <a:pt x="31897" y="16923"/>
                </a:lnTo>
                <a:cubicBezTo>
                  <a:pt x="31838" y="17086"/>
                  <a:pt x="31802" y="17216"/>
                  <a:pt x="31730" y="17353"/>
                </a:cubicBezTo>
                <a:cubicBezTo>
                  <a:pt x="31765" y="17247"/>
                  <a:pt x="31809" y="17097"/>
                  <a:pt x="31844" y="16983"/>
                </a:cubicBezTo>
                <a:cubicBezTo>
                  <a:pt x="31864" y="16963"/>
                  <a:pt x="31884" y="16943"/>
                  <a:pt x="31897" y="16923"/>
                </a:cubicBezTo>
                <a:close/>
                <a:moveTo>
                  <a:pt x="31879" y="16622"/>
                </a:moveTo>
                <a:cubicBezTo>
                  <a:pt x="31914" y="16622"/>
                  <a:pt x="31914" y="16657"/>
                  <a:pt x="31914" y="16692"/>
                </a:cubicBezTo>
                <a:cubicBezTo>
                  <a:pt x="31844" y="16807"/>
                  <a:pt x="31809" y="16948"/>
                  <a:pt x="31765" y="17062"/>
                </a:cubicBezTo>
                <a:cubicBezTo>
                  <a:pt x="31694" y="17168"/>
                  <a:pt x="31659" y="17282"/>
                  <a:pt x="31589" y="17388"/>
                </a:cubicBezTo>
                <a:cubicBezTo>
                  <a:pt x="31694" y="17133"/>
                  <a:pt x="31765" y="16877"/>
                  <a:pt x="31879" y="16622"/>
                </a:cubicBezTo>
                <a:close/>
                <a:moveTo>
                  <a:pt x="12440" y="13946"/>
                </a:moveTo>
                <a:cubicBezTo>
                  <a:pt x="12546" y="14051"/>
                  <a:pt x="12616" y="14166"/>
                  <a:pt x="12731" y="14271"/>
                </a:cubicBezTo>
                <a:cubicBezTo>
                  <a:pt x="12766" y="14342"/>
                  <a:pt x="12836" y="14421"/>
                  <a:pt x="12916" y="14491"/>
                </a:cubicBezTo>
                <a:cubicBezTo>
                  <a:pt x="12916" y="15266"/>
                  <a:pt x="12916" y="15997"/>
                  <a:pt x="12951" y="16728"/>
                </a:cubicBezTo>
                <a:lnTo>
                  <a:pt x="12951" y="17573"/>
                </a:lnTo>
                <a:cubicBezTo>
                  <a:pt x="12836" y="17467"/>
                  <a:pt x="12731" y="17388"/>
                  <a:pt x="12475" y="17247"/>
                </a:cubicBezTo>
                <a:lnTo>
                  <a:pt x="12475" y="16103"/>
                </a:lnTo>
                <a:cubicBezTo>
                  <a:pt x="12440" y="15372"/>
                  <a:pt x="12440" y="14641"/>
                  <a:pt x="12440" y="13946"/>
                </a:cubicBezTo>
                <a:close/>
                <a:moveTo>
                  <a:pt x="4772" y="12986"/>
                </a:moveTo>
                <a:lnTo>
                  <a:pt x="4772" y="12986"/>
                </a:lnTo>
                <a:cubicBezTo>
                  <a:pt x="4913" y="13065"/>
                  <a:pt x="5062" y="13171"/>
                  <a:pt x="5212" y="13241"/>
                </a:cubicBezTo>
                <a:cubicBezTo>
                  <a:pt x="5282" y="13321"/>
                  <a:pt x="5397" y="13391"/>
                  <a:pt x="5503" y="13461"/>
                </a:cubicBezTo>
                <a:cubicBezTo>
                  <a:pt x="5503" y="14201"/>
                  <a:pt x="5467" y="14896"/>
                  <a:pt x="5467" y="15592"/>
                </a:cubicBezTo>
                <a:cubicBezTo>
                  <a:pt x="5467" y="16252"/>
                  <a:pt x="5467" y="16913"/>
                  <a:pt x="5432" y="17608"/>
                </a:cubicBezTo>
                <a:cubicBezTo>
                  <a:pt x="5282" y="17502"/>
                  <a:pt x="5098" y="17388"/>
                  <a:pt x="4913" y="17282"/>
                </a:cubicBezTo>
                <a:lnTo>
                  <a:pt x="4878" y="17247"/>
                </a:lnTo>
                <a:cubicBezTo>
                  <a:pt x="4842" y="15812"/>
                  <a:pt x="4807" y="14421"/>
                  <a:pt x="4772" y="12986"/>
                </a:cubicBezTo>
                <a:close/>
                <a:moveTo>
                  <a:pt x="16657" y="14386"/>
                </a:moveTo>
                <a:lnTo>
                  <a:pt x="16657" y="14386"/>
                </a:lnTo>
                <a:cubicBezTo>
                  <a:pt x="16842" y="14562"/>
                  <a:pt x="17062" y="14712"/>
                  <a:pt x="17282" y="14861"/>
                </a:cubicBezTo>
                <a:cubicBezTo>
                  <a:pt x="17317" y="15266"/>
                  <a:pt x="17353" y="15706"/>
                  <a:pt x="17388" y="16103"/>
                </a:cubicBezTo>
                <a:cubicBezTo>
                  <a:pt x="17458" y="16622"/>
                  <a:pt x="17538" y="17097"/>
                  <a:pt x="17608" y="17573"/>
                </a:cubicBezTo>
                <a:lnTo>
                  <a:pt x="17608" y="17643"/>
                </a:lnTo>
                <a:cubicBezTo>
                  <a:pt x="17388" y="17502"/>
                  <a:pt x="17168" y="17353"/>
                  <a:pt x="16983" y="17203"/>
                </a:cubicBezTo>
                <a:lnTo>
                  <a:pt x="16983" y="17133"/>
                </a:lnTo>
                <a:cubicBezTo>
                  <a:pt x="16877" y="16622"/>
                  <a:pt x="16798" y="16067"/>
                  <a:pt x="16763" y="15557"/>
                </a:cubicBezTo>
                <a:cubicBezTo>
                  <a:pt x="16692" y="15152"/>
                  <a:pt x="16692" y="14782"/>
                  <a:pt x="16657" y="14386"/>
                </a:cubicBezTo>
                <a:close/>
                <a:moveTo>
                  <a:pt x="21640" y="14932"/>
                </a:moveTo>
                <a:cubicBezTo>
                  <a:pt x="21975" y="15152"/>
                  <a:pt x="22301" y="15337"/>
                  <a:pt x="22670" y="15522"/>
                </a:cubicBezTo>
                <a:cubicBezTo>
                  <a:pt x="22521" y="16287"/>
                  <a:pt x="22415" y="17062"/>
                  <a:pt x="22380" y="17828"/>
                </a:cubicBezTo>
                <a:cubicBezTo>
                  <a:pt x="22124" y="17723"/>
                  <a:pt x="21904" y="17573"/>
                  <a:pt x="21684" y="17467"/>
                </a:cubicBezTo>
                <a:cubicBezTo>
                  <a:pt x="21605" y="17423"/>
                  <a:pt x="21535" y="17388"/>
                  <a:pt x="21464" y="17353"/>
                </a:cubicBezTo>
                <a:cubicBezTo>
                  <a:pt x="21499" y="16543"/>
                  <a:pt x="21570" y="15742"/>
                  <a:pt x="21640" y="14932"/>
                </a:cubicBezTo>
                <a:close/>
                <a:moveTo>
                  <a:pt x="31404" y="15557"/>
                </a:moveTo>
                <a:cubicBezTo>
                  <a:pt x="31509" y="15706"/>
                  <a:pt x="31624" y="15847"/>
                  <a:pt x="31694" y="15997"/>
                </a:cubicBezTo>
                <a:cubicBezTo>
                  <a:pt x="31325" y="16622"/>
                  <a:pt x="30964" y="17247"/>
                  <a:pt x="30594" y="17828"/>
                </a:cubicBezTo>
                <a:cubicBezTo>
                  <a:pt x="30488" y="17687"/>
                  <a:pt x="30374" y="17502"/>
                  <a:pt x="30224" y="17388"/>
                </a:cubicBezTo>
                <a:cubicBezTo>
                  <a:pt x="30629" y="16763"/>
                  <a:pt x="31034" y="16182"/>
                  <a:pt x="31404" y="15557"/>
                </a:cubicBezTo>
                <a:close/>
                <a:moveTo>
                  <a:pt x="12951" y="14562"/>
                </a:moveTo>
                <a:cubicBezTo>
                  <a:pt x="13021" y="14676"/>
                  <a:pt x="13136" y="14747"/>
                  <a:pt x="13206" y="14826"/>
                </a:cubicBezTo>
                <a:cubicBezTo>
                  <a:pt x="13241" y="15847"/>
                  <a:pt x="13241" y="16877"/>
                  <a:pt x="13241" y="17907"/>
                </a:cubicBezTo>
                <a:cubicBezTo>
                  <a:pt x="13206" y="17863"/>
                  <a:pt x="13171" y="17828"/>
                  <a:pt x="13136" y="17793"/>
                </a:cubicBezTo>
                <a:cubicBezTo>
                  <a:pt x="13100" y="17723"/>
                  <a:pt x="13056" y="17687"/>
                  <a:pt x="13021" y="17608"/>
                </a:cubicBezTo>
                <a:cubicBezTo>
                  <a:pt x="13021" y="17318"/>
                  <a:pt x="12986" y="17027"/>
                  <a:pt x="12986" y="16728"/>
                </a:cubicBezTo>
                <a:cubicBezTo>
                  <a:pt x="12986" y="15997"/>
                  <a:pt x="12986" y="15301"/>
                  <a:pt x="12951" y="14562"/>
                </a:cubicBezTo>
                <a:close/>
                <a:moveTo>
                  <a:pt x="26782" y="15046"/>
                </a:moveTo>
                <a:cubicBezTo>
                  <a:pt x="27187" y="15266"/>
                  <a:pt x="27583" y="15486"/>
                  <a:pt x="27988" y="15706"/>
                </a:cubicBezTo>
                <a:cubicBezTo>
                  <a:pt x="27627" y="16437"/>
                  <a:pt x="27257" y="17168"/>
                  <a:pt x="26887" y="17943"/>
                </a:cubicBezTo>
                <a:cubicBezTo>
                  <a:pt x="26703" y="17828"/>
                  <a:pt x="26482" y="17687"/>
                  <a:pt x="26262" y="17573"/>
                </a:cubicBezTo>
                <a:cubicBezTo>
                  <a:pt x="26121" y="17502"/>
                  <a:pt x="26007" y="17423"/>
                  <a:pt x="25866" y="17353"/>
                </a:cubicBezTo>
                <a:cubicBezTo>
                  <a:pt x="26157" y="16543"/>
                  <a:pt x="26447" y="15812"/>
                  <a:pt x="26782" y="15046"/>
                </a:cubicBezTo>
                <a:close/>
                <a:moveTo>
                  <a:pt x="5573" y="13505"/>
                </a:moveTo>
                <a:cubicBezTo>
                  <a:pt x="5758" y="13646"/>
                  <a:pt x="5943" y="13796"/>
                  <a:pt x="6163" y="13946"/>
                </a:cubicBezTo>
                <a:cubicBezTo>
                  <a:pt x="6163" y="14747"/>
                  <a:pt x="6128" y="15522"/>
                  <a:pt x="6128" y="16323"/>
                </a:cubicBezTo>
                <a:cubicBezTo>
                  <a:pt x="6128" y="16877"/>
                  <a:pt x="6092" y="17423"/>
                  <a:pt x="6092" y="17978"/>
                </a:cubicBezTo>
                <a:cubicBezTo>
                  <a:pt x="5908" y="17863"/>
                  <a:pt x="5687" y="17758"/>
                  <a:pt x="5503" y="17643"/>
                </a:cubicBezTo>
                <a:cubicBezTo>
                  <a:pt x="5503" y="16948"/>
                  <a:pt x="5503" y="16252"/>
                  <a:pt x="5538" y="15592"/>
                </a:cubicBezTo>
                <a:cubicBezTo>
                  <a:pt x="5538" y="14896"/>
                  <a:pt x="5538" y="14201"/>
                  <a:pt x="5573" y="13505"/>
                </a:cubicBezTo>
                <a:close/>
                <a:moveTo>
                  <a:pt x="17317" y="14896"/>
                </a:moveTo>
                <a:lnTo>
                  <a:pt x="17317" y="14896"/>
                </a:lnTo>
                <a:cubicBezTo>
                  <a:pt x="17538" y="15046"/>
                  <a:pt x="17758" y="15187"/>
                  <a:pt x="17978" y="15337"/>
                </a:cubicBezTo>
                <a:cubicBezTo>
                  <a:pt x="18013" y="15662"/>
                  <a:pt x="18013" y="15997"/>
                  <a:pt x="18048" y="16323"/>
                </a:cubicBezTo>
                <a:cubicBezTo>
                  <a:pt x="18119" y="16913"/>
                  <a:pt x="18163" y="17502"/>
                  <a:pt x="18233" y="18083"/>
                </a:cubicBezTo>
                <a:cubicBezTo>
                  <a:pt x="18048" y="17943"/>
                  <a:pt x="17863" y="17828"/>
                  <a:pt x="17678" y="17723"/>
                </a:cubicBezTo>
                <a:cubicBezTo>
                  <a:pt x="17678" y="17643"/>
                  <a:pt x="17678" y="17608"/>
                  <a:pt x="17643" y="17573"/>
                </a:cubicBezTo>
                <a:cubicBezTo>
                  <a:pt x="17573" y="17097"/>
                  <a:pt x="17502" y="16587"/>
                  <a:pt x="17458" y="16103"/>
                </a:cubicBezTo>
                <a:cubicBezTo>
                  <a:pt x="17423" y="15706"/>
                  <a:pt x="17353" y="15301"/>
                  <a:pt x="17317" y="14896"/>
                </a:cubicBezTo>
                <a:close/>
                <a:moveTo>
                  <a:pt x="31730" y="16067"/>
                </a:moveTo>
                <a:cubicBezTo>
                  <a:pt x="31765" y="16182"/>
                  <a:pt x="31844" y="16323"/>
                  <a:pt x="31844" y="16437"/>
                </a:cubicBezTo>
                <a:cubicBezTo>
                  <a:pt x="31545" y="16983"/>
                  <a:pt x="31254" y="17538"/>
                  <a:pt x="30964" y="18048"/>
                </a:cubicBezTo>
                <a:cubicBezTo>
                  <a:pt x="30928" y="18128"/>
                  <a:pt x="30849" y="18198"/>
                  <a:pt x="30814" y="18268"/>
                </a:cubicBezTo>
                <a:cubicBezTo>
                  <a:pt x="30779" y="18128"/>
                  <a:pt x="30708" y="18013"/>
                  <a:pt x="30594" y="17863"/>
                </a:cubicBezTo>
                <a:cubicBezTo>
                  <a:pt x="30999" y="17282"/>
                  <a:pt x="31369" y="16692"/>
                  <a:pt x="31730" y="16067"/>
                </a:cubicBezTo>
                <a:close/>
                <a:moveTo>
                  <a:pt x="6233" y="13981"/>
                </a:moveTo>
                <a:cubicBezTo>
                  <a:pt x="6418" y="14087"/>
                  <a:pt x="6603" y="14236"/>
                  <a:pt x="6788" y="14342"/>
                </a:cubicBezTo>
                <a:cubicBezTo>
                  <a:pt x="6788" y="15222"/>
                  <a:pt x="6753" y="16103"/>
                  <a:pt x="6753" y="16983"/>
                </a:cubicBezTo>
                <a:lnTo>
                  <a:pt x="6753" y="18348"/>
                </a:lnTo>
                <a:cubicBezTo>
                  <a:pt x="6568" y="18233"/>
                  <a:pt x="6348" y="18128"/>
                  <a:pt x="6163" y="18013"/>
                </a:cubicBezTo>
                <a:lnTo>
                  <a:pt x="6163" y="16323"/>
                </a:lnTo>
                <a:cubicBezTo>
                  <a:pt x="6198" y="15557"/>
                  <a:pt x="6198" y="14747"/>
                  <a:pt x="6233" y="13981"/>
                </a:cubicBezTo>
                <a:close/>
                <a:moveTo>
                  <a:pt x="31589" y="17502"/>
                </a:moveTo>
                <a:cubicBezTo>
                  <a:pt x="31509" y="17758"/>
                  <a:pt x="31404" y="18013"/>
                  <a:pt x="31325" y="18268"/>
                </a:cubicBezTo>
                <a:cubicBezTo>
                  <a:pt x="31325" y="18297"/>
                  <a:pt x="31302" y="18330"/>
                  <a:pt x="31293" y="18361"/>
                </a:cubicBezTo>
                <a:lnTo>
                  <a:pt x="31293" y="18361"/>
                </a:lnTo>
                <a:cubicBezTo>
                  <a:pt x="31330" y="18148"/>
                  <a:pt x="31406" y="17936"/>
                  <a:pt x="31474" y="17758"/>
                </a:cubicBezTo>
                <a:lnTo>
                  <a:pt x="31474" y="17723"/>
                </a:lnTo>
                <a:cubicBezTo>
                  <a:pt x="31509" y="17643"/>
                  <a:pt x="31545" y="17573"/>
                  <a:pt x="31589" y="17502"/>
                </a:cubicBezTo>
                <a:close/>
                <a:moveTo>
                  <a:pt x="22706" y="15557"/>
                </a:moveTo>
                <a:cubicBezTo>
                  <a:pt x="22741" y="15592"/>
                  <a:pt x="22820" y="15627"/>
                  <a:pt x="22855" y="15627"/>
                </a:cubicBezTo>
                <a:cubicBezTo>
                  <a:pt x="23146" y="15812"/>
                  <a:pt x="23445" y="15962"/>
                  <a:pt x="23736" y="16147"/>
                </a:cubicBezTo>
                <a:cubicBezTo>
                  <a:pt x="23551" y="16877"/>
                  <a:pt x="23401" y="17643"/>
                  <a:pt x="23295" y="18383"/>
                </a:cubicBezTo>
                <a:cubicBezTo>
                  <a:pt x="23005" y="18198"/>
                  <a:pt x="22706" y="18048"/>
                  <a:pt x="22415" y="17863"/>
                </a:cubicBezTo>
                <a:cubicBezTo>
                  <a:pt x="22485" y="17097"/>
                  <a:pt x="22600" y="16323"/>
                  <a:pt x="22706" y="15557"/>
                </a:cubicBezTo>
                <a:close/>
                <a:moveTo>
                  <a:pt x="13276" y="14896"/>
                </a:moveTo>
                <a:cubicBezTo>
                  <a:pt x="13426" y="15002"/>
                  <a:pt x="13576" y="15117"/>
                  <a:pt x="13761" y="15187"/>
                </a:cubicBezTo>
                <a:cubicBezTo>
                  <a:pt x="13796" y="16287"/>
                  <a:pt x="13831" y="17353"/>
                  <a:pt x="13831" y="18453"/>
                </a:cubicBezTo>
                <a:lnTo>
                  <a:pt x="13796" y="18418"/>
                </a:lnTo>
                <a:cubicBezTo>
                  <a:pt x="13576" y="18233"/>
                  <a:pt x="13426" y="18083"/>
                  <a:pt x="13320" y="17978"/>
                </a:cubicBezTo>
                <a:cubicBezTo>
                  <a:pt x="13320" y="16948"/>
                  <a:pt x="13276" y="15927"/>
                  <a:pt x="13276" y="14896"/>
                </a:cubicBezTo>
                <a:close/>
                <a:moveTo>
                  <a:pt x="18013" y="15372"/>
                </a:moveTo>
                <a:cubicBezTo>
                  <a:pt x="18233" y="15522"/>
                  <a:pt x="18418" y="15627"/>
                  <a:pt x="18638" y="15777"/>
                </a:cubicBezTo>
                <a:cubicBezTo>
                  <a:pt x="18673" y="16147"/>
                  <a:pt x="18709" y="16543"/>
                  <a:pt x="18744" y="16948"/>
                </a:cubicBezTo>
                <a:cubicBezTo>
                  <a:pt x="18823" y="17423"/>
                  <a:pt x="18893" y="17943"/>
                  <a:pt x="18964" y="18453"/>
                </a:cubicBezTo>
                <a:cubicBezTo>
                  <a:pt x="18964" y="18488"/>
                  <a:pt x="18964" y="18524"/>
                  <a:pt x="18999" y="18568"/>
                </a:cubicBezTo>
                <a:cubicBezTo>
                  <a:pt x="18744" y="18418"/>
                  <a:pt x="18524" y="18268"/>
                  <a:pt x="18268" y="18128"/>
                </a:cubicBezTo>
                <a:cubicBezTo>
                  <a:pt x="18233" y="17502"/>
                  <a:pt x="18163" y="16913"/>
                  <a:pt x="18119" y="16323"/>
                </a:cubicBezTo>
                <a:cubicBezTo>
                  <a:pt x="18083" y="16032"/>
                  <a:pt x="18048" y="15706"/>
                  <a:pt x="18013" y="15372"/>
                </a:cubicBezTo>
                <a:close/>
                <a:moveTo>
                  <a:pt x="28023" y="15742"/>
                </a:moveTo>
                <a:cubicBezTo>
                  <a:pt x="28428" y="15997"/>
                  <a:pt x="28833" y="16217"/>
                  <a:pt x="29203" y="16508"/>
                </a:cubicBezTo>
                <a:cubicBezTo>
                  <a:pt x="29124" y="16622"/>
                  <a:pt x="29053" y="16728"/>
                  <a:pt x="29018" y="16842"/>
                </a:cubicBezTo>
                <a:cubicBezTo>
                  <a:pt x="28648" y="17423"/>
                  <a:pt x="28322" y="18013"/>
                  <a:pt x="27988" y="18603"/>
                </a:cubicBezTo>
                <a:cubicBezTo>
                  <a:pt x="27627" y="18383"/>
                  <a:pt x="27292" y="18163"/>
                  <a:pt x="26967" y="17978"/>
                </a:cubicBezTo>
                <a:cubicBezTo>
                  <a:pt x="27292" y="17203"/>
                  <a:pt x="27662" y="16472"/>
                  <a:pt x="28023" y="15742"/>
                </a:cubicBezTo>
                <a:close/>
                <a:moveTo>
                  <a:pt x="31809" y="16692"/>
                </a:moveTo>
                <a:cubicBezTo>
                  <a:pt x="31659" y="17027"/>
                  <a:pt x="31545" y="17353"/>
                  <a:pt x="31404" y="17723"/>
                </a:cubicBezTo>
                <a:cubicBezTo>
                  <a:pt x="31254" y="18013"/>
                  <a:pt x="31104" y="18304"/>
                  <a:pt x="30964" y="18603"/>
                </a:cubicBezTo>
                <a:lnTo>
                  <a:pt x="30964" y="18568"/>
                </a:lnTo>
                <a:cubicBezTo>
                  <a:pt x="30928" y="18488"/>
                  <a:pt x="30884" y="18418"/>
                  <a:pt x="30849" y="18304"/>
                </a:cubicBezTo>
                <a:cubicBezTo>
                  <a:pt x="30884" y="18233"/>
                  <a:pt x="30964" y="18163"/>
                  <a:pt x="30999" y="18083"/>
                </a:cubicBezTo>
                <a:cubicBezTo>
                  <a:pt x="31254" y="17608"/>
                  <a:pt x="31509" y="17168"/>
                  <a:pt x="31809" y="16692"/>
                </a:cubicBezTo>
                <a:close/>
                <a:moveTo>
                  <a:pt x="32099" y="16728"/>
                </a:moveTo>
                <a:cubicBezTo>
                  <a:pt x="32170" y="16763"/>
                  <a:pt x="32205" y="16807"/>
                  <a:pt x="32284" y="16842"/>
                </a:cubicBezTo>
                <a:cubicBezTo>
                  <a:pt x="32029" y="17388"/>
                  <a:pt x="31844" y="18013"/>
                  <a:pt x="31694" y="18673"/>
                </a:cubicBezTo>
                <a:cubicBezTo>
                  <a:pt x="31624" y="18638"/>
                  <a:pt x="31545" y="18568"/>
                  <a:pt x="31545" y="18488"/>
                </a:cubicBezTo>
                <a:cubicBezTo>
                  <a:pt x="31474" y="18348"/>
                  <a:pt x="31589" y="18198"/>
                  <a:pt x="31659" y="17978"/>
                </a:cubicBezTo>
                <a:cubicBezTo>
                  <a:pt x="31809" y="17758"/>
                  <a:pt x="31985" y="17423"/>
                  <a:pt x="31985" y="16983"/>
                </a:cubicBezTo>
                <a:cubicBezTo>
                  <a:pt x="32029" y="16913"/>
                  <a:pt x="32029" y="16842"/>
                  <a:pt x="32064" y="16763"/>
                </a:cubicBezTo>
                <a:cubicBezTo>
                  <a:pt x="32099" y="16763"/>
                  <a:pt x="32099" y="16728"/>
                  <a:pt x="32099" y="16728"/>
                </a:cubicBezTo>
                <a:close/>
                <a:moveTo>
                  <a:pt x="6823" y="14386"/>
                </a:moveTo>
                <a:cubicBezTo>
                  <a:pt x="7043" y="14527"/>
                  <a:pt x="7263" y="14641"/>
                  <a:pt x="7483" y="14782"/>
                </a:cubicBezTo>
                <a:lnTo>
                  <a:pt x="7483" y="17133"/>
                </a:lnTo>
                <a:lnTo>
                  <a:pt x="7483" y="18744"/>
                </a:lnTo>
                <a:cubicBezTo>
                  <a:pt x="7263" y="18638"/>
                  <a:pt x="7043" y="18488"/>
                  <a:pt x="6823" y="18383"/>
                </a:cubicBezTo>
                <a:lnTo>
                  <a:pt x="6823" y="17027"/>
                </a:lnTo>
                <a:lnTo>
                  <a:pt x="6823" y="14386"/>
                </a:lnTo>
                <a:close/>
                <a:moveTo>
                  <a:pt x="13796" y="15222"/>
                </a:moveTo>
                <a:lnTo>
                  <a:pt x="13796" y="15222"/>
                </a:lnTo>
                <a:cubicBezTo>
                  <a:pt x="14016" y="15337"/>
                  <a:pt x="14201" y="15442"/>
                  <a:pt x="14421" y="15557"/>
                </a:cubicBezTo>
                <a:cubicBezTo>
                  <a:pt x="14456" y="15557"/>
                  <a:pt x="14491" y="15592"/>
                  <a:pt x="14562" y="15592"/>
                </a:cubicBezTo>
                <a:cubicBezTo>
                  <a:pt x="14597" y="16067"/>
                  <a:pt x="14641" y="16508"/>
                  <a:pt x="14676" y="16948"/>
                </a:cubicBezTo>
                <a:cubicBezTo>
                  <a:pt x="14712" y="17643"/>
                  <a:pt x="14712" y="18304"/>
                  <a:pt x="14676" y="18929"/>
                </a:cubicBezTo>
                <a:cubicBezTo>
                  <a:pt x="14377" y="18823"/>
                  <a:pt x="14122" y="18673"/>
                  <a:pt x="13902" y="18488"/>
                </a:cubicBezTo>
                <a:cubicBezTo>
                  <a:pt x="13866" y="17388"/>
                  <a:pt x="13866" y="16323"/>
                  <a:pt x="13796" y="15222"/>
                </a:cubicBezTo>
                <a:close/>
                <a:moveTo>
                  <a:pt x="23771" y="16182"/>
                </a:moveTo>
                <a:cubicBezTo>
                  <a:pt x="24105" y="16367"/>
                  <a:pt x="24466" y="16587"/>
                  <a:pt x="24801" y="16763"/>
                </a:cubicBezTo>
                <a:cubicBezTo>
                  <a:pt x="24581" y="17502"/>
                  <a:pt x="24396" y="18198"/>
                  <a:pt x="24246" y="18929"/>
                </a:cubicBezTo>
                <a:cubicBezTo>
                  <a:pt x="23956" y="18744"/>
                  <a:pt x="23665" y="18603"/>
                  <a:pt x="23366" y="18418"/>
                </a:cubicBezTo>
                <a:cubicBezTo>
                  <a:pt x="23480" y="17643"/>
                  <a:pt x="23621" y="16913"/>
                  <a:pt x="23771" y="16182"/>
                </a:cubicBezTo>
                <a:close/>
                <a:moveTo>
                  <a:pt x="31325" y="18013"/>
                </a:moveTo>
                <a:lnTo>
                  <a:pt x="31325" y="18013"/>
                </a:lnTo>
                <a:cubicBezTo>
                  <a:pt x="31254" y="18233"/>
                  <a:pt x="31184" y="18453"/>
                  <a:pt x="31149" y="18709"/>
                </a:cubicBezTo>
                <a:cubicBezTo>
                  <a:pt x="31104" y="18788"/>
                  <a:pt x="31069" y="18858"/>
                  <a:pt x="31034" y="18929"/>
                </a:cubicBezTo>
                <a:cubicBezTo>
                  <a:pt x="31034" y="18858"/>
                  <a:pt x="30999" y="18744"/>
                  <a:pt x="30999" y="18673"/>
                </a:cubicBezTo>
                <a:lnTo>
                  <a:pt x="31325" y="18013"/>
                </a:lnTo>
                <a:close/>
                <a:moveTo>
                  <a:pt x="32319" y="16842"/>
                </a:moveTo>
                <a:cubicBezTo>
                  <a:pt x="32540" y="16948"/>
                  <a:pt x="32760" y="17027"/>
                  <a:pt x="33015" y="17097"/>
                </a:cubicBezTo>
                <a:cubicBezTo>
                  <a:pt x="32760" y="17687"/>
                  <a:pt x="32540" y="18304"/>
                  <a:pt x="32390" y="18964"/>
                </a:cubicBezTo>
                <a:cubicBezTo>
                  <a:pt x="32099" y="18893"/>
                  <a:pt x="31879" y="18788"/>
                  <a:pt x="31765" y="18709"/>
                </a:cubicBezTo>
                <a:cubicBezTo>
                  <a:pt x="31879" y="18048"/>
                  <a:pt x="32099" y="17423"/>
                  <a:pt x="32319" y="16842"/>
                </a:cubicBezTo>
                <a:close/>
                <a:moveTo>
                  <a:pt x="18673" y="15812"/>
                </a:moveTo>
                <a:lnTo>
                  <a:pt x="18673" y="15812"/>
                </a:lnTo>
                <a:cubicBezTo>
                  <a:pt x="18999" y="15997"/>
                  <a:pt x="19298" y="16182"/>
                  <a:pt x="19624" y="16367"/>
                </a:cubicBezTo>
                <a:cubicBezTo>
                  <a:pt x="19624" y="17133"/>
                  <a:pt x="19703" y="17907"/>
                  <a:pt x="19739" y="18673"/>
                </a:cubicBezTo>
                <a:lnTo>
                  <a:pt x="19739" y="19008"/>
                </a:lnTo>
                <a:cubicBezTo>
                  <a:pt x="19518" y="18893"/>
                  <a:pt x="19298" y="18744"/>
                  <a:pt x="19043" y="18603"/>
                </a:cubicBezTo>
                <a:lnTo>
                  <a:pt x="19043" y="18453"/>
                </a:lnTo>
                <a:cubicBezTo>
                  <a:pt x="18929" y="17943"/>
                  <a:pt x="18858" y="17423"/>
                  <a:pt x="18779" y="16913"/>
                </a:cubicBezTo>
                <a:cubicBezTo>
                  <a:pt x="18744" y="16543"/>
                  <a:pt x="18709" y="16182"/>
                  <a:pt x="18673" y="15812"/>
                </a:cubicBezTo>
                <a:close/>
                <a:moveTo>
                  <a:pt x="7519" y="14826"/>
                </a:moveTo>
                <a:cubicBezTo>
                  <a:pt x="7633" y="14861"/>
                  <a:pt x="7739" y="14932"/>
                  <a:pt x="7818" y="15002"/>
                </a:cubicBezTo>
                <a:cubicBezTo>
                  <a:pt x="7924" y="15046"/>
                  <a:pt x="8038" y="15117"/>
                  <a:pt x="8144" y="15187"/>
                </a:cubicBezTo>
                <a:lnTo>
                  <a:pt x="8144" y="17247"/>
                </a:lnTo>
                <a:lnTo>
                  <a:pt x="8144" y="19078"/>
                </a:lnTo>
                <a:cubicBezTo>
                  <a:pt x="8109" y="19043"/>
                  <a:pt x="8073" y="19043"/>
                  <a:pt x="8038" y="19008"/>
                </a:cubicBezTo>
                <a:cubicBezTo>
                  <a:pt x="7853" y="18929"/>
                  <a:pt x="7704" y="18858"/>
                  <a:pt x="7519" y="18788"/>
                </a:cubicBezTo>
                <a:lnTo>
                  <a:pt x="7519" y="17133"/>
                </a:lnTo>
                <a:lnTo>
                  <a:pt x="7519" y="14826"/>
                </a:lnTo>
                <a:close/>
                <a:moveTo>
                  <a:pt x="14597" y="15627"/>
                </a:moveTo>
                <a:cubicBezTo>
                  <a:pt x="14747" y="15706"/>
                  <a:pt x="14932" y="15777"/>
                  <a:pt x="15081" y="15847"/>
                </a:cubicBezTo>
                <a:cubicBezTo>
                  <a:pt x="15152" y="16472"/>
                  <a:pt x="15222" y="17133"/>
                  <a:pt x="15257" y="17758"/>
                </a:cubicBezTo>
                <a:cubicBezTo>
                  <a:pt x="15301" y="18233"/>
                  <a:pt x="15257" y="18744"/>
                  <a:pt x="15257" y="19228"/>
                </a:cubicBezTo>
                <a:cubicBezTo>
                  <a:pt x="15081" y="19149"/>
                  <a:pt x="14896" y="19043"/>
                  <a:pt x="14747" y="18964"/>
                </a:cubicBezTo>
                <a:lnTo>
                  <a:pt x="14712" y="18964"/>
                </a:lnTo>
                <a:cubicBezTo>
                  <a:pt x="14747" y="18304"/>
                  <a:pt x="14782" y="17643"/>
                  <a:pt x="14747" y="16948"/>
                </a:cubicBezTo>
                <a:cubicBezTo>
                  <a:pt x="14712" y="16508"/>
                  <a:pt x="14641" y="16067"/>
                  <a:pt x="14597" y="15627"/>
                </a:cubicBezTo>
                <a:close/>
                <a:moveTo>
                  <a:pt x="29238" y="16543"/>
                </a:moveTo>
                <a:cubicBezTo>
                  <a:pt x="29564" y="16807"/>
                  <a:pt x="29898" y="17062"/>
                  <a:pt x="30154" y="17388"/>
                </a:cubicBezTo>
                <a:cubicBezTo>
                  <a:pt x="30083" y="17502"/>
                  <a:pt x="29969" y="17643"/>
                  <a:pt x="29898" y="17758"/>
                </a:cubicBezTo>
                <a:cubicBezTo>
                  <a:pt x="29564" y="18268"/>
                  <a:pt x="29203" y="18788"/>
                  <a:pt x="28868" y="19334"/>
                </a:cubicBezTo>
                <a:cubicBezTo>
                  <a:pt x="28613" y="19078"/>
                  <a:pt x="28322" y="18858"/>
                  <a:pt x="28023" y="18638"/>
                </a:cubicBezTo>
                <a:cubicBezTo>
                  <a:pt x="28358" y="18048"/>
                  <a:pt x="28727" y="17423"/>
                  <a:pt x="29053" y="16877"/>
                </a:cubicBezTo>
                <a:cubicBezTo>
                  <a:pt x="29124" y="16763"/>
                  <a:pt x="29203" y="16657"/>
                  <a:pt x="29238" y="16543"/>
                </a:cubicBezTo>
                <a:close/>
                <a:moveTo>
                  <a:pt x="8214" y="15222"/>
                </a:moveTo>
                <a:cubicBezTo>
                  <a:pt x="8434" y="15337"/>
                  <a:pt x="8619" y="15442"/>
                  <a:pt x="8839" y="15557"/>
                </a:cubicBezTo>
                <a:lnTo>
                  <a:pt x="8839" y="17828"/>
                </a:lnTo>
                <a:lnTo>
                  <a:pt x="8839" y="19369"/>
                </a:lnTo>
                <a:cubicBezTo>
                  <a:pt x="8619" y="19298"/>
                  <a:pt x="8399" y="19184"/>
                  <a:pt x="8214" y="19078"/>
                </a:cubicBezTo>
                <a:cubicBezTo>
                  <a:pt x="8179" y="18453"/>
                  <a:pt x="8179" y="17863"/>
                  <a:pt x="8179" y="17247"/>
                </a:cubicBezTo>
                <a:cubicBezTo>
                  <a:pt x="8214" y="16543"/>
                  <a:pt x="8214" y="15883"/>
                  <a:pt x="8214" y="15222"/>
                </a:cubicBezTo>
                <a:close/>
                <a:moveTo>
                  <a:pt x="19659" y="16402"/>
                </a:moveTo>
                <a:cubicBezTo>
                  <a:pt x="19923" y="16543"/>
                  <a:pt x="20214" y="16692"/>
                  <a:pt x="20469" y="16877"/>
                </a:cubicBezTo>
                <a:cubicBezTo>
                  <a:pt x="20469" y="17538"/>
                  <a:pt x="20505" y="18163"/>
                  <a:pt x="20540" y="18823"/>
                </a:cubicBezTo>
                <a:cubicBezTo>
                  <a:pt x="20584" y="19043"/>
                  <a:pt x="20584" y="19263"/>
                  <a:pt x="20584" y="19448"/>
                </a:cubicBezTo>
                <a:cubicBezTo>
                  <a:pt x="20320" y="19334"/>
                  <a:pt x="20064" y="19184"/>
                  <a:pt x="19809" y="19043"/>
                </a:cubicBezTo>
                <a:cubicBezTo>
                  <a:pt x="19809" y="18929"/>
                  <a:pt x="19774" y="18788"/>
                  <a:pt x="19774" y="18673"/>
                </a:cubicBezTo>
                <a:cubicBezTo>
                  <a:pt x="19739" y="17943"/>
                  <a:pt x="19703" y="17168"/>
                  <a:pt x="19659" y="16402"/>
                </a:cubicBezTo>
                <a:close/>
                <a:moveTo>
                  <a:pt x="24836" y="16807"/>
                </a:moveTo>
                <a:cubicBezTo>
                  <a:pt x="24942" y="16877"/>
                  <a:pt x="25056" y="16913"/>
                  <a:pt x="25162" y="16983"/>
                </a:cubicBezTo>
                <a:cubicBezTo>
                  <a:pt x="25347" y="17133"/>
                  <a:pt x="25567" y="17247"/>
                  <a:pt x="25787" y="17353"/>
                </a:cubicBezTo>
                <a:cubicBezTo>
                  <a:pt x="25532" y="18048"/>
                  <a:pt x="25276" y="18744"/>
                  <a:pt x="25091" y="19483"/>
                </a:cubicBezTo>
                <a:cubicBezTo>
                  <a:pt x="24836" y="19298"/>
                  <a:pt x="24581" y="19149"/>
                  <a:pt x="24325" y="18964"/>
                </a:cubicBezTo>
                <a:lnTo>
                  <a:pt x="24281" y="18964"/>
                </a:lnTo>
                <a:cubicBezTo>
                  <a:pt x="24431" y="18233"/>
                  <a:pt x="24616" y="17502"/>
                  <a:pt x="24836" y="16807"/>
                </a:cubicBezTo>
                <a:close/>
                <a:moveTo>
                  <a:pt x="15117" y="15883"/>
                </a:moveTo>
                <a:lnTo>
                  <a:pt x="15117" y="15883"/>
                </a:lnTo>
                <a:cubicBezTo>
                  <a:pt x="15222" y="15962"/>
                  <a:pt x="15337" y="16032"/>
                  <a:pt x="15407" y="16103"/>
                </a:cubicBezTo>
                <a:cubicBezTo>
                  <a:pt x="15442" y="16147"/>
                  <a:pt x="15521" y="16147"/>
                  <a:pt x="15557" y="16182"/>
                </a:cubicBezTo>
                <a:lnTo>
                  <a:pt x="15557" y="16367"/>
                </a:lnTo>
                <a:cubicBezTo>
                  <a:pt x="15662" y="17027"/>
                  <a:pt x="15742" y="17687"/>
                  <a:pt x="15777" y="18348"/>
                </a:cubicBezTo>
                <a:cubicBezTo>
                  <a:pt x="15812" y="18744"/>
                  <a:pt x="15812" y="19184"/>
                  <a:pt x="15777" y="19589"/>
                </a:cubicBezTo>
                <a:cubicBezTo>
                  <a:pt x="15698" y="19519"/>
                  <a:pt x="15627" y="19483"/>
                  <a:pt x="15557" y="19448"/>
                </a:cubicBezTo>
                <a:cubicBezTo>
                  <a:pt x="15477" y="19369"/>
                  <a:pt x="15407" y="19334"/>
                  <a:pt x="15301" y="19263"/>
                </a:cubicBezTo>
                <a:cubicBezTo>
                  <a:pt x="15337" y="18788"/>
                  <a:pt x="15337" y="18268"/>
                  <a:pt x="15301" y="17758"/>
                </a:cubicBezTo>
                <a:cubicBezTo>
                  <a:pt x="15257" y="17133"/>
                  <a:pt x="15187" y="16508"/>
                  <a:pt x="15117" y="15883"/>
                </a:cubicBezTo>
                <a:close/>
                <a:moveTo>
                  <a:pt x="8919" y="15592"/>
                </a:moveTo>
                <a:lnTo>
                  <a:pt x="9579" y="15927"/>
                </a:lnTo>
                <a:lnTo>
                  <a:pt x="9579" y="18013"/>
                </a:lnTo>
                <a:lnTo>
                  <a:pt x="9579" y="19703"/>
                </a:lnTo>
                <a:cubicBezTo>
                  <a:pt x="9359" y="19589"/>
                  <a:pt x="9139" y="19519"/>
                  <a:pt x="8919" y="19404"/>
                </a:cubicBezTo>
                <a:lnTo>
                  <a:pt x="8919" y="17828"/>
                </a:lnTo>
                <a:lnTo>
                  <a:pt x="8919" y="15592"/>
                </a:lnTo>
                <a:close/>
                <a:moveTo>
                  <a:pt x="30189" y="17423"/>
                </a:moveTo>
                <a:cubicBezTo>
                  <a:pt x="30339" y="17573"/>
                  <a:pt x="30444" y="17723"/>
                  <a:pt x="30559" y="17863"/>
                </a:cubicBezTo>
                <a:cubicBezTo>
                  <a:pt x="30523" y="17907"/>
                  <a:pt x="30488" y="17943"/>
                  <a:pt x="30444" y="18013"/>
                </a:cubicBezTo>
                <a:cubicBezTo>
                  <a:pt x="30083" y="18603"/>
                  <a:pt x="29713" y="19184"/>
                  <a:pt x="29344" y="19774"/>
                </a:cubicBezTo>
                <a:cubicBezTo>
                  <a:pt x="29203" y="19624"/>
                  <a:pt x="29053" y="19483"/>
                  <a:pt x="28904" y="19369"/>
                </a:cubicBezTo>
                <a:cubicBezTo>
                  <a:pt x="29238" y="18823"/>
                  <a:pt x="29608" y="18304"/>
                  <a:pt x="29934" y="17793"/>
                </a:cubicBezTo>
                <a:cubicBezTo>
                  <a:pt x="30048" y="17687"/>
                  <a:pt x="30118" y="17538"/>
                  <a:pt x="30189" y="17423"/>
                </a:cubicBezTo>
                <a:close/>
                <a:moveTo>
                  <a:pt x="31369" y="18488"/>
                </a:moveTo>
                <a:lnTo>
                  <a:pt x="31369" y="18488"/>
                </a:lnTo>
                <a:cubicBezTo>
                  <a:pt x="31254" y="18893"/>
                  <a:pt x="31184" y="19334"/>
                  <a:pt x="31104" y="19774"/>
                </a:cubicBezTo>
                <a:lnTo>
                  <a:pt x="31104" y="19228"/>
                </a:lnTo>
                <a:cubicBezTo>
                  <a:pt x="31104" y="19149"/>
                  <a:pt x="31149" y="19043"/>
                  <a:pt x="31184" y="18964"/>
                </a:cubicBezTo>
                <a:cubicBezTo>
                  <a:pt x="31219" y="18823"/>
                  <a:pt x="31289" y="18638"/>
                  <a:pt x="31369" y="18488"/>
                </a:cubicBezTo>
                <a:close/>
                <a:moveTo>
                  <a:pt x="660" y="15187"/>
                </a:moveTo>
                <a:cubicBezTo>
                  <a:pt x="881" y="15266"/>
                  <a:pt x="1101" y="15337"/>
                  <a:pt x="1321" y="15407"/>
                </a:cubicBezTo>
                <a:cubicBezTo>
                  <a:pt x="1321" y="16877"/>
                  <a:pt x="1321" y="18348"/>
                  <a:pt x="1356" y="19809"/>
                </a:cubicBezTo>
                <a:cubicBezTo>
                  <a:pt x="1136" y="19739"/>
                  <a:pt x="916" y="19668"/>
                  <a:pt x="696" y="19589"/>
                </a:cubicBezTo>
                <a:cubicBezTo>
                  <a:pt x="660" y="18128"/>
                  <a:pt x="660" y="16657"/>
                  <a:pt x="660" y="15187"/>
                </a:cubicBezTo>
                <a:close/>
                <a:moveTo>
                  <a:pt x="20540" y="16877"/>
                </a:moveTo>
                <a:lnTo>
                  <a:pt x="20540" y="16877"/>
                </a:lnTo>
                <a:cubicBezTo>
                  <a:pt x="20839" y="17062"/>
                  <a:pt x="21130" y="17203"/>
                  <a:pt x="21420" y="17388"/>
                </a:cubicBezTo>
                <a:cubicBezTo>
                  <a:pt x="21385" y="17943"/>
                  <a:pt x="21385" y="18488"/>
                  <a:pt x="21385" y="19043"/>
                </a:cubicBezTo>
                <a:cubicBezTo>
                  <a:pt x="21385" y="19298"/>
                  <a:pt x="21385" y="19589"/>
                  <a:pt x="21420" y="19888"/>
                </a:cubicBezTo>
                <a:cubicBezTo>
                  <a:pt x="21385" y="19888"/>
                  <a:pt x="21350" y="19844"/>
                  <a:pt x="21350" y="19844"/>
                </a:cubicBezTo>
                <a:cubicBezTo>
                  <a:pt x="21130" y="19739"/>
                  <a:pt x="20874" y="19624"/>
                  <a:pt x="20654" y="19483"/>
                </a:cubicBezTo>
                <a:cubicBezTo>
                  <a:pt x="20619" y="19263"/>
                  <a:pt x="20619" y="19043"/>
                  <a:pt x="20619" y="18823"/>
                </a:cubicBezTo>
                <a:cubicBezTo>
                  <a:pt x="20584" y="18198"/>
                  <a:pt x="20540" y="17538"/>
                  <a:pt x="20540" y="16877"/>
                </a:cubicBezTo>
                <a:close/>
                <a:moveTo>
                  <a:pt x="9614" y="15962"/>
                </a:moveTo>
                <a:cubicBezTo>
                  <a:pt x="9834" y="16067"/>
                  <a:pt x="10054" y="16147"/>
                  <a:pt x="10274" y="16252"/>
                </a:cubicBezTo>
                <a:lnTo>
                  <a:pt x="10274" y="18603"/>
                </a:lnTo>
                <a:cubicBezTo>
                  <a:pt x="10274" y="19043"/>
                  <a:pt x="10274" y="19519"/>
                  <a:pt x="10310" y="19994"/>
                </a:cubicBezTo>
                <a:cubicBezTo>
                  <a:pt x="10089" y="19888"/>
                  <a:pt x="9834" y="19809"/>
                  <a:pt x="9614" y="19703"/>
                </a:cubicBezTo>
                <a:lnTo>
                  <a:pt x="9614" y="18013"/>
                </a:lnTo>
                <a:lnTo>
                  <a:pt x="9614" y="15962"/>
                </a:lnTo>
                <a:close/>
                <a:moveTo>
                  <a:pt x="15627" y="16252"/>
                </a:moveTo>
                <a:cubicBezTo>
                  <a:pt x="15777" y="16367"/>
                  <a:pt x="15962" y="16508"/>
                  <a:pt x="16138" y="16622"/>
                </a:cubicBezTo>
                <a:cubicBezTo>
                  <a:pt x="16138" y="16657"/>
                  <a:pt x="16182" y="16657"/>
                  <a:pt x="16182" y="16657"/>
                </a:cubicBezTo>
                <a:cubicBezTo>
                  <a:pt x="16182" y="16728"/>
                  <a:pt x="16217" y="16763"/>
                  <a:pt x="16217" y="16807"/>
                </a:cubicBezTo>
                <a:cubicBezTo>
                  <a:pt x="16287" y="17353"/>
                  <a:pt x="16358" y="17907"/>
                  <a:pt x="16402" y="18488"/>
                </a:cubicBezTo>
                <a:cubicBezTo>
                  <a:pt x="16437" y="18964"/>
                  <a:pt x="16437" y="19483"/>
                  <a:pt x="16437" y="19994"/>
                </a:cubicBezTo>
                <a:cubicBezTo>
                  <a:pt x="16217" y="19888"/>
                  <a:pt x="16032" y="19739"/>
                  <a:pt x="15847" y="19624"/>
                </a:cubicBezTo>
                <a:cubicBezTo>
                  <a:pt x="15847" y="19184"/>
                  <a:pt x="15882" y="18788"/>
                  <a:pt x="15847" y="18348"/>
                </a:cubicBezTo>
                <a:cubicBezTo>
                  <a:pt x="15812" y="17687"/>
                  <a:pt x="15698" y="16983"/>
                  <a:pt x="15627" y="16323"/>
                </a:cubicBezTo>
                <a:lnTo>
                  <a:pt x="15627" y="16252"/>
                </a:lnTo>
                <a:close/>
                <a:moveTo>
                  <a:pt x="25822" y="17388"/>
                </a:moveTo>
                <a:cubicBezTo>
                  <a:pt x="25972" y="17467"/>
                  <a:pt x="26121" y="17538"/>
                  <a:pt x="26227" y="17608"/>
                </a:cubicBezTo>
                <a:cubicBezTo>
                  <a:pt x="26447" y="17758"/>
                  <a:pt x="26667" y="17863"/>
                  <a:pt x="26887" y="17978"/>
                </a:cubicBezTo>
                <a:cubicBezTo>
                  <a:pt x="26562" y="18673"/>
                  <a:pt x="26262" y="19369"/>
                  <a:pt x="26042" y="20064"/>
                </a:cubicBezTo>
                <a:cubicBezTo>
                  <a:pt x="25752" y="19888"/>
                  <a:pt x="25461" y="19703"/>
                  <a:pt x="25162" y="19483"/>
                </a:cubicBezTo>
                <a:cubicBezTo>
                  <a:pt x="25347" y="18788"/>
                  <a:pt x="25567" y="18083"/>
                  <a:pt x="25822" y="17388"/>
                </a:cubicBezTo>
                <a:close/>
                <a:moveTo>
                  <a:pt x="1356" y="15442"/>
                </a:moveTo>
                <a:cubicBezTo>
                  <a:pt x="1576" y="15522"/>
                  <a:pt x="1796" y="15627"/>
                  <a:pt x="2016" y="15742"/>
                </a:cubicBezTo>
                <a:cubicBezTo>
                  <a:pt x="2051" y="17168"/>
                  <a:pt x="2051" y="18638"/>
                  <a:pt x="2095" y="20108"/>
                </a:cubicBezTo>
                <a:cubicBezTo>
                  <a:pt x="1831" y="19994"/>
                  <a:pt x="1611" y="19924"/>
                  <a:pt x="1391" y="19844"/>
                </a:cubicBezTo>
                <a:cubicBezTo>
                  <a:pt x="1391" y="18383"/>
                  <a:pt x="1356" y="16913"/>
                  <a:pt x="1356" y="15442"/>
                </a:cubicBezTo>
                <a:close/>
                <a:moveTo>
                  <a:pt x="30594" y="17943"/>
                </a:moveTo>
                <a:cubicBezTo>
                  <a:pt x="30664" y="18048"/>
                  <a:pt x="30744" y="18198"/>
                  <a:pt x="30779" y="18304"/>
                </a:cubicBezTo>
                <a:cubicBezTo>
                  <a:pt x="30409" y="18964"/>
                  <a:pt x="30048" y="19589"/>
                  <a:pt x="29713" y="20249"/>
                </a:cubicBezTo>
                <a:cubicBezTo>
                  <a:pt x="29608" y="20108"/>
                  <a:pt x="29493" y="19959"/>
                  <a:pt x="29388" y="19844"/>
                </a:cubicBezTo>
                <a:cubicBezTo>
                  <a:pt x="29749" y="19228"/>
                  <a:pt x="30118" y="18638"/>
                  <a:pt x="30523" y="18013"/>
                </a:cubicBezTo>
                <a:cubicBezTo>
                  <a:pt x="30523" y="18013"/>
                  <a:pt x="30559" y="17978"/>
                  <a:pt x="30594" y="17943"/>
                </a:cubicBezTo>
                <a:close/>
                <a:moveTo>
                  <a:pt x="10310" y="16287"/>
                </a:moveTo>
                <a:lnTo>
                  <a:pt x="10310" y="16287"/>
                </a:lnTo>
                <a:cubicBezTo>
                  <a:pt x="10530" y="16402"/>
                  <a:pt x="10750" y="16508"/>
                  <a:pt x="10970" y="16587"/>
                </a:cubicBezTo>
                <a:cubicBezTo>
                  <a:pt x="10970" y="17467"/>
                  <a:pt x="11005" y="18304"/>
                  <a:pt x="11005" y="19149"/>
                </a:cubicBezTo>
                <a:cubicBezTo>
                  <a:pt x="11005" y="19519"/>
                  <a:pt x="11005" y="19924"/>
                  <a:pt x="11040" y="20284"/>
                </a:cubicBezTo>
                <a:cubicBezTo>
                  <a:pt x="10820" y="20214"/>
                  <a:pt x="10565" y="20108"/>
                  <a:pt x="10345" y="20029"/>
                </a:cubicBezTo>
                <a:lnTo>
                  <a:pt x="10345" y="18603"/>
                </a:lnTo>
                <a:cubicBezTo>
                  <a:pt x="10345" y="17828"/>
                  <a:pt x="10310" y="17062"/>
                  <a:pt x="10310" y="16287"/>
                </a:cubicBezTo>
                <a:close/>
                <a:moveTo>
                  <a:pt x="21464" y="17423"/>
                </a:moveTo>
                <a:cubicBezTo>
                  <a:pt x="21535" y="17467"/>
                  <a:pt x="21570" y="17467"/>
                  <a:pt x="21640" y="17502"/>
                </a:cubicBezTo>
                <a:cubicBezTo>
                  <a:pt x="21860" y="17643"/>
                  <a:pt x="22124" y="17758"/>
                  <a:pt x="22345" y="17907"/>
                </a:cubicBezTo>
                <a:cubicBezTo>
                  <a:pt x="22301" y="18488"/>
                  <a:pt x="22265" y="19043"/>
                  <a:pt x="22265" y="19589"/>
                </a:cubicBezTo>
                <a:cubicBezTo>
                  <a:pt x="22265" y="19844"/>
                  <a:pt x="22230" y="20064"/>
                  <a:pt x="22230" y="20328"/>
                </a:cubicBezTo>
                <a:cubicBezTo>
                  <a:pt x="21975" y="20179"/>
                  <a:pt x="21719" y="20029"/>
                  <a:pt x="21464" y="19924"/>
                </a:cubicBezTo>
                <a:lnTo>
                  <a:pt x="21464" y="19008"/>
                </a:lnTo>
                <a:cubicBezTo>
                  <a:pt x="21420" y="18488"/>
                  <a:pt x="21464" y="17943"/>
                  <a:pt x="21464" y="17423"/>
                </a:cubicBezTo>
                <a:close/>
                <a:moveTo>
                  <a:pt x="2095" y="15742"/>
                </a:moveTo>
                <a:cubicBezTo>
                  <a:pt x="2316" y="15847"/>
                  <a:pt x="2492" y="15962"/>
                  <a:pt x="2712" y="16067"/>
                </a:cubicBezTo>
                <a:cubicBezTo>
                  <a:pt x="2712" y="17538"/>
                  <a:pt x="2756" y="18964"/>
                  <a:pt x="2791" y="20399"/>
                </a:cubicBezTo>
                <a:cubicBezTo>
                  <a:pt x="2571" y="20284"/>
                  <a:pt x="2351" y="20214"/>
                  <a:pt x="2131" y="20108"/>
                </a:cubicBezTo>
                <a:cubicBezTo>
                  <a:pt x="2131" y="18673"/>
                  <a:pt x="2095" y="17203"/>
                  <a:pt x="2095" y="15742"/>
                </a:cubicBezTo>
                <a:close/>
                <a:moveTo>
                  <a:pt x="16252" y="16728"/>
                </a:moveTo>
                <a:cubicBezTo>
                  <a:pt x="16472" y="16877"/>
                  <a:pt x="16692" y="17062"/>
                  <a:pt x="16913" y="17203"/>
                </a:cubicBezTo>
                <a:cubicBezTo>
                  <a:pt x="17018" y="17828"/>
                  <a:pt x="17133" y="18488"/>
                  <a:pt x="17168" y="19114"/>
                </a:cubicBezTo>
                <a:cubicBezTo>
                  <a:pt x="17203" y="19554"/>
                  <a:pt x="17168" y="19994"/>
                  <a:pt x="17168" y="20434"/>
                </a:cubicBezTo>
                <a:cubicBezTo>
                  <a:pt x="16913" y="20284"/>
                  <a:pt x="16692" y="20179"/>
                  <a:pt x="16472" y="20029"/>
                </a:cubicBezTo>
                <a:cubicBezTo>
                  <a:pt x="16508" y="19519"/>
                  <a:pt x="16508" y="19008"/>
                  <a:pt x="16472" y="18453"/>
                </a:cubicBezTo>
                <a:cubicBezTo>
                  <a:pt x="16402" y="17907"/>
                  <a:pt x="16323" y="17353"/>
                  <a:pt x="16252" y="16807"/>
                </a:cubicBezTo>
                <a:lnTo>
                  <a:pt x="16252" y="16728"/>
                </a:lnTo>
                <a:close/>
                <a:moveTo>
                  <a:pt x="11005" y="16622"/>
                </a:moveTo>
                <a:lnTo>
                  <a:pt x="11005" y="16622"/>
                </a:lnTo>
                <a:cubicBezTo>
                  <a:pt x="11120" y="16692"/>
                  <a:pt x="11225" y="16728"/>
                  <a:pt x="11340" y="16763"/>
                </a:cubicBezTo>
                <a:cubicBezTo>
                  <a:pt x="11480" y="16842"/>
                  <a:pt x="11595" y="16877"/>
                  <a:pt x="11701" y="16948"/>
                </a:cubicBezTo>
                <a:cubicBezTo>
                  <a:pt x="11701" y="17687"/>
                  <a:pt x="11736" y="18418"/>
                  <a:pt x="11736" y="19184"/>
                </a:cubicBezTo>
                <a:cubicBezTo>
                  <a:pt x="11780" y="19668"/>
                  <a:pt x="11780" y="20144"/>
                  <a:pt x="11815" y="20619"/>
                </a:cubicBezTo>
                <a:cubicBezTo>
                  <a:pt x="11560" y="20505"/>
                  <a:pt x="11340" y="20434"/>
                  <a:pt x="11075" y="20328"/>
                </a:cubicBezTo>
                <a:lnTo>
                  <a:pt x="11075" y="19149"/>
                </a:lnTo>
                <a:cubicBezTo>
                  <a:pt x="11040" y="18304"/>
                  <a:pt x="11040" y="17467"/>
                  <a:pt x="11005" y="16622"/>
                </a:cubicBezTo>
                <a:close/>
                <a:moveTo>
                  <a:pt x="30814" y="18383"/>
                </a:moveTo>
                <a:cubicBezTo>
                  <a:pt x="30849" y="18453"/>
                  <a:pt x="30884" y="18524"/>
                  <a:pt x="30884" y="18603"/>
                </a:cubicBezTo>
                <a:cubicBezTo>
                  <a:pt x="30928" y="18638"/>
                  <a:pt x="30928" y="18638"/>
                  <a:pt x="30928" y="18673"/>
                </a:cubicBezTo>
                <a:cubicBezTo>
                  <a:pt x="30594" y="19334"/>
                  <a:pt x="30268" y="19994"/>
                  <a:pt x="29969" y="20654"/>
                </a:cubicBezTo>
                <a:cubicBezTo>
                  <a:pt x="29934" y="20584"/>
                  <a:pt x="29898" y="20505"/>
                  <a:pt x="29863" y="20434"/>
                </a:cubicBezTo>
                <a:cubicBezTo>
                  <a:pt x="29828" y="20399"/>
                  <a:pt x="29784" y="20364"/>
                  <a:pt x="29749" y="20284"/>
                </a:cubicBezTo>
                <a:cubicBezTo>
                  <a:pt x="30083" y="19624"/>
                  <a:pt x="30444" y="19008"/>
                  <a:pt x="30814" y="18383"/>
                </a:cubicBezTo>
                <a:close/>
                <a:moveTo>
                  <a:pt x="31914" y="17133"/>
                </a:moveTo>
                <a:lnTo>
                  <a:pt x="31914" y="17133"/>
                </a:lnTo>
                <a:cubicBezTo>
                  <a:pt x="31879" y="17467"/>
                  <a:pt x="31730" y="17723"/>
                  <a:pt x="31624" y="17978"/>
                </a:cubicBezTo>
                <a:cubicBezTo>
                  <a:pt x="31509" y="18198"/>
                  <a:pt x="31404" y="18348"/>
                  <a:pt x="31474" y="18524"/>
                </a:cubicBezTo>
                <a:cubicBezTo>
                  <a:pt x="31509" y="18603"/>
                  <a:pt x="31589" y="18673"/>
                  <a:pt x="31694" y="18744"/>
                </a:cubicBezTo>
                <a:cubicBezTo>
                  <a:pt x="31545" y="19369"/>
                  <a:pt x="31474" y="19994"/>
                  <a:pt x="31439" y="20654"/>
                </a:cubicBezTo>
                <a:cubicBezTo>
                  <a:pt x="31219" y="20505"/>
                  <a:pt x="31149" y="20364"/>
                  <a:pt x="31104" y="20179"/>
                </a:cubicBezTo>
                <a:cubicBezTo>
                  <a:pt x="31219" y="19448"/>
                  <a:pt x="31325" y="18709"/>
                  <a:pt x="31509" y="18013"/>
                </a:cubicBezTo>
                <a:cubicBezTo>
                  <a:pt x="31589" y="17907"/>
                  <a:pt x="31624" y="17758"/>
                  <a:pt x="31694" y="17608"/>
                </a:cubicBezTo>
                <a:cubicBezTo>
                  <a:pt x="31765" y="17467"/>
                  <a:pt x="31844" y="17282"/>
                  <a:pt x="31914" y="17133"/>
                </a:cubicBezTo>
                <a:close/>
                <a:moveTo>
                  <a:pt x="26923" y="18013"/>
                </a:moveTo>
                <a:cubicBezTo>
                  <a:pt x="27257" y="18233"/>
                  <a:pt x="27627" y="18418"/>
                  <a:pt x="27953" y="18673"/>
                </a:cubicBezTo>
                <a:cubicBezTo>
                  <a:pt x="27583" y="19298"/>
                  <a:pt x="27257" y="19994"/>
                  <a:pt x="26923" y="20689"/>
                </a:cubicBezTo>
                <a:cubicBezTo>
                  <a:pt x="26667" y="20469"/>
                  <a:pt x="26377" y="20284"/>
                  <a:pt x="26086" y="20108"/>
                </a:cubicBezTo>
                <a:cubicBezTo>
                  <a:pt x="26342" y="19369"/>
                  <a:pt x="26597" y="18709"/>
                  <a:pt x="26923" y="18013"/>
                </a:cubicBezTo>
                <a:close/>
                <a:moveTo>
                  <a:pt x="2791" y="16103"/>
                </a:moveTo>
                <a:lnTo>
                  <a:pt x="2791" y="16103"/>
                </a:lnTo>
                <a:cubicBezTo>
                  <a:pt x="2976" y="16217"/>
                  <a:pt x="3196" y="16323"/>
                  <a:pt x="3416" y="16472"/>
                </a:cubicBezTo>
                <a:cubicBezTo>
                  <a:pt x="3451" y="17863"/>
                  <a:pt x="3486" y="19298"/>
                  <a:pt x="3486" y="20725"/>
                </a:cubicBezTo>
                <a:cubicBezTo>
                  <a:pt x="3266" y="20619"/>
                  <a:pt x="3046" y="20549"/>
                  <a:pt x="2826" y="20434"/>
                </a:cubicBezTo>
                <a:cubicBezTo>
                  <a:pt x="2826" y="19008"/>
                  <a:pt x="2791" y="17538"/>
                  <a:pt x="2791" y="16103"/>
                </a:cubicBezTo>
                <a:close/>
                <a:moveTo>
                  <a:pt x="22415" y="17943"/>
                </a:moveTo>
                <a:cubicBezTo>
                  <a:pt x="22706" y="18128"/>
                  <a:pt x="23005" y="18268"/>
                  <a:pt x="23295" y="18453"/>
                </a:cubicBezTo>
                <a:cubicBezTo>
                  <a:pt x="23225" y="19078"/>
                  <a:pt x="23146" y="19703"/>
                  <a:pt x="23110" y="20328"/>
                </a:cubicBezTo>
                <a:cubicBezTo>
                  <a:pt x="23110" y="20469"/>
                  <a:pt x="23075" y="20619"/>
                  <a:pt x="23075" y="20769"/>
                </a:cubicBezTo>
                <a:cubicBezTo>
                  <a:pt x="22820" y="20619"/>
                  <a:pt x="22565" y="20505"/>
                  <a:pt x="22301" y="20364"/>
                </a:cubicBezTo>
                <a:lnTo>
                  <a:pt x="22301" y="19624"/>
                </a:lnTo>
                <a:cubicBezTo>
                  <a:pt x="22345" y="19043"/>
                  <a:pt x="22380" y="18488"/>
                  <a:pt x="22415" y="17943"/>
                </a:cubicBezTo>
                <a:close/>
                <a:moveTo>
                  <a:pt x="16983" y="17282"/>
                </a:moveTo>
                <a:lnTo>
                  <a:pt x="16983" y="17282"/>
                </a:lnTo>
                <a:cubicBezTo>
                  <a:pt x="17203" y="17423"/>
                  <a:pt x="17423" y="17573"/>
                  <a:pt x="17643" y="17723"/>
                </a:cubicBezTo>
                <a:cubicBezTo>
                  <a:pt x="17722" y="18198"/>
                  <a:pt x="17793" y="18709"/>
                  <a:pt x="17828" y="19184"/>
                </a:cubicBezTo>
                <a:cubicBezTo>
                  <a:pt x="17899" y="19739"/>
                  <a:pt x="17863" y="20284"/>
                  <a:pt x="17863" y="20804"/>
                </a:cubicBezTo>
                <a:lnTo>
                  <a:pt x="17203" y="20469"/>
                </a:lnTo>
                <a:cubicBezTo>
                  <a:pt x="17238" y="20029"/>
                  <a:pt x="17238" y="19554"/>
                  <a:pt x="17203" y="19114"/>
                </a:cubicBezTo>
                <a:cubicBezTo>
                  <a:pt x="17168" y="18488"/>
                  <a:pt x="17097" y="17863"/>
                  <a:pt x="16983" y="17282"/>
                </a:cubicBezTo>
                <a:close/>
                <a:moveTo>
                  <a:pt x="11780" y="16983"/>
                </a:moveTo>
                <a:lnTo>
                  <a:pt x="11780" y="16983"/>
                </a:lnTo>
                <a:cubicBezTo>
                  <a:pt x="11850" y="17027"/>
                  <a:pt x="11956" y="17062"/>
                  <a:pt x="12070" y="17133"/>
                </a:cubicBezTo>
                <a:cubicBezTo>
                  <a:pt x="12220" y="17168"/>
                  <a:pt x="12326" y="17247"/>
                  <a:pt x="12396" y="17282"/>
                </a:cubicBezTo>
                <a:cubicBezTo>
                  <a:pt x="12440" y="18083"/>
                  <a:pt x="12440" y="18893"/>
                  <a:pt x="12475" y="19703"/>
                </a:cubicBezTo>
                <a:cubicBezTo>
                  <a:pt x="12475" y="20108"/>
                  <a:pt x="12511" y="20505"/>
                  <a:pt x="12511" y="20910"/>
                </a:cubicBezTo>
                <a:cubicBezTo>
                  <a:pt x="12290" y="20839"/>
                  <a:pt x="12070" y="20725"/>
                  <a:pt x="11850" y="20654"/>
                </a:cubicBezTo>
                <a:cubicBezTo>
                  <a:pt x="11850" y="20144"/>
                  <a:pt x="11815" y="19668"/>
                  <a:pt x="11815" y="19149"/>
                </a:cubicBezTo>
                <a:cubicBezTo>
                  <a:pt x="11780" y="18453"/>
                  <a:pt x="11780" y="17723"/>
                  <a:pt x="11780" y="16983"/>
                </a:cubicBezTo>
                <a:close/>
                <a:moveTo>
                  <a:pt x="31730" y="18788"/>
                </a:moveTo>
                <a:cubicBezTo>
                  <a:pt x="31879" y="18858"/>
                  <a:pt x="32099" y="18929"/>
                  <a:pt x="32390" y="19043"/>
                </a:cubicBezTo>
                <a:cubicBezTo>
                  <a:pt x="32284" y="19483"/>
                  <a:pt x="32205" y="19924"/>
                  <a:pt x="32170" y="20434"/>
                </a:cubicBezTo>
                <a:cubicBezTo>
                  <a:pt x="32135" y="20619"/>
                  <a:pt x="32135" y="20804"/>
                  <a:pt x="32135" y="20989"/>
                </a:cubicBezTo>
                <a:cubicBezTo>
                  <a:pt x="31844" y="20874"/>
                  <a:pt x="31659" y="20769"/>
                  <a:pt x="31509" y="20689"/>
                </a:cubicBezTo>
                <a:cubicBezTo>
                  <a:pt x="31545" y="20029"/>
                  <a:pt x="31624" y="19404"/>
                  <a:pt x="31730" y="18788"/>
                </a:cubicBezTo>
                <a:close/>
                <a:moveTo>
                  <a:pt x="3486" y="16472"/>
                </a:moveTo>
                <a:lnTo>
                  <a:pt x="3486" y="16472"/>
                </a:lnTo>
                <a:cubicBezTo>
                  <a:pt x="3707" y="16622"/>
                  <a:pt x="3927" y="16728"/>
                  <a:pt x="4112" y="16877"/>
                </a:cubicBezTo>
                <a:cubicBezTo>
                  <a:pt x="4147" y="18268"/>
                  <a:pt x="4182" y="19703"/>
                  <a:pt x="4217" y="21094"/>
                </a:cubicBezTo>
                <a:lnTo>
                  <a:pt x="3557" y="20769"/>
                </a:lnTo>
                <a:cubicBezTo>
                  <a:pt x="3522" y="19334"/>
                  <a:pt x="3486" y="17907"/>
                  <a:pt x="3486" y="16472"/>
                </a:cubicBezTo>
                <a:close/>
                <a:moveTo>
                  <a:pt x="17678" y="17793"/>
                </a:moveTo>
                <a:cubicBezTo>
                  <a:pt x="17863" y="17907"/>
                  <a:pt x="18048" y="18013"/>
                  <a:pt x="18233" y="18163"/>
                </a:cubicBezTo>
                <a:cubicBezTo>
                  <a:pt x="18304" y="19114"/>
                  <a:pt x="18383" y="20108"/>
                  <a:pt x="18418" y="21094"/>
                </a:cubicBezTo>
                <a:cubicBezTo>
                  <a:pt x="18268" y="21024"/>
                  <a:pt x="18083" y="20945"/>
                  <a:pt x="17899" y="20839"/>
                </a:cubicBezTo>
                <a:cubicBezTo>
                  <a:pt x="17943" y="20284"/>
                  <a:pt x="17943" y="19739"/>
                  <a:pt x="17863" y="19149"/>
                </a:cubicBezTo>
                <a:cubicBezTo>
                  <a:pt x="17828" y="18709"/>
                  <a:pt x="17758" y="18233"/>
                  <a:pt x="17678" y="17793"/>
                </a:cubicBezTo>
                <a:close/>
                <a:moveTo>
                  <a:pt x="30964" y="18744"/>
                </a:moveTo>
                <a:cubicBezTo>
                  <a:pt x="30964" y="18858"/>
                  <a:pt x="30999" y="18929"/>
                  <a:pt x="30999" y="19008"/>
                </a:cubicBezTo>
                <a:cubicBezTo>
                  <a:pt x="30708" y="19703"/>
                  <a:pt x="30444" y="20399"/>
                  <a:pt x="30189" y="21094"/>
                </a:cubicBezTo>
                <a:cubicBezTo>
                  <a:pt x="30154" y="20989"/>
                  <a:pt x="30083" y="20839"/>
                  <a:pt x="30004" y="20725"/>
                </a:cubicBezTo>
                <a:cubicBezTo>
                  <a:pt x="30303" y="20029"/>
                  <a:pt x="30629" y="19404"/>
                  <a:pt x="30964" y="18744"/>
                </a:cubicBezTo>
                <a:close/>
                <a:moveTo>
                  <a:pt x="12475" y="17318"/>
                </a:moveTo>
                <a:lnTo>
                  <a:pt x="12475" y="17318"/>
                </a:lnTo>
                <a:cubicBezTo>
                  <a:pt x="12731" y="17467"/>
                  <a:pt x="12880" y="17538"/>
                  <a:pt x="12951" y="17643"/>
                </a:cubicBezTo>
                <a:cubicBezTo>
                  <a:pt x="12986" y="18418"/>
                  <a:pt x="12986" y="19228"/>
                  <a:pt x="13021" y="20029"/>
                </a:cubicBezTo>
                <a:cubicBezTo>
                  <a:pt x="13021" y="20399"/>
                  <a:pt x="13056" y="20769"/>
                  <a:pt x="13056" y="21165"/>
                </a:cubicBezTo>
                <a:cubicBezTo>
                  <a:pt x="12916" y="21094"/>
                  <a:pt x="12731" y="21024"/>
                  <a:pt x="12581" y="20945"/>
                </a:cubicBezTo>
                <a:cubicBezTo>
                  <a:pt x="12546" y="20549"/>
                  <a:pt x="12546" y="20108"/>
                  <a:pt x="12511" y="19703"/>
                </a:cubicBezTo>
                <a:cubicBezTo>
                  <a:pt x="12511" y="18893"/>
                  <a:pt x="12475" y="18128"/>
                  <a:pt x="12475" y="17318"/>
                </a:cubicBezTo>
                <a:close/>
                <a:moveTo>
                  <a:pt x="13021" y="17723"/>
                </a:moveTo>
                <a:cubicBezTo>
                  <a:pt x="13056" y="17758"/>
                  <a:pt x="13056" y="17793"/>
                  <a:pt x="13100" y="17828"/>
                </a:cubicBezTo>
                <a:cubicBezTo>
                  <a:pt x="13136" y="17863"/>
                  <a:pt x="13206" y="17907"/>
                  <a:pt x="13241" y="17978"/>
                </a:cubicBezTo>
                <a:lnTo>
                  <a:pt x="13241" y="19994"/>
                </a:lnTo>
                <a:lnTo>
                  <a:pt x="13241" y="21244"/>
                </a:lnTo>
                <a:cubicBezTo>
                  <a:pt x="13206" y="21209"/>
                  <a:pt x="13171" y="21209"/>
                  <a:pt x="13136" y="21165"/>
                </a:cubicBezTo>
                <a:cubicBezTo>
                  <a:pt x="13100" y="20804"/>
                  <a:pt x="13100" y="20399"/>
                  <a:pt x="13056" y="20029"/>
                </a:cubicBezTo>
                <a:cubicBezTo>
                  <a:pt x="13056" y="19263"/>
                  <a:pt x="13021" y="18488"/>
                  <a:pt x="13021" y="17723"/>
                </a:cubicBezTo>
                <a:close/>
                <a:moveTo>
                  <a:pt x="23366" y="18488"/>
                </a:moveTo>
                <a:cubicBezTo>
                  <a:pt x="23665" y="18638"/>
                  <a:pt x="23956" y="18823"/>
                  <a:pt x="24246" y="19008"/>
                </a:cubicBezTo>
                <a:cubicBezTo>
                  <a:pt x="24141" y="19483"/>
                  <a:pt x="24061" y="19959"/>
                  <a:pt x="23991" y="20434"/>
                </a:cubicBezTo>
                <a:cubicBezTo>
                  <a:pt x="23956" y="20689"/>
                  <a:pt x="23920" y="20989"/>
                  <a:pt x="23885" y="21244"/>
                </a:cubicBezTo>
                <a:cubicBezTo>
                  <a:pt x="23841" y="21209"/>
                  <a:pt x="23771" y="21165"/>
                  <a:pt x="23700" y="21130"/>
                </a:cubicBezTo>
                <a:cubicBezTo>
                  <a:pt x="23515" y="21024"/>
                  <a:pt x="23331" y="20910"/>
                  <a:pt x="23146" y="20804"/>
                </a:cubicBezTo>
                <a:lnTo>
                  <a:pt x="23146" y="20328"/>
                </a:lnTo>
                <a:cubicBezTo>
                  <a:pt x="23181" y="19703"/>
                  <a:pt x="23260" y="19078"/>
                  <a:pt x="23366" y="18488"/>
                </a:cubicBezTo>
                <a:close/>
                <a:moveTo>
                  <a:pt x="27988" y="18673"/>
                </a:moveTo>
                <a:cubicBezTo>
                  <a:pt x="28287" y="18893"/>
                  <a:pt x="28578" y="19114"/>
                  <a:pt x="28833" y="19369"/>
                </a:cubicBezTo>
                <a:cubicBezTo>
                  <a:pt x="28463" y="19994"/>
                  <a:pt x="28102" y="20619"/>
                  <a:pt x="27768" y="21315"/>
                </a:cubicBezTo>
                <a:cubicBezTo>
                  <a:pt x="27512" y="21094"/>
                  <a:pt x="27257" y="20910"/>
                  <a:pt x="27002" y="20725"/>
                </a:cubicBezTo>
                <a:cubicBezTo>
                  <a:pt x="27292" y="20029"/>
                  <a:pt x="27627" y="19334"/>
                  <a:pt x="27988" y="18673"/>
                </a:cubicBezTo>
                <a:close/>
                <a:moveTo>
                  <a:pt x="4182" y="16913"/>
                </a:moveTo>
                <a:cubicBezTo>
                  <a:pt x="4402" y="17027"/>
                  <a:pt x="4587" y="17133"/>
                  <a:pt x="4807" y="17282"/>
                </a:cubicBezTo>
                <a:cubicBezTo>
                  <a:pt x="4842" y="18672"/>
                  <a:pt x="4877" y="20063"/>
                  <a:pt x="4913" y="21462"/>
                </a:cubicBezTo>
                <a:lnTo>
                  <a:pt x="4913" y="21462"/>
                </a:lnTo>
                <a:cubicBezTo>
                  <a:pt x="4911" y="21429"/>
                  <a:pt x="4878" y="21429"/>
                  <a:pt x="4878" y="21429"/>
                </a:cubicBezTo>
                <a:cubicBezTo>
                  <a:pt x="4657" y="21315"/>
                  <a:pt x="4473" y="21209"/>
                  <a:pt x="4296" y="21130"/>
                </a:cubicBezTo>
                <a:cubicBezTo>
                  <a:pt x="4252" y="19703"/>
                  <a:pt x="4217" y="18304"/>
                  <a:pt x="4182" y="16913"/>
                </a:cubicBezTo>
                <a:close/>
                <a:moveTo>
                  <a:pt x="18304" y="18198"/>
                </a:moveTo>
                <a:lnTo>
                  <a:pt x="18304" y="18198"/>
                </a:lnTo>
                <a:cubicBezTo>
                  <a:pt x="18524" y="18348"/>
                  <a:pt x="18744" y="18488"/>
                  <a:pt x="18964" y="18638"/>
                </a:cubicBezTo>
                <a:lnTo>
                  <a:pt x="18999" y="18638"/>
                </a:lnTo>
                <a:cubicBezTo>
                  <a:pt x="19078" y="19078"/>
                  <a:pt x="19149" y="19519"/>
                  <a:pt x="19184" y="19959"/>
                </a:cubicBezTo>
                <a:cubicBezTo>
                  <a:pt x="19263" y="20469"/>
                  <a:pt x="19263" y="20989"/>
                  <a:pt x="19263" y="21499"/>
                </a:cubicBezTo>
                <a:cubicBezTo>
                  <a:pt x="18999" y="21385"/>
                  <a:pt x="18744" y="21279"/>
                  <a:pt x="18488" y="21130"/>
                </a:cubicBezTo>
                <a:cubicBezTo>
                  <a:pt x="18453" y="20144"/>
                  <a:pt x="18383" y="19149"/>
                  <a:pt x="18304" y="18198"/>
                </a:cubicBezTo>
                <a:close/>
                <a:moveTo>
                  <a:pt x="31034" y="19114"/>
                </a:moveTo>
                <a:lnTo>
                  <a:pt x="31034" y="19149"/>
                </a:lnTo>
                <a:cubicBezTo>
                  <a:pt x="31034" y="19184"/>
                  <a:pt x="30999" y="19228"/>
                  <a:pt x="30999" y="19263"/>
                </a:cubicBezTo>
                <a:cubicBezTo>
                  <a:pt x="30744" y="19994"/>
                  <a:pt x="30523" y="20769"/>
                  <a:pt x="30339" y="21499"/>
                </a:cubicBezTo>
                <a:cubicBezTo>
                  <a:pt x="30303" y="21429"/>
                  <a:pt x="30268" y="21315"/>
                  <a:pt x="30224" y="21244"/>
                </a:cubicBezTo>
                <a:lnTo>
                  <a:pt x="30224" y="21209"/>
                </a:lnTo>
                <a:cubicBezTo>
                  <a:pt x="30444" y="20505"/>
                  <a:pt x="30744" y="19809"/>
                  <a:pt x="31034" y="19114"/>
                </a:cubicBezTo>
                <a:close/>
                <a:moveTo>
                  <a:pt x="13320" y="18048"/>
                </a:moveTo>
                <a:cubicBezTo>
                  <a:pt x="13426" y="18163"/>
                  <a:pt x="13576" y="18304"/>
                  <a:pt x="13761" y="18488"/>
                </a:cubicBezTo>
                <a:cubicBezTo>
                  <a:pt x="13796" y="18488"/>
                  <a:pt x="13831" y="18524"/>
                  <a:pt x="13831" y="18524"/>
                </a:cubicBezTo>
                <a:cubicBezTo>
                  <a:pt x="13866" y="18964"/>
                  <a:pt x="13866" y="19369"/>
                  <a:pt x="13866" y="19809"/>
                </a:cubicBezTo>
                <a:lnTo>
                  <a:pt x="13866" y="20619"/>
                </a:lnTo>
                <a:cubicBezTo>
                  <a:pt x="13866" y="20910"/>
                  <a:pt x="13902" y="21244"/>
                  <a:pt x="13902" y="21535"/>
                </a:cubicBezTo>
                <a:cubicBezTo>
                  <a:pt x="13717" y="21429"/>
                  <a:pt x="13497" y="21350"/>
                  <a:pt x="13320" y="21279"/>
                </a:cubicBezTo>
                <a:lnTo>
                  <a:pt x="13320" y="19994"/>
                </a:lnTo>
                <a:lnTo>
                  <a:pt x="13320" y="18048"/>
                </a:lnTo>
                <a:close/>
                <a:moveTo>
                  <a:pt x="4878" y="17318"/>
                </a:moveTo>
                <a:lnTo>
                  <a:pt x="4878" y="17318"/>
                </a:lnTo>
                <a:cubicBezTo>
                  <a:pt x="5062" y="17423"/>
                  <a:pt x="5247" y="17538"/>
                  <a:pt x="5432" y="17643"/>
                </a:cubicBezTo>
                <a:cubicBezTo>
                  <a:pt x="5432" y="19008"/>
                  <a:pt x="5467" y="20364"/>
                  <a:pt x="5467" y="21720"/>
                </a:cubicBezTo>
                <a:cubicBezTo>
                  <a:pt x="5318" y="21649"/>
                  <a:pt x="5133" y="21570"/>
                  <a:pt x="4992" y="21464"/>
                </a:cubicBezTo>
                <a:cubicBezTo>
                  <a:pt x="4913" y="20108"/>
                  <a:pt x="4878" y="18709"/>
                  <a:pt x="4878" y="17318"/>
                </a:cubicBezTo>
                <a:close/>
                <a:moveTo>
                  <a:pt x="24281" y="19043"/>
                </a:moveTo>
                <a:cubicBezTo>
                  <a:pt x="24546" y="19184"/>
                  <a:pt x="24836" y="19369"/>
                  <a:pt x="25091" y="19519"/>
                </a:cubicBezTo>
                <a:cubicBezTo>
                  <a:pt x="24907" y="20214"/>
                  <a:pt x="24766" y="20910"/>
                  <a:pt x="24651" y="21649"/>
                </a:cubicBezTo>
                <a:lnTo>
                  <a:pt x="24651" y="21755"/>
                </a:lnTo>
                <a:cubicBezTo>
                  <a:pt x="24431" y="21570"/>
                  <a:pt x="24176" y="21429"/>
                  <a:pt x="23956" y="21279"/>
                </a:cubicBezTo>
                <a:cubicBezTo>
                  <a:pt x="23991" y="21024"/>
                  <a:pt x="24026" y="20725"/>
                  <a:pt x="24061" y="20434"/>
                </a:cubicBezTo>
                <a:cubicBezTo>
                  <a:pt x="24105" y="19959"/>
                  <a:pt x="24176" y="19483"/>
                  <a:pt x="24281" y="19043"/>
                </a:cubicBezTo>
                <a:close/>
                <a:moveTo>
                  <a:pt x="28868" y="19404"/>
                </a:moveTo>
                <a:cubicBezTo>
                  <a:pt x="29053" y="19554"/>
                  <a:pt x="29203" y="19703"/>
                  <a:pt x="29308" y="19844"/>
                </a:cubicBezTo>
                <a:cubicBezTo>
                  <a:pt x="28948" y="20469"/>
                  <a:pt x="28613" y="21094"/>
                  <a:pt x="28322" y="21790"/>
                </a:cubicBezTo>
                <a:cubicBezTo>
                  <a:pt x="28173" y="21649"/>
                  <a:pt x="27988" y="21499"/>
                  <a:pt x="27803" y="21350"/>
                </a:cubicBezTo>
                <a:cubicBezTo>
                  <a:pt x="28138" y="20654"/>
                  <a:pt x="28507" y="20029"/>
                  <a:pt x="28868" y="19404"/>
                </a:cubicBezTo>
                <a:close/>
                <a:moveTo>
                  <a:pt x="30884" y="19809"/>
                </a:moveTo>
                <a:cubicBezTo>
                  <a:pt x="30744" y="20469"/>
                  <a:pt x="30594" y="21130"/>
                  <a:pt x="30488" y="21790"/>
                </a:cubicBezTo>
                <a:cubicBezTo>
                  <a:pt x="30444" y="21755"/>
                  <a:pt x="30409" y="21684"/>
                  <a:pt x="30374" y="21605"/>
                </a:cubicBezTo>
                <a:cubicBezTo>
                  <a:pt x="30523" y="20989"/>
                  <a:pt x="30708" y="20399"/>
                  <a:pt x="30884" y="19809"/>
                </a:cubicBezTo>
                <a:close/>
                <a:moveTo>
                  <a:pt x="19078" y="18673"/>
                </a:moveTo>
                <a:cubicBezTo>
                  <a:pt x="19298" y="18823"/>
                  <a:pt x="19518" y="18929"/>
                  <a:pt x="19739" y="19078"/>
                </a:cubicBezTo>
                <a:cubicBezTo>
                  <a:pt x="19809" y="19994"/>
                  <a:pt x="19844" y="20910"/>
                  <a:pt x="19879" y="21825"/>
                </a:cubicBezTo>
                <a:cubicBezTo>
                  <a:pt x="19703" y="21720"/>
                  <a:pt x="19483" y="21649"/>
                  <a:pt x="19298" y="21535"/>
                </a:cubicBezTo>
                <a:cubicBezTo>
                  <a:pt x="19334" y="21024"/>
                  <a:pt x="19298" y="20505"/>
                  <a:pt x="19263" y="19959"/>
                </a:cubicBezTo>
                <a:cubicBezTo>
                  <a:pt x="19184" y="19519"/>
                  <a:pt x="19149" y="19114"/>
                  <a:pt x="19078" y="18673"/>
                </a:cubicBezTo>
                <a:close/>
                <a:moveTo>
                  <a:pt x="13902" y="18568"/>
                </a:moveTo>
                <a:cubicBezTo>
                  <a:pt x="14122" y="18744"/>
                  <a:pt x="14377" y="18858"/>
                  <a:pt x="14676" y="19008"/>
                </a:cubicBezTo>
                <a:lnTo>
                  <a:pt x="14676" y="19228"/>
                </a:lnTo>
                <a:cubicBezTo>
                  <a:pt x="14641" y="19809"/>
                  <a:pt x="14597" y="20434"/>
                  <a:pt x="14597" y="21059"/>
                </a:cubicBezTo>
                <a:cubicBezTo>
                  <a:pt x="14641" y="21350"/>
                  <a:pt x="14641" y="21605"/>
                  <a:pt x="14641" y="21904"/>
                </a:cubicBezTo>
                <a:cubicBezTo>
                  <a:pt x="14421" y="21790"/>
                  <a:pt x="14201" y="21684"/>
                  <a:pt x="13937" y="21570"/>
                </a:cubicBezTo>
                <a:lnTo>
                  <a:pt x="13937" y="20619"/>
                </a:lnTo>
                <a:lnTo>
                  <a:pt x="13902" y="19809"/>
                </a:lnTo>
                <a:lnTo>
                  <a:pt x="13902" y="18568"/>
                </a:lnTo>
                <a:close/>
                <a:moveTo>
                  <a:pt x="5503" y="17687"/>
                </a:moveTo>
                <a:lnTo>
                  <a:pt x="5503" y="17687"/>
                </a:lnTo>
                <a:cubicBezTo>
                  <a:pt x="5687" y="17828"/>
                  <a:pt x="5908" y="17943"/>
                  <a:pt x="6092" y="18048"/>
                </a:cubicBezTo>
                <a:cubicBezTo>
                  <a:pt x="6092" y="19369"/>
                  <a:pt x="6092" y="20725"/>
                  <a:pt x="6128" y="22045"/>
                </a:cubicBezTo>
                <a:cubicBezTo>
                  <a:pt x="5943" y="21975"/>
                  <a:pt x="5723" y="21869"/>
                  <a:pt x="5538" y="21755"/>
                </a:cubicBezTo>
                <a:cubicBezTo>
                  <a:pt x="5503" y="20399"/>
                  <a:pt x="5503" y="19043"/>
                  <a:pt x="5503" y="17687"/>
                </a:cubicBezTo>
                <a:close/>
                <a:moveTo>
                  <a:pt x="30779" y="20469"/>
                </a:moveTo>
                <a:cubicBezTo>
                  <a:pt x="30708" y="20989"/>
                  <a:pt x="30664" y="21535"/>
                  <a:pt x="30629" y="22045"/>
                </a:cubicBezTo>
                <a:cubicBezTo>
                  <a:pt x="30629" y="22010"/>
                  <a:pt x="30594" y="21975"/>
                  <a:pt x="30594" y="21975"/>
                </a:cubicBezTo>
                <a:cubicBezTo>
                  <a:pt x="30559" y="21940"/>
                  <a:pt x="30559" y="21904"/>
                  <a:pt x="30523" y="21904"/>
                </a:cubicBezTo>
                <a:cubicBezTo>
                  <a:pt x="30594" y="21429"/>
                  <a:pt x="30708" y="20945"/>
                  <a:pt x="30779" y="20469"/>
                </a:cubicBezTo>
                <a:close/>
                <a:moveTo>
                  <a:pt x="14712" y="19043"/>
                </a:moveTo>
                <a:cubicBezTo>
                  <a:pt x="14896" y="19114"/>
                  <a:pt x="15081" y="19228"/>
                  <a:pt x="15257" y="19298"/>
                </a:cubicBezTo>
                <a:cubicBezTo>
                  <a:pt x="15222" y="19448"/>
                  <a:pt x="15222" y="19554"/>
                  <a:pt x="15222" y="19703"/>
                </a:cubicBezTo>
                <a:cubicBezTo>
                  <a:pt x="15187" y="20249"/>
                  <a:pt x="15152" y="20804"/>
                  <a:pt x="15187" y="21315"/>
                </a:cubicBezTo>
                <a:lnTo>
                  <a:pt x="15187" y="22160"/>
                </a:lnTo>
                <a:cubicBezTo>
                  <a:pt x="15037" y="22089"/>
                  <a:pt x="14861" y="22010"/>
                  <a:pt x="14712" y="21904"/>
                </a:cubicBezTo>
                <a:cubicBezTo>
                  <a:pt x="14676" y="21649"/>
                  <a:pt x="14676" y="21350"/>
                  <a:pt x="14676" y="21059"/>
                </a:cubicBezTo>
                <a:cubicBezTo>
                  <a:pt x="14641" y="20434"/>
                  <a:pt x="14676" y="19809"/>
                  <a:pt x="14712" y="19228"/>
                </a:cubicBezTo>
                <a:lnTo>
                  <a:pt x="14712" y="19043"/>
                </a:lnTo>
                <a:close/>
                <a:moveTo>
                  <a:pt x="19809" y="19114"/>
                </a:moveTo>
                <a:lnTo>
                  <a:pt x="19809" y="19114"/>
                </a:lnTo>
                <a:cubicBezTo>
                  <a:pt x="20064" y="19263"/>
                  <a:pt x="20320" y="19404"/>
                  <a:pt x="20584" y="19519"/>
                </a:cubicBezTo>
                <a:cubicBezTo>
                  <a:pt x="20654" y="20434"/>
                  <a:pt x="20689" y="21315"/>
                  <a:pt x="20725" y="22230"/>
                </a:cubicBezTo>
                <a:cubicBezTo>
                  <a:pt x="20540" y="22124"/>
                  <a:pt x="20399" y="22045"/>
                  <a:pt x="20249" y="21975"/>
                </a:cubicBezTo>
                <a:cubicBezTo>
                  <a:pt x="20144" y="21940"/>
                  <a:pt x="20029" y="21904"/>
                  <a:pt x="19923" y="21825"/>
                </a:cubicBezTo>
                <a:cubicBezTo>
                  <a:pt x="19923" y="20910"/>
                  <a:pt x="19844" y="19994"/>
                  <a:pt x="19809" y="19114"/>
                </a:cubicBezTo>
                <a:close/>
                <a:moveTo>
                  <a:pt x="29344" y="19888"/>
                </a:moveTo>
                <a:cubicBezTo>
                  <a:pt x="29493" y="20029"/>
                  <a:pt x="29608" y="20144"/>
                  <a:pt x="29678" y="20284"/>
                </a:cubicBezTo>
                <a:cubicBezTo>
                  <a:pt x="29388" y="20910"/>
                  <a:pt x="29088" y="21570"/>
                  <a:pt x="28833" y="22230"/>
                </a:cubicBezTo>
                <a:cubicBezTo>
                  <a:pt x="28683" y="22089"/>
                  <a:pt x="28543" y="21940"/>
                  <a:pt x="28393" y="21825"/>
                </a:cubicBezTo>
                <a:cubicBezTo>
                  <a:pt x="28648" y="21165"/>
                  <a:pt x="29018" y="20505"/>
                  <a:pt x="29344" y="19888"/>
                </a:cubicBezTo>
                <a:close/>
                <a:moveTo>
                  <a:pt x="25127" y="19554"/>
                </a:moveTo>
                <a:cubicBezTo>
                  <a:pt x="25426" y="19739"/>
                  <a:pt x="25716" y="19924"/>
                  <a:pt x="26007" y="20108"/>
                </a:cubicBezTo>
                <a:cubicBezTo>
                  <a:pt x="25822" y="20689"/>
                  <a:pt x="25646" y="21279"/>
                  <a:pt x="25532" y="21904"/>
                </a:cubicBezTo>
                <a:cubicBezTo>
                  <a:pt x="25496" y="22010"/>
                  <a:pt x="25496" y="22160"/>
                  <a:pt x="25461" y="22265"/>
                </a:cubicBezTo>
                <a:cubicBezTo>
                  <a:pt x="25206" y="22124"/>
                  <a:pt x="24942" y="21940"/>
                  <a:pt x="24686" y="21755"/>
                </a:cubicBezTo>
                <a:cubicBezTo>
                  <a:pt x="24722" y="21720"/>
                  <a:pt x="24722" y="21684"/>
                  <a:pt x="24722" y="21649"/>
                </a:cubicBezTo>
                <a:cubicBezTo>
                  <a:pt x="24801" y="20945"/>
                  <a:pt x="24942" y="20249"/>
                  <a:pt x="25127" y="19554"/>
                </a:cubicBezTo>
                <a:close/>
                <a:moveTo>
                  <a:pt x="6163" y="18083"/>
                </a:moveTo>
                <a:cubicBezTo>
                  <a:pt x="6348" y="18198"/>
                  <a:pt x="6568" y="18304"/>
                  <a:pt x="6753" y="18418"/>
                </a:cubicBezTo>
                <a:cubicBezTo>
                  <a:pt x="6753" y="19739"/>
                  <a:pt x="6788" y="21059"/>
                  <a:pt x="6823" y="22380"/>
                </a:cubicBezTo>
                <a:cubicBezTo>
                  <a:pt x="6603" y="22265"/>
                  <a:pt x="6383" y="22195"/>
                  <a:pt x="6198" y="22089"/>
                </a:cubicBezTo>
                <a:cubicBezTo>
                  <a:pt x="6163" y="20769"/>
                  <a:pt x="6163" y="19404"/>
                  <a:pt x="6163" y="18083"/>
                </a:cubicBezTo>
                <a:close/>
                <a:moveTo>
                  <a:pt x="31069" y="19404"/>
                </a:moveTo>
                <a:cubicBezTo>
                  <a:pt x="31069" y="19554"/>
                  <a:pt x="31069" y="19703"/>
                  <a:pt x="31034" y="19809"/>
                </a:cubicBezTo>
                <a:cubicBezTo>
                  <a:pt x="31034" y="19959"/>
                  <a:pt x="31034" y="20064"/>
                  <a:pt x="31069" y="20179"/>
                </a:cubicBezTo>
                <a:cubicBezTo>
                  <a:pt x="30964" y="20910"/>
                  <a:pt x="30964" y="21649"/>
                  <a:pt x="30964" y="22380"/>
                </a:cubicBezTo>
                <a:cubicBezTo>
                  <a:pt x="30849" y="22309"/>
                  <a:pt x="30779" y="22230"/>
                  <a:pt x="30708" y="22124"/>
                </a:cubicBezTo>
                <a:cubicBezTo>
                  <a:pt x="30744" y="21279"/>
                  <a:pt x="30849" y="20434"/>
                  <a:pt x="30999" y="19624"/>
                </a:cubicBezTo>
                <a:cubicBezTo>
                  <a:pt x="30999" y="19554"/>
                  <a:pt x="31034" y="19483"/>
                  <a:pt x="31069" y="19404"/>
                </a:cubicBezTo>
                <a:close/>
                <a:moveTo>
                  <a:pt x="15301" y="19334"/>
                </a:moveTo>
                <a:cubicBezTo>
                  <a:pt x="15372" y="19369"/>
                  <a:pt x="15442" y="19448"/>
                  <a:pt x="15521" y="19483"/>
                </a:cubicBezTo>
                <a:cubicBezTo>
                  <a:pt x="15627" y="19554"/>
                  <a:pt x="15698" y="19589"/>
                  <a:pt x="15777" y="19624"/>
                </a:cubicBezTo>
                <a:cubicBezTo>
                  <a:pt x="15777" y="19844"/>
                  <a:pt x="15742" y="20029"/>
                  <a:pt x="15742" y="20249"/>
                </a:cubicBezTo>
                <a:cubicBezTo>
                  <a:pt x="15698" y="20804"/>
                  <a:pt x="15662" y="21350"/>
                  <a:pt x="15662" y="21940"/>
                </a:cubicBezTo>
                <a:lnTo>
                  <a:pt x="15662" y="22415"/>
                </a:lnTo>
                <a:cubicBezTo>
                  <a:pt x="15557" y="22345"/>
                  <a:pt x="15407" y="22265"/>
                  <a:pt x="15257" y="22195"/>
                </a:cubicBezTo>
                <a:cubicBezTo>
                  <a:pt x="15257" y="21904"/>
                  <a:pt x="15222" y="21605"/>
                  <a:pt x="15222" y="21315"/>
                </a:cubicBezTo>
                <a:cubicBezTo>
                  <a:pt x="15222" y="20804"/>
                  <a:pt x="15257" y="20249"/>
                  <a:pt x="15257" y="19703"/>
                </a:cubicBezTo>
                <a:cubicBezTo>
                  <a:pt x="15301" y="19589"/>
                  <a:pt x="15301" y="19448"/>
                  <a:pt x="15301" y="19334"/>
                </a:cubicBezTo>
                <a:close/>
                <a:moveTo>
                  <a:pt x="20654" y="19554"/>
                </a:moveTo>
                <a:cubicBezTo>
                  <a:pt x="20874" y="19668"/>
                  <a:pt x="21094" y="19774"/>
                  <a:pt x="21314" y="19924"/>
                </a:cubicBezTo>
                <a:cubicBezTo>
                  <a:pt x="21350" y="19924"/>
                  <a:pt x="21385" y="19924"/>
                  <a:pt x="21420" y="19959"/>
                </a:cubicBezTo>
                <a:lnTo>
                  <a:pt x="21420" y="21165"/>
                </a:lnTo>
                <a:lnTo>
                  <a:pt x="21420" y="22565"/>
                </a:lnTo>
                <a:lnTo>
                  <a:pt x="20760" y="22230"/>
                </a:lnTo>
                <a:cubicBezTo>
                  <a:pt x="20725" y="21350"/>
                  <a:pt x="20689" y="20469"/>
                  <a:pt x="20654" y="19554"/>
                </a:cubicBezTo>
                <a:close/>
                <a:moveTo>
                  <a:pt x="29713" y="20364"/>
                </a:moveTo>
                <a:cubicBezTo>
                  <a:pt x="29749" y="20399"/>
                  <a:pt x="29784" y="20434"/>
                  <a:pt x="29828" y="20469"/>
                </a:cubicBezTo>
                <a:cubicBezTo>
                  <a:pt x="29863" y="20549"/>
                  <a:pt x="29898" y="20619"/>
                  <a:pt x="29969" y="20725"/>
                </a:cubicBezTo>
                <a:cubicBezTo>
                  <a:pt x="29678" y="21350"/>
                  <a:pt x="29458" y="21975"/>
                  <a:pt x="29273" y="22635"/>
                </a:cubicBezTo>
                <a:cubicBezTo>
                  <a:pt x="29124" y="22529"/>
                  <a:pt x="29018" y="22415"/>
                  <a:pt x="28868" y="22309"/>
                </a:cubicBezTo>
                <a:lnTo>
                  <a:pt x="28868" y="22265"/>
                </a:lnTo>
                <a:cubicBezTo>
                  <a:pt x="29124" y="21605"/>
                  <a:pt x="29423" y="20989"/>
                  <a:pt x="29713" y="20364"/>
                </a:cubicBezTo>
                <a:close/>
                <a:moveTo>
                  <a:pt x="6823" y="18453"/>
                </a:moveTo>
                <a:lnTo>
                  <a:pt x="6823" y="18453"/>
                </a:lnTo>
                <a:cubicBezTo>
                  <a:pt x="7043" y="18568"/>
                  <a:pt x="7263" y="18673"/>
                  <a:pt x="7483" y="18823"/>
                </a:cubicBezTo>
                <a:cubicBezTo>
                  <a:pt x="7483" y="20108"/>
                  <a:pt x="7519" y="21429"/>
                  <a:pt x="7554" y="22706"/>
                </a:cubicBezTo>
                <a:cubicBezTo>
                  <a:pt x="7334" y="22600"/>
                  <a:pt x="7114" y="22529"/>
                  <a:pt x="6858" y="22415"/>
                </a:cubicBezTo>
                <a:cubicBezTo>
                  <a:pt x="6823" y="21094"/>
                  <a:pt x="6823" y="19774"/>
                  <a:pt x="6823" y="18453"/>
                </a:cubicBezTo>
                <a:close/>
                <a:moveTo>
                  <a:pt x="31104" y="20328"/>
                </a:moveTo>
                <a:cubicBezTo>
                  <a:pt x="31149" y="20469"/>
                  <a:pt x="31254" y="20584"/>
                  <a:pt x="31439" y="20689"/>
                </a:cubicBezTo>
                <a:cubicBezTo>
                  <a:pt x="31404" y="21350"/>
                  <a:pt x="31404" y="22045"/>
                  <a:pt x="31474" y="22706"/>
                </a:cubicBezTo>
                <a:cubicBezTo>
                  <a:pt x="31289" y="22635"/>
                  <a:pt x="31149" y="22529"/>
                  <a:pt x="31034" y="22450"/>
                </a:cubicBezTo>
                <a:cubicBezTo>
                  <a:pt x="30999" y="21755"/>
                  <a:pt x="31034" y="21024"/>
                  <a:pt x="31104" y="20328"/>
                </a:cubicBezTo>
                <a:close/>
                <a:moveTo>
                  <a:pt x="15812" y="19668"/>
                </a:moveTo>
                <a:cubicBezTo>
                  <a:pt x="16032" y="19809"/>
                  <a:pt x="16217" y="19924"/>
                  <a:pt x="16402" y="20064"/>
                </a:cubicBezTo>
                <a:lnTo>
                  <a:pt x="16402" y="20505"/>
                </a:lnTo>
                <a:cubicBezTo>
                  <a:pt x="16358" y="21024"/>
                  <a:pt x="16323" y="21535"/>
                  <a:pt x="16358" y="22045"/>
                </a:cubicBezTo>
                <a:lnTo>
                  <a:pt x="16358" y="22820"/>
                </a:lnTo>
                <a:cubicBezTo>
                  <a:pt x="16182" y="22706"/>
                  <a:pt x="15962" y="22600"/>
                  <a:pt x="15742" y="22450"/>
                </a:cubicBezTo>
                <a:lnTo>
                  <a:pt x="15742" y="21940"/>
                </a:lnTo>
                <a:cubicBezTo>
                  <a:pt x="15698" y="21350"/>
                  <a:pt x="15742" y="20804"/>
                  <a:pt x="15777" y="20249"/>
                </a:cubicBezTo>
                <a:cubicBezTo>
                  <a:pt x="15812" y="20064"/>
                  <a:pt x="15812" y="19888"/>
                  <a:pt x="15812" y="19668"/>
                </a:cubicBezTo>
                <a:close/>
                <a:moveTo>
                  <a:pt x="26086" y="20144"/>
                </a:moveTo>
                <a:cubicBezTo>
                  <a:pt x="26342" y="20364"/>
                  <a:pt x="26632" y="20549"/>
                  <a:pt x="26923" y="20725"/>
                </a:cubicBezTo>
                <a:cubicBezTo>
                  <a:pt x="26747" y="21209"/>
                  <a:pt x="26562" y="21720"/>
                  <a:pt x="26412" y="22195"/>
                </a:cubicBezTo>
                <a:cubicBezTo>
                  <a:pt x="26342" y="22415"/>
                  <a:pt x="26306" y="22600"/>
                  <a:pt x="26227" y="22820"/>
                </a:cubicBezTo>
                <a:cubicBezTo>
                  <a:pt x="26007" y="22635"/>
                  <a:pt x="25752" y="22485"/>
                  <a:pt x="25496" y="22309"/>
                </a:cubicBezTo>
                <a:cubicBezTo>
                  <a:pt x="25532" y="22160"/>
                  <a:pt x="25567" y="22045"/>
                  <a:pt x="25567" y="21904"/>
                </a:cubicBezTo>
                <a:cubicBezTo>
                  <a:pt x="25716" y="21315"/>
                  <a:pt x="25866" y="20725"/>
                  <a:pt x="26086" y="20144"/>
                </a:cubicBezTo>
                <a:close/>
                <a:moveTo>
                  <a:pt x="21464" y="19994"/>
                </a:moveTo>
                <a:cubicBezTo>
                  <a:pt x="21719" y="20108"/>
                  <a:pt x="21975" y="20249"/>
                  <a:pt x="22230" y="20399"/>
                </a:cubicBezTo>
                <a:cubicBezTo>
                  <a:pt x="22230" y="21209"/>
                  <a:pt x="22195" y="22089"/>
                  <a:pt x="22195" y="22926"/>
                </a:cubicBezTo>
                <a:cubicBezTo>
                  <a:pt x="21975" y="22820"/>
                  <a:pt x="21719" y="22706"/>
                  <a:pt x="21499" y="22600"/>
                </a:cubicBezTo>
                <a:lnTo>
                  <a:pt x="21499" y="21165"/>
                </a:lnTo>
                <a:cubicBezTo>
                  <a:pt x="21464" y="20769"/>
                  <a:pt x="21464" y="20364"/>
                  <a:pt x="21464" y="19994"/>
                </a:cubicBezTo>
                <a:close/>
                <a:moveTo>
                  <a:pt x="7519" y="18823"/>
                </a:moveTo>
                <a:lnTo>
                  <a:pt x="7519" y="18823"/>
                </a:lnTo>
                <a:cubicBezTo>
                  <a:pt x="7704" y="18893"/>
                  <a:pt x="7853" y="19008"/>
                  <a:pt x="7994" y="19078"/>
                </a:cubicBezTo>
                <a:cubicBezTo>
                  <a:pt x="8038" y="19078"/>
                  <a:pt x="8109" y="19114"/>
                  <a:pt x="8144" y="19114"/>
                </a:cubicBezTo>
                <a:cubicBezTo>
                  <a:pt x="8144" y="20399"/>
                  <a:pt x="8179" y="21684"/>
                  <a:pt x="8258" y="22970"/>
                </a:cubicBezTo>
                <a:cubicBezTo>
                  <a:pt x="8038" y="22890"/>
                  <a:pt x="7818" y="22820"/>
                  <a:pt x="7633" y="22750"/>
                </a:cubicBezTo>
                <a:cubicBezTo>
                  <a:pt x="7598" y="21429"/>
                  <a:pt x="7554" y="20144"/>
                  <a:pt x="7519" y="18823"/>
                </a:cubicBezTo>
                <a:close/>
                <a:moveTo>
                  <a:pt x="31509" y="20725"/>
                </a:moveTo>
                <a:cubicBezTo>
                  <a:pt x="31659" y="20839"/>
                  <a:pt x="31844" y="20945"/>
                  <a:pt x="32135" y="21024"/>
                </a:cubicBezTo>
                <a:cubicBezTo>
                  <a:pt x="32099" y="21684"/>
                  <a:pt x="32099" y="22345"/>
                  <a:pt x="32170" y="23005"/>
                </a:cubicBezTo>
                <a:cubicBezTo>
                  <a:pt x="32064" y="22970"/>
                  <a:pt x="31914" y="22890"/>
                  <a:pt x="31809" y="22855"/>
                </a:cubicBezTo>
                <a:cubicBezTo>
                  <a:pt x="31730" y="22820"/>
                  <a:pt x="31624" y="22785"/>
                  <a:pt x="31509" y="22706"/>
                </a:cubicBezTo>
                <a:cubicBezTo>
                  <a:pt x="31474" y="22089"/>
                  <a:pt x="31474" y="21385"/>
                  <a:pt x="31509" y="20725"/>
                </a:cubicBezTo>
                <a:close/>
                <a:moveTo>
                  <a:pt x="29969" y="20804"/>
                </a:moveTo>
                <a:cubicBezTo>
                  <a:pt x="30048" y="20910"/>
                  <a:pt x="30118" y="21059"/>
                  <a:pt x="30154" y="21209"/>
                </a:cubicBezTo>
                <a:cubicBezTo>
                  <a:pt x="29969" y="21790"/>
                  <a:pt x="29784" y="22415"/>
                  <a:pt x="29678" y="23040"/>
                </a:cubicBezTo>
                <a:cubicBezTo>
                  <a:pt x="29564" y="22926"/>
                  <a:pt x="29423" y="22820"/>
                  <a:pt x="29308" y="22706"/>
                </a:cubicBezTo>
                <a:lnTo>
                  <a:pt x="29308" y="22670"/>
                </a:lnTo>
                <a:cubicBezTo>
                  <a:pt x="29493" y="22045"/>
                  <a:pt x="29713" y="21385"/>
                  <a:pt x="29969" y="20804"/>
                </a:cubicBezTo>
                <a:close/>
                <a:moveTo>
                  <a:pt x="16472" y="20108"/>
                </a:moveTo>
                <a:cubicBezTo>
                  <a:pt x="16692" y="20214"/>
                  <a:pt x="16913" y="20364"/>
                  <a:pt x="17168" y="20505"/>
                </a:cubicBezTo>
                <a:cubicBezTo>
                  <a:pt x="17133" y="20619"/>
                  <a:pt x="17133" y="20725"/>
                  <a:pt x="17133" y="20839"/>
                </a:cubicBezTo>
                <a:cubicBezTo>
                  <a:pt x="17097" y="21279"/>
                  <a:pt x="17062" y="21720"/>
                  <a:pt x="17097" y="22160"/>
                </a:cubicBezTo>
                <a:lnTo>
                  <a:pt x="17097" y="23190"/>
                </a:lnTo>
                <a:cubicBezTo>
                  <a:pt x="16877" y="23075"/>
                  <a:pt x="16657" y="22970"/>
                  <a:pt x="16437" y="22820"/>
                </a:cubicBezTo>
                <a:cubicBezTo>
                  <a:pt x="16437" y="22565"/>
                  <a:pt x="16402" y="22309"/>
                  <a:pt x="16402" y="22045"/>
                </a:cubicBezTo>
                <a:cubicBezTo>
                  <a:pt x="16402" y="21535"/>
                  <a:pt x="16437" y="21024"/>
                  <a:pt x="16437" y="20505"/>
                </a:cubicBezTo>
                <a:cubicBezTo>
                  <a:pt x="16472" y="20399"/>
                  <a:pt x="16472" y="20249"/>
                  <a:pt x="16472" y="20108"/>
                </a:cubicBezTo>
                <a:close/>
                <a:moveTo>
                  <a:pt x="8214" y="19149"/>
                </a:moveTo>
                <a:cubicBezTo>
                  <a:pt x="8399" y="19263"/>
                  <a:pt x="8619" y="19334"/>
                  <a:pt x="8839" y="19448"/>
                </a:cubicBezTo>
                <a:cubicBezTo>
                  <a:pt x="8839" y="20689"/>
                  <a:pt x="8875" y="21975"/>
                  <a:pt x="8954" y="23225"/>
                </a:cubicBezTo>
                <a:cubicBezTo>
                  <a:pt x="8734" y="23146"/>
                  <a:pt x="8549" y="23075"/>
                  <a:pt x="8329" y="23005"/>
                </a:cubicBezTo>
                <a:lnTo>
                  <a:pt x="8293" y="23005"/>
                </a:lnTo>
                <a:cubicBezTo>
                  <a:pt x="8258" y="21720"/>
                  <a:pt x="8214" y="20434"/>
                  <a:pt x="8214" y="19149"/>
                </a:cubicBezTo>
                <a:close/>
                <a:moveTo>
                  <a:pt x="22301" y="20399"/>
                </a:moveTo>
                <a:cubicBezTo>
                  <a:pt x="22565" y="20549"/>
                  <a:pt x="22820" y="20689"/>
                  <a:pt x="23075" y="20839"/>
                </a:cubicBezTo>
                <a:cubicBezTo>
                  <a:pt x="23040" y="21684"/>
                  <a:pt x="23005" y="22485"/>
                  <a:pt x="22961" y="23331"/>
                </a:cubicBezTo>
                <a:cubicBezTo>
                  <a:pt x="22741" y="23225"/>
                  <a:pt x="22485" y="23111"/>
                  <a:pt x="22265" y="22970"/>
                </a:cubicBezTo>
                <a:cubicBezTo>
                  <a:pt x="22265" y="22124"/>
                  <a:pt x="22265" y="21244"/>
                  <a:pt x="22301" y="20399"/>
                </a:cubicBezTo>
                <a:close/>
                <a:moveTo>
                  <a:pt x="26967" y="20769"/>
                </a:moveTo>
                <a:cubicBezTo>
                  <a:pt x="27222" y="20989"/>
                  <a:pt x="27477" y="21165"/>
                  <a:pt x="27733" y="21350"/>
                </a:cubicBezTo>
                <a:cubicBezTo>
                  <a:pt x="27512" y="21869"/>
                  <a:pt x="27292" y="22415"/>
                  <a:pt x="27107" y="23005"/>
                </a:cubicBezTo>
                <a:cubicBezTo>
                  <a:pt x="27072" y="23111"/>
                  <a:pt x="27037" y="23225"/>
                  <a:pt x="27002" y="23331"/>
                </a:cubicBezTo>
                <a:cubicBezTo>
                  <a:pt x="26782" y="23146"/>
                  <a:pt x="26526" y="23005"/>
                  <a:pt x="26306" y="22855"/>
                </a:cubicBezTo>
                <a:cubicBezTo>
                  <a:pt x="26342" y="22635"/>
                  <a:pt x="26412" y="22415"/>
                  <a:pt x="26447" y="22230"/>
                </a:cubicBezTo>
                <a:cubicBezTo>
                  <a:pt x="26597" y="21720"/>
                  <a:pt x="26782" y="21244"/>
                  <a:pt x="26967" y="20769"/>
                </a:cubicBezTo>
                <a:close/>
                <a:moveTo>
                  <a:pt x="30189" y="21279"/>
                </a:moveTo>
                <a:cubicBezTo>
                  <a:pt x="30224" y="21385"/>
                  <a:pt x="30268" y="21499"/>
                  <a:pt x="30339" y="21605"/>
                </a:cubicBezTo>
                <a:cubicBezTo>
                  <a:pt x="30189" y="22195"/>
                  <a:pt x="30083" y="22785"/>
                  <a:pt x="30004" y="23366"/>
                </a:cubicBezTo>
                <a:lnTo>
                  <a:pt x="29713" y="23075"/>
                </a:lnTo>
                <a:cubicBezTo>
                  <a:pt x="29828" y="22485"/>
                  <a:pt x="30004" y="21869"/>
                  <a:pt x="30189" y="21279"/>
                </a:cubicBezTo>
                <a:close/>
                <a:moveTo>
                  <a:pt x="8919" y="19483"/>
                </a:moveTo>
                <a:lnTo>
                  <a:pt x="8919" y="19483"/>
                </a:lnTo>
                <a:cubicBezTo>
                  <a:pt x="9139" y="19554"/>
                  <a:pt x="9359" y="19668"/>
                  <a:pt x="9579" y="19739"/>
                </a:cubicBezTo>
                <a:cubicBezTo>
                  <a:pt x="9579" y="20989"/>
                  <a:pt x="9614" y="22195"/>
                  <a:pt x="9684" y="23445"/>
                </a:cubicBezTo>
                <a:cubicBezTo>
                  <a:pt x="9464" y="23366"/>
                  <a:pt x="9209" y="23295"/>
                  <a:pt x="8989" y="23225"/>
                </a:cubicBezTo>
                <a:cubicBezTo>
                  <a:pt x="8954" y="21975"/>
                  <a:pt x="8919" y="20725"/>
                  <a:pt x="8919" y="19483"/>
                </a:cubicBezTo>
                <a:close/>
                <a:moveTo>
                  <a:pt x="17203" y="20505"/>
                </a:moveTo>
                <a:cubicBezTo>
                  <a:pt x="17423" y="20654"/>
                  <a:pt x="17643" y="20769"/>
                  <a:pt x="17863" y="20874"/>
                </a:cubicBezTo>
                <a:cubicBezTo>
                  <a:pt x="17828" y="21024"/>
                  <a:pt x="17828" y="21130"/>
                  <a:pt x="17828" y="21279"/>
                </a:cubicBezTo>
                <a:cubicBezTo>
                  <a:pt x="17793" y="21755"/>
                  <a:pt x="17793" y="22230"/>
                  <a:pt x="17793" y="22706"/>
                </a:cubicBezTo>
                <a:cubicBezTo>
                  <a:pt x="17793" y="23005"/>
                  <a:pt x="17828" y="23260"/>
                  <a:pt x="17828" y="23551"/>
                </a:cubicBezTo>
                <a:lnTo>
                  <a:pt x="17168" y="23225"/>
                </a:lnTo>
                <a:cubicBezTo>
                  <a:pt x="17168" y="22855"/>
                  <a:pt x="17133" y="22529"/>
                  <a:pt x="17133" y="22160"/>
                </a:cubicBezTo>
                <a:cubicBezTo>
                  <a:pt x="17133" y="21720"/>
                  <a:pt x="17168" y="21279"/>
                  <a:pt x="17203" y="20839"/>
                </a:cubicBezTo>
                <a:lnTo>
                  <a:pt x="17203" y="20505"/>
                </a:lnTo>
                <a:close/>
                <a:moveTo>
                  <a:pt x="9614" y="19774"/>
                </a:moveTo>
                <a:lnTo>
                  <a:pt x="9614" y="19774"/>
                </a:lnTo>
                <a:cubicBezTo>
                  <a:pt x="9834" y="19888"/>
                  <a:pt x="10089" y="19959"/>
                  <a:pt x="10310" y="20064"/>
                </a:cubicBezTo>
                <a:cubicBezTo>
                  <a:pt x="10310" y="21244"/>
                  <a:pt x="10345" y="22450"/>
                  <a:pt x="10415" y="23630"/>
                </a:cubicBezTo>
                <a:cubicBezTo>
                  <a:pt x="10195" y="23551"/>
                  <a:pt x="9975" y="23516"/>
                  <a:pt x="9720" y="23445"/>
                </a:cubicBezTo>
                <a:cubicBezTo>
                  <a:pt x="9684" y="22230"/>
                  <a:pt x="9649" y="20989"/>
                  <a:pt x="9614" y="19774"/>
                </a:cubicBezTo>
                <a:close/>
                <a:moveTo>
                  <a:pt x="30374" y="21684"/>
                </a:moveTo>
                <a:cubicBezTo>
                  <a:pt x="30409" y="21755"/>
                  <a:pt x="30444" y="21825"/>
                  <a:pt x="30488" y="21904"/>
                </a:cubicBezTo>
                <a:cubicBezTo>
                  <a:pt x="30409" y="22485"/>
                  <a:pt x="30339" y="23075"/>
                  <a:pt x="30339" y="23665"/>
                </a:cubicBezTo>
                <a:cubicBezTo>
                  <a:pt x="30224" y="23551"/>
                  <a:pt x="30154" y="23480"/>
                  <a:pt x="30048" y="23410"/>
                </a:cubicBezTo>
                <a:cubicBezTo>
                  <a:pt x="30118" y="22820"/>
                  <a:pt x="30224" y="22265"/>
                  <a:pt x="30374" y="21684"/>
                </a:cubicBezTo>
                <a:close/>
                <a:moveTo>
                  <a:pt x="23146" y="20874"/>
                </a:moveTo>
                <a:cubicBezTo>
                  <a:pt x="23331" y="20989"/>
                  <a:pt x="23480" y="21094"/>
                  <a:pt x="23665" y="21209"/>
                </a:cubicBezTo>
                <a:cubicBezTo>
                  <a:pt x="23736" y="21244"/>
                  <a:pt x="23806" y="21279"/>
                  <a:pt x="23885" y="21315"/>
                </a:cubicBezTo>
                <a:cubicBezTo>
                  <a:pt x="23806" y="22124"/>
                  <a:pt x="23736" y="22926"/>
                  <a:pt x="23665" y="23736"/>
                </a:cubicBezTo>
                <a:cubicBezTo>
                  <a:pt x="23445" y="23630"/>
                  <a:pt x="23260" y="23516"/>
                  <a:pt x="23040" y="23366"/>
                </a:cubicBezTo>
                <a:cubicBezTo>
                  <a:pt x="23040" y="22529"/>
                  <a:pt x="23075" y="21684"/>
                  <a:pt x="23146" y="20874"/>
                </a:cubicBezTo>
                <a:close/>
                <a:moveTo>
                  <a:pt x="27768" y="21385"/>
                </a:moveTo>
                <a:cubicBezTo>
                  <a:pt x="27953" y="21535"/>
                  <a:pt x="28138" y="21684"/>
                  <a:pt x="28322" y="21825"/>
                </a:cubicBezTo>
                <a:cubicBezTo>
                  <a:pt x="28138" y="22265"/>
                  <a:pt x="27953" y="22706"/>
                  <a:pt x="27847" y="23146"/>
                </a:cubicBezTo>
                <a:cubicBezTo>
                  <a:pt x="27768" y="23366"/>
                  <a:pt x="27733" y="23551"/>
                  <a:pt x="27662" y="23771"/>
                </a:cubicBezTo>
                <a:cubicBezTo>
                  <a:pt x="27477" y="23665"/>
                  <a:pt x="27257" y="23516"/>
                  <a:pt x="27072" y="23366"/>
                </a:cubicBezTo>
                <a:cubicBezTo>
                  <a:pt x="27107" y="23260"/>
                  <a:pt x="27143" y="23111"/>
                  <a:pt x="27187" y="23005"/>
                </a:cubicBezTo>
                <a:cubicBezTo>
                  <a:pt x="27328" y="22450"/>
                  <a:pt x="27548" y="21904"/>
                  <a:pt x="27768" y="21385"/>
                </a:cubicBezTo>
                <a:close/>
                <a:moveTo>
                  <a:pt x="10345" y="20064"/>
                </a:moveTo>
                <a:lnTo>
                  <a:pt x="10345" y="20064"/>
                </a:lnTo>
                <a:cubicBezTo>
                  <a:pt x="10565" y="20179"/>
                  <a:pt x="10785" y="20249"/>
                  <a:pt x="11005" y="20364"/>
                </a:cubicBezTo>
                <a:lnTo>
                  <a:pt x="11040" y="20364"/>
                </a:lnTo>
                <a:cubicBezTo>
                  <a:pt x="11075" y="21499"/>
                  <a:pt x="11120" y="22670"/>
                  <a:pt x="11190" y="23806"/>
                </a:cubicBezTo>
                <a:cubicBezTo>
                  <a:pt x="10935" y="23771"/>
                  <a:pt x="10715" y="23700"/>
                  <a:pt x="10494" y="23630"/>
                </a:cubicBezTo>
                <a:cubicBezTo>
                  <a:pt x="10415" y="22450"/>
                  <a:pt x="10380" y="21279"/>
                  <a:pt x="10345" y="20064"/>
                </a:cubicBezTo>
                <a:close/>
                <a:moveTo>
                  <a:pt x="17899" y="20910"/>
                </a:moveTo>
                <a:cubicBezTo>
                  <a:pt x="18083" y="20989"/>
                  <a:pt x="18268" y="21094"/>
                  <a:pt x="18418" y="21165"/>
                </a:cubicBezTo>
                <a:cubicBezTo>
                  <a:pt x="18453" y="21720"/>
                  <a:pt x="18453" y="22265"/>
                  <a:pt x="18453" y="22820"/>
                </a:cubicBezTo>
                <a:cubicBezTo>
                  <a:pt x="18453" y="23190"/>
                  <a:pt x="18453" y="23516"/>
                  <a:pt x="18488" y="23885"/>
                </a:cubicBezTo>
                <a:cubicBezTo>
                  <a:pt x="18268" y="23771"/>
                  <a:pt x="18083" y="23665"/>
                  <a:pt x="17863" y="23586"/>
                </a:cubicBezTo>
                <a:lnTo>
                  <a:pt x="17863" y="22706"/>
                </a:lnTo>
                <a:cubicBezTo>
                  <a:pt x="17828" y="22230"/>
                  <a:pt x="17863" y="21755"/>
                  <a:pt x="17899" y="21279"/>
                </a:cubicBezTo>
                <a:lnTo>
                  <a:pt x="17899" y="20910"/>
                </a:lnTo>
                <a:close/>
                <a:moveTo>
                  <a:pt x="30523" y="21975"/>
                </a:moveTo>
                <a:lnTo>
                  <a:pt x="30559" y="22010"/>
                </a:lnTo>
                <a:cubicBezTo>
                  <a:pt x="30559" y="22045"/>
                  <a:pt x="30594" y="22089"/>
                  <a:pt x="30629" y="22124"/>
                </a:cubicBezTo>
                <a:cubicBezTo>
                  <a:pt x="30594" y="22750"/>
                  <a:pt x="30594" y="23331"/>
                  <a:pt x="30629" y="23920"/>
                </a:cubicBezTo>
                <a:cubicBezTo>
                  <a:pt x="30559" y="23850"/>
                  <a:pt x="30444" y="23771"/>
                  <a:pt x="30374" y="23700"/>
                </a:cubicBezTo>
                <a:cubicBezTo>
                  <a:pt x="30409" y="23111"/>
                  <a:pt x="30444" y="22565"/>
                  <a:pt x="30523" y="21975"/>
                </a:cubicBezTo>
                <a:close/>
                <a:moveTo>
                  <a:pt x="11075" y="20399"/>
                </a:moveTo>
                <a:lnTo>
                  <a:pt x="11075" y="20399"/>
                </a:lnTo>
                <a:cubicBezTo>
                  <a:pt x="11340" y="20469"/>
                  <a:pt x="11560" y="20584"/>
                  <a:pt x="11815" y="20689"/>
                </a:cubicBezTo>
                <a:cubicBezTo>
                  <a:pt x="11850" y="21790"/>
                  <a:pt x="11921" y="22926"/>
                  <a:pt x="12000" y="24070"/>
                </a:cubicBezTo>
                <a:cubicBezTo>
                  <a:pt x="11736" y="23956"/>
                  <a:pt x="11480" y="23920"/>
                  <a:pt x="11225" y="23850"/>
                </a:cubicBezTo>
                <a:cubicBezTo>
                  <a:pt x="11190" y="22670"/>
                  <a:pt x="11120" y="21535"/>
                  <a:pt x="11075" y="20399"/>
                </a:cubicBezTo>
                <a:close/>
                <a:moveTo>
                  <a:pt x="23956" y="21350"/>
                </a:moveTo>
                <a:cubicBezTo>
                  <a:pt x="24176" y="21499"/>
                  <a:pt x="24396" y="21649"/>
                  <a:pt x="24651" y="21790"/>
                </a:cubicBezTo>
                <a:cubicBezTo>
                  <a:pt x="24546" y="22600"/>
                  <a:pt x="24466" y="23410"/>
                  <a:pt x="24396" y="24176"/>
                </a:cubicBezTo>
                <a:cubicBezTo>
                  <a:pt x="24176" y="24070"/>
                  <a:pt x="23956" y="23920"/>
                  <a:pt x="23736" y="23771"/>
                </a:cubicBezTo>
                <a:cubicBezTo>
                  <a:pt x="23771" y="22970"/>
                  <a:pt x="23841" y="22160"/>
                  <a:pt x="23956" y="21350"/>
                </a:cubicBezTo>
                <a:close/>
                <a:moveTo>
                  <a:pt x="18488" y="21209"/>
                </a:moveTo>
                <a:cubicBezTo>
                  <a:pt x="18744" y="21315"/>
                  <a:pt x="18999" y="21464"/>
                  <a:pt x="19263" y="21570"/>
                </a:cubicBezTo>
                <a:cubicBezTo>
                  <a:pt x="19219" y="21755"/>
                  <a:pt x="19219" y="21904"/>
                  <a:pt x="19219" y="22089"/>
                </a:cubicBezTo>
                <a:cubicBezTo>
                  <a:pt x="19184" y="22529"/>
                  <a:pt x="19184" y="23005"/>
                  <a:pt x="19184" y="23480"/>
                </a:cubicBezTo>
                <a:cubicBezTo>
                  <a:pt x="19184" y="23700"/>
                  <a:pt x="19219" y="23956"/>
                  <a:pt x="19219" y="24211"/>
                </a:cubicBezTo>
                <a:cubicBezTo>
                  <a:pt x="18999" y="24105"/>
                  <a:pt x="18779" y="23991"/>
                  <a:pt x="18524" y="23885"/>
                </a:cubicBezTo>
                <a:lnTo>
                  <a:pt x="18524" y="22820"/>
                </a:lnTo>
                <a:cubicBezTo>
                  <a:pt x="18524" y="22265"/>
                  <a:pt x="18524" y="21755"/>
                  <a:pt x="18488" y="21209"/>
                </a:cubicBezTo>
                <a:close/>
                <a:moveTo>
                  <a:pt x="28358" y="21869"/>
                </a:moveTo>
                <a:cubicBezTo>
                  <a:pt x="28507" y="22010"/>
                  <a:pt x="28648" y="22160"/>
                  <a:pt x="28798" y="22309"/>
                </a:cubicBezTo>
                <a:cubicBezTo>
                  <a:pt x="28648" y="22785"/>
                  <a:pt x="28507" y="23295"/>
                  <a:pt x="28393" y="23806"/>
                </a:cubicBezTo>
                <a:cubicBezTo>
                  <a:pt x="28358" y="23920"/>
                  <a:pt x="28322" y="24070"/>
                  <a:pt x="28287" y="24211"/>
                </a:cubicBezTo>
                <a:cubicBezTo>
                  <a:pt x="28102" y="24070"/>
                  <a:pt x="27917" y="23956"/>
                  <a:pt x="27697" y="23806"/>
                </a:cubicBezTo>
                <a:cubicBezTo>
                  <a:pt x="27768" y="23586"/>
                  <a:pt x="27847" y="23366"/>
                  <a:pt x="27882" y="23146"/>
                </a:cubicBezTo>
                <a:cubicBezTo>
                  <a:pt x="28023" y="22706"/>
                  <a:pt x="28173" y="22309"/>
                  <a:pt x="28358" y="21869"/>
                </a:cubicBezTo>
                <a:close/>
                <a:moveTo>
                  <a:pt x="30664" y="22195"/>
                </a:moveTo>
                <a:lnTo>
                  <a:pt x="30664" y="22195"/>
                </a:lnTo>
                <a:cubicBezTo>
                  <a:pt x="30779" y="22309"/>
                  <a:pt x="30849" y="22380"/>
                  <a:pt x="30964" y="22450"/>
                </a:cubicBezTo>
                <a:cubicBezTo>
                  <a:pt x="30964" y="22970"/>
                  <a:pt x="30999" y="23480"/>
                  <a:pt x="31069" y="23956"/>
                </a:cubicBezTo>
                <a:cubicBezTo>
                  <a:pt x="31069" y="24070"/>
                  <a:pt x="31104" y="24141"/>
                  <a:pt x="31104" y="24246"/>
                </a:cubicBezTo>
                <a:cubicBezTo>
                  <a:pt x="30964" y="24141"/>
                  <a:pt x="30814" y="24070"/>
                  <a:pt x="30708" y="23956"/>
                </a:cubicBezTo>
                <a:cubicBezTo>
                  <a:pt x="30664" y="23366"/>
                  <a:pt x="30664" y="22785"/>
                  <a:pt x="30664" y="22195"/>
                </a:cubicBezTo>
                <a:close/>
                <a:moveTo>
                  <a:pt x="696" y="19668"/>
                </a:moveTo>
                <a:cubicBezTo>
                  <a:pt x="916" y="19739"/>
                  <a:pt x="1136" y="19809"/>
                  <a:pt x="1356" y="19888"/>
                </a:cubicBezTo>
                <a:cubicBezTo>
                  <a:pt x="1356" y="21350"/>
                  <a:pt x="1356" y="22820"/>
                  <a:pt x="1391" y="24290"/>
                </a:cubicBezTo>
                <a:cubicBezTo>
                  <a:pt x="1171" y="24211"/>
                  <a:pt x="951" y="24141"/>
                  <a:pt x="696" y="24070"/>
                </a:cubicBezTo>
                <a:lnTo>
                  <a:pt x="696" y="19668"/>
                </a:lnTo>
                <a:close/>
                <a:moveTo>
                  <a:pt x="11850" y="20689"/>
                </a:moveTo>
                <a:lnTo>
                  <a:pt x="11850" y="20689"/>
                </a:lnTo>
                <a:cubicBezTo>
                  <a:pt x="12070" y="20804"/>
                  <a:pt x="12290" y="20874"/>
                  <a:pt x="12546" y="20989"/>
                </a:cubicBezTo>
                <a:cubicBezTo>
                  <a:pt x="12581" y="22089"/>
                  <a:pt x="12660" y="23225"/>
                  <a:pt x="12731" y="24325"/>
                </a:cubicBezTo>
                <a:cubicBezTo>
                  <a:pt x="12616" y="24290"/>
                  <a:pt x="12546" y="24246"/>
                  <a:pt x="12440" y="24211"/>
                </a:cubicBezTo>
                <a:cubicBezTo>
                  <a:pt x="12290" y="24141"/>
                  <a:pt x="12176" y="24105"/>
                  <a:pt x="12035" y="24070"/>
                </a:cubicBezTo>
                <a:cubicBezTo>
                  <a:pt x="11956" y="22970"/>
                  <a:pt x="11921" y="21825"/>
                  <a:pt x="11850" y="20689"/>
                </a:cubicBezTo>
                <a:close/>
                <a:moveTo>
                  <a:pt x="19298" y="21605"/>
                </a:moveTo>
                <a:cubicBezTo>
                  <a:pt x="19483" y="21684"/>
                  <a:pt x="19703" y="21790"/>
                  <a:pt x="19879" y="21869"/>
                </a:cubicBezTo>
                <a:cubicBezTo>
                  <a:pt x="19879" y="22415"/>
                  <a:pt x="19923" y="23005"/>
                  <a:pt x="19923" y="23551"/>
                </a:cubicBezTo>
                <a:lnTo>
                  <a:pt x="19923" y="24510"/>
                </a:lnTo>
                <a:cubicBezTo>
                  <a:pt x="19809" y="24466"/>
                  <a:pt x="19659" y="24396"/>
                  <a:pt x="19554" y="24361"/>
                </a:cubicBezTo>
                <a:cubicBezTo>
                  <a:pt x="19439" y="24290"/>
                  <a:pt x="19369" y="24246"/>
                  <a:pt x="19263" y="24211"/>
                </a:cubicBezTo>
                <a:lnTo>
                  <a:pt x="19263" y="23480"/>
                </a:lnTo>
                <a:cubicBezTo>
                  <a:pt x="19263" y="23005"/>
                  <a:pt x="19263" y="22529"/>
                  <a:pt x="19298" y="22089"/>
                </a:cubicBezTo>
                <a:lnTo>
                  <a:pt x="19298" y="21605"/>
                </a:lnTo>
                <a:close/>
                <a:moveTo>
                  <a:pt x="1391" y="19888"/>
                </a:moveTo>
                <a:cubicBezTo>
                  <a:pt x="1611" y="19994"/>
                  <a:pt x="1831" y="20064"/>
                  <a:pt x="2095" y="20144"/>
                </a:cubicBezTo>
                <a:cubicBezTo>
                  <a:pt x="2095" y="21605"/>
                  <a:pt x="2131" y="23075"/>
                  <a:pt x="2131" y="24546"/>
                </a:cubicBezTo>
                <a:cubicBezTo>
                  <a:pt x="1911" y="24431"/>
                  <a:pt x="1690" y="24361"/>
                  <a:pt x="1470" y="24290"/>
                </a:cubicBezTo>
                <a:cubicBezTo>
                  <a:pt x="1435" y="22820"/>
                  <a:pt x="1435" y="21350"/>
                  <a:pt x="1391" y="19888"/>
                </a:cubicBezTo>
                <a:close/>
                <a:moveTo>
                  <a:pt x="12581" y="21024"/>
                </a:moveTo>
                <a:lnTo>
                  <a:pt x="12581" y="21024"/>
                </a:lnTo>
                <a:cubicBezTo>
                  <a:pt x="12766" y="21094"/>
                  <a:pt x="12916" y="21165"/>
                  <a:pt x="13056" y="21209"/>
                </a:cubicBezTo>
                <a:cubicBezTo>
                  <a:pt x="13136" y="22345"/>
                  <a:pt x="13206" y="23445"/>
                  <a:pt x="13276" y="24546"/>
                </a:cubicBezTo>
                <a:cubicBezTo>
                  <a:pt x="13100" y="24466"/>
                  <a:pt x="12951" y="24396"/>
                  <a:pt x="12801" y="24325"/>
                </a:cubicBezTo>
                <a:cubicBezTo>
                  <a:pt x="12731" y="23225"/>
                  <a:pt x="12660" y="22124"/>
                  <a:pt x="12581" y="21024"/>
                </a:cubicBezTo>
                <a:close/>
                <a:moveTo>
                  <a:pt x="13136" y="21244"/>
                </a:moveTo>
                <a:cubicBezTo>
                  <a:pt x="13171" y="21279"/>
                  <a:pt x="13206" y="21279"/>
                  <a:pt x="13241" y="21315"/>
                </a:cubicBezTo>
                <a:cubicBezTo>
                  <a:pt x="13276" y="22415"/>
                  <a:pt x="13320" y="23480"/>
                  <a:pt x="13391" y="24581"/>
                </a:cubicBezTo>
                <a:lnTo>
                  <a:pt x="13320" y="24581"/>
                </a:lnTo>
                <a:cubicBezTo>
                  <a:pt x="13241" y="23480"/>
                  <a:pt x="13171" y="22345"/>
                  <a:pt x="13136" y="21244"/>
                </a:cubicBezTo>
                <a:close/>
                <a:moveTo>
                  <a:pt x="24686" y="21825"/>
                </a:moveTo>
                <a:cubicBezTo>
                  <a:pt x="24942" y="22010"/>
                  <a:pt x="25206" y="22160"/>
                  <a:pt x="25461" y="22345"/>
                </a:cubicBezTo>
                <a:cubicBezTo>
                  <a:pt x="25311" y="23075"/>
                  <a:pt x="25206" y="23850"/>
                  <a:pt x="25091" y="24616"/>
                </a:cubicBezTo>
                <a:lnTo>
                  <a:pt x="25091" y="24581"/>
                </a:lnTo>
                <a:cubicBezTo>
                  <a:pt x="24871" y="24466"/>
                  <a:pt x="24651" y="24325"/>
                  <a:pt x="24466" y="24211"/>
                </a:cubicBezTo>
                <a:cubicBezTo>
                  <a:pt x="24502" y="23445"/>
                  <a:pt x="24616" y="22635"/>
                  <a:pt x="24686" y="21825"/>
                </a:cubicBezTo>
                <a:close/>
                <a:moveTo>
                  <a:pt x="28868" y="22345"/>
                </a:moveTo>
                <a:lnTo>
                  <a:pt x="29238" y="22706"/>
                </a:lnTo>
                <a:cubicBezTo>
                  <a:pt x="29088" y="23260"/>
                  <a:pt x="28948" y="23850"/>
                  <a:pt x="28868" y="24431"/>
                </a:cubicBezTo>
                <a:lnTo>
                  <a:pt x="28868" y="24616"/>
                </a:lnTo>
                <a:cubicBezTo>
                  <a:pt x="28683" y="24466"/>
                  <a:pt x="28507" y="24361"/>
                  <a:pt x="28358" y="24246"/>
                </a:cubicBezTo>
                <a:cubicBezTo>
                  <a:pt x="28358" y="24105"/>
                  <a:pt x="28393" y="23956"/>
                  <a:pt x="28428" y="23806"/>
                </a:cubicBezTo>
                <a:cubicBezTo>
                  <a:pt x="28543" y="23295"/>
                  <a:pt x="28683" y="22820"/>
                  <a:pt x="28868" y="22345"/>
                </a:cubicBezTo>
                <a:close/>
                <a:moveTo>
                  <a:pt x="31034" y="22529"/>
                </a:moveTo>
                <a:cubicBezTo>
                  <a:pt x="31149" y="22600"/>
                  <a:pt x="31289" y="22670"/>
                  <a:pt x="31474" y="22750"/>
                </a:cubicBezTo>
                <a:cubicBezTo>
                  <a:pt x="31474" y="23005"/>
                  <a:pt x="31509" y="23225"/>
                  <a:pt x="31509" y="23445"/>
                </a:cubicBezTo>
                <a:cubicBezTo>
                  <a:pt x="31589" y="23850"/>
                  <a:pt x="31624" y="24246"/>
                  <a:pt x="31730" y="24616"/>
                </a:cubicBezTo>
                <a:cubicBezTo>
                  <a:pt x="31509" y="24510"/>
                  <a:pt x="31325" y="24396"/>
                  <a:pt x="31184" y="24290"/>
                </a:cubicBezTo>
                <a:cubicBezTo>
                  <a:pt x="31069" y="23736"/>
                  <a:pt x="31034" y="23111"/>
                  <a:pt x="31034" y="22529"/>
                </a:cubicBezTo>
                <a:close/>
                <a:moveTo>
                  <a:pt x="2131" y="20179"/>
                </a:moveTo>
                <a:cubicBezTo>
                  <a:pt x="2351" y="20284"/>
                  <a:pt x="2571" y="20364"/>
                  <a:pt x="2791" y="20469"/>
                </a:cubicBezTo>
                <a:cubicBezTo>
                  <a:pt x="2791" y="21904"/>
                  <a:pt x="2826" y="23366"/>
                  <a:pt x="2861" y="24801"/>
                </a:cubicBezTo>
                <a:cubicBezTo>
                  <a:pt x="2641" y="24730"/>
                  <a:pt x="2421" y="24616"/>
                  <a:pt x="2201" y="24546"/>
                </a:cubicBezTo>
                <a:cubicBezTo>
                  <a:pt x="2166" y="23111"/>
                  <a:pt x="2166" y="21649"/>
                  <a:pt x="2131" y="20179"/>
                </a:cubicBezTo>
                <a:close/>
                <a:moveTo>
                  <a:pt x="19923" y="21904"/>
                </a:moveTo>
                <a:lnTo>
                  <a:pt x="19923" y="21904"/>
                </a:lnTo>
                <a:cubicBezTo>
                  <a:pt x="20029" y="21940"/>
                  <a:pt x="20100" y="22010"/>
                  <a:pt x="20214" y="22045"/>
                </a:cubicBezTo>
                <a:cubicBezTo>
                  <a:pt x="20399" y="22124"/>
                  <a:pt x="20540" y="22195"/>
                  <a:pt x="20725" y="22265"/>
                </a:cubicBezTo>
                <a:cubicBezTo>
                  <a:pt x="20725" y="22600"/>
                  <a:pt x="20725" y="22890"/>
                  <a:pt x="20760" y="23190"/>
                </a:cubicBezTo>
                <a:cubicBezTo>
                  <a:pt x="20760" y="23771"/>
                  <a:pt x="20804" y="24325"/>
                  <a:pt x="20839" y="24907"/>
                </a:cubicBezTo>
                <a:cubicBezTo>
                  <a:pt x="20540" y="24766"/>
                  <a:pt x="20249" y="24651"/>
                  <a:pt x="19994" y="24546"/>
                </a:cubicBezTo>
                <a:cubicBezTo>
                  <a:pt x="19994" y="24211"/>
                  <a:pt x="19959" y="23885"/>
                  <a:pt x="19959" y="23551"/>
                </a:cubicBezTo>
                <a:cubicBezTo>
                  <a:pt x="19959" y="23005"/>
                  <a:pt x="19959" y="22450"/>
                  <a:pt x="19923" y="21904"/>
                </a:cubicBezTo>
                <a:close/>
                <a:moveTo>
                  <a:pt x="13320" y="21315"/>
                </a:moveTo>
                <a:lnTo>
                  <a:pt x="13320" y="21315"/>
                </a:lnTo>
                <a:cubicBezTo>
                  <a:pt x="13497" y="21429"/>
                  <a:pt x="13717" y="21499"/>
                  <a:pt x="13902" y="21605"/>
                </a:cubicBezTo>
                <a:cubicBezTo>
                  <a:pt x="13937" y="22706"/>
                  <a:pt x="13981" y="23806"/>
                  <a:pt x="14086" y="24951"/>
                </a:cubicBezTo>
                <a:lnTo>
                  <a:pt x="13426" y="24616"/>
                </a:lnTo>
                <a:cubicBezTo>
                  <a:pt x="13356" y="23516"/>
                  <a:pt x="13320" y="22415"/>
                  <a:pt x="13320" y="21315"/>
                </a:cubicBezTo>
                <a:close/>
                <a:moveTo>
                  <a:pt x="29273" y="22750"/>
                </a:moveTo>
                <a:cubicBezTo>
                  <a:pt x="29423" y="22855"/>
                  <a:pt x="29529" y="23005"/>
                  <a:pt x="29643" y="23111"/>
                </a:cubicBezTo>
                <a:cubicBezTo>
                  <a:pt x="29529" y="23630"/>
                  <a:pt x="29458" y="24141"/>
                  <a:pt x="29423" y="24651"/>
                </a:cubicBezTo>
                <a:lnTo>
                  <a:pt x="29423" y="24951"/>
                </a:lnTo>
                <a:cubicBezTo>
                  <a:pt x="29238" y="24836"/>
                  <a:pt x="29088" y="24730"/>
                  <a:pt x="28904" y="24616"/>
                </a:cubicBezTo>
                <a:cubicBezTo>
                  <a:pt x="28904" y="24581"/>
                  <a:pt x="28948" y="24510"/>
                  <a:pt x="28948" y="24431"/>
                </a:cubicBezTo>
                <a:cubicBezTo>
                  <a:pt x="29018" y="23885"/>
                  <a:pt x="29124" y="23295"/>
                  <a:pt x="29273" y="22750"/>
                </a:cubicBezTo>
                <a:close/>
                <a:moveTo>
                  <a:pt x="25496" y="22380"/>
                </a:moveTo>
                <a:cubicBezTo>
                  <a:pt x="25752" y="22529"/>
                  <a:pt x="25972" y="22706"/>
                  <a:pt x="26227" y="22855"/>
                </a:cubicBezTo>
                <a:cubicBezTo>
                  <a:pt x="26042" y="23586"/>
                  <a:pt x="25901" y="24290"/>
                  <a:pt x="25787" y="25021"/>
                </a:cubicBezTo>
                <a:cubicBezTo>
                  <a:pt x="25567" y="24871"/>
                  <a:pt x="25382" y="24766"/>
                  <a:pt x="25162" y="24616"/>
                </a:cubicBezTo>
                <a:cubicBezTo>
                  <a:pt x="25241" y="23850"/>
                  <a:pt x="25347" y="23111"/>
                  <a:pt x="25496" y="22380"/>
                </a:cubicBezTo>
                <a:close/>
                <a:moveTo>
                  <a:pt x="31509" y="22785"/>
                </a:moveTo>
                <a:cubicBezTo>
                  <a:pt x="31624" y="22820"/>
                  <a:pt x="31694" y="22855"/>
                  <a:pt x="31809" y="22890"/>
                </a:cubicBezTo>
                <a:cubicBezTo>
                  <a:pt x="31914" y="22970"/>
                  <a:pt x="32029" y="23005"/>
                  <a:pt x="32170" y="23075"/>
                </a:cubicBezTo>
                <a:cubicBezTo>
                  <a:pt x="32170" y="23225"/>
                  <a:pt x="32205" y="23366"/>
                  <a:pt x="32205" y="23516"/>
                </a:cubicBezTo>
                <a:cubicBezTo>
                  <a:pt x="32284" y="24026"/>
                  <a:pt x="32355" y="24510"/>
                  <a:pt x="32469" y="25021"/>
                </a:cubicBezTo>
                <a:cubicBezTo>
                  <a:pt x="32205" y="24907"/>
                  <a:pt x="31985" y="24766"/>
                  <a:pt x="31765" y="24651"/>
                </a:cubicBezTo>
                <a:cubicBezTo>
                  <a:pt x="31659" y="24070"/>
                  <a:pt x="31589" y="23445"/>
                  <a:pt x="31509" y="22785"/>
                </a:cubicBezTo>
                <a:close/>
                <a:moveTo>
                  <a:pt x="2826" y="20505"/>
                </a:moveTo>
                <a:lnTo>
                  <a:pt x="2826" y="20505"/>
                </a:lnTo>
                <a:cubicBezTo>
                  <a:pt x="3046" y="20584"/>
                  <a:pt x="3266" y="20689"/>
                  <a:pt x="3522" y="20804"/>
                </a:cubicBezTo>
                <a:cubicBezTo>
                  <a:pt x="3522" y="22230"/>
                  <a:pt x="3557" y="23665"/>
                  <a:pt x="3592" y="25091"/>
                </a:cubicBezTo>
                <a:cubicBezTo>
                  <a:pt x="3372" y="24986"/>
                  <a:pt x="3152" y="24907"/>
                  <a:pt x="2932" y="24801"/>
                </a:cubicBezTo>
                <a:cubicBezTo>
                  <a:pt x="2897" y="23366"/>
                  <a:pt x="2861" y="21940"/>
                  <a:pt x="2826" y="20505"/>
                </a:cubicBezTo>
                <a:close/>
                <a:moveTo>
                  <a:pt x="20760" y="22309"/>
                </a:moveTo>
                <a:lnTo>
                  <a:pt x="21420" y="22635"/>
                </a:lnTo>
                <a:cubicBezTo>
                  <a:pt x="21464" y="23516"/>
                  <a:pt x="21464" y="24361"/>
                  <a:pt x="21499" y="25206"/>
                </a:cubicBezTo>
                <a:cubicBezTo>
                  <a:pt x="21279" y="25127"/>
                  <a:pt x="21094" y="25021"/>
                  <a:pt x="20874" y="24951"/>
                </a:cubicBezTo>
                <a:cubicBezTo>
                  <a:pt x="20874" y="24361"/>
                  <a:pt x="20839" y="23771"/>
                  <a:pt x="20804" y="23190"/>
                </a:cubicBezTo>
                <a:cubicBezTo>
                  <a:pt x="20804" y="22890"/>
                  <a:pt x="20804" y="22600"/>
                  <a:pt x="20760" y="22309"/>
                </a:cubicBezTo>
                <a:close/>
                <a:moveTo>
                  <a:pt x="29713" y="23146"/>
                </a:moveTo>
                <a:cubicBezTo>
                  <a:pt x="29784" y="23260"/>
                  <a:pt x="29898" y="23331"/>
                  <a:pt x="30004" y="23445"/>
                </a:cubicBezTo>
                <a:cubicBezTo>
                  <a:pt x="29934" y="23920"/>
                  <a:pt x="29898" y="24396"/>
                  <a:pt x="29898" y="24871"/>
                </a:cubicBezTo>
                <a:lnTo>
                  <a:pt x="29898" y="25276"/>
                </a:lnTo>
                <a:cubicBezTo>
                  <a:pt x="29749" y="25171"/>
                  <a:pt x="29608" y="25091"/>
                  <a:pt x="29458" y="24986"/>
                </a:cubicBezTo>
                <a:cubicBezTo>
                  <a:pt x="29458" y="24871"/>
                  <a:pt x="29493" y="24766"/>
                  <a:pt x="29493" y="24651"/>
                </a:cubicBezTo>
                <a:cubicBezTo>
                  <a:pt x="29529" y="24141"/>
                  <a:pt x="29608" y="23665"/>
                  <a:pt x="29713" y="23146"/>
                </a:cubicBezTo>
                <a:close/>
                <a:moveTo>
                  <a:pt x="13937" y="21605"/>
                </a:moveTo>
                <a:lnTo>
                  <a:pt x="13937" y="21605"/>
                </a:lnTo>
                <a:cubicBezTo>
                  <a:pt x="14201" y="21720"/>
                  <a:pt x="14421" y="21825"/>
                  <a:pt x="14641" y="21940"/>
                </a:cubicBezTo>
                <a:cubicBezTo>
                  <a:pt x="14712" y="23075"/>
                  <a:pt x="14782" y="24211"/>
                  <a:pt x="14861" y="25347"/>
                </a:cubicBezTo>
                <a:cubicBezTo>
                  <a:pt x="14747" y="25312"/>
                  <a:pt x="14641" y="25241"/>
                  <a:pt x="14527" y="25171"/>
                </a:cubicBezTo>
                <a:cubicBezTo>
                  <a:pt x="14421" y="25091"/>
                  <a:pt x="14271" y="25056"/>
                  <a:pt x="14122" y="24986"/>
                </a:cubicBezTo>
                <a:cubicBezTo>
                  <a:pt x="14051" y="23850"/>
                  <a:pt x="13981" y="22750"/>
                  <a:pt x="13937" y="21605"/>
                </a:cubicBezTo>
                <a:close/>
                <a:moveTo>
                  <a:pt x="3557" y="20839"/>
                </a:moveTo>
                <a:lnTo>
                  <a:pt x="4217" y="21165"/>
                </a:lnTo>
                <a:cubicBezTo>
                  <a:pt x="4252" y="22565"/>
                  <a:pt x="4296" y="23991"/>
                  <a:pt x="4367" y="25391"/>
                </a:cubicBezTo>
                <a:cubicBezTo>
                  <a:pt x="4112" y="25312"/>
                  <a:pt x="3891" y="25206"/>
                  <a:pt x="3671" y="25127"/>
                </a:cubicBezTo>
                <a:cubicBezTo>
                  <a:pt x="3636" y="23665"/>
                  <a:pt x="3592" y="22230"/>
                  <a:pt x="3557" y="20839"/>
                </a:cubicBezTo>
                <a:close/>
                <a:moveTo>
                  <a:pt x="26262" y="22890"/>
                </a:moveTo>
                <a:cubicBezTo>
                  <a:pt x="26526" y="23040"/>
                  <a:pt x="26747" y="23225"/>
                  <a:pt x="26967" y="23366"/>
                </a:cubicBezTo>
                <a:cubicBezTo>
                  <a:pt x="26967" y="23366"/>
                  <a:pt x="27002" y="23366"/>
                  <a:pt x="27002" y="23410"/>
                </a:cubicBezTo>
                <a:cubicBezTo>
                  <a:pt x="26817" y="24070"/>
                  <a:pt x="26667" y="24766"/>
                  <a:pt x="26526" y="25461"/>
                </a:cubicBezTo>
                <a:cubicBezTo>
                  <a:pt x="26306" y="25312"/>
                  <a:pt x="26086" y="25171"/>
                  <a:pt x="25866" y="25056"/>
                </a:cubicBezTo>
                <a:cubicBezTo>
                  <a:pt x="25972" y="24325"/>
                  <a:pt x="26086" y="23586"/>
                  <a:pt x="26262" y="22890"/>
                </a:cubicBezTo>
                <a:close/>
                <a:moveTo>
                  <a:pt x="21499" y="22670"/>
                </a:moveTo>
                <a:lnTo>
                  <a:pt x="21499" y="22670"/>
                </a:lnTo>
                <a:cubicBezTo>
                  <a:pt x="21719" y="22785"/>
                  <a:pt x="21975" y="22890"/>
                  <a:pt x="22195" y="23005"/>
                </a:cubicBezTo>
                <a:lnTo>
                  <a:pt x="22195" y="25567"/>
                </a:lnTo>
                <a:cubicBezTo>
                  <a:pt x="21975" y="25461"/>
                  <a:pt x="21790" y="25347"/>
                  <a:pt x="21570" y="25241"/>
                </a:cubicBezTo>
                <a:cubicBezTo>
                  <a:pt x="21535" y="24396"/>
                  <a:pt x="21499" y="23516"/>
                  <a:pt x="21499" y="22670"/>
                </a:cubicBezTo>
                <a:close/>
                <a:moveTo>
                  <a:pt x="30048" y="23480"/>
                </a:moveTo>
                <a:cubicBezTo>
                  <a:pt x="30154" y="23551"/>
                  <a:pt x="30224" y="23630"/>
                  <a:pt x="30339" y="23736"/>
                </a:cubicBezTo>
                <a:cubicBezTo>
                  <a:pt x="30303" y="24361"/>
                  <a:pt x="30339" y="24986"/>
                  <a:pt x="30374" y="25567"/>
                </a:cubicBezTo>
                <a:cubicBezTo>
                  <a:pt x="30224" y="25461"/>
                  <a:pt x="30083" y="25391"/>
                  <a:pt x="29934" y="25276"/>
                </a:cubicBezTo>
                <a:lnTo>
                  <a:pt x="29934" y="24871"/>
                </a:lnTo>
                <a:cubicBezTo>
                  <a:pt x="29969" y="24396"/>
                  <a:pt x="29969" y="23956"/>
                  <a:pt x="30048" y="23480"/>
                </a:cubicBezTo>
                <a:close/>
                <a:moveTo>
                  <a:pt x="14712" y="21975"/>
                </a:moveTo>
                <a:cubicBezTo>
                  <a:pt x="14861" y="22045"/>
                  <a:pt x="15037" y="22160"/>
                  <a:pt x="15187" y="22230"/>
                </a:cubicBezTo>
                <a:cubicBezTo>
                  <a:pt x="15257" y="23366"/>
                  <a:pt x="15337" y="24510"/>
                  <a:pt x="15442" y="25646"/>
                </a:cubicBezTo>
                <a:cubicBezTo>
                  <a:pt x="15257" y="25567"/>
                  <a:pt x="15081" y="25461"/>
                  <a:pt x="14932" y="25391"/>
                </a:cubicBezTo>
                <a:cubicBezTo>
                  <a:pt x="14817" y="24246"/>
                  <a:pt x="14747" y="23111"/>
                  <a:pt x="14712" y="21975"/>
                </a:cubicBezTo>
                <a:close/>
                <a:moveTo>
                  <a:pt x="4296" y="21165"/>
                </a:moveTo>
                <a:cubicBezTo>
                  <a:pt x="4473" y="21279"/>
                  <a:pt x="4657" y="21385"/>
                  <a:pt x="4842" y="21464"/>
                </a:cubicBezTo>
                <a:cubicBezTo>
                  <a:pt x="4878" y="21499"/>
                  <a:pt x="4878" y="21499"/>
                  <a:pt x="4913" y="21499"/>
                </a:cubicBezTo>
                <a:cubicBezTo>
                  <a:pt x="4957" y="22890"/>
                  <a:pt x="5027" y="24290"/>
                  <a:pt x="5062" y="25681"/>
                </a:cubicBezTo>
                <a:cubicBezTo>
                  <a:pt x="4913" y="25646"/>
                  <a:pt x="4772" y="25567"/>
                  <a:pt x="4622" y="25496"/>
                </a:cubicBezTo>
                <a:cubicBezTo>
                  <a:pt x="4552" y="25461"/>
                  <a:pt x="4473" y="25461"/>
                  <a:pt x="4402" y="25426"/>
                </a:cubicBezTo>
                <a:cubicBezTo>
                  <a:pt x="4367" y="23991"/>
                  <a:pt x="4332" y="22600"/>
                  <a:pt x="4296" y="21165"/>
                </a:cubicBezTo>
                <a:close/>
                <a:moveTo>
                  <a:pt x="15257" y="22265"/>
                </a:moveTo>
                <a:cubicBezTo>
                  <a:pt x="15407" y="22345"/>
                  <a:pt x="15557" y="22415"/>
                  <a:pt x="15698" y="22485"/>
                </a:cubicBezTo>
                <a:cubicBezTo>
                  <a:pt x="15742" y="23630"/>
                  <a:pt x="15812" y="24730"/>
                  <a:pt x="15918" y="25866"/>
                </a:cubicBezTo>
                <a:cubicBezTo>
                  <a:pt x="15847" y="25831"/>
                  <a:pt x="15777" y="25787"/>
                  <a:pt x="15698" y="25752"/>
                </a:cubicBezTo>
                <a:cubicBezTo>
                  <a:pt x="15627" y="25752"/>
                  <a:pt x="15557" y="25716"/>
                  <a:pt x="15477" y="25681"/>
                </a:cubicBezTo>
                <a:cubicBezTo>
                  <a:pt x="15372" y="24546"/>
                  <a:pt x="15301" y="23410"/>
                  <a:pt x="15257" y="22265"/>
                </a:cubicBezTo>
                <a:close/>
                <a:moveTo>
                  <a:pt x="27037" y="23445"/>
                </a:moveTo>
                <a:cubicBezTo>
                  <a:pt x="27257" y="23551"/>
                  <a:pt x="27442" y="23700"/>
                  <a:pt x="27662" y="23850"/>
                </a:cubicBezTo>
                <a:cubicBezTo>
                  <a:pt x="27477" y="24510"/>
                  <a:pt x="27328" y="25171"/>
                  <a:pt x="27222" y="25866"/>
                </a:cubicBezTo>
                <a:cubicBezTo>
                  <a:pt x="27037" y="25752"/>
                  <a:pt x="26817" y="25611"/>
                  <a:pt x="26597" y="25496"/>
                </a:cubicBezTo>
                <a:cubicBezTo>
                  <a:pt x="26703" y="24801"/>
                  <a:pt x="26852" y="24105"/>
                  <a:pt x="27037" y="23445"/>
                </a:cubicBezTo>
                <a:close/>
                <a:moveTo>
                  <a:pt x="30374" y="23771"/>
                </a:moveTo>
                <a:lnTo>
                  <a:pt x="30374" y="23771"/>
                </a:lnTo>
                <a:cubicBezTo>
                  <a:pt x="30444" y="23850"/>
                  <a:pt x="30559" y="23920"/>
                  <a:pt x="30629" y="23991"/>
                </a:cubicBezTo>
                <a:cubicBezTo>
                  <a:pt x="30664" y="24581"/>
                  <a:pt x="30779" y="25206"/>
                  <a:pt x="30884" y="25752"/>
                </a:cubicBezTo>
                <a:lnTo>
                  <a:pt x="30884" y="25866"/>
                </a:lnTo>
                <a:cubicBezTo>
                  <a:pt x="30744" y="25787"/>
                  <a:pt x="30594" y="25681"/>
                  <a:pt x="30444" y="25611"/>
                </a:cubicBezTo>
                <a:lnTo>
                  <a:pt x="30444" y="25567"/>
                </a:lnTo>
                <a:cubicBezTo>
                  <a:pt x="30374" y="24986"/>
                  <a:pt x="30374" y="24361"/>
                  <a:pt x="30374" y="23771"/>
                </a:cubicBezTo>
                <a:close/>
                <a:moveTo>
                  <a:pt x="4992" y="21535"/>
                </a:moveTo>
                <a:cubicBezTo>
                  <a:pt x="5133" y="21605"/>
                  <a:pt x="5318" y="21720"/>
                  <a:pt x="5467" y="21790"/>
                </a:cubicBezTo>
                <a:cubicBezTo>
                  <a:pt x="5503" y="23146"/>
                  <a:pt x="5538" y="24546"/>
                  <a:pt x="5617" y="25901"/>
                </a:cubicBezTo>
                <a:cubicBezTo>
                  <a:pt x="5432" y="25831"/>
                  <a:pt x="5282" y="25787"/>
                  <a:pt x="5133" y="25716"/>
                </a:cubicBezTo>
                <a:cubicBezTo>
                  <a:pt x="5062" y="24325"/>
                  <a:pt x="5027" y="22926"/>
                  <a:pt x="4992" y="21535"/>
                </a:cubicBezTo>
                <a:close/>
                <a:moveTo>
                  <a:pt x="22265" y="23040"/>
                </a:moveTo>
                <a:cubicBezTo>
                  <a:pt x="22485" y="23146"/>
                  <a:pt x="22741" y="23295"/>
                  <a:pt x="22961" y="23410"/>
                </a:cubicBezTo>
                <a:cubicBezTo>
                  <a:pt x="22926" y="24246"/>
                  <a:pt x="22926" y="25056"/>
                  <a:pt x="22926" y="25901"/>
                </a:cubicBezTo>
                <a:lnTo>
                  <a:pt x="22265" y="25567"/>
                </a:lnTo>
                <a:cubicBezTo>
                  <a:pt x="22230" y="24730"/>
                  <a:pt x="22230" y="23885"/>
                  <a:pt x="22265" y="23040"/>
                </a:cubicBezTo>
                <a:close/>
                <a:moveTo>
                  <a:pt x="15742" y="22529"/>
                </a:moveTo>
                <a:lnTo>
                  <a:pt x="15742" y="22529"/>
                </a:lnTo>
                <a:cubicBezTo>
                  <a:pt x="15962" y="22635"/>
                  <a:pt x="16182" y="22750"/>
                  <a:pt x="16358" y="22855"/>
                </a:cubicBezTo>
                <a:cubicBezTo>
                  <a:pt x="16437" y="23956"/>
                  <a:pt x="16508" y="25056"/>
                  <a:pt x="16578" y="26157"/>
                </a:cubicBezTo>
                <a:cubicBezTo>
                  <a:pt x="16402" y="26086"/>
                  <a:pt x="16182" y="25972"/>
                  <a:pt x="15962" y="25901"/>
                </a:cubicBezTo>
                <a:cubicBezTo>
                  <a:pt x="15847" y="24766"/>
                  <a:pt x="15777" y="23665"/>
                  <a:pt x="15742" y="22529"/>
                </a:cubicBezTo>
                <a:close/>
                <a:moveTo>
                  <a:pt x="5538" y="21825"/>
                </a:moveTo>
                <a:cubicBezTo>
                  <a:pt x="5723" y="21940"/>
                  <a:pt x="5943" y="22010"/>
                  <a:pt x="6128" y="22124"/>
                </a:cubicBezTo>
                <a:cubicBezTo>
                  <a:pt x="6163" y="23480"/>
                  <a:pt x="6198" y="24836"/>
                  <a:pt x="6277" y="26192"/>
                </a:cubicBezTo>
                <a:cubicBezTo>
                  <a:pt x="6057" y="26086"/>
                  <a:pt x="5872" y="26007"/>
                  <a:pt x="5652" y="25937"/>
                </a:cubicBezTo>
                <a:cubicBezTo>
                  <a:pt x="5617" y="24581"/>
                  <a:pt x="5573" y="23190"/>
                  <a:pt x="5538" y="21825"/>
                </a:cubicBezTo>
                <a:close/>
                <a:moveTo>
                  <a:pt x="30708" y="24026"/>
                </a:moveTo>
                <a:lnTo>
                  <a:pt x="30708" y="24026"/>
                </a:lnTo>
                <a:cubicBezTo>
                  <a:pt x="30849" y="24141"/>
                  <a:pt x="30964" y="24246"/>
                  <a:pt x="31104" y="24325"/>
                </a:cubicBezTo>
                <a:cubicBezTo>
                  <a:pt x="31184" y="24871"/>
                  <a:pt x="31289" y="25391"/>
                  <a:pt x="31439" y="25866"/>
                </a:cubicBezTo>
                <a:cubicBezTo>
                  <a:pt x="31474" y="25972"/>
                  <a:pt x="31474" y="26086"/>
                  <a:pt x="31509" y="26192"/>
                </a:cubicBezTo>
                <a:cubicBezTo>
                  <a:pt x="31325" y="26121"/>
                  <a:pt x="31149" y="26007"/>
                  <a:pt x="30964" y="25901"/>
                </a:cubicBezTo>
                <a:cubicBezTo>
                  <a:pt x="30964" y="25866"/>
                  <a:pt x="30964" y="25787"/>
                  <a:pt x="30928" y="25752"/>
                </a:cubicBezTo>
                <a:cubicBezTo>
                  <a:pt x="30814" y="25206"/>
                  <a:pt x="30744" y="24616"/>
                  <a:pt x="30708" y="24026"/>
                </a:cubicBezTo>
                <a:close/>
                <a:moveTo>
                  <a:pt x="23005" y="23445"/>
                </a:moveTo>
                <a:cubicBezTo>
                  <a:pt x="23225" y="23551"/>
                  <a:pt x="23445" y="23700"/>
                  <a:pt x="23665" y="23806"/>
                </a:cubicBezTo>
                <a:cubicBezTo>
                  <a:pt x="23621" y="24616"/>
                  <a:pt x="23586" y="25426"/>
                  <a:pt x="23586" y="26271"/>
                </a:cubicBezTo>
                <a:cubicBezTo>
                  <a:pt x="23515" y="26227"/>
                  <a:pt x="23445" y="26192"/>
                  <a:pt x="23366" y="26157"/>
                </a:cubicBezTo>
                <a:cubicBezTo>
                  <a:pt x="23225" y="26086"/>
                  <a:pt x="23110" y="26007"/>
                  <a:pt x="22961" y="25937"/>
                </a:cubicBezTo>
                <a:cubicBezTo>
                  <a:pt x="22961" y="25091"/>
                  <a:pt x="23005" y="24246"/>
                  <a:pt x="23005" y="23445"/>
                </a:cubicBezTo>
                <a:close/>
                <a:moveTo>
                  <a:pt x="27697" y="23885"/>
                </a:moveTo>
                <a:cubicBezTo>
                  <a:pt x="27882" y="23991"/>
                  <a:pt x="28102" y="24141"/>
                  <a:pt x="28287" y="24290"/>
                </a:cubicBezTo>
                <a:cubicBezTo>
                  <a:pt x="28138" y="24951"/>
                  <a:pt x="28023" y="25611"/>
                  <a:pt x="27953" y="26271"/>
                </a:cubicBezTo>
                <a:cubicBezTo>
                  <a:pt x="27733" y="26157"/>
                  <a:pt x="27512" y="26007"/>
                  <a:pt x="27292" y="25901"/>
                </a:cubicBezTo>
                <a:cubicBezTo>
                  <a:pt x="27407" y="25206"/>
                  <a:pt x="27512" y="24546"/>
                  <a:pt x="27697" y="23885"/>
                </a:cubicBezTo>
                <a:close/>
                <a:moveTo>
                  <a:pt x="6198" y="22160"/>
                </a:moveTo>
                <a:cubicBezTo>
                  <a:pt x="6383" y="22230"/>
                  <a:pt x="6603" y="22345"/>
                  <a:pt x="6823" y="22450"/>
                </a:cubicBezTo>
                <a:cubicBezTo>
                  <a:pt x="6858" y="23771"/>
                  <a:pt x="6894" y="25091"/>
                  <a:pt x="6973" y="26447"/>
                </a:cubicBezTo>
                <a:cubicBezTo>
                  <a:pt x="6753" y="26377"/>
                  <a:pt x="6533" y="26271"/>
                  <a:pt x="6348" y="26192"/>
                </a:cubicBezTo>
                <a:cubicBezTo>
                  <a:pt x="6277" y="24836"/>
                  <a:pt x="6233" y="23480"/>
                  <a:pt x="6198" y="22160"/>
                </a:cubicBezTo>
                <a:close/>
                <a:moveTo>
                  <a:pt x="16437" y="22890"/>
                </a:moveTo>
                <a:lnTo>
                  <a:pt x="16437" y="22890"/>
                </a:lnTo>
                <a:cubicBezTo>
                  <a:pt x="16657" y="23040"/>
                  <a:pt x="16877" y="23146"/>
                  <a:pt x="17097" y="23260"/>
                </a:cubicBezTo>
                <a:cubicBezTo>
                  <a:pt x="17168" y="24325"/>
                  <a:pt x="17238" y="25391"/>
                  <a:pt x="17317" y="26447"/>
                </a:cubicBezTo>
                <a:cubicBezTo>
                  <a:pt x="17097" y="26377"/>
                  <a:pt x="16877" y="26271"/>
                  <a:pt x="16657" y="26192"/>
                </a:cubicBezTo>
                <a:cubicBezTo>
                  <a:pt x="16543" y="25091"/>
                  <a:pt x="16472" y="23991"/>
                  <a:pt x="16437" y="22890"/>
                </a:cubicBezTo>
                <a:close/>
                <a:moveTo>
                  <a:pt x="31184" y="24361"/>
                </a:moveTo>
                <a:cubicBezTo>
                  <a:pt x="31369" y="24466"/>
                  <a:pt x="31545" y="24581"/>
                  <a:pt x="31730" y="24686"/>
                </a:cubicBezTo>
                <a:cubicBezTo>
                  <a:pt x="31844" y="25206"/>
                  <a:pt x="31950" y="25681"/>
                  <a:pt x="32099" y="26121"/>
                </a:cubicBezTo>
                <a:cubicBezTo>
                  <a:pt x="32135" y="26271"/>
                  <a:pt x="32170" y="26377"/>
                  <a:pt x="32205" y="26491"/>
                </a:cubicBezTo>
                <a:cubicBezTo>
                  <a:pt x="32205" y="26526"/>
                  <a:pt x="32249" y="26562"/>
                  <a:pt x="32249" y="26562"/>
                </a:cubicBezTo>
                <a:cubicBezTo>
                  <a:pt x="32029" y="26491"/>
                  <a:pt x="31809" y="26342"/>
                  <a:pt x="31589" y="26227"/>
                </a:cubicBezTo>
                <a:lnTo>
                  <a:pt x="31589" y="26157"/>
                </a:lnTo>
                <a:cubicBezTo>
                  <a:pt x="31545" y="26086"/>
                  <a:pt x="31509" y="25972"/>
                  <a:pt x="31474" y="25866"/>
                </a:cubicBezTo>
                <a:cubicBezTo>
                  <a:pt x="31369" y="25391"/>
                  <a:pt x="31254" y="24871"/>
                  <a:pt x="31184" y="24361"/>
                </a:cubicBezTo>
                <a:close/>
                <a:moveTo>
                  <a:pt x="23736" y="23850"/>
                </a:moveTo>
                <a:cubicBezTo>
                  <a:pt x="23956" y="23991"/>
                  <a:pt x="24176" y="24105"/>
                  <a:pt x="24396" y="24246"/>
                </a:cubicBezTo>
                <a:cubicBezTo>
                  <a:pt x="24325" y="25056"/>
                  <a:pt x="24281" y="25831"/>
                  <a:pt x="24246" y="26597"/>
                </a:cubicBezTo>
                <a:cubicBezTo>
                  <a:pt x="24026" y="26491"/>
                  <a:pt x="23841" y="26377"/>
                  <a:pt x="23621" y="26306"/>
                </a:cubicBezTo>
                <a:cubicBezTo>
                  <a:pt x="23621" y="25461"/>
                  <a:pt x="23665" y="24651"/>
                  <a:pt x="23736" y="23850"/>
                </a:cubicBezTo>
                <a:close/>
                <a:moveTo>
                  <a:pt x="28322" y="24325"/>
                </a:moveTo>
                <a:cubicBezTo>
                  <a:pt x="28507" y="24431"/>
                  <a:pt x="28683" y="24546"/>
                  <a:pt x="28868" y="24651"/>
                </a:cubicBezTo>
                <a:cubicBezTo>
                  <a:pt x="28798" y="25056"/>
                  <a:pt x="28763" y="25426"/>
                  <a:pt x="28683" y="25831"/>
                </a:cubicBezTo>
                <a:cubicBezTo>
                  <a:pt x="28648" y="26086"/>
                  <a:pt x="28613" y="26377"/>
                  <a:pt x="28578" y="26632"/>
                </a:cubicBezTo>
                <a:cubicBezTo>
                  <a:pt x="28463" y="26597"/>
                  <a:pt x="28322" y="26526"/>
                  <a:pt x="28208" y="26447"/>
                </a:cubicBezTo>
                <a:cubicBezTo>
                  <a:pt x="28138" y="26412"/>
                  <a:pt x="28067" y="26342"/>
                  <a:pt x="27988" y="26306"/>
                </a:cubicBezTo>
                <a:lnTo>
                  <a:pt x="28322" y="24325"/>
                </a:lnTo>
                <a:close/>
                <a:moveTo>
                  <a:pt x="6858" y="22450"/>
                </a:moveTo>
                <a:lnTo>
                  <a:pt x="6858" y="22450"/>
                </a:lnTo>
                <a:cubicBezTo>
                  <a:pt x="7114" y="22565"/>
                  <a:pt x="7334" y="22670"/>
                  <a:pt x="7554" y="22785"/>
                </a:cubicBezTo>
                <a:cubicBezTo>
                  <a:pt x="7633" y="24105"/>
                  <a:pt x="7668" y="25391"/>
                  <a:pt x="7739" y="26711"/>
                </a:cubicBezTo>
                <a:cubicBezTo>
                  <a:pt x="7519" y="26632"/>
                  <a:pt x="7263" y="26562"/>
                  <a:pt x="7043" y="26447"/>
                </a:cubicBezTo>
                <a:cubicBezTo>
                  <a:pt x="6973" y="25127"/>
                  <a:pt x="6938" y="23806"/>
                  <a:pt x="6858" y="22450"/>
                </a:cubicBezTo>
                <a:close/>
                <a:moveTo>
                  <a:pt x="17168" y="23295"/>
                </a:moveTo>
                <a:lnTo>
                  <a:pt x="17828" y="23630"/>
                </a:lnTo>
                <a:cubicBezTo>
                  <a:pt x="17863" y="24651"/>
                  <a:pt x="17943" y="25681"/>
                  <a:pt x="18048" y="26711"/>
                </a:cubicBezTo>
                <a:cubicBezTo>
                  <a:pt x="17828" y="26632"/>
                  <a:pt x="17608" y="26562"/>
                  <a:pt x="17388" y="26491"/>
                </a:cubicBezTo>
                <a:cubicBezTo>
                  <a:pt x="17282" y="25426"/>
                  <a:pt x="17203" y="24361"/>
                  <a:pt x="17168" y="23295"/>
                </a:cubicBezTo>
                <a:close/>
                <a:moveTo>
                  <a:pt x="7633" y="22785"/>
                </a:moveTo>
                <a:lnTo>
                  <a:pt x="7633" y="22785"/>
                </a:lnTo>
                <a:cubicBezTo>
                  <a:pt x="7853" y="22890"/>
                  <a:pt x="8038" y="22970"/>
                  <a:pt x="8258" y="23040"/>
                </a:cubicBezTo>
                <a:cubicBezTo>
                  <a:pt x="8293" y="24325"/>
                  <a:pt x="8364" y="25611"/>
                  <a:pt x="8434" y="26931"/>
                </a:cubicBezTo>
                <a:cubicBezTo>
                  <a:pt x="8214" y="26852"/>
                  <a:pt x="8038" y="26782"/>
                  <a:pt x="7818" y="26747"/>
                </a:cubicBezTo>
                <a:cubicBezTo>
                  <a:pt x="7739" y="25426"/>
                  <a:pt x="7668" y="24105"/>
                  <a:pt x="7633" y="22785"/>
                </a:cubicBezTo>
                <a:close/>
                <a:moveTo>
                  <a:pt x="17899" y="23665"/>
                </a:moveTo>
                <a:lnTo>
                  <a:pt x="17899" y="23665"/>
                </a:lnTo>
                <a:cubicBezTo>
                  <a:pt x="18083" y="23736"/>
                  <a:pt x="18268" y="23850"/>
                  <a:pt x="18488" y="23920"/>
                </a:cubicBezTo>
                <a:cubicBezTo>
                  <a:pt x="18488" y="24907"/>
                  <a:pt x="18559" y="25901"/>
                  <a:pt x="18673" y="26931"/>
                </a:cubicBezTo>
                <a:cubicBezTo>
                  <a:pt x="18488" y="26852"/>
                  <a:pt x="18304" y="26782"/>
                  <a:pt x="18119" y="26747"/>
                </a:cubicBezTo>
                <a:cubicBezTo>
                  <a:pt x="18013" y="25716"/>
                  <a:pt x="17943" y="24686"/>
                  <a:pt x="17899" y="23665"/>
                </a:cubicBezTo>
                <a:close/>
                <a:moveTo>
                  <a:pt x="31809" y="24730"/>
                </a:moveTo>
                <a:lnTo>
                  <a:pt x="31809" y="24730"/>
                </a:lnTo>
                <a:cubicBezTo>
                  <a:pt x="31985" y="24836"/>
                  <a:pt x="32249" y="24951"/>
                  <a:pt x="32504" y="25056"/>
                </a:cubicBezTo>
                <a:cubicBezTo>
                  <a:pt x="32575" y="25567"/>
                  <a:pt x="32724" y="26007"/>
                  <a:pt x="32865" y="26491"/>
                </a:cubicBezTo>
                <a:cubicBezTo>
                  <a:pt x="32909" y="26597"/>
                  <a:pt x="32945" y="26747"/>
                  <a:pt x="33015" y="26852"/>
                </a:cubicBezTo>
                <a:lnTo>
                  <a:pt x="33015" y="26931"/>
                </a:lnTo>
                <a:cubicBezTo>
                  <a:pt x="32795" y="26852"/>
                  <a:pt x="32540" y="26747"/>
                  <a:pt x="32319" y="26597"/>
                </a:cubicBezTo>
                <a:cubicBezTo>
                  <a:pt x="32284" y="26562"/>
                  <a:pt x="32284" y="26526"/>
                  <a:pt x="32284" y="26491"/>
                </a:cubicBezTo>
                <a:cubicBezTo>
                  <a:pt x="32249" y="26377"/>
                  <a:pt x="32205" y="26227"/>
                  <a:pt x="32135" y="26121"/>
                </a:cubicBezTo>
                <a:cubicBezTo>
                  <a:pt x="32029" y="25681"/>
                  <a:pt x="31879" y="25206"/>
                  <a:pt x="31809" y="24730"/>
                </a:cubicBezTo>
                <a:close/>
                <a:moveTo>
                  <a:pt x="24466" y="24290"/>
                </a:moveTo>
                <a:cubicBezTo>
                  <a:pt x="24651" y="24396"/>
                  <a:pt x="24871" y="24510"/>
                  <a:pt x="25056" y="24651"/>
                </a:cubicBezTo>
                <a:lnTo>
                  <a:pt x="25091" y="24651"/>
                </a:lnTo>
                <a:cubicBezTo>
                  <a:pt x="25021" y="25426"/>
                  <a:pt x="24942" y="26157"/>
                  <a:pt x="24907" y="26967"/>
                </a:cubicBezTo>
                <a:cubicBezTo>
                  <a:pt x="24722" y="26852"/>
                  <a:pt x="24502" y="26747"/>
                  <a:pt x="24325" y="26632"/>
                </a:cubicBezTo>
                <a:cubicBezTo>
                  <a:pt x="24325" y="25866"/>
                  <a:pt x="24396" y="25056"/>
                  <a:pt x="24466" y="24290"/>
                </a:cubicBezTo>
                <a:close/>
                <a:moveTo>
                  <a:pt x="28904" y="24686"/>
                </a:moveTo>
                <a:cubicBezTo>
                  <a:pt x="29053" y="24801"/>
                  <a:pt x="29238" y="24907"/>
                  <a:pt x="29388" y="25021"/>
                </a:cubicBezTo>
                <a:cubicBezTo>
                  <a:pt x="29344" y="25716"/>
                  <a:pt x="29308" y="26377"/>
                  <a:pt x="29273" y="27037"/>
                </a:cubicBezTo>
                <a:cubicBezTo>
                  <a:pt x="29053" y="26931"/>
                  <a:pt x="28833" y="26817"/>
                  <a:pt x="28648" y="26667"/>
                </a:cubicBezTo>
                <a:cubicBezTo>
                  <a:pt x="28683" y="26412"/>
                  <a:pt x="28727" y="26121"/>
                  <a:pt x="28763" y="25831"/>
                </a:cubicBezTo>
                <a:cubicBezTo>
                  <a:pt x="28798" y="25461"/>
                  <a:pt x="28868" y="25091"/>
                  <a:pt x="28904" y="24686"/>
                </a:cubicBezTo>
                <a:close/>
                <a:moveTo>
                  <a:pt x="8329" y="23075"/>
                </a:moveTo>
                <a:cubicBezTo>
                  <a:pt x="8514" y="23146"/>
                  <a:pt x="8734" y="23225"/>
                  <a:pt x="8954" y="23295"/>
                </a:cubicBezTo>
                <a:cubicBezTo>
                  <a:pt x="8989" y="24546"/>
                  <a:pt x="9059" y="25831"/>
                  <a:pt x="9139" y="27072"/>
                </a:cubicBezTo>
                <a:cubicBezTo>
                  <a:pt x="8954" y="27037"/>
                  <a:pt x="8734" y="27002"/>
                  <a:pt x="8549" y="26931"/>
                </a:cubicBezTo>
                <a:lnTo>
                  <a:pt x="8514" y="26931"/>
                </a:lnTo>
                <a:cubicBezTo>
                  <a:pt x="8434" y="25646"/>
                  <a:pt x="8364" y="24361"/>
                  <a:pt x="8293" y="23075"/>
                </a:cubicBezTo>
                <a:close/>
                <a:moveTo>
                  <a:pt x="18524" y="23956"/>
                </a:moveTo>
                <a:lnTo>
                  <a:pt x="18524" y="23956"/>
                </a:lnTo>
                <a:cubicBezTo>
                  <a:pt x="18779" y="24070"/>
                  <a:pt x="18999" y="24176"/>
                  <a:pt x="19219" y="24246"/>
                </a:cubicBezTo>
                <a:cubicBezTo>
                  <a:pt x="19263" y="25241"/>
                  <a:pt x="19334" y="26192"/>
                  <a:pt x="19439" y="27187"/>
                </a:cubicBezTo>
                <a:cubicBezTo>
                  <a:pt x="19184" y="27072"/>
                  <a:pt x="18964" y="27002"/>
                  <a:pt x="18744" y="26931"/>
                </a:cubicBezTo>
                <a:cubicBezTo>
                  <a:pt x="18638" y="25937"/>
                  <a:pt x="18559" y="24951"/>
                  <a:pt x="18524" y="23956"/>
                </a:cubicBezTo>
                <a:close/>
                <a:moveTo>
                  <a:pt x="8989" y="23295"/>
                </a:moveTo>
                <a:lnTo>
                  <a:pt x="8989" y="23295"/>
                </a:lnTo>
                <a:cubicBezTo>
                  <a:pt x="9209" y="23366"/>
                  <a:pt x="9464" y="23445"/>
                  <a:pt x="9684" y="23480"/>
                </a:cubicBezTo>
                <a:cubicBezTo>
                  <a:pt x="9720" y="24730"/>
                  <a:pt x="9799" y="25972"/>
                  <a:pt x="9905" y="27222"/>
                </a:cubicBezTo>
                <a:cubicBezTo>
                  <a:pt x="9684" y="27187"/>
                  <a:pt x="9429" y="27152"/>
                  <a:pt x="9209" y="27108"/>
                </a:cubicBezTo>
                <a:cubicBezTo>
                  <a:pt x="9139" y="25831"/>
                  <a:pt x="9059" y="24581"/>
                  <a:pt x="8989" y="23295"/>
                </a:cubicBezTo>
                <a:close/>
                <a:moveTo>
                  <a:pt x="25162" y="24686"/>
                </a:moveTo>
                <a:cubicBezTo>
                  <a:pt x="25347" y="24836"/>
                  <a:pt x="25567" y="24951"/>
                  <a:pt x="25787" y="25056"/>
                </a:cubicBezTo>
                <a:cubicBezTo>
                  <a:pt x="25681" y="25831"/>
                  <a:pt x="25602" y="26562"/>
                  <a:pt x="25567" y="27292"/>
                </a:cubicBezTo>
                <a:cubicBezTo>
                  <a:pt x="25347" y="27187"/>
                  <a:pt x="25162" y="27072"/>
                  <a:pt x="24986" y="27002"/>
                </a:cubicBezTo>
                <a:cubicBezTo>
                  <a:pt x="25021" y="26192"/>
                  <a:pt x="25056" y="25461"/>
                  <a:pt x="25162" y="24686"/>
                </a:cubicBezTo>
                <a:close/>
                <a:moveTo>
                  <a:pt x="29458" y="25056"/>
                </a:moveTo>
                <a:cubicBezTo>
                  <a:pt x="29608" y="25127"/>
                  <a:pt x="29749" y="25241"/>
                  <a:pt x="29898" y="25312"/>
                </a:cubicBezTo>
                <a:cubicBezTo>
                  <a:pt x="29898" y="25681"/>
                  <a:pt x="29863" y="26051"/>
                  <a:pt x="29863" y="26412"/>
                </a:cubicBezTo>
                <a:lnTo>
                  <a:pt x="29863" y="27328"/>
                </a:lnTo>
                <a:cubicBezTo>
                  <a:pt x="29678" y="27222"/>
                  <a:pt x="29493" y="27152"/>
                  <a:pt x="29308" y="27037"/>
                </a:cubicBezTo>
                <a:cubicBezTo>
                  <a:pt x="29344" y="26412"/>
                  <a:pt x="29423" y="25752"/>
                  <a:pt x="29458" y="25056"/>
                </a:cubicBezTo>
                <a:close/>
                <a:moveTo>
                  <a:pt x="9720" y="23516"/>
                </a:moveTo>
                <a:lnTo>
                  <a:pt x="9720" y="23516"/>
                </a:lnTo>
                <a:cubicBezTo>
                  <a:pt x="9975" y="23551"/>
                  <a:pt x="10195" y="23630"/>
                  <a:pt x="10415" y="23700"/>
                </a:cubicBezTo>
                <a:cubicBezTo>
                  <a:pt x="10494" y="24907"/>
                  <a:pt x="10565" y="26121"/>
                  <a:pt x="10679" y="27372"/>
                </a:cubicBezTo>
                <a:cubicBezTo>
                  <a:pt x="10415" y="27328"/>
                  <a:pt x="10195" y="27292"/>
                  <a:pt x="9940" y="27257"/>
                </a:cubicBezTo>
                <a:cubicBezTo>
                  <a:pt x="9869" y="26007"/>
                  <a:pt x="9799" y="24766"/>
                  <a:pt x="9720" y="23516"/>
                </a:cubicBezTo>
                <a:close/>
                <a:moveTo>
                  <a:pt x="19298" y="24290"/>
                </a:moveTo>
                <a:lnTo>
                  <a:pt x="19298" y="24290"/>
                </a:lnTo>
                <a:cubicBezTo>
                  <a:pt x="19369" y="24325"/>
                  <a:pt x="19439" y="24361"/>
                  <a:pt x="19518" y="24396"/>
                </a:cubicBezTo>
                <a:cubicBezTo>
                  <a:pt x="19659" y="24466"/>
                  <a:pt x="19809" y="24510"/>
                  <a:pt x="19923" y="24581"/>
                </a:cubicBezTo>
                <a:cubicBezTo>
                  <a:pt x="19959" y="25496"/>
                  <a:pt x="20029" y="26447"/>
                  <a:pt x="20100" y="27407"/>
                </a:cubicBezTo>
                <a:cubicBezTo>
                  <a:pt x="19923" y="27328"/>
                  <a:pt x="19703" y="27257"/>
                  <a:pt x="19483" y="27187"/>
                </a:cubicBezTo>
                <a:cubicBezTo>
                  <a:pt x="19404" y="26227"/>
                  <a:pt x="19334" y="25241"/>
                  <a:pt x="19298" y="24290"/>
                </a:cubicBezTo>
                <a:close/>
                <a:moveTo>
                  <a:pt x="10494" y="23700"/>
                </a:moveTo>
                <a:cubicBezTo>
                  <a:pt x="10715" y="23771"/>
                  <a:pt x="10935" y="23806"/>
                  <a:pt x="11190" y="23885"/>
                </a:cubicBezTo>
                <a:cubicBezTo>
                  <a:pt x="11260" y="25091"/>
                  <a:pt x="11340" y="26271"/>
                  <a:pt x="11445" y="27477"/>
                </a:cubicBezTo>
                <a:cubicBezTo>
                  <a:pt x="11190" y="27442"/>
                  <a:pt x="10970" y="27407"/>
                  <a:pt x="10715" y="27372"/>
                </a:cubicBezTo>
                <a:cubicBezTo>
                  <a:pt x="10635" y="26157"/>
                  <a:pt x="10530" y="24907"/>
                  <a:pt x="10494" y="23700"/>
                </a:cubicBezTo>
                <a:close/>
                <a:moveTo>
                  <a:pt x="11225" y="23885"/>
                </a:moveTo>
                <a:lnTo>
                  <a:pt x="11225" y="23885"/>
                </a:lnTo>
                <a:cubicBezTo>
                  <a:pt x="11480" y="23956"/>
                  <a:pt x="11736" y="24026"/>
                  <a:pt x="12000" y="24105"/>
                </a:cubicBezTo>
                <a:cubicBezTo>
                  <a:pt x="12070" y="25276"/>
                  <a:pt x="12176" y="26447"/>
                  <a:pt x="12290" y="27627"/>
                </a:cubicBezTo>
                <a:cubicBezTo>
                  <a:pt x="12035" y="27592"/>
                  <a:pt x="11780" y="27512"/>
                  <a:pt x="11480" y="27477"/>
                </a:cubicBezTo>
                <a:cubicBezTo>
                  <a:pt x="11410" y="26306"/>
                  <a:pt x="11296" y="25091"/>
                  <a:pt x="11225" y="23885"/>
                </a:cubicBezTo>
                <a:close/>
                <a:moveTo>
                  <a:pt x="29934" y="25347"/>
                </a:moveTo>
                <a:cubicBezTo>
                  <a:pt x="30083" y="25461"/>
                  <a:pt x="30224" y="25532"/>
                  <a:pt x="30409" y="25646"/>
                </a:cubicBezTo>
                <a:cubicBezTo>
                  <a:pt x="30409" y="25752"/>
                  <a:pt x="30409" y="25866"/>
                  <a:pt x="30444" y="25972"/>
                </a:cubicBezTo>
                <a:cubicBezTo>
                  <a:pt x="30523" y="26667"/>
                  <a:pt x="30559" y="27037"/>
                  <a:pt x="30559" y="27627"/>
                </a:cubicBezTo>
                <a:cubicBezTo>
                  <a:pt x="30339" y="27548"/>
                  <a:pt x="30118" y="27442"/>
                  <a:pt x="29934" y="27328"/>
                </a:cubicBezTo>
                <a:lnTo>
                  <a:pt x="29934" y="26412"/>
                </a:lnTo>
                <a:lnTo>
                  <a:pt x="29934" y="25347"/>
                </a:lnTo>
                <a:close/>
                <a:moveTo>
                  <a:pt x="25822" y="25091"/>
                </a:moveTo>
                <a:cubicBezTo>
                  <a:pt x="26086" y="25241"/>
                  <a:pt x="26306" y="25391"/>
                  <a:pt x="26526" y="25496"/>
                </a:cubicBezTo>
                <a:cubicBezTo>
                  <a:pt x="26412" y="26227"/>
                  <a:pt x="26342" y="26967"/>
                  <a:pt x="26262" y="27662"/>
                </a:cubicBezTo>
                <a:lnTo>
                  <a:pt x="25602" y="27328"/>
                </a:lnTo>
                <a:cubicBezTo>
                  <a:pt x="25646" y="26597"/>
                  <a:pt x="25716" y="25831"/>
                  <a:pt x="25822" y="25091"/>
                </a:cubicBezTo>
                <a:close/>
                <a:moveTo>
                  <a:pt x="19994" y="24581"/>
                </a:moveTo>
                <a:lnTo>
                  <a:pt x="19994" y="24581"/>
                </a:lnTo>
                <a:cubicBezTo>
                  <a:pt x="20284" y="24730"/>
                  <a:pt x="20540" y="24836"/>
                  <a:pt x="20839" y="24986"/>
                </a:cubicBezTo>
                <a:cubicBezTo>
                  <a:pt x="20874" y="25866"/>
                  <a:pt x="20910" y="26782"/>
                  <a:pt x="20980" y="27697"/>
                </a:cubicBezTo>
                <a:cubicBezTo>
                  <a:pt x="20689" y="27592"/>
                  <a:pt x="20434" y="27512"/>
                  <a:pt x="20179" y="27407"/>
                </a:cubicBezTo>
                <a:cubicBezTo>
                  <a:pt x="20064" y="26491"/>
                  <a:pt x="20029" y="25532"/>
                  <a:pt x="19994" y="24581"/>
                </a:cubicBezTo>
                <a:close/>
                <a:moveTo>
                  <a:pt x="12070" y="24141"/>
                </a:moveTo>
                <a:lnTo>
                  <a:pt x="12070" y="24141"/>
                </a:lnTo>
                <a:cubicBezTo>
                  <a:pt x="12176" y="24176"/>
                  <a:pt x="12290" y="24211"/>
                  <a:pt x="12396" y="24246"/>
                </a:cubicBezTo>
                <a:cubicBezTo>
                  <a:pt x="12511" y="24290"/>
                  <a:pt x="12616" y="24325"/>
                  <a:pt x="12731" y="24396"/>
                </a:cubicBezTo>
                <a:cubicBezTo>
                  <a:pt x="12836" y="25532"/>
                  <a:pt x="12916" y="26667"/>
                  <a:pt x="13056" y="27847"/>
                </a:cubicBezTo>
                <a:cubicBezTo>
                  <a:pt x="12916" y="27812"/>
                  <a:pt x="12801" y="27768"/>
                  <a:pt x="12660" y="27733"/>
                </a:cubicBezTo>
                <a:cubicBezTo>
                  <a:pt x="12546" y="27697"/>
                  <a:pt x="12440" y="27662"/>
                  <a:pt x="12326" y="27662"/>
                </a:cubicBezTo>
                <a:cubicBezTo>
                  <a:pt x="12220" y="26491"/>
                  <a:pt x="12141" y="25312"/>
                  <a:pt x="12070" y="24141"/>
                </a:cubicBezTo>
                <a:close/>
                <a:moveTo>
                  <a:pt x="30444" y="25681"/>
                </a:moveTo>
                <a:lnTo>
                  <a:pt x="30444" y="25681"/>
                </a:lnTo>
                <a:cubicBezTo>
                  <a:pt x="30594" y="25752"/>
                  <a:pt x="30779" y="25866"/>
                  <a:pt x="30928" y="25937"/>
                </a:cubicBezTo>
                <a:cubicBezTo>
                  <a:pt x="31034" y="26597"/>
                  <a:pt x="31104" y="27257"/>
                  <a:pt x="31104" y="27882"/>
                </a:cubicBezTo>
                <a:cubicBezTo>
                  <a:pt x="30928" y="27812"/>
                  <a:pt x="30779" y="27733"/>
                  <a:pt x="30594" y="27662"/>
                </a:cubicBezTo>
                <a:cubicBezTo>
                  <a:pt x="30629" y="27072"/>
                  <a:pt x="30559" y="26667"/>
                  <a:pt x="30488" y="25937"/>
                </a:cubicBezTo>
                <a:cubicBezTo>
                  <a:pt x="30488" y="25866"/>
                  <a:pt x="30488" y="25752"/>
                  <a:pt x="30444" y="25681"/>
                </a:cubicBezTo>
                <a:close/>
                <a:moveTo>
                  <a:pt x="20874" y="24986"/>
                </a:moveTo>
                <a:lnTo>
                  <a:pt x="20874" y="24986"/>
                </a:lnTo>
                <a:cubicBezTo>
                  <a:pt x="21094" y="25091"/>
                  <a:pt x="21279" y="25171"/>
                  <a:pt x="21499" y="25276"/>
                </a:cubicBezTo>
                <a:cubicBezTo>
                  <a:pt x="21535" y="26157"/>
                  <a:pt x="21570" y="27037"/>
                  <a:pt x="21640" y="27917"/>
                </a:cubicBezTo>
                <a:cubicBezTo>
                  <a:pt x="21420" y="27847"/>
                  <a:pt x="21244" y="27768"/>
                  <a:pt x="21024" y="27697"/>
                </a:cubicBezTo>
                <a:cubicBezTo>
                  <a:pt x="20980" y="26817"/>
                  <a:pt x="20910" y="25901"/>
                  <a:pt x="20874" y="24986"/>
                </a:cubicBezTo>
                <a:close/>
                <a:moveTo>
                  <a:pt x="12801" y="24396"/>
                </a:moveTo>
                <a:cubicBezTo>
                  <a:pt x="12951" y="24466"/>
                  <a:pt x="13136" y="24546"/>
                  <a:pt x="13276" y="24616"/>
                </a:cubicBezTo>
                <a:cubicBezTo>
                  <a:pt x="13356" y="25752"/>
                  <a:pt x="13461" y="26887"/>
                  <a:pt x="13576" y="27988"/>
                </a:cubicBezTo>
                <a:cubicBezTo>
                  <a:pt x="13391" y="27953"/>
                  <a:pt x="13241" y="27917"/>
                  <a:pt x="13100" y="27847"/>
                </a:cubicBezTo>
                <a:cubicBezTo>
                  <a:pt x="12986" y="26711"/>
                  <a:pt x="12880" y="25567"/>
                  <a:pt x="12801" y="24396"/>
                </a:cubicBezTo>
                <a:close/>
                <a:moveTo>
                  <a:pt x="13391" y="24651"/>
                </a:moveTo>
                <a:cubicBezTo>
                  <a:pt x="13426" y="25787"/>
                  <a:pt x="13541" y="26931"/>
                  <a:pt x="13646" y="28032"/>
                </a:cubicBezTo>
                <a:lnTo>
                  <a:pt x="13611" y="28032"/>
                </a:lnTo>
                <a:cubicBezTo>
                  <a:pt x="13497" y="26887"/>
                  <a:pt x="13426" y="25752"/>
                  <a:pt x="13320" y="24651"/>
                </a:cubicBezTo>
                <a:close/>
                <a:moveTo>
                  <a:pt x="26597" y="25532"/>
                </a:moveTo>
                <a:cubicBezTo>
                  <a:pt x="26782" y="25681"/>
                  <a:pt x="27002" y="25787"/>
                  <a:pt x="27222" y="25937"/>
                </a:cubicBezTo>
                <a:cubicBezTo>
                  <a:pt x="27107" y="26597"/>
                  <a:pt x="27037" y="27328"/>
                  <a:pt x="27002" y="28067"/>
                </a:cubicBezTo>
                <a:cubicBezTo>
                  <a:pt x="26782" y="27917"/>
                  <a:pt x="26562" y="27812"/>
                  <a:pt x="26342" y="27697"/>
                </a:cubicBezTo>
                <a:cubicBezTo>
                  <a:pt x="26377" y="26967"/>
                  <a:pt x="26447" y="26271"/>
                  <a:pt x="26597" y="25532"/>
                </a:cubicBezTo>
                <a:close/>
                <a:moveTo>
                  <a:pt x="21570" y="25312"/>
                </a:moveTo>
                <a:lnTo>
                  <a:pt x="21570" y="25312"/>
                </a:lnTo>
                <a:cubicBezTo>
                  <a:pt x="21790" y="25426"/>
                  <a:pt x="21975" y="25532"/>
                  <a:pt x="22195" y="25611"/>
                </a:cubicBezTo>
                <a:cubicBezTo>
                  <a:pt x="22230" y="26447"/>
                  <a:pt x="22265" y="27328"/>
                  <a:pt x="22301" y="28173"/>
                </a:cubicBezTo>
                <a:cubicBezTo>
                  <a:pt x="22080" y="28102"/>
                  <a:pt x="21904" y="28032"/>
                  <a:pt x="21684" y="27953"/>
                </a:cubicBezTo>
                <a:cubicBezTo>
                  <a:pt x="21640" y="27072"/>
                  <a:pt x="21570" y="26192"/>
                  <a:pt x="21570" y="25312"/>
                </a:cubicBezTo>
                <a:close/>
                <a:moveTo>
                  <a:pt x="30964" y="25972"/>
                </a:moveTo>
                <a:lnTo>
                  <a:pt x="30964" y="25972"/>
                </a:lnTo>
                <a:cubicBezTo>
                  <a:pt x="31184" y="26086"/>
                  <a:pt x="31369" y="26192"/>
                  <a:pt x="31545" y="26271"/>
                </a:cubicBezTo>
                <a:cubicBezTo>
                  <a:pt x="31730" y="27002"/>
                  <a:pt x="31879" y="27512"/>
                  <a:pt x="31950" y="28208"/>
                </a:cubicBezTo>
                <a:cubicBezTo>
                  <a:pt x="31694" y="28102"/>
                  <a:pt x="31439" y="27988"/>
                  <a:pt x="31184" y="27882"/>
                </a:cubicBezTo>
                <a:cubicBezTo>
                  <a:pt x="31149" y="27257"/>
                  <a:pt x="31104" y="26632"/>
                  <a:pt x="30964" y="25972"/>
                </a:cubicBezTo>
                <a:close/>
                <a:moveTo>
                  <a:pt x="13426" y="24686"/>
                </a:moveTo>
                <a:lnTo>
                  <a:pt x="14086" y="25021"/>
                </a:lnTo>
                <a:cubicBezTo>
                  <a:pt x="14157" y="26121"/>
                  <a:pt x="14271" y="27222"/>
                  <a:pt x="14377" y="28322"/>
                </a:cubicBezTo>
                <a:cubicBezTo>
                  <a:pt x="14157" y="28208"/>
                  <a:pt x="13937" y="28138"/>
                  <a:pt x="13717" y="28067"/>
                </a:cubicBezTo>
                <a:cubicBezTo>
                  <a:pt x="13576" y="26931"/>
                  <a:pt x="13497" y="25787"/>
                  <a:pt x="13426" y="24686"/>
                </a:cubicBezTo>
                <a:close/>
                <a:moveTo>
                  <a:pt x="22265" y="25646"/>
                </a:moveTo>
                <a:lnTo>
                  <a:pt x="22926" y="25972"/>
                </a:lnTo>
                <a:cubicBezTo>
                  <a:pt x="22926" y="26817"/>
                  <a:pt x="22926" y="27627"/>
                  <a:pt x="22961" y="28472"/>
                </a:cubicBezTo>
                <a:cubicBezTo>
                  <a:pt x="22741" y="28393"/>
                  <a:pt x="22565" y="28287"/>
                  <a:pt x="22345" y="28208"/>
                </a:cubicBezTo>
                <a:cubicBezTo>
                  <a:pt x="22301" y="27328"/>
                  <a:pt x="22265" y="26491"/>
                  <a:pt x="22265" y="25646"/>
                </a:cubicBezTo>
                <a:close/>
                <a:moveTo>
                  <a:pt x="27257" y="25972"/>
                </a:moveTo>
                <a:cubicBezTo>
                  <a:pt x="27477" y="26086"/>
                  <a:pt x="27697" y="26227"/>
                  <a:pt x="27917" y="26342"/>
                </a:cubicBezTo>
                <a:cubicBezTo>
                  <a:pt x="27847" y="27037"/>
                  <a:pt x="27768" y="27733"/>
                  <a:pt x="27733" y="28472"/>
                </a:cubicBezTo>
                <a:cubicBezTo>
                  <a:pt x="27512" y="28322"/>
                  <a:pt x="27257" y="28208"/>
                  <a:pt x="27037" y="28067"/>
                </a:cubicBezTo>
                <a:cubicBezTo>
                  <a:pt x="27072" y="27372"/>
                  <a:pt x="27187" y="26632"/>
                  <a:pt x="27257" y="25972"/>
                </a:cubicBezTo>
                <a:close/>
                <a:moveTo>
                  <a:pt x="31624" y="26306"/>
                </a:moveTo>
                <a:lnTo>
                  <a:pt x="31624" y="26306"/>
                </a:lnTo>
                <a:cubicBezTo>
                  <a:pt x="31844" y="26447"/>
                  <a:pt x="32029" y="26562"/>
                  <a:pt x="32249" y="26632"/>
                </a:cubicBezTo>
                <a:cubicBezTo>
                  <a:pt x="32469" y="27328"/>
                  <a:pt x="32610" y="27812"/>
                  <a:pt x="32689" y="28507"/>
                </a:cubicBezTo>
                <a:cubicBezTo>
                  <a:pt x="32469" y="28428"/>
                  <a:pt x="32205" y="28322"/>
                  <a:pt x="31985" y="28252"/>
                </a:cubicBezTo>
                <a:cubicBezTo>
                  <a:pt x="31914" y="27548"/>
                  <a:pt x="31809" y="27037"/>
                  <a:pt x="31624" y="26306"/>
                </a:cubicBezTo>
                <a:close/>
                <a:moveTo>
                  <a:pt x="14122" y="25021"/>
                </a:moveTo>
                <a:lnTo>
                  <a:pt x="14122" y="25021"/>
                </a:lnTo>
                <a:cubicBezTo>
                  <a:pt x="14271" y="25091"/>
                  <a:pt x="14377" y="25171"/>
                  <a:pt x="14527" y="25241"/>
                </a:cubicBezTo>
                <a:cubicBezTo>
                  <a:pt x="14641" y="25276"/>
                  <a:pt x="14747" y="25347"/>
                  <a:pt x="14861" y="25426"/>
                </a:cubicBezTo>
                <a:lnTo>
                  <a:pt x="15187" y="28613"/>
                </a:lnTo>
                <a:cubicBezTo>
                  <a:pt x="15081" y="28578"/>
                  <a:pt x="14932" y="28543"/>
                  <a:pt x="14817" y="28472"/>
                </a:cubicBezTo>
                <a:cubicBezTo>
                  <a:pt x="14676" y="28428"/>
                  <a:pt x="14562" y="28393"/>
                  <a:pt x="14456" y="28322"/>
                </a:cubicBezTo>
                <a:cubicBezTo>
                  <a:pt x="14307" y="27222"/>
                  <a:pt x="14236" y="26121"/>
                  <a:pt x="14122" y="25021"/>
                </a:cubicBezTo>
                <a:close/>
                <a:moveTo>
                  <a:pt x="696" y="24141"/>
                </a:moveTo>
                <a:lnTo>
                  <a:pt x="696" y="24141"/>
                </a:lnTo>
                <a:cubicBezTo>
                  <a:pt x="951" y="24211"/>
                  <a:pt x="1171" y="24290"/>
                  <a:pt x="1391" y="24325"/>
                </a:cubicBezTo>
                <a:cubicBezTo>
                  <a:pt x="1435" y="25787"/>
                  <a:pt x="1435" y="27257"/>
                  <a:pt x="1470" y="28727"/>
                </a:cubicBezTo>
                <a:cubicBezTo>
                  <a:pt x="1215" y="28692"/>
                  <a:pt x="995" y="28613"/>
                  <a:pt x="775" y="28578"/>
                </a:cubicBezTo>
                <a:cubicBezTo>
                  <a:pt x="731" y="27072"/>
                  <a:pt x="731" y="25611"/>
                  <a:pt x="696" y="24141"/>
                </a:cubicBezTo>
                <a:close/>
                <a:moveTo>
                  <a:pt x="22961" y="26007"/>
                </a:moveTo>
                <a:lnTo>
                  <a:pt x="22961" y="26007"/>
                </a:lnTo>
                <a:cubicBezTo>
                  <a:pt x="23075" y="26086"/>
                  <a:pt x="23225" y="26121"/>
                  <a:pt x="23331" y="26192"/>
                </a:cubicBezTo>
                <a:cubicBezTo>
                  <a:pt x="23401" y="26227"/>
                  <a:pt x="23480" y="26271"/>
                  <a:pt x="23586" y="26306"/>
                </a:cubicBezTo>
                <a:cubicBezTo>
                  <a:pt x="23551" y="27152"/>
                  <a:pt x="23586" y="27953"/>
                  <a:pt x="23586" y="28763"/>
                </a:cubicBezTo>
                <a:cubicBezTo>
                  <a:pt x="23401" y="28692"/>
                  <a:pt x="23225" y="28578"/>
                  <a:pt x="23040" y="28507"/>
                </a:cubicBezTo>
                <a:cubicBezTo>
                  <a:pt x="23005" y="27662"/>
                  <a:pt x="22961" y="26817"/>
                  <a:pt x="22961" y="26007"/>
                </a:cubicBezTo>
                <a:close/>
                <a:moveTo>
                  <a:pt x="27988" y="26377"/>
                </a:moveTo>
                <a:cubicBezTo>
                  <a:pt x="28067" y="26412"/>
                  <a:pt x="28138" y="26447"/>
                  <a:pt x="28173" y="26491"/>
                </a:cubicBezTo>
                <a:cubicBezTo>
                  <a:pt x="28322" y="26562"/>
                  <a:pt x="28428" y="26632"/>
                  <a:pt x="28578" y="26711"/>
                </a:cubicBezTo>
                <a:cubicBezTo>
                  <a:pt x="28463" y="27407"/>
                  <a:pt x="28393" y="28102"/>
                  <a:pt x="28358" y="28798"/>
                </a:cubicBezTo>
                <a:cubicBezTo>
                  <a:pt x="28173" y="28692"/>
                  <a:pt x="27988" y="28578"/>
                  <a:pt x="27803" y="28507"/>
                </a:cubicBezTo>
                <a:lnTo>
                  <a:pt x="27768" y="28472"/>
                </a:lnTo>
                <a:cubicBezTo>
                  <a:pt x="27847" y="27768"/>
                  <a:pt x="27882" y="27072"/>
                  <a:pt x="27988" y="26377"/>
                </a:cubicBezTo>
                <a:close/>
                <a:moveTo>
                  <a:pt x="32319" y="26667"/>
                </a:moveTo>
                <a:cubicBezTo>
                  <a:pt x="32575" y="26817"/>
                  <a:pt x="32795" y="26931"/>
                  <a:pt x="33050" y="27002"/>
                </a:cubicBezTo>
                <a:cubicBezTo>
                  <a:pt x="33270" y="27662"/>
                  <a:pt x="33420" y="28138"/>
                  <a:pt x="33490" y="28798"/>
                </a:cubicBezTo>
                <a:cubicBezTo>
                  <a:pt x="33305" y="28763"/>
                  <a:pt x="33165" y="28692"/>
                  <a:pt x="33015" y="28648"/>
                </a:cubicBezTo>
                <a:cubicBezTo>
                  <a:pt x="32945" y="28613"/>
                  <a:pt x="32830" y="28578"/>
                  <a:pt x="32760" y="28543"/>
                </a:cubicBezTo>
                <a:cubicBezTo>
                  <a:pt x="32689" y="27847"/>
                  <a:pt x="32540" y="27328"/>
                  <a:pt x="32319" y="26667"/>
                </a:cubicBezTo>
                <a:close/>
                <a:moveTo>
                  <a:pt x="14932" y="25461"/>
                </a:moveTo>
                <a:lnTo>
                  <a:pt x="14932" y="25461"/>
                </a:lnTo>
                <a:cubicBezTo>
                  <a:pt x="15117" y="25532"/>
                  <a:pt x="15257" y="25611"/>
                  <a:pt x="15442" y="25716"/>
                </a:cubicBezTo>
                <a:cubicBezTo>
                  <a:pt x="15521" y="26747"/>
                  <a:pt x="15627" y="27812"/>
                  <a:pt x="15777" y="28833"/>
                </a:cubicBezTo>
                <a:cubicBezTo>
                  <a:pt x="15592" y="28798"/>
                  <a:pt x="15442" y="28727"/>
                  <a:pt x="15257" y="28648"/>
                </a:cubicBezTo>
                <a:lnTo>
                  <a:pt x="14932" y="25461"/>
                </a:lnTo>
                <a:close/>
                <a:moveTo>
                  <a:pt x="1470" y="24361"/>
                </a:moveTo>
                <a:lnTo>
                  <a:pt x="1470" y="24361"/>
                </a:lnTo>
                <a:cubicBezTo>
                  <a:pt x="1690" y="24431"/>
                  <a:pt x="1911" y="24510"/>
                  <a:pt x="2131" y="24581"/>
                </a:cubicBezTo>
                <a:cubicBezTo>
                  <a:pt x="2166" y="26051"/>
                  <a:pt x="2201" y="27512"/>
                  <a:pt x="2236" y="28948"/>
                </a:cubicBezTo>
                <a:cubicBezTo>
                  <a:pt x="1981" y="28868"/>
                  <a:pt x="1761" y="28798"/>
                  <a:pt x="1506" y="28763"/>
                </a:cubicBezTo>
                <a:cubicBezTo>
                  <a:pt x="1506" y="27292"/>
                  <a:pt x="1470" y="25831"/>
                  <a:pt x="1470" y="24361"/>
                </a:cubicBezTo>
                <a:close/>
                <a:moveTo>
                  <a:pt x="15477" y="25716"/>
                </a:moveTo>
                <a:lnTo>
                  <a:pt x="15477" y="25716"/>
                </a:lnTo>
                <a:cubicBezTo>
                  <a:pt x="15557" y="25752"/>
                  <a:pt x="15627" y="25787"/>
                  <a:pt x="15662" y="25831"/>
                </a:cubicBezTo>
                <a:cubicBezTo>
                  <a:pt x="15742" y="25866"/>
                  <a:pt x="15847" y="25901"/>
                  <a:pt x="15918" y="25937"/>
                </a:cubicBezTo>
                <a:cubicBezTo>
                  <a:pt x="15997" y="26967"/>
                  <a:pt x="16103" y="27988"/>
                  <a:pt x="16252" y="29018"/>
                </a:cubicBezTo>
                <a:cubicBezTo>
                  <a:pt x="16182" y="28983"/>
                  <a:pt x="16103" y="28948"/>
                  <a:pt x="16032" y="28948"/>
                </a:cubicBezTo>
                <a:cubicBezTo>
                  <a:pt x="15962" y="28912"/>
                  <a:pt x="15882" y="28868"/>
                  <a:pt x="15847" y="28868"/>
                </a:cubicBezTo>
                <a:cubicBezTo>
                  <a:pt x="15698" y="27812"/>
                  <a:pt x="15592" y="26782"/>
                  <a:pt x="15477" y="25716"/>
                </a:cubicBezTo>
                <a:close/>
                <a:moveTo>
                  <a:pt x="23621" y="26342"/>
                </a:moveTo>
                <a:lnTo>
                  <a:pt x="23621" y="26342"/>
                </a:lnTo>
                <a:cubicBezTo>
                  <a:pt x="23841" y="26447"/>
                  <a:pt x="24026" y="26562"/>
                  <a:pt x="24246" y="26667"/>
                </a:cubicBezTo>
                <a:cubicBezTo>
                  <a:pt x="24211" y="27477"/>
                  <a:pt x="24211" y="28287"/>
                  <a:pt x="24211" y="29088"/>
                </a:cubicBezTo>
                <a:cubicBezTo>
                  <a:pt x="24141" y="29053"/>
                  <a:pt x="24105" y="29018"/>
                  <a:pt x="24026" y="28983"/>
                </a:cubicBezTo>
                <a:lnTo>
                  <a:pt x="23665" y="28798"/>
                </a:lnTo>
                <a:cubicBezTo>
                  <a:pt x="23621" y="27988"/>
                  <a:pt x="23621" y="27187"/>
                  <a:pt x="23621" y="26342"/>
                </a:cubicBezTo>
                <a:close/>
                <a:moveTo>
                  <a:pt x="2201" y="24616"/>
                </a:moveTo>
                <a:cubicBezTo>
                  <a:pt x="2421" y="24686"/>
                  <a:pt x="2641" y="24766"/>
                  <a:pt x="2861" y="24871"/>
                </a:cubicBezTo>
                <a:cubicBezTo>
                  <a:pt x="2897" y="26306"/>
                  <a:pt x="2932" y="27733"/>
                  <a:pt x="2976" y="29168"/>
                </a:cubicBezTo>
                <a:cubicBezTo>
                  <a:pt x="2756" y="29088"/>
                  <a:pt x="2536" y="29053"/>
                  <a:pt x="2272" y="28983"/>
                </a:cubicBezTo>
                <a:cubicBezTo>
                  <a:pt x="2236" y="27512"/>
                  <a:pt x="2236" y="26086"/>
                  <a:pt x="2201" y="24616"/>
                </a:cubicBezTo>
                <a:close/>
                <a:moveTo>
                  <a:pt x="28613" y="26747"/>
                </a:moveTo>
                <a:lnTo>
                  <a:pt x="29273" y="27072"/>
                </a:lnTo>
                <a:cubicBezTo>
                  <a:pt x="29238" y="27812"/>
                  <a:pt x="29203" y="28507"/>
                  <a:pt x="29203" y="29168"/>
                </a:cubicBezTo>
                <a:cubicBezTo>
                  <a:pt x="28948" y="29053"/>
                  <a:pt x="28683" y="28948"/>
                  <a:pt x="28428" y="28798"/>
                </a:cubicBezTo>
                <a:cubicBezTo>
                  <a:pt x="28463" y="28138"/>
                  <a:pt x="28543" y="27442"/>
                  <a:pt x="28613" y="26747"/>
                </a:cubicBezTo>
                <a:close/>
                <a:moveTo>
                  <a:pt x="15962" y="25972"/>
                </a:moveTo>
                <a:lnTo>
                  <a:pt x="15962" y="25972"/>
                </a:lnTo>
                <a:cubicBezTo>
                  <a:pt x="16182" y="26051"/>
                  <a:pt x="16402" y="26157"/>
                  <a:pt x="16622" y="26227"/>
                </a:cubicBezTo>
                <a:cubicBezTo>
                  <a:pt x="16692" y="27222"/>
                  <a:pt x="16798" y="28208"/>
                  <a:pt x="16948" y="29238"/>
                </a:cubicBezTo>
                <a:cubicBezTo>
                  <a:pt x="16728" y="29168"/>
                  <a:pt x="16508" y="29088"/>
                  <a:pt x="16323" y="29018"/>
                </a:cubicBezTo>
                <a:cubicBezTo>
                  <a:pt x="16182" y="27988"/>
                  <a:pt x="16067" y="26967"/>
                  <a:pt x="15962" y="25972"/>
                </a:cubicBezTo>
                <a:close/>
                <a:moveTo>
                  <a:pt x="2932" y="24871"/>
                </a:moveTo>
                <a:lnTo>
                  <a:pt x="2932" y="24871"/>
                </a:lnTo>
                <a:cubicBezTo>
                  <a:pt x="3152" y="24986"/>
                  <a:pt x="3372" y="25056"/>
                  <a:pt x="3636" y="25171"/>
                </a:cubicBezTo>
                <a:cubicBezTo>
                  <a:pt x="3671" y="26562"/>
                  <a:pt x="3707" y="27988"/>
                  <a:pt x="3742" y="29423"/>
                </a:cubicBezTo>
                <a:cubicBezTo>
                  <a:pt x="3522" y="29353"/>
                  <a:pt x="3266" y="29273"/>
                  <a:pt x="3046" y="29203"/>
                </a:cubicBezTo>
                <a:cubicBezTo>
                  <a:pt x="3011" y="27768"/>
                  <a:pt x="2976" y="26342"/>
                  <a:pt x="2932" y="24871"/>
                </a:cubicBezTo>
                <a:close/>
                <a:moveTo>
                  <a:pt x="24325" y="26711"/>
                </a:moveTo>
                <a:cubicBezTo>
                  <a:pt x="24502" y="26817"/>
                  <a:pt x="24686" y="26931"/>
                  <a:pt x="24907" y="27002"/>
                </a:cubicBezTo>
                <a:cubicBezTo>
                  <a:pt x="24871" y="27812"/>
                  <a:pt x="24836" y="28578"/>
                  <a:pt x="24836" y="29423"/>
                </a:cubicBezTo>
                <a:cubicBezTo>
                  <a:pt x="24651" y="29308"/>
                  <a:pt x="24466" y="29203"/>
                  <a:pt x="24281" y="29132"/>
                </a:cubicBezTo>
                <a:cubicBezTo>
                  <a:pt x="24246" y="28322"/>
                  <a:pt x="24281" y="27512"/>
                  <a:pt x="24325" y="26711"/>
                </a:cubicBezTo>
                <a:close/>
                <a:moveTo>
                  <a:pt x="16657" y="26271"/>
                </a:moveTo>
                <a:lnTo>
                  <a:pt x="16657" y="26271"/>
                </a:lnTo>
                <a:cubicBezTo>
                  <a:pt x="16877" y="26342"/>
                  <a:pt x="17097" y="26412"/>
                  <a:pt x="17353" y="26526"/>
                </a:cubicBezTo>
                <a:cubicBezTo>
                  <a:pt x="17423" y="27477"/>
                  <a:pt x="17573" y="28472"/>
                  <a:pt x="17722" y="29458"/>
                </a:cubicBezTo>
                <a:cubicBezTo>
                  <a:pt x="17458" y="29388"/>
                  <a:pt x="17238" y="29308"/>
                  <a:pt x="17018" y="29238"/>
                </a:cubicBezTo>
                <a:cubicBezTo>
                  <a:pt x="16877" y="28252"/>
                  <a:pt x="16763" y="27257"/>
                  <a:pt x="16657" y="26271"/>
                </a:cubicBezTo>
                <a:close/>
                <a:moveTo>
                  <a:pt x="29308" y="27108"/>
                </a:moveTo>
                <a:cubicBezTo>
                  <a:pt x="29493" y="27222"/>
                  <a:pt x="29678" y="27292"/>
                  <a:pt x="29863" y="27372"/>
                </a:cubicBezTo>
                <a:lnTo>
                  <a:pt x="29863" y="29458"/>
                </a:lnTo>
                <a:cubicBezTo>
                  <a:pt x="29678" y="29388"/>
                  <a:pt x="29458" y="29308"/>
                  <a:pt x="29238" y="29203"/>
                </a:cubicBezTo>
                <a:cubicBezTo>
                  <a:pt x="29273" y="28543"/>
                  <a:pt x="29273" y="27847"/>
                  <a:pt x="29308" y="27108"/>
                </a:cubicBezTo>
                <a:close/>
                <a:moveTo>
                  <a:pt x="17388" y="26526"/>
                </a:moveTo>
                <a:cubicBezTo>
                  <a:pt x="17608" y="26597"/>
                  <a:pt x="17828" y="26711"/>
                  <a:pt x="18048" y="26782"/>
                </a:cubicBezTo>
                <a:cubicBezTo>
                  <a:pt x="18163" y="27733"/>
                  <a:pt x="18268" y="28692"/>
                  <a:pt x="18418" y="29643"/>
                </a:cubicBezTo>
                <a:cubicBezTo>
                  <a:pt x="18198" y="29573"/>
                  <a:pt x="17978" y="29529"/>
                  <a:pt x="17758" y="29458"/>
                </a:cubicBezTo>
                <a:cubicBezTo>
                  <a:pt x="17608" y="28507"/>
                  <a:pt x="17502" y="27512"/>
                  <a:pt x="17388" y="26526"/>
                </a:cubicBezTo>
                <a:close/>
                <a:moveTo>
                  <a:pt x="3671" y="25171"/>
                </a:moveTo>
                <a:lnTo>
                  <a:pt x="3671" y="25171"/>
                </a:lnTo>
                <a:cubicBezTo>
                  <a:pt x="3891" y="25276"/>
                  <a:pt x="4112" y="25347"/>
                  <a:pt x="4367" y="25461"/>
                </a:cubicBezTo>
                <a:cubicBezTo>
                  <a:pt x="4402" y="26852"/>
                  <a:pt x="4437" y="28287"/>
                  <a:pt x="4517" y="29678"/>
                </a:cubicBezTo>
                <a:cubicBezTo>
                  <a:pt x="4402" y="29643"/>
                  <a:pt x="4332" y="29608"/>
                  <a:pt x="4252" y="29608"/>
                </a:cubicBezTo>
                <a:cubicBezTo>
                  <a:pt x="4112" y="29529"/>
                  <a:pt x="3962" y="29493"/>
                  <a:pt x="3812" y="29458"/>
                </a:cubicBezTo>
                <a:cubicBezTo>
                  <a:pt x="3742" y="28032"/>
                  <a:pt x="3707" y="26597"/>
                  <a:pt x="3671" y="25171"/>
                </a:cubicBezTo>
                <a:close/>
                <a:moveTo>
                  <a:pt x="29934" y="27407"/>
                </a:moveTo>
                <a:cubicBezTo>
                  <a:pt x="30118" y="27512"/>
                  <a:pt x="30339" y="27592"/>
                  <a:pt x="30559" y="27697"/>
                </a:cubicBezTo>
                <a:cubicBezTo>
                  <a:pt x="30523" y="27917"/>
                  <a:pt x="30523" y="28138"/>
                  <a:pt x="30488" y="28428"/>
                </a:cubicBezTo>
                <a:cubicBezTo>
                  <a:pt x="30488" y="28833"/>
                  <a:pt x="30444" y="29238"/>
                  <a:pt x="30444" y="29678"/>
                </a:cubicBezTo>
                <a:cubicBezTo>
                  <a:pt x="30268" y="29643"/>
                  <a:pt x="30083" y="29573"/>
                  <a:pt x="29934" y="29493"/>
                </a:cubicBezTo>
                <a:cubicBezTo>
                  <a:pt x="29898" y="28798"/>
                  <a:pt x="29898" y="28102"/>
                  <a:pt x="29934" y="27407"/>
                </a:cubicBezTo>
                <a:close/>
                <a:moveTo>
                  <a:pt x="24942" y="27037"/>
                </a:moveTo>
                <a:cubicBezTo>
                  <a:pt x="25162" y="27152"/>
                  <a:pt x="25347" y="27257"/>
                  <a:pt x="25532" y="27372"/>
                </a:cubicBezTo>
                <a:cubicBezTo>
                  <a:pt x="25496" y="28138"/>
                  <a:pt x="25461" y="28948"/>
                  <a:pt x="25461" y="29713"/>
                </a:cubicBezTo>
                <a:cubicBezTo>
                  <a:pt x="25276" y="29643"/>
                  <a:pt x="25091" y="29529"/>
                  <a:pt x="24907" y="29423"/>
                </a:cubicBezTo>
                <a:cubicBezTo>
                  <a:pt x="24907" y="28613"/>
                  <a:pt x="24907" y="27812"/>
                  <a:pt x="24942" y="27037"/>
                </a:cubicBezTo>
                <a:close/>
                <a:moveTo>
                  <a:pt x="18119" y="26782"/>
                </a:moveTo>
                <a:cubicBezTo>
                  <a:pt x="18304" y="26852"/>
                  <a:pt x="18488" y="26931"/>
                  <a:pt x="18673" y="26967"/>
                </a:cubicBezTo>
                <a:cubicBezTo>
                  <a:pt x="18779" y="27917"/>
                  <a:pt x="18893" y="28868"/>
                  <a:pt x="19043" y="29793"/>
                </a:cubicBezTo>
                <a:cubicBezTo>
                  <a:pt x="18858" y="29749"/>
                  <a:pt x="18673" y="29713"/>
                  <a:pt x="18488" y="29643"/>
                </a:cubicBezTo>
                <a:cubicBezTo>
                  <a:pt x="18339" y="28692"/>
                  <a:pt x="18233" y="27733"/>
                  <a:pt x="18119" y="26782"/>
                </a:cubicBezTo>
                <a:close/>
                <a:moveTo>
                  <a:pt x="4402" y="25461"/>
                </a:moveTo>
                <a:lnTo>
                  <a:pt x="4402" y="25461"/>
                </a:lnTo>
                <a:cubicBezTo>
                  <a:pt x="4473" y="25496"/>
                  <a:pt x="4552" y="25532"/>
                  <a:pt x="4622" y="25567"/>
                </a:cubicBezTo>
                <a:cubicBezTo>
                  <a:pt x="4772" y="25646"/>
                  <a:pt x="4913" y="25681"/>
                  <a:pt x="5062" y="25752"/>
                </a:cubicBezTo>
                <a:cubicBezTo>
                  <a:pt x="5133" y="27152"/>
                  <a:pt x="5177" y="28543"/>
                  <a:pt x="5247" y="29934"/>
                </a:cubicBezTo>
                <a:cubicBezTo>
                  <a:pt x="5027" y="29863"/>
                  <a:pt x="4807" y="29749"/>
                  <a:pt x="4552" y="29678"/>
                </a:cubicBezTo>
                <a:cubicBezTo>
                  <a:pt x="4517" y="28287"/>
                  <a:pt x="4437" y="26887"/>
                  <a:pt x="4402" y="25461"/>
                </a:cubicBezTo>
                <a:close/>
                <a:moveTo>
                  <a:pt x="30594" y="27733"/>
                </a:moveTo>
                <a:cubicBezTo>
                  <a:pt x="30779" y="27812"/>
                  <a:pt x="30964" y="27882"/>
                  <a:pt x="31104" y="27953"/>
                </a:cubicBezTo>
                <a:cubicBezTo>
                  <a:pt x="31149" y="28287"/>
                  <a:pt x="31149" y="28613"/>
                  <a:pt x="31149" y="28948"/>
                </a:cubicBezTo>
                <a:lnTo>
                  <a:pt x="31149" y="29969"/>
                </a:lnTo>
                <a:cubicBezTo>
                  <a:pt x="30928" y="29898"/>
                  <a:pt x="30708" y="29793"/>
                  <a:pt x="30488" y="29713"/>
                </a:cubicBezTo>
                <a:cubicBezTo>
                  <a:pt x="30488" y="29273"/>
                  <a:pt x="30523" y="28833"/>
                  <a:pt x="30559" y="28428"/>
                </a:cubicBezTo>
                <a:cubicBezTo>
                  <a:pt x="30594" y="28138"/>
                  <a:pt x="30594" y="27917"/>
                  <a:pt x="30594" y="27733"/>
                </a:cubicBezTo>
                <a:close/>
                <a:moveTo>
                  <a:pt x="18744" y="27002"/>
                </a:moveTo>
                <a:lnTo>
                  <a:pt x="18744" y="27002"/>
                </a:lnTo>
                <a:cubicBezTo>
                  <a:pt x="18964" y="27072"/>
                  <a:pt x="19184" y="27152"/>
                  <a:pt x="19404" y="27222"/>
                </a:cubicBezTo>
                <a:lnTo>
                  <a:pt x="19439" y="27222"/>
                </a:lnTo>
                <a:cubicBezTo>
                  <a:pt x="19554" y="28138"/>
                  <a:pt x="19659" y="29088"/>
                  <a:pt x="19809" y="30013"/>
                </a:cubicBezTo>
                <a:cubicBezTo>
                  <a:pt x="19589" y="29934"/>
                  <a:pt x="19334" y="29863"/>
                  <a:pt x="19114" y="29828"/>
                </a:cubicBezTo>
                <a:cubicBezTo>
                  <a:pt x="18964" y="28868"/>
                  <a:pt x="18823" y="27917"/>
                  <a:pt x="18744" y="27002"/>
                </a:cubicBezTo>
                <a:close/>
                <a:moveTo>
                  <a:pt x="25602" y="27372"/>
                </a:moveTo>
                <a:cubicBezTo>
                  <a:pt x="25822" y="27512"/>
                  <a:pt x="26042" y="27627"/>
                  <a:pt x="26262" y="27733"/>
                </a:cubicBezTo>
                <a:cubicBezTo>
                  <a:pt x="26192" y="28507"/>
                  <a:pt x="26157" y="29273"/>
                  <a:pt x="26157" y="30048"/>
                </a:cubicBezTo>
                <a:cubicBezTo>
                  <a:pt x="25972" y="29969"/>
                  <a:pt x="25752" y="29863"/>
                  <a:pt x="25532" y="29749"/>
                </a:cubicBezTo>
                <a:cubicBezTo>
                  <a:pt x="25532" y="28948"/>
                  <a:pt x="25567" y="28173"/>
                  <a:pt x="25602" y="27372"/>
                </a:cubicBezTo>
                <a:close/>
                <a:moveTo>
                  <a:pt x="5133" y="25787"/>
                </a:moveTo>
                <a:lnTo>
                  <a:pt x="5133" y="25787"/>
                </a:lnTo>
                <a:cubicBezTo>
                  <a:pt x="5282" y="25831"/>
                  <a:pt x="5432" y="25901"/>
                  <a:pt x="5617" y="25972"/>
                </a:cubicBezTo>
                <a:cubicBezTo>
                  <a:pt x="5652" y="27328"/>
                  <a:pt x="5723" y="28727"/>
                  <a:pt x="5793" y="30083"/>
                </a:cubicBezTo>
                <a:cubicBezTo>
                  <a:pt x="5652" y="30048"/>
                  <a:pt x="5467" y="29969"/>
                  <a:pt x="5318" y="29934"/>
                </a:cubicBezTo>
                <a:cubicBezTo>
                  <a:pt x="5247" y="28543"/>
                  <a:pt x="5177" y="27187"/>
                  <a:pt x="5133" y="25787"/>
                </a:cubicBezTo>
                <a:close/>
                <a:moveTo>
                  <a:pt x="19518" y="27257"/>
                </a:moveTo>
                <a:lnTo>
                  <a:pt x="19518" y="27257"/>
                </a:lnTo>
                <a:cubicBezTo>
                  <a:pt x="19703" y="27328"/>
                  <a:pt x="19923" y="27372"/>
                  <a:pt x="20100" y="27442"/>
                </a:cubicBezTo>
                <a:cubicBezTo>
                  <a:pt x="20214" y="28358"/>
                  <a:pt x="20320" y="29273"/>
                  <a:pt x="20469" y="30189"/>
                </a:cubicBezTo>
                <a:cubicBezTo>
                  <a:pt x="20284" y="30118"/>
                  <a:pt x="20064" y="30083"/>
                  <a:pt x="19879" y="30013"/>
                </a:cubicBezTo>
                <a:cubicBezTo>
                  <a:pt x="19739" y="29088"/>
                  <a:pt x="19589" y="28173"/>
                  <a:pt x="19518" y="27257"/>
                </a:cubicBezTo>
                <a:close/>
                <a:moveTo>
                  <a:pt x="31184" y="27953"/>
                </a:moveTo>
                <a:cubicBezTo>
                  <a:pt x="31439" y="28067"/>
                  <a:pt x="31694" y="28173"/>
                  <a:pt x="31950" y="28287"/>
                </a:cubicBezTo>
                <a:cubicBezTo>
                  <a:pt x="31950" y="28393"/>
                  <a:pt x="31950" y="28543"/>
                  <a:pt x="31985" y="28692"/>
                </a:cubicBezTo>
                <a:cubicBezTo>
                  <a:pt x="31985" y="29053"/>
                  <a:pt x="31985" y="29458"/>
                  <a:pt x="31950" y="29828"/>
                </a:cubicBezTo>
                <a:lnTo>
                  <a:pt x="31950" y="30268"/>
                </a:lnTo>
                <a:cubicBezTo>
                  <a:pt x="31765" y="30189"/>
                  <a:pt x="31545" y="30118"/>
                  <a:pt x="31369" y="30048"/>
                </a:cubicBezTo>
                <a:cubicBezTo>
                  <a:pt x="31325" y="30048"/>
                  <a:pt x="31254" y="30013"/>
                  <a:pt x="31219" y="30013"/>
                </a:cubicBezTo>
                <a:cubicBezTo>
                  <a:pt x="31219" y="29643"/>
                  <a:pt x="31219" y="29273"/>
                  <a:pt x="31184" y="28948"/>
                </a:cubicBezTo>
                <a:lnTo>
                  <a:pt x="31184" y="27953"/>
                </a:lnTo>
                <a:close/>
                <a:moveTo>
                  <a:pt x="5652" y="26007"/>
                </a:moveTo>
                <a:lnTo>
                  <a:pt x="5652" y="26007"/>
                </a:lnTo>
                <a:cubicBezTo>
                  <a:pt x="5872" y="26086"/>
                  <a:pt x="6057" y="26157"/>
                  <a:pt x="6277" y="26227"/>
                </a:cubicBezTo>
                <a:cubicBezTo>
                  <a:pt x="6348" y="27592"/>
                  <a:pt x="6418" y="28948"/>
                  <a:pt x="6497" y="30303"/>
                </a:cubicBezTo>
                <a:cubicBezTo>
                  <a:pt x="6277" y="30233"/>
                  <a:pt x="6057" y="30189"/>
                  <a:pt x="5872" y="30118"/>
                </a:cubicBezTo>
                <a:cubicBezTo>
                  <a:pt x="5793" y="28727"/>
                  <a:pt x="5723" y="27372"/>
                  <a:pt x="5652" y="26007"/>
                </a:cubicBezTo>
                <a:close/>
                <a:moveTo>
                  <a:pt x="20179" y="27477"/>
                </a:moveTo>
                <a:lnTo>
                  <a:pt x="20179" y="27477"/>
                </a:lnTo>
                <a:cubicBezTo>
                  <a:pt x="20434" y="27548"/>
                  <a:pt x="20725" y="27662"/>
                  <a:pt x="20980" y="27733"/>
                </a:cubicBezTo>
                <a:cubicBezTo>
                  <a:pt x="21024" y="28613"/>
                  <a:pt x="21130" y="29493"/>
                  <a:pt x="21244" y="30409"/>
                </a:cubicBezTo>
                <a:cubicBezTo>
                  <a:pt x="20980" y="30339"/>
                  <a:pt x="20760" y="30268"/>
                  <a:pt x="20540" y="30189"/>
                </a:cubicBezTo>
                <a:cubicBezTo>
                  <a:pt x="20399" y="29273"/>
                  <a:pt x="20249" y="28393"/>
                  <a:pt x="20179" y="27477"/>
                </a:cubicBezTo>
                <a:close/>
                <a:moveTo>
                  <a:pt x="26306" y="27768"/>
                </a:moveTo>
                <a:lnTo>
                  <a:pt x="26967" y="28102"/>
                </a:lnTo>
                <a:cubicBezTo>
                  <a:pt x="26923" y="28833"/>
                  <a:pt x="26887" y="29608"/>
                  <a:pt x="26887" y="30409"/>
                </a:cubicBezTo>
                <a:lnTo>
                  <a:pt x="26227" y="30083"/>
                </a:lnTo>
                <a:cubicBezTo>
                  <a:pt x="26227" y="29308"/>
                  <a:pt x="26262" y="28543"/>
                  <a:pt x="26306" y="27768"/>
                </a:cubicBezTo>
                <a:close/>
                <a:moveTo>
                  <a:pt x="6348" y="26271"/>
                </a:moveTo>
                <a:lnTo>
                  <a:pt x="6348" y="26271"/>
                </a:lnTo>
                <a:cubicBezTo>
                  <a:pt x="6568" y="26342"/>
                  <a:pt x="6753" y="26412"/>
                  <a:pt x="6973" y="26526"/>
                </a:cubicBezTo>
                <a:cubicBezTo>
                  <a:pt x="7043" y="27847"/>
                  <a:pt x="7158" y="29168"/>
                  <a:pt x="7228" y="30488"/>
                </a:cubicBezTo>
                <a:cubicBezTo>
                  <a:pt x="7008" y="30453"/>
                  <a:pt x="6788" y="30374"/>
                  <a:pt x="6568" y="30303"/>
                </a:cubicBezTo>
                <a:cubicBezTo>
                  <a:pt x="6453" y="28983"/>
                  <a:pt x="6383" y="27627"/>
                  <a:pt x="6348" y="26271"/>
                </a:cubicBezTo>
                <a:close/>
                <a:moveTo>
                  <a:pt x="31985" y="28287"/>
                </a:moveTo>
                <a:cubicBezTo>
                  <a:pt x="32249" y="28393"/>
                  <a:pt x="32469" y="28472"/>
                  <a:pt x="32689" y="28578"/>
                </a:cubicBezTo>
                <a:cubicBezTo>
                  <a:pt x="32724" y="28692"/>
                  <a:pt x="32724" y="28798"/>
                  <a:pt x="32724" y="28948"/>
                </a:cubicBezTo>
                <a:cubicBezTo>
                  <a:pt x="32760" y="29308"/>
                  <a:pt x="32724" y="29713"/>
                  <a:pt x="32689" y="30083"/>
                </a:cubicBezTo>
                <a:lnTo>
                  <a:pt x="32689" y="30559"/>
                </a:lnTo>
                <a:cubicBezTo>
                  <a:pt x="32469" y="30488"/>
                  <a:pt x="32205" y="30374"/>
                  <a:pt x="31985" y="30303"/>
                </a:cubicBezTo>
                <a:cubicBezTo>
                  <a:pt x="31985" y="30154"/>
                  <a:pt x="32029" y="29969"/>
                  <a:pt x="32029" y="29828"/>
                </a:cubicBezTo>
                <a:cubicBezTo>
                  <a:pt x="32029" y="29458"/>
                  <a:pt x="32064" y="29053"/>
                  <a:pt x="32029" y="28692"/>
                </a:cubicBezTo>
                <a:cubicBezTo>
                  <a:pt x="32029" y="28543"/>
                  <a:pt x="32029" y="28428"/>
                  <a:pt x="31985" y="28287"/>
                </a:cubicBezTo>
                <a:close/>
                <a:moveTo>
                  <a:pt x="21024" y="27768"/>
                </a:moveTo>
                <a:lnTo>
                  <a:pt x="21024" y="27768"/>
                </a:lnTo>
                <a:cubicBezTo>
                  <a:pt x="21244" y="27847"/>
                  <a:pt x="21420" y="27917"/>
                  <a:pt x="21640" y="27988"/>
                </a:cubicBezTo>
                <a:cubicBezTo>
                  <a:pt x="21684" y="28868"/>
                  <a:pt x="21755" y="29713"/>
                  <a:pt x="21860" y="30594"/>
                </a:cubicBezTo>
                <a:cubicBezTo>
                  <a:pt x="21684" y="30523"/>
                  <a:pt x="21499" y="30488"/>
                  <a:pt x="21279" y="30409"/>
                </a:cubicBezTo>
                <a:cubicBezTo>
                  <a:pt x="21165" y="29529"/>
                  <a:pt x="21094" y="28648"/>
                  <a:pt x="21024" y="27768"/>
                </a:cubicBezTo>
                <a:close/>
                <a:moveTo>
                  <a:pt x="7043" y="26526"/>
                </a:moveTo>
                <a:lnTo>
                  <a:pt x="7043" y="26526"/>
                </a:lnTo>
                <a:cubicBezTo>
                  <a:pt x="7263" y="26597"/>
                  <a:pt x="7519" y="26711"/>
                  <a:pt x="7774" y="26782"/>
                </a:cubicBezTo>
                <a:cubicBezTo>
                  <a:pt x="7853" y="28067"/>
                  <a:pt x="7924" y="29388"/>
                  <a:pt x="8038" y="30708"/>
                </a:cubicBezTo>
                <a:cubicBezTo>
                  <a:pt x="7774" y="30629"/>
                  <a:pt x="7519" y="30559"/>
                  <a:pt x="7299" y="30523"/>
                </a:cubicBezTo>
                <a:cubicBezTo>
                  <a:pt x="7193" y="29203"/>
                  <a:pt x="7114" y="27847"/>
                  <a:pt x="7043" y="26526"/>
                </a:cubicBezTo>
                <a:close/>
                <a:moveTo>
                  <a:pt x="27037" y="28138"/>
                </a:moveTo>
                <a:cubicBezTo>
                  <a:pt x="27257" y="28287"/>
                  <a:pt x="27512" y="28393"/>
                  <a:pt x="27733" y="28507"/>
                </a:cubicBezTo>
                <a:cubicBezTo>
                  <a:pt x="27697" y="29273"/>
                  <a:pt x="27662" y="30013"/>
                  <a:pt x="27697" y="30744"/>
                </a:cubicBezTo>
                <a:cubicBezTo>
                  <a:pt x="27442" y="30629"/>
                  <a:pt x="27187" y="30523"/>
                  <a:pt x="26967" y="30409"/>
                </a:cubicBezTo>
                <a:cubicBezTo>
                  <a:pt x="26967" y="29643"/>
                  <a:pt x="26967" y="28868"/>
                  <a:pt x="27037" y="28138"/>
                </a:cubicBezTo>
                <a:close/>
                <a:moveTo>
                  <a:pt x="7818" y="26782"/>
                </a:moveTo>
                <a:lnTo>
                  <a:pt x="7818" y="26782"/>
                </a:lnTo>
                <a:cubicBezTo>
                  <a:pt x="8038" y="26852"/>
                  <a:pt x="8258" y="26931"/>
                  <a:pt x="8434" y="26967"/>
                </a:cubicBezTo>
                <a:cubicBezTo>
                  <a:pt x="8549" y="28252"/>
                  <a:pt x="8619" y="29529"/>
                  <a:pt x="8734" y="30814"/>
                </a:cubicBezTo>
                <a:lnTo>
                  <a:pt x="8619" y="30814"/>
                </a:lnTo>
                <a:cubicBezTo>
                  <a:pt x="8434" y="30779"/>
                  <a:pt x="8258" y="30744"/>
                  <a:pt x="8073" y="30708"/>
                </a:cubicBezTo>
                <a:cubicBezTo>
                  <a:pt x="7994" y="29388"/>
                  <a:pt x="7888" y="28102"/>
                  <a:pt x="7818" y="26782"/>
                </a:cubicBezTo>
                <a:close/>
                <a:moveTo>
                  <a:pt x="21684" y="27988"/>
                </a:moveTo>
                <a:lnTo>
                  <a:pt x="21684" y="27988"/>
                </a:lnTo>
                <a:cubicBezTo>
                  <a:pt x="21904" y="28067"/>
                  <a:pt x="22080" y="28173"/>
                  <a:pt x="22301" y="28252"/>
                </a:cubicBezTo>
                <a:cubicBezTo>
                  <a:pt x="22345" y="29088"/>
                  <a:pt x="22415" y="29969"/>
                  <a:pt x="22521" y="30849"/>
                </a:cubicBezTo>
                <a:cubicBezTo>
                  <a:pt x="22301" y="30779"/>
                  <a:pt x="22124" y="30708"/>
                  <a:pt x="21940" y="30629"/>
                </a:cubicBezTo>
                <a:cubicBezTo>
                  <a:pt x="21825" y="29749"/>
                  <a:pt x="21755" y="28868"/>
                  <a:pt x="21684" y="27988"/>
                </a:cubicBezTo>
                <a:close/>
                <a:moveTo>
                  <a:pt x="8549" y="27002"/>
                </a:moveTo>
                <a:cubicBezTo>
                  <a:pt x="8734" y="27072"/>
                  <a:pt x="8954" y="27108"/>
                  <a:pt x="9174" y="27152"/>
                </a:cubicBezTo>
                <a:cubicBezTo>
                  <a:pt x="9244" y="28428"/>
                  <a:pt x="9359" y="29678"/>
                  <a:pt x="9464" y="30928"/>
                </a:cubicBezTo>
                <a:cubicBezTo>
                  <a:pt x="9244" y="30928"/>
                  <a:pt x="9024" y="30893"/>
                  <a:pt x="8804" y="30849"/>
                </a:cubicBezTo>
                <a:cubicBezTo>
                  <a:pt x="8698" y="29573"/>
                  <a:pt x="8584" y="28287"/>
                  <a:pt x="8514" y="27002"/>
                </a:cubicBezTo>
                <a:close/>
                <a:moveTo>
                  <a:pt x="9209" y="27152"/>
                </a:moveTo>
                <a:cubicBezTo>
                  <a:pt x="9429" y="27222"/>
                  <a:pt x="9684" y="27257"/>
                  <a:pt x="9905" y="27292"/>
                </a:cubicBezTo>
                <a:cubicBezTo>
                  <a:pt x="9975" y="28543"/>
                  <a:pt x="10089" y="29793"/>
                  <a:pt x="10239" y="31034"/>
                </a:cubicBezTo>
                <a:cubicBezTo>
                  <a:pt x="9975" y="30999"/>
                  <a:pt x="9755" y="30999"/>
                  <a:pt x="9535" y="30964"/>
                </a:cubicBezTo>
                <a:cubicBezTo>
                  <a:pt x="9394" y="29678"/>
                  <a:pt x="9315" y="28428"/>
                  <a:pt x="9209" y="27152"/>
                </a:cubicBezTo>
                <a:close/>
                <a:moveTo>
                  <a:pt x="27768" y="28543"/>
                </a:moveTo>
                <a:cubicBezTo>
                  <a:pt x="27988" y="28648"/>
                  <a:pt x="28173" y="28763"/>
                  <a:pt x="28358" y="28833"/>
                </a:cubicBezTo>
                <a:cubicBezTo>
                  <a:pt x="28358" y="29273"/>
                  <a:pt x="28322" y="29713"/>
                  <a:pt x="28358" y="30154"/>
                </a:cubicBezTo>
                <a:cubicBezTo>
                  <a:pt x="28358" y="30453"/>
                  <a:pt x="28393" y="30744"/>
                  <a:pt x="28393" y="31034"/>
                </a:cubicBezTo>
                <a:cubicBezTo>
                  <a:pt x="28322" y="30999"/>
                  <a:pt x="28243" y="30964"/>
                  <a:pt x="28138" y="30928"/>
                </a:cubicBezTo>
                <a:cubicBezTo>
                  <a:pt x="27988" y="30893"/>
                  <a:pt x="27882" y="30814"/>
                  <a:pt x="27733" y="30779"/>
                </a:cubicBezTo>
                <a:cubicBezTo>
                  <a:pt x="27733" y="30013"/>
                  <a:pt x="27733" y="29273"/>
                  <a:pt x="27768" y="28543"/>
                </a:cubicBezTo>
                <a:close/>
                <a:moveTo>
                  <a:pt x="22380" y="28287"/>
                </a:moveTo>
                <a:lnTo>
                  <a:pt x="22380" y="28287"/>
                </a:lnTo>
                <a:cubicBezTo>
                  <a:pt x="22565" y="28358"/>
                  <a:pt x="22785" y="28428"/>
                  <a:pt x="22961" y="28543"/>
                </a:cubicBezTo>
                <a:cubicBezTo>
                  <a:pt x="23005" y="29388"/>
                  <a:pt x="23075" y="30233"/>
                  <a:pt x="23146" y="31113"/>
                </a:cubicBezTo>
                <a:cubicBezTo>
                  <a:pt x="22961" y="30999"/>
                  <a:pt x="22741" y="30928"/>
                  <a:pt x="22565" y="30849"/>
                </a:cubicBezTo>
                <a:cubicBezTo>
                  <a:pt x="22485" y="30013"/>
                  <a:pt x="22415" y="29132"/>
                  <a:pt x="22380" y="28287"/>
                </a:cubicBezTo>
                <a:close/>
                <a:moveTo>
                  <a:pt x="9975" y="27292"/>
                </a:moveTo>
                <a:lnTo>
                  <a:pt x="9975" y="27292"/>
                </a:lnTo>
                <a:cubicBezTo>
                  <a:pt x="10195" y="27328"/>
                  <a:pt x="10415" y="27372"/>
                  <a:pt x="10635" y="27407"/>
                </a:cubicBezTo>
                <a:lnTo>
                  <a:pt x="10679" y="27407"/>
                </a:lnTo>
                <a:lnTo>
                  <a:pt x="11005" y="31149"/>
                </a:lnTo>
                <a:cubicBezTo>
                  <a:pt x="10785" y="31113"/>
                  <a:pt x="10530" y="31069"/>
                  <a:pt x="10274" y="31069"/>
                </a:cubicBezTo>
                <a:cubicBezTo>
                  <a:pt x="10160" y="29793"/>
                  <a:pt x="10054" y="28543"/>
                  <a:pt x="9975" y="27292"/>
                </a:cubicBezTo>
                <a:close/>
                <a:moveTo>
                  <a:pt x="10715" y="27407"/>
                </a:moveTo>
                <a:cubicBezTo>
                  <a:pt x="10970" y="27442"/>
                  <a:pt x="11190" y="27477"/>
                  <a:pt x="11445" y="27548"/>
                </a:cubicBezTo>
                <a:cubicBezTo>
                  <a:pt x="11560" y="28763"/>
                  <a:pt x="11665" y="30013"/>
                  <a:pt x="11815" y="31219"/>
                </a:cubicBezTo>
                <a:cubicBezTo>
                  <a:pt x="11560" y="31219"/>
                  <a:pt x="11296" y="31184"/>
                  <a:pt x="11075" y="31149"/>
                </a:cubicBezTo>
                <a:cubicBezTo>
                  <a:pt x="10935" y="29898"/>
                  <a:pt x="10820" y="28648"/>
                  <a:pt x="10715" y="27407"/>
                </a:cubicBezTo>
                <a:close/>
                <a:moveTo>
                  <a:pt x="11516" y="27548"/>
                </a:moveTo>
                <a:lnTo>
                  <a:pt x="11516" y="27548"/>
                </a:lnTo>
                <a:cubicBezTo>
                  <a:pt x="11780" y="27592"/>
                  <a:pt x="12035" y="27627"/>
                  <a:pt x="12290" y="27697"/>
                </a:cubicBezTo>
                <a:cubicBezTo>
                  <a:pt x="12396" y="28912"/>
                  <a:pt x="12511" y="30118"/>
                  <a:pt x="12660" y="31333"/>
                </a:cubicBezTo>
                <a:cubicBezTo>
                  <a:pt x="12581" y="31333"/>
                  <a:pt x="12546" y="31289"/>
                  <a:pt x="12511" y="31289"/>
                </a:cubicBezTo>
                <a:cubicBezTo>
                  <a:pt x="12290" y="31289"/>
                  <a:pt x="12070" y="31254"/>
                  <a:pt x="11850" y="31219"/>
                </a:cubicBezTo>
                <a:cubicBezTo>
                  <a:pt x="11736" y="30013"/>
                  <a:pt x="11595" y="28763"/>
                  <a:pt x="11516" y="27548"/>
                </a:cubicBezTo>
                <a:close/>
                <a:moveTo>
                  <a:pt x="28428" y="28868"/>
                </a:moveTo>
                <a:cubicBezTo>
                  <a:pt x="28683" y="29018"/>
                  <a:pt x="28948" y="29132"/>
                  <a:pt x="29203" y="29238"/>
                </a:cubicBezTo>
                <a:cubicBezTo>
                  <a:pt x="29203" y="29969"/>
                  <a:pt x="29203" y="30673"/>
                  <a:pt x="29238" y="31333"/>
                </a:cubicBezTo>
                <a:cubicBezTo>
                  <a:pt x="28983" y="31254"/>
                  <a:pt x="28727" y="31184"/>
                  <a:pt x="28463" y="31069"/>
                </a:cubicBezTo>
                <a:cubicBezTo>
                  <a:pt x="28428" y="30779"/>
                  <a:pt x="28428" y="30488"/>
                  <a:pt x="28393" y="30154"/>
                </a:cubicBezTo>
                <a:cubicBezTo>
                  <a:pt x="28393" y="29713"/>
                  <a:pt x="28393" y="29308"/>
                  <a:pt x="28428" y="28868"/>
                </a:cubicBezTo>
                <a:close/>
                <a:moveTo>
                  <a:pt x="23040" y="28543"/>
                </a:moveTo>
                <a:lnTo>
                  <a:pt x="23040" y="28543"/>
                </a:lnTo>
                <a:cubicBezTo>
                  <a:pt x="23225" y="28648"/>
                  <a:pt x="23401" y="28727"/>
                  <a:pt x="23586" y="28833"/>
                </a:cubicBezTo>
                <a:cubicBezTo>
                  <a:pt x="23621" y="29678"/>
                  <a:pt x="23700" y="30523"/>
                  <a:pt x="23771" y="31369"/>
                </a:cubicBezTo>
                <a:cubicBezTo>
                  <a:pt x="23586" y="31289"/>
                  <a:pt x="23366" y="31184"/>
                  <a:pt x="23181" y="31113"/>
                </a:cubicBezTo>
                <a:cubicBezTo>
                  <a:pt x="23110" y="30268"/>
                  <a:pt x="23075" y="29388"/>
                  <a:pt x="23040" y="28543"/>
                </a:cubicBezTo>
                <a:close/>
                <a:moveTo>
                  <a:pt x="12326" y="27697"/>
                </a:moveTo>
                <a:lnTo>
                  <a:pt x="12326" y="27697"/>
                </a:lnTo>
                <a:cubicBezTo>
                  <a:pt x="12440" y="27733"/>
                  <a:pt x="12546" y="27768"/>
                  <a:pt x="12660" y="27768"/>
                </a:cubicBezTo>
                <a:cubicBezTo>
                  <a:pt x="12766" y="27812"/>
                  <a:pt x="12916" y="27847"/>
                  <a:pt x="13056" y="27917"/>
                </a:cubicBezTo>
                <a:cubicBezTo>
                  <a:pt x="13171" y="29053"/>
                  <a:pt x="13276" y="30233"/>
                  <a:pt x="13426" y="31404"/>
                </a:cubicBezTo>
                <a:cubicBezTo>
                  <a:pt x="13171" y="31369"/>
                  <a:pt x="12951" y="31369"/>
                  <a:pt x="12695" y="31333"/>
                </a:cubicBezTo>
                <a:cubicBezTo>
                  <a:pt x="12581" y="30118"/>
                  <a:pt x="12440" y="28912"/>
                  <a:pt x="12326" y="27697"/>
                </a:cubicBezTo>
                <a:close/>
                <a:moveTo>
                  <a:pt x="13100" y="27917"/>
                </a:moveTo>
                <a:lnTo>
                  <a:pt x="13100" y="27917"/>
                </a:lnTo>
                <a:cubicBezTo>
                  <a:pt x="13241" y="27953"/>
                  <a:pt x="13426" y="28032"/>
                  <a:pt x="13576" y="28067"/>
                </a:cubicBezTo>
                <a:cubicBezTo>
                  <a:pt x="13681" y="29203"/>
                  <a:pt x="13796" y="30339"/>
                  <a:pt x="13937" y="31439"/>
                </a:cubicBezTo>
                <a:cubicBezTo>
                  <a:pt x="13796" y="31439"/>
                  <a:pt x="13646" y="31439"/>
                  <a:pt x="13461" y="31404"/>
                </a:cubicBezTo>
                <a:cubicBezTo>
                  <a:pt x="13356" y="30233"/>
                  <a:pt x="13206" y="29088"/>
                  <a:pt x="13100" y="27917"/>
                </a:cubicBezTo>
                <a:close/>
                <a:moveTo>
                  <a:pt x="13646" y="28102"/>
                </a:moveTo>
                <a:cubicBezTo>
                  <a:pt x="13761" y="29238"/>
                  <a:pt x="13902" y="30339"/>
                  <a:pt x="14051" y="31474"/>
                </a:cubicBezTo>
                <a:lnTo>
                  <a:pt x="13981" y="31474"/>
                </a:lnTo>
                <a:cubicBezTo>
                  <a:pt x="13866" y="30339"/>
                  <a:pt x="13717" y="29203"/>
                  <a:pt x="13611" y="28102"/>
                </a:cubicBezTo>
                <a:close/>
                <a:moveTo>
                  <a:pt x="13717" y="28138"/>
                </a:moveTo>
                <a:lnTo>
                  <a:pt x="13717" y="28138"/>
                </a:lnTo>
                <a:cubicBezTo>
                  <a:pt x="13937" y="28208"/>
                  <a:pt x="14157" y="28287"/>
                  <a:pt x="14377" y="28358"/>
                </a:cubicBezTo>
                <a:cubicBezTo>
                  <a:pt x="14527" y="29423"/>
                  <a:pt x="14641" y="30488"/>
                  <a:pt x="14782" y="31553"/>
                </a:cubicBezTo>
                <a:cubicBezTo>
                  <a:pt x="14562" y="31553"/>
                  <a:pt x="14342" y="31509"/>
                  <a:pt x="14086" y="31474"/>
                </a:cubicBezTo>
                <a:cubicBezTo>
                  <a:pt x="13937" y="30339"/>
                  <a:pt x="13831" y="29238"/>
                  <a:pt x="13717" y="28138"/>
                </a:cubicBezTo>
                <a:close/>
                <a:moveTo>
                  <a:pt x="29238" y="29273"/>
                </a:moveTo>
                <a:lnTo>
                  <a:pt x="29238" y="29273"/>
                </a:lnTo>
                <a:cubicBezTo>
                  <a:pt x="29458" y="29353"/>
                  <a:pt x="29678" y="29458"/>
                  <a:pt x="29863" y="29529"/>
                </a:cubicBezTo>
                <a:cubicBezTo>
                  <a:pt x="29898" y="30233"/>
                  <a:pt x="29898" y="30893"/>
                  <a:pt x="29969" y="31589"/>
                </a:cubicBezTo>
                <a:cubicBezTo>
                  <a:pt x="29749" y="31509"/>
                  <a:pt x="29529" y="31439"/>
                  <a:pt x="29308" y="31369"/>
                </a:cubicBezTo>
                <a:cubicBezTo>
                  <a:pt x="29273" y="30673"/>
                  <a:pt x="29238" y="29969"/>
                  <a:pt x="29238" y="29273"/>
                </a:cubicBezTo>
                <a:close/>
                <a:moveTo>
                  <a:pt x="14456" y="28393"/>
                </a:moveTo>
                <a:lnTo>
                  <a:pt x="14456" y="28393"/>
                </a:lnTo>
                <a:cubicBezTo>
                  <a:pt x="14562" y="28428"/>
                  <a:pt x="14676" y="28472"/>
                  <a:pt x="14782" y="28543"/>
                </a:cubicBezTo>
                <a:cubicBezTo>
                  <a:pt x="14932" y="28578"/>
                  <a:pt x="15081" y="28648"/>
                  <a:pt x="15222" y="28692"/>
                </a:cubicBezTo>
                <a:cubicBezTo>
                  <a:pt x="15337" y="29678"/>
                  <a:pt x="15442" y="30673"/>
                  <a:pt x="15592" y="31659"/>
                </a:cubicBezTo>
                <a:cubicBezTo>
                  <a:pt x="15372" y="31624"/>
                  <a:pt x="15117" y="31589"/>
                  <a:pt x="14861" y="31589"/>
                </a:cubicBezTo>
                <a:cubicBezTo>
                  <a:pt x="14712" y="30523"/>
                  <a:pt x="14562" y="29458"/>
                  <a:pt x="14456" y="28393"/>
                </a:cubicBezTo>
                <a:close/>
                <a:moveTo>
                  <a:pt x="23665" y="28868"/>
                </a:moveTo>
                <a:lnTo>
                  <a:pt x="23991" y="29053"/>
                </a:lnTo>
                <a:cubicBezTo>
                  <a:pt x="24061" y="29053"/>
                  <a:pt x="24141" y="29088"/>
                  <a:pt x="24211" y="29132"/>
                </a:cubicBezTo>
                <a:cubicBezTo>
                  <a:pt x="24211" y="29969"/>
                  <a:pt x="24246" y="30814"/>
                  <a:pt x="24281" y="31659"/>
                </a:cubicBezTo>
                <a:cubicBezTo>
                  <a:pt x="24141" y="31553"/>
                  <a:pt x="23991" y="31474"/>
                  <a:pt x="23806" y="31404"/>
                </a:cubicBezTo>
                <a:cubicBezTo>
                  <a:pt x="23736" y="30559"/>
                  <a:pt x="23700" y="29713"/>
                  <a:pt x="23665" y="28868"/>
                </a:cubicBezTo>
                <a:close/>
                <a:moveTo>
                  <a:pt x="15257" y="28727"/>
                </a:moveTo>
                <a:lnTo>
                  <a:pt x="15257" y="28727"/>
                </a:lnTo>
                <a:cubicBezTo>
                  <a:pt x="15442" y="28798"/>
                  <a:pt x="15627" y="28833"/>
                  <a:pt x="15777" y="28912"/>
                </a:cubicBezTo>
                <a:cubicBezTo>
                  <a:pt x="15918" y="29863"/>
                  <a:pt x="16032" y="30814"/>
                  <a:pt x="16182" y="31774"/>
                </a:cubicBezTo>
                <a:cubicBezTo>
                  <a:pt x="16032" y="31730"/>
                  <a:pt x="15847" y="31694"/>
                  <a:pt x="15662" y="31694"/>
                </a:cubicBezTo>
                <a:cubicBezTo>
                  <a:pt x="15521" y="30708"/>
                  <a:pt x="15372" y="29713"/>
                  <a:pt x="15257" y="28727"/>
                </a:cubicBezTo>
                <a:close/>
                <a:moveTo>
                  <a:pt x="29934" y="29573"/>
                </a:moveTo>
                <a:lnTo>
                  <a:pt x="29934" y="29573"/>
                </a:lnTo>
                <a:cubicBezTo>
                  <a:pt x="30083" y="29608"/>
                  <a:pt x="30268" y="29678"/>
                  <a:pt x="30444" y="29749"/>
                </a:cubicBezTo>
                <a:cubicBezTo>
                  <a:pt x="30409" y="30233"/>
                  <a:pt x="30444" y="30744"/>
                  <a:pt x="30523" y="31289"/>
                </a:cubicBezTo>
                <a:cubicBezTo>
                  <a:pt x="30523" y="31439"/>
                  <a:pt x="30559" y="31624"/>
                  <a:pt x="30559" y="31774"/>
                </a:cubicBezTo>
                <a:cubicBezTo>
                  <a:pt x="30374" y="31694"/>
                  <a:pt x="30224" y="31659"/>
                  <a:pt x="30048" y="31589"/>
                </a:cubicBezTo>
                <a:cubicBezTo>
                  <a:pt x="29969" y="30928"/>
                  <a:pt x="29934" y="30233"/>
                  <a:pt x="29934" y="29573"/>
                </a:cubicBezTo>
                <a:close/>
                <a:moveTo>
                  <a:pt x="15847" y="28948"/>
                </a:moveTo>
                <a:cubicBezTo>
                  <a:pt x="15882" y="28948"/>
                  <a:pt x="15962" y="28983"/>
                  <a:pt x="15997" y="28983"/>
                </a:cubicBezTo>
                <a:cubicBezTo>
                  <a:pt x="16103" y="29018"/>
                  <a:pt x="16182" y="29053"/>
                  <a:pt x="16252" y="29053"/>
                </a:cubicBezTo>
                <a:cubicBezTo>
                  <a:pt x="16402" y="30013"/>
                  <a:pt x="16508" y="30928"/>
                  <a:pt x="16657" y="31844"/>
                </a:cubicBezTo>
                <a:lnTo>
                  <a:pt x="16622" y="31844"/>
                </a:lnTo>
                <a:cubicBezTo>
                  <a:pt x="16472" y="31809"/>
                  <a:pt x="16358" y="31809"/>
                  <a:pt x="16252" y="31774"/>
                </a:cubicBezTo>
                <a:cubicBezTo>
                  <a:pt x="16103" y="30849"/>
                  <a:pt x="15962" y="29898"/>
                  <a:pt x="15847" y="28948"/>
                </a:cubicBezTo>
                <a:close/>
                <a:moveTo>
                  <a:pt x="24281" y="29168"/>
                </a:moveTo>
                <a:lnTo>
                  <a:pt x="24281" y="29168"/>
                </a:lnTo>
                <a:cubicBezTo>
                  <a:pt x="24466" y="29273"/>
                  <a:pt x="24651" y="29388"/>
                  <a:pt x="24836" y="29458"/>
                </a:cubicBezTo>
                <a:cubicBezTo>
                  <a:pt x="24871" y="30268"/>
                  <a:pt x="24871" y="31113"/>
                  <a:pt x="24942" y="31950"/>
                </a:cubicBezTo>
                <a:cubicBezTo>
                  <a:pt x="24722" y="31844"/>
                  <a:pt x="24546" y="31774"/>
                  <a:pt x="24361" y="31659"/>
                </a:cubicBezTo>
                <a:cubicBezTo>
                  <a:pt x="24325" y="30849"/>
                  <a:pt x="24281" y="30013"/>
                  <a:pt x="24281" y="29168"/>
                </a:cubicBezTo>
                <a:close/>
                <a:moveTo>
                  <a:pt x="16323" y="29088"/>
                </a:moveTo>
                <a:cubicBezTo>
                  <a:pt x="16543" y="29168"/>
                  <a:pt x="16728" y="29238"/>
                  <a:pt x="16948" y="29308"/>
                </a:cubicBezTo>
                <a:cubicBezTo>
                  <a:pt x="17097" y="30189"/>
                  <a:pt x="17203" y="31069"/>
                  <a:pt x="17388" y="31994"/>
                </a:cubicBezTo>
                <a:cubicBezTo>
                  <a:pt x="17168" y="31950"/>
                  <a:pt x="16948" y="31914"/>
                  <a:pt x="16728" y="31879"/>
                </a:cubicBezTo>
                <a:cubicBezTo>
                  <a:pt x="16578" y="30928"/>
                  <a:pt x="16437" y="30013"/>
                  <a:pt x="16323" y="29088"/>
                </a:cubicBezTo>
                <a:close/>
                <a:moveTo>
                  <a:pt x="30488" y="29793"/>
                </a:moveTo>
                <a:lnTo>
                  <a:pt x="30488" y="29793"/>
                </a:lnTo>
                <a:cubicBezTo>
                  <a:pt x="30708" y="29863"/>
                  <a:pt x="30928" y="29969"/>
                  <a:pt x="31184" y="30048"/>
                </a:cubicBezTo>
                <a:cubicBezTo>
                  <a:pt x="31184" y="30488"/>
                  <a:pt x="31219" y="30928"/>
                  <a:pt x="31254" y="31404"/>
                </a:cubicBezTo>
                <a:cubicBezTo>
                  <a:pt x="31289" y="31589"/>
                  <a:pt x="31325" y="31809"/>
                  <a:pt x="31369" y="31994"/>
                </a:cubicBezTo>
                <a:cubicBezTo>
                  <a:pt x="31149" y="31914"/>
                  <a:pt x="30928" y="31879"/>
                  <a:pt x="30744" y="31809"/>
                </a:cubicBezTo>
                <a:cubicBezTo>
                  <a:pt x="30708" y="31809"/>
                  <a:pt x="30664" y="31774"/>
                  <a:pt x="30629" y="31774"/>
                </a:cubicBezTo>
                <a:cubicBezTo>
                  <a:pt x="30594" y="31624"/>
                  <a:pt x="30594" y="31439"/>
                  <a:pt x="30559" y="31289"/>
                </a:cubicBezTo>
                <a:cubicBezTo>
                  <a:pt x="30488" y="30744"/>
                  <a:pt x="30488" y="30268"/>
                  <a:pt x="30488" y="29793"/>
                </a:cubicBezTo>
                <a:close/>
                <a:moveTo>
                  <a:pt x="17018" y="29308"/>
                </a:moveTo>
                <a:lnTo>
                  <a:pt x="17018" y="29308"/>
                </a:lnTo>
                <a:cubicBezTo>
                  <a:pt x="17238" y="29388"/>
                  <a:pt x="17458" y="29458"/>
                  <a:pt x="17722" y="29493"/>
                </a:cubicBezTo>
                <a:cubicBezTo>
                  <a:pt x="17828" y="30374"/>
                  <a:pt x="17978" y="31254"/>
                  <a:pt x="18119" y="32135"/>
                </a:cubicBezTo>
                <a:cubicBezTo>
                  <a:pt x="17943" y="32099"/>
                  <a:pt x="17758" y="32064"/>
                  <a:pt x="17573" y="32029"/>
                </a:cubicBezTo>
                <a:cubicBezTo>
                  <a:pt x="17538" y="32029"/>
                  <a:pt x="17502" y="32029"/>
                  <a:pt x="17423" y="31994"/>
                </a:cubicBezTo>
                <a:cubicBezTo>
                  <a:pt x="17282" y="31113"/>
                  <a:pt x="17133" y="30189"/>
                  <a:pt x="17018" y="29308"/>
                </a:cubicBezTo>
                <a:close/>
                <a:moveTo>
                  <a:pt x="24907" y="29493"/>
                </a:moveTo>
                <a:lnTo>
                  <a:pt x="24907" y="29493"/>
                </a:lnTo>
                <a:cubicBezTo>
                  <a:pt x="25091" y="29608"/>
                  <a:pt x="25276" y="29678"/>
                  <a:pt x="25461" y="29793"/>
                </a:cubicBezTo>
                <a:cubicBezTo>
                  <a:pt x="25496" y="30594"/>
                  <a:pt x="25496" y="31404"/>
                  <a:pt x="25567" y="32214"/>
                </a:cubicBezTo>
                <a:cubicBezTo>
                  <a:pt x="25347" y="32135"/>
                  <a:pt x="25162" y="32064"/>
                  <a:pt x="24986" y="31950"/>
                </a:cubicBezTo>
                <a:cubicBezTo>
                  <a:pt x="24942" y="31113"/>
                  <a:pt x="24907" y="30303"/>
                  <a:pt x="24907" y="29493"/>
                </a:cubicBezTo>
                <a:close/>
                <a:moveTo>
                  <a:pt x="31219" y="30083"/>
                </a:moveTo>
                <a:cubicBezTo>
                  <a:pt x="31254" y="30083"/>
                  <a:pt x="31289" y="30083"/>
                  <a:pt x="31369" y="30118"/>
                </a:cubicBezTo>
                <a:cubicBezTo>
                  <a:pt x="31545" y="30189"/>
                  <a:pt x="31730" y="30268"/>
                  <a:pt x="31950" y="30339"/>
                </a:cubicBezTo>
                <a:cubicBezTo>
                  <a:pt x="31950" y="30744"/>
                  <a:pt x="31950" y="31149"/>
                  <a:pt x="31985" y="31553"/>
                </a:cubicBezTo>
                <a:cubicBezTo>
                  <a:pt x="32029" y="31774"/>
                  <a:pt x="32099" y="31994"/>
                  <a:pt x="32135" y="32249"/>
                </a:cubicBezTo>
                <a:cubicBezTo>
                  <a:pt x="31914" y="32170"/>
                  <a:pt x="31659" y="32099"/>
                  <a:pt x="31439" y="32029"/>
                </a:cubicBezTo>
                <a:cubicBezTo>
                  <a:pt x="31404" y="31809"/>
                  <a:pt x="31369" y="31624"/>
                  <a:pt x="31325" y="31404"/>
                </a:cubicBezTo>
                <a:cubicBezTo>
                  <a:pt x="31254" y="30928"/>
                  <a:pt x="31254" y="30488"/>
                  <a:pt x="31219" y="30083"/>
                </a:cubicBezTo>
                <a:close/>
                <a:moveTo>
                  <a:pt x="17758" y="29529"/>
                </a:moveTo>
                <a:cubicBezTo>
                  <a:pt x="18013" y="29573"/>
                  <a:pt x="18233" y="29643"/>
                  <a:pt x="18453" y="29713"/>
                </a:cubicBezTo>
                <a:cubicBezTo>
                  <a:pt x="18559" y="30559"/>
                  <a:pt x="18709" y="31404"/>
                  <a:pt x="18893" y="32284"/>
                </a:cubicBezTo>
                <a:cubicBezTo>
                  <a:pt x="18673" y="32214"/>
                  <a:pt x="18418" y="32170"/>
                  <a:pt x="18198" y="32135"/>
                </a:cubicBezTo>
                <a:cubicBezTo>
                  <a:pt x="18048" y="31254"/>
                  <a:pt x="17899" y="30409"/>
                  <a:pt x="17758" y="29529"/>
                </a:cubicBezTo>
                <a:close/>
                <a:moveTo>
                  <a:pt x="18488" y="29713"/>
                </a:moveTo>
                <a:cubicBezTo>
                  <a:pt x="18673" y="29749"/>
                  <a:pt x="18858" y="29828"/>
                  <a:pt x="19043" y="29863"/>
                </a:cubicBezTo>
                <a:cubicBezTo>
                  <a:pt x="19184" y="30708"/>
                  <a:pt x="19334" y="31553"/>
                  <a:pt x="19518" y="32390"/>
                </a:cubicBezTo>
                <a:cubicBezTo>
                  <a:pt x="19334" y="32355"/>
                  <a:pt x="19149" y="32319"/>
                  <a:pt x="18964" y="32284"/>
                </a:cubicBezTo>
                <a:cubicBezTo>
                  <a:pt x="18779" y="31439"/>
                  <a:pt x="18638" y="30559"/>
                  <a:pt x="18488" y="29713"/>
                </a:cubicBezTo>
                <a:close/>
                <a:moveTo>
                  <a:pt x="25532" y="29828"/>
                </a:moveTo>
                <a:cubicBezTo>
                  <a:pt x="25752" y="29898"/>
                  <a:pt x="25972" y="30013"/>
                  <a:pt x="26157" y="30118"/>
                </a:cubicBezTo>
                <a:cubicBezTo>
                  <a:pt x="26157" y="30928"/>
                  <a:pt x="26192" y="31694"/>
                  <a:pt x="26227" y="32504"/>
                </a:cubicBezTo>
                <a:cubicBezTo>
                  <a:pt x="26007" y="32434"/>
                  <a:pt x="25822" y="32319"/>
                  <a:pt x="25602" y="32249"/>
                </a:cubicBezTo>
                <a:cubicBezTo>
                  <a:pt x="25567" y="31439"/>
                  <a:pt x="25532" y="30629"/>
                  <a:pt x="25532" y="29828"/>
                </a:cubicBezTo>
                <a:close/>
                <a:moveTo>
                  <a:pt x="31985" y="30374"/>
                </a:moveTo>
                <a:cubicBezTo>
                  <a:pt x="32205" y="30453"/>
                  <a:pt x="32469" y="30559"/>
                  <a:pt x="32689" y="30629"/>
                </a:cubicBezTo>
                <a:cubicBezTo>
                  <a:pt x="32645" y="30999"/>
                  <a:pt x="32689" y="31404"/>
                  <a:pt x="32724" y="31774"/>
                </a:cubicBezTo>
                <a:cubicBezTo>
                  <a:pt x="32760" y="32029"/>
                  <a:pt x="32830" y="32249"/>
                  <a:pt x="32865" y="32504"/>
                </a:cubicBezTo>
                <a:cubicBezTo>
                  <a:pt x="32645" y="32434"/>
                  <a:pt x="32425" y="32355"/>
                  <a:pt x="32205" y="32284"/>
                </a:cubicBezTo>
                <a:cubicBezTo>
                  <a:pt x="32135" y="32029"/>
                  <a:pt x="32099" y="31774"/>
                  <a:pt x="32064" y="31509"/>
                </a:cubicBezTo>
                <a:cubicBezTo>
                  <a:pt x="31985" y="31149"/>
                  <a:pt x="31985" y="30744"/>
                  <a:pt x="31985" y="30374"/>
                </a:cubicBezTo>
                <a:close/>
                <a:moveTo>
                  <a:pt x="19114" y="29863"/>
                </a:moveTo>
                <a:lnTo>
                  <a:pt x="19114" y="29863"/>
                </a:lnTo>
                <a:cubicBezTo>
                  <a:pt x="19369" y="29934"/>
                  <a:pt x="19589" y="30013"/>
                  <a:pt x="19844" y="30083"/>
                </a:cubicBezTo>
                <a:cubicBezTo>
                  <a:pt x="19994" y="30893"/>
                  <a:pt x="20144" y="31730"/>
                  <a:pt x="20320" y="32575"/>
                </a:cubicBezTo>
                <a:cubicBezTo>
                  <a:pt x="20064" y="32504"/>
                  <a:pt x="19809" y="32469"/>
                  <a:pt x="19554" y="32390"/>
                </a:cubicBezTo>
                <a:cubicBezTo>
                  <a:pt x="19404" y="31553"/>
                  <a:pt x="19263" y="30708"/>
                  <a:pt x="19114" y="29863"/>
                </a:cubicBezTo>
                <a:close/>
                <a:moveTo>
                  <a:pt x="19879" y="30083"/>
                </a:moveTo>
                <a:lnTo>
                  <a:pt x="19879" y="30083"/>
                </a:lnTo>
                <a:cubicBezTo>
                  <a:pt x="20100" y="30118"/>
                  <a:pt x="20284" y="30189"/>
                  <a:pt x="20469" y="30233"/>
                </a:cubicBezTo>
                <a:cubicBezTo>
                  <a:pt x="20619" y="31069"/>
                  <a:pt x="20760" y="31914"/>
                  <a:pt x="20910" y="32760"/>
                </a:cubicBezTo>
                <a:cubicBezTo>
                  <a:pt x="20725" y="32689"/>
                  <a:pt x="20540" y="32654"/>
                  <a:pt x="20364" y="32610"/>
                </a:cubicBezTo>
                <a:cubicBezTo>
                  <a:pt x="20179" y="31774"/>
                  <a:pt x="20029" y="30928"/>
                  <a:pt x="19879" y="30083"/>
                </a:cubicBezTo>
                <a:close/>
                <a:moveTo>
                  <a:pt x="32760" y="28578"/>
                </a:moveTo>
                <a:cubicBezTo>
                  <a:pt x="32830" y="28613"/>
                  <a:pt x="32909" y="28648"/>
                  <a:pt x="32980" y="28692"/>
                </a:cubicBezTo>
                <a:cubicBezTo>
                  <a:pt x="33165" y="28763"/>
                  <a:pt x="33305" y="28798"/>
                  <a:pt x="33490" y="28868"/>
                </a:cubicBezTo>
                <a:lnTo>
                  <a:pt x="33490" y="29273"/>
                </a:lnTo>
                <a:cubicBezTo>
                  <a:pt x="33490" y="29643"/>
                  <a:pt x="33455" y="30048"/>
                  <a:pt x="33420" y="30409"/>
                </a:cubicBezTo>
                <a:cubicBezTo>
                  <a:pt x="33385" y="30964"/>
                  <a:pt x="33349" y="31509"/>
                  <a:pt x="33420" y="32099"/>
                </a:cubicBezTo>
                <a:cubicBezTo>
                  <a:pt x="33455" y="32319"/>
                  <a:pt x="33490" y="32540"/>
                  <a:pt x="33526" y="32760"/>
                </a:cubicBezTo>
                <a:cubicBezTo>
                  <a:pt x="33349" y="32689"/>
                  <a:pt x="33165" y="32610"/>
                  <a:pt x="32945" y="32540"/>
                </a:cubicBezTo>
                <a:cubicBezTo>
                  <a:pt x="32865" y="32284"/>
                  <a:pt x="32830" y="32029"/>
                  <a:pt x="32795" y="31774"/>
                </a:cubicBezTo>
                <a:cubicBezTo>
                  <a:pt x="32724" y="31404"/>
                  <a:pt x="32724" y="31034"/>
                  <a:pt x="32724" y="30673"/>
                </a:cubicBezTo>
                <a:lnTo>
                  <a:pt x="32724" y="30673"/>
                </a:lnTo>
                <a:cubicBezTo>
                  <a:pt x="32945" y="30744"/>
                  <a:pt x="33129" y="30814"/>
                  <a:pt x="33349" y="30928"/>
                </a:cubicBezTo>
                <a:lnTo>
                  <a:pt x="33385" y="30849"/>
                </a:lnTo>
                <a:cubicBezTo>
                  <a:pt x="33165" y="30779"/>
                  <a:pt x="32945" y="30673"/>
                  <a:pt x="32724" y="30594"/>
                </a:cubicBezTo>
                <a:cubicBezTo>
                  <a:pt x="32760" y="30409"/>
                  <a:pt x="32760" y="30268"/>
                  <a:pt x="32760" y="30083"/>
                </a:cubicBezTo>
                <a:cubicBezTo>
                  <a:pt x="32795" y="29713"/>
                  <a:pt x="32795" y="29308"/>
                  <a:pt x="32795" y="28948"/>
                </a:cubicBezTo>
                <a:cubicBezTo>
                  <a:pt x="32760" y="28833"/>
                  <a:pt x="32760" y="28692"/>
                  <a:pt x="32760" y="28578"/>
                </a:cubicBezTo>
                <a:close/>
                <a:moveTo>
                  <a:pt x="26227" y="30154"/>
                </a:moveTo>
                <a:lnTo>
                  <a:pt x="26227" y="30154"/>
                </a:lnTo>
                <a:cubicBezTo>
                  <a:pt x="26447" y="30268"/>
                  <a:pt x="26667" y="30374"/>
                  <a:pt x="26887" y="30453"/>
                </a:cubicBezTo>
                <a:cubicBezTo>
                  <a:pt x="26923" y="31219"/>
                  <a:pt x="26923" y="31994"/>
                  <a:pt x="27002" y="32795"/>
                </a:cubicBezTo>
                <a:cubicBezTo>
                  <a:pt x="26747" y="32689"/>
                  <a:pt x="26526" y="32610"/>
                  <a:pt x="26306" y="32504"/>
                </a:cubicBezTo>
                <a:cubicBezTo>
                  <a:pt x="26227" y="31730"/>
                  <a:pt x="26227" y="30928"/>
                  <a:pt x="26227" y="30154"/>
                </a:cubicBezTo>
                <a:close/>
                <a:moveTo>
                  <a:pt x="20540" y="30268"/>
                </a:moveTo>
                <a:lnTo>
                  <a:pt x="20540" y="30268"/>
                </a:lnTo>
                <a:cubicBezTo>
                  <a:pt x="20760" y="30303"/>
                  <a:pt x="20980" y="30374"/>
                  <a:pt x="21244" y="30453"/>
                </a:cubicBezTo>
                <a:cubicBezTo>
                  <a:pt x="21350" y="31289"/>
                  <a:pt x="21464" y="32135"/>
                  <a:pt x="21640" y="32945"/>
                </a:cubicBezTo>
                <a:cubicBezTo>
                  <a:pt x="21420" y="32874"/>
                  <a:pt x="21200" y="32830"/>
                  <a:pt x="20980" y="32760"/>
                </a:cubicBezTo>
                <a:cubicBezTo>
                  <a:pt x="20839" y="31914"/>
                  <a:pt x="20654" y="31113"/>
                  <a:pt x="20540" y="30268"/>
                </a:cubicBezTo>
                <a:close/>
                <a:moveTo>
                  <a:pt x="26967" y="30488"/>
                </a:moveTo>
                <a:cubicBezTo>
                  <a:pt x="27187" y="30594"/>
                  <a:pt x="27442" y="30708"/>
                  <a:pt x="27697" y="30814"/>
                </a:cubicBezTo>
                <a:cubicBezTo>
                  <a:pt x="27697" y="31553"/>
                  <a:pt x="27733" y="32284"/>
                  <a:pt x="27803" y="33050"/>
                </a:cubicBezTo>
                <a:cubicBezTo>
                  <a:pt x="27548" y="32980"/>
                  <a:pt x="27292" y="32874"/>
                  <a:pt x="27037" y="32795"/>
                </a:cubicBezTo>
                <a:cubicBezTo>
                  <a:pt x="27002" y="32029"/>
                  <a:pt x="26967" y="31254"/>
                  <a:pt x="26967" y="30488"/>
                </a:cubicBezTo>
                <a:close/>
                <a:moveTo>
                  <a:pt x="775" y="28613"/>
                </a:moveTo>
                <a:cubicBezTo>
                  <a:pt x="995" y="28692"/>
                  <a:pt x="1215" y="28727"/>
                  <a:pt x="1470" y="28798"/>
                </a:cubicBezTo>
                <a:cubicBezTo>
                  <a:pt x="1470" y="30268"/>
                  <a:pt x="1506" y="31694"/>
                  <a:pt x="1541" y="33165"/>
                </a:cubicBezTo>
                <a:cubicBezTo>
                  <a:pt x="1285" y="33129"/>
                  <a:pt x="1065" y="33094"/>
                  <a:pt x="810" y="33015"/>
                </a:cubicBezTo>
                <a:cubicBezTo>
                  <a:pt x="775" y="31553"/>
                  <a:pt x="775" y="30083"/>
                  <a:pt x="775" y="28613"/>
                </a:cubicBezTo>
                <a:close/>
                <a:moveTo>
                  <a:pt x="21279" y="30488"/>
                </a:moveTo>
                <a:lnTo>
                  <a:pt x="21279" y="30488"/>
                </a:lnTo>
                <a:cubicBezTo>
                  <a:pt x="21499" y="30523"/>
                  <a:pt x="21684" y="30594"/>
                  <a:pt x="21860" y="30673"/>
                </a:cubicBezTo>
                <a:cubicBezTo>
                  <a:pt x="21975" y="31509"/>
                  <a:pt x="22124" y="32355"/>
                  <a:pt x="22265" y="33200"/>
                </a:cubicBezTo>
                <a:cubicBezTo>
                  <a:pt x="22080" y="33129"/>
                  <a:pt x="21860" y="33050"/>
                  <a:pt x="21684" y="32980"/>
                </a:cubicBezTo>
                <a:cubicBezTo>
                  <a:pt x="21535" y="32135"/>
                  <a:pt x="21385" y="31289"/>
                  <a:pt x="21279" y="30488"/>
                </a:cubicBezTo>
                <a:close/>
                <a:moveTo>
                  <a:pt x="27733" y="30814"/>
                </a:moveTo>
                <a:cubicBezTo>
                  <a:pt x="27882" y="30893"/>
                  <a:pt x="27988" y="30928"/>
                  <a:pt x="28138" y="30999"/>
                </a:cubicBezTo>
                <a:cubicBezTo>
                  <a:pt x="28208" y="31034"/>
                  <a:pt x="28322" y="31069"/>
                  <a:pt x="28393" y="31113"/>
                </a:cubicBezTo>
                <a:cubicBezTo>
                  <a:pt x="28463" y="31844"/>
                  <a:pt x="28543" y="32575"/>
                  <a:pt x="28648" y="33270"/>
                </a:cubicBezTo>
                <a:cubicBezTo>
                  <a:pt x="28543" y="33235"/>
                  <a:pt x="28428" y="33235"/>
                  <a:pt x="28322" y="33200"/>
                </a:cubicBezTo>
                <a:cubicBezTo>
                  <a:pt x="28173" y="33165"/>
                  <a:pt x="28023" y="33129"/>
                  <a:pt x="27882" y="33050"/>
                </a:cubicBezTo>
                <a:cubicBezTo>
                  <a:pt x="27803" y="32319"/>
                  <a:pt x="27768" y="31589"/>
                  <a:pt x="27733" y="30814"/>
                </a:cubicBezTo>
                <a:close/>
                <a:moveTo>
                  <a:pt x="1506" y="28798"/>
                </a:moveTo>
                <a:lnTo>
                  <a:pt x="1506" y="28798"/>
                </a:lnTo>
                <a:cubicBezTo>
                  <a:pt x="1761" y="28868"/>
                  <a:pt x="1981" y="28948"/>
                  <a:pt x="2236" y="29018"/>
                </a:cubicBezTo>
                <a:cubicBezTo>
                  <a:pt x="2272" y="30453"/>
                  <a:pt x="2316" y="31914"/>
                  <a:pt x="2316" y="33349"/>
                </a:cubicBezTo>
                <a:cubicBezTo>
                  <a:pt x="2095" y="33314"/>
                  <a:pt x="1831" y="33235"/>
                  <a:pt x="1576" y="33200"/>
                </a:cubicBezTo>
                <a:cubicBezTo>
                  <a:pt x="1576" y="31730"/>
                  <a:pt x="1541" y="30268"/>
                  <a:pt x="1506" y="28798"/>
                </a:cubicBezTo>
                <a:close/>
                <a:moveTo>
                  <a:pt x="21940" y="30708"/>
                </a:moveTo>
                <a:cubicBezTo>
                  <a:pt x="22124" y="30744"/>
                  <a:pt x="22345" y="30814"/>
                  <a:pt x="22521" y="30893"/>
                </a:cubicBezTo>
                <a:cubicBezTo>
                  <a:pt x="22600" y="31730"/>
                  <a:pt x="22706" y="32575"/>
                  <a:pt x="22855" y="33420"/>
                </a:cubicBezTo>
                <a:cubicBezTo>
                  <a:pt x="22670" y="33349"/>
                  <a:pt x="22485" y="33270"/>
                  <a:pt x="22301" y="33200"/>
                </a:cubicBezTo>
                <a:cubicBezTo>
                  <a:pt x="22160" y="32355"/>
                  <a:pt x="22045" y="31509"/>
                  <a:pt x="21940" y="30708"/>
                </a:cubicBezTo>
                <a:close/>
                <a:moveTo>
                  <a:pt x="28463" y="31149"/>
                </a:moveTo>
                <a:lnTo>
                  <a:pt x="28463" y="31149"/>
                </a:lnTo>
                <a:cubicBezTo>
                  <a:pt x="28727" y="31219"/>
                  <a:pt x="28983" y="31333"/>
                  <a:pt x="29238" y="31404"/>
                </a:cubicBezTo>
                <a:cubicBezTo>
                  <a:pt x="29308" y="32099"/>
                  <a:pt x="29388" y="32795"/>
                  <a:pt x="29493" y="33455"/>
                </a:cubicBezTo>
                <a:cubicBezTo>
                  <a:pt x="29203" y="33420"/>
                  <a:pt x="28948" y="33349"/>
                  <a:pt x="28683" y="33270"/>
                </a:cubicBezTo>
                <a:cubicBezTo>
                  <a:pt x="28613" y="32575"/>
                  <a:pt x="28507" y="31879"/>
                  <a:pt x="28463" y="31149"/>
                </a:cubicBezTo>
                <a:close/>
                <a:moveTo>
                  <a:pt x="2272" y="29018"/>
                </a:moveTo>
                <a:lnTo>
                  <a:pt x="2272" y="29018"/>
                </a:lnTo>
                <a:cubicBezTo>
                  <a:pt x="2536" y="29088"/>
                  <a:pt x="2756" y="29168"/>
                  <a:pt x="2976" y="29238"/>
                </a:cubicBezTo>
                <a:cubicBezTo>
                  <a:pt x="3011" y="30673"/>
                  <a:pt x="3046" y="32135"/>
                  <a:pt x="3117" y="33570"/>
                </a:cubicBezTo>
                <a:cubicBezTo>
                  <a:pt x="2861" y="33490"/>
                  <a:pt x="2641" y="33420"/>
                  <a:pt x="2386" y="33385"/>
                </a:cubicBezTo>
                <a:cubicBezTo>
                  <a:pt x="2351" y="31914"/>
                  <a:pt x="2316" y="30488"/>
                  <a:pt x="2272" y="29018"/>
                </a:cubicBezTo>
                <a:close/>
                <a:moveTo>
                  <a:pt x="29308" y="31439"/>
                </a:moveTo>
                <a:lnTo>
                  <a:pt x="29308" y="31439"/>
                </a:lnTo>
                <a:cubicBezTo>
                  <a:pt x="29529" y="31509"/>
                  <a:pt x="29749" y="31589"/>
                  <a:pt x="29969" y="31624"/>
                </a:cubicBezTo>
                <a:cubicBezTo>
                  <a:pt x="30048" y="32284"/>
                  <a:pt x="30118" y="32945"/>
                  <a:pt x="30268" y="33640"/>
                </a:cubicBezTo>
                <a:cubicBezTo>
                  <a:pt x="30004" y="33570"/>
                  <a:pt x="29784" y="33534"/>
                  <a:pt x="29529" y="33490"/>
                </a:cubicBezTo>
                <a:cubicBezTo>
                  <a:pt x="29423" y="32795"/>
                  <a:pt x="29344" y="32099"/>
                  <a:pt x="29308" y="31439"/>
                </a:cubicBezTo>
                <a:close/>
                <a:moveTo>
                  <a:pt x="22565" y="30928"/>
                </a:moveTo>
                <a:cubicBezTo>
                  <a:pt x="22785" y="30999"/>
                  <a:pt x="22961" y="31069"/>
                  <a:pt x="23146" y="31149"/>
                </a:cubicBezTo>
                <a:cubicBezTo>
                  <a:pt x="23225" y="31994"/>
                  <a:pt x="23331" y="32874"/>
                  <a:pt x="23445" y="33710"/>
                </a:cubicBezTo>
                <a:cubicBezTo>
                  <a:pt x="23295" y="33640"/>
                  <a:pt x="23110" y="33534"/>
                  <a:pt x="22926" y="33455"/>
                </a:cubicBezTo>
                <a:cubicBezTo>
                  <a:pt x="22785" y="32610"/>
                  <a:pt x="22670" y="31774"/>
                  <a:pt x="22565" y="30928"/>
                </a:cubicBezTo>
                <a:close/>
                <a:moveTo>
                  <a:pt x="3046" y="29273"/>
                </a:moveTo>
                <a:lnTo>
                  <a:pt x="3046" y="29273"/>
                </a:lnTo>
                <a:cubicBezTo>
                  <a:pt x="3266" y="29353"/>
                  <a:pt x="3522" y="29423"/>
                  <a:pt x="3742" y="29493"/>
                </a:cubicBezTo>
                <a:cubicBezTo>
                  <a:pt x="3777" y="30893"/>
                  <a:pt x="3856" y="32319"/>
                  <a:pt x="3891" y="33754"/>
                </a:cubicBezTo>
                <a:lnTo>
                  <a:pt x="3856" y="33754"/>
                </a:lnTo>
                <a:cubicBezTo>
                  <a:pt x="3636" y="33675"/>
                  <a:pt x="3372" y="33605"/>
                  <a:pt x="3152" y="33570"/>
                </a:cubicBezTo>
                <a:cubicBezTo>
                  <a:pt x="3117" y="32135"/>
                  <a:pt x="3081" y="30708"/>
                  <a:pt x="3046" y="29273"/>
                </a:cubicBezTo>
                <a:close/>
                <a:moveTo>
                  <a:pt x="30048" y="31659"/>
                </a:moveTo>
                <a:lnTo>
                  <a:pt x="30048" y="31659"/>
                </a:lnTo>
                <a:cubicBezTo>
                  <a:pt x="30224" y="31694"/>
                  <a:pt x="30409" y="31774"/>
                  <a:pt x="30559" y="31809"/>
                </a:cubicBezTo>
                <a:cubicBezTo>
                  <a:pt x="30664" y="32469"/>
                  <a:pt x="30814" y="33094"/>
                  <a:pt x="30999" y="33754"/>
                </a:cubicBezTo>
                <a:cubicBezTo>
                  <a:pt x="30849" y="33754"/>
                  <a:pt x="30708" y="33710"/>
                  <a:pt x="30559" y="33675"/>
                </a:cubicBezTo>
                <a:cubicBezTo>
                  <a:pt x="30488" y="33675"/>
                  <a:pt x="30374" y="33640"/>
                  <a:pt x="30303" y="33640"/>
                </a:cubicBezTo>
                <a:cubicBezTo>
                  <a:pt x="30189" y="32980"/>
                  <a:pt x="30118" y="32319"/>
                  <a:pt x="30048" y="31659"/>
                </a:cubicBezTo>
                <a:close/>
                <a:moveTo>
                  <a:pt x="3812" y="29493"/>
                </a:moveTo>
                <a:lnTo>
                  <a:pt x="3812" y="29493"/>
                </a:lnTo>
                <a:cubicBezTo>
                  <a:pt x="3962" y="29573"/>
                  <a:pt x="4076" y="29608"/>
                  <a:pt x="4217" y="29643"/>
                </a:cubicBezTo>
                <a:cubicBezTo>
                  <a:pt x="4332" y="29678"/>
                  <a:pt x="4402" y="29713"/>
                  <a:pt x="4517" y="29749"/>
                </a:cubicBezTo>
                <a:cubicBezTo>
                  <a:pt x="4552" y="31149"/>
                  <a:pt x="4622" y="32540"/>
                  <a:pt x="4693" y="33931"/>
                </a:cubicBezTo>
                <a:cubicBezTo>
                  <a:pt x="4437" y="33895"/>
                  <a:pt x="4182" y="33825"/>
                  <a:pt x="3962" y="33754"/>
                </a:cubicBezTo>
                <a:cubicBezTo>
                  <a:pt x="3891" y="32319"/>
                  <a:pt x="3856" y="30928"/>
                  <a:pt x="3812" y="29493"/>
                </a:cubicBezTo>
                <a:close/>
                <a:moveTo>
                  <a:pt x="30708" y="31844"/>
                </a:moveTo>
                <a:cubicBezTo>
                  <a:pt x="30928" y="31914"/>
                  <a:pt x="31149" y="31994"/>
                  <a:pt x="31369" y="32064"/>
                </a:cubicBezTo>
                <a:cubicBezTo>
                  <a:pt x="31474" y="32689"/>
                  <a:pt x="31659" y="33314"/>
                  <a:pt x="31879" y="33931"/>
                </a:cubicBezTo>
                <a:cubicBezTo>
                  <a:pt x="31589" y="33895"/>
                  <a:pt x="31325" y="33825"/>
                  <a:pt x="31034" y="33790"/>
                </a:cubicBezTo>
                <a:cubicBezTo>
                  <a:pt x="30849" y="33129"/>
                  <a:pt x="30744" y="32469"/>
                  <a:pt x="30629" y="31844"/>
                </a:cubicBezTo>
                <a:close/>
                <a:moveTo>
                  <a:pt x="23181" y="31184"/>
                </a:moveTo>
                <a:lnTo>
                  <a:pt x="23181" y="31184"/>
                </a:lnTo>
                <a:cubicBezTo>
                  <a:pt x="23401" y="31254"/>
                  <a:pt x="23586" y="31369"/>
                  <a:pt x="23771" y="31439"/>
                </a:cubicBezTo>
                <a:cubicBezTo>
                  <a:pt x="23841" y="32319"/>
                  <a:pt x="23920" y="33165"/>
                  <a:pt x="24061" y="34045"/>
                </a:cubicBezTo>
                <a:cubicBezTo>
                  <a:pt x="23991" y="34010"/>
                  <a:pt x="23920" y="33975"/>
                  <a:pt x="23885" y="33931"/>
                </a:cubicBezTo>
                <a:cubicBezTo>
                  <a:pt x="23771" y="33860"/>
                  <a:pt x="23621" y="33825"/>
                  <a:pt x="23515" y="33754"/>
                </a:cubicBezTo>
                <a:cubicBezTo>
                  <a:pt x="23401" y="32874"/>
                  <a:pt x="23295" y="32029"/>
                  <a:pt x="23181" y="31184"/>
                </a:cubicBezTo>
                <a:close/>
                <a:moveTo>
                  <a:pt x="4552" y="29749"/>
                </a:moveTo>
                <a:cubicBezTo>
                  <a:pt x="4807" y="29828"/>
                  <a:pt x="5027" y="29898"/>
                  <a:pt x="5247" y="29969"/>
                </a:cubicBezTo>
                <a:cubicBezTo>
                  <a:pt x="5318" y="31369"/>
                  <a:pt x="5397" y="32760"/>
                  <a:pt x="5467" y="34115"/>
                </a:cubicBezTo>
                <a:cubicBezTo>
                  <a:pt x="5212" y="34080"/>
                  <a:pt x="4992" y="34010"/>
                  <a:pt x="4737" y="33975"/>
                </a:cubicBezTo>
                <a:cubicBezTo>
                  <a:pt x="4693" y="32540"/>
                  <a:pt x="4622" y="31149"/>
                  <a:pt x="4552" y="29749"/>
                </a:cubicBezTo>
                <a:close/>
                <a:moveTo>
                  <a:pt x="31439" y="32064"/>
                </a:moveTo>
                <a:lnTo>
                  <a:pt x="31439" y="32064"/>
                </a:lnTo>
                <a:cubicBezTo>
                  <a:pt x="31659" y="32135"/>
                  <a:pt x="31914" y="32249"/>
                  <a:pt x="32170" y="32319"/>
                </a:cubicBezTo>
                <a:cubicBezTo>
                  <a:pt x="32284" y="32909"/>
                  <a:pt x="32504" y="33534"/>
                  <a:pt x="32760" y="34151"/>
                </a:cubicBezTo>
                <a:cubicBezTo>
                  <a:pt x="32469" y="34080"/>
                  <a:pt x="32205" y="34010"/>
                  <a:pt x="31950" y="33975"/>
                </a:cubicBezTo>
                <a:cubicBezTo>
                  <a:pt x="31730" y="33314"/>
                  <a:pt x="31545" y="32689"/>
                  <a:pt x="31439" y="32064"/>
                </a:cubicBezTo>
                <a:close/>
                <a:moveTo>
                  <a:pt x="5318" y="30013"/>
                </a:moveTo>
                <a:lnTo>
                  <a:pt x="5318" y="30013"/>
                </a:lnTo>
                <a:cubicBezTo>
                  <a:pt x="5467" y="30048"/>
                  <a:pt x="5652" y="30118"/>
                  <a:pt x="5793" y="30154"/>
                </a:cubicBezTo>
                <a:cubicBezTo>
                  <a:pt x="5872" y="31509"/>
                  <a:pt x="5978" y="32909"/>
                  <a:pt x="6057" y="34265"/>
                </a:cubicBezTo>
                <a:cubicBezTo>
                  <a:pt x="5872" y="34230"/>
                  <a:pt x="5687" y="34195"/>
                  <a:pt x="5503" y="34151"/>
                </a:cubicBezTo>
                <a:cubicBezTo>
                  <a:pt x="5432" y="32760"/>
                  <a:pt x="5353" y="31404"/>
                  <a:pt x="5318" y="30013"/>
                </a:cubicBezTo>
                <a:close/>
                <a:moveTo>
                  <a:pt x="23806" y="31474"/>
                </a:moveTo>
                <a:cubicBezTo>
                  <a:pt x="23991" y="31553"/>
                  <a:pt x="24141" y="31624"/>
                  <a:pt x="24281" y="31694"/>
                </a:cubicBezTo>
                <a:cubicBezTo>
                  <a:pt x="24361" y="32575"/>
                  <a:pt x="24431" y="33420"/>
                  <a:pt x="24502" y="34265"/>
                </a:cubicBezTo>
                <a:cubicBezTo>
                  <a:pt x="24396" y="34195"/>
                  <a:pt x="24246" y="34115"/>
                  <a:pt x="24105" y="34080"/>
                </a:cubicBezTo>
                <a:cubicBezTo>
                  <a:pt x="23991" y="33200"/>
                  <a:pt x="23885" y="32355"/>
                  <a:pt x="23806" y="31474"/>
                </a:cubicBezTo>
                <a:close/>
                <a:moveTo>
                  <a:pt x="5872" y="30154"/>
                </a:moveTo>
                <a:lnTo>
                  <a:pt x="5872" y="30154"/>
                </a:lnTo>
                <a:cubicBezTo>
                  <a:pt x="6092" y="30233"/>
                  <a:pt x="6277" y="30303"/>
                  <a:pt x="6497" y="30374"/>
                </a:cubicBezTo>
                <a:cubicBezTo>
                  <a:pt x="6603" y="31730"/>
                  <a:pt x="6674" y="33050"/>
                  <a:pt x="6788" y="34415"/>
                </a:cubicBezTo>
                <a:cubicBezTo>
                  <a:pt x="6568" y="34371"/>
                  <a:pt x="6348" y="34336"/>
                  <a:pt x="6128" y="34265"/>
                </a:cubicBezTo>
                <a:cubicBezTo>
                  <a:pt x="6013" y="32909"/>
                  <a:pt x="5943" y="31553"/>
                  <a:pt x="5872" y="30154"/>
                </a:cubicBezTo>
                <a:close/>
                <a:moveTo>
                  <a:pt x="32205" y="32319"/>
                </a:moveTo>
                <a:cubicBezTo>
                  <a:pt x="32425" y="32390"/>
                  <a:pt x="32689" y="32504"/>
                  <a:pt x="32909" y="32575"/>
                </a:cubicBezTo>
                <a:cubicBezTo>
                  <a:pt x="33050" y="33165"/>
                  <a:pt x="33270" y="33790"/>
                  <a:pt x="33526" y="34415"/>
                </a:cubicBezTo>
                <a:cubicBezTo>
                  <a:pt x="33305" y="34300"/>
                  <a:pt x="33050" y="34230"/>
                  <a:pt x="32795" y="34195"/>
                </a:cubicBezTo>
                <a:cubicBezTo>
                  <a:pt x="32575" y="33570"/>
                  <a:pt x="32355" y="32945"/>
                  <a:pt x="32205" y="32319"/>
                </a:cubicBezTo>
                <a:close/>
                <a:moveTo>
                  <a:pt x="24361" y="31730"/>
                </a:moveTo>
                <a:lnTo>
                  <a:pt x="24361" y="31730"/>
                </a:lnTo>
                <a:cubicBezTo>
                  <a:pt x="24546" y="31844"/>
                  <a:pt x="24722" y="31914"/>
                  <a:pt x="24942" y="31994"/>
                </a:cubicBezTo>
                <a:cubicBezTo>
                  <a:pt x="24986" y="32830"/>
                  <a:pt x="25056" y="33675"/>
                  <a:pt x="25127" y="34520"/>
                </a:cubicBezTo>
                <a:cubicBezTo>
                  <a:pt x="24942" y="34450"/>
                  <a:pt x="24766" y="34371"/>
                  <a:pt x="24581" y="34300"/>
                </a:cubicBezTo>
                <a:cubicBezTo>
                  <a:pt x="24466" y="33455"/>
                  <a:pt x="24396" y="32575"/>
                  <a:pt x="24361" y="31730"/>
                </a:cubicBezTo>
                <a:close/>
                <a:moveTo>
                  <a:pt x="6568" y="30374"/>
                </a:moveTo>
                <a:lnTo>
                  <a:pt x="6568" y="30374"/>
                </a:lnTo>
                <a:cubicBezTo>
                  <a:pt x="6788" y="30453"/>
                  <a:pt x="7008" y="30488"/>
                  <a:pt x="7228" y="30559"/>
                </a:cubicBezTo>
                <a:cubicBezTo>
                  <a:pt x="7334" y="31879"/>
                  <a:pt x="7448" y="33235"/>
                  <a:pt x="7554" y="34556"/>
                </a:cubicBezTo>
                <a:cubicBezTo>
                  <a:pt x="7299" y="34520"/>
                  <a:pt x="7078" y="34485"/>
                  <a:pt x="6858" y="34415"/>
                </a:cubicBezTo>
                <a:cubicBezTo>
                  <a:pt x="6753" y="33094"/>
                  <a:pt x="6638" y="31730"/>
                  <a:pt x="6568" y="30374"/>
                </a:cubicBezTo>
                <a:close/>
                <a:moveTo>
                  <a:pt x="32945" y="32610"/>
                </a:moveTo>
                <a:lnTo>
                  <a:pt x="32945" y="32610"/>
                </a:lnTo>
                <a:cubicBezTo>
                  <a:pt x="33165" y="32689"/>
                  <a:pt x="33349" y="32760"/>
                  <a:pt x="33570" y="32830"/>
                </a:cubicBezTo>
                <a:cubicBezTo>
                  <a:pt x="33710" y="33420"/>
                  <a:pt x="33895" y="34045"/>
                  <a:pt x="34186" y="34635"/>
                </a:cubicBezTo>
                <a:cubicBezTo>
                  <a:pt x="34010" y="34556"/>
                  <a:pt x="33825" y="34485"/>
                  <a:pt x="33605" y="34415"/>
                </a:cubicBezTo>
                <a:cubicBezTo>
                  <a:pt x="33349" y="33790"/>
                  <a:pt x="33129" y="33200"/>
                  <a:pt x="32945" y="32610"/>
                </a:cubicBezTo>
                <a:close/>
                <a:moveTo>
                  <a:pt x="7299" y="30559"/>
                </a:moveTo>
                <a:cubicBezTo>
                  <a:pt x="7554" y="30629"/>
                  <a:pt x="7774" y="30708"/>
                  <a:pt x="8038" y="30744"/>
                </a:cubicBezTo>
                <a:cubicBezTo>
                  <a:pt x="8144" y="32064"/>
                  <a:pt x="8258" y="33349"/>
                  <a:pt x="8364" y="34670"/>
                </a:cubicBezTo>
                <a:cubicBezTo>
                  <a:pt x="8109" y="34635"/>
                  <a:pt x="7853" y="34591"/>
                  <a:pt x="7598" y="34556"/>
                </a:cubicBezTo>
                <a:cubicBezTo>
                  <a:pt x="7483" y="33235"/>
                  <a:pt x="7378" y="31914"/>
                  <a:pt x="7299" y="30559"/>
                </a:cubicBezTo>
                <a:close/>
                <a:moveTo>
                  <a:pt x="8109" y="30744"/>
                </a:moveTo>
                <a:cubicBezTo>
                  <a:pt x="8258" y="30779"/>
                  <a:pt x="8434" y="30814"/>
                  <a:pt x="8584" y="30849"/>
                </a:cubicBezTo>
                <a:cubicBezTo>
                  <a:pt x="8654" y="30849"/>
                  <a:pt x="8698" y="30893"/>
                  <a:pt x="8734" y="30893"/>
                </a:cubicBezTo>
                <a:cubicBezTo>
                  <a:pt x="8839" y="32170"/>
                  <a:pt x="8989" y="33455"/>
                  <a:pt x="9095" y="34741"/>
                </a:cubicBezTo>
                <a:cubicBezTo>
                  <a:pt x="8989" y="34705"/>
                  <a:pt x="8839" y="34705"/>
                  <a:pt x="8734" y="34705"/>
                </a:cubicBezTo>
                <a:cubicBezTo>
                  <a:pt x="8619" y="34705"/>
                  <a:pt x="8514" y="34670"/>
                  <a:pt x="8399" y="34670"/>
                </a:cubicBezTo>
                <a:cubicBezTo>
                  <a:pt x="8293" y="33385"/>
                  <a:pt x="8179" y="32064"/>
                  <a:pt x="8109" y="30744"/>
                </a:cubicBezTo>
                <a:close/>
                <a:moveTo>
                  <a:pt x="24986" y="32029"/>
                </a:moveTo>
                <a:lnTo>
                  <a:pt x="24986" y="32029"/>
                </a:lnTo>
                <a:cubicBezTo>
                  <a:pt x="25162" y="32099"/>
                  <a:pt x="25382" y="32214"/>
                  <a:pt x="25567" y="32284"/>
                </a:cubicBezTo>
                <a:cubicBezTo>
                  <a:pt x="25602" y="33129"/>
                  <a:pt x="25681" y="33931"/>
                  <a:pt x="25752" y="34741"/>
                </a:cubicBezTo>
                <a:cubicBezTo>
                  <a:pt x="25567" y="34705"/>
                  <a:pt x="25382" y="34635"/>
                  <a:pt x="25206" y="34556"/>
                </a:cubicBezTo>
                <a:cubicBezTo>
                  <a:pt x="25127" y="33675"/>
                  <a:pt x="25056" y="32874"/>
                  <a:pt x="24986" y="32029"/>
                </a:cubicBezTo>
                <a:close/>
                <a:moveTo>
                  <a:pt x="8804" y="30893"/>
                </a:moveTo>
                <a:cubicBezTo>
                  <a:pt x="9024" y="30928"/>
                  <a:pt x="9244" y="30964"/>
                  <a:pt x="9464" y="30999"/>
                </a:cubicBezTo>
                <a:cubicBezTo>
                  <a:pt x="9579" y="32249"/>
                  <a:pt x="9720" y="33534"/>
                  <a:pt x="9834" y="34776"/>
                </a:cubicBezTo>
                <a:cubicBezTo>
                  <a:pt x="9614" y="34776"/>
                  <a:pt x="9394" y="34741"/>
                  <a:pt x="9174" y="34741"/>
                </a:cubicBezTo>
                <a:cubicBezTo>
                  <a:pt x="9024" y="33455"/>
                  <a:pt x="8919" y="32170"/>
                  <a:pt x="8804" y="30893"/>
                </a:cubicBezTo>
                <a:close/>
                <a:moveTo>
                  <a:pt x="9535" y="30999"/>
                </a:moveTo>
                <a:cubicBezTo>
                  <a:pt x="9755" y="31034"/>
                  <a:pt x="9975" y="31069"/>
                  <a:pt x="10239" y="31113"/>
                </a:cubicBezTo>
                <a:cubicBezTo>
                  <a:pt x="10345" y="32355"/>
                  <a:pt x="10494" y="33570"/>
                  <a:pt x="10635" y="34811"/>
                </a:cubicBezTo>
                <a:cubicBezTo>
                  <a:pt x="10380" y="34811"/>
                  <a:pt x="10160" y="34811"/>
                  <a:pt x="9905" y="34776"/>
                </a:cubicBezTo>
                <a:cubicBezTo>
                  <a:pt x="9755" y="33534"/>
                  <a:pt x="9649" y="32284"/>
                  <a:pt x="9535" y="30999"/>
                </a:cubicBezTo>
                <a:close/>
                <a:moveTo>
                  <a:pt x="10274" y="31113"/>
                </a:moveTo>
                <a:cubicBezTo>
                  <a:pt x="10530" y="31149"/>
                  <a:pt x="10785" y="31184"/>
                  <a:pt x="11005" y="31219"/>
                </a:cubicBezTo>
                <a:cubicBezTo>
                  <a:pt x="11155" y="32434"/>
                  <a:pt x="11296" y="33640"/>
                  <a:pt x="11445" y="34855"/>
                </a:cubicBezTo>
                <a:cubicBezTo>
                  <a:pt x="11190" y="34855"/>
                  <a:pt x="10935" y="34855"/>
                  <a:pt x="10679" y="34811"/>
                </a:cubicBezTo>
                <a:cubicBezTo>
                  <a:pt x="10530" y="33605"/>
                  <a:pt x="10415" y="32355"/>
                  <a:pt x="10274" y="31113"/>
                </a:cubicBezTo>
                <a:close/>
                <a:moveTo>
                  <a:pt x="11075" y="31219"/>
                </a:moveTo>
                <a:cubicBezTo>
                  <a:pt x="11340" y="31219"/>
                  <a:pt x="11560" y="31254"/>
                  <a:pt x="11815" y="31289"/>
                </a:cubicBezTo>
                <a:cubicBezTo>
                  <a:pt x="11921" y="32469"/>
                  <a:pt x="12070" y="33675"/>
                  <a:pt x="12220" y="34890"/>
                </a:cubicBezTo>
                <a:cubicBezTo>
                  <a:pt x="12000" y="34855"/>
                  <a:pt x="11736" y="34855"/>
                  <a:pt x="11480" y="34855"/>
                </a:cubicBezTo>
                <a:cubicBezTo>
                  <a:pt x="11340" y="33640"/>
                  <a:pt x="11190" y="32434"/>
                  <a:pt x="11075" y="31219"/>
                </a:cubicBezTo>
                <a:close/>
                <a:moveTo>
                  <a:pt x="11850" y="31289"/>
                </a:moveTo>
                <a:lnTo>
                  <a:pt x="11850" y="31289"/>
                </a:lnTo>
                <a:cubicBezTo>
                  <a:pt x="12070" y="31333"/>
                  <a:pt x="12290" y="31333"/>
                  <a:pt x="12475" y="31369"/>
                </a:cubicBezTo>
                <a:lnTo>
                  <a:pt x="12660" y="31369"/>
                </a:lnTo>
                <a:cubicBezTo>
                  <a:pt x="12766" y="32540"/>
                  <a:pt x="12916" y="33710"/>
                  <a:pt x="13056" y="34890"/>
                </a:cubicBezTo>
                <a:lnTo>
                  <a:pt x="12290" y="34890"/>
                </a:lnTo>
                <a:cubicBezTo>
                  <a:pt x="12141" y="33675"/>
                  <a:pt x="12000" y="32504"/>
                  <a:pt x="11850" y="31289"/>
                </a:cubicBezTo>
                <a:close/>
                <a:moveTo>
                  <a:pt x="12731" y="31369"/>
                </a:moveTo>
                <a:cubicBezTo>
                  <a:pt x="12951" y="31404"/>
                  <a:pt x="13206" y="31439"/>
                  <a:pt x="13426" y="31474"/>
                </a:cubicBezTo>
                <a:cubicBezTo>
                  <a:pt x="13576" y="32610"/>
                  <a:pt x="13717" y="33754"/>
                  <a:pt x="13866" y="34925"/>
                </a:cubicBezTo>
                <a:cubicBezTo>
                  <a:pt x="13611" y="34925"/>
                  <a:pt x="13391" y="34890"/>
                  <a:pt x="13136" y="34890"/>
                </a:cubicBezTo>
                <a:cubicBezTo>
                  <a:pt x="12986" y="33710"/>
                  <a:pt x="12836" y="32540"/>
                  <a:pt x="12731" y="31369"/>
                </a:cubicBezTo>
                <a:close/>
                <a:moveTo>
                  <a:pt x="13497" y="31474"/>
                </a:moveTo>
                <a:cubicBezTo>
                  <a:pt x="13646" y="31474"/>
                  <a:pt x="13796" y="31509"/>
                  <a:pt x="13937" y="31509"/>
                </a:cubicBezTo>
                <a:cubicBezTo>
                  <a:pt x="14051" y="32654"/>
                  <a:pt x="14201" y="33790"/>
                  <a:pt x="14342" y="34925"/>
                </a:cubicBezTo>
                <a:lnTo>
                  <a:pt x="13902" y="34925"/>
                </a:lnTo>
                <a:cubicBezTo>
                  <a:pt x="13761" y="33754"/>
                  <a:pt x="13611" y="32610"/>
                  <a:pt x="13497" y="31474"/>
                </a:cubicBezTo>
                <a:close/>
                <a:moveTo>
                  <a:pt x="14051" y="31509"/>
                </a:moveTo>
                <a:cubicBezTo>
                  <a:pt x="14201" y="32654"/>
                  <a:pt x="14377" y="33790"/>
                  <a:pt x="14527" y="34925"/>
                </a:cubicBezTo>
                <a:lnTo>
                  <a:pt x="14421" y="34925"/>
                </a:lnTo>
                <a:cubicBezTo>
                  <a:pt x="14271" y="33790"/>
                  <a:pt x="14122" y="32654"/>
                  <a:pt x="13981" y="31509"/>
                </a:cubicBezTo>
                <a:close/>
                <a:moveTo>
                  <a:pt x="25602" y="32319"/>
                </a:moveTo>
                <a:cubicBezTo>
                  <a:pt x="25822" y="32390"/>
                  <a:pt x="26007" y="32469"/>
                  <a:pt x="26227" y="32575"/>
                </a:cubicBezTo>
                <a:cubicBezTo>
                  <a:pt x="26262" y="33349"/>
                  <a:pt x="26342" y="34151"/>
                  <a:pt x="26412" y="34925"/>
                </a:cubicBezTo>
                <a:cubicBezTo>
                  <a:pt x="26227" y="34890"/>
                  <a:pt x="26007" y="34811"/>
                  <a:pt x="25822" y="34776"/>
                </a:cubicBezTo>
                <a:cubicBezTo>
                  <a:pt x="25752" y="33975"/>
                  <a:pt x="25681" y="33129"/>
                  <a:pt x="25602" y="32319"/>
                </a:cubicBezTo>
                <a:close/>
                <a:moveTo>
                  <a:pt x="14086" y="31553"/>
                </a:moveTo>
                <a:cubicBezTo>
                  <a:pt x="14342" y="31553"/>
                  <a:pt x="14562" y="31589"/>
                  <a:pt x="14817" y="31624"/>
                </a:cubicBezTo>
                <a:cubicBezTo>
                  <a:pt x="14967" y="32724"/>
                  <a:pt x="15152" y="33860"/>
                  <a:pt x="15337" y="34961"/>
                </a:cubicBezTo>
                <a:cubicBezTo>
                  <a:pt x="15081" y="34961"/>
                  <a:pt x="14861" y="34961"/>
                  <a:pt x="14597" y="34925"/>
                </a:cubicBezTo>
                <a:cubicBezTo>
                  <a:pt x="14421" y="33825"/>
                  <a:pt x="14271" y="32689"/>
                  <a:pt x="14086" y="31553"/>
                </a:cubicBezTo>
                <a:close/>
                <a:moveTo>
                  <a:pt x="14861" y="31624"/>
                </a:moveTo>
                <a:cubicBezTo>
                  <a:pt x="15117" y="31659"/>
                  <a:pt x="15372" y="31694"/>
                  <a:pt x="15627" y="31730"/>
                </a:cubicBezTo>
                <a:cubicBezTo>
                  <a:pt x="15777" y="32830"/>
                  <a:pt x="15962" y="33931"/>
                  <a:pt x="16138" y="35031"/>
                </a:cubicBezTo>
                <a:cubicBezTo>
                  <a:pt x="15882" y="34996"/>
                  <a:pt x="15627" y="34996"/>
                  <a:pt x="15372" y="34961"/>
                </a:cubicBezTo>
                <a:cubicBezTo>
                  <a:pt x="15187" y="33860"/>
                  <a:pt x="15002" y="32760"/>
                  <a:pt x="14861" y="31624"/>
                </a:cubicBezTo>
                <a:close/>
                <a:moveTo>
                  <a:pt x="15662" y="31730"/>
                </a:moveTo>
                <a:lnTo>
                  <a:pt x="15662" y="31730"/>
                </a:lnTo>
                <a:cubicBezTo>
                  <a:pt x="15847" y="31774"/>
                  <a:pt x="16032" y="31809"/>
                  <a:pt x="16217" y="31844"/>
                </a:cubicBezTo>
                <a:cubicBezTo>
                  <a:pt x="16358" y="32909"/>
                  <a:pt x="16543" y="34010"/>
                  <a:pt x="16763" y="35075"/>
                </a:cubicBezTo>
                <a:cubicBezTo>
                  <a:pt x="16578" y="35075"/>
                  <a:pt x="16402" y="35031"/>
                  <a:pt x="16217" y="35031"/>
                </a:cubicBezTo>
                <a:cubicBezTo>
                  <a:pt x="16032" y="33931"/>
                  <a:pt x="15847" y="32830"/>
                  <a:pt x="15662" y="31730"/>
                </a:cubicBezTo>
                <a:close/>
                <a:moveTo>
                  <a:pt x="26306" y="32575"/>
                </a:moveTo>
                <a:cubicBezTo>
                  <a:pt x="26526" y="32689"/>
                  <a:pt x="26747" y="32760"/>
                  <a:pt x="27002" y="32830"/>
                </a:cubicBezTo>
                <a:cubicBezTo>
                  <a:pt x="27037" y="33570"/>
                  <a:pt x="27107" y="34336"/>
                  <a:pt x="27222" y="35110"/>
                </a:cubicBezTo>
                <a:cubicBezTo>
                  <a:pt x="26967" y="35075"/>
                  <a:pt x="26703" y="34996"/>
                  <a:pt x="26482" y="34961"/>
                </a:cubicBezTo>
                <a:cubicBezTo>
                  <a:pt x="26412" y="34195"/>
                  <a:pt x="26342" y="33385"/>
                  <a:pt x="26306" y="32575"/>
                </a:cubicBezTo>
                <a:close/>
                <a:moveTo>
                  <a:pt x="16252" y="31844"/>
                </a:moveTo>
                <a:cubicBezTo>
                  <a:pt x="16358" y="31879"/>
                  <a:pt x="16472" y="31879"/>
                  <a:pt x="16578" y="31914"/>
                </a:cubicBezTo>
                <a:lnTo>
                  <a:pt x="16692" y="31914"/>
                </a:lnTo>
                <a:cubicBezTo>
                  <a:pt x="16842" y="32980"/>
                  <a:pt x="17062" y="34080"/>
                  <a:pt x="17282" y="35145"/>
                </a:cubicBezTo>
                <a:cubicBezTo>
                  <a:pt x="17203" y="35145"/>
                  <a:pt x="17168" y="35145"/>
                  <a:pt x="17097" y="35110"/>
                </a:cubicBezTo>
                <a:lnTo>
                  <a:pt x="16798" y="35110"/>
                </a:lnTo>
                <a:cubicBezTo>
                  <a:pt x="16622" y="34010"/>
                  <a:pt x="16437" y="32945"/>
                  <a:pt x="16252" y="31844"/>
                </a:cubicBezTo>
                <a:close/>
                <a:moveTo>
                  <a:pt x="16728" y="31914"/>
                </a:moveTo>
                <a:lnTo>
                  <a:pt x="16728" y="31914"/>
                </a:lnTo>
                <a:cubicBezTo>
                  <a:pt x="16948" y="31950"/>
                  <a:pt x="17168" y="32029"/>
                  <a:pt x="17388" y="32064"/>
                </a:cubicBezTo>
                <a:cubicBezTo>
                  <a:pt x="17573" y="33094"/>
                  <a:pt x="17758" y="34151"/>
                  <a:pt x="18013" y="35216"/>
                </a:cubicBezTo>
                <a:cubicBezTo>
                  <a:pt x="17793" y="35181"/>
                  <a:pt x="17538" y="35181"/>
                  <a:pt x="17317" y="35145"/>
                </a:cubicBezTo>
                <a:cubicBezTo>
                  <a:pt x="17097" y="34080"/>
                  <a:pt x="16913" y="33015"/>
                  <a:pt x="16728" y="31914"/>
                </a:cubicBezTo>
                <a:close/>
                <a:moveTo>
                  <a:pt x="17458" y="32064"/>
                </a:moveTo>
                <a:cubicBezTo>
                  <a:pt x="17502" y="32064"/>
                  <a:pt x="17538" y="32064"/>
                  <a:pt x="17573" y="32099"/>
                </a:cubicBezTo>
                <a:cubicBezTo>
                  <a:pt x="17758" y="32099"/>
                  <a:pt x="17978" y="32135"/>
                  <a:pt x="18163" y="32170"/>
                </a:cubicBezTo>
                <a:cubicBezTo>
                  <a:pt x="18339" y="33200"/>
                  <a:pt x="18559" y="34230"/>
                  <a:pt x="18779" y="35251"/>
                </a:cubicBezTo>
                <a:cubicBezTo>
                  <a:pt x="18524" y="35251"/>
                  <a:pt x="18304" y="35216"/>
                  <a:pt x="18048" y="35216"/>
                </a:cubicBezTo>
                <a:cubicBezTo>
                  <a:pt x="17828" y="34151"/>
                  <a:pt x="17643" y="33094"/>
                  <a:pt x="17458" y="32064"/>
                </a:cubicBezTo>
                <a:close/>
                <a:moveTo>
                  <a:pt x="27072" y="32874"/>
                </a:moveTo>
                <a:cubicBezTo>
                  <a:pt x="27292" y="32945"/>
                  <a:pt x="27548" y="33015"/>
                  <a:pt x="27803" y="33094"/>
                </a:cubicBezTo>
                <a:cubicBezTo>
                  <a:pt x="27882" y="33825"/>
                  <a:pt x="27953" y="34520"/>
                  <a:pt x="28067" y="35251"/>
                </a:cubicBezTo>
                <a:cubicBezTo>
                  <a:pt x="27803" y="35216"/>
                  <a:pt x="27548" y="35181"/>
                  <a:pt x="27257" y="35110"/>
                </a:cubicBezTo>
                <a:cubicBezTo>
                  <a:pt x="27187" y="34336"/>
                  <a:pt x="27107" y="33605"/>
                  <a:pt x="27072" y="32874"/>
                </a:cubicBezTo>
                <a:close/>
                <a:moveTo>
                  <a:pt x="18198" y="32214"/>
                </a:moveTo>
                <a:lnTo>
                  <a:pt x="18198" y="32214"/>
                </a:lnTo>
                <a:cubicBezTo>
                  <a:pt x="18453" y="32249"/>
                  <a:pt x="18673" y="32284"/>
                  <a:pt x="18893" y="32319"/>
                </a:cubicBezTo>
                <a:cubicBezTo>
                  <a:pt x="19078" y="33314"/>
                  <a:pt x="19298" y="34300"/>
                  <a:pt x="19518" y="35295"/>
                </a:cubicBezTo>
                <a:lnTo>
                  <a:pt x="19114" y="35295"/>
                </a:lnTo>
                <a:cubicBezTo>
                  <a:pt x="18999" y="35251"/>
                  <a:pt x="18929" y="35251"/>
                  <a:pt x="18823" y="35251"/>
                </a:cubicBezTo>
                <a:cubicBezTo>
                  <a:pt x="18603" y="34265"/>
                  <a:pt x="18418" y="33235"/>
                  <a:pt x="18198" y="32214"/>
                </a:cubicBezTo>
                <a:close/>
                <a:moveTo>
                  <a:pt x="18964" y="32355"/>
                </a:moveTo>
                <a:lnTo>
                  <a:pt x="18964" y="32355"/>
                </a:lnTo>
                <a:cubicBezTo>
                  <a:pt x="19149" y="32390"/>
                  <a:pt x="19334" y="32434"/>
                  <a:pt x="19518" y="32469"/>
                </a:cubicBezTo>
                <a:cubicBezTo>
                  <a:pt x="19739" y="33420"/>
                  <a:pt x="19923" y="34371"/>
                  <a:pt x="20179" y="35330"/>
                </a:cubicBezTo>
                <a:cubicBezTo>
                  <a:pt x="19994" y="35330"/>
                  <a:pt x="19774" y="35330"/>
                  <a:pt x="19589" y="35295"/>
                </a:cubicBezTo>
                <a:cubicBezTo>
                  <a:pt x="19369" y="34336"/>
                  <a:pt x="19149" y="33349"/>
                  <a:pt x="18964" y="32355"/>
                </a:cubicBezTo>
                <a:close/>
                <a:moveTo>
                  <a:pt x="27882" y="33129"/>
                </a:moveTo>
                <a:lnTo>
                  <a:pt x="27882" y="33129"/>
                </a:lnTo>
                <a:cubicBezTo>
                  <a:pt x="28023" y="33165"/>
                  <a:pt x="28173" y="33200"/>
                  <a:pt x="28322" y="33235"/>
                </a:cubicBezTo>
                <a:cubicBezTo>
                  <a:pt x="28428" y="33270"/>
                  <a:pt x="28543" y="33314"/>
                  <a:pt x="28648" y="33349"/>
                </a:cubicBezTo>
                <a:cubicBezTo>
                  <a:pt x="28727" y="34045"/>
                  <a:pt x="28868" y="34705"/>
                  <a:pt x="28983" y="35366"/>
                </a:cubicBezTo>
                <a:cubicBezTo>
                  <a:pt x="28727" y="35330"/>
                  <a:pt x="28428" y="35295"/>
                  <a:pt x="28138" y="35251"/>
                </a:cubicBezTo>
                <a:cubicBezTo>
                  <a:pt x="28023" y="34556"/>
                  <a:pt x="27917" y="33825"/>
                  <a:pt x="27882" y="33129"/>
                </a:cubicBezTo>
                <a:close/>
                <a:moveTo>
                  <a:pt x="19589" y="32469"/>
                </a:moveTo>
                <a:cubicBezTo>
                  <a:pt x="19844" y="32540"/>
                  <a:pt x="20064" y="32575"/>
                  <a:pt x="20320" y="32654"/>
                </a:cubicBezTo>
                <a:cubicBezTo>
                  <a:pt x="20505" y="33570"/>
                  <a:pt x="20725" y="34485"/>
                  <a:pt x="20945" y="35436"/>
                </a:cubicBezTo>
                <a:cubicBezTo>
                  <a:pt x="20725" y="35401"/>
                  <a:pt x="20469" y="35366"/>
                  <a:pt x="20249" y="35366"/>
                </a:cubicBezTo>
                <a:cubicBezTo>
                  <a:pt x="19994" y="34415"/>
                  <a:pt x="19774" y="33420"/>
                  <a:pt x="19589" y="32469"/>
                </a:cubicBezTo>
                <a:close/>
                <a:moveTo>
                  <a:pt x="28683" y="33349"/>
                </a:moveTo>
                <a:lnTo>
                  <a:pt x="28683" y="33349"/>
                </a:lnTo>
                <a:cubicBezTo>
                  <a:pt x="28983" y="33420"/>
                  <a:pt x="29238" y="33455"/>
                  <a:pt x="29493" y="33534"/>
                </a:cubicBezTo>
                <a:cubicBezTo>
                  <a:pt x="29608" y="34151"/>
                  <a:pt x="29713" y="34811"/>
                  <a:pt x="29898" y="35471"/>
                </a:cubicBezTo>
                <a:cubicBezTo>
                  <a:pt x="29608" y="35436"/>
                  <a:pt x="29344" y="35401"/>
                  <a:pt x="29053" y="35366"/>
                </a:cubicBezTo>
                <a:cubicBezTo>
                  <a:pt x="28904" y="34705"/>
                  <a:pt x="28798" y="34045"/>
                  <a:pt x="28683" y="33349"/>
                </a:cubicBezTo>
                <a:close/>
                <a:moveTo>
                  <a:pt x="20399" y="32654"/>
                </a:moveTo>
                <a:cubicBezTo>
                  <a:pt x="20584" y="32689"/>
                  <a:pt x="20760" y="32760"/>
                  <a:pt x="20945" y="32795"/>
                </a:cubicBezTo>
                <a:cubicBezTo>
                  <a:pt x="21130" y="33710"/>
                  <a:pt x="21314" y="34635"/>
                  <a:pt x="21535" y="35515"/>
                </a:cubicBezTo>
                <a:cubicBezTo>
                  <a:pt x="21385" y="35471"/>
                  <a:pt x="21200" y="35436"/>
                  <a:pt x="21024" y="35436"/>
                </a:cubicBezTo>
                <a:cubicBezTo>
                  <a:pt x="20804" y="34520"/>
                  <a:pt x="20584" y="33570"/>
                  <a:pt x="20399" y="32654"/>
                </a:cubicBezTo>
                <a:close/>
                <a:moveTo>
                  <a:pt x="29564" y="33534"/>
                </a:moveTo>
                <a:lnTo>
                  <a:pt x="29564" y="33534"/>
                </a:lnTo>
                <a:cubicBezTo>
                  <a:pt x="29784" y="33605"/>
                  <a:pt x="30048" y="33640"/>
                  <a:pt x="30268" y="33675"/>
                </a:cubicBezTo>
                <a:cubicBezTo>
                  <a:pt x="30374" y="34300"/>
                  <a:pt x="30559" y="34925"/>
                  <a:pt x="30744" y="35550"/>
                </a:cubicBezTo>
                <a:cubicBezTo>
                  <a:pt x="30594" y="35515"/>
                  <a:pt x="30409" y="35515"/>
                  <a:pt x="30268" y="35515"/>
                </a:cubicBezTo>
                <a:cubicBezTo>
                  <a:pt x="30154" y="35471"/>
                  <a:pt x="30083" y="35471"/>
                  <a:pt x="29969" y="35471"/>
                </a:cubicBezTo>
                <a:cubicBezTo>
                  <a:pt x="29784" y="34811"/>
                  <a:pt x="29643" y="34195"/>
                  <a:pt x="29564" y="33534"/>
                </a:cubicBezTo>
                <a:close/>
                <a:moveTo>
                  <a:pt x="30339" y="33675"/>
                </a:moveTo>
                <a:cubicBezTo>
                  <a:pt x="30409" y="33710"/>
                  <a:pt x="30444" y="33710"/>
                  <a:pt x="30523" y="33754"/>
                </a:cubicBezTo>
                <a:cubicBezTo>
                  <a:pt x="30664" y="33754"/>
                  <a:pt x="30849" y="33790"/>
                  <a:pt x="30999" y="33825"/>
                </a:cubicBezTo>
                <a:cubicBezTo>
                  <a:pt x="31184" y="34415"/>
                  <a:pt x="31369" y="34996"/>
                  <a:pt x="31624" y="35621"/>
                </a:cubicBezTo>
                <a:cubicBezTo>
                  <a:pt x="31325" y="35586"/>
                  <a:pt x="31069" y="35586"/>
                  <a:pt x="30779" y="35550"/>
                </a:cubicBezTo>
                <a:cubicBezTo>
                  <a:pt x="30594" y="34925"/>
                  <a:pt x="30444" y="34300"/>
                  <a:pt x="30339" y="33675"/>
                </a:cubicBezTo>
                <a:close/>
                <a:moveTo>
                  <a:pt x="20980" y="32830"/>
                </a:moveTo>
                <a:lnTo>
                  <a:pt x="20980" y="32830"/>
                </a:lnTo>
                <a:cubicBezTo>
                  <a:pt x="21200" y="32874"/>
                  <a:pt x="21420" y="32945"/>
                  <a:pt x="21640" y="33015"/>
                </a:cubicBezTo>
                <a:cubicBezTo>
                  <a:pt x="21719" y="33420"/>
                  <a:pt x="21790" y="33790"/>
                  <a:pt x="21904" y="34195"/>
                </a:cubicBezTo>
                <a:cubicBezTo>
                  <a:pt x="22010" y="34670"/>
                  <a:pt x="22124" y="35181"/>
                  <a:pt x="22230" y="35656"/>
                </a:cubicBezTo>
                <a:cubicBezTo>
                  <a:pt x="22045" y="35621"/>
                  <a:pt x="21825" y="35550"/>
                  <a:pt x="21605" y="35515"/>
                </a:cubicBezTo>
                <a:cubicBezTo>
                  <a:pt x="21385" y="34635"/>
                  <a:pt x="21200" y="33710"/>
                  <a:pt x="20980" y="32830"/>
                </a:cubicBezTo>
                <a:close/>
                <a:moveTo>
                  <a:pt x="31069" y="33825"/>
                </a:moveTo>
                <a:lnTo>
                  <a:pt x="31069" y="33825"/>
                </a:lnTo>
                <a:cubicBezTo>
                  <a:pt x="31325" y="33895"/>
                  <a:pt x="31624" y="33931"/>
                  <a:pt x="31879" y="34010"/>
                </a:cubicBezTo>
                <a:cubicBezTo>
                  <a:pt x="32099" y="34591"/>
                  <a:pt x="32355" y="35181"/>
                  <a:pt x="32645" y="35771"/>
                </a:cubicBezTo>
                <a:cubicBezTo>
                  <a:pt x="32319" y="35735"/>
                  <a:pt x="31985" y="35656"/>
                  <a:pt x="31659" y="35621"/>
                </a:cubicBezTo>
                <a:cubicBezTo>
                  <a:pt x="31439" y="35031"/>
                  <a:pt x="31219" y="34415"/>
                  <a:pt x="31069" y="33825"/>
                </a:cubicBezTo>
                <a:close/>
                <a:moveTo>
                  <a:pt x="21719" y="33050"/>
                </a:moveTo>
                <a:cubicBezTo>
                  <a:pt x="21904" y="33094"/>
                  <a:pt x="22080" y="33165"/>
                  <a:pt x="22265" y="33235"/>
                </a:cubicBezTo>
                <a:cubicBezTo>
                  <a:pt x="22345" y="33640"/>
                  <a:pt x="22415" y="34010"/>
                  <a:pt x="22485" y="34415"/>
                </a:cubicBezTo>
                <a:lnTo>
                  <a:pt x="22820" y="35841"/>
                </a:lnTo>
                <a:cubicBezTo>
                  <a:pt x="22670" y="35771"/>
                  <a:pt x="22485" y="35735"/>
                  <a:pt x="22301" y="35691"/>
                </a:cubicBezTo>
                <a:cubicBezTo>
                  <a:pt x="22195" y="35181"/>
                  <a:pt x="22045" y="34670"/>
                  <a:pt x="21940" y="34151"/>
                </a:cubicBezTo>
                <a:cubicBezTo>
                  <a:pt x="21860" y="33790"/>
                  <a:pt x="21790" y="33420"/>
                  <a:pt x="21719" y="33050"/>
                </a:cubicBezTo>
                <a:close/>
                <a:moveTo>
                  <a:pt x="31950" y="34010"/>
                </a:moveTo>
                <a:cubicBezTo>
                  <a:pt x="32249" y="34080"/>
                  <a:pt x="32504" y="34151"/>
                  <a:pt x="32760" y="34230"/>
                </a:cubicBezTo>
                <a:cubicBezTo>
                  <a:pt x="33015" y="34776"/>
                  <a:pt x="33270" y="35366"/>
                  <a:pt x="33605" y="35955"/>
                </a:cubicBezTo>
                <a:cubicBezTo>
                  <a:pt x="33305" y="35876"/>
                  <a:pt x="33015" y="35806"/>
                  <a:pt x="32689" y="35771"/>
                </a:cubicBezTo>
                <a:cubicBezTo>
                  <a:pt x="32390" y="35181"/>
                  <a:pt x="32170" y="34591"/>
                  <a:pt x="31950" y="34010"/>
                </a:cubicBezTo>
                <a:close/>
                <a:moveTo>
                  <a:pt x="22345" y="33270"/>
                </a:moveTo>
                <a:lnTo>
                  <a:pt x="22345" y="33270"/>
                </a:lnTo>
                <a:cubicBezTo>
                  <a:pt x="22521" y="33349"/>
                  <a:pt x="22706" y="33420"/>
                  <a:pt x="22890" y="33490"/>
                </a:cubicBezTo>
                <a:cubicBezTo>
                  <a:pt x="22926" y="33895"/>
                  <a:pt x="23005" y="34300"/>
                  <a:pt x="23110" y="34670"/>
                </a:cubicBezTo>
                <a:cubicBezTo>
                  <a:pt x="23181" y="35145"/>
                  <a:pt x="23295" y="35621"/>
                  <a:pt x="23401" y="36061"/>
                </a:cubicBezTo>
                <a:cubicBezTo>
                  <a:pt x="23225" y="35991"/>
                  <a:pt x="23075" y="35911"/>
                  <a:pt x="22890" y="35876"/>
                </a:cubicBezTo>
                <a:cubicBezTo>
                  <a:pt x="22785" y="35366"/>
                  <a:pt x="22670" y="34890"/>
                  <a:pt x="22565" y="34371"/>
                </a:cubicBezTo>
                <a:cubicBezTo>
                  <a:pt x="22485" y="34010"/>
                  <a:pt x="22415" y="33640"/>
                  <a:pt x="22345" y="33270"/>
                </a:cubicBezTo>
                <a:close/>
                <a:moveTo>
                  <a:pt x="32830" y="34230"/>
                </a:moveTo>
                <a:lnTo>
                  <a:pt x="32830" y="34230"/>
                </a:lnTo>
                <a:cubicBezTo>
                  <a:pt x="33085" y="34300"/>
                  <a:pt x="33349" y="34371"/>
                  <a:pt x="33570" y="34485"/>
                </a:cubicBezTo>
                <a:cubicBezTo>
                  <a:pt x="33825" y="35031"/>
                  <a:pt x="34115" y="35586"/>
                  <a:pt x="34485" y="36176"/>
                </a:cubicBezTo>
                <a:cubicBezTo>
                  <a:pt x="34230" y="36096"/>
                  <a:pt x="33966" y="36026"/>
                  <a:pt x="33675" y="35955"/>
                </a:cubicBezTo>
                <a:cubicBezTo>
                  <a:pt x="33349" y="35366"/>
                  <a:pt x="33085" y="34811"/>
                  <a:pt x="32830" y="34230"/>
                </a:cubicBezTo>
                <a:close/>
                <a:moveTo>
                  <a:pt x="22926" y="33534"/>
                </a:moveTo>
                <a:lnTo>
                  <a:pt x="22926" y="33534"/>
                </a:lnTo>
                <a:cubicBezTo>
                  <a:pt x="23110" y="33605"/>
                  <a:pt x="23295" y="33675"/>
                  <a:pt x="23480" y="33790"/>
                </a:cubicBezTo>
                <a:cubicBezTo>
                  <a:pt x="23515" y="34195"/>
                  <a:pt x="23586" y="34591"/>
                  <a:pt x="23665" y="34996"/>
                </a:cubicBezTo>
                <a:cubicBezTo>
                  <a:pt x="23771" y="35436"/>
                  <a:pt x="23841" y="35876"/>
                  <a:pt x="23920" y="36316"/>
                </a:cubicBezTo>
                <a:cubicBezTo>
                  <a:pt x="23771" y="36246"/>
                  <a:pt x="23621" y="36176"/>
                  <a:pt x="23445" y="36096"/>
                </a:cubicBezTo>
                <a:cubicBezTo>
                  <a:pt x="23366" y="35621"/>
                  <a:pt x="23260" y="35145"/>
                  <a:pt x="23146" y="34670"/>
                </a:cubicBezTo>
                <a:cubicBezTo>
                  <a:pt x="23075" y="34300"/>
                  <a:pt x="23005" y="33895"/>
                  <a:pt x="22926" y="33534"/>
                </a:cubicBezTo>
                <a:close/>
                <a:moveTo>
                  <a:pt x="33640" y="34485"/>
                </a:moveTo>
                <a:cubicBezTo>
                  <a:pt x="33825" y="34556"/>
                  <a:pt x="34045" y="34635"/>
                  <a:pt x="34230" y="34705"/>
                </a:cubicBezTo>
                <a:cubicBezTo>
                  <a:pt x="34485" y="35251"/>
                  <a:pt x="34811" y="35806"/>
                  <a:pt x="35181" y="36396"/>
                </a:cubicBezTo>
                <a:cubicBezTo>
                  <a:pt x="34996" y="36316"/>
                  <a:pt x="34776" y="36246"/>
                  <a:pt x="34591" y="36176"/>
                </a:cubicBezTo>
                <a:cubicBezTo>
                  <a:pt x="34230" y="35621"/>
                  <a:pt x="33895" y="35031"/>
                  <a:pt x="33640" y="34485"/>
                </a:cubicBezTo>
                <a:close/>
                <a:moveTo>
                  <a:pt x="23515" y="33825"/>
                </a:moveTo>
                <a:cubicBezTo>
                  <a:pt x="23621" y="33860"/>
                  <a:pt x="23736" y="33931"/>
                  <a:pt x="23841" y="33975"/>
                </a:cubicBezTo>
                <a:cubicBezTo>
                  <a:pt x="23920" y="34010"/>
                  <a:pt x="23991" y="34080"/>
                  <a:pt x="24061" y="34115"/>
                </a:cubicBezTo>
                <a:cubicBezTo>
                  <a:pt x="24105" y="34520"/>
                  <a:pt x="24176" y="34925"/>
                  <a:pt x="24246" y="35330"/>
                </a:cubicBezTo>
                <a:cubicBezTo>
                  <a:pt x="24325" y="35735"/>
                  <a:pt x="24396" y="36176"/>
                  <a:pt x="24466" y="36616"/>
                </a:cubicBezTo>
                <a:cubicBezTo>
                  <a:pt x="24281" y="36501"/>
                  <a:pt x="24141" y="36431"/>
                  <a:pt x="23991" y="36352"/>
                </a:cubicBezTo>
                <a:cubicBezTo>
                  <a:pt x="23885" y="35911"/>
                  <a:pt x="23806" y="35471"/>
                  <a:pt x="23736" y="34996"/>
                </a:cubicBezTo>
                <a:cubicBezTo>
                  <a:pt x="23665" y="34591"/>
                  <a:pt x="23586" y="34230"/>
                  <a:pt x="23515" y="33825"/>
                </a:cubicBezTo>
                <a:close/>
                <a:moveTo>
                  <a:pt x="24141" y="34115"/>
                </a:moveTo>
                <a:lnTo>
                  <a:pt x="24141" y="34115"/>
                </a:lnTo>
                <a:cubicBezTo>
                  <a:pt x="24246" y="34195"/>
                  <a:pt x="24396" y="34265"/>
                  <a:pt x="24546" y="34336"/>
                </a:cubicBezTo>
                <a:cubicBezTo>
                  <a:pt x="24581" y="34776"/>
                  <a:pt x="24651" y="35251"/>
                  <a:pt x="24686" y="35691"/>
                </a:cubicBezTo>
                <a:cubicBezTo>
                  <a:pt x="24766" y="36061"/>
                  <a:pt x="24801" y="36431"/>
                  <a:pt x="24871" y="36836"/>
                </a:cubicBezTo>
                <a:cubicBezTo>
                  <a:pt x="24766" y="36757"/>
                  <a:pt x="24651" y="36721"/>
                  <a:pt x="24546" y="36651"/>
                </a:cubicBezTo>
                <a:cubicBezTo>
                  <a:pt x="24431" y="36211"/>
                  <a:pt x="24361" y="35735"/>
                  <a:pt x="24281" y="35330"/>
                </a:cubicBezTo>
                <a:cubicBezTo>
                  <a:pt x="24246" y="34925"/>
                  <a:pt x="24176" y="34520"/>
                  <a:pt x="24141" y="34115"/>
                </a:cubicBezTo>
                <a:close/>
                <a:moveTo>
                  <a:pt x="24581" y="34371"/>
                </a:moveTo>
                <a:cubicBezTo>
                  <a:pt x="24766" y="34450"/>
                  <a:pt x="24942" y="34520"/>
                  <a:pt x="25162" y="34591"/>
                </a:cubicBezTo>
                <a:cubicBezTo>
                  <a:pt x="25162" y="34855"/>
                  <a:pt x="25206" y="35110"/>
                  <a:pt x="25241" y="35366"/>
                </a:cubicBezTo>
                <a:cubicBezTo>
                  <a:pt x="25276" y="35550"/>
                  <a:pt x="25276" y="35735"/>
                  <a:pt x="25311" y="35911"/>
                </a:cubicBezTo>
                <a:cubicBezTo>
                  <a:pt x="25347" y="36316"/>
                  <a:pt x="25426" y="36686"/>
                  <a:pt x="25461" y="37091"/>
                </a:cubicBezTo>
                <a:cubicBezTo>
                  <a:pt x="25276" y="37012"/>
                  <a:pt x="25091" y="36941"/>
                  <a:pt x="24907" y="36871"/>
                </a:cubicBezTo>
                <a:cubicBezTo>
                  <a:pt x="24871" y="36466"/>
                  <a:pt x="24801" y="36061"/>
                  <a:pt x="24766" y="35691"/>
                </a:cubicBezTo>
                <a:cubicBezTo>
                  <a:pt x="24686" y="35251"/>
                  <a:pt x="24651" y="34811"/>
                  <a:pt x="24581" y="34371"/>
                </a:cubicBezTo>
                <a:close/>
                <a:moveTo>
                  <a:pt x="25206" y="34635"/>
                </a:moveTo>
                <a:lnTo>
                  <a:pt x="25206" y="34635"/>
                </a:lnTo>
                <a:cubicBezTo>
                  <a:pt x="25382" y="34670"/>
                  <a:pt x="25567" y="34741"/>
                  <a:pt x="25752" y="34811"/>
                </a:cubicBezTo>
                <a:cubicBezTo>
                  <a:pt x="25822" y="35251"/>
                  <a:pt x="25866" y="35691"/>
                  <a:pt x="25901" y="36132"/>
                </a:cubicBezTo>
                <a:cubicBezTo>
                  <a:pt x="25937" y="36501"/>
                  <a:pt x="26007" y="36906"/>
                  <a:pt x="26042" y="37311"/>
                </a:cubicBezTo>
                <a:cubicBezTo>
                  <a:pt x="25866" y="37232"/>
                  <a:pt x="25681" y="37197"/>
                  <a:pt x="25532" y="37126"/>
                </a:cubicBezTo>
                <a:cubicBezTo>
                  <a:pt x="25461" y="36721"/>
                  <a:pt x="25426" y="36316"/>
                  <a:pt x="25347" y="35911"/>
                </a:cubicBezTo>
                <a:cubicBezTo>
                  <a:pt x="25347" y="35735"/>
                  <a:pt x="25311" y="35550"/>
                  <a:pt x="25276" y="35330"/>
                </a:cubicBezTo>
                <a:cubicBezTo>
                  <a:pt x="25276" y="35110"/>
                  <a:pt x="25241" y="34855"/>
                  <a:pt x="25206" y="34635"/>
                </a:cubicBezTo>
                <a:close/>
                <a:moveTo>
                  <a:pt x="25822" y="34811"/>
                </a:moveTo>
                <a:cubicBezTo>
                  <a:pt x="26007" y="34890"/>
                  <a:pt x="26227" y="34925"/>
                  <a:pt x="26412" y="34996"/>
                </a:cubicBezTo>
                <a:cubicBezTo>
                  <a:pt x="26447" y="35436"/>
                  <a:pt x="26526" y="35876"/>
                  <a:pt x="26562" y="36316"/>
                </a:cubicBezTo>
                <a:cubicBezTo>
                  <a:pt x="26597" y="36686"/>
                  <a:pt x="26632" y="37091"/>
                  <a:pt x="26703" y="37452"/>
                </a:cubicBezTo>
                <a:cubicBezTo>
                  <a:pt x="26482" y="37417"/>
                  <a:pt x="26306" y="37382"/>
                  <a:pt x="26121" y="37311"/>
                </a:cubicBezTo>
                <a:cubicBezTo>
                  <a:pt x="26042" y="36906"/>
                  <a:pt x="26007" y="36501"/>
                  <a:pt x="25972" y="36132"/>
                </a:cubicBezTo>
                <a:cubicBezTo>
                  <a:pt x="25901" y="35691"/>
                  <a:pt x="25866" y="35251"/>
                  <a:pt x="25822" y="34811"/>
                </a:cubicBezTo>
                <a:close/>
                <a:moveTo>
                  <a:pt x="31694" y="35691"/>
                </a:moveTo>
                <a:cubicBezTo>
                  <a:pt x="32029" y="35735"/>
                  <a:pt x="32355" y="35771"/>
                  <a:pt x="32645" y="35841"/>
                </a:cubicBezTo>
                <a:cubicBezTo>
                  <a:pt x="32830" y="36132"/>
                  <a:pt x="32980" y="36466"/>
                  <a:pt x="33165" y="36757"/>
                </a:cubicBezTo>
                <a:cubicBezTo>
                  <a:pt x="33305" y="37056"/>
                  <a:pt x="33455" y="37311"/>
                  <a:pt x="33605" y="37567"/>
                </a:cubicBezTo>
                <a:lnTo>
                  <a:pt x="32540" y="37567"/>
                </a:lnTo>
                <a:cubicBezTo>
                  <a:pt x="32390" y="37311"/>
                  <a:pt x="32284" y="37056"/>
                  <a:pt x="32170" y="36792"/>
                </a:cubicBezTo>
                <a:cubicBezTo>
                  <a:pt x="31985" y="36431"/>
                  <a:pt x="31844" y="36061"/>
                  <a:pt x="31694" y="35691"/>
                </a:cubicBezTo>
                <a:close/>
                <a:moveTo>
                  <a:pt x="810" y="33094"/>
                </a:moveTo>
                <a:lnTo>
                  <a:pt x="810" y="33094"/>
                </a:lnTo>
                <a:cubicBezTo>
                  <a:pt x="1065" y="33129"/>
                  <a:pt x="1285" y="33200"/>
                  <a:pt x="1541" y="33235"/>
                </a:cubicBezTo>
                <a:cubicBezTo>
                  <a:pt x="1576" y="34705"/>
                  <a:pt x="1576" y="36132"/>
                  <a:pt x="1611" y="37602"/>
                </a:cubicBezTo>
                <a:cubicBezTo>
                  <a:pt x="1356" y="37567"/>
                  <a:pt x="1101" y="37531"/>
                  <a:pt x="881" y="37496"/>
                </a:cubicBezTo>
                <a:cubicBezTo>
                  <a:pt x="845" y="36026"/>
                  <a:pt x="810" y="34556"/>
                  <a:pt x="810" y="33094"/>
                </a:cubicBezTo>
                <a:close/>
                <a:moveTo>
                  <a:pt x="26482" y="34996"/>
                </a:moveTo>
                <a:cubicBezTo>
                  <a:pt x="26703" y="35075"/>
                  <a:pt x="26967" y="35110"/>
                  <a:pt x="27222" y="35181"/>
                </a:cubicBezTo>
                <a:cubicBezTo>
                  <a:pt x="27257" y="35586"/>
                  <a:pt x="27328" y="36026"/>
                  <a:pt x="27407" y="36466"/>
                </a:cubicBezTo>
                <a:cubicBezTo>
                  <a:pt x="27442" y="36836"/>
                  <a:pt x="27512" y="37232"/>
                  <a:pt x="27583" y="37602"/>
                </a:cubicBezTo>
                <a:cubicBezTo>
                  <a:pt x="27292" y="37567"/>
                  <a:pt x="27037" y="37531"/>
                  <a:pt x="26747" y="37496"/>
                </a:cubicBezTo>
                <a:cubicBezTo>
                  <a:pt x="26703" y="37091"/>
                  <a:pt x="26667" y="36686"/>
                  <a:pt x="26597" y="36316"/>
                </a:cubicBezTo>
                <a:cubicBezTo>
                  <a:pt x="26562" y="35876"/>
                  <a:pt x="26526" y="35436"/>
                  <a:pt x="26482" y="34996"/>
                </a:cubicBezTo>
                <a:close/>
                <a:moveTo>
                  <a:pt x="30814" y="35621"/>
                </a:moveTo>
                <a:cubicBezTo>
                  <a:pt x="31069" y="35621"/>
                  <a:pt x="31369" y="35656"/>
                  <a:pt x="31624" y="35691"/>
                </a:cubicBezTo>
                <a:cubicBezTo>
                  <a:pt x="31765" y="36061"/>
                  <a:pt x="31950" y="36431"/>
                  <a:pt x="32135" y="36836"/>
                </a:cubicBezTo>
                <a:cubicBezTo>
                  <a:pt x="32249" y="37091"/>
                  <a:pt x="32355" y="37311"/>
                  <a:pt x="32469" y="37567"/>
                </a:cubicBezTo>
                <a:cubicBezTo>
                  <a:pt x="32170" y="37602"/>
                  <a:pt x="31879" y="37602"/>
                  <a:pt x="31545" y="37602"/>
                </a:cubicBezTo>
                <a:cubicBezTo>
                  <a:pt x="31439" y="37346"/>
                  <a:pt x="31325" y="37056"/>
                  <a:pt x="31219" y="36757"/>
                </a:cubicBezTo>
                <a:cubicBezTo>
                  <a:pt x="31069" y="36352"/>
                  <a:pt x="30928" y="35991"/>
                  <a:pt x="30814" y="35621"/>
                </a:cubicBezTo>
                <a:close/>
                <a:moveTo>
                  <a:pt x="32724" y="35841"/>
                </a:moveTo>
                <a:cubicBezTo>
                  <a:pt x="33050" y="35876"/>
                  <a:pt x="33349" y="35955"/>
                  <a:pt x="33640" y="35991"/>
                </a:cubicBezTo>
                <a:cubicBezTo>
                  <a:pt x="33790" y="36281"/>
                  <a:pt x="33966" y="36537"/>
                  <a:pt x="34115" y="36792"/>
                </a:cubicBezTo>
                <a:cubicBezTo>
                  <a:pt x="34300" y="37091"/>
                  <a:pt x="34485" y="37346"/>
                  <a:pt x="34670" y="37637"/>
                </a:cubicBezTo>
                <a:cubicBezTo>
                  <a:pt x="34336" y="37602"/>
                  <a:pt x="34010" y="37567"/>
                  <a:pt x="33675" y="37567"/>
                </a:cubicBezTo>
                <a:cubicBezTo>
                  <a:pt x="33526" y="37311"/>
                  <a:pt x="33349" y="37012"/>
                  <a:pt x="33200" y="36721"/>
                </a:cubicBezTo>
                <a:cubicBezTo>
                  <a:pt x="33050" y="36431"/>
                  <a:pt x="32865" y="36132"/>
                  <a:pt x="32724" y="35841"/>
                </a:cubicBezTo>
                <a:close/>
                <a:moveTo>
                  <a:pt x="27292" y="35181"/>
                </a:moveTo>
                <a:cubicBezTo>
                  <a:pt x="27548" y="35216"/>
                  <a:pt x="27803" y="35295"/>
                  <a:pt x="28102" y="35330"/>
                </a:cubicBezTo>
                <a:cubicBezTo>
                  <a:pt x="28138" y="35735"/>
                  <a:pt x="28208" y="36132"/>
                  <a:pt x="28322" y="36537"/>
                </a:cubicBezTo>
                <a:cubicBezTo>
                  <a:pt x="28393" y="36941"/>
                  <a:pt x="28463" y="37311"/>
                  <a:pt x="28543" y="37672"/>
                </a:cubicBezTo>
                <a:cubicBezTo>
                  <a:pt x="28243" y="37672"/>
                  <a:pt x="27917" y="37637"/>
                  <a:pt x="27627" y="37602"/>
                </a:cubicBezTo>
                <a:cubicBezTo>
                  <a:pt x="27548" y="37232"/>
                  <a:pt x="27512" y="36836"/>
                  <a:pt x="27442" y="36466"/>
                </a:cubicBezTo>
                <a:cubicBezTo>
                  <a:pt x="27407" y="36026"/>
                  <a:pt x="27328" y="35586"/>
                  <a:pt x="27292" y="35181"/>
                </a:cubicBezTo>
                <a:close/>
                <a:moveTo>
                  <a:pt x="29053" y="35436"/>
                </a:moveTo>
                <a:lnTo>
                  <a:pt x="29053" y="35436"/>
                </a:lnTo>
                <a:cubicBezTo>
                  <a:pt x="29344" y="35471"/>
                  <a:pt x="29643" y="35515"/>
                  <a:pt x="29898" y="35515"/>
                </a:cubicBezTo>
                <a:cubicBezTo>
                  <a:pt x="30004" y="35876"/>
                  <a:pt x="30118" y="36281"/>
                  <a:pt x="30268" y="36651"/>
                </a:cubicBezTo>
                <a:cubicBezTo>
                  <a:pt x="30374" y="36977"/>
                  <a:pt x="30488" y="37346"/>
                  <a:pt x="30594" y="37672"/>
                </a:cubicBezTo>
                <a:lnTo>
                  <a:pt x="29643" y="37672"/>
                </a:lnTo>
                <a:cubicBezTo>
                  <a:pt x="29529" y="37311"/>
                  <a:pt x="29423" y="36941"/>
                  <a:pt x="29344" y="36572"/>
                </a:cubicBezTo>
                <a:cubicBezTo>
                  <a:pt x="29238" y="36211"/>
                  <a:pt x="29168" y="35806"/>
                  <a:pt x="29053" y="35436"/>
                </a:cubicBezTo>
                <a:close/>
                <a:moveTo>
                  <a:pt x="29969" y="35515"/>
                </a:moveTo>
                <a:lnTo>
                  <a:pt x="29969" y="35515"/>
                </a:lnTo>
                <a:cubicBezTo>
                  <a:pt x="30083" y="35550"/>
                  <a:pt x="30154" y="35550"/>
                  <a:pt x="30268" y="35550"/>
                </a:cubicBezTo>
                <a:cubicBezTo>
                  <a:pt x="30409" y="35586"/>
                  <a:pt x="30594" y="35586"/>
                  <a:pt x="30744" y="35586"/>
                </a:cubicBezTo>
                <a:cubicBezTo>
                  <a:pt x="30884" y="35991"/>
                  <a:pt x="30999" y="36396"/>
                  <a:pt x="31184" y="36757"/>
                </a:cubicBezTo>
                <a:cubicBezTo>
                  <a:pt x="31289" y="37056"/>
                  <a:pt x="31404" y="37346"/>
                  <a:pt x="31509" y="37602"/>
                </a:cubicBezTo>
                <a:cubicBezTo>
                  <a:pt x="31404" y="37637"/>
                  <a:pt x="31325" y="37637"/>
                  <a:pt x="31219" y="37637"/>
                </a:cubicBezTo>
                <a:cubicBezTo>
                  <a:pt x="31034" y="37637"/>
                  <a:pt x="30849" y="37637"/>
                  <a:pt x="30629" y="37672"/>
                </a:cubicBezTo>
                <a:cubicBezTo>
                  <a:pt x="30523" y="37311"/>
                  <a:pt x="30409" y="36977"/>
                  <a:pt x="30303" y="36651"/>
                </a:cubicBezTo>
                <a:cubicBezTo>
                  <a:pt x="30189" y="36281"/>
                  <a:pt x="30083" y="35876"/>
                  <a:pt x="29969" y="35515"/>
                </a:cubicBezTo>
                <a:close/>
                <a:moveTo>
                  <a:pt x="28138" y="35330"/>
                </a:moveTo>
                <a:cubicBezTo>
                  <a:pt x="28428" y="35366"/>
                  <a:pt x="28727" y="35401"/>
                  <a:pt x="29018" y="35436"/>
                </a:cubicBezTo>
                <a:cubicBezTo>
                  <a:pt x="29088" y="35806"/>
                  <a:pt x="29168" y="36211"/>
                  <a:pt x="29273" y="36572"/>
                </a:cubicBezTo>
                <a:cubicBezTo>
                  <a:pt x="29388" y="36977"/>
                  <a:pt x="29458" y="37346"/>
                  <a:pt x="29564" y="37672"/>
                </a:cubicBezTo>
                <a:cubicBezTo>
                  <a:pt x="29401" y="37694"/>
                  <a:pt x="29236" y="37705"/>
                  <a:pt x="29071" y="37705"/>
                </a:cubicBezTo>
                <a:cubicBezTo>
                  <a:pt x="28906" y="37705"/>
                  <a:pt x="28741" y="37694"/>
                  <a:pt x="28578" y="37672"/>
                </a:cubicBezTo>
                <a:cubicBezTo>
                  <a:pt x="28507" y="37311"/>
                  <a:pt x="28428" y="36906"/>
                  <a:pt x="28358" y="36537"/>
                </a:cubicBezTo>
                <a:cubicBezTo>
                  <a:pt x="28287" y="36132"/>
                  <a:pt x="28208" y="35735"/>
                  <a:pt x="28138" y="35330"/>
                </a:cubicBezTo>
                <a:close/>
                <a:moveTo>
                  <a:pt x="1611" y="33235"/>
                </a:moveTo>
                <a:lnTo>
                  <a:pt x="1611" y="33235"/>
                </a:lnTo>
                <a:cubicBezTo>
                  <a:pt x="1831" y="33314"/>
                  <a:pt x="2095" y="33349"/>
                  <a:pt x="2351" y="33420"/>
                </a:cubicBezTo>
                <a:cubicBezTo>
                  <a:pt x="2351" y="34855"/>
                  <a:pt x="2421" y="36316"/>
                  <a:pt x="2456" y="37751"/>
                </a:cubicBezTo>
                <a:cubicBezTo>
                  <a:pt x="2201" y="37716"/>
                  <a:pt x="1946" y="37672"/>
                  <a:pt x="1690" y="37637"/>
                </a:cubicBezTo>
                <a:cubicBezTo>
                  <a:pt x="1655" y="36176"/>
                  <a:pt x="1611" y="34705"/>
                  <a:pt x="1611" y="33235"/>
                </a:cubicBezTo>
                <a:close/>
                <a:moveTo>
                  <a:pt x="33710" y="36026"/>
                </a:moveTo>
                <a:lnTo>
                  <a:pt x="33710" y="36026"/>
                </a:lnTo>
                <a:cubicBezTo>
                  <a:pt x="34010" y="36096"/>
                  <a:pt x="34265" y="36132"/>
                  <a:pt x="34556" y="36246"/>
                </a:cubicBezTo>
                <a:cubicBezTo>
                  <a:pt x="34705" y="36466"/>
                  <a:pt x="34846" y="36686"/>
                  <a:pt x="35031" y="36941"/>
                </a:cubicBezTo>
                <a:cubicBezTo>
                  <a:pt x="35216" y="37197"/>
                  <a:pt x="35401" y="37496"/>
                  <a:pt x="35621" y="37751"/>
                </a:cubicBezTo>
                <a:cubicBezTo>
                  <a:pt x="35330" y="37716"/>
                  <a:pt x="35031" y="37672"/>
                  <a:pt x="34741" y="37637"/>
                </a:cubicBezTo>
                <a:cubicBezTo>
                  <a:pt x="34556" y="37346"/>
                  <a:pt x="34371" y="37056"/>
                  <a:pt x="34186" y="36757"/>
                </a:cubicBezTo>
                <a:cubicBezTo>
                  <a:pt x="34010" y="36501"/>
                  <a:pt x="33860" y="36281"/>
                  <a:pt x="33710" y="36026"/>
                </a:cubicBezTo>
                <a:close/>
                <a:moveTo>
                  <a:pt x="2386" y="33420"/>
                </a:moveTo>
                <a:lnTo>
                  <a:pt x="2386" y="33420"/>
                </a:lnTo>
                <a:cubicBezTo>
                  <a:pt x="2641" y="33490"/>
                  <a:pt x="2861" y="33570"/>
                  <a:pt x="3117" y="33605"/>
                </a:cubicBezTo>
                <a:cubicBezTo>
                  <a:pt x="3152" y="35031"/>
                  <a:pt x="3196" y="36466"/>
                  <a:pt x="3266" y="37892"/>
                </a:cubicBezTo>
                <a:cubicBezTo>
                  <a:pt x="3011" y="37857"/>
                  <a:pt x="2756" y="37822"/>
                  <a:pt x="2492" y="37751"/>
                </a:cubicBezTo>
                <a:cubicBezTo>
                  <a:pt x="2456" y="36316"/>
                  <a:pt x="2421" y="34890"/>
                  <a:pt x="2386" y="33420"/>
                </a:cubicBezTo>
                <a:close/>
                <a:moveTo>
                  <a:pt x="20249" y="35401"/>
                </a:moveTo>
                <a:cubicBezTo>
                  <a:pt x="20505" y="35436"/>
                  <a:pt x="20725" y="35436"/>
                  <a:pt x="20980" y="35471"/>
                </a:cubicBezTo>
                <a:cubicBezTo>
                  <a:pt x="21165" y="36281"/>
                  <a:pt x="21385" y="37091"/>
                  <a:pt x="21640" y="37892"/>
                </a:cubicBezTo>
                <a:cubicBezTo>
                  <a:pt x="21385" y="37892"/>
                  <a:pt x="21130" y="37892"/>
                  <a:pt x="20910" y="37936"/>
                </a:cubicBezTo>
                <a:lnTo>
                  <a:pt x="20249" y="35401"/>
                </a:lnTo>
                <a:close/>
                <a:moveTo>
                  <a:pt x="21059" y="35471"/>
                </a:moveTo>
                <a:cubicBezTo>
                  <a:pt x="21200" y="35515"/>
                  <a:pt x="21385" y="35550"/>
                  <a:pt x="21570" y="35586"/>
                </a:cubicBezTo>
                <a:cubicBezTo>
                  <a:pt x="21755" y="36352"/>
                  <a:pt x="21975" y="37162"/>
                  <a:pt x="22195" y="37936"/>
                </a:cubicBezTo>
                <a:cubicBezTo>
                  <a:pt x="22080" y="37936"/>
                  <a:pt x="21940" y="37892"/>
                  <a:pt x="21790" y="37892"/>
                </a:cubicBezTo>
                <a:lnTo>
                  <a:pt x="21684" y="37892"/>
                </a:lnTo>
                <a:cubicBezTo>
                  <a:pt x="21464" y="37091"/>
                  <a:pt x="21244" y="36281"/>
                  <a:pt x="21059" y="35471"/>
                </a:cubicBezTo>
                <a:close/>
                <a:moveTo>
                  <a:pt x="34626" y="36246"/>
                </a:moveTo>
                <a:lnTo>
                  <a:pt x="34626" y="36246"/>
                </a:lnTo>
                <a:cubicBezTo>
                  <a:pt x="34811" y="36316"/>
                  <a:pt x="35031" y="36396"/>
                  <a:pt x="35216" y="36466"/>
                </a:cubicBezTo>
                <a:cubicBezTo>
                  <a:pt x="35401" y="36721"/>
                  <a:pt x="35586" y="36977"/>
                  <a:pt x="35806" y="37276"/>
                </a:cubicBezTo>
                <a:lnTo>
                  <a:pt x="36061" y="37602"/>
                </a:lnTo>
                <a:cubicBezTo>
                  <a:pt x="36132" y="37716"/>
                  <a:pt x="36246" y="37822"/>
                  <a:pt x="36316" y="37936"/>
                </a:cubicBezTo>
                <a:cubicBezTo>
                  <a:pt x="36096" y="37857"/>
                  <a:pt x="35876" y="37822"/>
                  <a:pt x="35691" y="37787"/>
                </a:cubicBezTo>
                <a:cubicBezTo>
                  <a:pt x="35471" y="37496"/>
                  <a:pt x="35251" y="37197"/>
                  <a:pt x="35066" y="36906"/>
                </a:cubicBezTo>
                <a:cubicBezTo>
                  <a:pt x="34925" y="36686"/>
                  <a:pt x="34776" y="36466"/>
                  <a:pt x="34626" y="36246"/>
                </a:cubicBezTo>
                <a:close/>
                <a:moveTo>
                  <a:pt x="17317" y="35216"/>
                </a:moveTo>
                <a:cubicBezTo>
                  <a:pt x="17573" y="35216"/>
                  <a:pt x="17793" y="35251"/>
                  <a:pt x="18013" y="35251"/>
                </a:cubicBezTo>
                <a:cubicBezTo>
                  <a:pt x="18198" y="36176"/>
                  <a:pt x="18418" y="37091"/>
                  <a:pt x="18638" y="38007"/>
                </a:cubicBezTo>
                <a:lnTo>
                  <a:pt x="17899" y="38007"/>
                </a:lnTo>
                <a:cubicBezTo>
                  <a:pt x="17722" y="37056"/>
                  <a:pt x="17502" y="36132"/>
                  <a:pt x="17317" y="35216"/>
                </a:cubicBezTo>
                <a:close/>
                <a:moveTo>
                  <a:pt x="19589" y="35366"/>
                </a:moveTo>
                <a:cubicBezTo>
                  <a:pt x="19809" y="35366"/>
                  <a:pt x="19994" y="35401"/>
                  <a:pt x="20179" y="35401"/>
                </a:cubicBezTo>
                <a:lnTo>
                  <a:pt x="20839" y="37936"/>
                </a:lnTo>
                <a:cubicBezTo>
                  <a:pt x="20654" y="37936"/>
                  <a:pt x="20434" y="37972"/>
                  <a:pt x="20249" y="38007"/>
                </a:cubicBezTo>
                <a:lnTo>
                  <a:pt x="19589" y="35366"/>
                </a:lnTo>
                <a:close/>
                <a:moveTo>
                  <a:pt x="3152" y="33640"/>
                </a:moveTo>
                <a:lnTo>
                  <a:pt x="3152" y="33640"/>
                </a:lnTo>
                <a:cubicBezTo>
                  <a:pt x="3372" y="33675"/>
                  <a:pt x="3592" y="33754"/>
                  <a:pt x="3812" y="33790"/>
                </a:cubicBezTo>
                <a:cubicBezTo>
                  <a:pt x="3856" y="33790"/>
                  <a:pt x="3891" y="33790"/>
                  <a:pt x="3891" y="33825"/>
                </a:cubicBezTo>
                <a:cubicBezTo>
                  <a:pt x="3962" y="35216"/>
                  <a:pt x="3997" y="36616"/>
                  <a:pt x="4076" y="38042"/>
                </a:cubicBezTo>
                <a:cubicBezTo>
                  <a:pt x="3856" y="38007"/>
                  <a:pt x="3636" y="37972"/>
                  <a:pt x="3451" y="37936"/>
                </a:cubicBezTo>
                <a:cubicBezTo>
                  <a:pt x="3416" y="37936"/>
                  <a:pt x="3337" y="37936"/>
                  <a:pt x="3302" y="37892"/>
                </a:cubicBezTo>
                <a:cubicBezTo>
                  <a:pt x="3266" y="36501"/>
                  <a:pt x="3231" y="35075"/>
                  <a:pt x="3152" y="33640"/>
                </a:cubicBezTo>
                <a:close/>
                <a:moveTo>
                  <a:pt x="16842" y="35145"/>
                </a:moveTo>
                <a:cubicBezTo>
                  <a:pt x="16913" y="35145"/>
                  <a:pt x="17018" y="35181"/>
                  <a:pt x="17097" y="35181"/>
                </a:cubicBezTo>
                <a:lnTo>
                  <a:pt x="17282" y="35181"/>
                </a:lnTo>
                <a:cubicBezTo>
                  <a:pt x="17458" y="36132"/>
                  <a:pt x="17643" y="37056"/>
                  <a:pt x="17863" y="38007"/>
                </a:cubicBezTo>
                <a:lnTo>
                  <a:pt x="17828" y="38007"/>
                </a:lnTo>
                <a:cubicBezTo>
                  <a:pt x="17678" y="38007"/>
                  <a:pt x="17538" y="38042"/>
                  <a:pt x="17388" y="38042"/>
                </a:cubicBezTo>
                <a:cubicBezTo>
                  <a:pt x="17203" y="37091"/>
                  <a:pt x="16983" y="36132"/>
                  <a:pt x="16842" y="35145"/>
                </a:cubicBezTo>
                <a:close/>
                <a:moveTo>
                  <a:pt x="18048" y="35251"/>
                </a:moveTo>
                <a:lnTo>
                  <a:pt x="18048" y="35251"/>
                </a:lnTo>
                <a:cubicBezTo>
                  <a:pt x="18304" y="35295"/>
                  <a:pt x="18559" y="35295"/>
                  <a:pt x="18779" y="35330"/>
                </a:cubicBezTo>
                <a:cubicBezTo>
                  <a:pt x="18964" y="36246"/>
                  <a:pt x="19184" y="37162"/>
                  <a:pt x="19404" y="38042"/>
                </a:cubicBezTo>
                <a:lnTo>
                  <a:pt x="18673" y="38042"/>
                </a:lnTo>
                <a:cubicBezTo>
                  <a:pt x="18453" y="37091"/>
                  <a:pt x="18268" y="36176"/>
                  <a:pt x="18048" y="35251"/>
                </a:cubicBezTo>
                <a:close/>
                <a:moveTo>
                  <a:pt x="19114" y="35330"/>
                </a:moveTo>
                <a:cubicBezTo>
                  <a:pt x="19263" y="35330"/>
                  <a:pt x="19404" y="35366"/>
                  <a:pt x="19554" y="35366"/>
                </a:cubicBezTo>
                <a:cubicBezTo>
                  <a:pt x="19739" y="36246"/>
                  <a:pt x="19959" y="37126"/>
                  <a:pt x="20214" y="38007"/>
                </a:cubicBezTo>
                <a:cubicBezTo>
                  <a:pt x="20064" y="38007"/>
                  <a:pt x="19923" y="38042"/>
                  <a:pt x="19774" y="38042"/>
                </a:cubicBezTo>
                <a:lnTo>
                  <a:pt x="19483" y="38042"/>
                </a:lnTo>
                <a:cubicBezTo>
                  <a:pt x="19263" y="37162"/>
                  <a:pt x="19043" y="36246"/>
                  <a:pt x="18858" y="35330"/>
                </a:cubicBezTo>
                <a:close/>
                <a:moveTo>
                  <a:pt x="16217" y="35110"/>
                </a:moveTo>
                <a:cubicBezTo>
                  <a:pt x="16402" y="35110"/>
                  <a:pt x="16578" y="35110"/>
                  <a:pt x="16763" y="35145"/>
                </a:cubicBezTo>
                <a:cubicBezTo>
                  <a:pt x="16948" y="36132"/>
                  <a:pt x="17133" y="37091"/>
                  <a:pt x="17317" y="38042"/>
                </a:cubicBezTo>
                <a:cubicBezTo>
                  <a:pt x="17133" y="38042"/>
                  <a:pt x="16948" y="38077"/>
                  <a:pt x="16763" y="38077"/>
                </a:cubicBezTo>
                <a:cubicBezTo>
                  <a:pt x="16578" y="37091"/>
                  <a:pt x="16402" y="36096"/>
                  <a:pt x="16217" y="35110"/>
                </a:cubicBezTo>
                <a:close/>
                <a:moveTo>
                  <a:pt x="21640" y="35586"/>
                </a:moveTo>
                <a:lnTo>
                  <a:pt x="21640" y="35586"/>
                </a:lnTo>
                <a:cubicBezTo>
                  <a:pt x="21825" y="35621"/>
                  <a:pt x="22045" y="35656"/>
                  <a:pt x="22265" y="35735"/>
                </a:cubicBezTo>
                <a:cubicBezTo>
                  <a:pt x="22450" y="36537"/>
                  <a:pt x="22670" y="37311"/>
                  <a:pt x="22855" y="38077"/>
                </a:cubicBezTo>
                <a:cubicBezTo>
                  <a:pt x="22670" y="38042"/>
                  <a:pt x="22450" y="37972"/>
                  <a:pt x="22265" y="37972"/>
                </a:cubicBezTo>
                <a:cubicBezTo>
                  <a:pt x="22045" y="37162"/>
                  <a:pt x="21825" y="36396"/>
                  <a:pt x="21640" y="35586"/>
                </a:cubicBezTo>
                <a:close/>
                <a:moveTo>
                  <a:pt x="15407" y="35031"/>
                </a:moveTo>
                <a:cubicBezTo>
                  <a:pt x="15662" y="35031"/>
                  <a:pt x="15882" y="35075"/>
                  <a:pt x="16138" y="35075"/>
                </a:cubicBezTo>
                <a:cubicBezTo>
                  <a:pt x="16323" y="36096"/>
                  <a:pt x="16508" y="37091"/>
                  <a:pt x="16692" y="38077"/>
                </a:cubicBezTo>
                <a:cubicBezTo>
                  <a:pt x="16472" y="38112"/>
                  <a:pt x="16217" y="38156"/>
                  <a:pt x="15962" y="38156"/>
                </a:cubicBezTo>
                <a:cubicBezTo>
                  <a:pt x="15777" y="37126"/>
                  <a:pt x="15557" y="36061"/>
                  <a:pt x="15407" y="35031"/>
                </a:cubicBezTo>
                <a:close/>
                <a:moveTo>
                  <a:pt x="3962" y="33825"/>
                </a:moveTo>
                <a:cubicBezTo>
                  <a:pt x="4217" y="33895"/>
                  <a:pt x="4437" y="33931"/>
                  <a:pt x="4693" y="34010"/>
                </a:cubicBezTo>
                <a:cubicBezTo>
                  <a:pt x="4737" y="35401"/>
                  <a:pt x="4807" y="36792"/>
                  <a:pt x="4878" y="38192"/>
                </a:cubicBezTo>
                <a:cubicBezTo>
                  <a:pt x="4622" y="38156"/>
                  <a:pt x="4367" y="38112"/>
                  <a:pt x="4147" y="38042"/>
                </a:cubicBezTo>
                <a:cubicBezTo>
                  <a:pt x="4076" y="36651"/>
                  <a:pt x="3997" y="35216"/>
                  <a:pt x="3962" y="33825"/>
                </a:cubicBezTo>
                <a:close/>
                <a:moveTo>
                  <a:pt x="14597" y="34996"/>
                </a:moveTo>
                <a:cubicBezTo>
                  <a:pt x="14861" y="34996"/>
                  <a:pt x="15081" y="35031"/>
                  <a:pt x="15337" y="35031"/>
                </a:cubicBezTo>
                <a:cubicBezTo>
                  <a:pt x="15521" y="36061"/>
                  <a:pt x="15698" y="37126"/>
                  <a:pt x="15882" y="38156"/>
                </a:cubicBezTo>
                <a:cubicBezTo>
                  <a:pt x="15662" y="38192"/>
                  <a:pt x="15407" y="38227"/>
                  <a:pt x="15152" y="38227"/>
                </a:cubicBezTo>
                <a:cubicBezTo>
                  <a:pt x="14967" y="37162"/>
                  <a:pt x="14782" y="36061"/>
                  <a:pt x="14597" y="34996"/>
                </a:cubicBezTo>
                <a:close/>
                <a:moveTo>
                  <a:pt x="14562" y="34996"/>
                </a:moveTo>
                <a:cubicBezTo>
                  <a:pt x="14712" y="36061"/>
                  <a:pt x="14896" y="37162"/>
                  <a:pt x="15117" y="38227"/>
                </a:cubicBezTo>
                <a:cubicBezTo>
                  <a:pt x="15037" y="38262"/>
                  <a:pt x="14967" y="38262"/>
                  <a:pt x="14896" y="38262"/>
                </a:cubicBezTo>
                <a:cubicBezTo>
                  <a:pt x="14712" y="37162"/>
                  <a:pt x="14562" y="36096"/>
                  <a:pt x="14421" y="34996"/>
                </a:cubicBezTo>
                <a:close/>
                <a:moveTo>
                  <a:pt x="4737" y="34010"/>
                </a:moveTo>
                <a:lnTo>
                  <a:pt x="4737" y="34010"/>
                </a:lnTo>
                <a:cubicBezTo>
                  <a:pt x="4992" y="34080"/>
                  <a:pt x="5212" y="34115"/>
                  <a:pt x="5467" y="34195"/>
                </a:cubicBezTo>
                <a:cubicBezTo>
                  <a:pt x="5538" y="35586"/>
                  <a:pt x="5617" y="36941"/>
                  <a:pt x="5687" y="38297"/>
                </a:cubicBezTo>
                <a:cubicBezTo>
                  <a:pt x="5432" y="38262"/>
                  <a:pt x="5177" y="38227"/>
                  <a:pt x="4957" y="38192"/>
                </a:cubicBezTo>
                <a:cubicBezTo>
                  <a:pt x="4878" y="36792"/>
                  <a:pt x="4807" y="35401"/>
                  <a:pt x="4737" y="34010"/>
                </a:cubicBezTo>
                <a:close/>
                <a:moveTo>
                  <a:pt x="13937" y="34961"/>
                </a:moveTo>
                <a:cubicBezTo>
                  <a:pt x="14086" y="34961"/>
                  <a:pt x="14236" y="34996"/>
                  <a:pt x="14377" y="34996"/>
                </a:cubicBezTo>
                <a:cubicBezTo>
                  <a:pt x="14527" y="36096"/>
                  <a:pt x="14676" y="37162"/>
                  <a:pt x="14817" y="38262"/>
                </a:cubicBezTo>
                <a:lnTo>
                  <a:pt x="14712" y="38262"/>
                </a:lnTo>
                <a:cubicBezTo>
                  <a:pt x="14597" y="38297"/>
                  <a:pt x="14491" y="38297"/>
                  <a:pt x="14377" y="38297"/>
                </a:cubicBezTo>
                <a:cubicBezTo>
                  <a:pt x="14236" y="37197"/>
                  <a:pt x="14086" y="36096"/>
                  <a:pt x="13937" y="34961"/>
                </a:cubicBezTo>
                <a:close/>
                <a:moveTo>
                  <a:pt x="22301" y="35735"/>
                </a:moveTo>
                <a:cubicBezTo>
                  <a:pt x="22485" y="35806"/>
                  <a:pt x="22670" y="35841"/>
                  <a:pt x="22855" y="35911"/>
                </a:cubicBezTo>
                <a:cubicBezTo>
                  <a:pt x="23040" y="36721"/>
                  <a:pt x="23225" y="37531"/>
                  <a:pt x="23445" y="38297"/>
                </a:cubicBezTo>
                <a:cubicBezTo>
                  <a:pt x="23260" y="38227"/>
                  <a:pt x="23110" y="38156"/>
                  <a:pt x="22926" y="38112"/>
                </a:cubicBezTo>
                <a:cubicBezTo>
                  <a:pt x="22706" y="37346"/>
                  <a:pt x="22521" y="36537"/>
                  <a:pt x="22301" y="35735"/>
                </a:cubicBezTo>
                <a:close/>
                <a:moveTo>
                  <a:pt x="13866" y="34961"/>
                </a:moveTo>
                <a:cubicBezTo>
                  <a:pt x="14016" y="36096"/>
                  <a:pt x="14157" y="37197"/>
                  <a:pt x="14342" y="38297"/>
                </a:cubicBezTo>
                <a:cubicBezTo>
                  <a:pt x="14086" y="38333"/>
                  <a:pt x="13831" y="38377"/>
                  <a:pt x="13611" y="38377"/>
                </a:cubicBezTo>
                <a:cubicBezTo>
                  <a:pt x="13426" y="37232"/>
                  <a:pt x="13276" y="36096"/>
                  <a:pt x="13136" y="34961"/>
                </a:cubicBezTo>
                <a:close/>
                <a:moveTo>
                  <a:pt x="5503" y="34195"/>
                </a:moveTo>
                <a:cubicBezTo>
                  <a:pt x="5687" y="34230"/>
                  <a:pt x="5872" y="34300"/>
                  <a:pt x="6057" y="34336"/>
                </a:cubicBezTo>
                <a:cubicBezTo>
                  <a:pt x="6163" y="35691"/>
                  <a:pt x="6277" y="37056"/>
                  <a:pt x="6348" y="38412"/>
                </a:cubicBezTo>
                <a:cubicBezTo>
                  <a:pt x="6163" y="38377"/>
                  <a:pt x="5943" y="38377"/>
                  <a:pt x="5758" y="38333"/>
                </a:cubicBezTo>
                <a:cubicBezTo>
                  <a:pt x="5652" y="36941"/>
                  <a:pt x="5573" y="35586"/>
                  <a:pt x="5503" y="34195"/>
                </a:cubicBezTo>
                <a:close/>
                <a:moveTo>
                  <a:pt x="12660" y="34925"/>
                </a:moveTo>
                <a:cubicBezTo>
                  <a:pt x="12801" y="34961"/>
                  <a:pt x="12951" y="34961"/>
                  <a:pt x="13100" y="34961"/>
                </a:cubicBezTo>
                <a:cubicBezTo>
                  <a:pt x="13241" y="36096"/>
                  <a:pt x="13391" y="37232"/>
                  <a:pt x="13541" y="38412"/>
                </a:cubicBezTo>
                <a:cubicBezTo>
                  <a:pt x="13276" y="38412"/>
                  <a:pt x="13021" y="38447"/>
                  <a:pt x="12766" y="38482"/>
                </a:cubicBezTo>
                <a:cubicBezTo>
                  <a:pt x="12581" y="37311"/>
                  <a:pt x="12440" y="36096"/>
                  <a:pt x="12290" y="34925"/>
                </a:cubicBezTo>
                <a:close/>
                <a:moveTo>
                  <a:pt x="6128" y="34336"/>
                </a:moveTo>
                <a:cubicBezTo>
                  <a:pt x="6348" y="34371"/>
                  <a:pt x="6568" y="34450"/>
                  <a:pt x="6788" y="34485"/>
                </a:cubicBezTo>
                <a:cubicBezTo>
                  <a:pt x="6894" y="35806"/>
                  <a:pt x="7008" y="37162"/>
                  <a:pt x="7114" y="38517"/>
                </a:cubicBezTo>
                <a:cubicBezTo>
                  <a:pt x="6894" y="38482"/>
                  <a:pt x="6638" y="38447"/>
                  <a:pt x="6418" y="38412"/>
                </a:cubicBezTo>
                <a:cubicBezTo>
                  <a:pt x="6313" y="37056"/>
                  <a:pt x="6198" y="35691"/>
                  <a:pt x="6128" y="34336"/>
                </a:cubicBezTo>
                <a:close/>
                <a:moveTo>
                  <a:pt x="12220" y="34925"/>
                </a:moveTo>
                <a:cubicBezTo>
                  <a:pt x="12396" y="36096"/>
                  <a:pt x="12546" y="37311"/>
                  <a:pt x="12695" y="38482"/>
                </a:cubicBezTo>
                <a:cubicBezTo>
                  <a:pt x="12440" y="38482"/>
                  <a:pt x="12220" y="38517"/>
                  <a:pt x="11956" y="38517"/>
                </a:cubicBezTo>
                <a:cubicBezTo>
                  <a:pt x="11815" y="37346"/>
                  <a:pt x="11630" y="36132"/>
                  <a:pt x="11480" y="34925"/>
                </a:cubicBezTo>
                <a:close/>
                <a:moveTo>
                  <a:pt x="22926" y="35955"/>
                </a:moveTo>
                <a:cubicBezTo>
                  <a:pt x="23075" y="35991"/>
                  <a:pt x="23225" y="36061"/>
                  <a:pt x="23401" y="36132"/>
                </a:cubicBezTo>
                <a:cubicBezTo>
                  <a:pt x="23586" y="36977"/>
                  <a:pt x="23771" y="37787"/>
                  <a:pt x="23991" y="38553"/>
                </a:cubicBezTo>
                <a:cubicBezTo>
                  <a:pt x="23806" y="38482"/>
                  <a:pt x="23665" y="38412"/>
                  <a:pt x="23515" y="38333"/>
                </a:cubicBezTo>
                <a:cubicBezTo>
                  <a:pt x="23295" y="37531"/>
                  <a:pt x="23110" y="36757"/>
                  <a:pt x="22926" y="35955"/>
                </a:cubicBezTo>
                <a:close/>
                <a:moveTo>
                  <a:pt x="6858" y="34485"/>
                </a:moveTo>
                <a:lnTo>
                  <a:pt x="6858" y="34485"/>
                </a:lnTo>
                <a:cubicBezTo>
                  <a:pt x="7078" y="34520"/>
                  <a:pt x="7334" y="34556"/>
                  <a:pt x="7554" y="34591"/>
                </a:cubicBezTo>
                <a:cubicBezTo>
                  <a:pt x="7668" y="35955"/>
                  <a:pt x="7774" y="37276"/>
                  <a:pt x="7924" y="38597"/>
                </a:cubicBezTo>
                <a:cubicBezTo>
                  <a:pt x="7668" y="38553"/>
                  <a:pt x="7448" y="38553"/>
                  <a:pt x="7193" y="38517"/>
                </a:cubicBezTo>
                <a:cubicBezTo>
                  <a:pt x="7078" y="37162"/>
                  <a:pt x="6973" y="35841"/>
                  <a:pt x="6858" y="34485"/>
                </a:cubicBezTo>
                <a:close/>
                <a:moveTo>
                  <a:pt x="10679" y="34890"/>
                </a:moveTo>
                <a:cubicBezTo>
                  <a:pt x="10935" y="34890"/>
                  <a:pt x="11190" y="34890"/>
                  <a:pt x="11445" y="34925"/>
                </a:cubicBezTo>
                <a:cubicBezTo>
                  <a:pt x="11595" y="36132"/>
                  <a:pt x="11736" y="37346"/>
                  <a:pt x="11885" y="38517"/>
                </a:cubicBezTo>
                <a:cubicBezTo>
                  <a:pt x="11665" y="38553"/>
                  <a:pt x="11410" y="38553"/>
                  <a:pt x="11155" y="38597"/>
                </a:cubicBezTo>
                <a:cubicBezTo>
                  <a:pt x="10970" y="37346"/>
                  <a:pt x="10820" y="36132"/>
                  <a:pt x="10679" y="34890"/>
                </a:cubicBezTo>
                <a:close/>
                <a:moveTo>
                  <a:pt x="7633" y="34635"/>
                </a:moveTo>
                <a:lnTo>
                  <a:pt x="7633" y="34635"/>
                </a:lnTo>
                <a:cubicBezTo>
                  <a:pt x="7853" y="34670"/>
                  <a:pt x="8109" y="34705"/>
                  <a:pt x="8364" y="34705"/>
                </a:cubicBezTo>
                <a:cubicBezTo>
                  <a:pt x="8478" y="36026"/>
                  <a:pt x="8619" y="37311"/>
                  <a:pt x="8734" y="38632"/>
                </a:cubicBezTo>
                <a:cubicBezTo>
                  <a:pt x="8478" y="38632"/>
                  <a:pt x="8214" y="38597"/>
                  <a:pt x="7959" y="38597"/>
                </a:cubicBezTo>
                <a:lnTo>
                  <a:pt x="7633" y="34635"/>
                </a:lnTo>
                <a:close/>
                <a:moveTo>
                  <a:pt x="8734" y="34741"/>
                </a:moveTo>
                <a:cubicBezTo>
                  <a:pt x="8839" y="34776"/>
                  <a:pt x="8989" y="34776"/>
                  <a:pt x="9095" y="34776"/>
                </a:cubicBezTo>
                <a:cubicBezTo>
                  <a:pt x="9244" y="36061"/>
                  <a:pt x="9359" y="37346"/>
                  <a:pt x="9500" y="38632"/>
                </a:cubicBezTo>
                <a:lnTo>
                  <a:pt x="8804" y="38632"/>
                </a:lnTo>
                <a:cubicBezTo>
                  <a:pt x="8654" y="37346"/>
                  <a:pt x="8549" y="36026"/>
                  <a:pt x="8434" y="34741"/>
                </a:cubicBezTo>
                <a:close/>
                <a:moveTo>
                  <a:pt x="9174" y="34776"/>
                </a:moveTo>
                <a:lnTo>
                  <a:pt x="9174" y="34776"/>
                </a:lnTo>
                <a:cubicBezTo>
                  <a:pt x="9394" y="34811"/>
                  <a:pt x="9614" y="34811"/>
                  <a:pt x="9869" y="34855"/>
                </a:cubicBezTo>
                <a:cubicBezTo>
                  <a:pt x="9975" y="36096"/>
                  <a:pt x="10125" y="37346"/>
                  <a:pt x="10310" y="38632"/>
                </a:cubicBezTo>
                <a:lnTo>
                  <a:pt x="9579" y="38632"/>
                </a:lnTo>
                <a:cubicBezTo>
                  <a:pt x="9429" y="37346"/>
                  <a:pt x="9279" y="36061"/>
                  <a:pt x="9174" y="34776"/>
                </a:cubicBezTo>
                <a:close/>
                <a:moveTo>
                  <a:pt x="9905" y="34855"/>
                </a:moveTo>
                <a:cubicBezTo>
                  <a:pt x="10160" y="34855"/>
                  <a:pt x="10380" y="34890"/>
                  <a:pt x="10635" y="34890"/>
                </a:cubicBezTo>
                <a:cubicBezTo>
                  <a:pt x="10785" y="36132"/>
                  <a:pt x="10935" y="37346"/>
                  <a:pt x="11075" y="38597"/>
                </a:cubicBezTo>
                <a:cubicBezTo>
                  <a:pt x="10855" y="38597"/>
                  <a:pt x="10600" y="38597"/>
                  <a:pt x="10345" y="38632"/>
                </a:cubicBezTo>
                <a:cubicBezTo>
                  <a:pt x="10195" y="37346"/>
                  <a:pt x="10054" y="36096"/>
                  <a:pt x="9905" y="34855"/>
                </a:cubicBezTo>
                <a:close/>
                <a:moveTo>
                  <a:pt x="23480" y="36176"/>
                </a:moveTo>
                <a:cubicBezTo>
                  <a:pt x="23621" y="36211"/>
                  <a:pt x="23771" y="36316"/>
                  <a:pt x="23956" y="36396"/>
                </a:cubicBezTo>
                <a:cubicBezTo>
                  <a:pt x="24105" y="37232"/>
                  <a:pt x="24281" y="38042"/>
                  <a:pt x="24466" y="38852"/>
                </a:cubicBezTo>
                <a:cubicBezTo>
                  <a:pt x="24325" y="38773"/>
                  <a:pt x="24176" y="38667"/>
                  <a:pt x="24061" y="38597"/>
                </a:cubicBezTo>
                <a:cubicBezTo>
                  <a:pt x="23841" y="37822"/>
                  <a:pt x="23665" y="36977"/>
                  <a:pt x="23480" y="36176"/>
                </a:cubicBezTo>
                <a:close/>
                <a:moveTo>
                  <a:pt x="23991" y="36431"/>
                </a:moveTo>
                <a:lnTo>
                  <a:pt x="23991" y="36431"/>
                </a:lnTo>
                <a:cubicBezTo>
                  <a:pt x="24141" y="36501"/>
                  <a:pt x="24281" y="36572"/>
                  <a:pt x="24431" y="36651"/>
                </a:cubicBezTo>
                <a:cubicBezTo>
                  <a:pt x="24466" y="36651"/>
                  <a:pt x="24466" y="36686"/>
                  <a:pt x="24466" y="36686"/>
                </a:cubicBezTo>
                <a:cubicBezTo>
                  <a:pt x="24616" y="37496"/>
                  <a:pt x="24801" y="38333"/>
                  <a:pt x="24986" y="39178"/>
                </a:cubicBezTo>
                <a:cubicBezTo>
                  <a:pt x="24942" y="39142"/>
                  <a:pt x="24907" y="39107"/>
                  <a:pt x="24871" y="39107"/>
                </a:cubicBezTo>
                <a:cubicBezTo>
                  <a:pt x="24766" y="39037"/>
                  <a:pt x="24651" y="38958"/>
                  <a:pt x="24546" y="38887"/>
                </a:cubicBezTo>
                <a:cubicBezTo>
                  <a:pt x="24361" y="38112"/>
                  <a:pt x="24176" y="37276"/>
                  <a:pt x="23991" y="36431"/>
                </a:cubicBezTo>
                <a:close/>
                <a:moveTo>
                  <a:pt x="33710" y="37637"/>
                </a:moveTo>
                <a:cubicBezTo>
                  <a:pt x="34045" y="37637"/>
                  <a:pt x="34371" y="37637"/>
                  <a:pt x="34705" y="37672"/>
                </a:cubicBezTo>
                <a:cubicBezTo>
                  <a:pt x="35066" y="38227"/>
                  <a:pt x="35401" y="38773"/>
                  <a:pt x="35771" y="39292"/>
                </a:cubicBezTo>
                <a:cubicBezTo>
                  <a:pt x="35401" y="39292"/>
                  <a:pt x="35066" y="39327"/>
                  <a:pt x="34705" y="39327"/>
                </a:cubicBezTo>
                <a:cubicBezTo>
                  <a:pt x="34371" y="38773"/>
                  <a:pt x="34045" y="38192"/>
                  <a:pt x="33710" y="37637"/>
                </a:cubicBezTo>
                <a:close/>
                <a:moveTo>
                  <a:pt x="34776" y="37716"/>
                </a:moveTo>
                <a:cubicBezTo>
                  <a:pt x="35066" y="37716"/>
                  <a:pt x="35366" y="37787"/>
                  <a:pt x="35656" y="37822"/>
                </a:cubicBezTo>
                <a:cubicBezTo>
                  <a:pt x="36026" y="38333"/>
                  <a:pt x="36352" y="38852"/>
                  <a:pt x="36757" y="39327"/>
                </a:cubicBezTo>
                <a:cubicBezTo>
                  <a:pt x="36431" y="39292"/>
                  <a:pt x="36132" y="39292"/>
                  <a:pt x="35841" y="39292"/>
                </a:cubicBezTo>
                <a:cubicBezTo>
                  <a:pt x="35471" y="38773"/>
                  <a:pt x="35110" y="38227"/>
                  <a:pt x="34776" y="37716"/>
                </a:cubicBezTo>
                <a:close/>
                <a:moveTo>
                  <a:pt x="24546" y="36721"/>
                </a:moveTo>
                <a:lnTo>
                  <a:pt x="24546" y="36721"/>
                </a:lnTo>
                <a:cubicBezTo>
                  <a:pt x="24651" y="36792"/>
                  <a:pt x="24766" y="36836"/>
                  <a:pt x="24871" y="36906"/>
                </a:cubicBezTo>
                <a:cubicBezTo>
                  <a:pt x="24986" y="37716"/>
                  <a:pt x="25127" y="38517"/>
                  <a:pt x="25311" y="39363"/>
                </a:cubicBezTo>
                <a:cubicBezTo>
                  <a:pt x="25206" y="39327"/>
                  <a:pt x="25127" y="39257"/>
                  <a:pt x="25056" y="39213"/>
                </a:cubicBezTo>
                <a:cubicBezTo>
                  <a:pt x="24836" y="38377"/>
                  <a:pt x="24686" y="37531"/>
                  <a:pt x="24546" y="36721"/>
                </a:cubicBezTo>
                <a:close/>
                <a:moveTo>
                  <a:pt x="35727" y="37857"/>
                </a:moveTo>
                <a:lnTo>
                  <a:pt x="35727" y="37857"/>
                </a:lnTo>
                <a:cubicBezTo>
                  <a:pt x="35947" y="37892"/>
                  <a:pt x="36167" y="37936"/>
                  <a:pt x="36352" y="38007"/>
                </a:cubicBezTo>
                <a:cubicBezTo>
                  <a:pt x="36721" y="38482"/>
                  <a:pt x="37091" y="38958"/>
                  <a:pt x="37452" y="39433"/>
                </a:cubicBezTo>
                <a:cubicBezTo>
                  <a:pt x="37232" y="39398"/>
                  <a:pt x="37047" y="39363"/>
                  <a:pt x="36827" y="39363"/>
                </a:cubicBezTo>
                <a:cubicBezTo>
                  <a:pt x="36466" y="38852"/>
                  <a:pt x="36096" y="38333"/>
                  <a:pt x="35727" y="37857"/>
                </a:cubicBezTo>
                <a:close/>
                <a:moveTo>
                  <a:pt x="33273" y="37621"/>
                </a:moveTo>
                <a:cubicBezTo>
                  <a:pt x="33394" y="37621"/>
                  <a:pt x="33517" y="37625"/>
                  <a:pt x="33640" y="37637"/>
                </a:cubicBezTo>
                <a:cubicBezTo>
                  <a:pt x="33966" y="38192"/>
                  <a:pt x="34300" y="38773"/>
                  <a:pt x="34626" y="39363"/>
                </a:cubicBezTo>
                <a:cubicBezTo>
                  <a:pt x="34265" y="39363"/>
                  <a:pt x="33860" y="39433"/>
                  <a:pt x="33455" y="39477"/>
                </a:cubicBezTo>
                <a:cubicBezTo>
                  <a:pt x="33165" y="38887"/>
                  <a:pt x="32830" y="38262"/>
                  <a:pt x="32540" y="37637"/>
                </a:cubicBezTo>
                <a:cubicBezTo>
                  <a:pt x="32786" y="37637"/>
                  <a:pt x="33029" y="37621"/>
                  <a:pt x="33273" y="37621"/>
                </a:cubicBezTo>
                <a:close/>
                <a:moveTo>
                  <a:pt x="24942" y="36941"/>
                </a:moveTo>
                <a:lnTo>
                  <a:pt x="24942" y="36941"/>
                </a:lnTo>
                <a:cubicBezTo>
                  <a:pt x="25127" y="37012"/>
                  <a:pt x="25276" y="37091"/>
                  <a:pt x="25461" y="37162"/>
                </a:cubicBezTo>
                <a:cubicBezTo>
                  <a:pt x="25567" y="37972"/>
                  <a:pt x="25716" y="38817"/>
                  <a:pt x="25866" y="39618"/>
                </a:cubicBezTo>
                <a:cubicBezTo>
                  <a:pt x="25716" y="39547"/>
                  <a:pt x="25532" y="39477"/>
                  <a:pt x="25347" y="39398"/>
                </a:cubicBezTo>
                <a:cubicBezTo>
                  <a:pt x="25206" y="38553"/>
                  <a:pt x="25056" y="37751"/>
                  <a:pt x="24942" y="36941"/>
                </a:cubicBezTo>
                <a:close/>
                <a:moveTo>
                  <a:pt x="32504" y="37637"/>
                </a:moveTo>
                <a:cubicBezTo>
                  <a:pt x="32795" y="38262"/>
                  <a:pt x="33085" y="38887"/>
                  <a:pt x="33420" y="39512"/>
                </a:cubicBezTo>
                <a:cubicBezTo>
                  <a:pt x="33085" y="39547"/>
                  <a:pt x="32760" y="39583"/>
                  <a:pt x="32425" y="39653"/>
                </a:cubicBezTo>
                <a:cubicBezTo>
                  <a:pt x="32135" y="38993"/>
                  <a:pt x="31844" y="38333"/>
                  <a:pt x="31589" y="37672"/>
                </a:cubicBezTo>
                <a:cubicBezTo>
                  <a:pt x="31879" y="37637"/>
                  <a:pt x="32170" y="37637"/>
                  <a:pt x="32504" y="37637"/>
                </a:cubicBezTo>
                <a:close/>
                <a:moveTo>
                  <a:pt x="25532" y="37197"/>
                </a:moveTo>
                <a:lnTo>
                  <a:pt x="25532" y="37197"/>
                </a:lnTo>
                <a:cubicBezTo>
                  <a:pt x="25716" y="37232"/>
                  <a:pt x="25866" y="37311"/>
                  <a:pt x="26042" y="37346"/>
                </a:cubicBezTo>
                <a:cubicBezTo>
                  <a:pt x="26157" y="38192"/>
                  <a:pt x="26262" y="38993"/>
                  <a:pt x="26412" y="39803"/>
                </a:cubicBezTo>
                <a:cubicBezTo>
                  <a:pt x="26262" y="39768"/>
                  <a:pt x="26086" y="39697"/>
                  <a:pt x="25937" y="39653"/>
                </a:cubicBezTo>
                <a:cubicBezTo>
                  <a:pt x="25787" y="38817"/>
                  <a:pt x="25646" y="38007"/>
                  <a:pt x="25532" y="37197"/>
                </a:cubicBezTo>
                <a:close/>
                <a:moveTo>
                  <a:pt x="31509" y="37672"/>
                </a:moveTo>
                <a:cubicBezTo>
                  <a:pt x="31809" y="38333"/>
                  <a:pt x="32064" y="38993"/>
                  <a:pt x="32355" y="39653"/>
                </a:cubicBezTo>
                <a:cubicBezTo>
                  <a:pt x="32319" y="39653"/>
                  <a:pt x="32249" y="39697"/>
                  <a:pt x="32170" y="39697"/>
                </a:cubicBezTo>
                <a:cubicBezTo>
                  <a:pt x="31914" y="39732"/>
                  <a:pt x="31659" y="39768"/>
                  <a:pt x="31439" y="39803"/>
                </a:cubicBezTo>
                <a:cubicBezTo>
                  <a:pt x="31149" y="39142"/>
                  <a:pt x="30884" y="38412"/>
                  <a:pt x="30664" y="37716"/>
                </a:cubicBezTo>
                <a:cubicBezTo>
                  <a:pt x="30849" y="37716"/>
                  <a:pt x="31034" y="37716"/>
                  <a:pt x="31219" y="37672"/>
                </a:cubicBezTo>
                <a:close/>
                <a:moveTo>
                  <a:pt x="26121" y="37382"/>
                </a:moveTo>
                <a:cubicBezTo>
                  <a:pt x="26306" y="37417"/>
                  <a:pt x="26482" y="37496"/>
                  <a:pt x="26703" y="37531"/>
                </a:cubicBezTo>
                <a:cubicBezTo>
                  <a:pt x="26782" y="38333"/>
                  <a:pt x="26923" y="39142"/>
                  <a:pt x="27072" y="39952"/>
                </a:cubicBezTo>
                <a:cubicBezTo>
                  <a:pt x="26887" y="39917"/>
                  <a:pt x="26667" y="39873"/>
                  <a:pt x="26482" y="39838"/>
                </a:cubicBezTo>
                <a:cubicBezTo>
                  <a:pt x="26342" y="38993"/>
                  <a:pt x="26227" y="38192"/>
                  <a:pt x="26121" y="37382"/>
                </a:cubicBezTo>
                <a:close/>
                <a:moveTo>
                  <a:pt x="30594" y="37716"/>
                </a:moveTo>
                <a:cubicBezTo>
                  <a:pt x="30849" y="38447"/>
                  <a:pt x="31104" y="39142"/>
                  <a:pt x="31369" y="39803"/>
                </a:cubicBezTo>
                <a:cubicBezTo>
                  <a:pt x="30999" y="39873"/>
                  <a:pt x="30629" y="39917"/>
                  <a:pt x="30303" y="39952"/>
                </a:cubicBezTo>
                <a:cubicBezTo>
                  <a:pt x="30048" y="39257"/>
                  <a:pt x="29863" y="38517"/>
                  <a:pt x="29643" y="37751"/>
                </a:cubicBezTo>
                <a:cubicBezTo>
                  <a:pt x="29969" y="37751"/>
                  <a:pt x="30268" y="37751"/>
                  <a:pt x="30594" y="37716"/>
                </a:cubicBezTo>
                <a:close/>
                <a:moveTo>
                  <a:pt x="26747" y="37531"/>
                </a:moveTo>
                <a:cubicBezTo>
                  <a:pt x="27037" y="37602"/>
                  <a:pt x="27292" y="37637"/>
                  <a:pt x="27583" y="37672"/>
                </a:cubicBezTo>
                <a:cubicBezTo>
                  <a:pt x="27697" y="38482"/>
                  <a:pt x="27847" y="39292"/>
                  <a:pt x="28023" y="40058"/>
                </a:cubicBezTo>
                <a:cubicBezTo>
                  <a:pt x="27733" y="40058"/>
                  <a:pt x="27442" y="40023"/>
                  <a:pt x="27107" y="39988"/>
                </a:cubicBezTo>
                <a:cubicBezTo>
                  <a:pt x="26967" y="39178"/>
                  <a:pt x="26852" y="38333"/>
                  <a:pt x="26747" y="37531"/>
                </a:cubicBezTo>
                <a:close/>
                <a:moveTo>
                  <a:pt x="29564" y="37751"/>
                </a:moveTo>
                <a:cubicBezTo>
                  <a:pt x="29784" y="38517"/>
                  <a:pt x="30004" y="39257"/>
                  <a:pt x="30224" y="39988"/>
                </a:cubicBezTo>
                <a:cubicBezTo>
                  <a:pt x="29863" y="40023"/>
                  <a:pt x="29529" y="40058"/>
                  <a:pt x="29168" y="40058"/>
                </a:cubicBezTo>
                <a:cubicBezTo>
                  <a:pt x="28948" y="39292"/>
                  <a:pt x="28763" y="38517"/>
                  <a:pt x="28613" y="37751"/>
                </a:cubicBezTo>
                <a:close/>
                <a:moveTo>
                  <a:pt x="27627" y="37672"/>
                </a:moveTo>
                <a:lnTo>
                  <a:pt x="27627" y="37672"/>
                </a:lnTo>
                <a:cubicBezTo>
                  <a:pt x="27953" y="37716"/>
                  <a:pt x="28243" y="37716"/>
                  <a:pt x="28543" y="37751"/>
                </a:cubicBezTo>
                <a:cubicBezTo>
                  <a:pt x="28727" y="38517"/>
                  <a:pt x="28904" y="39327"/>
                  <a:pt x="29088" y="40058"/>
                </a:cubicBezTo>
                <a:cubicBezTo>
                  <a:pt x="28926" y="40076"/>
                  <a:pt x="28760" y="40084"/>
                  <a:pt x="28595" y="40084"/>
                </a:cubicBezTo>
                <a:cubicBezTo>
                  <a:pt x="28430" y="40084"/>
                  <a:pt x="28265" y="40076"/>
                  <a:pt x="28102" y="40058"/>
                </a:cubicBezTo>
                <a:cubicBezTo>
                  <a:pt x="27917" y="39292"/>
                  <a:pt x="27768" y="38482"/>
                  <a:pt x="27627" y="37672"/>
                </a:cubicBezTo>
                <a:close/>
                <a:moveTo>
                  <a:pt x="21790" y="37972"/>
                </a:moveTo>
                <a:cubicBezTo>
                  <a:pt x="21940" y="37972"/>
                  <a:pt x="22080" y="37972"/>
                  <a:pt x="22230" y="38007"/>
                </a:cubicBezTo>
                <a:cubicBezTo>
                  <a:pt x="22450" y="38887"/>
                  <a:pt x="22741" y="39768"/>
                  <a:pt x="23005" y="40613"/>
                </a:cubicBezTo>
                <a:lnTo>
                  <a:pt x="22485" y="40613"/>
                </a:lnTo>
                <a:cubicBezTo>
                  <a:pt x="22230" y="39732"/>
                  <a:pt x="21940" y="38852"/>
                  <a:pt x="21719" y="37972"/>
                </a:cubicBezTo>
                <a:close/>
                <a:moveTo>
                  <a:pt x="21394" y="37956"/>
                </a:moveTo>
                <a:cubicBezTo>
                  <a:pt x="21474" y="37956"/>
                  <a:pt x="21555" y="37960"/>
                  <a:pt x="21640" y="37972"/>
                </a:cubicBezTo>
                <a:cubicBezTo>
                  <a:pt x="21904" y="38852"/>
                  <a:pt x="22160" y="39732"/>
                  <a:pt x="22415" y="40613"/>
                </a:cubicBezTo>
                <a:lnTo>
                  <a:pt x="22380" y="40613"/>
                </a:lnTo>
                <a:cubicBezTo>
                  <a:pt x="22160" y="40648"/>
                  <a:pt x="21940" y="40648"/>
                  <a:pt x="21719" y="40683"/>
                </a:cubicBezTo>
                <a:cubicBezTo>
                  <a:pt x="21420" y="39768"/>
                  <a:pt x="21165" y="38887"/>
                  <a:pt x="20910" y="37972"/>
                </a:cubicBezTo>
                <a:cubicBezTo>
                  <a:pt x="21080" y="37972"/>
                  <a:pt x="21234" y="37956"/>
                  <a:pt x="21394" y="37956"/>
                </a:cubicBezTo>
                <a:close/>
                <a:moveTo>
                  <a:pt x="20874" y="37972"/>
                </a:moveTo>
                <a:cubicBezTo>
                  <a:pt x="21130" y="38887"/>
                  <a:pt x="21385" y="39803"/>
                  <a:pt x="21640" y="40683"/>
                </a:cubicBezTo>
                <a:cubicBezTo>
                  <a:pt x="21420" y="40683"/>
                  <a:pt x="21200" y="40718"/>
                  <a:pt x="21024" y="40718"/>
                </a:cubicBezTo>
                <a:cubicBezTo>
                  <a:pt x="20760" y="39838"/>
                  <a:pt x="20505" y="38958"/>
                  <a:pt x="20284" y="38042"/>
                </a:cubicBezTo>
                <a:cubicBezTo>
                  <a:pt x="20469" y="38007"/>
                  <a:pt x="20654" y="38007"/>
                  <a:pt x="20874" y="37972"/>
                </a:cubicBezTo>
                <a:close/>
                <a:moveTo>
                  <a:pt x="22265" y="38007"/>
                </a:moveTo>
                <a:cubicBezTo>
                  <a:pt x="22485" y="38042"/>
                  <a:pt x="22670" y="38077"/>
                  <a:pt x="22890" y="38156"/>
                </a:cubicBezTo>
                <a:cubicBezTo>
                  <a:pt x="23110" y="39037"/>
                  <a:pt x="23366" y="39917"/>
                  <a:pt x="23621" y="40754"/>
                </a:cubicBezTo>
                <a:cubicBezTo>
                  <a:pt x="23445" y="40683"/>
                  <a:pt x="23260" y="40648"/>
                  <a:pt x="23075" y="40648"/>
                </a:cubicBezTo>
                <a:cubicBezTo>
                  <a:pt x="22785" y="39768"/>
                  <a:pt x="22521" y="38887"/>
                  <a:pt x="22265" y="38007"/>
                </a:cubicBezTo>
                <a:close/>
                <a:moveTo>
                  <a:pt x="20214" y="38042"/>
                </a:moveTo>
                <a:cubicBezTo>
                  <a:pt x="20434" y="38958"/>
                  <a:pt x="20689" y="39873"/>
                  <a:pt x="20945" y="40754"/>
                </a:cubicBezTo>
                <a:cubicBezTo>
                  <a:pt x="20689" y="40754"/>
                  <a:pt x="20434" y="40798"/>
                  <a:pt x="20214" y="40833"/>
                </a:cubicBezTo>
                <a:cubicBezTo>
                  <a:pt x="19959" y="39952"/>
                  <a:pt x="19739" y="39037"/>
                  <a:pt x="19483" y="38112"/>
                </a:cubicBezTo>
                <a:cubicBezTo>
                  <a:pt x="19589" y="38112"/>
                  <a:pt x="19659" y="38112"/>
                  <a:pt x="19774" y="38077"/>
                </a:cubicBezTo>
                <a:cubicBezTo>
                  <a:pt x="19923" y="38077"/>
                  <a:pt x="20064" y="38077"/>
                  <a:pt x="20214" y="38042"/>
                </a:cubicBezTo>
                <a:close/>
                <a:moveTo>
                  <a:pt x="35876" y="39363"/>
                </a:moveTo>
                <a:cubicBezTo>
                  <a:pt x="36167" y="39363"/>
                  <a:pt x="36501" y="39363"/>
                  <a:pt x="36792" y="39398"/>
                </a:cubicBezTo>
                <a:cubicBezTo>
                  <a:pt x="37162" y="39917"/>
                  <a:pt x="37567" y="40428"/>
                  <a:pt x="37972" y="40903"/>
                </a:cubicBezTo>
                <a:cubicBezTo>
                  <a:pt x="37637" y="40868"/>
                  <a:pt x="37311" y="40868"/>
                  <a:pt x="36977" y="40868"/>
                </a:cubicBezTo>
                <a:cubicBezTo>
                  <a:pt x="36572" y="40393"/>
                  <a:pt x="36246" y="39873"/>
                  <a:pt x="35876" y="39363"/>
                </a:cubicBezTo>
                <a:close/>
                <a:moveTo>
                  <a:pt x="18709" y="38077"/>
                </a:moveTo>
                <a:lnTo>
                  <a:pt x="18709" y="38077"/>
                </a:lnTo>
                <a:cubicBezTo>
                  <a:pt x="18929" y="38112"/>
                  <a:pt x="19184" y="38112"/>
                  <a:pt x="19439" y="38112"/>
                </a:cubicBezTo>
                <a:cubicBezTo>
                  <a:pt x="19659" y="39037"/>
                  <a:pt x="19879" y="39952"/>
                  <a:pt x="20144" y="40833"/>
                </a:cubicBezTo>
                <a:cubicBezTo>
                  <a:pt x="19879" y="40868"/>
                  <a:pt x="19624" y="40903"/>
                  <a:pt x="19404" y="40938"/>
                </a:cubicBezTo>
                <a:cubicBezTo>
                  <a:pt x="19149" y="39988"/>
                  <a:pt x="18929" y="39037"/>
                  <a:pt x="18709" y="38077"/>
                </a:cubicBezTo>
                <a:close/>
                <a:moveTo>
                  <a:pt x="35806" y="39363"/>
                </a:moveTo>
                <a:cubicBezTo>
                  <a:pt x="36167" y="39873"/>
                  <a:pt x="36537" y="40393"/>
                  <a:pt x="36906" y="40868"/>
                </a:cubicBezTo>
                <a:cubicBezTo>
                  <a:pt x="36501" y="40868"/>
                  <a:pt x="36132" y="40903"/>
                  <a:pt x="35727" y="40938"/>
                </a:cubicBezTo>
                <a:cubicBezTo>
                  <a:pt x="35401" y="40428"/>
                  <a:pt x="35066" y="39917"/>
                  <a:pt x="34741" y="39398"/>
                </a:cubicBezTo>
                <a:cubicBezTo>
                  <a:pt x="35110" y="39363"/>
                  <a:pt x="35436" y="39363"/>
                  <a:pt x="35806" y="39363"/>
                </a:cubicBezTo>
                <a:close/>
                <a:moveTo>
                  <a:pt x="22961" y="38156"/>
                </a:moveTo>
                <a:lnTo>
                  <a:pt x="22961" y="38156"/>
                </a:lnTo>
                <a:cubicBezTo>
                  <a:pt x="23110" y="38227"/>
                  <a:pt x="23295" y="38297"/>
                  <a:pt x="23445" y="38377"/>
                </a:cubicBezTo>
                <a:cubicBezTo>
                  <a:pt x="23700" y="39257"/>
                  <a:pt x="23920" y="40093"/>
                  <a:pt x="24176" y="40974"/>
                </a:cubicBezTo>
                <a:cubicBezTo>
                  <a:pt x="24026" y="40868"/>
                  <a:pt x="23841" y="40833"/>
                  <a:pt x="23700" y="40754"/>
                </a:cubicBezTo>
                <a:cubicBezTo>
                  <a:pt x="23445" y="39917"/>
                  <a:pt x="23181" y="39072"/>
                  <a:pt x="22961" y="38156"/>
                </a:cubicBezTo>
                <a:close/>
                <a:moveTo>
                  <a:pt x="36871" y="39398"/>
                </a:moveTo>
                <a:lnTo>
                  <a:pt x="36871" y="39398"/>
                </a:lnTo>
                <a:cubicBezTo>
                  <a:pt x="37091" y="39433"/>
                  <a:pt x="37311" y="39477"/>
                  <a:pt x="37531" y="39512"/>
                </a:cubicBezTo>
                <a:cubicBezTo>
                  <a:pt x="37892" y="40023"/>
                  <a:pt x="38297" y="40533"/>
                  <a:pt x="38702" y="41018"/>
                </a:cubicBezTo>
                <a:cubicBezTo>
                  <a:pt x="38482" y="40974"/>
                  <a:pt x="38262" y="40938"/>
                  <a:pt x="38042" y="40903"/>
                </a:cubicBezTo>
                <a:cubicBezTo>
                  <a:pt x="37637" y="40428"/>
                  <a:pt x="37232" y="39917"/>
                  <a:pt x="36871" y="39398"/>
                </a:cubicBezTo>
                <a:close/>
                <a:moveTo>
                  <a:pt x="17943" y="38042"/>
                </a:moveTo>
                <a:cubicBezTo>
                  <a:pt x="18163" y="38042"/>
                  <a:pt x="18383" y="38077"/>
                  <a:pt x="18638" y="38077"/>
                </a:cubicBezTo>
                <a:cubicBezTo>
                  <a:pt x="18858" y="39037"/>
                  <a:pt x="19078" y="39988"/>
                  <a:pt x="19334" y="40938"/>
                </a:cubicBezTo>
                <a:cubicBezTo>
                  <a:pt x="19078" y="40974"/>
                  <a:pt x="18858" y="41018"/>
                  <a:pt x="18638" y="41053"/>
                </a:cubicBezTo>
                <a:cubicBezTo>
                  <a:pt x="18383" y="40058"/>
                  <a:pt x="18163" y="39072"/>
                  <a:pt x="17943" y="38042"/>
                </a:cubicBezTo>
                <a:close/>
                <a:moveTo>
                  <a:pt x="34670" y="39398"/>
                </a:moveTo>
                <a:cubicBezTo>
                  <a:pt x="34996" y="39917"/>
                  <a:pt x="35330" y="40428"/>
                  <a:pt x="35691" y="40938"/>
                </a:cubicBezTo>
                <a:cubicBezTo>
                  <a:pt x="35251" y="41018"/>
                  <a:pt x="34811" y="41053"/>
                  <a:pt x="34371" y="41123"/>
                </a:cubicBezTo>
                <a:cubicBezTo>
                  <a:pt x="34080" y="40613"/>
                  <a:pt x="33790" y="40093"/>
                  <a:pt x="33490" y="39547"/>
                </a:cubicBezTo>
                <a:cubicBezTo>
                  <a:pt x="33895" y="39477"/>
                  <a:pt x="34300" y="39433"/>
                  <a:pt x="34670" y="39398"/>
                </a:cubicBezTo>
                <a:close/>
                <a:moveTo>
                  <a:pt x="17863" y="38042"/>
                </a:moveTo>
                <a:cubicBezTo>
                  <a:pt x="18083" y="39072"/>
                  <a:pt x="18304" y="40058"/>
                  <a:pt x="18559" y="41088"/>
                </a:cubicBezTo>
                <a:lnTo>
                  <a:pt x="18418" y="41088"/>
                </a:lnTo>
                <a:cubicBezTo>
                  <a:pt x="18304" y="41123"/>
                  <a:pt x="18198" y="41123"/>
                  <a:pt x="18048" y="41159"/>
                </a:cubicBezTo>
                <a:cubicBezTo>
                  <a:pt x="17828" y="40173"/>
                  <a:pt x="17608" y="39142"/>
                  <a:pt x="17388" y="38077"/>
                </a:cubicBezTo>
                <a:lnTo>
                  <a:pt x="17828" y="38077"/>
                </a:lnTo>
                <a:cubicBezTo>
                  <a:pt x="17828" y="38042"/>
                  <a:pt x="17863" y="38042"/>
                  <a:pt x="17863" y="38042"/>
                </a:cubicBezTo>
                <a:close/>
                <a:moveTo>
                  <a:pt x="23515" y="38412"/>
                </a:moveTo>
                <a:lnTo>
                  <a:pt x="23515" y="38412"/>
                </a:lnTo>
                <a:cubicBezTo>
                  <a:pt x="23700" y="38482"/>
                  <a:pt x="23841" y="38553"/>
                  <a:pt x="23991" y="38632"/>
                </a:cubicBezTo>
                <a:cubicBezTo>
                  <a:pt x="24211" y="39547"/>
                  <a:pt x="24466" y="40393"/>
                  <a:pt x="24722" y="41238"/>
                </a:cubicBezTo>
                <a:cubicBezTo>
                  <a:pt x="24581" y="41159"/>
                  <a:pt x="24396" y="41053"/>
                  <a:pt x="24246" y="40974"/>
                </a:cubicBezTo>
                <a:cubicBezTo>
                  <a:pt x="23991" y="40137"/>
                  <a:pt x="23771" y="39292"/>
                  <a:pt x="23515" y="38412"/>
                </a:cubicBezTo>
                <a:close/>
                <a:moveTo>
                  <a:pt x="17353" y="38077"/>
                </a:moveTo>
                <a:cubicBezTo>
                  <a:pt x="17573" y="39142"/>
                  <a:pt x="17793" y="40173"/>
                  <a:pt x="18013" y="41159"/>
                </a:cubicBezTo>
                <a:cubicBezTo>
                  <a:pt x="17793" y="41194"/>
                  <a:pt x="17608" y="41238"/>
                  <a:pt x="17423" y="41273"/>
                </a:cubicBezTo>
                <a:cubicBezTo>
                  <a:pt x="17203" y="40243"/>
                  <a:pt x="16983" y="39178"/>
                  <a:pt x="16763" y="38156"/>
                </a:cubicBezTo>
                <a:cubicBezTo>
                  <a:pt x="16948" y="38112"/>
                  <a:pt x="17168" y="38112"/>
                  <a:pt x="17353" y="38077"/>
                </a:cubicBezTo>
                <a:close/>
                <a:moveTo>
                  <a:pt x="33420" y="39547"/>
                </a:moveTo>
                <a:cubicBezTo>
                  <a:pt x="33710" y="40093"/>
                  <a:pt x="34010" y="40613"/>
                  <a:pt x="34300" y="41159"/>
                </a:cubicBezTo>
                <a:cubicBezTo>
                  <a:pt x="33966" y="41194"/>
                  <a:pt x="33605" y="41273"/>
                  <a:pt x="33270" y="41343"/>
                </a:cubicBezTo>
                <a:cubicBezTo>
                  <a:pt x="32980" y="40833"/>
                  <a:pt x="32724" y="40278"/>
                  <a:pt x="32469" y="39697"/>
                </a:cubicBezTo>
                <a:cubicBezTo>
                  <a:pt x="32795" y="39653"/>
                  <a:pt x="33085" y="39583"/>
                  <a:pt x="33420" y="39547"/>
                </a:cubicBezTo>
                <a:close/>
                <a:moveTo>
                  <a:pt x="16728" y="38156"/>
                </a:moveTo>
                <a:cubicBezTo>
                  <a:pt x="16913" y="39213"/>
                  <a:pt x="17133" y="40243"/>
                  <a:pt x="17353" y="41273"/>
                </a:cubicBezTo>
                <a:cubicBezTo>
                  <a:pt x="17097" y="41343"/>
                  <a:pt x="16842" y="41379"/>
                  <a:pt x="16578" y="41414"/>
                </a:cubicBezTo>
                <a:cubicBezTo>
                  <a:pt x="16358" y="40357"/>
                  <a:pt x="16182" y="39292"/>
                  <a:pt x="15962" y="38227"/>
                </a:cubicBezTo>
                <a:cubicBezTo>
                  <a:pt x="16217" y="38192"/>
                  <a:pt x="16472" y="38156"/>
                  <a:pt x="16728" y="38156"/>
                </a:cubicBezTo>
                <a:close/>
                <a:moveTo>
                  <a:pt x="24061" y="38667"/>
                </a:moveTo>
                <a:lnTo>
                  <a:pt x="24061" y="38667"/>
                </a:lnTo>
                <a:cubicBezTo>
                  <a:pt x="24211" y="38737"/>
                  <a:pt x="24361" y="38852"/>
                  <a:pt x="24502" y="38922"/>
                </a:cubicBezTo>
                <a:cubicBezTo>
                  <a:pt x="24722" y="39838"/>
                  <a:pt x="24942" y="40683"/>
                  <a:pt x="25206" y="41493"/>
                </a:cubicBezTo>
                <a:lnTo>
                  <a:pt x="25127" y="41493"/>
                </a:lnTo>
                <a:cubicBezTo>
                  <a:pt x="25021" y="41414"/>
                  <a:pt x="24907" y="41343"/>
                  <a:pt x="24801" y="41273"/>
                </a:cubicBezTo>
                <a:cubicBezTo>
                  <a:pt x="24546" y="40428"/>
                  <a:pt x="24281" y="39583"/>
                  <a:pt x="24061" y="38667"/>
                </a:cubicBezTo>
                <a:close/>
                <a:moveTo>
                  <a:pt x="15918" y="38227"/>
                </a:moveTo>
                <a:cubicBezTo>
                  <a:pt x="16103" y="39292"/>
                  <a:pt x="16323" y="40357"/>
                  <a:pt x="16543" y="41458"/>
                </a:cubicBezTo>
                <a:cubicBezTo>
                  <a:pt x="16287" y="41493"/>
                  <a:pt x="16032" y="41528"/>
                  <a:pt x="15812" y="41599"/>
                </a:cubicBezTo>
                <a:cubicBezTo>
                  <a:pt x="15592" y="40498"/>
                  <a:pt x="15372" y="39398"/>
                  <a:pt x="15187" y="38297"/>
                </a:cubicBezTo>
                <a:cubicBezTo>
                  <a:pt x="15407" y="38262"/>
                  <a:pt x="15662" y="38227"/>
                  <a:pt x="15918" y="38227"/>
                </a:cubicBezTo>
                <a:close/>
                <a:moveTo>
                  <a:pt x="32390" y="39697"/>
                </a:moveTo>
                <a:cubicBezTo>
                  <a:pt x="32645" y="40278"/>
                  <a:pt x="32945" y="40833"/>
                  <a:pt x="33200" y="41379"/>
                </a:cubicBezTo>
                <a:cubicBezTo>
                  <a:pt x="32865" y="41458"/>
                  <a:pt x="32540" y="41528"/>
                  <a:pt x="32205" y="41599"/>
                </a:cubicBezTo>
                <a:cubicBezTo>
                  <a:pt x="31914" y="41018"/>
                  <a:pt x="31659" y="40463"/>
                  <a:pt x="31439" y="39873"/>
                </a:cubicBezTo>
                <a:cubicBezTo>
                  <a:pt x="31694" y="39838"/>
                  <a:pt x="31950" y="39768"/>
                  <a:pt x="32170" y="39732"/>
                </a:cubicBezTo>
                <a:cubicBezTo>
                  <a:pt x="32249" y="39732"/>
                  <a:pt x="32319" y="39732"/>
                  <a:pt x="32390" y="39697"/>
                </a:cubicBezTo>
                <a:close/>
                <a:moveTo>
                  <a:pt x="15117" y="38297"/>
                </a:moveTo>
                <a:cubicBezTo>
                  <a:pt x="15301" y="39398"/>
                  <a:pt x="15521" y="40498"/>
                  <a:pt x="15742" y="41599"/>
                </a:cubicBezTo>
                <a:cubicBezTo>
                  <a:pt x="15627" y="41599"/>
                  <a:pt x="15521" y="41634"/>
                  <a:pt x="15442" y="41634"/>
                </a:cubicBezTo>
                <a:cubicBezTo>
                  <a:pt x="15442" y="41634"/>
                  <a:pt x="15407" y="41634"/>
                  <a:pt x="15407" y="41678"/>
                </a:cubicBezTo>
                <a:cubicBezTo>
                  <a:pt x="15222" y="40533"/>
                  <a:pt x="15081" y="39433"/>
                  <a:pt x="14896" y="38333"/>
                </a:cubicBezTo>
                <a:cubicBezTo>
                  <a:pt x="14967" y="38297"/>
                  <a:pt x="15037" y="38297"/>
                  <a:pt x="15117" y="38297"/>
                </a:cubicBezTo>
                <a:close/>
                <a:moveTo>
                  <a:pt x="14861" y="38333"/>
                </a:moveTo>
                <a:cubicBezTo>
                  <a:pt x="15002" y="39433"/>
                  <a:pt x="15187" y="40578"/>
                  <a:pt x="15372" y="41678"/>
                </a:cubicBezTo>
                <a:cubicBezTo>
                  <a:pt x="15222" y="41713"/>
                  <a:pt x="15081" y="41713"/>
                  <a:pt x="14932" y="41748"/>
                </a:cubicBezTo>
                <a:cubicBezTo>
                  <a:pt x="14747" y="40613"/>
                  <a:pt x="14562" y="39477"/>
                  <a:pt x="14421" y="38377"/>
                </a:cubicBezTo>
                <a:cubicBezTo>
                  <a:pt x="14527" y="38377"/>
                  <a:pt x="14597" y="38333"/>
                  <a:pt x="14712" y="38333"/>
                </a:cubicBezTo>
                <a:close/>
                <a:moveTo>
                  <a:pt x="24581" y="38958"/>
                </a:moveTo>
                <a:cubicBezTo>
                  <a:pt x="24651" y="39037"/>
                  <a:pt x="24766" y="39072"/>
                  <a:pt x="24836" y="39142"/>
                </a:cubicBezTo>
                <a:cubicBezTo>
                  <a:pt x="24871" y="39178"/>
                  <a:pt x="24942" y="39213"/>
                  <a:pt x="24986" y="39257"/>
                </a:cubicBezTo>
                <a:cubicBezTo>
                  <a:pt x="25162" y="40058"/>
                  <a:pt x="25382" y="40903"/>
                  <a:pt x="25646" y="41784"/>
                </a:cubicBezTo>
                <a:cubicBezTo>
                  <a:pt x="25496" y="41713"/>
                  <a:pt x="25382" y="41634"/>
                  <a:pt x="25241" y="41564"/>
                </a:cubicBezTo>
                <a:cubicBezTo>
                  <a:pt x="25021" y="40718"/>
                  <a:pt x="24801" y="39873"/>
                  <a:pt x="24581" y="38958"/>
                </a:cubicBezTo>
                <a:close/>
                <a:moveTo>
                  <a:pt x="31404" y="39873"/>
                </a:moveTo>
                <a:cubicBezTo>
                  <a:pt x="31624" y="40463"/>
                  <a:pt x="31879" y="41053"/>
                  <a:pt x="32135" y="41599"/>
                </a:cubicBezTo>
                <a:cubicBezTo>
                  <a:pt x="32064" y="41599"/>
                  <a:pt x="32029" y="41634"/>
                  <a:pt x="31950" y="41634"/>
                </a:cubicBezTo>
                <a:cubicBezTo>
                  <a:pt x="31624" y="41713"/>
                  <a:pt x="31289" y="41784"/>
                  <a:pt x="30999" y="41854"/>
                </a:cubicBezTo>
                <a:cubicBezTo>
                  <a:pt x="30744" y="41273"/>
                  <a:pt x="30523" y="40648"/>
                  <a:pt x="30303" y="40023"/>
                </a:cubicBezTo>
                <a:cubicBezTo>
                  <a:pt x="30664" y="39988"/>
                  <a:pt x="31034" y="39917"/>
                  <a:pt x="31404" y="39873"/>
                </a:cubicBezTo>
                <a:close/>
                <a:moveTo>
                  <a:pt x="14342" y="38377"/>
                </a:moveTo>
                <a:cubicBezTo>
                  <a:pt x="14527" y="39512"/>
                  <a:pt x="14676" y="40613"/>
                  <a:pt x="14861" y="41748"/>
                </a:cubicBezTo>
                <a:cubicBezTo>
                  <a:pt x="14597" y="41819"/>
                  <a:pt x="14377" y="41854"/>
                  <a:pt x="14122" y="41898"/>
                </a:cubicBezTo>
                <a:cubicBezTo>
                  <a:pt x="13937" y="40754"/>
                  <a:pt x="13761" y="39618"/>
                  <a:pt x="13611" y="38447"/>
                </a:cubicBezTo>
                <a:cubicBezTo>
                  <a:pt x="13866" y="38412"/>
                  <a:pt x="14086" y="38412"/>
                  <a:pt x="14342" y="38377"/>
                </a:cubicBezTo>
                <a:close/>
                <a:moveTo>
                  <a:pt x="25056" y="39292"/>
                </a:moveTo>
                <a:cubicBezTo>
                  <a:pt x="25127" y="39327"/>
                  <a:pt x="25241" y="39398"/>
                  <a:pt x="25311" y="39433"/>
                </a:cubicBezTo>
                <a:cubicBezTo>
                  <a:pt x="25496" y="40243"/>
                  <a:pt x="25681" y="41088"/>
                  <a:pt x="25901" y="41898"/>
                </a:cubicBezTo>
                <a:cubicBezTo>
                  <a:pt x="25866" y="41898"/>
                  <a:pt x="25787" y="41854"/>
                  <a:pt x="25752" y="41819"/>
                </a:cubicBezTo>
                <a:lnTo>
                  <a:pt x="25716" y="41819"/>
                </a:lnTo>
                <a:cubicBezTo>
                  <a:pt x="25461" y="40974"/>
                  <a:pt x="25241" y="40137"/>
                  <a:pt x="25056" y="39292"/>
                </a:cubicBezTo>
                <a:close/>
                <a:moveTo>
                  <a:pt x="35" y="37452"/>
                </a:moveTo>
                <a:cubicBezTo>
                  <a:pt x="291" y="37496"/>
                  <a:pt x="555" y="37531"/>
                  <a:pt x="810" y="37567"/>
                </a:cubicBezTo>
                <a:cubicBezTo>
                  <a:pt x="845" y="39037"/>
                  <a:pt x="845" y="40498"/>
                  <a:pt x="881" y="41969"/>
                </a:cubicBezTo>
                <a:cubicBezTo>
                  <a:pt x="625" y="41933"/>
                  <a:pt x="335" y="41898"/>
                  <a:pt x="71" y="41898"/>
                </a:cubicBezTo>
                <a:cubicBezTo>
                  <a:pt x="71" y="40428"/>
                  <a:pt x="35" y="38922"/>
                  <a:pt x="35" y="37452"/>
                </a:cubicBezTo>
                <a:close/>
                <a:moveTo>
                  <a:pt x="881" y="37567"/>
                </a:moveTo>
                <a:lnTo>
                  <a:pt x="881" y="37567"/>
                </a:lnTo>
                <a:cubicBezTo>
                  <a:pt x="1101" y="37602"/>
                  <a:pt x="1356" y="37637"/>
                  <a:pt x="1611" y="37672"/>
                </a:cubicBezTo>
                <a:cubicBezTo>
                  <a:pt x="1655" y="39142"/>
                  <a:pt x="1690" y="40578"/>
                  <a:pt x="1726" y="42074"/>
                </a:cubicBezTo>
                <a:cubicBezTo>
                  <a:pt x="1470" y="42039"/>
                  <a:pt x="1215" y="42004"/>
                  <a:pt x="916" y="41969"/>
                </a:cubicBezTo>
                <a:cubicBezTo>
                  <a:pt x="916" y="40498"/>
                  <a:pt x="881" y="39037"/>
                  <a:pt x="881" y="37567"/>
                </a:cubicBezTo>
                <a:close/>
                <a:moveTo>
                  <a:pt x="13541" y="38447"/>
                </a:moveTo>
                <a:cubicBezTo>
                  <a:pt x="13717" y="39618"/>
                  <a:pt x="13866" y="40754"/>
                  <a:pt x="14051" y="41933"/>
                </a:cubicBezTo>
                <a:cubicBezTo>
                  <a:pt x="13796" y="41969"/>
                  <a:pt x="13541" y="42004"/>
                  <a:pt x="13276" y="42074"/>
                </a:cubicBezTo>
                <a:cubicBezTo>
                  <a:pt x="13100" y="40903"/>
                  <a:pt x="12916" y="39697"/>
                  <a:pt x="12766" y="38517"/>
                </a:cubicBezTo>
                <a:cubicBezTo>
                  <a:pt x="13021" y="38517"/>
                  <a:pt x="13276" y="38482"/>
                  <a:pt x="13541" y="38447"/>
                </a:cubicBezTo>
                <a:close/>
                <a:moveTo>
                  <a:pt x="30268" y="40023"/>
                </a:moveTo>
                <a:cubicBezTo>
                  <a:pt x="30444" y="40648"/>
                  <a:pt x="30664" y="41273"/>
                  <a:pt x="30928" y="41854"/>
                </a:cubicBezTo>
                <a:cubicBezTo>
                  <a:pt x="30594" y="41933"/>
                  <a:pt x="30268" y="42004"/>
                  <a:pt x="29934" y="42074"/>
                </a:cubicBezTo>
                <a:cubicBezTo>
                  <a:pt x="29898" y="42074"/>
                  <a:pt x="29863" y="42074"/>
                  <a:pt x="29784" y="42118"/>
                </a:cubicBezTo>
                <a:cubicBezTo>
                  <a:pt x="29564" y="41458"/>
                  <a:pt x="29344" y="40798"/>
                  <a:pt x="29168" y="40137"/>
                </a:cubicBezTo>
                <a:cubicBezTo>
                  <a:pt x="29529" y="40093"/>
                  <a:pt x="29898" y="40058"/>
                  <a:pt x="30268" y="40023"/>
                </a:cubicBezTo>
                <a:close/>
                <a:moveTo>
                  <a:pt x="1690" y="37672"/>
                </a:moveTo>
                <a:cubicBezTo>
                  <a:pt x="1946" y="37716"/>
                  <a:pt x="2201" y="37787"/>
                  <a:pt x="2456" y="37822"/>
                </a:cubicBezTo>
                <a:cubicBezTo>
                  <a:pt x="2492" y="39257"/>
                  <a:pt x="2536" y="40718"/>
                  <a:pt x="2571" y="42153"/>
                </a:cubicBezTo>
                <a:cubicBezTo>
                  <a:pt x="2316" y="42118"/>
                  <a:pt x="2051" y="42118"/>
                  <a:pt x="1796" y="42074"/>
                </a:cubicBezTo>
                <a:cubicBezTo>
                  <a:pt x="1761" y="40613"/>
                  <a:pt x="1726" y="39142"/>
                  <a:pt x="1690" y="37672"/>
                </a:cubicBezTo>
                <a:close/>
                <a:moveTo>
                  <a:pt x="25382" y="39477"/>
                </a:moveTo>
                <a:lnTo>
                  <a:pt x="25382" y="39477"/>
                </a:lnTo>
                <a:cubicBezTo>
                  <a:pt x="25532" y="39547"/>
                  <a:pt x="25716" y="39618"/>
                  <a:pt x="25901" y="39697"/>
                </a:cubicBezTo>
                <a:cubicBezTo>
                  <a:pt x="26042" y="40498"/>
                  <a:pt x="26227" y="41343"/>
                  <a:pt x="26447" y="42153"/>
                </a:cubicBezTo>
                <a:cubicBezTo>
                  <a:pt x="26306" y="42074"/>
                  <a:pt x="26121" y="42039"/>
                  <a:pt x="25972" y="41933"/>
                </a:cubicBezTo>
                <a:cubicBezTo>
                  <a:pt x="25752" y="41123"/>
                  <a:pt x="25532" y="40278"/>
                  <a:pt x="25382" y="39477"/>
                </a:cubicBezTo>
                <a:close/>
                <a:moveTo>
                  <a:pt x="12695" y="38517"/>
                </a:moveTo>
                <a:cubicBezTo>
                  <a:pt x="12880" y="39732"/>
                  <a:pt x="13056" y="40903"/>
                  <a:pt x="13206" y="42074"/>
                </a:cubicBezTo>
                <a:cubicBezTo>
                  <a:pt x="12951" y="42118"/>
                  <a:pt x="12731" y="42153"/>
                  <a:pt x="12475" y="42189"/>
                </a:cubicBezTo>
                <a:cubicBezTo>
                  <a:pt x="12290" y="41018"/>
                  <a:pt x="12141" y="39803"/>
                  <a:pt x="11956" y="38597"/>
                </a:cubicBezTo>
                <a:cubicBezTo>
                  <a:pt x="12220" y="38553"/>
                  <a:pt x="12475" y="38553"/>
                  <a:pt x="12695" y="38517"/>
                </a:cubicBezTo>
                <a:close/>
                <a:moveTo>
                  <a:pt x="2492" y="37822"/>
                </a:moveTo>
                <a:lnTo>
                  <a:pt x="2492" y="37822"/>
                </a:lnTo>
                <a:cubicBezTo>
                  <a:pt x="2756" y="37857"/>
                  <a:pt x="3011" y="37892"/>
                  <a:pt x="3266" y="37972"/>
                </a:cubicBezTo>
                <a:cubicBezTo>
                  <a:pt x="3302" y="39398"/>
                  <a:pt x="3372" y="40833"/>
                  <a:pt x="3416" y="42259"/>
                </a:cubicBezTo>
                <a:cubicBezTo>
                  <a:pt x="3196" y="42224"/>
                  <a:pt x="2932" y="42224"/>
                  <a:pt x="2712" y="42189"/>
                </a:cubicBezTo>
                <a:lnTo>
                  <a:pt x="2641" y="42189"/>
                </a:lnTo>
                <a:cubicBezTo>
                  <a:pt x="2571" y="40718"/>
                  <a:pt x="2536" y="39292"/>
                  <a:pt x="2492" y="37822"/>
                </a:cubicBezTo>
                <a:close/>
                <a:moveTo>
                  <a:pt x="25937" y="39697"/>
                </a:moveTo>
                <a:cubicBezTo>
                  <a:pt x="26121" y="39768"/>
                  <a:pt x="26262" y="39838"/>
                  <a:pt x="26447" y="39873"/>
                </a:cubicBezTo>
                <a:cubicBezTo>
                  <a:pt x="26597" y="40683"/>
                  <a:pt x="26782" y="41493"/>
                  <a:pt x="27002" y="42259"/>
                </a:cubicBezTo>
                <a:cubicBezTo>
                  <a:pt x="26817" y="42259"/>
                  <a:pt x="26667" y="42224"/>
                  <a:pt x="26526" y="42153"/>
                </a:cubicBezTo>
                <a:cubicBezTo>
                  <a:pt x="26306" y="41343"/>
                  <a:pt x="26121" y="40533"/>
                  <a:pt x="25937" y="39697"/>
                </a:cubicBezTo>
                <a:close/>
                <a:moveTo>
                  <a:pt x="29124" y="40137"/>
                </a:moveTo>
                <a:cubicBezTo>
                  <a:pt x="29308" y="40798"/>
                  <a:pt x="29493" y="41458"/>
                  <a:pt x="29749" y="42118"/>
                </a:cubicBezTo>
                <a:cubicBezTo>
                  <a:pt x="29388" y="42189"/>
                  <a:pt x="29018" y="42224"/>
                  <a:pt x="28683" y="42294"/>
                </a:cubicBezTo>
                <a:cubicBezTo>
                  <a:pt x="28463" y="41599"/>
                  <a:pt x="28243" y="40868"/>
                  <a:pt x="28102" y="40137"/>
                </a:cubicBezTo>
                <a:close/>
                <a:moveTo>
                  <a:pt x="11921" y="38597"/>
                </a:moveTo>
                <a:cubicBezTo>
                  <a:pt x="12070" y="39803"/>
                  <a:pt x="12255" y="41018"/>
                  <a:pt x="12396" y="42224"/>
                </a:cubicBezTo>
                <a:cubicBezTo>
                  <a:pt x="12141" y="42259"/>
                  <a:pt x="11885" y="42294"/>
                  <a:pt x="11630" y="42338"/>
                </a:cubicBezTo>
                <a:cubicBezTo>
                  <a:pt x="11480" y="41123"/>
                  <a:pt x="11296" y="39873"/>
                  <a:pt x="11155" y="38632"/>
                </a:cubicBezTo>
                <a:cubicBezTo>
                  <a:pt x="11410" y="38632"/>
                  <a:pt x="11665" y="38597"/>
                  <a:pt x="11921" y="38597"/>
                </a:cubicBezTo>
                <a:close/>
                <a:moveTo>
                  <a:pt x="26482" y="39873"/>
                </a:moveTo>
                <a:lnTo>
                  <a:pt x="26482" y="39873"/>
                </a:lnTo>
                <a:cubicBezTo>
                  <a:pt x="26703" y="39952"/>
                  <a:pt x="26887" y="39988"/>
                  <a:pt x="27072" y="40023"/>
                </a:cubicBezTo>
                <a:cubicBezTo>
                  <a:pt x="27222" y="40798"/>
                  <a:pt x="27407" y="41564"/>
                  <a:pt x="27627" y="42338"/>
                </a:cubicBezTo>
                <a:cubicBezTo>
                  <a:pt x="27442" y="42338"/>
                  <a:pt x="27257" y="42338"/>
                  <a:pt x="27037" y="42294"/>
                </a:cubicBezTo>
                <a:cubicBezTo>
                  <a:pt x="26817" y="41493"/>
                  <a:pt x="26667" y="40683"/>
                  <a:pt x="26482" y="39873"/>
                </a:cubicBezTo>
                <a:close/>
                <a:moveTo>
                  <a:pt x="27143" y="40023"/>
                </a:moveTo>
                <a:lnTo>
                  <a:pt x="27143" y="40023"/>
                </a:lnTo>
                <a:cubicBezTo>
                  <a:pt x="27442" y="40093"/>
                  <a:pt x="27733" y="40093"/>
                  <a:pt x="28023" y="40137"/>
                </a:cubicBezTo>
                <a:cubicBezTo>
                  <a:pt x="28208" y="40868"/>
                  <a:pt x="28393" y="41599"/>
                  <a:pt x="28613" y="42294"/>
                </a:cubicBezTo>
                <a:cubicBezTo>
                  <a:pt x="28322" y="42338"/>
                  <a:pt x="27988" y="42338"/>
                  <a:pt x="27697" y="42338"/>
                </a:cubicBezTo>
                <a:cubicBezTo>
                  <a:pt x="27477" y="41599"/>
                  <a:pt x="27292" y="40798"/>
                  <a:pt x="27143" y="40023"/>
                </a:cubicBezTo>
                <a:close/>
                <a:moveTo>
                  <a:pt x="3302" y="37972"/>
                </a:moveTo>
                <a:cubicBezTo>
                  <a:pt x="3337" y="37972"/>
                  <a:pt x="3372" y="37972"/>
                  <a:pt x="3416" y="38007"/>
                </a:cubicBezTo>
                <a:cubicBezTo>
                  <a:pt x="3636" y="38042"/>
                  <a:pt x="3856" y="38077"/>
                  <a:pt x="4076" y="38112"/>
                </a:cubicBezTo>
                <a:cubicBezTo>
                  <a:pt x="4147" y="39512"/>
                  <a:pt x="4182" y="40938"/>
                  <a:pt x="4252" y="42374"/>
                </a:cubicBezTo>
                <a:cubicBezTo>
                  <a:pt x="3997" y="42338"/>
                  <a:pt x="3742" y="42294"/>
                  <a:pt x="3486" y="42259"/>
                </a:cubicBezTo>
                <a:cubicBezTo>
                  <a:pt x="3416" y="40868"/>
                  <a:pt x="3372" y="39398"/>
                  <a:pt x="3302" y="37972"/>
                </a:cubicBezTo>
                <a:close/>
                <a:moveTo>
                  <a:pt x="4147" y="38112"/>
                </a:moveTo>
                <a:cubicBezTo>
                  <a:pt x="4367" y="38156"/>
                  <a:pt x="4622" y="38192"/>
                  <a:pt x="4878" y="38227"/>
                </a:cubicBezTo>
                <a:cubicBezTo>
                  <a:pt x="4957" y="39653"/>
                  <a:pt x="5027" y="41088"/>
                  <a:pt x="5098" y="42444"/>
                </a:cubicBezTo>
                <a:cubicBezTo>
                  <a:pt x="4842" y="42444"/>
                  <a:pt x="4587" y="42409"/>
                  <a:pt x="4332" y="42374"/>
                </a:cubicBezTo>
                <a:cubicBezTo>
                  <a:pt x="4252" y="40938"/>
                  <a:pt x="4182" y="39512"/>
                  <a:pt x="4147" y="38112"/>
                </a:cubicBezTo>
                <a:close/>
                <a:moveTo>
                  <a:pt x="11075" y="38632"/>
                </a:moveTo>
                <a:cubicBezTo>
                  <a:pt x="11260" y="39873"/>
                  <a:pt x="11410" y="41123"/>
                  <a:pt x="11595" y="42338"/>
                </a:cubicBezTo>
                <a:cubicBezTo>
                  <a:pt x="11340" y="42374"/>
                  <a:pt x="11075" y="42409"/>
                  <a:pt x="10820" y="42444"/>
                </a:cubicBezTo>
                <a:cubicBezTo>
                  <a:pt x="10679" y="41194"/>
                  <a:pt x="10494" y="39952"/>
                  <a:pt x="10345" y="38667"/>
                </a:cubicBezTo>
                <a:cubicBezTo>
                  <a:pt x="10600" y="38667"/>
                  <a:pt x="10855" y="38667"/>
                  <a:pt x="11075" y="38632"/>
                </a:cubicBezTo>
                <a:close/>
                <a:moveTo>
                  <a:pt x="4957" y="38262"/>
                </a:moveTo>
                <a:lnTo>
                  <a:pt x="4957" y="38262"/>
                </a:lnTo>
                <a:cubicBezTo>
                  <a:pt x="5212" y="38297"/>
                  <a:pt x="5432" y="38333"/>
                  <a:pt x="5687" y="38377"/>
                </a:cubicBezTo>
                <a:cubicBezTo>
                  <a:pt x="5758" y="39768"/>
                  <a:pt x="5872" y="41159"/>
                  <a:pt x="5943" y="42514"/>
                </a:cubicBezTo>
                <a:cubicBezTo>
                  <a:pt x="5687" y="42514"/>
                  <a:pt x="5432" y="42479"/>
                  <a:pt x="5177" y="42479"/>
                </a:cubicBezTo>
                <a:cubicBezTo>
                  <a:pt x="5098" y="41053"/>
                  <a:pt x="5027" y="39653"/>
                  <a:pt x="4957" y="38262"/>
                </a:cubicBezTo>
                <a:close/>
                <a:moveTo>
                  <a:pt x="10310" y="38667"/>
                </a:moveTo>
                <a:cubicBezTo>
                  <a:pt x="10459" y="39952"/>
                  <a:pt x="10600" y="41194"/>
                  <a:pt x="10785" y="42444"/>
                </a:cubicBezTo>
                <a:cubicBezTo>
                  <a:pt x="10530" y="42479"/>
                  <a:pt x="10274" y="42514"/>
                  <a:pt x="10019" y="42514"/>
                </a:cubicBezTo>
                <a:cubicBezTo>
                  <a:pt x="9869" y="41273"/>
                  <a:pt x="9720" y="39988"/>
                  <a:pt x="9579" y="38702"/>
                </a:cubicBezTo>
                <a:cubicBezTo>
                  <a:pt x="9834" y="38702"/>
                  <a:pt x="10054" y="38702"/>
                  <a:pt x="10310" y="38667"/>
                </a:cubicBezTo>
                <a:close/>
                <a:moveTo>
                  <a:pt x="37012" y="40938"/>
                </a:moveTo>
                <a:cubicBezTo>
                  <a:pt x="37346" y="40938"/>
                  <a:pt x="37672" y="40938"/>
                  <a:pt x="38007" y="40974"/>
                </a:cubicBezTo>
                <a:cubicBezTo>
                  <a:pt x="38447" y="41493"/>
                  <a:pt x="38887" y="42039"/>
                  <a:pt x="39327" y="42514"/>
                </a:cubicBezTo>
                <a:cubicBezTo>
                  <a:pt x="38993" y="42514"/>
                  <a:pt x="38632" y="42479"/>
                  <a:pt x="38262" y="42479"/>
                </a:cubicBezTo>
                <a:cubicBezTo>
                  <a:pt x="37822" y="42004"/>
                  <a:pt x="37417" y="41458"/>
                  <a:pt x="37012" y="40938"/>
                </a:cubicBezTo>
                <a:close/>
                <a:moveTo>
                  <a:pt x="5758" y="38377"/>
                </a:moveTo>
                <a:cubicBezTo>
                  <a:pt x="5943" y="38412"/>
                  <a:pt x="6163" y="38447"/>
                  <a:pt x="6383" y="38482"/>
                </a:cubicBezTo>
                <a:cubicBezTo>
                  <a:pt x="6453" y="39838"/>
                  <a:pt x="6603" y="41238"/>
                  <a:pt x="6718" y="42594"/>
                </a:cubicBezTo>
                <a:cubicBezTo>
                  <a:pt x="6453" y="42594"/>
                  <a:pt x="6233" y="42558"/>
                  <a:pt x="6013" y="42558"/>
                </a:cubicBezTo>
                <a:cubicBezTo>
                  <a:pt x="5908" y="41159"/>
                  <a:pt x="5837" y="39768"/>
                  <a:pt x="5758" y="38377"/>
                </a:cubicBezTo>
                <a:close/>
                <a:moveTo>
                  <a:pt x="9500" y="38702"/>
                </a:moveTo>
                <a:cubicBezTo>
                  <a:pt x="9649" y="39988"/>
                  <a:pt x="9799" y="41273"/>
                  <a:pt x="9975" y="42558"/>
                </a:cubicBezTo>
                <a:lnTo>
                  <a:pt x="9684" y="42558"/>
                </a:lnTo>
                <a:cubicBezTo>
                  <a:pt x="9500" y="42594"/>
                  <a:pt x="9359" y="42594"/>
                  <a:pt x="9209" y="42594"/>
                </a:cubicBezTo>
                <a:cubicBezTo>
                  <a:pt x="9059" y="41308"/>
                  <a:pt x="8954" y="39988"/>
                  <a:pt x="8804" y="38702"/>
                </a:cubicBezTo>
                <a:close/>
                <a:moveTo>
                  <a:pt x="36942" y="40938"/>
                </a:moveTo>
                <a:cubicBezTo>
                  <a:pt x="37346" y="41458"/>
                  <a:pt x="37751" y="42004"/>
                  <a:pt x="38192" y="42479"/>
                </a:cubicBezTo>
                <a:cubicBezTo>
                  <a:pt x="37787" y="42514"/>
                  <a:pt x="37382" y="42558"/>
                  <a:pt x="36977" y="42594"/>
                </a:cubicBezTo>
                <a:cubicBezTo>
                  <a:pt x="36537" y="42074"/>
                  <a:pt x="36132" y="41528"/>
                  <a:pt x="35771" y="41018"/>
                </a:cubicBezTo>
                <a:cubicBezTo>
                  <a:pt x="36167" y="40938"/>
                  <a:pt x="36537" y="40938"/>
                  <a:pt x="36942" y="40938"/>
                </a:cubicBezTo>
                <a:close/>
                <a:moveTo>
                  <a:pt x="6418" y="38482"/>
                </a:moveTo>
                <a:lnTo>
                  <a:pt x="6418" y="38482"/>
                </a:lnTo>
                <a:cubicBezTo>
                  <a:pt x="6674" y="38517"/>
                  <a:pt x="6894" y="38553"/>
                  <a:pt x="7158" y="38553"/>
                </a:cubicBezTo>
                <a:cubicBezTo>
                  <a:pt x="7263" y="39917"/>
                  <a:pt x="7378" y="41273"/>
                  <a:pt x="7519" y="42629"/>
                </a:cubicBezTo>
                <a:cubicBezTo>
                  <a:pt x="7263" y="42629"/>
                  <a:pt x="7008" y="42594"/>
                  <a:pt x="6753" y="42594"/>
                </a:cubicBezTo>
                <a:cubicBezTo>
                  <a:pt x="6638" y="41238"/>
                  <a:pt x="6533" y="39838"/>
                  <a:pt x="6418" y="38482"/>
                </a:cubicBezTo>
                <a:close/>
                <a:moveTo>
                  <a:pt x="7193" y="38553"/>
                </a:moveTo>
                <a:lnTo>
                  <a:pt x="7193" y="38553"/>
                </a:lnTo>
                <a:cubicBezTo>
                  <a:pt x="7448" y="38597"/>
                  <a:pt x="7668" y="38632"/>
                  <a:pt x="7924" y="38632"/>
                </a:cubicBezTo>
                <a:cubicBezTo>
                  <a:pt x="8038" y="39988"/>
                  <a:pt x="8179" y="41308"/>
                  <a:pt x="8329" y="42629"/>
                </a:cubicBezTo>
                <a:lnTo>
                  <a:pt x="7554" y="42629"/>
                </a:lnTo>
                <a:cubicBezTo>
                  <a:pt x="7448" y="41273"/>
                  <a:pt x="7299" y="39917"/>
                  <a:pt x="7193" y="38553"/>
                </a:cubicBezTo>
                <a:close/>
                <a:moveTo>
                  <a:pt x="7994" y="38632"/>
                </a:moveTo>
                <a:cubicBezTo>
                  <a:pt x="8214" y="38667"/>
                  <a:pt x="8478" y="38667"/>
                  <a:pt x="8734" y="38667"/>
                </a:cubicBezTo>
                <a:cubicBezTo>
                  <a:pt x="8875" y="39988"/>
                  <a:pt x="9024" y="41308"/>
                  <a:pt x="9174" y="42594"/>
                </a:cubicBezTo>
                <a:cubicBezTo>
                  <a:pt x="8875" y="42629"/>
                  <a:pt x="8619" y="42629"/>
                  <a:pt x="8364" y="42629"/>
                </a:cubicBezTo>
                <a:cubicBezTo>
                  <a:pt x="8258" y="41308"/>
                  <a:pt x="8109" y="39988"/>
                  <a:pt x="7994" y="38632"/>
                </a:cubicBezTo>
                <a:close/>
                <a:moveTo>
                  <a:pt x="35727" y="41018"/>
                </a:moveTo>
                <a:cubicBezTo>
                  <a:pt x="36096" y="41564"/>
                  <a:pt x="36466" y="42074"/>
                  <a:pt x="36906" y="42629"/>
                </a:cubicBezTo>
                <a:cubicBezTo>
                  <a:pt x="36431" y="42664"/>
                  <a:pt x="35991" y="42778"/>
                  <a:pt x="35506" y="42884"/>
                </a:cubicBezTo>
                <a:cubicBezTo>
                  <a:pt x="35110" y="42338"/>
                  <a:pt x="34741" y="41784"/>
                  <a:pt x="34406" y="41194"/>
                </a:cubicBezTo>
                <a:cubicBezTo>
                  <a:pt x="34846" y="41123"/>
                  <a:pt x="35286" y="41053"/>
                  <a:pt x="35727" y="41018"/>
                </a:cubicBezTo>
                <a:close/>
                <a:moveTo>
                  <a:pt x="34336" y="41194"/>
                </a:moveTo>
                <a:cubicBezTo>
                  <a:pt x="34705" y="41784"/>
                  <a:pt x="35066" y="42338"/>
                  <a:pt x="35471" y="42884"/>
                </a:cubicBezTo>
                <a:cubicBezTo>
                  <a:pt x="35110" y="42955"/>
                  <a:pt x="34741" y="43069"/>
                  <a:pt x="34371" y="43175"/>
                </a:cubicBezTo>
                <a:cubicBezTo>
                  <a:pt x="33966" y="42594"/>
                  <a:pt x="33640" y="42004"/>
                  <a:pt x="33305" y="41414"/>
                </a:cubicBezTo>
                <a:cubicBezTo>
                  <a:pt x="33640" y="41343"/>
                  <a:pt x="34010" y="41273"/>
                  <a:pt x="34336" y="41194"/>
                </a:cubicBezTo>
                <a:close/>
                <a:moveTo>
                  <a:pt x="22696" y="40668"/>
                </a:moveTo>
                <a:cubicBezTo>
                  <a:pt x="22809" y="40668"/>
                  <a:pt x="22917" y="40683"/>
                  <a:pt x="23040" y="40683"/>
                </a:cubicBezTo>
                <a:cubicBezTo>
                  <a:pt x="23295" y="41564"/>
                  <a:pt x="23586" y="42409"/>
                  <a:pt x="23885" y="43254"/>
                </a:cubicBezTo>
                <a:cubicBezTo>
                  <a:pt x="23700" y="43254"/>
                  <a:pt x="23515" y="43254"/>
                  <a:pt x="23331" y="43289"/>
                </a:cubicBezTo>
                <a:cubicBezTo>
                  <a:pt x="23075" y="42409"/>
                  <a:pt x="22785" y="41528"/>
                  <a:pt x="22521" y="40683"/>
                </a:cubicBezTo>
                <a:cubicBezTo>
                  <a:pt x="22582" y="40671"/>
                  <a:pt x="22640" y="40668"/>
                  <a:pt x="22696" y="40668"/>
                </a:cubicBezTo>
                <a:close/>
                <a:moveTo>
                  <a:pt x="23075" y="40683"/>
                </a:moveTo>
                <a:lnTo>
                  <a:pt x="23075" y="40683"/>
                </a:lnTo>
                <a:cubicBezTo>
                  <a:pt x="23295" y="40718"/>
                  <a:pt x="23480" y="40754"/>
                  <a:pt x="23621" y="40798"/>
                </a:cubicBezTo>
                <a:cubicBezTo>
                  <a:pt x="23885" y="41678"/>
                  <a:pt x="24176" y="42479"/>
                  <a:pt x="24431" y="43324"/>
                </a:cubicBezTo>
                <a:cubicBezTo>
                  <a:pt x="24281" y="43289"/>
                  <a:pt x="24105" y="43254"/>
                  <a:pt x="23920" y="43254"/>
                </a:cubicBezTo>
                <a:cubicBezTo>
                  <a:pt x="23621" y="42409"/>
                  <a:pt x="23366" y="41564"/>
                  <a:pt x="23075" y="40683"/>
                </a:cubicBezTo>
                <a:close/>
                <a:moveTo>
                  <a:pt x="22450" y="40683"/>
                </a:moveTo>
                <a:cubicBezTo>
                  <a:pt x="22706" y="41528"/>
                  <a:pt x="23005" y="42409"/>
                  <a:pt x="23295" y="43289"/>
                </a:cubicBezTo>
                <a:cubicBezTo>
                  <a:pt x="23040" y="43324"/>
                  <a:pt x="22820" y="43360"/>
                  <a:pt x="22565" y="43439"/>
                </a:cubicBezTo>
                <a:cubicBezTo>
                  <a:pt x="22265" y="42558"/>
                  <a:pt x="22010" y="41634"/>
                  <a:pt x="21719" y="40718"/>
                </a:cubicBezTo>
                <a:cubicBezTo>
                  <a:pt x="21940" y="40718"/>
                  <a:pt x="22160" y="40683"/>
                  <a:pt x="22380" y="40683"/>
                </a:cubicBezTo>
                <a:close/>
                <a:moveTo>
                  <a:pt x="33235" y="41414"/>
                </a:moveTo>
                <a:cubicBezTo>
                  <a:pt x="33570" y="42039"/>
                  <a:pt x="33931" y="42629"/>
                  <a:pt x="34300" y="43175"/>
                </a:cubicBezTo>
                <a:cubicBezTo>
                  <a:pt x="33931" y="43289"/>
                  <a:pt x="33605" y="43360"/>
                  <a:pt x="33235" y="43474"/>
                </a:cubicBezTo>
                <a:cubicBezTo>
                  <a:pt x="32865" y="42884"/>
                  <a:pt x="32540" y="42294"/>
                  <a:pt x="32205" y="41634"/>
                </a:cubicBezTo>
                <a:cubicBezTo>
                  <a:pt x="32575" y="41564"/>
                  <a:pt x="32909" y="41493"/>
                  <a:pt x="33235" y="41414"/>
                </a:cubicBezTo>
                <a:close/>
                <a:moveTo>
                  <a:pt x="23700" y="40833"/>
                </a:moveTo>
                <a:cubicBezTo>
                  <a:pt x="23885" y="40868"/>
                  <a:pt x="24026" y="40938"/>
                  <a:pt x="24211" y="41018"/>
                </a:cubicBezTo>
                <a:cubicBezTo>
                  <a:pt x="24466" y="41898"/>
                  <a:pt x="24722" y="42699"/>
                  <a:pt x="25021" y="43509"/>
                </a:cubicBezTo>
                <a:cubicBezTo>
                  <a:pt x="24836" y="43439"/>
                  <a:pt x="24686" y="43395"/>
                  <a:pt x="24502" y="43324"/>
                </a:cubicBezTo>
                <a:cubicBezTo>
                  <a:pt x="24211" y="42514"/>
                  <a:pt x="23956" y="41678"/>
                  <a:pt x="23700" y="40833"/>
                </a:cubicBezTo>
                <a:close/>
                <a:moveTo>
                  <a:pt x="21640" y="40718"/>
                </a:moveTo>
                <a:cubicBezTo>
                  <a:pt x="21940" y="41634"/>
                  <a:pt x="22230" y="42558"/>
                  <a:pt x="22521" y="43439"/>
                </a:cubicBezTo>
                <a:cubicBezTo>
                  <a:pt x="22265" y="43474"/>
                  <a:pt x="22045" y="43544"/>
                  <a:pt x="21825" y="43615"/>
                </a:cubicBezTo>
                <a:cubicBezTo>
                  <a:pt x="21570" y="42699"/>
                  <a:pt x="21279" y="41748"/>
                  <a:pt x="21024" y="40798"/>
                </a:cubicBezTo>
                <a:cubicBezTo>
                  <a:pt x="21244" y="40754"/>
                  <a:pt x="21464" y="40754"/>
                  <a:pt x="21640" y="40718"/>
                </a:cubicBezTo>
                <a:close/>
                <a:moveTo>
                  <a:pt x="24281" y="41053"/>
                </a:moveTo>
                <a:cubicBezTo>
                  <a:pt x="24431" y="41123"/>
                  <a:pt x="24581" y="41238"/>
                  <a:pt x="24722" y="41308"/>
                </a:cubicBezTo>
                <a:cubicBezTo>
                  <a:pt x="24986" y="42153"/>
                  <a:pt x="25276" y="42999"/>
                  <a:pt x="25532" y="43800"/>
                </a:cubicBezTo>
                <a:cubicBezTo>
                  <a:pt x="25382" y="43729"/>
                  <a:pt x="25241" y="43615"/>
                  <a:pt x="25091" y="43544"/>
                </a:cubicBezTo>
                <a:cubicBezTo>
                  <a:pt x="24801" y="42734"/>
                  <a:pt x="24546" y="41933"/>
                  <a:pt x="24281" y="41053"/>
                </a:cubicBezTo>
                <a:close/>
                <a:moveTo>
                  <a:pt x="20945" y="40798"/>
                </a:moveTo>
                <a:cubicBezTo>
                  <a:pt x="21244" y="41748"/>
                  <a:pt x="21499" y="42699"/>
                  <a:pt x="21790" y="43615"/>
                </a:cubicBezTo>
                <a:cubicBezTo>
                  <a:pt x="21535" y="43694"/>
                  <a:pt x="21279" y="43765"/>
                  <a:pt x="21024" y="43835"/>
                </a:cubicBezTo>
                <a:cubicBezTo>
                  <a:pt x="20760" y="42884"/>
                  <a:pt x="20469" y="41898"/>
                  <a:pt x="20214" y="40903"/>
                </a:cubicBezTo>
                <a:cubicBezTo>
                  <a:pt x="20469" y="40868"/>
                  <a:pt x="20689" y="40833"/>
                  <a:pt x="20945" y="40798"/>
                </a:cubicBezTo>
                <a:close/>
                <a:moveTo>
                  <a:pt x="32170" y="41678"/>
                </a:moveTo>
                <a:cubicBezTo>
                  <a:pt x="32469" y="42294"/>
                  <a:pt x="32795" y="42919"/>
                  <a:pt x="33165" y="43509"/>
                </a:cubicBezTo>
                <a:cubicBezTo>
                  <a:pt x="33050" y="43544"/>
                  <a:pt x="32909" y="43580"/>
                  <a:pt x="32795" y="43615"/>
                </a:cubicBezTo>
                <a:cubicBezTo>
                  <a:pt x="32504" y="43694"/>
                  <a:pt x="32249" y="43765"/>
                  <a:pt x="31950" y="43835"/>
                </a:cubicBezTo>
                <a:cubicBezTo>
                  <a:pt x="31624" y="43254"/>
                  <a:pt x="31289" y="42594"/>
                  <a:pt x="30999" y="41933"/>
                </a:cubicBezTo>
                <a:cubicBezTo>
                  <a:pt x="31325" y="41854"/>
                  <a:pt x="31624" y="41784"/>
                  <a:pt x="31950" y="41713"/>
                </a:cubicBezTo>
                <a:cubicBezTo>
                  <a:pt x="32029" y="41678"/>
                  <a:pt x="32099" y="41678"/>
                  <a:pt x="32170" y="41678"/>
                </a:cubicBezTo>
                <a:close/>
                <a:moveTo>
                  <a:pt x="38297" y="42558"/>
                </a:moveTo>
                <a:cubicBezTo>
                  <a:pt x="38667" y="42558"/>
                  <a:pt x="39028" y="42558"/>
                  <a:pt x="39398" y="42594"/>
                </a:cubicBezTo>
                <a:cubicBezTo>
                  <a:pt x="39803" y="43069"/>
                  <a:pt x="40243" y="43509"/>
                  <a:pt x="40718" y="43949"/>
                </a:cubicBezTo>
                <a:cubicBezTo>
                  <a:pt x="40313" y="43879"/>
                  <a:pt x="39952" y="43879"/>
                  <a:pt x="39547" y="43879"/>
                </a:cubicBezTo>
                <a:cubicBezTo>
                  <a:pt x="39107" y="43474"/>
                  <a:pt x="38702" y="42999"/>
                  <a:pt x="38297" y="42558"/>
                </a:cubicBezTo>
                <a:close/>
                <a:moveTo>
                  <a:pt x="38227" y="42558"/>
                </a:moveTo>
                <a:cubicBezTo>
                  <a:pt x="38632" y="43034"/>
                  <a:pt x="39028" y="43474"/>
                  <a:pt x="39468" y="43879"/>
                </a:cubicBezTo>
                <a:cubicBezTo>
                  <a:pt x="39028" y="43879"/>
                  <a:pt x="38588" y="43914"/>
                  <a:pt x="38148" y="43985"/>
                </a:cubicBezTo>
                <a:cubicBezTo>
                  <a:pt x="37751" y="43544"/>
                  <a:pt x="37382" y="43104"/>
                  <a:pt x="37012" y="42664"/>
                </a:cubicBezTo>
                <a:cubicBezTo>
                  <a:pt x="37417" y="42594"/>
                  <a:pt x="37822" y="42558"/>
                  <a:pt x="38227" y="42558"/>
                </a:cubicBezTo>
                <a:close/>
                <a:moveTo>
                  <a:pt x="24801" y="41343"/>
                </a:moveTo>
                <a:cubicBezTo>
                  <a:pt x="24907" y="41414"/>
                  <a:pt x="25021" y="41458"/>
                  <a:pt x="25091" y="41528"/>
                </a:cubicBezTo>
                <a:cubicBezTo>
                  <a:pt x="25127" y="41564"/>
                  <a:pt x="25162" y="41564"/>
                  <a:pt x="25206" y="41599"/>
                </a:cubicBezTo>
                <a:cubicBezTo>
                  <a:pt x="25461" y="42444"/>
                  <a:pt x="25716" y="43289"/>
                  <a:pt x="26007" y="44055"/>
                </a:cubicBezTo>
                <a:cubicBezTo>
                  <a:pt x="25901" y="44020"/>
                  <a:pt x="25822" y="43949"/>
                  <a:pt x="25716" y="43914"/>
                </a:cubicBezTo>
                <a:cubicBezTo>
                  <a:pt x="25681" y="43879"/>
                  <a:pt x="25646" y="43879"/>
                  <a:pt x="25602" y="43835"/>
                </a:cubicBezTo>
                <a:cubicBezTo>
                  <a:pt x="25347" y="43034"/>
                  <a:pt x="25056" y="42224"/>
                  <a:pt x="24801" y="41343"/>
                </a:cubicBezTo>
                <a:close/>
                <a:moveTo>
                  <a:pt x="20144" y="40903"/>
                </a:moveTo>
                <a:cubicBezTo>
                  <a:pt x="20434" y="41898"/>
                  <a:pt x="20689" y="42884"/>
                  <a:pt x="20980" y="43879"/>
                </a:cubicBezTo>
                <a:lnTo>
                  <a:pt x="20945" y="43879"/>
                </a:lnTo>
                <a:cubicBezTo>
                  <a:pt x="20689" y="43949"/>
                  <a:pt x="20469" y="44020"/>
                  <a:pt x="20214" y="44099"/>
                </a:cubicBezTo>
                <a:cubicBezTo>
                  <a:pt x="19959" y="43069"/>
                  <a:pt x="19659" y="42039"/>
                  <a:pt x="19404" y="41018"/>
                </a:cubicBezTo>
                <a:cubicBezTo>
                  <a:pt x="19659" y="40974"/>
                  <a:pt x="19879" y="40938"/>
                  <a:pt x="20144" y="40903"/>
                </a:cubicBezTo>
                <a:close/>
                <a:moveTo>
                  <a:pt x="30964" y="41933"/>
                </a:moveTo>
                <a:cubicBezTo>
                  <a:pt x="31219" y="42594"/>
                  <a:pt x="31545" y="43254"/>
                  <a:pt x="31914" y="43879"/>
                </a:cubicBezTo>
                <a:cubicBezTo>
                  <a:pt x="31589" y="43949"/>
                  <a:pt x="31289" y="44020"/>
                  <a:pt x="30964" y="44134"/>
                </a:cubicBezTo>
                <a:cubicBezTo>
                  <a:pt x="30884" y="44134"/>
                  <a:pt x="30814" y="44170"/>
                  <a:pt x="30744" y="44170"/>
                </a:cubicBezTo>
                <a:cubicBezTo>
                  <a:pt x="30374" y="43544"/>
                  <a:pt x="30083" y="42849"/>
                  <a:pt x="29828" y="42153"/>
                </a:cubicBezTo>
                <a:cubicBezTo>
                  <a:pt x="29863" y="42153"/>
                  <a:pt x="29898" y="42153"/>
                  <a:pt x="29969" y="42118"/>
                </a:cubicBezTo>
                <a:cubicBezTo>
                  <a:pt x="30303" y="42074"/>
                  <a:pt x="30629" y="42004"/>
                  <a:pt x="30964" y="41933"/>
                </a:cubicBezTo>
                <a:close/>
                <a:moveTo>
                  <a:pt x="36942" y="42664"/>
                </a:moveTo>
                <a:cubicBezTo>
                  <a:pt x="37311" y="43104"/>
                  <a:pt x="37672" y="43544"/>
                  <a:pt x="38077" y="43985"/>
                </a:cubicBezTo>
                <a:cubicBezTo>
                  <a:pt x="37602" y="44055"/>
                  <a:pt x="37091" y="44134"/>
                  <a:pt x="36607" y="44240"/>
                </a:cubicBezTo>
                <a:cubicBezTo>
                  <a:pt x="36246" y="43800"/>
                  <a:pt x="35876" y="43360"/>
                  <a:pt x="35550" y="42919"/>
                </a:cubicBezTo>
                <a:cubicBezTo>
                  <a:pt x="36026" y="42814"/>
                  <a:pt x="36466" y="42734"/>
                  <a:pt x="36942" y="42664"/>
                </a:cubicBezTo>
                <a:close/>
                <a:moveTo>
                  <a:pt x="19369" y="41018"/>
                </a:moveTo>
                <a:cubicBezTo>
                  <a:pt x="19624" y="42039"/>
                  <a:pt x="19879" y="43069"/>
                  <a:pt x="20179" y="44134"/>
                </a:cubicBezTo>
                <a:cubicBezTo>
                  <a:pt x="19923" y="44205"/>
                  <a:pt x="19659" y="44240"/>
                  <a:pt x="19404" y="44319"/>
                </a:cubicBezTo>
                <a:cubicBezTo>
                  <a:pt x="19149" y="43254"/>
                  <a:pt x="18893" y="42189"/>
                  <a:pt x="18638" y="41123"/>
                </a:cubicBezTo>
                <a:cubicBezTo>
                  <a:pt x="18858" y="41088"/>
                  <a:pt x="19114" y="41053"/>
                  <a:pt x="19369" y="41018"/>
                </a:cubicBezTo>
                <a:close/>
                <a:moveTo>
                  <a:pt x="25276" y="41634"/>
                </a:moveTo>
                <a:cubicBezTo>
                  <a:pt x="25382" y="41713"/>
                  <a:pt x="25532" y="41784"/>
                  <a:pt x="25646" y="41854"/>
                </a:cubicBezTo>
                <a:cubicBezTo>
                  <a:pt x="25901" y="42664"/>
                  <a:pt x="26157" y="43474"/>
                  <a:pt x="26447" y="44319"/>
                </a:cubicBezTo>
                <a:cubicBezTo>
                  <a:pt x="26412" y="44275"/>
                  <a:pt x="26377" y="44240"/>
                  <a:pt x="26306" y="44240"/>
                </a:cubicBezTo>
                <a:cubicBezTo>
                  <a:pt x="26227" y="44205"/>
                  <a:pt x="26157" y="44170"/>
                  <a:pt x="26086" y="44099"/>
                </a:cubicBezTo>
                <a:cubicBezTo>
                  <a:pt x="25787" y="43324"/>
                  <a:pt x="25532" y="42479"/>
                  <a:pt x="25276" y="41634"/>
                </a:cubicBezTo>
                <a:close/>
                <a:moveTo>
                  <a:pt x="25716" y="41898"/>
                </a:moveTo>
                <a:cubicBezTo>
                  <a:pt x="25787" y="41933"/>
                  <a:pt x="25866" y="41969"/>
                  <a:pt x="25901" y="41969"/>
                </a:cubicBezTo>
                <a:cubicBezTo>
                  <a:pt x="26157" y="42814"/>
                  <a:pt x="26412" y="43615"/>
                  <a:pt x="26703" y="44390"/>
                </a:cubicBezTo>
                <a:cubicBezTo>
                  <a:pt x="26632" y="44390"/>
                  <a:pt x="26597" y="44354"/>
                  <a:pt x="26526" y="44354"/>
                </a:cubicBezTo>
                <a:cubicBezTo>
                  <a:pt x="26227" y="43509"/>
                  <a:pt x="25972" y="42699"/>
                  <a:pt x="25716" y="41898"/>
                </a:cubicBezTo>
                <a:close/>
                <a:moveTo>
                  <a:pt x="18559" y="41123"/>
                </a:moveTo>
                <a:cubicBezTo>
                  <a:pt x="18823" y="42189"/>
                  <a:pt x="19078" y="43254"/>
                  <a:pt x="19369" y="44319"/>
                </a:cubicBezTo>
                <a:cubicBezTo>
                  <a:pt x="19219" y="44354"/>
                  <a:pt x="19114" y="44390"/>
                  <a:pt x="18964" y="44425"/>
                </a:cubicBezTo>
                <a:cubicBezTo>
                  <a:pt x="18929" y="44425"/>
                  <a:pt x="18858" y="44425"/>
                  <a:pt x="18823" y="44460"/>
                </a:cubicBezTo>
                <a:cubicBezTo>
                  <a:pt x="18559" y="43395"/>
                  <a:pt x="18304" y="42294"/>
                  <a:pt x="18083" y="41238"/>
                </a:cubicBezTo>
                <a:cubicBezTo>
                  <a:pt x="18198" y="41194"/>
                  <a:pt x="18304" y="41159"/>
                  <a:pt x="18418" y="41159"/>
                </a:cubicBezTo>
                <a:cubicBezTo>
                  <a:pt x="18488" y="41159"/>
                  <a:pt x="18524" y="41123"/>
                  <a:pt x="18559" y="41123"/>
                </a:cubicBezTo>
                <a:close/>
                <a:moveTo>
                  <a:pt x="29749" y="42153"/>
                </a:moveTo>
                <a:cubicBezTo>
                  <a:pt x="30048" y="42849"/>
                  <a:pt x="30339" y="43544"/>
                  <a:pt x="30664" y="44205"/>
                </a:cubicBezTo>
                <a:lnTo>
                  <a:pt x="30594" y="44205"/>
                </a:lnTo>
                <a:cubicBezTo>
                  <a:pt x="30268" y="44319"/>
                  <a:pt x="29898" y="44390"/>
                  <a:pt x="29564" y="44460"/>
                </a:cubicBezTo>
                <a:cubicBezTo>
                  <a:pt x="29238" y="43800"/>
                  <a:pt x="28948" y="43069"/>
                  <a:pt x="28683" y="42338"/>
                </a:cubicBezTo>
                <a:cubicBezTo>
                  <a:pt x="29053" y="42294"/>
                  <a:pt x="29388" y="42224"/>
                  <a:pt x="29749" y="42153"/>
                </a:cubicBezTo>
                <a:close/>
                <a:moveTo>
                  <a:pt x="35506" y="42919"/>
                </a:moveTo>
                <a:cubicBezTo>
                  <a:pt x="35841" y="43395"/>
                  <a:pt x="36167" y="43835"/>
                  <a:pt x="36537" y="44240"/>
                </a:cubicBezTo>
                <a:cubicBezTo>
                  <a:pt x="36167" y="44319"/>
                  <a:pt x="35771" y="44425"/>
                  <a:pt x="35401" y="44495"/>
                </a:cubicBezTo>
                <a:cubicBezTo>
                  <a:pt x="35031" y="44099"/>
                  <a:pt x="34705" y="43659"/>
                  <a:pt x="34406" y="43219"/>
                </a:cubicBezTo>
                <a:cubicBezTo>
                  <a:pt x="34776" y="43104"/>
                  <a:pt x="35146" y="43034"/>
                  <a:pt x="35506" y="42919"/>
                </a:cubicBezTo>
                <a:close/>
                <a:moveTo>
                  <a:pt x="18013" y="41238"/>
                </a:moveTo>
                <a:cubicBezTo>
                  <a:pt x="18268" y="42338"/>
                  <a:pt x="18524" y="43395"/>
                  <a:pt x="18779" y="44460"/>
                </a:cubicBezTo>
                <a:cubicBezTo>
                  <a:pt x="18559" y="44495"/>
                  <a:pt x="18339" y="44539"/>
                  <a:pt x="18119" y="44574"/>
                </a:cubicBezTo>
                <a:cubicBezTo>
                  <a:pt x="17899" y="43509"/>
                  <a:pt x="17643" y="42444"/>
                  <a:pt x="17423" y="41343"/>
                </a:cubicBezTo>
                <a:cubicBezTo>
                  <a:pt x="17608" y="41308"/>
                  <a:pt x="17828" y="41273"/>
                  <a:pt x="18013" y="41238"/>
                </a:cubicBezTo>
                <a:close/>
                <a:moveTo>
                  <a:pt x="25972" y="42004"/>
                </a:moveTo>
                <a:cubicBezTo>
                  <a:pt x="26157" y="42074"/>
                  <a:pt x="26306" y="42153"/>
                  <a:pt x="26447" y="42224"/>
                </a:cubicBezTo>
                <a:cubicBezTo>
                  <a:pt x="26703" y="42999"/>
                  <a:pt x="26967" y="43800"/>
                  <a:pt x="27257" y="44574"/>
                </a:cubicBezTo>
                <a:cubicBezTo>
                  <a:pt x="27107" y="44539"/>
                  <a:pt x="26923" y="44495"/>
                  <a:pt x="26782" y="44425"/>
                </a:cubicBezTo>
                <a:cubicBezTo>
                  <a:pt x="26482" y="43615"/>
                  <a:pt x="26192" y="42814"/>
                  <a:pt x="25972" y="42004"/>
                </a:cubicBezTo>
                <a:close/>
                <a:moveTo>
                  <a:pt x="26526" y="42224"/>
                </a:moveTo>
                <a:lnTo>
                  <a:pt x="26526" y="42224"/>
                </a:lnTo>
                <a:cubicBezTo>
                  <a:pt x="26703" y="42259"/>
                  <a:pt x="26852" y="42294"/>
                  <a:pt x="27002" y="42338"/>
                </a:cubicBezTo>
                <a:cubicBezTo>
                  <a:pt x="27222" y="43139"/>
                  <a:pt x="27477" y="43879"/>
                  <a:pt x="27803" y="44645"/>
                </a:cubicBezTo>
                <a:cubicBezTo>
                  <a:pt x="27662" y="44645"/>
                  <a:pt x="27512" y="44610"/>
                  <a:pt x="27328" y="44574"/>
                </a:cubicBezTo>
                <a:cubicBezTo>
                  <a:pt x="27037" y="43800"/>
                  <a:pt x="26747" y="43034"/>
                  <a:pt x="26526" y="42224"/>
                </a:cubicBezTo>
                <a:close/>
                <a:moveTo>
                  <a:pt x="27072" y="42338"/>
                </a:moveTo>
                <a:lnTo>
                  <a:pt x="27072" y="42338"/>
                </a:lnTo>
                <a:cubicBezTo>
                  <a:pt x="27257" y="42374"/>
                  <a:pt x="27442" y="42409"/>
                  <a:pt x="27662" y="42409"/>
                </a:cubicBezTo>
                <a:cubicBezTo>
                  <a:pt x="27882" y="43175"/>
                  <a:pt x="28138" y="43914"/>
                  <a:pt x="28463" y="44645"/>
                </a:cubicBezTo>
                <a:lnTo>
                  <a:pt x="27882" y="44645"/>
                </a:lnTo>
                <a:cubicBezTo>
                  <a:pt x="27548" y="43914"/>
                  <a:pt x="27292" y="43139"/>
                  <a:pt x="27072" y="42338"/>
                </a:cubicBezTo>
                <a:close/>
                <a:moveTo>
                  <a:pt x="28648" y="42338"/>
                </a:moveTo>
                <a:cubicBezTo>
                  <a:pt x="28868" y="43069"/>
                  <a:pt x="29168" y="43800"/>
                  <a:pt x="29493" y="44495"/>
                </a:cubicBezTo>
                <a:cubicBezTo>
                  <a:pt x="29168" y="44539"/>
                  <a:pt x="28868" y="44610"/>
                  <a:pt x="28543" y="44645"/>
                </a:cubicBezTo>
                <a:cubicBezTo>
                  <a:pt x="28208" y="43914"/>
                  <a:pt x="27917" y="43175"/>
                  <a:pt x="27697" y="42409"/>
                </a:cubicBezTo>
                <a:cubicBezTo>
                  <a:pt x="28023" y="42409"/>
                  <a:pt x="28322" y="42374"/>
                  <a:pt x="28648" y="42338"/>
                </a:cubicBezTo>
                <a:close/>
                <a:moveTo>
                  <a:pt x="17353" y="41343"/>
                </a:moveTo>
                <a:cubicBezTo>
                  <a:pt x="17608" y="42444"/>
                  <a:pt x="17828" y="43544"/>
                  <a:pt x="18083" y="44610"/>
                </a:cubicBezTo>
                <a:cubicBezTo>
                  <a:pt x="17828" y="44645"/>
                  <a:pt x="17573" y="44715"/>
                  <a:pt x="17317" y="44795"/>
                </a:cubicBezTo>
                <a:cubicBezTo>
                  <a:pt x="17062" y="43694"/>
                  <a:pt x="16842" y="42594"/>
                  <a:pt x="16622" y="41493"/>
                </a:cubicBezTo>
                <a:cubicBezTo>
                  <a:pt x="16877" y="41414"/>
                  <a:pt x="17097" y="41379"/>
                  <a:pt x="17353" y="41343"/>
                </a:cubicBezTo>
                <a:close/>
                <a:moveTo>
                  <a:pt x="34336" y="43219"/>
                </a:moveTo>
                <a:cubicBezTo>
                  <a:pt x="34670" y="43694"/>
                  <a:pt x="34996" y="44099"/>
                  <a:pt x="35330" y="44539"/>
                </a:cubicBezTo>
                <a:cubicBezTo>
                  <a:pt x="34961" y="44610"/>
                  <a:pt x="34591" y="44715"/>
                  <a:pt x="34186" y="44830"/>
                </a:cubicBezTo>
                <a:cubicBezTo>
                  <a:pt x="33860" y="44425"/>
                  <a:pt x="33570" y="43985"/>
                  <a:pt x="33270" y="43544"/>
                </a:cubicBezTo>
                <a:cubicBezTo>
                  <a:pt x="33640" y="43439"/>
                  <a:pt x="33966" y="43324"/>
                  <a:pt x="34336" y="43219"/>
                </a:cubicBezTo>
                <a:close/>
                <a:moveTo>
                  <a:pt x="16543" y="41493"/>
                </a:moveTo>
                <a:cubicBezTo>
                  <a:pt x="16763" y="42594"/>
                  <a:pt x="17018" y="43694"/>
                  <a:pt x="17238" y="44795"/>
                </a:cubicBezTo>
                <a:cubicBezTo>
                  <a:pt x="16983" y="44865"/>
                  <a:pt x="16728" y="44900"/>
                  <a:pt x="16472" y="44979"/>
                </a:cubicBezTo>
                <a:cubicBezTo>
                  <a:pt x="16252" y="43879"/>
                  <a:pt x="16032" y="42734"/>
                  <a:pt x="15812" y="41634"/>
                </a:cubicBezTo>
                <a:cubicBezTo>
                  <a:pt x="16067" y="41599"/>
                  <a:pt x="16287" y="41528"/>
                  <a:pt x="16543" y="41493"/>
                </a:cubicBezTo>
                <a:close/>
                <a:moveTo>
                  <a:pt x="39512" y="43949"/>
                </a:moveTo>
                <a:cubicBezTo>
                  <a:pt x="39873" y="44319"/>
                  <a:pt x="40278" y="44645"/>
                  <a:pt x="40683" y="44979"/>
                </a:cubicBezTo>
                <a:cubicBezTo>
                  <a:pt x="40208" y="44979"/>
                  <a:pt x="39732" y="45015"/>
                  <a:pt x="39248" y="45050"/>
                </a:cubicBezTo>
                <a:cubicBezTo>
                  <a:pt x="38887" y="44715"/>
                  <a:pt x="38517" y="44390"/>
                  <a:pt x="38192" y="44020"/>
                </a:cubicBezTo>
                <a:cubicBezTo>
                  <a:pt x="38632" y="43985"/>
                  <a:pt x="39072" y="43949"/>
                  <a:pt x="39512" y="43949"/>
                </a:cubicBezTo>
                <a:close/>
                <a:moveTo>
                  <a:pt x="39583" y="43949"/>
                </a:moveTo>
                <a:cubicBezTo>
                  <a:pt x="39988" y="43949"/>
                  <a:pt x="40393" y="43949"/>
                  <a:pt x="40789" y="43985"/>
                </a:cubicBezTo>
                <a:cubicBezTo>
                  <a:pt x="41159" y="44390"/>
                  <a:pt x="41599" y="44715"/>
                  <a:pt x="42004" y="45050"/>
                </a:cubicBezTo>
                <a:cubicBezTo>
                  <a:pt x="41599" y="45015"/>
                  <a:pt x="41194" y="44979"/>
                  <a:pt x="40754" y="44979"/>
                </a:cubicBezTo>
                <a:cubicBezTo>
                  <a:pt x="40349" y="44645"/>
                  <a:pt x="39988" y="44319"/>
                  <a:pt x="39583" y="43949"/>
                </a:cubicBezTo>
                <a:close/>
                <a:moveTo>
                  <a:pt x="15742" y="41634"/>
                </a:moveTo>
                <a:cubicBezTo>
                  <a:pt x="15962" y="42778"/>
                  <a:pt x="16182" y="43879"/>
                  <a:pt x="16437" y="44979"/>
                </a:cubicBezTo>
                <a:cubicBezTo>
                  <a:pt x="16287" y="45015"/>
                  <a:pt x="16138" y="45050"/>
                  <a:pt x="15997" y="45085"/>
                </a:cubicBezTo>
                <a:cubicBezTo>
                  <a:pt x="15812" y="43985"/>
                  <a:pt x="15627" y="42849"/>
                  <a:pt x="15442" y="41713"/>
                </a:cubicBezTo>
                <a:cubicBezTo>
                  <a:pt x="15557" y="41678"/>
                  <a:pt x="15662" y="41678"/>
                  <a:pt x="15742" y="41634"/>
                </a:cubicBezTo>
                <a:close/>
                <a:moveTo>
                  <a:pt x="33200" y="43544"/>
                </a:moveTo>
                <a:cubicBezTo>
                  <a:pt x="33490" y="43985"/>
                  <a:pt x="33825" y="44425"/>
                  <a:pt x="34151" y="44830"/>
                </a:cubicBezTo>
                <a:cubicBezTo>
                  <a:pt x="33966" y="44900"/>
                  <a:pt x="33746" y="44935"/>
                  <a:pt x="33570" y="45015"/>
                </a:cubicBezTo>
                <a:cubicBezTo>
                  <a:pt x="33349" y="45050"/>
                  <a:pt x="33085" y="45120"/>
                  <a:pt x="32865" y="45200"/>
                </a:cubicBezTo>
                <a:cubicBezTo>
                  <a:pt x="32540" y="44795"/>
                  <a:pt x="32249" y="44354"/>
                  <a:pt x="31985" y="43914"/>
                </a:cubicBezTo>
                <a:cubicBezTo>
                  <a:pt x="32249" y="43835"/>
                  <a:pt x="32540" y="43729"/>
                  <a:pt x="32795" y="43659"/>
                </a:cubicBezTo>
                <a:cubicBezTo>
                  <a:pt x="32945" y="43615"/>
                  <a:pt x="33085" y="43580"/>
                  <a:pt x="33200" y="43544"/>
                </a:cubicBezTo>
                <a:close/>
                <a:moveTo>
                  <a:pt x="38077" y="40974"/>
                </a:moveTo>
                <a:lnTo>
                  <a:pt x="38077" y="40974"/>
                </a:lnTo>
                <a:cubicBezTo>
                  <a:pt x="38297" y="41018"/>
                  <a:pt x="38517" y="41053"/>
                  <a:pt x="38738" y="41088"/>
                </a:cubicBezTo>
                <a:cubicBezTo>
                  <a:pt x="40023" y="42594"/>
                  <a:pt x="41343" y="44020"/>
                  <a:pt x="42849" y="45200"/>
                </a:cubicBezTo>
                <a:cubicBezTo>
                  <a:pt x="42594" y="45156"/>
                  <a:pt x="42374" y="45120"/>
                  <a:pt x="42109" y="45085"/>
                </a:cubicBezTo>
                <a:cubicBezTo>
                  <a:pt x="41713" y="44759"/>
                  <a:pt x="41273" y="44390"/>
                  <a:pt x="40868" y="44020"/>
                </a:cubicBezTo>
                <a:lnTo>
                  <a:pt x="40868" y="44020"/>
                </a:lnTo>
                <a:cubicBezTo>
                  <a:pt x="41053" y="44055"/>
                  <a:pt x="41229" y="44055"/>
                  <a:pt x="41414" y="44134"/>
                </a:cubicBezTo>
                <a:lnTo>
                  <a:pt x="41414" y="44055"/>
                </a:lnTo>
                <a:cubicBezTo>
                  <a:pt x="41229" y="44020"/>
                  <a:pt x="41009" y="43985"/>
                  <a:pt x="40789" y="43949"/>
                </a:cubicBezTo>
                <a:lnTo>
                  <a:pt x="39468" y="42629"/>
                </a:lnTo>
                <a:cubicBezTo>
                  <a:pt x="39688" y="42629"/>
                  <a:pt x="39873" y="42664"/>
                  <a:pt x="40058" y="42699"/>
                </a:cubicBezTo>
                <a:lnTo>
                  <a:pt x="40093" y="42664"/>
                </a:lnTo>
                <a:cubicBezTo>
                  <a:pt x="39873" y="42594"/>
                  <a:pt x="39653" y="42558"/>
                  <a:pt x="39433" y="42558"/>
                </a:cubicBezTo>
                <a:cubicBezTo>
                  <a:pt x="38958" y="42039"/>
                  <a:pt x="38517" y="41528"/>
                  <a:pt x="38077" y="40974"/>
                </a:cubicBezTo>
                <a:close/>
                <a:moveTo>
                  <a:pt x="15372" y="41713"/>
                </a:moveTo>
                <a:cubicBezTo>
                  <a:pt x="15557" y="42849"/>
                  <a:pt x="15742" y="43985"/>
                  <a:pt x="15962" y="45120"/>
                </a:cubicBezTo>
                <a:cubicBezTo>
                  <a:pt x="15777" y="45156"/>
                  <a:pt x="15627" y="45200"/>
                  <a:pt x="15477" y="45235"/>
                </a:cubicBezTo>
                <a:cubicBezTo>
                  <a:pt x="15301" y="44099"/>
                  <a:pt x="15117" y="42955"/>
                  <a:pt x="14932" y="41819"/>
                </a:cubicBezTo>
                <a:cubicBezTo>
                  <a:pt x="15081" y="41784"/>
                  <a:pt x="15222" y="41748"/>
                  <a:pt x="15372" y="41713"/>
                </a:cubicBezTo>
                <a:close/>
                <a:moveTo>
                  <a:pt x="38112" y="44020"/>
                </a:moveTo>
                <a:cubicBezTo>
                  <a:pt x="38447" y="44390"/>
                  <a:pt x="38808" y="44715"/>
                  <a:pt x="39178" y="45050"/>
                </a:cubicBezTo>
                <a:cubicBezTo>
                  <a:pt x="38667" y="45120"/>
                  <a:pt x="38148" y="45200"/>
                  <a:pt x="37672" y="45305"/>
                </a:cubicBezTo>
                <a:cubicBezTo>
                  <a:pt x="37311" y="44979"/>
                  <a:pt x="36977" y="44645"/>
                  <a:pt x="36651" y="44275"/>
                </a:cubicBezTo>
                <a:cubicBezTo>
                  <a:pt x="37162" y="44170"/>
                  <a:pt x="37637" y="44099"/>
                  <a:pt x="38112" y="44020"/>
                </a:cubicBezTo>
                <a:close/>
                <a:moveTo>
                  <a:pt x="14861" y="41819"/>
                </a:moveTo>
                <a:cubicBezTo>
                  <a:pt x="15037" y="42955"/>
                  <a:pt x="15222" y="44099"/>
                  <a:pt x="15442" y="45235"/>
                </a:cubicBezTo>
                <a:cubicBezTo>
                  <a:pt x="15257" y="45305"/>
                  <a:pt x="15081" y="45340"/>
                  <a:pt x="14896" y="45376"/>
                </a:cubicBezTo>
                <a:cubicBezTo>
                  <a:pt x="14817" y="45420"/>
                  <a:pt x="14747" y="45420"/>
                  <a:pt x="14641" y="45455"/>
                </a:cubicBezTo>
                <a:cubicBezTo>
                  <a:pt x="14491" y="44275"/>
                  <a:pt x="14307" y="43139"/>
                  <a:pt x="14122" y="41969"/>
                </a:cubicBezTo>
                <a:cubicBezTo>
                  <a:pt x="14377" y="41933"/>
                  <a:pt x="14641" y="41854"/>
                  <a:pt x="14861" y="41819"/>
                </a:cubicBezTo>
                <a:close/>
                <a:moveTo>
                  <a:pt x="31950" y="43914"/>
                </a:moveTo>
                <a:cubicBezTo>
                  <a:pt x="32205" y="44354"/>
                  <a:pt x="32504" y="44795"/>
                  <a:pt x="32795" y="45200"/>
                </a:cubicBezTo>
                <a:cubicBezTo>
                  <a:pt x="32645" y="45270"/>
                  <a:pt x="32469" y="45305"/>
                  <a:pt x="32319" y="45340"/>
                </a:cubicBezTo>
                <a:cubicBezTo>
                  <a:pt x="32064" y="45420"/>
                  <a:pt x="31844" y="45490"/>
                  <a:pt x="31589" y="45561"/>
                </a:cubicBezTo>
                <a:cubicBezTo>
                  <a:pt x="31289" y="45120"/>
                  <a:pt x="30999" y="44680"/>
                  <a:pt x="30779" y="44240"/>
                </a:cubicBezTo>
                <a:cubicBezTo>
                  <a:pt x="30849" y="44205"/>
                  <a:pt x="30928" y="44205"/>
                  <a:pt x="30999" y="44170"/>
                </a:cubicBezTo>
                <a:cubicBezTo>
                  <a:pt x="31289" y="44099"/>
                  <a:pt x="31624" y="44020"/>
                  <a:pt x="31950" y="43914"/>
                </a:cubicBezTo>
                <a:close/>
                <a:moveTo>
                  <a:pt x="36572" y="44275"/>
                </a:moveTo>
                <a:cubicBezTo>
                  <a:pt x="36906" y="44645"/>
                  <a:pt x="37232" y="44979"/>
                  <a:pt x="37602" y="45305"/>
                </a:cubicBezTo>
                <a:cubicBezTo>
                  <a:pt x="37197" y="45376"/>
                  <a:pt x="36792" y="45490"/>
                  <a:pt x="36431" y="45561"/>
                </a:cubicBezTo>
                <a:cubicBezTo>
                  <a:pt x="36061" y="45235"/>
                  <a:pt x="35727" y="44900"/>
                  <a:pt x="35436" y="44574"/>
                </a:cubicBezTo>
                <a:cubicBezTo>
                  <a:pt x="35841" y="44460"/>
                  <a:pt x="36211" y="44390"/>
                  <a:pt x="36572" y="44275"/>
                </a:cubicBezTo>
                <a:close/>
                <a:moveTo>
                  <a:pt x="14051" y="41969"/>
                </a:moveTo>
                <a:cubicBezTo>
                  <a:pt x="14236" y="43139"/>
                  <a:pt x="14421" y="44319"/>
                  <a:pt x="14597" y="45455"/>
                </a:cubicBezTo>
                <a:cubicBezTo>
                  <a:pt x="14342" y="45525"/>
                  <a:pt x="14086" y="45596"/>
                  <a:pt x="13831" y="45675"/>
                </a:cubicBezTo>
                <a:cubicBezTo>
                  <a:pt x="13646" y="44495"/>
                  <a:pt x="13461" y="43324"/>
                  <a:pt x="13276" y="42118"/>
                </a:cubicBezTo>
                <a:cubicBezTo>
                  <a:pt x="13541" y="42074"/>
                  <a:pt x="13796" y="42039"/>
                  <a:pt x="14051" y="41969"/>
                </a:cubicBezTo>
                <a:close/>
                <a:moveTo>
                  <a:pt x="24502" y="43395"/>
                </a:moveTo>
                <a:lnTo>
                  <a:pt x="24502" y="43395"/>
                </a:lnTo>
                <a:cubicBezTo>
                  <a:pt x="24686" y="43439"/>
                  <a:pt x="24871" y="43509"/>
                  <a:pt x="25021" y="43580"/>
                </a:cubicBezTo>
                <a:cubicBezTo>
                  <a:pt x="25276" y="44354"/>
                  <a:pt x="25567" y="45050"/>
                  <a:pt x="25822" y="45781"/>
                </a:cubicBezTo>
                <a:lnTo>
                  <a:pt x="25347" y="45781"/>
                </a:lnTo>
                <a:cubicBezTo>
                  <a:pt x="25056" y="45015"/>
                  <a:pt x="24801" y="44205"/>
                  <a:pt x="24502" y="43395"/>
                </a:cubicBezTo>
                <a:close/>
                <a:moveTo>
                  <a:pt x="23956" y="43289"/>
                </a:moveTo>
                <a:lnTo>
                  <a:pt x="23956" y="43289"/>
                </a:lnTo>
                <a:cubicBezTo>
                  <a:pt x="24141" y="43324"/>
                  <a:pt x="24281" y="43324"/>
                  <a:pt x="24466" y="43395"/>
                </a:cubicBezTo>
                <a:cubicBezTo>
                  <a:pt x="24722" y="44205"/>
                  <a:pt x="25021" y="45015"/>
                  <a:pt x="25311" y="45781"/>
                </a:cubicBezTo>
                <a:cubicBezTo>
                  <a:pt x="25127" y="45781"/>
                  <a:pt x="24986" y="45781"/>
                  <a:pt x="24836" y="45816"/>
                </a:cubicBezTo>
                <a:cubicBezTo>
                  <a:pt x="24546" y="44979"/>
                  <a:pt x="24246" y="44170"/>
                  <a:pt x="23956" y="43289"/>
                </a:cubicBezTo>
                <a:close/>
                <a:moveTo>
                  <a:pt x="25091" y="43615"/>
                </a:moveTo>
                <a:lnTo>
                  <a:pt x="25091" y="43615"/>
                </a:lnTo>
                <a:cubicBezTo>
                  <a:pt x="25276" y="43694"/>
                  <a:pt x="25426" y="43800"/>
                  <a:pt x="25567" y="43879"/>
                </a:cubicBezTo>
                <a:cubicBezTo>
                  <a:pt x="25787" y="44539"/>
                  <a:pt x="26042" y="45200"/>
                  <a:pt x="26306" y="45816"/>
                </a:cubicBezTo>
                <a:cubicBezTo>
                  <a:pt x="26157" y="45816"/>
                  <a:pt x="26042" y="45781"/>
                  <a:pt x="25901" y="45781"/>
                </a:cubicBezTo>
                <a:cubicBezTo>
                  <a:pt x="25602" y="45085"/>
                  <a:pt x="25347" y="44354"/>
                  <a:pt x="25091" y="43615"/>
                </a:cubicBezTo>
                <a:close/>
                <a:moveTo>
                  <a:pt x="13241" y="42118"/>
                </a:moveTo>
                <a:cubicBezTo>
                  <a:pt x="13391" y="43324"/>
                  <a:pt x="13576" y="44495"/>
                  <a:pt x="13761" y="45675"/>
                </a:cubicBezTo>
                <a:cubicBezTo>
                  <a:pt x="13497" y="45745"/>
                  <a:pt x="13241" y="45816"/>
                  <a:pt x="12986" y="45860"/>
                </a:cubicBezTo>
                <a:cubicBezTo>
                  <a:pt x="12801" y="44680"/>
                  <a:pt x="12660" y="43474"/>
                  <a:pt x="12475" y="42259"/>
                </a:cubicBezTo>
                <a:cubicBezTo>
                  <a:pt x="12731" y="42224"/>
                  <a:pt x="12986" y="42189"/>
                  <a:pt x="13241" y="42118"/>
                </a:cubicBezTo>
                <a:close/>
                <a:moveTo>
                  <a:pt x="25646" y="43914"/>
                </a:moveTo>
                <a:lnTo>
                  <a:pt x="25681" y="43949"/>
                </a:lnTo>
                <a:cubicBezTo>
                  <a:pt x="25787" y="44020"/>
                  <a:pt x="25937" y="44099"/>
                  <a:pt x="26042" y="44170"/>
                </a:cubicBezTo>
                <a:cubicBezTo>
                  <a:pt x="26262" y="44759"/>
                  <a:pt x="26482" y="45340"/>
                  <a:pt x="26747" y="45895"/>
                </a:cubicBezTo>
                <a:cubicBezTo>
                  <a:pt x="26597" y="45860"/>
                  <a:pt x="26482" y="45860"/>
                  <a:pt x="26377" y="45816"/>
                </a:cubicBezTo>
                <a:cubicBezTo>
                  <a:pt x="26121" y="45200"/>
                  <a:pt x="25866" y="44574"/>
                  <a:pt x="25646" y="43914"/>
                </a:cubicBezTo>
                <a:close/>
                <a:moveTo>
                  <a:pt x="30708" y="44240"/>
                </a:moveTo>
                <a:cubicBezTo>
                  <a:pt x="30964" y="44680"/>
                  <a:pt x="31219" y="45120"/>
                  <a:pt x="31509" y="45561"/>
                </a:cubicBezTo>
                <a:cubicBezTo>
                  <a:pt x="31509" y="45561"/>
                  <a:pt x="31474" y="45561"/>
                  <a:pt x="31439" y="45596"/>
                </a:cubicBezTo>
                <a:cubicBezTo>
                  <a:pt x="31104" y="45675"/>
                  <a:pt x="30744" y="45781"/>
                  <a:pt x="30374" y="45895"/>
                </a:cubicBezTo>
                <a:cubicBezTo>
                  <a:pt x="30083" y="45455"/>
                  <a:pt x="29828" y="44979"/>
                  <a:pt x="29564" y="44539"/>
                </a:cubicBezTo>
                <a:cubicBezTo>
                  <a:pt x="29934" y="44460"/>
                  <a:pt x="30268" y="44354"/>
                  <a:pt x="30629" y="44275"/>
                </a:cubicBezTo>
                <a:cubicBezTo>
                  <a:pt x="30629" y="44240"/>
                  <a:pt x="30664" y="44240"/>
                  <a:pt x="30708" y="44240"/>
                </a:cubicBezTo>
                <a:close/>
                <a:moveTo>
                  <a:pt x="35401" y="44574"/>
                </a:moveTo>
                <a:cubicBezTo>
                  <a:pt x="35691" y="44935"/>
                  <a:pt x="35991" y="45270"/>
                  <a:pt x="36352" y="45596"/>
                </a:cubicBezTo>
                <a:cubicBezTo>
                  <a:pt x="35947" y="45675"/>
                  <a:pt x="35586" y="45781"/>
                  <a:pt x="35181" y="45895"/>
                </a:cubicBezTo>
                <a:cubicBezTo>
                  <a:pt x="34846" y="45561"/>
                  <a:pt x="34520" y="45235"/>
                  <a:pt x="34230" y="44865"/>
                </a:cubicBezTo>
                <a:cubicBezTo>
                  <a:pt x="34626" y="44759"/>
                  <a:pt x="34996" y="44680"/>
                  <a:pt x="35401" y="44574"/>
                </a:cubicBezTo>
                <a:close/>
                <a:moveTo>
                  <a:pt x="23885" y="43289"/>
                </a:moveTo>
                <a:cubicBezTo>
                  <a:pt x="24176" y="44170"/>
                  <a:pt x="24466" y="45015"/>
                  <a:pt x="24766" y="45816"/>
                </a:cubicBezTo>
                <a:cubicBezTo>
                  <a:pt x="24581" y="45860"/>
                  <a:pt x="24431" y="45895"/>
                  <a:pt x="24246" y="45930"/>
                </a:cubicBezTo>
                <a:cubicBezTo>
                  <a:pt x="23956" y="45050"/>
                  <a:pt x="23665" y="44205"/>
                  <a:pt x="23366" y="43324"/>
                </a:cubicBezTo>
                <a:cubicBezTo>
                  <a:pt x="23551" y="43289"/>
                  <a:pt x="23736" y="43289"/>
                  <a:pt x="23885" y="43289"/>
                </a:cubicBezTo>
                <a:close/>
                <a:moveTo>
                  <a:pt x="26121" y="44205"/>
                </a:moveTo>
                <a:cubicBezTo>
                  <a:pt x="26192" y="44205"/>
                  <a:pt x="26227" y="44240"/>
                  <a:pt x="26262" y="44275"/>
                </a:cubicBezTo>
                <a:cubicBezTo>
                  <a:pt x="26342" y="44319"/>
                  <a:pt x="26412" y="44354"/>
                  <a:pt x="26482" y="44390"/>
                </a:cubicBezTo>
                <a:cubicBezTo>
                  <a:pt x="26703" y="44900"/>
                  <a:pt x="26923" y="45455"/>
                  <a:pt x="27143" y="46001"/>
                </a:cubicBezTo>
                <a:cubicBezTo>
                  <a:pt x="27037" y="45966"/>
                  <a:pt x="26923" y="45930"/>
                  <a:pt x="26782" y="45895"/>
                </a:cubicBezTo>
                <a:cubicBezTo>
                  <a:pt x="26562" y="45340"/>
                  <a:pt x="26342" y="44795"/>
                  <a:pt x="26121" y="44205"/>
                </a:cubicBezTo>
                <a:close/>
                <a:moveTo>
                  <a:pt x="12396" y="42259"/>
                </a:moveTo>
                <a:cubicBezTo>
                  <a:pt x="12581" y="43474"/>
                  <a:pt x="12766" y="44680"/>
                  <a:pt x="12951" y="45895"/>
                </a:cubicBezTo>
                <a:cubicBezTo>
                  <a:pt x="12695" y="45966"/>
                  <a:pt x="12440" y="46001"/>
                  <a:pt x="12141" y="46080"/>
                </a:cubicBezTo>
                <a:cubicBezTo>
                  <a:pt x="12000" y="44865"/>
                  <a:pt x="11815" y="43615"/>
                  <a:pt x="11665" y="42409"/>
                </a:cubicBezTo>
                <a:cubicBezTo>
                  <a:pt x="11921" y="42338"/>
                  <a:pt x="12176" y="42294"/>
                  <a:pt x="12396" y="42259"/>
                </a:cubicBezTo>
                <a:close/>
                <a:moveTo>
                  <a:pt x="26562" y="44425"/>
                </a:moveTo>
                <a:cubicBezTo>
                  <a:pt x="26632" y="44425"/>
                  <a:pt x="26667" y="44460"/>
                  <a:pt x="26747" y="44460"/>
                </a:cubicBezTo>
                <a:cubicBezTo>
                  <a:pt x="26923" y="45015"/>
                  <a:pt x="27187" y="45525"/>
                  <a:pt x="27407" y="46080"/>
                </a:cubicBezTo>
                <a:cubicBezTo>
                  <a:pt x="27363" y="46036"/>
                  <a:pt x="27292" y="46036"/>
                  <a:pt x="27222" y="46001"/>
                </a:cubicBezTo>
                <a:cubicBezTo>
                  <a:pt x="27002" y="45490"/>
                  <a:pt x="26782" y="44935"/>
                  <a:pt x="26562" y="44425"/>
                </a:cubicBezTo>
                <a:close/>
                <a:moveTo>
                  <a:pt x="23295" y="43324"/>
                </a:moveTo>
                <a:cubicBezTo>
                  <a:pt x="23586" y="44205"/>
                  <a:pt x="23885" y="45050"/>
                  <a:pt x="24176" y="45930"/>
                </a:cubicBezTo>
                <a:cubicBezTo>
                  <a:pt x="23920" y="45966"/>
                  <a:pt x="23700" y="46036"/>
                  <a:pt x="23445" y="46115"/>
                </a:cubicBezTo>
                <a:cubicBezTo>
                  <a:pt x="23146" y="45235"/>
                  <a:pt x="22855" y="44354"/>
                  <a:pt x="22600" y="43474"/>
                </a:cubicBezTo>
                <a:cubicBezTo>
                  <a:pt x="22820" y="43439"/>
                  <a:pt x="23075" y="43360"/>
                  <a:pt x="23295" y="43324"/>
                </a:cubicBezTo>
                <a:close/>
                <a:moveTo>
                  <a:pt x="29529" y="44539"/>
                </a:moveTo>
                <a:cubicBezTo>
                  <a:pt x="29749" y="45015"/>
                  <a:pt x="30004" y="45455"/>
                  <a:pt x="30303" y="45895"/>
                </a:cubicBezTo>
                <a:cubicBezTo>
                  <a:pt x="29969" y="45966"/>
                  <a:pt x="29643" y="46036"/>
                  <a:pt x="29308" y="46115"/>
                </a:cubicBezTo>
                <a:cubicBezTo>
                  <a:pt x="29018" y="45640"/>
                  <a:pt x="28798" y="45156"/>
                  <a:pt x="28578" y="44680"/>
                </a:cubicBezTo>
                <a:cubicBezTo>
                  <a:pt x="28868" y="44645"/>
                  <a:pt x="29203" y="44610"/>
                  <a:pt x="29529" y="44539"/>
                </a:cubicBezTo>
                <a:close/>
                <a:moveTo>
                  <a:pt x="26817" y="44495"/>
                </a:moveTo>
                <a:lnTo>
                  <a:pt x="26817" y="44495"/>
                </a:lnTo>
                <a:cubicBezTo>
                  <a:pt x="26967" y="44574"/>
                  <a:pt x="27143" y="44610"/>
                  <a:pt x="27292" y="44645"/>
                </a:cubicBezTo>
                <a:cubicBezTo>
                  <a:pt x="27512" y="45156"/>
                  <a:pt x="27733" y="45675"/>
                  <a:pt x="27988" y="46150"/>
                </a:cubicBezTo>
                <a:cubicBezTo>
                  <a:pt x="27847" y="46150"/>
                  <a:pt x="27662" y="46115"/>
                  <a:pt x="27477" y="46080"/>
                </a:cubicBezTo>
                <a:cubicBezTo>
                  <a:pt x="27222" y="45561"/>
                  <a:pt x="27002" y="45050"/>
                  <a:pt x="26817" y="44495"/>
                </a:cubicBezTo>
                <a:close/>
                <a:moveTo>
                  <a:pt x="28507" y="44680"/>
                </a:moveTo>
                <a:cubicBezTo>
                  <a:pt x="28727" y="45156"/>
                  <a:pt x="28983" y="45640"/>
                  <a:pt x="29238" y="46115"/>
                </a:cubicBezTo>
                <a:cubicBezTo>
                  <a:pt x="29053" y="46150"/>
                  <a:pt x="28833" y="46150"/>
                  <a:pt x="28613" y="46150"/>
                </a:cubicBezTo>
                <a:cubicBezTo>
                  <a:pt x="28358" y="45675"/>
                  <a:pt x="28102" y="45200"/>
                  <a:pt x="27917" y="44715"/>
                </a:cubicBezTo>
                <a:cubicBezTo>
                  <a:pt x="28102" y="44715"/>
                  <a:pt x="28287" y="44715"/>
                  <a:pt x="28507" y="44680"/>
                </a:cubicBezTo>
                <a:close/>
                <a:moveTo>
                  <a:pt x="40833" y="45050"/>
                </a:moveTo>
                <a:cubicBezTo>
                  <a:pt x="41273" y="45050"/>
                  <a:pt x="41669" y="45085"/>
                  <a:pt x="42109" y="45120"/>
                </a:cubicBezTo>
                <a:cubicBezTo>
                  <a:pt x="42189" y="45200"/>
                  <a:pt x="42259" y="45270"/>
                  <a:pt x="42330" y="45340"/>
                </a:cubicBezTo>
                <a:cubicBezTo>
                  <a:pt x="42699" y="45596"/>
                  <a:pt x="43034" y="45860"/>
                  <a:pt x="43395" y="46150"/>
                </a:cubicBezTo>
                <a:cubicBezTo>
                  <a:pt x="42990" y="46115"/>
                  <a:pt x="42550" y="46080"/>
                  <a:pt x="42109" y="46080"/>
                </a:cubicBezTo>
                <a:cubicBezTo>
                  <a:pt x="41784" y="45816"/>
                  <a:pt x="41449" y="45525"/>
                  <a:pt x="41159" y="45305"/>
                </a:cubicBezTo>
                <a:cubicBezTo>
                  <a:pt x="41053" y="45200"/>
                  <a:pt x="40939" y="45120"/>
                  <a:pt x="40833" y="45050"/>
                </a:cubicBezTo>
                <a:close/>
                <a:moveTo>
                  <a:pt x="27363" y="44645"/>
                </a:moveTo>
                <a:cubicBezTo>
                  <a:pt x="27512" y="44680"/>
                  <a:pt x="27662" y="44680"/>
                  <a:pt x="27847" y="44680"/>
                </a:cubicBezTo>
                <a:cubicBezTo>
                  <a:pt x="28067" y="45200"/>
                  <a:pt x="28287" y="45675"/>
                  <a:pt x="28578" y="46150"/>
                </a:cubicBezTo>
                <a:cubicBezTo>
                  <a:pt x="28485" y="46168"/>
                  <a:pt x="28402" y="46177"/>
                  <a:pt x="28319" y="46177"/>
                </a:cubicBezTo>
                <a:cubicBezTo>
                  <a:pt x="28237" y="46177"/>
                  <a:pt x="28155" y="46168"/>
                  <a:pt x="28067" y="46150"/>
                </a:cubicBezTo>
                <a:cubicBezTo>
                  <a:pt x="27803" y="45675"/>
                  <a:pt x="27583" y="45156"/>
                  <a:pt x="27363" y="44645"/>
                </a:cubicBezTo>
                <a:close/>
                <a:moveTo>
                  <a:pt x="40754" y="45050"/>
                </a:moveTo>
                <a:cubicBezTo>
                  <a:pt x="40868" y="45120"/>
                  <a:pt x="40974" y="45235"/>
                  <a:pt x="41123" y="45340"/>
                </a:cubicBezTo>
                <a:cubicBezTo>
                  <a:pt x="41414" y="45561"/>
                  <a:pt x="41713" y="45816"/>
                  <a:pt x="42039" y="46080"/>
                </a:cubicBezTo>
                <a:cubicBezTo>
                  <a:pt x="41528" y="46080"/>
                  <a:pt x="41053" y="46115"/>
                  <a:pt x="40534" y="46186"/>
                </a:cubicBezTo>
                <a:cubicBezTo>
                  <a:pt x="40349" y="46001"/>
                  <a:pt x="40173" y="45860"/>
                  <a:pt x="39988" y="45710"/>
                </a:cubicBezTo>
                <a:cubicBezTo>
                  <a:pt x="39732" y="45490"/>
                  <a:pt x="39512" y="45305"/>
                  <a:pt x="39292" y="45120"/>
                </a:cubicBezTo>
                <a:cubicBezTo>
                  <a:pt x="39768" y="45050"/>
                  <a:pt x="40243" y="45050"/>
                  <a:pt x="40754" y="45050"/>
                </a:cubicBezTo>
                <a:close/>
                <a:moveTo>
                  <a:pt x="11595" y="42409"/>
                </a:moveTo>
                <a:cubicBezTo>
                  <a:pt x="11780" y="43615"/>
                  <a:pt x="11921" y="44865"/>
                  <a:pt x="12106" y="46080"/>
                </a:cubicBezTo>
                <a:cubicBezTo>
                  <a:pt x="11850" y="46150"/>
                  <a:pt x="11595" y="46186"/>
                  <a:pt x="11340" y="46256"/>
                </a:cubicBezTo>
                <a:cubicBezTo>
                  <a:pt x="11296" y="46080"/>
                  <a:pt x="11296" y="45930"/>
                  <a:pt x="11260" y="45745"/>
                </a:cubicBezTo>
                <a:cubicBezTo>
                  <a:pt x="11120" y="44680"/>
                  <a:pt x="10970" y="43580"/>
                  <a:pt x="10820" y="42514"/>
                </a:cubicBezTo>
                <a:cubicBezTo>
                  <a:pt x="11075" y="42479"/>
                  <a:pt x="11340" y="42444"/>
                  <a:pt x="11595" y="42409"/>
                </a:cubicBezTo>
                <a:close/>
                <a:moveTo>
                  <a:pt x="34186" y="44900"/>
                </a:moveTo>
                <a:cubicBezTo>
                  <a:pt x="34485" y="45235"/>
                  <a:pt x="34776" y="45596"/>
                  <a:pt x="35110" y="45895"/>
                </a:cubicBezTo>
                <a:cubicBezTo>
                  <a:pt x="34670" y="46036"/>
                  <a:pt x="34265" y="46150"/>
                  <a:pt x="33825" y="46256"/>
                </a:cubicBezTo>
                <a:cubicBezTo>
                  <a:pt x="33490" y="45966"/>
                  <a:pt x="33200" y="45596"/>
                  <a:pt x="32909" y="45235"/>
                </a:cubicBezTo>
                <a:cubicBezTo>
                  <a:pt x="33129" y="45200"/>
                  <a:pt x="33349" y="45120"/>
                  <a:pt x="33605" y="45050"/>
                </a:cubicBezTo>
                <a:cubicBezTo>
                  <a:pt x="33790" y="45015"/>
                  <a:pt x="33966" y="44935"/>
                  <a:pt x="34186" y="44900"/>
                </a:cubicBezTo>
                <a:close/>
                <a:moveTo>
                  <a:pt x="42224" y="45156"/>
                </a:moveTo>
                <a:cubicBezTo>
                  <a:pt x="42444" y="45200"/>
                  <a:pt x="42664" y="45235"/>
                  <a:pt x="42919" y="45270"/>
                </a:cubicBezTo>
                <a:cubicBezTo>
                  <a:pt x="43069" y="45376"/>
                  <a:pt x="43175" y="45490"/>
                  <a:pt x="43324" y="45561"/>
                </a:cubicBezTo>
                <a:cubicBezTo>
                  <a:pt x="43615" y="45781"/>
                  <a:pt x="43949" y="46036"/>
                  <a:pt x="44275" y="46300"/>
                </a:cubicBezTo>
                <a:cubicBezTo>
                  <a:pt x="44020" y="46221"/>
                  <a:pt x="43765" y="46186"/>
                  <a:pt x="43509" y="46150"/>
                </a:cubicBezTo>
                <a:cubicBezTo>
                  <a:pt x="43139" y="45860"/>
                  <a:pt x="42770" y="45561"/>
                  <a:pt x="42374" y="45270"/>
                </a:cubicBezTo>
                <a:cubicBezTo>
                  <a:pt x="42330" y="45235"/>
                  <a:pt x="42259" y="45200"/>
                  <a:pt x="42224" y="45156"/>
                </a:cubicBezTo>
                <a:close/>
                <a:moveTo>
                  <a:pt x="22521" y="43474"/>
                </a:moveTo>
                <a:cubicBezTo>
                  <a:pt x="22820" y="44390"/>
                  <a:pt x="23110" y="45270"/>
                  <a:pt x="23401" y="46115"/>
                </a:cubicBezTo>
                <a:cubicBezTo>
                  <a:pt x="23146" y="46186"/>
                  <a:pt x="22926" y="46256"/>
                  <a:pt x="22670" y="46335"/>
                </a:cubicBezTo>
                <a:cubicBezTo>
                  <a:pt x="22415" y="45490"/>
                  <a:pt x="22124" y="44574"/>
                  <a:pt x="21860" y="43659"/>
                </a:cubicBezTo>
                <a:cubicBezTo>
                  <a:pt x="22080" y="43580"/>
                  <a:pt x="22301" y="43544"/>
                  <a:pt x="22521" y="43474"/>
                </a:cubicBezTo>
                <a:close/>
                <a:moveTo>
                  <a:pt x="10785" y="42514"/>
                </a:moveTo>
                <a:cubicBezTo>
                  <a:pt x="10935" y="43580"/>
                  <a:pt x="11075" y="44680"/>
                  <a:pt x="11190" y="45781"/>
                </a:cubicBezTo>
                <a:cubicBezTo>
                  <a:pt x="11225" y="45930"/>
                  <a:pt x="11260" y="46115"/>
                  <a:pt x="11260" y="46256"/>
                </a:cubicBezTo>
                <a:cubicBezTo>
                  <a:pt x="11005" y="46335"/>
                  <a:pt x="10750" y="46371"/>
                  <a:pt x="10494" y="46406"/>
                </a:cubicBezTo>
                <a:cubicBezTo>
                  <a:pt x="10345" y="45156"/>
                  <a:pt x="10160" y="43879"/>
                  <a:pt x="10019" y="42594"/>
                </a:cubicBezTo>
                <a:cubicBezTo>
                  <a:pt x="10274" y="42558"/>
                  <a:pt x="10530" y="42558"/>
                  <a:pt x="10785" y="42514"/>
                </a:cubicBezTo>
                <a:close/>
                <a:moveTo>
                  <a:pt x="39213" y="45120"/>
                </a:moveTo>
                <a:cubicBezTo>
                  <a:pt x="39433" y="45340"/>
                  <a:pt x="39688" y="45525"/>
                  <a:pt x="39952" y="45745"/>
                </a:cubicBezTo>
                <a:cubicBezTo>
                  <a:pt x="40129" y="45895"/>
                  <a:pt x="40278" y="46036"/>
                  <a:pt x="40463" y="46186"/>
                </a:cubicBezTo>
                <a:cubicBezTo>
                  <a:pt x="39952" y="46221"/>
                  <a:pt x="39433" y="46300"/>
                  <a:pt x="38958" y="46406"/>
                </a:cubicBezTo>
                <a:cubicBezTo>
                  <a:pt x="38667" y="46150"/>
                  <a:pt x="38412" y="45930"/>
                  <a:pt x="38112" y="45675"/>
                </a:cubicBezTo>
                <a:cubicBezTo>
                  <a:pt x="37972" y="45561"/>
                  <a:pt x="37857" y="45455"/>
                  <a:pt x="37707" y="45340"/>
                </a:cubicBezTo>
                <a:cubicBezTo>
                  <a:pt x="38227" y="45235"/>
                  <a:pt x="38702" y="45156"/>
                  <a:pt x="39213" y="45120"/>
                </a:cubicBezTo>
                <a:close/>
                <a:moveTo>
                  <a:pt x="71" y="41933"/>
                </a:moveTo>
                <a:lnTo>
                  <a:pt x="71" y="41933"/>
                </a:lnTo>
                <a:cubicBezTo>
                  <a:pt x="335" y="41969"/>
                  <a:pt x="625" y="42004"/>
                  <a:pt x="881" y="42004"/>
                </a:cubicBezTo>
                <a:cubicBezTo>
                  <a:pt x="881" y="43509"/>
                  <a:pt x="916" y="44979"/>
                  <a:pt x="951" y="46441"/>
                </a:cubicBezTo>
                <a:cubicBezTo>
                  <a:pt x="660" y="46406"/>
                  <a:pt x="405" y="46371"/>
                  <a:pt x="115" y="46371"/>
                </a:cubicBezTo>
                <a:cubicBezTo>
                  <a:pt x="115" y="44900"/>
                  <a:pt x="71" y="43439"/>
                  <a:pt x="71" y="41933"/>
                </a:cubicBezTo>
                <a:close/>
                <a:moveTo>
                  <a:pt x="916" y="42039"/>
                </a:moveTo>
                <a:cubicBezTo>
                  <a:pt x="1215" y="42039"/>
                  <a:pt x="1470" y="42074"/>
                  <a:pt x="1726" y="42118"/>
                </a:cubicBezTo>
                <a:cubicBezTo>
                  <a:pt x="1761" y="43580"/>
                  <a:pt x="1796" y="45015"/>
                  <a:pt x="1831" y="46476"/>
                </a:cubicBezTo>
                <a:lnTo>
                  <a:pt x="1796" y="46476"/>
                </a:lnTo>
                <a:cubicBezTo>
                  <a:pt x="1541" y="46476"/>
                  <a:pt x="1285" y="46441"/>
                  <a:pt x="995" y="46441"/>
                </a:cubicBezTo>
                <a:cubicBezTo>
                  <a:pt x="995" y="44979"/>
                  <a:pt x="951" y="43509"/>
                  <a:pt x="916" y="42039"/>
                </a:cubicBezTo>
                <a:close/>
                <a:moveTo>
                  <a:pt x="1796" y="42118"/>
                </a:moveTo>
                <a:lnTo>
                  <a:pt x="1796" y="42118"/>
                </a:lnTo>
                <a:cubicBezTo>
                  <a:pt x="2051" y="42153"/>
                  <a:pt x="2316" y="42189"/>
                  <a:pt x="2571" y="42224"/>
                </a:cubicBezTo>
                <a:cubicBezTo>
                  <a:pt x="2606" y="43694"/>
                  <a:pt x="2677" y="45120"/>
                  <a:pt x="2712" y="46555"/>
                </a:cubicBezTo>
                <a:cubicBezTo>
                  <a:pt x="2421" y="46555"/>
                  <a:pt x="2166" y="46520"/>
                  <a:pt x="1875" y="46520"/>
                </a:cubicBezTo>
                <a:cubicBezTo>
                  <a:pt x="1831" y="45050"/>
                  <a:pt x="1796" y="43580"/>
                  <a:pt x="1796" y="42118"/>
                </a:cubicBezTo>
                <a:close/>
                <a:moveTo>
                  <a:pt x="9975" y="42594"/>
                </a:moveTo>
                <a:cubicBezTo>
                  <a:pt x="10125" y="43879"/>
                  <a:pt x="10274" y="45156"/>
                  <a:pt x="10415" y="46441"/>
                </a:cubicBezTo>
                <a:cubicBezTo>
                  <a:pt x="10195" y="46476"/>
                  <a:pt x="10019" y="46520"/>
                  <a:pt x="9799" y="46520"/>
                </a:cubicBezTo>
                <a:cubicBezTo>
                  <a:pt x="9755" y="46555"/>
                  <a:pt x="9684" y="46555"/>
                  <a:pt x="9649" y="46555"/>
                </a:cubicBezTo>
                <a:cubicBezTo>
                  <a:pt x="9500" y="45270"/>
                  <a:pt x="9359" y="43949"/>
                  <a:pt x="9209" y="42664"/>
                </a:cubicBezTo>
                <a:cubicBezTo>
                  <a:pt x="9359" y="42664"/>
                  <a:pt x="9535" y="42629"/>
                  <a:pt x="9684" y="42629"/>
                </a:cubicBezTo>
                <a:cubicBezTo>
                  <a:pt x="9755" y="42629"/>
                  <a:pt x="9869" y="42594"/>
                  <a:pt x="9975" y="42594"/>
                </a:cubicBezTo>
                <a:close/>
                <a:moveTo>
                  <a:pt x="2712" y="42224"/>
                </a:moveTo>
                <a:cubicBezTo>
                  <a:pt x="2932" y="42259"/>
                  <a:pt x="3196" y="42294"/>
                  <a:pt x="3416" y="42338"/>
                </a:cubicBezTo>
                <a:cubicBezTo>
                  <a:pt x="3486" y="43765"/>
                  <a:pt x="3522" y="45200"/>
                  <a:pt x="3592" y="46626"/>
                </a:cubicBezTo>
                <a:cubicBezTo>
                  <a:pt x="3302" y="46626"/>
                  <a:pt x="3046" y="46591"/>
                  <a:pt x="2756" y="46555"/>
                </a:cubicBezTo>
                <a:cubicBezTo>
                  <a:pt x="2712" y="45120"/>
                  <a:pt x="2677" y="43694"/>
                  <a:pt x="2641" y="42224"/>
                </a:cubicBezTo>
                <a:close/>
                <a:moveTo>
                  <a:pt x="21790" y="43694"/>
                </a:moveTo>
                <a:cubicBezTo>
                  <a:pt x="22080" y="44610"/>
                  <a:pt x="22345" y="45490"/>
                  <a:pt x="22635" y="46371"/>
                </a:cubicBezTo>
                <a:cubicBezTo>
                  <a:pt x="22380" y="46441"/>
                  <a:pt x="22124" y="46555"/>
                  <a:pt x="21860" y="46626"/>
                </a:cubicBezTo>
                <a:cubicBezTo>
                  <a:pt x="21570" y="45745"/>
                  <a:pt x="21314" y="44830"/>
                  <a:pt x="21059" y="43914"/>
                </a:cubicBezTo>
                <a:cubicBezTo>
                  <a:pt x="21314" y="43835"/>
                  <a:pt x="21535" y="43765"/>
                  <a:pt x="21790" y="43694"/>
                </a:cubicBezTo>
                <a:close/>
                <a:moveTo>
                  <a:pt x="9174" y="42664"/>
                </a:moveTo>
                <a:cubicBezTo>
                  <a:pt x="9315" y="43949"/>
                  <a:pt x="9429" y="45270"/>
                  <a:pt x="9579" y="46555"/>
                </a:cubicBezTo>
                <a:cubicBezTo>
                  <a:pt x="9315" y="46591"/>
                  <a:pt x="9059" y="46626"/>
                  <a:pt x="8804" y="46661"/>
                </a:cubicBezTo>
                <a:lnTo>
                  <a:pt x="8804" y="46626"/>
                </a:lnTo>
                <a:cubicBezTo>
                  <a:pt x="8654" y="45305"/>
                  <a:pt x="8514" y="43985"/>
                  <a:pt x="8399" y="42699"/>
                </a:cubicBezTo>
                <a:cubicBezTo>
                  <a:pt x="8654" y="42664"/>
                  <a:pt x="8919" y="42664"/>
                  <a:pt x="9174" y="42664"/>
                </a:cubicBezTo>
                <a:close/>
                <a:moveTo>
                  <a:pt x="32830" y="45270"/>
                </a:moveTo>
                <a:cubicBezTo>
                  <a:pt x="33129" y="45640"/>
                  <a:pt x="33420" y="45966"/>
                  <a:pt x="33746" y="46300"/>
                </a:cubicBezTo>
                <a:cubicBezTo>
                  <a:pt x="33675" y="46335"/>
                  <a:pt x="33570" y="46371"/>
                  <a:pt x="33455" y="46371"/>
                </a:cubicBezTo>
                <a:cubicBezTo>
                  <a:pt x="33129" y="46476"/>
                  <a:pt x="32830" y="46591"/>
                  <a:pt x="32504" y="46661"/>
                </a:cubicBezTo>
                <a:cubicBezTo>
                  <a:pt x="32170" y="46335"/>
                  <a:pt x="31879" y="45966"/>
                  <a:pt x="31624" y="45596"/>
                </a:cubicBezTo>
                <a:cubicBezTo>
                  <a:pt x="31844" y="45525"/>
                  <a:pt x="32099" y="45455"/>
                  <a:pt x="32319" y="45420"/>
                </a:cubicBezTo>
                <a:cubicBezTo>
                  <a:pt x="32504" y="45340"/>
                  <a:pt x="32689" y="45305"/>
                  <a:pt x="32830" y="45270"/>
                </a:cubicBezTo>
                <a:close/>
                <a:moveTo>
                  <a:pt x="37637" y="45340"/>
                </a:moveTo>
                <a:cubicBezTo>
                  <a:pt x="37787" y="45490"/>
                  <a:pt x="37928" y="45596"/>
                  <a:pt x="38077" y="45710"/>
                </a:cubicBezTo>
                <a:cubicBezTo>
                  <a:pt x="38333" y="45930"/>
                  <a:pt x="38632" y="46186"/>
                  <a:pt x="38887" y="46406"/>
                </a:cubicBezTo>
                <a:cubicBezTo>
                  <a:pt x="38482" y="46476"/>
                  <a:pt x="38042" y="46555"/>
                  <a:pt x="37637" y="46661"/>
                </a:cubicBezTo>
                <a:cubicBezTo>
                  <a:pt x="37452" y="46441"/>
                  <a:pt x="37232" y="46256"/>
                  <a:pt x="37012" y="46080"/>
                </a:cubicBezTo>
                <a:cubicBezTo>
                  <a:pt x="36827" y="45930"/>
                  <a:pt x="36651" y="45781"/>
                  <a:pt x="36466" y="45596"/>
                </a:cubicBezTo>
                <a:cubicBezTo>
                  <a:pt x="36871" y="45525"/>
                  <a:pt x="37267" y="45420"/>
                  <a:pt x="37637" y="45340"/>
                </a:cubicBezTo>
                <a:close/>
                <a:moveTo>
                  <a:pt x="3486" y="42338"/>
                </a:moveTo>
                <a:lnTo>
                  <a:pt x="3486" y="42338"/>
                </a:lnTo>
                <a:cubicBezTo>
                  <a:pt x="3742" y="42374"/>
                  <a:pt x="3997" y="42409"/>
                  <a:pt x="4252" y="42444"/>
                </a:cubicBezTo>
                <a:cubicBezTo>
                  <a:pt x="4332" y="43835"/>
                  <a:pt x="4402" y="45270"/>
                  <a:pt x="4473" y="46696"/>
                </a:cubicBezTo>
                <a:cubicBezTo>
                  <a:pt x="4182" y="46661"/>
                  <a:pt x="3927" y="46661"/>
                  <a:pt x="3636" y="46626"/>
                </a:cubicBezTo>
                <a:cubicBezTo>
                  <a:pt x="3592" y="45200"/>
                  <a:pt x="3522" y="43765"/>
                  <a:pt x="3486" y="42338"/>
                </a:cubicBezTo>
                <a:close/>
                <a:moveTo>
                  <a:pt x="7554" y="42664"/>
                </a:moveTo>
                <a:lnTo>
                  <a:pt x="7554" y="42664"/>
                </a:lnTo>
                <a:cubicBezTo>
                  <a:pt x="7818" y="42699"/>
                  <a:pt x="8073" y="42699"/>
                  <a:pt x="8329" y="42699"/>
                </a:cubicBezTo>
                <a:cubicBezTo>
                  <a:pt x="8478" y="43985"/>
                  <a:pt x="8584" y="45305"/>
                  <a:pt x="8734" y="46626"/>
                </a:cubicBezTo>
                <a:lnTo>
                  <a:pt x="8734" y="46661"/>
                </a:lnTo>
                <a:cubicBezTo>
                  <a:pt x="8478" y="46696"/>
                  <a:pt x="8214" y="46696"/>
                  <a:pt x="7959" y="46696"/>
                </a:cubicBezTo>
                <a:cubicBezTo>
                  <a:pt x="7959" y="46520"/>
                  <a:pt x="7924" y="46335"/>
                  <a:pt x="7924" y="46150"/>
                </a:cubicBezTo>
                <a:cubicBezTo>
                  <a:pt x="7818" y="45015"/>
                  <a:pt x="7668" y="43835"/>
                  <a:pt x="7554" y="42664"/>
                </a:cubicBezTo>
                <a:close/>
                <a:moveTo>
                  <a:pt x="4332" y="42444"/>
                </a:moveTo>
                <a:cubicBezTo>
                  <a:pt x="4587" y="42479"/>
                  <a:pt x="4842" y="42479"/>
                  <a:pt x="5098" y="42514"/>
                </a:cubicBezTo>
                <a:cubicBezTo>
                  <a:pt x="5177" y="43949"/>
                  <a:pt x="5247" y="45340"/>
                  <a:pt x="5353" y="46740"/>
                </a:cubicBezTo>
                <a:cubicBezTo>
                  <a:pt x="5062" y="46696"/>
                  <a:pt x="4807" y="46696"/>
                  <a:pt x="4517" y="46696"/>
                </a:cubicBezTo>
                <a:cubicBezTo>
                  <a:pt x="4437" y="45270"/>
                  <a:pt x="4402" y="43835"/>
                  <a:pt x="4332" y="42444"/>
                </a:cubicBezTo>
                <a:close/>
                <a:moveTo>
                  <a:pt x="5177" y="42514"/>
                </a:moveTo>
                <a:lnTo>
                  <a:pt x="5177" y="42514"/>
                </a:lnTo>
                <a:cubicBezTo>
                  <a:pt x="5432" y="42558"/>
                  <a:pt x="5687" y="42558"/>
                  <a:pt x="5943" y="42594"/>
                </a:cubicBezTo>
                <a:cubicBezTo>
                  <a:pt x="6013" y="43985"/>
                  <a:pt x="6128" y="45376"/>
                  <a:pt x="6198" y="46740"/>
                </a:cubicBezTo>
                <a:lnTo>
                  <a:pt x="5397" y="46740"/>
                </a:lnTo>
                <a:cubicBezTo>
                  <a:pt x="5318" y="45305"/>
                  <a:pt x="5247" y="43914"/>
                  <a:pt x="5177" y="42514"/>
                </a:cubicBezTo>
                <a:close/>
                <a:moveTo>
                  <a:pt x="6013" y="42594"/>
                </a:moveTo>
                <a:lnTo>
                  <a:pt x="6013" y="42594"/>
                </a:lnTo>
                <a:cubicBezTo>
                  <a:pt x="6233" y="42629"/>
                  <a:pt x="6453" y="42629"/>
                  <a:pt x="6718" y="42629"/>
                </a:cubicBezTo>
                <a:cubicBezTo>
                  <a:pt x="6823" y="44020"/>
                  <a:pt x="6938" y="45376"/>
                  <a:pt x="7043" y="46740"/>
                </a:cubicBezTo>
                <a:lnTo>
                  <a:pt x="6277" y="46740"/>
                </a:lnTo>
                <a:cubicBezTo>
                  <a:pt x="6163" y="45376"/>
                  <a:pt x="6092" y="43985"/>
                  <a:pt x="6013" y="42594"/>
                </a:cubicBezTo>
                <a:close/>
                <a:moveTo>
                  <a:pt x="7519" y="42664"/>
                </a:moveTo>
                <a:cubicBezTo>
                  <a:pt x="7633" y="43835"/>
                  <a:pt x="7739" y="45015"/>
                  <a:pt x="7853" y="46150"/>
                </a:cubicBezTo>
                <a:cubicBezTo>
                  <a:pt x="7853" y="46335"/>
                  <a:pt x="7888" y="46520"/>
                  <a:pt x="7888" y="46740"/>
                </a:cubicBezTo>
                <a:lnTo>
                  <a:pt x="7114" y="46740"/>
                </a:lnTo>
                <a:cubicBezTo>
                  <a:pt x="7008" y="45376"/>
                  <a:pt x="6858" y="44020"/>
                  <a:pt x="6753" y="42664"/>
                </a:cubicBezTo>
                <a:close/>
                <a:moveTo>
                  <a:pt x="20980" y="43914"/>
                </a:moveTo>
                <a:cubicBezTo>
                  <a:pt x="21279" y="44865"/>
                  <a:pt x="21535" y="45781"/>
                  <a:pt x="21790" y="46661"/>
                </a:cubicBezTo>
                <a:lnTo>
                  <a:pt x="21755" y="46661"/>
                </a:lnTo>
                <a:cubicBezTo>
                  <a:pt x="21499" y="46775"/>
                  <a:pt x="21244" y="46846"/>
                  <a:pt x="21024" y="46960"/>
                </a:cubicBezTo>
                <a:cubicBezTo>
                  <a:pt x="20760" y="46001"/>
                  <a:pt x="20505" y="45085"/>
                  <a:pt x="20249" y="44170"/>
                </a:cubicBezTo>
                <a:cubicBezTo>
                  <a:pt x="20469" y="44099"/>
                  <a:pt x="20725" y="44020"/>
                  <a:pt x="20945" y="43949"/>
                </a:cubicBezTo>
                <a:cubicBezTo>
                  <a:pt x="20980" y="43949"/>
                  <a:pt x="20980" y="43914"/>
                  <a:pt x="20980" y="43914"/>
                </a:cubicBezTo>
                <a:close/>
                <a:moveTo>
                  <a:pt x="36387" y="45640"/>
                </a:moveTo>
                <a:cubicBezTo>
                  <a:pt x="36572" y="45816"/>
                  <a:pt x="36757" y="45966"/>
                  <a:pt x="36977" y="46150"/>
                </a:cubicBezTo>
                <a:cubicBezTo>
                  <a:pt x="37162" y="46300"/>
                  <a:pt x="37382" y="46476"/>
                  <a:pt x="37567" y="46661"/>
                </a:cubicBezTo>
                <a:cubicBezTo>
                  <a:pt x="37162" y="46740"/>
                  <a:pt x="36721" y="46846"/>
                  <a:pt x="36316" y="46960"/>
                </a:cubicBezTo>
                <a:cubicBezTo>
                  <a:pt x="36061" y="46696"/>
                  <a:pt x="35806" y="46441"/>
                  <a:pt x="35506" y="46186"/>
                </a:cubicBezTo>
                <a:cubicBezTo>
                  <a:pt x="35401" y="46115"/>
                  <a:pt x="35330" y="46036"/>
                  <a:pt x="35216" y="45930"/>
                </a:cubicBezTo>
                <a:cubicBezTo>
                  <a:pt x="35621" y="45816"/>
                  <a:pt x="35991" y="45710"/>
                  <a:pt x="36387" y="45640"/>
                </a:cubicBezTo>
                <a:close/>
                <a:moveTo>
                  <a:pt x="31545" y="45596"/>
                </a:moveTo>
                <a:cubicBezTo>
                  <a:pt x="31844" y="45966"/>
                  <a:pt x="32099" y="46335"/>
                  <a:pt x="32425" y="46696"/>
                </a:cubicBezTo>
                <a:cubicBezTo>
                  <a:pt x="32029" y="46811"/>
                  <a:pt x="31624" y="46916"/>
                  <a:pt x="31219" y="47031"/>
                </a:cubicBezTo>
                <a:cubicBezTo>
                  <a:pt x="30928" y="46661"/>
                  <a:pt x="30664" y="46300"/>
                  <a:pt x="30409" y="45930"/>
                </a:cubicBezTo>
                <a:cubicBezTo>
                  <a:pt x="30779" y="45860"/>
                  <a:pt x="31104" y="45745"/>
                  <a:pt x="31474" y="45640"/>
                </a:cubicBezTo>
                <a:cubicBezTo>
                  <a:pt x="31509" y="45640"/>
                  <a:pt x="31509" y="45640"/>
                  <a:pt x="31545" y="45596"/>
                </a:cubicBezTo>
                <a:close/>
                <a:moveTo>
                  <a:pt x="20179" y="44170"/>
                </a:moveTo>
                <a:cubicBezTo>
                  <a:pt x="20434" y="45085"/>
                  <a:pt x="20689" y="46036"/>
                  <a:pt x="20945" y="46960"/>
                </a:cubicBezTo>
                <a:cubicBezTo>
                  <a:pt x="20689" y="47066"/>
                  <a:pt x="20434" y="47136"/>
                  <a:pt x="20179" y="47216"/>
                </a:cubicBezTo>
                <a:cubicBezTo>
                  <a:pt x="19923" y="46256"/>
                  <a:pt x="19659" y="45305"/>
                  <a:pt x="19439" y="44390"/>
                </a:cubicBezTo>
                <a:cubicBezTo>
                  <a:pt x="19703" y="44319"/>
                  <a:pt x="19923" y="44240"/>
                  <a:pt x="20179" y="44170"/>
                </a:cubicBezTo>
                <a:close/>
                <a:moveTo>
                  <a:pt x="30339" y="45930"/>
                </a:moveTo>
                <a:cubicBezTo>
                  <a:pt x="30594" y="46335"/>
                  <a:pt x="30884" y="46696"/>
                  <a:pt x="31184" y="47031"/>
                </a:cubicBezTo>
                <a:cubicBezTo>
                  <a:pt x="30814" y="47101"/>
                  <a:pt x="30488" y="47216"/>
                  <a:pt x="30154" y="47286"/>
                </a:cubicBezTo>
                <a:cubicBezTo>
                  <a:pt x="29863" y="46916"/>
                  <a:pt x="29608" y="46555"/>
                  <a:pt x="29344" y="46150"/>
                </a:cubicBezTo>
                <a:cubicBezTo>
                  <a:pt x="29678" y="46115"/>
                  <a:pt x="30004" y="46036"/>
                  <a:pt x="30339" y="45930"/>
                </a:cubicBezTo>
                <a:close/>
                <a:moveTo>
                  <a:pt x="35146" y="45966"/>
                </a:moveTo>
                <a:cubicBezTo>
                  <a:pt x="35251" y="46036"/>
                  <a:pt x="35366" y="46150"/>
                  <a:pt x="35471" y="46256"/>
                </a:cubicBezTo>
                <a:cubicBezTo>
                  <a:pt x="35727" y="46476"/>
                  <a:pt x="36026" y="46740"/>
                  <a:pt x="36246" y="46996"/>
                </a:cubicBezTo>
                <a:cubicBezTo>
                  <a:pt x="35806" y="47101"/>
                  <a:pt x="35330" y="47216"/>
                  <a:pt x="34890" y="47321"/>
                </a:cubicBezTo>
                <a:cubicBezTo>
                  <a:pt x="34591" y="47031"/>
                  <a:pt x="34300" y="46740"/>
                  <a:pt x="33966" y="46406"/>
                </a:cubicBezTo>
                <a:cubicBezTo>
                  <a:pt x="33931" y="46371"/>
                  <a:pt x="33895" y="46371"/>
                  <a:pt x="33860" y="46335"/>
                </a:cubicBezTo>
                <a:cubicBezTo>
                  <a:pt x="34300" y="46186"/>
                  <a:pt x="34741" y="46080"/>
                  <a:pt x="35146" y="45966"/>
                </a:cubicBezTo>
                <a:close/>
                <a:moveTo>
                  <a:pt x="42109" y="46150"/>
                </a:moveTo>
                <a:cubicBezTo>
                  <a:pt x="42514" y="46476"/>
                  <a:pt x="42884" y="46846"/>
                  <a:pt x="43289" y="47251"/>
                </a:cubicBezTo>
                <a:cubicBezTo>
                  <a:pt x="42770" y="47251"/>
                  <a:pt x="42259" y="47286"/>
                  <a:pt x="41713" y="47321"/>
                </a:cubicBezTo>
                <a:cubicBezTo>
                  <a:pt x="41379" y="46960"/>
                  <a:pt x="41009" y="46591"/>
                  <a:pt x="40613" y="46221"/>
                </a:cubicBezTo>
                <a:cubicBezTo>
                  <a:pt x="41088" y="46186"/>
                  <a:pt x="41599" y="46150"/>
                  <a:pt x="42109" y="46150"/>
                </a:cubicBezTo>
                <a:close/>
                <a:moveTo>
                  <a:pt x="42189" y="46150"/>
                </a:moveTo>
                <a:cubicBezTo>
                  <a:pt x="42629" y="46150"/>
                  <a:pt x="43069" y="46186"/>
                  <a:pt x="43474" y="46221"/>
                </a:cubicBezTo>
                <a:cubicBezTo>
                  <a:pt x="43914" y="46591"/>
                  <a:pt x="44310" y="46960"/>
                  <a:pt x="44715" y="47357"/>
                </a:cubicBezTo>
                <a:cubicBezTo>
                  <a:pt x="44275" y="47286"/>
                  <a:pt x="43835" y="47251"/>
                  <a:pt x="43360" y="47251"/>
                </a:cubicBezTo>
                <a:cubicBezTo>
                  <a:pt x="42990" y="46846"/>
                  <a:pt x="42594" y="46476"/>
                  <a:pt x="42189" y="46150"/>
                </a:cubicBezTo>
                <a:close/>
                <a:moveTo>
                  <a:pt x="19369" y="44390"/>
                </a:moveTo>
                <a:cubicBezTo>
                  <a:pt x="19624" y="45340"/>
                  <a:pt x="19879" y="46300"/>
                  <a:pt x="20100" y="47251"/>
                </a:cubicBezTo>
                <a:cubicBezTo>
                  <a:pt x="20029" y="47251"/>
                  <a:pt x="19923" y="47286"/>
                  <a:pt x="19844" y="47321"/>
                </a:cubicBezTo>
                <a:cubicBezTo>
                  <a:pt x="19739" y="47357"/>
                  <a:pt x="19624" y="47401"/>
                  <a:pt x="19554" y="47401"/>
                </a:cubicBezTo>
                <a:cubicBezTo>
                  <a:pt x="19298" y="46476"/>
                  <a:pt x="19078" y="45490"/>
                  <a:pt x="18823" y="44495"/>
                </a:cubicBezTo>
                <a:cubicBezTo>
                  <a:pt x="18893" y="44495"/>
                  <a:pt x="18929" y="44495"/>
                  <a:pt x="18964" y="44460"/>
                </a:cubicBezTo>
                <a:cubicBezTo>
                  <a:pt x="19114" y="44460"/>
                  <a:pt x="19263" y="44425"/>
                  <a:pt x="19369" y="44390"/>
                </a:cubicBezTo>
                <a:close/>
                <a:moveTo>
                  <a:pt x="29273" y="46150"/>
                </a:moveTo>
                <a:cubicBezTo>
                  <a:pt x="29529" y="46555"/>
                  <a:pt x="29784" y="46916"/>
                  <a:pt x="30083" y="47286"/>
                </a:cubicBezTo>
                <a:cubicBezTo>
                  <a:pt x="29863" y="47357"/>
                  <a:pt x="29643" y="47401"/>
                  <a:pt x="29423" y="47436"/>
                </a:cubicBezTo>
                <a:cubicBezTo>
                  <a:pt x="29168" y="47031"/>
                  <a:pt x="28904" y="46626"/>
                  <a:pt x="28648" y="46221"/>
                </a:cubicBezTo>
                <a:cubicBezTo>
                  <a:pt x="28868" y="46221"/>
                  <a:pt x="29088" y="46186"/>
                  <a:pt x="29273" y="46150"/>
                </a:cubicBezTo>
                <a:close/>
                <a:moveTo>
                  <a:pt x="40534" y="46221"/>
                </a:moveTo>
                <a:cubicBezTo>
                  <a:pt x="40939" y="46591"/>
                  <a:pt x="41308" y="46960"/>
                  <a:pt x="41634" y="47321"/>
                </a:cubicBezTo>
                <a:cubicBezTo>
                  <a:pt x="41123" y="47357"/>
                  <a:pt x="40613" y="47436"/>
                  <a:pt x="40093" y="47506"/>
                </a:cubicBezTo>
                <a:cubicBezTo>
                  <a:pt x="39768" y="47136"/>
                  <a:pt x="39398" y="46775"/>
                  <a:pt x="38993" y="46441"/>
                </a:cubicBezTo>
                <a:cubicBezTo>
                  <a:pt x="39512" y="46371"/>
                  <a:pt x="40023" y="46300"/>
                  <a:pt x="40534" y="46221"/>
                </a:cubicBezTo>
                <a:close/>
                <a:moveTo>
                  <a:pt x="43580" y="46221"/>
                </a:moveTo>
                <a:cubicBezTo>
                  <a:pt x="43835" y="46256"/>
                  <a:pt x="44090" y="46300"/>
                  <a:pt x="44354" y="46371"/>
                </a:cubicBezTo>
                <a:cubicBezTo>
                  <a:pt x="44795" y="46696"/>
                  <a:pt x="45235" y="47101"/>
                  <a:pt x="45675" y="47506"/>
                </a:cubicBezTo>
                <a:cubicBezTo>
                  <a:pt x="45376" y="47436"/>
                  <a:pt x="45085" y="47401"/>
                  <a:pt x="44795" y="47357"/>
                </a:cubicBezTo>
                <a:cubicBezTo>
                  <a:pt x="44425" y="46996"/>
                  <a:pt x="44020" y="46626"/>
                  <a:pt x="43580" y="46221"/>
                </a:cubicBezTo>
                <a:close/>
                <a:moveTo>
                  <a:pt x="28578" y="46221"/>
                </a:moveTo>
                <a:cubicBezTo>
                  <a:pt x="28833" y="46626"/>
                  <a:pt x="29088" y="47066"/>
                  <a:pt x="29388" y="47436"/>
                </a:cubicBezTo>
                <a:cubicBezTo>
                  <a:pt x="29203" y="47471"/>
                  <a:pt x="29053" y="47506"/>
                  <a:pt x="28904" y="47541"/>
                </a:cubicBezTo>
                <a:cubicBezTo>
                  <a:pt x="28613" y="47101"/>
                  <a:pt x="28358" y="46661"/>
                  <a:pt x="28102" y="46221"/>
                </a:cubicBezTo>
                <a:close/>
                <a:moveTo>
                  <a:pt x="18779" y="44495"/>
                </a:moveTo>
                <a:cubicBezTo>
                  <a:pt x="18999" y="45490"/>
                  <a:pt x="19263" y="46476"/>
                  <a:pt x="19483" y="47436"/>
                </a:cubicBezTo>
                <a:cubicBezTo>
                  <a:pt x="19263" y="47506"/>
                  <a:pt x="19043" y="47577"/>
                  <a:pt x="18823" y="47621"/>
                </a:cubicBezTo>
                <a:cubicBezTo>
                  <a:pt x="18603" y="46661"/>
                  <a:pt x="18383" y="45640"/>
                  <a:pt x="18119" y="44645"/>
                </a:cubicBezTo>
                <a:cubicBezTo>
                  <a:pt x="18339" y="44610"/>
                  <a:pt x="18559" y="44574"/>
                  <a:pt x="18779" y="44495"/>
                </a:cubicBezTo>
                <a:close/>
                <a:moveTo>
                  <a:pt x="27512" y="46150"/>
                </a:moveTo>
                <a:lnTo>
                  <a:pt x="27512" y="46150"/>
                </a:lnTo>
                <a:cubicBezTo>
                  <a:pt x="27697" y="46186"/>
                  <a:pt x="27882" y="46186"/>
                  <a:pt x="28023" y="46221"/>
                </a:cubicBezTo>
                <a:cubicBezTo>
                  <a:pt x="28287" y="46661"/>
                  <a:pt x="28543" y="47101"/>
                  <a:pt x="28833" y="47541"/>
                </a:cubicBezTo>
                <a:cubicBezTo>
                  <a:pt x="28648" y="47577"/>
                  <a:pt x="28507" y="47621"/>
                  <a:pt x="28322" y="47621"/>
                </a:cubicBezTo>
                <a:cubicBezTo>
                  <a:pt x="28023" y="47136"/>
                  <a:pt x="27768" y="46661"/>
                  <a:pt x="27512" y="46150"/>
                </a:cubicBezTo>
                <a:close/>
                <a:moveTo>
                  <a:pt x="27257" y="46080"/>
                </a:moveTo>
                <a:lnTo>
                  <a:pt x="27257" y="46080"/>
                </a:lnTo>
                <a:cubicBezTo>
                  <a:pt x="27328" y="46115"/>
                  <a:pt x="27363" y="46115"/>
                  <a:pt x="27442" y="46115"/>
                </a:cubicBezTo>
                <a:cubicBezTo>
                  <a:pt x="27697" y="46626"/>
                  <a:pt x="27953" y="47136"/>
                  <a:pt x="28243" y="47621"/>
                </a:cubicBezTo>
                <a:cubicBezTo>
                  <a:pt x="28173" y="47656"/>
                  <a:pt x="28102" y="47656"/>
                  <a:pt x="28023" y="47656"/>
                </a:cubicBezTo>
                <a:cubicBezTo>
                  <a:pt x="27733" y="47136"/>
                  <a:pt x="27477" y="46626"/>
                  <a:pt x="27257" y="46080"/>
                </a:cubicBezTo>
                <a:close/>
                <a:moveTo>
                  <a:pt x="26817" y="45966"/>
                </a:moveTo>
                <a:cubicBezTo>
                  <a:pt x="26923" y="46001"/>
                  <a:pt x="27037" y="46036"/>
                  <a:pt x="27187" y="46080"/>
                </a:cubicBezTo>
                <a:cubicBezTo>
                  <a:pt x="27407" y="46591"/>
                  <a:pt x="27662" y="47136"/>
                  <a:pt x="27953" y="47656"/>
                </a:cubicBezTo>
                <a:cubicBezTo>
                  <a:pt x="27953" y="47656"/>
                  <a:pt x="27917" y="47656"/>
                  <a:pt x="27882" y="47691"/>
                </a:cubicBezTo>
                <a:lnTo>
                  <a:pt x="27583" y="47691"/>
                </a:lnTo>
                <a:cubicBezTo>
                  <a:pt x="27328" y="47136"/>
                  <a:pt x="27072" y="46555"/>
                  <a:pt x="26817" y="45966"/>
                </a:cubicBezTo>
                <a:close/>
                <a:moveTo>
                  <a:pt x="33825" y="46335"/>
                </a:moveTo>
                <a:cubicBezTo>
                  <a:pt x="33860" y="46371"/>
                  <a:pt x="33895" y="46406"/>
                  <a:pt x="33931" y="46441"/>
                </a:cubicBezTo>
                <a:cubicBezTo>
                  <a:pt x="34265" y="46775"/>
                  <a:pt x="34556" y="47066"/>
                  <a:pt x="34811" y="47357"/>
                </a:cubicBezTo>
                <a:cubicBezTo>
                  <a:pt x="34520" y="47436"/>
                  <a:pt x="34265" y="47506"/>
                  <a:pt x="33966" y="47577"/>
                </a:cubicBezTo>
                <a:lnTo>
                  <a:pt x="33895" y="47621"/>
                </a:lnTo>
                <a:cubicBezTo>
                  <a:pt x="33790" y="47656"/>
                  <a:pt x="33640" y="47691"/>
                  <a:pt x="33526" y="47726"/>
                </a:cubicBezTo>
                <a:cubicBezTo>
                  <a:pt x="33349" y="47541"/>
                  <a:pt x="33165" y="47357"/>
                  <a:pt x="32980" y="47180"/>
                </a:cubicBezTo>
                <a:cubicBezTo>
                  <a:pt x="32830" y="47031"/>
                  <a:pt x="32689" y="46881"/>
                  <a:pt x="32540" y="46696"/>
                </a:cubicBezTo>
                <a:cubicBezTo>
                  <a:pt x="32830" y="46626"/>
                  <a:pt x="33165" y="46520"/>
                  <a:pt x="33490" y="46441"/>
                </a:cubicBezTo>
                <a:cubicBezTo>
                  <a:pt x="33605" y="46406"/>
                  <a:pt x="33710" y="46371"/>
                  <a:pt x="33825" y="46335"/>
                </a:cubicBezTo>
                <a:close/>
                <a:moveTo>
                  <a:pt x="38922" y="46441"/>
                </a:moveTo>
                <a:cubicBezTo>
                  <a:pt x="39327" y="46811"/>
                  <a:pt x="39688" y="47136"/>
                  <a:pt x="40023" y="47506"/>
                </a:cubicBezTo>
                <a:cubicBezTo>
                  <a:pt x="39618" y="47577"/>
                  <a:pt x="39178" y="47656"/>
                  <a:pt x="38773" y="47726"/>
                </a:cubicBezTo>
                <a:cubicBezTo>
                  <a:pt x="38447" y="47357"/>
                  <a:pt x="38077" y="47031"/>
                  <a:pt x="37707" y="46696"/>
                </a:cubicBezTo>
                <a:cubicBezTo>
                  <a:pt x="38112" y="46591"/>
                  <a:pt x="38517" y="46520"/>
                  <a:pt x="38922" y="46441"/>
                </a:cubicBezTo>
                <a:close/>
                <a:moveTo>
                  <a:pt x="26377" y="45895"/>
                </a:moveTo>
                <a:cubicBezTo>
                  <a:pt x="26526" y="45930"/>
                  <a:pt x="26632" y="45930"/>
                  <a:pt x="26747" y="45966"/>
                </a:cubicBezTo>
                <a:cubicBezTo>
                  <a:pt x="27002" y="46555"/>
                  <a:pt x="27257" y="47136"/>
                  <a:pt x="27548" y="47726"/>
                </a:cubicBezTo>
                <a:cubicBezTo>
                  <a:pt x="27442" y="47726"/>
                  <a:pt x="27292" y="47762"/>
                  <a:pt x="27187" y="47762"/>
                </a:cubicBezTo>
                <a:cubicBezTo>
                  <a:pt x="26923" y="47180"/>
                  <a:pt x="26632" y="46520"/>
                  <a:pt x="26377" y="45895"/>
                </a:cubicBezTo>
                <a:close/>
                <a:moveTo>
                  <a:pt x="25901" y="45860"/>
                </a:moveTo>
                <a:cubicBezTo>
                  <a:pt x="26042" y="45860"/>
                  <a:pt x="26192" y="45860"/>
                  <a:pt x="26342" y="45895"/>
                </a:cubicBezTo>
                <a:cubicBezTo>
                  <a:pt x="26597" y="46520"/>
                  <a:pt x="26852" y="47180"/>
                  <a:pt x="27143" y="47797"/>
                </a:cubicBezTo>
                <a:cubicBezTo>
                  <a:pt x="27002" y="47797"/>
                  <a:pt x="26852" y="47841"/>
                  <a:pt x="26747" y="47876"/>
                </a:cubicBezTo>
                <a:cubicBezTo>
                  <a:pt x="26447" y="47216"/>
                  <a:pt x="26192" y="46520"/>
                  <a:pt x="25901" y="45860"/>
                </a:cubicBezTo>
                <a:close/>
                <a:moveTo>
                  <a:pt x="18083" y="44645"/>
                </a:moveTo>
                <a:cubicBezTo>
                  <a:pt x="18304" y="45675"/>
                  <a:pt x="18524" y="46661"/>
                  <a:pt x="18744" y="47656"/>
                </a:cubicBezTo>
                <a:cubicBezTo>
                  <a:pt x="18488" y="47726"/>
                  <a:pt x="18233" y="47797"/>
                  <a:pt x="17978" y="47911"/>
                </a:cubicBezTo>
                <a:cubicBezTo>
                  <a:pt x="17758" y="46881"/>
                  <a:pt x="17538" y="45860"/>
                  <a:pt x="17317" y="44830"/>
                </a:cubicBezTo>
                <a:cubicBezTo>
                  <a:pt x="17573" y="44759"/>
                  <a:pt x="17828" y="44715"/>
                  <a:pt x="18083" y="44645"/>
                </a:cubicBezTo>
                <a:close/>
                <a:moveTo>
                  <a:pt x="25382" y="45816"/>
                </a:moveTo>
                <a:cubicBezTo>
                  <a:pt x="25532" y="45816"/>
                  <a:pt x="25681" y="45816"/>
                  <a:pt x="25866" y="45860"/>
                </a:cubicBezTo>
                <a:cubicBezTo>
                  <a:pt x="26121" y="46520"/>
                  <a:pt x="26377" y="47216"/>
                  <a:pt x="26667" y="47876"/>
                </a:cubicBezTo>
                <a:cubicBezTo>
                  <a:pt x="26526" y="47911"/>
                  <a:pt x="26377" y="47946"/>
                  <a:pt x="26192" y="47982"/>
                </a:cubicBezTo>
                <a:cubicBezTo>
                  <a:pt x="25937" y="47286"/>
                  <a:pt x="25646" y="46555"/>
                  <a:pt x="25382" y="45816"/>
                </a:cubicBezTo>
                <a:close/>
                <a:moveTo>
                  <a:pt x="37637" y="46696"/>
                </a:moveTo>
                <a:cubicBezTo>
                  <a:pt x="38007" y="47031"/>
                  <a:pt x="38368" y="47401"/>
                  <a:pt x="38702" y="47762"/>
                </a:cubicBezTo>
                <a:cubicBezTo>
                  <a:pt x="38227" y="47841"/>
                  <a:pt x="37787" y="47946"/>
                  <a:pt x="37311" y="48061"/>
                </a:cubicBezTo>
                <a:cubicBezTo>
                  <a:pt x="37012" y="47691"/>
                  <a:pt x="36721" y="47357"/>
                  <a:pt x="36352" y="46996"/>
                </a:cubicBezTo>
                <a:cubicBezTo>
                  <a:pt x="36792" y="46916"/>
                  <a:pt x="37197" y="46811"/>
                  <a:pt x="37637" y="46696"/>
                </a:cubicBezTo>
                <a:close/>
                <a:moveTo>
                  <a:pt x="32469" y="46740"/>
                </a:moveTo>
                <a:cubicBezTo>
                  <a:pt x="32610" y="46881"/>
                  <a:pt x="32760" y="47031"/>
                  <a:pt x="32945" y="47216"/>
                </a:cubicBezTo>
                <a:cubicBezTo>
                  <a:pt x="33129" y="47401"/>
                  <a:pt x="33270" y="47541"/>
                  <a:pt x="33455" y="47726"/>
                </a:cubicBezTo>
                <a:cubicBezTo>
                  <a:pt x="33015" y="47876"/>
                  <a:pt x="32610" y="47982"/>
                  <a:pt x="32205" y="48096"/>
                </a:cubicBezTo>
                <a:cubicBezTo>
                  <a:pt x="32029" y="47876"/>
                  <a:pt x="31809" y="47621"/>
                  <a:pt x="31589" y="47401"/>
                </a:cubicBezTo>
                <a:cubicBezTo>
                  <a:pt x="31474" y="47286"/>
                  <a:pt x="31369" y="47180"/>
                  <a:pt x="31289" y="47066"/>
                </a:cubicBezTo>
                <a:cubicBezTo>
                  <a:pt x="31659" y="46960"/>
                  <a:pt x="32064" y="46846"/>
                  <a:pt x="32469" y="46740"/>
                </a:cubicBezTo>
                <a:close/>
                <a:moveTo>
                  <a:pt x="25311" y="45860"/>
                </a:moveTo>
                <a:cubicBezTo>
                  <a:pt x="25602" y="46591"/>
                  <a:pt x="25866" y="47286"/>
                  <a:pt x="26157" y="48017"/>
                </a:cubicBezTo>
                <a:cubicBezTo>
                  <a:pt x="26007" y="48061"/>
                  <a:pt x="25866" y="48096"/>
                  <a:pt x="25681" y="48131"/>
                </a:cubicBezTo>
                <a:cubicBezTo>
                  <a:pt x="25567" y="47841"/>
                  <a:pt x="25461" y="47541"/>
                  <a:pt x="25347" y="47251"/>
                </a:cubicBezTo>
                <a:cubicBezTo>
                  <a:pt x="25206" y="46811"/>
                  <a:pt x="25021" y="46335"/>
                  <a:pt x="24871" y="45860"/>
                </a:cubicBezTo>
                <a:close/>
                <a:moveTo>
                  <a:pt x="17238" y="44830"/>
                </a:moveTo>
                <a:cubicBezTo>
                  <a:pt x="17458" y="45860"/>
                  <a:pt x="17678" y="46881"/>
                  <a:pt x="17943" y="47911"/>
                </a:cubicBezTo>
                <a:cubicBezTo>
                  <a:pt x="17643" y="48017"/>
                  <a:pt x="17388" y="48096"/>
                  <a:pt x="17133" y="48167"/>
                </a:cubicBezTo>
                <a:cubicBezTo>
                  <a:pt x="16913" y="47136"/>
                  <a:pt x="16692" y="46080"/>
                  <a:pt x="16472" y="45050"/>
                </a:cubicBezTo>
                <a:cubicBezTo>
                  <a:pt x="16728" y="44979"/>
                  <a:pt x="16983" y="44900"/>
                  <a:pt x="17238" y="44830"/>
                </a:cubicBezTo>
                <a:close/>
                <a:moveTo>
                  <a:pt x="24801" y="45895"/>
                </a:moveTo>
                <a:cubicBezTo>
                  <a:pt x="24986" y="46335"/>
                  <a:pt x="25127" y="46811"/>
                  <a:pt x="25311" y="47251"/>
                </a:cubicBezTo>
                <a:cubicBezTo>
                  <a:pt x="25426" y="47541"/>
                  <a:pt x="25532" y="47876"/>
                  <a:pt x="25646" y="48167"/>
                </a:cubicBezTo>
                <a:cubicBezTo>
                  <a:pt x="25461" y="48202"/>
                  <a:pt x="25276" y="48281"/>
                  <a:pt x="25056" y="48351"/>
                </a:cubicBezTo>
                <a:cubicBezTo>
                  <a:pt x="24942" y="47946"/>
                  <a:pt x="24801" y="47577"/>
                  <a:pt x="24686" y="47180"/>
                </a:cubicBezTo>
                <a:cubicBezTo>
                  <a:pt x="24546" y="46775"/>
                  <a:pt x="24396" y="46371"/>
                  <a:pt x="24246" y="45966"/>
                </a:cubicBezTo>
                <a:cubicBezTo>
                  <a:pt x="24431" y="45930"/>
                  <a:pt x="24616" y="45895"/>
                  <a:pt x="24801" y="45895"/>
                </a:cubicBezTo>
                <a:close/>
                <a:moveTo>
                  <a:pt x="16437" y="45050"/>
                </a:moveTo>
                <a:cubicBezTo>
                  <a:pt x="16657" y="46115"/>
                  <a:pt x="16877" y="47136"/>
                  <a:pt x="17097" y="48202"/>
                </a:cubicBezTo>
                <a:cubicBezTo>
                  <a:pt x="16913" y="48237"/>
                  <a:pt x="16728" y="48316"/>
                  <a:pt x="16578" y="48387"/>
                </a:cubicBezTo>
                <a:cubicBezTo>
                  <a:pt x="16402" y="47321"/>
                  <a:pt x="16182" y="46221"/>
                  <a:pt x="15997" y="45156"/>
                </a:cubicBezTo>
                <a:cubicBezTo>
                  <a:pt x="16138" y="45120"/>
                  <a:pt x="16287" y="45085"/>
                  <a:pt x="16437" y="45050"/>
                </a:cubicBezTo>
                <a:close/>
                <a:moveTo>
                  <a:pt x="36316" y="47031"/>
                </a:moveTo>
                <a:cubicBezTo>
                  <a:pt x="36651" y="47357"/>
                  <a:pt x="36977" y="47726"/>
                  <a:pt x="37267" y="48061"/>
                </a:cubicBezTo>
                <a:cubicBezTo>
                  <a:pt x="36757" y="48167"/>
                  <a:pt x="36281" y="48281"/>
                  <a:pt x="35806" y="48422"/>
                </a:cubicBezTo>
                <a:cubicBezTo>
                  <a:pt x="35550" y="48061"/>
                  <a:pt x="35251" y="47726"/>
                  <a:pt x="34925" y="47401"/>
                </a:cubicBezTo>
                <a:cubicBezTo>
                  <a:pt x="35366" y="47251"/>
                  <a:pt x="35841" y="47136"/>
                  <a:pt x="36316" y="47031"/>
                </a:cubicBezTo>
                <a:close/>
                <a:moveTo>
                  <a:pt x="31219" y="47066"/>
                </a:moveTo>
                <a:cubicBezTo>
                  <a:pt x="31325" y="47216"/>
                  <a:pt x="31439" y="47321"/>
                  <a:pt x="31545" y="47436"/>
                </a:cubicBezTo>
                <a:cubicBezTo>
                  <a:pt x="31765" y="47656"/>
                  <a:pt x="31950" y="47911"/>
                  <a:pt x="32135" y="48131"/>
                </a:cubicBezTo>
                <a:cubicBezTo>
                  <a:pt x="31809" y="48237"/>
                  <a:pt x="31439" y="48351"/>
                  <a:pt x="31104" y="48457"/>
                </a:cubicBezTo>
                <a:cubicBezTo>
                  <a:pt x="30928" y="48237"/>
                  <a:pt x="30744" y="48017"/>
                  <a:pt x="30559" y="47762"/>
                </a:cubicBezTo>
                <a:cubicBezTo>
                  <a:pt x="30409" y="47621"/>
                  <a:pt x="30303" y="47471"/>
                  <a:pt x="30189" y="47321"/>
                </a:cubicBezTo>
                <a:cubicBezTo>
                  <a:pt x="30523" y="47251"/>
                  <a:pt x="30884" y="47180"/>
                  <a:pt x="31219" y="47066"/>
                </a:cubicBezTo>
                <a:close/>
                <a:moveTo>
                  <a:pt x="15962" y="45156"/>
                </a:moveTo>
                <a:cubicBezTo>
                  <a:pt x="16138" y="46256"/>
                  <a:pt x="16323" y="47321"/>
                  <a:pt x="16508" y="48387"/>
                </a:cubicBezTo>
                <a:cubicBezTo>
                  <a:pt x="16358" y="48457"/>
                  <a:pt x="16217" y="48501"/>
                  <a:pt x="16032" y="48571"/>
                </a:cubicBezTo>
                <a:cubicBezTo>
                  <a:pt x="15847" y="47471"/>
                  <a:pt x="15662" y="46371"/>
                  <a:pt x="15477" y="45305"/>
                </a:cubicBezTo>
                <a:cubicBezTo>
                  <a:pt x="15627" y="45235"/>
                  <a:pt x="15812" y="45200"/>
                  <a:pt x="15962" y="45156"/>
                </a:cubicBezTo>
                <a:close/>
                <a:moveTo>
                  <a:pt x="24211" y="45966"/>
                </a:moveTo>
                <a:cubicBezTo>
                  <a:pt x="24325" y="46406"/>
                  <a:pt x="24466" y="46811"/>
                  <a:pt x="24616" y="47216"/>
                </a:cubicBezTo>
                <a:cubicBezTo>
                  <a:pt x="24766" y="47577"/>
                  <a:pt x="24871" y="47982"/>
                  <a:pt x="25021" y="48351"/>
                </a:cubicBezTo>
                <a:cubicBezTo>
                  <a:pt x="24766" y="48422"/>
                  <a:pt x="24546" y="48536"/>
                  <a:pt x="24281" y="48607"/>
                </a:cubicBezTo>
                <a:cubicBezTo>
                  <a:pt x="24176" y="48316"/>
                  <a:pt x="24105" y="48017"/>
                  <a:pt x="23991" y="47726"/>
                </a:cubicBezTo>
                <a:cubicBezTo>
                  <a:pt x="23806" y="47216"/>
                  <a:pt x="23621" y="46696"/>
                  <a:pt x="23480" y="46150"/>
                </a:cubicBezTo>
                <a:cubicBezTo>
                  <a:pt x="23700" y="46080"/>
                  <a:pt x="23956" y="46036"/>
                  <a:pt x="24211" y="45966"/>
                </a:cubicBezTo>
                <a:close/>
                <a:moveTo>
                  <a:pt x="43360" y="47321"/>
                </a:moveTo>
                <a:cubicBezTo>
                  <a:pt x="43765" y="47726"/>
                  <a:pt x="44134" y="48167"/>
                  <a:pt x="44495" y="48642"/>
                </a:cubicBezTo>
                <a:cubicBezTo>
                  <a:pt x="43985" y="48642"/>
                  <a:pt x="43430" y="48642"/>
                  <a:pt x="42849" y="48677"/>
                </a:cubicBezTo>
                <a:cubicBezTo>
                  <a:pt x="42514" y="48237"/>
                  <a:pt x="42189" y="47797"/>
                  <a:pt x="41784" y="47357"/>
                </a:cubicBezTo>
                <a:cubicBezTo>
                  <a:pt x="42294" y="47321"/>
                  <a:pt x="42849" y="47321"/>
                  <a:pt x="43360" y="47321"/>
                </a:cubicBezTo>
                <a:close/>
                <a:moveTo>
                  <a:pt x="30118" y="47357"/>
                </a:moveTo>
                <a:cubicBezTo>
                  <a:pt x="30224" y="47506"/>
                  <a:pt x="30374" y="47656"/>
                  <a:pt x="30488" y="47797"/>
                </a:cubicBezTo>
                <a:cubicBezTo>
                  <a:pt x="30708" y="48017"/>
                  <a:pt x="30884" y="48237"/>
                  <a:pt x="31069" y="48457"/>
                </a:cubicBezTo>
                <a:cubicBezTo>
                  <a:pt x="30849" y="48536"/>
                  <a:pt x="30629" y="48607"/>
                  <a:pt x="30409" y="48721"/>
                </a:cubicBezTo>
                <a:cubicBezTo>
                  <a:pt x="30339" y="48607"/>
                  <a:pt x="30224" y="48501"/>
                  <a:pt x="30154" y="48387"/>
                </a:cubicBezTo>
                <a:cubicBezTo>
                  <a:pt x="30004" y="48202"/>
                  <a:pt x="29863" y="48017"/>
                  <a:pt x="29713" y="47841"/>
                </a:cubicBezTo>
                <a:cubicBezTo>
                  <a:pt x="29643" y="47726"/>
                  <a:pt x="29564" y="47621"/>
                  <a:pt x="29458" y="47471"/>
                </a:cubicBezTo>
                <a:cubicBezTo>
                  <a:pt x="29678" y="47436"/>
                  <a:pt x="29898" y="47401"/>
                  <a:pt x="30118" y="47357"/>
                </a:cubicBezTo>
                <a:close/>
                <a:moveTo>
                  <a:pt x="34846" y="47401"/>
                </a:moveTo>
                <a:cubicBezTo>
                  <a:pt x="35181" y="47726"/>
                  <a:pt x="35471" y="48096"/>
                  <a:pt x="35727" y="48422"/>
                </a:cubicBezTo>
                <a:cubicBezTo>
                  <a:pt x="35656" y="48422"/>
                  <a:pt x="35586" y="48457"/>
                  <a:pt x="35506" y="48501"/>
                </a:cubicBezTo>
                <a:lnTo>
                  <a:pt x="35251" y="48536"/>
                </a:lnTo>
                <a:cubicBezTo>
                  <a:pt x="34961" y="48607"/>
                  <a:pt x="34705" y="48677"/>
                  <a:pt x="34406" y="48756"/>
                </a:cubicBezTo>
                <a:cubicBezTo>
                  <a:pt x="34151" y="48422"/>
                  <a:pt x="33860" y="48096"/>
                  <a:pt x="33570" y="47762"/>
                </a:cubicBezTo>
                <a:cubicBezTo>
                  <a:pt x="33675" y="47726"/>
                  <a:pt x="33790" y="47691"/>
                  <a:pt x="33931" y="47656"/>
                </a:cubicBezTo>
                <a:lnTo>
                  <a:pt x="33966" y="47656"/>
                </a:lnTo>
                <a:cubicBezTo>
                  <a:pt x="34265" y="47577"/>
                  <a:pt x="34556" y="47471"/>
                  <a:pt x="34846" y="47401"/>
                </a:cubicBezTo>
                <a:close/>
                <a:moveTo>
                  <a:pt x="41713" y="47357"/>
                </a:moveTo>
                <a:cubicBezTo>
                  <a:pt x="42109" y="47797"/>
                  <a:pt x="42444" y="48237"/>
                  <a:pt x="42770" y="48677"/>
                </a:cubicBezTo>
                <a:cubicBezTo>
                  <a:pt x="42259" y="48677"/>
                  <a:pt x="41748" y="48721"/>
                  <a:pt x="41194" y="48792"/>
                </a:cubicBezTo>
                <a:cubicBezTo>
                  <a:pt x="40868" y="48351"/>
                  <a:pt x="40534" y="47946"/>
                  <a:pt x="40129" y="47541"/>
                </a:cubicBezTo>
                <a:cubicBezTo>
                  <a:pt x="40683" y="47471"/>
                  <a:pt x="41194" y="47401"/>
                  <a:pt x="41713" y="47357"/>
                </a:cubicBezTo>
                <a:close/>
                <a:moveTo>
                  <a:pt x="43430" y="47321"/>
                </a:moveTo>
                <a:cubicBezTo>
                  <a:pt x="43870" y="47321"/>
                  <a:pt x="44354" y="47357"/>
                  <a:pt x="44795" y="47436"/>
                </a:cubicBezTo>
                <a:cubicBezTo>
                  <a:pt x="45191" y="47841"/>
                  <a:pt x="45631" y="48316"/>
                  <a:pt x="46001" y="48792"/>
                </a:cubicBezTo>
                <a:cubicBezTo>
                  <a:pt x="45561" y="48721"/>
                  <a:pt x="45085" y="48677"/>
                  <a:pt x="44575" y="48677"/>
                </a:cubicBezTo>
                <a:cubicBezTo>
                  <a:pt x="44205" y="48167"/>
                  <a:pt x="43835" y="47726"/>
                  <a:pt x="43430" y="47321"/>
                </a:cubicBezTo>
                <a:close/>
                <a:moveTo>
                  <a:pt x="15442" y="45305"/>
                </a:moveTo>
                <a:cubicBezTo>
                  <a:pt x="15627" y="46371"/>
                  <a:pt x="15812" y="47471"/>
                  <a:pt x="15997" y="48571"/>
                </a:cubicBezTo>
                <a:cubicBezTo>
                  <a:pt x="15962" y="48571"/>
                  <a:pt x="15962" y="48571"/>
                  <a:pt x="15918" y="48607"/>
                </a:cubicBezTo>
                <a:cubicBezTo>
                  <a:pt x="15698" y="48677"/>
                  <a:pt x="15442" y="48756"/>
                  <a:pt x="15187" y="48862"/>
                </a:cubicBezTo>
                <a:cubicBezTo>
                  <a:pt x="15002" y="47726"/>
                  <a:pt x="14817" y="46626"/>
                  <a:pt x="14676" y="45490"/>
                </a:cubicBezTo>
                <a:cubicBezTo>
                  <a:pt x="14747" y="45490"/>
                  <a:pt x="14817" y="45455"/>
                  <a:pt x="14932" y="45455"/>
                </a:cubicBezTo>
                <a:cubicBezTo>
                  <a:pt x="15081" y="45376"/>
                  <a:pt x="15257" y="45340"/>
                  <a:pt x="15442" y="45305"/>
                </a:cubicBezTo>
                <a:close/>
                <a:moveTo>
                  <a:pt x="29423" y="47506"/>
                </a:moveTo>
                <a:cubicBezTo>
                  <a:pt x="29493" y="47621"/>
                  <a:pt x="29608" y="47726"/>
                  <a:pt x="29678" y="47876"/>
                </a:cubicBezTo>
                <a:cubicBezTo>
                  <a:pt x="29828" y="48061"/>
                  <a:pt x="29969" y="48237"/>
                  <a:pt x="30118" y="48422"/>
                </a:cubicBezTo>
                <a:cubicBezTo>
                  <a:pt x="30189" y="48536"/>
                  <a:pt x="30268" y="48607"/>
                  <a:pt x="30339" y="48721"/>
                </a:cubicBezTo>
                <a:cubicBezTo>
                  <a:pt x="30189" y="48792"/>
                  <a:pt x="30004" y="48827"/>
                  <a:pt x="29863" y="48897"/>
                </a:cubicBezTo>
                <a:cubicBezTo>
                  <a:pt x="29784" y="48792"/>
                  <a:pt x="29678" y="48642"/>
                  <a:pt x="29608" y="48536"/>
                </a:cubicBezTo>
                <a:cubicBezTo>
                  <a:pt x="29423" y="48281"/>
                  <a:pt x="29238" y="48061"/>
                  <a:pt x="29088" y="47797"/>
                </a:cubicBezTo>
                <a:cubicBezTo>
                  <a:pt x="29018" y="47726"/>
                  <a:pt x="28983" y="47656"/>
                  <a:pt x="28948" y="47577"/>
                </a:cubicBezTo>
                <a:cubicBezTo>
                  <a:pt x="29088" y="47541"/>
                  <a:pt x="29238" y="47541"/>
                  <a:pt x="29423" y="47506"/>
                </a:cubicBezTo>
                <a:close/>
                <a:moveTo>
                  <a:pt x="23401" y="46186"/>
                </a:moveTo>
                <a:cubicBezTo>
                  <a:pt x="23586" y="46696"/>
                  <a:pt x="23771" y="47251"/>
                  <a:pt x="23920" y="47762"/>
                </a:cubicBezTo>
                <a:cubicBezTo>
                  <a:pt x="24026" y="48061"/>
                  <a:pt x="24141" y="48351"/>
                  <a:pt x="24211" y="48642"/>
                </a:cubicBezTo>
                <a:cubicBezTo>
                  <a:pt x="23991" y="48721"/>
                  <a:pt x="23736" y="48827"/>
                  <a:pt x="23480" y="48941"/>
                </a:cubicBezTo>
                <a:cubicBezTo>
                  <a:pt x="23366" y="48536"/>
                  <a:pt x="23225" y="48131"/>
                  <a:pt x="23110" y="47726"/>
                </a:cubicBezTo>
                <a:cubicBezTo>
                  <a:pt x="22961" y="47286"/>
                  <a:pt x="22855" y="46846"/>
                  <a:pt x="22706" y="46406"/>
                </a:cubicBezTo>
                <a:cubicBezTo>
                  <a:pt x="22926" y="46335"/>
                  <a:pt x="23181" y="46256"/>
                  <a:pt x="23401" y="46186"/>
                </a:cubicBezTo>
                <a:close/>
                <a:moveTo>
                  <a:pt x="40093" y="47577"/>
                </a:moveTo>
                <a:cubicBezTo>
                  <a:pt x="40463" y="47946"/>
                  <a:pt x="40789" y="48387"/>
                  <a:pt x="41123" y="48792"/>
                </a:cubicBezTo>
                <a:cubicBezTo>
                  <a:pt x="40683" y="48862"/>
                  <a:pt x="40243" y="48897"/>
                  <a:pt x="39803" y="49012"/>
                </a:cubicBezTo>
                <a:cubicBezTo>
                  <a:pt x="39468" y="48571"/>
                  <a:pt x="39178" y="48167"/>
                  <a:pt x="38808" y="47797"/>
                </a:cubicBezTo>
                <a:cubicBezTo>
                  <a:pt x="39248" y="47691"/>
                  <a:pt x="39653" y="47621"/>
                  <a:pt x="40093" y="47577"/>
                </a:cubicBezTo>
                <a:close/>
                <a:moveTo>
                  <a:pt x="44865" y="47436"/>
                </a:moveTo>
                <a:lnTo>
                  <a:pt x="44865" y="47436"/>
                </a:lnTo>
                <a:cubicBezTo>
                  <a:pt x="45156" y="47471"/>
                  <a:pt x="45455" y="47506"/>
                  <a:pt x="45745" y="47577"/>
                </a:cubicBezTo>
                <a:cubicBezTo>
                  <a:pt x="46186" y="48017"/>
                  <a:pt x="46626" y="48501"/>
                  <a:pt x="47031" y="49012"/>
                </a:cubicBezTo>
                <a:cubicBezTo>
                  <a:pt x="46732" y="48941"/>
                  <a:pt x="46406" y="48862"/>
                  <a:pt x="46071" y="48827"/>
                </a:cubicBezTo>
                <a:cubicBezTo>
                  <a:pt x="45710" y="48351"/>
                  <a:pt x="45305" y="47876"/>
                  <a:pt x="44865" y="47436"/>
                </a:cubicBezTo>
                <a:close/>
                <a:moveTo>
                  <a:pt x="14597" y="45525"/>
                </a:moveTo>
                <a:cubicBezTo>
                  <a:pt x="14782" y="46626"/>
                  <a:pt x="14967" y="47762"/>
                  <a:pt x="15152" y="48862"/>
                </a:cubicBezTo>
                <a:cubicBezTo>
                  <a:pt x="14861" y="48976"/>
                  <a:pt x="14597" y="49047"/>
                  <a:pt x="14342" y="49117"/>
                </a:cubicBezTo>
                <a:cubicBezTo>
                  <a:pt x="14271" y="48677"/>
                  <a:pt x="14201" y="48202"/>
                  <a:pt x="14122" y="47726"/>
                </a:cubicBezTo>
                <a:cubicBezTo>
                  <a:pt x="14016" y="47066"/>
                  <a:pt x="13937" y="46406"/>
                  <a:pt x="13831" y="45710"/>
                </a:cubicBezTo>
                <a:cubicBezTo>
                  <a:pt x="14086" y="45675"/>
                  <a:pt x="14342" y="45596"/>
                  <a:pt x="14597" y="45525"/>
                </a:cubicBezTo>
                <a:close/>
                <a:moveTo>
                  <a:pt x="28868" y="47577"/>
                </a:moveTo>
                <a:cubicBezTo>
                  <a:pt x="28904" y="47691"/>
                  <a:pt x="28983" y="47762"/>
                  <a:pt x="29018" y="47841"/>
                </a:cubicBezTo>
                <a:cubicBezTo>
                  <a:pt x="29203" y="48096"/>
                  <a:pt x="29388" y="48316"/>
                  <a:pt x="29529" y="48571"/>
                </a:cubicBezTo>
                <a:cubicBezTo>
                  <a:pt x="29643" y="48677"/>
                  <a:pt x="29713" y="48792"/>
                  <a:pt x="29828" y="48941"/>
                </a:cubicBezTo>
                <a:cubicBezTo>
                  <a:pt x="29643" y="48976"/>
                  <a:pt x="29458" y="49047"/>
                  <a:pt x="29273" y="49117"/>
                </a:cubicBezTo>
                <a:cubicBezTo>
                  <a:pt x="29168" y="48976"/>
                  <a:pt x="29053" y="48827"/>
                  <a:pt x="28983" y="48642"/>
                </a:cubicBezTo>
                <a:cubicBezTo>
                  <a:pt x="28798" y="48387"/>
                  <a:pt x="28613" y="48096"/>
                  <a:pt x="28428" y="47797"/>
                </a:cubicBezTo>
                <a:cubicBezTo>
                  <a:pt x="28393" y="47762"/>
                  <a:pt x="28393" y="47726"/>
                  <a:pt x="28358" y="47691"/>
                </a:cubicBezTo>
                <a:cubicBezTo>
                  <a:pt x="28543" y="47656"/>
                  <a:pt x="28683" y="47621"/>
                  <a:pt x="28868" y="47577"/>
                </a:cubicBezTo>
                <a:close/>
                <a:moveTo>
                  <a:pt x="33490" y="47762"/>
                </a:moveTo>
                <a:cubicBezTo>
                  <a:pt x="33825" y="48131"/>
                  <a:pt x="34080" y="48457"/>
                  <a:pt x="34336" y="48792"/>
                </a:cubicBezTo>
                <a:cubicBezTo>
                  <a:pt x="33895" y="48897"/>
                  <a:pt x="33455" y="49012"/>
                  <a:pt x="33015" y="49161"/>
                </a:cubicBezTo>
                <a:cubicBezTo>
                  <a:pt x="32795" y="48827"/>
                  <a:pt x="32540" y="48501"/>
                  <a:pt x="32249" y="48131"/>
                </a:cubicBezTo>
                <a:cubicBezTo>
                  <a:pt x="32645" y="48017"/>
                  <a:pt x="33050" y="47911"/>
                  <a:pt x="33490" y="47762"/>
                </a:cubicBezTo>
                <a:close/>
                <a:moveTo>
                  <a:pt x="22635" y="46406"/>
                </a:moveTo>
                <a:cubicBezTo>
                  <a:pt x="22785" y="46846"/>
                  <a:pt x="22926" y="47286"/>
                  <a:pt x="23040" y="47726"/>
                </a:cubicBezTo>
                <a:cubicBezTo>
                  <a:pt x="23181" y="48131"/>
                  <a:pt x="23295" y="48536"/>
                  <a:pt x="23445" y="48941"/>
                </a:cubicBezTo>
                <a:cubicBezTo>
                  <a:pt x="23146" y="49047"/>
                  <a:pt x="22890" y="49161"/>
                  <a:pt x="22635" y="49267"/>
                </a:cubicBezTo>
                <a:cubicBezTo>
                  <a:pt x="22521" y="48941"/>
                  <a:pt x="22415" y="48571"/>
                  <a:pt x="22301" y="48202"/>
                </a:cubicBezTo>
                <a:cubicBezTo>
                  <a:pt x="22160" y="47726"/>
                  <a:pt x="22010" y="47216"/>
                  <a:pt x="21860" y="46696"/>
                </a:cubicBezTo>
                <a:cubicBezTo>
                  <a:pt x="22124" y="46591"/>
                  <a:pt x="22380" y="46520"/>
                  <a:pt x="22635" y="46406"/>
                </a:cubicBezTo>
                <a:close/>
                <a:moveTo>
                  <a:pt x="38738" y="47797"/>
                </a:moveTo>
                <a:cubicBezTo>
                  <a:pt x="39107" y="48167"/>
                  <a:pt x="39433" y="48571"/>
                  <a:pt x="39732" y="49012"/>
                </a:cubicBezTo>
                <a:cubicBezTo>
                  <a:pt x="39248" y="49082"/>
                  <a:pt x="38738" y="49197"/>
                  <a:pt x="38227" y="49267"/>
                </a:cubicBezTo>
                <a:cubicBezTo>
                  <a:pt x="37972" y="48862"/>
                  <a:pt x="37672" y="48501"/>
                  <a:pt x="37346" y="48096"/>
                </a:cubicBezTo>
                <a:cubicBezTo>
                  <a:pt x="37822" y="47982"/>
                  <a:pt x="38297" y="47876"/>
                  <a:pt x="38738" y="47797"/>
                </a:cubicBezTo>
                <a:close/>
                <a:moveTo>
                  <a:pt x="28287" y="47691"/>
                </a:moveTo>
                <a:cubicBezTo>
                  <a:pt x="28322" y="47726"/>
                  <a:pt x="28358" y="47797"/>
                  <a:pt x="28393" y="47841"/>
                </a:cubicBezTo>
                <a:cubicBezTo>
                  <a:pt x="28578" y="48131"/>
                  <a:pt x="28763" y="48422"/>
                  <a:pt x="28904" y="48677"/>
                </a:cubicBezTo>
                <a:cubicBezTo>
                  <a:pt x="29018" y="48827"/>
                  <a:pt x="29124" y="49012"/>
                  <a:pt x="29203" y="49161"/>
                </a:cubicBezTo>
                <a:cubicBezTo>
                  <a:pt x="29168" y="49197"/>
                  <a:pt x="29088" y="49197"/>
                  <a:pt x="29053" y="49232"/>
                </a:cubicBezTo>
                <a:cubicBezTo>
                  <a:pt x="28983" y="49232"/>
                  <a:pt x="28948" y="49267"/>
                  <a:pt x="28904" y="49302"/>
                </a:cubicBezTo>
                <a:cubicBezTo>
                  <a:pt x="28727" y="48976"/>
                  <a:pt x="28543" y="48642"/>
                  <a:pt x="28358" y="48316"/>
                </a:cubicBezTo>
                <a:cubicBezTo>
                  <a:pt x="28243" y="48096"/>
                  <a:pt x="28138" y="47911"/>
                  <a:pt x="28067" y="47726"/>
                </a:cubicBezTo>
                <a:cubicBezTo>
                  <a:pt x="28138" y="47691"/>
                  <a:pt x="28208" y="47691"/>
                  <a:pt x="28287" y="47691"/>
                </a:cubicBezTo>
                <a:close/>
                <a:moveTo>
                  <a:pt x="13761" y="45745"/>
                </a:moveTo>
                <a:cubicBezTo>
                  <a:pt x="13866" y="46406"/>
                  <a:pt x="13981" y="47066"/>
                  <a:pt x="14086" y="47762"/>
                </a:cubicBezTo>
                <a:cubicBezTo>
                  <a:pt x="14157" y="48202"/>
                  <a:pt x="14236" y="48677"/>
                  <a:pt x="14307" y="49161"/>
                </a:cubicBezTo>
                <a:cubicBezTo>
                  <a:pt x="14016" y="49232"/>
                  <a:pt x="13761" y="49337"/>
                  <a:pt x="13497" y="49417"/>
                </a:cubicBezTo>
                <a:cubicBezTo>
                  <a:pt x="13356" y="48422"/>
                  <a:pt x="13206" y="47436"/>
                  <a:pt x="13056" y="46441"/>
                </a:cubicBezTo>
                <a:cubicBezTo>
                  <a:pt x="13056" y="46256"/>
                  <a:pt x="13021" y="46115"/>
                  <a:pt x="12986" y="45930"/>
                </a:cubicBezTo>
                <a:cubicBezTo>
                  <a:pt x="13241" y="45860"/>
                  <a:pt x="13497" y="45816"/>
                  <a:pt x="13761" y="45745"/>
                </a:cubicBezTo>
                <a:close/>
                <a:moveTo>
                  <a:pt x="27988" y="47726"/>
                </a:moveTo>
                <a:cubicBezTo>
                  <a:pt x="28102" y="47911"/>
                  <a:pt x="28208" y="48131"/>
                  <a:pt x="28322" y="48351"/>
                </a:cubicBezTo>
                <a:cubicBezTo>
                  <a:pt x="28507" y="48642"/>
                  <a:pt x="28683" y="48976"/>
                  <a:pt x="28833" y="49302"/>
                </a:cubicBezTo>
                <a:cubicBezTo>
                  <a:pt x="28727" y="49381"/>
                  <a:pt x="28578" y="49417"/>
                  <a:pt x="28463" y="49487"/>
                </a:cubicBezTo>
                <a:cubicBezTo>
                  <a:pt x="28322" y="49117"/>
                  <a:pt x="28138" y="48792"/>
                  <a:pt x="27988" y="48457"/>
                </a:cubicBezTo>
                <a:cubicBezTo>
                  <a:pt x="27882" y="48237"/>
                  <a:pt x="27733" y="47982"/>
                  <a:pt x="27627" y="47762"/>
                </a:cubicBezTo>
                <a:cubicBezTo>
                  <a:pt x="27733" y="47762"/>
                  <a:pt x="27803" y="47726"/>
                  <a:pt x="27917" y="47726"/>
                </a:cubicBezTo>
                <a:close/>
                <a:moveTo>
                  <a:pt x="32205" y="48167"/>
                </a:moveTo>
                <a:cubicBezTo>
                  <a:pt x="32469" y="48501"/>
                  <a:pt x="32760" y="48827"/>
                  <a:pt x="32980" y="49197"/>
                </a:cubicBezTo>
                <a:cubicBezTo>
                  <a:pt x="32610" y="49302"/>
                  <a:pt x="32284" y="49417"/>
                  <a:pt x="31914" y="49558"/>
                </a:cubicBezTo>
                <a:cubicBezTo>
                  <a:pt x="31694" y="49232"/>
                  <a:pt x="31439" y="48862"/>
                  <a:pt x="31149" y="48501"/>
                </a:cubicBezTo>
                <a:cubicBezTo>
                  <a:pt x="31474" y="48387"/>
                  <a:pt x="31844" y="48281"/>
                  <a:pt x="32205" y="48167"/>
                </a:cubicBezTo>
                <a:close/>
                <a:moveTo>
                  <a:pt x="21790" y="46696"/>
                </a:moveTo>
                <a:cubicBezTo>
                  <a:pt x="21975" y="47251"/>
                  <a:pt x="22124" y="47726"/>
                  <a:pt x="22265" y="48237"/>
                </a:cubicBezTo>
                <a:cubicBezTo>
                  <a:pt x="22380" y="48607"/>
                  <a:pt x="22450" y="48941"/>
                  <a:pt x="22565" y="49302"/>
                </a:cubicBezTo>
                <a:cubicBezTo>
                  <a:pt x="22301" y="49417"/>
                  <a:pt x="22045" y="49522"/>
                  <a:pt x="21755" y="49637"/>
                </a:cubicBezTo>
                <a:cubicBezTo>
                  <a:pt x="21684" y="49381"/>
                  <a:pt x="21605" y="49117"/>
                  <a:pt x="21535" y="48862"/>
                </a:cubicBezTo>
                <a:cubicBezTo>
                  <a:pt x="21385" y="48237"/>
                  <a:pt x="21200" y="47621"/>
                  <a:pt x="21024" y="46996"/>
                </a:cubicBezTo>
                <a:cubicBezTo>
                  <a:pt x="21279" y="46916"/>
                  <a:pt x="21535" y="46811"/>
                  <a:pt x="21755" y="46740"/>
                </a:cubicBezTo>
                <a:cubicBezTo>
                  <a:pt x="21790" y="46740"/>
                  <a:pt x="21790" y="46740"/>
                  <a:pt x="21790" y="46696"/>
                </a:cubicBezTo>
                <a:close/>
                <a:moveTo>
                  <a:pt x="37311" y="48096"/>
                </a:moveTo>
                <a:cubicBezTo>
                  <a:pt x="37637" y="48501"/>
                  <a:pt x="37928" y="48897"/>
                  <a:pt x="38192" y="49302"/>
                </a:cubicBezTo>
                <a:cubicBezTo>
                  <a:pt x="37672" y="49417"/>
                  <a:pt x="37162" y="49522"/>
                  <a:pt x="36651" y="49637"/>
                </a:cubicBezTo>
                <a:cubicBezTo>
                  <a:pt x="36431" y="49232"/>
                  <a:pt x="36167" y="48862"/>
                  <a:pt x="35841" y="48457"/>
                </a:cubicBezTo>
                <a:cubicBezTo>
                  <a:pt x="36316" y="48351"/>
                  <a:pt x="36827" y="48202"/>
                  <a:pt x="37311" y="48096"/>
                </a:cubicBezTo>
                <a:close/>
                <a:moveTo>
                  <a:pt x="12951" y="45930"/>
                </a:moveTo>
                <a:cubicBezTo>
                  <a:pt x="12986" y="46115"/>
                  <a:pt x="12986" y="46300"/>
                  <a:pt x="13021" y="46441"/>
                </a:cubicBezTo>
                <a:cubicBezTo>
                  <a:pt x="13171" y="47436"/>
                  <a:pt x="13320" y="48422"/>
                  <a:pt x="13461" y="49417"/>
                </a:cubicBezTo>
                <a:cubicBezTo>
                  <a:pt x="13171" y="49522"/>
                  <a:pt x="12916" y="49602"/>
                  <a:pt x="12660" y="49672"/>
                </a:cubicBezTo>
                <a:cubicBezTo>
                  <a:pt x="12511" y="48501"/>
                  <a:pt x="12326" y="47357"/>
                  <a:pt x="12176" y="46221"/>
                </a:cubicBezTo>
                <a:lnTo>
                  <a:pt x="12176" y="46115"/>
                </a:lnTo>
                <a:cubicBezTo>
                  <a:pt x="12440" y="46080"/>
                  <a:pt x="12695" y="46001"/>
                  <a:pt x="12951" y="45930"/>
                </a:cubicBezTo>
                <a:close/>
                <a:moveTo>
                  <a:pt x="27583" y="47762"/>
                </a:moveTo>
                <a:cubicBezTo>
                  <a:pt x="27697" y="48017"/>
                  <a:pt x="27803" y="48237"/>
                  <a:pt x="27917" y="48501"/>
                </a:cubicBezTo>
                <a:cubicBezTo>
                  <a:pt x="28102" y="48827"/>
                  <a:pt x="28243" y="49161"/>
                  <a:pt x="28428" y="49487"/>
                </a:cubicBezTo>
                <a:cubicBezTo>
                  <a:pt x="28287" y="49558"/>
                  <a:pt x="28173" y="49602"/>
                  <a:pt x="28023" y="49672"/>
                </a:cubicBezTo>
                <a:cubicBezTo>
                  <a:pt x="27847" y="49232"/>
                  <a:pt x="27662" y="48827"/>
                  <a:pt x="27477" y="48387"/>
                </a:cubicBezTo>
                <a:cubicBezTo>
                  <a:pt x="27363" y="48202"/>
                  <a:pt x="27292" y="48017"/>
                  <a:pt x="27222" y="47841"/>
                </a:cubicBezTo>
                <a:cubicBezTo>
                  <a:pt x="27328" y="47797"/>
                  <a:pt x="27442" y="47797"/>
                  <a:pt x="27583" y="47762"/>
                </a:cubicBezTo>
                <a:close/>
                <a:moveTo>
                  <a:pt x="27143" y="47841"/>
                </a:moveTo>
                <a:cubicBezTo>
                  <a:pt x="27257" y="48017"/>
                  <a:pt x="27328" y="48202"/>
                  <a:pt x="27407" y="48387"/>
                </a:cubicBezTo>
                <a:cubicBezTo>
                  <a:pt x="27627" y="48827"/>
                  <a:pt x="27803" y="49267"/>
                  <a:pt x="27988" y="49672"/>
                </a:cubicBezTo>
                <a:cubicBezTo>
                  <a:pt x="27847" y="49742"/>
                  <a:pt x="27733" y="49822"/>
                  <a:pt x="27583" y="49892"/>
                </a:cubicBezTo>
                <a:cubicBezTo>
                  <a:pt x="27407" y="49452"/>
                  <a:pt x="27222" y="49047"/>
                  <a:pt x="27037" y="48607"/>
                </a:cubicBezTo>
                <a:cubicBezTo>
                  <a:pt x="26967" y="48387"/>
                  <a:pt x="26852" y="48131"/>
                  <a:pt x="26747" y="47911"/>
                </a:cubicBezTo>
                <a:cubicBezTo>
                  <a:pt x="26887" y="47876"/>
                  <a:pt x="27037" y="47876"/>
                  <a:pt x="27143" y="47841"/>
                </a:cubicBezTo>
                <a:close/>
                <a:moveTo>
                  <a:pt x="31104" y="48536"/>
                </a:moveTo>
                <a:cubicBezTo>
                  <a:pt x="31369" y="48897"/>
                  <a:pt x="31624" y="49232"/>
                  <a:pt x="31879" y="49602"/>
                </a:cubicBezTo>
                <a:cubicBezTo>
                  <a:pt x="31659" y="49672"/>
                  <a:pt x="31474" y="49778"/>
                  <a:pt x="31254" y="49892"/>
                </a:cubicBezTo>
                <a:cubicBezTo>
                  <a:pt x="30999" y="49487"/>
                  <a:pt x="30744" y="49117"/>
                  <a:pt x="30444" y="48756"/>
                </a:cubicBezTo>
                <a:cubicBezTo>
                  <a:pt x="30664" y="48677"/>
                  <a:pt x="30884" y="48607"/>
                  <a:pt x="31104" y="48536"/>
                </a:cubicBezTo>
                <a:close/>
                <a:moveTo>
                  <a:pt x="12106" y="46150"/>
                </a:moveTo>
                <a:lnTo>
                  <a:pt x="12106" y="46221"/>
                </a:lnTo>
                <a:cubicBezTo>
                  <a:pt x="12290" y="47357"/>
                  <a:pt x="12440" y="48536"/>
                  <a:pt x="12581" y="49707"/>
                </a:cubicBezTo>
                <a:cubicBezTo>
                  <a:pt x="12326" y="49778"/>
                  <a:pt x="12070" y="49857"/>
                  <a:pt x="11815" y="49927"/>
                </a:cubicBezTo>
                <a:cubicBezTo>
                  <a:pt x="11630" y="48721"/>
                  <a:pt x="11480" y="47506"/>
                  <a:pt x="11340" y="46300"/>
                </a:cubicBezTo>
                <a:cubicBezTo>
                  <a:pt x="11595" y="46256"/>
                  <a:pt x="11850" y="46186"/>
                  <a:pt x="12106" y="46150"/>
                </a:cubicBezTo>
                <a:close/>
                <a:moveTo>
                  <a:pt x="20980" y="47031"/>
                </a:moveTo>
                <a:cubicBezTo>
                  <a:pt x="21130" y="47621"/>
                  <a:pt x="21314" y="48237"/>
                  <a:pt x="21499" y="48862"/>
                </a:cubicBezTo>
                <a:cubicBezTo>
                  <a:pt x="21570" y="49117"/>
                  <a:pt x="21640" y="49381"/>
                  <a:pt x="21719" y="49637"/>
                </a:cubicBezTo>
                <a:cubicBezTo>
                  <a:pt x="21464" y="49742"/>
                  <a:pt x="21165" y="49857"/>
                  <a:pt x="20910" y="49963"/>
                </a:cubicBezTo>
                <a:cubicBezTo>
                  <a:pt x="20804" y="49602"/>
                  <a:pt x="20725" y="49267"/>
                  <a:pt x="20619" y="48897"/>
                </a:cubicBezTo>
                <a:cubicBezTo>
                  <a:pt x="20469" y="48351"/>
                  <a:pt x="20320" y="47797"/>
                  <a:pt x="20179" y="47286"/>
                </a:cubicBezTo>
                <a:cubicBezTo>
                  <a:pt x="20469" y="47216"/>
                  <a:pt x="20725" y="47101"/>
                  <a:pt x="20980" y="47031"/>
                </a:cubicBezTo>
                <a:close/>
                <a:moveTo>
                  <a:pt x="35806" y="48457"/>
                </a:moveTo>
                <a:cubicBezTo>
                  <a:pt x="36096" y="48862"/>
                  <a:pt x="36352" y="49267"/>
                  <a:pt x="36607" y="49672"/>
                </a:cubicBezTo>
                <a:cubicBezTo>
                  <a:pt x="36246" y="49742"/>
                  <a:pt x="35876" y="49857"/>
                  <a:pt x="35471" y="49963"/>
                </a:cubicBezTo>
                <a:cubicBezTo>
                  <a:pt x="35401" y="49963"/>
                  <a:pt x="35286" y="49998"/>
                  <a:pt x="35216" y="50042"/>
                </a:cubicBezTo>
                <a:cubicBezTo>
                  <a:pt x="34996" y="49602"/>
                  <a:pt x="34741" y="49197"/>
                  <a:pt x="34450" y="48827"/>
                </a:cubicBezTo>
                <a:cubicBezTo>
                  <a:pt x="34705" y="48756"/>
                  <a:pt x="34996" y="48677"/>
                  <a:pt x="35251" y="48607"/>
                </a:cubicBezTo>
                <a:lnTo>
                  <a:pt x="35506" y="48536"/>
                </a:lnTo>
                <a:cubicBezTo>
                  <a:pt x="35621" y="48536"/>
                  <a:pt x="35691" y="48501"/>
                  <a:pt x="35806" y="48457"/>
                </a:cubicBezTo>
                <a:close/>
                <a:moveTo>
                  <a:pt x="11260" y="46335"/>
                </a:moveTo>
                <a:cubicBezTo>
                  <a:pt x="11445" y="47506"/>
                  <a:pt x="11595" y="48721"/>
                  <a:pt x="11736" y="49927"/>
                </a:cubicBezTo>
                <a:cubicBezTo>
                  <a:pt x="11480" y="49998"/>
                  <a:pt x="11190" y="50077"/>
                  <a:pt x="10935" y="50147"/>
                </a:cubicBezTo>
                <a:cubicBezTo>
                  <a:pt x="10785" y="48941"/>
                  <a:pt x="10635" y="47726"/>
                  <a:pt x="10494" y="46555"/>
                </a:cubicBezTo>
                <a:lnTo>
                  <a:pt x="10494" y="46476"/>
                </a:lnTo>
                <a:cubicBezTo>
                  <a:pt x="10750" y="46441"/>
                  <a:pt x="11005" y="46371"/>
                  <a:pt x="11260" y="46335"/>
                </a:cubicBezTo>
                <a:close/>
                <a:moveTo>
                  <a:pt x="26703" y="47946"/>
                </a:moveTo>
                <a:cubicBezTo>
                  <a:pt x="26782" y="48167"/>
                  <a:pt x="26887" y="48387"/>
                  <a:pt x="27002" y="48607"/>
                </a:cubicBezTo>
                <a:cubicBezTo>
                  <a:pt x="27187" y="49047"/>
                  <a:pt x="27363" y="49487"/>
                  <a:pt x="27548" y="49892"/>
                </a:cubicBezTo>
                <a:cubicBezTo>
                  <a:pt x="27363" y="49963"/>
                  <a:pt x="27222" y="50042"/>
                  <a:pt x="27072" y="50147"/>
                </a:cubicBezTo>
                <a:cubicBezTo>
                  <a:pt x="26852" y="49602"/>
                  <a:pt x="26632" y="49082"/>
                  <a:pt x="26447" y="48571"/>
                </a:cubicBezTo>
                <a:cubicBezTo>
                  <a:pt x="26377" y="48387"/>
                  <a:pt x="26306" y="48202"/>
                  <a:pt x="26227" y="48061"/>
                </a:cubicBezTo>
                <a:cubicBezTo>
                  <a:pt x="26377" y="47982"/>
                  <a:pt x="26526" y="47946"/>
                  <a:pt x="26703" y="47946"/>
                </a:cubicBezTo>
                <a:close/>
                <a:moveTo>
                  <a:pt x="30374" y="48756"/>
                </a:moveTo>
                <a:cubicBezTo>
                  <a:pt x="30664" y="49161"/>
                  <a:pt x="30964" y="49522"/>
                  <a:pt x="31219" y="49892"/>
                </a:cubicBezTo>
                <a:cubicBezTo>
                  <a:pt x="31069" y="49998"/>
                  <a:pt x="30884" y="50077"/>
                  <a:pt x="30744" y="50183"/>
                </a:cubicBezTo>
                <a:cubicBezTo>
                  <a:pt x="30488" y="49742"/>
                  <a:pt x="30189" y="49337"/>
                  <a:pt x="29898" y="48941"/>
                </a:cubicBezTo>
                <a:cubicBezTo>
                  <a:pt x="30048" y="48897"/>
                  <a:pt x="30224" y="48827"/>
                  <a:pt x="30374" y="48756"/>
                </a:cubicBezTo>
                <a:close/>
                <a:moveTo>
                  <a:pt x="20144" y="47286"/>
                </a:moveTo>
                <a:cubicBezTo>
                  <a:pt x="20284" y="47841"/>
                  <a:pt x="20434" y="48387"/>
                  <a:pt x="20584" y="48897"/>
                </a:cubicBezTo>
                <a:cubicBezTo>
                  <a:pt x="20654" y="49267"/>
                  <a:pt x="20760" y="49637"/>
                  <a:pt x="20839" y="49998"/>
                </a:cubicBezTo>
                <a:cubicBezTo>
                  <a:pt x="20760" y="49998"/>
                  <a:pt x="20689" y="50042"/>
                  <a:pt x="20619" y="50077"/>
                </a:cubicBezTo>
                <a:cubicBezTo>
                  <a:pt x="20505" y="50112"/>
                  <a:pt x="20364" y="50183"/>
                  <a:pt x="20249" y="50218"/>
                </a:cubicBezTo>
                <a:cubicBezTo>
                  <a:pt x="20144" y="49892"/>
                  <a:pt x="20064" y="49558"/>
                  <a:pt x="19994" y="49232"/>
                </a:cubicBezTo>
                <a:cubicBezTo>
                  <a:pt x="19844" y="48642"/>
                  <a:pt x="19703" y="48061"/>
                  <a:pt x="19554" y="47471"/>
                </a:cubicBezTo>
                <a:cubicBezTo>
                  <a:pt x="19659" y="47436"/>
                  <a:pt x="19739" y="47401"/>
                  <a:pt x="19844" y="47401"/>
                </a:cubicBezTo>
                <a:cubicBezTo>
                  <a:pt x="19959" y="47357"/>
                  <a:pt x="20029" y="47321"/>
                  <a:pt x="20144" y="47286"/>
                </a:cubicBezTo>
                <a:close/>
                <a:moveTo>
                  <a:pt x="43737" y="48688"/>
                </a:moveTo>
                <a:cubicBezTo>
                  <a:pt x="44011" y="48688"/>
                  <a:pt x="44275" y="48699"/>
                  <a:pt x="44531" y="48721"/>
                </a:cubicBezTo>
                <a:cubicBezTo>
                  <a:pt x="44900" y="49197"/>
                  <a:pt x="45235" y="49707"/>
                  <a:pt x="45525" y="50262"/>
                </a:cubicBezTo>
                <a:cubicBezTo>
                  <a:pt x="44971" y="50218"/>
                  <a:pt x="44390" y="50218"/>
                  <a:pt x="43800" y="50218"/>
                </a:cubicBezTo>
                <a:cubicBezTo>
                  <a:pt x="43544" y="49707"/>
                  <a:pt x="43254" y="49197"/>
                  <a:pt x="42884" y="48721"/>
                </a:cubicBezTo>
                <a:cubicBezTo>
                  <a:pt x="43179" y="48699"/>
                  <a:pt x="43463" y="48688"/>
                  <a:pt x="43737" y="48688"/>
                </a:cubicBezTo>
                <a:close/>
                <a:moveTo>
                  <a:pt x="42814" y="48721"/>
                </a:moveTo>
                <a:cubicBezTo>
                  <a:pt x="43175" y="49197"/>
                  <a:pt x="43474" y="49707"/>
                  <a:pt x="43729" y="50218"/>
                </a:cubicBezTo>
                <a:cubicBezTo>
                  <a:pt x="43210" y="50218"/>
                  <a:pt x="42664" y="50262"/>
                  <a:pt x="42109" y="50297"/>
                </a:cubicBezTo>
                <a:cubicBezTo>
                  <a:pt x="41854" y="49778"/>
                  <a:pt x="41564" y="49302"/>
                  <a:pt x="41229" y="48862"/>
                </a:cubicBezTo>
                <a:cubicBezTo>
                  <a:pt x="41784" y="48792"/>
                  <a:pt x="42294" y="48756"/>
                  <a:pt x="42814" y="48721"/>
                </a:cubicBezTo>
                <a:close/>
                <a:moveTo>
                  <a:pt x="10415" y="46476"/>
                </a:moveTo>
                <a:cubicBezTo>
                  <a:pt x="10459" y="46520"/>
                  <a:pt x="10459" y="46520"/>
                  <a:pt x="10459" y="46555"/>
                </a:cubicBezTo>
                <a:cubicBezTo>
                  <a:pt x="10600" y="47726"/>
                  <a:pt x="10750" y="48941"/>
                  <a:pt x="10855" y="50183"/>
                </a:cubicBezTo>
                <a:cubicBezTo>
                  <a:pt x="10600" y="50218"/>
                  <a:pt x="10345" y="50297"/>
                  <a:pt x="10054" y="50367"/>
                </a:cubicBezTo>
                <a:cubicBezTo>
                  <a:pt x="9975" y="49417"/>
                  <a:pt x="9869" y="48501"/>
                  <a:pt x="9755" y="47577"/>
                </a:cubicBezTo>
                <a:cubicBezTo>
                  <a:pt x="9720" y="47286"/>
                  <a:pt x="9684" y="46960"/>
                  <a:pt x="9649" y="46626"/>
                </a:cubicBezTo>
                <a:cubicBezTo>
                  <a:pt x="9684" y="46591"/>
                  <a:pt x="9755" y="46591"/>
                  <a:pt x="9799" y="46591"/>
                </a:cubicBezTo>
                <a:cubicBezTo>
                  <a:pt x="10019" y="46555"/>
                  <a:pt x="10239" y="46520"/>
                  <a:pt x="10415" y="46476"/>
                </a:cubicBezTo>
                <a:close/>
                <a:moveTo>
                  <a:pt x="26157" y="48061"/>
                </a:moveTo>
                <a:cubicBezTo>
                  <a:pt x="26227" y="48237"/>
                  <a:pt x="26306" y="48387"/>
                  <a:pt x="26377" y="48571"/>
                </a:cubicBezTo>
                <a:cubicBezTo>
                  <a:pt x="26597" y="49082"/>
                  <a:pt x="26817" y="49637"/>
                  <a:pt x="27002" y="50147"/>
                </a:cubicBezTo>
                <a:cubicBezTo>
                  <a:pt x="26852" y="50262"/>
                  <a:pt x="26667" y="50332"/>
                  <a:pt x="26526" y="50403"/>
                </a:cubicBezTo>
                <a:cubicBezTo>
                  <a:pt x="26262" y="49672"/>
                  <a:pt x="25972" y="48941"/>
                  <a:pt x="25716" y="48202"/>
                </a:cubicBezTo>
                <a:cubicBezTo>
                  <a:pt x="25866" y="48131"/>
                  <a:pt x="26007" y="48096"/>
                  <a:pt x="26157" y="48061"/>
                </a:cubicBezTo>
                <a:close/>
                <a:moveTo>
                  <a:pt x="34371" y="48827"/>
                </a:moveTo>
                <a:cubicBezTo>
                  <a:pt x="34670" y="49232"/>
                  <a:pt x="34925" y="49637"/>
                  <a:pt x="35146" y="50042"/>
                </a:cubicBezTo>
                <a:cubicBezTo>
                  <a:pt x="34705" y="50147"/>
                  <a:pt x="34230" y="50297"/>
                  <a:pt x="33825" y="50438"/>
                </a:cubicBezTo>
                <a:cubicBezTo>
                  <a:pt x="33605" y="50042"/>
                  <a:pt x="33349" y="49637"/>
                  <a:pt x="33050" y="49197"/>
                </a:cubicBezTo>
                <a:cubicBezTo>
                  <a:pt x="33490" y="49082"/>
                  <a:pt x="33931" y="48941"/>
                  <a:pt x="34371" y="48827"/>
                </a:cubicBezTo>
                <a:close/>
                <a:moveTo>
                  <a:pt x="41159" y="48862"/>
                </a:moveTo>
                <a:cubicBezTo>
                  <a:pt x="41493" y="49302"/>
                  <a:pt x="41819" y="49778"/>
                  <a:pt x="42074" y="50297"/>
                </a:cubicBezTo>
                <a:cubicBezTo>
                  <a:pt x="41599" y="50332"/>
                  <a:pt x="41123" y="50403"/>
                  <a:pt x="40648" y="50438"/>
                </a:cubicBezTo>
                <a:cubicBezTo>
                  <a:pt x="40393" y="49963"/>
                  <a:pt x="40129" y="49487"/>
                  <a:pt x="39838" y="49047"/>
                </a:cubicBezTo>
                <a:cubicBezTo>
                  <a:pt x="40278" y="48976"/>
                  <a:pt x="40718" y="48897"/>
                  <a:pt x="41159" y="48862"/>
                </a:cubicBezTo>
                <a:close/>
                <a:moveTo>
                  <a:pt x="44610" y="48721"/>
                </a:moveTo>
                <a:lnTo>
                  <a:pt x="44610" y="48721"/>
                </a:lnTo>
                <a:cubicBezTo>
                  <a:pt x="45120" y="48756"/>
                  <a:pt x="45596" y="48792"/>
                  <a:pt x="46036" y="48862"/>
                </a:cubicBezTo>
                <a:cubicBezTo>
                  <a:pt x="46441" y="49381"/>
                  <a:pt x="46776" y="49892"/>
                  <a:pt x="47066" y="50438"/>
                </a:cubicBezTo>
                <a:cubicBezTo>
                  <a:pt x="46591" y="50367"/>
                  <a:pt x="46115" y="50332"/>
                  <a:pt x="45596" y="50262"/>
                </a:cubicBezTo>
                <a:cubicBezTo>
                  <a:pt x="45305" y="49707"/>
                  <a:pt x="44971" y="49197"/>
                  <a:pt x="44610" y="48721"/>
                </a:cubicBezTo>
                <a:close/>
                <a:moveTo>
                  <a:pt x="9614" y="46626"/>
                </a:moveTo>
                <a:cubicBezTo>
                  <a:pt x="9614" y="46960"/>
                  <a:pt x="9649" y="47286"/>
                  <a:pt x="9684" y="47621"/>
                </a:cubicBezTo>
                <a:cubicBezTo>
                  <a:pt x="9799" y="48501"/>
                  <a:pt x="9905" y="49452"/>
                  <a:pt x="10019" y="50367"/>
                </a:cubicBezTo>
                <a:cubicBezTo>
                  <a:pt x="9720" y="50403"/>
                  <a:pt x="9464" y="50482"/>
                  <a:pt x="9209" y="50517"/>
                </a:cubicBezTo>
                <a:cubicBezTo>
                  <a:pt x="9059" y="49232"/>
                  <a:pt x="8919" y="47946"/>
                  <a:pt x="8804" y="46696"/>
                </a:cubicBezTo>
                <a:cubicBezTo>
                  <a:pt x="9059" y="46696"/>
                  <a:pt x="9315" y="46661"/>
                  <a:pt x="9614" y="46626"/>
                </a:cubicBezTo>
                <a:close/>
                <a:moveTo>
                  <a:pt x="19518" y="47471"/>
                </a:moveTo>
                <a:cubicBezTo>
                  <a:pt x="19659" y="48096"/>
                  <a:pt x="19809" y="48677"/>
                  <a:pt x="19923" y="49232"/>
                </a:cubicBezTo>
                <a:cubicBezTo>
                  <a:pt x="20029" y="49558"/>
                  <a:pt x="20100" y="49892"/>
                  <a:pt x="20179" y="50218"/>
                </a:cubicBezTo>
                <a:cubicBezTo>
                  <a:pt x="19959" y="50332"/>
                  <a:pt x="19703" y="50438"/>
                  <a:pt x="19483" y="50552"/>
                </a:cubicBezTo>
                <a:cubicBezTo>
                  <a:pt x="19369" y="50112"/>
                  <a:pt x="19298" y="49707"/>
                  <a:pt x="19184" y="49302"/>
                </a:cubicBezTo>
                <a:cubicBezTo>
                  <a:pt x="19078" y="48756"/>
                  <a:pt x="18929" y="48237"/>
                  <a:pt x="18823" y="47691"/>
                </a:cubicBezTo>
                <a:cubicBezTo>
                  <a:pt x="19043" y="47621"/>
                  <a:pt x="19263" y="47541"/>
                  <a:pt x="19518" y="47471"/>
                </a:cubicBezTo>
                <a:close/>
                <a:moveTo>
                  <a:pt x="29863" y="48976"/>
                </a:moveTo>
                <a:cubicBezTo>
                  <a:pt x="30154" y="49381"/>
                  <a:pt x="30409" y="49778"/>
                  <a:pt x="30664" y="50218"/>
                </a:cubicBezTo>
                <a:cubicBezTo>
                  <a:pt x="30488" y="50332"/>
                  <a:pt x="30303" y="50438"/>
                  <a:pt x="30154" y="50588"/>
                </a:cubicBezTo>
                <a:cubicBezTo>
                  <a:pt x="29863" y="50112"/>
                  <a:pt x="29608" y="49637"/>
                  <a:pt x="29308" y="49197"/>
                </a:cubicBezTo>
                <a:cubicBezTo>
                  <a:pt x="29493" y="49117"/>
                  <a:pt x="29678" y="49047"/>
                  <a:pt x="29863" y="48976"/>
                </a:cubicBezTo>
                <a:close/>
                <a:moveTo>
                  <a:pt x="8734" y="46696"/>
                </a:moveTo>
                <a:cubicBezTo>
                  <a:pt x="8875" y="47982"/>
                  <a:pt x="8989" y="49232"/>
                  <a:pt x="9139" y="50517"/>
                </a:cubicBezTo>
                <a:cubicBezTo>
                  <a:pt x="8875" y="50552"/>
                  <a:pt x="8584" y="50588"/>
                  <a:pt x="8329" y="50623"/>
                </a:cubicBezTo>
                <a:cubicBezTo>
                  <a:pt x="8214" y="49337"/>
                  <a:pt x="8109" y="48061"/>
                  <a:pt x="7959" y="46775"/>
                </a:cubicBezTo>
                <a:cubicBezTo>
                  <a:pt x="8214" y="46775"/>
                  <a:pt x="8478" y="46740"/>
                  <a:pt x="8734" y="46696"/>
                </a:cubicBezTo>
                <a:close/>
                <a:moveTo>
                  <a:pt x="39768" y="49047"/>
                </a:moveTo>
                <a:cubicBezTo>
                  <a:pt x="40058" y="49487"/>
                  <a:pt x="40349" y="49963"/>
                  <a:pt x="40569" y="50482"/>
                </a:cubicBezTo>
                <a:cubicBezTo>
                  <a:pt x="40058" y="50552"/>
                  <a:pt x="39547" y="50623"/>
                  <a:pt x="38993" y="50702"/>
                </a:cubicBezTo>
                <a:cubicBezTo>
                  <a:pt x="38773" y="50218"/>
                  <a:pt x="38553" y="49778"/>
                  <a:pt x="38262" y="49337"/>
                </a:cubicBezTo>
                <a:cubicBezTo>
                  <a:pt x="38773" y="49232"/>
                  <a:pt x="39292" y="49117"/>
                  <a:pt x="39768" y="49047"/>
                </a:cubicBezTo>
                <a:close/>
                <a:moveTo>
                  <a:pt x="46115" y="48862"/>
                </a:moveTo>
                <a:lnTo>
                  <a:pt x="46115" y="48862"/>
                </a:lnTo>
                <a:cubicBezTo>
                  <a:pt x="46441" y="48941"/>
                  <a:pt x="46776" y="49012"/>
                  <a:pt x="47101" y="49082"/>
                </a:cubicBezTo>
                <a:cubicBezTo>
                  <a:pt x="47506" y="49602"/>
                  <a:pt x="47876" y="50112"/>
                  <a:pt x="48202" y="50702"/>
                </a:cubicBezTo>
                <a:cubicBezTo>
                  <a:pt x="47832" y="50623"/>
                  <a:pt x="47506" y="50552"/>
                  <a:pt x="47136" y="50482"/>
                </a:cubicBezTo>
                <a:cubicBezTo>
                  <a:pt x="46916" y="50077"/>
                  <a:pt x="46661" y="49637"/>
                  <a:pt x="46406" y="49267"/>
                </a:cubicBezTo>
                <a:cubicBezTo>
                  <a:pt x="46291" y="49117"/>
                  <a:pt x="46221" y="49012"/>
                  <a:pt x="46115" y="48862"/>
                </a:cubicBezTo>
                <a:close/>
                <a:moveTo>
                  <a:pt x="7924" y="46775"/>
                </a:moveTo>
                <a:cubicBezTo>
                  <a:pt x="8038" y="48061"/>
                  <a:pt x="8144" y="49337"/>
                  <a:pt x="8293" y="50623"/>
                </a:cubicBezTo>
                <a:cubicBezTo>
                  <a:pt x="7994" y="50658"/>
                  <a:pt x="7739" y="50702"/>
                  <a:pt x="7448" y="50737"/>
                </a:cubicBezTo>
                <a:cubicBezTo>
                  <a:pt x="7334" y="49452"/>
                  <a:pt x="7228" y="48167"/>
                  <a:pt x="7114" y="46916"/>
                </a:cubicBezTo>
                <a:lnTo>
                  <a:pt x="7114" y="46811"/>
                </a:lnTo>
                <a:cubicBezTo>
                  <a:pt x="7378" y="46811"/>
                  <a:pt x="7633" y="46775"/>
                  <a:pt x="7924" y="46775"/>
                </a:cubicBezTo>
                <a:close/>
                <a:moveTo>
                  <a:pt x="25646" y="48202"/>
                </a:moveTo>
                <a:cubicBezTo>
                  <a:pt x="25937" y="48941"/>
                  <a:pt x="26192" y="49707"/>
                  <a:pt x="26447" y="50438"/>
                </a:cubicBezTo>
                <a:cubicBezTo>
                  <a:pt x="26262" y="50552"/>
                  <a:pt x="26086" y="50623"/>
                  <a:pt x="25866" y="50737"/>
                </a:cubicBezTo>
                <a:cubicBezTo>
                  <a:pt x="25602" y="49927"/>
                  <a:pt x="25347" y="49161"/>
                  <a:pt x="25091" y="48387"/>
                </a:cubicBezTo>
                <a:cubicBezTo>
                  <a:pt x="25276" y="48316"/>
                  <a:pt x="25461" y="48281"/>
                  <a:pt x="25646" y="48202"/>
                </a:cubicBezTo>
                <a:close/>
                <a:moveTo>
                  <a:pt x="7043" y="46811"/>
                </a:moveTo>
                <a:cubicBezTo>
                  <a:pt x="7078" y="46846"/>
                  <a:pt x="7078" y="46881"/>
                  <a:pt x="7078" y="46960"/>
                </a:cubicBezTo>
                <a:cubicBezTo>
                  <a:pt x="7193" y="48202"/>
                  <a:pt x="7299" y="49452"/>
                  <a:pt x="7413" y="50737"/>
                </a:cubicBezTo>
                <a:cubicBezTo>
                  <a:pt x="7114" y="50772"/>
                  <a:pt x="6823" y="50772"/>
                  <a:pt x="6568" y="50808"/>
                </a:cubicBezTo>
                <a:cubicBezTo>
                  <a:pt x="6453" y="49487"/>
                  <a:pt x="6383" y="48131"/>
                  <a:pt x="6277" y="46811"/>
                </a:cubicBezTo>
                <a:close/>
                <a:moveTo>
                  <a:pt x="115" y="46406"/>
                </a:moveTo>
                <a:lnTo>
                  <a:pt x="115" y="46406"/>
                </a:lnTo>
                <a:cubicBezTo>
                  <a:pt x="405" y="46441"/>
                  <a:pt x="660" y="46476"/>
                  <a:pt x="951" y="46476"/>
                </a:cubicBezTo>
                <a:cubicBezTo>
                  <a:pt x="951" y="47946"/>
                  <a:pt x="995" y="49417"/>
                  <a:pt x="1030" y="50843"/>
                </a:cubicBezTo>
                <a:lnTo>
                  <a:pt x="255" y="50843"/>
                </a:lnTo>
                <a:cubicBezTo>
                  <a:pt x="220" y="50843"/>
                  <a:pt x="185" y="50808"/>
                  <a:pt x="150" y="50808"/>
                </a:cubicBezTo>
                <a:cubicBezTo>
                  <a:pt x="150" y="49381"/>
                  <a:pt x="150" y="47911"/>
                  <a:pt x="115" y="46406"/>
                </a:cubicBezTo>
                <a:close/>
                <a:moveTo>
                  <a:pt x="5397" y="46775"/>
                </a:moveTo>
                <a:cubicBezTo>
                  <a:pt x="5687" y="46811"/>
                  <a:pt x="5943" y="46811"/>
                  <a:pt x="6233" y="46811"/>
                </a:cubicBezTo>
                <a:cubicBezTo>
                  <a:pt x="6313" y="48167"/>
                  <a:pt x="6383" y="49487"/>
                  <a:pt x="6497" y="50808"/>
                </a:cubicBezTo>
                <a:cubicBezTo>
                  <a:pt x="6198" y="50808"/>
                  <a:pt x="5943" y="50843"/>
                  <a:pt x="5652" y="50843"/>
                </a:cubicBezTo>
                <a:cubicBezTo>
                  <a:pt x="5573" y="49487"/>
                  <a:pt x="5467" y="48131"/>
                  <a:pt x="5397" y="46775"/>
                </a:cubicBezTo>
                <a:close/>
                <a:moveTo>
                  <a:pt x="995" y="46476"/>
                </a:moveTo>
                <a:lnTo>
                  <a:pt x="995" y="46476"/>
                </a:lnTo>
                <a:cubicBezTo>
                  <a:pt x="1285" y="46520"/>
                  <a:pt x="1541" y="46520"/>
                  <a:pt x="1796" y="46555"/>
                </a:cubicBezTo>
                <a:lnTo>
                  <a:pt x="1831" y="46555"/>
                </a:lnTo>
                <a:cubicBezTo>
                  <a:pt x="1875" y="47982"/>
                  <a:pt x="1911" y="49417"/>
                  <a:pt x="1946" y="50878"/>
                </a:cubicBezTo>
                <a:cubicBezTo>
                  <a:pt x="1655" y="50843"/>
                  <a:pt x="1356" y="50843"/>
                  <a:pt x="1065" y="50843"/>
                </a:cubicBezTo>
                <a:cubicBezTo>
                  <a:pt x="1065" y="49417"/>
                  <a:pt x="1030" y="47946"/>
                  <a:pt x="995" y="46476"/>
                </a:cubicBezTo>
                <a:close/>
                <a:moveTo>
                  <a:pt x="1875" y="46555"/>
                </a:moveTo>
                <a:cubicBezTo>
                  <a:pt x="2166" y="46591"/>
                  <a:pt x="2421" y="46591"/>
                  <a:pt x="2712" y="46626"/>
                </a:cubicBezTo>
                <a:cubicBezTo>
                  <a:pt x="2756" y="48061"/>
                  <a:pt x="2791" y="49452"/>
                  <a:pt x="2861" y="50878"/>
                </a:cubicBezTo>
                <a:lnTo>
                  <a:pt x="1981" y="50878"/>
                </a:lnTo>
                <a:cubicBezTo>
                  <a:pt x="1946" y="49417"/>
                  <a:pt x="1911" y="47982"/>
                  <a:pt x="1875" y="46555"/>
                </a:cubicBezTo>
                <a:close/>
                <a:moveTo>
                  <a:pt x="2756" y="46626"/>
                </a:moveTo>
                <a:cubicBezTo>
                  <a:pt x="3046" y="46661"/>
                  <a:pt x="3302" y="46661"/>
                  <a:pt x="3592" y="46696"/>
                </a:cubicBezTo>
                <a:cubicBezTo>
                  <a:pt x="3636" y="48096"/>
                  <a:pt x="3707" y="49487"/>
                  <a:pt x="3777" y="50878"/>
                </a:cubicBezTo>
                <a:lnTo>
                  <a:pt x="2897" y="50878"/>
                </a:lnTo>
                <a:cubicBezTo>
                  <a:pt x="2861" y="49487"/>
                  <a:pt x="2826" y="48061"/>
                  <a:pt x="2756" y="46626"/>
                </a:cubicBezTo>
                <a:close/>
                <a:moveTo>
                  <a:pt x="3636" y="46696"/>
                </a:moveTo>
                <a:cubicBezTo>
                  <a:pt x="3927" y="46696"/>
                  <a:pt x="4182" y="46740"/>
                  <a:pt x="4473" y="46740"/>
                </a:cubicBezTo>
                <a:cubicBezTo>
                  <a:pt x="4552" y="48096"/>
                  <a:pt x="4622" y="49487"/>
                  <a:pt x="4657" y="50878"/>
                </a:cubicBezTo>
                <a:lnTo>
                  <a:pt x="3812" y="50878"/>
                </a:lnTo>
                <a:cubicBezTo>
                  <a:pt x="3777" y="49487"/>
                  <a:pt x="3707" y="48096"/>
                  <a:pt x="3636" y="46696"/>
                </a:cubicBezTo>
                <a:close/>
                <a:moveTo>
                  <a:pt x="4517" y="46740"/>
                </a:moveTo>
                <a:lnTo>
                  <a:pt x="4517" y="46740"/>
                </a:lnTo>
                <a:cubicBezTo>
                  <a:pt x="4807" y="46775"/>
                  <a:pt x="5062" y="46775"/>
                  <a:pt x="5353" y="46775"/>
                </a:cubicBezTo>
                <a:cubicBezTo>
                  <a:pt x="5432" y="48167"/>
                  <a:pt x="5503" y="49522"/>
                  <a:pt x="5573" y="50843"/>
                </a:cubicBezTo>
                <a:cubicBezTo>
                  <a:pt x="5318" y="50843"/>
                  <a:pt x="5027" y="50878"/>
                  <a:pt x="4737" y="50878"/>
                </a:cubicBezTo>
                <a:cubicBezTo>
                  <a:pt x="4657" y="49487"/>
                  <a:pt x="4587" y="48131"/>
                  <a:pt x="4517" y="46740"/>
                </a:cubicBezTo>
                <a:close/>
                <a:moveTo>
                  <a:pt x="18779" y="47691"/>
                </a:moveTo>
                <a:cubicBezTo>
                  <a:pt x="18893" y="48237"/>
                  <a:pt x="18999" y="48792"/>
                  <a:pt x="19114" y="49302"/>
                </a:cubicBezTo>
                <a:cubicBezTo>
                  <a:pt x="19219" y="49707"/>
                  <a:pt x="19334" y="50147"/>
                  <a:pt x="19404" y="50552"/>
                </a:cubicBezTo>
                <a:cubicBezTo>
                  <a:pt x="19219" y="50658"/>
                  <a:pt x="19043" y="50737"/>
                  <a:pt x="18823" y="50808"/>
                </a:cubicBezTo>
                <a:cubicBezTo>
                  <a:pt x="18779" y="50843"/>
                  <a:pt x="18709" y="50878"/>
                  <a:pt x="18638" y="50922"/>
                </a:cubicBezTo>
                <a:cubicBezTo>
                  <a:pt x="18559" y="50552"/>
                  <a:pt x="18488" y="50183"/>
                  <a:pt x="18383" y="49822"/>
                </a:cubicBezTo>
                <a:lnTo>
                  <a:pt x="18198" y="48941"/>
                </a:lnTo>
                <a:cubicBezTo>
                  <a:pt x="18119" y="48607"/>
                  <a:pt x="18048" y="48281"/>
                  <a:pt x="17978" y="47946"/>
                </a:cubicBezTo>
                <a:cubicBezTo>
                  <a:pt x="18233" y="47876"/>
                  <a:pt x="18488" y="47797"/>
                  <a:pt x="18779" y="47691"/>
                </a:cubicBezTo>
                <a:close/>
                <a:moveTo>
                  <a:pt x="33015" y="49232"/>
                </a:moveTo>
                <a:cubicBezTo>
                  <a:pt x="33305" y="49637"/>
                  <a:pt x="33526" y="50042"/>
                  <a:pt x="33746" y="50482"/>
                </a:cubicBezTo>
                <a:cubicBezTo>
                  <a:pt x="33385" y="50588"/>
                  <a:pt x="33015" y="50737"/>
                  <a:pt x="32645" y="50922"/>
                </a:cubicBezTo>
                <a:cubicBezTo>
                  <a:pt x="32469" y="50482"/>
                  <a:pt x="32205" y="50042"/>
                  <a:pt x="31950" y="49637"/>
                </a:cubicBezTo>
                <a:cubicBezTo>
                  <a:pt x="32284" y="49487"/>
                  <a:pt x="32645" y="49337"/>
                  <a:pt x="33015" y="49232"/>
                </a:cubicBezTo>
                <a:close/>
                <a:moveTo>
                  <a:pt x="29238" y="49197"/>
                </a:moveTo>
                <a:cubicBezTo>
                  <a:pt x="29529" y="49672"/>
                  <a:pt x="29828" y="50147"/>
                  <a:pt x="30083" y="50623"/>
                </a:cubicBezTo>
                <a:cubicBezTo>
                  <a:pt x="29969" y="50702"/>
                  <a:pt x="29898" y="50772"/>
                  <a:pt x="29784" y="50878"/>
                </a:cubicBezTo>
                <a:cubicBezTo>
                  <a:pt x="29749" y="50922"/>
                  <a:pt x="29713" y="50922"/>
                  <a:pt x="29678" y="50957"/>
                </a:cubicBezTo>
                <a:cubicBezTo>
                  <a:pt x="29458" y="50438"/>
                  <a:pt x="29203" y="49892"/>
                  <a:pt x="28904" y="49337"/>
                </a:cubicBezTo>
                <a:cubicBezTo>
                  <a:pt x="28983" y="49302"/>
                  <a:pt x="29018" y="49302"/>
                  <a:pt x="29053" y="49267"/>
                </a:cubicBezTo>
                <a:cubicBezTo>
                  <a:pt x="29124" y="49267"/>
                  <a:pt x="29203" y="49232"/>
                  <a:pt x="29238" y="49197"/>
                </a:cubicBezTo>
                <a:close/>
                <a:moveTo>
                  <a:pt x="38227" y="49337"/>
                </a:moveTo>
                <a:cubicBezTo>
                  <a:pt x="38482" y="49778"/>
                  <a:pt x="38738" y="50262"/>
                  <a:pt x="38958" y="50737"/>
                </a:cubicBezTo>
                <a:cubicBezTo>
                  <a:pt x="38447" y="50808"/>
                  <a:pt x="37892" y="50922"/>
                  <a:pt x="37382" y="51063"/>
                </a:cubicBezTo>
                <a:cubicBezTo>
                  <a:pt x="37162" y="50588"/>
                  <a:pt x="36942" y="50147"/>
                  <a:pt x="36686" y="49707"/>
                </a:cubicBezTo>
                <a:cubicBezTo>
                  <a:pt x="37197" y="49558"/>
                  <a:pt x="37707" y="49452"/>
                  <a:pt x="38227" y="49337"/>
                </a:cubicBezTo>
                <a:close/>
                <a:moveTo>
                  <a:pt x="25021" y="48387"/>
                </a:moveTo>
                <a:cubicBezTo>
                  <a:pt x="25311" y="49197"/>
                  <a:pt x="25567" y="49998"/>
                  <a:pt x="25822" y="50772"/>
                </a:cubicBezTo>
                <a:cubicBezTo>
                  <a:pt x="25567" y="50878"/>
                  <a:pt x="25347" y="51028"/>
                  <a:pt x="25091" y="51142"/>
                </a:cubicBezTo>
                <a:cubicBezTo>
                  <a:pt x="24836" y="50332"/>
                  <a:pt x="24581" y="49487"/>
                  <a:pt x="24281" y="48677"/>
                </a:cubicBezTo>
                <a:cubicBezTo>
                  <a:pt x="24546" y="48571"/>
                  <a:pt x="24801" y="48501"/>
                  <a:pt x="25021" y="48387"/>
                </a:cubicBezTo>
                <a:close/>
                <a:moveTo>
                  <a:pt x="31914" y="49637"/>
                </a:moveTo>
                <a:cubicBezTo>
                  <a:pt x="32170" y="50077"/>
                  <a:pt x="32390" y="50517"/>
                  <a:pt x="32610" y="50957"/>
                </a:cubicBezTo>
                <a:cubicBezTo>
                  <a:pt x="32425" y="51028"/>
                  <a:pt x="32205" y="51142"/>
                  <a:pt x="32029" y="51248"/>
                </a:cubicBezTo>
                <a:cubicBezTo>
                  <a:pt x="31809" y="50772"/>
                  <a:pt x="31589" y="50332"/>
                  <a:pt x="31289" y="49927"/>
                </a:cubicBezTo>
                <a:cubicBezTo>
                  <a:pt x="31509" y="49822"/>
                  <a:pt x="31694" y="49742"/>
                  <a:pt x="31914" y="49637"/>
                </a:cubicBezTo>
                <a:close/>
                <a:moveTo>
                  <a:pt x="17943" y="47982"/>
                </a:moveTo>
                <a:cubicBezTo>
                  <a:pt x="18013" y="48316"/>
                  <a:pt x="18083" y="48642"/>
                  <a:pt x="18163" y="48976"/>
                </a:cubicBezTo>
                <a:lnTo>
                  <a:pt x="18339" y="49822"/>
                </a:lnTo>
                <a:cubicBezTo>
                  <a:pt x="18418" y="50183"/>
                  <a:pt x="18488" y="50588"/>
                  <a:pt x="18603" y="50957"/>
                </a:cubicBezTo>
                <a:cubicBezTo>
                  <a:pt x="18304" y="51063"/>
                  <a:pt x="18048" y="51177"/>
                  <a:pt x="17793" y="51283"/>
                </a:cubicBezTo>
                <a:cubicBezTo>
                  <a:pt x="17722" y="50993"/>
                  <a:pt x="17643" y="50702"/>
                  <a:pt x="17608" y="50367"/>
                </a:cubicBezTo>
                <a:cubicBezTo>
                  <a:pt x="17502" y="49822"/>
                  <a:pt x="17353" y="49232"/>
                  <a:pt x="17238" y="48677"/>
                </a:cubicBezTo>
                <a:cubicBezTo>
                  <a:pt x="17203" y="48536"/>
                  <a:pt x="17168" y="48387"/>
                  <a:pt x="17168" y="48237"/>
                </a:cubicBezTo>
                <a:cubicBezTo>
                  <a:pt x="17423" y="48131"/>
                  <a:pt x="17678" y="48061"/>
                  <a:pt x="17943" y="47982"/>
                </a:cubicBezTo>
                <a:close/>
                <a:moveTo>
                  <a:pt x="28868" y="49381"/>
                </a:moveTo>
                <a:cubicBezTo>
                  <a:pt x="29168" y="49927"/>
                  <a:pt x="29423" y="50482"/>
                  <a:pt x="29643" y="50993"/>
                </a:cubicBezTo>
                <a:cubicBezTo>
                  <a:pt x="29493" y="51098"/>
                  <a:pt x="29388" y="51213"/>
                  <a:pt x="29273" y="51318"/>
                </a:cubicBezTo>
                <a:cubicBezTo>
                  <a:pt x="29018" y="50702"/>
                  <a:pt x="28763" y="50112"/>
                  <a:pt x="28507" y="49522"/>
                </a:cubicBezTo>
                <a:cubicBezTo>
                  <a:pt x="28613" y="49452"/>
                  <a:pt x="28763" y="49417"/>
                  <a:pt x="28868" y="49381"/>
                </a:cubicBezTo>
                <a:close/>
                <a:moveTo>
                  <a:pt x="36651" y="49707"/>
                </a:moveTo>
                <a:cubicBezTo>
                  <a:pt x="36906" y="50147"/>
                  <a:pt x="37126" y="50588"/>
                  <a:pt x="37311" y="51063"/>
                </a:cubicBezTo>
                <a:cubicBezTo>
                  <a:pt x="37012" y="51142"/>
                  <a:pt x="36757" y="51177"/>
                  <a:pt x="36466" y="51248"/>
                </a:cubicBezTo>
                <a:cubicBezTo>
                  <a:pt x="36246" y="51318"/>
                  <a:pt x="36026" y="51362"/>
                  <a:pt x="35841" y="51433"/>
                </a:cubicBezTo>
                <a:cubicBezTo>
                  <a:pt x="35656" y="50957"/>
                  <a:pt x="35471" y="50517"/>
                  <a:pt x="35216" y="50077"/>
                </a:cubicBezTo>
                <a:cubicBezTo>
                  <a:pt x="35330" y="50042"/>
                  <a:pt x="35401" y="50042"/>
                  <a:pt x="35506" y="49998"/>
                </a:cubicBezTo>
                <a:cubicBezTo>
                  <a:pt x="35876" y="49892"/>
                  <a:pt x="36246" y="49778"/>
                  <a:pt x="36651" y="49707"/>
                </a:cubicBezTo>
                <a:close/>
                <a:moveTo>
                  <a:pt x="17097" y="48237"/>
                </a:moveTo>
                <a:cubicBezTo>
                  <a:pt x="17133" y="48387"/>
                  <a:pt x="17168" y="48536"/>
                  <a:pt x="17203" y="48677"/>
                </a:cubicBezTo>
                <a:cubicBezTo>
                  <a:pt x="17317" y="49267"/>
                  <a:pt x="17423" y="49822"/>
                  <a:pt x="17538" y="50403"/>
                </a:cubicBezTo>
                <a:cubicBezTo>
                  <a:pt x="17608" y="50702"/>
                  <a:pt x="17678" y="50993"/>
                  <a:pt x="17722" y="51318"/>
                </a:cubicBezTo>
                <a:cubicBezTo>
                  <a:pt x="17538" y="51398"/>
                  <a:pt x="17353" y="51468"/>
                  <a:pt x="17168" y="51538"/>
                </a:cubicBezTo>
                <a:cubicBezTo>
                  <a:pt x="17062" y="51098"/>
                  <a:pt x="16983" y="50623"/>
                  <a:pt x="16913" y="50183"/>
                </a:cubicBezTo>
                <a:cubicBezTo>
                  <a:pt x="16798" y="49602"/>
                  <a:pt x="16692" y="49012"/>
                  <a:pt x="16578" y="48422"/>
                </a:cubicBezTo>
                <a:cubicBezTo>
                  <a:pt x="16763" y="48387"/>
                  <a:pt x="16913" y="48316"/>
                  <a:pt x="17097" y="48237"/>
                </a:cubicBezTo>
                <a:close/>
                <a:moveTo>
                  <a:pt x="24246" y="48677"/>
                </a:moveTo>
                <a:cubicBezTo>
                  <a:pt x="24502" y="49522"/>
                  <a:pt x="24801" y="50332"/>
                  <a:pt x="25056" y="51177"/>
                </a:cubicBezTo>
                <a:cubicBezTo>
                  <a:pt x="24986" y="51213"/>
                  <a:pt x="24942" y="51213"/>
                  <a:pt x="24871" y="51248"/>
                </a:cubicBezTo>
                <a:cubicBezTo>
                  <a:pt x="24686" y="51362"/>
                  <a:pt x="24466" y="51468"/>
                  <a:pt x="24281" y="51582"/>
                </a:cubicBezTo>
                <a:cubicBezTo>
                  <a:pt x="24026" y="50702"/>
                  <a:pt x="23771" y="49857"/>
                  <a:pt x="23515" y="48976"/>
                </a:cubicBezTo>
                <a:cubicBezTo>
                  <a:pt x="23736" y="48862"/>
                  <a:pt x="23991" y="48792"/>
                  <a:pt x="24246" y="48677"/>
                </a:cubicBezTo>
                <a:close/>
                <a:moveTo>
                  <a:pt x="28428" y="49558"/>
                </a:moveTo>
                <a:cubicBezTo>
                  <a:pt x="28727" y="50147"/>
                  <a:pt x="28983" y="50737"/>
                  <a:pt x="29203" y="51362"/>
                </a:cubicBezTo>
                <a:cubicBezTo>
                  <a:pt x="29088" y="51468"/>
                  <a:pt x="28983" y="51538"/>
                  <a:pt x="28833" y="51653"/>
                </a:cubicBezTo>
                <a:cubicBezTo>
                  <a:pt x="28613" y="51028"/>
                  <a:pt x="28358" y="50367"/>
                  <a:pt x="28067" y="49707"/>
                </a:cubicBezTo>
                <a:cubicBezTo>
                  <a:pt x="28173" y="49672"/>
                  <a:pt x="28322" y="49602"/>
                  <a:pt x="28428" y="49558"/>
                </a:cubicBezTo>
                <a:close/>
                <a:moveTo>
                  <a:pt x="31254" y="49963"/>
                </a:moveTo>
                <a:cubicBezTo>
                  <a:pt x="31509" y="50367"/>
                  <a:pt x="31765" y="50808"/>
                  <a:pt x="31985" y="51283"/>
                </a:cubicBezTo>
                <a:cubicBezTo>
                  <a:pt x="31809" y="51398"/>
                  <a:pt x="31624" y="51503"/>
                  <a:pt x="31474" y="51653"/>
                </a:cubicBezTo>
                <a:cubicBezTo>
                  <a:pt x="31254" y="51142"/>
                  <a:pt x="31034" y="50658"/>
                  <a:pt x="30744" y="50218"/>
                </a:cubicBezTo>
                <a:cubicBezTo>
                  <a:pt x="30928" y="50147"/>
                  <a:pt x="31069" y="50042"/>
                  <a:pt x="31254" y="49963"/>
                </a:cubicBezTo>
                <a:close/>
                <a:moveTo>
                  <a:pt x="16543" y="48457"/>
                </a:moveTo>
                <a:cubicBezTo>
                  <a:pt x="16657" y="49047"/>
                  <a:pt x="16728" y="49637"/>
                  <a:pt x="16842" y="50218"/>
                </a:cubicBezTo>
                <a:cubicBezTo>
                  <a:pt x="16948" y="50658"/>
                  <a:pt x="17018" y="51098"/>
                  <a:pt x="17097" y="51582"/>
                </a:cubicBezTo>
                <a:cubicBezTo>
                  <a:pt x="16913" y="51618"/>
                  <a:pt x="16763" y="51688"/>
                  <a:pt x="16578" y="51723"/>
                </a:cubicBezTo>
                <a:cubicBezTo>
                  <a:pt x="16508" y="51318"/>
                  <a:pt x="16437" y="50922"/>
                  <a:pt x="16358" y="50517"/>
                </a:cubicBezTo>
                <a:cubicBezTo>
                  <a:pt x="16252" y="49892"/>
                  <a:pt x="16138" y="49232"/>
                  <a:pt x="16032" y="48607"/>
                </a:cubicBezTo>
                <a:cubicBezTo>
                  <a:pt x="16217" y="48571"/>
                  <a:pt x="16358" y="48501"/>
                  <a:pt x="16543" y="48457"/>
                </a:cubicBezTo>
                <a:close/>
                <a:moveTo>
                  <a:pt x="35181" y="50077"/>
                </a:moveTo>
                <a:cubicBezTo>
                  <a:pt x="35401" y="50517"/>
                  <a:pt x="35621" y="50957"/>
                  <a:pt x="35771" y="51433"/>
                </a:cubicBezTo>
                <a:cubicBezTo>
                  <a:pt x="35286" y="51538"/>
                  <a:pt x="34846" y="51688"/>
                  <a:pt x="34406" y="51873"/>
                </a:cubicBezTo>
                <a:cubicBezTo>
                  <a:pt x="34230" y="51398"/>
                  <a:pt x="34045" y="50957"/>
                  <a:pt x="33825" y="50517"/>
                </a:cubicBezTo>
                <a:cubicBezTo>
                  <a:pt x="34265" y="50367"/>
                  <a:pt x="34705" y="50218"/>
                  <a:pt x="35181" y="50077"/>
                </a:cubicBezTo>
                <a:close/>
                <a:moveTo>
                  <a:pt x="43765" y="50262"/>
                </a:moveTo>
                <a:cubicBezTo>
                  <a:pt x="44020" y="50808"/>
                  <a:pt x="44240" y="51362"/>
                  <a:pt x="44425" y="51908"/>
                </a:cubicBezTo>
                <a:cubicBezTo>
                  <a:pt x="44240" y="51896"/>
                  <a:pt x="44056" y="51893"/>
                  <a:pt x="43873" y="51893"/>
                </a:cubicBezTo>
                <a:cubicBezTo>
                  <a:pt x="43505" y="51893"/>
                  <a:pt x="43139" y="51908"/>
                  <a:pt x="42770" y="51908"/>
                </a:cubicBezTo>
                <a:cubicBezTo>
                  <a:pt x="42629" y="51362"/>
                  <a:pt x="42409" y="50843"/>
                  <a:pt x="42153" y="50367"/>
                </a:cubicBezTo>
                <a:cubicBezTo>
                  <a:pt x="42699" y="50297"/>
                  <a:pt x="43254" y="50297"/>
                  <a:pt x="43765" y="50262"/>
                </a:cubicBezTo>
                <a:close/>
                <a:moveTo>
                  <a:pt x="23445" y="49012"/>
                </a:moveTo>
                <a:cubicBezTo>
                  <a:pt x="23736" y="49892"/>
                  <a:pt x="23991" y="50737"/>
                  <a:pt x="24211" y="51618"/>
                </a:cubicBezTo>
                <a:cubicBezTo>
                  <a:pt x="23956" y="51759"/>
                  <a:pt x="23700" y="51873"/>
                  <a:pt x="23401" y="52023"/>
                </a:cubicBezTo>
                <a:cubicBezTo>
                  <a:pt x="23146" y="51142"/>
                  <a:pt x="22890" y="50218"/>
                  <a:pt x="22635" y="49337"/>
                </a:cubicBezTo>
                <a:cubicBezTo>
                  <a:pt x="22890" y="49232"/>
                  <a:pt x="23181" y="49117"/>
                  <a:pt x="23445" y="49012"/>
                </a:cubicBezTo>
                <a:close/>
                <a:moveTo>
                  <a:pt x="28023" y="49742"/>
                </a:moveTo>
                <a:cubicBezTo>
                  <a:pt x="28287" y="50403"/>
                  <a:pt x="28578" y="51063"/>
                  <a:pt x="28798" y="51688"/>
                </a:cubicBezTo>
                <a:cubicBezTo>
                  <a:pt x="28648" y="51803"/>
                  <a:pt x="28543" y="51908"/>
                  <a:pt x="28393" y="52023"/>
                </a:cubicBezTo>
                <a:cubicBezTo>
                  <a:pt x="28173" y="51318"/>
                  <a:pt x="27882" y="50623"/>
                  <a:pt x="27627" y="49927"/>
                </a:cubicBezTo>
                <a:cubicBezTo>
                  <a:pt x="27733" y="49857"/>
                  <a:pt x="27882" y="49822"/>
                  <a:pt x="28023" y="49742"/>
                </a:cubicBezTo>
                <a:close/>
                <a:moveTo>
                  <a:pt x="42074" y="50367"/>
                </a:moveTo>
                <a:cubicBezTo>
                  <a:pt x="42330" y="50843"/>
                  <a:pt x="42550" y="51362"/>
                  <a:pt x="42735" y="51908"/>
                </a:cubicBezTo>
                <a:cubicBezTo>
                  <a:pt x="42224" y="51943"/>
                  <a:pt x="41713" y="51979"/>
                  <a:pt x="41229" y="52023"/>
                </a:cubicBezTo>
                <a:cubicBezTo>
                  <a:pt x="41053" y="51503"/>
                  <a:pt x="40868" y="50993"/>
                  <a:pt x="40648" y="50517"/>
                </a:cubicBezTo>
                <a:cubicBezTo>
                  <a:pt x="41159" y="50438"/>
                  <a:pt x="41634" y="50403"/>
                  <a:pt x="42074" y="50367"/>
                </a:cubicBezTo>
                <a:close/>
                <a:moveTo>
                  <a:pt x="43835" y="50262"/>
                </a:moveTo>
                <a:cubicBezTo>
                  <a:pt x="44425" y="50262"/>
                  <a:pt x="45015" y="50297"/>
                  <a:pt x="45561" y="50332"/>
                </a:cubicBezTo>
                <a:cubicBezTo>
                  <a:pt x="45816" y="50843"/>
                  <a:pt x="46036" y="51433"/>
                  <a:pt x="46221" y="52023"/>
                </a:cubicBezTo>
                <a:cubicBezTo>
                  <a:pt x="45675" y="51943"/>
                  <a:pt x="45050" y="51908"/>
                  <a:pt x="44460" y="51908"/>
                </a:cubicBezTo>
                <a:cubicBezTo>
                  <a:pt x="44310" y="51362"/>
                  <a:pt x="44090" y="50808"/>
                  <a:pt x="43835" y="50262"/>
                </a:cubicBezTo>
                <a:close/>
                <a:moveTo>
                  <a:pt x="15997" y="48642"/>
                </a:moveTo>
                <a:cubicBezTo>
                  <a:pt x="16103" y="49267"/>
                  <a:pt x="16217" y="49892"/>
                  <a:pt x="16323" y="50517"/>
                </a:cubicBezTo>
                <a:cubicBezTo>
                  <a:pt x="16402" y="50957"/>
                  <a:pt x="16472" y="51362"/>
                  <a:pt x="16508" y="51759"/>
                </a:cubicBezTo>
                <a:cubicBezTo>
                  <a:pt x="16252" y="51838"/>
                  <a:pt x="15962" y="51943"/>
                  <a:pt x="15698" y="52058"/>
                </a:cubicBezTo>
                <a:cubicBezTo>
                  <a:pt x="15627" y="51538"/>
                  <a:pt x="15557" y="51063"/>
                  <a:pt x="15477" y="50588"/>
                </a:cubicBezTo>
                <a:cubicBezTo>
                  <a:pt x="15372" y="50042"/>
                  <a:pt x="15301" y="49452"/>
                  <a:pt x="15187" y="48897"/>
                </a:cubicBezTo>
                <a:cubicBezTo>
                  <a:pt x="15442" y="48827"/>
                  <a:pt x="15698" y="48721"/>
                  <a:pt x="15962" y="48642"/>
                </a:cubicBezTo>
                <a:close/>
                <a:moveTo>
                  <a:pt x="30708" y="50262"/>
                </a:moveTo>
                <a:cubicBezTo>
                  <a:pt x="30964" y="50702"/>
                  <a:pt x="31219" y="51177"/>
                  <a:pt x="31404" y="51688"/>
                </a:cubicBezTo>
                <a:cubicBezTo>
                  <a:pt x="31219" y="51838"/>
                  <a:pt x="31034" y="51979"/>
                  <a:pt x="30849" y="52163"/>
                </a:cubicBezTo>
                <a:cubicBezTo>
                  <a:pt x="30664" y="51618"/>
                  <a:pt x="30409" y="51098"/>
                  <a:pt x="30154" y="50623"/>
                </a:cubicBezTo>
                <a:cubicBezTo>
                  <a:pt x="30339" y="50517"/>
                  <a:pt x="30523" y="50367"/>
                  <a:pt x="30708" y="50262"/>
                </a:cubicBezTo>
                <a:close/>
                <a:moveTo>
                  <a:pt x="40613" y="50517"/>
                </a:moveTo>
                <a:cubicBezTo>
                  <a:pt x="40833" y="50993"/>
                  <a:pt x="41009" y="51503"/>
                  <a:pt x="41159" y="52023"/>
                </a:cubicBezTo>
                <a:cubicBezTo>
                  <a:pt x="40613" y="52093"/>
                  <a:pt x="40058" y="52163"/>
                  <a:pt x="39547" y="52243"/>
                </a:cubicBezTo>
                <a:cubicBezTo>
                  <a:pt x="39398" y="51723"/>
                  <a:pt x="39213" y="51248"/>
                  <a:pt x="39028" y="50772"/>
                </a:cubicBezTo>
                <a:cubicBezTo>
                  <a:pt x="39547" y="50658"/>
                  <a:pt x="40093" y="50588"/>
                  <a:pt x="40613" y="50517"/>
                </a:cubicBezTo>
                <a:close/>
                <a:moveTo>
                  <a:pt x="45631" y="50332"/>
                </a:moveTo>
                <a:cubicBezTo>
                  <a:pt x="46150" y="50367"/>
                  <a:pt x="46626" y="50438"/>
                  <a:pt x="47101" y="50517"/>
                </a:cubicBezTo>
                <a:cubicBezTo>
                  <a:pt x="47392" y="51063"/>
                  <a:pt x="47612" y="51653"/>
                  <a:pt x="47797" y="52278"/>
                </a:cubicBezTo>
                <a:cubicBezTo>
                  <a:pt x="47321" y="52163"/>
                  <a:pt x="46811" y="52093"/>
                  <a:pt x="46291" y="52023"/>
                </a:cubicBezTo>
                <a:cubicBezTo>
                  <a:pt x="46115" y="51433"/>
                  <a:pt x="45895" y="50843"/>
                  <a:pt x="45631" y="50332"/>
                </a:cubicBezTo>
                <a:close/>
                <a:moveTo>
                  <a:pt x="33790" y="50517"/>
                </a:moveTo>
                <a:cubicBezTo>
                  <a:pt x="34010" y="50957"/>
                  <a:pt x="34186" y="51398"/>
                  <a:pt x="34336" y="51873"/>
                </a:cubicBezTo>
                <a:cubicBezTo>
                  <a:pt x="33966" y="52023"/>
                  <a:pt x="33570" y="52163"/>
                  <a:pt x="33235" y="52348"/>
                </a:cubicBezTo>
                <a:cubicBezTo>
                  <a:pt x="33050" y="51873"/>
                  <a:pt x="32909" y="51433"/>
                  <a:pt x="32689" y="50957"/>
                </a:cubicBezTo>
                <a:cubicBezTo>
                  <a:pt x="33050" y="50808"/>
                  <a:pt x="33420" y="50658"/>
                  <a:pt x="33790" y="50517"/>
                </a:cubicBezTo>
                <a:close/>
                <a:moveTo>
                  <a:pt x="27548" y="49963"/>
                </a:moveTo>
                <a:cubicBezTo>
                  <a:pt x="27847" y="50658"/>
                  <a:pt x="28102" y="51362"/>
                  <a:pt x="28358" y="52058"/>
                </a:cubicBezTo>
                <a:cubicBezTo>
                  <a:pt x="28208" y="52163"/>
                  <a:pt x="28067" y="52278"/>
                  <a:pt x="27917" y="52384"/>
                </a:cubicBezTo>
                <a:cubicBezTo>
                  <a:pt x="27627" y="51653"/>
                  <a:pt x="27363" y="50922"/>
                  <a:pt x="27072" y="50183"/>
                </a:cubicBezTo>
                <a:cubicBezTo>
                  <a:pt x="27257" y="50112"/>
                  <a:pt x="27407" y="50042"/>
                  <a:pt x="27548" y="49963"/>
                </a:cubicBezTo>
                <a:close/>
                <a:moveTo>
                  <a:pt x="15152" y="48941"/>
                </a:moveTo>
                <a:cubicBezTo>
                  <a:pt x="15222" y="49487"/>
                  <a:pt x="15337" y="50042"/>
                  <a:pt x="15407" y="50588"/>
                </a:cubicBezTo>
                <a:cubicBezTo>
                  <a:pt x="15477" y="51063"/>
                  <a:pt x="15557" y="51582"/>
                  <a:pt x="15662" y="52058"/>
                </a:cubicBezTo>
                <a:cubicBezTo>
                  <a:pt x="15372" y="52163"/>
                  <a:pt x="15117" y="52278"/>
                  <a:pt x="14861" y="52419"/>
                </a:cubicBezTo>
                <a:cubicBezTo>
                  <a:pt x="14782" y="51979"/>
                  <a:pt x="14712" y="51538"/>
                  <a:pt x="14641" y="51142"/>
                </a:cubicBezTo>
                <a:cubicBezTo>
                  <a:pt x="14562" y="50482"/>
                  <a:pt x="14456" y="49857"/>
                  <a:pt x="14342" y="49197"/>
                </a:cubicBezTo>
                <a:cubicBezTo>
                  <a:pt x="14641" y="49117"/>
                  <a:pt x="14896" y="49012"/>
                  <a:pt x="15152" y="48941"/>
                </a:cubicBezTo>
                <a:close/>
                <a:moveTo>
                  <a:pt x="22600" y="49337"/>
                </a:moveTo>
                <a:cubicBezTo>
                  <a:pt x="22855" y="50262"/>
                  <a:pt x="23110" y="51177"/>
                  <a:pt x="23366" y="52058"/>
                </a:cubicBezTo>
                <a:cubicBezTo>
                  <a:pt x="23075" y="52199"/>
                  <a:pt x="22820" y="52348"/>
                  <a:pt x="22565" y="52463"/>
                </a:cubicBezTo>
                <a:cubicBezTo>
                  <a:pt x="22301" y="51503"/>
                  <a:pt x="22045" y="50588"/>
                  <a:pt x="21790" y="49672"/>
                </a:cubicBezTo>
                <a:cubicBezTo>
                  <a:pt x="22045" y="49558"/>
                  <a:pt x="22301" y="49452"/>
                  <a:pt x="22600" y="49337"/>
                </a:cubicBezTo>
                <a:close/>
                <a:moveTo>
                  <a:pt x="38958" y="50772"/>
                </a:moveTo>
                <a:cubicBezTo>
                  <a:pt x="39178" y="51248"/>
                  <a:pt x="39327" y="51723"/>
                  <a:pt x="39468" y="52243"/>
                </a:cubicBezTo>
                <a:cubicBezTo>
                  <a:pt x="38922" y="52313"/>
                  <a:pt x="38368" y="52419"/>
                  <a:pt x="37857" y="52533"/>
                </a:cubicBezTo>
                <a:cubicBezTo>
                  <a:pt x="37707" y="52023"/>
                  <a:pt x="37567" y="51538"/>
                  <a:pt x="37382" y="51098"/>
                </a:cubicBezTo>
                <a:cubicBezTo>
                  <a:pt x="37928" y="50993"/>
                  <a:pt x="38447" y="50878"/>
                  <a:pt x="38958" y="50772"/>
                </a:cubicBezTo>
                <a:close/>
                <a:moveTo>
                  <a:pt x="47172" y="50552"/>
                </a:moveTo>
                <a:lnTo>
                  <a:pt x="47172" y="50552"/>
                </a:lnTo>
                <a:cubicBezTo>
                  <a:pt x="47541" y="50588"/>
                  <a:pt x="47876" y="50702"/>
                  <a:pt x="48237" y="50772"/>
                </a:cubicBezTo>
                <a:cubicBezTo>
                  <a:pt x="48536" y="51318"/>
                  <a:pt x="48792" y="51943"/>
                  <a:pt x="49012" y="52568"/>
                </a:cubicBezTo>
                <a:cubicBezTo>
                  <a:pt x="48642" y="52463"/>
                  <a:pt x="48237" y="52348"/>
                  <a:pt x="47876" y="52278"/>
                </a:cubicBezTo>
                <a:cubicBezTo>
                  <a:pt x="47691" y="51688"/>
                  <a:pt x="47471" y="51098"/>
                  <a:pt x="47172" y="50552"/>
                </a:cubicBezTo>
                <a:close/>
                <a:moveTo>
                  <a:pt x="30118" y="50658"/>
                </a:moveTo>
                <a:cubicBezTo>
                  <a:pt x="30374" y="51142"/>
                  <a:pt x="30629" y="51653"/>
                  <a:pt x="30814" y="52199"/>
                </a:cubicBezTo>
                <a:cubicBezTo>
                  <a:pt x="30664" y="52348"/>
                  <a:pt x="30523" y="52533"/>
                  <a:pt x="30374" y="52718"/>
                </a:cubicBezTo>
                <a:lnTo>
                  <a:pt x="30339" y="52753"/>
                </a:lnTo>
                <a:cubicBezTo>
                  <a:pt x="30154" y="52199"/>
                  <a:pt x="29934" y="51618"/>
                  <a:pt x="29678" y="51028"/>
                </a:cubicBezTo>
                <a:cubicBezTo>
                  <a:pt x="29749" y="50993"/>
                  <a:pt x="29784" y="50957"/>
                  <a:pt x="29828" y="50922"/>
                </a:cubicBezTo>
                <a:cubicBezTo>
                  <a:pt x="29934" y="50843"/>
                  <a:pt x="30004" y="50737"/>
                  <a:pt x="30118" y="50658"/>
                </a:cubicBezTo>
                <a:close/>
                <a:moveTo>
                  <a:pt x="14307" y="49197"/>
                </a:moveTo>
                <a:cubicBezTo>
                  <a:pt x="14421" y="49857"/>
                  <a:pt x="14491" y="50517"/>
                  <a:pt x="14597" y="51142"/>
                </a:cubicBezTo>
                <a:cubicBezTo>
                  <a:pt x="14676" y="51582"/>
                  <a:pt x="14712" y="51979"/>
                  <a:pt x="14782" y="52419"/>
                </a:cubicBezTo>
                <a:cubicBezTo>
                  <a:pt x="14527" y="52533"/>
                  <a:pt x="14271" y="52683"/>
                  <a:pt x="13981" y="52789"/>
                </a:cubicBezTo>
                <a:cubicBezTo>
                  <a:pt x="13902" y="52278"/>
                  <a:pt x="13831" y="51723"/>
                  <a:pt x="13761" y="51177"/>
                </a:cubicBezTo>
                <a:cubicBezTo>
                  <a:pt x="13681" y="50623"/>
                  <a:pt x="13611" y="50042"/>
                  <a:pt x="13497" y="49452"/>
                </a:cubicBezTo>
                <a:cubicBezTo>
                  <a:pt x="13796" y="49381"/>
                  <a:pt x="14051" y="49302"/>
                  <a:pt x="14307" y="49197"/>
                </a:cubicBezTo>
                <a:close/>
                <a:moveTo>
                  <a:pt x="32645" y="50993"/>
                </a:moveTo>
                <a:cubicBezTo>
                  <a:pt x="32830" y="51433"/>
                  <a:pt x="33015" y="51908"/>
                  <a:pt x="33165" y="52384"/>
                </a:cubicBezTo>
                <a:cubicBezTo>
                  <a:pt x="32945" y="52498"/>
                  <a:pt x="32724" y="52639"/>
                  <a:pt x="32540" y="52789"/>
                </a:cubicBezTo>
                <a:cubicBezTo>
                  <a:pt x="32425" y="52384"/>
                  <a:pt x="32319" y="51979"/>
                  <a:pt x="32170" y="51618"/>
                </a:cubicBezTo>
                <a:cubicBezTo>
                  <a:pt x="32135" y="51503"/>
                  <a:pt x="32099" y="51433"/>
                  <a:pt x="32064" y="51318"/>
                </a:cubicBezTo>
                <a:cubicBezTo>
                  <a:pt x="32249" y="51213"/>
                  <a:pt x="32425" y="51098"/>
                  <a:pt x="32645" y="50993"/>
                </a:cubicBezTo>
                <a:close/>
                <a:moveTo>
                  <a:pt x="27037" y="50218"/>
                </a:moveTo>
                <a:cubicBezTo>
                  <a:pt x="27328" y="50922"/>
                  <a:pt x="27583" y="51688"/>
                  <a:pt x="27847" y="52463"/>
                </a:cubicBezTo>
                <a:cubicBezTo>
                  <a:pt x="27662" y="52568"/>
                  <a:pt x="27477" y="52718"/>
                  <a:pt x="27328" y="52824"/>
                </a:cubicBezTo>
                <a:cubicBezTo>
                  <a:pt x="27072" y="52058"/>
                  <a:pt x="26817" y="51248"/>
                  <a:pt x="26526" y="50482"/>
                </a:cubicBezTo>
                <a:cubicBezTo>
                  <a:pt x="26703" y="50367"/>
                  <a:pt x="26852" y="50297"/>
                  <a:pt x="27037" y="50218"/>
                </a:cubicBezTo>
                <a:close/>
                <a:moveTo>
                  <a:pt x="37346" y="51098"/>
                </a:moveTo>
                <a:cubicBezTo>
                  <a:pt x="37531" y="51582"/>
                  <a:pt x="37672" y="52023"/>
                  <a:pt x="37787" y="52533"/>
                </a:cubicBezTo>
                <a:cubicBezTo>
                  <a:pt x="37602" y="52568"/>
                  <a:pt x="37417" y="52604"/>
                  <a:pt x="37197" y="52639"/>
                </a:cubicBezTo>
                <a:cubicBezTo>
                  <a:pt x="36906" y="52718"/>
                  <a:pt x="36572" y="52789"/>
                  <a:pt x="36281" y="52859"/>
                </a:cubicBezTo>
                <a:cubicBezTo>
                  <a:pt x="36132" y="52384"/>
                  <a:pt x="36026" y="51908"/>
                  <a:pt x="35841" y="51468"/>
                </a:cubicBezTo>
                <a:cubicBezTo>
                  <a:pt x="36061" y="51433"/>
                  <a:pt x="36281" y="51362"/>
                  <a:pt x="36466" y="51318"/>
                </a:cubicBezTo>
                <a:cubicBezTo>
                  <a:pt x="36757" y="51248"/>
                  <a:pt x="37047" y="51177"/>
                  <a:pt x="37346" y="51098"/>
                </a:cubicBezTo>
                <a:close/>
                <a:moveTo>
                  <a:pt x="21719" y="49707"/>
                </a:moveTo>
                <a:cubicBezTo>
                  <a:pt x="21975" y="50623"/>
                  <a:pt x="22230" y="51582"/>
                  <a:pt x="22485" y="52498"/>
                </a:cubicBezTo>
                <a:cubicBezTo>
                  <a:pt x="22230" y="52639"/>
                  <a:pt x="21940" y="52753"/>
                  <a:pt x="21640" y="52903"/>
                </a:cubicBezTo>
                <a:cubicBezTo>
                  <a:pt x="21420" y="51943"/>
                  <a:pt x="21165" y="50993"/>
                  <a:pt x="20910" y="50042"/>
                </a:cubicBezTo>
                <a:cubicBezTo>
                  <a:pt x="21200" y="49927"/>
                  <a:pt x="21464" y="49822"/>
                  <a:pt x="21719" y="49707"/>
                </a:cubicBezTo>
                <a:close/>
                <a:moveTo>
                  <a:pt x="13461" y="49487"/>
                </a:moveTo>
                <a:cubicBezTo>
                  <a:pt x="13541" y="50077"/>
                  <a:pt x="13611" y="50623"/>
                  <a:pt x="13717" y="51213"/>
                </a:cubicBezTo>
                <a:cubicBezTo>
                  <a:pt x="13796" y="51723"/>
                  <a:pt x="13866" y="52278"/>
                  <a:pt x="13937" y="52824"/>
                </a:cubicBezTo>
                <a:cubicBezTo>
                  <a:pt x="13866" y="52824"/>
                  <a:pt x="13831" y="52859"/>
                  <a:pt x="13796" y="52903"/>
                </a:cubicBezTo>
                <a:cubicBezTo>
                  <a:pt x="13576" y="53009"/>
                  <a:pt x="13356" y="53079"/>
                  <a:pt x="13136" y="53194"/>
                </a:cubicBezTo>
                <a:cubicBezTo>
                  <a:pt x="13056" y="52683"/>
                  <a:pt x="12986" y="52163"/>
                  <a:pt x="12916" y="51653"/>
                </a:cubicBezTo>
                <a:cubicBezTo>
                  <a:pt x="12836" y="51028"/>
                  <a:pt x="12766" y="50367"/>
                  <a:pt x="12660" y="49742"/>
                </a:cubicBezTo>
                <a:cubicBezTo>
                  <a:pt x="12916" y="49637"/>
                  <a:pt x="13206" y="49558"/>
                  <a:pt x="13461" y="49487"/>
                </a:cubicBezTo>
                <a:close/>
                <a:moveTo>
                  <a:pt x="20874" y="50042"/>
                </a:moveTo>
                <a:cubicBezTo>
                  <a:pt x="21130" y="51028"/>
                  <a:pt x="21350" y="51979"/>
                  <a:pt x="21605" y="52903"/>
                </a:cubicBezTo>
                <a:cubicBezTo>
                  <a:pt x="21535" y="52938"/>
                  <a:pt x="21464" y="52973"/>
                  <a:pt x="21385" y="53009"/>
                </a:cubicBezTo>
                <a:cubicBezTo>
                  <a:pt x="21244" y="53079"/>
                  <a:pt x="21094" y="53158"/>
                  <a:pt x="20945" y="53194"/>
                </a:cubicBezTo>
                <a:cubicBezTo>
                  <a:pt x="20725" y="52243"/>
                  <a:pt x="20505" y="51248"/>
                  <a:pt x="20249" y="50262"/>
                </a:cubicBezTo>
                <a:cubicBezTo>
                  <a:pt x="20399" y="50218"/>
                  <a:pt x="20505" y="50183"/>
                  <a:pt x="20654" y="50112"/>
                </a:cubicBezTo>
                <a:cubicBezTo>
                  <a:pt x="20725" y="50112"/>
                  <a:pt x="20804" y="50077"/>
                  <a:pt x="20874" y="50042"/>
                </a:cubicBezTo>
                <a:close/>
                <a:moveTo>
                  <a:pt x="31985" y="51362"/>
                </a:moveTo>
                <a:cubicBezTo>
                  <a:pt x="32029" y="51433"/>
                  <a:pt x="32099" y="51538"/>
                  <a:pt x="32135" y="51653"/>
                </a:cubicBezTo>
                <a:cubicBezTo>
                  <a:pt x="32249" y="52023"/>
                  <a:pt x="32390" y="52419"/>
                  <a:pt x="32469" y="52824"/>
                </a:cubicBezTo>
                <a:cubicBezTo>
                  <a:pt x="32284" y="52938"/>
                  <a:pt x="32099" y="53079"/>
                  <a:pt x="31950" y="53229"/>
                </a:cubicBezTo>
                <a:cubicBezTo>
                  <a:pt x="31844" y="52718"/>
                  <a:pt x="31694" y="52243"/>
                  <a:pt x="31509" y="51759"/>
                </a:cubicBezTo>
                <a:cubicBezTo>
                  <a:pt x="31509" y="51723"/>
                  <a:pt x="31474" y="51723"/>
                  <a:pt x="31474" y="51688"/>
                </a:cubicBezTo>
                <a:cubicBezTo>
                  <a:pt x="31659" y="51582"/>
                  <a:pt x="31809" y="51468"/>
                  <a:pt x="31985" y="51362"/>
                </a:cubicBezTo>
                <a:close/>
                <a:moveTo>
                  <a:pt x="26482" y="50482"/>
                </a:moveTo>
                <a:cubicBezTo>
                  <a:pt x="26747" y="51283"/>
                  <a:pt x="27002" y="52093"/>
                  <a:pt x="27257" y="52859"/>
                </a:cubicBezTo>
                <a:cubicBezTo>
                  <a:pt x="27072" y="53009"/>
                  <a:pt x="26887" y="53158"/>
                  <a:pt x="26667" y="53299"/>
                </a:cubicBezTo>
                <a:cubicBezTo>
                  <a:pt x="26412" y="52463"/>
                  <a:pt x="26157" y="51618"/>
                  <a:pt x="25901" y="50808"/>
                </a:cubicBezTo>
                <a:cubicBezTo>
                  <a:pt x="26086" y="50702"/>
                  <a:pt x="26262" y="50588"/>
                  <a:pt x="26482" y="50482"/>
                </a:cubicBezTo>
                <a:close/>
                <a:moveTo>
                  <a:pt x="29643" y="51063"/>
                </a:moveTo>
                <a:cubicBezTo>
                  <a:pt x="29898" y="51653"/>
                  <a:pt x="30118" y="52243"/>
                  <a:pt x="30303" y="52824"/>
                </a:cubicBezTo>
                <a:cubicBezTo>
                  <a:pt x="30154" y="52973"/>
                  <a:pt x="30048" y="53158"/>
                  <a:pt x="29934" y="53299"/>
                </a:cubicBezTo>
                <a:cubicBezTo>
                  <a:pt x="29749" y="52639"/>
                  <a:pt x="29529" y="52023"/>
                  <a:pt x="29273" y="51362"/>
                </a:cubicBezTo>
                <a:cubicBezTo>
                  <a:pt x="29423" y="51283"/>
                  <a:pt x="29529" y="51177"/>
                  <a:pt x="29643" y="51063"/>
                </a:cubicBezTo>
                <a:close/>
                <a:moveTo>
                  <a:pt x="35806" y="51503"/>
                </a:moveTo>
                <a:cubicBezTo>
                  <a:pt x="35947" y="51908"/>
                  <a:pt x="36096" y="52384"/>
                  <a:pt x="36211" y="52859"/>
                </a:cubicBezTo>
                <a:cubicBezTo>
                  <a:pt x="35727" y="52973"/>
                  <a:pt x="35286" y="53123"/>
                  <a:pt x="34811" y="53299"/>
                </a:cubicBezTo>
                <a:cubicBezTo>
                  <a:pt x="34705" y="52789"/>
                  <a:pt x="34556" y="52348"/>
                  <a:pt x="34406" y="51908"/>
                </a:cubicBezTo>
                <a:cubicBezTo>
                  <a:pt x="34846" y="51759"/>
                  <a:pt x="35330" y="51618"/>
                  <a:pt x="35806" y="51503"/>
                </a:cubicBezTo>
                <a:close/>
                <a:moveTo>
                  <a:pt x="12616" y="49742"/>
                </a:moveTo>
                <a:cubicBezTo>
                  <a:pt x="12695" y="50403"/>
                  <a:pt x="12766" y="51028"/>
                  <a:pt x="12880" y="51653"/>
                </a:cubicBezTo>
                <a:cubicBezTo>
                  <a:pt x="12951" y="52163"/>
                  <a:pt x="13021" y="52718"/>
                  <a:pt x="13056" y="53229"/>
                </a:cubicBezTo>
                <a:cubicBezTo>
                  <a:pt x="12801" y="53343"/>
                  <a:pt x="12546" y="53449"/>
                  <a:pt x="12255" y="53599"/>
                </a:cubicBezTo>
                <a:cubicBezTo>
                  <a:pt x="12176" y="52973"/>
                  <a:pt x="12106" y="52348"/>
                  <a:pt x="12035" y="51723"/>
                </a:cubicBezTo>
                <a:cubicBezTo>
                  <a:pt x="11956" y="51177"/>
                  <a:pt x="11885" y="50588"/>
                  <a:pt x="11815" y="49963"/>
                </a:cubicBezTo>
                <a:cubicBezTo>
                  <a:pt x="12070" y="49892"/>
                  <a:pt x="12326" y="49822"/>
                  <a:pt x="12616" y="49742"/>
                </a:cubicBezTo>
                <a:close/>
                <a:moveTo>
                  <a:pt x="20214" y="50297"/>
                </a:moveTo>
                <a:cubicBezTo>
                  <a:pt x="20434" y="51283"/>
                  <a:pt x="20689" y="52278"/>
                  <a:pt x="20910" y="53229"/>
                </a:cubicBezTo>
                <a:cubicBezTo>
                  <a:pt x="20654" y="53343"/>
                  <a:pt x="20399" y="53449"/>
                  <a:pt x="20144" y="53599"/>
                </a:cubicBezTo>
                <a:cubicBezTo>
                  <a:pt x="19923" y="52604"/>
                  <a:pt x="19703" y="51618"/>
                  <a:pt x="19483" y="50588"/>
                </a:cubicBezTo>
                <a:cubicBezTo>
                  <a:pt x="19739" y="50482"/>
                  <a:pt x="19959" y="50403"/>
                  <a:pt x="20214" y="50297"/>
                </a:cubicBezTo>
                <a:close/>
                <a:moveTo>
                  <a:pt x="25822" y="50808"/>
                </a:moveTo>
                <a:cubicBezTo>
                  <a:pt x="26121" y="51653"/>
                  <a:pt x="26377" y="52498"/>
                  <a:pt x="26632" y="53343"/>
                </a:cubicBezTo>
                <a:cubicBezTo>
                  <a:pt x="26377" y="53519"/>
                  <a:pt x="26157" y="53669"/>
                  <a:pt x="25901" y="53819"/>
                </a:cubicBezTo>
                <a:cubicBezTo>
                  <a:pt x="25646" y="52973"/>
                  <a:pt x="25382" y="52093"/>
                  <a:pt x="25127" y="51213"/>
                </a:cubicBezTo>
                <a:cubicBezTo>
                  <a:pt x="25347" y="51063"/>
                  <a:pt x="25602" y="50957"/>
                  <a:pt x="25822" y="50808"/>
                </a:cubicBezTo>
                <a:close/>
                <a:moveTo>
                  <a:pt x="29238" y="51398"/>
                </a:moveTo>
                <a:cubicBezTo>
                  <a:pt x="29493" y="52058"/>
                  <a:pt x="29713" y="52683"/>
                  <a:pt x="29898" y="53343"/>
                </a:cubicBezTo>
                <a:cubicBezTo>
                  <a:pt x="29828" y="53449"/>
                  <a:pt x="29749" y="53519"/>
                  <a:pt x="29713" y="53634"/>
                </a:cubicBezTo>
                <a:cubicBezTo>
                  <a:pt x="29643" y="53704"/>
                  <a:pt x="29608" y="53739"/>
                  <a:pt x="29564" y="53819"/>
                </a:cubicBezTo>
                <a:cubicBezTo>
                  <a:pt x="29344" y="53123"/>
                  <a:pt x="29124" y="52419"/>
                  <a:pt x="28868" y="51723"/>
                </a:cubicBezTo>
                <a:cubicBezTo>
                  <a:pt x="28983" y="51618"/>
                  <a:pt x="29124" y="51503"/>
                  <a:pt x="29238" y="51398"/>
                </a:cubicBezTo>
                <a:close/>
                <a:moveTo>
                  <a:pt x="31439" y="51723"/>
                </a:moveTo>
                <a:lnTo>
                  <a:pt x="31439" y="51759"/>
                </a:lnTo>
                <a:cubicBezTo>
                  <a:pt x="31624" y="52278"/>
                  <a:pt x="31765" y="52753"/>
                  <a:pt x="31914" y="53264"/>
                </a:cubicBezTo>
                <a:cubicBezTo>
                  <a:pt x="31694" y="53449"/>
                  <a:pt x="31545" y="53634"/>
                  <a:pt x="31369" y="53854"/>
                </a:cubicBezTo>
                <a:cubicBezTo>
                  <a:pt x="31289" y="53484"/>
                  <a:pt x="31184" y="53079"/>
                  <a:pt x="31069" y="52718"/>
                </a:cubicBezTo>
                <a:cubicBezTo>
                  <a:pt x="30999" y="52568"/>
                  <a:pt x="30964" y="52384"/>
                  <a:pt x="30884" y="52199"/>
                </a:cubicBezTo>
                <a:cubicBezTo>
                  <a:pt x="31069" y="52023"/>
                  <a:pt x="31254" y="51873"/>
                  <a:pt x="31439" y="51723"/>
                </a:cubicBezTo>
                <a:close/>
                <a:moveTo>
                  <a:pt x="34371" y="51943"/>
                </a:moveTo>
                <a:cubicBezTo>
                  <a:pt x="34520" y="52384"/>
                  <a:pt x="34626" y="52824"/>
                  <a:pt x="34776" y="53299"/>
                </a:cubicBezTo>
                <a:cubicBezTo>
                  <a:pt x="34371" y="53449"/>
                  <a:pt x="33966" y="53634"/>
                  <a:pt x="33605" y="53854"/>
                </a:cubicBezTo>
                <a:cubicBezTo>
                  <a:pt x="33490" y="53343"/>
                  <a:pt x="33385" y="52859"/>
                  <a:pt x="33235" y="52419"/>
                </a:cubicBezTo>
                <a:cubicBezTo>
                  <a:pt x="33605" y="52243"/>
                  <a:pt x="33966" y="52058"/>
                  <a:pt x="34371" y="51943"/>
                </a:cubicBezTo>
                <a:close/>
                <a:moveTo>
                  <a:pt x="44425" y="51943"/>
                </a:moveTo>
                <a:cubicBezTo>
                  <a:pt x="44610" y="52568"/>
                  <a:pt x="44751" y="53194"/>
                  <a:pt x="44795" y="53854"/>
                </a:cubicBezTo>
                <a:cubicBezTo>
                  <a:pt x="44622" y="53842"/>
                  <a:pt x="44445" y="53838"/>
                  <a:pt x="44267" y="53838"/>
                </a:cubicBezTo>
                <a:cubicBezTo>
                  <a:pt x="43910" y="53838"/>
                  <a:pt x="43544" y="53854"/>
                  <a:pt x="43175" y="53854"/>
                </a:cubicBezTo>
                <a:cubicBezTo>
                  <a:pt x="43104" y="53194"/>
                  <a:pt x="42955" y="52568"/>
                  <a:pt x="42814" y="51979"/>
                </a:cubicBezTo>
                <a:cubicBezTo>
                  <a:pt x="43324" y="51943"/>
                  <a:pt x="43870" y="51943"/>
                  <a:pt x="44425" y="51943"/>
                </a:cubicBezTo>
                <a:close/>
                <a:moveTo>
                  <a:pt x="11736" y="49998"/>
                </a:moveTo>
                <a:cubicBezTo>
                  <a:pt x="11815" y="50588"/>
                  <a:pt x="11885" y="51177"/>
                  <a:pt x="11956" y="51759"/>
                </a:cubicBezTo>
                <a:cubicBezTo>
                  <a:pt x="12035" y="52348"/>
                  <a:pt x="12106" y="52973"/>
                  <a:pt x="12220" y="53599"/>
                </a:cubicBezTo>
                <a:cubicBezTo>
                  <a:pt x="11921" y="53704"/>
                  <a:pt x="11665" y="53819"/>
                  <a:pt x="11375" y="53924"/>
                </a:cubicBezTo>
                <a:cubicBezTo>
                  <a:pt x="11296" y="53343"/>
                  <a:pt x="11225" y="52753"/>
                  <a:pt x="11155" y="52163"/>
                </a:cubicBezTo>
                <a:cubicBezTo>
                  <a:pt x="11075" y="51503"/>
                  <a:pt x="11005" y="50878"/>
                  <a:pt x="10935" y="50218"/>
                </a:cubicBezTo>
                <a:cubicBezTo>
                  <a:pt x="11225" y="50147"/>
                  <a:pt x="11480" y="50077"/>
                  <a:pt x="11736" y="49998"/>
                </a:cubicBezTo>
                <a:close/>
                <a:moveTo>
                  <a:pt x="42735" y="51979"/>
                </a:moveTo>
                <a:cubicBezTo>
                  <a:pt x="42919" y="52568"/>
                  <a:pt x="43034" y="53194"/>
                  <a:pt x="43104" y="53854"/>
                </a:cubicBezTo>
                <a:cubicBezTo>
                  <a:pt x="42594" y="53889"/>
                  <a:pt x="42109" y="53924"/>
                  <a:pt x="41599" y="53959"/>
                </a:cubicBezTo>
                <a:cubicBezTo>
                  <a:pt x="41528" y="53299"/>
                  <a:pt x="41379" y="52683"/>
                  <a:pt x="41229" y="52093"/>
                </a:cubicBezTo>
                <a:cubicBezTo>
                  <a:pt x="41713" y="52058"/>
                  <a:pt x="42224" y="52023"/>
                  <a:pt x="42735" y="51979"/>
                </a:cubicBezTo>
                <a:close/>
                <a:moveTo>
                  <a:pt x="44495" y="51943"/>
                </a:moveTo>
                <a:cubicBezTo>
                  <a:pt x="45085" y="51979"/>
                  <a:pt x="45675" y="52023"/>
                  <a:pt x="46256" y="52093"/>
                </a:cubicBezTo>
                <a:cubicBezTo>
                  <a:pt x="46441" y="52683"/>
                  <a:pt x="46555" y="53299"/>
                  <a:pt x="46626" y="53959"/>
                </a:cubicBezTo>
                <a:cubicBezTo>
                  <a:pt x="46036" y="53889"/>
                  <a:pt x="45455" y="53854"/>
                  <a:pt x="44865" y="53854"/>
                </a:cubicBezTo>
                <a:cubicBezTo>
                  <a:pt x="44795" y="53194"/>
                  <a:pt x="44680" y="52568"/>
                  <a:pt x="44495" y="51943"/>
                </a:cubicBezTo>
                <a:close/>
                <a:moveTo>
                  <a:pt x="19439" y="50623"/>
                </a:moveTo>
                <a:lnTo>
                  <a:pt x="20100" y="53599"/>
                </a:lnTo>
                <a:cubicBezTo>
                  <a:pt x="19844" y="53739"/>
                  <a:pt x="19554" y="53889"/>
                  <a:pt x="19298" y="54004"/>
                </a:cubicBezTo>
                <a:cubicBezTo>
                  <a:pt x="19078" y="53009"/>
                  <a:pt x="18858" y="51979"/>
                  <a:pt x="18638" y="50993"/>
                </a:cubicBezTo>
                <a:cubicBezTo>
                  <a:pt x="18709" y="50957"/>
                  <a:pt x="18779" y="50922"/>
                  <a:pt x="18858" y="50878"/>
                </a:cubicBezTo>
                <a:cubicBezTo>
                  <a:pt x="19043" y="50808"/>
                  <a:pt x="19219" y="50702"/>
                  <a:pt x="19439" y="50623"/>
                </a:cubicBezTo>
                <a:close/>
                <a:moveTo>
                  <a:pt x="10899" y="50218"/>
                </a:moveTo>
                <a:cubicBezTo>
                  <a:pt x="10970" y="50878"/>
                  <a:pt x="11040" y="51538"/>
                  <a:pt x="11120" y="52163"/>
                </a:cubicBezTo>
                <a:cubicBezTo>
                  <a:pt x="11190" y="52753"/>
                  <a:pt x="11260" y="53343"/>
                  <a:pt x="11296" y="53924"/>
                </a:cubicBezTo>
                <a:cubicBezTo>
                  <a:pt x="11225" y="53959"/>
                  <a:pt x="11155" y="54004"/>
                  <a:pt x="11075" y="54004"/>
                </a:cubicBezTo>
                <a:cubicBezTo>
                  <a:pt x="10899" y="54074"/>
                  <a:pt x="10679" y="54144"/>
                  <a:pt x="10494" y="54180"/>
                </a:cubicBezTo>
                <a:cubicBezTo>
                  <a:pt x="10415" y="53669"/>
                  <a:pt x="10380" y="53123"/>
                  <a:pt x="10310" y="52604"/>
                </a:cubicBezTo>
                <a:cubicBezTo>
                  <a:pt x="10239" y="51873"/>
                  <a:pt x="10160" y="51142"/>
                  <a:pt x="10054" y="50403"/>
                </a:cubicBezTo>
                <a:cubicBezTo>
                  <a:pt x="10345" y="50367"/>
                  <a:pt x="10600" y="50297"/>
                  <a:pt x="10899" y="50218"/>
                </a:cubicBezTo>
                <a:close/>
                <a:moveTo>
                  <a:pt x="41159" y="52093"/>
                </a:moveTo>
                <a:cubicBezTo>
                  <a:pt x="41343" y="52683"/>
                  <a:pt x="41449" y="53299"/>
                  <a:pt x="41528" y="54004"/>
                </a:cubicBezTo>
                <a:cubicBezTo>
                  <a:pt x="40974" y="54039"/>
                  <a:pt x="40428" y="54109"/>
                  <a:pt x="39908" y="54180"/>
                </a:cubicBezTo>
                <a:cubicBezTo>
                  <a:pt x="39838" y="53519"/>
                  <a:pt x="39688" y="52859"/>
                  <a:pt x="39547" y="52278"/>
                </a:cubicBezTo>
                <a:cubicBezTo>
                  <a:pt x="40058" y="52199"/>
                  <a:pt x="40613" y="52128"/>
                  <a:pt x="41159" y="52093"/>
                </a:cubicBezTo>
                <a:close/>
                <a:moveTo>
                  <a:pt x="46335" y="52093"/>
                </a:moveTo>
                <a:lnTo>
                  <a:pt x="46335" y="52093"/>
                </a:lnTo>
                <a:cubicBezTo>
                  <a:pt x="46846" y="52128"/>
                  <a:pt x="47321" y="52243"/>
                  <a:pt x="47832" y="52313"/>
                </a:cubicBezTo>
                <a:cubicBezTo>
                  <a:pt x="48017" y="52938"/>
                  <a:pt x="48131" y="53563"/>
                  <a:pt x="48167" y="54224"/>
                </a:cubicBezTo>
                <a:cubicBezTo>
                  <a:pt x="47691" y="54109"/>
                  <a:pt x="47172" y="54039"/>
                  <a:pt x="46661" y="53959"/>
                </a:cubicBezTo>
                <a:cubicBezTo>
                  <a:pt x="46626" y="53299"/>
                  <a:pt x="46476" y="52683"/>
                  <a:pt x="46335" y="52093"/>
                </a:cubicBezTo>
                <a:close/>
                <a:moveTo>
                  <a:pt x="25056" y="51213"/>
                </a:moveTo>
                <a:cubicBezTo>
                  <a:pt x="25347" y="52093"/>
                  <a:pt x="25602" y="52973"/>
                  <a:pt x="25866" y="53854"/>
                </a:cubicBezTo>
                <a:cubicBezTo>
                  <a:pt x="25567" y="54039"/>
                  <a:pt x="25311" y="54224"/>
                  <a:pt x="25056" y="54364"/>
                </a:cubicBezTo>
                <a:cubicBezTo>
                  <a:pt x="24836" y="53449"/>
                  <a:pt x="24581" y="52533"/>
                  <a:pt x="24281" y="51618"/>
                </a:cubicBezTo>
                <a:cubicBezTo>
                  <a:pt x="24502" y="51538"/>
                  <a:pt x="24722" y="51433"/>
                  <a:pt x="24907" y="51318"/>
                </a:cubicBezTo>
                <a:cubicBezTo>
                  <a:pt x="24986" y="51283"/>
                  <a:pt x="25021" y="51248"/>
                  <a:pt x="25056" y="51213"/>
                </a:cubicBezTo>
                <a:close/>
                <a:moveTo>
                  <a:pt x="28833" y="51759"/>
                </a:moveTo>
                <a:cubicBezTo>
                  <a:pt x="29088" y="52463"/>
                  <a:pt x="29308" y="53158"/>
                  <a:pt x="29529" y="53889"/>
                </a:cubicBezTo>
                <a:cubicBezTo>
                  <a:pt x="29423" y="54039"/>
                  <a:pt x="29273" y="54224"/>
                  <a:pt x="29168" y="54364"/>
                </a:cubicBezTo>
                <a:cubicBezTo>
                  <a:pt x="28948" y="53634"/>
                  <a:pt x="28683" y="52859"/>
                  <a:pt x="28428" y="52058"/>
                </a:cubicBezTo>
                <a:cubicBezTo>
                  <a:pt x="28543" y="51979"/>
                  <a:pt x="28683" y="51873"/>
                  <a:pt x="28833" y="51759"/>
                </a:cubicBezTo>
                <a:close/>
                <a:moveTo>
                  <a:pt x="33200" y="52463"/>
                </a:moveTo>
                <a:cubicBezTo>
                  <a:pt x="33305" y="52903"/>
                  <a:pt x="33455" y="53378"/>
                  <a:pt x="33570" y="53889"/>
                </a:cubicBezTo>
                <a:cubicBezTo>
                  <a:pt x="33305" y="54039"/>
                  <a:pt x="33050" y="54180"/>
                  <a:pt x="32830" y="54364"/>
                </a:cubicBezTo>
                <a:cubicBezTo>
                  <a:pt x="32760" y="53854"/>
                  <a:pt x="32645" y="53343"/>
                  <a:pt x="32540" y="52824"/>
                </a:cubicBezTo>
                <a:cubicBezTo>
                  <a:pt x="32760" y="52683"/>
                  <a:pt x="32980" y="52568"/>
                  <a:pt x="33200" y="52463"/>
                </a:cubicBezTo>
                <a:close/>
                <a:moveTo>
                  <a:pt x="10019" y="50403"/>
                </a:moveTo>
                <a:cubicBezTo>
                  <a:pt x="10089" y="51142"/>
                  <a:pt x="10160" y="51873"/>
                  <a:pt x="10239" y="52604"/>
                </a:cubicBezTo>
                <a:cubicBezTo>
                  <a:pt x="10310" y="53123"/>
                  <a:pt x="10380" y="53669"/>
                  <a:pt x="10415" y="54224"/>
                </a:cubicBezTo>
                <a:cubicBezTo>
                  <a:pt x="10160" y="54294"/>
                  <a:pt x="9869" y="54364"/>
                  <a:pt x="9579" y="54444"/>
                </a:cubicBezTo>
                <a:cubicBezTo>
                  <a:pt x="9535" y="53924"/>
                  <a:pt x="9500" y="53449"/>
                  <a:pt x="9429" y="52973"/>
                </a:cubicBezTo>
                <a:cubicBezTo>
                  <a:pt x="9359" y="52163"/>
                  <a:pt x="9279" y="51362"/>
                  <a:pt x="9209" y="50552"/>
                </a:cubicBezTo>
                <a:cubicBezTo>
                  <a:pt x="9464" y="50517"/>
                  <a:pt x="9755" y="50482"/>
                  <a:pt x="10019" y="50403"/>
                </a:cubicBezTo>
                <a:close/>
                <a:moveTo>
                  <a:pt x="18603" y="50993"/>
                </a:moveTo>
                <a:cubicBezTo>
                  <a:pt x="18823" y="52023"/>
                  <a:pt x="19043" y="53044"/>
                  <a:pt x="19219" y="54039"/>
                </a:cubicBezTo>
                <a:cubicBezTo>
                  <a:pt x="18964" y="54180"/>
                  <a:pt x="18709" y="54329"/>
                  <a:pt x="18418" y="54444"/>
                </a:cubicBezTo>
                <a:cubicBezTo>
                  <a:pt x="18233" y="53414"/>
                  <a:pt x="18013" y="52384"/>
                  <a:pt x="17793" y="51362"/>
                </a:cubicBezTo>
                <a:cubicBezTo>
                  <a:pt x="18083" y="51248"/>
                  <a:pt x="18339" y="51098"/>
                  <a:pt x="18603" y="50993"/>
                </a:cubicBezTo>
                <a:close/>
                <a:moveTo>
                  <a:pt x="39468" y="52313"/>
                </a:moveTo>
                <a:cubicBezTo>
                  <a:pt x="39653" y="52903"/>
                  <a:pt x="39768" y="53519"/>
                  <a:pt x="39873" y="54180"/>
                </a:cubicBezTo>
                <a:cubicBezTo>
                  <a:pt x="39292" y="54294"/>
                  <a:pt x="38738" y="54364"/>
                  <a:pt x="38227" y="54479"/>
                </a:cubicBezTo>
                <a:cubicBezTo>
                  <a:pt x="38148" y="53783"/>
                  <a:pt x="38007" y="53158"/>
                  <a:pt x="37857" y="52568"/>
                </a:cubicBezTo>
                <a:cubicBezTo>
                  <a:pt x="38368" y="52463"/>
                  <a:pt x="38922" y="52384"/>
                  <a:pt x="39468" y="52313"/>
                </a:cubicBezTo>
                <a:close/>
                <a:moveTo>
                  <a:pt x="47911" y="52348"/>
                </a:moveTo>
                <a:cubicBezTo>
                  <a:pt x="48272" y="52419"/>
                  <a:pt x="48642" y="52533"/>
                  <a:pt x="49012" y="52639"/>
                </a:cubicBezTo>
                <a:lnTo>
                  <a:pt x="49012" y="52604"/>
                </a:lnTo>
                <a:cubicBezTo>
                  <a:pt x="49197" y="53229"/>
                  <a:pt x="49337" y="53854"/>
                  <a:pt x="49417" y="54549"/>
                </a:cubicBezTo>
                <a:cubicBezTo>
                  <a:pt x="49047" y="54400"/>
                  <a:pt x="48642" y="54329"/>
                  <a:pt x="48237" y="54224"/>
                </a:cubicBezTo>
                <a:cubicBezTo>
                  <a:pt x="48202" y="53599"/>
                  <a:pt x="48052" y="52938"/>
                  <a:pt x="47911" y="52348"/>
                </a:cubicBezTo>
                <a:close/>
                <a:moveTo>
                  <a:pt x="9139" y="50588"/>
                </a:moveTo>
                <a:cubicBezTo>
                  <a:pt x="9209" y="51398"/>
                  <a:pt x="9315" y="52163"/>
                  <a:pt x="9394" y="52973"/>
                </a:cubicBezTo>
                <a:cubicBezTo>
                  <a:pt x="9429" y="53449"/>
                  <a:pt x="9464" y="53959"/>
                  <a:pt x="9535" y="54444"/>
                </a:cubicBezTo>
                <a:cubicBezTo>
                  <a:pt x="9244" y="54514"/>
                  <a:pt x="8989" y="54549"/>
                  <a:pt x="8698" y="54620"/>
                </a:cubicBezTo>
                <a:cubicBezTo>
                  <a:pt x="8654" y="54039"/>
                  <a:pt x="8584" y="53414"/>
                  <a:pt x="8549" y="52824"/>
                </a:cubicBezTo>
                <a:cubicBezTo>
                  <a:pt x="8478" y="52128"/>
                  <a:pt x="8399" y="51398"/>
                  <a:pt x="8329" y="50702"/>
                </a:cubicBezTo>
                <a:cubicBezTo>
                  <a:pt x="8619" y="50658"/>
                  <a:pt x="8875" y="50623"/>
                  <a:pt x="9139" y="50588"/>
                </a:cubicBezTo>
                <a:close/>
                <a:moveTo>
                  <a:pt x="30849" y="52243"/>
                </a:moveTo>
                <a:cubicBezTo>
                  <a:pt x="30884" y="52419"/>
                  <a:pt x="30964" y="52568"/>
                  <a:pt x="30999" y="52753"/>
                </a:cubicBezTo>
                <a:cubicBezTo>
                  <a:pt x="31149" y="53123"/>
                  <a:pt x="31219" y="53519"/>
                  <a:pt x="31325" y="53889"/>
                </a:cubicBezTo>
                <a:cubicBezTo>
                  <a:pt x="31219" y="54039"/>
                  <a:pt x="31104" y="54180"/>
                  <a:pt x="31034" y="54294"/>
                </a:cubicBezTo>
                <a:cubicBezTo>
                  <a:pt x="30964" y="54400"/>
                  <a:pt x="30884" y="54514"/>
                  <a:pt x="30849" y="54620"/>
                </a:cubicBezTo>
                <a:cubicBezTo>
                  <a:pt x="30708" y="54039"/>
                  <a:pt x="30523" y="53449"/>
                  <a:pt x="30339" y="52824"/>
                </a:cubicBezTo>
                <a:cubicBezTo>
                  <a:pt x="30374" y="52824"/>
                  <a:pt x="30374" y="52789"/>
                  <a:pt x="30409" y="52753"/>
                </a:cubicBezTo>
                <a:cubicBezTo>
                  <a:pt x="30559" y="52568"/>
                  <a:pt x="30708" y="52419"/>
                  <a:pt x="30849" y="52243"/>
                </a:cubicBezTo>
                <a:close/>
                <a:moveTo>
                  <a:pt x="8293" y="50702"/>
                </a:moveTo>
                <a:cubicBezTo>
                  <a:pt x="8364" y="51398"/>
                  <a:pt x="8399" y="52128"/>
                  <a:pt x="8478" y="52824"/>
                </a:cubicBezTo>
                <a:cubicBezTo>
                  <a:pt x="8549" y="53414"/>
                  <a:pt x="8584" y="54039"/>
                  <a:pt x="8654" y="54620"/>
                </a:cubicBezTo>
                <a:cubicBezTo>
                  <a:pt x="8364" y="54699"/>
                  <a:pt x="8073" y="54734"/>
                  <a:pt x="7774" y="54769"/>
                </a:cubicBezTo>
                <a:cubicBezTo>
                  <a:pt x="7739" y="54224"/>
                  <a:pt x="7704" y="53669"/>
                  <a:pt x="7633" y="53079"/>
                </a:cubicBezTo>
                <a:cubicBezTo>
                  <a:pt x="7598" y="52313"/>
                  <a:pt x="7519" y="51538"/>
                  <a:pt x="7448" y="50772"/>
                </a:cubicBezTo>
                <a:cubicBezTo>
                  <a:pt x="7739" y="50772"/>
                  <a:pt x="7994" y="50737"/>
                  <a:pt x="8293" y="50702"/>
                </a:cubicBezTo>
                <a:close/>
                <a:moveTo>
                  <a:pt x="17758" y="51362"/>
                </a:moveTo>
                <a:cubicBezTo>
                  <a:pt x="17978" y="52419"/>
                  <a:pt x="18163" y="53449"/>
                  <a:pt x="18383" y="54479"/>
                </a:cubicBezTo>
                <a:cubicBezTo>
                  <a:pt x="18163" y="54585"/>
                  <a:pt x="17943" y="54699"/>
                  <a:pt x="17758" y="54805"/>
                </a:cubicBezTo>
                <a:cubicBezTo>
                  <a:pt x="17573" y="53704"/>
                  <a:pt x="17353" y="52639"/>
                  <a:pt x="17168" y="51618"/>
                </a:cubicBezTo>
                <a:cubicBezTo>
                  <a:pt x="17353" y="51538"/>
                  <a:pt x="17573" y="51433"/>
                  <a:pt x="17758" y="51362"/>
                </a:cubicBezTo>
                <a:close/>
                <a:moveTo>
                  <a:pt x="37822" y="52568"/>
                </a:moveTo>
                <a:cubicBezTo>
                  <a:pt x="37972" y="53158"/>
                  <a:pt x="38077" y="53783"/>
                  <a:pt x="38192" y="54479"/>
                </a:cubicBezTo>
                <a:cubicBezTo>
                  <a:pt x="38077" y="54514"/>
                  <a:pt x="37972" y="54514"/>
                  <a:pt x="37857" y="54549"/>
                </a:cubicBezTo>
                <a:cubicBezTo>
                  <a:pt x="37452" y="54620"/>
                  <a:pt x="37047" y="54699"/>
                  <a:pt x="36651" y="54805"/>
                </a:cubicBezTo>
                <a:cubicBezTo>
                  <a:pt x="36537" y="54144"/>
                  <a:pt x="36431" y="53484"/>
                  <a:pt x="36281" y="52903"/>
                </a:cubicBezTo>
                <a:cubicBezTo>
                  <a:pt x="36607" y="52824"/>
                  <a:pt x="36906" y="52753"/>
                  <a:pt x="37232" y="52718"/>
                </a:cubicBezTo>
                <a:cubicBezTo>
                  <a:pt x="37417" y="52639"/>
                  <a:pt x="37602" y="52604"/>
                  <a:pt x="37822" y="52568"/>
                </a:cubicBezTo>
                <a:close/>
                <a:moveTo>
                  <a:pt x="32504" y="52859"/>
                </a:moveTo>
                <a:cubicBezTo>
                  <a:pt x="32610" y="53378"/>
                  <a:pt x="32724" y="53889"/>
                  <a:pt x="32795" y="54400"/>
                </a:cubicBezTo>
                <a:cubicBezTo>
                  <a:pt x="32575" y="54549"/>
                  <a:pt x="32425" y="54699"/>
                  <a:pt x="32249" y="54884"/>
                </a:cubicBezTo>
                <a:cubicBezTo>
                  <a:pt x="32170" y="54364"/>
                  <a:pt x="32099" y="53819"/>
                  <a:pt x="31950" y="53299"/>
                </a:cubicBezTo>
                <a:cubicBezTo>
                  <a:pt x="32135" y="53158"/>
                  <a:pt x="32319" y="53009"/>
                  <a:pt x="32504" y="52859"/>
                </a:cubicBezTo>
                <a:close/>
                <a:moveTo>
                  <a:pt x="7413" y="50808"/>
                </a:moveTo>
                <a:cubicBezTo>
                  <a:pt x="7448" y="51582"/>
                  <a:pt x="7519" y="52348"/>
                  <a:pt x="7598" y="53079"/>
                </a:cubicBezTo>
                <a:cubicBezTo>
                  <a:pt x="7633" y="53669"/>
                  <a:pt x="7668" y="54224"/>
                  <a:pt x="7739" y="54805"/>
                </a:cubicBezTo>
                <a:cubicBezTo>
                  <a:pt x="7448" y="54840"/>
                  <a:pt x="7158" y="54884"/>
                  <a:pt x="6858" y="54919"/>
                </a:cubicBezTo>
                <a:cubicBezTo>
                  <a:pt x="6788" y="54294"/>
                  <a:pt x="6753" y="53669"/>
                  <a:pt x="6718" y="53044"/>
                </a:cubicBezTo>
                <a:lnTo>
                  <a:pt x="6674" y="52824"/>
                </a:lnTo>
                <a:cubicBezTo>
                  <a:pt x="6638" y="52163"/>
                  <a:pt x="6603" y="51503"/>
                  <a:pt x="6568" y="50843"/>
                </a:cubicBezTo>
                <a:cubicBezTo>
                  <a:pt x="6823" y="50843"/>
                  <a:pt x="7114" y="50808"/>
                  <a:pt x="7413" y="50808"/>
                </a:cubicBezTo>
                <a:close/>
                <a:moveTo>
                  <a:pt x="24246" y="51653"/>
                </a:moveTo>
                <a:cubicBezTo>
                  <a:pt x="24502" y="52604"/>
                  <a:pt x="24766" y="53519"/>
                  <a:pt x="25021" y="54400"/>
                </a:cubicBezTo>
                <a:cubicBezTo>
                  <a:pt x="24722" y="54585"/>
                  <a:pt x="24466" y="54769"/>
                  <a:pt x="24176" y="54919"/>
                </a:cubicBezTo>
                <a:cubicBezTo>
                  <a:pt x="23956" y="53959"/>
                  <a:pt x="23700" y="53009"/>
                  <a:pt x="23445" y="52093"/>
                </a:cubicBezTo>
                <a:cubicBezTo>
                  <a:pt x="23700" y="51943"/>
                  <a:pt x="23991" y="51803"/>
                  <a:pt x="24246" y="51653"/>
                </a:cubicBezTo>
                <a:close/>
                <a:moveTo>
                  <a:pt x="28393" y="52093"/>
                </a:moveTo>
                <a:cubicBezTo>
                  <a:pt x="28648" y="52903"/>
                  <a:pt x="28904" y="53669"/>
                  <a:pt x="29124" y="54444"/>
                </a:cubicBezTo>
                <a:cubicBezTo>
                  <a:pt x="28983" y="54620"/>
                  <a:pt x="28833" y="54769"/>
                  <a:pt x="28683" y="54954"/>
                </a:cubicBezTo>
                <a:cubicBezTo>
                  <a:pt x="28463" y="54109"/>
                  <a:pt x="28208" y="53264"/>
                  <a:pt x="27917" y="52463"/>
                </a:cubicBezTo>
                <a:cubicBezTo>
                  <a:pt x="28067" y="52348"/>
                  <a:pt x="28208" y="52243"/>
                  <a:pt x="28393" y="52093"/>
                </a:cubicBezTo>
                <a:close/>
                <a:moveTo>
                  <a:pt x="6497" y="50843"/>
                </a:moveTo>
                <a:cubicBezTo>
                  <a:pt x="6533" y="51503"/>
                  <a:pt x="6603" y="52163"/>
                  <a:pt x="6638" y="52824"/>
                </a:cubicBezTo>
                <a:lnTo>
                  <a:pt x="6638" y="53044"/>
                </a:lnTo>
                <a:cubicBezTo>
                  <a:pt x="6718" y="53669"/>
                  <a:pt x="6753" y="54294"/>
                  <a:pt x="6788" y="54919"/>
                </a:cubicBezTo>
                <a:cubicBezTo>
                  <a:pt x="6497" y="54954"/>
                  <a:pt x="6198" y="54990"/>
                  <a:pt x="5908" y="55025"/>
                </a:cubicBezTo>
                <a:cubicBezTo>
                  <a:pt x="5872" y="54364"/>
                  <a:pt x="5837" y="53704"/>
                  <a:pt x="5758" y="53009"/>
                </a:cubicBezTo>
                <a:cubicBezTo>
                  <a:pt x="5723" y="52313"/>
                  <a:pt x="5687" y="51618"/>
                  <a:pt x="5652" y="50922"/>
                </a:cubicBezTo>
                <a:cubicBezTo>
                  <a:pt x="5943" y="50878"/>
                  <a:pt x="6198" y="50878"/>
                  <a:pt x="6497" y="50843"/>
                </a:cubicBezTo>
                <a:close/>
                <a:moveTo>
                  <a:pt x="5573" y="50922"/>
                </a:moveTo>
                <a:cubicBezTo>
                  <a:pt x="5652" y="51618"/>
                  <a:pt x="5687" y="52348"/>
                  <a:pt x="5723" y="53044"/>
                </a:cubicBezTo>
                <a:cubicBezTo>
                  <a:pt x="5758" y="53704"/>
                  <a:pt x="5793" y="54364"/>
                  <a:pt x="5837" y="55025"/>
                </a:cubicBezTo>
                <a:cubicBezTo>
                  <a:pt x="5538" y="55060"/>
                  <a:pt x="5247" y="55104"/>
                  <a:pt x="4957" y="55139"/>
                </a:cubicBezTo>
                <a:cubicBezTo>
                  <a:pt x="4913" y="54514"/>
                  <a:pt x="4878" y="53854"/>
                  <a:pt x="4842" y="53229"/>
                </a:cubicBezTo>
                <a:cubicBezTo>
                  <a:pt x="4807" y="52463"/>
                  <a:pt x="4772" y="51688"/>
                  <a:pt x="4737" y="50922"/>
                </a:cubicBezTo>
                <a:close/>
                <a:moveTo>
                  <a:pt x="17097" y="51618"/>
                </a:moveTo>
                <a:cubicBezTo>
                  <a:pt x="17317" y="52683"/>
                  <a:pt x="17502" y="53739"/>
                  <a:pt x="17678" y="54840"/>
                </a:cubicBezTo>
                <a:cubicBezTo>
                  <a:pt x="17538" y="54919"/>
                  <a:pt x="17353" y="54990"/>
                  <a:pt x="17203" y="55104"/>
                </a:cubicBezTo>
                <a:cubicBezTo>
                  <a:pt x="17168" y="55104"/>
                  <a:pt x="17168" y="55104"/>
                  <a:pt x="17133" y="55139"/>
                </a:cubicBezTo>
                <a:cubicBezTo>
                  <a:pt x="16948" y="54039"/>
                  <a:pt x="16763" y="52903"/>
                  <a:pt x="16578" y="51803"/>
                </a:cubicBezTo>
                <a:cubicBezTo>
                  <a:pt x="16763" y="51723"/>
                  <a:pt x="16948" y="51688"/>
                  <a:pt x="17097" y="51618"/>
                </a:cubicBezTo>
                <a:close/>
                <a:moveTo>
                  <a:pt x="4693" y="50922"/>
                </a:moveTo>
                <a:cubicBezTo>
                  <a:pt x="4737" y="51688"/>
                  <a:pt x="4772" y="52463"/>
                  <a:pt x="4807" y="53229"/>
                </a:cubicBezTo>
                <a:cubicBezTo>
                  <a:pt x="4842" y="53889"/>
                  <a:pt x="4878" y="54514"/>
                  <a:pt x="4913" y="55139"/>
                </a:cubicBezTo>
                <a:cubicBezTo>
                  <a:pt x="4587" y="55139"/>
                  <a:pt x="4296" y="55174"/>
                  <a:pt x="3997" y="55210"/>
                </a:cubicBezTo>
                <a:cubicBezTo>
                  <a:pt x="3997" y="54620"/>
                  <a:pt x="3962" y="54039"/>
                  <a:pt x="3927" y="53449"/>
                </a:cubicBezTo>
                <a:cubicBezTo>
                  <a:pt x="3891" y="52639"/>
                  <a:pt x="3856" y="51803"/>
                  <a:pt x="3812" y="50957"/>
                </a:cubicBezTo>
                <a:cubicBezTo>
                  <a:pt x="4112" y="50957"/>
                  <a:pt x="4402" y="50957"/>
                  <a:pt x="4693" y="50922"/>
                </a:cubicBezTo>
                <a:close/>
                <a:moveTo>
                  <a:pt x="3777" y="50957"/>
                </a:moveTo>
                <a:cubicBezTo>
                  <a:pt x="3812" y="51803"/>
                  <a:pt x="3856" y="52639"/>
                  <a:pt x="3891" y="53449"/>
                </a:cubicBezTo>
                <a:cubicBezTo>
                  <a:pt x="3891" y="54039"/>
                  <a:pt x="3927" y="54620"/>
                  <a:pt x="3962" y="55210"/>
                </a:cubicBezTo>
                <a:cubicBezTo>
                  <a:pt x="3671" y="55210"/>
                  <a:pt x="3372" y="55245"/>
                  <a:pt x="3046" y="55245"/>
                </a:cubicBezTo>
                <a:cubicBezTo>
                  <a:pt x="3046" y="54549"/>
                  <a:pt x="3011" y="53854"/>
                  <a:pt x="2976" y="53194"/>
                </a:cubicBezTo>
                <a:cubicBezTo>
                  <a:pt x="2976" y="52419"/>
                  <a:pt x="2932" y="51688"/>
                  <a:pt x="2897" y="50957"/>
                </a:cubicBezTo>
                <a:close/>
                <a:moveTo>
                  <a:pt x="1946" y="50922"/>
                </a:moveTo>
                <a:cubicBezTo>
                  <a:pt x="1946" y="51759"/>
                  <a:pt x="1981" y="52639"/>
                  <a:pt x="2016" y="53484"/>
                </a:cubicBezTo>
                <a:cubicBezTo>
                  <a:pt x="2016" y="54074"/>
                  <a:pt x="2051" y="54699"/>
                  <a:pt x="2051" y="55280"/>
                </a:cubicBezTo>
                <a:lnTo>
                  <a:pt x="1171" y="55280"/>
                </a:lnTo>
                <a:cubicBezTo>
                  <a:pt x="1136" y="54549"/>
                  <a:pt x="1136" y="53819"/>
                  <a:pt x="1136" y="53079"/>
                </a:cubicBezTo>
                <a:lnTo>
                  <a:pt x="1101" y="52903"/>
                </a:lnTo>
                <a:cubicBezTo>
                  <a:pt x="1101" y="52243"/>
                  <a:pt x="1101" y="51582"/>
                  <a:pt x="1065" y="50922"/>
                </a:cubicBezTo>
                <a:close/>
                <a:moveTo>
                  <a:pt x="1981" y="50922"/>
                </a:moveTo>
                <a:cubicBezTo>
                  <a:pt x="2272" y="50922"/>
                  <a:pt x="2571" y="50922"/>
                  <a:pt x="2861" y="50957"/>
                </a:cubicBezTo>
                <a:cubicBezTo>
                  <a:pt x="2897" y="51688"/>
                  <a:pt x="2897" y="52419"/>
                  <a:pt x="2932" y="53194"/>
                </a:cubicBezTo>
                <a:cubicBezTo>
                  <a:pt x="2976" y="53854"/>
                  <a:pt x="2976" y="54549"/>
                  <a:pt x="3011" y="55245"/>
                </a:cubicBezTo>
                <a:cubicBezTo>
                  <a:pt x="2712" y="55245"/>
                  <a:pt x="2421" y="55280"/>
                  <a:pt x="2131" y="55280"/>
                </a:cubicBezTo>
                <a:cubicBezTo>
                  <a:pt x="2095" y="54699"/>
                  <a:pt x="2095" y="54074"/>
                  <a:pt x="2051" y="53484"/>
                </a:cubicBezTo>
                <a:cubicBezTo>
                  <a:pt x="2051" y="52639"/>
                  <a:pt x="2016" y="51759"/>
                  <a:pt x="1981" y="50922"/>
                </a:cubicBezTo>
                <a:close/>
                <a:moveTo>
                  <a:pt x="30303" y="52903"/>
                </a:moveTo>
                <a:cubicBezTo>
                  <a:pt x="30488" y="53484"/>
                  <a:pt x="30664" y="54109"/>
                  <a:pt x="30779" y="54699"/>
                </a:cubicBezTo>
                <a:cubicBezTo>
                  <a:pt x="30664" y="54884"/>
                  <a:pt x="30559" y="55104"/>
                  <a:pt x="30444" y="55280"/>
                </a:cubicBezTo>
                <a:cubicBezTo>
                  <a:pt x="30303" y="54620"/>
                  <a:pt x="30154" y="54004"/>
                  <a:pt x="29969" y="53378"/>
                </a:cubicBezTo>
                <a:cubicBezTo>
                  <a:pt x="30083" y="53194"/>
                  <a:pt x="30189" y="53044"/>
                  <a:pt x="30303" y="52903"/>
                </a:cubicBezTo>
                <a:close/>
                <a:moveTo>
                  <a:pt x="36246" y="52938"/>
                </a:moveTo>
                <a:cubicBezTo>
                  <a:pt x="36352" y="53519"/>
                  <a:pt x="36501" y="54144"/>
                  <a:pt x="36607" y="54840"/>
                </a:cubicBezTo>
                <a:cubicBezTo>
                  <a:pt x="36132" y="54954"/>
                  <a:pt x="35656" y="55104"/>
                  <a:pt x="35181" y="55280"/>
                </a:cubicBezTo>
                <a:cubicBezTo>
                  <a:pt x="35066" y="54585"/>
                  <a:pt x="34961" y="53924"/>
                  <a:pt x="34811" y="53343"/>
                </a:cubicBezTo>
                <a:cubicBezTo>
                  <a:pt x="35286" y="53194"/>
                  <a:pt x="35771" y="53044"/>
                  <a:pt x="36246" y="52938"/>
                </a:cubicBezTo>
                <a:close/>
                <a:moveTo>
                  <a:pt x="255" y="50878"/>
                </a:moveTo>
                <a:cubicBezTo>
                  <a:pt x="511" y="50878"/>
                  <a:pt x="775" y="50878"/>
                  <a:pt x="1030" y="50922"/>
                </a:cubicBezTo>
                <a:cubicBezTo>
                  <a:pt x="1030" y="51582"/>
                  <a:pt x="1065" y="52243"/>
                  <a:pt x="1065" y="52903"/>
                </a:cubicBezTo>
                <a:lnTo>
                  <a:pt x="1065" y="53079"/>
                </a:lnTo>
                <a:cubicBezTo>
                  <a:pt x="1065" y="53819"/>
                  <a:pt x="1101" y="54549"/>
                  <a:pt x="1101" y="55280"/>
                </a:cubicBezTo>
                <a:cubicBezTo>
                  <a:pt x="810" y="55280"/>
                  <a:pt x="511" y="55324"/>
                  <a:pt x="220" y="55324"/>
                </a:cubicBezTo>
                <a:cubicBezTo>
                  <a:pt x="185" y="54620"/>
                  <a:pt x="185" y="53959"/>
                  <a:pt x="185" y="53299"/>
                </a:cubicBezTo>
                <a:cubicBezTo>
                  <a:pt x="185" y="52498"/>
                  <a:pt x="185" y="51688"/>
                  <a:pt x="150" y="50878"/>
                </a:cubicBezTo>
                <a:close/>
                <a:moveTo>
                  <a:pt x="23366" y="52128"/>
                </a:moveTo>
                <a:cubicBezTo>
                  <a:pt x="23621" y="53079"/>
                  <a:pt x="23885" y="54039"/>
                  <a:pt x="24141" y="54954"/>
                </a:cubicBezTo>
                <a:cubicBezTo>
                  <a:pt x="23841" y="55139"/>
                  <a:pt x="23586" y="55280"/>
                  <a:pt x="23295" y="55465"/>
                </a:cubicBezTo>
                <a:cubicBezTo>
                  <a:pt x="23075" y="54479"/>
                  <a:pt x="22820" y="53484"/>
                  <a:pt x="22565" y="52533"/>
                </a:cubicBezTo>
                <a:cubicBezTo>
                  <a:pt x="22820" y="52384"/>
                  <a:pt x="23110" y="52243"/>
                  <a:pt x="23366" y="52128"/>
                </a:cubicBezTo>
                <a:close/>
                <a:moveTo>
                  <a:pt x="16543" y="51803"/>
                </a:moveTo>
                <a:cubicBezTo>
                  <a:pt x="16728" y="52938"/>
                  <a:pt x="16913" y="54074"/>
                  <a:pt x="17097" y="55139"/>
                </a:cubicBezTo>
                <a:cubicBezTo>
                  <a:pt x="16798" y="55280"/>
                  <a:pt x="16543" y="55430"/>
                  <a:pt x="16252" y="55579"/>
                </a:cubicBezTo>
                <a:cubicBezTo>
                  <a:pt x="16067" y="54400"/>
                  <a:pt x="15882" y="53264"/>
                  <a:pt x="15698" y="52093"/>
                </a:cubicBezTo>
                <a:cubicBezTo>
                  <a:pt x="15997" y="51979"/>
                  <a:pt x="16252" y="51908"/>
                  <a:pt x="16543" y="51838"/>
                </a:cubicBezTo>
                <a:lnTo>
                  <a:pt x="16543" y="51803"/>
                </a:lnTo>
                <a:close/>
                <a:moveTo>
                  <a:pt x="27882" y="52498"/>
                </a:moveTo>
                <a:cubicBezTo>
                  <a:pt x="28138" y="53299"/>
                  <a:pt x="28393" y="54144"/>
                  <a:pt x="28648" y="54990"/>
                </a:cubicBezTo>
                <a:cubicBezTo>
                  <a:pt x="28463" y="55210"/>
                  <a:pt x="28287" y="55395"/>
                  <a:pt x="28102" y="55579"/>
                </a:cubicBezTo>
                <a:cubicBezTo>
                  <a:pt x="27882" y="54699"/>
                  <a:pt x="27627" y="53783"/>
                  <a:pt x="27328" y="52903"/>
                </a:cubicBezTo>
                <a:cubicBezTo>
                  <a:pt x="27512" y="52753"/>
                  <a:pt x="27697" y="52639"/>
                  <a:pt x="27882" y="52498"/>
                </a:cubicBezTo>
                <a:close/>
                <a:moveTo>
                  <a:pt x="31914" y="53343"/>
                </a:moveTo>
                <a:cubicBezTo>
                  <a:pt x="32029" y="53854"/>
                  <a:pt x="32135" y="54400"/>
                  <a:pt x="32205" y="54954"/>
                </a:cubicBezTo>
                <a:cubicBezTo>
                  <a:pt x="32029" y="55139"/>
                  <a:pt x="31844" y="55359"/>
                  <a:pt x="31659" y="55579"/>
                </a:cubicBezTo>
                <a:cubicBezTo>
                  <a:pt x="31589" y="55025"/>
                  <a:pt x="31509" y="54479"/>
                  <a:pt x="31369" y="53924"/>
                </a:cubicBezTo>
                <a:cubicBezTo>
                  <a:pt x="31545" y="53704"/>
                  <a:pt x="31730" y="53519"/>
                  <a:pt x="31914" y="53343"/>
                </a:cubicBezTo>
                <a:close/>
                <a:moveTo>
                  <a:pt x="34776" y="53378"/>
                </a:moveTo>
                <a:cubicBezTo>
                  <a:pt x="34925" y="53959"/>
                  <a:pt x="35031" y="54585"/>
                  <a:pt x="35146" y="55280"/>
                </a:cubicBezTo>
                <a:cubicBezTo>
                  <a:pt x="34741" y="55465"/>
                  <a:pt x="34336" y="55650"/>
                  <a:pt x="33931" y="55870"/>
                </a:cubicBezTo>
                <a:cubicBezTo>
                  <a:pt x="33860" y="55174"/>
                  <a:pt x="33746" y="54514"/>
                  <a:pt x="33605" y="53889"/>
                </a:cubicBezTo>
                <a:cubicBezTo>
                  <a:pt x="33966" y="53704"/>
                  <a:pt x="34371" y="53519"/>
                  <a:pt x="34776" y="53378"/>
                </a:cubicBezTo>
                <a:close/>
                <a:moveTo>
                  <a:pt x="29934" y="53414"/>
                </a:moveTo>
                <a:cubicBezTo>
                  <a:pt x="30118" y="54074"/>
                  <a:pt x="30268" y="54699"/>
                  <a:pt x="30409" y="55359"/>
                </a:cubicBezTo>
                <a:cubicBezTo>
                  <a:pt x="30339" y="55544"/>
                  <a:pt x="30224" y="55685"/>
                  <a:pt x="30154" y="55835"/>
                </a:cubicBezTo>
                <a:cubicBezTo>
                  <a:pt x="30154" y="55870"/>
                  <a:pt x="30118" y="55905"/>
                  <a:pt x="30118" y="55940"/>
                </a:cubicBezTo>
                <a:cubicBezTo>
                  <a:pt x="29969" y="55245"/>
                  <a:pt x="29784" y="54549"/>
                  <a:pt x="29608" y="53889"/>
                </a:cubicBezTo>
                <a:cubicBezTo>
                  <a:pt x="29643" y="53819"/>
                  <a:pt x="29678" y="53739"/>
                  <a:pt x="29749" y="53669"/>
                </a:cubicBezTo>
                <a:cubicBezTo>
                  <a:pt x="29784" y="53599"/>
                  <a:pt x="29863" y="53484"/>
                  <a:pt x="29934" y="53414"/>
                </a:cubicBezTo>
                <a:close/>
                <a:moveTo>
                  <a:pt x="22521" y="52533"/>
                </a:moveTo>
                <a:cubicBezTo>
                  <a:pt x="22785" y="53519"/>
                  <a:pt x="23005" y="54514"/>
                  <a:pt x="23260" y="55500"/>
                </a:cubicBezTo>
                <a:cubicBezTo>
                  <a:pt x="22961" y="55650"/>
                  <a:pt x="22670" y="55835"/>
                  <a:pt x="22415" y="55984"/>
                </a:cubicBezTo>
                <a:cubicBezTo>
                  <a:pt x="22160" y="54954"/>
                  <a:pt x="21940" y="53959"/>
                  <a:pt x="21684" y="52938"/>
                </a:cubicBezTo>
                <a:cubicBezTo>
                  <a:pt x="21940" y="52824"/>
                  <a:pt x="22230" y="52683"/>
                  <a:pt x="22521" y="52533"/>
                </a:cubicBezTo>
                <a:close/>
                <a:moveTo>
                  <a:pt x="44830" y="53889"/>
                </a:moveTo>
                <a:cubicBezTo>
                  <a:pt x="44865" y="54224"/>
                  <a:pt x="44865" y="54585"/>
                  <a:pt x="44865" y="54919"/>
                </a:cubicBezTo>
                <a:cubicBezTo>
                  <a:pt x="44900" y="55245"/>
                  <a:pt x="44865" y="55579"/>
                  <a:pt x="44830" y="55905"/>
                </a:cubicBezTo>
                <a:cubicBezTo>
                  <a:pt x="44310" y="55905"/>
                  <a:pt x="43765" y="55940"/>
                  <a:pt x="43254" y="55984"/>
                </a:cubicBezTo>
                <a:lnTo>
                  <a:pt x="43254" y="54699"/>
                </a:lnTo>
                <a:cubicBezTo>
                  <a:pt x="43210" y="54444"/>
                  <a:pt x="43210" y="54180"/>
                  <a:pt x="43175" y="53924"/>
                </a:cubicBezTo>
                <a:cubicBezTo>
                  <a:pt x="43729" y="53889"/>
                  <a:pt x="44275" y="53889"/>
                  <a:pt x="44830" y="53889"/>
                </a:cubicBezTo>
                <a:close/>
                <a:moveTo>
                  <a:pt x="44865" y="53889"/>
                </a:moveTo>
                <a:lnTo>
                  <a:pt x="44865" y="53889"/>
                </a:lnTo>
                <a:cubicBezTo>
                  <a:pt x="45455" y="53924"/>
                  <a:pt x="46036" y="53959"/>
                  <a:pt x="46626" y="54039"/>
                </a:cubicBezTo>
                <a:cubicBezTo>
                  <a:pt x="46626" y="54224"/>
                  <a:pt x="46661" y="54444"/>
                  <a:pt x="46661" y="54664"/>
                </a:cubicBezTo>
                <a:cubicBezTo>
                  <a:pt x="46661" y="55104"/>
                  <a:pt x="46661" y="55544"/>
                  <a:pt x="46591" y="55984"/>
                </a:cubicBezTo>
                <a:cubicBezTo>
                  <a:pt x="46036" y="55940"/>
                  <a:pt x="45455" y="55905"/>
                  <a:pt x="44900" y="55905"/>
                </a:cubicBezTo>
                <a:cubicBezTo>
                  <a:pt x="44936" y="55579"/>
                  <a:pt x="44936" y="55245"/>
                  <a:pt x="44936" y="54919"/>
                </a:cubicBezTo>
                <a:cubicBezTo>
                  <a:pt x="44936" y="54585"/>
                  <a:pt x="44900" y="54224"/>
                  <a:pt x="44865" y="53889"/>
                </a:cubicBezTo>
                <a:close/>
                <a:moveTo>
                  <a:pt x="15662" y="52128"/>
                </a:moveTo>
                <a:cubicBezTo>
                  <a:pt x="15847" y="53264"/>
                  <a:pt x="16032" y="54444"/>
                  <a:pt x="16217" y="55615"/>
                </a:cubicBezTo>
                <a:cubicBezTo>
                  <a:pt x="15918" y="55764"/>
                  <a:pt x="15662" y="55905"/>
                  <a:pt x="15372" y="56055"/>
                </a:cubicBezTo>
                <a:cubicBezTo>
                  <a:pt x="15222" y="54840"/>
                  <a:pt x="15037" y="53634"/>
                  <a:pt x="14861" y="52463"/>
                </a:cubicBezTo>
                <a:cubicBezTo>
                  <a:pt x="15117" y="52348"/>
                  <a:pt x="15372" y="52243"/>
                  <a:pt x="15662" y="52128"/>
                </a:cubicBezTo>
                <a:close/>
                <a:moveTo>
                  <a:pt x="43139" y="53924"/>
                </a:moveTo>
                <a:cubicBezTo>
                  <a:pt x="43139" y="54180"/>
                  <a:pt x="43175" y="54444"/>
                  <a:pt x="43175" y="54699"/>
                </a:cubicBezTo>
                <a:cubicBezTo>
                  <a:pt x="43210" y="55139"/>
                  <a:pt x="43210" y="55544"/>
                  <a:pt x="43175" y="55984"/>
                </a:cubicBezTo>
                <a:cubicBezTo>
                  <a:pt x="42664" y="56020"/>
                  <a:pt x="42189" y="56055"/>
                  <a:pt x="41713" y="56125"/>
                </a:cubicBezTo>
                <a:cubicBezTo>
                  <a:pt x="41713" y="55579"/>
                  <a:pt x="41713" y="55025"/>
                  <a:pt x="41634" y="54479"/>
                </a:cubicBezTo>
                <a:cubicBezTo>
                  <a:pt x="41634" y="54329"/>
                  <a:pt x="41634" y="54180"/>
                  <a:pt x="41599" y="54039"/>
                </a:cubicBezTo>
                <a:cubicBezTo>
                  <a:pt x="42109" y="54004"/>
                  <a:pt x="42629" y="53959"/>
                  <a:pt x="43139" y="53924"/>
                </a:cubicBezTo>
                <a:close/>
                <a:moveTo>
                  <a:pt x="27292" y="52938"/>
                </a:moveTo>
                <a:cubicBezTo>
                  <a:pt x="27548" y="53854"/>
                  <a:pt x="27803" y="54734"/>
                  <a:pt x="28067" y="55650"/>
                </a:cubicBezTo>
                <a:cubicBezTo>
                  <a:pt x="27917" y="55764"/>
                  <a:pt x="27768" y="55905"/>
                  <a:pt x="27627" y="56020"/>
                </a:cubicBezTo>
                <a:cubicBezTo>
                  <a:pt x="27548" y="56055"/>
                  <a:pt x="27512" y="56090"/>
                  <a:pt x="27442" y="56160"/>
                </a:cubicBezTo>
                <a:cubicBezTo>
                  <a:pt x="27222" y="55210"/>
                  <a:pt x="26967" y="54294"/>
                  <a:pt x="26703" y="53343"/>
                </a:cubicBezTo>
                <a:cubicBezTo>
                  <a:pt x="26887" y="53229"/>
                  <a:pt x="27072" y="53079"/>
                  <a:pt x="27292" y="52938"/>
                </a:cubicBezTo>
                <a:close/>
                <a:moveTo>
                  <a:pt x="46661" y="54039"/>
                </a:moveTo>
                <a:lnTo>
                  <a:pt x="46661" y="54039"/>
                </a:lnTo>
                <a:cubicBezTo>
                  <a:pt x="47172" y="54074"/>
                  <a:pt x="47691" y="54180"/>
                  <a:pt x="48202" y="54294"/>
                </a:cubicBezTo>
                <a:lnTo>
                  <a:pt x="48202" y="54769"/>
                </a:lnTo>
                <a:cubicBezTo>
                  <a:pt x="48237" y="55324"/>
                  <a:pt x="48202" y="55800"/>
                  <a:pt x="48131" y="56240"/>
                </a:cubicBezTo>
                <a:cubicBezTo>
                  <a:pt x="47656" y="56125"/>
                  <a:pt x="47136" y="56055"/>
                  <a:pt x="46661" y="56020"/>
                </a:cubicBezTo>
                <a:cubicBezTo>
                  <a:pt x="46696" y="55544"/>
                  <a:pt x="46732" y="55104"/>
                  <a:pt x="46732" y="54620"/>
                </a:cubicBezTo>
                <a:cubicBezTo>
                  <a:pt x="46696" y="54444"/>
                  <a:pt x="46696" y="54224"/>
                  <a:pt x="46661" y="54039"/>
                </a:cubicBezTo>
                <a:close/>
                <a:moveTo>
                  <a:pt x="41564" y="54039"/>
                </a:moveTo>
                <a:cubicBezTo>
                  <a:pt x="41564" y="54180"/>
                  <a:pt x="41599" y="54329"/>
                  <a:pt x="41599" y="54479"/>
                </a:cubicBezTo>
                <a:cubicBezTo>
                  <a:pt x="41634" y="55025"/>
                  <a:pt x="41669" y="55579"/>
                  <a:pt x="41634" y="56125"/>
                </a:cubicBezTo>
                <a:cubicBezTo>
                  <a:pt x="41088" y="56204"/>
                  <a:pt x="40569" y="56275"/>
                  <a:pt x="40093" y="56381"/>
                </a:cubicBezTo>
                <a:cubicBezTo>
                  <a:pt x="40093" y="55984"/>
                  <a:pt x="40058" y="55579"/>
                  <a:pt x="40023" y="55174"/>
                </a:cubicBezTo>
                <a:cubicBezTo>
                  <a:pt x="39988" y="54840"/>
                  <a:pt x="39952" y="54549"/>
                  <a:pt x="39908" y="54259"/>
                </a:cubicBezTo>
                <a:cubicBezTo>
                  <a:pt x="40463" y="54144"/>
                  <a:pt x="41009" y="54109"/>
                  <a:pt x="41564" y="54039"/>
                </a:cubicBezTo>
                <a:close/>
                <a:moveTo>
                  <a:pt x="21605" y="52973"/>
                </a:moveTo>
                <a:cubicBezTo>
                  <a:pt x="21860" y="54004"/>
                  <a:pt x="22124" y="55025"/>
                  <a:pt x="22345" y="56020"/>
                </a:cubicBezTo>
                <a:cubicBezTo>
                  <a:pt x="22265" y="56055"/>
                  <a:pt x="22160" y="56125"/>
                  <a:pt x="22080" y="56160"/>
                </a:cubicBezTo>
                <a:cubicBezTo>
                  <a:pt x="21940" y="56240"/>
                  <a:pt x="21790" y="56310"/>
                  <a:pt x="21640" y="56425"/>
                </a:cubicBezTo>
                <a:cubicBezTo>
                  <a:pt x="21420" y="55359"/>
                  <a:pt x="21200" y="54329"/>
                  <a:pt x="20945" y="53264"/>
                </a:cubicBezTo>
                <a:cubicBezTo>
                  <a:pt x="21130" y="53194"/>
                  <a:pt x="21279" y="53123"/>
                  <a:pt x="21420" y="53044"/>
                </a:cubicBezTo>
                <a:cubicBezTo>
                  <a:pt x="21464" y="53044"/>
                  <a:pt x="21535" y="53009"/>
                  <a:pt x="21605" y="52973"/>
                </a:cubicBezTo>
                <a:close/>
                <a:moveTo>
                  <a:pt x="31325" y="53959"/>
                </a:moveTo>
                <a:cubicBezTo>
                  <a:pt x="31439" y="54514"/>
                  <a:pt x="31545" y="55104"/>
                  <a:pt x="31624" y="55650"/>
                </a:cubicBezTo>
                <a:cubicBezTo>
                  <a:pt x="31474" y="55905"/>
                  <a:pt x="31325" y="56160"/>
                  <a:pt x="31184" y="56425"/>
                </a:cubicBezTo>
                <a:cubicBezTo>
                  <a:pt x="31069" y="55835"/>
                  <a:pt x="30999" y="55280"/>
                  <a:pt x="30849" y="54699"/>
                </a:cubicBezTo>
                <a:cubicBezTo>
                  <a:pt x="30928" y="54585"/>
                  <a:pt x="30999" y="54479"/>
                  <a:pt x="31069" y="54329"/>
                </a:cubicBezTo>
                <a:cubicBezTo>
                  <a:pt x="31149" y="54224"/>
                  <a:pt x="31254" y="54109"/>
                  <a:pt x="31325" y="53959"/>
                </a:cubicBezTo>
                <a:close/>
                <a:moveTo>
                  <a:pt x="33570" y="53924"/>
                </a:moveTo>
                <a:cubicBezTo>
                  <a:pt x="33675" y="54549"/>
                  <a:pt x="33790" y="55174"/>
                  <a:pt x="33895" y="55905"/>
                </a:cubicBezTo>
                <a:cubicBezTo>
                  <a:pt x="33605" y="56055"/>
                  <a:pt x="33349" y="56240"/>
                  <a:pt x="33085" y="56460"/>
                </a:cubicBezTo>
                <a:cubicBezTo>
                  <a:pt x="33085" y="56275"/>
                  <a:pt x="33050" y="56090"/>
                  <a:pt x="33015" y="55905"/>
                </a:cubicBezTo>
                <a:cubicBezTo>
                  <a:pt x="32980" y="55430"/>
                  <a:pt x="32909" y="54919"/>
                  <a:pt x="32830" y="54444"/>
                </a:cubicBezTo>
                <a:cubicBezTo>
                  <a:pt x="33085" y="54259"/>
                  <a:pt x="33305" y="54074"/>
                  <a:pt x="33570" y="53924"/>
                </a:cubicBezTo>
                <a:close/>
                <a:moveTo>
                  <a:pt x="14782" y="52498"/>
                </a:moveTo>
                <a:cubicBezTo>
                  <a:pt x="14967" y="53669"/>
                  <a:pt x="15152" y="54840"/>
                  <a:pt x="15337" y="56055"/>
                </a:cubicBezTo>
                <a:cubicBezTo>
                  <a:pt x="15037" y="56204"/>
                  <a:pt x="14782" y="56345"/>
                  <a:pt x="14491" y="56495"/>
                </a:cubicBezTo>
                <a:cubicBezTo>
                  <a:pt x="14342" y="55280"/>
                  <a:pt x="14157" y="54074"/>
                  <a:pt x="14016" y="52859"/>
                </a:cubicBezTo>
                <a:cubicBezTo>
                  <a:pt x="14271" y="52718"/>
                  <a:pt x="14527" y="52604"/>
                  <a:pt x="14782" y="52498"/>
                </a:cubicBezTo>
                <a:close/>
                <a:moveTo>
                  <a:pt x="48237" y="54294"/>
                </a:moveTo>
                <a:lnTo>
                  <a:pt x="48237" y="54294"/>
                </a:lnTo>
                <a:cubicBezTo>
                  <a:pt x="48642" y="54364"/>
                  <a:pt x="49047" y="54479"/>
                  <a:pt x="49417" y="54620"/>
                </a:cubicBezTo>
                <a:cubicBezTo>
                  <a:pt x="49452" y="54805"/>
                  <a:pt x="49452" y="54990"/>
                  <a:pt x="49452" y="55174"/>
                </a:cubicBezTo>
                <a:cubicBezTo>
                  <a:pt x="49487" y="55685"/>
                  <a:pt x="49452" y="56160"/>
                  <a:pt x="49417" y="56601"/>
                </a:cubicBezTo>
                <a:cubicBezTo>
                  <a:pt x="49012" y="56460"/>
                  <a:pt x="48607" y="56345"/>
                  <a:pt x="48202" y="56240"/>
                </a:cubicBezTo>
                <a:cubicBezTo>
                  <a:pt x="48272" y="55800"/>
                  <a:pt x="48272" y="55324"/>
                  <a:pt x="48272" y="54769"/>
                </a:cubicBezTo>
                <a:cubicBezTo>
                  <a:pt x="48272" y="54620"/>
                  <a:pt x="48272" y="54444"/>
                  <a:pt x="48237" y="54294"/>
                </a:cubicBezTo>
                <a:close/>
                <a:moveTo>
                  <a:pt x="29529" y="53924"/>
                </a:moveTo>
                <a:cubicBezTo>
                  <a:pt x="29749" y="54620"/>
                  <a:pt x="29934" y="55324"/>
                  <a:pt x="30083" y="56020"/>
                </a:cubicBezTo>
                <a:cubicBezTo>
                  <a:pt x="29969" y="56240"/>
                  <a:pt x="29863" y="56425"/>
                  <a:pt x="29713" y="56645"/>
                </a:cubicBezTo>
                <a:cubicBezTo>
                  <a:pt x="29564" y="55905"/>
                  <a:pt x="29388" y="55174"/>
                  <a:pt x="29168" y="54444"/>
                </a:cubicBezTo>
                <a:cubicBezTo>
                  <a:pt x="29308" y="54259"/>
                  <a:pt x="29423" y="54109"/>
                  <a:pt x="29529" y="53924"/>
                </a:cubicBezTo>
                <a:close/>
                <a:moveTo>
                  <a:pt x="26632" y="53378"/>
                </a:moveTo>
                <a:cubicBezTo>
                  <a:pt x="26923" y="54329"/>
                  <a:pt x="27187" y="55245"/>
                  <a:pt x="27407" y="56204"/>
                </a:cubicBezTo>
                <a:cubicBezTo>
                  <a:pt x="27143" y="56381"/>
                  <a:pt x="26887" y="56565"/>
                  <a:pt x="26632" y="56715"/>
                </a:cubicBezTo>
                <a:cubicBezTo>
                  <a:pt x="26412" y="55764"/>
                  <a:pt x="26192" y="54840"/>
                  <a:pt x="25901" y="53889"/>
                </a:cubicBezTo>
                <a:cubicBezTo>
                  <a:pt x="26157" y="53739"/>
                  <a:pt x="26412" y="53563"/>
                  <a:pt x="26632" y="53378"/>
                </a:cubicBezTo>
                <a:close/>
                <a:moveTo>
                  <a:pt x="39873" y="54259"/>
                </a:moveTo>
                <a:cubicBezTo>
                  <a:pt x="39908" y="54549"/>
                  <a:pt x="39952" y="54840"/>
                  <a:pt x="39988" y="55174"/>
                </a:cubicBezTo>
                <a:cubicBezTo>
                  <a:pt x="39988" y="55579"/>
                  <a:pt x="40023" y="55984"/>
                  <a:pt x="40023" y="56381"/>
                </a:cubicBezTo>
                <a:cubicBezTo>
                  <a:pt x="39468" y="56495"/>
                  <a:pt x="38958" y="56601"/>
                  <a:pt x="38482" y="56715"/>
                </a:cubicBezTo>
                <a:cubicBezTo>
                  <a:pt x="38447" y="56125"/>
                  <a:pt x="38368" y="55544"/>
                  <a:pt x="38297" y="54884"/>
                </a:cubicBezTo>
                <a:cubicBezTo>
                  <a:pt x="38297" y="54769"/>
                  <a:pt x="38262" y="54664"/>
                  <a:pt x="38262" y="54514"/>
                </a:cubicBezTo>
                <a:cubicBezTo>
                  <a:pt x="38773" y="54444"/>
                  <a:pt x="39292" y="54329"/>
                  <a:pt x="39873" y="54259"/>
                </a:cubicBezTo>
                <a:close/>
                <a:moveTo>
                  <a:pt x="20910" y="53299"/>
                </a:moveTo>
                <a:cubicBezTo>
                  <a:pt x="21165" y="54329"/>
                  <a:pt x="21385" y="55395"/>
                  <a:pt x="21605" y="56425"/>
                </a:cubicBezTo>
                <a:cubicBezTo>
                  <a:pt x="21350" y="56565"/>
                  <a:pt x="21094" y="56715"/>
                  <a:pt x="20839" y="56865"/>
                </a:cubicBezTo>
                <a:cubicBezTo>
                  <a:pt x="20619" y="55800"/>
                  <a:pt x="20399" y="54734"/>
                  <a:pt x="20179" y="53634"/>
                </a:cubicBezTo>
                <a:cubicBezTo>
                  <a:pt x="20399" y="53519"/>
                  <a:pt x="20654" y="53414"/>
                  <a:pt x="20910" y="53299"/>
                </a:cubicBezTo>
                <a:close/>
                <a:moveTo>
                  <a:pt x="13937" y="52859"/>
                </a:moveTo>
                <a:cubicBezTo>
                  <a:pt x="14122" y="54074"/>
                  <a:pt x="14271" y="55280"/>
                  <a:pt x="14456" y="56495"/>
                </a:cubicBezTo>
                <a:cubicBezTo>
                  <a:pt x="14157" y="56645"/>
                  <a:pt x="13902" y="56786"/>
                  <a:pt x="13611" y="56900"/>
                </a:cubicBezTo>
                <a:cubicBezTo>
                  <a:pt x="13461" y="55685"/>
                  <a:pt x="13276" y="54444"/>
                  <a:pt x="13136" y="53264"/>
                </a:cubicBezTo>
                <a:cubicBezTo>
                  <a:pt x="13356" y="53158"/>
                  <a:pt x="13576" y="53044"/>
                  <a:pt x="13831" y="52938"/>
                </a:cubicBezTo>
                <a:cubicBezTo>
                  <a:pt x="13866" y="52938"/>
                  <a:pt x="13902" y="52903"/>
                  <a:pt x="13937" y="52859"/>
                </a:cubicBezTo>
                <a:close/>
                <a:moveTo>
                  <a:pt x="32795" y="54479"/>
                </a:moveTo>
                <a:cubicBezTo>
                  <a:pt x="32865" y="54954"/>
                  <a:pt x="32909" y="55430"/>
                  <a:pt x="32980" y="55905"/>
                </a:cubicBezTo>
                <a:cubicBezTo>
                  <a:pt x="32980" y="56090"/>
                  <a:pt x="33015" y="56310"/>
                  <a:pt x="33050" y="56495"/>
                </a:cubicBezTo>
                <a:cubicBezTo>
                  <a:pt x="32865" y="56680"/>
                  <a:pt x="32689" y="56821"/>
                  <a:pt x="32504" y="57006"/>
                </a:cubicBezTo>
                <a:cubicBezTo>
                  <a:pt x="32469" y="56786"/>
                  <a:pt x="32469" y="56530"/>
                  <a:pt x="32425" y="56310"/>
                </a:cubicBezTo>
                <a:cubicBezTo>
                  <a:pt x="32355" y="55870"/>
                  <a:pt x="32319" y="55395"/>
                  <a:pt x="32249" y="54954"/>
                </a:cubicBezTo>
                <a:cubicBezTo>
                  <a:pt x="32425" y="54769"/>
                  <a:pt x="32610" y="54620"/>
                  <a:pt x="32795" y="54479"/>
                </a:cubicBezTo>
                <a:close/>
                <a:moveTo>
                  <a:pt x="38192" y="54549"/>
                </a:moveTo>
                <a:cubicBezTo>
                  <a:pt x="38227" y="54664"/>
                  <a:pt x="38227" y="54769"/>
                  <a:pt x="38227" y="54884"/>
                </a:cubicBezTo>
                <a:cubicBezTo>
                  <a:pt x="38333" y="55544"/>
                  <a:pt x="38368" y="56125"/>
                  <a:pt x="38412" y="56750"/>
                </a:cubicBezTo>
                <a:cubicBezTo>
                  <a:pt x="38192" y="56786"/>
                  <a:pt x="38007" y="56821"/>
                  <a:pt x="37822" y="56900"/>
                </a:cubicBezTo>
                <a:cubicBezTo>
                  <a:pt x="37531" y="56970"/>
                  <a:pt x="37232" y="57041"/>
                  <a:pt x="36942" y="57120"/>
                </a:cubicBezTo>
                <a:cubicBezTo>
                  <a:pt x="36906" y="56715"/>
                  <a:pt x="36871" y="56275"/>
                  <a:pt x="36792" y="55800"/>
                </a:cubicBezTo>
                <a:cubicBezTo>
                  <a:pt x="36757" y="55465"/>
                  <a:pt x="36721" y="55174"/>
                  <a:pt x="36651" y="54884"/>
                </a:cubicBezTo>
                <a:cubicBezTo>
                  <a:pt x="37047" y="54769"/>
                  <a:pt x="37487" y="54699"/>
                  <a:pt x="37857" y="54585"/>
                </a:cubicBezTo>
                <a:cubicBezTo>
                  <a:pt x="37972" y="54585"/>
                  <a:pt x="38077" y="54549"/>
                  <a:pt x="38192" y="54549"/>
                </a:cubicBezTo>
                <a:close/>
                <a:moveTo>
                  <a:pt x="25866" y="53924"/>
                </a:moveTo>
                <a:cubicBezTo>
                  <a:pt x="26121" y="54884"/>
                  <a:pt x="26377" y="55800"/>
                  <a:pt x="26597" y="56750"/>
                </a:cubicBezTo>
                <a:cubicBezTo>
                  <a:pt x="26342" y="56935"/>
                  <a:pt x="26042" y="57120"/>
                  <a:pt x="25787" y="57261"/>
                </a:cubicBezTo>
                <a:cubicBezTo>
                  <a:pt x="25567" y="56310"/>
                  <a:pt x="25347" y="55395"/>
                  <a:pt x="25091" y="54444"/>
                </a:cubicBezTo>
                <a:cubicBezTo>
                  <a:pt x="25347" y="54259"/>
                  <a:pt x="25602" y="54109"/>
                  <a:pt x="25866" y="53924"/>
                </a:cubicBezTo>
                <a:close/>
                <a:moveTo>
                  <a:pt x="30814" y="54769"/>
                </a:moveTo>
                <a:lnTo>
                  <a:pt x="31149" y="56530"/>
                </a:lnTo>
                <a:cubicBezTo>
                  <a:pt x="31034" y="56750"/>
                  <a:pt x="30928" y="57006"/>
                  <a:pt x="30814" y="57261"/>
                </a:cubicBezTo>
                <a:cubicBezTo>
                  <a:pt x="30744" y="56601"/>
                  <a:pt x="30594" y="55984"/>
                  <a:pt x="30488" y="55395"/>
                </a:cubicBezTo>
                <a:cubicBezTo>
                  <a:pt x="30594" y="55174"/>
                  <a:pt x="30708" y="54990"/>
                  <a:pt x="30814" y="54769"/>
                </a:cubicBezTo>
                <a:close/>
                <a:moveTo>
                  <a:pt x="13100" y="53264"/>
                </a:moveTo>
                <a:cubicBezTo>
                  <a:pt x="13241" y="54479"/>
                  <a:pt x="13391" y="55685"/>
                  <a:pt x="13576" y="56935"/>
                </a:cubicBezTo>
                <a:cubicBezTo>
                  <a:pt x="13276" y="57041"/>
                  <a:pt x="12986" y="57191"/>
                  <a:pt x="12695" y="57305"/>
                </a:cubicBezTo>
                <a:cubicBezTo>
                  <a:pt x="12546" y="56090"/>
                  <a:pt x="12396" y="54840"/>
                  <a:pt x="12255" y="53634"/>
                </a:cubicBezTo>
                <a:cubicBezTo>
                  <a:pt x="12546" y="53519"/>
                  <a:pt x="12801" y="53414"/>
                  <a:pt x="13100" y="53264"/>
                </a:cubicBezTo>
                <a:close/>
                <a:moveTo>
                  <a:pt x="20100" y="53669"/>
                </a:moveTo>
                <a:cubicBezTo>
                  <a:pt x="20364" y="54734"/>
                  <a:pt x="20584" y="55800"/>
                  <a:pt x="20804" y="56900"/>
                </a:cubicBezTo>
                <a:cubicBezTo>
                  <a:pt x="20689" y="56935"/>
                  <a:pt x="20619" y="57006"/>
                  <a:pt x="20540" y="57041"/>
                </a:cubicBezTo>
                <a:cubicBezTo>
                  <a:pt x="20364" y="57155"/>
                  <a:pt x="20144" y="57261"/>
                  <a:pt x="19959" y="57375"/>
                </a:cubicBezTo>
                <a:lnTo>
                  <a:pt x="19298" y="54074"/>
                </a:lnTo>
                <a:cubicBezTo>
                  <a:pt x="19589" y="53924"/>
                  <a:pt x="19844" y="53783"/>
                  <a:pt x="20100" y="53669"/>
                </a:cubicBezTo>
                <a:close/>
                <a:moveTo>
                  <a:pt x="29124" y="54479"/>
                </a:moveTo>
                <a:cubicBezTo>
                  <a:pt x="29344" y="55245"/>
                  <a:pt x="29529" y="55984"/>
                  <a:pt x="29678" y="56715"/>
                </a:cubicBezTo>
                <a:cubicBezTo>
                  <a:pt x="29564" y="56935"/>
                  <a:pt x="29423" y="57155"/>
                  <a:pt x="29273" y="57375"/>
                </a:cubicBezTo>
                <a:cubicBezTo>
                  <a:pt x="29124" y="56565"/>
                  <a:pt x="28904" y="55800"/>
                  <a:pt x="28727" y="55025"/>
                </a:cubicBezTo>
                <a:cubicBezTo>
                  <a:pt x="28868" y="54840"/>
                  <a:pt x="29018" y="54664"/>
                  <a:pt x="29124" y="54479"/>
                </a:cubicBezTo>
                <a:close/>
                <a:moveTo>
                  <a:pt x="36607" y="54884"/>
                </a:moveTo>
                <a:cubicBezTo>
                  <a:pt x="36651" y="55174"/>
                  <a:pt x="36686" y="55500"/>
                  <a:pt x="36721" y="55800"/>
                </a:cubicBezTo>
                <a:cubicBezTo>
                  <a:pt x="36792" y="56275"/>
                  <a:pt x="36827" y="56715"/>
                  <a:pt x="36906" y="57155"/>
                </a:cubicBezTo>
                <a:cubicBezTo>
                  <a:pt x="36431" y="57305"/>
                  <a:pt x="35991" y="57446"/>
                  <a:pt x="35506" y="57666"/>
                </a:cubicBezTo>
                <a:cubicBezTo>
                  <a:pt x="35436" y="57006"/>
                  <a:pt x="35366" y="56345"/>
                  <a:pt x="35251" y="55720"/>
                </a:cubicBezTo>
                <a:cubicBezTo>
                  <a:pt x="35251" y="55579"/>
                  <a:pt x="35216" y="55465"/>
                  <a:pt x="35216" y="55324"/>
                </a:cubicBezTo>
                <a:cubicBezTo>
                  <a:pt x="35656" y="55139"/>
                  <a:pt x="36132" y="55025"/>
                  <a:pt x="36607" y="54884"/>
                </a:cubicBezTo>
                <a:close/>
                <a:moveTo>
                  <a:pt x="12220" y="53669"/>
                </a:moveTo>
                <a:cubicBezTo>
                  <a:pt x="12361" y="54884"/>
                  <a:pt x="12511" y="56090"/>
                  <a:pt x="12660" y="57340"/>
                </a:cubicBezTo>
                <a:cubicBezTo>
                  <a:pt x="12361" y="57446"/>
                  <a:pt x="12070" y="57560"/>
                  <a:pt x="11815" y="57701"/>
                </a:cubicBezTo>
                <a:cubicBezTo>
                  <a:pt x="11665" y="56460"/>
                  <a:pt x="11516" y="55210"/>
                  <a:pt x="11375" y="53959"/>
                </a:cubicBezTo>
                <a:cubicBezTo>
                  <a:pt x="11665" y="53889"/>
                  <a:pt x="11921" y="53783"/>
                  <a:pt x="12220" y="53669"/>
                </a:cubicBezTo>
                <a:close/>
                <a:moveTo>
                  <a:pt x="25021" y="54479"/>
                </a:moveTo>
                <a:cubicBezTo>
                  <a:pt x="25276" y="55430"/>
                  <a:pt x="25496" y="56345"/>
                  <a:pt x="25716" y="57305"/>
                </a:cubicBezTo>
                <a:cubicBezTo>
                  <a:pt x="25426" y="57481"/>
                  <a:pt x="25127" y="57631"/>
                  <a:pt x="24836" y="57780"/>
                </a:cubicBezTo>
                <a:cubicBezTo>
                  <a:pt x="24651" y="56865"/>
                  <a:pt x="24431" y="55905"/>
                  <a:pt x="24211" y="54990"/>
                </a:cubicBezTo>
                <a:cubicBezTo>
                  <a:pt x="24466" y="54805"/>
                  <a:pt x="24766" y="54664"/>
                  <a:pt x="25021" y="54479"/>
                </a:cubicBezTo>
                <a:close/>
                <a:moveTo>
                  <a:pt x="32205" y="55025"/>
                </a:moveTo>
                <a:cubicBezTo>
                  <a:pt x="32249" y="55430"/>
                  <a:pt x="32319" y="55870"/>
                  <a:pt x="32355" y="56310"/>
                </a:cubicBezTo>
                <a:cubicBezTo>
                  <a:pt x="32390" y="56565"/>
                  <a:pt x="32425" y="56821"/>
                  <a:pt x="32469" y="57085"/>
                </a:cubicBezTo>
                <a:cubicBezTo>
                  <a:pt x="32249" y="57305"/>
                  <a:pt x="32099" y="57525"/>
                  <a:pt x="31914" y="57780"/>
                </a:cubicBezTo>
                <a:lnTo>
                  <a:pt x="31914" y="57596"/>
                </a:lnTo>
                <a:cubicBezTo>
                  <a:pt x="31844" y="56970"/>
                  <a:pt x="31765" y="56310"/>
                  <a:pt x="31694" y="55685"/>
                </a:cubicBezTo>
                <a:cubicBezTo>
                  <a:pt x="31844" y="55430"/>
                  <a:pt x="32029" y="55210"/>
                  <a:pt x="32205" y="55025"/>
                </a:cubicBezTo>
                <a:close/>
                <a:moveTo>
                  <a:pt x="19263" y="54109"/>
                </a:moveTo>
                <a:lnTo>
                  <a:pt x="19923" y="57411"/>
                </a:lnTo>
                <a:cubicBezTo>
                  <a:pt x="19624" y="57560"/>
                  <a:pt x="19334" y="57745"/>
                  <a:pt x="19078" y="57886"/>
                </a:cubicBezTo>
                <a:cubicBezTo>
                  <a:pt x="18858" y="56750"/>
                  <a:pt x="18673" y="55650"/>
                  <a:pt x="18453" y="54514"/>
                </a:cubicBezTo>
                <a:cubicBezTo>
                  <a:pt x="18709" y="54364"/>
                  <a:pt x="18964" y="54224"/>
                  <a:pt x="19263" y="54109"/>
                </a:cubicBezTo>
                <a:close/>
                <a:moveTo>
                  <a:pt x="44900" y="55984"/>
                </a:moveTo>
                <a:cubicBezTo>
                  <a:pt x="45455" y="55984"/>
                  <a:pt x="46036" y="55984"/>
                  <a:pt x="46591" y="56055"/>
                </a:cubicBezTo>
                <a:cubicBezTo>
                  <a:pt x="46511" y="56680"/>
                  <a:pt x="46335" y="57261"/>
                  <a:pt x="46115" y="57886"/>
                </a:cubicBezTo>
                <a:cubicBezTo>
                  <a:pt x="45596" y="57816"/>
                  <a:pt x="45085" y="57816"/>
                  <a:pt x="44531" y="57816"/>
                </a:cubicBezTo>
                <a:cubicBezTo>
                  <a:pt x="44715" y="57226"/>
                  <a:pt x="44830" y="56601"/>
                  <a:pt x="44900" y="55984"/>
                </a:cubicBezTo>
                <a:close/>
                <a:moveTo>
                  <a:pt x="44830" y="55984"/>
                </a:moveTo>
                <a:cubicBezTo>
                  <a:pt x="44795" y="56601"/>
                  <a:pt x="44645" y="57226"/>
                  <a:pt x="44495" y="57816"/>
                </a:cubicBezTo>
                <a:cubicBezTo>
                  <a:pt x="43985" y="57851"/>
                  <a:pt x="43474" y="57886"/>
                  <a:pt x="42955" y="57921"/>
                </a:cubicBezTo>
                <a:cubicBezTo>
                  <a:pt x="43104" y="57305"/>
                  <a:pt x="43210" y="56680"/>
                  <a:pt x="43254" y="56020"/>
                </a:cubicBezTo>
                <a:cubicBezTo>
                  <a:pt x="43765" y="55984"/>
                  <a:pt x="44310" y="55984"/>
                  <a:pt x="44830" y="55984"/>
                </a:cubicBezTo>
                <a:close/>
                <a:moveTo>
                  <a:pt x="11340" y="54004"/>
                </a:moveTo>
                <a:cubicBezTo>
                  <a:pt x="11480" y="55210"/>
                  <a:pt x="11595" y="56460"/>
                  <a:pt x="11736" y="57701"/>
                </a:cubicBezTo>
                <a:cubicBezTo>
                  <a:pt x="11665" y="57745"/>
                  <a:pt x="11595" y="57780"/>
                  <a:pt x="11516" y="57816"/>
                </a:cubicBezTo>
                <a:cubicBezTo>
                  <a:pt x="11296" y="57886"/>
                  <a:pt x="11120" y="57965"/>
                  <a:pt x="10899" y="58036"/>
                </a:cubicBezTo>
                <a:cubicBezTo>
                  <a:pt x="10750" y="56750"/>
                  <a:pt x="10600" y="55500"/>
                  <a:pt x="10494" y="54259"/>
                </a:cubicBezTo>
                <a:cubicBezTo>
                  <a:pt x="10679" y="54180"/>
                  <a:pt x="10899" y="54144"/>
                  <a:pt x="11075" y="54074"/>
                </a:cubicBezTo>
                <a:cubicBezTo>
                  <a:pt x="11190" y="54039"/>
                  <a:pt x="11260" y="54004"/>
                  <a:pt x="11340" y="54004"/>
                </a:cubicBezTo>
                <a:close/>
                <a:moveTo>
                  <a:pt x="30444" y="55465"/>
                </a:moveTo>
                <a:cubicBezTo>
                  <a:pt x="30559" y="56090"/>
                  <a:pt x="30664" y="56715"/>
                  <a:pt x="30779" y="57375"/>
                </a:cubicBezTo>
                <a:cubicBezTo>
                  <a:pt x="30708" y="57560"/>
                  <a:pt x="30629" y="57745"/>
                  <a:pt x="30559" y="57886"/>
                </a:cubicBezTo>
                <a:cubicBezTo>
                  <a:pt x="30559" y="57965"/>
                  <a:pt x="30523" y="58036"/>
                  <a:pt x="30523" y="58071"/>
                </a:cubicBezTo>
                <a:cubicBezTo>
                  <a:pt x="30409" y="57375"/>
                  <a:pt x="30268" y="56715"/>
                  <a:pt x="30118" y="56020"/>
                </a:cubicBezTo>
                <a:cubicBezTo>
                  <a:pt x="30154" y="55984"/>
                  <a:pt x="30189" y="55905"/>
                  <a:pt x="30224" y="55870"/>
                </a:cubicBezTo>
                <a:cubicBezTo>
                  <a:pt x="30303" y="55720"/>
                  <a:pt x="30374" y="55579"/>
                  <a:pt x="30444" y="55465"/>
                </a:cubicBezTo>
                <a:close/>
                <a:moveTo>
                  <a:pt x="46626" y="56055"/>
                </a:moveTo>
                <a:cubicBezTo>
                  <a:pt x="47136" y="56125"/>
                  <a:pt x="47656" y="56204"/>
                  <a:pt x="48131" y="56310"/>
                </a:cubicBezTo>
                <a:cubicBezTo>
                  <a:pt x="48017" y="56970"/>
                  <a:pt x="47832" y="57560"/>
                  <a:pt x="47577" y="58071"/>
                </a:cubicBezTo>
                <a:cubicBezTo>
                  <a:pt x="47101" y="58000"/>
                  <a:pt x="46661" y="57921"/>
                  <a:pt x="46186" y="57886"/>
                </a:cubicBezTo>
                <a:cubicBezTo>
                  <a:pt x="46406" y="57305"/>
                  <a:pt x="46555" y="56680"/>
                  <a:pt x="46626" y="56055"/>
                </a:cubicBezTo>
                <a:close/>
                <a:moveTo>
                  <a:pt x="28683" y="55060"/>
                </a:moveTo>
                <a:cubicBezTo>
                  <a:pt x="28868" y="55835"/>
                  <a:pt x="29088" y="56645"/>
                  <a:pt x="29238" y="57446"/>
                </a:cubicBezTo>
                <a:cubicBezTo>
                  <a:pt x="29088" y="57666"/>
                  <a:pt x="28904" y="57921"/>
                  <a:pt x="28683" y="58141"/>
                </a:cubicBezTo>
                <a:cubicBezTo>
                  <a:pt x="28543" y="57305"/>
                  <a:pt x="28322" y="56495"/>
                  <a:pt x="28138" y="55650"/>
                </a:cubicBezTo>
                <a:cubicBezTo>
                  <a:pt x="28322" y="55465"/>
                  <a:pt x="28507" y="55280"/>
                  <a:pt x="28683" y="55060"/>
                </a:cubicBezTo>
                <a:close/>
                <a:moveTo>
                  <a:pt x="43175" y="56020"/>
                </a:moveTo>
                <a:lnTo>
                  <a:pt x="43175" y="56020"/>
                </a:lnTo>
                <a:cubicBezTo>
                  <a:pt x="43139" y="56680"/>
                  <a:pt x="43069" y="57340"/>
                  <a:pt x="42919" y="57921"/>
                </a:cubicBezTo>
                <a:cubicBezTo>
                  <a:pt x="42444" y="58000"/>
                  <a:pt x="41969" y="58071"/>
                  <a:pt x="41528" y="58141"/>
                </a:cubicBezTo>
                <a:cubicBezTo>
                  <a:pt x="41634" y="57525"/>
                  <a:pt x="41669" y="56865"/>
                  <a:pt x="41713" y="56160"/>
                </a:cubicBezTo>
                <a:cubicBezTo>
                  <a:pt x="42189" y="56125"/>
                  <a:pt x="42664" y="56055"/>
                  <a:pt x="43175" y="56020"/>
                </a:cubicBezTo>
                <a:close/>
                <a:moveTo>
                  <a:pt x="18383" y="54549"/>
                </a:moveTo>
                <a:cubicBezTo>
                  <a:pt x="18603" y="55685"/>
                  <a:pt x="18823" y="56786"/>
                  <a:pt x="18999" y="57921"/>
                </a:cubicBezTo>
                <a:cubicBezTo>
                  <a:pt x="18779" y="58036"/>
                  <a:pt x="18559" y="58185"/>
                  <a:pt x="18339" y="58291"/>
                </a:cubicBezTo>
                <a:cubicBezTo>
                  <a:pt x="18163" y="57155"/>
                  <a:pt x="17943" y="55984"/>
                  <a:pt x="17758" y="54884"/>
                </a:cubicBezTo>
                <a:cubicBezTo>
                  <a:pt x="17978" y="54769"/>
                  <a:pt x="18163" y="54664"/>
                  <a:pt x="18383" y="54549"/>
                </a:cubicBezTo>
                <a:close/>
                <a:moveTo>
                  <a:pt x="24141" y="55025"/>
                </a:moveTo>
                <a:cubicBezTo>
                  <a:pt x="24396" y="55940"/>
                  <a:pt x="24581" y="56900"/>
                  <a:pt x="24801" y="57816"/>
                </a:cubicBezTo>
                <a:cubicBezTo>
                  <a:pt x="24651" y="57921"/>
                  <a:pt x="24466" y="58000"/>
                  <a:pt x="24325" y="58106"/>
                </a:cubicBezTo>
                <a:cubicBezTo>
                  <a:pt x="24176" y="58141"/>
                  <a:pt x="24061" y="58221"/>
                  <a:pt x="23956" y="58291"/>
                </a:cubicBezTo>
                <a:cubicBezTo>
                  <a:pt x="23736" y="57375"/>
                  <a:pt x="23551" y="56425"/>
                  <a:pt x="23331" y="55500"/>
                </a:cubicBezTo>
                <a:cubicBezTo>
                  <a:pt x="23586" y="55359"/>
                  <a:pt x="23885" y="55174"/>
                  <a:pt x="24141" y="55025"/>
                </a:cubicBezTo>
                <a:close/>
                <a:moveTo>
                  <a:pt x="10415" y="54259"/>
                </a:moveTo>
                <a:cubicBezTo>
                  <a:pt x="10565" y="55500"/>
                  <a:pt x="10715" y="56786"/>
                  <a:pt x="10820" y="58036"/>
                </a:cubicBezTo>
                <a:cubicBezTo>
                  <a:pt x="10530" y="58141"/>
                  <a:pt x="10274" y="58256"/>
                  <a:pt x="9975" y="58326"/>
                </a:cubicBezTo>
                <a:cubicBezTo>
                  <a:pt x="9834" y="57041"/>
                  <a:pt x="9720" y="55764"/>
                  <a:pt x="9579" y="54479"/>
                </a:cubicBezTo>
                <a:cubicBezTo>
                  <a:pt x="9869" y="54400"/>
                  <a:pt x="10160" y="54329"/>
                  <a:pt x="10415" y="54259"/>
                </a:cubicBezTo>
                <a:close/>
                <a:moveTo>
                  <a:pt x="35146" y="55359"/>
                </a:moveTo>
                <a:cubicBezTo>
                  <a:pt x="35181" y="55465"/>
                  <a:pt x="35181" y="55615"/>
                  <a:pt x="35216" y="55720"/>
                </a:cubicBezTo>
                <a:cubicBezTo>
                  <a:pt x="35286" y="56381"/>
                  <a:pt x="35401" y="57006"/>
                  <a:pt x="35471" y="57666"/>
                </a:cubicBezTo>
                <a:cubicBezTo>
                  <a:pt x="35066" y="57851"/>
                  <a:pt x="34670" y="58071"/>
                  <a:pt x="34265" y="58326"/>
                </a:cubicBezTo>
                <a:cubicBezTo>
                  <a:pt x="34186" y="57560"/>
                  <a:pt x="34080" y="56786"/>
                  <a:pt x="33966" y="56055"/>
                </a:cubicBezTo>
                <a:lnTo>
                  <a:pt x="33966" y="56020"/>
                </a:lnTo>
                <a:lnTo>
                  <a:pt x="33966" y="55940"/>
                </a:lnTo>
                <a:cubicBezTo>
                  <a:pt x="34336" y="55685"/>
                  <a:pt x="34741" y="55500"/>
                  <a:pt x="35146" y="55359"/>
                </a:cubicBezTo>
                <a:close/>
                <a:moveTo>
                  <a:pt x="48202" y="56310"/>
                </a:moveTo>
                <a:cubicBezTo>
                  <a:pt x="48607" y="56425"/>
                  <a:pt x="49012" y="56530"/>
                  <a:pt x="49373" y="56645"/>
                </a:cubicBezTo>
                <a:cubicBezTo>
                  <a:pt x="49302" y="57340"/>
                  <a:pt x="49082" y="57921"/>
                  <a:pt x="48827" y="58441"/>
                </a:cubicBezTo>
                <a:cubicBezTo>
                  <a:pt x="48457" y="58291"/>
                  <a:pt x="48052" y="58185"/>
                  <a:pt x="47612" y="58106"/>
                </a:cubicBezTo>
                <a:cubicBezTo>
                  <a:pt x="47876" y="57560"/>
                  <a:pt x="48096" y="56970"/>
                  <a:pt x="48202" y="56310"/>
                </a:cubicBezTo>
                <a:close/>
                <a:moveTo>
                  <a:pt x="41634" y="56204"/>
                </a:moveTo>
                <a:cubicBezTo>
                  <a:pt x="41634" y="56865"/>
                  <a:pt x="41564" y="57525"/>
                  <a:pt x="41449" y="58141"/>
                </a:cubicBezTo>
                <a:cubicBezTo>
                  <a:pt x="40939" y="58256"/>
                  <a:pt x="40463" y="58361"/>
                  <a:pt x="39988" y="58476"/>
                </a:cubicBezTo>
                <a:cubicBezTo>
                  <a:pt x="40058" y="57816"/>
                  <a:pt x="40093" y="57120"/>
                  <a:pt x="40093" y="56460"/>
                </a:cubicBezTo>
                <a:cubicBezTo>
                  <a:pt x="40569" y="56345"/>
                  <a:pt x="41088" y="56275"/>
                  <a:pt x="41634" y="56204"/>
                </a:cubicBezTo>
                <a:close/>
                <a:moveTo>
                  <a:pt x="9535" y="54479"/>
                </a:moveTo>
                <a:cubicBezTo>
                  <a:pt x="9649" y="55764"/>
                  <a:pt x="9799" y="57041"/>
                  <a:pt x="9905" y="58361"/>
                </a:cubicBezTo>
                <a:cubicBezTo>
                  <a:pt x="9614" y="58441"/>
                  <a:pt x="9359" y="58511"/>
                  <a:pt x="9059" y="58582"/>
                </a:cubicBezTo>
                <a:cubicBezTo>
                  <a:pt x="8954" y="57305"/>
                  <a:pt x="8804" y="55984"/>
                  <a:pt x="8698" y="54664"/>
                </a:cubicBezTo>
                <a:cubicBezTo>
                  <a:pt x="8989" y="54620"/>
                  <a:pt x="9244" y="54549"/>
                  <a:pt x="9535" y="54479"/>
                </a:cubicBezTo>
                <a:close/>
                <a:moveTo>
                  <a:pt x="31624" y="55720"/>
                </a:moveTo>
                <a:cubicBezTo>
                  <a:pt x="31730" y="56381"/>
                  <a:pt x="31765" y="57006"/>
                  <a:pt x="31844" y="57596"/>
                </a:cubicBezTo>
                <a:cubicBezTo>
                  <a:pt x="31844" y="57701"/>
                  <a:pt x="31844" y="57780"/>
                  <a:pt x="31879" y="57851"/>
                </a:cubicBezTo>
                <a:cubicBezTo>
                  <a:pt x="31765" y="58036"/>
                  <a:pt x="31659" y="58256"/>
                  <a:pt x="31545" y="58441"/>
                </a:cubicBezTo>
                <a:cubicBezTo>
                  <a:pt x="31509" y="58511"/>
                  <a:pt x="31474" y="58546"/>
                  <a:pt x="31474" y="58626"/>
                </a:cubicBezTo>
                <a:cubicBezTo>
                  <a:pt x="31404" y="57921"/>
                  <a:pt x="31289" y="57226"/>
                  <a:pt x="31184" y="56530"/>
                </a:cubicBezTo>
                <a:cubicBezTo>
                  <a:pt x="31219" y="56530"/>
                  <a:pt x="31219" y="56530"/>
                  <a:pt x="31219" y="56495"/>
                </a:cubicBezTo>
                <a:cubicBezTo>
                  <a:pt x="31325" y="56240"/>
                  <a:pt x="31474" y="55984"/>
                  <a:pt x="31624" y="55720"/>
                </a:cubicBezTo>
                <a:close/>
                <a:moveTo>
                  <a:pt x="17722" y="54884"/>
                </a:moveTo>
                <a:cubicBezTo>
                  <a:pt x="17899" y="56020"/>
                  <a:pt x="18083" y="57191"/>
                  <a:pt x="18268" y="58326"/>
                </a:cubicBezTo>
                <a:cubicBezTo>
                  <a:pt x="18083" y="58441"/>
                  <a:pt x="17863" y="58546"/>
                  <a:pt x="17678" y="58661"/>
                </a:cubicBezTo>
                <a:cubicBezTo>
                  <a:pt x="17502" y="57525"/>
                  <a:pt x="17353" y="56345"/>
                  <a:pt x="17133" y="55174"/>
                </a:cubicBezTo>
                <a:cubicBezTo>
                  <a:pt x="17168" y="55174"/>
                  <a:pt x="17203" y="55174"/>
                  <a:pt x="17203" y="55139"/>
                </a:cubicBezTo>
                <a:cubicBezTo>
                  <a:pt x="17388" y="55060"/>
                  <a:pt x="17538" y="54990"/>
                  <a:pt x="17722" y="54884"/>
                </a:cubicBezTo>
                <a:close/>
                <a:moveTo>
                  <a:pt x="28067" y="55685"/>
                </a:moveTo>
                <a:cubicBezTo>
                  <a:pt x="28287" y="56530"/>
                  <a:pt x="28463" y="57375"/>
                  <a:pt x="28648" y="58221"/>
                </a:cubicBezTo>
                <a:cubicBezTo>
                  <a:pt x="28463" y="58405"/>
                  <a:pt x="28243" y="58626"/>
                  <a:pt x="28023" y="58802"/>
                </a:cubicBezTo>
                <a:cubicBezTo>
                  <a:pt x="27882" y="57921"/>
                  <a:pt x="27697" y="57085"/>
                  <a:pt x="27477" y="56204"/>
                </a:cubicBezTo>
                <a:cubicBezTo>
                  <a:pt x="27512" y="56160"/>
                  <a:pt x="27583" y="56125"/>
                  <a:pt x="27662" y="56055"/>
                </a:cubicBezTo>
                <a:cubicBezTo>
                  <a:pt x="27803" y="55940"/>
                  <a:pt x="27953" y="55835"/>
                  <a:pt x="28067" y="55685"/>
                </a:cubicBezTo>
                <a:close/>
                <a:moveTo>
                  <a:pt x="8654" y="54699"/>
                </a:moveTo>
                <a:cubicBezTo>
                  <a:pt x="8769" y="55984"/>
                  <a:pt x="8875" y="57305"/>
                  <a:pt x="8989" y="58626"/>
                </a:cubicBezTo>
                <a:cubicBezTo>
                  <a:pt x="8698" y="58696"/>
                  <a:pt x="8399" y="58766"/>
                  <a:pt x="8109" y="58846"/>
                </a:cubicBezTo>
                <a:cubicBezTo>
                  <a:pt x="7994" y="57525"/>
                  <a:pt x="7888" y="56160"/>
                  <a:pt x="7774" y="54840"/>
                </a:cubicBezTo>
                <a:cubicBezTo>
                  <a:pt x="8073" y="54805"/>
                  <a:pt x="8364" y="54734"/>
                  <a:pt x="8654" y="54699"/>
                </a:cubicBezTo>
                <a:close/>
                <a:moveTo>
                  <a:pt x="23260" y="55544"/>
                </a:moveTo>
                <a:cubicBezTo>
                  <a:pt x="23480" y="56460"/>
                  <a:pt x="23700" y="57411"/>
                  <a:pt x="23885" y="58326"/>
                </a:cubicBezTo>
                <a:cubicBezTo>
                  <a:pt x="23586" y="58511"/>
                  <a:pt x="23295" y="58661"/>
                  <a:pt x="23005" y="58846"/>
                </a:cubicBezTo>
                <a:cubicBezTo>
                  <a:pt x="22820" y="57886"/>
                  <a:pt x="22635" y="56970"/>
                  <a:pt x="22415" y="56055"/>
                </a:cubicBezTo>
                <a:cubicBezTo>
                  <a:pt x="22706" y="55870"/>
                  <a:pt x="22961" y="55720"/>
                  <a:pt x="23260" y="55544"/>
                </a:cubicBezTo>
                <a:close/>
                <a:moveTo>
                  <a:pt x="40023" y="56460"/>
                </a:moveTo>
                <a:cubicBezTo>
                  <a:pt x="40023" y="57155"/>
                  <a:pt x="40023" y="57816"/>
                  <a:pt x="39908" y="58476"/>
                </a:cubicBezTo>
                <a:cubicBezTo>
                  <a:pt x="39398" y="58626"/>
                  <a:pt x="38922" y="58731"/>
                  <a:pt x="38482" y="58881"/>
                </a:cubicBezTo>
                <a:cubicBezTo>
                  <a:pt x="38517" y="58221"/>
                  <a:pt x="38517" y="57525"/>
                  <a:pt x="38482" y="56786"/>
                </a:cubicBezTo>
                <a:cubicBezTo>
                  <a:pt x="38958" y="56680"/>
                  <a:pt x="39468" y="56565"/>
                  <a:pt x="40023" y="56460"/>
                </a:cubicBezTo>
                <a:close/>
                <a:moveTo>
                  <a:pt x="33895" y="55940"/>
                </a:moveTo>
                <a:lnTo>
                  <a:pt x="33895" y="56055"/>
                </a:lnTo>
                <a:lnTo>
                  <a:pt x="33931" y="56055"/>
                </a:lnTo>
                <a:cubicBezTo>
                  <a:pt x="34010" y="56821"/>
                  <a:pt x="34115" y="57596"/>
                  <a:pt x="34230" y="58361"/>
                </a:cubicBezTo>
                <a:cubicBezTo>
                  <a:pt x="33931" y="58546"/>
                  <a:pt x="33675" y="58731"/>
                  <a:pt x="33420" y="58951"/>
                </a:cubicBezTo>
                <a:cubicBezTo>
                  <a:pt x="33349" y="58361"/>
                  <a:pt x="33270" y="57780"/>
                  <a:pt x="33200" y="57191"/>
                </a:cubicBezTo>
                <a:cubicBezTo>
                  <a:pt x="33165" y="56970"/>
                  <a:pt x="33129" y="56750"/>
                  <a:pt x="33085" y="56530"/>
                </a:cubicBezTo>
                <a:cubicBezTo>
                  <a:pt x="33349" y="56310"/>
                  <a:pt x="33640" y="56125"/>
                  <a:pt x="33895" y="55940"/>
                </a:cubicBezTo>
                <a:close/>
                <a:moveTo>
                  <a:pt x="30083" y="56090"/>
                </a:moveTo>
                <a:cubicBezTo>
                  <a:pt x="30224" y="56786"/>
                  <a:pt x="30374" y="57481"/>
                  <a:pt x="30444" y="58185"/>
                </a:cubicBezTo>
                <a:cubicBezTo>
                  <a:pt x="30374" y="58441"/>
                  <a:pt x="30268" y="58731"/>
                  <a:pt x="30154" y="58987"/>
                </a:cubicBezTo>
                <a:cubicBezTo>
                  <a:pt x="30048" y="58221"/>
                  <a:pt x="29898" y="57481"/>
                  <a:pt x="29749" y="56715"/>
                </a:cubicBezTo>
                <a:cubicBezTo>
                  <a:pt x="29863" y="56530"/>
                  <a:pt x="29969" y="56310"/>
                  <a:pt x="30083" y="56090"/>
                </a:cubicBezTo>
                <a:close/>
                <a:moveTo>
                  <a:pt x="7739" y="54840"/>
                </a:moveTo>
                <a:cubicBezTo>
                  <a:pt x="7853" y="56160"/>
                  <a:pt x="7959" y="57525"/>
                  <a:pt x="8073" y="58846"/>
                </a:cubicBezTo>
                <a:cubicBezTo>
                  <a:pt x="7739" y="58916"/>
                  <a:pt x="7448" y="58987"/>
                  <a:pt x="7114" y="59066"/>
                </a:cubicBezTo>
                <a:cubicBezTo>
                  <a:pt x="7043" y="57701"/>
                  <a:pt x="6938" y="56345"/>
                  <a:pt x="6858" y="54990"/>
                </a:cubicBezTo>
                <a:cubicBezTo>
                  <a:pt x="7158" y="54954"/>
                  <a:pt x="7448" y="54884"/>
                  <a:pt x="7739" y="54840"/>
                </a:cubicBezTo>
                <a:close/>
                <a:moveTo>
                  <a:pt x="17097" y="55210"/>
                </a:moveTo>
                <a:cubicBezTo>
                  <a:pt x="17282" y="56381"/>
                  <a:pt x="17458" y="57560"/>
                  <a:pt x="17643" y="58696"/>
                </a:cubicBezTo>
                <a:cubicBezTo>
                  <a:pt x="17353" y="58846"/>
                  <a:pt x="17062" y="59022"/>
                  <a:pt x="16763" y="59171"/>
                </a:cubicBezTo>
                <a:cubicBezTo>
                  <a:pt x="16622" y="58000"/>
                  <a:pt x="16437" y="56821"/>
                  <a:pt x="16252" y="55650"/>
                </a:cubicBezTo>
                <a:cubicBezTo>
                  <a:pt x="16543" y="55500"/>
                  <a:pt x="16798" y="55359"/>
                  <a:pt x="17097" y="55210"/>
                </a:cubicBezTo>
                <a:close/>
                <a:moveTo>
                  <a:pt x="6788" y="54990"/>
                </a:moveTo>
                <a:cubicBezTo>
                  <a:pt x="6894" y="56345"/>
                  <a:pt x="6973" y="57701"/>
                  <a:pt x="7078" y="59066"/>
                </a:cubicBezTo>
                <a:cubicBezTo>
                  <a:pt x="6788" y="59136"/>
                  <a:pt x="6453" y="59171"/>
                  <a:pt x="6163" y="59242"/>
                </a:cubicBezTo>
                <a:cubicBezTo>
                  <a:pt x="6092" y="57851"/>
                  <a:pt x="5978" y="56460"/>
                  <a:pt x="5908" y="55104"/>
                </a:cubicBezTo>
                <a:cubicBezTo>
                  <a:pt x="6198" y="55060"/>
                  <a:pt x="6497" y="55025"/>
                  <a:pt x="6788" y="54990"/>
                </a:cubicBezTo>
                <a:close/>
                <a:moveTo>
                  <a:pt x="22345" y="56055"/>
                </a:moveTo>
                <a:cubicBezTo>
                  <a:pt x="22565" y="57006"/>
                  <a:pt x="22785" y="57921"/>
                  <a:pt x="22961" y="58881"/>
                </a:cubicBezTo>
                <a:cubicBezTo>
                  <a:pt x="22890" y="58916"/>
                  <a:pt x="22820" y="58951"/>
                  <a:pt x="22741" y="58987"/>
                </a:cubicBezTo>
                <a:cubicBezTo>
                  <a:pt x="22565" y="59101"/>
                  <a:pt x="22380" y="59207"/>
                  <a:pt x="22230" y="59321"/>
                </a:cubicBezTo>
                <a:cubicBezTo>
                  <a:pt x="22045" y="58361"/>
                  <a:pt x="21860" y="57411"/>
                  <a:pt x="21684" y="56460"/>
                </a:cubicBezTo>
                <a:cubicBezTo>
                  <a:pt x="21825" y="56381"/>
                  <a:pt x="21975" y="56310"/>
                  <a:pt x="22124" y="56204"/>
                </a:cubicBezTo>
                <a:cubicBezTo>
                  <a:pt x="22195" y="56160"/>
                  <a:pt x="22265" y="56125"/>
                  <a:pt x="22345" y="56055"/>
                </a:cubicBezTo>
                <a:close/>
                <a:moveTo>
                  <a:pt x="38412" y="56786"/>
                </a:moveTo>
                <a:cubicBezTo>
                  <a:pt x="38447" y="57525"/>
                  <a:pt x="38447" y="58221"/>
                  <a:pt x="38412" y="58881"/>
                </a:cubicBezTo>
                <a:cubicBezTo>
                  <a:pt x="38042" y="59022"/>
                  <a:pt x="37672" y="59136"/>
                  <a:pt x="37382" y="59207"/>
                </a:cubicBezTo>
                <a:cubicBezTo>
                  <a:pt x="37267" y="59286"/>
                  <a:pt x="37162" y="59321"/>
                  <a:pt x="37047" y="59356"/>
                </a:cubicBezTo>
                <a:cubicBezTo>
                  <a:pt x="37047" y="58661"/>
                  <a:pt x="37012" y="57965"/>
                  <a:pt x="36942" y="57191"/>
                </a:cubicBezTo>
                <a:cubicBezTo>
                  <a:pt x="37232" y="57120"/>
                  <a:pt x="37531" y="57006"/>
                  <a:pt x="37822" y="56935"/>
                </a:cubicBezTo>
                <a:cubicBezTo>
                  <a:pt x="38007" y="56900"/>
                  <a:pt x="38192" y="56865"/>
                  <a:pt x="38412" y="56786"/>
                </a:cubicBezTo>
                <a:close/>
                <a:moveTo>
                  <a:pt x="5837" y="55104"/>
                </a:moveTo>
                <a:cubicBezTo>
                  <a:pt x="5943" y="56495"/>
                  <a:pt x="6013" y="57851"/>
                  <a:pt x="6092" y="59242"/>
                </a:cubicBezTo>
                <a:cubicBezTo>
                  <a:pt x="5793" y="59286"/>
                  <a:pt x="5503" y="59356"/>
                  <a:pt x="5177" y="59392"/>
                </a:cubicBezTo>
                <a:cubicBezTo>
                  <a:pt x="5098" y="58000"/>
                  <a:pt x="5027" y="56565"/>
                  <a:pt x="4957" y="55174"/>
                </a:cubicBezTo>
                <a:cubicBezTo>
                  <a:pt x="5247" y="55174"/>
                  <a:pt x="5538" y="55139"/>
                  <a:pt x="5837" y="55104"/>
                </a:cubicBezTo>
                <a:close/>
                <a:moveTo>
                  <a:pt x="27407" y="56240"/>
                </a:moveTo>
                <a:cubicBezTo>
                  <a:pt x="27627" y="57120"/>
                  <a:pt x="27803" y="57965"/>
                  <a:pt x="27988" y="58846"/>
                </a:cubicBezTo>
                <a:cubicBezTo>
                  <a:pt x="27733" y="59022"/>
                  <a:pt x="27477" y="59242"/>
                  <a:pt x="27222" y="59427"/>
                </a:cubicBezTo>
                <a:cubicBezTo>
                  <a:pt x="27037" y="58546"/>
                  <a:pt x="26852" y="57666"/>
                  <a:pt x="26667" y="56786"/>
                </a:cubicBezTo>
                <a:cubicBezTo>
                  <a:pt x="26923" y="56601"/>
                  <a:pt x="27187" y="56425"/>
                  <a:pt x="27407" y="56240"/>
                </a:cubicBezTo>
                <a:close/>
                <a:moveTo>
                  <a:pt x="31149" y="56645"/>
                </a:moveTo>
                <a:cubicBezTo>
                  <a:pt x="31254" y="57305"/>
                  <a:pt x="31369" y="58000"/>
                  <a:pt x="31439" y="58731"/>
                </a:cubicBezTo>
                <a:cubicBezTo>
                  <a:pt x="31289" y="58987"/>
                  <a:pt x="31184" y="59242"/>
                  <a:pt x="31104" y="59506"/>
                </a:cubicBezTo>
                <a:cubicBezTo>
                  <a:pt x="31034" y="58766"/>
                  <a:pt x="30964" y="58036"/>
                  <a:pt x="30849" y="57375"/>
                </a:cubicBezTo>
                <a:cubicBezTo>
                  <a:pt x="30928" y="57120"/>
                  <a:pt x="31034" y="56865"/>
                  <a:pt x="31149" y="56645"/>
                </a:cubicBezTo>
                <a:close/>
                <a:moveTo>
                  <a:pt x="4913" y="55174"/>
                </a:moveTo>
                <a:cubicBezTo>
                  <a:pt x="4992" y="56601"/>
                  <a:pt x="5062" y="58000"/>
                  <a:pt x="5133" y="59392"/>
                </a:cubicBezTo>
                <a:cubicBezTo>
                  <a:pt x="4807" y="59427"/>
                  <a:pt x="4517" y="59506"/>
                  <a:pt x="4182" y="59541"/>
                </a:cubicBezTo>
                <a:cubicBezTo>
                  <a:pt x="4147" y="58106"/>
                  <a:pt x="4076" y="56680"/>
                  <a:pt x="3997" y="55245"/>
                </a:cubicBezTo>
                <a:cubicBezTo>
                  <a:pt x="4296" y="55245"/>
                  <a:pt x="4622" y="55210"/>
                  <a:pt x="4913" y="55174"/>
                </a:cubicBezTo>
                <a:close/>
                <a:moveTo>
                  <a:pt x="33050" y="56565"/>
                </a:moveTo>
                <a:cubicBezTo>
                  <a:pt x="33085" y="56786"/>
                  <a:pt x="33085" y="56970"/>
                  <a:pt x="33129" y="57191"/>
                </a:cubicBezTo>
                <a:cubicBezTo>
                  <a:pt x="33200" y="57780"/>
                  <a:pt x="33305" y="58405"/>
                  <a:pt x="33385" y="59022"/>
                </a:cubicBezTo>
                <a:cubicBezTo>
                  <a:pt x="33165" y="59207"/>
                  <a:pt x="32980" y="59392"/>
                  <a:pt x="32795" y="59576"/>
                </a:cubicBezTo>
                <a:cubicBezTo>
                  <a:pt x="32724" y="58766"/>
                  <a:pt x="32610" y="57965"/>
                  <a:pt x="32540" y="57191"/>
                </a:cubicBezTo>
                <a:cubicBezTo>
                  <a:pt x="32540" y="57155"/>
                  <a:pt x="32504" y="57120"/>
                  <a:pt x="32504" y="57085"/>
                </a:cubicBezTo>
                <a:cubicBezTo>
                  <a:pt x="32689" y="56900"/>
                  <a:pt x="32865" y="56750"/>
                  <a:pt x="33050" y="56565"/>
                </a:cubicBezTo>
                <a:close/>
                <a:moveTo>
                  <a:pt x="44992" y="57871"/>
                </a:moveTo>
                <a:cubicBezTo>
                  <a:pt x="45367" y="57871"/>
                  <a:pt x="45748" y="57896"/>
                  <a:pt x="46115" y="57921"/>
                </a:cubicBezTo>
                <a:cubicBezTo>
                  <a:pt x="45895" y="58476"/>
                  <a:pt x="45631" y="59022"/>
                  <a:pt x="45305" y="59541"/>
                </a:cubicBezTo>
                <a:cubicBezTo>
                  <a:pt x="44795" y="59541"/>
                  <a:pt x="44310" y="59541"/>
                  <a:pt x="43835" y="59576"/>
                </a:cubicBezTo>
                <a:cubicBezTo>
                  <a:pt x="44134" y="59022"/>
                  <a:pt x="44354" y="58476"/>
                  <a:pt x="44531" y="57886"/>
                </a:cubicBezTo>
                <a:cubicBezTo>
                  <a:pt x="44683" y="57876"/>
                  <a:pt x="44837" y="57871"/>
                  <a:pt x="44992" y="57871"/>
                </a:cubicBezTo>
                <a:close/>
                <a:moveTo>
                  <a:pt x="3962" y="55245"/>
                </a:moveTo>
                <a:cubicBezTo>
                  <a:pt x="3997" y="56680"/>
                  <a:pt x="4076" y="58106"/>
                  <a:pt x="4147" y="59541"/>
                </a:cubicBezTo>
                <a:cubicBezTo>
                  <a:pt x="3856" y="59576"/>
                  <a:pt x="3522" y="59612"/>
                  <a:pt x="3231" y="59612"/>
                </a:cubicBezTo>
                <a:cubicBezTo>
                  <a:pt x="3152" y="58185"/>
                  <a:pt x="3117" y="56715"/>
                  <a:pt x="3081" y="55280"/>
                </a:cubicBezTo>
                <a:cubicBezTo>
                  <a:pt x="3372" y="55280"/>
                  <a:pt x="3671" y="55280"/>
                  <a:pt x="3962" y="55245"/>
                </a:cubicBezTo>
                <a:close/>
                <a:moveTo>
                  <a:pt x="16217" y="55685"/>
                </a:moveTo>
                <a:cubicBezTo>
                  <a:pt x="16402" y="56821"/>
                  <a:pt x="16543" y="58000"/>
                  <a:pt x="16728" y="59207"/>
                </a:cubicBezTo>
                <a:cubicBezTo>
                  <a:pt x="16437" y="59356"/>
                  <a:pt x="16182" y="59506"/>
                  <a:pt x="15882" y="59647"/>
                </a:cubicBezTo>
                <a:cubicBezTo>
                  <a:pt x="15742" y="58441"/>
                  <a:pt x="15557" y="57261"/>
                  <a:pt x="15407" y="56090"/>
                </a:cubicBezTo>
                <a:cubicBezTo>
                  <a:pt x="15662" y="55940"/>
                  <a:pt x="15962" y="55835"/>
                  <a:pt x="16217" y="55685"/>
                </a:cubicBezTo>
                <a:close/>
                <a:moveTo>
                  <a:pt x="46186" y="57921"/>
                </a:moveTo>
                <a:cubicBezTo>
                  <a:pt x="46626" y="57965"/>
                  <a:pt x="47101" y="58036"/>
                  <a:pt x="47541" y="58141"/>
                </a:cubicBezTo>
                <a:cubicBezTo>
                  <a:pt x="47251" y="58731"/>
                  <a:pt x="46881" y="59207"/>
                  <a:pt x="46476" y="59682"/>
                </a:cubicBezTo>
                <a:cubicBezTo>
                  <a:pt x="46115" y="59612"/>
                  <a:pt x="45745" y="59576"/>
                  <a:pt x="45340" y="59541"/>
                </a:cubicBezTo>
                <a:cubicBezTo>
                  <a:pt x="45675" y="59022"/>
                  <a:pt x="45966" y="58511"/>
                  <a:pt x="46186" y="57921"/>
                </a:cubicBezTo>
                <a:close/>
                <a:moveTo>
                  <a:pt x="3011" y="55280"/>
                </a:moveTo>
                <a:cubicBezTo>
                  <a:pt x="3046" y="56715"/>
                  <a:pt x="3117" y="58185"/>
                  <a:pt x="3152" y="59647"/>
                </a:cubicBezTo>
                <a:cubicBezTo>
                  <a:pt x="2861" y="59647"/>
                  <a:pt x="2536" y="59682"/>
                  <a:pt x="2236" y="59726"/>
                </a:cubicBezTo>
                <a:cubicBezTo>
                  <a:pt x="2201" y="58256"/>
                  <a:pt x="2166" y="56786"/>
                  <a:pt x="2131" y="55324"/>
                </a:cubicBezTo>
                <a:cubicBezTo>
                  <a:pt x="2421" y="55324"/>
                  <a:pt x="2712" y="55324"/>
                  <a:pt x="3011" y="55280"/>
                </a:cubicBezTo>
                <a:close/>
                <a:moveTo>
                  <a:pt x="2051" y="55324"/>
                </a:moveTo>
                <a:cubicBezTo>
                  <a:pt x="2095" y="56786"/>
                  <a:pt x="2131" y="58256"/>
                  <a:pt x="2166" y="59726"/>
                </a:cubicBezTo>
                <a:cubicBezTo>
                  <a:pt x="1875" y="59726"/>
                  <a:pt x="1541" y="59761"/>
                  <a:pt x="1250" y="59761"/>
                </a:cubicBezTo>
                <a:cubicBezTo>
                  <a:pt x="1215" y="58291"/>
                  <a:pt x="1171" y="56821"/>
                  <a:pt x="1171" y="55359"/>
                </a:cubicBezTo>
                <a:cubicBezTo>
                  <a:pt x="1470" y="55359"/>
                  <a:pt x="1761" y="55359"/>
                  <a:pt x="2051" y="55324"/>
                </a:cubicBezTo>
                <a:close/>
                <a:moveTo>
                  <a:pt x="44460" y="57886"/>
                </a:moveTo>
                <a:cubicBezTo>
                  <a:pt x="44275" y="58476"/>
                  <a:pt x="44055" y="59022"/>
                  <a:pt x="43765" y="59576"/>
                </a:cubicBezTo>
                <a:cubicBezTo>
                  <a:pt x="43289" y="59612"/>
                  <a:pt x="42814" y="59682"/>
                  <a:pt x="42374" y="59761"/>
                </a:cubicBezTo>
                <a:cubicBezTo>
                  <a:pt x="42629" y="59207"/>
                  <a:pt x="42814" y="58626"/>
                  <a:pt x="42955" y="58000"/>
                </a:cubicBezTo>
                <a:cubicBezTo>
                  <a:pt x="43430" y="57921"/>
                  <a:pt x="43949" y="57886"/>
                  <a:pt x="44460" y="57886"/>
                </a:cubicBezTo>
                <a:close/>
                <a:moveTo>
                  <a:pt x="1101" y="55359"/>
                </a:moveTo>
                <a:cubicBezTo>
                  <a:pt x="1136" y="56821"/>
                  <a:pt x="1171" y="58291"/>
                  <a:pt x="1171" y="59761"/>
                </a:cubicBezTo>
                <a:cubicBezTo>
                  <a:pt x="881" y="59796"/>
                  <a:pt x="555" y="59796"/>
                  <a:pt x="255" y="59832"/>
                </a:cubicBezTo>
                <a:cubicBezTo>
                  <a:pt x="220" y="58326"/>
                  <a:pt x="220" y="56821"/>
                  <a:pt x="220" y="55359"/>
                </a:cubicBezTo>
                <a:close/>
                <a:moveTo>
                  <a:pt x="21605" y="56495"/>
                </a:moveTo>
                <a:cubicBezTo>
                  <a:pt x="21825" y="57446"/>
                  <a:pt x="22010" y="58405"/>
                  <a:pt x="22160" y="59321"/>
                </a:cubicBezTo>
                <a:cubicBezTo>
                  <a:pt x="21904" y="59506"/>
                  <a:pt x="21640" y="59682"/>
                  <a:pt x="21385" y="59832"/>
                </a:cubicBezTo>
                <a:cubicBezTo>
                  <a:pt x="21200" y="58881"/>
                  <a:pt x="21024" y="57921"/>
                  <a:pt x="20839" y="56935"/>
                </a:cubicBezTo>
                <a:cubicBezTo>
                  <a:pt x="21094" y="56786"/>
                  <a:pt x="21350" y="56645"/>
                  <a:pt x="21605" y="56495"/>
                </a:cubicBezTo>
                <a:close/>
                <a:moveTo>
                  <a:pt x="29713" y="56786"/>
                </a:moveTo>
                <a:cubicBezTo>
                  <a:pt x="29863" y="57560"/>
                  <a:pt x="30004" y="58326"/>
                  <a:pt x="30118" y="59066"/>
                </a:cubicBezTo>
                <a:cubicBezTo>
                  <a:pt x="29969" y="59356"/>
                  <a:pt x="29863" y="59612"/>
                  <a:pt x="29713" y="59867"/>
                </a:cubicBezTo>
                <a:cubicBezTo>
                  <a:pt x="29608" y="59022"/>
                  <a:pt x="29458" y="58256"/>
                  <a:pt x="29308" y="57446"/>
                </a:cubicBezTo>
                <a:cubicBezTo>
                  <a:pt x="29458" y="57226"/>
                  <a:pt x="29564" y="57006"/>
                  <a:pt x="29713" y="56786"/>
                </a:cubicBezTo>
                <a:close/>
                <a:moveTo>
                  <a:pt x="36906" y="57191"/>
                </a:moveTo>
                <a:cubicBezTo>
                  <a:pt x="36942" y="57965"/>
                  <a:pt x="36977" y="58696"/>
                  <a:pt x="36977" y="59392"/>
                </a:cubicBezTo>
                <a:cubicBezTo>
                  <a:pt x="36537" y="59541"/>
                  <a:pt x="36096" y="59726"/>
                  <a:pt x="35691" y="59946"/>
                </a:cubicBezTo>
                <a:cubicBezTo>
                  <a:pt x="35656" y="59171"/>
                  <a:pt x="35621" y="58441"/>
                  <a:pt x="35550" y="57701"/>
                </a:cubicBezTo>
                <a:cubicBezTo>
                  <a:pt x="35991" y="57525"/>
                  <a:pt x="36431" y="57340"/>
                  <a:pt x="36906" y="57191"/>
                </a:cubicBezTo>
                <a:close/>
                <a:moveTo>
                  <a:pt x="47612" y="58141"/>
                </a:moveTo>
                <a:cubicBezTo>
                  <a:pt x="48017" y="58256"/>
                  <a:pt x="48422" y="58361"/>
                  <a:pt x="48792" y="58511"/>
                </a:cubicBezTo>
                <a:cubicBezTo>
                  <a:pt x="48492" y="59066"/>
                  <a:pt x="48131" y="59576"/>
                  <a:pt x="47726" y="60017"/>
                </a:cubicBezTo>
                <a:cubicBezTo>
                  <a:pt x="47321" y="59867"/>
                  <a:pt x="46952" y="59761"/>
                  <a:pt x="46555" y="59682"/>
                </a:cubicBezTo>
                <a:cubicBezTo>
                  <a:pt x="46952" y="59242"/>
                  <a:pt x="47321" y="58731"/>
                  <a:pt x="47612" y="58141"/>
                </a:cubicBezTo>
                <a:close/>
                <a:moveTo>
                  <a:pt x="26597" y="56821"/>
                </a:moveTo>
                <a:cubicBezTo>
                  <a:pt x="26817" y="57701"/>
                  <a:pt x="27002" y="58582"/>
                  <a:pt x="27143" y="59462"/>
                </a:cubicBezTo>
                <a:cubicBezTo>
                  <a:pt x="26887" y="59647"/>
                  <a:pt x="26597" y="59867"/>
                  <a:pt x="26342" y="60052"/>
                </a:cubicBezTo>
                <a:cubicBezTo>
                  <a:pt x="26157" y="59136"/>
                  <a:pt x="25972" y="58221"/>
                  <a:pt x="25787" y="57340"/>
                </a:cubicBezTo>
                <a:cubicBezTo>
                  <a:pt x="26086" y="57155"/>
                  <a:pt x="26342" y="57006"/>
                  <a:pt x="26597" y="56821"/>
                </a:cubicBezTo>
                <a:close/>
                <a:moveTo>
                  <a:pt x="42884" y="58000"/>
                </a:moveTo>
                <a:lnTo>
                  <a:pt x="42884" y="58000"/>
                </a:lnTo>
                <a:cubicBezTo>
                  <a:pt x="42735" y="58626"/>
                  <a:pt x="42550" y="59207"/>
                  <a:pt x="42294" y="59796"/>
                </a:cubicBezTo>
                <a:cubicBezTo>
                  <a:pt x="41854" y="59867"/>
                  <a:pt x="41414" y="59981"/>
                  <a:pt x="41009" y="60087"/>
                </a:cubicBezTo>
                <a:cubicBezTo>
                  <a:pt x="41229" y="59462"/>
                  <a:pt x="41379" y="58846"/>
                  <a:pt x="41493" y="58221"/>
                </a:cubicBezTo>
                <a:cubicBezTo>
                  <a:pt x="41969" y="58106"/>
                  <a:pt x="42409" y="58036"/>
                  <a:pt x="42884" y="58000"/>
                </a:cubicBezTo>
                <a:close/>
                <a:moveTo>
                  <a:pt x="15337" y="56125"/>
                </a:moveTo>
                <a:cubicBezTo>
                  <a:pt x="15521" y="57305"/>
                  <a:pt x="15662" y="58476"/>
                  <a:pt x="15812" y="59682"/>
                </a:cubicBezTo>
                <a:cubicBezTo>
                  <a:pt x="15557" y="59832"/>
                  <a:pt x="15257" y="59981"/>
                  <a:pt x="14967" y="60122"/>
                </a:cubicBezTo>
                <a:cubicBezTo>
                  <a:pt x="14817" y="58916"/>
                  <a:pt x="14676" y="57745"/>
                  <a:pt x="14491" y="56530"/>
                </a:cubicBezTo>
                <a:cubicBezTo>
                  <a:pt x="14782" y="56425"/>
                  <a:pt x="15081" y="56275"/>
                  <a:pt x="15337" y="56125"/>
                </a:cubicBezTo>
                <a:close/>
                <a:moveTo>
                  <a:pt x="20804" y="56970"/>
                </a:moveTo>
                <a:cubicBezTo>
                  <a:pt x="20980" y="57921"/>
                  <a:pt x="21165" y="58881"/>
                  <a:pt x="21314" y="59867"/>
                </a:cubicBezTo>
                <a:cubicBezTo>
                  <a:pt x="21059" y="60052"/>
                  <a:pt x="20760" y="60237"/>
                  <a:pt x="20505" y="60386"/>
                </a:cubicBezTo>
                <a:cubicBezTo>
                  <a:pt x="20320" y="59427"/>
                  <a:pt x="20144" y="58441"/>
                  <a:pt x="19959" y="57446"/>
                </a:cubicBezTo>
                <a:cubicBezTo>
                  <a:pt x="20179" y="57340"/>
                  <a:pt x="20364" y="57191"/>
                  <a:pt x="20584" y="57085"/>
                </a:cubicBezTo>
                <a:cubicBezTo>
                  <a:pt x="20654" y="57041"/>
                  <a:pt x="20725" y="57006"/>
                  <a:pt x="20804" y="56970"/>
                </a:cubicBezTo>
                <a:close/>
                <a:moveTo>
                  <a:pt x="30814" y="57481"/>
                </a:moveTo>
                <a:cubicBezTo>
                  <a:pt x="30884" y="58185"/>
                  <a:pt x="30999" y="58881"/>
                  <a:pt x="31034" y="59612"/>
                </a:cubicBezTo>
                <a:cubicBezTo>
                  <a:pt x="30964" y="59867"/>
                  <a:pt x="30849" y="60122"/>
                  <a:pt x="30779" y="60386"/>
                </a:cubicBezTo>
                <a:cubicBezTo>
                  <a:pt x="30708" y="59647"/>
                  <a:pt x="30629" y="58916"/>
                  <a:pt x="30523" y="58185"/>
                </a:cubicBezTo>
                <a:cubicBezTo>
                  <a:pt x="30559" y="58106"/>
                  <a:pt x="30594" y="58000"/>
                  <a:pt x="30629" y="57921"/>
                </a:cubicBezTo>
                <a:cubicBezTo>
                  <a:pt x="30664" y="57780"/>
                  <a:pt x="30744" y="57631"/>
                  <a:pt x="30814" y="57481"/>
                </a:cubicBezTo>
                <a:close/>
                <a:moveTo>
                  <a:pt x="32469" y="57155"/>
                </a:moveTo>
                <a:lnTo>
                  <a:pt x="32469" y="57191"/>
                </a:lnTo>
                <a:cubicBezTo>
                  <a:pt x="32575" y="58000"/>
                  <a:pt x="32645" y="58802"/>
                  <a:pt x="32724" y="59647"/>
                </a:cubicBezTo>
                <a:cubicBezTo>
                  <a:pt x="32540" y="59867"/>
                  <a:pt x="32355" y="60122"/>
                  <a:pt x="32170" y="60386"/>
                </a:cubicBezTo>
                <a:cubicBezTo>
                  <a:pt x="32135" y="59796"/>
                  <a:pt x="32064" y="59207"/>
                  <a:pt x="31985" y="58582"/>
                </a:cubicBezTo>
                <a:cubicBezTo>
                  <a:pt x="31985" y="58361"/>
                  <a:pt x="31950" y="58106"/>
                  <a:pt x="31914" y="57886"/>
                </a:cubicBezTo>
                <a:cubicBezTo>
                  <a:pt x="32099" y="57631"/>
                  <a:pt x="32284" y="57375"/>
                  <a:pt x="32469" y="57155"/>
                </a:cubicBezTo>
                <a:close/>
                <a:moveTo>
                  <a:pt x="41449" y="58221"/>
                </a:moveTo>
                <a:lnTo>
                  <a:pt x="41449" y="58221"/>
                </a:lnTo>
                <a:cubicBezTo>
                  <a:pt x="41308" y="58881"/>
                  <a:pt x="41159" y="59506"/>
                  <a:pt x="40939" y="60087"/>
                </a:cubicBezTo>
                <a:cubicBezTo>
                  <a:pt x="40463" y="60201"/>
                  <a:pt x="40023" y="60342"/>
                  <a:pt x="39618" y="60492"/>
                </a:cubicBezTo>
                <a:cubicBezTo>
                  <a:pt x="39768" y="59867"/>
                  <a:pt x="39908" y="59207"/>
                  <a:pt x="39988" y="58511"/>
                </a:cubicBezTo>
                <a:cubicBezTo>
                  <a:pt x="40428" y="58405"/>
                  <a:pt x="40939" y="58291"/>
                  <a:pt x="41449" y="58221"/>
                </a:cubicBezTo>
                <a:close/>
                <a:moveTo>
                  <a:pt x="14456" y="56565"/>
                </a:moveTo>
                <a:cubicBezTo>
                  <a:pt x="14597" y="57780"/>
                  <a:pt x="14782" y="58951"/>
                  <a:pt x="14932" y="60166"/>
                </a:cubicBezTo>
                <a:cubicBezTo>
                  <a:pt x="14641" y="60307"/>
                  <a:pt x="14342" y="60457"/>
                  <a:pt x="14051" y="60606"/>
                </a:cubicBezTo>
                <a:cubicBezTo>
                  <a:pt x="13902" y="59356"/>
                  <a:pt x="13761" y="58141"/>
                  <a:pt x="13611" y="56970"/>
                </a:cubicBezTo>
                <a:cubicBezTo>
                  <a:pt x="13902" y="56821"/>
                  <a:pt x="14157" y="56715"/>
                  <a:pt x="14456" y="56565"/>
                </a:cubicBezTo>
                <a:close/>
                <a:moveTo>
                  <a:pt x="25752" y="57340"/>
                </a:moveTo>
                <a:cubicBezTo>
                  <a:pt x="25937" y="58256"/>
                  <a:pt x="26121" y="59171"/>
                  <a:pt x="26262" y="60052"/>
                </a:cubicBezTo>
                <a:cubicBezTo>
                  <a:pt x="25972" y="60272"/>
                  <a:pt x="25681" y="60457"/>
                  <a:pt x="25382" y="60642"/>
                </a:cubicBezTo>
                <a:cubicBezTo>
                  <a:pt x="25241" y="59726"/>
                  <a:pt x="25056" y="58766"/>
                  <a:pt x="24871" y="57851"/>
                </a:cubicBezTo>
                <a:cubicBezTo>
                  <a:pt x="25162" y="57701"/>
                  <a:pt x="25461" y="57525"/>
                  <a:pt x="25752" y="57340"/>
                </a:cubicBezTo>
                <a:close/>
                <a:moveTo>
                  <a:pt x="35471" y="57745"/>
                </a:moveTo>
                <a:cubicBezTo>
                  <a:pt x="35550" y="58476"/>
                  <a:pt x="35621" y="59207"/>
                  <a:pt x="35656" y="59981"/>
                </a:cubicBezTo>
                <a:cubicBezTo>
                  <a:pt x="35251" y="60166"/>
                  <a:pt x="34846" y="60422"/>
                  <a:pt x="34485" y="60642"/>
                </a:cubicBezTo>
                <a:cubicBezTo>
                  <a:pt x="34450" y="59902"/>
                  <a:pt x="34371" y="59136"/>
                  <a:pt x="34300" y="58361"/>
                </a:cubicBezTo>
                <a:cubicBezTo>
                  <a:pt x="34670" y="58141"/>
                  <a:pt x="35066" y="57921"/>
                  <a:pt x="35471" y="57745"/>
                </a:cubicBezTo>
                <a:close/>
                <a:moveTo>
                  <a:pt x="29273" y="57525"/>
                </a:moveTo>
                <a:cubicBezTo>
                  <a:pt x="29423" y="58291"/>
                  <a:pt x="29564" y="59136"/>
                  <a:pt x="29678" y="59946"/>
                </a:cubicBezTo>
                <a:cubicBezTo>
                  <a:pt x="29493" y="60237"/>
                  <a:pt x="29344" y="60492"/>
                  <a:pt x="29124" y="60747"/>
                </a:cubicBezTo>
                <a:cubicBezTo>
                  <a:pt x="29018" y="59902"/>
                  <a:pt x="28868" y="59066"/>
                  <a:pt x="28727" y="58221"/>
                </a:cubicBezTo>
                <a:cubicBezTo>
                  <a:pt x="28904" y="58000"/>
                  <a:pt x="29088" y="57745"/>
                  <a:pt x="29273" y="57525"/>
                </a:cubicBezTo>
                <a:close/>
                <a:moveTo>
                  <a:pt x="19923" y="57481"/>
                </a:moveTo>
                <a:cubicBezTo>
                  <a:pt x="20100" y="58476"/>
                  <a:pt x="20284" y="59462"/>
                  <a:pt x="20434" y="60422"/>
                </a:cubicBezTo>
                <a:cubicBezTo>
                  <a:pt x="20144" y="60606"/>
                  <a:pt x="19879" y="60783"/>
                  <a:pt x="19589" y="60967"/>
                </a:cubicBezTo>
                <a:cubicBezTo>
                  <a:pt x="19439" y="59981"/>
                  <a:pt x="19263" y="58951"/>
                  <a:pt x="19078" y="57965"/>
                </a:cubicBezTo>
                <a:cubicBezTo>
                  <a:pt x="19369" y="57780"/>
                  <a:pt x="19624" y="57631"/>
                  <a:pt x="19923" y="57481"/>
                </a:cubicBezTo>
                <a:close/>
                <a:moveTo>
                  <a:pt x="39908" y="58546"/>
                </a:moveTo>
                <a:lnTo>
                  <a:pt x="39908" y="58546"/>
                </a:lnTo>
                <a:cubicBezTo>
                  <a:pt x="39838" y="59207"/>
                  <a:pt x="39732" y="59867"/>
                  <a:pt x="39547" y="60527"/>
                </a:cubicBezTo>
                <a:cubicBezTo>
                  <a:pt x="39072" y="60677"/>
                  <a:pt x="38632" y="60827"/>
                  <a:pt x="38227" y="61003"/>
                </a:cubicBezTo>
                <a:cubicBezTo>
                  <a:pt x="38333" y="60342"/>
                  <a:pt x="38447" y="59647"/>
                  <a:pt x="38482" y="58951"/>
                </a:cubicBezTo>
                <a:cubicBezTo>
                  <a:pt x="38922" y="58802"/>
                  <a:pt x="39398" y="58661"/>
                  <a:pt x="39908" y="58546"/>
                </a:cubicBezTo>
                <a:close/>
                <a:moveTo>
                  <a:pt x="13576" y="56970"/>
                </a:moveTo>
                <a:cubicBezTo>
                  <a:pt x="13717" y="58185"/>
                  <a:pt x="13866" y="59392"/>
                  <a:pt x="14016" y="60606"/>
                </a:cubicBezTo>
                <a:cubicBezTo>
                  <a:pt x="13717" y="60747"/>
                  <a:pt x="13426" y="60897"/>
                  <a:pt x="13136" y="61047"/>
                </a:cubicBezTo>
                <a:cubicBezTo>
                  <a:pt x="12986" y="59832"/>
                  <a:pt x="12880" y="58582"/>
                  <a:pt x="12731" y="57375"/>
                </a:cubicBezTo>
                <a:cubicBezTo>
                  <a:pt x="12986" y="57261"/>
                  <a:pt x="13276" y="57120"/>
                  <a:pt x="13576" y="56970"/>
                </a:cubicBezTo>
                <a:close/>
                <a:moveTo>
                  <a:pt x="45305" y="59612"/>
                </a:moveTo>
                <a:cubicBezTo>
                  <a:pt x="45675" y="59647"/>
                  <a:pt x="46071" y="59682"/>
                  <a:pt x="46406" y="59726"/>
                </a:cubicBezTo>
                <a:cubicBezTo>
                  <a:pt x="46001" y="60201"/>
                  <a:pt x="45525" y="60642"/>
                  <a:pt x="45015" y="61047"/>
                </a:cubicBezTo>
                <a:cubicBezTo>
                  <a:pt x="44751" y="61003"/>
                  <a:pt x="44460" y="61003"/>
                  <a:pt x="44205" y="61003"/>
                </a:cubicBezTo>
                <a:cubicBezTo>
                  <a:pt x="44390" y="60783"/>
                  <a:pt x="44610" y="60562"/>
                  <a:pt x="44795" y="60342"/>
                </a:cubicBezTo>
                <a:cubicBezTo>
                  <a:pt x="44971" y="60087"/>
                  <a:pt x="45156" y="59867"/>
                  <a:pt x="45305" y="59612"/>
                </a:cubicBezTo>
                <a:close/>
                <a:moveTo>
                  <a:pt x="45235" y="59612"/>
                </a:moveTo>
                <a:cubicBezTo>
                  <a:pt x="45085" y="59867"/>
                  <a:pt x="44936" y="60087"/>
                  <a:pt x="44751" y="60307"/>
                </a:cubicBezTo>
                <a:cubicBezTo>
                  <a:pt x="44531" y="60562"/>
                  <a:pt x="44310" y="60783"/>
                  <a:pt x="44090" y="61003"/>
                </a:cubicBezTo>
                <a:cubicBezTo>
                  <a:pt x="43694" y="61003"/>
                  <a:pt x="43254" y="61047"/>
                  <a:pt x="42814" y="61117"/>
                </a:cubicBezTo>
                <a:lnTo>
                  <a:pt x="42814" y="61117"/>
                </a:lnTo>
                <a:cubicBezTo>
                  <a:pt x="42919" y="60967"/>
                  <a:pt x="43069" y="60827"/>
                  <a:pt x="43139" y="60677"/>
                </a:cubicBezTo>
                <a:cubicBezTo>
                  <a:pt x="43395" y="60342"/>
                  <a:pt x="43615" y="60017"/>
                  <a:pt x="43800" y="59647"/>
                </a:cubicBezTo>
                <a:cubicBezTo>
                  <a:pt x="44275" y="59612"/>
                  <a:pt x="44751" y="59612"/>
                  <a:pt x="45235" y="59612"/>
                </a:cubicBezTo>
                <a:close/>
                <a:moveTo>
                  <a:pt x="24801" y="57886"/>
                </a:moveTo>
                <a:cubicBezTo>
                  <a:pt x="25021" y="58802"/>
                  <a:pt x="25162" y="59761"/>
                  <a:pt x="25347" y="60677"/>
                </a:cubicBezTo>
                <a:cubicBezTo>
                  <a:pt x="25206" y="60747"/>
                  <a:pt x="25091" y="60827"/>
                  <a:pt x="24986" y="60897"/>
                </a:cubicBezTo>
                <a:cubicBezTo>
                  <a:pt x="24801" y="61003"/>
                  <a:pt x="24651" y="61117"/>
                  <a:pt x="24466" y="61188"/>
                </a:cubicBezTo>
                <a:cubicBezTo>
                  <a:pt x="24325" y="60237"/>
                  <a:pt x="24141" y="59321"/>
                  <a:pt x="23956" y="58361"/>
                </a:cubicBezTo>
                <a:cubicBezTo>
                  <a:pt x="24061" y="58291"/>
                  <a:pt x="24211" y="58221"/>
                  <a:pt x="24361" y="58141"/>
                </a:cubicBezTo>
                <a:cubicBezTo>
                  <a:pt x="24502" y="58071"/>
                  <a:pt x="24651" y="57965"/>
                  <a:pt x="24801" y="57886"/>
                </a:cubicBezTo>
                <a:close/>
                <a:moveTo>
                  <a:pt x="31879" y="57965"/>
                </a:moveTo>
                <a:cubicBezTo>
                  <a:pt x="31914" y="58185"/>
                  <a:pt x="31914" y="58405"/>
                  <a:pt x="31950" y="58626"/>
                </a:cubicBezTo>
                <a:cubicBezTo>
                  <a:pt x="32029" y="59242"/>
                  <a:pt x="32064" y="59867"/>
                  <a:pt x="32135" y="60457"/>
                </a:cubicBezTo>
                <a:cubicBezTo>
                  <a:pt x="31950" y="60712"/>
                  <a:pt x="31809" y="60967"/>
                  <a:pt x="31659" y="61223"/>
                </a:cubicBezTo>
                <a:cubicBezTo>
                  <a:pt x="31624" y="60527"/>
                  <a:pt x="31589" y="59761"/>
                  <a:pt x="31509" y="58951"/>
                </a:cubicBezTo>
                <a:cubicBezTo>
                  <a:pt x="31509" y="58881"/>
                  <a:pt x="31474" y="58802"/>
                  <a:pt x="31474" y="58731"/>
                </a:cubicBezTo>
                <a:cubicBezTo>
                  <a:pt x="31509" y="58661"/>
                  <a:pt x="31545" y="58546"/>
                  <a:pt x="31589" y="58476"/>
                </a:cubicBezTo>
                <a:cubicBezTo>
                  <a:pt x="31694" y="58291"/>
                  <a:pt x="31765" y="58106"/>
                  <a:pt x="31879" y="57965"/>
                </a:cubicBezTo>
                <a:close/>
                <a:moveTo>
                  <a:pt x="46476" y="59761"/>
                </a:moveTo>
                <a:cubicBezTo>
                  <a:pt x="46881" y="59832"/>
                  <a:pt x="47286" y="59902"/>
                  <a:pt x="47691" y="60052"/>
                </a:cubicBezTo>
                <a:cubicBezTo>
                  <a:pt x="47251" y="60492"/>
                  <a:pt x="46776" y="60932"/>
                  <a:pt x="46291" y="61302"/>
                </a:cubicBezTo>
                <a:cubicBezTo>
                  <a:pt x="45895" y="61188"/>
                  <a:pt x="45525" y="61117"/>
                  <a:pt x="45120" y="61047"/>
                </a:cubicBezTo>
                <a:cubicBezTo>
                  <a:pt x="45596" y="60642"/>
                  <a:pt x="46071" y="60201"/>
                  <a:pt x="46476" y="59761"/>
                </a:cubicBezTo>
                <a:close/>
                <a:moveTo>
                  <a:pt x="34230" y="58405"/>
                </a:moveTo>
                <a:cubicBezTo>
                  <a:pt x="34336" y="59171"/>
                  <a:pt x="34406" y="59946"/>
                  <a:pt x="34450" y="60677"/>
                </a:cubicBezTo>
                <a:cubicBezTo>
                  <a:pt x="34151" y="60897"/>
                  <a:pt x="33895" y="61117"/>
                  <a:pt x="33640" y="61337"/>
                </a:cubicBezTo>
                <a:cubicBezTo>
                  <a:pt x="33570" y="60562"/>
                  <a:pt x="33490" y="59796"/>
                  <a:pt x="33420" y="59022"/>
                </a:cubicBezTo>
                <a:cubicBezTo>
                  <a:pt x="33675" y="58802"/>
                  <a:pt x="33931" y="58582"/>
                  <a:pt x="34230" y="58405"/>
                </a:cubicBezTo>
                <a:close/>
                <a:moveTo>
                  <a:pt x="30488" y="58291"/>
                </a:moveTo>
                <a:cubicBezTo>
                  <a:pt x="30594" y="59022"/>
                  <a:pt x="30664" y="59761"/>
                  <a:pt x="30708" y="60527"/>
                </a:cubicBezTo>
                <a:cubicBezTo>
                  <a:pt x="30594" y="60827"/>
                  <a:pt x="30488" y="61117"/>
                  <a:pt x="30374" y="61408"/>
                </a:cubicBezTo>
                <a:cubicBezTo>
                  <a:pt x="30339" y="60642"/>
                  <a:pt x="30268" y="59867"/>
                  <a:pt x="30154" y="59101"/>
                </a:cubicBezTo>
                <a:cubicBezTo>
                  <a:pt x="30268" y="58846"/>
                  <a:pt x="30374" y="58546"/>
                  <a:pt x="30488" y="58291"/>
                </a:cubicBezTo>
                <a:close/>
                <a:moveTo>
                  <a:pt x="43729" y="59647"/>
                </a:moveTo>
                <a:lnTo>
                  <a:pt x="43729" y="59647"/>
                </a:lnTo>
                <a:cubicBezTo>
                  <a:pt x="43544" y="60017"/>
                  <a:pt x="43324" y="60307"/>
                  <a:pt x="43104" y="60642"/>
                </a:cubicBezTo>
                <a:cubicBezTo>
                  <a:pt x="42990" y="60827"/>
                  <a:pt x="42884" y="60967"/>
                  <a:pt x="42735" y="61117"/>
                </a:cubicBezTo>
                <a:cubicBezTo>
                  <a:pt x="42294" y="61188"/>
                  <a:pt x="41889" y="61302"/>
                  <a:pt x="41449" y="61408"/>
                </a:cubicBezTo>
                <a:cubicBezTo>
                  <a:pt x="41634" y="61152"/>
                  <a:pt x="41784" y="60932"/>
                  <a:pt x="41933" y="60677"/>
                </a:cubicBezTo>
                <a:cubicBezTo>
                  <a:pt x="42074" y="60386"/>
                  <a:pt x="42189" y="60122"/>
                  <a:pt x="42330" y="59832"/>
                </a:cubicBezTo>
                <a:cubicBezTo>
                  <a:pt x="42770" y="59761"/>
                  <a:pt x="43254" y="59682"/>
                  <a:pt x="43729" y="59647"/>
                </a:cubicBezTo>
                <a:close/>
                <a:moveTo>
                  <a:pt x="12660" y="57411"/>
                </a:moveTo>
                <a:cubicBezTo>
                  <a:pt x="12801" y="58626"/>
                  <a:pt x="12951" y="59832"/>
                  <a:pt x="13100" y="61082"/>
                </a:cubicBezTo>
                <a:cubicBezTo>
                  <a:pt x="12801" y="61188"/>
                  <a:pt x="12511" y="61337"/>
                  <a:pt x="12220" y="61487"/>
                </a:cubicBezTo>
                <a:cubicBezTo>
                  <a:pt x="12070" y="60237"/>
                  <a:pt x="11956" y="58987"/>
                  <a:pt x="11815" y="57745"/>
                </a:cubicBezTo>
                <a:cubicBezTo>
                  <a:pt x="12106" y="57631"/>
                  <a:pt x="12361" y="57525"/>
                  <a:pt x="12660" y="57411"/>
                </a:cubicBezTo>
                <a:close/>
                <a:moveTo>
                  <a:pt x="19043" y="57965"/>
                </a:moveTo>
                <a:cubicBezTo>
                  <a:pt x="19219" y="58987"/>
                  <a:pt x="19369" y="60017"/>
                  <a:pt x="19554" y="61003"/>
                </a:cubicBezTo>
                <a:cubicBezTo>
                  <a:pt x="19369" y="61152"/>
                  <a:pt x="19184" y="61267"/>
                  <a:pt x="18999" y="61372"/>
                </a:cubicBezTo>
                <a:cubicBezTo>
                  <a:pt x="18929" y="61408"/>
                  <a:pt x="18858" y="61443"/>
                  <a:pt x="18823" y="61487"/>
                </a:cubicBezTo>
                <a:cubicBezTo>
                  <a:pt x="18673" y="60457"/>
                  <a:pt x="18488" y="59392"/>
                  <a:pt x="18339" y="58361"/>
                </a:cubicBezTo>
                <a:cubicBezTo>
                  <a:pt x="18559" y="58221"/>
                  <a:pt x="18779" y="58106"/>
                  <a:pt x="19043" y="57965"/>
                </a:cubicBezTo>
                <a:close/>
                <a:moveTo>
                  <a:pt x="28648" y="58256"/>
                </a:moveTo>
                <a:cubicBezTo>
                  <a:pt x="28833" y="59101"/>
                  <a:pt x="28983" y="59981"/>
                  <a:pt x="29088" y="60827"/>
                </a:cubicBezTo>
                <a:cubicBezTo>
                  <a:pt x="29018" y="60897"/>
                  <a:pt x="28948" y="61003"/>
                  <a:pt x="28833" y="61082"/>
                </a:cubicBezTo>
                <a:cubicBezTo>
                  <a:pt x="28727" y="61223"/>
                  <a:pt x="28578" y="61337"/>
                  <a:pt x="28463" y="61487"/>
                </a:cubicBezTo>
                <a:cubicBezTo>
                  <a:pt x="28393" y="60897"/>
                  <a:pt x="28322" y="60342"/>
                  <a:pt x="28208" y="59761"/>
                </a:cubicBezTo>
                <a:cubicBezTo>
                  <a:pt x="28173" y="59462"/>
                  <a:pt x="28102" y="59171"/>
                  <a:pt x="28067" y="58846"/>
                </a:cubicBezTo>
                <a:cubicBezTo>
                  <a:pt x="28287" y="58661"/>
                  <a:pt x="28463" y="58476"/>
                  <a:pt x="28648" y="58256"/>
                </a:cubicBezTo>
                <a:close/>
                <a:moveTo>
                  <a:pt x="38412" y="58951"/>
                </a:moveTo>
                <a:cubicBezTo>
                  <a:pt x="38368" y="59682"/>
                  <a:pt x="38297" y="60342"/>
                  <a:pt x="38148" y="61047"/>
                </a:cubicBezTo>
                <a:cubicBezTo>
                  <a:pt x="37857" y="61152"/>
                  <a:pt x="37602" y="61267"/>
                  <a:pt x="37382" y="61372"/>
                </a:cubicBezTo>
                <a:cubicBezTo>
                  <a:pt x="37197" y="61408"/>
                  <a:pt x="37047" y="61487"/>
                  <a:pt x="36906" y="61557"/>
                </a:cubicBezTo>
                <a:cubicBezTo>
                  <a:pt x="37012" y="60897"/>
                  <a:pt x="37047" y="60166"/>
                  <a:pt x="37047" y="59427"/>
                </a:cubicBezTo>
                <a:cubicBezTo>
                  <a:pt x="37162" y="59356"/>
                  <a:pt x="37311" y="59321"/>
                  <a:pt x="37417" y="59286"/>
                </a:cubicBezTo>
                <a:cubicBezTo>
                  <a:pt x="37707" y="59171"/>
                  <a:pt x="38042" y="59066"/>
                  <a:pt x="38412" y="58951"/>
                </a:cubicBezTo>
                <a:close/>
                <a:moveTo>
                  <a:pt x="23885" y="58405"/>
                </a:moveTo>
                <a:cubicBezTo>
                  <a:pt x="24105" y="59356"/>
                  <a:pt x="24246" y="60307"/>
                  <a:pt x="24396" y="61223"/>
                </a:cubicBezTo>
                <a:cubicBezTo>
                  <a:pt x="24105" y="61408"/>
                  <a:pt x="23806" y="61628"/>
                  <a:pt x="23515" y="61813"/>
                </a:cubicBezTo>
                <a:cubicBezTo>
                  <a:pt x="23366" y="60827"/>
                  <a:pt x="23225" y="59867"/>
                  <a:pt x="23005" y="58881"/>
                </a:cubicBezTo>
                <a:cubicBezTo>
                  <a:pt x="23295" y="58731"/>
                  <a:pt x="23586" y="58546"/>
                  <a:pt x="23885" y="58405"/>
                </a:cubicBezTo>
                <a:close/>
                <a:moveTo>
                  <a:pt x="42259" y="59867"/>
                </a:moveTo>
                <a:lnTo>
                  <a:pt x="42259" y="59867"/>
                </a:lnTo>
                <a:cubicBezTo>
                  <a:pt x="42153" y="60122"/>
                  <a:pt x="42004" y="60386"/>
                  <a:pt x="41854" y="60642"/>
                </a:cubicBezTo>
                <a:cubicBezTo>
                  <a:pt x="41713" y="60897"/>
                  <a:pt x="41564" y="61188"/>
                  <a:pt x="41379" y="61408"/>
                </a:cubicBezTo>
                <a:cubicBezTo>
                  <a:pt x="40974" y="61522"/>
                  <a:pt x="40569" y="61663"/>
                  <a:pt x="40208" y="61813"/>
                </a:cubicBezTo>
                <a:cubicBezTo>
                  <a:pt x="40428" y="61443"/>
                  <a:pt x="40613" y="61082"/>
                  <a:pt x="40789" y="60677"/>
                </a:cubicBezTo>
                <a:cubicBezTo>
                  <a:pt x="40868" y="60492"/>
                  <a:pt x="40903" y="60307"/>
                  <a:pt x="40974" y="60166"/>
                </a:cubicBezTo>
                <a:cubicBezTo>
                  <a:pt x="41379" y="60052"/>
                  <a:pt x="41819" y="59946"/>
                  <a:pt x="42259" y="59867"/>
                </a:cubicBezTo>
                <a:close/>
                <a:moveTo>
                  <a:pt x="11736" y="57780"/>
                </a:moveTo>
                <a:cubicBezTo>
                  <a:pt x="11885" y="59022"/>
                  <a:pt x="12035" y="60237"/>
                  <a:pt x="12141" y="61487"/>
                </a:cubicBezTo>
                <a:cubicBezTo>
                  <a:pt x="11850" y="61628"/>
                  <a:pt x="11560" y="61742"/>
                  <a:pt x="11260" y="61883"/>
                </a:cubicBezTo>
                <a:cubicBezTo>
                  <a:pt x="11155" y="60606"/>
                  <a:pt x="11005" y="59356"/>
                  <a:pt x="10899" y="58071"/>
                </a:cubicBezTo>
                <a:cubicBezTo>
                  <a:pt x="11120" y="58000"/>
                  <a:pt x="11340" y="57921"/>
                  <a:pt x="11516" y="57851"/>
                </a:cubicBezTo>
                <a:cubicBezTo>
                  <a:pt x="11595" y="57816"/>
                  <a:pt x="11665" y="57780"/>
                  <a:pt x="11736" y="57780"/>
                </a:cubicBezTo>
                <a:close/>
                <a:moveTo>
                  <a:pt x="18268" y="58405"/>
                </a:moveTo>
                <a:cubicBezTo>
                  <a:pt x="18453" y="59427"/>
                  <a:pt x="18603" y="60492"/>
                  <a:pt x="18744" y="61522"/>
                </a:cubicBezTo>
                <a:cubicBezTo>
                  <a:pt x="18524" y="61663"/>
                  <a:pt x="18339" y="61813"/>
                  <a:pt x="18119" y="61927"/>
                </a:cubicBezTo>
                <a:cubicBezTo>
                  <a:pt x="18013" y="60862"/>
                  <a:pt x="17863" y="59796"/>
                  <a:pt x="17678" y="58731"/>
                </a:cubicBezTo>
                <a:cubicBezTo>
                  <a:pt x="17899" y="58626"/>
                  <a:pt x="18083" y="58511"/>
                  <a:pt x="18268" y="58405"/>
                </a:cubicBezTo>
                <a:close/>
                <a:moveTo>
                  <a:pt x="33385" y="59066"/>
                </a:moveTo>
                <a:cubicBezTo>
                  <a:pt x="33455" y="59832"/>
                  <a:pt x="33526" y="60606"/>
                  <a:pt x="33570" y="61408"/>
                </a:cubicBezTo>
                <a:cubicBezTo>
                  <a:pt x="33349" y="61592"/>
                  <a:pt x="33129" y="61813"/>
                  <a:pt x="32945" y="62033"/>
                </a:cubicBezTo>
                <a:cubicBezTo>
                  <a:pt x="32909" y="61223"/>
                  <a:pt x="32865" y="60457"/>
                  <a:pt x="32795" y="59647"/>
                </a:cubicBezTo>
                <a:cubicBezTo>
                  <a:pt x="32980" y="59427"/>
                  <a:pt x="33165" y="59242"/>
                  <a:pt x="33385" y="59066"/>
                </a:cubicBezTo>
                <a:close/>
                <a:moveTo>
                  <a:pt x="31439" y="58846"/>
                </a:moveTo>
                <a:lnTo>
                  <a:pt x="31439" y="58951"/>
                </a:lnTo>
                <a:cubicBezTo>
                  <a:pt x="31509" y="59796"/>
                  <a:pt x="31589" y="60606"/>
                  <a:pt x="31624" y="61337"/>
                </a:cubicBezTo>
                <a:cubicBezTo>
                  <a:pt x="31624" y="61372"/>
                  <a:pt x="31624" y="61372"/>
                  <a:pt x="31589" y="61408"/>
                </a:cubicBezTo>
                <a:cubicBezTo>
                  <a:pt x="31474" y="61628"/>
                  <a:pt x="31369" y="61883"/>
                  <a:pt x="31254" y="62147"/>
                </a:cubicBezTo>
                <a:cubicBezTo>
                  <a:pt x="31254" y="61663"/>
                  <a:pt x="31219" y="61223"/>
                  <a:pt x="31219" y="60747"/>
                </a:cubicBezTo>
                <a:cubicBezTo>
                  <a:pt x="31184" y="60342"/>
                  <a:pt x="31149" y="59981"/>
                  <a:pt x="31104" y="59612"/>
                </a:cubicBezTo>
                <a:cubicBezTo>
                  <a:pt x="31219" y="59356"/>
                  <a:pt x="31325" y="59101"/>
                  <a:pt x="31439" y="58846"/>
                </a:cubicBezTo>
                <a:close/>
                <a:moveTo>
                  <a:pt x="44134" y="61047"/>
                </a:moveTo>
                <a:cubicBezTo>
                  <a:pt x="44425" y="61047"/>
                  <a:pt x="44680" y="61047"/>
                  <a:pt x="44971" y="61082"/>
                </a:cubicBezTo>
                <a:cubicBezTo>
                  <a:pt x="44795" y="61223"/>
                  <a:pt x="44610" y="61408"/>
                  <a:pt x="44425" y="61557"/>
                </a:cubicBezTo>
                <a:cubicBezTo>
                  <a:pt x="44170" y="61742"/>
                  <a:pt x="43914" y="61962"/>
                  <a:pt x="43694" y="62182"/>
                </a:cubicBezTo>
                <a:cubicBezTo>
                  <a:pt x="43430" y="62147"/>
                  <a:pt x="43175" y="62147"/>
                  <a:pt x="42919" y="62147"/>
                </a:cubicBezTo>
                <a:cubicBezTo>
                  <a:pt x="43324" y="61777"/>
                  <a:pt x="43729" y="61443"/>
                  <a:pt x="44134" y="61047"/>
                </a:cubicBezTo>
                <a:close/>
                <a:moveTo>
                  <a:pt x="27988" y="58916"/>
                </a:moveTo>
                <a:cubicBezTo>
                  <a:pt x="28173" y="59761"/>
                  <a:pt x="28287" y="60642"/>
                  <a:pt x="28393" y="61522"/>
                </a:cubicBezTo>
                <a:cubicBezTo>
                  <a:pt x="28138" y="61777"/>
                  <a:pt x="27882" y="61997"/>
                  <a:pt x="27627" y="62218"/>
                </a:cubicBezTo>
                <a:cubicBezTo>
                  <a:pt x="27512" y="61302"/>
                  <a:pt x="27363" y="60386"/>
                  <a:pt x="27222" y="59506"/>
                </a:cubicBezTo>
                <a:cubicBezTo>
                  <a:pt x="27477" y="59321"/>
                  <a:pt x="27733" y="59101"/>
                  <a:pt x="27988" y="58916"/>
                </a:cubicBezTo>
                <a:close/>
                <a:moveTo>
                  <a:pt x="10820" y="58106"/>
                </a:moveTo>
                <a:cubicBezTo>
                  <a:pt x="10970" y="59356"/>
                  <a:pt x="11075" y="60642"/>
                  <a:pt x="11225" y="61883"/>
                </a:cubicBezTo>
                <a:cubicBezTo>
                  <a:pt x="10935" y="62033"/>
                  <a:pt x="10635" y="62147"/>
                  <a:pt x="10310" y="62253"/>
                </a:cubicBezTo>
                <a:cubicBezTo>
                  <a:pt x="10195" y="60932"/>
                  <a:pt x="10089" y="59647"/>
                  <a:pt x="9975" y="58405"/>
                </a:cubicBezTo>
                <a:cubicBezTo>
                  <a:pt x="10274" y="58291"/>
                  <a:pt x="10565" y="58221"/>
                  <a:pt x="10820" y="58106"/>
                </a:cubicBezTo>
                <a:close/>
                <a:moveTo>
                  <a:pt x="36977" y="59427"/>
                </a:moveTo>
                <a:cubicBezTo>
                  <a:pt x="36977" y="60201"/>
                  <a:pt x="36942" y="60897"/>
                  <a:pt x="36871" y="61592"/>
                </a:cubicBezTo>
                <a:cubicBezTo>
                  <a:pt x="36431" y="61813"/>
                  <a:pt x="36061" y="61997"/>
                  <a:pt x="35691" y="62253"/>
                </a:cubicBezTo>
                <a:cubicBezTo>
                  <a:pt x="35727" y="61487"/>
                  <a:pt x="35727" y="60747"/>
                  <a:pt x="35691" y="60017"/>
                </a:cubicBezTo>
                <a:cubicBezTo>
                  <a:pt x="36096" y="59796"/>
                  <a:pt x="36537" y="59612"/>
                  <a:pt x="36977" y="59427"/>
                </a:cubicBezTo>
                <a:close/>
                <a:moveTo>
                  <a:pt x="44055" y="61047"/>
                </a:moveTo>
                <a:lnTo>
                  <a:pt x="44055" y="61047"/>
                </a:lnTo>
                <a:cubicBezTo>
                  <a:pt x="43650" y="61443"/>
                  <a:pt x="43210" y="61777"/>
                  <a:pt x="42814" y="62147"/>
                </a:cubicBezTo>
                <a:cubicBezTo>
                  <a:pt x="42444" y="62147"/>
                  <a:pt x="42109" y="62182"/>
                  <a:pt x="41748" y="62253"/>
                </a:cubicBezTo>
                <a:cubicBezTo>
                  <a:pt x="42074" y="61927"/>
                  <a:pt x="42444" y="61557"/>
                  <a:pt x="42770" y="61188"/>
                </a:cubicBezTo>
                <a:cubicBezTo>
                  <a:pt x="43210" y="61117"/>
                  <a:pt x="43615" y="61082"/>
                  <a:pt x="44055" y="61047"/>
                </a:cubicBezTo>
                <a:close/>
                <a:moveTo>
                  <a:pt x="40903" y="60166"/>
                </a:moveTo>
                <a:lnTo>
                  <a:pt x="40903" y="60166"/>
                </a:lnTo>
                <a:cubicBezTo>
                  <a:pt x="40868" y="60342"/>
                  <a:pt x="40789" y="60492"/>
                  <a:pt x="40718" y="60642"/>
                </a:cubicBezTo>
                <a:cubicBezTo>
                  <a:pt x="40534" y="61082"/>
                  <a:pt x="40349" y="61443"/>
                  <a:pt x="40093" y="61848"/>
                </a:cubicBezTo>
                <a:cubicBezTo>
                  <a:pt x="39688" y="61997"/>
                  <a:pt x="39327" y="62147"/>
                  <a:pt x="38922" y="62323"/>
                </a:cubicBezTo>
                <a:cubicBezTo>
                  <a:pt x="39072" y="62033"/>
                  <a:pt x="39213" y="61742"/>
                  <a:pt x="39327" y="61408"/>
                </a:cubicBezTo>
                <a:cubicBezTo>
                  <a:pt x="39398" y="61152"/>
                  <a:pt x="39512" y="60862"/>
                  <a:pt x="39583" y="60562"/>
                </a:cubicBezTo>
                <a:cubicBezTo>
                  <a:pt x="39988" y="60422"/>
                  <a:pt x="40463" y="60307"/>
                  <a:pt x="40903" y="60166"/>
                </a:cubicBezTo>
                <a:close/>
                <a:moveTo>
                  <a:pt x="22961" y="58916"/>
                </a:moveTo>
                <a:cubicBezTo>
                  <a:pt x="23146" y="59902"/>
                  <a:pt x="23331" y="60862"/>
                  <a:pt x="23480" y="61848"/>
                </a:cubicBezTo>
                <a:cubicBezTo>
                  <a:pt x="23401" y="61883"/>
                  <a:pt x="23295" y="61962"/>
                  <a:pt x="23225" y="62033"/>
                </a:cubicBezTo>
                <a:cubicBezTo>
                  <a:pt x="23040" y="62147"/>
                  <a:pt x="22890" y="62253"/>
                  <a:pt x="22706" y="62367"/>
                </a:cubicBezTo>
                <a:cubicBezTo>
                  <a:pt x="22600" y="61372"/>
                  <a:pt x="22415" y="60386"/>
                  <a:pt x="22230" y="59356"/>
                </a:cubicBezTo>
                <a:cubicBezTo>
                  <a:pt x="22415" y="59242"/>
                  <a:pt x="22600" y="59136"/>
                  <a:pt x="22741" y="59022"/>
                </a:cubicBezTo>
                <a:cubicBezTo>
                  <a:pt x="22820" y="58987"/>
                  <a:pt x="22890" y="58951"/>
                  <a:pt x="22961" y="58916"/>
                </a:cubicBezTo>
                <a:close/>
                <a:moveTo>
                  <a:pt x="30118" y="59171"/>
                </a:moveTo>
                <a:cubicBezTo>
                  <a:pt x="30224" y="59981"/>
                  <a:pt x="30303" y="60747"/>
                  <a:pt x="30339" y="61522"/>
                </a:cubicBezTo>
                <a:cubicBezTo>
                  <a:pt x="30224" y="61848"/>
                  <a:pt x="30083" y="62147"/>
                  <a:pt x="29934" y="62402"/>
                </a:cubicBezTo>
                <a:cubicBezTo>
                  <a:pt x="29898" y="61592"/>
                  <a:pt x="29828" y="60747"/>
                  <a:pt x="29713" y="59946"/>
                </a:cubicBezTo>
                <a:cubicBezTo>
                  <a:pt x="29863" y="59726"/>
                  <a:pt x="30004" y="59462"/>
                  <a:pt x="30118" y="59171"/>
                </a:cubicBezTo>
                <a:close/>
                <a:moveTo>
                  <a:pt x="45050" y="61117"/>
                </a:moveTo>
                <a:cubicBezTo>
                  <a:pt x="45455" y="61152"/>
                  <a:pt x="45851" y="61223"/>
                  <a:pt x="46221" y="61337"/>
                </a:cubicBezTo>
                <a:cubicBezTo>
                  <a:pt x="46001" y="61522"/>
                  <a:pt x="45781" y="61707"/>
                  <a:pt x="45561" y="61883"/>
                </a:cubicBezTo>
                <a:cubicBezTo>
                  <a:pt x="45305" y="62068"/>
                  <a:pt x="45085" y="62253"/>
                  <a:pt x="44865" y="62438"/>
                </a:cubicBezTo>
                <a:cubicBezTo>
                  <a:pt x="44495" y="62288"/>
                  <a:pt x="44134" y="62218"/>
                  <a:pt x="43765" y="62182"/>
                </a:cubicBezTo>
                <a:cubicBezTo>
                  <a:pt x="43985" y="61997"/>
                  <a:pt x="44205" y="61777"/>
                  <a:pt x="44460" y="61592"/>
                </a:cubicBezTo>
                <a:cubicBezTo>
                  <a:pt x="44645" y="61443"/>
                  <a:pt x="44865" y="61267"/>
                  <a:pt x="45050" y="61117"/>
                </a:cubicBezTo>
                <a:close/>
                <a:moveTo>
                  <a:pt x="17643" y="58766"/>
                </a:moveTo>
                <a:cubicBezTo>
                  <a:pt x="17793" y="59832"/>
                  <a:pt x="17943" y="60897"/>
                  <a:pt x="18083" y="61962"/>
                </a:cubicBezTo>
                <a:cubicBezTo>
                  <a:pt x="17793" y="62147"/>
                  <a:pt x="17502" y="62323"/>
                  <a:pt x="17203" y="62508"/>
                </a:cubicBezTo>
                <a:cubicBezTo>
                  <a:pt x="17097" y="61408"/>
                  <a:pt x="16948" y="60307"/>
                  <a:pt x="16798" y="59207"/>
                </a:cubicBezTo>
                <a:cubicBezTo>
                  <a:pt x="17062" y="59066"/>
                  <a:pt x="17353" y="58916"/>
                  <a:pt x="17643" y="58766"/>
                </a:cubicBezTo>
                <a:close/>
                <a:moveTo>
                  <a:pt x="9905" y="58405"/>
                </a:moveTo>
                <a:cubicBezTo>
                  <a:pt x="10054" y="59682"/>
                  <a:pt x="10160" y="60967"/>
                  <a:pt x="10274" y="62253"/>
                </a:cubicBezTo>
                <a:cubicBezTo>
                  <a:pt x="9975" y="62367"/>
                  <a:pt x="9684" y="62473"/>
                  <a:pt x="9394" y="62587"/>
                </a:cubicBezTo>
                <a:cubicBezTo>
                  <a:pt x="9279" y="61267"/>
                  <a:pt x="9174" y="59981"/>
                  <a:pt x="9059" y="58661"/>
                </a:cubicBezTo>
                <a:cubicBezTo>
                  <a:pt x="9359" y="58582"/>
                  <a:pt x="9649" y="58511"/>
                  <a:pt x="9905" y="58405"/>
                </a:cubicBezTo>
                <a:close/>
                <a:moveTo>
                  <a:pt x="42699" y="61188"/>
                </a:moveTo>
                <a:cubicBezTo>
                  <a:pt x="42374" y="61592"/>
                  <a:pt x="42004" y="61927"/>
                  <a:pt x="41634" y="62288"/>
                </a:cubicBezTo>
                <a:cubicBezTo>
                  <a:pt x="41273" y="62367"/>
                  <a:pt x="40903" y="62473"/>
                  <a:pt x="40498" y="62587"/>
                </a:cubicBezTo>
                <a:cubicBezTo>
                  <a:pt x="40833" y="62253"/>
                  <a:pt x="41123" y="61883"/>
                  <a:pt x="41414" y="61487"/>
                </a:cubicBezTo>
                <a:cubicBezTo>
                  <a:pt x="41819" y="61372"/>
                  <a:pt x="42259" y="61267"/>
                  <a:pt x="42699" y="61188"/>
                </a:cubicBezTo>
                <a:close/>
                <a:moveTo>
                  <a:pt x="8989" y="58661"/>
                </a:moveTo>
                <a:cubicBezTo>
                  <a:pt x="9095" y="59981"/>
                  <a:pt x="9209" y="61302"/>
                  <a:pt x="9315" y="62587"/>
                </a:cubicBezTo>
                <a:cubicBezTo>
                  <a:pt x="9024" y="62693"/>
                  <a:pt x="8734" y="62807"/>
                  <a:pt x="8399" y="62878"/>
                </a:cubicBezTo>
                <a:cubicBezTo>
                  <a:pt x="8329" y="61557"/>
                  <a:pt x="8214" y="60237"/>
                  <a:pt x="8109" y="58916"/>
                </a:cubicBezTo>
                <a:cubicBezTo>
                  <a:pt x="8399" y="58846"/>
                  <a:pt x="8698" y="58766"/>
                  <a:pt x="8989" y="58661"/>
                </a:cubicBezTo>
                <a:close/>
                <a:moveTo>
                  <a:pt x="27187" y="59541"/>
                </a:moveTo>
                <a:cubicBezTo>
                  <a:pt x="27328" y="60422"/>
                  <a:pt x="27477" y="61337"/>
                  <a:pt x="27548" y="62253"/>
                </a:cubicBezTo>
                <a:cubicBezTo>
                  <a:pt x="27292" y="62473"/>
                  <a:pt x="27002" y="62693"/>
                  <a:pt x="26703" y="62878"/>
                </a:cubicBezTo>
                <a:cubicBezTo>
                  <a:pt x="26667" y="62253"/>
                  <a:pt x="26562" y="61592"/>
                  <a:pt x="26482" y="60932"/>
                </a:cubicBezTo>
                <a:cubicBezTo>
                  <a:pt x="26412" y="60642"/>
                  <a:pt x="26377" y="60386"/>
                  <a:pt x="26342" y="60087"/>
                </a:cubicBezTo>
                <a:cubicBezTo>
                  <a:pt x="26632" y="59902"/>
                  <a:pt x="26887" y="59726"/>
                  <a:pt x="27187" y="59541"/>
                </a:cubicBezTo>
                <a:close/>
                <a:moveTo>
                  <a:pt x="32760" y="59726"/>
                </a:moveTo>
                <a:cubicBezTo>
                  <a:pt x="32795" y="60492"/>
                  <a:pt x="32865" y="61302"/>
                  <a:pt x="32865" y="62103"/>
                </a:cubicBezTo>
                <a:cubicBezTo>
                  <a:pt x="32689" y="62323"/>
                  <a:pt x="32469" y="62587"/>
                  <a:pt x="32284" y="62878"/>
                </a:cubicBezTo>
                <a:cubicBezTo>
                  <a:pt x="32284" y="62103"/>
                  <a:pt x="32249" y="61302"/>
                  <a:pt x="32170" y="60492"/>
                </a:cubicBezTo>
                <a:cubicBezTo>
                  <a:pt x="32355" y="60201"/>
                  <a:pt x="32540" y="59946"/>
                  <a:pt x="32760" y="59726"/>
                </a:cubicBezTo>
                <a:close/>
                <a:moveTo>
                  <a:pt x="22195" y="59392"/>
                </a:moveTo>
                <a:cubicBezTo>
                  <a:pt x="22380" y="60386"/>
                  <a:pt x="22521" y="61408"/>
                  <a:pt x="22670" y="62402"/>
                </a:cubicBezTo>
                <a:cubicBezTo>
                  <a:pt x="22380" y="62587"/>
                  <a:pt x="22124" y="62763"/>
                  <a:pt x="21825" y="62948"/>
                </a:cubicBezTo>
                <a:cubicBezTo>
                  <a:pt x="21719" y="61927"/>
                  <a:pt x="21535" y="60932"/>
                  <a:pt x="21385" y="59902"/>
                </a:cubicBezTo>
                <a:cubicBezTo>
                  <a:pt x="21640" y="59726"/>
                  <a:pt x="21904" y="59576"/>
                  <a:pt x="22195" y="59392"/>
                </a:cubicBezTo>
                <a:close/>
                <a:moveTo>
                  <a:pt x="39512" y="60606"/>
                </a:moveTo>
                <a:cubicBezTo>
                  <a:pt x="39433" y="60862"/>
                  <a:pt x="39363" y="61152"/>
                  <a:pt x="39248" y="61408"/>
                </a:cubicBezTo>
                <a:cubicBezTo>
                  <a:pt x="39143" y="61742"/>
                  <a:pt x="38993" y="62068"/>
                  <a:pt x="38852" y="62367"/>
                </a:cubicBezTo>
                <a:cubicBezTo>
                  <a:pt x="38447" y="62543"/>
                  <a:pt x="38042" y="62763"/>
                  <a:pt x="37672" y="62948"/>
                </a:cubicBezTo>
                <a:cubicBezTo>
                  <a:pt x="37822" y="62587"/>
                  <a:pt x="37928" y="62218"/>
                  <a:pt x="38042" y="61813"/>
                </a:cubicBezTo>
                <a:cubicBezTo>
                  <a:pt x="38112" y="61557"/>
                  <a:pt x="38148" y="61302"/>
                  <a:pt x="38227" y="61082"/>
                </a:cubicBezTo>
                <a:cubicBezTo>
                  <a:pt x="38588" y="60897"/>
                  <a:pt x="39028" y="60747"/>
                  <a:pt x="39512" y="60606"/>
                </a:cubicBezTo>
                <a:close/>
                <a:moveTo>
                  <a:pt x="35656" y="60017"/>
                </a:moveTo>
                <a:lnTo>
                  <a:pt x="35656" y="60017"/>
                </a:lnTo>
                <a:cubicBezTo>
                  <a:pt x="35691" y="60783"/>
                  <a:pt x="35656" y="61522"/>
                  <a:pt x="35621" y="62288"/>
                </a:cubicBezTo>
                <a:cubicBezTo>
                  <a:pt x="35251" y="62508"/>
                  <a:pt x="34890" y="62763"/>
                  <a:pt x="34556" y="63028"/>
                </a:cubicBezTo>
                <a:cubicBezTo>
                  <a:pt x="34556" y="62253"/>
                  <a:pt x="34556" y="61487"/>
                  <a:pt x="34520" y="60712"/>
                </a:cubicBezTo>
                <a:cubicBezTo>
                  <a:pt x="34846" y="60457"/>
                  <a:pt x="35251" y="60237"/>
                  <a:pt x="35656" y="60017"/>
                </a:cubicBezTo>
                <a:close/>
                <a:moveTo>
                  <a:pt x="16728" y="59242"/>
                </a:moveTo>
                <a:cubicBezTo>
                  <a:pt x="16877" y="60342"/>
                  <a:pt x="17018" y="61443"/>
                  <a:pt x="17168" y="62543"/>
                </a:cubicBezTo>
                <a:cubicBezTo>
                  <a:pt x="16877" y="62728"/>
                  <a:pt x="16578" y="62913"/>
                  <a:pt x="16287" y="63098"/>
                </a:cubicBezTo>
                <a:cubicBezTo>
                  <a:pt x="16182" y="61962"/>
                  <a:pt x="16032" y="60827"/>
                  <a:pt x="15882" y="59726"/>
                </a:cubicBezTo>
                <a:cubicBezTo>
                  <a:pt x="16182" y="59576"/>
                  <a:pt x="16437" y="59392"/>
                  <a:pt x="16728" y="59242"/>
                </a:cubicBezTo>
                <a:close/>
                <a:moveTo>
                  <a:pt x="31069" y="59726"/>
                </a:moveTo>
                <a:cubicBezTo>
                  <a:pt x="31104" y="60052"/>
                  <a:pt x="31104" y="60422"/>
                  <a:pt x="31149" y="60747"/>
                </a:cubicBezTo>
                <a:cubicBezTo>
                  <a:pt x="31184" y="61267"/>
                  <a:pt x="31184" y="61777"/>
                  <a:pt x="31219" y="62288"/>
                </a:cubicBezTo>
                <a:cubicBezTo>
                  <a:pt x="31104" y="62508"/>
                  <a:pt x="30999" y="62763"/>
                  <a:pt x="30884" y="63028"/>
                </a:cubicBezTo>
                <a:cubicBezTo>
                  <a:pt x="30884" y="63063"/>
                  <a:pt x="30884" y="63063"/>
                  <a:pt x="30849" y="63098"/>
                </a:cubicBezTo>
                <a:cubicBezTo>
                  <a:pt x="30849" y="62473"/>
                  <a:pt x="30849" y="61848"/>
                  <a:pt x="30814" y="61223"/>
                </a:cubicBezTo>
                <a:cubicBezTo>
                  <a:pt x="30814" y="61003"/>
                  <a:pt x="30779" y="60747"/>
                  <a:pt x="30779" y="60527"/>
                </a:cubicBezTo>
                <a:cubicBezTo>
                  <a:pt x="30779" y="60492"/>
                  <a:pt x="30779" y="60492"/>
                  <a:pt x="30814" y="60457"/>
                </a:cubicBezTo>
                <a:cubicBezTo>
                  <a:pt x="30884" y="60237"/>
                  <a:pt x="30964" y="59981"/>
                  <a:pt x="31069" y="59726"/>
                </a:cubicBezTo>
                <a:close/>
                <a:moveTo>
                  <a:pt x="41308" y="61487"/>
                </a:moveTo>
                <a:cubicBezTo>
                  <a:pt x="41053" y="61883"/>
                  <a:pt x="40718" y="62288"/>
                  <a:pt x="40393" y="62623"/>
                </a:cubicBezTo>
                <a:cubicBezTo>
                  <a:pt x="40058" y="62763"/>
                  <a:pt x="39688" y="62913"/>
                  <a:pt x="39327" y="63098"/>
                </a:cubicBezTo>
                <a:cubicBezTo>
                  <a:pt x="39618" y="62693"/>
                  <a:pt x="39908" y="62288"/>
                  <a:pt x="40173" y="61883"/>
                </a:cubicBezTo>
                <a:cubicBezTo>
                  <a:pt x="40534" y="61742"/>
                  <a:pt x="40903" y="61628"/>
                  <a:pt x="41308" y="61487"/>
                </a:cubicBezTo>
                <a:close/>
                <a:moveTo>
                  <a:pt x="8073" y="58916"/>
                </a:moveTo>
                <a:cubicBezTo>
                  <a:pt x="8179" y="60237"/>
                  <a:pt x="8258" y="61557"/>
                  <a:pt x="8364" y="62913"/>
                </a:cubicBezTo>
                <a:cubicBezTo>
                  <a:pt x="8038" y="62984"/>
                  <a:pt x="7739" y="63098"/>
                  <a:pt x="7413" y="63168"/>
                </a:cubicBezTo>
                <a:cubicBezTo>
                  <a:pt x="7299" y="61813"/>
                  <a:pt x="7228" y="60457"/>
                  <a:pt x="7114" y="59101"/>
                </a:cubicBezTo>
                <a:cubicBezTo>
                  <a:pt x="7448" y="59066"/>
                  <a:pt x="7739" y="58987"/>
                  <a:pt x="8073" y="58916"/>
                </a:cubicBezTo>
                <a:close/>
                <a:moveTo>
                  <a:pt x="42849" y="62182"/>
                </a:moveTo>
                <a:cubicBezTo>
                  <a:pt x="43104" y="62182"/>
                  <a:pt x="43360" y="62182"/>
                  <a:pt x="43615" y="62218"/>
                </a:cubicBezTo>
                <a:cubicBezTo>
                  <a:pt x="43254" y="62543"/>
                  <a:pt x="42849" y="62878"/>
                  <a:pt x="42514" y="63248"/>
                </a:cubicBezTo>
                <a:cubicBezTo>
                  <a:pt x="42369" y="63226"/>
                  <a:pt x="42213" y="63215"/>
                  <a:pt x="42057" y="63215"/>
                </a:cubicBezTo>
                <a:cubicBezTo>
                  <a:pt x="41900" y="63215"/>
                  <a:pt x="41744" y="63226"/>
                  <a:pt x="41599" y="63248"/>
                </a:cubicBezTo>
                <a:cubicBezTo>
                  <a:pt x="41969" y="62913"/>
                  <a:pt x="42374" y="62587"/>
                  <a:pt x="42735" y="62253"/>
                </a:cubicBezTo>
                <a:cubicBezTo>
                  <a:pt x="42770" y="62253"/>
                  <a:pt x="42814" y="62218"/>
                  <a:pt x="42849" y="62182"/>
                </a:cubicBezTo>
                <a:close/>
                <a:moveTo>
                  <a:pt x="7078" y="59136"/>
                </a:moveTo>
                <a:cubicBezTo>
                  <a:pt x="7158" y="60492"/>
                  <a:pt x="7263" y="61813"/>
                  <a:pt x="7334" y="63168"/>
                </a:cubicBezTo>
                <a:cubicBezTo>
                  <a:pt x="7043" y="63283"/>
                  <a:pt x="6718" y="63353"/>
                  <a:pt x="6383" y="63424"/>
                </a:cubicBezTo>
                <a:cubicBezTo>
                  <a:pt x="6313" y="62033"/>
                  <a:pt x="6233" y="60677"/>
                  <a:pt x="6163" y="59286"/>
                </a:cubicBezTo>
                <a:cubicBezTo>
                  <a:pt x="6453" y="59242"/>
                  <a:pt x="6788" y="59171"/>
                  <a:pt x="7078" y="59136"/>
                </a:cubicBezTo>
                <a:close/>
                <a:moveTo>
                  <a:pt x="29678" y="60052"/>
                </a:moveTo>
                <a:cubicBezTo>
                  <a:pt x="29784" y="60862"/>
                  <a:pt x="29863" y="61663"/>
                  <a:pt x="29898" y="62508"/>
                </a:cubicBezTo>
                <a:cubicBezTo>
                  <a:pt x="29749" y="62843"/>
                  <a:pt x="29564" y="63133"/>
                  <a:pt x="29344" y="63424"/>
                </a:cubicBezTo>
                <a:cubicBezTo>
                  <a:pt x="29308" y="62543"/>
                  <a:pt x="29238" y="61707"/>
                  <a:pt x="29124" y="60827"/>
                </a:cubicBezTo>
                <a:cubicBezTo>
                  <a:pt x="29344" y="60562"/>
                  <a:pt x="29529" y="60307"/>
                  <a:pt x="29678" y="60052"/>
                </a:cubicBezTo>
                <a:close/>
                <a:moveTo>
                  <a:pt x="26306" y="60122"/>
                </a:moveTo>
                <a:cubicBezTo>
                  <a:pt x="26447" y="61082"/>
                  <a:pt x="26597" y="61997"/>
                  <a:pt x="26667" y="62913"/>
                </a:cubicBezTo>
                <a:cubicBezTo>
                  <a:pt x="26377" y="63133"/>
                  <a:pt x="26086" y="63318"/>
                  <a:pt x="25787" y="63538"/>
                </a:cubicBezTo>
                <a:cubicBezTo>
                  <a:pt x="25716" y="62948"/>
                  <a:pt x="25646" y="62323"/>
                  <a:pt x="25567" y="61742"/>
                </a:cubicBezTo>
                <a:cubicBezTo>
                  <a:pt x="25532" y="61372"/>
                  <a:pt x="25461" y="61047"/>
                  <a:pt x="25382" y="60677"/>
                </a:cubicBezTo>
                <a:cubicBezTo>
                  <a:pt x="25716" y="60492"/>
                  <a:pt x="26007" y="60307"/>
                  <a:pt x="26306" y="60122"/>
                </a:cubicBezTo>
                <a:close/>
                <a:moveTo>
                  <a:pt x="21350" y="59946"/>
                </a:moveTo>
                <a:cubicBezTo>
                  <a:pt x="21499" y="60932"/>
                  <a:pt x="21640" y="61962"/>
                  <a:pt x="21790" y="62984"/>
                </a:cubicBezTo>
                <a:cubicBezTo>
                  <a:pt x="21605" y="63133"/>
                  <a:pt x="21385" y="63283"/>
                  <a:pt x="21200" y="63424"/>
                </a:cubicBezTo>
                <a:cubicBezTo>
                  <a:pt x="21094" y="63468"/>
                  <a:pt x="21024" y="63538"/>
                  <a:pt x="20945" y="63573"/>
                </a:cubicBezTo>
                <a:cubicBezTo>
                  <a:pt x="20839" y="62543"/>
                  <a:pt x="20654" y="61487"/>
                  <a:pt x="20505" y="60457"/>
                </a:cubicBezTo>
                <a:cubicBezTo>
                  <a:pt x="20760" y="60272"/>
                  <a:pt x="21059" y="60087"/>
                  <a:pt x="21350" y="59946"/>
                </a:cubicBezTo>
                <a:close/>
                <a:moveTo>
                  <a:pt x="42735" y="62182"/>
                </a:moveTo>
                <a:cubicBezTo>
                  <a:pt x="42735" y="62218"/>
                  <a:pt x="42699" y="62218"/>
                  <a:pt x="42699" y="62218"/>
                </a:cubicBezTo>
                <a:cubicBezTo>
                  <a:pt x="42294" y="62543"/>
                  <a:pt x="41889" y="62913"/>
                  <a:pt x="41493" y="63283"/>
                </a:cubicBezTo>
                <a:cubicBezTo>
                  <a:pt x="41123" y="63318"/>
                  <a:pt x="40754" y="63424"/>
                  <a:pt x="40393" y="63573"/>
                </a:cubicBezTo>
                <a:cubicBezTo>
                  <a:pt x="40648" y="63283"/>
                  <a:pt x="40939" y="63028"/>
                  <a:pt x="41229" y="62728"/>
                </a:cubicBezTo>
                <a:cubicBezTo>
                  <a:pt x="41379" y="62623"/>
                  <a:pt x="41528" y="62473"/>
                  <a:pt x="41669" y="62323"/>
                </a:cubicBezTo>
                <a:cubicBezTo>
                  <a:pt x="42039" y="62253"/>
                  <a:pt x="42374" y="62218"/>
                  <a:pt x="42735" y="62182"/>
                </a:cubicBezTo>
                <a:close/>
                <a:moveTo>
                  <a:pt x="38148" y="61082"/>
                </a:moveTo>
                <a:lnTo>
                  <a:pt x="38148" y="61082"/>
                </a:lnTo>
                <a:cubicBezTo>
                  <a:pt x="38112" y="61337"/>
                  <a:pt x="38042" y="61557"/>
                  <a:pt x="38007" y="61777"/>
                </a:cubicBezTo>
                <a:cubicBezTo>
                  <a:pt x="37892" y="62218"/>
                  <a:pt x="37751" y="62623"/>
                  <a:pt x="37602" y="62984"/>
                </a:cubicBezTo>
                <a:cubicBezTo>
                  <a:pt x="37417" y="63098"/>
                  <a:pt x="37197" y="63204"/>
                  <a:pt x="37047" y="63318"/>
                </a:cubicBezTo>
                <a:cubicBezTo>
                  <a:pt x="36871" y="63388"/>
                  <a:pt x="36686" y="63503"/>
                  <a:pt x="36501" y="63609"/>
                </a:cubicBezTo>
                <a:cubicBezTo>
                  <a:pt x="36651" y="63204"/>
                  <a:pt x="36721" y="62763"/>
                  <a:pt x="36792" y="62288"/>
                </a:cubicBezTo>
                <a:cubicBezTo>
                  <a:pt x="36827" y="62068"/>
                  <a:pt x="36871" y="61848"/>
                  <a:pt x="36906" y="61628"/>
                </a:cubicBezTo>
                <a:cubicBezTo>
                  <a:pt x="37047" y="61557"/>
                  <a:pt x="37232" y="61487"/>
                  <a:pt x="37382" y="61408"/>
                </a:cubicBezTo>
                <a:cubicBezTo>
                  <a:pt x="37602" y="61302"/>
                  <a:pt x="37857" y="61223"/>
                  <a:pt x="38148" y="61082"/>
                </a:cubicBezTo>
                <a:close/>
                <a:moveTo>
                  <a:pt x="43694" y="62218"/>
                </a:moveTo>
                <a:cubicBezTo>
                  <a:pt x="44055" y="62253"/>
                  <a:pt x="44460" y="62367"/>
                  <a:pt x="44830" y="62473"/>
                </a:cubicBezTo>
                <a:cubicBezTo>
                  <a:pt x="44390" y="62843"/>
                  <a:pt x="43949" y="63204"/>
                  <a:pt x="43509" y="63609"/>
                </a:cubicBezTo>
                <a:cubicBezTo>
                  <a:pt x="43210" y="63424"/>
                  <a:pt x="42919" y="63318"/>
                  <a:pt x="42594" y="63248"/>
                </a:cubicBezTo>
                <a:cubicBezTo>
                  <a:pt x="42919" y="62878"/>
                  <a:pt x="43324" y="62543"/>
                  <a:pt x="43694" y="62218"/>
                </a:cubicBezTo>
                <a:close/>
                <a:moveTo>
                  <a:pt x="6092" y="59321"/>
                </a:moveTo>
                <a:cubicBezTo>
                  <a:pt x="6198" y="60677"/>
                  <a:pt x="6277" y="62068"/>
                  <a:pt x="6348" y="63424"/>
                </a:cubicBezTo>
                <a:cubicBezTo>
                  <a:pt x="6013" y="63503"/>
                  <a:pt x="5687" y="63573"/>
                  <a:pt x="5397" y="63644"/>
                </a:cubicBezTo>
                <a:cubicBezTo>
                  <a:pt x="5318" y="62253"/>
                  <a:pt x="5247" y="60862"/>
                  <a:pt x="5177" y="59462"/>
                </a:cubicBezTo>
                <a:cubicBezTo>
                  <a:pt x="5503" y="59392"/>
                  <a:pt x="5793" y="59356"/>
                  <a:pt x="6092" y="59321"/>
                </a:cubicBezTo>
                <a:close/>
                <a:moveTo>
                  <a:pt x="15847" y="59726"/>
                </a:moveTo>
                <a:cubicBezTo>
                  <a:pt x="15997" y="60862"/>
                  <a:pt x="16103" y="61997"/>
                  <a:pt x="16252" y="63133"/>
                </a:cubicBezTo>
                <a:cubicBezTo>
                  <a:pt x="15962" y="63318"/>
                  <a:pt x="15662" y="63503"/>
                  <a:pt x="15372" y="63688"/>
                </a:cubicBezTo>
                <a:cubicBezTo>
                  <a:pt x="15257" y="62508"/>
                  <a:pt x="15117" y="61337"/>
                  <a:pt x="14967" y="60201"/>
                </a:cubicBezTo>
                <a:cubicBezTo>
                  <a:pt x="15257" y="60052"/>
                  <a:pt x="15557" y="59902"/>
                  <a:pt x="15847" y="59726"/>
                </a:cubicBezTo>
                <a:close/>
                <a:moveTo>
                  <a:pt x="40058" y="61927"/>
                </a:moveTo>
                <a:cubicBezTo>
                  <a:pt x="39803" y="62367"/>
                  <a:pt x="39512" y="62763"/>
                  <a:pt x="39213" y="63133"/>
                </a:cubicBezTo>
                <a:cubicBezTo>
                  <a:pt x="38887" y="63318"/>
                  <a:pt x="38517" y="63503"/>
                  <a:pt x="38148" y="63723"/>
                </a:cubicBezTo>
                <a:cubicBezTo>
                  <a:pt x="38412" y="63318"/>
                  <a:pt x="38667" y="62878"/>
                  <a:pt x="38887" y="62402"/>
                </a:cubicBezTo>
                <a:cubicBezTo>
                  <a:pt x="39248" y="62253"/>
                  <a:pt x="39653" y="62068"/>
                  <a:pt x="40058" y="61927"/>
                </a:cubicBezTo>
                <a:close/>
                <a:moveTo>
                  <a:pt x="32135" y="60562"/>
                </a:moveTo>
                <a:cubicBezTo>
                  <a:pt x="32170" y="61408"/>
                  <a:pt x="32205" y="62182"/>
                  <a:pt x="32205" y="62948"/>
                </a:cubicBezTo>
                <a:cubicBezTo>
                  <a:pt x="32064" y="63204"/>
                  <a:pt x="31879" y="63468"/>
                  <a:pt x="31730" y="63758"/>
                </a:cubicBezTo>
                <a:cubicBezTo>
                  <a:pt x="31730" y="62984"/>
                  <a:pt x="31730" y="62218"/>
                  <a:pt x="31694" y="61372"/>
                </a:cubicBezTo>
                <a:cubicBezTo>
                  <a:pt x="31809" y="61082"/>
                  <a:pt x="31950" y="60827"/>
                  <a:pt x="32135" y="60562"/>
                </a:cubicBezTo>
                <a:close/>
                <a:moveTo>
                  <a:pt x="34450" y="60747"/>
                </a:moveTo>
                <a:cubicBezTo>
                  <a:pt x="34485" y="61522"/>
                  <a:pt x="34520" y="62288"/>
                  <a:pt x="34485" y="63063"/>
                </a:cubicBezTo>
                <a:cubicBezTo>
                  <a:pt x="34186" y="63283"/>
                  <a:pt x="33931" y="63538"/>
                  <a:pt x="33640" y="63758"/>
                </a:cubicBezTo>
                <a:cubicBezTo>
                  <a:pt x="33675" y="62984"/>
                  <a:pt x="33675" y="62218"/>
                  <a:pt x="33640" y="61408"/>
                </a:cubicBezTo>
                <a:cubicBezTo>
                  <a:pt x="33895" y="61188"/>
                  <a:pt x="34151" y="60967"/>
                  <a:pt x="34450" y="60747"/>
                </a:cubicBezTo>
                <a:close/>
                <a:moveTo>
                  <a:pt x="5133" y="59462"/>
                </a:moveTo>
                <a:cubicBezTo>
                  <a:pt x="5212" y="60862"/>
                  <a:pt x="5247" y="62253"/>
                  <a:pt x="5318" y="63644"/>
                </a:cubicBezTo>
                <a:cubicBezTo>
                  <a:pt x="5027" y="63723"/>
                  <a:pt x="4693" y="63758"/>
                  <a:pt x="4367" y="63829"/>
                </a:cubicBezTo>
                <a:cubicBezTo>
                  <a:pt x="4332" y="62402"/>
                  <a:pt x="4252" y="61003"/>
                  <a:pt x="4182" y="59576"/>
                </a:cubicBezTo>
                <a:cubicBezTo>
                  <a:pt x="4517" y="59541"/>
                  <a:pt x="4807" y="59506"/>
                  <a:pt x="5133" y="59462"/>
                </a:cubicBezTo>
                <a:close/>
                <a:moveTo>
                  <a:pt x="4147" y="59576"/>
                </a:moveTo>
                <a:cubicBezTo>
                  <a:pt x="4182" y="61003"/>
                  <a:pt x="4252" y="62402"/>
                  <a:pt x="4332" y="63829"/>
                </a:cubicBezTo>
                <a:cubicBezTo>
                  <a:pt x="3997" y="63908"/>
                  <a:pt x="3671" y="63943"/>
                  <a:pt x="3337" y="63978"/>
                </a:cubicBezTo>
                <a:cubicBezTo>
                  <a:pt x="3302" y="62543"/>
                  <a:pt x="3266" y="61117"/>
                  <a:pt x="3231" y="59682"/>
                </a:cubicBezTo>
                <a:cubicBezTo>
                  <a:pt x="3522" y="59647"/>
                  <a:pt x="3856" y="59612"/>
                  <a:pt x="4147" y="59576"/>
                </a:cubicBezTo>
                <a:close/>
                <a:moveTo>
                  <a:pt x="3152" y="59682"/>
                </a:moveTo>
                <a:cubicBezTo>
                  <a:pt x="3196" y="61117"/>
                  <a:pt x="3266" y="62543"/>
                  <a:pt x="3302" y="63978"/>
                </a:cubicBezTo>
                <a:cubicBezTo>
                  <a:pt x="2976" y="64049"/>
                  <a:pt x="2677" y="64084"/>
                  <a:pt x="2351" y="64128"/>
                </a:cubicBezTo>
                <a:cubicBezTo>
                  <a:pt x="2316" y="62658"/>
                  <a:pt x="2272" y="61223"/>
                  <a:pt x="2236" y="59761"/>
                </a:cubicBezTo>
                <a:cubicBezTo>
                  <a:pt x="2536" y="59761"/>
                  <a:pt x="2861" y="59726"/>
                  <a:pt x="3152" y="59682"/>
                </a:cubicBezTo>
                <a:close/>
                <a:moveTo>
                  <a:pt x="30744" y="60677"/>
                </a:moveTo>
                <a:cubicBezTo>
                  <a:pt x="30744" y="60862"/>
                  <a:pt x="30744" y="61047"/>
                  <a:pt x="30779" y="61223"/>
                </a:cubicBezTo>
                <a:cubicBezTo>
                  <a:pt x="30814" y="61927"/>
                  <a:pt x="30814" y="62587"/>
                  <a:pt x="30814" y="63248"/>
                </a:cubicBezTo>
                <a:cubicBezTo>
                  <a:pt x="30708" y="63538"/>
                  <a:pt x="30559" y="63829"/>
                  <a:pt x="30444" y="64128"/>
                </a:cubicBezTo>
                <a:cubicBezTo>
                  <a:pt x="30444" y="63424"/>
                  <a:pt x="30444" y="62693"/>
                  <a:pt x="30409" y="61962"/>
                </a:cubicBezTo>
                <a:cubicBezTo>
                  <a:pt x="30409" y="61813"/>
                  <a:pt x="30409" y="61663"/>
                  <a:pt x="30374" y="61557"/>
                </a:cubicBezTo>
                <a:cubicBezTo>
                  <a:pt x="30523" y="61267"/>
                  <a:pt x="30629" y="60967"/>
                  <a:pt x="30744" y="60677"/>
                </a:cubicBezTo>
                <a:close/>
                <a:moveTo>
                  <a:pt x="25347" y="60712"/>
                </a:moveTo>
                <a:cubicBezTo>
                  <a:pt x="25496" y="61663"/>
                  <a:pt x="25646" y="62623"/>
                  <a:pt x="25716" y="63573"/>
                </a:cubicBezTo>
                <a:cubicBezTo>
                  <a:pt x="25602" y="63644"/>
                  <a:pt x="25496" y="63723"/>
                  <a:pt x="25382" y="63793"/>
                </a:cubicBezTo>
                <a:cubicBezTo>
                  <a:pt x="25206" y="63908"/>
                  <a:pt x="25021" y="64049"/>
                  <a:pt x="24871" y="64163"/>
                </a:cubicBezTo>
                <a:cubicBezTo>
                  <a:pt x="24801" y="63609"/>
                  <a:pt x="24722" y="63063"/>
                  <a:pt x="24651" y="62473"/>
                </a:cubicBezTo>
                <a:cubicBezTo>
                  <a:pt x="24616" y="62068"/>
                  <a:pt x="24546" y="61663"/>
                  <a:pt x="24466" y="61267"/>
                </a:cubicBezTo>
                <a:cubicBezTo>
                  <a:pt x="24651" y="61152"/>
                  <a:pt x="24836" y="61047"/>
                  <a:pt x="25021" y="60932"/>
                </a:cubicBezTo>
                <a:cubicBezTo>
                  <a:pt x="25127" y="60862"/>
                  <a:pt x="25241" y="60783"/>
                  <a:pt x="25347" y="60712"/>
                </a:cubicBezTo>
                <a:close/>
                <a:moveTo>
                  <a:pt x="41564" y="62367"/>
                </a:moveTo>
                <a:lnTo>
                  <a:pt x="41564" y="62367"/>
                </a:lnTo>
                <a:cubicBezTo>
                  <a:pt x="41449" y="62473"/>
                  <a:pt x="41308" y="62587"/>
                  <a:pt x="41194" y="62693"/>
                </a:cubicBezTo>
                <a:cubicBezTo>
                  <a:pt x="40868" y="62984"/>
                  <a:pt x="40569" y="63283"/>
                  <a:pt x="40243" y="63609"/>
                </a:cubicBezTo>
                <a:cubicBezTo>
                  <a:pt x="39873" y="63758"/>
                  <a:pt x="39512" y="63943"/>
                  <a:pt x="39143" y="64163"/>
                </a:cubicBezTo>
                <a:cubicBezTo>
                  <a:pt x="39398" y="63864"/>
                  <a:pt x="39653" y="63573"/>
                  <a:pt x="39908" y="63283"/>
                </a:cubicBezTo>
                <a:cubicBezTo>
                  <a:pt x="40093" y="63098"/>
                  <a:pt x="40278" y="62878"/>
                  <a:pt x="40463" y="62658"/>
                </a:cubicBezTo>
                <a:cubicBezTo>
                  <a:pt x="40833" y="62543"/>
                  <a:pt x="41194" y="62438"/>
                  <a:pt x="41564" y="62367"/>
                </a:cubicBezTo>
                <a:close/>
                <a:moveTo>
                  <a:pt x="20434" y="60492"/>
                </a:moveTo>
                <a:cubicBezTo>
                  <a:pt x="20619" y="61557"/>
                  <a:pt x="20760" y="62587"/>
                  <a:pt x="20910" y="63609"/>
                </a:cubicBezTo>
                <a:cubicBezTo>
                  <a:pt x="20619" y="63829"/>
                  <a:pt x="20320" y="64014"/>
                  <a:pt x="20029" y="64198"/>
                </a:cubicBezTo>
                <a:cubicBezTo>
                  <a:pt x="19923" y="63168"/>
                  <a:pt x="19774" y="62103"/>
                  <a:pt x="19589" y="61047"/>
                </a:cubicBezTo>
                <a:cubicBezTo>
                  <a:pt x="19879" y="60862"/>
                  <a:pt x="20179" y="60677"/>
                  <a:pt x="20434" y="60492"/>
                </a:cubicBezTo>
                <a:close/>
                <a:moveTo>
                  <a:pt x="2166" y="59761"/>
                </a:moveTo>
                <a:cubicBezTo>
                  <a:pt x="2201" y="61223"/>
                  <a:pt x="2236" y="62658"/>
                  <a:pt x="2272" y="64128"/>
                </a:cubicBezTo>
                <a:cubicBezTo>
                  <a:pt x="1946" y="64163"/>
                  <a:pt x="1655" y="64198"/>
                  <a:pt x="1321" y="64234"/>
                </a:cubicBezTo>
                <a:cubicBezTo>
                  <a:pt x="1285" y="62763"/>
                  <a:pt x="1285" y="61302"/>
                  <a:pt x="1250" y="59832"/>
                </a:cubicBezTo>
                <a:cubicBezTo>
                  <a:pt x="1541" y="59796"/>
                  <a:pt x="1875" y="59796"/>
                  <a:pt x="2166" y="59761"/>
                </a:cubicBezTo>
                <a:close/>
                <a:moveTo>
                  <a:pt x="14932" y="60201"/>
                </a:moveTo>
                <a:cubicBezTo>
                  <a:pt x="15081" y="61372"/>
                  <a:pt x="15187" y="62543"/>
                  <a:pt x="15337" y="63723"/>
                </a:cubicBezTo>
                <a:cubicBezTo>
                  <a:pt x="15037" y="63864"/>
                  <a:pt x="14747" y="64049"/>
                  <a:pt x="14456" y="64234"/>
                </a:cubicBezTo>
                <a:cubicBezTo>
                  <a:pt x="14342" y="63028"/>
                  <a:pt x="14201" y="61813"/>
                  <a:pt x="14086" y="60642"/>
                </a:cubicBezTo>
                <a:cubicBezTo>
                  <a:pt x="14342" y="60492"/>
                  <a:pt x="14641" y="60342"/>
                  <a:pt x="14932" y="60201"/>
                </a:cubicBezTo>
                <a:close/>
                <a:moveTo>
                  <a:pt x="29088" y="60897"/>
                </a:moveTo>
                <a:cubicBezTo>
                  <a:pt x="29203" y="61777"/>
                  <a:pt x="29273" y="62623"/>
                  <a:pt x="29308" y="63503"/>
                </a:cubicBezTo>
                <a:cubicBezTo>
                  <a:pt x="29203" y="63644"/>
                  <a:pt x="29053" y="63829"/>
                  <a:pt x="28904" y="63978"/>
                </a:cubicBezTo>
                <a:cubicBezTo>
                  <a:pt x="28833" y="64049"/>
                  <a:pt x="28763" y="64163"/>
                  <a:pt x="28683" y="64234"/>
                </a:cubicBezTo>
                <a:cubicBezTo>
                  <a:pt x="28648" y="63353"/>
                  <a:pt x="28578" y="62473"/>
                  <a:pt x="28463" y="61557"/>
                </a:cubicBezTo>
                <a:cubicBezTo>
                  <a:pt x="28613" y="61408"/>
                  <a:pt x="28763" y="61267"/>
                  <a:pt x="28904" y="61117"/>
                </a:cubicBezTo>
                <a:cubicBezTo>
                  <a:pt x="28948" y="61047"/>
                  <a:pt x="29018" y="60967"/>
                  <a:pt x="29088" y="60897"/>
                </a:cubicBezTo>
                <a:close/>
                <a:moveTo>
                  <a:pt x="1171" y="59832"/>
                </a:moveTo>
                <a:cubicBezTo>
                  <a:pt x="1215" y="61302"/>
                  <a:pt x="1250" y="62763"/>
                  <a:pt x="1250" y="64234"/>
                </a:cubicBezTo>
                <a:cubicBezTo>
                  <a:pt x="951" y="64234"/>
                  <a:pt x="625" y="64269"/>
                  <a:pt x="291" y="64304"/>
                </a:cubicBezTo>
                <a:cubicBezTo>
                  <a:pt x="291" y="62807"/>
                  <a:pt x="255" y="61337"/>
                  <a:pt x="255" y="59867"/>
                </a:cubicBezTo>
                <a:cubicBezTo>
                  <a:pt x="555" y="59867"/>
                  <a:pt x="881" y="59832"/>
                  <a:pt x="1171" y="59832"/>
                </a:cubicBezTo>
                <a:close/>
                <a:moveTo>
                  <a:pt x="36827" y="61663"/>
                </a:moveTo>
                <a:cubicBezTo>
                  <a:pt x="36827" y="61883"/>
                  <a:pt x="36792" y="62068"/>
                  <a:pt x="36757" y="62288"/>
                </a:cubicBezTo>
                <a:cubicBezTo>
                  <a:pt x="36686" y="62763"/>
                  <a:pt x="36572" y="63204"/>
                  <a:pt x="36431" y="63688"/>
                </a:cubicBezTo>
                <a:cubicBezTo>
                  <a:pt x="36061" y="63908"/>
                  <a:pt x="35727" y="64128"/>
                  <a:pt x="35401" y="64383"/>
                </a:cubicBezTo>
                <a:cubicBezTo>
                  <a:pt x="35471" y="64049"/>
                  <a:pt x="35506" y="63723"/>
                  <a:pt x="35550" y="63388"/>
                </a:cubicBezTo>
                <a:cubicBezTo>
                  <a:pt x="35621" y="63028"/>
                  <a:pt x="35656" y="62658"/>
                  <a:pt x="35656" y="62323"/>
                </a:cubicBezTo>
                <a:cubicBezTo>
                  <a:pt x="36061" y="62068"/>
                  <a:pt x="36431" y="61883"/>
                  <a:pt x="36827" y="61663"/>
                </a:cubicBezTo>
                <a:close/>
                <a:moveTo>
                  <a:pt x="33570" y="61487"/>
                </a:moveTo>
                <a:cubicBezTo>
                  <a:pt x="33605" y="62253"/>
                  <a:pt x="33640" y="63028"/>
                  <a:pt x="33605" y="63829"/>
                </a:cubicBezTo>
                <a:cubicBezTo>
                  <a:pt x="33349" y="64049"/>
                  <a:pt x="33129" y="64269"/>
                  <a:pt x="32909" y="64524"/>
                </a:cubicBezTo>
                <a:cubicBezTo>
                  <a:pt x="32980" y="63723"/>
                  <a:pt x="32980" y="62913"/>
                  <a:pt x="32945" y="62103"/>
                </a:cubicBezTo>
                <a:cubicBezTo>
                  <a:pt x="33129" y="61883"/>
                  <a:pt x="33349" y="61663"/>
                  <a:pt x="33570" y="61487"/>
                </a:cubicBezTo>
                <a:close/>
                <a:moveTo>
                  <a:pt x="38808" y="62438"/>
                </a:moveTo>
                <a:lnTo>
                  <a:pt x="38808" y="62438"/>
                </a:lnTo>
                <a:cubicBezTo>
                  <a:pt x="38588" y="62913"/>
                  <a:pt x="38333" y="63353"/>
                  <a:pt x="38042" y="63793"/>
                </a:cubicBezTo>
                <a:cubicBezTo>
                  <a:pt x="37672" y="64014"/>
                  <a:pt x="37346" y="64269"/>
                  <a:pt x="36977" y="64524"/>
                </a:cubicBezTo>
                <a:cubicBezTo>
                  <a:pt x="37232" y="64049"/>
                  <a:pt x="37452" y="63538"/>
                  <a:pt x="37637" y="63028"/>
                </a:cubicBezTo>
                <a:cubicBezTo>
                  <a:pt x="38007" y="62843"/>
                  <a:pt x="38412" y="62658"/>
                  <a:pt x="38808" y="62438"/>
                </a:cubicBezTo>
                <a:close/>
                <a:moveTo>
                  <a:pt x="31624" y="61487"/>
                </a:moveTo>
                <a:cubicBezTo>
                  <a:pt x="31659" y="62323"/>
                  <a:pt x="31694" y="63098"/>
                  <a:pt x="31659" y="63864"/>
                </a:cubicBezTo>
                <a:cubicBezTo>
                  <a:pt x="31509" y="64163"/>
                  <a:pt x="31369" y="64419"/>
                  <a:pt x="31219" y="64709"/>
                </a:cubicBezTo>
                <a:cubicBezTo>
                  <a:pt x="31289" y="63908"/>
                  <a:pt x="31289" y="63098"/>
                  <a:pt x="31254" y="62288"/>
                </a:cubicBezTo>
                <a:cubicBezTo>
                  <a:pt x="31404" y="61997"/>
                  <a:pt x="31509" y="61742"/>
                  <a:pt x="31624" y="61487"/>
                </a:cubicBezTo>
                <a:close/>
                <a:moveTo>
                  <a:pt x="14016" y="60677"/>
                </a:moveTo>
                <a:cubicBezTo>
                  <a:pt x="14157" y="61848"/>
                  <a:pt x="14271" y="63063"/>
                  <a:pt x="14421" y="64234"/>
                </a:cubicBezTo>
                <a:cubicBezTo>
                  <a:pt x="14122" y="64419"/>
                  <a:pt x="13831" y="64603"/>
                  <a:pt x="13497" y="64744"/>
                </a:cubicBezTo>
                <a:cubicBezTo>
                  <a:pt x="13391" y="63538"/>
                  <a:pt x="13276" y="62323"/>
                  <a:pt x="13136" y="61117"/>
                </a:cubicBezTo>
                <a:cubicBezTo>
                  <a:pt x="13426" y="60967"/>
                  <a:pt x="13717" y="60827"/>
                  <a:pt x="14016" y="60677"/>
                </a:cubicBezTo>
                <a:close/>
                <a:moveTo>
                  <a:pt x="19554" y="61082"/>
                </a:moveTo>
                <a:cubicBezTo>
                  <a:pt x="19703" y="62147"/>
                  <a:pt x="19844" y="63204"/>
                  <a:pt x="19994" y="64234"/>
                </a:cubicBezTo>
                <a:cubicBezTo>
                  <a:pt x="19739" y="64419"/>
                  <a:pt x="19483" y="64603"/>
                  <a:pt x="19219" y="64788"/>
                </a:cubicBezTo>
                <a:cubicBezTo>
                  <a:pt x="19078" y="63688"/>
                  <a:pt x="18964" y="62623"/>
                  <a:pt x="18823" y="61557"/>
                </a:cubicBezTo>
                <a:cubicBezTo>
                  <a:pt x="18893" y="61522"/>
                  <a:pt x="18964" y="61487"/>
                  <a:pt x="18999" y="61408"/>
                </a:cubicBezTo>
                <a:cubicBezTo>
                  <a:pt x="19184" y="61302"/>
                  <a:pt x="19369" y="61188"/>
                  <a:pt x="19554" y="61082"/>
                </a:cubicBezTo>
                <a:close/>
                <a:moveTo>
                  <a:pt x="42186" y="63268"/>
                </a:moveTo>
                <a:cubicBezTo>
                  <a:pt x="42273" y="63268"/>
                  <a:pt x="42359" y="63273"/>
                  <a:pt x="42444" y="63283"/>
                </a:cubicBezTo>
                <a:cubicBezTo>
                  <a:pt x="42109" y="63644"/>
                  <a:pt x="41784" y="64014"/>
                  <a:pt x="41493" y="64454"/>
                </a:cubicBezTo>
                <a:cubicBezTo>
                  <a:pt x="41449" y="64524"/>
                  <a:pt x="41379" y="64603"/>
                  <a:pt x="41343" y="64709"/>
                </a:cubicBezTo>
                <a:cubicBezTo>
                  <a:pt x="41224" y="64697"/>
                  <a:pt x="41101" y="64688"/>
                  <a:pt x="40976" y="64688"/>
                </a:cubicBezTo>
                <a:cubicBezTo>
                  <a:pt x="40750" y="64688"/>
                  <a:pt x="40516" y="64715"/>
                  <a:pt x="40278" y="64788"/>
                </a:cubicBezTo>
                <a:cubicBezTo>
                  <a:pt x="40313" y="64744"/>
                  <a:pt x="40313" y="64709"/>
                  <a:pt x="40313" y="64709"/>
                </a:cubicBezTo>
                <a:cubicBezTo>
                  <a:pt x="40683" y="64163"/>
                  <a:pt x="41088" y="63723"/>
                  <a:pt x="41528" y="63318"/>
                </a:cubicBezTo>
                <a:cubicBezTo>
                  <a:pt x="41759" y="63293"/>
                  <a:pt x="41976" y="63268"/>
                  <a:pt x="42186" y="63268"/>
                </a:cubicBezTo>
                <a:close/>
                <a:moveTo>
                  <a:pt x="24431" y="61302"/>
                </a:moveTo>
                <a:cubicBezTo>
                  <a:pt x="24581" y="62253"/>
                  <a:pt x="24686" y="63248"/>
                  <a:pt x="24801" y="64198"/>
                </a:cubicBezTo>
                <a:cubicBezTo>
                  <a:pt x="24502" y="64383"/>
                  <a:pt x="24211" y="64603"/>
                  <a:pt x="23920" y="64824"/>
                </a:cubicBezTo>
                <a:cubicBezTo>
                  <a:pt x="23841" y="64234"/>
                  <a:pt x="23771" y="63609"/>
                  <a:pt x="23700" y="63028"/>
                </a:cubicBezTo>
                <a:cubicBezTo>
                  <a:pt x="23665" y="62623"/>
                  <a:pt x="23586" y="62253"/>
                  <a:pt x="23551" y="61883"/>
                </a:cubicBezTo>
                <a:cubicBezTo>
                  <a:pt x="23841" y="61663"/>
                  <a:pt x="24141" y="61487"/>
                  <a:pt x="24431" y="61302"/>
                </a:cubicBezTo>
                <a:close/>
                <a:moveTo>
                  <a:pt x="40349" y="62728"/>
                </a:moveTo>
                <a:lnTo>
                  <a:pt x="40349" y="62728"/>
                </a:lnTo>
                <a:cubicBezTo>
                  <a:pt x="40173" y="62878"/>
                  <a:pt x="40023" y="63063"/>
                  <a:pt x="39873" y="63248"/>
                </a:cubicBezTo>
                <a:cubicBezTo>
                  <a:pt x="39583" y="63573"/>
                  <a:pt x="39292" y="63908"/>
                  <a:pt x="38993" y="64234"/>
                </a:cubicBezTo>
                <a:cubicBezTo>
                  <a:pt x="38632" y="64419"/>
                  <a:pt x="38297" y="64639"/>
                  <a:pt x="37972" y="64894"/>
                </a:cubicBezTo>
                <a:cubicBezTo>
                  <a:pt x="38192" y="64568"/>
                  <a:pt x="38447" y="64234"/>
                  <a:pt x="38667" y="63943"/>
                </a:cubicBezTo>
                <a:cubicBezTo>
                  <a:pt x="38887" y="63688"/>
                  <a:pt x="39072" y="63424"/>
                  <a:pt x="39292" y="63168"/>
                </a:cubicBezTo>
                <a:cubicBezTo>
                  <a:pt x="39618" y="62984"/>
                  <a:pt x="39988" y="62843"/>
                  <a:pt x="40349" y="62728"/>
                </a:cubicBezTo>
                <a:close/>
                <a:moveTo>
                  <a:pt x="42514" y="63318"/>
                </a:moveTo>
                <a:cubicBezTo>
                  <a:pt x="42849" y="63353"/>
                  <a:pt x="43175" y="63468"/>
                  <a:pt x="43474" y="63644"/>
                </a:cubicBezTo>
                <a:cubicBezTo>
                  <a:pt x="43139" y="63978"/>
                  <a:pt x="42814" y="64348"/>
                  <a:pt x="42550" y="64744"/>
                </a:cubicBezTo>
                <a:cubicBezTo>
                  <a:pt x="42479" y="64824"/>
                  <a:pt x="42409" y="64929"/>
                  <a:pt x="42330" y="65044"/>
                </a:cubicBezTo>
                <a:cubicBezTo>
                  <a:pt x="42039" y="64859"/>
                  <a:pt x="41748" y="64744"/>
                  <a:pt x="41379" y="64709"/>
                </a:cubicBezTo>
                <a:cubicBezTo>
                  <a:pt x="41449" y="64639"/>
                  <a:pt x="41493" y="64568"/>
                  <a:pt x="41564" y="64489"/>
                </a:cubicBezTo>
                <a:cubicBezTo>
                  <a:pt x="41854" y="64049"/>
                  <a:pt x="42189" y="63688"/>
                  <a:pt x="42514" y="63318"/>
                </a:cubicBezTo>
                <a:close/>
                <a:moveTo>
                  <a:pt x="28428" y="61592"/>
                </a:moveTo>
                <a:cubicBezTo>
                  <a:pt x="28507" y="62508"/>
                  <a:pt x="28578" y="63388"/>
                  <a:pt x="28613" y="64304"/>
                </a:cubicBezTo>
                <a:cubicBezTo>
                  <a:pt x="28358" y="64568"/>
                  <a:pt x="28102" y="64824"/>
                  <a:pt x="27803" y="65079"/>
                </a:cubicBezTo>
                <a:cubicBezTo>
                  <a:pt x="27768" y="64128"/>
                  <a:pt x="27733" y="63204"/>
                  <a:pt x="27627" y="62288"/>
                </a:cubicBezTo>
                <a:cubicBezTo>
                  <a:pt x="27882" y="62068"/>
                  <a:pt x="28173" y="61813"/>
                  <a:pt x="28428" y="61592"/>
                </a:cubicBezTo>
                <a:close/>
                <a:moveTo>
                  <a:pt x="30339" y="61663"/>
                </a:moveTo>
                <a:cubicBezTo>
                  <a:pt x="30339" y="61777"/>
                  <a:pt x="30339" y="61848"/>
                  <a:pt x="30374" y="61962"/>
                </a:cubicBezTo>
                <a:cubicBezTo>
                  <a:pt x="30374" y="62728"/>
                  <a:pt x="30409" y="63503"/>
                  <a:pt x="30374" y="64269"/>
                </a:cubicBezTo>
                <a:cubicBezTo>
                  <a:pt x="30224" y="64568"/>
                  <a:pt x="30083" y="64859"/>
                  <a:pt x="29934" y="65149"/>
                </a:cubicBezTo>
                <a:cubicBezTo>
                  <a:pt x="29969" y="64568"/>
                  <a:pt x="29969" y="63978"/>
                  <a:pt x="29969" y="63388"/>
                </a:cubicBezTo>
                <a:cubicBezTo>
                  <a:pt x="29969" y="63098"/>
                  <a:pt x="29969" y="62807"/>
                  <a:pt x="29934" y="62543"/>
                </a:cubicBezTo>
                <a:cubicBezTo>
                  <a:pt x="30083" y="62253"/>
                  <a:pt x="30224" y="61962"/>
                  <a:pt x="30339" y="61663"/>
                </a:cubicBezTo>
                <a:close/>
                <a:moveTo>
                  <a:pt x="41414" y="63318"/>
                </a:moveTo>
                <a:cubicBezTo>
                  <a:pt x="41009" y="63723"/>
                  <a:pt x="40613" y="64163"/>
                  <a:pt x="40278" y="64674"/>
                </a:cubicBezTo>
                <a:cubicBezTo>
                  <a:pt x="40243" y="64709"/>
                  <a:pt x="40243" y="64744"/>
                  <a:pt x="40208" y="64788"/>
                </a:cubicBezTo>
                <a:cubicBezTo>
                  <a:pt x="39838" y="64859"/>
                  <a:pt x="39433" y="65008"/>
                  <a:pt x="39028" y="65184"/>
                </a:cubicBezTo>
                <a:cubicBezTo>
                  <a:pt x="39398" y="64639"/>
                  <a:pt x="39838" y="64128"/>
                  <a:pt x="40278" y="63644"/>
                </a:cubicBezTo>
                <a:cubicBezTo>
                  <a:pt x="40683" y="63503"/>
                  <a:pt x="41053" y="63388"/>
                  <a:pt x="41414" y="63318"/>
                </a:cubicBezTo>
                <a:close/>
                <a:moveTo>
                  <a:pt x="35621" y="62367"/>
                </a:moveTo>
                <a:lnTo>
                  <a:pt x="35621" y="62367"/>
                </a:lnTo>
                <a:cubicBezTo>
                  <a:pt x="35586" y="62693"/>
                  <a:pt x="35550" y="63028"/>
                  <a:pt x="35506" y="63353"/>
                </a:cubicBezTo>
                <a:cubicBezTo>
                  <a:pt x="35471" y="63723"/>
                  <a:pt x="35401" y="64084"/>
                  <a:pt x="35330" y="64419"/>
                </a:cubicBezTo>
                <a:cubicBezTo>
                  <a:pt x="34961" y="64674"/>
                  <a:pt x="34626" y="64929"/>
                  <a:pt x="34300" y="65229"/>
                </a:cubicBezTo>
                <a:cubicBezTo>
                  <a:pt x="34406" y="64709"/>
                  <a:pt x="34485" y="64198"/>
                  <a:pt x="34520" y="63688"/>
                </a:cubicBezTo>
                <a:cubicBezTo>
                  <a:pt x="34520" y="63503"/>
                  <a:pt x="34520" y="63283"/>
                  <a:pt x="34556" y="63098"/>
                </a:cubicBezTo>
                <a:cubicBezTo>
                  <a:pt x="34890" y="62843"/>
                  <a:pt x="35251" y="62587"/>
                  <a:pt x="35621" y="62367"/>
                </a:cubicBezTo>
                <a:close/>
                <a:moveTo>
                  <a:pt x="13100" y="61117"/>
                </a:moveTo>
                <a:cubicBezTo>
                  <a:pt x="13206" y="62323"/>
                  <a:pt x="13356" y="63573"/>
                  <a:pt x="13461" y="64788"/>
                </a:cubicBezTo>
                <a:cubicBezTo>
                  <a:pt x="13206" y="64929"/>
                  <a:pt x="12951" y="65044"/>
                  <a:pt x="12695" y="65184"/>
                </a:cubicBezTo>
                <a:cubicBezTo>
                  <a:pt x="12660" y="65229"/>
                  <a:pt x="12616" y="65229"/>
                  <a:pt x="12581" y="65264"/>
                </a:cubicBezTo>
                <a:cubicBezTo>
                  <a:pt x="12475" y="64014"/>
                  <a:pt x="12326" y="62763"/>
                  <a:pt x="12220" y="61522"/>
                </a:cubicBezTo>
                <a:cubicBezTo>
                  <a:pt x="12511" y="61408"/>
                  <a:pt x="12801" y="61267"/>
                  <a:pt x="13100" y="61117"/>
                </a:cubicBezTo>
                <a:close/>
                <a:moveTo>
                  <a:pt x="18744" y="61592"/>
                </a:moveTo>
                <a:cubicBezTo>
                  <a:pt x="18893" y="62658"/>
                  <a:pt x="19043" y="63723"/>
                  <a:pt x="19149" y="64824"/>
                </a:cubicBezTo>
                <a:cubicBezTo>
                  <a:pt x="18929" y="64964"/>
                  <a:pt x="18709" y="65114"/>
                  <a:pt x="18488" y="65264"/>
                </a:cubicBezTo>
                <a:cubicBezTo>
                  <a:pt x="18383" y="64163"/>
                  <a:pt x="18268" y="63098"/>
                  <a:pt x="18119" y="61997"/>
                </a:cubicBezTo>
                <a:cubicBezTo>
                  <a:pt x="18339" y="61848"/>
                  <a:pt x="18559" y="61742"/>
                  <a:pt x="18744" y="61592"/>
                </a:cubicBezTo>
                <a:close/>
                <a:moveTo>
                  <a:pt x="37567" y="63063"/>
                </a:moveTo>
                <a:cubicBezTo>
                  <a:pt x="37382" y="63609"/>
                  <a:pt x="37126" y="64084"/>
                  <a:pt x="36871" y="64603"/>
                </a:cubicBezTo>
                <a:cubicBezTo>
                  <a:pt x="36537" y="64859"/>
                  <a:pt x="36167" y="65114"/>
                  <a:pt x="35841" y="65369"/>
                </a:cubicBezTo>
                <a:cubicBezTo>
                  <a:pt x="36096" y="64824"/>
                  <a:pt x="36316" y="64269"/>
                  <a:pt x="36466" y="63723"/>
                </a:cubicBezTo>
                <a:cubicBezTo>
                  <a:pt x="36686" y="63573"/>
                  <a:pt x="36871" y="63468"/>
                  <a:pt x="37047" y="63353"/>
                </a:cubicBezTo>
                <a:cubicBezTo>
                  <a:pt x="37232" y="63283"/>
                  <a:pt x="37382" y="63168"/>
                  <a:pt x="37567" y="63063"/>
                </a:cubicBezTo>
                <a:close/>
                <a:moveTo>
                  <a:pt x="32909" y="62182"/>
                </a:moveTo>
                <a:cubicBezTo>
                  <a:pt x="32909" y="62984"/>
                  <a:pt x="32909" y="63793"/>
                  <a:pt x="32830" y="64603"/>
                </a:cubicBezTo>
                <a:cubicBezTo>
                  <a:pt x="32610" y="64859"/>
                  <a:pt x="32390" y="65114"/>
                  <a:pt x="32170" y="65405"/>
                </a:cubicBezTo>
                <a:cubicBezTo>
                  <a:pt x="32249" y="64639"/>
                  <a:pt x="32284" y="63829"/>
                  <a:pt x="32284" y="62984"/>
                </a:cubicBezTo>
                <a:cubicBezTo>
                  <a:pt x="32469" y="62693"/>
                  <a:pt x="32689" y="62438"/>
                  <a:pt x="32909" y="62182"/>
                </a:cubicBezTo>
                <a:close/>
                <a:moveTo>
                  <a:pt x="23480" y="61883"/>
                </a:moveTo>
                <a:cubicBezTo>
                  <a:pt x="23665" y="62878"/>
                  <a:pt x="23771" y="63864"/>
                  <a:pt x="23885" y="64824"/>
                </a:cubicBezTo>
                <a:cubicBezTo>
                  <a:pt x="23771" y="64929"/>
                  <a:pt x="23665" y="65008"/>
                  <a:pt x="23551" y="65079"/>
                </a:cubicBezTo>
                <a:cubicBezTo>
                  <a:pt x="23401" y="65184"/>
                  <a:pt x="23260" y="65299"/>
                  <a:pt x="23075" y="65449"/>
                </a:cubicBezTo>
                <a:cubicBezTo>
                  <a:pt x="23005" y="64419"/>
                  <a:pt x="22855" y="63424"/>
                  <a:pt x="22741" y="62438"/>
                </a:cubicBezTo>
                <a:cubicBezTo>
                  <a:pt x="22890" y="62288"/>
                  <a:pt x="23075" y="62182"/>
                  <a:pt x="23260" y="62068"/>
                </a:cubicBezTo>
                <a:cubicBezTo>
                  <a:pt x="23331" y="61997"/>
                  <a:pt x="23401" y="61962"/>
                  <a:pt x="23480" y="61883"/>
                </a:cubicBezTo>
                <a:close/>
                <a:moveTo>
                  <a:pt x="31219" y="62402"/>
                </a:moveTo>
                <a:cubicBezTo>
                  <a:pt x="31219" y="63248"/>
                  <a:pt x="31219" y="64049"/>
                  <a:pt x="31184" y="64859"/>
                </a:cubicBezTo>
                <a:cubicBezTo>
                  <a:pt x="31034" y="65114"/>
                  <a:pt x="30884" y="65405"/>
                  <a:pt x="30779" y="65669"/>
                </a:cubicBezTo>
                <a:cubicBezTo>
                  <a:pt x="30814" y="64894"/>
                  <a:pt x="30849" y="64084"/>
                  <a:pt x="30849" y="63248"/>
                </a:cubicBezTo>
                <a:cubicBezTo>
                  <a:pt x="30884" y="63168"/>
                  <a:pt x="30928" y="63098"/>
                  <a:pt x="30964" y="63028"/>
                </a:cubicBezTo>
                <a:cubicBezTo>
                  <a:pt x="31034" y="62843"/>
                  <a:pt x="31104" y="62623"/>
                  <a:pt x="31219" y="62402"/>
                </a:cubicBezTo>
                <a:close/>
                <a:moveTo>
                  <a:pt x="39143" y="63248"/>
                </a:moveTo>
                <a:cubicBezTo>
                  <a:pt x="38993" y="63468"/>
                  <a:pt x="38808" y="63688"/>
                  <a:pt x="38632" y="63908"/>
                </a:cubicBezTo>
                <a:cubicBezTo>
                  <a:pt x="38368" y="64269"/>
                  <a:pt x="38077" y="64603"/>
                  <a:pt x="37822" y="64964"/>
                </a:cubicBezTo>
                <a:cubicBezTo>
                  <a:pt x="37487" y="65229"/>
                  <a:pt x="37162" y="65449"/>
                  <a:pt x="36871" y="65669"/>
                </a:cubicBezTo>
                <a:cubicBezTo>
                  <a:pt x="37047" y="65405"/>
                  <a:pt x="37197" y="65149"/>
                  <a:pt x="37382" y="64929"/>
                </a:cubicBezTo>
                <a:cubicBezTo>
                  <a:pt x="37637" y="64568"/>
                  <a:pt x="37857" y="64198"/>
                  <a:pt x="38077" y="63829"/>
                </a:cubicBezTo>
                <a:cubicBezTo>
                  <a:pt x="38447" y="63609"/>
                  <a:pt x="38808" y="63424"/>
                  <a:pt x="39143" y="63248"/>
                </a:cubicBezTo>
                <a:close/>
                <a:moveTo>
                  <a:pt x="12141" y="61557"/>
                </a:moveTo>
                <a:cubicBezTo>
                  <a:pt x="12290" y="62807"/>
                  <a:pt x="12396" y="64049"/>
                  <a:pt x="12511" y="65299"/>
                </a:cubicBezTo>
                <a:cubicBezTo>
                  <a:pt x="12220" y="65449"/>
                  <a:pt x="11921" y="65589"/>
                  <a:pt x="11630" y="65739"/>
                </a:cubicBezTo>
                <a:cubicBezTo>
                  <a:pt x="11516" y="64454"/>
                  <a:pt x="11410" y="63204"/>
                  <a:pt x="11260" y="61927"/>
                </a:cubicBezTo>
                <a:cubicBezTo>
                  <a:pt x="11560" y="61813"/>
                  <a:pt x="11850" y="61707"/>
                  <a:pt x="12141" y="61557"/>
                </a:cubicBezTo>
                <a:close/>
                <a:moveTo>
                  <a:pt x="27548" y="62323"/>
                </a:moveTo>
                <a:cubicBezTo>
                  <a:pt x="27662" y="63248"/>
                  <a:pt x="27733" y="64163"/>
                  <a:pt x="27768" y="65114"/>
                </a:cubicBezTo>
                <a:cubicBezTo>
                  <a:pt x="27477" y="65334"/>
                  <a:pt x="27222" y="65589"/>
                  <a:pt x="26923" y="65810"/>
                </a:cubicBezTo>
                <a:cubicBezTo>
                  <a:pt x="26887" y="64859"/>
                  <a:pt x="26817" y="63908"/>
                  <a:pt x="26747" y="62948"/>
                </a:cubicBezTo>
                <a:cubicBezTo>
                  <a:pt x="27002" y="62728"/>
                  <a:pt x="27292" y="62543"/>
                  <a:pt x="27548" y="62323"/>
                </a:cubicBezTo>
                <a:close/>
                <a:moveTo>
                  <a:pt x="40173" y="63723"/>
                </a:moveTo>
                <a:lnTo>
                  <a:pt x="40173" y="63723"/>
                </a:lnTo>
                <a:cubicBezTo>
                  <a:pt x="39732" y="64163"/>
                  <a:pt x="39292" y="64674"/>
                  <a:pt x="38958" y="65264"/>
                </a:cubicBezTo>
                <a:cubicBezTo>
                  <a:pt x="38588" y="65405"/>
                  <a:pt x="38262" y="65625"/>
                  <a:pt x="37892" y="65845"/>
                </a:cubicBezTo>
                <a:cubicBezTo>
                  <a:pt x="37972" y="65739"/>
                  <a:pt x="38007" y="65669"/>
                  <a:pt x="38077" y="65554"/>
                </a:cubicBezTo>
                <a:cubicBezTo>
                  <a:pt x="38368" y="65114"/>
                  <a:pt x="38702" y="64674"/>
                  <a:pt x="39028" y="64269"/>
                </a:cubicBezTo>
                <a:cubicBezTo>
                  <a:pt x="39398" y="64049"/>
                  <a:pt x="39768" y="63864"/>
                  <a:pt x="40173" y="63723"/>
                </a:cubicBezTo>
                <a:close/>
                <a:moveTo>
                  <a:pt x="18083" y="62033"/>
                </a:moveTo>
                <a:cubicBezTo>
                  <a:pt x="18233" y="63133"/>
                  <a:pt x="18339" y="64234"/>
                  <a:pt x="18453" y="65299"/>
                </a:cubicBezTo>
                <a:cubicBezTo>
                  <a:pt x="18163" y="65484"/>
                  <a:pt x="17863" y="65704"/>
                  <a:pt x="17573" y="65889"/>
                </a:cubicBezTo>
                <a:cubicBezTo>
                  <a:pt x="17458" y="64788"/>
                  <a:pt x="17353" y="63688"/>
                  <a:pt x="17203" y="62587"/>
                </a:cubicBezTo>
                <a:cubicBezTo>
                  <a:pt x="17502" y="62402"/>
                  <a:pt x="17793" y="62218"/>
                  <a:pt x="18083" y="62033"/>
                </a:cubicBezTo>
                <a:close/>
                <a:moveTo>
                  <a:pt x="34485" y="63133"/>
                </a:moveTo>
                <a:cubicBezTo>
                  <a:pt x="34485" y="63318"/>
                  <a:pt x="34485" y="63503"/>
                  <a:pt x="34450" y="63688"/>
                </a:cubicBezTo>
                <a:cubicBezTo>
                  <a:pt x="34406" y="64234"/>
                  <a:pt x="34336" y="64744"/>
                  <a:pt x="34230" y="65299"/>
                </a:cubicBezTo>
                <a:cubicBezTo>
                  <a:pt x="33966" y="65519"/>
                  <a:pt x="33675" y="65774"/>
                  <a:pt x="33420" y="66030"/>
                </a:cubicBezTo>
                <a:cubicBezTo>
                  <a:pt x="33490" y="65669"/>
                  <a:pt x="33526" y="65264"/>
                  <a:pt x="33570" y="64859"/>
                </a:cubicBezTo>
                <a:cubicBezTo>
                  <a:pt x="33605" y="64524"/>
                  <a:pt x="33640" y="64198"/>
                  <a:pt x="33640" y="63829"/>
                </a:cubicBezTo>
                <a:cubicBezTo>
                  <a:pt x="33895" y="63609"/>
                  <a:pt x="34186" y="63353"/>
                  <a:pt x="34485" y="63133"/>
                </a:cubicBezTo>
                <a:close/>
                <a:moveTo>
                  <a:pt x="22670" y="62473"/>
                </a:moveTo>
                <a:cubicBezTo>
                  <a:pt x="22820" y="63468"/>
                  <a:pt x="22926" y="64454"/>
                  <a:pt x="23040" y="65484"/>
                </a:cubicBezTo>
                <a:cubicBezTo>
                  <a:pt x="22741" y="65704"/>
                  <a:pt x="22485" y="65889"/>
                  <a:pt x="22195" y="66109"/>
                </a:cubicBezTo>
                <a:cubicBezTo>
                  <a:pt x="22124" y="65484"/>
                  <a:pt x="22080" y="64824"/>
                  <a:pt x="21975" y="64128"/>
                </a:cubicBezTo>
                <a:cubicBezTo>
                  <a:pt x="21940" y="63758"/>
                  <a:pt x="21904" y="63388"/>
                  <a:pt x="21860" y="63028"/>
                </a:cubicBezTo>
                <a:cubicBezTo>
                  <a:pt x="22124" y="62843"/>
                  <a:pt x="22415" y="62658"/>
                  <a:pt x="22670" y="62473"/>
                </a:cubicBezTo>
                <a:close/>
                <a:moveTo>
                  <a:pt x="11225" y="61962"/>
                </a:moveTo>
                <a:cubicBezTo>
                  <a:pt x="11340" y="63204"/>
                  <a:pt x="11445" y="64489"/>
                  <a:pt x="11560" y="65774"/>
                </a:cubicBezTo>
                <a:cubicBezTo>
                  <a:pt x="11260" y="65889"/>
                  <a:pt x="10970" y="66030"/>
                  <a:pt x="10635" y="66179"/>
                </a:cubicBezTo>
                <a:cubicBezTo>
                  <a:pt x="10565" y="64859"/>
                  <a:pt x="10459" y="63573"/>
                  <a:pt x="10345" y="62288"/>
                </a:cubicBezTo>
                <a:cubicBezTo>
                  <a:pt x="10635" y="62182"/>
                  <a:pt x="10935" y="62068"/>
                  <a:pt x="11225" y="61962"/>
                </a:cubicBezTo>
                <a:close/>
                <a:moveTo>
                  <a:pt x="29898" y="62623"/>
                </a:moveTo>
                <a:cubicBezTo>
                  <a:pt x="29898" y="62878"/>
                  <a:pt x="29934" y="63133"/>
                  <a:pt x="29934" y="63388"/>
                </a:cubicBezTo>
                <a:cubicBezTo>
                  <a:pt x="29934" y="64014"/>
                  <a:pt x="29934" y="64639"/>
                  <a:pt x="29898" y="65264"/>
                </a:cubicBezTo>
                <a:cubicBezTo>
                  <a:pt x="29713" y="65589"/>
                  <a:pt x="29529" y="65889"/>
                  <a:pt x="29344" y="66179"/>
                </a:cubicBezTo>
                <a:cubicBezTo>
                  <a:pt x="29388" y="65299"/>
                  <a:pt x="29388" y="64383"/>
                  <a:pt x="29344" y="63503"/>
                </a:cubicBezTo>
                <a:cubicBezTo>
                  <a:pt x="29564" y="63248"/>
                  <a:pt x="29749" y="62948"/>
                  <a:pt x="29898" y="62623"/>
                </a:cubicBezTo>
                <a:close/>
                <a:moveTo>
                  <a:pt x="36387" y="63758"/>
                </a:moveTo>
                <a:lnTo>
                  <a:pt x="36387" y="63758"/>
                </a:lnTo>
                <a:cubicBezTo>
                  <a:pt x="36211" y="64348"/>
                  <a:pt x="35991" y="64894"/>
                  <a:pt x="35771" y="65449"/>
                </a:cubicBezTo>
                <a:cubicBezTo>
                  <a:pt x="35436" y="65739"/>
                  <a:pt x="35110" y="65994"/>
                  <a:pt x="34811" y="66285"/>
                </a:cubicBezTo>
                <a:cubicBezTo>
                  <a:pt x="35031" y="65669"/>
                  <a:pt x="35216" y="65079"/>
                  <a:pt x="35366" y="64454"/>
                </a:cubicBezTo>
                <a:cubicBezTo>
                  <a:pt x="35691" y="64198"/>
                  <a:pt x="36061" y="63978"/>
                  <a:pt x="36387" y="63758"/>
                </a:cubicBezTo>
                <a:close/>
                <a:moveTo>
                  <a:pt x="32205" y="63063"/>
                </a:moveTo>
                <a:cubicBezTo>
                  <a:pt x="32205" y="63908"/>
                  <a:pt x="32170" y="64709"/>
                  <a:pt x="32135" y="65519"/>
                </a:cubicBezTo>
                <a:cubicBezTo>
                  <a:pt x="31914" y="65774"/>
                  <a:pt x="31730" y="66065"/>
                  <a:pt x="31545" y="66329"/>
                </a:cubicBezTo>
                <a:cubicBezTo>
                  <a:pt x="31659" y="65554"/>
                  <a:pt x="31694" y="64744"/>
                  <a:pt x="31730" y="63908"/>
                </a:cubicBezTo>
                <a:cubicBezTo>
                  <a:pt x="31730" y="63864"/>
                  <a:pt x="31765" y="63829"/>
                  <a:pt x="31765" y="63793"/>
                </a:cubicBezTo>
                <a:cubicBezTo>
                  <a:pt x="31914" y="63538"/>
                  <a:pt x="32064" y="63283"/>
                  <a:pt x="32205" y="63063"/>
                </a:cubicBezTo>
                <a:close/>
                <a:moveTo>
                  <a:pt x="17168" y="62623"/>
                </a:moveTo>
                <a:cubicBezTo>
                  <a:pt x="17282" y="63723"/>
                  <a:pt x="17423" y="64824"/>
                  <a:pt x="17502" y="65924"/>
                </a:cubicBezTo>
                <a:cubicBezTo>
                  <a:pt x="17238" y="66109"/>
                  <a:pt x="16948" y="66329"/>
                  <a:pt x="16657" y="66505"/>
                </a:cubicBezTo>
                <a:cubicBezTo>
                  <a:pt x="16543" y="65369"/>
                  <a:pt x="16437" y="64269"/>
                  <a:pt x="16323" y="63168"/>
                </a:cubicBezTo>
                <a:cubicBezTo>
                  <a:pt x="16578" y="62984"/>
                  <a:pt x="16877" y="62807"/>
                  <a:pt x="17168" y="62623"/>
                </a:cubicBezTo>
                <a:close/>
                <a:moveTo>
                  <a:pt x="26703" y="62984"/>
                </a:moveTo>
                <a:cubicBezTo>
                  <a:pt x="26782" y="63943"/>
                  <a:pt x="26852" y="64894"/>
                  <a:pt x="26887" y="65810"/>
                </a:cubicBezTo>
                <a:cubicBezTo>
                  <a:pt x="26597" y="66065"/>
                  <a:pt x="26306" y="66285"/>
                  <a:pt x="26007" y="66505"/>
                </a:cubicBezTo>
                <a:cubicBezTo>
                  <a:pt x="25972" y="65554"/>
                  <a:pt x="25901" y="64568"/>
                  <a:pt x="25787" y="63573"/>
                </a:cubicBezTo>
                <a:cubicBezTo>
                  <a:pt x="26086" y="63388"/>
                  <a:pt x="26377" y="63168"/>
                  <a:pt x="26703" y="62984"/>
                </a:cubicBezTo>
                <a:close/>
                <a:moveTo>
                  <a:pt x="41039" y="64731"/>
                </a:moveTo>
                <a:cubicBezTo>
                  <a:pt x="41130" y="64731"/>
                  <a:pt x="41220" y="64735"/>
                  <a:pt x="41308" y="64744"/>
                </a:cubicBezTo>
                <a:cubicBezTo>
                  <a:pt x="41009" y="65229"/>
                  <a:pt x="40718" y="65774"/>
                  <a:pt x="40498" y="66364"/>
                </a:cubicBezTo>
                <a:cubicBezTo>
                  <a:pt x="40129" y="66364"/>
                  <a:pt x="39803" y="66399"/>
                  <a:pt x="39398" y="66505"/>
                </a:cubicBezTo>
                <a:cubicBezTo>
                  <a:pt x="39653" y="65889"/>
                  <a:pt x="39908" y="65334"/>
                  <a:pt x="40243" y="64824"/>
                </a:cubicBezTo>
                <a:cubicBezTo>
                  <a:pt x="40516" y="64765"/>
                  <a:pt x="40783" y="64731"/>
                  <a:pt x="41039" y="64731"/>
                </a:cubicBezTo>
                <a:close/>
                <a:moveTo>
                  <a:pt x="37972" y="63908"/>
                </a:moveTo>
                <a:lnTo>
                  <a:pt x="37972" y="63908"/>
                </a:lnTo>
                <a:cubicBezTo>
                  <a:pt x="37787" y="64234"/>
                  <a:pt x="37567" y="64568"/>
                  <a:pt x="37346" y="64894"/>
                </a:cubicBezTo>
                <a:cubicBezTo>
                  <a:pt x="37126" y="65184"/>
                  <a:pt x="36942" y="65484"/>
                  <a:pt x="36721" y="65810"/>
                </a:cubicBezTo>
                <a:cubicBezTo>
                  <a:pt x="36431" y="66065"/>
                  <a:pt x="36096" y="66329"/>
                  <a:pt x="35841" y="66549"/>
                </a:cubicBezTo>
                <a:cubicBezTo>
                  <a:pt x="35947" y="66399"/>
                  <a:pt x="36026" y="66215"/>
                  <a:pt x="36132" y="66065"/>
                </a:cubicBezTo>
                <a:cubicBezTo>
                  <a:pt x="36387" y="65589"/>
                  <a:pt x="36651" y="65114"/>
                  <a:pt x="36906" y="64639"/>
                </a:cubicBezTo>
                <a:cubicBezTo>
                  <a:pt x="37267" y="64383"/>
                  <a:pt x="37637" y="64128"/>
                  <a:pt x="37972" y="63908"/>
                </a:cubicBezTo>
                <a:close/>
                <a:moveTo>
                  <a:pt x="10274" y="62323"/>
                </a:moveTo>
                <a:lnTo>
                  <a:pt x="10600" y="66179"/>
                </a:lnTo>
                <a:cubicBezTo>
                  <a:pt x="10310" y="66329"/>
                  <a:pt x="9975" y="66435"/>
                  <a:pt x="9684" y="66584"/>
                </a:cubicBezTo>
                <a:cubicBezTo>
                  <a:pt x="9614" y="65264"/>
                  <a:pt x="9500" y="63943"/>
                  <a:pt x="9394" y="62623"/>
                </a:cubicBezTo>
                <a:cubicBezTo>
                  <a:pt x="9684" y="62543"/>
                  <a:pt x="9975" y="62438"/>
                  <a:pt x="10274" y="62323"/>
                </a:cubicBezTo>
                <a:close/>
                <a:moveTo>
                  <a:pt x="38887" y="64348"/>
                </a:moveTo>
                <a:lnTo>
                  <a:pt x="38887" y="64348"/>
                </a:lnTo>
                <a:cubicBezTo>
                  <a:pt x="38588" y="64709"/>
                  <a:pt x="38297" y="65114"/>
                  <a:pt x="38042" y="65519"/>
                </a:cubicBezTo>
                <a:cubicBezTo>
                  <a:pt x="37972" y="65669"/>
                  <a:pt x="37892" y="65774"/>
                  <a:pt x="37822" y="65924"/>
                </a:cubicBezTo>
                <a:cubicBezTo>
                  <a:pt x="37487" y="66144"/>
                  <a:pt x="37162" y="66364"/>
                  <a:pt x="36827" y="66620"/>
                </a:cubicBezTo>
                <a:cubicBezTo>
                  <a:pt x="36906" y="66505"/>
                  <a:pt x="36942" y="66435"/>
                  <a:pt x="37012" y="66329"/>
                </a:cubicBezTo>
                <a:cubicBezTo>
                  <a:pt x="37267" y="65845"/>
                  <a:pt x="37567" y="65449"/>
                  <a:pt x="37857" y="65008"/>
                </a:cubicBezTo>
                <a:cubicBezTo>
                  <a:pt x="38192" y="64788"/>
                  <a:pt x="38517" y="64568"/>
                  <a:pt x="38887" y="64348"/>
                </a:cubicBezTo>
                <a:close/>
                <a:moveTo>
                  <a:pt x="41379" y="64744"/>
                </a:moveTo>
                <a:cubicBezTo>
                  <a:pt x="41713" y="64788"/>
                  <a:pt x="42004" y="64894"/>
                  <a:pt x="42330" y="65079"/>
                </a:cubicBezTo>
                <a:cubicBezTo>
                  <a:pt x="42004" y="65554"/>
                  <a:pt x="41748" y="66065"/>
                  <a:pt x="41528" y="66620"/>
                </a:cubicBezTo>
                <a:cubicBezTo>
                  <a:pt x="41229" y="66470"/>
                  <a:pt x="40903" y="66399"/>
                  <a:pt x="40534" y="66364"/>
                </a:cubicBezTo>
                <a:cubicBezTo>
                  <a:pt x="40789" y="65774"/>
                  <a:pt x="41053" y="65229"/>
                  <a:pt x="41379" y="64744"/>
                </a:cubicBezTo>
                <a:close/>
                <a:moveTo>
                  <a:pt x="30814" y="63388"/>
                </a:moveTo>
                <a:cubicBezTo>
                  <a:pt x="30814" y="64198"/>
                  <a:pt x="30779" y="65044"/>
                  <a:pt x="30708" y="65810"/>
                </a:cubicBezTo>
                <a:cubicBezTo>
                  <a:pt x="30559" y="66144"/>
                  <a:pt x="30409" y="66435"/>
                  <a:pt x="30268" y="66725"/>
                </a:cubicBezTo>
                <a:cubicBezTo>
                  <a:pt x="30339" y="65924"/>
                  <a:pt x="30409" y="65114"/>
                  <a:pt x="30409" y="64269"/>
                </a:cubicBezTo>
                <a:cubicBezTo>
                  <a:pt x="30559" y="63978"/>
                  <a:pt x="30708" y="63688"/>
                  <a:pt x="30814" y="63388"/>
                </a:cubicBezTo>
                <a:close/>
                <a:moveTo>
                  <a:pt x="21790" y="63063"/>
                </a:moveTo>
                <a:cubicBezTo>
                  <a:pt x="21940" y="64084"/>
                  <a:pt x="22045" y="65114"/>
                  <a:pt x="22160" y="66144"/>
                </a:cubicBezTo>
                <a:cubicBezTo>
                  <a:pt x="21904" y="66329"/>
                  <a:pt x="21684" y="66505"/>
                  <a:pt x="21420" y="66690"/>
                </a:cubicBezTo>
                <a:lnTo>
                  <a:pt x="21314" y="66804"/>
                </a:lnTo>
                <a:cubicBezTo>
                  <a:pt x="21244" y="66179"/>
                  <a:pt x="21165" y="65554"/>
                  <a:pt x="21094" y="64894"/>
                </a:cubicBezTo>
                <a:cubicBezTo>
                  <a:pt x="21059" y="64489"/>
                  <a:pt x="21024" y="64049"/>
                  <a:pt x="20945" y="63644"/>
                </a:cubicBezTo>
                <a:cubicBezTo>
                  <a:pt x="21059" y="63573"/>
                  <a:pt x="21130" y="63538"/>
                  <a:pt x="21200" y="63468"/>
                </a:cubicBezTo>
                <a:cubicBezTo>
                  <a:pt x="21420" y="63318"/>
                  <a:pt x="21605" y="63204"/>
                  <a:pt x="21790" y="63063"/>
                </a:cubicBezTo>
                <a:close/>
                <a:moveTo>
                  <a:pt x="33605" y="63908"/>
                </a:moveTo>
                <a:lnTo>
                  <a:pt x="33605" y="63908"/>
                </a:lnTo>
                <a:cubicBezTo>
                  <a:pt x="33570" y="64234"/>
                  <a:pt x="33570" y="64568"/>
                  <a:pt x="33526" y="64859"/>
                </a:cubicBezTo>
                <a:cubicBezTo>
                  <a:pt x="33490" y="65299"/>
                  <a:pt x="33420" y="65704"/>
                  <a:pt x="33349" y="66109"/>
                </a:cubicBezTo>
                <a:cubicBezTo>
                  <a:pt x="33085" y="66364"/>
                  <a:pt x="32830" y="66620"/>
                  <a:pt x="32610" y="66875"/>
                </a:cubicBezTo>
                <a:cubicBezTo>
                  <a:pt x="32724" y="66285"/>
                  <a:pt x="32830" y="65669"/>
                  <a:pt x="32865" y="65008"/>
                </a:cubicBezTo>
                <a:cubicBezTo>
                  <a:pt x="32909" y="64859"/>
                  <a:pt x="32909" y="64744"/>
                  <a:pt x="32909" y="64603"/>
                </a:cubicBezTo>
                <a:cubicBezTo>
                  <a:pt x="33129" y="64383"/>
                  <a:pt x="33349" y="64128"/>
                  <a:pt x="33605" y="63908"/>
                </a:cubicBezTo>
                <a:close/>
                <a:moveTo>
                  <a:pt x="9315" y="62658"/>
                </a:moveTo>
                <a:cubicBezTo>
                  <a:pt x="9429" y="63978"/>
                  <a:pt x="9535" y="65264"/>
                  <a:pt x="9649" y="66584"/>
                </a:cubicBezTo>
                <a:cubicBezTo>
                  <a:pt x="9315" y="66690"/>
                  <a:pt x="9024" y="66840"/>
                  <a:pt x="8698" y="66945"/>
                </a:cubicBezTo>
                <a:cubicBezTo>
                  <a:pt x="8619" y="65589"/>
                  <a:pt x="8514" y="64269"/>
                  <a:pt x="8434" y="62948"/>
                </a:cubicBezTo>
                <a:cubicBezTo>
                  <a:pt x="8734" y="62843"/>
                  <a:pt x="9024" y="62763"/>
                  <a:pt x="9315" y="62658"/>
                </a:cubicBezTo>
                <a:close/>
                <a:moveTo>
                  <a:pt x="40173" y="64859"/>
                </a:moveTo>
                <a:lnTo>
                  <a:pt x="40173" y="64859"/>
                </a:lnTo>
                <a:cubicBezTo>
                  <a:pt x="39838" y="65334"/>
                  <a:pt x="39583" y="65889"/>
                  <a:pt x="39327" y="66505"/>
                </a:cubicBezTo>
                <a:cubicBezTo>
                  <a:pt x="38958" y="66620"/>
                  <a:pt x="38588" y="66804"/>
                  <a:pt x="38192" y="66989"/>
                </a:cubicBezTo>
                <a:cubicBezTo>
                  <a:pt x="38412" y="66364"/>
                  <a:pt x="38667" y="65810"/>
                  <a:pt x="38993" y="65299"/>
                </a:cubicBezTo>
                <a:cubicBezTo>
                  <a:pt x="39398" y="65114"/>
                  <a:pt x="39768" y="64929"/>
                  <a:pt x="40173" y="64859"/>
                </a:cubicBezTo>
                <a:close/>
                <a:moveTo>
                  <a:pt x="29308" y="63609"/>
                </a:moveTo>
                <a:lnTo>
                  <a:pt x="29308" y="63609"/>
                </a:lnTo>
                <a:cubicBezTo>
                  <a:pt x="29344" y="64489"/>
                  <a:pt x="29308" y="65369"/>
                  <a:pt x="29273" y="66250"/>
                </a:cubicBezTo>
                <a:cubicBezTo>
                  <a:pt x="29124" y="66505"/>
                  <a:pt x="28948" y="66725"/>
                  <a:pt x="28763" y="66945"/>
                </a:cubicBezTo>
                <a:cubicBezTo>
                  <a:pt x="28727" y="66989"/>
                  <a:pt x="28683" y="67025"/>
                  <a:pt x="28648" y="67025"/>
                </a:cubicBezTo>
                <a:cubicBezTo>
                  <a:pt x="28683" y="66144"/>
                  <a:pt x="28727" y="65229"/>
                  <a:pt x="28683" y="64304"/>
                </a:cubicBezTo>
                <a:cubicBezTo>
                  <a:pt x="28763" y="64234"/>
                  <a:pt x="28868" y="64128"/>
                  <a:pt x="28983" y="64014"/>
                </a:cubicBezTo>
                <a:cubicBezTo>
                  <a:pt x="29088" y="63864"/>
                  <a:pt x="29203" y="63723"/>
                  <a:pt x="29308" y="63609"/>
                </a:cubicBezTo>
                <a:close/>
                <a:moveTo>
                  <a:pt x="16252" y="63204"/>
                </a:moveTo>
                <a:cubicBezTo>
                  <a:pt x="16402" y="64304"/>
                  <a:pt x="16508" y="65405"/>
                  <a:pt x="16578" y="66549"/>
                </a:cubicBezTo>
                <a:cubicBezTo>
                  <a:pt x="16287" y="66725"/>
                  <a:pt x="15997" y="66910"/>
                  <a:pt x="15698" y="67095"/>
                </a:cubicBezTo>
                <a:cubicBezTo>
                  <a:pt x="15627" y="65994"/>
                  <a:pt x="15521" y="64859"/>
                  <a:pt x="15372" y="63723"/>
                </a:cubicBezTo>
                <a:cubicBezTo>
                  <a:pt x="15662" y="63573"/>
                  <a:pt x="15962" y="63388"/>
                  <a:pt x="16252" y="63204"/>
                </a:cubicBezTo>
                <a:close/>
                <a:moveTo>
                  <a:pt x="25752" y="63644"/>
                </a:moveTo>
                <a:cubicBezTo>
                  <a:pt x="25822" y="64603"/>
                  <a:pt x="25901" y="65554"/>
                  <a:pt x="25937" y="66549"/>
                </a:cubicBezTo>
                <a:cubicBezTo>
                  <a:pt x="25822" y="66620"/>
                  <a:pt x="25681" y="66725"/>
                  <a:pt x="25567" y="66804"/>
                </a:cubicBezTo>
                <a:cubicBezTo>
                  <a:pt x="25382" y="66945"/>
                  <a:pt x="25241" y="67060"/>
                  <a:pt x="25091" y="67165"/>
                </a:cubicBezTo>
                <a:cubicBezTo>
                  <a:pt x="25056" y="66215"/>
                  <a:pt x="24986" y="65229"/>
                  <a:pt x="24871" y="64198"/>
                </a:cubicBezTo>
                <a:cubicBezTo>
                  <a:pt x="25056" y="64084"/>
                  <a:pt x="25241" y="63978"/>
                  <a:pt x="25382" y="63864"/>
                </a:cubicBezTo>
                <a:cubicBezTo>
                  <a:pt x="25496" y="63793"/>
                  <a:pt x="25646" y="63723"/>
                  <a:pt x="25752" y="63644"/>
                </a:cubicBezTo>
                <a:close/>
                <a:moveTo>
                  <a:pt x="8364" y="62948"/>
                </a:moveTo>
                <a:cubicBezTo>
                  <a:pt x="8478" y="64304"/>
                  <a:pt x="8549" y="65625"/>
                  <a:pt x="8654" y="66945"/>
                </a:cubicBezTo>
                <a:lnTo>
                  <a:pt x="7668" y="67280"/>
                </a:lnTo>
                <a:cubicBezTo>
                  <a:pt x="7554" y="65924"/>
                  <a:pt x="7483" y="64568"/>
                  <a:pt x="7413" y="63248"/>
                </a:cubicBezTo>
                <a:cubicBezTo>
                  <a:pt x="7739" y="63133"/>
                  <a:pt x="8038" y="63063"/>
                  <a:pt x="8364" y="62948"/>
                </a:cubicBezTo>
                <a:close/>
                <a:moveTo>
                  <a:pt x="35286" y="64524"/>
                </a:moveTo>
                <a:lnTo>
                  <a:pt x="35286" y="64524"/>
                </a:lnTo>
                <a:cubicBezTo>
                  <a:pt x="35146" y="65149"/>
                  <a:pt x="34961" y="65774"/>
                  <a:pt x="34741" y="66364"/>
                </a:cubicBezTo>
                <a:cubicBezTo>
                  <a:pt x="34406" y="66655"/>
                  <a:pt x="34080" y="66989"/>
                  <a:pt x="33790" y="67280"/>
                </a:cubicBezTo>
                <a:cubicBezTo>
                  <a:pt x="33966" y="66655"/>
                  <a:pt x="34151" y="65994"/>
                  <a:pt x="34300" y="65299"/>
                </a:cubicBezTo>
                <a:cubicBezTo>
                  <a:pt x="34626" y="65044"/>
                  <a:pt x="34961" y="64788"/>
                  <a:pt x="35286" y="64524"/>
                </a:cubicBezTo>
                <a:close/>
                <a:moveTo>
                  <a:pt x="31659" y="64014"/>
                </a:moveTo>
                <a:cubicBezTo>
                  <a:pt x="31624" y="64859"/>
                  <a:pt x="31589" y="65669"/>
                  <a:pt x="31474" y="66470"/>
                </a:cubicBezTo>
                <a:cubicBezTo>
                  <a:pt x="31474" y="66470"/>
                  <a:pt x="31474" y="66505"/>
                  <a:pt x="31439" y="66505"/>
                </a:cubicBezTo>
                <a:cubicBezTo>
                  <a:pt x="31289" y="66769"/>
                  <a:pt x="31149" y="67060"/>
                  <a:pt x="30964" y="67315"/>
                </a:cubicBezTo>
                <a:cubicBezTo>
                  <a:pt x="31104" y="66505"/>
                  <a:pt x="31184" y="65704"/>
                  <a:pt x="31219" y="64859"/>
                </a:cubicBezTo>
                <a:cubicBezTo>
                  <a:pt x="31369" y="64568"/>
                  <a:pt x="31509" y="64304"/>
                  <a:pt x="31659" y="64014"/>
                </a:cubicBezTo>
                <a:close/>
                <a:moveTo>
                  <a:pt x="37707" y="65114"/>
                </a:moveTo>
                <a:cubicBezTo>
                  <a:pt x="37452" y="65484"/>
                  <a:pt x="37197" y="65889"/>
                  <a:pt x="36977" y="66285"/>
                </a:cubicBezTo>
                <a:cubicBezTo>
                  <a:pt x="36871" y="66435"/>
                  <a:pt x="36792" y="66584"/>
                  <a:pt x="36757" y="66690"/>
                </a:cubicBezTo>
                <a:cubicBezTo>
                  <a:pt x="36431" y="66945"/>
                  <a:pt x="36132" y="67209"/>
                  <a:pt x="35841" y="67465"/>
                </a:cubicBezTo>
                <a:cubicBezTo>
                  <a:pt x="35947" y="67245"/>
                  <a:pt x="36061" y="67060"/>
                  <a:pt x="36167" y="66840"/>
                </a:cubicBezTo>
                <a:cubicBezTo>
                  <a:pt x="36352" y="66505"/>
                  <a:pt x="36572" y="66179"/>
                  <a:pt x="36792" y="65845"/>
                </a:cubicBezTo>
                <a:cubicBezTo>
                  <a:pt x="37091" y="65589"/>
                  <a:pt x="37382" y="65369"/>
                  <a:pt x="37707" y="65114"/>
                </a:cubicBezTo>
                <a:close/>
                <a:moveTo>
                  <a:pt x="20910" y="63688"/>
                </a:moveTo>
                <a:cubicBezTo>
                  <a:pt x="21059" y="64744"/>
                  <a:pt x="21165" y="65774"/>
                  <a:pt x="21244" y="66840"/>
                </a:cubicBezTo>
                <a:cubicBezTo>
                  <a:pt x="20945" y="67060"/>
                  <a:pt x="20654" y="67280"/>
                  <a:pt x="20399" y="67500"/>
                </a:cubicBezTo>
                <a:cubicBezTo>
                  <a:pt x="20284" y="66435"/>
                  <a:pt x="20179" y="65369"/>
                  <a:pt x="20029" y="64269"/>
                </a:cubicBezTo>
                <a:cubicBezTo>
                  <a:pt x="20320" y="64084"/>
                  <a:pt x="20619" y="63864"/>
                  <a:pt x="20910" y="63688"/>
                </a:cubicBezTo>
                <a:close/>
                <a:moveTo>
                  <a:pt x="36792" y="64709"/>
                </a:moveTo>
                <a:lnTo>
                  <a:pt x="36792" y="64709"/>
                </a:lnTo>
                <a:cubicBezTo>
                  <a:pt x="36572" y="65149"/>
                  <a:pt x="36316" y="65589"/>
                  <a:pt x="36061" y="66030"/>
                </a:cubicBezTo>
                <a:cubicBezTo>
                  <a:pt x="35947" y="66250"/>
                  <a:pt x="35841" y="66470"/>
                  <a:pt x="35691" y="66690"/>
                </a:cubicBezTo>
                <a:cubicBezTo>
                  <a:pt x="35471" y="66875"/>
                  <a:pt x="35286" y="67060"/>
                  <a:pt x="35110" y="67245"/>
                </a:cubicBezTo>
                <a:cubicBezTo>
                  <a:pt x="34996" y="67315"/>
                  <a:pt x="34925" y="67429"/>
                  <a:pt x="34846" y="67500"/>
                </a:cubicBezTo>
                <a:cubicBezTo>
                  <a:pt x="34890" y="67429"/>
                  <a:pt x="34890" y="67385"/>
                  <a:pt x="34925" y="67350"/>
                </a:cubicBezTo>
                <a:cubicBezTo>
                  <a:pt x="35216" y="66725"/>
                  <a:pt x="35550" y="66109"/>
                  <a:pt x="35806" y="65484"/>
                </a:cubicBezTo>
                <a:cubicBezTo>
                  <a:pt x="36132" y="65229"/>
                  <a:pt x="36466" y="64964"/>
                  <a:pt x="36792" y="64709"/>
                </a:cubicBezTo>
                <a:close/>
                <a:moveTo>
                  <a:pt x="7334" y="63248"/>
                </a:moveTo>
                <a:cubicBezTo>
                  <a:pt x="7448" y="64603"/>
                  <a:pt x="7519" y="65959"/>
                  <a:pt x="7598" y="67315"/>
                </a:cubicBezTo>
                <a:cubicBezTo>
                  <a:pt x="7263" y="67429"/>
                  <a:pt x="6938" y="67500"/>
                  <a:pt x="6603" y="67606"/>
                </a:cubicBezTo>
                <a:cubicBezTo>
                  <a:pt x="6533" y="66215"/>
                  <a:pt x="6453" y="64859"/>
                  <a:pt x="6383" y="63468"/>
                </a:cubicBezTo>
                <a:cubicBezTo>
                  <a:pt x="6718" y="63388"/>
                  <a:pt x="7043" y="63318"/>
                  <a:pt x="7334" y="63248"/>
                </a:cubicBezTo>
                <a:close/>
                <a:moveTo>
                  <a:pt x="15337" y="63758"/>
                </a:moveTo>
                <a:cubicBezTo>
                  <a:pt x="15442" y="64894"/>
                  <a:pt x="15557" y="66030"/>
                  <a:pt x="15662" y="67130"/>
                </a:cubicBezTo>
                <a:cubicBezTo>
                  <a:pt x="15372" y="67315"/>
                  <a:pt x="15081" y="67500"/>
                  <a:pt x="14782" y="67685"/>
                </a:cubicBezTo>
                <a:lnTo>
                  <a:pt x="14456" y="64269"/>
                </a:lnTo>
                <a:cubicBezTo>
                  <a:pt x="14747" y="64128"/>
                  <a:pt x="15037" y="63943"/>
                  <a:pt x="15337" y="63758"/>
                </a:cubicBezTo>
                <a:close/>
                <a:moveTo>
                  <a:pt x="38887" y="65334"/>
                </a:moveTo>
                <a:lnTo>
                  <a:pt x="38887" y="65334"/>
                </a:lnTo>
                <a:cubicBezTo>
                  <a:pt x="38588" y="65845"/>
                  <a:pt x="38333" y="66399"/>
                  <a:pt x="38112" y="67060"/>
                </a:cubicBezTo>
                <a:cubicBezTo>
                  <a:pt x="37787" y="67245"/>
                  <a:pt x="37417" y="67465"/>
                  <a:pt x="37091" y="67720"/>
                </a:cubicBezTo>
                <a:cubicBezTo>
                  <a:pt x="37311" y="67060"/>
                  <a:pt x="37567" y="66470"/>
                  <a:pt x="37857" y="65959"/>
                </a:cubicBezTo>
                <a:cubicBezTo>
                  <a:pt x="38192" y="65739"/>
                  <a:pt x="38553" y="65519"/>
                  <a:pt x="38887" y="65334"/>
                </a:cubicBezTo>
                <a:close/>
                <a:moveTo>
                  <a:pt x="30374" y="64419"/>
                </a:moveTo>
                <a:cubicBezTo>
                  <a:pt x="30339" y="65264"/>
                  <a:pt x="30268" y="66065"/>
                  <a:pt x="30189" y="66875"/>
                </a:cubicBezTo>
                <a:cubicBezTo>
                  <a:pt x="30004" y="67209"/>
                  <a:pt x="29863" y="67500"/>
                  <a:pt x="29713" y="67790"/>
                </a:cubicBezTo>
                <a:cubicBezTo>
                  <a:pt x="29828" y="66945"/>
                  <a:pt x="29898" y="66109"/>
                  <a:pt x="29934" y="65264"/>
                </a:cubicBezTo>
                <a:cubicBezTo>
                  <a:pt x="30083" y="65008"/>
                  <a:pt x="30224" y="64709"/>
                  <a:pt x="30374" y="64419"/>
                </a:cubicBezTo>
                <a:close/>
                <a:moveTo>
                  <a:pt x="32830" y="64674"/>
                </a:moveTo>
                <a:lnTo>
                  <a:pt x="32830" y="65008"/>
                </a:lnTo>
                <a:cubicBezTo>
                  <a:pt x="32760" y="65669"/>
                  <a:pt x="32645" y="66329"/>
                  <a:pt x="32540" y="66989"/>
                </a:cubicBezTo>
                <a:cubicBezTo>
                  <a:pt x="32284" y="67245"/>
                  <a:pt x="32064" y="67535"/>
                  <a:pt x="31844" y="67826"/>
                </a:cubicBezTo>
                <a:cubicBezTo>
                  <a:pt x="31950" y="67350"/>
                  <a:pt x="32029" y="66875"/>
                  <a:pt x="32099" y="66364"/>
                </a:cubicBezTo>
                <a:cubicBezTo>
                  <a:pt x="32135" y="66109"/>
                  <a:pt x="32135" y="65810"/>
                  <a:pt x="32170" y="65519"/>
                </a:cubicBezTo>
                <a:cubicBezTo>
                  <a:pt x="32390" y="65229"/>
                  <a:pt x="32610" y="64964"/>
                  <a:pt x="32830" y="64674"/>
                </a:cubicBezTo>
                <a:close/>
                <a:moveTo>
                  <a:pt x="6348" y="63503"/>
                </a:moveTo>
                <a:cubicBezTo>
                  <a:pt x="6418" y="64859"/>
                  <a:pt x="6497" y="66250"/>
                  <a:pt x="6568" y="67606"/>
                </a:cubicBezTo>
                <a:cubicBezTo>
                  <a:pt x="6233" y="67720"/>
                  <a:pt x="5908" y="67790"/>
                  <a:pt x="5573" y="67870"/>
                </a:cubicBezTo>
                <a:cubicBezTo>
                  <a:pt x="5503" y="66470"/>
                  <a:pt x="5467" y="65079"/>
                  <a:pt x="5397" y="63688"/>
                </a:cubicBezTo>
                <a:cubicBezTo>
                  <a:pt x="5723" y="63644"/>
                  <a:pt x="6013" y="63573"/>
                  <a:pt x="6348" y="63503"/>
                </a:cubicBezTo>
                <a:close/>
                <a:moveTo>
                  <a:pt x="24801" y="64269"/>
                </a:moveTo>
                <a:cubicBezTo>
                  <a:pt x="24907" y="65229"/>
                  <a:pt x="24986" y="66215"/>
                  <a:pt x="25021" y="67209"/>
                </a:cubicBezTo>
                <a:cubicBezTo>
                  <a:pt x="24722" y="67429"/>
                  <a:pt x="24431" y="67650"/>
                  <a:pt x="24141" y="67870"/>
                </a:cubicBezTo>
                <a:cubicBezTo>
                  <a:pt x="24105" y="66875"/>
                  <a:pt x="24026" y="65889"/>
                  <a:pt x="23920" y="64859"/>
                </a:cubicBezTo>
                <a:cubicBezTo>
                  <a:pt x="24211" y="64674"/>
                  <a:pt x="24502" y="64454"/>
                  <a:pt x="24801" y="64269"/>
                </a:cubicBezTo>
                <a:close/>
                <a:moveTo>
                  <a:pt x="28613" y="64383"/>
                </a:moveTo>
                <a:lnTo>
                  <a:pt x="28613" y="64383"/>
                </a:lnTo>
                <a:cubicBezTo>
                  <a:pt x="28648" y="65299"/>
                  <a:pt x="28648" y="66179"/>
                  <a:pt x="28578" y="67095"/>
                </a:cubicBezTo>
                <a:cubicBezTo>
                  <a:pt x="28322" y="67385"/>
                  <a:pt x="28067" y="67650"/>
                  <a:pt x="27768" y="67940"/>
                </a:cubicBezTo>
                <a:cubicBezTo>
                  <a:pt x="27847" y="66989"/>
                  <a:pt x="27847" y="66065"/>
                  <a:pt x="27803" y="65149"/>
                </a:cubicBezTo>
                <a:cubicBezTo>
                  <a:pt x="28102" y="64894"/>
                  <a:pt x="28358" y="64639"/>
                  <a:pt x="28613" y="64383"/>
                </a:cubicBezTo>
                <a:close/>
                <a:moveTo>
                  <a:pt x="5318" y="63723"/>
                </a:moveTo>
                <a:cubicBezTo>
                  <a:pt x="5397" y="65114"/>
                  <a:pt x="5467" y="66505"/>
                  <a:pt x="5503" y="67905"/>
                </a:cubicBezTo>
                <a:cubicBezTo>
                  <a:pt x="5177" y="67975"/>
                  <a:pt x="4842" y="68046"/>
                  <a:pt x="4517" y="68125"/>
                </a:cubicBezTo>
                <a:cubicBezTo>
                  <a:pt x="4473" y="66690"/>
                  <a:pt x="4437" y="65299"/>
                  <a:pt x="4367" y="63864"/>
                </a:cubicBezTo>
                <a:cubicBezTo>
                  <a:pt x="4693" y="63829"/>
                  <a:pt x="5027" y="63758"/>
                  <a:pt x="5318" y="63723"/>
                </a:cubicBezTo>
                <a:close/>
                <a:moveTo>
                  <a:pt x="19994" y="64304"/>
                </a:moveTo>
                <a:cubicBezTo>
                  <a:pt x="20144" y="65405"/>
                  <a:pt x="20249" y="66470"/>
                  <a:pt x="20320" y="67535"/>
                </a:cubicBezTo>
                <a:cubicBezTo>
                  <a:pt x="20064" y="67755"/>
                  <a:pt x="19774" y="67975"/>
                  <a:pt x="19518" y="68160"/>
                </a:cubicBezTo>
                <a:cubicBezTo>
                  <a:pt x="19439" y="67060"/>
                  <a:pt x="19334" y="65959"/>
                  <a:pt x="19219" y="64859"/>
                </a:cubicBezTo>
                <a:cubicBezTo>
                  <a:pt x="19483" y="64674"/>
                  <a:pt x="19739" y="64489"/>
                  <a:pt x="19994" y="64304"/>
                </a:cubicBezTo>
                <a:close/>
                <a:moveTo>
                  <a:pt x="14421" y="64304"/>
                </a:moveTo>
                <a:cubicBezTo>
                  <a:pt x="14527" y="65449"/>
                  <a:pt x="14641" y="66584"/>
                  <a:pt x="14712" y="67720"/>
                </a:cubicBezTo>
                <a:cubicBezTo>
                  <a:pt x="14421" y="67905"/>
                  <a:pt x="14122" y="68090"/>
                  <a:pt x="13831" y="68266"/>
                </a:cubicBezTo>
                <a:cubicBezTo>
                  <a:pt x="13717" y="67130"/>
                  <a:pt x="13646" y="65959"/>
                  <a:pt x="13541" y="64824"/>
                </a:cubicBezTo>
                <a:cubicBezTo>
                  <a:pt x="13831" y="64639"/>
                  <a:pt x="14122" y="64489"/>
                  <a:pt x="14421" y="64304"/>
                </a:cubicBezTo>
                <a:close/>
                <a:moveTo>
                  <a:pt x="34230" y="65369"/>
                </a:moveTo>
                <a:lnTo>
                  <a:pt x="34230" y="65369"/>
                </a:lnTo>
                <a:cubicBezTo>
                  <a:pt x="34080" y="66065"/>
                  <a:pt x="33895" y="66725"/>
                  <a:pt x="33675" y="67350"/>
                </a:cubicBezTo>
                <a:cubicBezTo>
                  <a:pt x="33385" y="67685"/>
                  <a:pt x="33085" y="67975"/>
                  <a:pt x="32830" y="68266"/>
                </a:cubicBezTo>
                <a:cubicBezTo>
                  <a:pt x="33050" y="67570"/>
                  <a:pt x="33270" y="66875"/>
                  <a:pt x="33385" y="66144"/>
                </a:cubicBezTo>
                <a:cubicBezTo>
                  <a:pt x="33675" y="65889"/>
                  <a:pt x="33931" y="65625"/>
                  <a:pt x="34230" y="65369"/>
                </a:cubicBezTo>
                <a:close/>
                <a:moveTo>
                  <a:pt x="31149" y="65008"/>
                </a:moveTo>
                <a:lnTo>
                  <a:pt x="31149" y="65008"/>
                </a:lnTo>
                <a:cubicBezTo>
                  <a:pt x="31104" y="65845"/>
                  <a:pt x="31034" y="66655"/>
                  <a:pt x="30884" y="67465"/>
                </a:cubicBezTo>
                <a:cubicBezTo>
                  <a:pt x="30744" y="67720"/>
                  <a:pt x="30594" y="68011"/>
                  <a:pt x="30409" y="68310"/>
                </a:cubicBezTo>
                <a:cubicBezTo>
                  <a:pt x="30559" y="67500"/>
                  <a:pt x="30664" y="66690"/>
                  <a:pt x="30744" y="65845"/>
                </a:cubicBezTo>
                <a:cubicBezTo>
                  <a:pt x="30779" y="65810"/>
                  <a:pt x="30779" y="65774"/>
                  <a:pt x="30814" y="65739"/>
                </a:cubicBezTo>
                <a:cubicBezTo>
                  <a:pt x="30928" y="65484"/>
                  <a:pt x="31034" y="65229"/>
                  <a:pt x="31149" y="65008"/>
                </a:cubicBezTo>
                <a:close/>
                <a:moveTo>
                  <a:pt x="4332" y="63908"/>
                </a:moveTo>
                <a:cubicBezTo>
                  <a:pt x="4367" y="65299"/>
                  <a:pt x="4437" y="66725"/>
                  <a:pt x="4473" y="68125"/>
                </a:cubicBezTo>
                <a:cubicBezTo>
                  <a:pt x="4147" y="68195"/>
                  <a:pt x="3812" y="68266"/>
                  <a:pt x="3486" y="68345"/>
                </a:cubicBezTo>
                <a:cubicBezTo>
                  <a:pt x="3451" y="66875"/>
                  <a:pt x="3416" y="65449"/>
                  <a:pt x="3337" y="64049"/>
                </a:cubicBezTo>
                <a:cubicBezTo>
                  <a:pt x="3671" y="64014"/>
                  <a:pt x="3997" y="63943"/>
                  <a:pt x="4332" y="63908"/>
                </a:cubicBezTo>
                <a:close/>
                <a:moveTo>
                  <a:pt x="40284" y="66426"/>
                </a:moveTo>
                <a:cubicBezTo>
                  <a:pt x="40345" y="66426"/>
                  <a:pt x="40404" y="66428"/>
                  <a:pt x="40463" y="66435"/>
                </a:cubicBezTo>
                <a:cubicBezTo>
                  <a:pt x="40243" y="66945"/>
                  <a:pt x="40058" y="67570"/>
                  <a:pt x="39908" y="68195"/>
                </a:cubicBezTo>
                <a:cubicBezTo>
                  <a:pt x="39583" y="68195"/>
                  <a:pt x="39213" y="68231"/>
                  <a:pt x="38852" y="68345"/>
                </a:cubicBezTo>
                <a:cubicBezTo>
                  <a:pt x="38993" y="67720"/>
                  <a:pt x="39178" y="67095"/>
                  <a:pt x="39398" y="66584"/>
                </a:cubicBezTo>
                <a:cubicBezTo>
                  <a:pt x="39703" y="66490"/>
                  <a:pt x="40001" y="66426"/>
                  <a:pt x="40284" y="66426"/>
                </a:cubicBezTo>
                <a:close/>
                <a:moveTo>
                  <a:pt x="35691" y="65589"/>
                </a:moveTo>
                <a:lnTo>
                  <a:pt x="35691" y="65589"/>
                </a:lnTo>
                <a:cubicBezTo>
                  <a:pt x="35436" y="66179"/>
                  <a:pt x="35146" y="66725"/>
                  <a:pt x="34846" y="67315"/>
                </a:cubicBezTo>
                <a:cubicBezTo>
                  <a:pt x="34811" y="67429"/>
                  <a:pt x="34776" y="67500"/>
                  <a:pt x="34741" y="67606"/>
                </a:cubicBezTo>
                <a:cubicBezTo>
                  <a:pt x="34450" y="67870"/>
                  <a:pt x="34186" y="68125"/>
                  <a:pt x="33931" y="68380"/>
                </a:cubicBezTo>
                <a:cubicBezTo>
                  <a:pt x="34230" y="67720"/>
                  <a:pt x="34520" y="67095"/>
                  <a:pt x="34776" y="66399"/>
                </a:cubicBezTo>
                <a:cubicBezTo>
                  <a:pt x="35066" y="66144"/>
                  <a:pt x="35401" y="65845"/>
                  <a:pt x="35691" y="65589"/>
                </a:cubicBezTo>
                <a:close/>
                <a:moveTo>
                  <a:pt x="40534" y="66435"/>
                </a:moveTo>
                <a:cubicBezTo>
                  <a:pt x="40868" y="66435"/>
                  <a:pt x="41194" y="66549"/>
                  <a:pt x="41493" y="66690"/>
                </a:cubicBezTo>
                <a:cubicBezTo>
                  <a:pt x="41273" y="67209"/>
                  <a:pt x="41088" y="67790"/>
                  <a:pt x="40939" y="68380"/>
                </a:cubicBezTo>
                <a:cubicBezTo>
                  <a:pt x="40648" y="68266"/>
                  <a:pt x="40313" y="68195"/>
                  <a:pt x="39988" y="68195"/>
                </a:cubicBezTo>
                <a:cubicBezTo>
                  <a:pt x="40129" y="67570"/>
                  <a:pt x="40313" y="66989"/>
                  <a:pt x="40534" y="66435"/>
                </a:cubicBezTo>
                <a:close/>
                <a:moveTo>
                  <a:pt x="36651" y="65959"/>
                </a:moveTo>
                <a:lnTo>
                  <a:pt x="36651" y="65959"/>
                </a:lnTo>
                <a:cubicBezTo>
                  <a:pt x="36466" y="66215"/>
                  <a:pt x="36281" y="66505"/>
                  <a:pt x="36132" y="66804"/>
                </a:cubicBezTo>
                <a:cubicBezTo>
                  <a:pt x="35991" y="67060"/>
                  <a:pt x="35841" y="67315"/>
                  <a:pt x="35727" y="67570"/>
                </a:cubicBezTo>
                <a:cubicBezTo>
                  <a:pt x="35436" y="67870"/>
                  <a:pt x="35146" y="68125"/>
                  <a:pt x="34890" y="68416"/>
                </a:cubicBezTo>
                <a:cubicBezTo>
                  <a:pt x="34961" y="68266"/>
                  <a:pt x="34996" y="68125"/>
                  <a:pt x="35066" y="67975"/>
                </a:cubicBezTo>
                <a:cubicBezTo>
                  <a:pt x="35286" y="67535"/>
                  <a:pt x="35506" y="67130"/>
                  <a:pt x="35771" y="66725"/>
                </a:cubicBezTo>
                <a:cubicBezTo>
                  <a:pt x="36026" y="66470"/>
                  <a:pt x="36316" y="66215"/>
                  <a:pt x="36651" y="65959"/>
                </a:cubicBezTo>
                <a:close/>
                <a:moveTo>
                  <a:pt x="3302" y="64049"/>
                </a:moveTo>
                <a:cubicBezTo>
                  <a:pt x="3337" y="65484"/>
                  <a:pt x="3372" y="66910"/>
                  <a:pt x="3416" y="68345"/>
                </a:cubicBezTo>
                <a:cubicBezTo>
                  <a:pt x="3081" y="68380"/>
                  <a:pt x="2756" y="68451"/>
                  <a:pt x="2421" y="68486"/>
                </a:cubicBezTo>
                <a:cubicBezTo>
                  <a:pt x="2421" y="67060"/>
                  <a:pt x="2386" y="65625"/>
                  <a:pt x="2351" y="64163"/>
                </a:cubicBezTo>
                <a:cubicBezTo>
                  <a:pt x="2677" y="64128"/>
                  <a:pt x="2976" y="64084"/>
                  <a:pt x="3302" y="64049"/>
                </a:cubicBezTo>
                <a:close/>
                <a:moveTo>
                  <a:pt x="37751" y="66030"/>
                </a:moveTo>
                <a:lnTo>
                  <a:pt x="37751" y="66030"/>
                </a:lnTo>
                <a:cubicBezTo>
                  <a:pt x="37452" y="66549"/>
                  <a:pt x="37197" y="67130"/>
                  <a:pt x="36977" y="67755"/>
                </a:cubicBezTo>
                <a:cubicBezTo>
                  <a:pt x="36686" y="67975"/>
                  <a:pt x="36387" y="68231"/>
                  <a:pt x="36061" y="68530"/>
                </a:cubicBezTo>
                <a:cubicBezTo>
                  <a:pt x="36281" y="67870"/>
                  <a:pt x="36501" y="67280"/>
                  <a:pt x="36792" y="66725"/>
                </a:cubicBezTo>
                <a:cubicBezTo>
                  <a:pt x="37091" y="66470"/>
                  <a:pt x="37417" y="66250"/>
                  <a:pt x="37751" y="66030"/>
                </a:cubicBezTo>
                <a:close/>
                <a:moveTo>
                  <a:pt x="23885" y="64894"/>
                </a:moveTo>
                <a:cubicBezTo>
                  <a:pt x="23991" y="65924"/>
                  <a:pt x="24061" y="66910"/>
                  <a:pt x="24105" y="67905"/>
                </a:cubicBezTo>
                <a:cubicBezTo>
                  <a:pt x="23991" y="68011"/>
                  <a:pt x="23885" y="68090"/>
                  <a:pt x="23771" y="68195"/>
                </a:cubicBezTo>
                <a:cubicBezTo>
                  <a:pt x="23586" y="68310"/>
                  <a:pt x="23445" y="68451"/>
                  <a:pt x="23295" y="68565"/>
                </a:cubicBezTo>
                <a:cubicBezTo>
                  <a:pt x="23260" y="67535"/>
                  <a:pt x="23181" y="66505"/>
                  <a:pt x="23075" y="65484"/>
                </a:cubicBezTo>
                <a:cubicBezTo>
                  <a:pt x="23260" y="65369"/>
                  <a:pt x="23445" y="65229"/>
                  <a:pt x="23586" y="65114"/>
                </a:cubicBezTo>
                <a:cubicBezTo>
                  <a:pt x="23700" y="65044"/>
                  <a:pt x="23771" y="64964"/>
                  <a:pt x="23885" y="64894"/>
                </a:cubicBezTo>
                <a:close/>
                <a:moveTo>
                  <a:pt x="2272" y="64198"/>
                </a:moveTo>
                <a:cubicBezTo>
                  <a:pt x="2316" y="65625"/>
                  <a:pt x="2351" y="67060"/>
                  <a:pt x="2386" y="68486"/>
                </a:cubicBezTo>
                <a:cubicBezTo>
                  <a:pt x="2051" y="68565"/>
                  <a:pt x="1726" y="68600"/>
                  <a:pt x="1391" y="68636"/>
                </a:cubicBezTo>
                <a:cubicBezTo>
                  <a:pt x="1356" y="67165"/>
                  <a:pt x="1356" y="65739"/>
                  <a:pt x="1321" y="64269"/>
                </a:cubicBezTo>
                <a:cubicBezTo>
                  <a:pt x="1655" y="64234"/>
                  <a:pt x="1981" y="64198"/>
                  <a:pt x="2272" y="64198"/>
                </a:cubicBezTo>
                <a:close/>
                <a:moveTo>
                  <a:pt x="19149" y="64894"/>
                </a:moveTo>
                <a:cubicBezTo>
                  <a:pt x="19298" y="65994"/>
                  <a:pt x="19369" y="67095"/>
                  <a:pt x="19439" y="68195"/>
                </a:cubicBezTo>
                <a:cubicBezTo>
                  <a:pt x="19219" y="68380"/>
                  <a:pt x="18999" y="68565"/>
                  <a:pt x="18779" y="68706"/>
                </a:cubicBezTo>
                <a:cubicBezTo>
                  <a:pt x="18744" y="68011"/>
                  <a:pt x="18673" y="67315"/>
                  <a:pt x="18638" y="66620"/>
                </a:cubicBezTo>
                <a:cubicBezTo>
                  <a:pt x="18603" y="66179"/>
                  <a:pt x="18559" y="65774"/>
                  <a:pt x="18524" y="65334"/>
                </a:cubicBezTo>
                <a:cubicBezTo>
                  <a:pt x="18709" y="65184"/>
                  <a:pt x="18929" y="65044"/>
                  <a:pt x="19149" y="64894"/>
                </a:cubicBezTo>
                <a:close/>
                <a:moveTo>
                  <a:pt x="27768" y="65184"/>
                </a:moveTo>
                <a:cubicBezTo>
                  <a:pt x="27768" y="66109"/>
                  <a:pt x="27768" y="67060"/>
                  <a:pt x="27697" y="67975"/>
                </a:cubicBezTo>
                <a:cubicBezTo>
                  <a:pt x="27442" y="68231"/>
                  <a:pt x="27187" y="68486"/>
                  <a:pt x="26887" y="68706"/>
                </a:cubicBezTo>
                <a:cubicBezTo>
                  <a:pt x="26923" y="67790"/>
                  <a:pt x="26967" y="66840"/>
                  <a:pt x="26923" y="65889"/>
                </a:cubicBezTo>
                <a:cubicBezTo>
                  <a:pt x="27222" y="65625"/>
                  <a:pt x="27477" y="65405"/>
                  <a:pt x="27768" y="65184"/>
                </a:cubicBezTo>
                <a:close/>
                <a:moveTo>
                  <a:pt x="1250" y="64269"/>
                </a:moveTo>
                <a:cubicBezTo>
                  <a:pt x="1285" y="65739"/>
                  <a:pt x="1321" y="67165"/>
                  <a:pt x="1321" y="68636"/>
                </a:cubicBezTo>
                <a:cubicBezTo>
                  <a:pt x="995" y="68671"/>
                  <a:pt x="660" y="68706"/>
                  <a:pt x="335" y="68750"/>
                </a:cubicBezTo>
                <a:cubicBezTo>
                  <a:pt x="335" y="67280"/>
                  <a:pt x="291" y="65810"/>
                  <a:pt x="291" y="64348"/>
                </a:cubicBezTo>
                <a:cubicBezTo>
                  <a:pt x="625" y="64348"/>
                  <a:pt x="951" y="64304"/>
                  <a:pt x="1250" y="64269"/>
                </a:cubicBezTo>
                <a:close/>
                <a:moveTo>
                  <a:pt x="32099" y="65625"/>
                </a:moveTo>
                <a:cubicBezTo>
                  <a:pt x="32099" y="65889"/>
                  <a:pt x="32064" y="66109"/>
                  <a:pt x="32029" y="66364"/>
                </a:cubicBezTo>
                <a:cubicBezTo>
                  <a:pt x="31950" y="66875"/>
                  <a:pt x="31879" y="67429"/>
                  <a:pt x="31765" y="67905"/>
                </a:cubicBezTo>
                <a:cubicBezTo>
                  <a:pt x="31545" y="68195"/>
                  <a:pt x="31325" y="68451"/>
                  <a:pt x="31149" y="68750"/>
                </a:cubicBezTo>
                <a:cubicBezTo>
                  <a:pt x="31219" y="68416"/>
                  <a:pt x="31289" y="68090"/>
                  <a:pt x="31369" y="67755"/>
                </a:cubicBezTo>
                <a:cubicBezTo>
                  <a:pt x="31439" y="67350"/>
                  <a:pt x="31474" y="66910"/>
                  <a:pt x="31545" y="66470"/>
                </a:cubicBezTo>
                <a:cubicBezTo>
                  <a:pt x="31730" y="66179"/>
                  <a:pt x="31914" y="65889"/>
                  <a:pt x="32099" y="65625"/>
                </a:cubicBezTo>
                <a:close/>
                <a:moveTo>
                  <a:pt x="13461" y="64859"/>
                </a:moveTo>
                <a:cubicBezTo>
                  <a:pt x="13576" y="65994"/>
                  <a:pt x="13681" y="67165"/>
                  <a:pt x="13761" y="68310"/>
                </a:cubicBezTo>
                <a:cubicBezTo>
                  <a:pt x="13461" y="68486"/>
                  <a:pt x="13171" y="68671"/>
                  <a:pt x="12880" y="68821"/>
                </a:cubicBezTo>
                <a:cubicBezTo>
                  <a:pt x="12766" y="67650"/>
                  <a:pt x="12695" y="66470"/>
                  <a:pt x="12581" y="65334"/>
                </a:cubicBezTo>
                <a:cubicBezTo>
                  <a:pt x="12616" y="65299"/>
                  <a:pt x="12695" y="65264"/>
                  <a:pt x="12731" y="65229"/>
                </a:cubicBezTo>
                <a:cubicBezTo>
                  <a:pt x="12986" y="65114"/>
                  <a:pt x="13206" y="64964"/>
                  <a:pt x="13461" y="64859"/>
                </a:cubicBezTo>
                <a:close/>
                <a:moveTo>
                  <a:pt x="29863" y="65405"/>
                </a:moveTo>
                <a:cubicBezTo>
                  <a:pt x="29828" y="66250"/>
                  <a:pt x="29749" y="67095"/>
                  <a:pt x="29608" y="67940"/>
                </a:cubicBezTo>
                <a:cubicBezTo>
                  <a:pt x="29458" y="68231"/>
                  <a:pt x="29273" y="68530"/>
                  <a:pt x="29053" y="68821"/>
                </a:cubicBezTo>
                <a:cubicBezTo>
                  <a:pt x="29203" y="67975"/>
                  <a:pt x="29273" y="67130"/>
                  <a:pt x="29344" y="66285"/>
                </a:cubicBezTo>
                <a:cubicBezTo>
                  <a:pt x="29529" y="65994"/>
                  <a:pt x="29713" y="65704"/>
                  <a:pt x="29863" y="65405"/>
                </a:cubicBezTo>
                <a:close/>
                <a:moveTo>
                  <a:pt x="39327" y="66584"/>
                </a:moveTo>
                <a:lnTo>
                  <a:pt x="39327" y="66584"/>
                </a:lnTo>
                <a:cubicBezTo>
                  <a:pt x="39107" y="67130"/>
                  <a:pt x="38922" y="67720"/>
                  <a:pt x="38773" y="68380"/>
                </a:cubicBezTo>
                <a:cubicBezTo>
                  <a:pt x="38412" y="68486"/>
                  <a:pt x="38042" y="68636"/>
                  <a:pt x="37637" y="68856"/>
                </a:cubicBezTo>
                <a:cubicBezTo>
                  <a:pt x="37787" y="68231"/>
                  <a:pt x="37972" y="67650"/>
                  <a:pt x="38148" y="67095"/>
                </a:cubicBezTo>
                <a:cubicBezTo>
                  <a:pt x="38553" y="66875"/>
                  <a:pt x="38958" y="66690"/>
                  <a:pt x="39327" y="66584"/>
                </a:cubicBezTo>
                <a:close/>
                <a:moveTo>
                  <a:pt x="33305" y="66215"/>
                </a:moveTo>
                <a:lnTo>
                  <a:pt x="33305" y="66215"/>
                </a:lnTo>
                <a:cubicBezTo>
                  <a:pt x="33165" y="66945"/>
                  <a:pt x="32980" y="67650"/>
                  <a:pt x="32760" y="68345"/>
                </a:cubicBezTo>
                <a:cubicBezTo>
                  <a:pt x="32469" y="68671"/>
                  <a:pt x="32205" y="68970"/>
                  <a:pt x="31985" y="69225"/>
                </a:cubicBezTo>
                <a:cubicBezTo>
                  <a:pt x="32205" y="68486"/>
                  <a:pt x="32425" y="67755"/>
                  <a:pt x="32575" y="67025"/>
                </a:cubicBezTo>
                <a:cubicBezTo>
                  <a:pt x="32830" y="66725"/>
                  <a:pt x="33050" y="66470"/>
                  <a:pt x="33305" y="66215"/>
                </a:cubicBezTo>
                <a:close/>
                <a:moveTo>
                  <a:pt x="23040" y="65554"/>
                </a:moveTo>
                <a:cubicBezTo>
                  <a:pt x="23146" y="66584"/>
                  <a:pt x="23181" y="67570"/>
                  <a:pt x="23225" y="68600"/>
                </a:cubicBezTo>
                <a:cubicBezTo>
                  <a:pt x="22961" y="68856"/>
                  <a:pt x="22670" y="69076"/>
                  <a:pt x="22380" y="69331"/>
                </a:cubicBezTo>
                <a:cubicBezTo>
                  <a:pt x="22345" y="68310"/>
                  <a:pt x="22301" y="67245"/>
                  <a:pt x="22195" y="66179"/>
                </a:cubicBezTo>
                <a:cubicBezTo>
                  <a:pt x="22485" y="65959"/>
                  <a:pt x="22741" y="65739"/>
                  <a:pt x="23040" y="65554"/>
                </a:cubicBezTo>
                <a:close/>
                <a:moveTo>
                  <a:pt x="12511" y="65334"/>
                </a:moveTo>
                <a:cubicBezTo>
                  <a:pt x="12616" y="66505"/>
                  <a:pt x="12731" y="67685"/>
                  <a:pt x="12801" y="68856"/>
                </a:cubicBezTo>
                <a:cubicBezTo>
                  <a:pt x="12511" y="69041"/>
                  <a:pt x="12220" y="69225"/>
                  <a:pt x="11885" y="69366"/>
                </a:cubicBezTo>
                <a:cubicBezTo>
                  <a:pt x="11815" y="68160"/>
                  <a:pt x="11701" y="66989"/>
                  <a:pt x="11630" y="65774"/>
                </a:cubicBezTo>
                <a:cubicBezTo>
                  <a:pt x="11921" y="65669"/>
                  <a:pt x="12220" y="65484"/>
                  <a:pt x="12511" y="65334"/>
                </a:cubicBezTo>
                <a:close/>
                <a:moveTo>
                  <a:pt x="30664" y="65994"/>
                </a:moveTo>
                <a:lnTo>
                  <a:pt x="30664" y="65994"/>
                </a:lnTo>
                <a:cubicBezTo>
                  <a:pt x="30594" y="66840"/>
                  <a:pt x="30488" y="67650"/>
                  <a:pt x="30339" y="68451"/>
                </a:cubicBezTo>
                <a:cubicBezTo>
                  <a:pt x="30189" y="68750"/>
                  <a:pt x="30004" y="69041"/>
                  <a:pt x="29828" y="69366"/>
                </a:cubicBezTo>
                <a:cubicBezTo>
                  <a:pt x="30004" y="68565"/>
                  <a:pt x="30118" y="67755"/>
                  <a:pt x="30224" y="66910"/>
                </a:cubicBezTo>
                <a:cubicBezTo>
                  <a:pt x="30374" y="66620"/>
                  <a:pt x="30523" y="66285"/>
                  <a:pt x="30664" y="65994"/>
                </a:cubicBezTo>
                <a:close/>
                <a:moveTo>
                  <a:pt x="35621" y="66840"/>
                </a:moveTo>
                <a:lnTo>
                  <a:pt x="35621" y="66840"/>
                </a:lnTo>
                <a:cubicBezTo>
                  <a:pt x="35401" y="67209"/>
                  <a:pt x="35216" y="67570"/>
                  <a:pt x="35031" y="67940"/>
                </a:cubicBezTo>
                <a:cubicBezTo>
                  <a:pt x="34925" y="68125"/>
                  <a:pt x="34846" y="68310"/>
                  <a:pt x="34776" y="68530"/>
                </a:cubicBezTo>
                <a:cubicBezTo>
                  <a:pt x="34591" y="68706"/>
                  <a:pt x="34406" y="68891"/>
                  <a:pt x="34230" y="69076"/>
                </a:cubicBezTo>
                <a:cubicBezTo>
                  <a:pt x="34151" y="69190"/>
                  <a:pt x="34045" y="69296"/>
                  <a:pt x="33931" y="69366"/>
                </a:cubicBezTo>
                <a:cubicBezTo>
                  <a:pt x="33966" y="69331"/>
                  <a:pt x="34010" y="69296"/>
                  <a:pt x="34010" y="69225"/>
                </a:cubicBezTo>
                <a:cubicBezTo>
                  <a:pt x="34265" y="68671"/>
                  <a:pt x="34520" y="68160"/>
                  <a:pt x="34776" y="67650"/>
                </a:cubicBezTo>
                <a:cubicBezTo>
                  <a:pt x="34890" y="67535"/>
                  <a:pt x="34996" y="67385"/>
                  <a:pt x="35146" y="67280"/>
                </a:cubicBezTo>
                <a:cubicBezTo>
                  <a:pt x="35286" y="67130"/>
                  <a:pt x="35436" y="66989"/>
                  <a:pt x="35621" y="66840"/>
                </a:cubicBezTo>
                <a:close/>
                <a:moveTo>
                  <a:pt x="18453" y="65369"/>
                </a:moveTo>
                <a:cubicBezTo>
                  <a:pt x="18559" y="66505"/>
                  <a:pt x="18673" y="67650"/>
                  <a:pt x="18744" y="68750"/>
                </a:cubicBezTo>
                <a:cubicBezTo>
                  <a:pt x="18453" y="68970"/>
                  <a:pt x="18163" y="69190"/>
                  <a:pt x="17828" y="69410"/>
                </a:cubicBezTo>
                <a:cubicBezTo>
                  <a:pt x="17758" y="68266"/>
                  <a:pt x="17678" y="67095"/>
                  <a:pt x="17573" y="65959"/>
                </a:cubicBezTo>
                <a:cubicBezTo>
                  <a:pt x="17863" y="65774"/>
                  <a:pt x="18163" y="65554"/>
                  <a:pt x="18453" y="65369"/>
                </a:cubicBezTo>
                <a:close/>
                <a:moveTo>
                  <a:pt x="34670" y="66505"/>
                </a:moveTo>
                <a:lnTo>
                  <a:pt x="34670" y="66505"/>
                </a:lnTo>
                <a:cubicBezTo>
                  <a:pt x="34406" y="67165"/>
                  <a:pt x="34115" y="67826"/>
                  <a:pt x="33825" y="68530"/>
                </a:cubicBezTo>
                <a:cubicBezTo>
                  <a:pt x="33526" y="68821"/>
                  <a:pt x="33235" y="69111"/>
                  <a:pt x="32945" y="69446"/>
                </a:cubicBezTo>
                <a:cubicBezTo>
                  <a:pt x="33235" y="68785"/>
                  <a:pt x="33490" y="68090"/>
                  <a:pt x="33710" y="67429"/>
                </a:cubicBezTo>
                <a:cubicBezTo>
                  <a:pt x="34045" y="67130"/>
                  <a:pt x="34336" y="66804"/>
                  <a:pt x="34670" y="66505"/>
                </a:cubicBezTo>
                <a:close/>
                <a:moveTo>
                  <a:pt x="36686" y="66840"/>
                </a:moveTo>
                <a:lnTo>
                  <a:pt x="36686" y="66840"/>
                </a:lnTo>
                <a:cubicBezTo>
                  <a:pt x="36431" y="67385"/>
                  <a:pt x="36167" y="67975"/>
                  <a:pt x="35991" y="68600"/>
                </a:cubicBezTo>
                <a:cubicBezTo>
                  <a:pt x="35691" y="68856"/>
                  <a:pt x="35401" y="69111"/>
                  <a:pt x="35066" y="69446"/>
                </a:cubicBezTo>
                <a:cubicBezTo>
                  <a:pt x="35286" y="68785"/>
                  <a:pt x="35506" y="68160"/>
                  <a:pt x="35771" y="67606"/>
                </a:cubicBezTo>
                <a:cubicBezTo>
                  <a:pt x="36061" y="67350"/>
                  <a:pt x="36352" y="67095"/>
                  <a:pt x="36686" y="66840"/>
                </a:cubicBezTo>
                <a:close/>
                <a:moveTo>
                  <a:pt x="26887" y="65889"/>
                </a:moveTo>
                <a:cubicBezTo>
                  <a:pt x="26923" y="66840"/>
                  <a:pt x="26887" y="67790"/>
                  <a:pt x="26852" y="68750"/>
                </a:cubicBezTo>
                <a:cubicBezTo>
                  <a:pt x="26562" y="69005"/>
                  <a:pt x="26262" y="69261"/>
                  <a:pt x="25972" y="69481"/>
                </a:cubicBezTo>
                <a:cubicBezTo>
                  <a:pt x="26007" y="68530"/>
                  <a:pt x="26007" y="67570"/>
                  <a:pt x="26007" y="66584"/>
                </a:cubicBezTo>
                <a:cubicBezTo>
                  <a:pt x="26306" y="66364"/>
                  <a:pt x="26597" y="66144"/>
                  <a:pt x="26887" y="65889"/>
                </a:cubicBezTo>
                <a:close/>
                <a:moveTo>
                  <a:pt x="38077" y="67130"/>
                </a:moveTo>
                <a:lnTo>
                  <a:pt x="38077" y="67130"/>
                </a:lnTo>
                <a:cubicBezTo>
                  <a:pt x="37892" y="67685"/>
                  <a:pt x="37707" y="68266"/>
                  <a:pt x="37602" y="68891"/>
                </a:cubicBezTo>
                <a:cubicBezTo>
                  <a:pt x="37232" y="69111"/>
                  <a:pt x="36906" y="69331"/>
                  <a:pt x="36537" y="69630"/>
                </a:cubicBezTo>
                <a:cubicBezTo>
                  <a:pt x="36686" y="68970"/>
                  <a:pt x="36871" y="68380"/>
                  <a:pt x="37047" y="67790"/>
                </a:cubicBezTo>
                <a:cubicBezTo>
                  <a:pt x="37382" y="67535"/>
                  <a:pt x="37751" y="67315"/>
                  <a:pt x="38077" y="67130"/>
                </a:cubicBezTo>
                <a:close/>
                <a:moveTo>
                  <a:pt x="29273" y="66364"/>
                </a:moveTo>
                <a:lnTo>
                  <a:pt x="29273" y="66364"/>
                </a:lnTo>
                <a:cubicBezTo>
                  <a:pt x="29203" y="67209"/>
                  <a:pt x="29124" y="68046"/>
                  <a:pt x="28983" y="68926"/>
                </a:cubicBezTo>
                <a:cubicBezTo>
                  <a:pt x="28798" y="69190"/>
                  <a:pt x="28578" y="69481"/>
                  <a:pt x="28358" y="69736"/>
                </a:cubicBezTo>
                <a:cubicBezTo>
                  <a:pt x="28507" y="68856"/>
                  <a:pt x="28578" y="68011"/>
                  <a:pt x="28648" y="67130"/>
                </a:cubicBezTo>
                <a:cubicBezTo>
                  <a:pt x="28683" y="67060"/>
                  <a:pt x="28727" y="67025"/>
                  <a:pt x="28798" y="66989"/>
                </a:cubicBezTo>
                <a:cubicBezTo>
                  <a:pt x="28948" y="66769"/>
                  <a:pt x="29124" y="66584"/>
                  <a:pt x="29273" y="66364"/>
                </a:cubicBezTo>
                <a:close/>
                <a:moveTo>
                  <a:pt x="31474" y="66584"/>
                </a:moveTo>
                <a:cubicBezTo>
                  <a:pt x="31404" y="66989"/>
                  <a:pt x="31369" y="67350"/>
                  <a:pt x="31289" y="67755"/>
                </a:cubicBezTo>
                <a:cubicBezTo>
                  <a:pt x="31219" y="68125"/>
                  <a:pt x="31149" y="68530"/>
                  <a:pt x="31034" y="68891"/>
                </a:cubicBezTo>
                <a:cubicBezTo>
                  <a:pt x="30849" y="69190"/>
                  <a:pt x="30664" y="69481"/>
                  <a:pt x="30488" y="69736"/>
                </a:cubicBezTo>
                <a:cubicBezTo>
                  <a:pt x="30594" y="69296"/>
                  <a:pt x="30708" y="68821"/>
                  <a:pt x="30814" y="68345"/>
                </a:cubicBezTo>
                <a:cubicBezTo>
                  <a:pt x="30849" y="68046"/>
                  <a:pt x="30928" y="67755"/>
                  <a:pt x="30964" y="67465"/>
                </a:cubicBezTo>
                <a:cubicBezTo>
                  <a:pt x="31104" y="67165"/>
                  <a:pt x="31289" y="66875"/>
                  <a:pt x="31474" y="66584"/>
                </a:cubicBezTo>
                <a:close/>
                <a:moveTo>
                  <a:pt x="11560" y="65810"/>
                </a:moveTo>
                <a:cubicBezTo>
                  <a:pt x="11665" y="67025"/>
                  <a:pt x="11736" y="68195"/>
                  <a:pt x="11850" y="69410"/>
                </a:cubicBezTo>
                <a:cubicBezTo>
                  <a:pt x="11516" y="69586"/>
                  <a:pt x="11225" y="69736"/>
                  <a:pt x="10899" y="69886"/>
                </a:cubicBezTo>
                <a:cubicBezTo>
                  <a:pt x="10820" y="68671"/>
                  <a:pt x="10750" y="67429"/>
                  <a:pt x="10635" y="66215"/>
                </a:cubicBezTo>
                <a:cubicBezTo>
                  <a:pt x="10970" y="66109"/>
                  <a:pt x="11260" y="65959"/>
                  <a:pt x="11560" y="65810"/>
                </a:cubicBezTo>
                <a:close/>
                <a:moveTo>
                  <a:pt x="22160" y="66215"/>
                </a:moveTo>
                <a:cubicBezTo>
                  <a:pt x="22230" y="67280"/>
                  <a:pt x="22301" y="68310"/>
                  <a:pt x="22345" y="69366"/>
                </a:cubicBezTo>
                <a:cubicBezTo>
                  <a:pt x="22045" y="69586"/>
                  <a:pt x="21755" y="69851"/>
                  <a:pt x="21499" y="70071"/>
                </a:cubicBezTo>
                <a:cubicBezTo>
                  <a:pt x="21464" y="69041"/>
                  <a:pt x="21385" y="67975"/>
                  <a:pt x="21314" y="66875"/>
                </a:cubicBezTo>
                <a:cubicBezTo>
                  <a:pt x="21350" y="66840"/>
                  <a:pt x="21420" y="66804"/>
                  <a:pt x="21464" y="66725"/>
                </a:cubicBezTo>
                <a:cubicBezTo>
                  <a:pt x="21684" y="66584"/>
                  <a:pt x="21904" y="66399"/>
                  <a:pt x="22160" y="66215"/>
                </a:cubicBezTo>
                <a:close/>
                <a:moveTo>
                  <a:pt x="17538" y="65994"/>
                </a:moveTo>
                <a:cubicBezTo>
                  <a:pt x="17608" y="67130"/>
                  <a:pt x="17722" y="68310"/>
                  <a:pt x="17793" y="69481"/>
                </a:cubicBezTo>
                <a:cubicBezTo>
                  <a:pt x="17502" y="69666"/>
                  <a:pt x="17203" y="69886"/>
                  <a:pt x="16913" y="70106"/>
                </a:cubicBezTo>
                <a:cubicBezTo>
                  <a:pt x="16842" y="68926"/>
                  <a:pt x="16763" y="67755"/>
                  <a:pt x="16657" y="66584"/>
                </a:cubicBezTo>
                <a:cubicBezTo>
                  <a:pt x="16948" y="66364"/>
                  <a:pt x="17238" y="66179"/>
                  <a:pt x="17538" y="65994"/>
                </a:cubicBezTo>
                <a:close/>
                <a:moveTo>
                  <a:pt x="25937" y="66620"/>
                </a:moveTo>
                <a:lnTo>
                  <a:pt x="25937" y="66620"/>
                </a:lnTo>
                <a:cubicBezTo>
                  <a:pt x="25972" y="67570"/>
                  <a:pt x="25972" y="68565"/>
                  <a:pt x="25901" y="69516"/>
                </a:cubicBezTo>
                <a:cubicBezTo>
                  <a:pt x="25716" y="69701"/>
                  <a:pt x="25532" y="69851"/>
                  <a:pt x="25347" y="69991"/>
                </a:cubicBezTo>
                <a:cubicBezTo>
                  <a:pt x="25276" y="70071"/>
                  <a:pt x="25162" y="70141"/>
                  <a:pt x="25056" y="70212"/>
                </a:cubicBezTo>
                <a:cubicBezTo>
                  <a:pt x="25127" y="69225"/>
                  <a:pt x="25127" y="68231"/>
                  <a:pt x="25091" y="67245"/>
                </a:cubicBezTo>
                <a:cubicBezTo>
                  <a:pt x="25241" y="67095"/>
                  <a:pt x="25426" y="66989"/>
                  <a:pt x="25602" y="66875"/>
                </a:cubicBezTo>
                <a:cubicBezTo>
                  <a:pt x="25716" y="66769"/>
                  <a:pt x="25822" y="66690"/>
                  <a:pt x="25937" y="66620"/>
                </a:cubicBezTo>
                <a:close/>
                <a:moveTo>
                  <a:pt x="32504" y="67095"/>
                </a:moveTo>
                <a:lnTo>
                  <a:pt x="32504" y="67095"/>
                </a:lnTo>
                <a:cubicBezTo>
                  <a:pt x="32355" y="67870"/>
                  <a:pt x="32135" y="68600"/>
                  <a:pt x="31879" y="69331"/>
                </a:cubicBezTo>
                <a:cubicBezTo>
                  <a:pt x="31624" y="69666"/>
                  <a:pt x="31369" y="69956"/>
                  <a:pt x="31184" y="70212"/>
                </a:cubicBezTo>
                <a:cubicBezTo>
                  <a:pt x="31404" y="69481"/>
                  <a:pt x="31624" y="68706"/>
                  <a:pt x="31809" y="67940"/>
                </a:cubicBezTo>
                <a:cubicBezTo>
                  <a:pt x="32029" y="67650"/>
                  <a:pt x="32284" y="67350"/>
                  <a:pt x="32504" y="67095"/>
                </a:cubicBezTo>
                <a:close/>
                <a:moveTo>
                  <a:pt x="39952" y="68231"/>
                </a:moveTo>
                <a:cubicBezTo>
                  <a:pt x="40313" y="68231"/>
                  <a:pt x="40613" y="68310"/>
                  <a:pt x="40939" y="68451"/>
                </a:cubicBezTo>
                <a:cubicBezTo>
                  <a:pt x="40789" y="69005"/>
                  <a:pt x="40648" y="69630"/>
                  <a:pt x="40569" y="70247"/>
                </a:cubicBezTo>
                <a:cubicBezTo>
                  <a:pt x="40243" y="70141"/>
                  <a:pt x="39952" y="70106"/>
                  <a:pt x="39618" y="70106"/>
                </a:cubicBezTo>
                <a:cubicBezTo>
                  <a:pt x="39688" y="69446"/>
                  <a:pt x="39803" y="68821"/>
                  <a:pt x="39952" y="68231"/>
                </a:cubicBezTo>
                <a:close/>
                <a:moveTo>
                  <a:pt x="39908" y="68231"/>
                </a:moveTo>
                <a:cubicBezTo>
                  <a:pt x="39768" y="68821"/>
                  <a:pt x="39653" y="69446"/>
                  <a:pt x="39547" y="70141"/>
                </a:cubicBezTo>
                <a:cubicBezTo>
                  <a:pt x="39213" y="70141"/>
                  <a:pt x="38852" y="70212"/>
                  <a:pt x="38482" y="70326"/>
                </a:cubicBezTo>
                <a:cubicBezTo>
                  <a:pt x="38588" y="69630"/>
                  <a:pt x="38702" y="69005"/>
                  <a:pt x="38852" y="68416"/>
                </a:cubicBezTo>
                <a:cubicBezTo>
                  <a:pt x="39213" y="68310"/>
                  <a:pt x="39547" y="68231"/>
                  <a:pt x="39908" y="68231"/>
                </a:cubicBezTo>
                <a:close/>
                <a:moveTo>
                  <a:pt x="10600" y="66250"/>
                </a:moveTo>
                <a:cubicBezTo>
                  <a:pt x="10679" y="67465"/>
                  <a:pt x="10785" y="68706"/>
                  <a:pt x="10855" y="69921"/>
                </a:cubicBezTo>
                <a:cubicBezTo>
                  <a:pt x="10565" y="70071"/>
                  <a:pt x="10239" y="70212"/>
                  <a:pt x="9940" y="70361"/>
                </a:cubicBezTo>
                <a:cubicBezTo>
                  <a:pt x="9869" y="69111"/>
                  <a:pt x="9799" y="67870"/>
                  <a:pt x="9684" y="66620"/>
                </a:cubicBezTo>
                <a:cubicBezTo>
                  <a:pt x="9975" y="66505"/>
                  <a:pt x="10310" y="66399"/>
                  <a:pt x="10600" y="66250"/>
                </a:cubicBezTo>
                <a:close/>
                <a:moveTo>
                  <a:pt x="34626" y="67755"/>
                </a:moveTo>
                <a:cubicBezTo>
                  <a:pt x="34406" y="68231"/>
                  <a:pt x="34186" y="68706"/>
                  <a:pt x="33966" y="69190"/>
                </a:cubicBezTo>
                <a:cubicBezTo>
                  <a:pt x="33931" y="69296"/>
                  <a:pt x="33860" y="69410"/>
                  <a:pt x="33825" y="69516"/>
                </a:cubicBezTo>
                <a:cubicBezTo>
                  <a:pt x="33570" y="69807"/>
                  <a:pt x="33305" y="70071"/>
                  <a:pt x="33050" y="70361"/>
                </a:cubicBezTo>
                <a:cubicBezTo>
                  <a:pt x="33200" y="70071"/>
                  <a:pt x="33305" y="69771"/>
                  <a:pt x="33420" y="69516"/>
                </a:cubicBezTo>
                <a:cubicBezTo>
                  <a:pt x="33490" y="69366"/>
                  <a:pt x="33570" y="69225"/>
                  <a:pt x="33640" y="69076"/>
                </a:cubicBezTo>
                <a:cubicBezTo>
                  <a:pt x="33710" y="68891"/>
                  <a:pt x="33790" y="68706"/>
                  <a:pt x="33860" y="68565"/>
                </a:cubicBezTo>
                <a:cubicBezTo>
                  <a:pt x="34115" y="68266"/>
                  <a:pt x="34371" y="68011"/>
                  <a:pt x="34626" y="67755"/>
                </a:cubicBezTo>
                <a:close/>
                <a:moveTo>
                  <a:pt x="30154" y="67060"/>
                </a:moveTo>
                <a:lnTo>
                  <a:pt x="30154" y="67060"/>
                </a:lnTo>
                <a:cubicBezTo>
                  <a:pt x="30048" y="67905"/>
                  <a:pt x="29898" y="68706"/>
                  <a:pt x="29749" y="69516"/>
                </a:cubicBezTo>
                <a:cubicBezTo>
                  <a:pt x="29564" y="69851"/>
                  <a:pt x="29388" y="70141"/>
                  <a:pt x="29203" y="70432"/>
                </a:cubicBezTo>
                <a:cubicBezTo>
                  <a:pt x="29388" y="69630"/>
                  <a:pt x="29564" y="68785"/>
                  <a:pt x="29678" y="67940"/>
                </a:cubicBezTo>
                <a:cubicBezTo>
                  <a:pt x="29828" y="67650"/>
                  <a:pt x="30004" y="67350"/>
                  <a:pt x="30154" y="67060"/>
                </a:cubicBezTo>
                <a:close/>
                <a:moveTo>
                  <a:pt x="35656" y="67720"/>
                </a:moveTo>
                <a:lnTo>
                  <a:pt x="35656" y="67720"/>
                </a:lnTo>
                <a:cubicBezTo>
                  <a:pt x="35436" y="68266"/>
                  <a:pt x="35181" y="68856"/>
                  <a:pt x="34996" y="69516"/>
                </a:cubicBezTo>
                <a:cubicBezTo>
                  <a:pt x="34705" y="69807"/>
                  <a:pt x="34406" y="70106"/>
                  <a:pt x="34115" y="70432"/>
                </a:cubicBezTo>
                <a:cubicBezTo>
                  <a:pt x="34336" y="69771"/>
                  <a:pt x="34556" y="69146"/>
                  <a:pt x="34811" y="68565"/>
                </a:cubicBezTo>
                <a:cubicBezTo>
                  <a:pt x="35066" y="68266"/>
                  <a:pt x="35366" y="67975"/>
                  <a:pt x="35656" y="67720"/>
                </a:cubicBezTo>
                <a:close/>
                <a:moveTo>
                  <a:pt x="33640" y="67535"/>
                </a:moveTo>
                <a:cubicBezTo>
                  <a:pt x="33385" y="68195"/>
                  <a:pt x="33129" y="68891"/>
                  <a:pt x="32830" y="69551"/>
                </a:cubicBezTo>
                <a:cubicBezTo>
                  <a:pt x="32575" y="69851"/>
                  <a:pt x="32284" y="70141"/>
                  <a:pt x="32029" y="70467"/>
                </a:cubicBezTo>
                <a:cubicBezTo>
                  <a:pt x="32319" y="69771"/>
                  <a:pt x="32575" y="69111"/>
                  <a:pt x="32795" y="68416"/>
                </a:cubicBezTo>
                <a:cubicBezTo>
                  <a:pt x="33050" y="68125"/>
                  <a:pt x="33349" y="67826"/>
                  <a:pt x="33640" y="67535"/>
                </a:cubicBezTo>
                <a:close/>
                <a:moveTo>
                  <a:pt x="36977" y="67870"/>
                </a:moveTo>
                <a:lnTo>
                  <a:pt x="36977" y="67870"/>
                </a:lnTo>
                <a:cubicBezTo>
                  <a:pt x="36757" y="68416"/>
                  <a:pt x="36607" y="69041"/>
                  <a:pt x="36501" y="69666"/>
                </a:cubicBezTo>
                <a:cubicBezTo>
                  <a:pt x="36167" y="69921"/>
                  <a:pt x="35876" y="70176"/>
                  <a:pt x="35550" y="70467"/>
                </a:cubicBezTo>
                <a:cubicBezTo>
                  <a:pt x="35691" y="69807"/>
                  <a:pt x="35841" y="69190"/>
                  <a:pt x="36026" y="68636"/>
                </a:cubicBezTo>
                <a:cubicBezTo>
                  <a:pt x="36352" y="68345"/>
                  <a:pt x="36651" y="68090"/>
                  <a:pt x="36977" y="67870"/>
                </a:cubicBezTo>
                <a:close/>
                <a:moveTo>
                  <a:pt x="28578" y="67209"/>
                </a:moveTo>
                <a:lnTo>
                  <a:pt x="28578" y="67209"/>
                </a:lnTo>
                <a:cubicBezTo>
                  <a:pt x="28543" y="68046"/>
                  <a:pt x="28428" y="68926"/>
                  <a:pt x="28287" y="69807"/>
                </a:cubicBezTo>
                <a:cubicBezTo>
                  <a:pt x="28023" y="70106"/>
                  <a:pt x="27733" y="70396"/>
                  <a:pt x="27477" y="70687"/>
                </a:cubicBezTo>
                <a:cubicBezTo>
                  <a:pt x="27627" y="69771"/>
                  <a:pt x="27697" y="68891"/>
                  <a:pt x="27768" y="68011"/>
                </a:cubicBezTo>
                <a:cubicBezTo>
                  <a:pt x="28067" y="67755"/>
                  <a:pt x="28322" y="67465"/>
                  <a:pt x="28578" y="67209"/>
                </a:cubicBezTo>
                <a:close/>
                <a:moveTo>
                  <a:pt x="30884" y="67606"/>
                </a:moveTo>
                <a:lnTo>
                  <a:pt x="30884" y="67606"/>
                </a:lnTo>
                <a:cubicBezTo>
                  <a:pt x="30849" y="67870"/>
                  <a:pt x="30814" y="68090"/>
                  <a:pt x="30744" y="68345"/>
                </a:cubicBezTo>
                <a:cubicBezTo>
                  <a:pt x="30664" y="68856"/>
                  <a:pt x="30523" y="69410"/>
                  <a:pt x="30374" y="69921"/>
                </a:cubicBezTo>
                <a:cubicBezTo>
                  <a:pt x="30189" y="70176"/>
                  <a:pt x="30048" y="70467"/>
                  <a:pt x="29863" y="70731"/>
                </a:cubicBezTo>
                <a:cubicBezTo>
                  <a:pt x="29934" y="70432"/>
                  <a:pt x="30048" y="70141"/>
                  <a:pt x="30118" y="69807"/>
                </a:cubicBezTo>
                <a:cubicBezTo>
                  <a:pt x="30224" y="69366"/>
                  <a:pt x="30303" y="68926"/>
                  <a:pt x="30409" y="68451"/>
                </a:cubicBezTo>
                <a:cubicBezTo>
                  <a:pt x="30409" y="68416"/>
                  <a:pt x="30444" y="68416"/>
                  <a:pt x="30444" y="68380"/>
                </a:cubicBezTo>
                <a:cubicBezTo>
                  <a:pt x="30594" y="68125"/>
                  <a:pt x="30744" y="67870"/>
                  <a:pt x="30884" y="67606"/>
                </a:cubicBezTo>
                <a:close/>
                <a:moveTo>
                  <a:pt x="16622" y="66620"/>
                </a:moveTo>
                <a:cubicBezTo>
                  <a:pt x="16692" y="67790"/>
                  <a:pt x="16798" y="68970"/>
                  <a:pt x="16877" y="70141"/>
                </a:cubicBezTo>
                <a:cubicBezTo>
                  <a:pt x="16578" y="70361"/>
                  <a:pt x="16287" y="70581"/>
                  <a:pt x="15997" y="70766"/>
                </a:cubicBezTo>
                <a:cubicBezTo>
                  <a:pt x="15918" y="69551"/>
                  <a:pt x="15812" y="68380"/>
                  <a:pt x="15742" y="67165"/>
                </a:cubicBezTo>
                <a:cubicBezTo>
                  <a:pt x="16032" y="66989"/>
                  <a:pt x="16323" y="66804"/>
                  <a:pt x="16622" y="66620"/>
                </a:cubicBezTo>
                <a:close/>
                <a:moveTo>
                  <a:pt x="9649" y="66655"/>
                </a:moveTo>
                <a:cubicBezTo>
                  <a:pt x="9720" y="67905"/>
                  <a:pt x="9799" y="69146"/>
                  <a:pt x="9869" y="70396"/>
                </a:cubicBezTo>
                <a:cubicBezTo>
                  <a:pt x="9579" y="70546"/>
                  <a:pt x="9244" y="70687"/>
                  <a:pt x="8954" y="70837"/>
                </a:cubicBezTo>
                <a:cubicBezTo>
                  <a:pt x="8875" y="69551"/>
                  <a:pt x="8804" y="68266"/>
                  <a:pt x="8698" y="66989"/>
                </a:cubicBezTo>
                <a:cubicBezTo>
                  <a:pt x="9024" y="66875"/>
                  <a:pt x="9315" y="66769"/>
                  <a:pt x="9649" y="66655"/>
                </a:cubicBezTo>
                <a:close/>
                <a:moveTo>
                  <a:pt x="21244" y="66910"/>
                </a:moveTo>
                <a:cubicBezTo>
                  <a:pt x="21350" y="67975"/>
                  <a:pt x="21420" y="69041"/>
                  <a:pt x="21464" y="70106"/>
                </a:cubicBezTo>
                <a:cubicBezTo>
                  <a:pt x="21385" y="70176"/>
                  <a:pt x="21314" y="70212"/>
                  <a:pt x="21244" y="70291"/>
                </a:cubicBezTo>
                <a:cubicBezTo>
                  <a:pt x="21024" y="70467"/>
                  <a:pt x="20804" y="70652"/>
                  <a:pt x="20584" y="70837"/>
                </a:cubicBezTo>
                <a:cubicBezTo>
                  <a:pt x="20540" y="69736"/>
                  <a:pt x="20469" y="68671"/>
                  <a:pt x="20399" y="67570"/>
                </a:cubicBezTo>
                <a:cubicBezTo>
                  <a:pt x="20689" y="67350"/>
                  <a:pt x="20980" y="67130"/>
                  <a:pt x="21244" y="66910"/>
                </a:cubicBezTo>
                <a:close/>
                <a:moveTo>
                  <a:pt x="38773" y="68416"/>
                </a:moveTo>
                <a:lnTo>
                  <a:pt x="38773" y="68416"/>
                </a:lnTo>
                <a:cubicBezTo>
                  <a:pt x="38632" y="69041"/>
                  <a:pt x="38517" y="69666"/>
                  <a:pt x="38412" y="70361"/>
                </a:cubicBezTo>
                <a:cubicBezTo>
                  <a:pt x="38077" y="70467"/>
                  <a:pt x="37707" y="70617"/>
                  <a:pt x="37311" y="70872"/>
                </a:cubicBezTo>
                <a:cubicBezTo>
                  <a:pt x="37417" y="70176"/>
                  <a:pt x="37531" y="69551"/>
                  <a:pt x="37637" y="68926"/>
                </a:cubicBezTo>
                <a:cubicBezTo>
                  <a:pt x="38042" y="68706"/>
                  <a:pt x="38412" y="68565"/>
                  <a:pt x="38773" y="68416"/>
                </a:cubicBezTo>
                <a:close/>
                <a:moveTo>
                  <a:pt x="25021" y="67280"/>
                </a:moveTo>
                <a:cubicBezTo>
                  <a:pt x="25056" y="68266"/>
                  <a:pt x="25056" y="69261"/>
                  <a:pt x="25021" y="70247"/>
                </a:cubicBezTo>
                <a:cubicBezTo>
                  <a:pt x="24722" y="70511"/>
                  <a:pt x="24431" y="70731"/>
                  <a:pt x="24141" y="70986"/>
                </a:cubicBezTo>
                <a:cubicBezTo>
                  <a:pt x="24176" y="69991"/>
                  <a:pt x="24176" y="68970"/>
                  <a:pt x="24141" y="67940"/>
                </a:cubicBezTo>
                <a:cubicBezTo>
                  <a:pt x="24431" y="67720"/>
                  <a:pt x="24722" y="67500"/>
                  <a:pt x="25021" y="67280"/>
                </a:cubicBezTo>
                <a:close/>
                <a:moveTo>
                  <a:pt x="31730" y="68046"/>
                </a:moveTo>
                <a:lnTo>
                  <a:pt x="31730" y="68046"/>
                </a:lnTo>
                <a:cubicBezTo>
                  <a:pt x="31545" y="68856"/>
                  <a:pt x="31325" y="69586"/>
                  <a:pt x="31069" y="70361"/>
                </a:cubicBezTo>
                <a:cubicBezTo>
                  <a:pt x="30814" y="70652"/>
                  <a:pt x="30629" y="70951"/>
                  <a:pt x="30444" y="71171"/>
                </a:cubicBezTo>
                <a:cubicBezTo>
                  <a:pt x="30444" y="71171"/>
                  <a:pt x="30433" y="71182"/>
                  <a:pt x="30423" y="71199"/>
                </a:cubicBezTo>
                <a:lnTo>
                  <a:pt x="30423" y="71199"/>
                </a:lnTo>
                <a:cubicBezTo>
                  <a:pt x="30674" y="70438"/>
                  <a:pt x="30932" y="69687"/>
                  <a:pt x="31104" y="68926"/>
                </a:cubicBezTo>
                <a:cubicBezTo>
                  <a:pt x="31149" y="68891"/>
                  <a:pt x="31184" y="68821"/>
                  <a:pt x="31184" y="68785"/>
                </a:cubicBezTo>
                <a:cubicBezTo>
                  <a:pt x="31369" y="68530"/>
                  <a:pt x="31545" y="68310"/>
                  <a:pt x="31730" y="68046"/>
                </a:cubicBezTo>
                <a:close/>
                <a:moveTo>
                  <a:pt x="8654" y="67025"/>
                </a:moveTo>
                <a:cubicBezTo>
                  <a:pt x="8734" y="68310"/>
                  <a:pt x="8804" y="69586"/>
                  <a:pt x="8875" y="70872"/>
                </a:cubicBezTo>
                <a:cubicBezTo>
                  <a:pt x="8549" y="71021"/>
                  <a:pt x="8214" y="71171"/>
                  <a:pt x="7853" y="71312"/>
                </a:cubicBezTo>
                <a:cubicBezTo>
                  <a:pt x="7818" y="69991"/>
                  <a:pt x="7739" y="68671"/>
                  <a:pt x="7668" y="67350"/>
                </a:cubicBezTo>
                <a:lnTo>
                  <a:pt x="8654" y="67025"/>
                </a:lnTo>
                <a:close/>
                <a:moveTo>
                  <a:pt x="15662" y="67209"/>
                </a:moveTo>
                <a:cubicBezTo>
                  <a:pt x="15777" y="68416"/>
                  <a:pt x="15847" y="69586"/>
                  <a:pt x="15918" y="70801"/>
                </a:cubicBezTo>
                <a:cubicBezTo>
                  <a:pt x="15627" y="71021"/>
                  <a:pt x="15337" y="71242"/>
                  <a:pt x="15037" y="71426"/>
                </a:cubicBezTo>
                <a:cubicBezTo>
                  <a:pt x="14967" y="70212"/>
                  <a:pt x="14896" y="68970"/>
                  <a:pt x="14782" y="67755"/>
                </a:cubicBezTo>
                <a:cubicBezTo>
                  <a:pt x="15081" y="67570"/>
                  <a:pt x="15372" y="67385"/>
                  <a:pt x="15662" y="67209"/>
                </a:cubicBezTo>
                <a:close/>
                <a:moveTo>
                  <a:pt x="32689" y="68530"/>
                </a:moveTo>
                <a:lnTo>
                  <a:pt x="32689" y="68530"/>
                </a:lnTo>
                <a:cubicBezTo>
                  <a:pt x="32469" y="69225"/>
                  <a:pt x="32205" y="69886"/>
                  <a:pt x="31914" y="70581"/>
                </a:cubicBezTo>
                <a:cubicBezTo>
                  <a:pt x="31694" y="70872"/>
                  <a:pt x="31439" y="71127"/>
                  <a:pt x="31219" y="71426"/>
                </a:cubicBezTo>
                <a:cubicBezTo>
                  <a:pt x="31474" y="70731"/>
                  <a:pt x="31694" y="70071"/>
                  <a:pt x="31914" y="69410"/>
                </a:cubicBezTo>
                <a:cubicBezTo>
                  <a:pt x="32170" y="69111"/>
                  <a:pt x="32425" y="68821"/>
                  <a:pt x="32689" y="68530"/>
                </a:cubicBezTo>
                <a:close/>
                <a:moveTo>
                  <a:pt x="35947" y="68706"/>
                </a:moveTo>
                <a:cubicBezTo>
                  <a:pt x="35771" y="69261"/>
                  <a:pt x="35621" y="69886"/>
                  <a:pt x="35471" y="70546"/>
                </a:cubicBezTo>
                <a:cubicBezTo>
                  <a:pt x="35181" y="70801"/>
                  <a:pt x="34890" y="71092"/>
                  <a:pt x="34591" y="71426"/>
                </a:cubicBezTo>
                <a:cubicBezTo>
                  <a:pt x="34705" y="70766"/>
                  <a:pt x="34890" y="70141"/>
                  <a:pt x="35031" y="69551"/>
                </a:cubicBezTo>
                <a:cubicBezTo>
                  <a:pt x="35366" y="69261"/>
                  <a:pt x="35656" y="68970"/>
                  <a:pt x="35947" y="68706"/>
                </a:cubicBezTo>
                <a:close/>
                <a:moveTo>
                  <a:pt x="29608" y="68090"/>
                </a:moveTo>
                <a:lnTo>
                  <a:pt x="29608" y="68090"/>
                </a:lnTo>
                <a:cubicBezTo>
                  <a:pt x="29458" y="68926"/>
                  <a:pt x="29308" y="69771"/>
                  <a:pt x="29088" y="70581"/>
                </a:cubicBezTo>
                <a:cubicBezTo>
                  <a:pt x="28904" y="70872"/>
                  <a:pt x="28727" y="71171"/>
                  <a:pt x="28507" y="71462"/>
                </a:cubicBezTo>
                <a:cubicBezTo>
                  <a:pt x="28727" y="70617"/>
                  <a:pt x="28904" y="69771"/>
                  <a:pt x="29053" y="68926"/>
                </a:cubicBezTo>
                <a:cubicBezTo>
                  <a:pt x="29238" y="68671"/>
                  <a:pt x="29423" y="68380"/>
                  <a:pt x="29608" y="68090"/>
                </a:cubicBezTo>
                <a:close/>
                <a:moveTo>
                  <a:pt x="34705" y="68671"/>
                </a:moveTo>
                <a:cubicBezTo>
                  <a:pt x="34450" y="69261"/>
                  <a:pt x="34230" y="69851"/>
                  <a:pt x="34045" y="70546"/>
                </a:cubicBezTo>
                <a:cubicBezTo>
                  <a:pt x="33931" y="70652"/>
                  <a:pt x="33825" y="70801"/>
                  <a:pt x="33675" y="70907"/>
                </a:cubicBezTo>
                <a:cubicBezTo>
                  <a:pt x="33526" y="71092"/>
                  <a:pt x="33349" y="71312"/>
                  <a:pt x="33200" y="71497"/>
                </a:cubicBezTo>
                <a:cubicBezTo>
                  <a:pt x="33385" y="70801"/>
                  <a:pt x="33640" y="70141"/>
                  <a:pt x="33895" y="69551"/>
                </a:cubicBezTo>
                <a:cubicBezTo>
                  <a:pt x="34010" y="69410"/>
                  <a:pt x="34151" y="69261"/>
                  <a:pt x="34265" y="69111"/>
                </a:cubicBezTo>
                <a:cubicBezTo>
                  <a:pt x="34406" y="68970"/>
                  <a:pt x="34556" y="68821"/>
                  <a:pt x="34705" y="68671"/>
                </a:cubicBezTo>
                <a:close/>
                <a:moveTo>
                  <a:pt x="27697" y="68046"/>
                </a:moveTo>
                <a:lnTo>
                  <a:pt x="27697" y="68046"/>
                </a:lnTo>
                <a:cubicBezTo>
                  <a:pt x="27662" y="68970"/>
                  <a:pt x="27548" y="69851"/>
                  <a:pt x="27407" y="70731"/>
                </a:cubicBezTo>
                <a:cubicBezTo>
                  <a:pt x="27143" y="71021"/>
                  <a:pt x="26852" y="71277"/>
                  <a:pt x="26597" y="71532"/>
                </a:cubicBezTo>
                <a:cubicBezTo>
                  <a:pt x="26747" y="70652"/>
                  <a:pt x="26817" y="69736"/>
                  <a:pt x="26887" y="68785"/>
                </a:cubicBezTo>
                <a:cubicBezTo>
                  <a:pt x="27143" y="68565"/>
                  <a:pt x="27442" y="68310"/>
                  <a:pt x="27697" y="68046"/>
                </a:cubicBezTo>
                <a:close/>
                <a:moveTo>
                  <a:pt x="33746" y="68671"/>
                </a:moveTo>
                <a:cubicBezTo>
                  <a:pt x="33675" y="68785"/>
                  <a:pt x="33640" y="68926"/>
                  <a:pt x="33570" y="69076"/>
                </a:cubicBezTo>
                <a:cubicBezTo>
                  <a:pt x="33490" y="69190"/>
                  <a:pt x="33455" y="69331"/>
                  <a:pt x="33385" y="69481"/>
                </a:cubicBezTo>
                <a:cubicBezTo>
                  <a:pt x="33235" y="69807"/>
                  <a:pt x="33085" y="70141"/>
                  <a:pt x="32945" y="70511"/>
                </a:cubicBezTo>
                <a:cubicBezTo>
                  <a:pt x="32645" y="70837"/>
                  <a:pt x="32355" y="71171"/>
                  <a:pt x="32064" y="71532"/>
                </a:cubicBezTo>
                <a:cubicBezTo>
                  <a:pt x="32135" y="71347"/>
                  <a:pt x="32205" y="71171"/>
                  <a:pt x="32284" y="70986"/>
                </a:cubicBezTo>
                <a:cubicBezTo>
                  <a:pt x="32390" y="70766"/>
                  <a:pt x="32469" y="70581"/>
                  <a:pt x="32540" y="70361"/>
                </a:cubicBezTo>
                <a:cubicBezTo>
                  <a:pt x="32645" y="70106"/>
                  <a:pt x="32795" y="69851"/>
                  <a:pt x="32909" y="69586"/>
                </a:cubicBezTo>
                <a:cubicBezTo>
                  <a:pt x="33165" y="69261"/>
                  <a:pt x="33455" y="68970"/>
                  <a:pt x="33746" y="68671"/>
                </a:cubicBezTo>
                <a:close/>
                <a:moveTo>
                  <a:pt x="20320" y="67606"/>
                </a:moveTo>
                <a:cubicBezTo>
                  <a:pt x="20434" y="68706"/>
                  <a:pt x="20469" y="69807"/>
                  <a:pt x="20540" y="70872"/>
                </a:cubicBezTo>
                <a:cubicBezTo>
                  <a:pt x="20249" y="71092"/>
                  <a:pt x="19959" y="71347"/>
                  <a:pt x="19703" y="71567"/>
                </a:cubicBezTo>
                <a:cubicBezTo>
                  <a:pt x="19659" y="70467"/>
                  <a:pt x="19589" y="69331"/>
                  <a:pt x="19518" y="68231"/>
                </a:cubicBezTo>
                <a:cubicBezTo>
                  <a:pt x="19774" y="68011"/>
                  <a:pt x="20064" y="67826"/>
                  <a:pt x="20320" y="67606"/>
                </a:cubicBezTo>
                <a:close/>
                <a:moveTo>
                  <a:pt x="37567" y="68970"/>
                </a:moveTo>
                <a:lnTo>
                  <a:pt x="37567" y="68970"/>
                </a:lnTo>
                <a:cubicBezTo>
                  <a:pt x="37452" y="69586"/>
                  <a:pt x="37346" y="70212"/>
                  <a:pt x="37267" y="70907"/>
                </a:cubicBezTo>
                <a:cubicBezTo>
                  <a:pt x="36942" y="71092"/>
                  <a:pt x="36572" y="71347"/>
                  <a:pt x="36246" y="71611"/>
                </a:cubicBezTo>
                <a:cubicBezTo>
                  <a:pt x="36316" y="70951"/>
                  <a:pt x="36431" y="70291"/>
                  <a:pt x="36537" y="69701"/>
                </a:cubicBezTo>
                <a:cubicBezTo>
                  <a:pt x="36906" y="69410"/>
                  <a:pt x="37232" y="69190"/>
                  <a:pt x="37567" y="68970"/>
                </a:cubicBezTo>
                <a:close/>
                <a:moveTo>
                  <a:pt x="7598" y="67350"/>
                </a:moveTo>
                <a:cubicBezTo>
                  <a:pt x="7668" y="68671"/>
                  <a:pt x="7739" y="69991"/>
                  <a:pt x="7818" y="71312"/>
                </a:cubicBezTo>
                <a:cubicBezTo>
                  <a:pt x="7483" y="71462"/>
                  <a:pt x="7114" y="71567"/>
                  <a:pt x="6788" y="71717"/>
                </a:cubicBezTo>
                <a:cubicBezTo>
                  <a:pt x="6753" y="70361"/>
                  <a:pt x="6674" y="69005"/>
                  <a:pt x="6603" y="67685"/>
                </a:cubicBezTo>
                <a:lnTo>
                  <a:pt x="7598" y="67350"/>
                </a:lnTo>
                <a:close/>
                <a:moveTo>
                  <a:pt x="24105" y="67975"/>
                </a:moveTo>
                <a:cubicBezTo>
                  <a:pt x="24141" y="69005"/>
                  <a:pt x="24141" y="69991"/>
                  <a:pt x="24105" y="71021"/>
                </a:cubicBezTo>
                <a:cubicBezTo>
                  <a:pt x="23991" y="71127"/>
                  <a:pt x="23885" y="71206"/>
                  <a:pt x="23736" y="71312"/>
                </a:cubicBezTo>
                <a:cubicBezTo>
                  <a:pt x="23586" y="71462"/>
                  <a:pt x="23445" y="71567"/>
                  <a:pt x="23295" y="71717"/>
                </a:cubicBezTo>
                <a:cubicBezTo>
                  <a:pt x="23331" y="70687"/>
                  <a:pt x="23331" y="69666"/>
                  <a:pt x="23295" y="68636"/>
                </a:cubicBezTo>
                <a:cubicBezTo>
                  <a:pt x="23480" y="68486"/>
                  <a:pt x="23621" y="68345"/>
                  <a:pt x="23806" y="68231"/>
                </a:cubicBezTo>
                <a:cubicBezTo>
                  <a:pt x="23885" y="68160"/>
                  <a:pt x="23991" y="68046"/>
                  <a:pt x="24105" y="67975"/>
                </a:cubicBezTo>
                <a:close/>
                <a:moveTo>
                  <a:pt x="30303" y="68636"/>
                </a:moveTo>
                <a:lnTo>
                  <a:pt x="30303" y="68636"/>
                </a:lnTo>
                <a:cubicBezTo>
                  <a:pt x="30224" y="69041"/>
                  <a:pt x="30154" y="69410"/>
                  <a:pt x="30048" y="69807"/>
                </a:cubicBezTo>
                <a:cubicBezTo>
                  <a:pt x="29969" y="70176"/>
                  <a:pt x="29863" y="70546"/>
                  <a:pt x="29749" y="70907"/>
                </a:cubicBezTo>
                <a:cubicBezTo>
                  <a:pt x="29713" y="70951"/>
                  <a:pt x="29678" y="71021"/>
                  <a:pt x="29643" y="71092"/>
                </a:cubicBezTo>
                <a:cubicBezTo>
                  <a:pt x="29493" y="71312"/>
                  <a:pt x="29308" y="71567"/>
                  <a:pt x="29168" y="71831"/>
                </a:cubicBezTo>
                <a:cubicBezTo>
                  <a:pt x="29308" y="71347"/>
                  <a:pt x="29458" y="70907"/>
                  <a:pt x="29564" y="70396"/>
                </a:cubicBezTo>
                <a:cubicBezTo>
                  <a:pt x="29643" y="70141"/>
                  <a:pt x="29713" y="69851"/>
                  <a:pt x="29784" y="69551"/>
                </a:cubicBezTo>
                <a:cubicBezTo>
                  <a:pt x="29969" y="69225"/>
                  <a:pt x="30154" y="68926"/>
                  <a:pt x="30303" y="68636"/>
                </a:cubicBezTo>
                <a:close/>
                <a:moveTo>
                  <a:pt x="6568" y="67685"/>
                </a:moveTo>
                <a:cubicBezTo>
                  <a:pt x="6638" y="69041"/>
                  <a:pt x="6674" y="70361"/>
                  <a:pt x="6753" y="71717"/>
                </a:cubicBezTo>
                <a:cubicBezTo>
                  <a:pt x="6418" y="71867"/>
                  <a:pt x="6057" y="71972"/>
                  <a:pt x="5723" y="72087"/>
                </a:cubicBezTo>
                <a:cubicBezTo>
                  <a:pt x="5687" y="70687"/>
                  <a:pt x="5617" y="69296"/>
                  <a:pt x="5573" y="67940"/>
                </a:cubicBezTo>
                <a:cubicBezTo>
                  <a:pt x="5908" y="67870"/>
                  <a:pt x="6233" y="67755"/>
                  <a:pt x="6568" y="67685"/>
                </a:cubicBezTo>
                <a:close/>
                <a:moveTo>
                  <a:pt x="14712" y="67790"/>
                </a:moveTo>
                <a:cubicBezTo>
                  <a:pt x="14817" y="69005"/>
                  <a:pt x="14896" y="70247"/>
                  <a:pt x="14967" y="71462"/>
                </a:cubicBezTo>
                <a:cubicBezTo>
                  <a:pt x="14676" y="71682"/>
                  <a:pt x="14377" y="71867"/>
                  <a:pt x="14086" y="72087"/>
                </a:cubicBezTo>
                <a:cubicBezTo>
                  <a:pt x="14016" y="70837"/>
                  <a:pt x="13937" y="69586"/>
                  <a:pt x="13831" y="68345"/>
                </a:cubicBezTo>
                <a:cubicBezTo>
                  <a:pt x="14122" y="68160"/>
                  <a:pt x="14421" y="67975"/>
                  <a:pt x="14712" y="67790"/>
                </a:cubicBezTo>
                <a:close/>
                <a:moveTo>
                  <a:pt x="19483" y="68266"/>
                </a:moveTo>
                <a:cubicBezTo>
                  <a:pt x="19554" y="69366"/>
                  <a:pt x="19589" y="70511"/>
                  <a:pt x="19624" y="71611"/>
                </a:cubicBezTo>
                <a:cubicBezTo>
                  <a:pt x="19404" y="71831"/>
                  <a:pt x="19184" y="72008"/>
                  <a:pt x="18929" y="72192"/>
                </a:cubicBezTo>
                <a:cubicBezTo>
                  <a:pt x="18929" y="71092"/>
                  <a:pt x="18858" y="69956"/>
                  <a:pt x="18779" y="68785"/>
                </a:cubicBezTo>
                <a:cubicBezTo>
                  <a:pt x="18999" y="68600"/>
                  <a:pt x="19219" y="68451"/>
                  <a:pt x="19483" y="68266"/>
                </a:cubicBezTo>
                <a:close/>
                <a:moveTo>
                  <a:pt x="30999" y="69076"/>
                </a:moveTo>
                <a:lnTo>
                  <a:pt x="30999" y="69076"/>
                </a:lnTo>
                <a:cubicBezTo>
                  <a:pt x="30814" y="69851"/>
                  <a:pt x="30559" y="70617"/>
                  <a:pt x="30303" y="71391"/>
                </a:cubicBezTo>
                <a:cubicBezTo>
                  <a:pt x="30083" y="71682"/>
                  <a:pt x="29898" y="71937"/>
                  <a:pt x="29678" y="72228"/>
                </a:cubicBezTo>
                <a:cubicBezTo>
                  <a:pt x="29969" y="71462"/>
                  <a:pt x="30224" y="70731"/>
                  <a:pt x="30444" y="69921"/>
                </a:cubicBezTo>
                <a:cubicBezTo>
                  <a:pt x="30629" y="69630"/>
                  <a:pt x="30814" y="69331"/>
                  <a:pt x="30999" y="69076"/>
                </a:cubicBezTo>
                <a:close/>
                <a:moveTo>
                  <a:pt x="5503" y="67940"/>
                </a:moveTo>
                <a:cubicBezTo>
                  <a:pt x="5573" y="69331"/>
                  <a:pt x="5617" y="70687"/>
                  <a:pt x="5687" y="72087"/>
                </a:cubicBezTo>
                <a:cubicBezTo>
                  <a:pt x="5353" y="72192"/>
                  <a:pt x="4992" y="72307"/>
                  <a:pt x="4657" y="72377"/>
                </a:cubicBezTo>
                <a:cubicBezTo>
                  <a:pt x="4622" y="70986"/>
                  <a:pt x="4587" y="69586"/>
                  <a:pt x="4517" y="68195"/>
                </a:cubicBezTo>
                <a:cubicBezTo>
                  <a:pt x="4842" y="68125"/>
                  <a:pt x="5177" y="68046"/>
                  <a:pt x="5503" y="67940"/>
                </a:cubicBezTo>
                <a:close/>
                <a:moveTo>
                  <a:pt x="39547" y="70176"/>
                </a:moveTo>
                <a:cubicBezTo>
                  <a:pt x="39512" y="70361"/>
                  <a:pt x="39468" y="70581"/>
                  <a:pt x="39468" y="70766"/>
                </a:cubicBezTo>
                <a:cubicBezTo>
                  <a:pt x="39398" y="71206"/>
                  <a:pt x="39398" y="71682"/>
                  <a:pt x="39398" y="72157"/>
                </a:cubicBezTo>
                <a:cubicBezTo>
                  <a:pt x="39028" y="72192"/>
                  <a:pt x="38702" y="72272"/>
                  <a:pt x="38333" y="72377"/>
                </a:cubicBezTo>
                <a:cubicBezTo>
                  <a:pt x="38333" y="71937"/>
                  <a:pt x="38333" y="71497"/>
                  <a:pt x="38412" y="71092"/>
                </a:cubicBezTo>
                <a:cubicBezTo>
                  <a:pt x="38412" y="70837"/>
                  <a:pt x="38447" y="70617"/>
                  <a:pt x="38482" y="70361"/>
                </a:cubicBezTo>
                <a:cubicBezTo>
                  <a:pt x="38852" y="70247"/>
                  <a:pt x="39178" y="70176"/>
                  <a:pt x="39547" y="70176"/>
                </a:cubicBezTo>
                <a:close/>
                <a:moveTo>
                  <a:pt x="26852" y="68856"/>
                </a:moveTo>
                <a:cubicBezTo>
                  <a:pt x="26782" y="69771"/>
                  <a:pt x="26667" y="70687"/>
                  <a:pt x="26526" y="71611"/>
                </a:cubicBezTo>
                <a:cubicBezTo>
                  <a:pt x="26262" y="71867"/>
                  <a:pt x="25972" y="72122"/>
                  <a:pt x="25716" y="72413"/>
                </a:cubicBezTo>
                <a:cubicBezTo>
                  <a:pt x="25822" y="71462"/>
                  <a:pt x="25937" y="70511"/>
                  <a:pt x="25972" y="69551"/>
                </a:cubicBezTo>
                <a:cubicBezTo>
                  <a:pt x="26262" y="69331"/>
                  <a:pt x="26562" y="69076"/>
                  <a:pt x="26852" y="68856"/>
                </a:cubicBezTo>
                <a:close/>
                <a:moveTo>
                  <a:pt x="28983" y="69041"/>
                </a:moveTo>
                <a:lnTo>
                  <a:pt x="28983" y="69041"/>
                </a:lnTo>
                <a:cubicBezTo>
                  <a:pt x="28833" y="69886"/>
                  <a:pt x="28648" y="70731"/>
                  <a:pt x="28428" y="71611"/>
                </a:cubicBezTo>
                <a:cubicBezTo>
                  <a:pt x="28208" y="71902"/>
                  <a:pt x="27988" y="72157"/>
                  <a:pt x="27768" y="72413"/>
                </a:cubicBezTo>
                <a:cubicBezTo>
                  <a:pt x="27988" y="71567"/>
                  <a:pt x="28208" y="70731"/>
                  <a:pt x="28322" y="69851"/>
                </a:cubicBezTo>
                <a:lnTo>
                  <a:pt x="28358" y="69807"/>
                </a:lnTo>
                <a:cubicBezTo>
                  <a:pt x="28578" y="69551"/>
                  <a:pt x="28798" y="69296"/>
                  <a:pt x="28983" y="69041"/>
                </a:cubicBezTo>
                <a:close/>
                <a:moveTo>
                  <a:pt x="31844" y="69516"/>
                </a:moveTo>
                <a:lnTo>
                  <a:pt x="31844" y="69516"/>
                </a:lnTo>
                <a:cubicBezTo>
                  <a:pt x="31624" y="70176"/>
                  <a:pt x="31369" y="70872"/>
                  <a:pt x="31104" y="71532"/>
                </a:cubicBezTo>
                <a:cubicBezTo>
                  <a:pt x="30849" y="71867"/>
                  <a:pt x="30629" y="72157"/>
                  <a:pt x="30374" y="72448"/>
                </a:cubicBezTo>
                <a:cubicBezTo>
                  <a:pt x="30629" y="71752"/>
                  <a:pt x="30884" y="71092"/>
                  <a:pt x="31104" y="70396"/>
                </a:cubicBezTo>
                <a:cubicBezTo>
                  <a:pt x="31325" y="70141"/>
                  <a:pt x="31545" y="69851"/>
                  <a:pt x="31844" y="69516"/>
                </a:cubicBezTo>
                <a:close/>
                <a:moveTo>
                  <a:pt x="36466" y="69736"/>
                </a:moveTo>
                <a:lnTo>
                  <a:pt x="36466" y="69736"/>
                </a:lnTo>
                <a:cubicBezTo>
                  <a:pt x="36352" y="70361"/>
                  <a:pt x="36246" y="70986"/>
                  <a:pt x="36167" y="71682"/>
                </a:cubicBezTo>
                <a:cubicBezTo>
                  <a:pt x="35841" y="71937"/>
                  <a:pt x="35550" y="72192"/>
                  <a:pt x="35251" y="72492"/>
                </a:cubicBezTo>
                <a:cubicBezTo>
                  <a:pt x="35330" y="71787"/>
                  <a:pt x="35401" y="71171"/>
                  <a:pt x="35550" y="70546"/>
                </a:cubicBezTo>
                <a:cubicBezTo>
                  <a:pt x="35841" y="70247"/>
                  <a:pt x="36167" y="69991"/>
                  <a:pt x="36466" y="69736"/>
                </a:cubicBezTo>
                <a:close/>
                <a:moveTo>
                  <a:pt x="23225" y="68671"/>
                </a:moveTo>
                <a:cubicBezTo>
                  <a:pt x="23260" y="69701"/>
                  <a:pt x="23260" y="70731"/>
                  <a:pt x="23225" y="71752"/>
                </a:cubicBezTo>
                <a:cubicBezTo>
                  <a:pt x="22961" y="72008"/>
                  <a:pt x="22670" y="72272"/>
                  <a:pt x="22415" y="72527"/>
                </a:cubicBezTo>
                <a:cubicBezTo>
                  <a:pt x="22415" y="71497"/>
                  <a:pt x="22415" y="70432"/>
                  <a:pt x="22380" y="69410"/>
                </a:cubicBezTo>
                <a:cubicBezTo>
                  <a:pt x="22670" y="69146"/>
                  <a:pt x="22961" y="68926"/>
                  <a:pt x="23225" y="68671"/>
                </a:cubicBezTo>
                <a:close/>
                <a:moveTo>
                  <a:pt x="34961" y="69630"/>
                </a:moveTo>
                <a:lnTo>
                  <a:pt x="34961" y="69630"/>
                </a:lnTo>
                <a:cubicBezTo>
                  <a:pt x="34776" y="70212"/>
                  <a:pt x="34626" y="70837"/>
                  <a:pt x="34520" y="71497"/>
                </a:cubicBezTo>
                <a:cubicBezTo>
                  <a:pt x="34230" y="71831"/>
                  <a:pt x="33931" y="72157"/>
                  <a:pt x="33605" y="72527"/>
                </a:cubicBezTo>
                <a:cubicBezTo>
                  <a:pt x="33746" y="71831"/>
                  <a:pt x="33895" y="71171"/>
                  <a:pt x="34080" y="70546"/>
                </a:cubicBezTo>
                <a:cubicBezTo>
                  <a:pt x="34371" y="70212"/>
                  <a:pt x="34670" y="69921"/>
                  <a:pt x="34961" y="69630"/>
                </a:cubicBezTo>
                <a:close/>
                <a:moveTo>
                  <a:pt x="32760" y="69701"/>
                </a:moveTo>
                <a:lnTo>
                  <a:pt x="32760" y="69701"/>
                </a:lnTo>
                <a:cubicBezTo>
                  <a:pt x="32689" y="69921"/>
                  <a:pt x="32575" y="70141"/>
                  <a:pt x="32504" y="70361"/>
                </a:cubicBezTo>
                <a:cubicBezTo>
                  <a:pt x="32425" y="70546"/>
                  <a:pt x="32319" y="70766"/>
                  <a:pt x="32249" y="70951"/>
                </a:cubicBezTo>
                <a:cubicBezTo>
                  <a:pt x="32135" y="71206"/>
                  <a:pt x="32064" y="71426"/>
                  <a:pt x="31950" y="71647"/>
                </a:cubicBezTo>
                <a:cubicBezTo>
                  <a:pt x="31694" y="71972"/>
                  <a:pt x="31439" y="72272"/>
                  <a:pt x="31184" y="72597"/>
                </a:cubicBezTo>
                <a:cubicBezTo>
                  <a:pt x="31219" y="72492"/>
                  <a:pt x="31289" y="72377"/>
                  <a:pt x="31325" y="72272"/>
                </a:cubicBezTo>
                <a:cubicBezTo>
                  <a:pt x="31474" y="71831"/>
                  <a:pt x="31659" y="71391"/>
                  <a:pt x="31809" y="70986"/>
                </a:cubicBezTo>
                <a:cubicBezTo>
                  <a:pt x="31879" y="70872"/>
                  <a:pt x="31914" y="70731"/>
                  <a:pt x="31950" y="70617"/>
                </a:cubicBezTo>
                <a:cubicBezTo>
                  <a:pt x="32249" y="70326"/>
                  <a:pt x="32504" y="70027"/>
                  <a:pt x="32760" y="69701"/>
                </a:cubicBezTo>
                <a:close/>
                <a:moveTo>
                  <a:pt x="33790" y="69666"/>
                </a:moveTo>
                <a:lnTo>
                  <a:pt x="33790" y="69666"/>
                </a:lnTo>
                <a:cubicBezTo>
                  <a:pt x="33526" y="70291"/>
                  <a:pt x="33305" y="70907"/>
                  <a:pt x="33085" y="71611"/>
                </a:cubicBezTo>
                <a:cubicBezTo>
                  <a:pt x="32830" y="71937"/>
                  <a:pt x="32575" y="72272"/>
                  <a:pt x="32284" y="72597"/>
                </a:cubicBezTo>
                <a:cubicBezTo>
                  <a:pt x="32504" y="71867"/>
                  <a:pt x="32760" y="71206"/>
                  <a:pt x="33015" y="70546"/>
                </a:cubicBezTo>
                <a:cubicBezTo>
                  <a:pt x="33270" y="70247"/>
                  <a:pt x="33526" y="69956"/>
                  <a:pt x="33790" y="69666"/>
                </a:cubicBezTo>
                <a:close/>
                <a:moveTo>
                  <a:pt x="4473" y="68195"/>
                </a:moveTo>
                <a:cubicBezTo>
                  <a:pt x="4517" y="69586"/>
                  <a:pt x="4552" y="70986"/>
                  <a:pt x="4622" y="72413"/>
                </a:cubicBezTo>
                <a:cubicBezTo>
                  <a:pt x="4252" y="72492"/>
                  <a:pt x="3927" y="72597"/>
                  <a:pt x="3592" y="72668"/>
                </a:cubicBezTo>
                <a:cubicBezTo>
                  <a:pt x="3557" y="71242"/>
                  <a:pt x="3522" y="69807"/>
                  <a:pt x="3486" y="68380"/>
                </a:cubicBezTo>
                <a:cubicBezTo>
                  <a:pt x="3812" y="68345"/>
                  <a:pt x="4147" y="68266"/>
                  <a:pt x="4473" y="68195"/>
                </a:cubicBezTo>
                <a:close/>
                <a:moveTo>
                  <a:pt x="13761" y="68380"/>
                </a:moveTo>
                <a:cubicBezTo>
                  <a:pt x="13866" y="69630"/>
                  <a:pt x="13937" y="70872"/>
                  <a:pt x="14016" y="72122"/>
                </a:cubicBezTo>
                <a:cubicBezTo>
                  <a:pt x="13717" y="72307"/>
                  <a:pt x="13426" y="72527"/>
                  <a:pt x="13100" y="72712"/>
                </a:cubicBezTo>
                <a:cubicBezTo>
                  <a:pt x="13056" y="71426"/>
                  <a:pt x="12951" y="70176"/>
                  <a:pt x="12880" y="68891"/>
                </a:cubicBezTo>
                <a:cubicBezTo>
                  <a:pt x="13171" y="68706"/>
                  <a:pt x="13461" y="68565"/>
                  <a:pt x="13761" y="68380"/>
                </a:cubicBezTo>
                <a:close/>
                <a:moveTo>
                  <a:pt x="3416" y="68380"/>
                </a:moveTo>
                <a:cubicBezTo>
                  <a:pt x="3451" y="69807"/>
                  <a:pt x="3486" y="71242"/>
                  <a:pt x="3522" y="72668"/>
                </a:cubicBezTo>
                <a:cubicBezTo>
                  <a:pt x="3196" y="72747"/>
                  <a:pt x="2861" y="72817"/>
                  <a:pt x="2536" y="72888"/>
                </a:cubicBezTo>
                <a:cubicBezTo>
                  <a:pt x="2492" y="71462"/>
                  <a:pt x="2456" y="69991"/>
                  <a:pt x="2421" y="68565"/>
                </a:cubicBezTo>
                <a:cubicBezTo>
                  <a:pt x="2756" y="68530"/>
                  <a:pt x="3081" y="68451"/>
                  <a:pt x="3416" y="68380"/>
                </a:cubicBezTo>
                <a:close/>
                <a:moveTo>
                  <a:pt x="38412" y="70396"/>
                </a:moveTo>
                <a:lnTo>
                  <a:pt x="38412" y="70396"/>
                </a:lnTo>
                <a:cubicBezTo>
                  <a:pt x="38368" y="70617"/>
                  <a:pt x="38368" y="70837"/>
                  <a:pt x="38333" y="71092"/>
                </a:cubicBezTo>
                <a:cubicBezTo>
                  <a:pt x="38297" y="71497"/>
                  <a:pt x="38297" y="71937"/>
                  <a:pt x="38297" y="72377"/>
                </a:cubicBezTo>
                <a:cubicBezTo>
                  <a:pt x="37928" y="72527"/>
                  <a:pt x="37567" y="72668"/>
                  <a:pt x="37197" y="72888"/>
                </a:cubicBezTo>
                <a:cubicBezTo>
                  <a:pt x="37197" y="72492"/>
                  <a:pt x="37197" y="72087"/>
                  <a:pt x="37232" y="71717"/>
                </a:cubicBezTo>
                <a:cubicBezTo>
                  <a:pt x="37267" y="71462"/>
                  <a:pt x="37267" y="71171"/>
                  <a:pt x="37311" y="70907"/>
                </a:cubicBezTo>
                <a:cubicBezTo>
                  <a:pt x="37707" y="70687"/>
                  <a:pt x="38077" y="70511"/>
                  <a:pt x="38412" y="70396"/>
                </a:cubicBezTo>
                <a:close/>
                <a:moveTo>
                  <a:pt x="29678" y="69701"/>
                </a:moveTo>
                <a:cubicBezTo>
                  <a:pt x="29643" y="69921"/>
                  <a:pt x="29608" y="70176"/>
                  <a:pt x="29529" y="70396"/>
                </a:cubicBezTo>
                <a:cubicBezTo>
                  <a:pt x="29388" y="70951"/>
                  <a:pt x="29238" y="71497"/>
                  <a:pt x="29053" y="72008"/>
                </a:cubicBezTo>
                <a:cubicBezTo>
                  <a:pt x="28833" y="72342"/>
                  <a:pt x="28648" y="72633"/>
                  <a:pt x="28463" y="72932"/>
                </a:cubicBezTo>
                <a:cubicBezTo>
                  <a:pt x="28578" y="72562"/>
                  <a:pt x="28727" y="72192"/>
                  <a:pt x="28833" y="71787"/>
                </a:cubicBezTo>
                <a:cubicBezTo>
                  <a:pt x="28948" y="71391"/>
                  <a:pt x="29053" y="71021"/>
                  <a:pt x="29124" y="70617"/>
                </a:cubicBezTo>
                <a:cubicBezTo>
                  <a:pt x="29344" y="70326"/>
                  <a:pt x="29529" y="69991"/>
                  <a:pt x="29678" y="69701"/>
                </a:cubicBezTo>
                <a:close/>
                <a:moveTo>
                  <a:pt x="18744" y="68821"/>
                </a:moveTo>
                <a:cubicBezTo>
                  <a:pt x="18823" y="69956"/>
                  <a:pt x="18858" y="71092"/>
                  <a:pt x="18893" y="72228"/>
                </a:cubicBezTo>
                <a:cubicBezTo>
                  <a:pt x="18603" y="72492"/>
                  <a:pt x="18304" y="72712"/>
                  <a:pt x="18013" y="72967"/>
                </a:cubicBezTo>
                <a:cubicBezTo>
                  <a:pt x="17978" y="71787"/>
                  <a:pt x="17899" y="70652"/>
                  <a:pt x="17828" y="69481"/>
                </a:cubicBezTo>
                <a:cubicBezTo>
                  <a:pt x="18163" y="69261"/>
                  <a:pt x="18453" y="69041"/>
                  <a:pt x="18744" y="68821"/>
                </a:cubicBezTo>
                <a:close/>
                <a:moveTo>
                  <a:pt x="2386" y="68565"/>
                </a:moveTo>
                <a:cubicBezTo>
                  <a:pt x="2421" y="69991"/>
                  <a:pt x="2421" y="71462"/>
                  <a:pt x="2456" y="72888"/>
                </a:cubicBezTo>
                <a:cubicBezTo>
                  <a:pt x="2131" y="72967"/>
                  <a:pt x="1796" y="73038"/>
                  <a:pt x="1435" y="73073"/>
                </a:cubicBezTo>
                <a:cubicBezTo>
                  <a:pt x="1435" y="71611"/>
                  <a:pt x="1391" y="70141"/>
                  <a:pt x="1391" y="68706"/>
                </a:cubicBezTo>
                <a:cubicBezTo>
                  <a:pt x="1726" y="68671"/>
                  <a:pt x="2051" y="68600"/>
                  <a:pt x="2386" y="68565"/>
                </a:cubicBezTo>
                <a:close/>
                <a:moveTo>
                  <a:pt x="30339" y="70106"/>
                </a:moveTo>
                <a:lnTo>
                  <a:pt x="30339" y="70106"/>
                </a:lnTo>
                <a:cubicBezTo>
                  <a:pt x="30118" y="70872"/>
                  <a:pt x="29863" y="71647"/>
                  <a:pt x="29564" y="72377"/>
                </a:cubicBezTo>
                <a:cubicBezTo>
                  <a:pt x="29388" y="72633"/>
                  <a:pt x="29238" y="72853"/>
                  <a:pt x="29053" y="73108"/>
                </a:cubicBezTo>
                <a:cubicBezTo>
                  <a:pt x="29308" y="72377"/>
                  <a:pt x="29564" y="71682"/>
                  <a:pt x="29828" y="70907"/>
                </a:cubicBezTo>
                <a:cubicBezTo>
                  <a:pt x="29969" y="70652"/>
                  <a:pt x="30154" y="70361"/>
                  <a:pt x="30339" y="70106"/>
                </a:cubicBezTo>
                <a:close/>
                <a:moveTo>
                  <a:pt x="1321" y="68706"/>
                </a:moveTo>
                <a:cubicBezTo>
                  <a:pt x="1356" y="70176"/>
                  <a:pt x="1356" y="71611"/>
                  <a:pt x="1391" y="73073"/>
                </a:cubicBezTo>
                <a:cubicBezTo>
                  <a:pt x="1030" y="73152"/>
                  <a:pt x="696" y="73187"/>
                  <a:pt x="370" y="73222"/>
                </a:cubicBezTo>
                <a:cubicBezTo>
                  <a:pt x="370" y="71752"/>
                  <a:pt x="335" y="70247"/>
                  <a:pt x="335" y="68785"/>
                </a:cubicBezTo>
                <a:cubicBezTo>
                  <a:pt x="660" y="68785"/>
                  <a:pt x="995" y="68750"/>
                  <a:pt x="1321" y="68706"/>
                </a:cubicBezTo>
                <a:close/>
                <a:moveTo>
                  <a:pt x="25901" y="69586"/>
                </a:moveTo>
                <a:lnTo>
                  <a:pt x="25901" y="69586"/>
                </a:lnTo>
                <a:cubicBezTo>
                  <a:pt x="25866" y="70546"/>
                  <a:pt x="25787" y="71497"/>
                  <a:pt x="25646" y="72448"/>
                </a:cubicBezTo>
                <a:cubicBezTo>
                  <a:pt x="25382" y="72712"/>
                  <a:pt x="25091" y="72967"/>
                  <a:pt x="24836" y="73222"/>
                </a:cubicBezTo>
                <a:cubicBezTo>
                  <a:pt x="24942" y="72272"/>
                  <a:pt x="25021" y="71277"/>
                  <a:pt x="25056" y="70291"/>
                </a:cubicBezTo>
                <a:cubicBezTo>
                  <a:pt x="25162" y="70212"/>
                  <a:pt x="25276" y="70106"/>
                  <a:pt x="25382" y="70027"/>
                </a:cubicBezTo>
                <a:cubicBezTo>
                  <a:pt x="25567" y="69886"/>
                  <a:pt x="25752" y="69736"/>
                  <a:pt x="25901" y="69586"/>
                </a:cubicBezTo>
                <a:close/>
                <a:moveTo>
                  <a:pt x="22345" y="69446"/>
                </a:moveTo>
                <a:cubicBezTo>
                  <a:pt x="22380" y="70467"/>
                  <a:pt x="22380" y="71497"/>
                  <a:pt x="22345" y="72562"/>
                </a:cubicBezTo>
                <a:cubicBezTo>
                  <a:pt x="22045" y="72817"/>
                  <a:pt x="21790" y="73038"/>
                  <a:pt x="21499" y="73293"/>
                </a:cubicBezTo>
                <a:cubicBezTo>
                  <a:pt x="21535" y="72272"/>
                  <a:pt x="21535" y="71206"/>
                  <a:pt x="21499" y="70141"/>
                </a:cubicBezTo>
                <a:cubicBezTo>
                  <a:pt x="21755" y="69921"/>
                  <a:pt x="22045" y="69666"/>
                  <a:pt x="22345" y="69446"/>
                </a:cubicBezTo>
                <a:close/>
                <a:moveTo>
                  <a:pt x="12801" y="68926"/>
                </a:moveTo>
                <a:cubicBezTo>
                  <a:pt x="12916" y="70212"/>
                  <a:pt x="12986" y="71462"/>
                  <a:pt x="13056" y="72747"/>
                </a:cubicBezTo>
                <a:cubicBezTo>
                  <a:pt x="12731" y="72932"/>
                  <a:pt x="12440" y="73108"/>
                  <a:pt x="12106" y="73328"/>
                </a:cubicBezTo>
                <a:cubicBezTo>
                  <a:pt x="12070" y="72008"/>
                  <a:pt x="12000" y="70731"/>
                  <a:pt x="11885" y="69446"/>
                </a:cubicBezTo>
                <a:cubicBezTo>
                  <a:pt x="12220" y="69261"/>
                  <a:pt x="12511" y="69111"/>
                  <a:pt x="12801" y="68926"/>
                </a:cubicBezTo>
                <a:close/>
                <a:moveTo>
                  <a:pt x="625" y="0"/>
                </a:moveTo>
                <a:lnTo>
                  <a:pt x="625" y="1506"/>
                </a:lnTo>
                <a:cubicBezTo>
                  <a:pt x="405" y="1435"/>
                  <a:pt x="220" y="1356"/>
                  <a:pt x="0" y="1286"/>
                </a:cubicBezTo>
                <a:lnTo>
                  <a:pt x="0" y="1356"/>
                </a:lnTo>
                <a:cubicBezTo>
                  <a:pt x="220" y="1400"/>
                  <a:pt x="405" y="1470"/>
                  <a:pt x="625" y="1576"/>
                </a:cubicBezTo>
                <a:cubicBezTo>
                  <a:pt x="625" y="3046"/>
                  <a:pt x="590" y="4552"/>
                  <a:pt x="590" y="6057"/>
                </a:cubicBezTo>
                <a:cubicBezTo>
                  <a:pt x="405" y="5978"/>
                  <a:pt x="185" y="5908"/>
                  <a:pt x="0" y="5837"/>
                </a:cubicBezTo>
                <a:lnTo>
                  <a:pt x="0" y="5908"/>
                </a:lnTo>
                <a:cubicBezTo>
                  <a:pt x="185" y="5978"/>
                  <a:pt x="405" y="6022"/>
                  <a:pt x="590" y="6093"/>
                </a:cubicBezTo>
                <a:lnTo>
                  <a:pt x="590" y="10565"/>
                </a:lnTo>
                <a:cubicBezTo>
                  <a:pt x="405" y="10530"/>
                  <a:pt x="185" y="10459"/>
                  <a:pt x="0" y="10380"/>
                </a:cubicBezTo>
                <a:lnTo>
                  <a:pt x="0" y="10459"/>
                </a:lnTo>
                <a:cubicBezTo>
                  <a:pt x="185" y="10494"/>
                  <a:pt x="405" y="10565"/>
                  <a:pt x="590" y="10644"/>
                </a:cubicBezTo>
                <a:lnTo>
                  <a:pt x="590" y="15117"/>
                </a:lnTo>
                <a:cubicBezTo>
                  <a:pt x="405" y="15046"/>
                  <a:pt x="185" y="14967"/>
                  <a:pt x="0" y="14932"/>
                </a:cubicBezTo>
                <a:lnTo>
                  <a:pt x="0" y="14967"/>
                </a:lnTo>
                <a:cubicBezTo>
                  <a:pt x="185" y="15046"/>
                  <a:pt x="405" y="15081"/>
                  <a:pt x="590" y="15152"/>
                </a:cubicBezTo>
                <a:cubicBezTo>
                  <a:pt x="625" y="16622"/>
                  <a:pt x="625" y="18128"/>
                  <a:pt x="625" y="19589"/>
                </a:cubicBezTo>
                <a:cubicBezTo>
                  <a:pt x="405" y="19519"/>
                  <a:pt x="220" y="19483"/>
                  <a:pt x="0" y="19404"/>
                </a:cubicBezTo>
                <a:lnTo>
                  <a:pt x="0" y="19483"/>
                </a:lnTo>
                <a:cubicBezTo>
                  <a:pt x="220" y="19519"/>
                  <a:pt x="405" y="19589"/>
                  <a:pt x="625" y="19624"/>
                </a:cubicBezTo>
                <a:cubicBezTo>
                  <a:pt x="625" y="21130"/>
                  <a:pt x="625" y="22600"/>
                  <a:pt x="660" y="24070"/>
                </a:cubicBezTo>
                <a:cubicBezTo>
                  <a:pt x="440" y="23991"/>
                  <a:pt x="220" y="23956"/>
                  <a:pt x="0" y="23920"/>
                </a:cubicBezTo>
                <a:lnTo>
                  <a:pt x="0" y="23956"/>
                </a:lnTo>
                <a:cubicBezTo>
                  <a:pt x="220" y="24026"/>
                  <a:pt x="440" y="24070"/>
                  <a:pt x="660" y="24141"/>
                </a:cubicBezTo>
                <a:cubicBezTo>
                  <a:pt x="660" y="25611"/>
                  <a:pt x="696" y="27072"/>
                  <a:pt x="696" y="28543"/>
                </a:cubicBezTo>
                <a:cubicBezTo>
                  <a:pt x="476" y="28507"/>
                  <a:pt x="220" y="28428"/>
                  <a:pt x="0" y="28393"/>
                </a:cubicBezTo>
                <a:lnTo>
                  <a:pt x="0" y="28472"/>
                </a:lnTo>
                <a:cubicBezTo>
                  <a:pt x="220" y="28507"/>
                  <a:pt x="476" y="28543"/>
                  <a:pt x="696" y="28613"/>
                </a:cubicBezTo>
                <a:cubicBezTo>
                  <a:pt x="696" y="30083"/>
                  <a:pt x="731" y="31553"/>
                  <a:pt x="731" y="33015"/>
                </a:cubicBezTo>
                <a:cubicBezTo>
                  <a:pt x="511" y="32980"/>
                  <a:pt x="255" y="32945"/>
                  <a:pt x="0" y="32909"/>
                </a:cubicBezTo>
                <a:lnTo>
                  <a:pt x="0" y="32945"/>
                </a:lnTo>
                <a:lnTo>
                  <a:pt x="0" y="32945"/>
                </a:lnTo>
                <a:cubicBezTo>
                  <a:pt x="255" y="32980"/>
                  <a:pt x="511" y="33015"/>
                  <a:pt x="731" y="33094"/>
                </a:cubicBezTo>
                <a:cubicBezTo>
                  <a:pt x="775" y="34556"/>
                  <a:pt x="775" y="36026"/>
                  <a:pt x="810" y="37496"/>
                </a:cubicBezTo>
                <a:cubicBezTo>
                  <a:pt x="555" y="37452"/>
                  <a:pt x="291" y="37417"/>
                  <a:pt x="35" y="37382"/>
                </a:cubicBezTo>
                <a:cubicBezTo>
                  <a:pt x="35" y="35911"/>
                  <a:pt x="0" y="34450"/>
                  <a:pt x="0" y="32945"/>
                </a:cubicBezTo>
                <a:lnTo>
                  <a:pt x="0" y="39213"/>
                </a:lnTo>
                <a:lnTo>
                  <a:pt x="0" y="41898"/>
                </a:lnTo>
                <a:lnTo>
                  <a:pt x="0" y="41933"/>
                </a:lnTo>
                <a:cubicBezTo>
                  <a:pt x="35" y="43395"/>
                  <a:pt x="35" y="44900"/>
                  <a:pt x="71" y="46371"/>
                </a:cubicBezTo>
                <a:lnTo>
                  <a:pt x="0" y="46371"/>
                </a:lnTo>
                <a:lnTo>
                  <a:pt x="0" y="46406"/>
                </a:lnTo>
                <a:lnTo>
                  <a:pt x="71" y="46406"/>
                </a:lnTo>
                <a:cubicBezTo>
                  <a:pt x="71" y="47876"/>
                  <a:pt x="71" y="49381"/>
                  <a:pt x="115" y="50808"/>
                </a:cubicBezTo>
                <a:lnTo>
                  <a:pt x="0" y="50808"/>
                </a:lnTo>
                <a:lnTo>
                  <a:pt x="0" y="50878"/>
                </a:lnTo>
                <a:lnTo>
                  <a:pt x="115" y="50878"/>
                </a:lnTo>
                <a:lnTo>
                  <a:pt x="115" y="53299"/>
                </a:lnTo>
                <a:cubicBezTo>
                  <a:pt x="150" y="53959"/>
                  <a:pt x="150" y="54664"/>
                  <a:pt x="150" y="55324"/>
                </a:cubicBezTo>
                <a:lnTo>
                  <a:pt x="0" y="55324"/>
                </a:lnTo>
                <a:lnTo>
                  <a:pt x="0" y="55359"/>
                </a:lnTo>
                <a:lnTo>
                  <a:pt x="150" y="55359"/>
                </a:lnTo>
                <a:cubicBezTo>
                  <a:pt x="150" y="56821"/>
                  <a:pt x="185" y="58326"/>
                  <a:pt x="185" y="59832"/>
                </a:cubicBezTo>
                <a:lnTo>
                  <a:pt x="0" y="59832"/>
                </a:lnTo>
                <a:lnTo>
                  <a:pt x="0" y="59867"/>
                </a:lnTo>
                <a:lnTo>
                  <a:pt x="185" y="59867"/>
                </a:lnTo>
                <a:cubicBezTo>
                  <a:pt x="220" y="61337"/>
                  <a:pt x="220" y="62807"/>
                  <a:pt x="220" y="64304"/>
                </a:cubicBezTo>
                <a:lnTo>
                  <a:pt x="0" y="64304"/>
                </a:lnTo>
                <a:lnTo>
                  <a:pt x="0" y="64383"/>
                </a:lnTo>
                <a:cubicBezTo>
                  <a:pt x="71" y="64383"/>
                  <a:pt x="150" y="64348"/>
                  <a:pt x="220" y="64348"/>
                </a:cubicBezTo>
                <a:cubicBezTo>
                  <a:pt x="255" y="65810"/>
                  <a:pt x="255" y="67280"/>
                  <a:pt x="255" y="68750"/>
                </a:cubicBezTo>
                <a:lnTo>
                  <a:pt x="0" y="68750"/>
                </a:lnTo>
                <a:lnTo>
                  <a:pt x="0" y="68821"/>
                </a:lnTo>
                <a:cubicBezTo>
                  <a:pt x="71" y="68821"/>
                  <a:pt x="185" y="68821"/>
                  <a:pt x="255" y="68785"/>
                </a:cubicBezTo>
                <a:cubicBezTo>
                  <a:pt x="291" y="70291"/>
                  <a:pt x="291" y="71752"/>
                  <a:pt x="291" y="73222"/>
                </a:cubicBezTo>
                <a:cubicBezTo>
                  <a:pt x="220" y="73222"/>
                  <a:pt x="115" y="73222"/>
                  <a:pt x="0" y="73258"/>
                </a:cubicBezTo>
                <a:lnTo>
                  <a:pt x="0" y="73293"/>
                </a:lnTo>
                <a:lnTo>
                  <a:pt x="291" y="73293"/>
                </a:lnTo>
                <a:lnTo>
                  <a:pt x="291" y="73372"/>
                </a:lnTo>
                <a:lnTo>
                  <a:pt x="370" y="73372"/>
                </a:lnTo>
                <a:lnTo>
                  <a:pt x="370" y="73258"/>
                </a:lnTo>
                <a:cubicBezTo>
                  <a:pt x="696" y="73222"/>
                  <a:pt x="1030" y="73187"/>
                  <a:pt x="1391" y="73152"/>
                </a:cubicBezTo>
                <a:lnTo>
                  <a:pt x="1391" y="73372"/>
                </a:lnTo>
                <a:lnTo>
                  <a:pt x="1435" y="73372"/>
                </a:lnTo>
                <a:lnTo>
                  <a:pt x="1435" y="73152"/>
                </a:lnTo>
                <a:cubicBezTo>
                  <a:pt x="1796" y="73073"/>
                  <a:pt x="2131" y="73038"/>
                  <a:pt x="2456" y="72967"/>
                </a:cubicBezTo>
                <a:lnTo>
                  <a:pt x="2456" y="73372"/>
                </a:lnTo>
                <a:lnTo>
                  <a:pt x="2536" y="73372"/>
                </a:lnTo>
                <a:lnTo>
                  <a:pt x="2536" y="72967"/>
                </a:lnTo>
                <a:cubicBezTo>
                  <a:pt x="2861" y="72888"/>
                  <a:pt x="3196" y="72817"/>
                  <a:pt x="3522" y="72747"/>
                </a:cubicBezTo>
                <a:cubicBezTo>
                  <a:pt x="3522" y="72932"/>
                  <a:pt x="3522" y="73152"/>
                  <a:pt x="3557" y="73372"/>
                </a:cubicBezTo>
                <a:lnTo>
                  <a:pt x="3592" y="73372"/>
                </a:lnTo>
                <a:lnTo>
                  <a:pt x="3592" y="72712"/>
                </a:lnTo>
                <a:cubicBezTo>
                  <a:pt x="3927" y="72633"/>
                  <a:pt x="4252" y="72562"/>
                  <a:pt x="4622" y="72448"/>
                </a:cubicBezTo>
                <a:lnTo>
                  <a:pt x="4622" y="73372"/>
                </a:lnTo>
                <a:lnTo>
                  <a:pt x="4693" y="73372"/>
                </a:lnTo>
                <a:cubicBezTo>
                  <a:pt x="4693" y="73073"/>
                  <a:pt x="4657" y="72747"/>
                  <a:pt x="4657" y="72448"/>
                </a:cubicBezTo>
                <a:cubicBezTo>
                  <a:pt x="4992" y="72342"/>
                  <a:pt x="5318" y="72272"/>
                  <a:pt x="5687" y="72157"/>
                </a:cubicBezTo>
                <a:cubicBezTo>
                  <a:pt x="5687" y="72562"/>
                  <a:pt x="5687" y="72967"/>
                  <a:pt x="5723" y="73372"/>
                </a:cubicBezTo>
                <a:lnTo>
                  <a:pt x="5758" y="73372"/>
                </a:lnTo>
                <a:cubicBezTo>
                  <a:pt x="5758" y="72967"/>
                  <a:pt x="5758" y="72527"/>
                  <a:pt x="5723" y="72122"/>
                </a:cubicBezTo>
                <a:cubicBezTo>
                  <a:pt x="6057" y="72008"/>
                  <a:pt x="6418" y="71902"/>
                  <a:pt x="6753" y="71787"/>
                </a:cubicBezTo>
                <a:cubicBezTo>
                  <a:pt x="6753" y="72307"/>
                  <a:pt x="6788" y="72817"/>
                  <a:pt x="6788" y="73372"/>
                </a:cubicBezTo>
                <a:lnTo>
                  <a:pt x="6858" y="73372"/>
                </a:lnTo>
                <a:cubicBezTo>
                  <a:pt x="6823" y="72817"/>
                  <a:pt x="6823" y="72307"/>
                  <a:pt x="6788" y="71752"/>
                </a:cubicBezTo>
                <a:cubicBezTo>
                  <a:pt x="7114" y="71647"/>
                  <a:pt x="7483" y="71497"/>
                  <a:pt x="7818" y="71391"/>
                </a:cubicBezTo>
                <a:cubicBezTo>
                  <a:pt x="7853" y="72052"/>
                  <a:pt x="7853" y="72712"/>
                  <a:pt x="7888" y="73372"/>
                </a:cubicBezTo>
                <a:lnTo>
                  <a:pt x="7959" y="73372"/>
                </a:lnTo>
                <a:cubicBezTo>
                  <a:pt x="7924" y="72712"/>
                  <a:pt x="7888" y="72008"/>
                  <a:pt x="7853" y="71347"/>
                </a:cubicBezTo>
                <a:cubicBezTo>
                  <a:pt x="8214" y="71206"/>
                  <a:pt x="8549" y="71057"/>
                  <a:pt x="8875" y="70907"/>
                </a:cubicBezTo>
                <a:cubicBezTo>
                  <a:pt x="8919" y="71717"/>
                  <a:pt x="8954" y="72562"/>
                  <a:pt x="8989" y="73372"/>
                </a:cubicBezTo>
                <a:lnTo>
                  <a:pt x="9059" y="73372"/>
                </a:lnTo>
                <a:cubicBezTo>
                  <a:pt x="9024" y="72527"/>
                  <a:pt x="8989" y="71717"/>
                  <a:pt x="8954" y="70907"/>
                </a:cubicBezTo>
                <a:cubicBezTo>
                  <a:pt x="9244" y="70766"/>
                  <a:pt x="9579" y="70617"/>
                  <a:pt x="9905" y="70467"/>
                </a:cubicBezTo>
                <a:cubicBezTo>
                  <a:pt x="9940" y="71426"/>
                  <a:pt x="9975" y="72377"/>
                  <a:pt x="10054" y="73372"/>
                </a:cubicBezTo>
                <a:lnTo>
                  <a:pt x="10089" y="73372"/>
                </a:lnTo>
                <a:cubicBezTo>
                  <a:pt x="10054" y="72377"/>
                  <a:pt x="10019" y="71426"/>
                  <a:pt x="9940" y="70432"/>
                </a:cubicBezTo>
                <a:cubicBezTo>
                  <a:pt x="10089" y="70361"/>
                  <a:pt x="10195" y="70291"/>
                  <a:pt x="10345" y="70247"/>
                </a:cubicBezTo>
                <a:cubicBezTo>
                  <a:pt x="10530" y="70141"/>
                  <a:pt x="10679" y="70071"/>
                  <a:pt x="10855" y="69991"/>
                </a:cubicBezTo>
                <a:cubicBezTo>
                  <a:pt x="10935" y="71092"/>
                  <a:pt x="11005" y="72228"/>
                  <a:pt x="11040" y="73372"/>
                </a:cubicBezTo>
                <a:lnTo>
                  <a:pt x="11120" y="73372"/>
                </a:lnTo>
                <a:cubicBezTo>
                  <a:pt x="11040" y="72228"/>
                  <a:pt x="11005" y="71092"/>
                  <a:pt x="10935" y="69956"/>
                </a:cubicBezTo>
                <a:cubicBezTo>
                  <a:pt x="11225" y="69807"/>
                  <a:pt x="11516" y="69630"/>
                  <a:pt x="11850" y="69481"/>
                </a:cubicBezTo>
                <a:cubicBezTo>
                  <a:pt x="11921" y="70766"/>
                  <a:pt x="12000" y="72052"/>
                  <a:pt x="12070" y="73328"/>
                </a:cubicBezTo>
                <a:cubicBezTo>
                  <a:pt x="12070" y="73372"/>
                  <a:pt x="12070" y="73372"/>
                  <a:pt x="12035" y="73372"/>
                </a:cubicBezTo>
                <a:lnTo>
                  <a:pt x="12141" y="73372"/>
                </a:lnTo>
                <a:cubicBezTo>
                  <a:pt x="12475" y="73187"/>
                  <a:pt x="12766" y="73002"/>
                  <a:pt x="13056" y="72817"/>
                </a:cubicBezTo>
                <a:cubicBezTo>
                  <a:pt x="13056" y="73002"/>
                  <a:pt x="13056" y="73187"/>
                  <a:pt x="13100" y="73372"/>
                </a:cubicBezTo>
                <a:lnTo>
                  <a:pt x="13136" y="73372"/>
                </a:lnTo>
                <a:cubicBezTo>
                  <a:pt x="13136" y="73187"/>
                  <a:pt x="13136" y="72967"/>
                  <a:pt x="13100" y="72782"/>
                </a:cubicBezTo>
                <a:cubicBezTo>
                  <a:pt x="13426" y="72562"/>
                  <a:pt x="13717" y="72377"/>
                  <a:pt x="14016" y="72192"/>
                </a:cubicBezTo>
                <a:cubicBezTo>
                  <a:pt x="14051" y="72562"/>
                  <a:pt x="14051" y="72967"/>
                  <a:pt x="14086" y="73372"/>
                </a:cubicBezTo>
                <a:lnTo>
                  <a:pt x="14122" y="73372"/>
                </a:lnTo>
                <a:cubicBezTo>
                  <a:pt x="14122" y="72967"/>
                  <a:pt x="14086" y="72562"/>
                  <a:pt x="14086" y="72157"/>
                </a:cubicBezTo>
                <a:cubicBezTo>
                  <a:pt x="14377" y="71937"/>
                  <a:pt x="14676" y="71752"/>
                  <a:pt x="14967" y="71532"/>
                </a:cubicBezTo>
                <a:cubicBezTo>
                  <a:pt x="15002" y="72157"/>
                  <a:pt x="15037" y="72747"/>
                  <a:pt x="15081" y="73372"/>
                </a:cubicBezTo>
                <a:lnTo>
                  <a:pt x="15117" y="73372"/>
                </a:lnTo>
                <a:cubicBezTo>
                  <a:pt x="15117" y="72747"/>
                  <a:pt x="15081" y="72122"/>
                  <a:pt x="15037" y="71497"/>
                </a:cubicBezTo>
                <a:cubicBezTo>
                  <a:pt x="15337" y="71312"/>
                  <a:pt x="15627" y="71092"/>
                  <a:pt x="15918" y="70872"/>
                </a:cubicBezTo>
                <a:cubicBezTo>
                  <a:pt x="15997" y="71717"/>
                  <a:pt x="16032" y="72527"/>
                  <a:pt x="16032" y="73372"/>
                </a:cubicBezTo>
                <a:lnTo>
                  <a:pt x="16103" y="73372"/>
                </a:lnTo>
                <a:cubicBezTo>
                  <a:pt x="16067" y="72527"/>
                  <a:pt x="16032" y="71682"/>
                  <a:pt x="15997" y="70837"/>
                </a:cubicBezTo>
                <a:cubicBezTo>
                  <a:pt x="16287" y="70617"/>
                  <a:pt x="16578" y="70432"/>
                  <a:pt x="16877" y="70212"/>
                </a:cubicBezTo>
                <a:cubicBezTo>
                  <a:pt x="16948" y="71242"/>
                  <a:pt x="16983" y="72307"/>
                  <a:pt x="17018" y="73372"/>
                </a:cubicBezTo>
                <a:lnTo>
                  <a:pt x="17062" y="73372"/>
                </a:lnTo>
                <a:cubicBezTo>
                  <a:pt x="17018" y="72307"/>
                  <a:pt x="16983" y="71242"/>
                  <a:pt x="16913" y="70176"/>
                </a:cubicBezTo>
                <a:cubicBezTo>
                  <a:pt x="17203" y="69956"/>
                  <a:pt x="17502" y="69736"/>
                  <a:pt x="17793" y="69516"/>
                </a:cubicBezTo>
                <a:cubicBezTo>
                  <a:pt x="17863" y="70687"/>
                  <a:pt x="17899" y="71867"/>
                  <a:pt x="17943" y="73002"/>
                </a:cubicBezTo>
                <a:cubicBezTo>
                  <a:pt x="17793" y="73152"/>
                  <a:pt x="17643" y="73258"/>
                  <a:pt x="17502" y="73372"/>
                </a:cubicBezTo>
                <a:lnTo>
                  <a:pt x="17608" y="73372"/>
                </a:lnTo>
                <a:cubicBezTo>
                  <a:pt x="17722" y="73258"/>
                  <a:pt x="17828" y="73187"/>
                  <a:pt x="17943" y="73073"/>
                </a:cubicBezTo>
                <a:lnTo>
                  <a:pt x="17943" y="73372"/>
                </a:lnTo>
                <a:lnTo>
                  <a:pt x="18013" y="73372"/>
                </a:lnTo>
                <a:lnTo>
                  <a:pt x="18013" y="73038"/>
                </a:lnTo>
                <a:cubicBezTo>
                  <a:pt x="18304" y="72782"/>
                  <a:pt x="18603" y="72562"/>
                  <a:pt x="18893" y="72307"/>
                </a:cubicBezTo>
                <a:cubicBezTo>
                  <a:pt x="18893" y="72668"/>
                  <a:pt x="18929" y="73002"/>
                  <a:pt x="18929" y="73372"/>
                </a:cubicBezTo>
                <a:lnTo>
                  <a:pt x="18964" y="73372"/>
                </a:lnTo>
                <a:cubicBezTo>
                  <a:pt x="18964" y="73002"/>
                  <a:pt x="18964" y="72633"/>
                  <a:pt x="18929" y="72272"/>
                </a:cubicBezTo>
                <a:cubicBezTo>
                  <a:pt x="19184" y="72087"/>
                  <a:pt x="19404" y="71902"/>
                  <a:pt x="19624" y="71682"/>
                </a:cubicBezTo>
                <a:cubicBezTo>
                  <a:pt x="19659" y="72272"/>
                  <a:pt x="19659" y="72817"/>
                  <a:pt x="19659" y="73372"/>
                </a:cubicBezTo>
                <a:lnTo>
                  <a:pt x="19739" y="73372"/>
                </a:lnTo>
                <a:cubicBezTo>
                  <a:pt x="19703" y="72782"/>
                  <a:pt x="19703" y="72228"/>
                  <a:pt x="19703" y="71647"/>
                </a:cubicBezTo>
                <a:cubicBezTo>
                  <a:pt x="19959" y="71426"/>
                  <a:pt x="20249" y="71171"/>
                  <a:pt x="20540" y="70951"/>
                </a:cubicBezTo>
                <a:cubicBezTo>
                  <a:pt x="20540" y="71752"/>
                  <a:pt x="20584" y="72562"/>
                  <a:pt x="20540" y="73372"/>
                </a:cubicBezTo>
                <a:lnTo>
                  <a:pt x="20619" y="73372"/>
                </a:lnTo>
                <a:cubicBezTo>
                  <a:pt x="20619" y="72562"/>
                  <a:pt x="20619" y="71717"/>
                  <a:pt x="20584" y="70907"/>
                </a:cubicBezTo>
                <a:cubicBezTo>
                  <a:pt x="20804" y="70731"/>
                  <a:pt x="21059" y="70511"/>
                  <a:pt x="21279" y="70326"/>
                </a:cubicBezTo>
                <a:cubicBezTo>
                  <a:pt x="21314" y="70291"/>
                  <a:pt x="21385" y="70212"/>
                  <a:pt x="21464" y="70176"/>
                </a:cubicBezTo>
                <a:cubicBezTo>
                  <a:pt x="21499" y="71242"/>
                  <a:pt x="21499" y="72307"/>
                  <a:pt x="21464" y="73328"/>
                </a:cubicBezTo>
                <a:cubicBezTo>
                  <a:pt x="21464" y="73372"/>
                  <a:pt x="21464" y="73372"/>
                  <a:pt x="21420" y="73372"/>
                </a:cubicBezTo>
                <a:lnTo>
                  <a:pt x="21535" y="73372"/>
                </a:lnTo>
                <a:cubicBezTo>
                  <a:pt x="21790" y="73108"/>
                  <a:pt x="22080" y="72888"/>
                  <a:pt x="22345" y="72633"/>
                </a:cubicBezTo>
                <a:lnTo>
                  <a:pt x="22345" y="72633"/>
                </a:lnTo>
                <a:cubicBezTo>
                  <a:pt x="22345" y="72888"/>
                  <a:pt x="22301" y="73108"/>
                  <a:pt x="22301" y="73372"/>
                </a:cubicBezTo>
                <a:lnTo>
                  <a:pt x="22380" y="73372"/>
                </a:lnTo>
                <a:lnTo>
                  <a:pt x="22380" y="72597"/>
                </a:lnTo>
                <a:cubicBezTo>
                  <a:pt x="22670" y="72342"/>
                  <a:pt x="22961" y="72087"/>
                  <a:pt x="23225" y="71831"/>
                </a:cubicBezTo>
                <a:lnTo>
                  <a:pt x="23225" y="71831"/>
                </a:lnTo>
                <a:cubicBezTo>
                  <a:pt x="23225" y="72342"/>
                  <a:pt x="23181" y="72853"/>
                  <a:pt x="23146" y="73372"/>
                </a:cubicBezTo>
                <a:lnTo>
                  <a:pt x="23225" y="73372"/>
                </a:lnTo>
                <a:cubicBezTo>
                  <a:pt x="23260" y="72853"/>
                  <a:pt x="23260" y="72307"/>
                  <a:pt x="23295" y="71787"/>
                </a:cubicBezTo>
                <a:cubicBezTo>
                  <a:pt x="23445" y="71647"/>
                  <a:pt x="23621" y="71497"/>
                  <a:pt x="23806" y="71347"/>
                </a:cubicBezTo>
                <a:cubicBezTo>
                  <a:pt x="23885" y="71277"/>
                  <a:pt x="23991" y="71171"/>
                  <a:pt x="24105" y="71092"/>
                </a:cubicBezTo>
                <a:lnTo>
                  <a:pt x="24105" y="71092"/>
                </a:lnTo>
                <a:cubicBezTo>
                  <a:pt x="24061" y="71867"/>
                  <a:pt x="24026" y="72597"/>
                  <a:pt x="23956" y="73372"/>
                </a:cubicBezTo>
                <a:lnTo>
                  <a:pt x="23991" y="73372"/>
                </a:lnTo>
                <a:cubicBezTo>
                  <a:pt x="24061" y="72597"/>
                  <a:pt x="24105" y="71831"/>
                  <a:pt x="24141" y="71057"/>
                </a:cubicBezTo>
                <a:cubicBezTo>
                  <a:pt x="24431" y="70801"/>
                  <a:pt x="24722" y="70581"/>
                  <a:pt x="25021" y="70326"/>
                </a:cubicBezTo>
                <a:lnTo>
                  <a:pt x="25021" y="70326"/>
                </a:lnTo>
                <a:cubicBezTo>
                  <a:pt x="24986" y="71312"/>
                  <a:pt x="24871" y="72307"/>
                  <a:pt x="24766" y="73293"/>
                </a:cubicBezTo>
                <a:cubicBezTo>
                  <a:pt x="24722" y="73293"/>
                  <a:pt x="24686" y="73328"/>
                  <a:pt x="24686" y="73372"/>
                </a:cubicBezTo>
                <a:lnTo>
                  <a:pt x="24801" y="73372"/>
                </a:lnTo>
                <a:cubicBezTo>
                  <a:pt x="24801" y="73328"/>
                  <a:pt x="24836" y="73328"/>
                  <a:pt x="24836" y="73293"/>
                </a:cubicBezTo>
                <a:cubicBezTo>
                  <a:pt x="25091" y="73038"/>
                  <a:pt x="25347" y="72817"/>
                  <a:pt x="25646" y="72562"/>
                </a:cubicBezTo>
                <a:lnTo>
                  <a:pt x="25646" y="72562"/>
                </a:lnTo>
                <a:cubicBezTo>
                  <a:pt x="25602" y="72817"/>
                  <a:pt x="25532" y="73073"/>
                  <a:pt x="25496" y="73372"/>
                </a:cubicBezTo>
                <a:lnTo>
                  <a:pt x="25567" y="73372"/>
                </a:lnTo>
                <a:cubicBezTo>
                  <a:pt x="25602" y="73073"/>
                  <a:pt x="25646" y="72782"/>
                  <a:pt x="25681" y="72492"/>
                </a:cubicBezTo>
                <a:cubicBezTo>
                  <a:pt x="25972" y="72228"/>
                  <a:pt x="26262" y="71972"/>
                  <a:pt x="26526" y="71682"/>
                </a:cubicBezTo>
                <a:lnTo>
                  <a:pt x="26526" y="71682"/>
                </a:lnTo>
                <a:cubicBezTo>
                  <a:pt x="26447" y="72228"/>
                  <a:pt x="26342" y="72817"/>
                  <a:pt x="26192" y="73372"/>
                </a:cubicBezTo>
                <a:lnTo>
                  <a:pt x="26262" y="73372"/>
                </a:lnTo>
                <a:cubicBezTo>
                  <a:pt x="26377" y="72782"/>
                  <a:pt x="26482" y="72228"/>
                  <a:pt x="26597" y="71647"/>
                </a:cubicBezTo>
                <a:cubicBezTo>
                  <a:pt x="26852" y="71391"/>
                  <a:pt x="27107" y="71092"/>
                  <a:pt x="27407" y="70837"/>
                </a:cubicBezTo>
                <a:lnTo>
                  <a:pt x="27407" y="70837"/>
                </a:lnTo>
                <a:cubicBezTo>
                  <a:pt x="27257" y="71682"/>
                  <a:pt x="27072" y="72527"/>
                  <a:pt x="26852" y="73372"/>
                </a:cubicBezTo>
                <a:lnTo>
                  <a:pt x="26887" y="73372"/>
                </a:lnTo>
                <a:cubicBezTo>
                  <a:pt x="27143" y="72492"/>
                  <a:pt x="27328" y="71647"/>
                  <a:pt x="27442" y="70766"/>
                </a:cubicBezTo>
                <a:cubicBezTo>
                  <a:pt x="27733" y="70467"/>
                  <a:pt x="27988" y="70212"/>
                  <a:pt x="28287" y="69921"/>
                </a:cubicBezTo>
                <a:lnTo>
                  <a:pt x="28287" y="69921"/>
                </a:lnTo>
                <a:cubicBezTo>
                  <a:pt x="28138" y="70766"/>
                  <a:pt x="27917" y="71647"/>
                  <a:pt x="27697" y="72527"/>
                </a:cubicBezTo>
                <a:lnTo>
                  <a:pt x="27627" y="72597"/>
                </a:lnTo>
                <a:cubicBezTo>
                  <a:pt x="27407" y="72853"/>
                  <a:pt x="27187" y="73108"/>
                  <a:pt x="26967" y="73372"/>
                </a:cubicBezTo>
                <a:lnTo>
                  <a:pt x="27037" y="73372"/>
                </a:lnTo>
                <a:cubicBezTo>
                  <a:pt x="27257" y="73152"/>
                  <a:pt x="27442" y="72888"/>
                  <a:pt x="27662" y="72668"/>
                </a:cubicBezTo>
                <a:lnTo>
                  <a:pt x="27662" y="72668"/>
                </a:lnTo>
                <a:cubicBezTo>
                  <a:pt x="27583" y="72932"/>
                  <a:pt x="27512" y="73152"/>
                  <a:pt x="27442" y="73372"/>
                </a:cubicBezTo>
                <a:lnTo>
                  <a:pt x="27512" y="73372"/>
                </a:lnTo>
                <a:cubicBezTo>
                  <a:pt x="27583" y="73152"/>
                  <a:pt x="27662" y="72932"/>
                  <a:pt x="27697" y="72712"/>
                </a:cubicBezTo>
                <a:cubicBezTo>
                  <a:pt x="27733" y="72668"/>
                  <a:pt x="27733" y="72597"/>
                  <a:pt x="27733" y="72562"/>
                </a:cubicBezTo>
                <a:cubicBezTo>
                  <a:pt x="27953" y="72307"/>
                  <a:pt x="28173" y="72052"/>
                  <a:pt x="28393" y="71752"/>
                </a:cubicBezTo>
                <a:lnTo>
                  <a:pt x="28393" y="71752"/>
                </a:lnTo>
                <a:cubicBezTo>
                  <a:pt x="28243" y="72307"/>
                  <a:pt x="28067" y="72817"/>
                  <a:pt x="27882" y="73372"/>
                </a:cubicBezTo>
                <a:lnTo>
                  <a:pt x="27953" y="73372"/>
                </a:lnTo>
                <a:cubicBezTo>
                  <a:pt x="28138" y="72782"/>
                  <a:pt x="28322" y="72228"/>
                  <a:pt x="28463" y="71647"/>
                </a:cubicBezTo>
                <a:lnTo>
                  <a:pt x="28463" y="71611"/>
                </a:lnTo>
                <a:cubicBezTo>
                  <a:pt x="28683" y="71347"/>
                  <a:pt x="28868" y="71057"/>
                  <a:pt x="29053" y="70766"/>
                </a:cubicBezTo>
                <a:lnTo>
                  <a:pt x="29053" y="70766"/>
                </a:lnTo>
                <a:cubicBezTo>
                  <a:pt x="28983" y="71092"/>
                  <a:pt x="28868" y="71426"/>
                  <a:pt x="28763" y="71787"/>
                </a:cubicBezTo>
                <a:cubicBezTo>
                  <a:pt x="28648" y="72228"/>
                  <a:pt x="28463" y="72668"/>
                  <a:pt x="28322" y="73108"/>
                </a:cubicBezTo>
                <a:cubicBezTo>
                  <a:pt x="28287" y="73222"/>
                  <a:pt x="28208" y="73293"/>
                  <a:pt x="28173" y="73372"/>
                </a:cubicBezTo>
                <a:lnTo>
                  <a:pt x="28287" y="73372"/>
                </a:lnTo>
                <a:cubicBezTo>
                  <a:pt x="28322" y="73293"/>
                  <a:pt x="28358" y="73222"/>
                  <a:pt x="28358" y="73152"/>
                </a:cubicBezTo>
                <a:cubicBezTo>
                  <a:pt x="28578" y="72853"/>
                  <a:pt x="28763" y="72562"/>
                  <a:pt x="28983" y="72272"/>
                </a:cubicBezTo>
                <a:lnTo>
                  <a:pt x="28983" y="72272"/>
                </a:lnTo>
                <a:cubicBezTo>
                  <a:pt x="28833" y="72633"/>
                  <a:pt x="28683" y="73002"/>
                  <a:pt x="28543" y="73372"/>
                </a:cubicBezTo>
                <a:lnTo>
                  <a:pt x="28613" y="73372"/>
                </a:lnTo>
                <a:cubicBezTo>
                  <a:pt x="28798" y="72932"/>
                  <a:pt x="28948" y="72492"/>
                  <a:pt x="29088" y="72052"/>
                </a:cubicBezTo>
                <a:cubicBezTo>
                  <a:pt x="29308" y="71752"/>
                  <a:pt x="29493" y="71426"/>
                  <a:pt x="29678" y="71092"/>
                </a:cubicBezTo>
                <a:lnTo>
                  <a:pt x="29678" y="71092"/>
                </a:lnTo>
                <a:cubicBezTo>
                  <a:pt x="29458" y="71867"/>
                  <a:pt x="29203" y="72562"/>
                  <a:pt x="28948" y="73258"/>
                </a:cubicBezTo>
                <a:cubicBezTo>
                  <a:pt x="28904" y="73293"/>
                  <a:pt x="28868" y="73328"/>
                  <a:pt x="28868" y="73372"/>
                </a:cubicBezTo>
                <a:lnTo>
                  <a:pt x="28948" y="73372"/>
                </a:lnTo>
                <a:cubicBezTo>
                  <a:pt x="28983" y="73328"/>
                  <a:pt x="28983" y="73328"/>
                  <a:pt x="28983" y="73293"/>
                </a:cubicBezTo>
                <a:cubicBezTo>
                  <a:pt x="29168" y="73073"/>
                  <a:pt x="29308" y="72817"/>
                  <a:pt x="29493" y="72597"/>
                </a:cubicBezTo>
                <a:lnTo>
                  <a:pt x="29493" y="72597"/>
                </a:lnTo>
                <a:cubicBezTo>
                  <a:pt x="29388" y="72853"/>
                  <a:pt x="29308" y="73108"/>
                  <a:pt x="29203" y="73372"/>
                </a:cubicBezTo>
                <a:lnTo>
                  <a:pt x="29273" y="73372"/>
                </a:lnTo>
                <a:cubicBezTo>
                  <a:pt x="29388" y="73038"/>
                  <a:pt x="29493" y="72747"/>
                  <a:pt x="29608" y="72413"/>
                </a:cubicBezTo>
                <a:cubicBezTo>
                  <a:pt x="29828" y="72122"/>
                  <a:pt x="30004" y="71867"/>
                  <a:pt x="30224" y="71567"/>
                </a:cubicBezTo>
                <a:lnTo>
                  <a:pt x="30224" y="71567"/>
                </a:lnTo>
                <a:cubicBezTo>
                  <a:pt x="30048" y="72087"/>
                  <a:pt x="29863" y="72562"/>
                  <a:pt x="29678" y="73038"/>
                </a:cubicBezTo>
                <a:cubicBezTo>
                  <a:pt x="29643" y="73152"/>
                  <a:pt x="29608" y="73258"/>
                  <a:pt x="29564" y="73372"/>
                </a:cubicBezTo>
                <a:lnTo>
                  <a:pt x="29643" y="73372"/>
                </a:lnTo>
                <a:cubicBezTo>
                  <a:pt x="29678" y="73258"/>
                  <a:pt x="29713" y="73152"/>
                  <a:pt x="29749" y="73038"/>
                </a:cubicBezTo>
                <a:cubicBezTo>
                  <a:pt x="29934" y="72527"/>
                  <a:pt x="30154" y="71972"/>
                  <a:pt x="30339" y="71426"/>
                </a:cubicBezTo>
                <a:cubicBezTo>
                  <a:pt x="30409" y="71347"/>
                  <a:pt x="30444" y="71277"/>
                  <a:pt x="30523" y="71206"/>
                </a:cubicBezTo>
                <a:cubicBezTo>
                  <a:pt x="30594" y="71057"/>
                  <a:pt x="30779" y="70837"/>
                  <a:pt x="30999" y="70546"/>
                </a:cubicBezTo>
                <a:lnTo>
                  <a:pt x="30999" y="70546"/>
                </a:lnTo>
                <a:cubicBezTo>
                  <a:pt x="30779" y="71206"/>
                  <a:pt x="30523" y="71902"/>
                  <a:pt x="30268" y="72597"/>
                </a:cubicBezTo>
                <a:cubicBezTo>
                  <a:pt x="30083" y="72853"/>
                  <a:pt x="29863" y="73108"/>
                  <a:pt x="29678" y="73372"/>
                </a:cubicBezTo>
                <a:lnTo>
                  <a:pt x="29749" y="73372"/>
                </a:lnTo>
                <a:cubicBezTo>
                  <a:pt x="29898" y="73187"/>
                  <a:pt x="30048" y="72967"/>
                  <a:pt x="30189" y="72782"/>
                </a:cubicBezTo>
                <a:lnTo>
                  <a:pt x="30189" y="72782"/>
                </a:lnTo>
                <a:cubicBezTo>
                  <a:pt x="30118" y="72967"/>
                  <a:pt x="30048" y="73187"/>
                  <a:pt x="29969" y="73372"/>
                </a:cubicBezTo>
                <a:lnTo>
                  <a:pt x="30048" y="73372"/>
                </a:lnTo>
                <a:cubicBezTo>
                  <a:pt x="30118" y="73152"/>
                  <a:pt x="30224" y="72888"/>
                  <a:pt x="30303" y="72668"/>
                </a:cubicBezTo>
                <a:lnTo>
                  <a:pt x="30303" y="72633"/>
                </a:lnTo>
                <a:cubicBezTo>
                  <a:pt x="30559" y="72307"/>
                  <a:pt x="30814" y="72008"/>
                  <a:pt x="31034" y="71717"/>
                </a:cubicBezTo>
                <a:lnTo>
                  <a:pt x="31034" y="71717"/>
                </a:lnTo>
                <a:cubicBezTo>
                  <a:pt x="31034" y="71752"/>
                  <a:pt x="31034" y="71787"/>
                  <a:pt x="30999" y="71831"/>
                </a:cubicBezTo>
                <a:cubicBezTo>
                  <a:pt x="30849" y="72228"/>
                  <a:pt x="30708" y="72633"/>
                  <a:pt x="30559" y="73073"/>
                </a:cubicBezTo>
                <a:cubicBezTo>
                  <a:pt x="30523" y="73152"/>
                  <a:pt x="30488" y="73258"/>
                  <a:pt x="30444" y="73372"/>
                </a:cubicBezTo>
                <a:lnTo>
                  <a:pt x="30523" y="73372"/>
                </a:lnTo>
                <a:cubicBezTo>
                  <a:pt x="30523" y="73258"/>
                  <a:pt x="30559" y="73187"/>
                  <a:pt x="30594" y="73073"/>
                </a:cubicBezTo>
                <a:cubicBezTo>
                  <a:pt x="30744" y="72668"/>
                  <a:pt x="30928" y="72228"/>
                  <a:pt x="31069" y="71831"/>
                </a:cubicBezTo>
                <a:cubicBezTo>
                  <a:pt x="31104" y="71752"/>
                  <a:pt x="31104" y="71647"/>
                  <a:pt x="31149" y="71567"/>
                </a:cubicBezTo>
                <a:cubicBezTo>
                  <a:pt x="31404" y="71312"/>
                  <a:pt x="31624" y="71021"/>
                  <a:pt x="31844" y="70766"/>
                </a:cubicBezTo>
                <a:lnTo>
                  <a:pt x="31844" y="70766"/>
                </a:lnTo>
                <a:cubicBezTo>
                  <a:pt x="31844" y="70837"/>
                  <a:pt x="31809" y="70872"/>
                  <a:pt x="31765" y="70951"/>
                </a:cubicBezTo>
                <a:cubicBezTo>
                  <a:pt x="31589" y="71391"/>
                  <a:pt x="31439" y="71787"/>
                  <a:pt x="31254" y="72228"/>
                </a:cubicBezTo>
                <a:cubicBezTo>
                  <a:pt x="31219" y="72413"/>
                  <a:pt x="31149" y="72562"/>
                  <a:pt x="31069" y="72747"/>
                </a:cubicBezTo>
                <a:cubicBezTo>
                  <a:pt x="30928" y="72967"/>
                  <a:pt x="30744" y="73152"/>
                  <a:pt x="30594" y="73372"/>
                </a:cubicBezTo>
                <a:lnTo>
                  <a:pt x="30664" y="73372"/>
                </a:lnTo>
                <a:cubicBezTo>
                  <a:pt x="30779" y="73222"/>
                  <a:pt x="30884" y="73073"/>
                  <a:pt x="31034" y="72932"/>
                </a:cubicBezTo>
                <a:lnTo>
                  <a:pt x="31034" y="72932"/>
                </a:lnTo>
                <a:cubicBezTo>
                  <a:pt x="30964" y="73073"/>
                  <a:pt x="30928" y="73222"/>
                  <a:pt x="30884" y="73372"/>
                </a:cubicBezTo>
                <a:lnTo>
                  <a:pt x="30928" y="73372"/>
                </a:lnTo>
                <a:cubicBezTo>
                  <a:pt x="30999" y="73152"/>
                  <a:pt x="31069" y="72967"/>
                  <a:pt x="31149" y="72782"/>
                </a:cubicBezTo>
                <a:cubicBezTo>
                  <a:pt x="31369" y="72448"/>
                  <a:pt x="31624" y="72122"/>
                  <a:pt x="31914" y="71831"/>
                </a:cubicBezTo>
                <a:lnTo>
                  <a:pt x="31914" y="71831"/>
                </a:lnTo>
                <a:cubicBezTo>
                  <a:pt x="31730" y="72307"/>
                  <a:pt x="31545" y="72817"/>
                  <a:pt x="31404" y="73372"/>
                </a:cubicBezTo>
                <a:lnTo>
                  <a:pt x="31439" y="73372"/>
                </a:lnTo>
                <a:cubicBezTo>
                  <a:pt x="31624" y="72782"/>
                  <a:pt x="31809" y="72228"/>
                  <a:pt x="32029" y="71682"/>
                </a:cubicBezTo>
                <a:cubicBezTo>
                  <a:pt x="32319" y="71347"/>
                  <a:pt x="32610" y="70986"/>
                  <a:pt x="32909" y="70652"/>
                </a:cubicBezTo>
                <a:lnTo>
                  <a:pt x="32909" y="70652"/>
                </a:lnTo>
                <a:cubicBezTo>
                  <a:pt x="32645" y="71312"/>
                  <a:pt x="32390" y="72008"/>
                  <a:pt x="32205" y="72712"/>
                </a:cubicBezTo>
                <a:cubicBezTo>
                  <a:pt x="32029" y="72932"/>
                  <a:pt x="31844" y="73152"/>
                  <a:pt x="31694" y="73372"/>
                </a:cubicBezTo>
                <a:lnTo>
                  <a:pt x="31765" y="73372"/>
                </a:lnTo>
                <a:cubicBezTo>
                  <a:pt x="31879" y="73187"/>
                  <a:pt x="32029" y="73002"/>
                  <a:pt x="32170" y="72853"/>
                </a:cubicBezTo>
                <a:lnTo>
                  <a:pt x="32170" y="72853"/>
                </a:lnTo>
                <a:cubicBezTo>
                  <a:pt x="32099" y="73002"/>
                  <a:pt x="32064" y="73187"/>
                  <a:pt x="32029" y="73372"/>
                </a:cubicBezTo>
                <a:lnTo>
                  <a:pt x="32099" y="73372"/>
                </a:lnTo>
                <a:cubicBezTo>
                  <a:pt x="32135" y="73152"/>
                  <a:pt x="32205" y="72932"/>
                  <a:pt x="32249" y="72747"/>
                </a:cubicBezTo>
                <a:cubicBezTo>
                  <a:pt x="32540" y="72377"/>
                  <a:pt x="32795" y="72052"/>
                  <a:pt x="33050" y="71752"/>
                </a:cubicBezTo>
                <a:lnTo>
                  <a:pt x="33050" y="71752"/>
                </a:lnTo>
                <a:cubicBezTo>
                  <a:pt x="32909" y="72272"/>
                  <a:pt x="32795" y="72782"/>
                  <a:pt x="32689" y="73372"/>
                </a:cubicBezTo>
                <a:lnTo>
                  <a:pt x="32724" y="73372"/>
                </a:lnTo>
                <a:cubicBezTo>
                  <a:pt x="32865" y="72747"/>
                  <a:pt x="32980" y="72192"/>
                  <a:pt x="33165" y="71647"/>
                </a:cubicBezTo>
                <a:cubicBezTo>
                  <a:pt x="33349" y="71426"/>
                  <a:pt x="33526" y="71171"/>
                  <a:pt x="33746" y="70951"/>
                </a:cubicBezTo>
                <a:cubicBezTo>
                  <a:pt x="33825" y="70872"/>
                  <a:pt x="33895" y="70766"/>
                  <a:pt x="34010" y="70652"/>
                </a:cubicBezTo>
                <a:lnTo>
                  <a:pt x="34010" y="70652"/>
                </a:lnTo>
                <a:cubicBezTo>
                  <a:pt x="33825" y="71277"/>
                  <a:pt x="33675" y="71902"/>
                  <a:pt x="33526" y="72597"/>
                </a:cubicBezTo>
                <a:cubicBezTo>
                  <a:pt x="33349" y="72817"/>
                  <a:pt x="33200" y="73038"/>
                  <a:pt x="33015" y="73258"/>
                </a:cubicBezTo>
                <a:cubicBezTo>
                  <a:pt x="32980" y="73293"/>
                  <a:pt x="32945" y="73328"/>
                  <a:pt x="32909" y="73372"/>
                </a:cubicBezTo>
                <a:lnTo>
                  <a:pt x="32980" y="73372"/>
                </a:lnTo>
                <a:cubicBezTo>
                  <a:pt x="33015" y="73328"/>
                  <a:pt x="33015" y="73328"/>
                  <a:pt x="33050" y="73293"/>
                </a:cubicBezTo>
                <a:cubicBezTo>
                  <a:pt x="33200" y="73073"/>
                  <a:pt x="33349" y="72888"/>
                  <a:pt x="33526" y="72712"/>
                </a:cubicBezTo>
                <a:lnTo>
                  <a:pt x="33526" y="72712"/>
                </a:lnTo>
                <a:cubicBezTo>
                  <a:pt x="33490" y="72932"/>
                  <a:pt x="33455" y="73152"/>
                  <a:pt x="33420" y="73372"/>
                </a:cubicBezTo>
                <a:lnTo>
                  <a:pt x="33455" y="73372"/>
                </a:lnTo>
                <a:cubicBezTo>
                  <a:pt x="33490" y="73108"/>
                  <a:pt x="33526" y="72853"/>
                  <a:pt x="33605" y="72633"/>
                </a:cubicBezTo>
                <a:cubicBezTo>
                  <a:pt x="33895" y="72272"/>
                  <a:pt x="34186" y="71937"/>
                  <a:pt x="34485" y="71611"/>
                </a:cubicBezTo>
                <a:lnTo>
                  <a:pt x="34485" y="71611"/>
                </a:lnTo>
                <a:cubicBezTo>
                  <a:pt x="34371" y="72157"/>
                  <a:pt x="34300" y="72747"/>
                  <a:pt x="34230" y="73372"/>
                </a:cubicBezTo>
                <a:lnTo>
                  <a:pt x="34265" y="73372"/>
                </a:lnTo>
                <a:cubicBezTo>
                  <a:pt x="34336" y="72712"/>
                  <a:pt x="34450" y="72122"/>
                  <a:pt x="34556" y="71532"/>
                </a:cubicBezTo>
                <a:cubicBezTo>
                  <a:pt x="34846" y="71206"/>
                  <a:pt x="35181" y="70907"/>
                  <a:pt x="35471" y="70617"/>
                </a:cubicBezTo>
                <a:lnTo>
                  <a:pt x="35471" y="70617"/>
                </a:lnTo>
                <a:cubicBezTo>
                  <a:pt x="35330" y="71242"/>
                  <a:pt x="35251" y="71867"/>
                  <a:pt x="35181" y="72562"/>
                </a:cubicBezTo>
                <a:cubicBezTo>
                  <a:pt x="34890" y="72817"/>
                  <a:pt x="34626" y="73073"/>
                  <a:pt x="34371" y="73372"/>
                </a:cubicBezTo>
                <a:lnTo>
                  <a:pt x="34485" y="73372"/>
                </a:lnTo>
                <a:cubicBezTo>
                  <a:pt x="34705" y="73108"/>
                  <a:pt x="34925" y="72888"/>
                  <a:pt x="35146" y="72633"/>
                </a:cubicBezTo>
                <a:lnTo>
                  <a:pt x="35146" y="72853"/>
                </a:lnTo>
                <a:cubicBezTo>
                  <a:pt x="35110" y="73002"/>
                  <a:pt x="35110" y="73187"/>
                  <a:pt x="35110" y="73372"/>
                </a:cubicBezTo>
                <a:lnTo>
                  <a:pt x="35146" y="73372"/>
                </a:lnTo>
                <a:cubicBezTo>
                  <a:pt x="35181" y="73187"/>
                  <a:pt x="35181" y="73038"/>
                  <a:pt x="35181" y="72853"/>
                </a:cubicBezTo>
                <a:cubicBezTo>
                  <a:pt x="35216" y="72782"/>
                  <a:pt x="35216" y="72668"/>
                  <a:pt x="35216" y="72597"/>
                </a:cubicBezTo>
                <a:cubicBezTo>
                  <a:pt x="35550" y="72272"/>
                  <a:pt x="35841" y="72008"/>
                  <a:pt x="36167" y="71752"/>
                </a:cubicBezTo>
                <a:lnTo>
                  <a:pt x="36167" y="71752"/>
                </a:lnTo>
                <a:cubicBezTo>
                  <a:pt x="36132" y="72008"/>
                  <a:pt x="36096" y="72272"/>
                  <a:pt x="36096" y="72527"/>
                </a:cubicBezTo>
                <a:cubicBezTo>
                  <a:pt x="36061" y="72782"/>
                  <a:pt x="36061" y="73073"/>
                  <a:pt x="36061" y="73372"/>
                </a:cubicBezTo>
                <a:lnTo>
                  <a:pt x="36096" y="73372"/>
                </a:lnTo>
                <a:cubicBezTo>
                  <a:pt x="36132" y="73073"/>
                  <a:pt x="36132" y="72782"/>
                  <a:pt x="36132" y="72527"/>
                </a:cubicBezTo>
                <a:cubicBezTo>
                  <a:pt x="36167" y="72228"/>
                  <a:pt x="36211" y="71972"/>
                  <a:pt x="36211" y="71682"/>
                </a:cubicBezTo>
                <a:cubicBezTo>
                  <a:pt x="36572" y="71426"/>
                  <a:pt x="36906" y="71171"/>
                  <a:pt x="37267" y="70951"/>
                </a:cubicBezTo>
                <a:lnTo>
                  <a:pt x="37267" y="70951"/>
                </a:lnTo>
                <a:cubicBezTo>
                  <a:pt x="37232" y="71206"/>
                  <a:pt x="37197" y="71462"/>
                  <a:pt x="37162" y="71717"/>
                </a:cubicBezTo>
                <a:cubicBezTo>
                  <a:pt x="37162" y="72122"/>
                  <a:pt x="37126" y="72492"/>
                  <a:pt x="37126" y="72932"/>
                </a:cubicBezTo>
                <a:cubicBezTo>
                  <a:pt x="36906" y="73073"/>
                  <a:pt x="36686" y="73222"/>
                  <a:pt x="36466" y="73372"/>
                </a:cubicBezTo>
                <a:lnTo>
                  <a:pt x="36572" y="73372"/>
                </a:lnTo>
                <a:cubicBezTo>
                  <a:pt x="36757" y="73222"/>
                  <a:pt x="36942" y="73108"/>
                  <a:pt x="37126" y="73002"/>
                </a:cubicBezTo>
                <a:cubicBezTo>
                  <a:pt x="37162" y="73108"/>
                  <a:pt x="37162" y="73222"/>
                  <a:pt x="37162" y="73372"/>
                </a:cubicBezTo>
                <a:lnTo>
                  <a:pt x="37197" y="73372"/>
                </a:lnTo>
                <a:lnTo>
                  <a:pt x="37197" y="72967"/>
                </a:lnTo>
                <a:cubicBezTo>
                  <a:pt x="37567" y="72747"/>
                  <a:pt x="37928" y="72562"/>
                  <a:pt x="38297" y="72448"/>
                </a:cubicBezTo>
                <a:lnTo>
                  <a:pt x="38297" y="73372"/>
                </a:lnTo>
                <a:lnTo>
                  <a:pt x="38368" y="73372"/>
                </a:lnTo>
                <a:cubicBezTo>
                  <a:pt x="38333" y="73038"/>
                  <a:pt x="38333" y="72747"/>
                  <a:pt x="38333" y="72413"/>
                </a:cubicBezTo>
                <a:cubicBezTo>
                  <a:pt x="38702" y="72307"/>
                  <a:pt x="39028" y="72228"/>
                  <a:pt x="39398" y="72192"/>
                </a:cubicBezTo>
                <a:lnTo>
                  <a:pt x="39398" y="73222"/>
                </a:lnTo>
                <a:lnTo>
                  <a:pt x="39398" y="73372"/>
                </a:lnTo>
                <a:lnTo>
                  <a:pt x="39468" y="73372"/>
                </a:lnTo>
                <a:lnTo>
                  <a:pt x="39468" y="73222"/>
                </a:lnTo>
                <a:lnTo>
                  <a:pt x="39468" y="72192"/>
                </a:lnTo>
                <a:cubicBezTo>
                  <a:pt x="39768" y="72192"/>
                  <a:pt x="40093" y="72192"/>
                  <a:pt x="40393" y="72272"/>
                </a:cubicBezTo>
                <a:lnTo>
                  <a:pt x="40428" y="72192"/>
                </a:lnTo>
                <a:cubicBezTo>
                  <a:pt x="40191" y="72168"/>
                  <a:pt x="39959" y="72143"/>
                  <a:pt x="39738" y="72143"/>
                </a:cubicBezTo>
                <a:cubicBezTo>
                  <a:pt x="39646" y="72143"/>
                  <a:pt x="39556" y="72147"/>
                  <a:pt x="39468" y="72157"/>
                </a:cubicBezTo>
                <a:cubicBezTo>
                  <a:pt x="39468" y="71682"/>
                  <a:pt x="39468" y="71206"/>
                  <a:pt x="39512" y="70801"/>
                </a:cubicBezTo>
                <a:cubicBezTo>
                  <a:pt x="39547" y="70581"/>
                  <a:pt x="39583" y="70361"/>
                  <a:pt x="39583" y="70176"/>
                </a:cubicBezTo>
                <a:cubicBezTo>
                  <a:pt x="39908" y="70176"/>
                  <a:pt x="40243" y="70212"/>
                  <a:pt x="40569" y="70326"/>
                </a:cubicBezTo>
                <a:cubicBezTo>
                  <a:pt x="40534" y="70467"/>
                  <a:pt x="40498" y="70652"/>
                  <a:pt x="40498" y="70837"/>
                </a:cubicBezTo>
                <a:cubicBezTo>
                  <a:pt x="40428" y="71347"/>
                  <a:pt x="40463" y="72122"/>
                  <a:pt x="40498" y="72967"/>
                </a:cubicBezTo>
                <a:lnTo>
                  <a:pt x="40498" y="73372"/>
                </a:lnTo>
                <a:lnTo>
                  <a:pt x="40569" y="73372"/>
                </a:lnTo>
                <a:cubicBezTo>
                  <a:pt x="40569" y="73222"/>
                  <a:pt x="40534" y="73073"/>
                  <a:pt x="40534" y="72967"/>
                </a:cubicBezTo>
                <a:cubicBezTo>
                  <a:pt x="40534" y="72122"/>
                  <a:pt x="40498" y="71347"/>
                  <a:pt x="40534" y="70837"/>
                </a:cubicBezTo>
                <a:cubicBezTo>
                  <a:pt x="40833" y="68310"/>
                  <a:pt x="41528" y="66250"/>
                  <a:pt x="42594" y="64788"/>
                </a:cubicBezTo>
                <a:cubicBezTo>
                  <a:pt x="43254" y="63864"/>
                  <a:pt x="44055" y="63168"/>
                  <a:pt x="44900" y="62473"/>
                </a:cubicBezTo>
                <a:cubicBezTo>
                  <a:pt x="44936" y="62508"/>
                  <a:pt x="44971" y="62508"/>
                  <a:pt x="45015" y="62508"/>
                </a:cubicBezTo>
                <a:lnTo>
                  <a:pt x="45015" y="62473"/>
                </a:lnTo>
                <a:cubicBezTo>
                  <a:pt x="44971" y="62473"/>
                  <a:pt x="44971" y="62438"/>
                  <a:pt x="44936" y="62438"/>
                </a:cubicBezTo>
                <a:cubicBezTo>
                  <a:pt x="45156" y="62288"/>
                  <a:pt x="45376" y="62103"/>
                  <a:pt x="45561" y="61927"/>
                </a:cubicBezTo>
                <a:cubicBezTo>
                  <a:pt x="45816" y="61742"/>
                  <a:pt x="46071" y="61557"/>
                  <a:pt x="46291" y="61372"/>
                </a:cubicBezTo>
                <a:cubicBezTo>
                  <a:pt x="46371" y="61408"/>
                  <a:pt x="46441" y="61408"/>
                  <a:pt x="46511" y="61443"/>
                </a:cubicBezTo>
                <a:lnTo>
                  <a:pt x="46555" y="61408"/>
                </a:lnTo>
                <a:cubicBezTo>
                  <a:pt x="46476" y="61372"/>
                  <a:pt x="46406" y="61372"/>
                  <a:pt x="46335" y="61337"/>
                </a:cubicBezTo>
                <a:cubicBezTo>
                  <a:pt x="46846" y="60932"/>
                  <a:pt x="47321" y="60527"/>
                  <a:pt x="47726" y="60087"/>
                </a:cubicBezTo>
                <a:cubicBezTo>
                  <a:pt x="47762" y="60087"/>
                  <a:pt x="47797" y="60087"/>
                  <a:pt x="47832" y="60122"/>
                </a:cubicBezTo>
                <a:lnTo>
                  <a:pt x="47876" y="60052"/>
                </a:lnTo>
                <a:lnTo>
                  <a:pt x="47762" y="60052"/>
                </a:lnTo>
                <a:cubicBezTo>
                  <a:pt x="48862" y="58881"/>
                  <a:pt x="49593" y="57411"/>
                  <a:pt x="49522" y="55174"/>
                </a:cubicBezTo>
                <a:cubicBezTo>
                  <a:pt x="49417" y="52718"/>
                  <a:pt x="48457" y="50702"/>
                  <a:pt x="47172" y="49082"/>
                </a:cubicBezTo>
                <a:lnTo>
                  <a:pt x="47216" y="49082"/>
                </a:lnTo>
                <a:lnTo>
                  <a:pt x="47216" y="49047"/>
                </a:lnTo>
                <a:cubicBezTo>
                  <a:pt x="47172" y="49047"/>
                  <a:pt x="47172" y="49047"/>
                  <a:pt x="47136" y="49012"/>
                </a:cubicBezTo>
                <a:cubicBezTo>
                  <a:pt x="46732" y="48501"/>
                  <a:pt x="46291" y="48061"/>
                  <a:pt x="45851" y="47621"/>
                </a:cubicBezTo>
                <a:lnTo>
                  <a:pt x="45930" y="47621"/>
                </a:lnTo>
                <a:lnTo>
                  <a:pt x="45930" y="47577"/>
                </a:lnTo>
                <a:cubicBezTo>
                  <a:pt x="45895" y="47541"/>
                  <a:pt x="45816" y="47541"/>
                  <a:pt x="45781" y="47541"/>
                </a:cubicBezTo>
                <a:cubicBezTo>
                  <a:pt x="45340" y="47101"/>
                  <a:pt x="44900" y="46740"/>
                  <a:pt x="44460" y="46371"/>
                </a:cubicBezTo>
                <a:lnTo>
                  <a:pt x="44460" y="46335"/>
                </a:lnTo>
                <a:cubicBezTo>
                  <a:pt x="44425" y="46335"/>
                  <a:pt x="44425" y="46335"/>
                  <a:pt x="44390" y="46300"/>
                </a:cubicBezTo>
                <a:cubicBezTo>
                  <a:pt x="44020" y="46036"/>
                  <a:pt x="43694" y="45781"/>
                  <a:pt x="43360" y="45525"/>
                </a:cubicBezTo>
                <a:cubicBezTo>
                  <a:pt x="41669" y="44319"/>
                  <a:pt x="40208" y="42734"/>
                  <a:pt x="38852" y="41088"/>
                </a:cubicBezTo>
                <a:lnTo>
                  <a:pt x="38852" y="41088"/>
                </a:lnTo>
                <a:lnTo>
                  <a:pt x="38887" y="41123"/>
                </a:lnTo>
                <a:lnTo>
                  <a:pt x="38922" y="41053"/>
                </a:lnTo>
                <a:cubicBezTo>
                  <a:pt x="38887" y="41053"/>
                  <a:pt x="38808" y="41053"/>
                  <a:pt x="38773" y="41018"/>
                </a:cubicBezTo>
                <a:cubicBezTo>
                  <a:pt x="38368" y="40533"/>
                  <a:pt x="38007" y="40023"/>
                  <a:pt x="37602" y="39547"/>
                </a:cubicBezTo>
                <a:lnTo>
                  <a:pt x="37672" y="39547"/>
                </a:lnTo>
                <a:lnTo>
                  <a:pt x="37672" y="39512"/>
                </a:lnTo>
                <a:cubicBezTo>
                  <a:pt x="37637" y="39477"/>
                  <a:pt x="37602" y="39477"/>
                  <a:pt x="37531" y="39477"/>
                </a:cubicBezTo>
                <a:cubicBezTo>
                  <a:pt x="37162" y="38993"/>
                  <a:pt x="36792" y="38482"/>
                  <a:pt x="36431" y="38007"/>
                </a:cubicBezTo>
                <a:lnTo>
                  <a:pt x="36466" y="37972"/>
                </a:lnTo>
                <a:lnTo>
                  <a:pt x="36387" y="37972"/>
                </a:lnTo>
                <a:cubicBezTo>
                  <a:pt x="36316" y="37822"/>
                  <a:pt x="36211" y="37716"/>
                  <a:pt x="36132" y="37602"/>
                </a:cubicBezTo>
                <a:lnTo>
                  <a:pt x="35841" y="37232"/>
                </a:lnTo>
                <a:cubicBezTo>
                  <a:pt x="34485" y="35401"/>
                  <a:pt x="33710" y="33754"/>
                  <a:pt x="33490" y="32099"/>
                </a:cubicBezTo>
                <a:cubicBezTo>
                  <a:pt x="33385" y="31509"/>
                  <a:pt x="33455" y="30964"/>
                  <a:pt x="33490" y="30409"/>
                </a:cubicBezTo>
                <a:cubicBezTo>
                  <a:pt x="33526" y="30048"/>
                  <a:pt x="33570" y="29643"/>
                  <a:pt x="33570" y="29273"/>
                </a:cubicBezTo>
                <a:cubicBezTo>
                  <a:pt x="33570" y="29132"/>
                  <a:pt x="33570" y="29018"/>
                  <a:pt x="33526" y="28912"/>
                </a:cubicBezTo>
                <a:lnTo>
                  <a:pt x="33605" y="28912"/>
                </a:lnTo>
                <a:lnTo>
                  <a:pt x="33605" y="28868"/>
                </a:lnTo>
                <a:cubicBezTo>
                  <a:pt x="33605" y="28868"/>
                  <a:pt x="33570" y="28833"/>
                  <a:pt x="33526" y="28833"/>
                </a:cubicBezTo>
                <a:cubicBezTo>
                  <a:pt x="33490" y="28138"/>
                  <a:pt x="33349" y="27662"/>
                  <a:pt x="33085" y="26967"/>
                </a:cubicBezTo>
                <a:cubicBezTo>
                  <a:pt x="33085" y="26931"/>
                  <a:pt x="33050" y="26887"/>
                  <a:pt x="33050" y="26817"/>
                </a:cubicBezTo>
                <a:cubicBezTo>
                  <a:pt x="33015" y="26711"/>
                  <a:pt x="32980" y="26597"/>
                  <a:pt x="32945" y="26447"/>
                </a:cubicBezTo>
                <a:cubicBezTo>
                  <a:pt x="32390" y="24801"/>
                  <a:pt x="32099" y="22890"/>
                  <a:pt x="32205" y="21024"/>
                </a:cubicBezTo>
                <a:lnTo>
                  <a:pt x="32205" y="20989"/>
                </a:lnTo>
                <a:cubicBezTo>
                  <a:pt x="32249" y="20328"/>
                  <a:pt x="32319" y="19668"/>
                  <a:pt x="32469" y="19008"/>
                </a:cubicBezTo>
                <a:cubicBezTo>
                  <a:pt x="32795" y="17502"/>
                  <a:pt x="33420" y="16103"/>
                  <a:pt x="34406" y="15117"/>
                </a:cubicBezTo>
                <a:cubicBezTo>
                  <a:pt x="35656" y="13866"/>
                  <a:pt x="37346" y="13356"/>
                  <a:pt x="38958" y="12845"/>
                </a:cubicBezTo>
                <a:cubicBezTo>
                  <a:pt x="40534" y="12361"/>
                  <a:pt x="42189" y="11886"/>
                  <a:pt x="43395" y="10679"/>
                </a:cubicBezTo>
                <a:lnTo>
                  <a:pt x="43395" y="10644"/>
                </a:lnTo>
                <a:cubicBezTo>
                  <a:pt x="43615" y="10424"/>
                  <a:pt x="43800" y="10204"/>
                  <a:pt x="43985" y="9905"/>
                </a:cubicBezTo>
                <a:cubicBezTo>
                  <a:pt x="45156" y="8223"/>
                  <a:pt x="45596" y="5908"/>
                  <a:pt x="45270" y="3266"/>
                </a:cubicBezTo>
                <a:cubicBezTo>
                  <a:pt x="45120" y="2201"/>
                  <a:pt x="44830" y="1101"/>
                  <a:pt x="44460" y="35"/>
                </a:cubicBezTo>
                <a:lnTo>
                  <a:pt x="44495" y="0"/>
                </a:lnTo>
                <a:lnTo>
                  <a:pt x="44354" y="0"/>
                </a:lnTo>
                <a:lnTo>
                  <a:pt x="44425" y="35"/>
                </a:lnTo>
                <a:cubicBezTo>
                  <a:pt x="44610" y="625"/>
                  <a:pt x="44795" y="1250"/>
                  <a:pt x="44936" y="1875"/>
                </a:cubicBezTo>
                <a:lnTo>
                  <a:pt x="44865" y="1840"/>
                </a:lnTo>
                <a:cubicBezTo>
                  <a:pt x="44390" y="1655"/>
                  <a:pt x="43914" y="1506"/>
                  <a:pt x="43395" y="1321"/>
                </a:cubicBezTo>
                <a:cubicBezTo>
                  <a:pt x="43324" y="881"/>
                  <a:pt x="43175" y="440"/>
                  <a:pt x="43034" y="0"/>
                </a:cubicBezTo>
                <a:lnTo>
                  <a:pt x="42990" y="0"/>
                </a:lnTo>
                <a:cubicBezTo>
                  <a:pt x="43104" y="440"/>
                  <a:pt x="43254" y="845"/>
                  <a:pt x="43360" y="1286"/>
                </a:cubicBezTo>
                <a:cubicBezTo>
                  <a:pt x="42849" y="1101"/>
                  <a:pt x="42374" y="881"/>
                  <a:pt x="41889" y="661"/>
                </a:cubicBezTo>
                <a:cubicBezTo>
                  <a:pt x="41819" y="440"/>
                  <a:pt x="41748" y="220"/>
                  <a:pt x="41713" y="0"/>
                </a:cubicBezTo>
                <a:lnTo>
                  <a:pt x="41634" y="0"/>
                </a:lnTo>
                <a:cubicBezTo>
                  <a:pt x="41713" y="185"/>
                  <a:pt x="41748" y="405"/>
                  <a:pt x="41819" y="625"/>
                </a:cubicBezTo>
                <a:cubicBezTo>
                  <a:pt x="41414" y="440"/>
                  <a:pt x="41053" y="220"/>
                  <a:pt x="40718" y="0"/>
                </a:cubicBezTo>
                <a:lnTo>
                  <a:pt x="40613" y="0"/>
                </a:lnTo>
                <a:cubicBezTo>
                  <a:pt x="41009" y="256"/>
                  <a:pt x="41414" y="476"/>
                  <a:pt x="41819" y="696"/>
                </a:cubicBezTo>
                <a:cubicBezTo>
                  <a:pt x="42004" y="1321"/>
                  <a:pt x="42109" y="1946"/>
                  <a:pt x="42189" y="2606"/>
                </a:cubicBezTo>
                <a:cubicBezTo>
                  <a:pt x="41713" y="2351"/>
                  <a:pt x="41229" y="2096"/>
                  <a:pt x="40754" y="1761"/>
                </a:cubicBezTo>
                <a:cubicBezTo>
                  <a:pt x="40754" y="1620"/>
                  <a:pt x="40718" y="1435"/>
                  <a:pt x="40683" y="1286"/>
                </a:cubicBezTo>
                <a:cubicBezTo>
                  <a:pt x="40613" y="845"/>
                  <a:pt x="40498" y="440"/>
                  <a:pt x="40393" y="0"/>
                </a:cubicBezTo>
                <a:lnTo>
                  <a:pt x="40349" y="0"/>
                </a:lnTo>
                <a:cubicBezTo>
                  <a:pt x="40498" y="590"/>
                  <a:pt x="40648" y="1136"/>
                  <a:pt x="40718" y="1726"/>
                </a:cubicBezTo>
                <a:cubicBezTo>
                  <a:pt x="40313" y="1435"/>
                  <a:pt x="39908" y="1101"/>
                  <a:pt x="39547" y="740"/>
                </a:cubicBezTo>
                <a:cubicBezTo>
                  <a:pt x="39512" y="476"/>
                  <a:pt x="39433" y="256"/>
                  <a:pt x="39398" y="0"/>
                </a:cubicBezTo>
                <a:lnTo>
                  <a:pt x="39327" y="0"/>
                </a:lnTo>
                <a:cubicBezTo>
                  <a:pt x="39398" y="220"/>
                  <a:pt x="39433" y="440"/>
                  <a:pt x="39468" y="696"/>
                </a:cubicBezTo>
                <a:cubicBezTo>
                  <a:pt x="39433" y="661"/>
                  <a:pt x="39433" y="661"/>
                  <a:pt x="39398" y="625"/>
                </a:cubicBezTo>
                <a:cubicBezTo>
                  <a:pt x="39213" y="440"/>
                  <a:pt x="39028" y="220"/>
                  <a:pt x="38852" y="0"/>
                </a:cubicBezTo>
                <a:lnTo>
                  <a:pt x="38773" y="0"/>
                </a:lnTo>
                <a:cubicBezTo>
                  <a:pt x="38958" y="220"/>
                  <a:pt x="39178" y="440"/>
                  <a:pt x="39363" y="661"/>
                </a:cubicBezTo>
                <a:cubicBezTo>
                  <a:pt x="39398" y="696"/>
                  <a:pt x="39433" y="740"/>
                  <a:pt x="39468" y="775"/>
                </a:cubicBezTo>
                <a:cubicBezTo>
                  <a:pt x="39583" y="1435"/>
                  <a:pt x="39618" y="2096"/>
                  <a:pt x="39653" y="2756"/>
                </a:cubicBezTo>
                <a:cubicBezTo>
                  <a:pt x="39583" y="2677"/>
                  <a:pt x="39512" y="2641"/>
                  <a:pt x="39433" y="2571"/>
                </a:cubicBezTo>
                <a:cubicBezTo>
                  <a:pt x="39143" y="2236"/>
                  <a:pt x="38808" y="1911"/>
                  <a:pt x="38517" y="1541"/>
                </a:cubicBezTo>
                <a:cubicBezTo>
                  <a:pt x="38517" y="1030"/>
                  <a:pt x="38482" y="520"/>
                  <a:pt x="38447" y="0"/>
                </a:cubicBezTo>
                <a:lnTo>
                  <a:pt x="38368" y="0"/>
                </a:lnTo>
                <a:cubicBezTo>
                  <a:pt x="38412" y="476"/>
                  <a:pt x="38447" y="995"/>
                  <a:pt x="38447" y="1470"/>
                </a:cubicBezTo>
                <a:cubicBezTo>
                  <a:pt x="38077" y="1030"/>
                  <a:pt x="37751" y="590"/>
                  <a:pt x="37417" y="150"/>
                </a:cubicBezTo>
                <a:lnTo>
                  <a:pt x="37417" y="0"/>
                </a:lnTo>
                <a:lnTo>
                  <a:pt x="37382" y="0"/>
                </a:lnTo>
                <a:lnTo>
                  <a:pt x="37382" y="79"/>
                </a:lnTo>
                <a:cubicBezTo>
                  <a:pt x="37346" y="35"/>
                  <a:pt x="37346" y="35"/>
                  <a:pt x="37311" y="0"/>
                </a:cubicBezTo>
                <a:lnTo>
                  <a:pt x="37232" y="0"/>
                </a:lnTo>
                <a:cubicBezTo>
                  <a:pt x="37267" y="35"/>
                  <a:pt x="37346" y="115"/>
                  <a:pt x="37382" y="185"/>
                </a:cubicBezTo>
                <a:cubicBezTo>
                  <a:pt x="37382" y="845"/>
                  <a:pt x="37311" y="1541"/>
                  <a:pt x="37267" y="2201"/>
                </a:cubicBezTo>
                <a:cubicBezTo>
                  <a:pt x="36942" y="1761"/>
                  <a:pt x="36607" y="1321"/>
                  <a:pt x="36281" y="845"/>
                </a:cubicBezTo>
                <a:cubicBezTo>
                  <a:pt x="36316" y="555"/>
                  <a:pt x="36316" y="300"/>
                  <a:pt x="36352" y="0"/>
                </a:cubicBezTo>
                <a:lnTo>
                  <a:pt x="36281" y="0"/>
                </a:lnTo>
                <a:cubicBezTo>
                  <a:pt x="36281" y="256"/>
                  <a:pt x="36246" y="520"/>
                  <a:pt x="36246" y="775"/>
                </a:cubicBezTo>
                <a:cubicBezTo>
                  <a:pt x="36096" y="555"/>
                  <a:pt x="35947" y="335"/>
                  <a:pt x="35771" y="115"/>
                </a:cubicBezTo>
                <a:cubicBezTo>
                  <a:pt x="35771" y="79"/>
                  <a:pt x="35727" y="35"/>
                  <a:pt x="35691" y="0"/>
                </a:cubicBezTo>
                <a:lnTo>
                  <a:pt x="35621" y="0"/>
                </a:lnTo>
                <a:cubicBezTo>
                  <a:pt x="35656" y="35"/>
                  <a:pt x="35691" y="115"/>
                  <a:pt x="35727" y="150"/>
                </a:cubicBezTo>
                <a:cubicBezTo>
                  <a:pt x="35911" y="405"/>
                  <a:pt x="36061" y="625"/>
                  <a:pt x="36211" y="845"/>
                </a:cubicBezTo>
                <a:cubicBezTo>
                  <a:pt x="36167" y="1541"/>
                  <a:pt x="36061" y="2236"/>
                  <a:pt x="35911" y="2941"/>
                </a:cubicBezTo>
                <a:cubicBezTo>
                  <a:pt x="35841" y="2826"/>
                  <a:pt x="35806" y="2756"/>
                  <a:pt x="35727" y="2641"/>
                </a:cubicBezTo>
                <a:cubicBezTo>
                  <a:pt x="35506" y="2351"/>
                  <a:pt x="35286" y="2096"/>
                  <a:pt x="35110" y="1796"/>
                </a:cubicBezTo>
                <a:cubicBezTo>
                  <a:pt x="35181" y="1180"/>
                  <a:pt x="35251" y="590"/>
                  <a:pt x="35286" y="0"/>
                </a:cubicBezTo>
                <a:lnTo>
                  <a:pt x="35251" y="0"/>
                </a:lnTo>
                <a:cubicBezTo>
                  <a:pt x="35181" y="555"/>
                  <a:pt x="35146" y="1136"/>
                  <a:pt x="35031" y="1726"/>
                </a:cubicBezTo>
                <a:cubicBezTo>
                  <a:pt x="34776" y="1286"/>
                  <a:pt x="34485" y="881"/>
                  <a:pt x="34186" y="440"/>
                </a:cubicBezTo>
                <a:cubicBezTo>
                  <a:pt x="34230" y="300"/>
                  <a:pt x="34230" y="150"/>
                  <a:pt x="34230" y="0"/>
                </a:cubicBezTo>
                <a:lnTo>
                  <a:pt x="34186" y="0"/>
                </a:lnTo>
                <a:cubicBezTo>
                  <a:pt x="34151" y="115"/>
                  <a:pt x="34151" y="256"/>
                  <a:pt x="34151" y="370"/>
                </a:cubicBezTo>
                <a:cubicBezTo>
                  <a:pt x="34045" y="256"/>
                  <a:pt x="33966" y="115"/>
                  <a:pt x="33895" y="0"/>
                </a:cubicBezTo>
                <a:lnTo>
                  <a:pt x="33825" y="0"/>
                </a:lnTo>
                <a:cubicBezTo>
                  <a:pt x="33931" y="150"/>
                  <a:pt x="34045" y="335"/>
                  <a:pt x="34115" y="476"/>
                </a:cubicBezTo>
                <a:cubicBezTo>
                  <a:pt x="34080" y="845"/>
                  <a:pt x="34045" y="1215"/>
                  <a:pt x="34010" y="1576"/>
                </a:cubicBezTo>
                <a:cubicBezTo>
                  <a:pt x="34010" y="1840"/>
                  <a:pt x="33966" y="2060"/>
                  <a:pt x="33931" y="2316"/>
                </a:cubicBezTo>
                <a:cubicBezTo>
                  <a:pt x="33640" y="1875"/>
                  <a:pt x="33349" y="1435"/>
                  <a:pt x="33085" y="995"/>
                </a:cubicBezTo>
                <a:cubicBezTo>
                  <a:pt x="33129" y="661"/>
                  <a:pt x="33129" y="335"/>
                  <a:pt x="33165" y="0"/>
                </a:cubicBezTo>
                <a:lnTo>
                  <a:pt x="33129" y="0"/>
                </a:lnTo>
                <a:cubicBezTo>
                  <a:pt x="33085" y="300"/>
                  <a:pt x="33050" y="590"/>
                  <a:pt x="33015" y="916"/>
                </a:cubicBezTo>
                <a:cubicBezTo>
                  <a:pt x="32830" y="625"/>
                  <a:pt x="32610" y="300"/>
                  <a:pt x="32425" y="0"/>
                </a:cubicBezTo>
                <a:lnTo>
                  <a:pt x="32355" y="0"/>
                </a:lnTo>
                <a:cubicBezTo>
                  <a:pt x="32575" y="335"/>
                  <a:pt x="32795" y="661"/>
                  <a:pt x="33015" y="1030"/>
                </a:cubicBezTo>
                <a:cubicBezTo>
                  <a:pt x="32980" y="1576"/>
                  <a:pt x="32945" y="2166"/>
                  <a:pt x="32909" y="2791"/>
                </a:cubicBezTo>
                <a:cubicBezTo>
                  <a:pt x="32610" y="2386"/>
                  <a:pt x="32355" y="1981"/>
                  <a:pt x="32064" y="1620"/>
                </a:cubicBezTo>
                <a:cubicBezTo>
                  <a:pt x="32099" y="1065"/>
                  <a:pt x="32170" y="520"/>
                  <a:pt x="32205" y="0"/>
                </a:cubicBezTo>
                <a:lnTo>
                  <a:pt x="32135" y="0"/>
                </a:lnTo>
                <a:cubicBezTo>
                  <a:pt x="32099" y="520"/>
                  <a:pt x="32064" y="1030"/>
                  <a:pt x="32029" y="1506"/>
                </a:cubicBezTo>
                <a:cubicBezTo>
                  <a:pt x="31765" y="1136"/>
                  <a:pt x="31474" y="740"/>
                  <a:pt x="31219" y="370"/>
                </a:cubicBezTo>
                <a:cubicBezTo>
                  <a:pt x="31219" y="220"/>
                  <a:pt x="31254" y="115"/>
                  <a:pt x="31254" y="0"/>
                </a:cubicBezTo>
                <a:lnTo>
                  <a:pt x="31219" y="0"/>
                </a:lnTo>
                <a:cubicBezTo>
                  <a:pt x="31184" y="115"/>
                  <a:pt x="31184" y="185"/>
                  <a:pt x="31184" y="300"/>
                </a:cubicBezTo>
                <a:cubicBezTo>
                  <a:pt x="31104" y="185"/>
                  <a:pt x="31034" y="115"/>
                  <a:pt x="30964" y="0"/>
                </a:cubicBezTo>
                <a:lnTo>
                  <a:pt x="30884" y="0"/>
                </a:lnTo>
                <a:cubicBezTo>
                  <a:pt x="30964" y="115"/>
                  <a:pt x="31069" y="256"/>
                  <a:pt x="31149" y="370"/>
                </a:cubicBezTo>
                <a:cubicBezTo>
                  <a:pt x="31069" y="960"/>
                  <a:pt x="30999" y="1541"/>
                  <a:pt x="30964" y="2131"/>
                </a:cubicBezTo>
                <a:cubicBezTo>
                  <a:pt x="30629" y="1726"/>
                  <a:pt x="30339" y="1321"/>
                  <a:pt x="30004" y="916"/>
                </a:cubicBezTo>
                <a:cubicBezTo>
                  <a:pt x="30048" y="625"/>
                  <a:pt x="30083" y="300"/>
                  <a:pt x="30118" y="0"/>
                </a:cubicBezTo>
                <a:lnTo>
                  <a:pt x="30083" y="0"/>
                </a:lnTo>
                <a:cubicBezTo>
                  <a:pt x="30048" y="300"/>
                  <a:pt x="29969" y="590"/>
                  <a:pt x="29934" y="881"/>
                </a:cubicBezTo>
                <a:cubicBezTo>
                  <a:pt x="29749" y="625"/>
                  <a:pt x="29529" y="370"/>
                  <a:pt x="29308" y="79"/>
                </a:cubicBezTo>
                <a:lnTo>
                  <a:pt x="29238" y="0"/>
                </a:lnTo>
                <a:lnTo>
                  <a:pt x="29168" y="0"/>
                </a:lnTo>
                <a:lnTo>
                  <a:pt x="29273" y="115"/>
                </a:lnTo>
                <a:cubicBezTo>
                  <a:pt x="29493" y="405"/>
                  <a:pt x="29713" y="661"/>
                  <a:pt x="29934" y="960"/>
                </a:cubicBezTo>
                <a:cubicBezTo>
                  <a:pt x="29898" y="1321"/>
                  <a:pt x="29863" y="1691"/>
                  <a:pt x="29828" y="2096"/>
                </a:cubicBezTo>
                <a:cubicBezTo>
                  <a:pt x="29784" y="2316"/>
                  <a:pt x="29784" y="2501"/>
                  <a:pt x="29749" y="2721"/>
                </a:cubicBezTo>
                <a:cubicBezTo>
                  <a:pt x="29713" y="2677"/>
                  <a:pt x="29713" y="2641"/>
                  <a:pt x="29678" y="2606"/>
                </a:cubicBezTo>
                <a:lnTo>
                  <a:pt x="29018" y="1946"/>
                </a:lnTo>
                <a:lnTo>
                  <a:pt x="28833" y="1761"/>
                </a:lnTo>
                <a:cubicBezTo>
                  <a:pt x="28948" y="1180"/>
                  <a:pt x="29053" y="590"/>
                  <a:pt x="29124" y="0"/>
                </a:cubicBezTo>
                <a:lnTo>
                  <a:pt x="29053" y="0"/>
                </a:lnTo>
                <a:cubicBezTo>
                  <a:pt x="28983" y="555"/>
                  <a:pt x="28904" y="1136"/>
                  <a:pt x="28798" y="1726"/>
                </a:cubicBezTo>
                <a:lnTo>
                  <a:pt x="28543" y="1435"/>
                </a:lnTo>
                <a:cubicBezTo>
                  <a:pt x="28287" y="1180"/>
                  <a:pt x="28023" y="881"/>
                  <a:pt x="27768" y="625"/>
                </a:cubicBezTo>
                <a:cubicBezTo>
                  <a:pt x="27803" y="405"/>
                  <a:pt x="27847" y="220"/>
                  <a:pt x="27917" y="0"/>
                </a:cubicBezTo>
                <a:lnTo>
                  <a:pt x="27847" y="0"/>
                </a:lnTo>
                <a:cubicBezTo>
                  <a:pt x="27803" y="185"/>
                  <a:pt x="27768" y="405"/>
                  <a:pt x="27697" y="590"/>
                </a:cubicBezTo>
                <a:cubicBezTo>
                  <a:pt x="27512" y="405"/>
                  <a:pt x="27328" y="185"/>
                  <a:pt x="27143" y="0"/>
                </a:cubicBezTo>
                <a:lnTo>
                  <a:pt x="27072" y="0"/>
                </a:lnTo>
                <a:cubicBezTo>
                  <a:pt x="27292" y="220"/>
                  <a:pt x="27477" y="440"/>
                  <a:pt x="27697" y="661"/>
                </a:cubicBezTo>
                <a:cubicBezTo>
                  <a:pt x="27548" y="1321"/>
                  <a:pt x="27407" y="1946"/>
                  <a:pt x="27257" y="2606"/>
                </a:cubicBezTo>
                <a:cubicBezTo>
                  <a:pt x="26967" y="2386"/>
                  <a:pt x="26667" y="2131"/>
                  <a:pt x="26412" y="1911"/>
                </a:cubicBezTo>
                <a:cubicBezTo>
                  <a:pt x="26262" y="1761"/>
                  <a:pt x="26086" y="1655"/>
                  <a:pt x="25937" y="1506"/>
                </a:cubicBezTo>
                <a:cubicBezTo>
                  <a:pt x="26042" y="995"/>
                  <a:pt x="26192" y="520"/>
                  <a:pt x="26306" y="0"/>
                </a:cubicBezTo>
                <a:lnTo>
                  <a:pt x="26262" y="0"/>
                </a:lnTo>
                <a:cubicBezTo>
                  <a:pt x="26121" y="476"/>
                  <a:pt x="26007" y="995"/>
                  <a:pt x="25901" y="1470"/>
                </a:cubicBezTo>
                <a:cubicBezTo>
                  <a:pt x="25532" y="1180"/>
                  <a:pt x="25127" y="845"/>
                  <a:pt x="24766" y="520"/>
                </a:cubicBezTo>
                <a:cubicBezTo>
                  <a:pt x="24836" y="335"/>
                  <a:pt x="24907" y="185"/>
                  <a:pt x="24942" y="0"/>
                </a:cubicBezTo>
                <a:lnTo>
                  <a:pt x="24871" y="0"/>
                </a:lnTo>
                <a:cubicBezTo>
                  <a:pt x="24836" y="150"/>
                  <a:pt x="24801" y="335"/>
                  <a:pt x="24722" y="476"/>
                </a:cubicBezTo>
                <a:cubicBezTo>
                  <a:pt x="24546" y="335"/>
                  <a:pt x="24361" y="150"/>
                  <a:pt x="24176" y="0"/>
                </a:cubicBezTo>
                <a:lnTo>
                  <a:pt x="24105" y="0"/>
                </a:lnTo>
                <a:cubicBezTo>
                  <a:pt x="24281" y="185"/>
                  <a:pt x="24502" y="370"/>
                  <a:pt x="24722" y="555"/>
                </a:cubicBezTo>
                <a:cubicBezTo>
                  <a:pt x="24502" y="1180"/>
                  <a:pt x="24281" y="1840"/>
                  <a:pt x="24105" y="2457"/>
                </a:cubicBezTo>
                <a:cubicBezTo>
                  <a:pt x="23665" y="2131"/>
                  <a:pt x="23260" y="1796"/>
                  <a:pt x="22820" y="1470"/>
                </a:cubicBezTo>
                <a:cubicBezTo>
                  <a:pt x="22961" y="995"/>
                  <a:pt x="23146" y="476"/>
                  <a:pt x="23331" y="0"/>
                </a:cubicBezTo>
                <a:lnTo>
                  <a:pt x="23260" y="0"/>
                </a:lnTo>
                <a:cubicBezTo>
                  <a:pt x="23075" y="476"/>
                  <a:pt x="22926" y="960"/>
                  <a:pt x="22785" y="1435"/>
                </a:cubicBezTo>
                <a:cubicBezTo>
                  <a:pt x="22345" y="1065"/>
                  <a:pt x="21940" y="740"/>
                  <a:pt x="21499" y="370"/>
                </a:cubicBezTo>
                <a:cubicBezTo>
                  <a:pt x="21570" y="220"/>
                  <a:pt x="21605" y="115"/>
                  <a:pt x="21640" y="0"/>
                </a:cubicBezTo>
                <a:lnTo>
                  <a:pt x="21570" y="0"/>
                </a:lnTo>
                <a:cubicBezTo>
                  <a:pt x="21535" y="115"/>
                  <a:pt x="21499" y="220"/>
                  <a:pt x="21464" y="335"/>
                </a:cubicBezTo>
                <a:lnTo>
                  <a:pt x="21130" y="0"/>
                </a:lnTo>
                <a:lnTo>
                  <a:pt x="21024" y="0"/>
                </a:lnTo>
                <a:cubicBezTo>
                  <a:pt x="21165" y="115"/>
                  <a:pt x="21314" y="256"/>
                  <a:pt x="21464" y="370"/>
                </a:cubicBezTo>
                <a:cubicBezTo>
                  <a:pt x="21200" y="1136"/>
                  <a:pt x="20980" y="1946"/>
                  <a:pt x="20804" y="2756"/>
                </a:cubicBezTo>
                <a:cubicBezTo>
                  <a:pt x="20364" y="2386"/>
                  <a:pt x="19959" y="1981"/>
                  <a:pt x="19554" y="1576"/>
                </a:cubicBezTo>
                <a:cubicBezTo>
                  <a:pt x="19659" y="1065"/>
                  <a:pt x="19809" y="520"/>
                  <a:pt x="19994" y="0"/>
                </a:cubicBezTo>
                <a:lnTo>
                  <a:pt x="19923" y="0"/>
                </a:lnTo>
                <a:cubicBezTo>
                  <a:pt x="19774" y="520"/>
                  <a:pt x="19624" y="1030"/>
                  <a:pt x="19483" y="1541"/>
                </a:cubicBezTo>
                <a:cubicBezTo>
                  <a:pt x="19404" y="1470"/>
                  <a:pt x="19334" y="1400"/>
                  <a:pt x="19263" y="1321"/>
                </a:cubicBezTo>
                <a:cubicBezTo>
                  <a:pt x="19078" y="1101"/>
                  <a:pt x="18893" y="881"/>
                  <a:pt x="18709" y="661"/>
                </a:cubicBezTo>
                <a:cubicBezTo>
                  <a:pt x="18744" y="440"/>
                  <a:pt x="18823" y="220"/>
                  <a:pt x="18858" y="0"/>
                </a:cubicBezTo>
                <a:lnTo>
                  <a:pt x="18823" y="0"/>
                </a:lnTo>
                <a:cubicBezTo>
                  <a:pt x="18744" y="185"/>
                  <a:pt x="18709" y="405"/>
                  <a:pt x="18638" y="625"/>
                </a:cubicBezTo>
                <a:cubicBezTo>
                  <a:pt x="18488" y="405"/>
                  <a:pt x="18304" y="220"/>
                  <a:pt x="18163" y="0"/>
                </a:cubicBezTo>
                <a:lnTo>
                  <a:pt x="18083" y="0"/>
                </a:lnTo>
                <a:cubicBezTo>
                  <a:pt x="18268" y="220"/>
                  <a:pt x="18453" y="476"/>
                  <a:pt x="18638" y="696"/>
                </a:cubicBezTo>
                <a:cubicBezTo>
                  <a:pt x="18418" y="1541"/>
                  <a:pt x="18268" y="2421"/>
                  <a:pt x="18119" y="3337"/>
                </a:cubicBezTo>
                <a:cubicBezTo>
                  <a:pt x="18083" y="3266"/>
                  <a:pt x="18013" y="3231"/>
                  <a:pt x="17978" y="3196"/>
                </a:cubicBezTo>
                <a:cubicBezTo>
                  <a:pt x="17828" y="3011"/>
                  <a:pt x="17678" y="2861"/>
                  <a:pt x="17573" y="2721"/>
                </a:cubicBezTo>
                <a:cubicBezTo>
                  <a:pt x="17678" y="1761"/>
                  <a:pt x="17863" y="881"/>
                  <a:pt x="18048" y="0"/>
                </a:cubicBezTo>
                <a:lnTo>
                  <a:pt x="17978" y="0"/>
                </a:lnTo>
                <a:cubicBezTo>
                  <a:pt x="17793" y="845"/>
                  <a:pt x="17643" y="1726"/>
                  <a:pt x="17502" y="2641"/>
                </a:cubicBezTo>
                <a:cubicBezTo>
                  <a:pt x="17317" y="2386"/>
                  <a:pt x="17097" y="2131"/>
                  <a:pt x="16913" y="1911"/>
                </a:cubicBezTo>
                <a:cubicBezTo>
                  <a:pt x="16983" y="1250"/>
                  <a:pt x="17097" y="625"/>
                  <a:pt x="17203" y="0"/>
                </a:cubicBezTo>
                <a:lnTo>
                  <a:pt x="17168" y="0"/>
                </a:lnTo>
                <a:cubicBezTo>
                  <a:pt x="17062" y="590"/>
                  <a:pt x="16948" y="1215"/>
                  <a:pt x="16877" y="1840"/>
                </a:cubicBezTo>
                <a:cubicBezTo>
                  <a:pt x="16657" y="1576"/>
                  <a:pt x="16472" y="1286"/>
                  <a:pt x="16287" y="1030"/>
                </a:cubicBezTo>
                <a:cubicBezTo>
                  <a:pt x="16323" y="696"/>
                  <a:pt x="16358" y="335"/>
                  <a:pt x="16437" y="0"/>
                </a:cubicBezTo>
                <a:lnTo>
                  <a:pt x="16358" y="0"/>
                </a:lnTo>
                <a:cubicBezTo>
                  <a:pt x="16323" y="335"/>
                  <a:pt x="16252" y="625"/>
                  <a:pt x="16217" y="960"/>
                </a:cubicBezTo>
                <a:cubicBezTo>
                  <a:pt x="16067" y="740"/>
                  <a:pt x="15918" y="520"/>
                  <a:pt x="15742" y="300"/>
                </a:cubicBezTo>
                <a:cubicBezTo>
                  <a:pt x="15742" y="256"/>
                  <a:pt x="15698" y="220"/>
                  <a:pt x="15662" y="185"/>
                </a:cubicBezTo>
                <a:cubicBezTo>
                  <a:pt x="15698" y="115"/>
                  <a:pt x="15698" y="79"/>
                  <a:pt x="15698" y="0"/>
                </a:cubicBezTo>
                <a:lnTo>
                  <a:pt x="15627" y="0"/>
                </a:lnTo>
                <a:lnTo>
                  <a:pt x="15627" y="115"/>
                </a:lnTo>
                <a:cubicBezTo>
                  <a:pt x="15592" y="79"/>
                  <a:pt x="15557" y="35"/>
                  <a:pt x="15557" y="0"/>
                </a:cubicBezTo>
                <a:lnTo>
                  <a:pt x="15477" y="0"/>
                </a:lnTo>
                <a:cubicBezTo>
                  <a:pt x="15521" y="79"/>
                  <a:pt x="15557" y="150"/>
                  <a:pt x="15627" y="220"/>
                </a:cubicBezTo>
                <a:cubicBezTo>
                  <a:pt x="15477" y="1250"/>
                  <a:pt x="15372" y="2316"/>
                  <a:pt x="15301" y="3451"/>
                </a:cubicBezTo>
                <a:cubicBezTo>
                  <a:pt x="15222" y="3337"/>
                  <a:pt x="15152" y="3231"/>
                  <a:pt x="15117" y="3161"/>
                </a:cubicBezTo>
                <a:cubicBezTo>
                  <a:pt x="15002" y="3046"/>
                  <a:pt x="14932" y="2941"/>
                  <a:pt x="14861" y="2826"/>
                </a:cubicBezTo>
                <a:cubicBezTo>
                  <a:pt x="14932" y="1840"/>
                  <a:pt x="15002" y="916"/>
                  <a:pt x="15117" y="0"/>
                </a:cubicBezTo>
                <a:lnTo>
                  <a:pt x="15037" y="0"/>
                </a:lnTo>
                <a:cubicBezTo>
                  <a:pt x="14967" y="881"/>
                  <a:pt x="14861" y="1796"/>
                  <a:pt x="14817" y="2721"/>
                </a:cubicBezTo>
                <a:cubicBezTo>
                  <a:pt x="14676" y="2536"/>
                  <a:pt x="14527" y="2351"/>
                  <a:pt x="14377" y="2131"/>
                </a:cubicBezTo>
                <a:cubicBezTo>
                  <a:pt x="14421" y="1400"/>
                  <a:pt x="14491" y="696"/>
                  <a:pt x="14562" y="0"/>
                </a:cubicBezTo>
                <a:lnTo>
                  <a:pt x="14491" y="0"/>
                </a:lnTo>
                <a:cubicBezTo>
                  <a:pt x="14421" y="661"/>
                  <a:pt x="14377" y="1356"/>
                  <a:pt x="14342" y="2060"/>
                </a:cubicBezTo>
                <a:cubicBezTo>
                  <a:pt x="14122" y="1796"/>
                  <a:pt x="13902" y="1506"/>
                  <a:pt x="13681" y="1250"/>
                </a:cubicBezTo>
                <a:cubicBezTo>
                  <a:pt x="13717" y="810"/>
                  <a:pt x="13761" y="405"/>
                  <a:pt x="13796" y="0"/>
                </a:cubicBezTo>
                <a:lnTo>
                  <a:pt x="13717" y="0"/>
                </a:lnTo>
                <a:cubicBezTo>
                  <a:pt x="13681" y="370"/>
                  <a:pt x="13646" y="775"/>
                  <a:pt x="13646" y="1180"/>
                </a:cubicBezTo>
                <a:cubicBezTo>
                  <a:pt x="13497" y="995"/>
                  <a:pt x="13391" y="845"/>
                  <a:pt x="13241" y="661"/>
                </a:cubicBezTo>
                <a:cubicBezTo>
                  <a:pt x="13241" y="440"/>
                  <a:pt x="13276" y="220"/>
                  <a:pt x="13276" y="0"/>
                </a:cubicBezTo>
                <a:lnTo>
                  <a:pt x="13206" y="0"/>
                </a:lnTo>
                <a:cubicBezTo>
                  <a:pt x="13206" y="185"/>
                  <a:pt x="13206" y="405"/>
                  <a:pt x="13171" y="625"/>
                </a:cubicBezTo>
                <a:cubicBezTo>
                  <a:pt x="13100" y="476"/>
                  <a:pt x="12986" y="370"/>
                  <a:pt x="12880" y="256"/>
                </a:cubicBezTo>
                <a:cubicBezTo>
                  <a:pt x="12880" y="150"/>
                  <a:pt x="12916" y="79"/>
                  <a:pt x="12916" y="0"/>
                </a:cubicBezTo>
                <a:lnTo>
                  <a:pt x="12836" y="0"/>
                </a:lnTo>
                <a:lnTo>
                  <a:pt x="12836" y="185"/>
                </a:lnTo>
                <a:cubicBezTo>
                  <a:pt x="12766" y="115"/>
                  <a:pt x="12731" y="79"/>
                  <a:pt x="12660" y="0"/>
                </a:cubicBezTo>
                <a:lnTo>
                  <a:pt x="12581" y="0"/>
                </a:lnTo>
                <a:cubicBezTo>
                  <a:pt x="12660" y="79"/>
                  <a:pt x="12766" y="185"/>
                  <a:pt x="12836" y="256"/>
                </a:cubicBezTo>
                <a:cubicBezTo>
                  <a:pt x="12766" y="1321"/>
                  <a:pt x="12731" y="2386"/>
                  <a:pt x="12695" y="3522"/>
                </a:cubicBezTo>
                <a:cubicBezTo>
                  <a:pt x="12546" y="3337"/>
                  <a:pt x="12396" y="3161"/>
                  <a:pt x="12255" y="2976"/>
                </a:cubicBezTo>
                <a:cubicBezTo>
                  <a:pt x="12290" y="1946"/>
                  <a:pt x="12326" y="960"/>
                  <a:pt x="12361" y="0"/>
                </a:cubicBezTo>
                <a:lnTo>
                  <a:pt x="12290" y="0"/>
                </a:lnTo>
                <a:cubicBezTo>
                  <a:pt x="12255" y="960"/>
                  <a:pt x="12220" y="1911"/>
                  <a:pt x="12176" y="2941"/>
                </a:cubicBezTo>
                <a:cubicBezTo>
                  <a:pt x="12176" y="2897"/>
                  <a:pt x="12141" y="2897"/>
                  <a:pt x="12141" y="2861"/>
                </a:cubicBezTo>
                <a:cubicBezTo>
                  <a:pt x="11956" y="2641"/>
                  <a:pt x="11780" y="2457"/>
                  <a:pt x="11560" y="2280"/>
                </a:cubicBezTo>
                <a:cubicBezTo>
                  <a:pt x="11595" y="1506"/>
                  <a:pt x="11595" y="740"/>
                  <a:pt x="11630" y="0"/>
                </a:cubicBezTo>
                <a:lnTo>
                  <a:pt x="11595" y="0"/>
                </a:lnTo>
                <a:cubicBezTo>
                  <a:pt x="11560" y="740"/>
                  <a:pt x="11516" y="1470"/>
                  <a:pt x="11516" y="2201"/>
                </a:cubicBezTo>
                <a:cubicBezTo>
                  <a:pt x="11340" y="2016"/>
                  <a:pt x="11155" y="1875"/>
                  <a:pt x="10935" y="1691"/>
                </a:cubicBezTo>
                <a:cubicBezTo>
                  <a:pt x="10970" y="1136"/>
                  <a:pt x="10970" y="555"/>
                  <a:pt x="11005" y="0"/>
                </a:cubicBezTo>
                <a:lnTo>
                  <a:pt x="10935" y="0"/>
                </a:lnTo>
                <a:cubicBezTo>
                  <a:pt x="10935" y="555"/>
                  <a:pt x="10899" y="1101"/>
                  <a:pt x="10899" y="1655"/>
                </a:cubicBezTo>
                <a:cubicBezTo>
                  <a:pt x="10679" y="1470"/>
                  <a:pt x="10494" y="1286"/>
                  <a:pt x="10274" y="1101"/>
                </a:cubicBezTo>
                <a:cubicBezTo>
                  <a:pt x="10274" y="740"/>
                  <a:pt x="10310" y="370"/>
                  <a:pt x="10310" y="0"/>
                </a:cubicBezTo>
                <a:lnTo>
                  <a:pt x="10239" y="0"/>
                </a:lnTo>
                <a:cubicBezTo>
                  <a:pt x="10239" y="370"/>
                  <a:pt x="10239" y="696"/>
                  <a:pt x="10195" y="1065"/>
                </a:cubicBezTo>
                <a:cubicBezTo>
                  <a:pt x="10089" y="960"/>
                  <a:pt x="9940" y="845"/>
                  <a:pt x="9799" y="740"/>
                </a:cubicBezTo>
                <a:cubicBezTo>
                  <a:pt x="9755" y="696"/>
                  <a:pt x="9720" y="625"/>
                  <a:pt x="9649" y="590"/>
                </a:cubicBezTo>
                <a:cubicBezTo>
                  <a:pt x="9649" y="405"/>
                  <a:pt x="9649" y="185"/>
                  <a:pt x="9684" y="0"/>
                </a:cubicBezTo>
                <a:lnTo>
                  <a:pt x="9614" y="0"/>
                </a:lnTo>
                <a:lnTo>
                  <a:pt x="9614" y="555"/>
                </a:lnTo>
                <a:cubicBezTo>
                  <a:pt x="9394" y="370"/>
                  <a:pt x="9209" y="220"/>
                  <a:pt x="8989" y="35"/>
                </a:cubicBezTo>
                <a:lnTo>
                  <a:pt x="8989" y="0"/>
                </a:lnTo>
                <a:lnTo>
                  <a:pt x="8839" y="0"/>
                </a:lnTo>
                <a:cubicBezTo>
                  <a:pt x="8875" y="35"/>
                  <a:pt x="8919" y="35"/>
                  <a:pt x="8954" y="79"/>
                </a:cubicBezTo>
                <a:cubicBezTo>
                  <a:pt x="8919" y="1356"/>
                  <a:pt x="8875" y="2606"/>
                  <a:pt x="8875" y="3892"/>
                </a:cubicBezTo>
                <a:cubicBezTo>
                  <a:pt x="8654" y="3742"/>
                  <a:pt x="8478" y="3557"/>
                  <a:pt x="8258" y="3381"/>
                </a:cubicBezTo>
                <a:cubicBezTo>
                  <a:pt x="8258" y="2236"/>
                  <a:pt x="8293" y="1136"/>
                  <a:pt x="8329" y="0"/>
                </a:cubicBezTo>
                <a:lnTo>
                  <a:pt x="8258" y="0"/>
                </a:lnTo>
                <a:cubicBezTo>
                  <a:pt x="8214" y="1101"/>
                  <a:pt x="8214" y="2236"/>
                  <a:pt x="8179" y="3337"/>
                </a:cubicBezTo>
                <a:cubicBezTo>
                  <a:pt x="8109" y="3266"/>
                  <a:pt x="7994" y="3196"/>
                  <a:pt x="7924" y="3082"/>
                </a:cubicBezTo>
                <a:cubicBezTo>
                  <a:pt x="7818" y="3011"/>
                  <a:pt x="7704" y="2897"/>
                  <a:pt x="7598" y="2791"/>
                </a:cubicBezTo>
                <a:cubicBezTo>
                  <a:pt x="7598" y="1875"/>
                  <a:pt x="7633" y="916"/>
                  <a:pt x="7633" y="0"/>
                </a:cubicBezTo>
                <a:lnTo>
                  <a:pt x="7598" y="0"/>
                </a:lnTo>
                <a:cubicBezTo>
                  <a:pt x="7554" y="916"/>
                  <a:pt x="7519" y="1840"/>
                  <a:pt x="7519" y="2756"/>
                </a:cubicBezTo>
                <a:cubicBezTo>
                  <a:pt x="7334" y="2536"/>
                  <a:pt x="7114" y="2351"/>
                  <a:pt x="6938" y="2166"/>
                </a:cubicBezTo>
                <a:cubicBezTo>
                  <a:pt x="6938" y="1435"/>
                  <a:pt x="6973" y="740"/>
                  <a:pt x="6973" y="0"/>
                </a:cubicBezTo>
                <a:lnTo>
                  <a:pt x="6894" y="0"/>
                </a:lnTo>
                <a:cubicBezTo>
                  <a:pt x="6894" y="696"/>
                  <a:pt x="6894" y="1400"/>
                  <a:pt x="6858" y="2096"/>
                </a:cubicBezTo>
                <a:cubicBezTo>
                  <a:pt x="6718" y="1946"/>
                  <a:pt x="6533" y="1761"/>
                  <a:pt x="6383" y="1620"/>
                </a:cubicBezTo>
                <a:cubicBezTo>
                  <a:pt x="6383" y="1065"/>
                  <a:pt x="6383" y="555"/>
                  <a:pt x="6418" y="0"/>
                </a:cubicBezTo>
                <a:lnTo>
                  <a:pt x="6348" y="0"/>
                </a:lnTo>
                <a:cubicBezTo>
                  <a:pt x="6348" y="520"/>
                  <a:pt x="6313" y="1030"/>
                  <a:pt x="6313" y="1541"/>
                </a:cubicBezTo>
                <a:cubicBezTo>
                  <a:pt x="6163" y="1400"/>
                  <a:pt x="6013" y="1250"/>
                  <a:pt x="5837" y="1065"/>
                </a:cubicBezTo>
                <a:cubicBezTo>
                  <a:pt x="5793" y="1030"/>
                  <a:pt x="5793" y="995"/>
                  <a:pt x="5758" y="960"/>
                </a:cubicBezTo>
                <a:lnTo>
                  <a:pt x="5758" y="0"/>
                </a:lnTo>
                <a:lnTo>
                  <a:pt x="5723" y="0"/>
                </a:lnTo>
                <a:cubicBezTo>
                  <a:pt x="5687" y="300"/>
                  <a:pt x="5687" y="625"/>
                  <a:pt x="5687" y="916"/>
                </a:cubicBezTo>
                <a:cubicBezTo>
                  <a:pt x="5397" y="625"/>
                  <a:pt x="5133" y="335"/>
                  <a:pt x="4842" y="79"/>
                </a:cubicBezTo>
                <a:lnTo>
                  <a:pt x="4842" y="0"/>
                </a:lnTo>
                <a:lnTo>
                  <a:pt x="4693" y="0"/>
                </a:lnTo>
                <a:lnTo>
                  <a:pt x="4772" y="79"/>
                </a:lnTo>
                <a:cubicBezTo>
                  <a:pt x="4737" y="1470"/>
                  <a:pt x="4737" y="2897"/>
                  <a:pt x="4693" y="4297"/>
                </a:cubicBezTo>
                <a:cubicBezTo>
                  <a:pt x="4517" y="4112"/>
                  <a:pt x="4296" y="3927"/>
                  <a:pt x="4112" y="3742"/>
                </a:cubicBezTo>
                <a:cubicBezTo>
                  <a:pt x="4112" y="2501"/>
                  <a:pt x="4112" y="1250"/>
                  <a:pt x="4147" y="0"/>
                </a:cubicBezTo>
                <a:lnTo>
                  <a:pt x="4112" y="0"/>
                </a:lnTo>
                <a:cubicBezTo>
                  <a:pt x="4076" y="1215"/>
                  <a:pt x="4076" y="2457"/>
                  <a:pt x="4032" y="3707"/>
                </a:cubicBezTo>
                <a:cubicBezTo>
                  <a:pt x="3856" y="3522"/>
                  <a:pt x="3636" y="3337"/>
                  <a:pt x="3416" y="3196"/>
                </a:cubicBezTo>
                <a:cubicBezTo>
                  <a:pt x="3416" y="2131"/>
                  <a:pt x="3451" y="1065"/>
                  <a:pt x="3451" y="0"/>
                </a:cubicBezTo>
                <a:lnTo>
                  <a:pt x="3416" y="0"/>
                </a:lnTo>
                <a:cubicBezTo>
                  <a:pt x="3372" y="1030"/>
                  <a:pt x="3372" y="2096"/>
                  <a:pt x="3372" y="3117"/>
                </a:cubicBezTo>
                <a:lnTo>
                  <a:pt x="2712" y="2677"/>
                </a:lnTo>
                <a:cubicBezTo>
                  <a:pt x="2756" y="1761"/>
                  <a:pt x="2756" y="881"/>
                  <a:pt x="2756" y="0"/>
                </a:cubicBezTo>
                <a:lnTo>
                  <a:pt x="2712" y="0"/>
                </a:lnTo>
                <a:cubicBezTo>
                  <a:pt x="2677" y="881"/>
                  <a:pt x="2677" y="1761"/>
                  <a:pt x="2677" y="2641"/>
                </a:cubicBezTo>
                <a:cubicBezTo>
                  <a:pt x="2456" y="2501"/>
                  <a:pt x="2272" y="2351"/>
                  <a:pt x="2051" y="2236"/>
                </a:cubicBezTo>
                <a:cubicBezTo>
                  <a:pt x="2051" y="1470"/>
                  <a:pt x="2095" y="740"/>
                  <a:pt x="2095" y="0"/>
                </a:cubicBezTo>
                <a:lnTo>
                  <a:pt x="2016" y="0"/>
                </a:lnTo>
                <a:lnTo>
                  <a:pt x="2016" y="2201"/>
                </a:lnTo>
                <a:cubicBezTo>
                  <a:pt x="1796" y="2060"/>
                  <a:pt x="1576" y="1946"/>
                  <a:pt x="1356" y="1840"/>
                </a:cubicBezTo>
                <a:lnTo>
                  <a:pt x="1356" y="0"/>
                </a:lnTo>
                <a:lnTo>
                  <a:pt x="1321" y="0"/>
                </a:lnTo>
                <a:cubicBezTo>
                  <a:pt x="1321" y="590"/>
                  <a:pt x="1321" y="1215"/>
                  <a:pt x="1285" y="1796"/>
                </a:cubicBezTo>
                <a:cubicBezTo>
                  <a:pt x="1101" y="1691"/>
                  <a:pt x="881" y="1620"/>
                  <a:pt x="660" y="1541"/>
                </a:cubicBezTo>
                <a:cubicBezTo>
                  <a:pt x="696" y="1030"/>
                  <a:pt x="696" y="520"/>
                  <a:pt x="696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ctrTitle"/>
          </p:nvPr>
        </p:nvSpPr>
        <p:spPr>
          <a:xfrm flipH="1">
            <a:off x="1009779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3516150" y="2602650"/>
            <a:ext cx="2169600" cy="2541000"/>
          </a:xfrm>
          <a:prstGeom prst="snip1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70" name="Google Shape;70;p8"/>
          <p:cNvSpPr/>
          <p:nvPr/>
        </p:nvSpPr>
        <p:spPr>
          <a:xfrm>
            <a:off x="6167150" y="2602650"/>
            <a:ext cx="2169600" cy="2541000"/>
          </a:xfrm>
          <a:prstGeom prst="snip1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865150" y="2602650"/>
            <a:ext cx="2169600" cy="2541000"/>
          </a:xfrm>
          <a:prstGeom prst="snip1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72" name="Google Shape;72;p8"/>
          <p:cNvSpPr txBox="1">
            <a:spLocks noGrp="1"/>
          </p:cNvSpPr>
          <p:nvPr>
            <p:ph type="ctrTitle" idx="2"/>
          </p:nvPr>
        </p:nvSpPr>
        <p:spPr>
          <a:xfrm>
            <a:off x="100931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ubTitle" idx="1"/>
          </p:nvPr>
        </p:nvSpPr>
        <p:spPr>
          <a:xfrm>
            <a:off x="1009313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ctrTitle" idx="3"/>
          </p:nvPr>
        </p:nvSpPr>
        <p:spPr>
          <a:xfrm>
            <a:off x="3660288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ubTitle" idx="4"/>
          </p:nvPr>
        </p:nvSpPr>
        <p:spPr>
          <a:xfrm>
            <a:off x="3660288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ctrTitle" idx="5"/>
          </p:nvPr>
        </p:nvSpPr>
        <p:spPr>
          <a:xfrm>
            <a:off x="631126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subTitle" idx="6"/>
          </p:nvPr>
        </p:nvSpPr>
        <p:spPr>
          <a:xfrm>
            <a:off x="6311263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ULE">
  <p:cSld name="CUSTOM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/>
          <p:nvPr/>
        </p:nvSpPr>
        <p:spPr>
          <a:xfrm>
            <a:off x="525" y="0"/>
            <a:ext cx="3489859" cy="5163258"/>
          </a:xfrm>
          <a:custGeom>
            <a:avLst/>
            <a:gdLst/>
            <a:ahLst/>
            <a:cxnLst/>
            <a:rect l="l" t="t" r="r" b="b"/>
            <a:pathLst>
              <a:path w="49593" h="73373" extrusionOk="0">
                <a:moveTo>
                  <a:pt x="41889" y="740"/>
                </a:moveTo>
                <a:cubicBezTo>
                  <a:pt x="42374" y="960"/>
                  <a:pt x="42884" y="1180"/>
                  <a:pt x="43360" y="1356"/>
                </a:cubicBezTo>
                <a:cubicBezTo>
                  <a:pt x="43474" y="1796"/>
                  <a:pt x="43580" y="2280"/>
                  <a:pt x="43650" y="2721"/>
                </a:cubicBezTo>
                <a:cubicBezTo>
                  <a:pt x="43650" y="2897"/>
                  <a:pt x="43694" y="3082"/>
                  <a:pt x="43729" y="3266"/>
                </a:cubicBezTo>
                <a:cubicBezTo>
                  <a:pt x="43210" y="3046"/>
                  <a:pt x="42735" y="2861"/>
                  <a:pt x="42259" y="2641"/>
                </a:cubicBezTo>
                <a:cubicBezTo>
                  <a:pt x="42224" y="2421"/>
                  <a:pt x="42224" y="2236"/>
                  <a:pt x="42189" y="2060"/>
                </a:cubicBezTo>
                <a:cubicBezTo>
                  <a:pt x="42109" y="1620"/>
                  <a:pt x="42004" y="1180"/>
                  <a:pt x="41889" y="740"/>
                </a:cubicBezTo>
                <a:close/>
                <a:moveTo>
                  <a:pt x="31219" y="440"/>
                </a:moveTo>
                <a:cubicBezTo>
                  <a:pt x="31474" y="845"/>
                  <a:pt x="31730" y="1215"/>
                  <a:pt x="32029" y="1620"/>
                </a:cubicBezTo>
                <a:cubicBezTo>
                  <a:pt x="31985" y="2201"/>
                  <a:pt x="31950" y="2791"/>
                  <a:pt x="31950" y="3381"/>
                </a:cubicBezTo>
                <a:cubicBezTo>
                  <a:pt x="31624" y="3011"/>
                  <a:pt x="31325" y="2606"/>
                  <a:pt x="31034" y="2201"/>
                </a:cubicBezTo>
                <a:cubicBezTo>
                  <a:pt x="31069" y="1620"/>
                  <a:pt x="31149" y="1030"/>
                  <a:pt x="31219" y="440"/>
                </a:cubicBezTo>
                <a:close/>
                <a:moveTo>
                  <a:pt x="24766" y="590"/>
                </a:moveTo>
                <a:cubicBezTo>
                  <a:pt x="25127" y="916"/>
                  <a:pt x="25496" y="1215"/>
                  <a:pt x="25866" y="1541"/>
                </a:cubicBezTo>
                <a:cubicBezTo>
                  <a:pt x="25716" y="2166"/>
                  <a:pt x="25567" y="2826"/>
                  <a:pt x="25426" y="3451"/>
                </a:cubicBezTo>
                <a:cubicBezTo>
                  <a:pt x="24986" y="3161"/>
                  <a:pt x="24581" y="2826"/>
                  <a:pt x="24141" y="2501"/>
                </a:cubicBezTo>
                <a:cubicBezTo>
                  <a:pt x="24325" y="1875"/>
                  <a:pt x="24546" y="1215"/>
                  <a:pt x="24766" y="590"/>
                </a:cubicBezTo>
                <a:close/>
                <a:moveTo>
                  <a:pt x="34186" y="555"/>
                </a:moveTo>
                <a:cubicBezTo>
                  <a:pt x="34485" y="960"/>
                  <a:pt x="34741" y="1400"/>
                  <a:pt x="35031" y="1796"/>
                </a:cubicBezTo>
                <a:cubicBezTo>
                  <a:pt x="34996" y="2060"/>
                  <a:pt x="34961" y="2351"/>
                  <a:pt x="34925" y="2606"/>
                </a:cubicBezTo>
                <a:cubicBezTo>
                  <a:pt x="34890" y="2897"/>
                  <a:pt x="34811" y="3231"/>
                  <a:pt x="34776" y="3522"/>
                </a:cubicBezTo>
                <a:cubicBezTo>
                  <a:pt x="34520" y="3161"/>
                  <a:pt x="34230" y="2756"/>
                  <a:pt x="33966" y="2386"/>
                </a:cubicBezTo>
                <a:cubicBezTo>
                  <a:pt x="34010" y="2096"/>
                  <a:pt x="34045" y="1840"/>
                  <a:pt x="34080" y="1576"/>
                </a:cubicBezTo>
                <a:cubicBezTo>
                  <a:pt x="34115" y="1250"/>
                  <a:pt x="34151" y="881"/>
                  <a:pt x="34186" y="555"/>
                </a:cubicBezTo>
                <a:close/>
                <a:moveTo>
                  <a:pt x="37417" y="256"/>
                </a:moveTo>
                <a:cubicBezTo>
                  <a:pt x="37751" y="696"/>
                  <a:pt x="38077" y="1136"/>
                  <a:pt x="38447" y="1541"/>
                </a:cubicBezTo>
                <a:cubicBezTo>
                  <a:pt x="38482" y="2236"/>
                  <a:pt x="38447" y="2897"/>
                  <a:pt x="38333" y="3557"/>
                </a:cubicBezTo>
                <a:cubicBezTo>
                  <a:pt x="38007" y="3161"/>
                  <a:pt x="37637" y="2721"/>
                  <a:pt x="37311" y="2280"/>
                </a:cubicBezTo>
                <a:cubicBezTo>
                  <a:pt x="37382" y="1576"/>
                  <a:pt x="37417" y="916"/>
                  <a:pt x="37417" y="256"/>
                </a:cubicBezTo>
                <a:close/>
                <a:moveTo>
                  <a:pt x="27733" y="696"/>
                </a:moveTo>
                <a:cubicBezTo>
                  <a:pt x="27988" y="960"/>
                  <a:pt x="28243" y="1215"/>
                  <a:pt x="28463" y="1470"/>
                </a:cubicBezTo>
                <a:lnTo>
                  <a:pt x="28798" y="1796"/>
                </a:lnTo>
                <a:lnTo>
                  <a:pt x="28463" y="3671"/>
                </a:lnTo>
                <a:cubicBezTo>
                  <a:pt x="28067" y="3302"/>
                  <a:pt x="27697" y="2976"/>
                  <a:pt x="27292" y="2641"/>
                </a:cubicBezTo>
                <a:cubicBezTo>
                  <a:pt x="27442" y="1981"/>
                  <a:pt x="27583" y="1356"/>
                  <a:pt x="27733" y="696"/>
                </a:cubicBezTo>
                <a:close/>
                <a:moveTo>
                  <a:pt x="21499" y="405"/>
                </a:moveTo>
                <a:cubicBezTo>
                  <a:pt x="21904" y="775"/>
                  <a:pt x="22345" y="1136"/>
                  <a:pt x="22741" y="1506"/>
                </a:cubicBezTo>
                <a:cubicBezTo>
                  <a:pt x="22600" y="1981"/>
                  <a:pt x="22450" y="2501"/>
                  <a:pt x="22301" y="2976"/>
                </a:cubicBezTo>
                <a:cubicBezTo>
                  <a:pt x="22230" y="3231"/>
                  <a:pt x="22195" y="3487"/>
                  <a:pt x="22124" y="3742"/>
                </a:cubicBezTo>
                <a:cubicBezTo>
                  <a:pt x="21684" y="3451"/>
                  <a:pt x="21279" y="3117"/>
                  <a:pt x="20839" y="2791"/>
                </a:cubicBezTo>
                <a:cubicBezTo>
                  <a:pt x="21059" y="1981"/>
                  <a:pt x="21244" y="1180"/>
                  <a:pt x="21499" y="405"/>
                </a:cubicBezTo>
                <a:close/>
                <a:moveTo>
                  <a:pt x="39547" y="845"/>
                </a:moveTo>
                <a:cubicBezTo>
                  <a:pt x="39908" y="1215"/>
                  <a:pt x="40313" y="1541"/>
                  <a:pt x="40718" y="1840"/>
                </a:cubicBezTo>
                <a:cubicBezTo>
                  <a:pt x="40833" y="2457"/>
                  <a:pt x="40868" y="3117"/>
                  <a:pt x="40868" y="3742"/>
                </a:cubicBezTo>
                <a:cubicBezTo>
                  <a:pt x="40463" y="3487"/>
                  <a:pt x="40058" y="3161"/>
                  <a:pt x="39688" y="2826"/>
                </a:cubicBezTo>
                <a:cubicBezTo>
                  <a:pt x="39688" y="2166"/>
                  <a:pt x="39618" y="1506"/>
                  <a:pt x="39547" y="845"/>
                </a:cubicBezTo>
                <a:close/>
                <a:moveTo>
                  <a:pt x="43430" y="1356"/>
                </a:moveTo>
                <a:lnTo>
                  <a:pt x="43430" y="1356"/>
                </a:lnTo>
                <a:cubicBezTo>
                  <a:pt x="43914" y="1541"/>
                  <a:pt x="44390" y="1726"/>
                  <a:pt x="44865" y="1875"/>
                </a:cubicBezTo>
                <a:lnTo>
                  <a:pt x="44936" y="1911"/>
                </a:lnTo>
                <a:cubicBezTo>
                  <a:pt x="45085" y="2536"/>
                  <a:pt x="45191" y="3196"/>
                  <a:pt x="45235" y="3821"/>
                </a:cubicBezTo>
                <a:cubicBezTo>
                  <a:pt x="44751" y="3636"/>
                  <a:pt x="44275" y="3451"/>
                  <a:pt x="43765" y="3266"/>
                </a:cubicBezTo>
                <a:cubicBezTo>
                  <a:pt x="43765" y="3082"/>
                  <a:pt x="43729" y="2897"/>
                  <a:pt x="43694" y="2721"/>
                </a:cubicBezTo>
                <a:cubicBezTo>
                  <a:pt x="43615" y="2280"/>
                  <a:pt x="43544" y="1840"/>
                  <a:pt x="43430" y="1356"/>
                </a:cubicBezTo>
                <a:close/>
                <a:moveTo>
                  <a:pt x="29969" y="1030"/>
                </a:moveTo>
                <a:lnTo>
                  <a:pt x="30964" y="2236"/>
                </a:lnTo>
                <a:cubicBezTo>
                  <a:pt x="30928" y="2677"/>
                  <a:pt x="30884" y="3117"/>
                  <a:pt x="30884" y="3557"/>
                </a:cubicBezTo>
                <a:lnTo>
                  <a:pt x="30884" y="3892"/>
                </a:lnTo>
                <a:cubicBezTo>
                  <a:pt x="30523" y="3522"/>
                  <a:pt x="30189" y="3161"/>
                  <a:pt x="29828" y="2791"/>
                </a:cubicBezTo>
                <a:cubicBezTo>
                  <a:pt x="29828" y="2536"/>
                  <a:pt x="29863" y="2316"/>
                  <a:pt x="29863" y="2096"/>
                </a:cubicBezTo>
                <a:cubicBezTo>
                  <a:pt x="29898" y="1726"/>
                  <a:pt x="29934" y="1356"/>
                  <a:pt x="29969" y="1030"/>
                </a:cubicBezTo>
                <a:close/>
                <a:moveTo>
                  <a:pt x="33050" y="1101"/>
                </a:moveTo>
                <a:cubicBezTo>
                  <a:pt x="33349" y="1541"/>
                  <a:pt x="33640" y="1946"/>
                  <a:pt x="33931" y="2386"/>
                </a:cubicBezTo>
                <a:cubicBezTo>
                  <a:pt x="33895" y="2606"/>
                  <a:pt x="33860" y="2791"/>
                  <a:pt x="33860" y="3011"/>
                </a:cubicBezTo>
                <a:cubicBezTo>
                  <a:pt x="33790" y="3337"/>
                  <a:pt x="33746" y="3636"/>
                  <a:pt x="33710" y="3962"/>
                </a:cubicBezTo>
                <a:cubicBezTo>
                  <a:pt x="33455" y="3601"/>
                  <a:pt x="33200" y="3231"/>
                  <a:pt x="32945" y="2861"/>
                </a:cubicBezTo>
                <a:cubicBezTo>
                  <a:pt x="32980" y="2236"/>
                  <a:pt x="33015" y="1655"/>
                  <a:pt x="33050" y="1101"/>
                </a:cubicBezTo>
                <a:close/>
                <a:moveTo>
                  <a:pt x="12880" y="335"/>
                </a:moveTo>
                <a:cubicBezTo>
                  <a:pt x="12986" y="440"/>
                  <a:pt x="13100" y="590"/>
                  <a:pt x="13171" y="696"/>
                </a:cubicBezTo>
                <a:cubicBezTo>
                  <a:pt x="13136" y="1796"/>
                  <a:pt x="13100" y="2897"/>
                  <a:pt x="13100" y="3997"/>
                </a:cubicBezTo>
                <a:lnTo>
                  <a:pt x="12766" y="3557"/>
                </a:lnTo>
                <a:cubicBezTo>
                  <a:pt x="12766" y="2457"/>
                  <a:pt x="12836" y="1400"/>
                  <a:pt x="12880" y="335"/>
                </a:cubicBezTo>
                <a:close/>
                <a:moveTo>
                  <a:pt x="18673" y="740"/>
                </a:moveTo>
                <a:cubicBezTo>
                  <a:pt x="18858" y="960"/>
                  <a:pt x="19043" y="1136"/>
                  <a:pt x="19219" y="1356"/>
                </a:cubicBezTo>
                <a:cubicBezTo>
                  <a:pt x="19298" y="1435"/>
                  <a:pt x="19404" y="1506"/>
                  <a:pt x="19483" y="1620"/>
                </a:cubicBezTo>
                <a:cubicBezTo>
                  <a:pt x="19263" y="2421"/>
                  <a:pt x="19114" y="3266"/>
                  <a:pt x="18964" y="4147"/>
                </a:cubicBezTo>
                <a:cubicBezTo>
                  <a:pt x="18709" y="3927"/>
                  <a:pt x="18418" y="3671"/>
                  <a:pt x="18163" y="3381"/>
                </a:cubicBezTo>
                <a:cubicBezTo>
                  <a:pt x="18304" y="2457"/>
                  <a:pt x="18488" y="1576"/>
                  <a:pt x="18673" y="740"/>
                </a:cubicBezTo>
                <a:close/>
                <a:moveTo>
                  <a:pt x="15662" y="256"/>
                </a:moveTo>
                <a:cubicBezTo>
                  <a:pt x="15662" y="300"/>
                  <a:pt x="15698" y="300"/>
                  <a:pt x="15698" y="335"/>
                </a:cubicBezTo>
                <a:cubicBezTo>
                  <a:pt x="15882" y="555"/>
                  <a:pt x="16032" y="810"/>
                  <a:pt x="16217" y="1030"/>
                </a:cubicBezTo>
                <a:cubicBezTo>
                  <a:pt x="16067" y="2060"/>
                  <a:pt x="15962" y="3117"/>
                  <a:pt x="15882" y="4217"/>
                </a:cubicBezTo>
                <a:cubicBezTo>
                  <a:pt x="15698" y="3962"/>
                  <a:pt x="15521" y="3742"/>
                  <a:pt x="15337" y="3522"/>
                </a:cubicBezTo>
                <a:cubicBezTo>
                  <a:pt x="15407" y="2386"/>
                  <a:pt x="15521" y="1321"/>
                  <a:pt x="15662" y="256"/>
                </a:cubicBezTo>
                <a:close/>
                <a:moveTo>
                  <a:pt x="36281" y="916"/>
                </a:moveTo>
                <a:cubicBezTo>
                  <a:pt x="36607" y="1400"/>
                  <a:pt x="36906" y="1840"/>
                  <a:pt x="37232" y="2280"/>
                </a:cubicBezTo>
                <a:cubicBezTo>
                  <a:pt x="37162" y="2976"/>
                  <a:pt x="37047" y="3636"/>
                  <a:pt x="36942" y="4261"/>
                </a:cubicBezTo>
                <a:cubicBezTo>
                  <a:pt x="36607" y="3856"/>
                  <a:pt x="36316" y="3451"/>
                  <a:pt x="35991" y="3011"/>
                </a:cubicBezTo>
                <a:cubicBezTo>
                  <a:pt x="36096" y="2316"/>
                  <a:pt x="36211" y="1620"/>
                  <a:pt x="36281" y="916"/>
                </a:cubicBezTo>
                <a:close/>
                <a:moveTo>
                  <a:pt x="8989" y="115"/>
                </a:moveTo>
                <a:cubicBezTo>
                  <a:pt x="9209" y="300"/>
                  <a:pt x="9394" y="440"/>
                  <a:pt x="9614" y="625"/>
                </a:cubicBezTo>
                <a:cubicBezTo>
                  <a:pt x="9579" y="1875"/>
                  <a:pt x="9535" y="3161"/>
                  <a:pt x="9535" y="4402"/>
                </a:cubicBezTo>
                <a:cubicBezTo>
                  <a:pt x="9359" y="4261"/>
                  <a:pt x="9139" y="4112"/>
                  <a:pt x="8954" y="3927"/>
                </a:cubicBezTo>
                <a:cubicBezTo>
                  <a:pt x="8954" y="2677"/>
                  <a:pt x="8989" y="1400"/>
                  <a:pt x="8989" y="115"/>
                </a:cubicBezTo>
                <a:close/>
                <a:moveTo>
                  <a:pt x="13241" y="775"/>
                </a:moveTo>
                <a:cubicBezTo>
                  <a:pt x="13356" y="916"/>
                  <a:pt x="13497" y="1101"/>
                  <a:pt x="13646" y="1250"/>
                </a:cubicBezTo>
                <a:cubicBezTo>
                  <a:pt x="13576" y="2280"/>
                  <a:pt x="13497" y="3381"/>
                  <a:pt x="13461" y="4481"/>
                </a:cubicBezTo>
                <a:cubicBezTo>
                  <a:pt x="13356" y="4332"/>
                  <a:pt x="13241" y="4217"/>
                  <a:pt x="13136" y="4076"/>
                </a:cubicBezTo>
                <a:cubicBezTo>
                  <a:pt x="13171" y="2976"/>
                  <a:pt x="13171" y="1875"/>
                  <a:pt x="13241" y="775"/>
                </a:cubicBezTo>
                <a:close/>
                <a:moveTo>
                  <a:pt x="25937" y="1576"/>
                </a:moveTo>
                <a:cubicBezTo>
                  <a:pt x="26086" y="1691"/>
                  <a:pt x="26227" y="1840"/>
                  <a:pt x="26377" y="1946"/>
                </a:cubicBezTo>
                <a:cubicBezTo>
                  <a:pt x="26667" y="2166"/>
                  <a:pt x="26923" y="2421"/>
                  <a:pt x="27222" y="2677"/>
                </a:cubicBezTo>
                <a:cubicBezTo>
                  <a:pt x="27187" y="2756"/>
                  <a:pt x="27187" y="2861"/>
                  <a:pt x="27143" y="2976"/>
                </a:cubicBezTo>
                <a:cubicBezTo>
                  <a:pt x="27037" y="3487"/>
                  <a:pt x="26923" y="3962"/>
                  <a:pt x="26817" y="4481"/>
                </a:cubicBezTo>
                <a:cubicBezTo>
                  <a:pt x="26526" y="4297"/>
                  <a:pt x="26262" y="4076"/>
                  <a:pt x="26007" y="3892"/>
                </a:cubicBezTo>
                <a:cubicBezTo>
                  <a:pt x="25822" y="3777"/>
                  <a:pt x="25646" y="3636"/>
                  <a:pt x="25461" y="3487"/>
                </a:cubicBezTo>
                <a:cubicBezTo>
                  <a:pt x="25602" y="2861"/>
                  <a:pt x="25787" y="2236"/>
                  <a:pt x="25937" y="1576"/>
                </a:cubicBezTo>
                <a:close/>
                <a:moveTo>
                  <a:pt x="40789" y="1840"/>
                </a:moveTo>
                <a:cubicBezTo>
                  <a:pt x="41229" y="2166"/>
                  <a:pt x="41713" y="2421"/>
                  <a:pt x="42189" y="2677"/>
                </a:cubicBezTo>
                <a:cubicBezTo>
                  <a:pt x="42294" y="3302"/>
                  <a:pt x="42330" y="3927"/>
                  <a:pt x="42294" y="4552"/>
                </a:cubicBezTo>
                <a:cubicBezTo>
                  <a:pt x="41854" y="4332"/>
                  <a:pt x="41379" y="4076"/>
                  <a:pt x="40939" y="3777"/>
                </a:cubicBezTo>
                <a:cubicBezTo>
                  <a:pt x="40939" y="3161"/>
                  <a:pt x="40868" y="2501"/>
                  <a:pt x="40789" y="1840"/>
                </a:cubicBezTo>
                <a:close/>
                <a:moveTo>
                  <a:pt x="32064" y="1691"/>
                </a:moveTo>
                <a:cubicBezTo>
                  <a:pt x="32355" y="2096"/>
                  <a:pt x="32610" y="2501"/>
                  <a:pt x="32909" y="2897"/>
                </a:cubicBezTo>
                <a:cubicBezTo>
                  <a:pt x="32865" y="3451"/>
                  <a:pt x="32865" y="4041"/>
                  <a:pt x="32865" y="4622"/>
                </a:cubicBezTo>
                <a:cubicBezTo>
                  <a:pt x="32575" y="4261"/>
                  <a:pt x="32284" y="3856"/>
                  <a:pt x="31985" y="3451"/>
                </a:cubicBezTo>
                <a:cubicBezTo>
                  <a:pt x="31985" y="2861"/>
                  <a:pt x="32029" y="2280"/>
                  <a:pt x="32064" y="1691"/>
                </a:cubicBezTo>
                <a:close/>
                <a:moveTo>
                  <a:pt x="28833" y="1840"/>
                </a:moveTo>
                <a:lnTo>
                  <a:pt x="28983" y="1981"/>
                </a:lnTo>
                <a:cubicBezTo>
                  <a:pt x="29203" y="2201"/>
                  <a:pt x="29423" y="2421"/>
                  <a:pt x="29608" y="2641"/>
                </a:cubicBezTo>
                <a:cubicBezTo>
                  <a:pt x="29678" y="2721"/>
                  <a:pt x="29713" y="2756"/>
                  <a:pt x="29749" y="2791"/>
                </a:cubicBezTo>
                <a:cubicBezTo>
                  <a:pt x="29749" y="3046"/>
                  <a:pt x="29713" y="3302"/>
                  <a:pt x="29713" y="3522"/>
                </a:cubicBezTo>
                <a:cubicBezTo>
                  <a:pt x="29678" y="3892"/>
                  <a:pt x="29643" y="4297"/>
                  <a:pt x="29608" y="4657"/>
                </a:cubicBezTo>
                <a:cubicBezTo>
                  <a:pt x="29344" y="4437"/>
                  <a:pt x="29053" y="4182"/>
                  <a:pt x="28798" y="3962"/>
                </a:cubicBezTo>
                <a:cubicBezTo>
                  <a:pt x="28683" y="3856"/>
                  <a:pt x="28613" y="3777"/>
                  <a:pt x="28507" y="3707"/>
                </a:cubicBezTo>
                <a:lnTo>
                  <a:pt x="28833" y="1840"/>
                </a:lnTo>
                <a:close/>
                <a:moveTo>
                  <a:pt x="35110" y="1875"/>
                </a:moveTo>
                <a:cubicBezTo>
                  <a:pt x="35286" y="2131"/>
                  <a:pt x="35471" y="2421"/>
                  <a:pt x="35656" y="2677"/>
                </a:cubicBezTo>
                <a:cubicBezTo>
                  <a:pt x="35771" y="2791"/>
                  <a:pt x="35841" y="2897"/>
                  <a:pt x="35911" y="3011"/>
                </a:cubicBezTo>
                <a:cubicBezTo>
                  <a:pt x="35876" y="3196"/>
                  <a:pt x="35841" y="3381"/>
                  <a:pt x="35806" y="3601"/>
                </a:cubicBezTo>
                <a:cubicBezTo>
                  <a:pt x="35727" y="3927"/>
                  <a:pt x="35656" y="4297"/>
                  <a:pt x="35586" y="4657"/>
                </a:cubicBezTo>
                <a:cubicBezTo>
                  <a:pt x="35436" y="4481"/>
                  <a:pt x="35330" y="4332"/>
                  <a:pt x="35216" y="4147"/>
                </a:cubicBezTo>
                <a:cubicBezTo>
                  <a:pt x="35066" y="3962"/>
                  <a:pt x="34961" y="3777"/>
                  <a:pt x="34811" y="3601"/>
                </a:cubicBezTo>
                <a:cubicBezTo>
                  <a:pt x="34890" y="3266"/>
                  <a:pt x="34925" y="2941"/>
                  <a:pt x="34996" y="2606"/>
                </a:cubicBezTo>
                <a:cubicBezTo>
                  <a:pt x="35031" y="2351"/>
                  <a:pt x="35066" y="2131"/>
                  <a:pt x="35110" y="1875"/>
                </a:cubicBezTo>
                <a:close/>
                <a:moveTo>
                  <a:pt x="22820" y="1541"/>
                </a:moveTo>
                <a:cubicBezTo>
                  <a:pt x="23225" y="1875"/>
                  <a:pt x="23665" y="2201"/>
                  <a:pt x="24061" y="2536"/>
                </a:cubicBezTo>
                <a:cubicBezTo>
                  <a:pt x="23885" y="3161"/>
                  <a:pt x="23736" y="3777"/>
                  <a:pt x="23586" y="4402"/>
                </a:cubicBezTo>
                <a:cubicBezTo>
                  <a:pt x="23551" y="4517"/>
                  <a:pt x="23515" y="4622"/>
                  <a:pt x="23480" y="4737"/>
                </a:cubicBezTo>
                <a:cubicBezTo>
                  <a:pt x="23040" y="4437"/>
                  <a:pt x="22600" y="4112"/>
                  <a:pt x="22160" y="3777"/>
                </a:cubicBezTo>
                <a:cubicBezTo>
                  <a:pt x="22230" y="3522"/>
                  <a:pt x="22301" y="3266"/>
                  <a:pt x="22380" y="3011"/>
                </a:cubicBezTo>
                <a:cubicBezTo>
                  <a:pt x="22485" y="2501"/>
                  <a:pt x="22635" y="2016"/>
                  <a:pt x="22820" y="1541"/>
                </a:cubicBezTo>
                <a:close/>
                <a:moveTo>
                  <a:pt x="38517" y="1620"/>
                </a:moveTo>
                <a:cubicBezTo>
                  <a:pt x="38808" y="1946"/>
                  <a:pt x="39107" y="2280"/>
                  <a:pt x="39398" y="2606"/>
                </a:cubicBezTo>
                <a:cubicBezTo>
                  <a:pt x="39468" y="2677"/>
                  <a:pt x="39547" y="2756"/>
                  <a:pt x="39653" y="2826"/>
                </a:cubicBezTo>
                <a:cubicBezTo>
                  <a:pt x="39653" y="3487"/>
                  <a:pt x="39618" y="4112"/>
                  <a:pt x="39512" y="4737"/>
                </a:cubicBezTo>
                <a:cubicBezTo>
                  <a:pt x="39143" y="4402"/>
                  <a:pt x="38773" y="3997"/>
                  <a:pt x="38412" y="3601"/>
                </a:cubicBezTo>
                <a:cubicBezTo>
                  <a:pt x="38482" y="2976"/>
                  <a:pt x="38517" y="2316"/>
                  <a:pt x="38517" y="1620"/>
                </a:cubicBezTo>
                <a:close/>
                <a:moveTo>
                  <a:pt x="9649" y="661"/>
                </a:moveTo>
                <a:cubicBezTo>
                  <a:pt x="9684" y="696"/>
                  <a:pt x="9720" y="740"/>
                  <a:pt x="9755" y="775"/>
                </a:cubicBezTo>
                <a:cubicBezTo>
                  <a:pt x="9905" y="881"/>
                  <a:pt x="10054" y="1030"/>
                  <a:pt x="10195" y="1136"/>
                </a:cubicBezTo>
                <a:cubicBezTo>
                  <a:pt x="10195" y="2386"/>
                  <a:pt x="10160" y="3636"/>
                  <a:pt x="10160" y="4842"/>
                </a:cubicBezTo>
                <a:cubicBezTo>
                  <a:pt x="10054" y="4772"/>
                  <a:pt x="9905" y="4657"/>
                  <a:pt x="9755" y="4552"/>
                </a:cubicBezTo>
                <a:cubicBezTo>
                  <a:pt x="9720" y="4517"/>
                  <a:pt x="9649" y="4481"/>
                  <a:pt x="9614" y="4437"/>
                </a:cubicBezTo>
                <a:cubicBezTo>
                  <a:pt x="9614" y="3196"/>
                  <a:pt x="9614" y="1946"/>
                  <a:pt x="9649" y="661"/>
                </a:cubicBezTo>
                <a:close/>
                <a:moveTo>
                  <a:pt x="16252" y="1101"/>
                </a:moveTo>
                <a:cubicBezTo>
                  <a:pt x="16437" y="1400"/>
                  <a:pt x="16657" y="1655"/>
                  <a:pt x="16842" y="1911"/>
                </a:cubicBezTo>
                <a:cubicBezTo>
                  <a:pt x="16728" y="2897"/>
                  <a:pt x="16622" y="3927"/>
                  <a:pt x="16543" y="4957"/>
                </a:cubicBezTo>
                <a:cubicBezTo>
                  <a:pt x="16323" y="4737"/>
                  <a:pt x="16138" y="4517"/>
                  <a:pt x="15918" y="4261"/>
                </a:cubicBezTo>
                <a:cubicBezTo>
                  <a:pt x="16032" y="3196"/>
                  <a:pt x="16103" y="2131"/>
                  <a:pt x="16252" y="1101"/>
                </a:cubicBezTo>
                <a:close/>
                <a:moveTo>
                  <a:pt x="4842" y="150"/>
                </a:moveTo>
                <a:cubicBezTo>
                  <a:pt x="5098" y="405"/>
                  <a:pt x="5397" y="696"/>
                  <a:pt x="5687" y="995"/>
                </a:cubicBezTo>
                <a:cubicBezTo>
                  <a:pt x="5652" y="2386"/>
                  <a:pt x="5652" y="3742"/>
                  <a:pt x="5617" y="5098"/>
                </a:cubicBezTo>
                <a:cubicBezTo>
                  <a:pt x="5617" y="5062"/>
                  <a:pt x="5573" y="5062"/>
                  <a:pt x="5538" y="5027"/>
                </a:cubicBezTo>
                <a:cubicBezTo>
                  <a:pt x="5282" y="4807"/>
                  <a:pt x="5027" y="4552"/>
                  <a:pt x="4772" y="4332"/>
                </a:cubicBezTo>
                <a:cubicBezTo>
                  <a:pt x="4772" y="2941"/>
                  <a:pt x="4807" y="1541"/>
                  <a:pt x="4842" y="150"/>
                </a:cubicBezTo>
                <a:close/>
                <a:moveTo>
                  <a:pt x="33966" y="2457"/>
                </a:moveTo>
                <a:cubicBezTo>
                  <a:pt x="34230" y="2826"/>
                  <a:pt x="34485" y="3231"/>
                  <a:pt x="34741" y="3601"/>
                </a:cubicBezTo>
                <a:cubicBezTo>
                  <a:pt x="34705" y="3927"/>
                  <a:pt x="34626" y="4217"/>
                  <a:pt x="34591" y="4517"/>
                </a:cubicBezTo>
                <a:cubicBezTo>
                  <a:pt x="34556" y="4702"/>
                  <a:pt x="34520" y="4878"/>
                  <a:pt x="34485" y="5098"/>
                </a:cubicBezTo>
                <a:cubicBezTo>
                  <a:pt x="34230" y="4737"/>
                  <a:pt x="34010" y="4402"/>
                  <a:pt x="33746" y="4041"/>
                </a:cubicBezTo>
                <a:cubicBezTo>
                  <a:pt x="33825" y="3707"/>
                  <a:pt x="33860" y="3337"/>
                  <a:pt x="33895" y="3011"/>
                </a:cubicBezTo>
                <a:cubicBezTo>
                  <a:pt x="33931" y="2826"/>
                  <a:pt x="33931" y="2641"/>
                  <a:pt x="33966" y="2457"/>
                </a:cubicBezTo>
                <a:close/>
                <a:moveTo>
                  <a:pt x="30999" y="2280"/>
                </a:moveTo>
                <a:cubicBezTo>
                  <a:pt x="31325" y="2677"/>
                  <a:pt x="31624" y="3082"/>
                  <a:pt x="31950" y="3487"/>
                </a:cubicBezTo>
                <a:lnTo>
                  <a:pt x="31950" y="4261"/>
                </a:lnTo>
                <a:cubicBezTo>
                  <a:pt x="31950" y="4552"/>
                  <a:pt x="31950" y="4842"/>
                  <a:pt x="31985" y="5142"/>
                </a:cubicBezTo>
                <a:cubicBezTo>
                  <a:pt x="31659" y="4737"/>
                  <a:pt x="31289" y="4332"/>
                  <a:pt x="30964" y="3962"/>
                </a:cubicBezTo>
                <a:lnTo>
                  <a:pt x="30964" y="3557"/>
                </a:lnTo>
                <a:cubicBezTo>
                  <a:pt x="30964" y="3117"/>
                  <a:pt x="30999" y="2721"/>
                  <a:pt x="30999" y="2280"/>
                </a:cubicBezTo>
                <a:close/>
                <a:moveTo>
                  <a:pt x="42259" y="2677"/>
                </a:moveTo>
                <a:lnTo>
                  <a:pt x="42259" y="2677"/>
                </a:lnTo>
                <a:cubicBezTo>
                  <a:pt x="42735" y="2941"/>
                  <a:pt x="43254" y="3117"/>
                  <a:pt x="43729" y="3302"/>
                </a:cubicBezTo>
                <a:cubicBezTo>
                  <a:pt x="43800" y="3962"/>
                  <a:pt x="43800" y="4587"/>
                  <a:pt x="43800" y="5177"/>
                </a:cubicBezTo>
                <a:cubicBezTo>
                  <a:pt x="43324" y="4992"/>
                  <a:pt x="42849" y="4807"/>
                  <a:pt x="42374" y="4587"/>
                </a:cubicBezTo>
                <a:cubicBezTo>
                  <a:pt x="42374" y="3962"/>
                  <a:pt x="42330" y="3337"/>
                  <a:pt x="42259" y="2677"/>
                </a:cubicBezTo>
                <a:close/>
                <a:moveTo>
                  <a:pt x="19518" y="1655"/>
                </a:moveTo>
                <a:cubicBezTo>
                  <a:pt x="19923" y="2060"/>
                  <a:pt x="20364" y="2421"/>
                  <a:pt x="20804" y="2791"/>
                </a:cubicBezTo>
                <a:cubicBezTo>
                  <a:pt x="20619" y="3601"/>
                  <a:pt x="20434" y="4402"/>
                  <a:pt x="20284" y="5247"/>
                </a:cubicBezTo>
                <a:cubicBezTo>
                  <a:pt x="19844" y="4922"/>
                  <a:pt x="19404" y="4587"/>
                  <a:pt x="18999" y="4217"/>
                </a:cubicBezTo>
                <a:cubicBezTo>
                  <a:pt x="19149" y="3337"/>
                  <a:pt x="19334" y="2501"/>
                  <a:pt x="19518" y="1655"/>
                </a:cubicBezTo>
                <a:close/>
                <a:moveTo>
                  <a:pt x="10274" y="1180"/>
                </a:moveTo>
                <a:cubicBezTo>
                  <a:pt x="10494" y="1356"/>
                  <a:pt x="10679" y="1541"/>
                  <a:pt x="10899" y="1726"/>
                </a:cubicBezTo>
                <a:cubicBezTo>
                  <a:pt x="10855" y="2941"/>
                  <a:pt x="10820" y="4147"/>
                  <a:pt x="10820" y="5362"/>
                </a:cubicBezTo>
                <a:cubicBezTo>
                  <a:pt x="10635" y="5212"/>
                  <a:pt x="10415" y="5062"/>
                  <a:pt x="10239" y="4922"/>
                </a:cubicBezTo>
                <a:cubicBezTo>
                  <a:pt x="10239" y="3671"/>
                  <a:pt x="10239" y="2421"/>
                  <a:pt x="10274" y="1180"/>
                </a:cubicBezTo>
                <a:close/>
                <a:moveTo>
                  <a:pt x="13681" y="1321"/>
                </a:moveTo>
                <a:cubicBezTo>
                  <a:pt x="13902" y="1576"/>
                  <a:pt x="14122" y="1875"/>
                  <a:pt x="14342" y="2166"/>
                </a:cubicBezTo>
                <a:cubicBezTo>
                  <a:pt x="14271" y="3196"/>
                  <a:pt x="14201" y="4297"/>
                  <a:pt x="14201" y="5397"/>
                </a:cubicBezTo>
                <a:cubicBezTo>
                  <a:pt x="13981" y="5142"/>
                  <a:pt x="13761" y="4842"/>
                  <a:pt x="13541" y="4552"/>
                </a:cubicBezTo>
                <a:cubicBezTo>
                  <a:pt x="13576" y="3451"/>
                  <a:pt x="13611" y="2351"/>
                  <a:pt x="13681" y="1321"/>
                </a:cubicBezTo>
                <a:close/>
                <a:moveTo>
                  <a:pt x="27257" y="2721"/>
                </a:moveTo>
                <a:cubicBezTo>
                  <a:pt x="27662" y="3046"/>
                  <a:pt x="28067" y="3381"/>
                  <a:pt x="28463" y="3707"/>
                </a:cubicBezTo>
                <a:lnTo>
                  <a:pt x="28138" y="5467"/>
                </a:lnTo>
                <a:cubicBezTo>
                  <a:pt x="27697" y="5177"/>
                  <a:pt x="27292" y="4842"/>
                  <a:pt x="26852" y="4517"/>
                </a:cubicBezTo>
                <a:cubicBezTo>
                  <a:pt x="26967" y="3997"/>
                  <a:pt x="27072" y="3487"/>
                  <a:pt x="27222" y="2976"/>
                </a:cubicBezTo>
                <a:cubicBezTo>
                  <a:pt x="27222" y="2897"/>
                  <a:pt x="27257" y="2791"/>
                  <a:pt x="27257" y="2721"/>
                </a:cubicBezTo>
                <a:close/>
                <a:moveTo>
                  <a:pt x="37311" y="2351"/>
                </a:moveTo>
                <a:cubicBezTo>
                  <a:pt x="37637" y="2791"/>
                  <a:pt x="37972" y="3231"/>
                  <a:pt x="38333" y="3636"/>
                </a:cubicBezTo>
                <a:cubicBezTo>
                  <a:pt x="38262" y="4261"/>
                  <a:pt x="38148" y="4878"/>
                  <a:pt x="37972" y="5467"/>
                </a:cubicBezTo>
                <a:cubicBezTo>
                  <a:pt x="37637" y="5098"/>
                  <a:pt x="37311" y="4737"/>
                  <a:pt x="36977" y="4297"/>
                </a:cubicBezTo>
                <a:cubicBezTo>
                  <a:pt x="37126" y="3671"/>
                  <a:pt x="37232" y="3011"/>
                  <a:pt x="37311" y="2351"/>
                </a:cubicBezTo>
                <a:close/>
                <a:moveTo>
                  <a:pt x="32945" y="2976"/>
                </a:moveTo>
                <a:cubicBezTo>
                  <a:pt x="33200" y="3337"/>
                  <a:pt x="33455" y="3707"/>
                  <a:pt x="33710" y="4076"/>
                </a:cubicBezTo>
                <a:cubicBezTo>
                  <a:pt x="33640" y="4587"/>
                  <a:pt x="33605" y="5098"/>
                  <a:pt x="33570" y="5617"/>
                </a:cubicBezTo>
                <a:cubicBezTo>
                  <a:pt x="33349" y="5318"/>
                  <a:pt x="33129" y="5027"/>
                  <a:pt x="32945" y="4737"/>
                </a:cubicBezTo>
                <a:cubicBezTo>
                  <a:pt x="32909" y="4112"/>
                  <a:pt x="32909" y="3522"/>
                  <a:pt x="32945" y="2976"/>
                </a:cubicBezTo>
                <a:close/>
                <a:moveTo>
                  <a:pt x="16913" y="1981"/>
                </a:moveTo>
                <a:cubicBezTo>
                  <a:pt x="17097" y="2236"/>
                  <a:pt x="17282" y="2457"/>
                  <a:pt x="17502" y="2721"/>
                </a:cubicBezTo>
                <a:cubicBezTo>
                  <a:pt x="17353" y="3671"/>
                  <a:pt x="17238" y="4622"/>
                  <a:pt x="17168" y="5652"/>
                </a:cubicBezTo>
                <a:cubicBezTo>
                  <a:pt x="16983" y="5432"/>
                  <a:pt x="16763" y="5247"/>
                  <a:pt x="16578" y="5027"/>
                </a:cubicBezTo>
                <a:cubicBezTo>
                  <a:pt x="16657" y="3962"/>
                  <a:pt x="16763" y="2976"/>
                  <a:pt x="16913" y="1981"/>
                </a:cubicBezTo>
                <a:close/>
                <a:moveTo>
                  <a:pt x="24141" y="2571"/>
                </a:moveTo>
                <a:cubicBezTo>
                  <a:pt x="24546" y="2897"/>
                  <a:pt x="24986" y="3231"/>
                  <a:pt x="25426" y="3522"/>
                </a:cubicBezTo>
                <a:cubicBezTo>
                  <a:pt x="25347" y="3777"/>
                  <a:pt x="25276" y="4076"/>
                  <a:pt x="25206" y="4332"/>
                </a:cubicBezTo>
                <a:lnTo>
                  <a:pt x="25021" y="5142"/>
                </a:lnTo>
                <a:cubicBezTo>
                  <a:pt x="24986" y="5318"/>
                  <a:pt x="24942" y="5467"/>
                  <a:pt x="24907" y="5652"/>
                </a:cubicBezTo>
                <a:cubicBezTo>
                  <a:pt x="24466" y="5362"/>
                  <a:pt x="23991" y="5062"/>
                  <a:pt x="23551" y="4772"/>
                </a:cubicBezTo>
                <a:cubicBezTo>
                  <a:pt x="23586" y="4657"/>
                  <a:pt x="23586" y="4517"/>
                  <a:pt x="23621" y="4402"/>
                </a:cubicBezTo>
                <a:cubicBezTo>
                  <a:pt x="23771" y="3821"/>
                  <a:pt x="23956" y="3196"/>
                  <a:pt x="24141" y="2571"/>
                </a:cubicBezTo>
                <a:close/>
                <a:moveTo>
                  <a:pt x="39688" y="2897"/>
                </a:moveTo>
                <a:cubicBezTo>
                  <a:pt x="40058" y="3231"/>
                  <a:pt x="40463" y="3557"/>
                  <a:pt x="40903" y="3821"/>
                </a:cubicBezTo>
                <a:cubicBezTo>
                  <a:pt x="40903" y="4437"/>
                  <a:pt x="40833" y="5062"/>
                  <a:pt x="40754" y="5652"/>
                </a:cubicBezTo>
                <a:cubicBezTo>
                  <a:pt x="40349" y="5397"/>
                  <a:pt x="39952" y="5142"/>
                  <a:pt x="39583" y="4807"/>
                </a:cubicBezTo>
                <a:cubicBezTo>
                  <a:pt x="39653" y="4182"/>
                  <a:pt x="39688" y="3522"/>
                  <a:pt x="39688" y="2897"/>
                </a:cubicBezTo>
                <a:close/>
                <a:moveTo>
                  <a:pt x="5758" y="1065"/>
                </a:moveTo>
                <a:lnTo>
                  <a:pt x="5793" y="1101"/>
                </a:lnTo>
                <a:cubicBezTo>
                  <a:pt x="5978" y="1286"/>
                  <a:pt x="6128" y="1470"/>
                  <a:pt x="6313" y="1655"/>
                </a:cubicBezTo>
                <a:cubicBezTo>
                  <a:pt x="6313" y="2976"/>
                  <a:pt x="6277" y="4332"/>
                  <a:pt x="6277" y="5688"/>
                </a:cubicBezTo>
                <a:cubicBezTo>
                  <a:pt x="6057" y="5503"/>
                  <a:pt x="5872" y="5318"/>
                  <a:pt x="5687" y="5142"/>
                </a:cubicBezTo>
                <a:cubicBezTo>
                  <a:pt x="5687" y="3777"/>
                  <a:pt x="5723" y="2421"/>
                  <a:pt x="5758" y="1065"/>
                </a:cubicBezTo>
                <a:close/>
                <a:moveTo>
                  <a:pt x="29828" y="2861"/>
                </a:moveTo>
                <a:cubicBezTo>
                  <a:pt x="30189" y="3231"/>
                  <a:pt x="30523" y="3601"/>
                  <a:pt x="30884" y="3997"/>
                </a:cubicBezTo>
                <a:lnTo>
                  <a:pt x="30884" y="4332"/>
                </a:lnTo>
                <a:cubicBezTo>
                  <a:pt x="30884" y="4772"/>
                  <a:pt x="30884" y="5247"/>
                  <a:pt x="30849" y="5723"/>
                </a:cubicBezTo>
                <a:cubicBezTo>
                  <a:pt x="30559" y="5467"/>
                  <a:pt x="30268" y="5212"/>
                  <a:pt x="29934" y="4957"/>
                </a:cubicBezTo>
                <a:cubicBezTo>
                  <a:pt x="29863" y="4878"/>
                  <a:pt x="29749" y="4807"/>
                  <a:pt x="29678" y="4702"/>
                </a:cubicBezTo>
                <a:cubicBezTo>
                  <a:pt x="29713" y="4332"/>
                  <a:pt x="29749" y="3927"/>
                  <a:pt x="29749" y="3522"/>
                </a:cubicBezTo>
                <a:cubicBezTo>
                  <a:pt x="29784" y="3302"/>
                  <a:pt x="29784" y="3082"/>
                  <a:pt x="29828" y="2861"/>
                </a:cubicBezTo>
                <a:close/>
                <a:moveTo>
                  <a:pt x="10935" y="1761"/>
                </a:moveTo>
                <a:cubicBezTo>
                  <a:pt x="11155" y="1946"/>
                  <a:pt x="11340" y="2096"/>
                  <a:pt x="11516" y="2280"/>
                </a:cubicBezTo>
                <a:cubicBezTo>
                  <a:pt x="11516" y="2351"/>
                  <a:pt x="11480" y="2421"/>
                  <a:pt x="11480" y="2501"/>
                </a:cubicBezTo>
                <a:cubicBezTo>
                  <a:pt x="11480" y="3636"/>
                  <a:pt x="11445" y="4772"/>
                  <a:pt x="11445" y="5872"/>
                </a:cubicBezTo>
                <a:cubicBezTo>
                  <a:pt x="11260" y="5723"/>
                  <a:pt x="11075" y="5582"/>
                  <a:pt x="10899" y="5397"/>
                </a:cubicBezTo>
                <a:cubicBezTo>
                  <a:pt x="10899" y="4182"/>
                  <a:pt x="10899" y="2976"/>
                  <a:pt x="10935" y="1761"/>
                </a:cubicBezTo>
                <a:close/>
                <a:moveTo>
                  <a:pt x="35947" y="3082"/>
                </a:moveTo>
                <a:cubicBezTo>
                  <a:pt x="36281" y="3522"/>
                  <a:pt x="36607" y="3927"/>
                  <a:pt x="36906" y="4332"/>
                </a:cubicBezTo>
                <a:cubicBezTo>
                  <a:pt x="36871" y="4587"/>
                  <a:pt x="36792" y="4842"/>
                  <a:pt x="36757" y="5098"/>
                </a:cubicBezTo>
                <a:cubicBezTo>
                  <a:pt x="36686" y="5362"/>
                  <a:pt x="36572" y="5652"/>
                  <a:pt x="36501" y="5943"/>
                </a:cubicBezTo>
                <a:cubicBezTo>
                  <a:pt x="36211" y="5538"/>
                  <a:pt x="35911" y="5142"/>
                  <a:pt x="35621" y="4737"/>
                </a:cubicBezTo>
                <a:cubicBezTo>
                  <a:pt x="35691" y="4332"/>
                  <a:pt x="35771" y="3962"/>
                  <a:pt x="35841" y="3601"/>
                </a:cubicBezTo>
                <a:cubicBezTo>
                  <a:pt x="35876" y="3416"/>
                  <a:pt x="35911" y="3231"/>
                  <a:pt x="35947" y="3082"/>
                </a:cubicBezTo>
                <a:close/>
                <a:moveTo>
                  <a:pt x="14377" y="2236"/>
                </a:moveTo>
                <a:cubicBezTo>
                  <a:pt x="14527" y="2421"/>
                  <a:pt x="14676" y="2641"/>
                  <a:pt x="14817" y="2826"/>
                </a:cubicBezTo>
                <a:cubicBezTo>
                  <a:pt x="14747" y="3856"/>
                  <a:pt x="14676" y="4922"/>
                  <a:pt x="14676" y="6022"/>
                </a:cubicBezTo>
                <a:cubicBezTo>
                  <a:pt x="14597" y="5943"/>
                  <a:pt x="14527" y="5872"/>
                  <a:pt x="14491" y="5802"/>
                </a:cubicBezTo>
                <a:cubicBezTo>
                  <a:pt x="14377" y="5688"/>
                  <a:pt x="14307" y="5582"/>
                  <a:pt x="14236" y="5467"/>
                </a:cubicBezTo>
                <a:lnTo>
                  <a:pt x="14236" y="5432"/>
                </a:lnTo>
                <a:cubicBezTo>
                  <a:pt x="14271" y="4332"/>
                  <a:pt x="14307" y="3266"/>
                  <a:pt x="14377" y="2236"/>
                </a:cubicBezTo>
                <a:close/>
                <a:moveTo>
                  <a:pt x="6383" y="1691"/>
                </a:moveTo>
                <a:cubicBezTo>
                  <a:pt x="6533" y="1875"/>
                  <a:pt x="6718" y="2016"/>
                  <a:pt x="6858" y="2201"/>
                </a:cubicBezTo>
                <a:cubicBezTo>
                  <a:pt x="6858" y="3522"/>
                  <a:pt x="6823" y="4842"/>
                  <a:pt x="6823" y="6163"/>
                </a:cubicBezTo>
                <a:cubicBezTo>
                  <a:pt x="6638" y="6022"/>
                  <a:pt x="6497" y="5872"/>
                  <a:pt x="6313" y="5723"/>
                </a:cubicBezTo>
                <a:cubicBezTo>
                  <a:pt x="6348" y="4402"/>
                  <a:pt x="6348" y="3046"/>
                  <a:pt x="6383" y="1691"/>
                </a:cubicBezTo>
                <a:close/>
                <a:moveTo>
                  <a:pt x="20839" y="2826"/>
                </a:moveTo>
                <a:cubicBezTo>
                  <a:pt x="21244" y="3196"/>
                  <a:pt x="21684" y="3487"/>
                  <a:pt x="22080" y="3821"/>
                </a:cubicBezTo>
                <a:cubicBezTo>
                  <a:pt x="21904" y="4587"/>
                  <a:pt x="21719" y="5397"/>
                  <a:pt x="21570" y="6163"/>
                </a:cubicBezTo>
                <a:cubicBezTo>
                  <a:pt x="21130" y="5908"/>
                  <a:pt x="20725" y="5617"/>
                  <a:pt x="20320" y="5318"/>
                </a:cubicBezTo>
                <a:cubicBezTo>
                  <a:pt x="20469" y="4437"/>
                  <a:pt x="20654" y="3636"/>
                  <a:pt x="20839" y="2826"/>
                </a:cubicBezTo>
                <a:close/>
                <a:moveTo>
                  <a:pt x="34811" y="3671"/>
                </a:moveTo>
                <a:cubicBezTo>
                  <a:pt x="34925" y="3856"/>
                  <a:pt x="35031" y="3997"/>
                  <a:pt x="35146" y="4182"/>
                </a:cubicBezTo>
                <a:cubicBezTo>
                  <a:pt x="35286" y="4367"/>
                  <a:pt x="35436" y="4552"/>
                  <a:pt x="35550" y="4737"/>
                </a:cubicBezTo>
                <a:cubicBezTo>
                  <a:pt x="35436" y="5212"/>
                  <a:pt x="35330" y="5723"/>
                  <a:pt x="35216" y="6198"/>
                </a:cubicBezTo>
                <a:cubicBezTo>
                  <a:pt x="35110" y="6022"/>
                  <a:pt x="34961" y="5802"/>
                  <a:pt x="34811" y="5617"/>
                </a:cubicBezTo>
                <a:cubicBezTo>
                  <a:pt x="34705" y="5432"/>
                  <a:pt x="34626" y="5283"/>
                  <a:pt x="34520" y="5142"/>
                </a:cubicBezTo>
                <a:cubicBezTo>
                  <a:pt x="34556" y="4957"/>
                  <a:pt x="34591" y="4737"/>
                  <a:pt x="34626" y="4552"/>
                </a:cubicBezTo>
                <a:cubicBezTo>
                  <a:pt x="34705" y="4261"/>
                  <a:pt x="34741" y="3962"/>
                  <a:pt x="34811" y="3671"/>
                </a:cubicBezTo>
                <a:close/>
                <a:moveTo>
                  <a:pt x="17538" y="2791"/>
                </a:moveTo>
                <a:cubicBezTo>
                  <a:pt x="17678" y="2941"/>
                  <a:pt x="17793" y="3082"/>
                  <a:pt x="17943" y="3231"/>
                </a:cubicBezTo>
                <a:cubicBezTo>
                  <a:pt x="17978" y="3266"/>
                  <a:pt x="18048" y="3337"/>
                  <a:pt x="18119" y="3416"/>
                </a:cubicBezTo>
                <a:cubicBezTo>
                  <a:pt x="17978" y="4332"/>
                  <a:pt x="17863" y="5247"/>
                  <a:pt x="17793" y="6242"/>
                </a:cubicBezTo>
                <a:cubicBezTo>
                  <a:pt x="17608" y="6057"/>
                  <a:pt x="17423" y="5872"/>
                  <a:pt x="17238" y="5688"/>
                </a:cubicBezTo>
                <a:cubicBezTo>
                  <a:pt x="17317" y="4702"/>
                  <a:pt x="17423" y="3707"/>
                  <a:pt x="17538" y="2791"/>
                </a:cubicBezTo>
                <a:close/>
                <a:moveTo>
                  <a:pt x="660" y="1576"/>
                </a:moveTo>
                <a:cubicBezTo>
                  <a:pt x="881" y="1691"/>
                  <a:pt x="1101" y="1761"/>
                  <a:pt x="1285" y="1875"/>
                </a:cubicBezTo>
                <a:lnTo>
                  <a:pt x="1285" y="6313"/>
                </a:lnTo>
                <a:cubicBezTo>
                  <a:pt x="1065" y="6242"/>
                  <a:pt x="881" y="6128"/>
                  <a:pt x="660" y="6057"/>
                </a:cubicBezTo>
                <a:lnTo>
                  <a:pt x="660" y="1576"/>
                </a:lnTo>
                <a:close/>
                <a:moveTo>
                  <a:pt x="31985" y="3557"/>
                </a:moveTo>
                <a:cubicBezTo>
                  <a:pt x="32284" y="3962"/>
                  <a:pt x="32575" y="4332"/>
                  <a:pt x="32865" y="4737"/>
                </a:cubicBezTo>
                <a:cubicBezTo>
                  <a:pt x="32865" y="5098"/>
                  <a:pt x="32909" y="5432"/>
                  <a:pt x="32909" y="5758"/>
                </a:cubicBezTo>
                <a:cubicBezTo>
                  <a:pt x="32945" y="5943"/>
                  <a:pt x="32945" y="6163"/>
                  <a:pt x="32980" y="6348"/>
                </a:cubicBezTo>
                <a:cubicBezTo>
                  <a:pt x="32645" y="5943"/>
                  <a:pt x="32355" y="5582"/>
                  <a:pt x="32029" y="5212"/>
                </a:cubicBezTo>
                <a:cubicBezTo>
                  <a:pt x="32029" y="4878"/>
                  <a:pt x="32029" y="4552"/>
                  <a:pt x="31985" y="4261"/>
                </a:cubicBezTo>
                <a:lnTo>
                  <a:pt x="31985" y="3557"/>
                </a:lnTo>
                <a:close/>
                <a:moveTo>
                  <a:pt x="40939" y="3856"/>
                </a:moveTo>
                <a:cubicBezTo>
                  <a:pt x="41379" y="4147"/>
                  <a:pt x="41854" y="4402"/>
                  <a:pt x="42294" y="4622"/>
                </a:cubicBezTo>
                <a:cubicBezTo>
                  <a:pt x="42294" y="5247"/>
                  <a:pt x="42224" y="5837"/>
                  <a:pt x="42109" y="6418"/>
                </a:cubicBezTo>
                <a:cubicBezTo>
                  <a:pt x="41669" y="6198"/>
                  <a:pt x="41194" y="5978"/>
                  <a:pt x="40789" y="5688"/>
                </a:cubicBezTo>
                <a:cubicBezTo>
                  <a:pt x="40868" y="5098"/>
                  <a:pt x="40939" y="4481"/>
                  <a:pt x="40939" y="3856"/>
                </a:cubicBezTo>
                <a:close/>
                <a:moveTo>
                  <a:pt x="28507" y="3777"/>
                </a:moveTo>
                <a:cubicBezTo>
                  <a:pt x="28578" y="3856"/>
                  <a:pt x="28683" y="3927"/>
                  <a:pt x="28763" y="3997"/>
                </a:cubicBezTo>
                <a:cubicBezTo>
                  <a:pt x="29018" y="4261"/>
                  <a:pt x="29308" y="4481"/>
                  <a:pt x="29608" y="4737"/>
                </a:cubicBezTo>
                <a:cubicBezTo>
                  <a:pt x="29564" y="5318"/>
                  <a:pt x="29493" y="5872"/>
                  <a:pt x="29458" y="6462"/>
                </a:cubicBezTo>
                <a:cubicBezTo>
                  <a:pt x="29124" y="6242"/>
                  <a:pt x="28798" y="6022"/>
                  <a:pt x="28507" y="5802"/>
                </a:cubicBezTo>
                <a:cubicBezTo>
                  <a:pt x="28393" y="5688"/>
                  <a:pt x="28287" y="5617"/>
                  <a:pt x="28173" y="5538"/>
                </a:cubicBezTo>
                <a:lnTo>
                  <a:pt x="28507" y="3777"/>
                </a:lnTo>
                <a:close/>
                <a:moveTo>
                  <a:pt x="11560" y="2351"/>
                </a:moveTo>
                <a:cubicBezTo>
                  <a:pt x="11736" y="2536"/>
                  <a:pt x="11921" y="2721"/>
                  <a:pt x="12106" y="2897"/>
                </a:cubicBezTo>
                <a:cubicBezTo>
                  <a:pt x="12141" y="2941"/>
                  <a:pt x="12176" y="2976"/>
                  <a:pt x="12176" y="3011"/>
                </a:cubicBezTo>
                <a:lnTo>
                  <a:pt x="12176" y="3046"/>
                </a:lnTo>
                <a:cubicBezTo>
                  <a:pt x="12176" y="4182"/>
                  <a:pt x="12141" y="5362"/>
                  <a:pt x="12141" y="6533"/>
                </a:cubicBezTo>
                <a:cubicBezTo>
                  <a:pt x="12106" y="6498"/>
                  <a:pt x="12070" y="6418"/>
                  <a:pt x="12000" y="6383"/>
                </a:cubicBezTo>
                <a:cubicBezTo>
                  <a:pt x="11850" y="6242"/>
                  <a:pt x="11701" y="6093"/>
                  <a:pt x="11516" y="5943"/>
                </a:cubicBezTo>
                <a:cubicBezTo>
                  <a:pt x="11516" y="4772"/>
                  <a:pt x="11516" y="3636"/>
                  <a:pt x="11560" y="2501"/>
                </a:cubicBezTo>
                <a:lnTo>
                  <a:pt x="11560" y="2351"/>
                </a:lnTo>
                <a:close/>
                <a:moveTo>
                  <a:pt x="25461" y="3557"/>
                </a:moveTo>
                <a:cubicBezTo>
                  <a:pt x="25646" y="3707"/>
                  <a:pt x="25787" y="3821"/>
                  <a:pt x="25972" y="3927"/>
                </a:cubicBezTo>
                <a:cubicBezTo>
                  <a:pt x="26227" y="4147"/>
                  <a:pt x="26526" y="4332"/>
                  <a:pt x="26782" y="4552"/>
                </a:cubicBezTo>
                <a:cubicBezTo>
                  <a:pt x="26667" y="5062"/>
                  <a:pt x="26562" y="5582"/>
                  <a:pt x="26412" y="6093"/>
                </a:cubicBezTo>
                <a:cubicBezTo>
                  <a:pt x="26412" y="6277"/>
                  <a:pt x="26377" y="6418"/>
                  <a:pt x="26342" y="6568"/>
                </a:cubicBezTo>
                <a:cubicBezTo>
                  <a:pt x="26042" y="6383"/>
                  <a:pt x="25787" y="6198"/>
                  <a:pt x="25496" y="6022"/>
                </a:cubicBezTo>
                <a:cubicBezTo>
                  <a:pt x="25311" y="5908"/>
                  <a:pt x="25127" y="5802"/>
                  <a:pt x="24942" y="5688"/>
                </a:cubicBezTo>
                <a:cubicBezTo>
                  <a:pt x="25021" y="5503"/>
                  <a:pt x="25056" y="5318"/>
                  <a:pt x="25091" y="5177"/>
                </a:cubicBezTo>
                <a:lnTo>
                  <a:pt x="25276" y="4332"/>
                </a:lnTo>
                <a:cubicBezTo>
                  <a:pt x="25347" y="4076"/>
                  <a:pt x="25382" y="3821"/>
                  <a:pt x="25461" y="3557"/>
                </a:cubicBezTo>
                <a:close/>
                <a:moveTo>
                  <a:pt x="38412" y="3671"/>
                </a:moveTo>
                <a:cubicBezTo>
                  <a:pt x="38738" y="4076"/>
                  <a:pt x="39143" y="4481"/>
                  <a:pt x="39512" y="4807"/>
                </a:cubicBezTo>
                <a:cubicBezTo>
                  <a:pt x="39433" y="5432"/>
                  <a:pt x="39292" y="6022"/>
                  <a:pt x="39107" y="6568"/>
                </a:cubicBezTo>
                <a:cubicBezTo>
                  <a:pt x="39072" y="6533"/>
                  <a:pt x="38993" y="6498"/>
                  <a:pt x="38958" y="6462"/>
                </a:cubicBezTo>
                <a:cubicBezTo>
                  <a:pt x="38632" y="6163"/>
                  <a:pt x="38333" y="5837"/>
                  <a:pt x="38042" y="5538"/>
                </a:cubicBezTo>
                <a:cubicBezTo>
                  <a:pt x="38192" y="4922"/>
                  <a:pt x="38297" y="4332"/>
                  <a:pt x="38412" y="3671"/>
                </a:cubicBezTo>
                <a:close/>
                <a:moveTo>
                  <a:pt x="33746" y="4147"/>
                </a:moveTo>
                <a:cubicBezTo>
                  <a:pt x="34010" y="4481"/>
                  <a:pt x="34230" y="4807"/>
                  <a:pt x="34450" y="5177"/>
                </a:cubicBezTo>
                <a:cubicBezTo>
                  <a:pt x="34371" y="5652"/>
                  <a:pt x="34265" y="6128"/>
                  <a:pt x="34186" y="6603"/>
                </a:cubicBezTo>
                <a:cubicBezTo>
                  <a:pt x="34010" y="6277"/>
                  <a:pt x="33825" y="5978"/>
                  <a:pt x="33605" y="5688"/>
                </a:cubicBezTo>
                <a:cubicBezTo>
                  <a:pt x="33640" y="5177"/>
                  <a:pt x="33675" y="4657"/>
                  <a:pt x="33746" y="4147"/>
                </a:cubicBezTo>
                <a:close/>
                <a:moveTo>
                  <a:pt x="1356" y="1911"/>
                </a:moveTo>
                <a:cubicBezTo>
                  <a:pt x="1576" y="2016"/>
                  <a:pt x="1796" y="2131"/>
                  <a:pt x="2016" y="2280"/>
                </a:cubicBezTo>
                <a:cubicBezTo>
                  <a:pt x="1981" y="3742"/>
                  <a:pt x="1981" y="5212"/>
                  <a:pt x="1981" y="6682"/>
                </a:cubicBezTo>
                <a:cubicBezTo>
                  <a:pt x="1761" y="6568"/>
                  <a:pt x="1576" y="6462"/>
                  <a:pt x="1356" y="6348"/>
                </a:cubicBezTo>
                <a:lnTo>
                  <a:pt x="1356" y="1911"/>
                </a:lnTo>
                <a:close/>
                <a:moveTo>
                  <a:pt x="14861" y="2897"/>
                </a:moveTo>
                <a:cubicBezTo>
                  <a:pt x="14932" y="3011"/>
                  <a:pt x="14967" y="3082"/>
                  <a:pt x="15037" y="3196"/>
                </a:cubicBezTo>
                <a:cubicBezTo>
                  <a:pt x="15117" y="3302"/>
                  <a:pt x="15222" y="3416"/>
                  <a:pt x="15301" y="3522"/>
                </a:cubicBezTo>
                <a:cubicBezTo>
                  <a:pt x="15222" y="4552"/>
                  <a:pt x="15152" y="5582"/>
                  <a:pt x="15152" y="6682"/>
                </a:cubicBezTo>
                <a:cubicBezTo>
                  <a:pt x="15081" y="6568"/>
                  <a:pt x="15002" y="6498"/>
                  <a:pt x="14932" y="6418"/>
                </a:cubicBezTo>
                <a:cubicBezTo>
                  <a:pt x="14861" y="6313"/>
                  <a:pt x="14782" y="6198"/>
                  <a:pt x="14712" y="6093"/>
                </a:cubicBezTo>
                <a:cubicBezTo>
                  <a:pt x="14747" y="4992"/>
                  <a:pt x="14782" y="3927"/>
                  <a:pt x="14861" y="2897"/>
                </a:cubicBezTo>
                <a:close/>
                <a:moveTo>
                  <a:pt x="6938" y="2236"/>
                </a:moveTo>
                <a:cubicBezTo>
                  <a:pt x="7114" y="2421"/>
                  <a:pt x="7334" y="2641"/>
                  <a:pt x="7519" y="2826"/>
                </a:cubicBezTo>
                <a:cubicBezTo>
                  <a:pt x="7519" y="4112"/>
                  <a:pt x="7483" y="5432"/>
                  <a:pt x="7483" y="6753"/>
                </a:cubicBezTo>
                <a:cubicBezTo>
                  <a:pt x="7263" y="6568"/>
                  <a:pt x="7078" y="6418"/>
                  <a:pt x="6894" y="6242"/>
                </a:cubicBezTo>
                <a:cubicBezTo>
                  <a:pt x="6894" y="4922"/>
                  <a:pt x="6894" y="3557"/>
                  <a:pt x="6938" y="2236"/>
                </a:cubicBezTo>
                <a:close/>
                <a:moveTo>
                  <a:pt x="30964" y="4041"/>
                </a:moveTo>
                <a:cubicBezTo>
                  <a:pt x="31289" y="4437"/>
                  <a:pt x="31659" y="4807"/>
                  <a:pt x="31985" y="5212"/>
                </a:cubicBezTo>
                <a:cubicBezTo>
                  <a:pt x="31985" y="5362"/>
                  <a:pt x="31985" y="5503"/>
                  <a:pt x="32029" y="5652"/>
                </a:cubicBezTo>
                <a:cubicBezTo>
                  <a:pt x="32029" y="6057"/>
                  <a:pt x="32064" y="6462"/>
                  <a:pt x="32064" y="6858"/>
                </a:cubicBezTo>
                <a:cubicBezTo>
                  <a:pt x="31694" y="6498"/>
                  <a:pt x="31289" y="6128"/>
                  <a:pt x="30928" y="5758"/>
                </a:cubicBezTo>
                <a:lnTo>
                  <a:pt x="30928" y="4332"/>
                </a:lnTo>
                <a:cubicBezTo>
                  <a:pt x="30928" y="4217"/>
                  <a:pt x="30964" y="4147"/>
                  <a:pt x="30964" y="4041"/>
                </a:cubicBezTo>
                <a:close/>
                <a:moveTo>
                  <a:pt x="18163" y="3451"/>
                </a:moveTo>
                <a:cubicBezTo>
                  <a:pt x="18418" y="3742"/>
                  <a:pt x="18673" y="3997"/>
                  <a:pt x="18964" y="4217"/>
                </a:cubicBezTo>
                <a:cubicBezTo>
                  <a:pt x="18823" y="5098"/>
                  <a:pt x="18709" y="6022"/>
                  <a:pt x="18638" y="6938"/>
                </a:cubicBezTo>
                <a:cubicBezTo>
                  <a:pt x="18383" y="6753"/>
                  <a:pt x="18119" y="6533"/>
                  <a:pt x="17863" y="6277"/>
                </a:cubicBezTo>
                <a:cubicBezTo>
                  <a:pt x="17943" y="5318"/>
                  <a:pt x="18013" y="4367"/>
                  <a:pt x="18163" y="3451"/>
                </a:cubicBezTo>
                <a:close/>
                <a:moveTo>
                  <a:pt x="42374" y="4657"/>
                </a:moveTo>
                <a:cubicBezTo>
                  <a:pt x="42849" y="4878"/>
                  <a:pt x="43324" y="5062"/>
                  <a:pt x="43800" y="5247"/>
                </a:cubicBezTo>
                <a:cubicBezTo>
                  <a:pt x="43765" y="5872"/>
                  <a:pt x="43694" y="6462"/>
                  <a:pt x="43580" y="7008"/>
                </a:cubicBezTo>
                <a:cubicBezTo>
                  <a:pt x="43104" y="6823"/>
                  <a:pt x="42629" y="6638"/>
                  <a:pt x="42189" y="6462"/>
                </a:cubicBezTo>
                <a:cubicBezTo>
                  <a:pt x="42294" y="5872"/>
                  <a:pt x="42374" y="5283"/>
                  <a:pt x="42374" y="4657"/>
                </a:cubicBezTo>
                <a:close/>
                <a:moveTo>
                  <a:pt x="2051" y="2316"/>
                </a:moveTo>
                <a:cubicBezTo>
                  <a:pt x="2272" y="2421"/>
                  <a:pt x="2456" y="2571"/>
                  <a:pt x="2677" y="2677"/>
                </a:cubicBezTo>
                <a:cubicBezTo>
                  <a:pt x="2677" y="4147"/>
                  <a:pt x="2641" y="5617"/>
                  <a:pt x="2641" y="7079"/>
                </a:cubicBezTo>
                <a:cubicBezTo>
                  <a:pt x="2456" y="6938"/>
                  <a:pt x="2236" y="6823"/>
                  <a:pt x="2051" y="6718"/>
                </a:cubicBezTo>
                <a:lnTo>
                  <a:pt x="2051" y="2316"/>
                </a:lnTo>
                <a:close/>
                <a:moveTo>
                  <a:pt x="22160" y="3856"/>
                </a:moveTo>
                <a:cubicBezTo>
                  <a:pt x="22600" y="4182"/>
                  <a:pt x="23040" y="4481"/>
                  <a:pt x="23480" y="4772"/>
                </a:cubicBezTo>
                <a:cubicBezTo>
                  <a:pt x="23295" y="5538"/>
                  <a:pt x="23110" y="6313"/>
                  <a:pt x="22926" y="7079"/>
                </a:cubicBezTo>
                <a:cubicBezTo>
                  <a:pt x="22485" y="6788"/>
                  <a:pt x="22045" y="6533"/>
                  <a:pt x="21605" y="6198"/>
                </a:cubicBezTo>
                <a:cubicBezTo>
                  <a:pt x="21755" y="5432"/>
                  <a:pt x="21940" y="4622"/>
                  <a:pt x="22160" y="3856"/>
                </a:cubicBezTo>
                <a:close/>
                <a:moveTo>
                  <a:pt x="36977" y="4367"/>
                </a:moveTo>
                <a:cubicBezTo>
                  <a:pt x="37311" y="4772"/>
                  <a:pt x="37637" y="5177"/>
                  <a:pt x="37972" y="5538"/>
                </a:cubicBezTo>
                <a:cubicBezTo>
                  <a:pt x="37857" y="5872"/>
                  <a:pt x="37787" y="6198"/>
                  <a:pt x="37672" y="6498"/>
                </a:cubicBezTo>
                <a:cubicBezTo>
                  <a:pt x="37602" y="6682"/>
                  <a:pt x="37487" y="6902"/>
                  <a:pt x="37417" y="7079"/>
                </a:cubicBezTo>
                <a:cubicBezTo>
                  <a:pt x="37126" y="6718"/>
                  <a:pt x="36827" y="6348"/>
                  <a:pt x="36537" y="5978"/>
                </a:cubicBezTo>
                <a:cubicBezTo>
                  <a:pt x="36651" y="5688"/>
                  <a:pt x="36721" y="5397"/>
                  <a:pt x="36792" y="5098"/>
                </a:cubicBezTo>
                <a:cubicBezTo>
                  <a:pt x="36871" y="4842"/>
                  <a:pt x="36906" y="4622"/>
                  <a:pt x="36977" y="4367"/>
                </a:cubicBezTo>
                <a:close/>
                <a:moveTo>
                  <a:pt x="32945" y="4807"/>
                </a:moveTo>
                <a:lnTo>
                  <a:pt x="32945" y="4807"/>
                </a:lnTo>
                <a:cubicBezTo>
                  <a:pt x="33129" y="5098"/>
                  <a:pt x="33349" y="5432"/>
                  <a:pt x="33570" y="5723"/>
                </a:cubicBezTo>
                <a:cubicBezTo>
                  <a:pt x="33526" y="5943"/>
                  <a:pt x="33526" y="6163"/>
                  <a:pt x="33526" y="6418"/>
                </a:cubicBezTo>
                <a:lnTo>
                  <a:pt x="33526" y="7193"/>
                </a:lnTo>
                <a:cubicBezTo>
                  <a:pt x="33385" y="6938"/>
                  <a:pt x="33200" y="6682"/>
                  <a:pt x="33015" y="6418"/>
                </a:cubicBezTo>
                <a:cubicBezTo>
                  <a:pt x="33015" y="6198"/>
                  <a:pt x="32980" y="5978"/>
                  <a:pt x="32980" y="5758"/>
                </a:cubicBezTo>
                <a:cubicBezTo>
                  <a:pt x="32945" y="5467"/>
                  <a:pt x="32945" y="5142"/>
                  <a:pt x="32945" y="4807"/>
                </a:cubicBezTo>
                <a:close/>
                <a:moveTo>
                  <a:pt x="7598" y="2861"/>
                </a:moveTo>
                <a:cubicBezTo>
                  <a:pt x="7668" y="2976"/>
                  <a:pt x="7774" y="3046"/>
                  <a:pt x="7888" y="3161"/>
                </a:cubicBezTo>
                <a:cubicBezTo>
                  <a:pt x="7994" y="3231"/>
                  <a:pt x="8073" y="3302"/>
                  <a:pt x="8179" y="3416"/>
                </a:cubicBezTo>
                <a:cubicBezTo>
                  <a:pt x="8179" y="4702"/>
                  <a:pt x="8179" y="5978"/>
                  <a:pt x="8144" y="7263"/>
                </a:cubicBezTo>
                <a:lnTo>
                  <a:pt x="8109" y="7228"/>
                </a:lnTo>
                <a:cubicBezTo>
                  <a:pt x="7924" y="7079"/>
                  <a:pt x="7739" y="6938"/>
                  <a:pt x="7554" y="6788"/>
                </a:cubicBezTo>
                <a:cubicBezTo>
                  <a:pt x="7554" y="5467"/>
                  <a:pt x="7554" y="4182"/>
                  <a:pt x="7598" y="2861"/>
                </a:cubicBezTo>
                <a:close/>
                <a:moveTo>
                  <a:pt x="12255" y="3082"/>
                </a:moveTo>
                <a:cubicBezTo>
                  <a:pt x="12396" y="3231"/>
                  <a:pt x="12546" y="3416"/>
                  <a:pt x="12695" y="3601"/>
                </a:cubicBezTo>
                <a:lnTo>
                  <a:pt x="12695" y="3927"/>
                </a:lnTo>
                <a:cubicBezTo>
                  <a:pt x="12660" y="5062"/>
                  <a:pt x="12660" y="6198"/>
                  <a:pt x="12660" y="7343"/>
                </a:cubicBezTo>
                <a:cubicBezTo>
                  <a:pt x="12660" y="7299"/>
                  <a:pt x="12616" y="7299"/>
                  <a:pt x="12616" y="7263"/>
                </a:cubicBezTo>
                <a:cubicBezTo>
                  <a:pt x="12511" y="7043"/>
                  <a:pt x="12361" y="6823"/>
                  <a:pt x="12220" y="6603"/>
                </a:cubicBezTo>
                <a:cubicBezTo>
                  <a:pt x="12220" y="5432"/>
                  <a:pt x="12220" y="4261"/>
                  <a:pt x="12255" y="3082"/>
                </a:cubicBezTo>
                <a:close/>
                <a:moveTo>
                  <a:pt x="15337" y="3601"/>
                </a:moveTo>
                <a:cubicBezTo>
                  <a:pt x="15521" y="3821"/>
                  <a:pt x="15698" y="4076"/>
                  <a:pt x="15882" y="4297"/>
                </a:cubicBezTo>
                <a:cubicBezTo>
                  <a:pt x="15812" y="5283"/>
                  <a:pt x="15777" y="6313"/>
                  <a:pt x="15742" y="7378"/>
                </a:cubicBezTo>
                <a:cubicBezTo>
                  <a:pt x="15557" y="7158"/>
                  <a:pt x="15372" y="6938"/>
                  <a:pt x="15187" y="6718"/>
                </a:cubicBezTo>
                <a:cubicBezTo>
                  <a:pt x="15222" y="5652"/>
                  <a:pt x="15257" y="4587"/>
                  <a:pt x="15337" y="3601"/>
                </a:cubicBezTo>
                <a:close/>
                <a:moveTo>
                  <a:pt x="35586" y="4807"/>
                </a:moveTo>
                <a:cubicBezTo>
                  <a:pt x="35876" y="5212"/>
                  <a:pt x="36167" y="5617"/>
                  <a:pt x="36466" y="5978"/>
                </a:cubicBezTo>
                <a:cubicBezTo>
                  <a:pt x="36316" y="6462"/>
                  <a:pt x="36167" y="6902"/>
                  <a:pt x="35991" y="7378"/>
                </a:cubicBezTo>
                <a:cubicBezTo>
                  <a:pt x="35771" y="7008"/>
                  <a:pt x="35506" y="6638"/>
                  <a:pt x="35251" y="6277"/>
                </a:cubicBezTo>
                <a:cubicBezTo>
                  <a:pt x="35401" y="5758"/>
                  <a:pt x="35471" y="5283"/>
                  <a:pt x="35586" y="4807"/>
                </a:cubicBezTo>
                <a:close/>
                <a:moveTo>
                  <a:pt x="29678" y="4772"/>
                </a:moveTo>
                <a:cubicBezTo>
                  <a:pt x="29749" y="4842"/>
                  <a:pt x="29828" y="4922"/>
                  <a:pt x="29898" y="4992"/>
                </a:cubicBezTo>
                <a:cubicBezTo>
                  <a:pt x="30224" y="5247"/>
                  <a:pt x="30559" y="5538"/>
                  <a:pt x="30849" y="5802"/>
                </a:cubicBezTo>
                <a:cubicBezTo>
                  <a:pt x="30849" y="6348"/>
                  <a:pt x="30814" y="6858"/>
                  <a:pt x="30779" y="7413"/>
                </a:cubicBezTo>
                <a:cubicBezTo>
                  <a:pt x="30444" y="7158"/>
                  <a:pt x="30118" y="6938"/>
                  <a:pt x="29784" y="6718"/>
                </a:cubicBezTo>
                <a:cubicBezTo>
                  <a:pt x="29678" y="6638"/>
                  <a:pt x="29608" y="6568"/>
                  <a:pt x="29493" y="6498"/>
                </a:cubicBezTo>
                <a:cubicBezTo>
                  <a:pt x="29564" y="5943"/>
                  <a:pt x="29608" y="5362"/>
                  <a:pt x="29678" y="4772"/>
                </a:cubicBezTo>
                <a:close/>
                <a:moveTo>
                  <a:pt x="39583" y="4842"/>
                </a:moveTo>
                <a:cubicBezTo>
                  <a:pt x="39952" y="5177"/>
                  <a:pt x="40313" y="5467"/>
                  <a:pt x="40718" y="5723"/>
                </a:cubicBezTo>
                <a:cubicBezTo>
                  <a:pt x="40648" y="6313"/>
                  <a:pt x="40498" y="6902"/>
                  <a:pt x="40278" y="7448"/>
                </a:cubicBezTo>
                <a:cubicBezTo>
                  <a:pt x="39873" y="7193"/>
                  <a:pt x="39512" y="6938"/>
                  <a:pt x="39143" y="6603"/>
                </a:cubicBezTo>
                <a:cubicBezTo>
                  <a:pt x="39363" y="6057"/>
                  <a:pt x="39468" y="5467"/>
                  <a:pt x="39583" y="4842"/>
                </a:cubicBezTo>
                <a:close/>
                <a:moveTo>
                  <a:pt x="26817" y="4587"/>
                </a:moveTo>
                <a:cubicBezTo>
                  <a:pt x="27257" y="4922"/>
                  <a:pt x="27697" y="5212"/>
                  <a:pt x="28102" y="5538"/>
                </a:cubicBezTo>
                <a:cubicBezTo>
                  <a:pt x="27988" y="6128"/>
                  <a:pt x="27882" y="6682"/>
                  <a:pt x="27768" y="7263"/>
                </a:cubicBezTo>
                <a:cubicBezTo>
                  <a:pt x="27768" y="7343"/>
                  <a:pt x="27733" y="7413"/>
                  <a:pt x="27733" y="7484"/>
                </a:cubicBezTo>
                <a:cubicBezTo>
                  <a:pt x="27292" y="7193"/>
                  <a:pt x="26852" y="6902"/>
                  <a:pt x="26377" y="6603"/>
                </a:cubicBezTo>
                <a:cubicBezTo>
                  <a:pt x="26412" y="6418"/>
                  <a:pt x="26447" y="6277"/>
                  <a:pt x="26482" y="6128"/>
                </a:cubicBezTo>
                <a:lnTo>
                  <a:pt x="26817" y="4587"/>
                </a:lnTo>
                <a:close/>
                <a:moveTo>
                  <a:pt x="2712" y="2756"/>
                </a:moveTo>
                <a:lnTo>
                  <a:pt x="3372" y="3196"/>
                </a:lnTo>
                <a:cubicBezTo>
                  <a:pt x="3337" y="4622"/>
                  <a:pt x="3337" y="6093"/>
                  <a:pt x="3337" y="7519"/>
                </a:cubicBezTo>
                <a:cubicBezTo>
                  <a:pt x="3117" y="7378"/>
                  <a:pt x="2932" y="7228"/>
                  <a:pt x="2712" y="7123"/>
                </a:cubicBezTo>
                <a:lnTo>
                  <a:pt x="2712" y="2756"/>
                </a:lnTo>
                <a:close/>
                <a:moveTo>
                  <a:pt x="43765" y="3337"/>
                </a:moveTo>
                <a:lnTo>
                  <a:pt x="43765" y="3337"/>
                </a:lnTo>
                <a:cubicBezTo>
                  <a:pt x="44275" y="3522"/>
                  <a:pt x="44751" y="3707"/>
                  <a:pt x="45235" y="3856"/>
                </a:cubicBezTo>
                <a:lnTo>
                  <a:pt x="45270" y="3821"/>
                </a:lnTo>
                <a:lnTo>
                  <a:pt x="45270" y="3821"/>
                </a:lnTo>
                <a:cubicBezTo>
                  <a:pt x="45376" y="5098"/>
                  <a:pt x="45305" y="6348"/>
                  <a:pt x="45015" y="7519"/>
                </a:cubicBezTo>
                <a:cubicBezTo>
                  <a:pt x="44531" y="7378"/>
                  <a:pt x="44055" y="7193"/>
                  <a:pt x="43615" y="7043"/>
                </a:cubicBezTo>
                <a:cubicBezTo>
                  <a:pt x="43729" y="6498"/>
                  <a:pt x="43835" y="5872"/>
                  <a:pt x="43835" y="5283"/>
                </a:cubicBezTo>
                <a:cubicBezTo>
                  <a:pt x="44354" y="5467"/>
                  <a:pt x="44830" y="5617"/>
                  <a:pt x="45270" y="5758"/>
                </a:cubicBezTo>
                <a:lnTo>
                  <a:pt x="45270" y="5723"/>
                </a:lnTo>
                <a:cubicBezTo>
                  <a:pt x="44830" y="5582"/>
                  <a:pt x="44354" y="5397"/>
                  <a:pt x="43835" y="5212"/>
                </a:cubicBezTo>
                <a:cubicBezTo>
                  <a:pt x="43870" y="4622"/>
                  <a:pt x="43835" y="3997"/>
                  <a:pt x="43765" y="3337"/>
                </a:cubicBezTo>
                <a:close/>
                <a:moveTo>
                  <a:pt x="34485" y="5247"/>
                </a:moveTo>
                <a:cubicBezTo>
                  <a:pt x="34591" y="5362"/>
                  <a:pt x="34670" y="5503"/>
                  <a:pt x="34776" y="5617"/>
                </a:cubicBezTo>
                <a:cubicBezTo>
                  <a:pt x="34925" y="5837"/>
                  <a:pt x="35066" y="6057"/>
                  <a:pt x="35216" y="6277"/>
                </a:cubicBezTo>
                <a:lnTo>
                  <a:pt x="34890" y="7704"/>
                </a:lnTo>
                <a:cubicBezTo>
                  <a:pt x="34741" y="7448"/>
                  <a:pt x="34591" y="7228"/>
                  <a:pt x="34485" y="7008"/>
                </a:cubicBezTo>
                <a:cubicBezTo>
                  <a:pt x="34406" y="6902"/>
                  <a:pt x="34336" y="6788"/>
                  <a:pt x="34265" y="6682"/>
                </a:cubicBezTo>
                <a:cubicBezTo>
                  <a:pt x="34336" y="6198"/>
                  <a:pt x="34406" y="5723"/>
                  <a:pt x="34485" y="5247"/>
                </a:cubicBezTo>
                <a:close/>
                <a:moveTo>
                  <a:pt x="8258" y="3451"/>
                </a:moveTo>
                <a:cubicBezTo>
                  <a:pt x="8434" y="3636"/>
                  <a:pt x="8654" y="3821"/>
                  <a:pt x="8875" y="3962"/>
                </a:cubicBezTo>
                <a:lnTo>
                  <a:pt x="8875" y="7783"/>
                </a:lnTo>
                <a:cubicBezTo>
                  <a:pt x="8654" y="7633"/>
                  <a:pt x="8434" y="7484"/>
                  <a:pt x="8214" y="7299"/>
                </a:cubicBezTo>
                <a:cubicBezTo>
                  <a:pt x="8214" y="6022"/>
                  <a:pt x="8214" y="4737"/>
                  <a:pt x="8258" y="3451"/>
                </a:cubicBezTo>
                <a:close/>
                <a:moveTo>
                  <a:pt x="18999" y="4297"/>
                </a:moveTo>
                <a:cubicBezTo>
                  <a:pt x="19404" y="4657"/>
                  <a:pt x="19844" y="4992"/>
                  <a:pt x="20284" y="5318"/>
                </a:cubicBezTo>
                <a:cubicBezTo>
                  <a:pt x="20144" y="6163"/>
                  <a:pt x="19994" y="7043"/>
                  <a:pt x="19923" y="7924"/>
                </a:cubicBezTo>
                <a:cubicBezTo>
                  <a:pt x="19483" y="7633"/>
                  <a:pt x="19078" y="7299"/>
                  <a:pt x="18673" y="7008"/>
                </a:cubicBezTo>
                <a:cubicBezTo>
                  <a:pt x="18744" y="6057"/>
                  <a:pt x="18858" y="5142"/>
                  <a:pt x="18999" y="4297"/>
                </a:cubicBezTo>
                <a:close/>
                <a:moveTo>
                  <a:pt x="23515" y="4807"/>
                </a:moveTo>
                <a:cubicBezTo>
                  <a:pt x="23991" y="5142"/>
                  <a:pt x="24431" y="5432"/>
                  <a:pt x="24907" y="5723"/>
                </a:cubicBezTo>
                <a:cubicBezTo>
                  <a:pt x="24722" y="6462"/>
                  <a:pt x="24546" y="7193"/>
                  <a:pt x="24361" y="7924"/>
                </a:cubicBezTo>
                <a:cubicBezTo>
                  <a:pt x="23885" y="7668"/>
                  <a:pt x="23445" y="7378"/>
                  <a:pt x="23005" y="7123"/>
                </a:cubicBezTo>
                <a:cubicBezTo>
                  <a:pt x="23181" y="6348"/>
                  <a:pt x="23331" y="5582"/>
                  <a:pt x="23515" y="4807"/>
                </a:cubicBezTo>
                <a:close/>
                <a:moveTo>
                  <a:pt x="12766" y="3671"/>
                </a:moveTo>
                <a:cubicBezTo>
                  <a:pt x="12880" y="3821"/>
                  <a:pt x="12986" y="3927"/>
                  <a:pt x="13100" y="4076"/>
                </a:cubicBezTo>
                <a:cubicBezTo>
                  <a:pt x="13056" y="5362"/>
                  <a:pt x="13056" y="6682"/>
                  <a:pt x="13100" y="8003"/>
                </a:cubicBezTo>
                <a:lnTo>
                  <a:pt x="13056" y="7959"/>
                </a:lnTo>
                <a:cubicBezTo>
                  <a:pt x="12916" y="7783"/>
                  <a:pt x="12801" y="7633"/>
                  <a:pt x="12731" y="7448"/>
                </a:cubicBezTo>
                <a:cubicBezTo>
                  <a:pt x="12695" y="6277"/>
                  <a:pt x="12731" y="5098"/>
                  <a:pt x="12731" y="3927"/>
                </a:cubicBezTo>
                <a:cubicBezTo>
                  <a:pt x="12731" y="3856"/>
                  <a:pt x="12731" y="3742"/>
                  <a:pt x="12766" y="3671"/>
                </a:cubicBezTo>
                <a:close/>
                <a:moveTo>
                  <a:pt x="33605" y="5802"/>
                </a:moveTo>
                <a:cubicBezTo>
                  <a:pt x="33825" y="6093"/>
                  <a:pt x="34010" y="6383"/>
                  <a:pt x="34186" y="6682"/>
                </a:cubicBezTo>
                <a:cubicBezTo>
                  <a:pt x="34151" y="7008"/>
                  <a:pt x="34115" y="7299"/>
                  <a:pt x="34080" y="7633"/>
                </a:cubicBezTo>
                <a:cubicBezTo>
                  <a:pt x="34080" y="7739"/>
                  <a:pt x="34080" y="7889"/>
                  <a:pt x="34045" y="8003"/>
                </a:cubicBezTo>
                <a:cubicBezTo>
                  <a:pt x="33895" y="7739"/>
                  <a:pt x="33746" y="7484"/>
                  <a:pt x="33605" y="7263"/>
                </a:cubicBezTo>
                <a:lnTo>
                  <a:pt x="33605" y="6418"/>
                </a:lnTo>
                <a:lnTo>
                  <a:pt x="33605" y="5802"/>
                </a:lnTo>
                <a:close/>
                <a:moveTo>
                  <a:pt x="3416" y="3266"/>
                </a:moveTo>
                <a:cubicBezTo>
                  <a:pt x="3636" y="3416"/>
                  <a:pt x="3856" y="3601"/>
                  <a:pt x="4032" y="3777"/>
                </a:cubicBezTo>
                <a:lnTo>
                  <a:pt x="4032" y="8038"/>
                </a:lnTo>
                <a:cubicBezTo>
                  <a:pt x="3812" y="7853"/>
                  <a:pt x="3636" y="7704"/>
                  <a:pt x="3416" y="7563"/>
                </a:cubicBezTo>
                <a:lnTo>
                  <a:pt x="3416" y="3266"/>
                </a:lnTo>
                <a:close/>
                <a:moveTo>
                  <a:pt x="15918" y="4367"/>
                </a:moveTo>
                <a:cubicBezTo>
                  <a:pt x="16103" y="4587"/>
                  <a:pt x="16323" y="4807"/>
                  <a:pt x="16508" y="5027"/>
                </a:cubicBezTo>
                <a:cubicBezTo>
                  <a:pt x="16437" y="6022"/>
                  <a:pt x="16402" y="7008"/>
                  <a:pt x="16402" y="8073"/>
                </a:cubicBezTo>
                <a:cubicBezTo>
                  <a:pt x="16182" y="7853"/>
                  <a:pt x="15997" y="7633"/>
                  <a:pt x="15777" y="7413"/>
                </a:cubicBezTo>
                <a:cubicBezTo>
                  <a:pt x="15812" y="6383"/>
                  <a:pt x="15847" y="5362"/>
                  <a:pt x="15918" y="4367"/>
                </a:cubicBezTo>
                <a:close/>
                <a:moveTo>
                  <a:pt x="32064" y="5283"/>
                </a:moveTo>
                <a:cubicBezTo>
                  <a:pt x="32355" y="5688"/>
                  <a:pt x="32689" y="6057"/>
                  <a:pt x="32980" y="6462"/>
                </a:cubicBezTo>
                <a:lnTo>
                  <a:pt x="32980" y="6753"/>
                </a:lnTo>
                <a:cubicBezTo>
                  <a:pt x="33015" y="7193"/>
                  <a:pt x="33050" y="7633"/>
                  <a:pt x="33085" y="8073"/>
                </a:cubicBezTo>
                <a:cubicBezTo>
                  <a:pt x="32795" y="7668"/>
                  <a:pt x="32469" y="7263"/>
                  <a:pt x="32135" y="6938"/>
                </a:cubicBezTo>
                <a:cubicBezTo>
                  <a:pt x="32099" y="6498"/>
                  <a:pt x="32099" y="6057"/>
                  <a:pt x="32064" y="5652"/>
                </a:cubicBezTo>
                <a:lnTo>
                  <a:pt x="32064" y="5283"/>
                </a:lnTo>
                <a:close/>
                <a:moveTo>
                  <a:pt x="40789" y="5758"/>
                </a:moveTo>
                <a:cubicBezTo>
                  <a:pt x="41194" y="6022"/>
                  <a:pt x="41634" y="6277"/>
                  <a:pt x="42109" y="6462"/>
                </a:cubicBezTo>
                <a:cubicBezTo>
                  <a:pt x="42004" y="7043"/>
                  <a:pt x="41819" y="7598"/>
                  <a:pt x="41599" y="8109"/>
                </a:cubicBezTo>
                <a:cubicBezTo>
                  <a:pt x="41159" y="7924"/>
                  <a:pt x="40718" y="7704"/>
                  <a:pt x="40313" y="7448"/>
                </a:cubicBezTo>
                <a:cubicBezTo>
                  <a:pt x="40534" y="6938"/>
                  <a:pt x="40683" y="6348"/>
                  <a:pt x="40789" y="5758"/>
                </a:cubicBezTo>
                <a:close/>
                <a:moveTo>
                  <a:pt x="38007" y="5582"/>
                </a:moveTo>
                <a:cubicBezTo>
                  <a:pt x="38297" y="5908"/>
                  <a:pt x="38588" y="6198"/>
                  <a:pt x="38922" y="6498"/>
                </a:cubicBezTo>
                <a:cubicBezTo>
                  <a:pt x="38958" y="6533"/>
                  <a:pt x="39028" y="6603"/>
                  <a:pt x="39107" y="6638"/>
                </a:cubicBezTo>
                <a:cubicBezTo>
                  <a:pt x="38958" y="6973"/>
                  <a:pt x="38852" y="7343"/>
                  <a:pt x="38702" y="7668"/>
                </a:cubicBezTo>
                <a:cubicBezTo>
                  <a:pt x="38588" y="7818"/>
                  <a:pt x="38517" y="8003"/>
                  <a:pt x="38447" y="8144"/>
                </a:cubicBezTo>
                <a:cubicBezTo>
                  <a:pt x="38112" y="7818"/>
                  <a:pt x="37787" y="7484"/>
                  <a:pt x="37452" y="7123"/>
                </a:cubicBezTo>
                <a:cubicBezTo>
                  <a:pt x="37567" y="6938"/>
                  <a:pt x="37637" y="6718"/>
                  <a:pt x="37707" y="6533"/>
                </a:cubicBezTo>
                <a:cubicBezTo>
                  <a:pt x="37822" y="6198"/>
                  <a:pt x="37928" y="5908"/>
                  <a:pt x="38007" y="5582"/>
                </a:cubicBezTo>
                <a:close/>
                <a:moveTo>
                  <a:pt x="8954" y="3997"/>
                </a:moveTo>
                <a:cubicBezTo>
                  <a:pt x="9139" y="4147"/>
                  <a:pt x="9359" y="4332"/>
                  <a:pt x="9535" y="4481"/>
                </a:cubicBezTo>
                <a:lnTo>
                  <a:pt x="9535" y="8223"/>
                </a:lnTo>
                <a:cubicBezTo>
                  <a:pt x="9315" y="8109"/>
                  <a:pt x="9139" y="7959"/>
                  <a:pt x="8919" y="7818"/>
                </a:cubicBezTo>
                <a:cubicBezTo>
                  <a:pt x="8919" y="6533"/>
                  <a:pt x="8919" y="5283"/>
                  <a:pt x="8954" y="3997"/>
                </a:cubicBezTo>
                <a:close/>
                <a:moveTo>
                  <a:pt x="13136" y="4147"/>
                </a:moveTo>
                <a:lnTo>
                  <a:pt x="13461" y="4587"/>
                </a:lnTo>
                <a:lnTo>
                  <a:pt x="13461" y="4992"/>
                </a:lnTo>
                <a:cubicBezTo>
                  <a:pt x="13426" y="6093"/>
                  <a:pt x="13426" y="7193"/>
                  <a:pt x="13426" y="8329"/>
                </a:cubicBezTo>
                <a:cubicBezTo>
                  <a:pt x="13356" y="8223"/>
                  <a:pt x="13241" y="8144"/>
                  <a:pt x="13136" y="8038"/>
                </a:cubicBezTo>
                <a:lnTo>
                  <a:pt x="13136" y="4147"/>
                </a:lnTo>
                <a:close/>
                <a:moveTo>
                  <a:pt x="36537" y="6057"/>
                </a:moveTo>
                <a:cubicBezTo>
                  <a:pt x="36792" y="6418"/>
                  <a:pt x="37091" y="6788"/>
                  <a:pt x="37382" y="7123"/>
                </a:cubicBezTo>
                <a:cubicBezTo>
                  <a:pt x="37197" y="7563"/>
                  <a:pt x="36977" y="7959"/>
                  <a:pt x="36757" y="8364"/>
                </a:cubicBezTo>
                <a:cubicBezTo>
                  <a:pt x="36501" y="8073"/>
                  <a:pt x="36281" y="7739"/>
                  <a:pt x="36026" y="7413"/>
                </a:cubicBezTo>
                <a:cubicBezTo>
                  <a:pt x="36211" y="6973"/>
                  <a:pt x="36387" y="6498"/>
                  <a:pt x="36537" y="6057"/>
                </a:cubicBezTo>
                <a:close/>
                <a:moveTo>
                  <a:pt x="28173" y="5582"/>
                </a:moveTo>
                <a:cubicBezTo>
                  <a:pt x="28287" y="5652"/>
                  <a:pt x="28358" y="5758"/>
                  <a:pt x="28463" y="5837"/>
                </a:cubicBezTo>
                <a:cubicBezTo>
                  <a:pt x="28763" y="6057"/>
                  <a:pt x="29088" y="6277"/>
                  <a:pt x="29423" y="6533"/>
                </a:cubicBezTo>
                <a:cubicBezTo>
                  <a:pt x="29388" y="6973"/>
                  <a:pt x="29308" y="7413"/>
                  <a:pt x="29238" y="7853"/>
                </a:cubicBezTo>
                <a:cubicBezTo>
                  <a:pt x="29203" y="8038"/>
                  <a:pt x="29168" y="8223"/>
                  <a:pt x="29124" y="8399"/>
                </a:cubicBezTo>
                <a:cubicBezTo>
                  <a:pt x="28763" y="8179"/>
                  <a:pt x="28428" y="7959"/>
                  <a:pt x="28138" y="7783"/>
                </a:cubicBezTo>
                <a:cubicBezTo>
                  <a:pt x="28023" y="7668"/>
                  <a:pt x="27917" y="7598"/>
                  <a:pt x="27768" y="7519"/>
                </a:cubicBezTo>
                <a:cubicBezTo>
                  <a:pt x="27803" y="7448"/>
                  <a:pt x="27803" y="7378"/>
                  <a:pt x="27847" y="7263"/>
                </a:cubicBezTo>
                <a:cubicBezTo>
                  <a:pt x="27953" y="6718"/>
                  <a:pt x="28067" y="6163"/>
                  <a:pt x="28173" y="5582"/>
                </a:cubicBezTo>
                <a:close/>
                <a:moveTo>
                  <a:pt x="30928" y="5872"/>
                </a:moveTo>
                <a:cubicBezTo>
                  <a:pt x="31289" y="6198"/>
                  <a:pt x="31694" y="6568"/>
                  <a:pt x="32064" y="6938"/>
                </a:cubicBezTo>
                <a:cubicBezTo>
                  <a:pt x="32064" y="7448"/>
                  <a:pt x="32099" y="7924"/>
                  <a:pt x="32064" y="8443"/>
                </a:cubicBezTo>
                <a:cubicBezTo>
                  <a:pt x="31694" y="8073"/>
                  <a:pt x="31254" y="7739"/>
                  <a:pt x="30849" y="7448"/>
                </a:cubicBezTo>
                <a:cubicBezTo>
                  <a:pt x="30884" y="6902"/>
                  <a:pt x="30884" y="6383"/>
                  <a:pt x="30928" y="5872"/>
                </a:cubicBezTo>
                <a:close/>
                <a:moveTo>
                  <a:pt x="4112" y="3821"/>
                </a:moveTo>
                <a:cubicBezTo>
                  <a:pt x="4296" y="3997"/>
                  <a:pt x="4517" y="4182"/>
                  <a:pt x="4693" y="4367"/>
                </a:cubicBezTo>
                <a:lnTo>
                  <a:pt x="4693" y="8549"/>
                </a:lnTo>
                <a:cubicBezTo>
                  <a:pt x="4473" y="8364"/>
                  <a:pt x="4296" y="8223"/>
                  <a:pt x="4076" y="8073"/>
                </a:cubicBezTo>
                <a:cubicBezTo>
                  <a:pt x="4076" y="6638"/>
                  <a:pt x="4076" y="5212"/>
                  <a:pt x="4112" y="3821"/>
                </a:cubicBezTo>
                <a:close/>
                <a:moveTo>
                  <a:pt x="9614" y="4517"/>
                </a:moveTo>
                <a:cubicBezTo>
                  <a:pt x="9649" y="4552"/>
                  <a:pt x="9684" y="4587"/>
                  <a:pt x="9755" y="4622"/>
                </a:cubicBezTo>
                <a:cubicBezTo>
                  <a:pt x="9869" y="4737"/>
                  <a:pt x="10019" y="4807"/>
                  <a:pt x="10160" y="4922"/>
                </a:cubicBezTo>
                <a:lnTo>
                  <a:pt x="10160" y="8663"/>
                </a:lnTo>
                <a:cubicBezTo>
                  <a:pt x="10089" y="8584"/>
                  <a:pt x="10019" y="8549"/>
                  <a:pt x="9940" y="8478"/>
                </a:cubicBezTo>
                <a:lnTo>
                  <a:pt x="9614" y="8258"/>
                </a:lnTo>
                <a:lnTo>
                  <a:pt x="9614" y="4517"/>
                </a:lnTo>
                <a:close/>
                <a:moveTo>
                  <a:pt x="35251" y="6348"/>
                </a:moveTo>
                <a:cubicBezTo>
                  <a:pt x="35471" y="6718"/>
                  <a:pt x="35727" y="7079"/>
                  <a:pt x="35991" y="7413"/>
                </a:cubicBezTo>
                <a:cubicBezTo>
                  <a:pt x="35806" y="7853"/>
                  <a:pt x="35656" y="8258"/>
                  <a:pt x="35471" y="8663"/>
                </a:cubicBezTo>
                <a:cubicBezTo>
                  <a:pt x="35330" y="8443"/>
                  <a:pt x="35181" y="8223"/>
                  <a:pt x="35066" y="8003"/>
                </a:cubicBezTo>
                <a:cubicBezTo>
                  <a:pt x="35031" y="7924"/>
                  <a:pt x="34961" y="7853"/>
                  <a:pt x="34925" y="7783"/>
                </a:cubicBezTo>
                <a:lnTo>
                  <a:pt x="35251" y="6348"/>
                </a:lnTo>
                <a:close/>
                <a:moveTo>
                  <a:pt x="42153" y="6498"/>
                </a:moveTo>
                <a:cubicBezTo>
                  <a:pt x="42629" y="6718"/>
                  <a:pt x="43069" y="6902"/>
                  <a:pt x="43544" y="7079"/>
                </a:cubicBezTo>
                <a:cubicBezTo>
                  <a:pt x="43430" y="7633"/>
                  <a:pt x="43210" y="8179"/>
                  <a:pt x="42990" y="8663"/>
                </a:cubicBezTo>
                <a:cubicBezTo>
                  <a:pt x="42550" y="8514"/>
                  <a:pt x="42074" y="8329"/>
                  <a:pt x="41634" y="8144"/>
                </a:cubicBezTo>
                <a:cubicBezTo>
                  <a:pt x="41854" y="7633"/>
                  <a:pt x="42039" y="7079"/>
                  <a:pt x="42153" y="6498"/>
                </a:cubicBezTo>
                <a:close/>
                <a:moveTo>
                  <a:pt x="16578" y="5098"/>
                </a:moveTo>
                <a:cubicBezTo>
                  <a:pt x="16763" y="5318"/>
                  <a:pt x="16983" y="5538"/>
                  <a:pt x="17168" y="5723"/>
                </a:cubicBezTo>
                <a:cubicBezTo>
                  <a:pt x="17097" y="6682"/>
                  <a:pt x="17062" y="7668"/>
                  <a:pt x="17062" y="8698"/>
                </a:cubicBezTo>
                <a:cubicBezTo>
                  <a:pt x="16842" y="8514"/>
                  <a:pt x="16657" y="8329"/>
                  <a:pt x="16437" y="8109"/>
                </a:cubicBezTo>
                <a:cubicBezTo>
                  <a:pt x="16472" y="7079"/>
                  <a:pt x="16508" y="6093"/>
                  <a:pt x="16578" y="5098"/>
                </a:cubicBezTo>
                <a:close/>
                <a:moveTo>
                  <a:pt x="20320" y="5362"/>
                </a:moveTo>
                <a:cubicBezTo>
                  <a:pt x="20725" y="5688"/>
                  <a:pt x="21130" y="5943"/>
                  <a:pt x="21535" y="6242"/>
                </a:cubicBezTo>
                <a:cubicBezTo>
                  <a:pt x="21385" y="7079"/>
                  <a:pt x="21244" y="7924"/>
                  <a:pt x="21094" y="8769"/>
                </a:cubicBezTo>
                <a:cubicBezTo>
                  <a:pt x="20725" y="8514"/>
                  <a:pt x="20320" y="8258"/>
                  <a:pt x="19959" y="7959"/>
                </a:cubicBezTo>
                <a:cubicBezTo>
                  <a:pt x="20064" y="7079"/>
                  <a:pt x="20179" y="6198"/>
                  <a:pt x="20320" y="5362"/>
                </a:cubicBezTo>
                <a:close/>
                <a:moveTo>
                  <a:pt x="33050" y="6533"/>
                </a:moveTo>
                <a:cubicBezTo>
                  <a:pt x="33200" y="6788"/>
                  <a:pt x="33385" y="7043"/>
                  <a:pt x="33526" y="7263"/>
                </a:cubicBezTo>
                <a:cubicBezTo>
                  <a:pt x="33526" y="7448"/>
                  <a:pt x="33526" y="7633"/>
                  <a:pt x="33570" y="7783"/>
                </a:cubicBezTo>
                <a:lnTo>
                  <a:pt x="33570" y="8769"/>
                </a:lnTo>
                <a:cubicBezTo>
                  <a:pt x="33420" y="8549"/>
                  <a:pt x="33305" y="8329"/>
                  <a:pt x="33165" y="8144"/>
                </a:cubicBezTo>
                <a:cubicBezTo>
                  <a:pt x="33129" y="7668"/>
                  <a:pt x="33085" y="7228"/>
                  <a:pt x="33050" y="6753"/>
                </a:cubicBezTo>
                <a:lnTo>
                  <a:pt x="33050" y="6533"/>
                </a:lnTo>
                <a:close/>
                <a:moveTo>
                  <a:pt x="24942" y="5723"/>
                </a:moveTo>
                <a:cubicBezTo>
                  <a:pt x="25127" y="5872"/>
                  <a:pt x="25311" y="5978"/>
                  <a:pt x="25496" y="6093"/>
                </a:cubicBezTo>
                <a:cubicBezTo>
                  <a:pt x="25752" y="6277"/>
                  <a:pt x="26042" y="6462"/>
                  <a:pt x="26306" y="6603"/>
                </a:cubicBezTo>
                <a:cubicBezTo>
                  <a:pt x="26157" y="7343"/>
                  <a:pt x="25937" y="8073"/>
                  <a:pt x="25752" y="8804"/>
                </a:cubicBezTo>
                <a:cubicBezTo>
                  <a:pt x="25567" y="8663"/>
                  <a:pt x="25382" y="8549"/>
                  <a:pt x="25206" y="8478"/>
                </a:cubicBezTo>
                <a:cubicBezTo>
                  <a:pt x="24942" y="8294"/>
                  <a:pt x="24686" y="8144"/>
                  <a:pt x="24431" y="8003"/>
                </a:cubicBezTo>
                <a:cubicBezTo>
                  <a:pt x="24431" y="7959"/>
                  <a:pt x="24396" y="7959"/>
                  <a:pt x="24396" y="7959"/>
                </a:cubicBezTo>
                <a:cubicBezTo>
                  <a:pt x="24581" y="7228"/>
                  <a:pt x="24766" y="6498"/>
                  <a:pt x="24942" y="5723"/>
                </a:cubicBezTo>
                <a:close/>
                <a:moveTo>
                  <a:pt x="13541" y="4657"/>
                </a:moveTo>
                <a:cubicBezTo>
                  <a:pt x="13761" y="4922"/>
                  <a:pt x="13981" y="5212"/>
                  <a:pt x="14201" y="5503"/>
                </a:cubicBezTo>
                <a:cubicBezTo>
                  <a:pt x="14157" y="6603"/>
                  <a:pt x="14157" y="7739"/>
                  <a:pt x="14157" y="8839"/>
                </a:cubicBezTo>
                <a:cubicBezTo>
                  <a:pt x="14157" y="8839"/>
                  <a:pt x="14122" y="8839"/>
                  <a:pt x="14122" y="8804"/>
                </a:cubicBezTo>
                <a:cubicBezTo>
                  <a:pt x="13902" y="8663"/>
                  <a:pt x="13681" y="8514"/>
                  <a:pt x="13497" y="8364"/>
                </a:cubicBezTo>
                <a:cubicBezTo>
                  <a:pt x="13497" y="7228"/>
                  <a:pt x="13497" y="6093"/>
                  <a:pt x="13541" y="4992"/>
                </a:cubicBezTo>
                <a:lnTo>
                  <a:pt x="13541" y="4657"/>
                </a:lnTo>
                <a:close/>
                <a:moveTo>
                  <a:pt x="34230" y="6753"/>
                </a:moveTo>
                <a:cubicBezTo>
                  <a:pt x="34300" y="6858"/>
                  <a:pt x="34371" y="6938"/>
                  <a:pt x="34406" y="7043"/>
                </a:cubicBezTo>
                <a:cubicBezTo>
                  <a:pt x="34556" y="7263"/>
                  <a:pt x="34741" y="7519"/>
                  <a:pt x="34890" y="7783"/>
                </a:cubicBezTo>
                <a:cubicBezTo>
                  <a:pt x="34776" y="8179"/>
                  <a:pt x="34670" y="8584"/>
                  <a:pt x="34591" y="8989"/>
                </a:cubicBezTo>
                <a:cubicBezTo>
                  <a:pt x="34520" y="8883"/>
                  <a:pt x="34485" y="8769"/>
                  <a:pt x="34450" y="8698"/>
                </a:cubicBezTo>
                <a:cubicBezTo>
                  <a:pt x="34336" y="8478"/>
                  <a:pt x="34230" y="8294"/>
                  <a:pt x="34115" y="8073"/>
                </a:cubicBezTo>
                <a:cubicBezTo>
                  <a:pt x="34115" y="7924"/>
                  <a:pt x="34115" y="7783"/>
                  <a:pt x="34151" y="7633"/>
                </a:cubicBezTo>
                <a:cubicBezTo>
                  <a:pt x="34151" y="7343"/>
                  <a:pt x="34186" y="7043"/>
                  <a:pt x="34230" y="6753"/>
                </a:cubicBezTo>
                <a:close/>
                <a:moveTo>
                  <a:pt x="39143" y="6682"/>
                </a:moveTo>
                <a:cubicBezTo>
                  <a:pt x="39512" y="6973"/>
                  <a:pt x="39873" y="7263"/>
                  <a:pt x="40243" y="7484"/>
                </a:cubicBezTo>
                <a:cubicBezTo>
                  <a:pt x="40173" y="7739"/>
                  <a:pt x="40058" y="7959"/>
                  <a:pt x="39952" y="8179"/>
                </a:cubicBezTo>
                <a:cubicBezTo>
                  <a:pt x="39803" y="8478"/>
                  <a:pt x="39653" y="8734"/>
                  <a:pt x="39468" y="8989"/>
                </a:cubicBezTo>
                <a:cubicBezTo>
                  <a:pt x="39178" y="8769"/>
                  <a:pt x="38852" y="8549"/>
                  <a:pt x="38553" y="8258"/>
                </a:cubicBezTo>
                <a:lnTo>
                  <a:pt x="38482" y="8179"/>
                </a:lnTo>
                <a:cubicBezTo>
                  <a:pt x="38553" y="8038"/>
                  <a:pt x="38667" y="7853"/>
                  <a:pt x="38738" y="7668"/>
                </a:cubicBezTo>
                <a:cubicBezTo>
                  <a:pt x="38887" y="7378"/>
                  <a:pt x="39028" y="7008"/>
                  <a:pt x="39143" y="6682"/>
                </a:cubicBezTo>
                <a:close/>
                <a:moveTo>
                  <a:pt x="10239" y="4992"/>
                </a:moveTo>
                <a:cubicBezTo>
                  <a:pt x="10415" y="5142"/>
                  <a:pt x="10635" y="5283"/>
                  <a:pt x="10820" y="5432"/>
                </a:cubicBezTo>
                <a:lnTo>
                  <a:pt x="10820" y="9103"/>
                </a:lnTo>
                <a:cubicBezTo>
                  <a:pt x="10635" y="8954"/>
                  <a:pt x="10415" y="8839"/>
                  <a:pt x="10239" y="8698"/>
                </a:cubicBezTo>
                <a:lnTo>
                  <a:pt x="10239" y="4992"/>
                </a:lnTo>
                <a:close/>
                <a:moveTo>
                  <a:pt x="43615" y="7079"/>
                </a:moveTo>
                <a:cubicBezTo>
                  <a:pt x="44055" y="7263"/>
                  <a:pt x="44531" y="7413"/>
                  <a:pt x="45015" y="7563"/>
                </a:cubicBezTo>
                <a:cubicBezTo>
                  <a:pt x="44865" y="8109"/>
                  <a:pt x="44645" y="8619"/>
                  <a:pt x="44425" y="9139"/>
                </a:cubicBezTo>
                <a:cubicBezTo>
                  <a:pt x="43949" y="8989"/>
                  <a:pt x="43509" y="8839"/>
                  <a:pt x="43069" y="8698"/>
                </a:cubicBezTo>
                <a:cubicBezTo>
                  <a:pt x="43289" y="8179"/>
                  <a:pt x="43474" y="7668"/>
                  <a:pt x="43615" y="7079"/>
                </a:cubicBezTo>
                <a:close/>
                <a:moveTo>
                  <a:pt x="4772" y="4402"/>
                </a:moveTo>
                <a:cubicBezTo>
                  <a:pt x="5027" y="4622"/>
                  <a:pt x="5247" y="4842"/>
                  <a:pt x="5503" y="5062"/>
                </a:cubicBezTo>
                <a:cubicBezTo>
                  <a:pt x="5538" y="5098"/>
                  <a:pt x="5573" y="5142"/>
                  <a:pt x="5617" y="5177"/>
                </a:cubicBezTo>
                <a:cubicBezTo>
                  <a:pt x="5617" y="6163"/>
                  <a:pt x="5573" y="7123"/>
                  <a:pt x="5573" y="8109"/>
                </a:cubicBezTo>
                <a:lnTo>
                  <a:pt x="5573" y="9209"/>
                </a:lnTo>
                <a:cubicBezTo>
                  <a:pt x="5538" y="9209"/>
                  <a:pt x="5503" y="9174"/>
                  <a:pt x="5503" y="9174"/>
                </a:cubicBezTo>
                <a:cubicBezTo>
                  <a:pt x="5247" y="8954"/>
                  <a:pt x="4992" y="8769"/>
                  <a:pt x="4772" y="8584"/>
                </a:cubicBezTo>
                <a:cubicBezTo>
                  <a:pt x="4737" y="7193"/>
                  <a:pt x="4772" y="5802"/>
                  <a:pt x="4772" y="4402"/>
                </a:cubicBezTo>
                <a:close/>
                <a:moveTo>
                  <a:pt x="14236" y="5582"/>
                </a:moveTo>
                <a:cubicBezTo>
                  <a:pt x="14307" y="5652"/>
                  <a:pt x="14377" y="5723"/>
                  <a:pt x="14421" y="5837"/>
                </a:cubicBezTo>
                <a:cubicBezTo>
                  <a:pt x="14491" y="5943"/>
                  <a:pt x="14562" y="6022"/>
                  <a:pt x="14676" y="6128"/>
                </a:cubicBezTo>
                <a:cubicBezTo>
                  <a:pt x="14641" y="6198"/>
                  <a:pt x="14641" y="6242"/>
                  <a:pt x="14641" y="6313"/>
                </a:cubicBezTo>
                <a:lnTo>
                  <a:pt x="14641" y="9209"/>
                </a:lnTo>
                <a:cubicBezTo>
                  <a:pt x="14491" y="9103"/>
                  <a:pt x="14377" y="8989"/>
                  <a:pt x="14236" y="8883"/>
                </a:cubicBezTo>
                <a:cubicBezTo>
                  <a:pt x="14201" y="7783"/>
                  <a:pt x="14201" y="6682"/>
                  <a:pt x="14236" y="5582"/>
                </a:cubicBezTo>
                <a:close/>
                <a:moveTo>
                  <a:pt x="17238" y="5758"/>
                </a:moveTo>
                <a:cubicBezTo>
                  <a:pt x="17423" y="5943"/>
                  <a:pt x="17608" y="6128"/>
                  <a:pt x="17793" y="6313"/>
                </a:cubicBezTo>
                <a:cubicBezTo>
                  <a:pt x="17722" y="7228"/>
                  <a:pt x="17678" y="8223"/>
                  <a:pt x="17643" y="9209"/>
                </a:cubicBezTo>
                <a:cubicBezTo>
                  <a:pt x="17458" y="9059"/>
                  <a:pt x="17282" y="8919"/>
                  <a:pt x="17097" y="8734"/>
                </a:cubicBezTo>
                <a:cubicBezTo>
                  <a:pt x="17133" y="7704"/>
                  <a:pt x="17168" y="6718"/>
                  <a:pt x="17238" y="5758"/>
                </a:cubicBezTo>
                <a:close/>
                <a:moveTo>
                  <a:pt x="29493" y="6568"/>
                </a:moveTo>
                <a:cubicBezTo>
                  <a:pt x="29564" y="6638"/>
                  <a:pt x="29678" y="6682"/>
                  <a:pt x="29749" y="6753"/>
                </a:cubicBezTo>
                <a:cubicBezTo>
                  <a:pt x="30083" y="6973"/>
                  <a:pt x="30444" y="7228"/>
                  <a:pt x="30779" y="7484"/>
                </a:cubicBezTo>
                <a:cubicBezTo>
                  <a:pt x="30744" y="8073"/>
                  <a:pt x="30664" y="8663"/>
                  <a:pt x="30559" y="9244"/>
                </a:cubicBezTo>
                <a:cubicBezTo>
                  <a:pt x="30154" y="8989"/>
                  <a:pt x="29784" y="8769"/>
                  <a:pt x="29423" y="8549"/>
                </a:cubicBezTo>
                <a:cubicBezTo>
                  <a:pt x="29344" y="8514"/>
                  <a:pt x="29273" y="8478"/>
                  <a:pt x="29168" y="8399"/>
                </a:cubicBezTo>
                <a:cubicBezTo>
                  <a:pt x="29238" y="8223"/>
                  <a:pt x="29273" y="8038"/>
                  <a:pt x="29273" y="7853"/>
                </a:cubicBezTo>
                <a:cubicBezTo>
                  <a:pt x="29388" y="7448"/>
                  <a:pt x="29423" y="7008"/>
                  <a:pt x="29493" y="6568"/>
                </a:cubicBezTo>
                <a:close/>
                <a:moveTo>
                  <a:pt x="37452" y="7193"/>
                </a:moveTo>
                <a:cubicBezTo>
                  <a:pt x="37751" y="7519"/>
                  <a:pt x="38077" y="7853"/>
                  <a:pt x="38412" y="8179"/>
                </a:cubicBezTo>
                <a:cubicBezTo>
                  <a:pt x="38148" y="8584"/>
                  <a:pt x="37892" y="8989"/>
                  <a:pt x="37567" y="9359"/>
                </a:cubicBezTo>
                <a:cubicBezTo>
                  <a:pt x="37567" y="9324"/>
                  <a:pt x="37531" y="9280"/>
                  <a:pt x="37487" y="9244"/>
                </a:cubicBezTo>
                <a:cubicBezTo>
                  <a:pt x="37232" y="8989"/>
                  <a:pt x="37012" y="8698"/>
                  <a:pt x="36792" y="8443"/>
                </a:cubicBezTo>
                <a:cubicBezTo>
                  <a:pt x="37012" y="8038"/>
                  <a:pt x="37232" y="7598"/>
                  <a:pt x="37452" y="7193"/>
                </a:cubicBezTo>
                <a:close/>
                <a:moveTo>
                  <a:pt x="33605" y="7378"/>
                </a:moveTo>
                <a:cubicBezTo>
                  <a:pt x="33746" y="7598"/>
                  <a:pt x="33895" y="7853"/>
                  <a:pt x="34045" y="8109"/>
                </a:cubicBezTo>
                <a:cubicBezTo>
                  <a:pt x="34045" y="8258"/>
                  <a:pt x="34010" y="8443"/>
                  <a:pt x="34010" y="8584"/>
                </a:cubicBezTo>
                <a:cubicBezTo>
                  <a:pt x="33966" y="8883"/>
                  <a:pt x="33966" y="9174"/>
                  <a:pt x="33931" y="9429"/>
                </a:cubicBezTo>
                <a:lnTo>
                  <a:pt x="33605" y="8883"/>
                </a:lnTo>
                <a:lnTo>
                  <a:pt x="33605" y="7783"/>
                </a:lnTo>
                <a:lnTo>
                  <a:pt x="33605" y="7378"/>
                </a:lnTo>
                <a:close/>
                <a:moveTo>
                  <a:pt x="36026" y="7484"/>
                </a:moveTo>
                <a:cubicBezTo>
                  <a:pt x="36246" y="7818"/>
                  <a:pt x="36466" y="8144"/>
                  <a:pt x="36721" y="8443"/>
                </a:cubicBezTo>
                <a:cubicBezTo>
                  <a:pt x="36501" y="8804"/>
                  <a:pt x="36246" y="9174"/>
                  <a:pt x="36026" y="9544"/>
                </a:cubicBezTo>
                <a:cubicBezTo>
                  <a:pt x="35841" y="9280"/>
                  <a:pt x="35656" y="9024"/>
                  <a:pt x="35506" y="8734"/>
                </a:cubicBezTo>
                <a:cubicBezTo>
                  <a:pt x="35691" y="8329"/>
                  <a:pt x="35841" y="7889"/>
                  <a:pt x="36026" y="7484"/>
                </a:cubicBezTo>
                <a:close/>
                <a:moveTo>
                  <a:pt x="10899" y="5467"/>
                </a:moveTo>
                <a:cubicBezTo>
                  <a:pt x="11075" y="5652"/>
                  <a:pt x="11260" y="5802"/>
                  <a:pt x="11445" y="5943"/>
                </a:cubicBezTo>
                <a:cubicBezTo>
                  <a:pt x="11480" y="7158"/>
                  <a:pt x="11480" y="8364"/>
                  <a:pt x="11516" y="9579"/>
                </a:cubicBezTo>
                <a:cubicBezTo>
                  <a:pt x="11296" y="9429"/>
                  <a:pt x="11120" y="9280"/>
                  <a:pt x="10899" y="9139"/>
                </a:cubicBezTo>
                <a:lnTo>
                  <a:pt x="10899" y="5467"/>
                </a:lnTo>
                <a:close/>
                <a:moveTo>
                  <a:pt x="21605" y="6277"/>
                </a:moveTo>
                <a:lnTo>
                  <a:pt x="22926" y="7158"/>
                </a:lnTo>
                <a:cubicBezTo>
                  <a:pt x="22741" y="7959"/>
                  <a:pt x="22565" y="8769"/>
                  <a:pt x="22415" y="9579"/>
                </a:cubicBezTo>
                <a:cubicBezTo>
                  <a:pt x="21975" y="9324"/>
                  <a:pt x="21570" y="9059"/>
                  <a:pt x="21130" y="8769"/>
                </a:cubicBezTo>
                <a:cubicBezTo>
                  <a:pt x="21279" y="7959"/>
                  <a:pt x="21420" y="7123"/>
                  <a:pt x="21605" y="6277"/>
                </a:cubicBezTo>
                <a:close/>
                <a:moveTo>
                  <a:pt x="32135" y="7008"/>
                </a:moveTo>
                <a:cubicBezTo>
                  <a:pt x="32469" y="7378"/>
                  <a:pt x="32795" y="7739"/>
                  <a:pt x="33085" y="8179"/>
                </a:cubicBezTo>
                <a:cubicBezTo>
                  <a:pt x="33129" y="8663"/>
                  <a:pt x="33129" y="9139"/>
                  <a:pt x="33129" y="9614"/>
                </a:cubicBezTo>
                <a:cubicBezTo>
                  <a:pt x="32830" y="9209"/>
                  <a:pt x="32504" y="8839"/>
                  <a:pt x="32135" y="8478"/>
                </a:cubicBezTo>
                <a:lnTo>
                  <a:pt x="32135" y="7008"/>
                </a:lnTo>
                <a:close/>
                <a:moveTo>
                  <a:pt x="40313" y="7519"/>
                </a:moveTo>
                <a:cubicBezTo>
                  <a:pt x="40718" y="7783"/>
                  <a:pt x="41123" y="7959"/>
                  <a:pt x="41564" y="8179"/>
                </a:cubicBezTo>
                <a:cubicBezTo>
                  <a:pt x="41449" y="8399"/>
                  <a:pt x="41343" y="8663"/>
                  <a:pt x="41194" y="8883"/>
                </a:cubicBezTo>
                <a:cubicBezTo>
                  <a:pt x="41053" y="9174"/>
                  <a:pt x="40868" y="9394"/>
                  <a:pt x="40683" y="9614"/>
                </a:cubicBezTo>
                <a:cubicBezTo>
                  <a:pt x="40278" y="9429"/>
                  <a:pt x="39908" y="9244"/>
                  <a:pt x="39547" y="9024"/>
                </a:cubicBezTo>
                <a:cubicBezTo>
                  <a:pt x="39688" y="8769"/>
                  <a:pt x="39873" y="8514"/>
                  <a:pt x="40023" y="8223"/>
                </a:cubicBezTo>
                <a:cubicBezTo>
                  <a:pt x="40129" y="8003"/>
                  <a:pt x="40208" y="7739"/>
                  <a:pt x="40313" y="7519"/>
                </a:cubicBezTo>
                <a:close/>
                <a:moveTo>
                  <a:pt x="14712" y="6198"/>
                </a:moveTo>
                <a:cubicBezTo>
                  <a:pt x="14782" y="6277"/>
                  <a:pt x="14817" y="6348"/>
                  <a:pt x="14896" y="6462"/>
                </a:cubicBezTo>
                <a:cubicBezTo>
                  <a:pt x="14967" y="6533"/>
                  <a:pt x="15037" y="6638"/>
                  <a:pt x="15152" y="6753"/>
                </a:cubicBezTo>
                <a:lnTo>
                  <a:pt x="15152" y="6902"/>
                </a:lnTo>
                <a:cubicBezTo>
                  <a:pt x="15117" y="7818"/>
                  <a:pt x="15117" y="8734"/>
                  <a:pt x="15117" y="9649"/>
                </a:cubicBezTo>
                <a:cubicBezTo>
                  <a:pt x="15081" y="9614"/>
                  <a:pt x="15081" y="9579"/>
                  <a:pt x="15037" y="9544"/>
                </a:cubicBezTo>
                <a:cubicBezTo>
                  <a:pt x="14932" y="9464"/>
                  <a:pt x="14817" y="9359"/>
                  <a:pt x="14712" y="9244"/>
                </a:cubicBezTo>
                <a:cubicBezTo>
                  <a:pt x="14676" y="8258"/>
                  <a:pt x="14676" y="7299"/>
                  <a:pt x="14712" y="6313"/>
                </a:cubicBezTo>
                <a:lnTo>
                  <a:pt x="14712" y="6198"/>
                </a:lnTo>
                <a:close/>
                <a:moveTo>
                  <a:pt x="26377" y="6638"/>
                </a:moveTo>
                <a:cubicBezTo>
                  <a:pt x="26817" y="6938"/>
                  <a:pt x="27257" y="7228"/>
                  <a:pt x="27697" y="7563"/>
                </a:cubicBezTo>
                <a:cubicBezTo>
                  <a:pt x="27548" y="8258"/>
                  <a:pt x="27363" y="8954"/>
                  <a:pt x="27143" y="9685"/>
                </a:cubicBezTo>
                <a:cubicBezTo>
                  <a:pt x="26703" y="9394"/>
                  <a:pt x="26227" y="9103"/>
                  <a:pt x="25787" y="8804"/>
                </a:cubicBezTo>
                <a:cubicBezTo>
                  <a:pt x="26007" y="8109"/>
                  <a:pt x="26192" y="7378"/>
                  <a:pt x="26377" y="6638"/>
                </a:cubicBezTo>
                <a:close/>
                <a:moveTo>
                  <a:pt x="5687" y="5247"/>
                </a:moveTo>
                <a:cubicBezTo>
                  <a:pt x="5872" y="5397"/>
                  <a:pt x="6057" y="5582"/>
                  <a:pt x="6277" y="5758"/>
                </a:cubicBezTo>
                <a:cubicBezTo>
                  <a:pt x="6233" y="6568"/>
                  <a:pt x="6233" y="7413"/>
                  <a:pt x="6233" y="8223"/>
                </a:cubicBezTo>
                <a:cubicBezTo>
                  <a:pt x="6233" y="8734"/>
                  <a:pt x="6233" y="9244"/>
                  <a:pt x="6198" y="9720"/>
                </a:cubicBezTo>
                <a:cubicBezTo>
                  <a:pt x="6013" y="9579"/>
                  <a:pt x="5837" y="9429"/>
                  <a:pt x="5617" y="9280"/>
                </a:cubicBezTo>
                <a:cubicBezTo>
                  <a:pt x="5617" y="8883"/>
                  <a:pt x="5652" y="8478"/>
                  <a:pt x="5652" y="8109"/>
                </a:cubicBezTo>
                <a:cubicBezTo>
                  <a:pt x="5652" y="7158"/>
                  <a:pt x="5652" y="6198"/>
                  <a:pt x="5687" y="5247"/>
                </a:cubicBezTo>
                <a:close/>
                <a:moveTo>
                  <a:pt x="34925" y="7853"/>
                </a:moveTo>
                <a:cubicBezTo>
                  <a:pt x="34961" y="7924"/>
                  <a:pt x="34996" y="7959"/>
                  <a:pt x="34996" y="8038"/>
                </a:cubicBezTo>
                <a:cubicBezTo>
                  <a:pt x="35146" y="8258"/>
                  <a:pt x="35286" y="8514"/>
                  <a:pt x="35436" y="8734"/>
                </a:cubicBezTo>
                <a:cubicBezTo>
                  <a:pt x="35286" y="9103"/>
                  <a:pt x="35110" y="9464"/>
                  <a:pt x="34961" y="9834"/>
                </a:cubicBezTo>
                <a:cubicBezTo>
                  <a:pt x="34925" y="9799"/>
                  <a:pt x="34925" y="9720"/>
                  <a:pt x="34890" y="9649"/>
                </a:cubicBezTo>
                <a:cubicBezTo>
                  <a:pt x="34776" y="9464"/>
                  <a:pt x="34705" y="9244"/>
                  <a:pt x="34626" y="9059"/>
                </a:cubicBezTo>
                <a:cubicBezTo>
                  <a:pt x="34705" y="8663"/>
                  <a:pt x="34811" y="8258"/>
                  <a:pt x="34925" y="7853"/>
                </a:cubicBezTo>
                <a:close/>
                <a:moveTo>
                  <a:pt x="17828" y="6348"/>
                </a:moveTo>
                <a:cubicBezTo>
                  <a:pt x="18083" y="6568"/>
                  <a:pt x="18339" y="6788"/>
                  <a:pt x="18603" y="7008"/>
                </a:cubicBezTo>
                <a:cubicBezTo>
                  <a:pt x="18524" y="7924"/>
                  <a:pt x="18488" y="8883"/>
                  <a:pt x="18453" y="9869"/>
                </a:cubicBezTo>
                <a:cubicBezTo>
                  <a:pt x="18198" y="9685"/>
                  <a:pt x="17978" y="9464"/>
                  <a:pt x="17722" y="9280"/>
                </a:cubicBezTo>
                <a:cubicBezTo>
                  <a:pt x="17722" y="8258"/>
                  <a:pt x="17793" y="7299"/>
                  <a:pt x="17828" y="6348"/>
                </a:cubicBezTo>
                <a:close/>
                <a:moveTo>
                  <a:pt x="38447" y="8223"/>
                </a:moveTo>
                <a:cubicBezTo>
                  <a:pt x="38482" y="8258"/>
                  <a:pt x="38482" y="8294"/>
                  <a:pt x="38517" y="8294"/>
                </a:cubicBezTo>
                <a:cubicBezTo>
                  <a:pt x="38808" y="8584"/>
                  <a:pt x="39143" y="8804"/>
                  <a:pt x="39433" y="9024"/>
                </a:cubicBezTo>
                <a:cubicBezTo>
                  <a:pt x="39178" y="9429"/>
                  <a:pt x="38852" y="9764"/>
                  <a:pt x="38482" y="10090"/>
                </a:cubicBezTo>
                <a:cubicBezTo>
                  <a:pt x="38192" y="9905"/>
                  <a:pt x="37892" y="9649"/>
                  <a:pt x="37637" y="9394"/>
                </a:cubicBezTo>
                <a:cubicBezTo>
                  <a:pt x="37928" y="9024"/>
                  <a:pt x="38192" y="8619"/>
                  <a:pt x="38447" y="8223"/>
                </a:cubicBezTo>
                <a:close/>
                <a:moveTo>
                  <a:pt x="11516" y="6022"/>
                </a:moveTo>
                <a:lnTo>
                  <a:pt x="11516" y="6022"/>
                </a:lnTo>
                <a:cubicBezTo>
                  <a:pt x="11665" y="6128"/>
                  <a:pt x="11815" y="6277"/>
                  <a:pt x="11956" y="6418"/>
                </a:cubicBezTo>
                <a:cubicBezTo>
                  <a:pt x="12035" y="6498"/>
                  <a:pt x="12106" y="6568"/>
                  <a:pt x="12141" y="6638"/>
                </a:cubicBezTo>
                <a:cubicBezTo>
                  <a:pt x="12176" y="7818"/>
                  <a:pt x="12176" y="8989"/>
                  <a:pt x="12220" y="10125"/>
                </a:cubicBezTo>
                <a:cubicBezTo>
                  <a:pt x="12141" y="10054"/>
                  <a:pt x="12070" y="10019"/>
                  <a:pt x="12000" y="9940"/>
                </a:cubicBezTo>
                <a:cubicBezTo>
                  <a:pt x="11850" y="9834"/>
                  <a:pt x="11701" y="9720"/>
                  <a:pt x="11595" y="9614"/>
                </a:cubicBezTo>
                <a:cubicBezTo>
                  <a:pt x="11560" y="8443"/>
                  <a:pt x="11516" y="7228"/>
                  <a:pt x="11516" y="6022"/>
                </a:cubicBezTo>
                <a:close/>
                <a:moveTo>
                  <a:pt x="41634" y="8179"/>
                </a:moveTo>
                <a:lnTo>
                  <a:pt x="42955" y="8734"/>
                </a:lnTo>
                <a:cubicBezTo>
                  <a:pt x="42849" y="8954"/>
                  <a:pt x="42699" y="9209"/>
                  <a:pt x="42550" y="9429"/>
                </a:cubicBezTo>
                <a:cubicBezTo>
                  <a:pt x="42374" y="9685"/>
                  <a:pt x="42189" y="9940"/>
                  <a:pt x="42004" y="10160"/>
                </a:cubicBezTo>
                <a:cubicBezTo>
                  <a:pt x="41564" y="10019"/>
                  <a:pt x="41123" y="9834"/>
                  <a:pt x="40718" y="9649"/>
                </a:cubicBezTo>
                <a:cubicBezTo>
                  <a:pt x="40903" y="9429"/>
                  <a:pt x="41088" y="9174"/>
                  <a:pt x="41229" y="8919"/>
                </a:cubicBezTo>
                <a:cubicBezTo>
                  <a:pt x="41379" y="8698"/>
                  <a:pt x="41528" y="8443"/>
                  <a:pt x="41634" y="8179"/>
                </a:cubicBezTo>
                <a:close/>
                <a:moveTo>
                  <a:pt x="6313" y="5802"/>
                </a:moveTo>
                <a:cubicBezTo>
                  <a:pt x="6497" y="5943"/>
                  <a:pt x="6638" y="6128"/>
                  <a:pt x="6823" y="6277"/>
                </a:cubicBezTo>
                <a:cubicBezTo>
                  <a:pt x="6823" y="7563"/>
                  <a:pt x="6788" y="8883"/>
                  <a:pt x="6788" y="10204"/>
                </a:cubicBezTo>
                <a:cubicBezTo>
                  <a:pt x="6603" y="10054"/>
                  <a:pt x="6453" y="9905"/>
                  <a:pt x="6277" y="9799"/>
                </a:cubicBezTo>
                <a:lnTo>
                  <a:pt x="6277" y="8223"/>
                </a:lnTo>
                <a:cubicBezTo>
                  <a:pt x="6313" y="7413"/>
                  <a:pt x="6313" y="6603"/>
                  <a:pt x="6313" y="5802"/>
                </a:cubicBezTo>
                <a:close/>
                <a:moveTo>
                  <a:pt x="30814" y="7519"/>
                </a:moveTo>
                <a:cubicBezTo>
                  <a:pt x="31254" y="7818"/>
                  <a:pt x="31659" y="8144"/>
                  <a:pt x="32064" y="8514"/>
                </a:cubicBezTo>
                <a:cubicBezTo>
                  <a:pt x="32029" y="8989"/>
                  <a:pt x="32029" y="9429"/>
                  <a:pt x="31950" y="9905"/>
                </a:cubicBezTo>
                <a:cubicBezTo>
                  <a:pt x="31914" y="10019"/>
                  <a:pt x="31914" y="10090"/>
                  <a:pt x="31879" y="10204"/>
                </a:cubicBezTo>
                <a:cubicBezTo>
                  <a:pt x="31474" y="9869"/>
                  <a:pt x="31034" y="9544"/>
                  <a:pt x="30594" y="9280"/>
                </a:cubicBezTo>
                <a:cubicBezTo>
                  <a:pt x="30708" y="8698"/>
                  <a:pt x="30779" y="8109"/>
                  <a:pt x="30814" y="7519"/>
                </a:cubicBezTo>
                <a:close/>
                <a:moveTo>
                  <a:pt x="15187" y="6823"/>
                </a:moveTo>
                <a:cubicBezTo>
                  <a:pt x="15372" y="7043"/>
                  <a:pt x="15557" y="7228"/>
                  <a:pt x="15742" y="7448"/>
                </a:cubicBezTo>
                <a:lnTo>
                  <a:pt x="15742" y="7519"/>
                </a:lnTo>
                <a:cubicBezTo>
                  <a:pt x="15698" y="8443"/>
                  <a:pt x="15698" y="9359"/>
                  <a:pt x="15742" y="10274"/>
                </a:cubicBezTo>
                <a:cubicBezTo>
                  <a:pt x="15698" y="10274"/>
                  <a:pt x="15698" y="10239"/>
                  <a:pt x="15698" y="10239"/>
                </a:cubicBezTo>
                <a:cubicBezTo>
                  <a:pt x="15521" y="10054"/>
                  <a:pt x="15372" y="9869"/>
                  <a:pt x="15187" y="9685"/>
                </a:cubicBezTo>
                <a:cubicBezTo>
                  <a:pt x="15152" y="8769"/>
                  <a:pt x="15152" y="7818"/>
                  <a:pt x="15187" y="6902"/>
                </a:cubicBezTo>
                <a:lnTo>
                  <a:pt x="15187" y="6823"/>
                </a:lnTo>
                <a:close/>
                <a:moveTo>
                  <a:pt x="33165" y="8258"/>
                </a:moveTo>
                <a:lnTo>
                  <a:pt x="33165" y="8258"/>
                </a:lnTo>
                <a:cubicBezTo>
                  <a:pt x="33305" y="8443"/>
                  <a:pt x="33420" y="8663"/>
                  <a:pt x="33570" y="8883"/>
                </a:cubicBezTo>
                <a:cubicBezTo>
                  <a:pt x="33570" y="9359"/>
                  <a:pt x="33570" y="9799"/>
                  <a:pt x="33526" y="10274"/>
                </a:cubicBezTo>
                <a:lnTo>
                  <a:pt x="33200" y="9720"/>
                </a:lnTo>
                <a:cubicBezTo>
                  <a:pt x="33200" y="9209"/>
                  <a:pt x="33200" y="8734"/>
                  <a:pt x="33165" y="8258"/>
                </a:cubicBezTo>
                <a:close/>
                <a:moveTo>
                  <a:pt x="34080" y="8179"/>
                </a:moveTo>
                <a:cubicBezTo>
                  <a:pt x="34186" y="8364"/>
                  <a:pt x="34300" y="8549"/>
                  <a:pt x="34371" y="8698"/>
                </a:cubicBezTo>
                <a:cubicBezTo>
                  <a:pt x="34450" y="8839"/>
                  <a:pt x="34520" y="8954"/>
                  <a:pt x="34556" y="9059"/>
                </a:cubicBezTo>
                <a:cubicBezTo>
                  <a:pt x="34450" y="9464"/>
                  <a:pt x="34371" y="9869"/>
                  <a:pt x="34265" y="10274"/>
                </a:cubicBezTo>
                <a:cubicBezTo>
                  <a:pt x="34230" y="10125"/>
                  <a:pt x="34186" y="9984"/>
                  <a:pt x="34115" y="9834"/>
                </a:cubicBezTo>
                <a:cubicBezTo>
                  <a:pt x="34080" y="9720"/>
                  <a:pt x="34045" y="9649"/>
                  <a:pt x="33966" y="9544"/>
                </a:cubicBezTo>
                <a:cubicBezTo>
                  <a:pt x="34010" y="9244"/>
                  <a:pt x="34045" y="8919"/>
                  <a:pt x="34045" y="8584"/>
                </a:cubicBezTo>
                <a:cubicBezTo>
                  <a:pt x="34080" y="8478"/>
                  <a:pt x="34080" y="8329"/>
                  <a:pt x="34080" y="8179"/>
                </a:cubicBezTo>
                <a:close/>
                <a:moveTo>
                  <a:pt x="36757" y="8478"/>
                </a:moveTo>
                <a:cubicBezTo>
                  <a:pt x="36977" y="8769"/>
                  <a:pt x="37197" y="9024"/>
                  <a:pt x="37417" y="9280"/>
                </a:cubicBezTo>
                <a:cubicBezTo>
                  <a:pt x="37452" y="9324"/>
                  <a:pt x="37487" y="9359"/>
                  <a:pt x="37531" y="9394"/>
                </a:cubicBezTo>
                <a:cubicBezTo>
                  <a:pt x="37267" y="9720"/>
                  <a:pt x="36942" y="10054"/>
                  <a:pt x="36651" y="10345"/>
                </a:cubicBezTo>
                <a:lnTo>
                  <a:pt x="36607" y="10310"/>
                </a:lnTo>
                <a:cubicBezTo>
                  <a:pt x="36431" y="10090"/>
                  <a:pt x="36246" y="9834"/>
                  <a:pt x="36061" y="9579"/>
                </a:cubicBezTo>
                <a:cubicBezTo>
                  <a:pt x="36281" y="9209"/>
                  <a:pt x="36537" y="8839"/>
                  <a:pt x="36757" y="8478"/>
                </a:cubicBezTo>
                <a:close/>
                <a:moveTo>
                  <a:pt x="23005" y="7158"/>
                </a:moveTo>
                <a:cubicBezTo>
                  <a:pt x="23445" y="7448"/>
                  <a:pt x="23885" y="7704"/>
                  <a:pt x="24325" y="8003"/>
                </a:cubicBezTo>
                <a:cubicBezTo>
                  <a:pt x="24325" y="8109"/>
                  <a:pt x="24281" y="8179"/>
                  <a:pt x="24246" y="8294"/>
                </a:cubicBezTo>
                <a:cubicBezTo>
                  <a:pt x="24061" y="8989"/>
                  <a:pt x="23920" y="9685"/>
                  <a:pt x="23736" y="10380"/>
                </a:cubicBezTo>
                <a:cubicBezTo>
                  <a:pt x="23295" y="10125"/>
                  <a:pt x="22890" y="9869"/>
                  <a:pt x="22450" y="9614"/>
                </a:cubicBezTo>
                <a:cubicBezTo>
                  <a:pt x="22635" y="8804"/>
                  <a:pt x="22785" y="8003"/>
                  <a:pt x="23005" y="7158"/>
                </a:cubicBezTo>
                <a:close/>
                <a:moveTo>
                  <a:pt x="27768" y="7598"/>
                </a:moveTo>
                <a:lnTo>
                  <a:pt x="28102" y="7818"/>
                </a:lnTo>
                <a:cubicBezTo>
                  <a:pt x="28393" y="8003"/>
                  <a:pt x="28763" y="8223"/>
                  <a:pt x="29124" y="8443"/>
                </a:cubicBezTo>
                <a:cubicBezTo>
                  <a:pt x="28948" y="9174"/>
                  <a:pt x="28763" y="9869"/>
                  <a:pt x="28543" y="10565"/>
                </a:cubicBezTo>
                <a:cubicBezTo>
                  <a:pt x="28067" y="10274"/>
                  <a:pt x="27627" y="9984"/>
                  <a:pt x="27222" y="9720"/>
                </a:cubicBezTo>
                <a:cubicBezTo>
                  <a:pt x="27407" y="8989"/>
                  <a:pt x="27627" y="8294"/>
                  <a:pt x="27768" y="7598"/>
                </a:cubicBezTo>
                <a:close/>
                <a:moveTo>
                  <a:pt x="35471" y="8804"/>
                </a:moveTo>
                <a:cubicBezTo>
                  <a:pt x="35656" y="9059"/>
                  <a:pt x="35806" y="9324"/>
                  <a:pt x="35991" y="9579"/>
                </a:cubicBezTo>
                <a:cubicBezTo>
                  <a:pt x="35771" y="9905"/>
                  <a:pt x="35550" y="10239"/>
                  <a:pt x="35330" y="10530"/>
                </a:cubicBezTo>
                <a:cubicBezTo>
                  <a:pt x="35330" y="10565"/>
                  <a:pt x="35286" y="10565"/>
                  <a:pt x="35286" y="10600"/>
                </a:cubicBezTo>
                <a:cubicBezTo>
                  <a:pt x="35181" y="10380"/>
                  <a:pt x="35066" y="10160"/>
                  <a:pt x="34996" y="9905"/>
                </a:cubicBezTo>
                <a:cubicBezTo>
                  <a:pt x="35146" y="9544"/>
                  <a:pt x="35330" y="9174"/>
                  <a:pt x="35471" y="8804"/>
                </a:cubicBezTo>
                <a:close/>
                <a:moveTo>
                  <a:pt x="43034" y="8734"/>
                </a:moveTo>
                <a:cubicBezTo>
                  <a:pt x="43474" y="8883"/>
                  <a:pt x="43914" y="9024"/>
                  <a:pt x="44390" y="9174"/>
                </a:cubicBezTo>
                <a:cubicBezTo>
                  <a:pt x="44240" y="9429"/>
                  <a:pt x="44090" y="9649"/>
                  <a:pt x="43949" y="9869"/>
                </a:cubicBezTo>
                <a:cubicBezTo>
                  <a:pt x="43765" y="10160"/>
                  <a:pt x="43580" y="10380"/>
                  <a:pt x="43360" y="10600"/>
                </a:cubicBezTo>
                <a:lnTo>
                  <a:pt x="43210" y="10530"/>
                </a:lnTo>
                <a:cubicBezTo>
                  <a:pt x="42814" y="10424"/>
                  <a:pt x="42444" y="10310"/>
                  <a:pt x="42074" y="10160"/>
                </a:cubicBezTo>
                <a:cubicBezTo>
                  <a:pt x="42259" y="9940"/>
                  <a:pt x="42444" y="9720"/>
                  <a:pt x="42594" y="9464"/>
                </a:cubicBezTo>
                <a:cubicBezTo>
                  <a:pt x="42770" y="9244"/>
                  <a:pt x="42884" y="8989"/>
                  <a:pt x="43034" y="8734"/>
                </a:cubicBezTo>
                <a:close/>
                <a:moveTo>
                  <a:pt x="6894" y="6313"/>
                </a:moveTo>
                <a:cubicBezTo>
                  <a:pt x="7078" y="6498"/>
                  <a:pt x="7263" y="6638"/>
                  <a:pt x="7483" y="6823"/>
                </a:cubicBezTo>
                <a:lnTo>
                  <a:pt x="7483" y="10679"/>
                </a:lnTo>
                <a:cubicBezTo>
                  <a:pt x="7263" y="10530"/>
                  <a:pt x="7043" y="10380"/>
                  <a:pt x="6858" y="10239"/>
                </a:cubicBezTo>
                <a:cubicBezTo>
                  <a:pt x="6858" y="8919"/>
                  <a:pt x="6858" y="7633"/>
                  <a:pt x="6894" y="6313"/>
                </a:cubicBezTo>
                <a:close/>
                <a:moveTo>
                  <a:pt x="12220" y="6718"/>
                </a:moveTo>
                <a:cubicBezTo>
                  <a:pt x="12361" y="6902"/>
                  <a:pt x="12475" y="7079"/>
                  <a:pt x="12581" y="7299"/>
                </a:cubicBezTo>
                <a:cubicBezTo>
                  <a:pt x="12581" y="7343"/>
                  <a:pt x="12616" y="7413"/>
                  <a:pt x="12660" y="7448"/>
                </a:cubicBezTo>
                <a:cubicBezTo>
                  <a:pt x="12660" y="8549"/>
                  <a:pt x="12695" y="9614"/>
                  <a:pt x="12731" y="10679"/>
                </a:cubicBezTo>
                <a:cubicBezTo>
                  <a:pt x="12616" y="10530"/>
                  <a:pt x="12511" y="10380"/>
                  <a:pt x="12290" y="10204"/>
                </a:cubicBezTo>
                <a:cubicBezTo>
                  <a:pt x="12255" y="9024"/>
                  <a:pt x="12220" y="7889"/>
                  <a:pt x="12220" y="6718"/>
                </a:cubicBezTo>
                <a:close/>
                <a:moveTo>
                  <a:pt x="39512" y="9059"/>
                </a:moveTo>
                <a:cubicBezTo>
                  <a:pt x="39873" y="9280"/>
                  <a:pt x="40243" y="9500"/>
                  <a:pt x="40648" y="9685"/>
                </a:cubicBezTo>
                <a:cubicBezTo>
                  <a:pt x="40278" y="10054"/>
                  <a:pt x="39908" y="10380"/>
                  <a:pt x="39512" y="10679"/>
                </a:cubicBezTo>
                <a:cubicBezTo>
                  <a:pt x="39178" y="10530"/>
                  <a:pt x="38852" y="10345"/>
                  <a:pt x="38553" y="10125"/>
                </a:cubicBezTo>
                <a:cubicBezTo>
                  <a:pt x="38887" y="9799"/>
                  <a:pt x="39213" y="9464"/>
                  <a:pt x="39512" y="9059"/>
                </a:cubicBezTo>
                <a:close/>
                <a:moveTo>
                  <a:pt x="18673" y="7043"/>
                </a:moveTo>
                <a:cubicBezTo>
                  <a:pt x="19078" y="7378"/>
                  <a:pt x="19483" y="7704"/>
                  <a:pt x="19879" y="8003"/>
                </a:cubicBezTo>
                <a:cubicBezTo>
                  <a:pt x="19809" y="8883"/>
                  <a:pt x="19703" y="9799"/>
                  <a:pt x="19624" y="10715"/>
                </a:cubicBezTo>
                <a:cubicBezTo>
                  <a:pt x="19263" y="10459"/>
                  <a:pt x="18893" y="10204"/>
                  <a:pt x="18524" y="9905"/>
                </a:cubicBezTo>
                <a:cubicBezTo>
                  <a:pt x="18524" y="8919"/>
                  <a:pt x="18603" y="7959"/>
                  <a:pt x="18673" y="7043"/>
                </a:cubicBezTo>
                <a:close/>
                <a:moveTo>
                  <a:pt x="660" y="6128"/>
                </a:moveTo>
                <a:cubicBezTo>
                  <a:pt x="881" y="6198"/>
                  <a:pt x="1065" y="6277"/>
                  <a:pt x="1285" y="6383"/>
                </a:cubicBezTo>
                <a:lnTo>
                  <a:pt x="1285" y="10864"/>
                </a:lnTo>
                <a:cubicBezTo>
                  <a:pt x="1065" y="10750"/>
                  <a:pt x="881" y="10679"/>
                  <a:pt x="660" y="10600"/>
                </a:cubicBezTo>
                <a:lnTo>
                  <a:pt x="660" y="6128"/>
                </a:lnTo>
                <a:close/>
                <a:moveTo>
                  <a:pt x="33605" y="8989"/>
                </a:moveTo>
                <a:cubicBezTo>
                  <a:pt x="33710" y="9174"/>
                  <a:pt x="33825" y="9359"/>
                  <a:pt x="33931" y="9579"/>
                </a:cubicBezTo>
                <a:cubicBezTo>
                  <a:pt x="33895" y="10019"/>
                  <a:pt x="33825" y="10459"/>
                  <a:pt x="33790" y="10899"/>
                </a:cubicBezTo>
                <a:cubicBezTo>
                  <a:pt x="33710" y="10715"/>
                  <a:pt x="33640" y="10530"/>
                  <a:pt x="33570" y="10380"/>
                </a:cubicBezTo>
                <a:cubicBezTo>
                  <a:pt x="33605" y="9905"/>
                  <a:pt x="33605" y="9429"/>
                  <a:pt x="33605" y="8989"/>
                </a:cubicBezTo>
                <a:close/>
                <a:moveTo>
                  <a:pt x="15777" y="7519"/>
                </a:moveTo>
                <a:lnTo>
                  <a:pt x="16402" y="8144"/>
                </a:lnTo>
                <a:lnTo>
                  <a:pt x="16402" y="8258"/>
                </a:lnTo>
                <a:cubicBezTo>
                  <a:pt x="16358" y="9174"/>
                  <a:pt x="16358" y="10054"/>
                  <a:pt x="16402" y="10970"/>
                </a:cubicBezTo>
                <a:cubicBezTo>
                  <a:pt x="16182" y="10750"/>
                  <a:pt x="15997" y="10530"/>
                  <a:pt x="15777" y="10345"/>
                </a:cubicBezTo>
                <a:lnTo>
                  <a:pt x="15777" y="7519"/>
                </a:lnTo>
                <a:close/>
                <a:moveTo>
                  <a:pt x="37602" y="9429"/>
                </a:moveTo>
                <a:cubicBezTo>
                  <a:pt x="37857" y="9685"/>
                  <a:pt x="38148" y="9940"/>
                  <a:pt x="38447" y="10125"/>
                </a:cubicBezTo>
                <a:cubicBezTo>
                  <a:pt x="38112" y="10459"/>
                  <a:pt x="37751" y="10750"/>
                  <a:pt x="37382" y="11005"/>
                </a:cubicBezTo>
                <a:cubicBezTo>
                  <a:pt x="37126" y="10820"/>
                  <a:pt x="36906" y="10644"/>
                  <a:pt x="36686" y="10380"/>
                </a:cubicBezTo>
                <a:cubicBezTo>
                  <a:pt x="37012" y="10090"/>
                  <a:pt x="37311" y="9764"/>
                  <a:pt x="37602" y="9429"/>
                </a:cubicBezTo>
                <a:close/>
                <a:moveTo>
                  <a:pt x="34591" y="9174"/>
                </a:moveTo>
                <a:cubicBezTo>
                  <a:pt x="34670" y="9324"/>
                  <a:pt x="34741" y="9500"/>
                  <a:pt x="34811" y="9685"/>
                </a:cubicBezTo>
                <a:cubicBezTo>
                  <a:pt x="34846" y="9764"/>
                  <a:pt x="34890" y="9834"/>
                  <a:pt x="34925" y="9905"/>
                </a:cubicBezTo>
                <a:cubicBezTo>
                  <a:pt x="34890" y="10019"/>
                  <a:pt x="34846" y="10090"/>
                  <a:pt x="34811" y="10204"/>
                </a:cubicBezTo>
                <a:cubicBezTo>
                  <a:pt x="34705" y="10459"/>
                  <a:pt x="34556" y="10750"/>
                  <a:pt x="34450" y="11040"/>
                </a:cubicBezTo>
                <a:cubicBezTo>
                  <a:pt x="34450" y="11005"/>
                  <a:pt x="34450" y="11005"/>
                  <a:pt x="34406" y="10970"/>
                </a:cubicBezTo>
                <a:cubicBezTo>
                  <a:pt x="34371" y="10785"/>
                  <a:pt x="34336" y="10565"/>
                  <a:pt x="34300" y="10380"/>
                </a:cubicBezTo>
                <a:cubicBezTo>
                  <a:pt x="34406" y="9984"/>
                  <a:pt x="34485" y="9579"/>
                  <a:pt x="34591" y="9174"/>
                </a:cubicBezTo>
                <a:close/>
                <a:moveTo>
                  <a:pt x="7554" y="6858"/>
                </a:moveTo>
                <a:cubicBezTo>
                  <a:pt x="7704" y="7008"/>
                  <a:pt x="7888" y="7158"/>
                  <a:pt x="8073" y="7263"/>
                </a:cubicBezTo>
                <a:cubicBezTo>
                  <a:pt x="8109" y="7299"/>
                  <a:pt x="8144" y="7343"/>
                  <a:pt x="8144" y="7343"/>
                </a:cubicBezTo>
                <a:lnTo>
                  <a:pt x="8144" y="11155"/>
                </a:lnTo>
                <a:cubicBezTo>
                  <a:pt x="8109" y="11120"/>
                  <a:pt x="8073" y="11120"/>
                  <a:pt x="7994" y="11084"/>
                </a:cubicBezTo>
                <a:cubicBezTo>
                  <a:pt x="7853" y="10970"/>
                  <a:pt x="7704" y="10864"/>
                  <a:pt x="7519" y="10750"/>
                </a:cubicBezTo>
                <a:cubicBezTo>
                  <a:pt x="7519" y="9429"/>
                  <a:pt x="7519" y="8144"/>
                  <a:pt x="7554" y="6858"/>
                </a:cubicBezTo>
                <a:close/>
                <a:moveTo>
                  <a:pt x="1356" y="6418"/>
                </a:moveTo>
                <a:cubicBezTo>
                  <a:pt x="1576" y="6498"/>
                  <a:pt x="1761" y="6638"/>
                  <a:pt x="1981" y="6753"/>
                </a:cubicBezTo>
                <a:lnTo>
                  <a:pt x="1981" y="11190"/>
                </a:lnTo>
                <a:cubicBezTo>
                  <a:pt x="1796" y="11084"/>
                  <a:pt x="1576" y="10970"/>
                  <a:pt x="1356" y="10864"/>
                </a:cubicBezTo>
                <a:cubicBezTo>
                  <a:pt x="1321" y="9394"/>
                  <a:pt x="1321" y="7889"/>
                  <a:pt x="1356" y="6418"/>
                </a:cubicBezTo>
                <a:close/>
                <a:moveTo>
                  <a:pt x="24396" y="8038"/>
                </a:moveTo>
                <a:cubicBezTo>
                  <a:pt x="24651" y="8179"/>
                  <a:pt x="24907" y="8364"/>
                  <a:pt x="25162" y="8514"/>
                </a:cubicBezTo>
                <a:cubicBezTo>
                  <a:pt x="25347" y="8619"/>
                  <a:pt x="25532" y="8734"/>
                  <a:pt x="25716" y="8839"/>
                </a:cubicBezTo>
                <a:cubicBezTo>
                  <a:pt x="25532" y="9579"/>
                  <a:pt x="25311" y="10310"/>
                  <a:pt x="25091" y="11040"/>
                </a:cubicBezTo>
                <a:cubicBezTo>
                  <a:pt x="25091" y="11084"/>
                  <a:pt x="25056" y="11120"/>
                  <a:pt x="25056" y="11190"/>
                </a:cubicBezTo>
                <a:cubicBezTo>
                  <a:pt x="24801" y="11005"/>
                  <a:pt x="24546" y="10864"/>
                  <a:pt x="24281" y="10715"/>
                </a:cubicBezTo>
                <a:cubicBezTo>
                  <a:pt x="24105" y="10600"/>
                  <a:pt x="23956" y="10530"/>
                  <a:pt x="23771" y="10424"/>
                </a:cubicBezTo>
                <a:cubicBezTo>
                  <a:pt x="23956" y="9720"/>
                  <a:pt x="24141" y="8989"/>
                  <a:pt x="24325" y="8294"/>
                </a:cubicBezTo>
                <a:cubicBezTo>
                  <a:pt x="24325" y="8223"/>
                  <a:pt x="24361" y="8109"/>
                  <a:pt x="24396" y="8038"/>
                </a:cubicBezTo>
                <a:close/>
                <a:moveTo>
                  <a:pt x="40683" y="9685"/>
                </a:moveTo>
                <a:cubicBezTo>
                  <a:pt x="41088" y="9869"/>
                  <a:pt x="41528" y="10054"/>
                  <a:pt x="41969" y="10204"/>
                </a:cubicBezTo>
                <a:cubicBezTo>
                  <a:pt x="41564" y="10600"/>
                  <a:pt x="41159" y="10935"/>
                  <a:pt x="40683" y="11190"/>
                </a:cubicBezTo>
                <a:cubicBezTo>
                  <a:pt x="40313" y="11040"/>
                  <a:pt x="39952" y="10899"/>
                  <a:pt x="39547" y="10715"/>
                </a:cubicBezTo>
                <a:cubicBezTo>
                  <a:pt x="39988" y="10424"/>
                  <a:pt x="40349" y="10090"/>
                  <a:pt x="40683" y="9685"/>
                </a:cubicBezTo>
                <a:close/>
                <a:moveTo>
                  <a:pt x="12731" y="7563"/>
                </a:moveTo>
                <a:lnTo>
                  <a:pt x="12731" y="7563"/>
                </a:lnTo>
                <a:cubicBezTo>
                  <a:pt x="12801" y="7704"/>
                  <a:pt x="12916" y="7853"/>
                  <a:pt x="13021" y="8003"/>
                </a:cubicBezTo>
                <a:cubicBezTo>
                  <a:pt x="13021" y="8003"/>
                  <a:pt x="13056" y="8038"/>
                  <a:pt x="13100" y="8073"/>
                </a:cubicBezTo>
                <a:cubicBezTo>
                  <a:pt x="13100" y="9103"/>
                  <a:pt x="13136" y="10160"/>
                  <a:pt x="13136" y="11225"/>
                </a:cubicBezTo>
                <a:cubicBezTo>
                  <a:pt x="13021" y="11084"/>
                  <a:pt x="12951" y="10970"/>
                  <a:pt x="12880" y="10864"/>
                </a:cubicBezTo>
                <a:cubicBezTo>
                  <a:pt x="12836" y="10820"/>
                  <a:pt x="12836" y="10785"/>
                  <a:pt x="12801" y="10750"/>
                </a:cubicBezTo>
                <a:cubicBezTo>
                  <a:pt x="12766" y="9685"/>
                  <a:pt x="12731" y="8619"/>
                  <a:pt x="12731" y="7563"/>
                </a:cubicBezTo>
                <a:close/>
                <a:moveTo>
                  <a:pt x="36026" y="9649"/>
                </a:moveTo>
                <a:cubicBezTo>
                  <a:pt x="36211" y="9905"/>
                  <a:pt x="36387" y="10125"/>
                  <a:pt x="36572" y="10345"/>
                </a:cubicBezTo>
                <a:cubicBezTo>
                  <a:pt x="36572" y="10380"/>
                  <a:pt x="36607" y="10380"/>
                  <a:pt x="36607" y="10380"/>
                </a:cubicBezTo>
                <a:cubicBezTo>
                  <a:pt x="36316" y="10679"/>
                  <a:pt x="36061" y="10935"/>
                  <a:pt x="35771" y="11190"/>
                </a:cubicBezTo>
                <a:cubicBezTo>
                  <a:pt x="35727" y="11225"/>
                  <a:pt x="35727" y="11225"/>
                  <a:pt x="35691" y="11260"/>
                </a:cubicBezTo>
                <a:cubicBezTo>
                  <a:pt x="35550" y="11084"/>
                  <a:pt x="35436" y="10864"/>
                  <a:pt x="35330" y="10644"/>
                </a:cubicBezTo>
                <a:cubicBezTo>
                  <a:pt x="35330" y="10600"/>
                  <a:pt x="35366" y="10600"/>
                  <a:pt x="35366" y="10565"/>
                </a:cubicBezTo>
                <a:cubicBezTo>
                  <a:pt x="35586" y="10274"/>
                  <a:pt x="35806" y="9940"/>
                  <a:pt x="36026" y="9649"/>
                </a:cubicBezTo>
                <a:close/>
                <a:moveTo>
                  <a:pt x="32099" y="8584"/>
                </a:moveTo>
                <a:cubicBezTo>
                  <a:pt x="32504" y="8919"/>
                  <a:pt x="32830" y="9324"/>
                  <a:pt x="33129" y="9720"/>
                </a:cubicBezTo>
                <a:cubicBezTo>
                  <a:pt x="33129" y="10274"/>
                  <a:pt x="33050" y="10820"/>
                  <a:pt x="32980" y="11340"/>
                </a:cubicBezTo>
                <a:cubicBezTo>
                  <a:pt x="32689" y="10935"/>
                  <a:pt x="32355" y="10565"/>
                  <a:pt x="31950" y="10239"/>
                </a:cubicBezTo>
                <a:cubicBezTo>
                  <a:pt x="31950" y="10125"/>
                  <a:pt x="31985" y="10019"/>
                  <a:pt x="31985" y="9905"/>
                </a:cubicBezTo>
                <a:cubicBezTo>
                  <a:pt x="32064" y="9464"/>
                  <a:pt x="32099" y="9024"/>
                  <a:pt x="32099" y="8584"/>
                </a:cubicBezTo>
                <a:close/>
                <a:moveTo>
                  <a:pt x="19959" y="8038"/>
                </a:moveTo>
                <a:cubicBezTo>
                  <a:pt x="20320" y="8294"/>
                  <a:pt x="20689" y="8549"/>
                  <a:pt x="21094" y="8804"/>
                </a:cubicBezTo>
                <a:cubicBezTo>
                  <a:pt x="20945" y="9685"/>
                  <a:pt x="20839" y="10565"/>
                  <a:pt x="20725" y="11445"/>
                </a:cubicBezTo>
                <a:cubicBezTo>
                  <a:pt x="20399" y="11225"/>
                  <a:pt x="20029" y="11005"/>
                  <a:pt x="19703" y="10750"/>
                </a:cubicBezTo>
                <a:cubicBezTo>
                  <a:pt x="19774" y="9834"/>
                  <a:pt x="19844" y="8919"/>
                  <a:pt x="19959" y="8038"/>
                </a:cubicBezTo>
                <a:close/>
                <a:moveTo>
                  <a:pt x="29168" y="8478"/>
                </a:moveTo>
                <a:cubicBezTo>
                  <a:pt x="29238" y="8514"/>
                  <a:pt x="29308" y="8549"/>
                  <a:pt x="29388" y="8584"/>
                </a:cubicBezTo>
                <a:cubicBezTo>
                  <a:pt x="29749" y="8804"/>
                  <a:pt x="30154" y="9059"/>
                  <a:pt x="30523" y="9280"/>
                </a:cubicBezTo>
                <a:cubicBezTo>
                  <a:pt x="30374" y="10054"/>
                  <a:pt x="30189" y="10750"/>
                  <a:pt x="29934" y="11445"/>
                </a:cubicBezTo>
                <a:cubicBezTo>
                  <a:pt x="29749" y="11340"/>
                  <a:pt x="29564" y="11225"/>
                  <a:pt x="29423" y="11120"/>
                </a:cubicBezTo>
                <a:cubicBezTo>
                  <a:pt x="29124" y="10935"/>
                  <a:pt x="28833" y="10750"/>
                  <a:pt x="28578" y="10565"/>
                </a:cubicBezTo>
                <a:cubicBezTo>
                  <a:pt x="28798" y="9905"/>
                  <a:pt x="29018" y="9174"/>
                  <a:pt x="29168" y="8478"/>
                </a:cubicBezTo>
                <a:close/>
                <a:moveTo>
                  <a:pt x="38482" y="10160"/>
                </a:moveTo>
                <a:cubicBezTo>
                  <a:pt x="38808" y="10380"/>
                  <a:pt x="39107" y="10565"/>
                  <a:pt x="39433" y="10715"/>
                </a:cubicBezTo>
                <a:cubicBezTo>
                  <a:pt x="39072" y="11005"/>
                  <a:pt x="38632" y="11260"/>
                  <a:pt x="38192" y="11481"/>
                </a:cubicBezTo>
                <a:cubicBezTo>
                  <a:pt x="37928" y="11375"/>
                  <a:pt x="37672" y="11190"/>
                  <a:pt x="37417" y="11040"/>
                </a:cubicBezTo>
                <a:cubicBezTo>
                  <a:pt x="37787" y="10750"/>
                  <a:pt x="38148" y="10494"/>
                  <a:pt x="38482" y="10160"/>
                </a:cubicBezTo>
                <a:close/>
                <a:moveTo>
                  <a:pt x="2051" y="6788"/>
                </a:moveTo>
                <a:cubicBezTo>
                  <a:pt x="2236" y="6902"/>
                  <a:pt x="2456" y="7008"/>
                  <a:pt x="2641" y="7123"/>
                </a:cubicBezTo>
                <a:cubicBezTo>
                  <a:pt x="2641" y="8619"/>
                  <a:pt x="2677" y="10090"/>
                  <a:pt x="2677" y="11525"/>
                </a:cubicBezTo>
                <a:cubicBezTo>
                  <a:pt x="2456" y="11410"/>
                  <a:pt x="2272" y="11304"/>
                  <a:pt x="2051" y="11190"/>
                </a:cubicBezTo>
                <a:lnTo>
                  <a:pt x="2051" y="6788"/>
                </a:lnTo>
                <a:close/>
                <a:moveTo>
                  <a:pt x="33966" y="9649"/>
                </a:moveTo>
                <a:cubicBezTo>
                  <a:pt x="34010" y="9720"/>
                  <a:pt x="34045" y="9799"/>
                  <a:pt x="34045" y="9869"/>
                </a:cubicBezTo>
                <a:cubicBezTo>
                  <a:pt x="34115" y="10019"/>
                  <a:pt x="34186" y="10204"/>
                  <a:pt x="34230" y="10380"/>
                </a:cubicBezTo>
                <a:cubicBezTo>
                  <a:pt x="34151" y="10750"/>
                  <a:pt x="34045" y="11155"/>
                  <a:pt x="33931" y="11525"/>
                </a:cubicBezTo>
                <a:lnTo>
                  <a:pt x="33931" y="11481"/>
                </a:lnTo>
                <a:cubicBezTo>
                  <a:pt x="33895" y="11304"/>
                  <a:pt x="33860" y="11155"/>
                  <a:pt x="33825" y="11005"/>
                </a:cubicBezTo>
                <a:cubicBezTo>
                  <a:pt x="33895" y="10565"/>
                  <a:pt x="33931" y="10125"/>
                  <a:pt x="33966" y="9649"/>
                </a:cubicBezTo>
                <a:close/>
                <a:moveTo>
                  <a:pt x="8214" y="7378"/>
                </a:moveTo>
                <a:cubicBezTo>
                  <a:pt x="8434" y="7519"/>
                  <a:pt x="8654" y="7704"/>
                  <a:pt x="8875" y="7853"/>
                </a:cubicBezTo>
                <a:cubicBezTo>
                  <a:pt x="8839" y="8954"/>
                  <a:pt x="8839" y="10090"/>
                  <a:pt x="8875" y="11190"/>
                </a:cubicBezTo>
                <a:lnTo>
                  <a:pt x="8875" y="11595"/>
                </a:lnTo>
                <a:cubicBezTo>
                  <a:pt x="8654" y="11481"/>
                  <a:pt x="8434" y="11340"/>
                  <a:pt x="8214" y="11190"/>
                </a:cubicBezTo>
                <a:lnTo>
                  <a:pt x="8214" y="7378"/>
                </a:lnTo>
                <a:close/>
                <a:moveTo>
                  <a:pt x="16437" y="8179"/>
                </a:moveTo>
                <a:cubicBezTo>
                  <a:pt x="16657" y="8399"/>
                  <a:pt x="16842" y="8584"/>
                  <a:pt x="17062" y="8769"/>
                </a:cubicBezTo>
                <a:lnTo>
                  <a:pt x="17062" y="8839"/>
                </a:lnTo>
                <a:cubicBezTo>
                  <a:pt x="17018" y="9764"/>
                  <a:pt x="17018" y="10679"/>
                  <a:pt x="17062" y="11630"/>
                </a:cubicBezTo>
                <a:cubicBezTo>
                  <a:pt x="16877" y="11410"/>
                  <a:pt x="16657" y="11225"/>
                  <a:pt x="16472" y="11005"/>
                </a:cubicBezTo>
                <a:cubicBezTo>
                  <a:pt x="16437" y="10090"/>
                  <a:pt x="16437" y="9174"/>
                  <a:pt x="16437" y="8258"/>
                </a:cubicBezTo>
                <a:lnTo>
                  <a:pt x="16437" y="8179"/>
                </a:lnTo>
                <a:close/>
                <a:moveTo>
                  <a:pt x="34961" y="9984"/>
                </a:moveTo>
                <a:cubicBezTo>
                  <a:pt x="35066" y="10204"/>
                  <a:pt x="35146" y="10424"/>
                  <a:pt x="35251" y="10644"/>
                </a:cubicBezTo>
                <a:lnTo>
                  <a:pt x="34591" y="11630"/>
                </a:lnTo>
                <a:cubicBezTo>
                  <a:pt x="34520" y="11481"/>
                  <a:pt x="34485" y="11304"/>
                  <a:pt x="34450" y="11120"/>
                </a:cubicBezTo>
                <a:cubicBezTo>
                  <a:pt x="34591" y="10820"/>
                  <a:pt x="34741" y="10530"/>
                  <a:pt x="34846" y="10204"/>
                </a:cubicBezTo>
                <a:cubicBezTo>
                  <a:pt x="34890" y="10125"/>
                  <a:pt x="34925" y="10054"/>
                  <a:pt x="34961" y="9984"/>
                </a:cubicBezTo>
                <a:close/>
                <a:moveTo>
                  <a:pt x="42004" y="10239"/>
                </a:moveTo>
                <a:cubicBezTo>
                  <a:pt x="42409" y="10345"/>
                  <a:pt x="42814" y="10494"/>
                  <a:pt x="43175" y="10600"/>
                </a:cubicBezTo>
                <a:lnTo>
                  <a:pt x="43324" y="10644"/>
                </a:lnTo>
                <a:cubicBezTo>
                  <a:pt x="42919" y="11040"/>
                  <a:pt x="42444" y="11375"/>
                  <a:pt x="41969" y="11630"/>
                </a:cubicBezTo>
                <a:lnTo>
                  <a:pt x="41889" y="11630"/>
                </a:lnTo>
                <a:cubicBezTo>
                  <a:pt x="41528" y="11481"/>
                  <a:pt x="41123" y="11375"/>
                  <a:pt x="40754" y="11225"/>
                </a:cubicBezTo>
                <a:cubicBezTo>
                  <a:pt x="41229" y="10935"/>
                  <a:pt x="41634" y="10600"/>
                  <a:pt x="42004" y="10239"/>
                </a:cubicBezTo>
                <a:close/>
                <a:moveTo>
                  <a:pt x="13136" y="8144"/>
                </a:moveTo>
                <a:lnTo>
                  <a:pt x="13136" y="8144"/>
                </a:lnTo>
                <a:cubicBezTo>
                  <a:pt x="13241" y="8223"/>
                  <a:pt x="13356" y="8294"/>
                  <a:pt x="13461" y="8399"/>
                </a:cubicBezTo>
                <a:cubicBezTo>
                  <a:pt x="13461" y="9499"/>
                  <a:pt x="13497" y="10598"/>
                  <a:pt x="13540" y="11697"/>
                </a:cubicBezTo>
                <a:lnTo>
                  <a:pt x="13540" y="11697"/>
                </a:lnTo>
                <a:cubicBezTo>
                  <a:pt x="13538" y="11663"/>
                  <a:pt x="13495" y="11629"/>
                  <a:pt x="13461" y="11595"/>
                </a:cubicBezTo>
                <a:cubicBezTo>
                  <a:pt x="13356" y="11481"/>
                  <a:pt x="13276" y="11410"/>
                  <a:pt x="13206" y="11304"/>
                </a:cubicBezTo>
                <a:cubicBezTo>
                  <a:pt x="13171" y="10239"/>
                  <a:pt x="13171" y="9174"/>
                  <a:pt x="13136" y="8144"/>
                </a:cubicBezTo>
                <a:close/>
                <a:moveTo>
                  <a:pt x="36651" y="10424"/>
                </a:moveTo>
                <a:cubicBezTo>
                  <a:pt x="36871" y="10679"/>
                  <a:pt x="37091" y="10864"/>
                  <a:pt x="37346" y="11040"/>
                </a:cubicBezTo>
                <a:cubicBezTo>
                  <a:pt x="36977" y="11304"/>
                  <a:pt x="36572" y="11560"/>
                  <a:pt x="36211" y="11815"/>
                </a:cubicBezTo>
                <a:cubicBezTo>
                  <a:pt x="36061" y="11665"/>
                  <a:pt x="35876" y="11525"/>
                  <a:pt x="35771" y="11340"/>
                </a:cubicBezTo>
                <a:cubicBezTo>
                  <a:pt x="35727" y="11340"/>
                  <a:pt x="35727" y="11340"/>
                  <a:pt x="35727" y="11304"/>
                </a:cubicBezTo>
                <a:cubicBezTo>
                  <a:pt x="35771" y="11304"/>
                  <a:pt x="35771" y="11260"/>
                  <a:pt x="35806" y="11225"/>
                </a:cubicBezTo>
                <a:cubicBezTo>
                  <a:pt x="36096" y="10970"/>
                  <a:pt x="36352" y="10715"/>
                  <a:pt x="36651" y="10424"/>
                </a:cubicBezTo>
                <a:close/>
                <a:moveTo>
                  <a:pt x="39512" y="10750"/>
                </a:moveTo>
                <a:cubicBezTo>
                  <a:pt x="39873" y="10935"/>
                  <a:pt x="40243" y="11084"/>
                  <a:pt x="40648" y="11225"/>
                </a:cubicBezTo>
                <a:cubicBezTo>
                  <a:pt x="40208" y="11481"/>
                  <a:pt x="39732" y="11701"/>
                  <a:pt x="39248" y="11921"/>
                </a:cubicBezTo>
                <a:cubicBezTo>
                  <a:pt x="38922" y="11780"/>
                  <a:pt x="38588" y="11665"/>
                  <a:pt x="38262" y="11525"/>
                </a:cubicBezTo>
                <a:cubicBezTo>
                  <a:pt x="38702" y="11304"/>
                  <a:pt x="39107" y="11040"/>
                  <a:pt x="39512" y="10750"/>
                </a:cubicBezTo>
                <a:close/>
                <a:moveTo>
                  <a:pt x="2712" y="7158"/>
                </a:moveTo>
                <a:cubicBezTo>
                  <a:pt x="2932" y="7299"/>
                  <a:pt x="3117" y="7448"/>
                  <a:pt x="3337" y="7598"/>
                </a:cubicBezTo>
                <a:cubicBezTo>
                  <a:pt x="3337" y="9024"/>
                  <a:pt x="3337" y="10494"/>
                  <a:pt x="3372" y="11965"/>
                </a:cubicBezTo>
                <a:cubicBezTo>
                  <a:pt x="3152" y="11815"/>
                  <a:pt x="2932" y="11701"/>
                  <a:pt x="2712" y="11560"/>
                </a:cubicBezTo>
                <a:lnTo>
                  <a:pt x="2712" y="7158"/>
                </a:lnTo>
                <a:close/>
                <a:moveTo>
                  <a:pt x="33200" y="9799"/>
                </a:moveTo>
                <a:cubicBezTo>
                  <a:pt x="33305" y="9984"/>
                  <a:pt x="33420" y="10204"/>
                  <a:pt x="33526" y="10380"/>
                </a:cubicBezTo>
                <a:cubicBezTo>
                  <a:pt x="33490" y="10864"/>
                  <a:pt x="33420" y="11340"/>
                  <a:pt x="33349" y="11815"/>
                </a:cubicBezTo>
                <a:cubicBezTo>
                  <a:pt x="33349" y="11850"/>
                  <a:pt x="33305" y="11921"/>
                  <a:pt x="33305" y="11965"/>
                </a:cubicBezTo>
                <a:cubicBezTo>
                  <a:pt x="33235" y="11780"/>
                  <a:pt x="33129" y="11595"/>
                  <a:pt x="33015" y="11410"/>
                </a:cubicBezTo>
                <a:cubicBezTo>
                  <a:pt x="33129" y="10864"/>
                  <a:pt x="33165" y="10345"/>
                  <a:pt x="33200" y="9799"/>
                </a:cubicBezTo>
                <a:close/>
                <a:moveTo>
                  <a:pt x="8919" y="7889"/>
                </a:moveTo>
                <a:cubicBezTo>
                  <a:pt x="9139" y="8038"/>
                  <a:pt x="9315" y="8144"/>
                  <a:pt x="9535" y="8294"/>
                </a:cubicBezTo>
                <a:lnTo>
                  <a:pt x="9535" y="11155"/>
                </a:lnTo>
                <a:cubicBezTo>
                  <a:pt x="9535" y="11410"/>
                  <a:pt x="9535" y="11701"/>
                  <a:pt x="9579" y="12000"/>
                </a:cubicBezTo>
                <a:cubicBezTo>
                  <a:pt x="9359" y="11886"/>
                  <a:pt x="9139" y="11780"/>
                  <a:pt x="8919" y="11630"/>
                </a:cubicBezTo>
                <a:lnTo>
                  <a:pt x="8919" y="11190"/>
                </a:lnTo>
                <a:lnTo>
                  <a:pt x="8919" y="7889"/>
                </a:lnTo>
                <a:close/>
                <a:moveTo>
                  <a:pt x="25787" y="8883"/>
                </a:moveTo>
                <a:cubicBezTo>
                  <a:pt x="26227" y="9139"/>
                  <a:pt x="26667" y="9429"/>
                  <a:pt x="27143" y="9720"/>
                </a:cubicBezTo>
                <a:cubicBezTo>
                  <a:pt x="26923" y="10494"/>
                  <a:pt x="26667" y="11260"/>
                  <a:pt x="26412" y="12000"/>
                </a:cubicBezTo>
                <a:cubicBezTo>
                  <a:pt x="25972" y="11745"/>
                  <a:pt x="25532" y="11481"/>
                  <a:pt x="25091" y="11190"/>
                </a:cubicBezTo>
                <a:cubicBezTo>
                  <a:pt x="25127" y="11155"/>
                  <a:pt x="25127" y="11120"/>
                  <a:pt x="25162" y="11084"/>
                </a:cubicBezTo>
                <a:cubicBezTo>
                  <a:pt x="25347" y="10345"/>
                  <a:pt x="25567" y="9614"/>
                  <a:pt x="25787" y="8883"/>
                </a:cubicBezTo>
                <a:close/>
                <a:moveTo>
                  <a:pt x="34265" y="10494"/>
                </a:moveTo>
                <a:cubicBezTo>
                  <a:pt x="34300" y="10679"/>
                  <a:pt x="34336" y="10820"/>
                  <a:pt x="34371" y="10970"/>
                </a:cubicBezTo>
                <a:cubicBezTo>
                  <a:pt x="34371" y="11040"/>
                  <a:pt x="34371" y="11084"/>
                  <a:pt x="34406" y="11120"/>
                </a:cubicBezTo>
                <a:cubicBezTo>
                  <a:pt x="34265" y="11445"/>
                  <a:pt x="34115" y="11745"/>
                  <a:pt x="34010" y="12070"/>
                </a:cubicBezTo>
                <a:cubicBezTo>
                  <a:pt x="34010" y="11921"/>
                  <a:pt x="33966" y="11815"/>
                  <a:pt x="33966" y="11665"/>
                </a:cubicBezTo>
                <a:cubicBezTo>
                  <a:pt x="34080" y="11260"/>
                  <a:pt x="34151" y="10899"/>
                  <a:pt x="34265" y="10494"/>
                </a:cubicBezTo>
                <a:close/>
                <a:moveTo>
                  <a:pt x="21130" y="8839"/>
                </a:moveTo>
                <a:cubicBezTo>
                  <a:pt x="21535" y="9139"/>
                  <a:pt x="21975" y="9394"/>
                  <a:pt x="22415" y="9649"/>
                </a:cubicBezTo>
                <a:cubicBezTo>
                  <a:pt x="22230" y="10494"/>
                  <a:pt x="22080" y="11340"/>
                  <a:pt x="21940" y="12185"/>
                </a:cubicBezTo>
                <a:cubicBezTo>
                  <a:pt x="21570" y="11965"/>
                  <a:pt x="21165" y="11701"/>
                  <a:pt x="20804" y="11481"/>
                </a:cubicBezTo>
                <a:cubicBezTo>
                  <a:pt x="20874" y="10600"/>
                  <a:pt x="20980" y="9720"/>
                  <a:pt x="21130" y="8839"/>
                </a:cubicBezTo>
                <a:close/>
                <a:moveTo>
                  <a:pt x="35286" y="10715"/>
                </a:moveTo>
                <a:cubicBezTo>
                  <a:pt x="35401" y="10935"/>
                  <a:pt x="35506" y="11120"/>
                  <a:pt x="35656" y="11304"/>
                </a:cubicBezTo>
                <a:cubicBezTo>
                  <a:pt x="35366" y="11595"/>
                  <a:pt x="35066" y="11886"/>
                  <a:pt x="34776" y="12185"/>
                </a:cubicBezTo>
                <a:lnTo>
                  <a:pt x="34776" y="12141"/>
                </a:lnTo>
                <a:cubicBezTo>
                  <a:pt x="34705" y="12000"/>
                  <a:pt x="34670" y="11850"/>
                  <a:pt x="34591" y="11701"/>
                </a:cubicBezTo>
                <a:cubicBezTo>
                  <a:pt x="34811" y="11375"/>
                  <a:pt x="35066" y="11040"/>
                  <a:pt x="35286" y="10715"/>
                </a:cubicBezTo>
                <a:close/>
                <a:moveTo>
                  <a:pt x="37382" y="11084"/>
                </a:moveTo>
                <a:cubicBezTo>
                  <a:pt x="37637" y="11225"/>
                  <a:pt x="37892" y="11375"/>
                  <a:pt x="38148" y="11525"/>
                </a:cubicBezTo>
                <a:cubicBezTo>
                  <a:pt x="37751" y="11745"/>
                  <a:pt x="37346" y="11921"/>
                  <a:pt x="36942" y="12106"/>
                </a:cubicBezTo>
                <a:cubicBezTo>
                  <a:pt x="36906" y="12141"/>
                  <a:pt x="36871" y="12141"/>
                  <a:pt x="36827" y="12185"/>
                </a:cubicBezTo>
                <a:cubicBezTo>
                  <a:pt x="36607" y="12070"/>
                  <a:pt x="36431" y="11965"/>
                  <a:pt x="36281" y="11850"/>
                </a:cubicBezTo>
                <a:cubicBezTo>
                  <a:pt x="36651" y="11595"/>
                  <a:pt x="37012" y="11340"/>
                  <a:pt x="37382" y="11084"/>
                </a:cubicBezTo>
                <a:close/>
                <a:moveTo>
                  <a:pt x="17097" y="8804"/>
                </a:moveTo>
                <a:cubicBezTo>
                  <a:pt x="17282" y="8989"/>
                  <a:pt x="17458" y="9139"/>
                  <a:pt x="17643" y="9280"/>
                </a:cubicBezTo>
                <a:lnTo>
                  <a:pt x="17643" y="9429"/>
                </a:lnTo>
                <a:cubicBezTo>
                  <a:pt x="17643" y="10345"/>
                  <a:pt x="17678" y="11304"/>
                  <a:pt x="17722" y="12220"/>
                </a:cubicBezTo>
                <a:cubicBezTo>
                  <a:pt x="17538" y="12035"/>
                  <a:pt x="17317" y="11850"/>
                  <a:pt x="17133" y="11665"/>
                </a:cubicBezTo>
                <a:cubicBezTo>
                  <a:pt x="17097" y="10715"/>
                  <a:pt x="17097" y="9799"/>
                  <a:pt x="17097" y="8839"/>
                </a:cubicBezTo>
                <a:lnTo>
                  <a:pt x="17097" y="8804"/>
                </a:lnTo>
                <a:close/>
                <a:moveTo>
                  <a:pt x="13497" y="8443"/>
                </a:moveTo>
                <a:lnTo>
                  <a:pt x="13497" y="8443"/>
                </a:lnTo>
                <a:cubicBezTo>
                  <a:pt x="13681" y="8584"/>
                  <a:pt x="13866" y="8734"/>
                  <a:pt x="14086" y="8883"/>
                </a:cubicBezTo>
                <a:cubicBezTo>
                  <a:pt x="14122" y="8883"/>
                  <a:pt x="14122" y="8919"/>
                  <a:pt x="14157" y="8919"/>
                </a:cubicBezTo>
                <a:cubicBezTo>
                  <a:pt x="14200" y="10042"/>
                  <a:pt x="14235" y="11132"/>
                  <a:pt x="14270" y="12255"/>
                </a:cubicBezTo>
                <a:lnTo>
                  <a:pt x="14270" y="12255"/>
                </a:lnTo>
                <a:cubicBezTo>
                  <a:pt x="14015" y="12105"/>
                  <a:pt x="13796" y="11920"/>
                  <a:pt x="13611" y="11745"/>
                </a:cubicBezTo>
                <a:cubicBezTo>
                  <a:pt x="13541" y="10644"/>
                  <a:pt x="13541" y="9544"/>
                  <a:pt x="13497" y="8443"/>
                </a:cubicBezTo>
                <a:close/>
                <a:moveTo>
                  <a:pt x="9614" y="8329"/>
                </a:moveTo>
                <a:cubicBezTo>
                  <a:pt x="9684" y="8399"/>
                  <a:pt x="9799" y="8478"/>
                  <a:pt x="9905" y="8549"/>
                </a:cubicBezTo>
                <a:cubicBezTo>
                  <a:pt x="9975" y="8584"/>
                  <a:pt x="10089" y="8663"/>
                  <a:pt x="10160" y="8734"/>
                </a:cubicBezTo>
                <a:cubicBezTo>
                  <a:pt x="10195" y="9940"/>
                  <a:pt x="10195" y="11155"/>
                  <a:pt x="10195" y="12361"/>
                </a:cubicBezTo>
                <a:cubicBezTo>
                  <a:pt x="10125" y="12290"/>
                  <a:pt x="10019" y="12255"/>
                  <a:pt x="9905" y="12185"/>
                </a:cubicBezTo>
                <a:cubicBezTo>
                  <a:pt x="9799" y="12141"/>
                  <a:pt x="9720" y="12070"/>
                  <a:pt x="9614" y="12035"/>
                </a:cubicBezTo>
                <a:lnTo>
                  <a:pt x="9614" y="11155"/>
                </a:lnTo>
                <a:lnTo>
                  <a:pt x="9614" y="8329"/>
                </a:lnTo>
                <a:close/>
                <a:moveTo>
                  <a:pt x="30594" y="9324"/>
                </a:moveTo>
                <a:cubicBezTo>
                  <a:pt x="31034" y="9614"/>
                  <a:pt x="31474" y="9940"/>
                  <a:pt x="31879" y="10274"/>
                </a:cubicBezTo>
                <a:cubicBezTo>
                  <a:pt x="31765" y="11005"/>
                  <a:pt x="31545" y="11701"/>
                  <a:pt x="31289" y="12361"/>
                </a:cubicBezTo>
                <a:cubicBezTo>
                  <a:pt x="30884" y="12035"/>
                  <a:pt x="30444" y="11780"/>
                  <a:pt x="30048" y="11525"/>
                </a:cubicBezTo>
                <a:cubicBezTo>
                  <a:pt x="30004" y="11525"/>
                  <a:pt x="30004" y="11525"/>
                  <a:pt x="29969" y="11481"/>
                </a:cubicBezTo>
                <a:cubicBezTo>
                  <a:pt x="30224" y="10785"/>
                  <a:pt x="30444" y="10090"/>
                  <a:pt x="30594" y="9324"/>
                </a:cubicBezTo>
                <a:close/>
                <a:moveTo>
                  <a:pt x="3416" y="7633"/>
                </a:moveTo>
                <a:cubicBezTo>
                  <a:pt x="3636" y="7783"/>
                  <a:pt x="3812" y="7924"/>
                  <a:pt x="4032" y="8109"/>
                </a:cubicBezTo>
                <a:cubicBezTo>
                  <a:pt x="4032" y="9500"/>
                  <a:pt x="4032" y="10970"/>
                  <a:pt x="4076" y="12405"/>
                </a:cubicBezTo>
                <a:cubicBezTo>
                  <a:pt x="3856" y="12255"/>
                  <a:pt x="3636" y="12141"/>
                  <a:pt x="3416" y="12000"/>
                </a:cubicBezTo>
                <a:lnTo>
                  <a:pt x="3416" y="7633"/>
                </a:lnTo>
                <a:close/>
                <a:moveTo>
                  <a:pt x="33570" y="10494"/>
                </a:moveTo>
                <a:cubicBezTo>
                  <a:pt x="33640" y="10679"/>
                  <a:pt x="33710" y="10820"/>
                  <a:pt x="33746" y="11005"/>
                </a:cubicBezTo>
                <a:cubicBezTo>
                  <a:pt x="33710" y="11445"/>
                  <a:pt x="33605" y="11921"/>
                  <a:pt x="33526" y="12361"/>
                </a:cubicBezTo>
                <a:cubicBezTo>
                  <a:pt x="33490" y="12405"/>
                  <a:pt x="33490" y="12440"/>
                  <a:pt x="33490" y="12475"/>
                </a:cubicBezTo>
                <a:cubicBezTo>
                  <a:pt x="33455" y="12326"/>
                  <a:pt x="33420" y="12185"/>
                  <a:pt x="33349" y="12035"/>
                </a:cubicBezTo>
                <a:cubicBezTo>
                  <a:pt x="33385" y="11965"/>
                  <a:pt x="33385" y="11886"/>
                  <a:pt x="33420" y="11815"/>
                </a:cubicBezTo>
                <a:cubicBezTo>
                  <a:pt x="33490" y="11375"/>
                  <a:pt x="33526" y="10935"/>
                  <a:pt x="33570" y="10494"/>
                </a:cubicBezTo>
                <a:close/>
                <a:moveTo>
                  <a:pt x="34406" y="11225"/>
                </a:moveTo>
                <a:cubicBezTo>
                  <a:pt x="34450" y="11375"/>
                  <a:pt x="34485" y="11525"/>
                  <a:pt x="34556" y="11701"/>
                </a:cubicBezTo>
                <a:cubicBezTo>
                  <a:pt x="34371" y="11965"/>
                  <a:pt x="34186" y="12255"/>
                  <a:pt x="34010" y="12511"/>
                </a:cubicBezTo>
                <a:lnTo>
                  <a:pt x="34010" y="12185"/>
                </a:lnTo>
                <a:cubicBezTo>
                  <a:pt x="34151" y="11850"/>
                  <a:pt x="34300" y="11560"/>
                  <a:pt x="34406" y="11225"/>
                </a:cubicBezTo>
                <a:close/>
                <a:moveTo>
                  <a:pt x="38192" y="11560"/>
                </a:moveTo>
                <a:cubicBezTo>
                  <a:pt x="38517" y="11701"/>
                  <a:pt x="38852" y="11815"/>
                  <a:pt x="39178" y="11965"/>
                </a:cubicBezTo>
                <a:cubicBezTo>
                  <a:pt x="38738" y="12141"/>
                  <a:pt x="38297" y="12290"/>
                  <a:pt x="37822" y="12475"/>
                </a:cubicBezTo>
                <a:cubicBezTo>
                  <a:pt x="37787" y="12475"/>
                  <a:pt x="37751" y="12511"/>
                  <a:pt x="37707" y="12511"/>
                </a:cubicBezTo>
                <a:cubicBezTo>
                  <a:pt x="37417" y="12440"/>
                  <a:pt x="37126" y="12326"/>
                  <a:pt x="36871" y="12220"/>
                </a:cubicBezTo>
                <a:cubicBezTo>
                  <a:pt x="36906" y="12185"/>
                  <a:pt x="36942" y="12185"/>
                  <a:pt x="36977" y="12141"/>
                </a:cubicBezTo>
                <a:cubicBezTo>
                  <a:pt x="37382" y="11965"/>
                  <a:pt x="37787" y="11780"/>
                  <a:pt x="38192" y="11560"/>
                </a:cubicBezTo>
                <a:close/>
                <a:moveTo>
                  <a:pt x="35691" y="11340"/>
                </a:moveTo>
                <a:lnTo>
                  <a:pt x="35691" y="11375"/>
                </a:lnTo>
                <a:cubicBezTo>
                  <a:pt x="35841" y="11560"/>
                  <a:pt x="35991" y="11701"/>
                  <a:pt x="36167" y="11815"/>
                </a:cubicBezTo>
                <a:cubicBezTo>
                  <a:pt x="35806" y="12070"/>
                  <a:pt x="35436" y="12326"/>
                  <a:pt x="35066" y="12581"/>
                </a:cubicBezTo>
                <a:cubicBezTo>
                  <a:pt x="34961" y="12475"/>
                  <a:pt x="34890" y="12361"/>
                  <a:pt x="34811" y="12220"/>
                </a:cubicBezTo>
                <a:cubicBezTo>
                  <a:pt x="35110" y="11921"/>
                  <a:pt x="35401" y="11630"/>
                  <a:pt x="35691" y="11340"/>
                </a:cubicBezTo>
                <a:close/>
                <a:moveTo>
                  <a:pt x="14236" y="8954"/>
                </a:moveTo>
                <a:cubicBezTo>
                  <a:pt x="14377" y="9059"/>
                  <a:pt x="14527" y="9174"/>
                  <a:pt x="14641" y="9280"/>
                </a:cubicBezTo>
                <a:cubicBezTo>
                  <a:pt x="14676" y="10424"/>
                  <a:pt x="14712" y="11560"/>
                  <a:pt x="14782" y="12660"/>
                </a:cubicBezTo>
                <a:cubicBezTo>
                  <a:pt x="14641" y="12546"/>
                  <a:pt x="14491" y="12440"/>
                  <a:pt x="14342" y="12326"/>
                </a:cubicBezTo>
                <a:cubicBezTo>
                  <a:pt x="14271" y="11225"/>
                  <a:pt x="14236" y="10090"/>
                  <a:pt x="14236" y="8954"/>
                </a:cubicBezTo>
                <a:close/>
                <a:moveTo>
                  <a:pt x="10239" y="8769"/>
                </a:moveTo>
                <a:lnTo>
                  <a:pt x="10239" y="8769"/>
                </a:lnTo>
                <a:cubicBezTo>
                  <a:pt x="10459" y="8883"/>
                  <a:pt x="10635" y="9024"/>
                  <a:pt x="10855" y="9174"/>
                </a:cubicBezTo>
                <a:cubicBezTo>
                  <a:pt x="10855" y="10380"/>
                  <a:pt x="10855" y="11560"/>
                  <a:pt x="10899" y="12731"/>
                </a:cubicBezTo>
                <a:cubicBezTo>
                  <a:pt x="10679" y="12625"/>
                  <a:pt x="10494" y="12511"/>
                  <a:pt x="10274" y="12405"/>
                </a:cubicBezTo>
                <a:cubicBezTo>
                  <a:pt x="10274" y="11190"/>
                  <a:pt x="10239" y="9984"/>
                  <a:pt x="10239" y="8769"/>
                </a:cubicBezTo>
                <a:close/>
                <a:moveTo>
                  <a:pt x="27187" y="9764"/>
                </a:moveTo>
                <a:cubicBezTo>
                  <a:pt x="27627" y="10019"/>
                  <a:pt x="28067" y="10310"/>
                  <a:pt x="28507" y="10600"/>
                </a:cubicBezTo>
                <a:cubicBezTo>
                  <a:pt x="28243" y="11340"/>
                  <a:pt x="27988" y="12035"/>
                  <a:pt x="27697" y="12731"/>
                </a:cubicBezTo>
                <a:cubicBezTo>
                  <a:pt x="27662" y="12731"/>
                  <a:pt x="27627" y="12695"/>
                  <a:pt x="27583" y="12660"/>
                </a:cubicBezTo>
                <a:cubicBezTo>
                  <a:pt x="27187" y="12440"/>
                  <a:pt x="26817" y="12255"/>
                  <a:pt x="26562" y="12106"/>
                </a:cubicBezTo>
                <a:cubicBezTo>
                  <a:pt x="26526" y="12070"/>
                  <a:pt x="26482" y="12035"/>
                  <a:pt x="26447" y="12035"/>
                </a:cubicBezTo>
                <a:cubicBezTo>
                  <a:pt x="26703" y="11260"/>
                  <a:pt x="26967" y="10530"/>
                  <a:pt x="27187" y="9764"/>
                </a:cubicBezTo>
                <a:close/>
                <a:moveTo>
                  <a:pt x="17722" y="9359"/>
                </a:moveTo>
                <a:cubicBezTo>
                  <a:pt x="17943" y="9544"/>
                  <a:pt x="18198" y="9764"/>
                  <a:pt x="18453" y="9940"/>
                </a:cubicBezTo>
                <a:lnTo>
                  <a:pt x="18453" y="10274"/>
                </a:lnTo>
                <a:cubicBezTo>
                  <a:pt x="18418" y="11120"/>
                  <a:pt x="18418" y="11965"/>
                  <a:pt x="18453" y="12801"/>
                </a:cubicBezTo>
                <a:cubicBezTo>
                  <a:pt x="18383" y="12766"/>
                  <a:pt x="18304" y="12695"/>
                  <a:pt x="18268" y="12660"/>
                </a:cubicBezTo>
                <a:cubicBezTo>
                  <a:pt x="18083" y="12546"/>
                  <a:pt x="17943" y="12405"/>
                  <a:pt x="17793" y="12255"/>
                </a:cubicBezTo>
                <a:cubicBezTo>
                  <a:pt x="17722" y="11340"/>
                  <a:pt x="17678" y="10380"/>
                  <a:pt x="17722" y="9429"/>
                </a:cubicBezTo>
                <a:lnTo>
                  <a:pt x="17722" y="9359"/>
                </a:lnTo>
                <a:close/>
                <a:moveTo>
                  <a:pt x="4076" y="8144"/>
                </a:moveTo>
                <a:lnTo>
                  <a:pt x="4076" y="8144"/>
                </a:lnTo>
                <a:cubicBezTo>
                  <a:pt x="4296" y="8294"/>
                  <a:pt x="4473" y="8443"/>
                  <a:pt x="4693" y="8619"/>
                </a:cubicBezTo>
                <a:cubicBezTo>
                  <a:pt x="4693" y="10019"/>
                  <a:pt x="4693" y="11445"/>
                  <a:pt x="4737" y="12880"/>
                </a:cubicBezTo>
                <a:cubicBezTo>
                  <a:pt x="4517" y="12731"/>
                  <a:pt x="4332" y="12581"/>
                  <a:pt x="4112" y="12440"/>
                </a:cubicBezTo>
                <a:cubicBezTo>
                  <a:pt x="4112" y="11005"/>
                  <a:pt x="4076" y="9579"/>
                  <a:pt x="4076" y="8144"/>
                </a:cubicBezTo>
                <a:close/>
                <a:moveTo>
                  <a:pt x="22450" y="9685"/>
                </a:moveTo>
                <a:cubicBezTo>
                  <a:pt x="22855" y="9940"/>
                  <a:pt x="23295" y="10204"/>
                  <a:pt x="23700" y="10459"/>
                </a:cubicBezTo>
                <a:cubicBezTo>
                  <a:pt x="23515" y="11260"/>
                  <a:pt x="23331" y="12070"/>
                  <a:pt x="23146" y="12880"/>
                </a:cubicBezTo>
                <a:cubicBezTo>
                  <a:pt x="22785" y="12660"/>
                  <a:pt x="22380" y="12440"/>
                  <a:pt x="22010" y="12220"/>
                </a:cubicBezTo>
                <a:cubicBezTo>
                  <a:pt x="22124" y="11375"/>
                  <a:pt x="22265" y="10530"/>
                  <a:pt x="22450" y="9685"/>
                </a:cubicBezTo>
                <a:close/>
                <a:moveTo>
                  <a:pt x="36211" y="11850"/>
                </a:moveTo>
                <a:cubicBezTo>
                  <a:pt x="36387" y="12000"/>
                  <a:pt x="36572" y="12106"/>
                  <a:pt x="36757" y="12220"/>
                </a:cubicBezTo>
                <a:cubicBezTo>
                  <a:pt x="36316" y="12440"/>
                  <a:pt x="35841" y="12660"/>
                  <a:pt x="35401" y="12880"/>
                </a:cubicBezTo>
                <a:cubicBezTo>
                  <a:pt x="35286" y="12801"/>
                  <a:pt x="35181" y="12731"/>
                  <a:pt x="35110" y="12625"/>
                </a:cubicBezTo>
                <a:cubicBezTo>
                  <a:pt x="35471" y="12361"/>
                  <a:pt x="35841" y="12106"/>
                  <a:pt x="36211" y="11850"/>
                </a:cubicBezTo>
                <a:close/>
                <a:moveTo>
                  <a:pt x="33790" y="11155"/>
                </a:moveTo>
                <a:cubicBezTo>
                  <a:pt x="33825" y="11260"/>
                  <a:pt x="33860" y="11375"/>
                  <a:pt x="33860" y="11481"/>
                </a:cubicBezTo>
                <a:cubicBezTo>
                  <a:pt x="33895" y="11560"/>
                  <a:pt x="33895" y="11595"/>
                  <a:pt x="33895" y="11630"/>
                </a:cubicBezTo>
                <a:cubicBezTo>
                  <a:pt x="33790" y="12035"/>
                  <a:pt x="33675" y="12440"/>
                  <a:pt x="33570" y="12801"/>
                </a:cubicBezTo>
                <a:cubicBezTo>
                  <a:pt x="33570" y="12845"/>
                  <a:pt x="33570" y="12880"/>
                  <a:pt x="33526" y="12916"/>
                </a:cubicBezTo>
                <a:lnTo>
                  <a:pt x="33526" y="12766"/>
                </a:lnTo>
                <a:lnTo>
                  <a:pt x="33526" y="12731"/>
                </a:lnTo>
                <a:cubicBezTo>
                  <a:pt x="33526" y="12695"/>
                  <a:pt x="33526" y="12660"/>
                  <a:pt x="33490" y="12625"/>
                </a:cubicBezTo>
                <a:cubicBezTo>
                  <a:pt x="33526" y="12546"/>
                  <a:pt x="33570" y="12475"/>
                  <a:pt x="33570" y="12361"/>
                </a:cubicBezTo>
                <a:cubicBezTo>
                  <a:pt x="33675" y="11965"/>
                  <a:pt x="33746" y="11560"/>
                  <a:pt x="33790" y="11155"/>
                </a:cubicBezTo>
                <a:close/>
                <a:moveTo>
                  <a:pt x="34556" y="11780"/>
                </a:moveTo>
                <a:cubicBezTo>
                  <a:pt x="34591" y="11921"/>
                  <a:pt x="34670" y="12035"/>
                  <a:pt x="34705" y="12185"/>
                </a:cubicBezTo>
                <a:cubicBezTo>
                  <a:pt x="34705" y="12185"/>
                  <a:pt x="34741" y="12185"/>
                  <a:pt x="34741" y="12220"/>
                </a:cubicBezTo>
                <a:cubicBezTo>
                  <a:pt x="34485" y="12475"/>
                  <a:pt x="34230" y="12731"/>
                  <a:pt x="34010" y="13021"/>
                </a:cubicBezTo>
                <a:lnTo>
                  <a:pt x="34010" y="12845"/>
                </a:lnTo>
                <a:lnTo>
                  <a:pt x="34010" y="12660"/>
                </a:lnTo>
                <a:cubicBezTo>
                  <a:pt x="34186" y="12361"/>
                  <a:pt x="34371" y="12070"/>
                  <a:pt x="34556" y="11780"/>
                </a:cubicBezTo>
                <a:close/>
                <a:moveTo>
                  <a:pt x="14712" y="9324"/>
                </a:moveTo>
                <a:cubicBezTo>
                  <a:pt x="14817" y="9429"/>
                  <a:pt x="14896" y="9500"/>
                  <a:pt x="15002" y="9579"/>
                </a:cubicBezTo>
                <a:cubicBezTo>
                  <a:pt x="15037" y="9649"/>
                  <a:pt x="15081" y="9685"/>
                  <a:pt x="15117" y="9720"/>
                </a:cubicBezTo>
                <a:cubicBezTo>
                  <a:pt x="15152" y="10864"/>
                  <a:pt x="15187" y="12000"/>
                  <a:pt x="15257" y="13136"/>
                </a:cubicBezTo>
                <a:cubicBezTo>
                  <a:pt x="15187" y="13065"/>
                  <a:pt x="15117" y="12986"/>
                  <a:pt x="15081" y="12916"/>
                </a:cubicBezTo>
                <a:cubicBezTo>
                  <a:pt x="15002" y="12845"/>
                  <a:pt x="14932" y="12801"/>
                  <a:pt x="14817" y="12731"/>
                </a:cubicBezTo>
                <a:cubicBezTo>
                  <a:pt x="14782" y="11595"/>
                  <a:pt x="14712" y="10459"/>
                  <a:pt x="14712" y="9324"/>
                </a:cubicBezTo>
                <a:close/>
                <a:moveTo>
                  <a:pt x="36827" y="12220"/>
                </a:moveTo>
                <a:cubicBezTo>
                  <a:pt x="37091" y="12361"/>
                  <a:pt x="37346" y="12475"/>
                  <a:pt x="37602" y="12546"/>
                </a:cubicBezTo>
                <a:cubicBezTo>
                  <a:pt x="37091" y="12731"/>
                  <a:pt x="36537" y="12951"/>
                  <a:pt x="36026" y="13171"/>
                </a:cubicBezTo>
                <a:cubicBezTo>
                  <a:pt x="35841" y="13100"/>
                  <a:pt x="35621" y="13021"/>
                  <a:pt x="35471" y="12916"/>
                </a:cubicBezTo>
                <a:cubicBezTo>
                  <a:pt x="35911" y="12695"/>
                  <a:pt x="36352" y="12440"/>
                  <a:pt x="36827" y="12220"/>
                </a:cubicBezTo>
                <a:close/>
                <a:moveTo>
                  <a:pt x="10899" y="9209"/>
                </a:moveTo>
                <a:cubicBezTo>
                  <a:pt x="11120" y="9359"/>
                  <a:pt x="11340" y="9500"/>
                  <a:pt x="11516" y="9649"/>
                </a:cubicBezTo>
                <a:cubicBezTo>
                  <a:pt x="11560" y="10239"/>
                  <a:pt x="11560" y="10820"/>
                  <a:pt x="11595" y="11445"/>
                </a:cubicBezTo>
                <a:cubicBezTo>
                  <a:pt x="11630" y="12035"/>
                  <a:pt x="11630" y="12625"/>
                  <a:pt x="11665" y="13206"/>
                </a:cubicBezTo>
                <a:cubicBezTo>
                  <a:pt x="11410" y="13065"/>
                  <a:pt x="11190" y="12916"/>
                  <a:pt x="10935" y="12766"/>
                </a:cubicBezTo>
                <a:cubicBezTo>
                  <a:pt x="10935" y="11595"/>
                  <a:pt x="10899" y="10424"/>
                  <a:pt x="10899" y="9209"/>
                </a:cubicBezTo>
                <a:close/>
                <a:moveTo>
                  <a:pt x="33931" y="11780"/>
                </a:moveTo>
                <a:cubicBezTo>
                  <a:pt x="33931" y="11921"/>
                  <a:pt x="33931" y="12070"/>
                  <a:pt x="33966" y="12185"/>
                </a:cubicBezTo>
                <a:cubicBezTo>
                  <a:pt x="33790" y="12546"/>
                  <a:pt x="33675" y="12916"/>
                  <a:pt x="33526" y="13285"/>
                </a:cubicBezTo>
                <a:lnTo>
                  <a:pt x="33526" y="13136"/>
                </a:lnTo>
                <a:cubicBezTo>
                  <a:pt x="33570" y="13021"/>
                  <a:pt x="33605" y="12951"/>
                  <a:pt x="33640" y="12845"/>
                </a:cubicBezTo>
                <a:cubicBezTo>
                  <a:pt x="33710" y="12475"/>
                  <a:pt x="33825" y="12141"/>
                  <a:pt x="33931" y="11780"/>
                </a:cubicBezTo>
                <a:close/>
                <a:moveTo>
                  <a:pt x="33966" y="12326"/>
                </a:moveTo>
                <a:lnTo>
                  <a:pt x="33966" y="12625"/>
                </a:lnTo>
                <a:cubicBezTo>
                  <a:pt x="33825" y="12845"/>
                  <a:pt x="33675" y="13065"/>
                  <a:pt x="33570" y="13321"/>
                </a:cubicBezTo>
                <a:lnTo>
                  <a:pt x="33570" y="13285"/>
                </a:lnTo>
                <a:cubicBezTo>
                  <a:pt x="33710" y="12951"/>
                  <a:pt x="33825" y="12660"/>
                  <a:pt x="33966" y="12326"/>
                </a:cubicBezTo>
                <a:close/>
                <a:moveTo>
                  <a:pt x="4772" y="8663"/>
                </a:moveTo>
                <a:cubicBezTo>
                  <a:pt x="4992" y="8839"/>
                  <a:pt x="5212" y="9024"/>
                  <a:pt x="5467" y="9209"/>
                </a:cubicBezTo>
                <a:cubicBezTo>
                  <a:pt x="5503" y="9244"/>
                  <a:pt x="5538" y="9280"/>
                  <a:pt x="5573" y="9280"/>
                </a:cubicBezTo>
                <a:cubicBezTo>
                  <a:pt x="5538" y="10644"/>
                  <a:pt x="5538" y="12035"/>
                  <a:pt x="5503" y="13391"/>
                </a:cubicBezTo>
                <a:cubicBezTo>
                  <a:pt x="5432" y="13356"/>
                  <a:pt x="5318" y="13285"/>
                  <a:pt x="5247" y="13206"/>
                </a:cubicBezTo>
                <a:cubicBezTo>
                  <a:pt x="5098" y="13100"/>
                  <a:pt x="4913" y="13021"/>
                  <a:pt x="4772" y="12916"/>
                </a:cubicBezTo>
                <a:lnTo>
                  <a:pt x="4772" y="8663"/>
                </a:lnTo>
                <a:close/>
                <a:moveTo>
                  <a:pt x="31914" y="10310"/>
                </a:moveTo>
                <a:cubicBezTo>
                  <a:pt x="32319" y="10644"/>
                  <a:pt x="32689" y="11005"/>
                  <a:pt x="32980" y="11410"/>
                </a:cubicBezTo>
                <a:cubicBezTo>
                  <a:pt x="32830" y="12106"/>
                  <a:pt x="32645" y="12766"/>
                  <a:pt x="32390" y="13391"/>
                </a:cubicBezTo>
                <a:cubicBezTo>
                  <a:pt x="32135" y="13021"/>
                  <a:pt x="31765" y="12695"/>
                  <a:pt x="31369" y="12405"/>
                </a:cubicBezTo>
                <a:cubicBezTo>
                  <a:pt x="31589" y="11745"/>
                  <a:pt x="31809" y="11040"/>
                  <a:pt x="31914" y="10310"/>
                </a:cubicBezTo>
                <a:close/>
                <a:moveTo>
                  <a:pt x="34776" y="12255"/>
                </a:moveTo>
                <a:cubicBezTo>
                  <a:pt x="34846" y="12405"/>
                  <a:pt x="34925" y="12511"/>
                  <a:pt x="34996" y="12625"/>
                </a:cubicBezTo>
                <a:cubicBezTo>
                  <a:pt x="34670" y="12880"/>
                  <a:pt x="34336" y="13136"/>
                  <a:pt x="34010" y="13426"/>
                </a:cubicBezTo>
                <a:cubicBezTo>
                  <a:pt x="34010" y="13321"/>
                  <a:pt x="33966" y="13206"/>
                  <a:pt x="33966" y="13100"/>
                </a:cubicBezTo>
                <a:cubicBezTo>
                  <a:pt x="34230" y="12801"/>
                  <a:pt x="34485" y="12546"/>
                  <a:pt x="34776" y="12255"/>
                </a:cubicBezTo>
                <a:close/>
                <a:moveTo>
                  <a:pt x="28543" y="10644"/>
                </a:moveTo>
                <a:cubicBezTo>
                  <a:pt x="28833" y="10820"/>
                  <a:pt x="29088" y="11005"/>
                  <a:pt x="29388" y="11190"/>
                </a:cubicBezTo>
                <a:cubicBezTo>
                  <a:pt x="29529" y="11304"/>
                  <a:pt x="29713" y="11410"/>
                  <a:pt x="29898" y="11525"/>
                </a:cubicBezTo>
                <a:cubicBezTo>
                  <a:pt x="29678" y="12220"/>
                  <a:pt x="29388" y="12880"/>
                  <a:pt x="29088" y="13541"/>
                </a:cubicBezTo>
                <a:cubicBezTo>
                  <a:pt x="28613" y="13241"/>
                  <a:pt x="28173" y="12986"/>
                  <a:pt x="27733" y="12766"/>
                </a:cubicBezTo>
                <a:cubicBezTo>
                  <a:pt x="28023" y="12070"/>
                  <a:pt x="28322" y="11375"/>
                  <a:pt x="28543" y="10644"/>
                </a:cubicBezTo>
                <a:close/>
                <a:moveTo>
                  <a:pt x="18524" y="9984"/>
                </a:moveTo>
                <a:cubicBezTo>
                  <a:pt x="18893" y="10274"/>
                  <a:pt x="19263" y="10530"/>
                  <a:pt x="19624" y="10785"/>
                </a:cubicBezTo>
                <a:lnTo>
                  <a:pt x="19624" y="11040"/>
                </a:lnTo>
                <a:cubicBezTo>
                  <a:pt x="19554" y="11886"/>
                  <a:pt x="19554" y="12731"/>
                  <a:pt x="19554" y="13576"/>
                </a:cubicBezTo>
                <a:cubicBezTo>
                  <a:pt x="19184" y="13356"/>
                  <a:pt x="18858" y="13100"/>
                  <a:pt x="18524" y="12845"/>
                </a:cubicBezTo>
                <a:cubicBezTo>
                  <a:pt x="18488" y="12000"/>
                  <a:pt x="18488" y="11120"/>
                  <a:pt x="18488" y="10274"/>
                </a:cubicBezTo>
                <a:cubicBezTo>
                  <a:pt x="18488" y="10160"/>
                  <a:pt x="18488" y="10090"/>
                  <a:pt x="18524" y="9984"/>
                </a:cubicBezTo>
                <a:close/>
                <a:moveTo>
                  <a:pt x="23771" y="10494"/>
                </a:moveTo>
                <a:cubicBezTo>
                  <a:pt x="23920" y="10565"/>
                  <a:pt x="24105" y="10679"/>
                  <a:pt x="24246" y="10750"/>
                </a:cubicBezTo>
                <a:cubicBezTo>
                  <a:pt x="24502" y="10935"/>
                  <a:pt x="24766" y="11084"/>
                  <a:pt x="25056" y="11225"/>
                </a:cubicBezTo>
                <a:cubicBezTo>
                  <a:pt x="24801" y="12000"/>
                  <a:pt x="24581" y="12801"/>
                  <a:pt x="24361" y="13576"/>
                </a:cubicBezTo>
                <a:cubicBezTo>
                  <a:pt x="24176" y="13461"/>
                  <a:pt x="23991" y="13356"/>
                  <a:pt x="23771" y="13241"/>
                </a:cubicBezTo>
                <a:cubicBezTo>
                  <a:pt x="23586" y="13136"/>
                  <a:pt x="23401" y="13021"/>
                  <a:pt x="23181" y="12916"/>
                </a:cubicBezTo>
                <a:cubicBezTo>
                  <a:pt x="23366" y="12106"/>
                  <a:pt x="23551" y="11304"/>
                  <a:pt x="23771" y="10494"/>
                </a:cubicBezTo>
                <a:close/>
                <a:moveTo>
                  <a:pt x="15187" y="9799"/>
                </a:moveTo>
                <a:cubicBezTo>
                  <a:pt x="15337" y="9940"/>
                  <a:pt x="15477" y="10125"/>
                  <a:pt x="15662" y="10274"/>
                </a:cubicBezTo>
                <a:cubicBezTo>
                  <a:pt x="15662" y="10310"/>
                  <a:pt x="15698" y="10310"/>
                  <a:pt x="15742" y="10345"/>
                </a:cubicBezTo>
                <a:cubicBezTo>
                  <a:pt x="15742" y="11481"/>
                  <a:pt x="15812" y="12581"/>
                  <a:pt x="15882" y="13682"/>
                </a:cubicBezTo>
                <a:cubicBezTo>
                  <a:pt x="15698" y="13541"/>
                  <a:pt x="15521" y="13356"/>
                  <a:pt x="15337" y="13171"/>
                </a:cubicBezTo>
                <a:cubicBezTo>
                  <a:pt x="15257" y="12070"/>
                  <a:pt x="15187" y="10935"/>
                  <a:pt x="15187" y="9799"/>
                </a:cubicBezTo>
                <a:close/>
                <a:moveTo>
                  <a:pt x="35031" y="12660"/>
                </a:moveTo>
                <a:cubicBezTo>
                  <a:pt x="35146" y="12766"/>
                  <a:pt x="35251" y="12845"/>
                  <a:pt x="35366" y="12916"/>
                </a:cubicBezTo>
                <a:cubicBezTo>
                  <a:pt x="34925" y="13171"/>
                  <a:pt x="34520" y="13391"/>
                  <a:pt x="34151" y="13682"/>
                </a:cubicBezTo>
                <a:cubicBezTo>
                  <a:pt x="34115" y="13611"/>
                  <a:pt x="34045" y="13576"/>
                  <a:pt x="34045" y="13505"/>
                </a:cubicBezTo>
                <a:cubicBezTo>
                  <a:pt x="34371" y="13206"/>
                  <a:pt x="34705" y="12916"/>
                  <a:pt x="35031" y="12660"/>
                </a:cubicBezTo>
                <a:close/>
                <a:moveTo>
                  <a:pt x="11595" y="9685"/>
                </a:moveTo>
                <a:cubicBezTo>
                  <a:pt x="11701" y="9799"/>
                  <a:pt x="11815" y="9869"/>
                  <a:pt x="11956" y="9984"/>
                </a:cubicBezTo>
                <a:cubicBezTo>
                  <a:pt x="12070" y="10054"/>
                  <a:pt x="12141" y="10125"/>
                  <a:pt x="12255" y="10204"/>
                </a:cubicBezTo>
                <a:cubicBezTo>
                  <a:pt x="12255" y="10785"/>
                  <a:pt x="12290" y="11375"/>
                  <a:pt x="12326" y="11965"/>
                </a:cubicBezTo>
                <a:cubicBezTo>
                  <a:pt x="12326" y="12546"/>
                  <a:pt x="12361" y="13171"/>
                  <a:pt x="12361" y="13761"/>
                </a:cubicBezTo>
                <a:cubicBezTo>
                  <a:pt x="12290" y="13682"/>
                  <a:pt x="12176" y="13576"/>
                  <a:pt x="12070" y="13505"/>
                </a:cubicBezTo>
                <a:cubicBezTo>
                  <a:pt x="11956" y="13426"/>
                  <a:pt x="11815" y="13356"/>
                  <a:pt x="11701" y="13241"/>
                </a:cubicBezTo>
                <a:cubicBezTo>
                  <a:pt x="11701" y="12660"/>
                  <a:pt x="11665" y="12035"/>
                  <a:pt x="11665" y="11410"/>
                </a:cubicBezTo>
                <a:cubicBezTo>
                  <a:pt x="11630" y="10864"/>
                  <a:pt x="11595" y="10274"/>
                  <a:pt x="11595" y="9685"/>
                </a:cubicBezTo>
                <a:close/>
                <a:moveTo>
                  <a:pt x="33931" y="12766"/>
                </a:moveTo>
                <a:lnTo>
                  <a:pt x="33931" y="12845"/>
                </a:lnTo>
                <a:lnTo>
                  <a:pt x="33931" y="13100"/>
                </a:lnTo>
                <a:cubicBezTo>
                  <a:pt x="33746" y="13321"/>
                  <a:pt x="33570" y="13541"/>
                  <a:pt x="33385" y="13796"/>
                </a:cubicBezTo>
                <a:cubicBezTo>
                  <a:pt x="33570" y="13426"/>
                  <a:pt x="33746" y="13100"/>
                  <a:pt x="33931" y="12766"/>
                </a:cubicBezTo>
                <a:close/>
                <a:moveTo>
                  <a:pt x="5617" y="9359"/>
                </a:moveTo>
                <a:cubicBezTo>
                  <a:pt x="5837" y="9500"/>
                  <a:pt x="6013" y="9649"/>
                  <a:pt x="6198" y="9799"/>
                </a:cubicBezTo>
                <a:cubicBezTo>
                  <a:pt x="6198" y="11155"/>
                  <a:pt x="6198" y="12511"/>
                  <a:pt x="6163" y="13866"/>
                </a:cubicBezTo>
                <a:cubicBezTo>
                  <a:pt x="5978" y="13726"/>
                  <a:pt x="5758" y="13576"/>
                  <a:pt x="5573" y="13461"/>
                </a:cubicBezTo>
                <a:cubicBezTo>
                  <a:pt x="5573" y="12070"/>
                  <a:pt x="5617" y="10715"/>
                  <a:pt x="5617" y="9359"/>
                </a:cubicBezTo>
                <a:close/>
                <a:moveTo>
                  <a:pt x="33420" y="13506"/>
                </a:moveTo>
                <a:lnTo>
                  <a:pt x="33420" y="13506"/>
                </a:lnTo>
                <a:cubicBezTo>
                  <a:pt x="33385" y="13646"/>
                  <a:pt x="33349" y="13761"/>
                  <a:pt x="33270" y="13902"/>
                </a:cubicBezTo>
                <a:cubicBezTo>
                  <a:pt x="33305" y="13761"/>
                  <a:pt x="33385" y="13646"/>
                  <a:pt x="33420" y="13506"/>
                </a:cubicBezTo>
                <a:close/>
                <a:moveTo>
                  <a:pt x="33015" y="11481"/>
                </a:moveTo>
                <a:cubicBezTo>
                  <a:pt x="33129" y="11665"/>
                  <a:pt x="33235" y="11850"/>
                  <a:pt x="33305" y="12070"/>
                </a:cubicBezTo>
                <a:cubicBezTo>
                  <a:pt x="33165" y="12731"/>
                  <a:pt x="32945" y="13391"/>
                  <a:pt x="32689" y="13981"/>
                </a:cubicBezTo>
                <a:lnTo>
                  <a:pt x="32689" y="13946"/>
                </a:lnTo>
                <a:cubicBezTo>
                  <a:pt x="32610" y="13761"/>
                  <a:pt x="32540" y="13611"/>
                  <a:pt x="32425" y="13461"/>
                </a:cubicBezTo>
                <a:cubicBezTo>
                  <a:pt x="32689" y="12845"/>
                  <a:pt x="32865" y="12185"/>
                  <a:pt x="33015" y="11481"/>
                </a:cubicBezTo>
                <a:close/>
                <a:moveTo>
                  <a:pt x="35401" y="12951"/>
                </a:moveTo>
                <a:cubicBezTo>
                  <a:pt x="35586" y="13065"/>
                  <a:pt x="35771" y="13136"/>
                  <a:pt x="35947" y="13206"/>
                </a:cubicBezTo>
                <a:cubicBezTo>
                  <a:pt x="35471" y="13426"/>
                  <a:pt x="34996" y="13682"/>
                  <a:pt x="34591" y="13981"/>
                </a:cubicBezTo>
                <a:cubicBezTo>
                  <a:pt x="34406" y="13866"/>
                  <a:pt x="34300" y="13796"/>
                  <a:pt x="34186" y="13726"/>
                </a:cubicBezTo>
                <a:cubicBezTo>
                  <a:pt x="34591" y="13426"/>
                  <a:pt x="34996" y="13171"/>
                  <a:pt x="35401" y="12951"/>
                </a:cubicBezTo>
                <a:close/>
                <a:moveTo>
                  <a:pt x="19703" y="10820"/>
                </a:moveTo>
                <a:cubicBezTo>
                  <a:pt x="20029" y="11040"/>
                  <a:pt x="20399" y="11304"/>
                  <a:pt x="20725" y="11525"/>
                </a:cubicBezTo>
                <a:cubicBezTo>
                  <a:pt x="20619" y="12440"/>
                  <a:pt x="20584" y="13321"/>
                  <a:pt x="20505" y="14201"/>
                </a:cubicBezTo>
                <a:cubicBezTo>
                  <a:pt x="20214" y="14016"/>
                  <a:pt x="19923" y="13831"/>
                  <a:pt x="19589" y="13611"/>
                </a:cubicBezTo>
                <a:cubicBezTo>
                  <a:pt x="19589" y="12766"/>
                  <a:pt x="19624" y="11921"/>
                  <a:pt x="19659" y="11040"/>
                </a:cubicBezTo>
                <a:cubicBezTo>
                  <a:pt x="19703" y="10970"/>
                  <a:pt x="19703" y="10899"/>
                  <a:pt x="19703" y="10820"/>
                </a:cubicBezTo>
                <a:close/>
                <a:moveTo>
                  <a:pt x="6277" y="9869"/>
                </a:moveTo>
                <a:cubicBezTo>
                  <a:pt x="6453" y="9984"/>
                  <a:pt x="6603" y="10125"/>
                  <a:pt x="6788" y="10274"/>
                </a:cubicBezTo>
                <a:lnTo>
                  <a:pt x="6788" y="11481"/>
                </a:lnTo>
                <a:lnTo>
                  <a:pt x="6788" y="14271"/>
                </a:lnTo>
                <a:cubicBezTo>
                  <a:pt x="6603" y="14166"/>
                  <a:pt x="6418" y="14016"/>
                  <a:pt x="6233" y="13902"/>
                </a:cubicBezTo>
                <a:cubicBezTo>
                  <a:pt x="6233" y="12546"/>
                  <a:pt x="6277" y="11190"/>
                  <a:pt x="6277" y="9869"/>
                </a:cubicBezTo>
                <a:close/>
                <a:moveTo>
                  <a:pt x="15777" y="10424"/>
                </a:moveTo>
                <a:cubicBezTo>
                  <a:pt x="15997" y="10644"/>
                  <a:pt x="16182" y="10820"/>
                  <a:pt x="16402" y="11040"/>
                </a:cubicBezTo>
                <a:cubicBezTo>
                  <a:pt x="16437" y="12106"/>
                  <a:pt x="16472" y="13206"/>
                  <a:pt x="16578" y="14271"/>
                </a:cubicBezTo>
                <a:cubicBezTo>
                  <a:pt x="16358" y="14087"/>
                  <a:pt x="16138" y="13946"/>
                  <a:pt x="15962" y="13761"/>
                </a:cubicBezTo>
                <a:cubicBezTo>
                  <a:pt x="15882" y="12660"/>
                  <a:pt x="15812" y="11525"/>
                  <a:pt x="15777" y="10424"/>
                </a:cubicBezTo>
                <a:close/>
                <a:moveTo>
                  <a:pt x="33931" y="13171"/>
                </a:moveTo>
                <a:cubicBezTo>
                  <a:pt x="33931" y="13285"/>
                  <a:pt x="33931" y="13391"/>
                  <a:pt x="33966" y="13461"/>
                </a:cubicBezTo>
                <a:cubicBezTo>
                  <a:pt x="33675" y="13726"/>
                  <a:pt x="33420" y="13981"/>
                  <a:pt x="33200" y="14271"/>
                </a:cubicBezTo>
                <a:cubicBezTo>
                  <a:pt x="33235" y="14201"/>
                  <a:pt x="33235" y="14122"/>
                  <a:pt x="33270" y="14051"/>
                </a:cubicBezTo>
                <a:cubicBezTo>
                  <a:pt x="33490" y="13761"/>
                  <a:pt x="33710" y="13461"/>
                  <a:pt x="33931" y="13171"/>
                </a:cubicBezTo>
                <a:close/>
                <a:moveTo>
                  <a:pt x="40683" y="11260"/>
                </a:moveTo>
                <a:cubicBezTo>
                  <a:pt x="41088" y="11410"/>
                  <a:pt x="41493" y="11560"/>
                  <a:pt x="41889" y="11665"/>
                </a:cubicBezTo>
                <a:cubicBezTo>
                  <a:pt x="41009" y="12185"/>
                  <a:pt x="39988" y="12475"/>
                  <a:pt x="38958" y="12801"/>
                </a:cubicBezTo>
                <a:cubicBezTo>
                  <a:pt x="37707" y="13171"/>
                  <a:pt x="36466" y="13541"/>
                  <a:pt x="35366" y="14271"/>
                </a:cubicBezTo>
                <a:cubicBezTo>
                  <a:pt x="35066" y="14166"/>
                  <a:pt x="34811" y="14087"/>
                  <a:pt x="34626" y="13981"/>
                </a:cubicBezTo>
                <a:cubicBezTo>
                  <a:pt x="35066" y="13682"/>
                  <a:pt x="35550" y="13426"/>
                  <a:pt x="36026" y="13241"/>
                </a:cubicBezTo>
                <a:cubicBezTo>
                  <a:pt x="36167" y="13285"/>
                  <a:pt x="36316" y="13321"/>
                  <a:pt x="36466" y="13356"/>
                </a:cubicBezTo>
                <a:cubicBezTo>
                  <a:pt x="36607" y="13391"/>
                  <a:pt x="36757" y="13426"/>
                  <a:pt x="36906" y="13461"/>
                </a:cubicBezTo>
                <a:lnTo>
                  <a:pt x="36942" y="13426"/>
                </a:lnTo>
                <a:cubicBezTo>
                  <a:pt x="36757" y="13356"/>
                  <a:pt x="36607" y="13321"/>
                  <a:pt x="36466" y="13285"/>
                </a:cubicBezTo>
                <a:cubicBezTo>
                  <a:pt x="36352" y="13241"/>
                  <a:pt x="36246" y="13206"/>
                  <a:pt x="36132" y="13206"/>
                </a:cubicBezTo>
                <a:cubicBezTo>
                  <a:pt x="36651" y="12951"/>
                  <a:pt x="37162" y="12766"/>
                  <a:pt x="37707" y="12581"/>
                </a:cubicBezTo>
                <a:cubicBezTo>
                  <a:pt x="37822" y="12625"/>
                  <a:pt x="37972" y="12660"/>
                  <a:pt x="38112" y="12695"/>
                </a:cubicBezTo>
                <a:cubicBezTo>
                  <a:pt x="38262" y="12731"/>
                  <a:pt x="38412" y="12801"/>
                  <a:pt x="38553" y="12845"/>
                </a:cubicBezTo>
                <a:lnTo>
                  <a:pt x="38588" y="12766"/>
                </a:lnTo>
                <a:cubicBezTo>
                  <a:pt x="38447" y="12731"/>
                  <a:pt x="38297" y="12695"/>
                  <a:pt x="38112" y="12660"/>
                </a:cubicBezTo>
                <a:cubicBezTo>
                  <a:pt x="38007" y="12625"/>
                  <a:pt x="37892" y="12581"/>
                  <a:pt x="37787" y="12546"/>
                </a:cubicBezTo>
                <a:cubicBezTo>
                  <a:pt x="37822" y="12546"/>
                  <a:pt x="37822" y="12511"/>
                  <a:pt x="37857" y="12511"/>
                </a:cubicBezTo>
                <a:cubicBezTo>
                  <a:pt x="38333" y="12326"/>
                  <a:pt x="38808" y="12185"/>
                  <a:pt x="39248" y="11965"/>
                </a:cubicBezTo>
                <a:cubicBezTo>
                  <a:pt x="39468" y="12035"/>
                  <a:pt x="39688" y="12106"/>
                  <a:pt x="39908" y="12185"/>
                </a:cubicBezTo>
                <a:cubicBezTo>
                  <a:pt x="40058" y="12220"/>
                  <a:pt x="40173" y="12255"/>
                  <a:pt x="40278" y="12290"/>
                </a:cubicBezTo>
                <a:lnTo>
                  <a:pt x="40278" y="12255"/>
                </a:lnTo>
                <a:cubicBezTo>
                  <a:pt x="40173" y="12220"/>
                  <a:pt x="40058" y="12185"/>
                  <a:pt x="39952" y="12141"/>
                </a:cubicBezTo>
                <a:cubicBezTo>
                  <a:pt x="39732" y="12070"/>
                  <a:pt x="39547" y="12000"/>
                  <a:pt x="39363" y="11921"/>
                </a:cubicBezTo>
                <a:cubicBezTo>
                  <a:pt x="39803" y="11745"/>
                  <a:pt x="40278" y="11525"/>
                  <a:pt x="40683" y="11260"/>
                </a:cubicBezTo>
                <a:close/>
                <a:moveTo>
                  <a:pt x="25091" y="11260"/>
                </a:moveTo>
                <a:cubicBezTo>
                  <a:pt x="25532" y="11525"/>
                  <a:pt x="25972" y="11780"/>
                  <a:pt x="26377" y="12035"/>
                </a:cubicBezTo>
                <a:cubicBezTo>
                  <a:pt x="26262" y="12405"/>
                  <a:pt x="26121" y="12766"/>
                  <a:pt x="26007" y="13136"/>
                </a:cubicBezTo>
                <a:cubicBezTo>
                  <a:pt x="25866" y="13541"/>
                  <a:pt x="25716" y="13902"/>
                  <a:pt x="25602" y="14307"/>
                </a:cubicBezTo>
                <a:cubicBezTo>
                  <a:pt x="25206" y="14087"/>
                  <a:pt x="24801" y="13831"/>
                  <a:pt x="24431" y="13611"/>
                </a:cubicBezTo>
                <a:cubicBezTo>
                  <a:pt x="24616" y="12845"/>
                  <a:pt x="24871" y="12035"/>
                  <a:pt x="25091" y="11260"/>
                </a:cubicBezTo>
                <a:close/>
                <a:moveTo>
                  <a:pt x="12290" y="10274"/>
                </a:moveTo>
                <a:cubicBezTo>
                  <a:pt x="12511" y="10459"/>
                  <a:pt x="12616" y="10600"/>
                  <a:pt x="12731" y="10785"/>
                </a:cubicBezTo>
                <a:cubicBezTo>
                  <a:pt x="12766" y="11304"/>
                  <a:pt x="12801" y="11815"/>
                  <a:pt x="12801" y="12290"/>
                </a:cubicBezTo>
                <a:cubicBezTo>
                  <a:pt x="12836" y="13021"/>
                  <a:pt x="12880" y="13726"/>
                  <a:pt x="12916" y="14421"/>
                </a:cubicBezTo>
                <a:cubicBezTo>
                  <a:pt x="12836" y="14342"/>
                  <a:pt x="12801" y="14307"/>
                  <a:pt x="12766" y="14236"/>
                </a:cubicBezTo>
                <a:cubicBezTo>
                  <a:pt x="12660" y="14087"/>
                  <a:pt x="12546" y="13981"/>
                  <a:pt x="12440" y="13831"/>
                </a:cubicBezTo>
                <a:cubicBezTo>
                  <a:pt x="12440" y="13206"/>
                  <a:pt x="12396" y="12581"/>
                  <a:pt x="12361" y="11965"/>
                </a:cubicBezTo>
                <a:cubicBezTo>
                  <a:pt x="12326" y="11410"/>
                  <a:pt x="12326" y="10820"/>
                  <a:pt x="12290" y="10274"/>
                </a:cubicBezTo>
                <a:close/>
                <a:moveTo>
                  <a:pt x="30004" y="11560"/>
                </a:moveTo>
                <a:cubicBezTo>
                  <a:pt x="30409" y="11815"/>
                  <a:pt x="30884" y="12106"/>
                  <a:pt x="31289" y="12405"/>
                </a:cubicBezTo>
                <a:cubicBezTo>
                  <a:pt x="31034" y="13100"/>
                  <a:pt x="30708" y="13796"/>
                  <a:pt x="30374" y="14421"/>
                </a:cubicBezTo>
                <a:cubicBezTo>
                  <a:pt x="29969" y="14122"/>
                  <a:pt x="29564" y="13831"/>
                  <a:pt x="29124" y="13576"/>
                </a:cubicBezTo>
                <a:cubicBezTo>
                  <a:pt x="29423" y="12916"/>
                  <a:pt x="29713" y="12255"/>
                  <a:pt x="29969" y="11560"/>
                </a:cubicBezTo>
                <a:close/>
                <a:moveTo>
                  <a:pt x="33349" y="12141"/>
                </a:moveTo>
                <a:cubicBezTo>
                  <a:pt x="33385" y="12290"/>
                  <a:pt x="33420" y="12475"/>
                  <a:pt x="33455" y="12625"/>
                </a:cubicBezTo>
                <a:cubicBezTo>
                  <a:pt x="33270" y="13285"/>
                  <a:pt x="33050" y="13866"/>
                  <a:pt x="32830" y="14491"/>
                </a:cubicBezTo>
                <a:cubicBezTo>
                  <a:pt x="32795" y="14342"/>
                  <a:pt x="32760" y="14236"/>
                  <a:pt x="32724" y="14087"/>
                </a:cubicBezTo>
                <a:cubicBezTo>
                  <a:pt x="32980" y="13461"/>
                  <a:pt x="33200" y="12845"/>
                  <a:pt x="33349" y="12141"/>
                </a:cubicBezTo>
                <a:close/>
                <a:moveTo>
                  <a:pt x="6858" y="10310"/>
                </a:moveTo>
                <a:cubicBezTo>
                  <a:pt x="7043" y="10459"/>
                  <a:pt x="7263" y="10600"/>
                  <a:pt x="7483" y="10750"/>
                </a:cubicBezTo>
                <a:lnTo>
                  <a:pt x="7483" y="13356"/>
                </a:lnTo>
                <a:lnTo>
                  <a:pt x="7483" y="14712"/>
                </a:lnTo>
                <a:cubicBezTo>
                  <a:pt x="7263" y="14562"/>
                  <a:pt x="7043" y="14456"/>
                  <a:pt x="6823" y="14307"/>
                </a:cubicBezTo>
                <a:cubicBezTo>
                  <a:pt x="6823" y="13356"/>
                  <a:pt x="6858" y="12405"/>
                  <a:pt x="6858" y="11481"/>
                </a:cubicBezTo>
                <a:lnTo>
                  <a:pt x="6858" y="10310"/>
                </a:lnTo>
                <a:close/>
                <a:moveTo>
                  <a:pt x="33490" y="12766"/>
                </a:moveTo>
                <a:lnTo>
                  <a:pt x="33490" y="13136"/>
                </a:lnTo>
                <a:cubicBezTo>
                  <a:pt x="33349" y="13541"/>
                  <a:pt x="33200" y="13946"/>
                  <a:pt x="33050" y="14342"/>
                </a:cubicBezTo>
                <a:lnTo>
                  <a:pt x="33015" y="14386"/>
                </a:lnTo>
                <a:cubicBezTo>
                  <a:pt x="32945" y="14491"/>
                  <a:pt x="32909" y="14606"/>
                  <a:pt x="32830" y="14712"/>
                </a:cubicBezTo>
                <a:lnTo>
                  <a:pt x="32830" y="14606"/>
                </a:lnTo>
                <a:cubicBezTo>
                  <a:pt x="33085" y="14016"/>
                  <a:pt x="33305" y="13391"/>
                  <a:pt x="33455" y="12766"/>
                </a:cubicBezTo>
                <a:close/>
                <a:moveTo>
                  <a:pt x="12803" y="10891"/>
                </a:moveTo>
                <a:cubicBezTo>
                  <a:pt x="12806" y="10899"/>
                  <a:pt x="12814" y="10899"/>
                  <a:pt x="12836" y="10899"/>
                </a:cubicBezTo>
                <a:cubicBezTo>
                  <a:pt x="12916" y="11040"/>
                  <a:pt x="13021" y="11155"/>
                  <a:pt x="13136" y="11340"/>
                </a:cubicBezTo>
                <a:cubicBezTo>
                  <a:pt x="13136" y="11701"/>
                  <a:pt x="13171" y="12070"/>
                  <a:pt x="13171" y="12405"/>
                </a:cubicBezTo>
                <a:cubicBezTo>
                  <a:pt x="13171" y="13171"/>
                  <a:pt x="13206" y="13981"/>
                  <a:pt x="13206" y="14747"/>
                </a:cubicBezTo>
                <a:cubicBezTo>
                  <a:pt x="13136" y="14676"/>
                  <a:pt x="13021" y="14562"/>
                  <a:pt x="12951" y="14491"/>
                </a:cubicBezTo>
                <a:cubicBezTo>
                  <a:pt x="12951" y="13761"/>
                  <a:pt x="12916" y="13021"/>
                  <a:pt x="12880" y="12290"/>
                </a:cubicBezTo>
                <a:cubicBezTo>
                  <a:pt x="12837" y="11824"/>
                  <a:pt x="12836" y="11358"/>
                  <a:pt x="12803" y="10891"/>
                </a:cubicBezTo>
                <a:close/>
                <a:moveTo>
                  <a:pt x="16472" y="11120"/>
                </a:moveTo>
                <a:lnTo>
                  <a:pt x="16472" y="11120"/>
                </a:lnTo>
                <a:cubicBezTo>
                  <a:pt x="16657" y="11304"/>
                  <a:pt x="16877" y="11525"/>
                  <a:pt x="17062" y="11701"/>
                </a:cubicBezTo>
                <a:cubicBezTo>
                  <a:pt x="17097" y="12731"/>
                  <a:pt x="17168" y="13761"/>
                  <a:pt x="17282" y="14782"/>
                </a:cubicBezTo>
                <a:cubicBezTo>
                  <a:pt x="17062" y="14641"/>
                  <a:pt x="16842" y="14491"/>
                  <a:pt x="16622" y="14307"/>
                </a:cubicBezTo>
                <a:cubicBezTo>
                  <a:pt x="16543" y="13241"/>
                  <a:pt x="16472" y="12185"/>
                  <a:pt x="16472" y="11120"/>
                </a:cubicBezTo>
                <a:close/>
                <a:moveTo>
                  <a:pt x="20804" y="11560"/>
                </a:moveTo>
                <a:cubicBezTo>
                  <a:pt x="21165" y="11780"/>
                  <a:pt x="21535" y="12000"/>
                  <a:pt x="21940" y="12255"/>
                </a:cubicBezTo>
                <a:cubicBezTo>
                  <a:pt x="21790" y="13100"/>
                  <a:pt x="21684" y="13981"/>
                  <a:pt x="21570" y="14861"/>
                </a:cubicBezTo>
                <a:cubicBezTo>
                  <a:pt x="21244" y="14641"/>
                  <a:pt x="20910" y="14456"/>
                  <a:pt x="20584" y="14236"/>
                </a:cubicBezTo>
                <a:cubicBezTo>
                  <a:pt x="20619" y="13356"/>
                  <a:pt x="20689" y="12440"/>
                  <a:pt x="20804" y="11560"/>
                </a:cubicBezTo>
                <a:close/>
                <a:moveTo>
                  <a:pt x="33966" y="13541"/>
                </a:moveTo>
                <a:cubicBezTo>
                  <a:pt x="34010" y="13611"/>
                  <a:pt x="34045" y="13646"/>
                  <a:pt x="34115" y="13726"/>
                </a:cubicBezTo>
                <a:cubicBezTo>
                  <a:pt x="33790" y="13981"/>
                  <a:pt x="33455" y="14271"/>
                  <a:pt x="33165" y="14606"/>
                </a:cubicBezTo>
                <a:cubicBezTo>
                  <a:pt x="33085" y="14676"/>
                  <a:pt x="33015" y="14782"/>
                  <a:pt x="32980" y="14861"/>
                </a:cubicBezTo>
                <a:lnTo>
                  <a:pt x="32980" y="14782"/>
                </a:lnTo>
                <a:cubicBezTo>
                  <a:pt x="33015" y="14676"/>
                  <a:pt x="33050" y="14562"/>
                  <a:pt x="33129" y="14456"/>
                </a:cubicBezTo>
                <a:cubicBezTo>
                  <a:pt x="33385" y="14122"/>
                  <a:pt x="33675" y="13796"/>
                  <a:pt x="33966" y="13541"/>
                </a:cubicBezTo>
                <a:close/>
                <a:moveTo>
                  <a:pt x="32945" y="14896"/>
                </a:moveTo>
                <a:cubicBezTo>
                  <a:pt x="32909" y="14896"/>
                  <a:pt x="32909" y="14932"/>
                  <a:pt x="32909" y="14932"/>
                </a:cubicBezTo>
                <a:cubicBezTo>
                  <a:pt x="32909" y="14896"/>
                  <a:pt x="32909" y="14896"/>
                  <a:pt x="32945" y="14896"/>
                </a:cubicBezTo>
                <a:close/>
                <a:moveTo>
                  <a:pt x="26447" y="12070"/>
                </a:moveTo>
                <a:cubicBezTo>
                  <a:pt x="26447" y="12106"/>
                  <a:pt x="26482" y="12106"/>
                  <a:pt x="26526" y="12141"/>
                </a:cubicBezTo>
                <a:cubicBezTo>
                  <a:pt x="26817" y="12326"/>
                  <a:pt x="27143" y="12511"/>
                  <a:pt x="27548" y="12731"/>
                </a:cubicBezTo>
                <a:cubicBezTo>
                  <a:pt x="27583" y="12731"/>
                  <a:pt x="27627" y="12766"/>
                  <a:pt x="27662" y="12801"/>
                </a:cubicBezTo>
                <a:cubicBezTo>
                  <a:pt x="27442" y="13321"/>
                  <a:pt x="27222" y="13866"/>
                  <a:pt x="27002" y="14386"/>
                </a:cubicBezTo>
                <a:cubicBezTo>
                  <a:pt x="26923" y="14562"/>
                  <a:pt x="26852" y="14782"/>
                  <a:pt x="26747" y="14967"/>
                </a:cubicBezTo>
                <a:cubicBezTo>
                  <a:pt x="26377" y="14747"/>
                  <a:pt x="26042" y="14562"/>
                  <a:pt x="25752" y="14421"/>
                </a:cubicBezTo>
                <a:cubicBezTo>
                  <a:pt x="25716" y="14386"/>
                  <a:pt x="25681" y="14342"/>
                  <a:pt x="25646" y="14342"/>
                </a:cubicBezTo>
                <a:cubicBezTo>
                  <a:pt x="25787" y="13946"/>
                  <a:pt x="25901" y="13541"/>
                  <a:pt x="26042" y="13171"/>
                </a:cubicBezTo>
                <a:cubicBezTo>
                  <a:pt x="26192" y="12801"/>
                  <a:pt x="26306" y="12440"/>
                  <a:pt x="26447" y="12070"/>
                </a:cubicBezTo>
                <a:close/>
                <a:moveTo>
                  <a:pt x="32795" y="14712"/>
                </a:moveTo>
                <a:lnTo>
                  <a:pt x="32795" y="14826"/>
                </a:lnTo>
                <a:cubicBezTo>
                  <a:pt x="32724" y="14861"/>
                  <a:pt x="32689" y="14932"/>
                  <a:pt x="32645" y="15002"/>
                </a:cubicBezTo>
                <a:cubicBezTo>
                  <a:pt x="32689" y="14896"/>
                  <a:pt x="32724" y="14826"/>
                  <a:pt x="32795" y="14712"/>
                </a:cubicBezTo>
                <a:close/>
                <a:moveTo>
                  <a:pt x="7519" y="10785"/>
                </a:moveTo>
                <a:cubicBezTo>
                  <a:pt x="7668" y="10899"/>
                  <a:pt x="7818" y="11005"/>
                  <a:pt x="7994" y="11120"/>
                </a:cubicBezTo>
                <a:cubicBezTo>
                  <a:pt x="8038" y="11155"/>
                  <a:pt x="8109" y="11190"/>
                  <a:pt x="8144" y="11225"/>
                </a:cubicBezTo>
                <a:lnTo>
                  <a:pt x="8144" y="11745"/>
                </a:lnTo>
                <a:lnTo>
                  <a:pt x="8144" y="15117"/>
                </a:lnTo>
                <a:cubicBezTo>
                  <a:pt x="8038" y="15046"/>
                  <a:pt x="7959" y="15002"/>
                  <a:pt x="7853" y="14932"/>
                </a:cubicBezTo>
                <a:cubicBezTo>
                  <a:pt x="7739" y="14861"/>
                  <a:pt x="7633" y="14826"/>
                  <a:pt x="7519" y="14747"/>
                </a:cubicBezTo>
                <a:lnTo>
                  <a:pt x="7519" y="13356"/>
                </a:lnTo>
                <a:lnTo>
                  <a:pt x="7519" y="10785"/>
                </a:lnTo>
                <a:close/>
                <a:moveTo>
                  <a:pt x="13206" y="11410"/>
                </a:moveTo>
                <a:cubicBezTo>
                  <a:pt x="13276" y="11481"/>
                  <a:pt x="13356" y="11560"/>
                  <a:pt x="13426" y="11665"/>
                </a:cubicBezTo>
                <a:cubicBezTo>
                  <a:pt x="13461" y="11701"/>
                  <a:pt x="13497" y="11745"/>
                  <a:pt x="13541" y="11780"/>
                </a:cubicBezTo>
                <a:cubicBezTo>
                  <a:pt x="13576" y="12326"/>
                  <a:pt x="13611" y="12845"/>
                  <a:pt x="13646" y="13391"/>
                </a:cubicBezTo>
                <a:cubicBezTo>
                  <a:pt x="13681" y="13981"/>
                  <a:pt x="13717" y="14562"/>
                  <a:pt x="13761" y="15152"/>
                </a:cubicBezTo>
                <a:cubicBezTo>
                  <a:pt x="13576" y="15046"/>
                  <a:pt x="13426" y="14932"/>
                  <a:pt x="13276" y="14826"/>
                </a:cubicBezTo>
                <a:cubicBezTo>
                  <a:pt x="13241" y="14016"/>
                  <a:pt x="13241" y="13206"/>
                  <a:pt x="13206" y="12405"/>
                </a:cubicBezTo>
                <a:lnTo>
                  <a:pt x="13206" y="11410"/>
                </a:lnTo>
                <a:close/>
                <a:moveTo>
                  <a:pt x="34151" y="13761"/>
                </a:moveTo>
                <a:cubicBezTo>
                  <a:pt x="34230" y="13831"/>
                  <a:pt x="34371" y="13902"/>
                  <a:pt x="34520" y="14016"/>
                </a:cubicBezTo>
                <a:cubicBezTo>
                  <a:pt x="34186" y="14236"/>
                  <a:pt x="33860" y="14491"/>
                  <a:pt x="33570" y="14782"/>
                </a:cubicBezTo>
                <a:cubicBezTo>
                  <a:pt x="33455" y="14932"/>
                  <a:pt x="33349" y="15046"/>
                  <a:pt x="33270" y="15152"/>
                </a:cubicBezTo>
                <a:cubicBezTo>
                  <a:pt x="33129" y="15081"/>
                  <a:pt x="33015" y="15002"/>
                  <a:pt x="32980" y="14932"/>
                </a:cubicBezTo>
                <a:lnTo>
                  <a:pt x="32980" y="14896"/>
                </a:lnTo>
                <a:cubicBezTo>
                  <a:pt x="33050" y="14826"/>
                  <a:pt x="33129" y="14747"/>
                  <a:pt x="33200" y="14641"/>
                </a:cubicBezTo>
                <a:cubicBezTo>
                  <a:pt x="33490" y="14307"/>
                  <a:pt x="33825" y="14016"/>
                  <a:pt x="34151" y="13761"/>
                </a:cubicBezTo>
                <a:close/>
                <a:moveTo>
                  <a:pt x="17133" y="11780"/>
                </a:moveTo>
                <a:lnTo>
                  <a:pt x="17133" y="11780"/>
                </a:lnTo>
                <a:cubicBezTo>
                  <a:pt x="17317" y="11921"/>
                  <a:pt x="17538" y="12106"/>
                  <a:pt x="17722" y="12290"/>
                </a:cubicBezTo>
                <a:cubicBezTo>
                  <a:pt x="17793" y="13285"/>
                  <a:pt x="17863" y="14271"/>
                  <a:pt x="17978" y="15266"/>
                </a:cubicBezTo>
                <a:cubicBezTo>
                  <a:pt x="17758" y="15117"/>
                  <a:pt x="17538" y="14967"/>
                  <a:pt x="17317" y="14826"/>
                </a:cubicBezTo>
                <a:cubicBezTo>
                  <a:pt x="17238" y="13796"/>
                  <a:pt x="17168" y="12766"/>
                  <a:pt x="17133" y="11780"/>
                </a:cubicBezTo>
                <a:close/>
                <a:moveTo>
                  <a:pt x="660" y="10679"/>
                </a:moveTo>
                <a:cubicBezTo>
                  <a:pt x="881" y="10750"/>
                  <a:pt x="1065" y="10820"/>
                  <a:pt x="1285" y="10899"/>
                </a:cubicBezTo>
                <a:cubicBezTo>
                  <a:pt x="1285" y="12361"/>
                  <a:pt x="1285" y="13866"/>
                  <a:pt x="1321" y="15372"/>
                </a:cubicBezTo>
                <a:cubicBezTo>
                  <a:pt x="1101" y="15266"/>
                  <a:pt x="881" y="15187"/>
                  <a:pt x="660" y="15117"/>
                </a:cubicBezTo>
                <a:lnTo>
                  <a:pt x="660" y="10679"/>
                </a:lnTo>
                <a:close/>
                <a:moveTo>
                  <a:pt x="31325" y="12440"/>
                </a:moveTo>
                <a:cubicBezTo>
                  <a:pt x="31730" y="12766"/>
                  <a:pt x="32099" y="13100"/>
                  <a:pt x="32355" y="13461"/>
                </a:cubicBezTo>
                <a:cubicBezTo>
                  <a:pt x="32099" y="14166"/>
                  <a:pt x="31765" y="14826"/>
                  <a:pt x="31404" y="15442"/>
                </a:cubicBezTo>
                <a:cubicBezTo>
                  <a:pt x="31149" y="15081"/>
                  <a:pt x="30814" y="14782"/>
                  <a:pt x="30409" y="14456"/>
                </a:cubicBezTo>
                <a:cubicBezTo>
                  <a:pt x="30779" y="13831"/>
                  <a:pt x="31069" y="13136"/>
                  <a:pt x="31325" y="12440"/>
                </a:cubicBezTo>
                <a:close/>
                <a:moveTo>
                  <a:pt x="34591" y="14016"/>
                </a:moveTo>
                <a:cubicBezTo>
                  <a:pt x="34776" y="14122"/>
                  <a:pt x="34996" y="14201"/>
                  <a:pt x="35330" y="14307"/>
                </a:cubicBezTo>
                <a:cubicBezTo>
                  <a:pt x="34996" y="14527"/>
                  <a:pt x="34670" y="14782"/>
                  <a:pt x="34371" y="15081"/>
                </a:cubicBezTo>
                <a:cubicBezTo>
                  <a:pt x="34265" y="15187"/>
                  <a:pt x="34151" y="15337"/>
                  <a:pt x="34045" y="15442"/>
                </a:cubicBezTo>
                <a:cubicBezTo>
                  <a:pt x="33710" y="15372"/>
                  <a:pt x="33490" y="15301"/>
                  <a:pt x="33305" y="15187"/>
                </a:cubicBezTo>
                <a:cubicBezTo>
                  <a:pt x="33420" y="15081"/>
                  <a:pt x="33526" y="14967"/>
                  <a:pt x="33640" y="14826"/>
                </a:cubicBezTo>
                <a:cubicBezTo>
                  <a:pt x="33931" y="14527"/>
                  <a:pt x="34230" y="14271"/>
                  <a:pt x="34591" y="14016"/>
                </a:cubicBezTo>
                <a:close/>
                <a:moveTo>
                  <a:pt x="8214" y="11260"/>
                </a:moveTo>
                <a:cubicBezTo>
                  <a:pt x="8434" y="11410"/>
                  <a:pt x="8654" y="11525"/>
                  <a:pt x="8875" y="11665"/>
                </a:cubicBezTo>
                <a:cubicBezTo>
                  <a:pt x="8875" y="12916"/>
                  <a:pt x="8875" y="14201"/>
                  <a:pt x="8839" y="15486"/>
                </a:cubicBezTo>
                <a:cubicBezTo>
                  <a:pt x="8619" y="15372"/>
                  <a:pt x="8434" y="15266"/>
                  <a:pt x="8214" y="15152"/>
                </a:cubicBezTo>
                <a:lnTo>
                  <a:pt x="8214" y="11745"/>
                </a:lnTo>
                <a:lnTo>
                  <a:pt x="8214" y="11260"/>
                </a:lnTo>
                <a:close/>
                <a:moveTo>
                  <a:pt x="21975" y="12290"/>
                </a:moveTo>
                <a:cubicBezTo>
                  <a:pt x="22380" y="12511"/>
                  <a:pt x="22741" y="12731"/>
                  <a:pt x="23146" y="12951"/>
                </a:cubicBezTo>
                <a:cubicBezTo>
                  <a:pt x="22961" y="13796"/>
                  <a:pt x="22785" y="14641"/>
                  <a:pt x="22670" y="15486"/>
                </a:cubicBezTo>
                <a:cubicBezTo>
                  <a:pt x="22345" y="15266"/>
                  <a:pt x="21975" y="15081"/>
                  <a:pt x="21640" y="14896"/>
                </a:cubicBezTo>
                <a:cubicBezTo>
                  <a:pt x="21719" y="14016"/>
                  <a:pt x="21825" y="13136"/>
                  <a:pt x="21975" y="12290"/>
                </a:cubicBezTo>
                <a:close/>
                <a:moveTo>
                  <a:pt x="13611" y="11815"/>
                </a:moveTo>
                <a:lnTo>
                  <a:pt x="13611" y="11815"/>
                </a:lnTo>
                <a:cubicBezTo>
                  <a:pt x="13796" y="12000"/>
                  <a:pt x="14016" y="12141"/>
                  <a:pt x="14236" y="12326"/>
                </a:cubicBezTo>
                <a:cubicBezTo>
                  <a:pt x="14236" y="12326"/>
                  <a:pt x="14271" y="12361"/>
                  <a:pt x="14307" y="12361"/>
                </a:cubicBezTo>
                <a:cubicBezTo>
                  <a:pt x="14307" y="12880"/>
                  <a:pt x="14342" y="13356"/>
                  <a:pt x="14377" y="13866"/>
                </a:cubicBezTo>
                <a:cubicBezTo>
                  <a:pt x="14421" y="14386"/>
                  <a:pt x="14491" y="14932"/>
                  <a:pt x="14527" y="15442"/>
                </a:cubicBezTo>
                <a:lnTo>
                  <a:pt x="14527" y="15557"/>
                </a:lnTo>
                <a:cubicBezTo>
                  <a:pt x="14491" y="15522"/>
                  <a:pt x="14456" y="15522"/>
                  <a:pt x="14421" y="15486"/>
                </a:cubicBezTo>
                <a:cubicBezTo>
                  <a:pt x="14236" y="15372"/>
                  <a:pt x="14016" y="15301"/>
                  <a:pt x="13796" y="15187"/>
                </a:cubicBezTo>
                <a:cubicBezTo>
                  <a:pt x="13796" y="14562"/>
                  <a:pt x="13761" y="13981"/>
                  <a:pt x="13717" y="13391"/>
                </a:cubicBezTo>
                <a:cubicBezTo>
                  <a:pt x="13681" y="12880"/>
                  <a:pt x="13646" y="12361"/>
                  <a:pt x="13611" y="11815"/>
                </a:cubicBezTo>
                <a:close/>
                <a:moveTo>
                  <a:pt x="1356" y="10935"/>
                </a:moveTo>
                <a:cubicBezTo>
                  <a:pt x="1576" y="11040"/>
                  <a:pt x="1796" y="11120"/>
                  <a:pt x="1981" y="11225"/>
                </a:cubicBezTo>
                <a:cubicBezTo>
                  <a:pt x="2016" y="12731"/>
                  <a:pt x="2016" y="14201"/>
                  <a:pt x="2016" y="15662"/>
                </a:cubicBezTo>
                <a:cubicBezTo>
                  <a:pt x="1796" y="15557"/>
                  <a:pt x="1576" y="15486"/>
                  <a:pt x="1356" y="15372"/>
                </a:cubicBezTo>
                <a:lnTo>
                  <a:pt x="1356" y="10935"/>
                </a:lnTo>
                <a:close/>
                <a:moveTo>
                  <a:pt x="27733" y="12801"/>
                </a:moveTo>
                <a:cubicBezTo>
                  <a:pt x="28138" y="13065"/>
                  <a:pt x="28613" y="13321"/>
                  <a:pt x="29053" y="13576"/>
                </a:cubicBezTo>
                <a:cubicBezTo>
                  <a:pt x="28727" y="14307"/>
                  <a:pt x="28358" y="14967"/>
                  <a:pt x="28023" y="15662"/>
                </a:cubicBezTo>
                <a:cubicBezTo>
                  <a:pt x="27627" y="15407"/>
                  <a:pt x="27187" y="15187"/>
                  <a:pt x="26817" y="15002"/>
                </a:cubicBezTo>
                <a:cubicBezTo>
                  <a:pt x="26887" y="14782"/>
                  <a:pt x="26967" y="14606"/>
                  <a:pt x="27037" y="14421"/>
                </a:cubicBezTo>
                <a:cubicBezTo>
                  <a:pt x="27292" y="13866"/>
                  <a:pt x="27512" y="13356"/>
                  <a:pt x="27733" y="12801"/>
                </a:cubicBezTo>
                <a:close/>
                <a:moveTo>
                  <a:pt x="17793" y="12326"/>
                </a:moveTo>
                <a:cubicBezTo>
                  <a:pt x="17943" y="12475"/>
                  <a:pt x="18083" y="12581"/>
                  <a:pt x="18233" y="12695"/>
                </a:cubicBezTo>
                <a:cubicBezTo>
                  <a:pt x="18304" y="12766"/>
                  <a:pt x="18383" y="12801"/>
                  <a:pt x="18453" y="12880"/>
                </a:cubicBezTo>
                <a:cubicBezTo>
                  <a:pt x="18488" y="13831"/>
                  <a:pt x="18524" y="14782"/>
                  <a:pt x="18638" y="15706"/>
                </a:cubicBezTo>
                <a:cubicBezTo>
                  <a:pt x="18418" y="15557"/>
                  <a:pt x="18233" y="15442"/>
                  <a:pt x="18013" y="15301"/>
                </a:cubicBezTo>
                <a:cubicBezTo>
                  <a:pt x="17943" y="14342"/>
                  <a:pt x="17828" y="13356"/>
                  <a:pt x="17793" y="12326"/>
                </a:cubicBezTo>
                <a:close/>
                <a:moveTo>
                  <a:pt x="32760" y="14967"/>
                </a:moveTo>
                <a:lnTo>
                  <a:pt x="32760" y="15002"/>
                </a:lnTo>
                <a:cubicBezTo>
                  <a:pt x="32689" y="15152"/>
                  <a:pt x="32610" y="15301"/>
                  <a:pt x="32575" y="15442"/>
                </a:cubicBezTo>
                <a:cubicBezTo>
                  <a:pt x="32504" y="15522"/>
                  <a:pt x="32469" y="15592"/>
                  <a:pt x="32390" y="15706"/>
                </a:cubicBezTo>
                <a:cubicBezTo>
                  <a:pt x="32540" y="15442"/>
                  <a:pt x="32645" y="15187"/>
                  <a:pt x="32760" y="14967"/>
                </a:cubicBezTo>
                <a:close/>
                <a:moveTo>
                  <a:pt x="14342" y="12405"/>
                </a:moveTo>
                <a:cubicBezTo>
                  <a:pt x="14491" y="12511"/>
                  <a:pt x="14641" y="12625"/>
                  <a:pt x="14782" y="12766"/>
                </a:cubicBezTo>
                <a:cubicBezTo>
                  <a:pt x="14817" y="13206"/>
                  <a:pt x="14861" y="13682"/>
                  <a:pt x="14896" y="14166"/>
                </a:cubicBezTo>
                <a:cubicBezTo>
                  <a:pt x="14932" y="14712"/>
                  <a:pt x="15002" y="15266"/>
                  <a:pt x="15037" y="15812"/>
                </a:cubicBezTo>
                <a:cubicBezTo>
                  <a:pt x="14896" y="15706"/>
                  <a:pt x="14747" y="15627"/>
                  <a:pt x="14597" y="15557"/>
                </a:cubicBezTo>
                <a:lnTo>
                  <a:pt x="14597" y="15442"/>
                </a:lnTo>
                <a:cubicBezTo>
                  <a:pt x="14527" y="14932"/>
                  <a:pt x="14491" y="14386"/>
                  <a:pt x="14456" y="13831"/>
                </a:cubicBezTo>
                <a:cubicBezTo>
                  <a:pt x="14421" y="13356"/>
                  <a:pt x="14377" y="12880"/>
                  <a:pt x="14342" y="12405"/>
                </a:cubicBezTo>
                <a:close/>
                <a:moveTo>
                  <a:pt x="8919" y="11701"/>
                </a:moveTo>
                <a:cubicBezTo>
                  <a:pt x="9139" y="11815"/>
                  <a:pt x="9359" y="11965"/>
                  <a:pt x="9579" y="12070"/>
                </a:cubicBezTo>
                <a:lnTo>
                  <a:pt x="9579" y="15847"/>
                </a:lnTo>
                <a:lnTo>
                  <a:pt x="8919" y="15522"/>
                </a:lnTo>
                <a:lnTo>
                  <a:pt x="8919" y="11701"/>
                </a:lnTo>
                <a:close/>
                <a:moveTo>
                  <a:pt x="32390" y="13541"/>
                </a:moveTo>
                <a:cubicBezTo>
                  <a:pt x="32504" y="13646"/>
                  <a:pt x="32575" y="13796"/>
                  <a:pt x="32610" y="13946"/>
                </a:cubicBezTo>
                <a:cubicBezTo>
                  <a:pt x="32645" y="13981"/>
                  <a:pt x="32645" y="14051"/>
                  <a:pt x="32645" y="14087"/>
                </a:cubicBezTo>
                <a:cubicBezTo>
                  <a:pt x="32390" y="14712"/>
                  <a:pt x="32064" y="15337"/>
                  <a:pt x="31730" y="15962"/>
                </a:cubicBezTo>
                <a:cubicBezTo>
                  <a:pt x="31659" y="15777"/>
                  <a:pt x="31545" y="15627"/>
                  <a:pt x="31439" y="15486"/>
                </a:cubicBezTo>
                <a:cubicBezTo>
                  <a:pt x="31809" y="14861"/>
                  <a:pt x="32135" y="14201"/>
                  <a:pt x="32390" y="13541"/>
                </a:cubicBezTo>
                <a:close/>
                <a:moveTo>
                  <a:pt x="2051" y="11260"/>
                </a:moveTo>
                <a:lnTo>
                  <a:pt x="2051" y="11260"/>
                </a:lnTo>
                <a:cubicBezTo>
                  <a:pt x="2272" y="11375"/>
                  <a:pt x="2456" y="11481"/>
                  <a:pt x="2677" y="11595"/>
                </a:cubicBezTo>
                <a:cubicBezTo>
                  <a:pt x="2677" y="13065"/>
                  <a:pt x="2677" y="14527"/>
                  <a:pt x="2712" y="15997"/>
                </a:cubicBezTo>
                <a:cubicBezTo>
                  <a:pt x="2492" y="15883"/>
                  <a:pt x="2316" y="15777"/>
                  <a:pt x="2095" y="15706"/>
                </a:cubicBezTo>
                <a:cubicBezTo>
                  <a:pt x="2051" y="14236"/>
                  <a:pt x="2051" y="12731"/>
                  <a:pt x="2051" y="11260"/>
                </a:cubicBezTo>
                <a:close/>
                <a:moveTo>
                  <a:pt x="23181" y="12986"/>
                </a:moveTo>
                <a:cubicBezTo>
                  <a:pt x="23366" y="13100"/>
                  <a:pt x="23551" y="13206"/>
                  <a:pt x="23771" y="13321"/>
                </a:cubicBezTo>
                <a:cubicBezTo>
                  <a:pt x="23956" y="13426"/>
                  <a:pt x="24141" y="13541"/>
                  <a:pt x="24361" y="13646"/>
                </a:cubicBezTo>
                <a:cubicBezTo>
                  <a:pt x="24141" y="14456"/>
                  <a:pt x="23920" y="15266"/>
                  <a:pt x="23736" y="16067"/>
                </a:cubicBezTo>
                <a:cubicBezTo>
                  <a:pt x="23445" y="15927"/>
                  <a:pt x="23181" y="15742"/>
                  <a:pt x="22890" y="15592"/>
                </a:cubicBezTo>
                <a:cubicBezTo>
                  <a:pt x="22820" y="15557"/>
                  <a:pt x="22785" y="15522"/>
                  <a:pt x="22706" y="15486"/>
                </a:cubicBezTo>
                <a:cubicBezTo>
                  <a:pt x="22855" y="14676"/>
                  <a:pt x="23005" y="13831"/>
                  <a:pt x="23181" y="12986"/>
                </a:cubicBezTo>
                <a:close/>
                <a:moveTo>
                  <a:pt x="14861" y="12801"/>
                </a:moveTo>
                <a:lnTo>
                  <a:pt x="15002" y="12951"/>
                </a:lnTo>
                <a:cubicBezTo>
                  <a:pt x="15117" y="13065"/>
                  <a:pt x="15187" y="13136"/>
                  <a:pt x="15257" y="13206"/>
                </a:cubicBezTo>
                <a:cubicBezTo>
                  <a:pt x="15301" y="13726"/>
                  <a:pt x="15337" y="14236"/>
                  <a:pt x="15372" y="14747"/>
                </a:cubicBezTo>
                <a:cubicBezTo>
                  <a:pt x="15407" y="15187"/>
                  <a:pt x="15477" y="15662"/>
                  <a:pt x="15521" y="16103"/>
                </a:cubicBezTo>
                <a:cubicBezTo>
                  <a:pt x="15521" y="16103"/>
                  <a:pt x="15477" y="16067"/>
                  <a:pt x="15442" y="16032"/>
                </a:cubicBezTo>
                <a:cubicBezTo>
                  <a:pt x="15337" y="15962"/>
                  <a:pt x="15222" y="15883"/>
                  <a:pt x="15117" y="15847"/>
                </a:cubicBezTo>
                <a:lnTo>
                  <a:pt x="15117" y="15812"/>
                </a:lnTo>
                <a:cubicBezTo>
                  <a:pt x="15037" y="15266"/>
                  <a:pt x="14967" y="14712"/>
                  <a:pt x="14932" y="14166"/>
                </a:cubicBezTo>
                <a:cubicBezTo>
                  <a:pt x="14896" y="13682"/>
                  <a:pt x="14861" y="13241"/>
                  <a:pt x="14861" y="12801"/>
                </a:cubicBezTo>
                <a:close/>
                <a:moveTo>
                  <a:pt x="9614" y="12106"/>
                </a:moveTo>
                <a:cubicBezTo>
                  <a:pt x="9684" y="12141"/>
                  <a:pt x="9799" y="12185"/>
                  <a:pt x="9869" y="12255"/>
                </a:cubicBezTo>
                <a:cubicBezTo>
                  <a:pt x="9975" y="12290"/>
                  <a:pt x="10089" y="12361"/>
                  <a:pt x="10195" y="12440"/>
                </a:cubicBezTo>
                <a:cubicBezTo>
                  <a:pt x="10239" y="12660"/>
                  <a:pt x="10239" y="12880"/>
                  <a:pt x="10239" y="13100"/>
                </a:cubicBezTo>
                <a:cubicBezTo>
                  <a:pt x="10239" y="14122"/>
                  <a:pt x="10239" y="15152"/>
                  <a:pt x="10274" y="16217"/>
                </a:cubicBezTo>
                <a:lnTo>
                  <a:pt x="9614" y="15883"/>
                </a:lnTo>
                <a:lnTo>
                  <a:pt x="9614" y="12106"/>
                </a:lnTo>
                <a:close/>
                <a:moveTo>
                  <a:pt x="18524" y="12916"/>
                </a:moveTo>
                <a:lnTo>
                  <a:pt x="18524" y="12916"/>
                </a:lnTo>
                <a:cubicBezTo>
                  <a:pt x="18858" y="13171"/>
                  <a:pt x="19184" y="13426"/>
                  <a:pt x="19554" y="13646"/>
                </a:cubicBezTo>
                <a:cubicBezTo>
                  <a:pt x="19554" y="14527"/>
                  <a:pt x="19589" y="15407"/>
                  <a:pt x="19624" y="16287"/>
                </a:cubicBezTo>
                <a:cubicBezTo>
                  <a:pt x="19298" y="16103"/>
                  <a:pt x="18999" y="15927"/>
                  <a:pt x="18673" y="15742"/>
                </a:cubicBezTo>
                <a:cubicBezTo>
                  <a:pt x="18603" y="14826"/>
                  <a:pt x="18524" y="13866"/>
                  <a:pt x="18524" y="12916"/>
                </a:cubicBezTo>
                <a:close/>
                <a:moveTo>
                  <a:pt x="32689" y="14166"/>
                </a:moveTo>
                <a:cubicBezTo>
                  <a:pt x="32724" y="14307"/>
                  <a:pt x="32760" y="14456"/>
                  <a:pt x="32760" y="14606"/>
                </a:cubicBezTo>
                <a:cubicBezTo>
                  <a:pt x="32610" y="14932"/>
                  <a:pt x="32469" y="15266"/>
                  <a:pt x="32319" y="15557"/>
                </a:cubicBezTo>
                <a:cubicBezTo>
                  <a:pt x="32249" y="15742"/>
                  <a:pt x="32170" y="15883"/>
                  <a:pt x="32064" y="16032"/>
                </a:cubicBezTo>
                <a:cubicBezTo>
                  <a:pt x="32029" y="16147"/>
                  <a:pt x="31950" y="16252"/>
                  <a:pt x="31914" y="16367"/>
                </a:cubicBezTo>
                <a:cubicBezTo>
                  <a:pt x="31879" y="16252"/>
                  <a:pt x="31809" y="16147"/>
                  <a:pt x="31765" y="16032"/>
                </a:cubicBezTo>
                <a:cubicBezTo>
                  <a:pt x="32099" y="15407"/>
                  <a:pt x="32425" y="14782"/>
                  <a:pt x="32689" y="14166"/>
                </a:cubicBezTo>
                <a:close/>
                <a:moveTo>
                  <a:pt x="2712" y="11630"/>
                </a:moveTo>
                <a:lnTo>
                  <a:pt x="2712" y="11630"/>
                </a:lnTo>
                <a:cubicBezTo>
                  <a:pt x="2932" y="11780"/>
                  <a:pt x="3152" y="11886"/>
                  <a:pt x="3372" y="12035"/>
                </a:cubicBezTo>
                <a:cubicBezTo>
                  <a:pt x="3372" y="13461"/>
                  <a:pt x="3416" y="14932"/>
                  <a:pt x="3416" y="16402"/>
                </a:cubicBezTo>
                <a:cubicBezTo>
                  <a:pt x="3196" y="16252"/>
                  <a:pt x="2976" y="16147"/>
                  <a:pt x="2756" y="16032"/>
                </a:cubicBezTo>
                <a:cubicBezTo>
                  <a:pt x="2756" y="14562"/>
                  <a:pt x="2756" y="13100"/>
                  <a:pt x="2712" y="11630"/>
                </a:cubicBezTo>
                <a:close/>
                <a:moveTo>
                  <a:pt x="29088" y="13611"/>
                </a:moveTo>
                <a:cubicBezTo>
                  <a:pt x="29529" y="13866"/>
                  <a:pt x="29969" y="14166"/>
                  <a:pt x="30339" y="14491"/>
                </a:cubicBezTo>
                <a:cubicBezTo>
                  <a:pt x="30004" y="15152"/>
                  <a:pt x="29608" y="15812"/>
                  <a:pt x="29238" y="16472"/>
                </a:cubicBezTo>
                <a:cubicBezTo>
                  <a:pt x="28868" y="16182"/>
                  <a:pt x="28463" y="15927"/>
                  <a:pt x="28067" y="15706"/>
                </a:cubicBezTo>
                <a:cubicBezTo>
                  <a:pt x="28428" y="15002"/>
                  <a:pt x="28763" y="14307"/>
                  <a:pt x="29088" y="13611"/>
                </a:cubicBezTo>
                <a:close/>
                <a:moveTo>
                  <a:pt x="32488" y="15405"/>
                </a:moveTo>
                <a:lnTo>
                  <a:pt x="32488" y="15405"/>
                </a:lnTo>
                <a:cubicBezTo>
                  <a:pt x="32343" y="15687"/>
                  <a:pt x="32200" y="16011"/>
                  <a:pt x="32064" y="16367"/>
                </a:cubicBezTo>
                <a:cubicBezTo>
                  <a:pt x="32029" y="16402"/>
                  <a:pt x="31950" y="16472"/>
                  <a:pt x="31914" y="16508"/>
                </a:cubicBezTo>
                <a:cubicBezTo>
                  <a:pt x="31985" y="16367"/>
                  <a:pt x="32064" y="16217"/>
                  <a:pt x="32135" y="16067"/>
                </a:cubicBezTo>
                <a:cubicBezTo>
                  <a:pt x="32205" y="15927"/>
                  <a:pt x="32284" y="15742"/>
                  <a:pt x="32355" y="15592"/>
                </a:cubicBezTo>
                <a:cubicBezTo>
                  <a:pt x="32414" y="15532"/>
                  <a:pt x="32455" y="15466"/>
                  <a:pt x="32488" y="15405"/>
                </a:cubicBezTo>
                <a:close/>
                <a:moveTo>
                  <a:pt x="10274" y="12475"/>
                </a:moveTo>
                <a:cubicBezTo>
                  <a:pt x="10494" y="12581"/>
                  <a:pt x="10679" y="12695"/>
                  <a:pt x="10899" y="12801"/>
                </a:cubicBezTo>
                <a:cubicBezTo>
                  <a:pt x="10899" y="13866"/>
                  <a:pt x="10935" y="14896"/>
                  <a:pt x="10935" y="15962"/>
                </a:cubicBezTo>
                <a:cubicBezTo>
                  <a:pt x="10935" y="16147"/>
                  <a:pt x="10970" y="16323"/>
                  <a:pt x="10970" y="16543"/>
                </a:cubicBezTo>
                <a:lnTo>
                  <a:pt x="10310" y="16217"/>
                </a:lnTo>
                <a:cubicBezTo>
                  <a:pt x="10310" y="15187"/>
                  <a:pt x="10310" y="14122"/>
                  <a:pt x="10274" y="13100"/>
                </a:cubicBezTo>
                <a:lnTo>
                  <a:pt x="10274" y="12475"/>
                </a:lnTo>
                <a:close/>
                <a:moveTo>
                  <a:pt x="15337" y="13285"/>
                </a:moveTo>
                <a:lnTo>
                  <a:pt x="15337" y="13285"/>
                </a:lnTo>
                <a:cubicBezTo>
                  <a:pt x="15521" y="13426"/>
                  <a:pt x="15698" y="13611"/>
                  <a:pt x="15882" y="13796"/>
                </a:cubicBezTo>
                <a:cubicBezTo>
                  <a:pt x="15918" y="14307"/>
                  <a:pt x="15997" y="14861"/>
                  <a:pt x="16032" y="15372"/>
                </a:cubicBezTo>
                <a:cubicBezTo>
                  <a:pt x="16067" y="15777"/>
                  <a:pt x="16103" y="16182"/>
                  <a:pt x="16182" y="16587"/>
                </a:cubicBezTo>
                <a:lnTo>
                  <a:pt x="16138" y="16587"/>
                </a:lnTo>
                <a:cubicBezTo>
                  <a:pt x="15962" y="16437"/>
                  <a:pt x="15777" y="16287"/>
                  <a:pt x="15592" y="16147"/>
                </a:cubicBezTo>
                <a:cubicBezTo>
                  <a:pt x="15557" y="15706"/>
                  <a:pt x="15477" y="15222"/>
                  <a:pt x="15442" y="14747"/>
                </a:cubicBezTo>
                <a:cubicBezTo>
                  <a:pt x="15407" y="14271"/>
                  <a:pt x="15372" y="13761"/>
                  <a:pt x="15337" y="13285"/>
                </a:cubicBezTo>
                <a:close/>
                <a:moveTo>
                  <a:pt x="24396" y="13682"/>
                </a:moveTo>
                <a:cubicBezTo>
                  <a:pt x="24801" y="13902"/>
                  <a:pt x="25162" y="14122"/>
                  <a:pt x="25567" y="14386"/>
                </a:cubicBezTo>
                <a:cubicBezTo>
                  <a:pt x="25311" y="15152"/>
                  <a:pt x="25056" y="15927"/>
                  <a:pt x="24801" y="16728"/>
                </a:cubicBezTo>
                <a:cubicBezTo>
                  <a:pt x="24466" y="16508"/>
                  <a:pt x="24141" y="16323"/>
                  <a:pt x="23771" y="16103"/>
                </a:cubicBezTo>
                <a:cubicBezTo>
                  <a:pt x="23956" y="15301"/>
                  <a:pt x="24176" y="14491"/>
                  <a:pt x="24396" y="13682"/>
                </a:cubicBezTo>
                <a:close/>
                <a:moveTo>
                  <a:pt x="32945" y="14967"/>
                </a:moveTo>
                <a:cubicBezTo>
                  <a:pt x="33015" y="15046"/>
                  <a:pt x="33085" y="15152"/>
                  <a:pt x="33235" y="15222"/>
                </a:cubicBezTo>
                <a:cubicBezTo>
                  <a:pt x="32865" y="15662"/>
                  <a:pt x="32540" y="16217"/>
                  <a:pt x="32319" y="16763"/>
                </a:cubicBezTo>
                <a:cubicBezTo>
                  <a:pt x="32249" y="16728"/>
                  <a:pt x="32170" y="16692"/>
                  <a:pt x="32135" y="16692"/>
                </a:cubicBezTo>
                <a:cubicBezTo>
                  <a:pt x="32284" y="16323"/>
                  <a:pt x="32425" y="15997"/>
                  <a:pt x="32610" y="15627"/>
                </a:cubicBezTo>
                <a:cubicBezTo>
                  <a:pt x="32645" y="15522"/>
                  <a:pt x="32724" y="15407"/>
                  <a:pt x="32760" y="15301"/>
                </a:cubicBezTo>
                <a:cubicBezTo>
                  <a:pt x="32760" y="15266"/>
                  <a:pt x="32795" y="15222"/>
                  <a:pt x="32795" y="15152"/>
                </a:cubicBezTo>
                <a:cubicBezTo>
                  <a:pt x="32865" y="15081"/>
                  <a:pt x="32909" y="15046"/>
                  <a:pt x="32945" y="14967"/>
                </a:cubicBezTo>
                <a:close/>
                <a:moveTo>
                  <a:pt x="3416" y="12070"/>
                </a:moveTo>
                <a:lnTo>
                  <a:pt x="3416" y="12070"/>
                </a:lnTo>
                <a:cubicBezTo>
                  <a:pt x="3636" y="12185"/>
                  <a:pt x="3856" y="12326"/>
                  <a:pt x="4076" y="12475"/>
                </a:cubicBezTo>
                <a:lnTo>
                  <a:pt x="4076" y="13866"/>
                </a:lnTo>
                <a:cubicBezTo>
                  <a:pt x="4076" y="14861"/>
                  <a:pt x="4112" y="15812"/>
                  <a:pt x="4112" y="16807"/>
                </a:cubicBezTo>
                <a:cubicBezTo>
                  <a:pt x="3927" y="16657"/>
                  <a:pt x="3707" y="16543"/>
                  <a:pt x="3486" y="16437"/>
                </a:cubicBezTo>
                <a:cubicBezTo>
                  <a:pt x="3451" y="14967"/>
                  <a:pt x="3451" y="13505"/>
                  <a:pt x="3416" y="12070"/>
                </a:cubicBezTo>
                <a:close/>
                <a:moveTo>
                  <a:pt x="19589" y="13682"/>
                </a:moveTo>
                <a:lnTo>
                  <a:pt x="19589" y="13682"/>
                </a:lnTo>
                <a:cubicBezTo>
                  <a:pt x="19923" y="13866"/>
                  <a:pt x="20214" y="14087"/>
                  <a:pt x="20505" y="14271"/>
                </a:cubicBezTo>
                <a:cubicBezTo>
                  <a:pt x="20469" y="15117"/>
                  <a:pt x="20469" y="15962"/>
                  <a:pt x="20469" y="16807"/>
                </a:cubicBezTo>
                <a:cubicBezTo>
                  <a:pt x="20214" y="16657"/>
                  <a:pt x="19923" y="16472"/>
                  <a:pt x="19659" y="16323"/>
                </a:cubicBezTo>
                <a:cubicBezTo>
                  <a:pt x="19624" y="15442"/>
                  <a:pt x="19589" y="14562"/>
                  <a:pt x="19589" y="13682"/>
                </a:cubicBezTo>
                <a:close/>
                <a:moveTo>
                  <a:pt x="10935" y="12845"/>
                </a:moveTo>
                <a:lnTo>
                  <a:pt x="10935" y="12845"/>
                </a:lnTo>
                <a:cubicBezTo>
                  <a:pt x="11190" y="12986"/>
                  <a:pt x="11410" y="13136"/>
                  <a:pt x="11665" y="13285"/>
                </a:cubicBezTo>
                <a:cubicBezTo>
                  <a:pt x="11665" y="14122"/>
                  <a:pt x="11665" y="14967"/>
                  <a:pt x="11701" y="15777"/>
                </a:cubicBezTo>
                <a:lnTo>
                  <a:pt x="11701" y="16877"/>
                </a:lnTo>
                <a:cubicBezTo>
                  <a:pt x="11595" y="16842"/>
                  <a:pt x="11480" y="16763"/>
                  <a:pt x="11375" y="16728"/>
                </a:cubicBezTo>
                <a:cubicBezTo>
                  <a:pt x="11260" y="16657"/>
                  <a:pt x="11120" y="16622"/>
                  <a:pt x="11005" y="16543"/>
                </a:cubicBezTo>
                <a:lnTo>
                  <a:pt x="11005" y="15962"/>
                </a:lnTo>
                <a:cubicBezTo>
                  <a:pt x="10970" y="14932"/>
                  <a:pt x="10970" y="13866"/>
                  <a:pt x="10935" y="12845"/>
                </a:cubicBezTo>
                <a:close/>
                <a:moveTo>
                  <a:pt x="33270" y="15222"/>
                </a:moveTo>
                <a:cubicBezTo>
                  <a:pt x="33455" y="15337"/>
                  <a:pt x="33675" y="15407"/>
                  <a:pt x="34010" y="15486"/>
                </a:cubicBezTo>
                <a:cubicBezTo>
                  <a:pt x="33605" y="15962"/>
                  <a:pt x="33305" y="16472"/>
                  <a:pt x="33015" y="17062"/>
                </a:cubicBezTo>
                <a:cubicBezTo>
                  <a:pt x="32795" y="16983"/>
                  <a:pt x="32575" y="16913"/>
                  <a:pt x="32355" y="16807"/>
                </a:cubicBezTo>
                <a:cubicBezTo>
                  <a:pt x="32610" y="16217"/>
                  <a:pt x="32909" y="15706"/>
                  <a:pt x="33270" y="15222"/>
                </a:cubicBezTo>
                <a:close/>
                <a:moveTo>
                  <a:pt x="15962" y="13831"/>
                </a:moveTo>
                <a:lnTo>
                  <a:pt x="15962" y="13831"/>
                </a:lnTo>
                <a:cubicBezTo>
                  <a:pt x="16182" y="14016"/>
                  <a:pt x="16358" y="14166"/>
                  <a:pt x="16578" y="14342"/>
                </a:cubicBezTo>
                <a:cubicBezTo>
                  <a:pt x="16622" y="14747"/>
                  <a:pt x="16657" y="15152"/>
                  <a:pt x="16692" y="15557"/>
                </a:cubicBezTo>
                <a:cubicBezTo>
                  <a:pt x="16728" y="16067"/>
                  <a:pt x="16842" y="16622"/>
                  <a:pt x="16913" y="17133"/>
                </a:cubicBezTo>
                <a:cubicBezTo>
                  <a:pt x="16692" y="16983"/>
                  <a:pt x="16472" y="16807"/>
                  <a:pt x="16252" y="16657"/>
                </a:cubicBezTo>
                <a:cubicBezTo>
                  <a:pt x="16182" y="16217"/>
                  <a:pt x="16138" y="15812"/>
                  <a:pt x="16067" y="15372"/>
                </a:cubicBezTo>
                <a:cubicBezTo>
                  <a:pt x="16032" y="14861"/>
                  <a:pt x="15997" y="14342"/>
                  <a:pt x="15962" y="13831"/>
                </a:cubicBezTo>
                <a:close/>
                <a:moveTo>
                  <a:pt x="4112" y="12511"/>
                </a:moveTo>
                <a:lnTo>
                  <a:pt x="4112" y="12511"/>
                </a:lnTo>
                <a:cubicBezTo>
                  <a:pt x="4332" y="12660"/>
                  <a:pt x="4517" y="12801"/>
                  <a:pt x="4737" y="12951"/>
                </a:cubicBezTo>
                <a:cubicBezTo>
                  <a:pt x="4737" y="14386"/>
                  <a:pt x="4772" y="15777"/>
                  <a:pt x="4807" y="17203"/>
                </a:cubicBezTo>
                <a:cubicBezTo>
                  <a:pt x="4587" y="17097"/>
                  <a:pt x="4402" y="16948"/>
                  <a:pt x="4182" y="16842"/>
                </a:cubicBezTo>
                <a:cubicBezTo>
                  <a:pt x="4147" y="15372"/>
                  <a:pt x="4112" y="13946"/>
                  <a:pt x="4112" y="12511"/>
                </a:cubicBezTo>
                <a:close/>
                <a:moveTo>
                  <a:pt x="11701" y="13321"/>
                </a:moveTo>
                <a:lnTo>
                  <a:pt x="11701" y="13321"/>
                </a:lnTo>
                <a:cubicBezTo>
                  <a:pt x="11815" y="13391"/>
                  <a:pt x="11921" y="13461"/>
                  <a:pt x="12035" y="13541"/>
                </a:cubicBezTo>
                <a:lnTo>
                  <a:pt x="12361" y="13866"/>
                </a:lnTo>
                <a:cubicBezTo>
                  <a:pt x="12396" y="14606"/>
                  <a:pt x="12396" y="15372"/>
                  <a:pt x="12396" y="16103"/>
                </a:cubicBezTo>
                <a:lnTo>
                  <a:pt x="12396" y="17247"/>
                </a:lnTo>
                <a:cubicBezTo>
                  <a:pt x="12326" y="17168"/>
                  <a:pt x="12220" y="17133"/>
                  <a:pt x="12106" y="17062"/>
                </a:cubicBezTo>
                <a:cubicBezTo>
                  <a:pt x="12000" y="17027"/>
                  <a:pt x="11885" y="16948"/>
                  <a:pt x="11736" y="16913"/>
                </a:cubicBezTo>
                <a:lnTo>
                  <a:pt x="11736" y="15777"/>
                </a:lnTo>
                <a:cubicBezTo>
                  <a:pt x="11736" y="14967"/>
                  <a:pt x="11736" y="14166"/>
                  <a:pt x="11701" y="13321"/>
                </a:cubicBezTo>
                <a:close/>
                <a:moveTo>
                  <a:pt x="20584" y="14307"/>
                </a:moveTo>
                <a:cubicBezTo>
                  <a:pt x="20910" y="14527"/>
                  <a:pt x="21244" y="14712"/>
                  <a:pt x="21570" y="14896"/>
                </a:cubicBezTo>
                <a:cubicBezTo>
                  <a:pt x="21499" y="15706"/>
                  <a:pt x="21420" y="16508"/>
                  <a:pt x="21420" y="17318"/>
                </a:cubicBezTo>
                <a:cubicBezTo>
                  <a:pt x="21130" y="17168"/>
                  <a:pt x="20839" y="16983"/>
                  <a:pt x="20540" y="16842"/>
                </a:cubicBezTo>
                <a:cubicBezTo>
                  <a:pt x="20505" y="15997"/>
                  <a:pt x="20540" y="15152"/>
                  <a:pt x="20584" y="14307"/>
                </a:cubicBezTo>
                <a:close/>
                <a:moveTo>
                  <a:pt x="25602" y="14386"/>
                </a:moveTo>
                <a:cubicBezTo>
                  <a:pt x="25646" y="14421"/>
                  <a:pt x="25681" y="14421"/>
                  <a:pt x="25716" y="14456"/>
                </a:cubicBezTo>
                <a:cubicBezTo>
                  <a:pt x="26007" y="14641"/>
                  <a:pt x="26377" y="14826"/>
                  <a:pt x="26747" y="15002"/>
                </a:cubicBezTo>
                <a:cubicBezTo>
                  <a:pt x="26412" y="15777"/>
                  <a:pt x="26086" y="16543"/>
                  <a:pt x="25787" y="17318"/>
                </a:cubicBezTo>
                <a:cubicBezTo>
                  <a:pt x="25602" y="17203"/>
                  <a:pt x="25382" y="17062"/>
                  <a:pt x="25206" y="16948"/>
                </a:cubicBezTo>
                <a:cubicBezTo>
                  <a:pt x="25091" y="16877"/>
                  <a:pt x="24986" y="16807"/>
                  <a:pt x="24871" y="16728"/>
                </a:cubicBezTo>
                <a:cubicBezTo>
                  <a:pt x="25091" y="15962"/>
                  <a:pt x="25347" y="15152"/>
                  <a:pt x="25602" y="14386"/>
                </a:cubicBezTo>
                <a:close/>
                <a:moveTo>
                  <a:pt x="30409" y="14527"/>
                </a:moveTo>
                <a:cubicBezTo>
                  <a:pt x="30779" y="14826"/>
                  <a:pt x="31104" y="15152"/>
                  <a:pt x="31369" y="15486"/>
                </a:cubicBezTo>
                <a:cubicBezTo>
                  <a:pt x="30999" y="16103"/>
                  <a:pt x="30594" y="16728"/>
                  <a:pt x="30189" y="17318"/>
                </a:cubicBezTo>
                <a:cubicBezTo>
                  <a:pt x="29934" y="17027"/>
                  <a:pt x="29608" y="16763"/>
                  <a:pt x="29273" y="16508"/>
                </a:cubicBezTo>
                <a:cubicBezTo>
                  <a:pt x="29678" y="15847"/>
                  <a:pt x="30048" y="15187"/>
                  <a:pt x="30409" y="14527"/>
                </a:cubicBezTo>
                <a:close/>
                <a:moveTo>
                  <a:pt x="31897" y="16923"/>
                </a:moveTo>
                <a:lnTo>
                  <a:pt x="31897" y="16923"/>
                </a:lnTo>
                <a:cubicBezTo>
                  <a:pt x="31838" y="17086"/>
                  <a:pt x="31802" y="17216"/>
                  <a:pt x="31730" y="17353"/>
                </a:cubicBezTo>
                <a:cubicBezTo>
                  <a:pt x="31765" y="17247"/>
                  <a:pt x="31809" y="17097"/>
                  <a:pt x="31844" y="16983"/>
                </a:cubicBezTo>
                <a:cubicBezTo>
                  <a:pt x="31864" y="16963"/>
                  <a:pt x="31884" y="16943"/>
                  <a:pt x="31897" y="16923"/>
                </a:cubicBezTo>
                <a:close/>
                <a:moveTo>
                  <a:pt x="31879" y="16622"/>
                </a:moveTo>
                <a:cubicBezTo>
                  <a:pt x="31914" y="16622"/>
                  <a:pt x="31914" y="16657"/>
                  <a:pt x="31914" y="16692"/>
                </a:cubicBezTo>
                <a:cubicBezTo>
                  <a:pt x="31844" y="16807"/>
                  <a:pt x="31809" y="16948"/>
                  <a:pt x="31765" y="17062"/>
                </a:cubicBezTo>
                <a:cubicBezTo>
                  <a:pt x="31694" y="17168"/>
                  <a:pt x="31659" y="17282"/>
                  <a:pt x="31589" y="17388"/>
                </a:cubicBezTo>
                <a:cubicBezTo>
                  <a:pt x="31694" y="17133"/>
                  <a:pt x="31765" y="16877"/>
                  <a:pt x="31879" y="16622"/>
                </a:cubicBezTo>
                <a:close/>
                <a:moveTo>
                  <a:pt x="12440" y="13946"/>
                </a:moveTo>
                <a:cubicBezTo>
                  <a:pt x="12546" y="14051"/>
                  <a:pt x="12616" y="14166"/>
                  <a:pt x="12731" y="14271"/>
                </a:cubicBezTo>
                <a:cubicBezTo>
                  <a:pt x="12766" y="14342"/>
                  <a:pt x="12836" y="14421"/>
                  <a:pt x="12916" y="14491"/>
                </a:cubicBezTo>
                <a:cubicBezTo>
                  <a:pt x="12916" y="15266"/>
                  <a:pt x="12916" y="15997"/>
                  <a:pt x="12951" y="16728"/>
                </a:cubicBezTo>
                <a:lnTo>
                  <a:pt x="12951" y="17573"/>
                </a:lnTo>
                <a:cubicBezTo>
                  <a:pt x="12836" y="17467"/>
                  <a:pt x="12731" y="17388"/>
                  <a:pt x="12475" y="17247"/>
                </a:cubicBezTo>
                <a:lnTo>
                  <a:pt x="12475" y="16103"/>
                </a:lnTo>
                <a:cubicBezTo>
                  <a:pt x="12440" y="15372"/>
                  <a:pt x="12440" y="14641"/>
                  <a:pt x="12440" y="13946"/>
                </a:cubicBezTo>
                <a:close/>
                <a:moveTo>
                  <a:pt x="4772" y="12986"/>
                </a:moveTo>
                <a:lnTo>
                  <a:pt x="4772" y="12986"/>
                </a:lnTo>
                <a:cubicBezTo>
                  <a:pt x="4913" y="13065"/>
                  <a:pt x="5062" y="13171"/>
                  <a:pt x="5212" y="13241"/>
                </a:cubicBezTo>
                <a:cubicBezTo>
                  <a:pt x="5282" y="13321"/>
                  <a:pt x="5397" y="13391"/>
                  <a:pt x="5503" y="13461"/>
                </a:cubicBezTo>
                <a:cubicBezTo>
                  <a:pt x="5503" y="14201"/>
                  <a:pt x="5467" y="14896"/>
                  <a:pt x="5467" y="15592"/>
                </a:cubicBezTo>
                <a:cubicBezTo>
                  <a:pt x="5467" y="16252"/>
                  <a:pt x="5467" y="16913"/>
                  <a:pt x="5432" y="17608"/>
                </a:cubicBezTo>
                <a:cubicBezTo>
                  <a:pt x="5282" y="17502"/>
                  <a:pt x="5098" y="17388"/>
                  <a:pt x="4913" y="17282"/>
                </a:cubicBezTo>
                <a:lnTo>
                  <a:pt x="4878" y="17247"/>
                </a:lnTo>
                <a:cubicBezTo>
                  <a:pt x="4842" y="15812"/>
                  <a:pt x="4807" y="14421"/>
                  <a:pt x="4772" y="12986"/>
                </a:cubicBezTo>
                <a:close/>
                <a:moveTo>
                  <a:pt x="16657" y="14386"/>
                </a:moveTo>
                <a:lnTo>
                  <a:pt x="16657" y="14386"/>
                </a:lnTo>
                <a:cubicBezTo>
                  <a:pt x="16842" y="14562"/>
                  <a:pt x="17062" y="14712"/>
                  <a:pt x="17282" y="14861"/>
                </a:cubicBezTo>
                <a:cubicBezTo>
                  <a:pt x="17317" y="15266"/>
                  <a:pt x="17353" y="15706"/>
                  <a:pt x="17388" y="16103"/>
                </a:cubicBezTo>
                <a:cubicBezTo>
                  <a:pt x="17458" y="16622"/>
                  <a:pt x="17538" y="17097"/>
                  <a:pt x="17608" y="17573"/>
                </a:cubicBezTo>
                <a:lnTo>
                  <a:pt x="17608" y="17643"/>
                </a:lnTo>
                <a:cubicBezTo>
                  <a:pt x="17388" y="17502"/>
                  <a:pt x="17168" y="17353"/>
                  <a:pt x="16983" y="17203"/>
                </a:cubicBezTo>
                <a:lnTo>
                  <a:pt x="16983" y="17133"/>
                </a:lnTo>
                <a:cubicBezTo>
                  <a:pt x="16877" y="16622"/>
                  <a:pt x="16798" y="16067"/>
                  <a:pt x="16763" y="15557"/>
                </a:cubicBezTo>
                <a:cubicBezTo>
                  <a:pt x="16692" y="15152"/>
                  <a:pt x="16692" y="14782"/>
                  <a:pt x="16657" y="14386"/>
                </a:cubicBezTo>
                <a:close/>
                <a:moveTo>
                  <a:pt x="21640" y="14932"/>
                </a:moveTo>
                <a:cubicBezTo>
                  <a:pt x="21975" y="15152"/>
                  <a:pt x="22301" y="15337"/>
                  <a:pt x="22670" y="15522"/>
                </a:cubicBezTo>
                <a:cubicBezTo>
                  <a:pt x="22521" y="16287"/>
                  <a:pt x="22415" y="17062"/>
                  <a:pt x="22380" y="17828"/>
                </a:cubicBezTo>
                <a:cubicBezTo>
                  <a:pt x="22124" y="17723"/>
                  <a:pt x="21904" y="17573"/>
                  <a:pt x="21684" y="17467"/>
                </a:cubicBezTo>
                <a:cubicBezTo>
                  <a:pt x="21605" y="17423"/>
                  <a:pt x="21535" y="17388"/>
                  <a:pt x="21464" y="17353"/>
                </a:cubicBezTo>
                <a:cubicBezTo>
                  <a:pt x="21499" y="16543"/>
                  <a:pt x="21570" y="15742"/>
                  <a:pt x="21640" y="14932"/>
                </a:cubicBezTo>
                <a:close/>
                <a:moveTo>
                  <a:pt x="31404" y="15557"/>
                </a:moveTo>
                <a:cubicBezTo>
                  <a:pt x="31509" y="15706"/>
                  <a:pt x="31624" y="15847"/>
                  <a:pt x="31694" y="15997"/>
                </a:cubicBezTo>
                <a:cubicBezTo>
                  <a:pt x="31325" y="16622"/>
                  <a:pt x="30964" y="17247"/>
                  <a:pt x="30594" y="17828"/>
                </a:cubicBezTo>
                <a:cubicBezTo>
                  <a:pt x="30488" y="17687"/>
                  <a:pt x="30374" y="17502"/>
                  <a:pt x="30224" y="17388"/>
                </a:cubicBezTo>
                <a:cubicBezTo>
                  <a:pt x="30629" y="16763"/>
                  <a:pt x="31034" y="16182"/>
                  <a:pt x="31404" y="15557"/>
                </a:cubicBezTo>
                <a:close/>
                <a:moveTo>
                  <a:pt x="12951" y="14562"/>
                </a:moveTo>
                <a:cubicBezTo>
                  <a:pt x="13021" y="14676"/>
                  <a:pt x="13136" y="14747"/>
                  <a:pt x="13206" y="14826"/>
                </a:cubicBezTo>
                <a:cubicBezTo>
                  <a:pt x="13241" y="15847"/>
                  <a:pt x="13241" y="16877"/>
                  <a:pt x="13241" y="17907"/>
                </a:cubicBezTo>
                <a:cubicBezTo>
                  <a:pt x="13206" y="17863"/>
                  <a:pt x="13171" y="17828"/>
                  <a:pt x="13136" y="17793"/>
                </a:cubicBezTo>
                <a:cubicBezTo>
                  <a:pt x="13100" y="17723"/>
                  <a:pt x="13056" y="17687"/>
                  <a:pt x="13021" y="17608"/>
                </a:cubicBezTo>
                <a:cubicBezTo>
                  <a:pt x="13021" y="17318"/>
                  <a:pt x="12986" y="17027"/>
                  <a:pt x="12986" y="16728"/>
                </a:cubicBezTo>
                <a:cubicBezTo>
                  <a:pt x="12986" y="15997"/>
                  <a:pt x="12986" y="15301"/>
                  <a:pt x="12951" y="14562"/>
                </a:cubicBezTo>
                <a:close/>
                <a:moveTo>
                  <a:pt x="26782" y="15046"/>
                </a:moveTo>
                <a:cubicBezTo>
                  <a:pt x="27187" y="15266"/>
                  <a:pt x="27583" y="15486"/>
                  <a:pt x="27988" y="15706"/>
                </a:cubicBezTo>
                <a:cubicBezTo>
                  <a:pt x="27627" y="16437"/>
                  <a:pt x="27257" y="17168"/>
                  <a:pt x="26887" y="17943"/>
                </a:cubicBezTo>
                <a:cubicBezTo>
                  <a:pt x="26703" y="17828"/>
                  <a:pt x="26482" y="17687"/>
                  <a:pt x="26262" y="17573"/>
                </a:cubicBezTo>
                <a:cubicBezTo>
                  <a:pt x="26121" y="17502"/>
                  <a:pt x="26007" y="17423"/>
                  <a:pt x="25866" y="17353"/>
                </a:cubicBezTo>
                <a:cubicBezTo>
                  <a:pt x="26157" y="16543"/>
                  <a:pt x="26447" y="15812"/>
                  <a:pt x="26782" y="15046"/>
                </a:cubicBezTo>
                <a:close/>
                <a:moveTo>
                  <a:pt x="5573" y="13505"/>
                </a:moveTo>
                <a:cubicBezTo>
                  <a:pt x="5758" y="13646"/>
                  <a:pt x="5943" y="13796"/>
                  <a:pt x="6163" y="13946"/>
                </a:cubicBezTo>
                <a:cubicBezTo>
                  <a:pt x="6163" y="14747"/>
                  <a:pt x="6128" y="15522"/>
                  <a:pt x="6128" y="16323"/>
                </a:cubicBezTo>
                <a:cubicBezTo>
                  <a:pt x="6128" y="16877"/>
                  <a:pt x="6092" y="17423"/>
                  <a:pt x="6092" y="17978"/>
                </a:cubicBezTo>
                <a:cubicBezTo>
                  <a:pt x="5908" y="17863"/>
                  <a:pt x="5687" y="17758"/>
                  <a:pt x="5503" y="17643"/>
                </a:cubicBezTo>
                <a:cubicBezTo>
                  <a:pt x="5503" y="16948"/>
                  <a:pt x="5503" y="16252"/>
                  <a:pt x="5538" y="15592"/>
                </a:cubicBezTo>
                <a:cubicBezTo>
                  <a:pt x="5538" y="14896"/>
                  <a:pt x="5538" y="14201"/>
                  <a:pt x="5573" y="13505"/>
                </a:cubicBezTo>
                <a:close/>
                <a:moveTo>
                  <a:pt x="17317" y="14896"/>
                </a:moveTo>
                <a:lnTo>
                  <a:pt x="17317" y="14896"/>
                </a:lnTo>
                <a:cubicBezTo>
                  <a:pt x="17538" y="15046"/>
                  <a:pt x="17758" y="15187"/>
                  <a:pt x="17978" y="15337"/>
                </a:cubicBezTo>
                <a:cubicBezTo>
                  <a:pt x="18013" y="15662"/>
                  <a:pt x="18013" y="15997"/>
                  <a:pt x="18048" y="16323"/>
                </a:cubicBezTo>
                <a:cubicBezTo>
                  <a:pt x="18119" y="16913"/>
                  <a:pt x="18163" y="17502"/>
                  <a:pt x="18233" y="18083"/>
                </a:cubicBezTo>
                <a:cubicBezTo>
                  <a:pt x="18048" y="17943"/>
                  <a:pt x="17863" y="17828"/>
                  <a:pt x="17678" y="17723"/>
                </a:cubicBezTo>
                <a:cubicBezTo>
                  <a:pt x="17678" y="17643"/>
                  <a:pt x="17678" y="17608"/>
                  <a:pt x="17643" y="17573"/>
                </a:cubicBezTo>
                <a:cubicBezTo>
                  <a:pt x="17573" y="17097"/>
                  <a:pt x="17502" y="16587"/>
                  <a:pt x="17458" y="16103"/>
                </a:cubicBezTo>
                <a:cubicBezTo>
                  <a:pt x="17423" y="15706"/>
                  <a:pt x="17353" y="15301"/>
                  <a:pt x="17317" y="14896"/>
                </a:cubicBezTo>
                <a:close/>
                <a:moveTo>
                  <a:pt x="31730" y="16067"/>
                </a:moveTo>
                <a:cubicBezTo>
                  <a:pt x="31765" y="16182"/>
                  <a:pt x="31844" y="16323"/>
                  <a:pt x="31844" y="16437"/>
                </a:cubicBezTo>
                <a:cubicBezTo>
                  <a:pt x="31545" y="16983"/>
                  <a:pt x="31254" y="17538"/>
                  <a:pt x="30964" y="18048"/>
                </a:cubicBezTo>
                <a:cubicBezTo>
                  <a:pt x="30928" y="18128"/>
                  <a:pt x="30849" y="18198"/>
                  <a:pt x="30814" y="18268"/>
                </a:cubicBezTo>
                <a:cubicBezTo>
                  <a:pt x="30779" y="18128"/>
                  <a:pt x="30708" y="18013"/>
                  <a:pt x="30594" y="17863"/>
                </a:cubicBezTo>
                <a:cubicBezTo>
                  <a:pt x="30999" y="17282"/>
                  <a:pt x="31369" y="16692"/>
                  <a:pt x="31730" y="16067"/>
                </a:cubicBezTo>
                <a:close/>
                <a:moveTo>
                  <a:pt x="6233" y="13981"/>
                </a:moveTo>
                <a:cubicBezTo>
                  <a:pt x="6418" y="14087"/>
                  <a:pt x="6603" y="14236"/>
                  <a:pt x="6788" y="14342"/>
                </a:cubicBezTo>
                <a:cubicBezTo>
                  <a:pt x="6788" y="15222"/>
                  <a:pt x="6753" y="16103"/>
                  <a:pt x="6753" y="16983"/>
                </a:cubicBezTo>
                <a:lnTo>
                  <a:pt x="6753" y="18348"/>
                </a:lnTo>
                <a:cubicBezTo>
                  <a:pt x="6568" y="18233"/>
                  <a:pt x="6348" y="18128"/>
                  <a:pt x="6163" y="18013"/>
                </a:cubicBezTo>
                <a:lnTo>
                  <a:pt x="6163" y="16323"/>
                </a:lnTo>
                <a:cubicBezTo>
                  <a:pt x="6198" y="15557"/>
                  <a:pt x="6198" y="14747"/>
                  <a:pt x="6233" y="13981"/>
                </a:cubicBezTo>
                <a:close/>
                <a:moveTo>
                  <a:pt x="31589" y="17502"/>
                </a:moveTo>
                <a:cubicBezTo>
                  <a:pt x="31509" y="17758"/>
                  <a:pt x="31404" y="18013"/>
                  <a:pt x="31325" y="18268"/>
                </a:cubicBezTo>
                <a:cubicBezTo>
                  <a:pt x="31325" y="18297"/>
                  <a:pt x="31302" y="18330"/>
                  <a:pt x="31293" y="18361"/>
                </a:cubicBezTo>
                <a:lnTo>
                  <a:pt x="31293" y="18361"/>
                </a:lnTo>
                <a:cubicBezTo>
                  <a:pt x="31330" y="18148"/>
                  <a:pt x="31406" y="17936"/>
                  <a:pt x="31474" y="17758"/>
                </a:cubicBezTo>
                <a:lnTo>
                  <a:pt x="31474" y="17723"/>
                </a:lnTo>
                <a:cubicBezTo>
                  <a:pt x="31509" y="17643"/>
                  <a:pt x="31545" y="17573"/>
                  <a:pt x="31589" y="17502"/>
                </a:cubicBezTo>
                <a:close/>
                <a:moveTo>
                  <a:pt x="22706" y="15557"/>
                </a:moveTo>
                <a:cubicBezTo>
                  <a:pt x="22741" y="15592"/>
                  <a:pt x="22820" y="15627"/>
                  <a:pt x="22855" y="15627"/>
                </a:cubicBezTo>
                <a:cubicBezTo>
                  <a:pt x="23146" y="15812"/>
                  <a:pt x="23445" y="15962"/>
                  <a:pt x="23736" y="16147"/>
                </a:cubicBezTo>
                <a:cubicBezTo>
                  <a:pt x="23551" y="16877"/>
                  <a:pt x="23401" y="17643"/>
                  <a:pt x="23295" y="18383"/>
                </a:cubicBezTo>
                <a:cubicBezTo>
                  <a:pt x="23005" y="18198"/>
                  <a:pt x="22706" y="18048"/>
                  <a:pt x="22415" y="17863"/>
                </a:cubicBezTo>
                <a:cubicBezTo>
                  <a:pt x="22485" y="17097"/>
                  <a:pt x="22600" y="16323"/>
                  <a:pt x="22706" y="15557"/>
                </a:cubicBezTo>
                <a:close/>
                <a:moveTo>
                  <a:pt x="13276" y="14896"/>
                </a:moveTo>
                <a:cubicBezTo>
                  <a:pt x="13426" y="15002"/>
                  <a:pt x="13576" y="15117"/>
                  <a:pt x="13761" y="15187"/>
                </a:cubicBezTo>
                <a:cubicBezTo>
                  <a:pt x="13796" y="16287"/>
                  <a:pt x="13831" y="17353"/>
                  <a:pt x="13831" y="18453"/>
                </a:cubicBezTo>
                <a:lnTo>
                  <a:pt x="13796" y="18418"/>
                </a:lnTo>
                <a:cubicBezTo>
                  <a:pt x="13576" y="18233"/>
                  <a:pt x="13426" y="18083"/>
                  <a:pt x="13320" y="17978"/>
                </a:cubicBezTo>
                <a:cubicBezTo>
                  <a:pt x="13320" y="16948"/>
                  <a:pt x="13276" y="15927"/>
                  <a:pt x="13276" y="14896"/>
                </a:cubicBezTo>
                <a:close/>
                <a:moveTo>
                  <a:pt x="18013" y="15372"/>
                </a:moveTo>
                <a:cubicBezTo>
                  <a:pt x="18233" y="15522"/>
                  <a:pt x="18418" y="15627"/>
                  <a:pt x="18638" y="15777"/>
                </a:cubicBezTo>
                <a:cubicBezTo>
                  <a:pt x="18673" y="16147"/>
                  <a:pt x="18709" y="16543"/>
                  <a:pt x="18744" y="16948"/>
                </a:cubicBezTo>
                <a:cubicBezTo>
                  <a:pt x="18823" y="17423"/>
                  <a:pt x="18893" y="17943"/>
                  <a:pt x="18964" y="18453"/>
                </a:cubicBezTo>
                <a:cubicBezTo>
                  <a:pt x="18964" y="18488"/>
                  <a:pt x="18964" y="18524"/>
                  <a:pt x="18999" y="18568"/>
                </a:cubicBezTo>
                <a:cubicBezTo>
                  <a:pt x="18744" y="18418"/>
                  <a:pt x="18524" y="18268"/>
                  <a:pt x="18268" y="18128"/>
                </a:cubicBezTo>
                <a:cubicBezTo>
                  <a:pt x="18233" y="17502"/>
                  <a:pt x="18163" y="16913"/>
                  <a:pt x="18119" y="16323"/>
                </a:cubicBezTo>
                <a:cubicBezTo>
                  <a:pt x="18083" y="16032"/>
                  <a:pt x="18048" y="15706"/>
                  <a:pt x="18013" y="15372"/>
                </a:cubicBezTo>
                <a:close/>
                <a:moveTo>
                  <a:pt x="28023" y="15742"/>
                </a:moveTo>
                <a:cubicBezTo>
                  <a:pt x="28428" y="15997"/>
                  <a:pt x="28833" y="16217"/>
                  <a:pt x="29203" y="16508"/>
                </a:cubicBezTo>
                <a:cubicBezTo>
                  <a:pt x="29124" y="16622"/>
                  <a:pt x="29053" y="16728"/>
                  <a:pt x="29018" y="16842"/>
                </a:cubicBezTo>
                <a:cubicBezTo>
                  <a:pt x="28648" y="17423"/>
                  <a:pt x="28322" y="18013"/>
                  <a:pt x="27988" y="18603"/>
                </a:cubicBezTo>
                <a:cubicBezTo>
                  <a:pt x="27627" y="18383"/>
                  <a:pt x="27292" y="18163"/>
                  <a:pt x="26967" y="17978"/>
                </a:cubicBezTo>
                <a:cubicBezTo>
                  <a:pt x="27292" y="17203"/>
                  <a:pt x="27662" y="16472"/>
                  <a:pt x="28023" y="15742"/>
                </a:cubicBezTo>
                <a:close/>
                <a:moveTo>
                  <a:pt x="31809" y="16692"/>
                </a:moveTo>
                <a:cubicBezTo>
                  <a:pt x="31659" y="17027"/>
                  <a:pt x="31545" y="17353"/>
                  <a:pt x="31404" y="17723"/>
                </a:cubicBezTo>
                <a:cubicBezTo>
                  <a:pt x="31254" y="18013"/>
                  <a:pt x="31104" y="18304"/>
                  <a:pt x="30964" y="18603"/>
                </a:cubicBezTo>
                <a:lnTo>
                  <a:pt x="30964" y="18568"/>
                </a:lnTo>
                <a:cubicBezTo>
                  <a:pt x="30928" y="18488"/>
                  <a:pt x="30884" y="18418"/>
                  <a:pt x="30849" y="18304"/>
                </a:cubicBezTo>
                <a:cubicBezTo>
                  <a:pt x="30884" y="18233"/>
                  <a:pt x="30964" y="18163"/>
                  <a:pt x="30999" y="18083"/>
                </a:cubicBezTo>
                <a:cubicBezTo>
                  <a:pt x="31254" y="17608"/>
                  <a:pt x="31509" y="17168"/>
                  <a:pt x="31809" y="16692"/>
                </a:cubicBezTo>
                <a:close/>
                <a:moveTo>
                  <a:pt x="32099" y="16728"/>
                </a:moveTo>
                <a:cubicBezTo>
                  <a:pt x="32170" y="16763"/>
                  <a:pt x="32205" y="16807"/>
                  <a:pt x="32284" y="16842"/>
                </a:cubicBezTo>
                <a:cubicBezTo>
                  <a:pt x="32029" y="17388"/>
                  <a:pt x="31844" y="18013"/>
                  <a:pt x="31694" y="18673"/>
                </a:cubicBezTo>
                <a:cubicBezTo>
                  <a:pt x="31624" y="18638"/>
                  <a:pt x="31545" y="18568"/>
                  <a:pt x="31545" y="18488"/>
                </a:cubicBezTo>
                <a:cubicBezTo>
                  <a:pt x="31474" y="18348"/>
                  <a:pt x="31589" y="18198"/>
                  <a:pt x="31659" y="17978"/>
                </a:cubicBezTo>
                <a:cubicBezTo>
                  <a:pt x="31809" y="17758"/>
                  <a:pt x="31985" y="17423"/>
                  <a:pt x="31985" y="16983"/>
                </a:cubicBezTo>
                <a:cubicBezTo>
                  <a:pt x="32029" y="16913"/>
                  <a:pt x="32029" y="16842"/>
                  <a:pt x="32064" y="16763"/>
                </a:cubicBezTo>
                <a:cubicBezTo>
                  <a:pt x="32099" y="16763"/>
                  <a:pt x="32099" y="16728"/>
                  <a:pt x="32099" y="16728"/>
                </a:cubicBezTo>
                <a:close/>
                <a:moveTo>
                  <a:pt x="6823" y="14386"/>
                </a:moveTo>
                <a:cubicBezTo>
                  <a:pt x="7043" y="14527"/>
                  <a:pt x="7263" y="14641"/>
                  <a:pt x="7483" y="14782"/>
                </a:cubicBezTo>
                <a:lnTo>
                  <a:pt x="7483" y="17133"/>
                </a:lnTo>
                <a:lnTo>
                  <a:pt x="7483" y="18744"/>
                </a:lnTo>
                <a:cubicBezTo>
                  <a:pt x="7263" y="18638"/>
                  <a:pt x="7043" y="18488"/>
                  <a:pt x="6823" y="18383"/>
                </a:cubicBezTo>
                <a:lnTo>
                  <a:pt x="6823" y="17027"/>
                </a:lnTo>
                <a:lnTo>
                  <a:pt x="6823" y="14386"/>
                </a:lnTo>
                <a:close/>
                <a:moveTo>
                  <a:pt x="13796" y="15222"/>
                </a:moveTo>
                <a:lnTo>
                  <a:pt x="13796" y="15222"/>
                </a:lnTo>
                <a:cubicBezTo>
                  <a:pt x="14016" y="15337"/>
                  <a:pt x="14201" y="15442"/>
                  <a:pt x="14421" y="15557"/>
                </a:cubicBezTo>
                <a:cubicBezTo>
                  <a:pt x="14456" y="15557"/>
                  <a:pt x="14491" y="15592"/>
                  <a:pt x="14562" y="15592"/>
                </a:cubicBezTo>
                <a:cubicBezTo>
                  <a:pt x="14597" y="16067"/>
                  <a:pt x="14641" y="16508"/>
                  <a:pt x="14676" y="16948"/>
                </a:cubicBezTo>
                <a:cubicBezTo>
                  <a:pt x="14712" y="17643"/>
                  <a:pt x="14712" y="18304"/>
                  <a:pt x="14676" y="18929"/>
                </a:cubicBezTo>
                <a:cubicBezTo>
                  <a:pt x="14377" y="18823"/>
                  <a:pt x="14122" y="18673"/>
                  <a:pt x="13902" y="18488"/>
                </a:cubicBezTo>
                <a:cubicBezTo>
                  <a:pt x="13866" y="17388"/>
                  <a:pt x="13866" y="16323"/>
                  <a:pt x="13796" y="15222"/>
                </a:cubicBezTo>
                <a:close/>
                <a:moveTo>
                  <a:pt x="23771" y="16182"/>
                </a:moveTo>
                <a:cubicBezTo>
                  <a:pt x="24105" y="16367"/>
                  <a:pt x="24466" y="16587"/>
                  <a:pt x="24801" y="16763"/>
                </a:cubicBezTo>
                <a:cubicBezTo>
                  <a:pt x="24581" y="17502"/>
                  <a:pt x="24396" y="18198"/>
                  <a:pt x="24246" y="18929"/>
                </a:cubicBezTo>
                <a:cubicBezTo>
                  <a:pt x="23956" y="18744"/>
                  <a:pt x="23665" y="18603"/>
                  <a:pt x="23366" y="18418"/>
                </a:cubicBezTo>
                <a:cubicBezTo>
                  <a:pt x="23480" y="17643"/>
                  <a:pt x="23621" y="16913"/>
                  <a:pt x="23771" y="16182"/>
                </a:cubicBezTo>
                <a:close/>
                <a:moveTo>
                  <a:pt x="31325" y="18013"/>
                </a:moveTo>
                <a:lnTo>
                  <a:pt x="31325" y="18013"/>
                </a:lnTo>
                <a:cubicBezTo>
                  <a:pt x="31254" y="18233"/>
                  <a:pt x="31184" y="18453"/>
                  <a:pt x="31149" y="18709"/>
                </a:cubicBezTo>
                <a:cubicBezTo>
                  <a:pt x="31104" y="18788"/>
                  <a:pt x="31069" y="18858"/>
                  <a:pt x="31034" y="18929"/>
                </a:cubicBezTo>
                <a:cubicBezTo>
                  <a:pt x="31034" y="18858"/>
                  <a:pt x="30999" y="18744"/>
                  <a:pt x="30999" y="18673"/>
                </a:cubicBezTo>
                <a:lnTo>
                  <a:pt x="31325" y="18013"/>
                </a:lnTo>
                <a:close/>
                <a:moveTo>
                  <a:pt x="32319" y="16842"/>
                </a:moveTo>
                <a:cubicBezTo>
                  <a:pt x="32540" y="16948"/>
                  <a:pt x="32760" y="17027"/>
                  <a:pt x="33015" y="17097"/>
                </a:cubicBezTo>
                <a:cubicBezTo>
                  <a:pt x="32760" y="17687"/>
                  <a:pt x="32540" y="18304"/>
                  <a:pt x="32390" y="18964"/>
                </a:cubicBezTo>
                <a:cubicBezTo>
                  <a:pt x="32099" y="18893"/>
                  <a:pt x="31879" y="18788"/>
                  <a:pt x="31765" y="18709"/>
                </a:cubicBezTo>
                <a:cubicBezTo>
                  <a:pt x="31879" y="18048"/>
                  <a:pt x="32099" y="17423"/>
                  <a:pt x="32319" y="16842"/>
                </a:cubicBezTo>
                <a:close/>
                <a:moveTo>
                  <a:pt x="18673" y="15812"/>
                </a:moveTo>
                <a:lnTo>
                  <a:pt x="18673" y="15812"/>
                </a:lnTo>
                <a:cubicBezTo>
                  <a:pt x="18999" y="15997"/>
                  <a:pt x="19298" y="16182"/>
                  <a:pt x="19624" y="16367"/>
                </a:cubicBezTo>
                <a:cubicBezTo>
                  <a:pt x="19624" y="17133"/>
                  <a:pt x="19703" y="17907"/>
                  <a:pt x="19739" y="18673"/>
                </a:cubicBezTo>
                <a:lnTo>
                  <a:pt x="19739" y="19008"/>
                </a:lnTo>
                <a:cubicBezTo>
                  <a:pt x="19518" y="18893"/>
                  <a:pt x="19298" y="18744"/>
                  <a:pt x="19043" y="18603"/>
                </a:cubicBezTo>
                <a:lnTo>
                  <a:pt x="19043" y="18453"/>
                </a:lnTo>
                <a:cubicBezTo>
                  <a:pt x="18929" y="17943"/>
                  <a:pt x="18858" y="17423"/>
                  <a:pt x="18779" y="16913"/>
                </a:cubicBezTo>
                <a:cubicBezTo>
                  <a:pt x="18744" y="16543"/>
                  <a:pt x="18709" y="16182"/>
                  <a:pt x="18673" y="15812"/>
                </a:cubicBezTo>
                <a:close/>
                <a:moveTo>
                  <a:pt x="7519" y="14826"/>
                </a:moveTo>
                <a:cubicBezTo>
                  <a:pt x="7633" y="14861"/>
                  <a:pt x="7739" y="14932"/>
                  <a:pt x="7818" y="15002"/>
                </a:cubicBezTo>
                <a:cubicBezTo>
                  <a:pt x="7924" y="15046"/>
                  <a:pt x="8038" y="15117"/>
                  <a:pt x="8144" y="15187"/>
                </a:cubicBezTo>
                <a:lnTo>
                  <a:pt x="8144" y="17247"/>
                </a:lnTo>
                <a:lnTo>
                  <a:pt x="8144" y="19078"/>
                </a:lnTo>
                <a:cubicBezTo>
                  <a:pt x="8109" y="19043"/>
                  <a:pt x="8073" y="19043"/>
                  <a:pt x="8038" y="19008"/>
                </a:cubicBezTo>
                <a:cubicBezTo>
                  <a:pt x="7853" y="18929"/>
                  <a:pt x="7704" y="18858"/>
                  <a:pt x="7519" y="18788"/>
                </a:cubicBezTo>
                <a:lnTo>
                  <a:pt x="7519" y="17133"/>
                </a:lnTo>
                <a:lnTo>
                  <a:pt x="7519" y="14826"/>
                </a:lnTo>
                <a:close/>
                <a:moveTo>
                  <a:pt x="14597" y="15627"/>
                </a:moveTo>
                <a:cubicBezTo>
                  <a:pt x="14747" y="15706"/>
                  <a:pt x="14932" y="15777"/>
                  <a:pt x="15081" y="15847"/>
                </a:cubicBezTo>
                <a:cubicBezTo>
                  <a:pt x="15152" y="16472"/>
                  <a:pt x="15222" y="17133"/>
                  <a:pt x="15257" y="17758"/>
                </a:cubicBezTo>
                <a:cubicBezTo>
                  <a:pt x="15301" y="18233"/>
                  <a:pt x="15257" y="18744"/>
                  <a:pt x="15257" y="19228"/>
                </a:cubicBezTo>
                <a:cubicBezTo>
                  <a:pt x="15081" y="19149"/>
                  <a:pt x="14896" y="19043"/>
                  <a:pt x="14747" y="18964"/>
                </a:cubicBezTo>
                <a:lnTo>
                  <a:pt x="14712" y="18964"/>
                </a:lnTo>
                <a:cubicBezTo>
                  <a:pt x="14747" y="18304"/>
                  <a:pt x="14782" y="17643"/>
                  <a:pt x="14747" y="16948"/>
                </a:cubicBezTo>
                <a:cubicBezTo>
                  <a:pt x="14712" y="16508"/>
                  <a:pt x="14641" y="16067"/>
                  <a:pt x="14597" y="15627"/>
                </a:cubicBezTo>
                <a:close/>
                <a:moveTo>
                  <a:pt x="29238" y="16543"/>
                </a:moveTo>
                <a:cubicBezTo>
                  <a:pt x="29564" y="16807"/>
                  <a:pt x="29898" y="17062"/>
                  <a:pt x="30154" y="17388"/>
                </a:cubicBezTo>
                <a:cubicBezTo>
                  <a:pt x="30083" y="17502"/>
                  <a:pt x="29969" y="17643"/>
                  <a:pt x="29898" y="17758"/>
                </a:cubicBezTo>
                <a:cubicBezTo>
                  <a:pt x="29564" y="18268"/>
                  <a:pt x="29203" y="18788"/>
                  <a:pt x="28868" y="19334"/>
                </a:cubicBezTo>
                <a:cubicBezTo>
                  <a:pt x="28613" y="19078"/>
                  <a:pt x="28322" y="18858"/>
                  <a:pt x="28023" y="18638"/>
                </a:cubicBezTo>
                <a:cubicBezTo>
                  <a:pt x="28358" y="18048"/>
                  <a:pt x="28727" y="17423"/>
                  <a:pt x="29053" y="16877"/>
                </a:cubicBezTo>
                <a:cubicBezTo>
                  <a:pt x="29124" y="16763"/>
                  <a:pt x="29203" y="16657"/>
                  <a:pt x="29238" y="16543"/>
                </a:cubicBezTo>
                <a:close/>
                <a:moveTo>
                  <a:pt x="8214" y="15222"/>
                </a:moveTo>
                <a:cubicBezTo>
                  <a:pt x="8434" y="15337"/>
                  <a:pt x="8619" y="15442"/>
                  <a:pt x="8839" y="15557"/>
                </a:cubicBezTo>
                <a:lnTo>
                  <a:pt x="8839" y="17828"/>
                </a:lnTo>
                <a:lnTo>
                  <a:pt x="8839" y="19369"/>
                </a:lnTo>
                <a:cubicBezTo>
                  <a:pt x="8619" y="19298"/>
                  <a:pt x="8399" y="19184"/>
                  <a:pt x="8214" y="19078"/>
                </a:cubicBezTo>
                <a:cubicBezTo>
                  <a:pt x="8179" y="18453"/>
                  <a:pt x="8179" y="17863"/>
                  <a:pt x="8179" y="17247"/>
                </a:cubicBezTo>
                <a:cubicBezTo>
                  <a:pt x="8214" y="16543"/>
                  <a:pt x="8214" y="15883"/>
                  <a:pt x="8214" y="15222"/>
                </a:cubicBezTo>
                <a:close/>
                <a:moveTo>
                  <a:pt x="19659" y="16402"/>
                </a:moveTo>
                <a:cubicBezTo>
                  <a:pt x="19923" y="16543"/>
                  <a:pt x="20214" y="16692"/>
                  <a:pt x="20469" y="16877"/>
                </a:cubicBezTo>
                <a:cubicBezTo>
                  <a:pt x="20469" y="17538"/>
                  <a:pt x="20505" y="18163"/>
                  <a:pt x="20540" y="18823"/>
                </a:cubicBezTo>
                <a:cubicBezTo>
                  <a:pt x="20584" y="19043"/>
                  <a:pt x="20584" y="19263"/>
                  <a:pt x="20584" y="19448"/>
                </a:cubicBezTo>
                <a:cubicBezTo>
                  <a:pt x="20320" y="19334"/>
                  <a:pt x="20064" y="19184"/>
                  <a:pt x="19809" y="19043"/>
                </a:cubicBezTo>
                <a:cubicBezTo>
                  <a:pt x="19809" y="18929"/>
                  <a:pt x="19774" y="18788"/>
                  <a:pt x="19774" y="18673"/>
                </a:cubicBezTo>
                <a:cubicBezTo>
                  <a:pt x="19739" y="17943"/>
                  <a:pt x="19703" y="17168"/>
                  <a:pt x="19659" y="16402"/>
                </a:cubicBezTo>
                <a:close/>
                <a:moveTo>
                  <a:pt x="24836" y="16807"/>
                </a:moveTo>
                <a:cubicBezTo>
                  <a:pt x="24942" y="16877"/>
                  <a:pt x="25056" y="16913"/>
                  <a:pt x="25162" y="16983"/>
                </a:cubicBezTo>
                <a:cubicBezTo>
                  <a:pt x="25347" y="17133"/>
                  <a:pt x="25567" y="17247"/>
                  <a:pt x="25787" y="17353"/>
                </a:cubicBezTo>
                <a:cubicBezTo>
                  <a:pt x="25532" y="18048"/>
                  <a:pt x="25276" y="18744"/>
                  <a:pt x="25091" y="19483"/>
                </a:cubicBezTo>
                <a:cubicBezTo>
                  <a:pt x="24836" y="19298"/>
                  <a:pt x="24581" y="19149"/>
                  <a:pt x="24325" y="18964"/>
                </a:cubicBezTo>
                <a:lnTo>
                  <a:pt x="24281" y="18964"/>
                </a:lnTo>
                <a:cubicBezTo>
                  <a:pt x="24431" y="18233"/>
                  <a:pt x="24616" y="17502"/>
                  <a:pt x="24836" y="16807"/>
                </a:cubicBezTo>
                <a:close/>
                <a:moveTo>
                  <a:pt x="15117" y="15883"/>
                </a:moveTo>
                <a:lnTo>
                  <a:pt x="15117" y="15883"/>
                </a:lnTo>
                <a:cubicBezTo>
                  <a:pt x="15222" y="15962"/>
                  <a:pt x="15337" y="16032"/>
                  <a:pt x="15407" y="16103"/>
                </a:cubicBezTo>
                <a:cubicBezTo>
                  <a:pt x="15442" y="16147"/>
                  <a:pt x="15521" y="16147"/>
                  <a:pt x="15557" y="16182"/>
                </a:cubicBezTo>
                <a:lnTo>
                  <a:pt x="15557" y="16367"/>
                </a:lnTo>
                <a:cubicBezTo>
                  <a:pt x="15662" y="17027"/>
                  <a:pt x="15742" y="17687"/>
                  <a:pt x="15777" y="18348"/>
                </a:cubicBezTo>
                <a:cubicBezTo>
                  <a:pt x="15812" y="18744"/>
                  <a:pt x="15812" y="19184"/>
                  <a:pt x="15777" y="19589"/>
                </a:cubicBezTo>
                <a:cubicBezTo>
                  <a:pt x="15698" y="19519"/>
                  <a:pt x="15627" y="19483"/>
                  <a:pt x="15557" y="19448"/>
                </a:cubicBezTo>
                <a:cubicBezTo>
                  <a:pt x="15477" y="19369"/>
                  <a:pt x="15407" y="19334"/>
                  <a:pt x="15301" y="19263"/>
                </a:cubicBezTo>
                <a:cubicBezTo>
                  <a:pt x="15337" y="18788"/>
                  <a:pt x="15337" y="18268"/>
                  <a:pt x="15301" y="17758"/>
                </a:cubicBezTo>
                <a:cubicBezTo>
                  <a:pt x="15257" y="17133"/>
                  <a:pt x="15187" y="16508"/>
                  <a:pt x="15117" y="15883"/>
                </a:cubicBezTo>
                <a:close/>
                <a:moveTo>
                  <a:pt x="8919" y="15592"/>
                </a:moveTo>
                <a:lnTo>
                  <a:pt x="9579" y="15927"/>
                </a:lnTo>
                <a:lnTo>
                  <a:pt x="9579" y="18013"/>
                </a:lnTo>
                <a:lnTo>
                  <a:pt x="9579" y="19703"/>
                </a:lnTo>
                <a:cubicBezTo>
                  <a:pt x="9359" y="19589"/>
                  <a:pt x="9139" y="19519"/>
                  <a:pt x="8919" y="19404"/>
                </a:cubicBezTo>
                <a:lnTo>
                  <a:pt x="8919" y="17828"/>
                </a:lnTo>
                <a:lnTo>
                  <a:pt x="8919" y="15592"/>
                </a:lnTo>
                <a:close/>
                <a:moveTo>
                  <a:pt x="30189" y="17423"/>
                </a:moveTo>
                <a:cubicBezTo>
                  <a:pt x="30339" y="17573"/>
                  <a:pt x="30444" y="17723"/>
                  <a:pt x="30559" y="17863"/>
                </a:cubicBezTo>
                <a:cubicBezTo>
                  <a:pt x="30523" y="17907"/>
                  <a:pt x="30488" y="17943"/>
                  <a:pt x="30444" y="18013"/>
                </a:cubicBezTo>
                <a:cubicBezTo>
                  <a:pt x="30083" y="18603"/>
                  <a:pt x="29713" y="19184"/>
                  <a:pt x="29344" y="19774"/>
                </a:cubicBezTo>
                <a:cubicBezTo>
                  <a:pt x="29203" y="19624"/>
                  <a:pt x="29053" y="19483"/>
                  <a:pt x="28904" y="19369"/>
                </a:cubicBezTo>
                <a:cubicBezTo>
                  <a:pt x="29238" y="18823"/>
                  <a:pt x="29608" y="18304"/>
                  <a:pt x="29934" y="17793"/>
                </a:cubicBezTo>
                <a:cubicBezTo>
                  <a:pt x="30048" y="17687"/>
                  <a:pt x="30118" y="17538"/>
                  <a:pt x="30189" y="17423"/>
                </a:cubicBezTo>
                <a:close/>
                <a:moveTo>
                  <a:pt x="31369" y="18488"/>
                </a:moveTo>
                <a:lnTo>
                  <a:pt x="31369" y="18488"/>
                </a:lnTo>
                <a:cubicBezTo>
                  <a:pt x="31254" y="18893"/>
                  <a:pt x="31184" y="19334"/>
                  <a:pt x="31104" y="19774"/>
                </a:cubicBezTo>
                <a:lnTo>
                  <a:pt x="31104" y="19228"/>
                </a:lnTo>
                <a:cubicBezTo>
                  <a:pt x="31104" y="19149"/>
                  <a:pt x="31149" y="19043"/>
                  <a:pt x="31184" y="18964"/>
                </a:cubicBezTo>
                <a:cubicBezTo>
                  <a:pt x="31219" y="18823"/>
                  <a:pt x="31289" y="18638"/>
                  <a:pt x="31369" y="18488"/>
                </a:cubicBezTo>
                <a:close/>
                <a:moveTo>
                  <a:pt x="660" y="15187"/>
                </a:moveTo>
                <a:cubicBezTo>
                  <a:pt x="881" y="15266"/>
                  <a:pt x="1101" y="15337"/>
                  <a:pt x="1321" y="15407"/>
                </a:cubicBezTo>
                <a:cubicBezTo>
                  <a:pt x="1321" y="16877"/>
                  <a:pt x="1321" y="18348"/>
                  <a:pt x="1356" y="19809"/>
                </a:cubicBezTo>
                <a:cubicBezTo>
                  <a:pt x="1136" y="19739"/>
                  <a:pt x="916" y="19668"/>
                  <a:pt x="696" y="19589"/>
                </a:cubicBezTo>
                <a:cubicBezTo>
                  <a:pt x="660" y="18128"/>
                  <a:pt x="660" y="16657"/>
                  <a:pt x="660" y="15187"/>
                </a:cubicBezTo>
                <a:close/>
                <a:moveTo>
                  <a:pt x="20540" y="16877"/>
                </a:moveTo>
                <a:lnTo>
                  <a:pt x="20540" y="16877"/>
                </a:lnTo>
                <a:cubicBezTo>
                  <a:pt x="20839" y="17062"/>
                  <a:pt x="21130" y="17203"/>
                  <a:pt x="21420" y="17388"/>
                </a:cubicBezTo>
                <a:cubicBezTo>
                  <a:pt x="21385" y="17943"/>
                  <a:pt x="21385" y="18488"/>
                  <a:pt x="21385" y="19043"/>
                </a:cubicBezTo>
                <a:cubicBezTo>
                  <a:pt x="21385" y="19298"/>
                  <a:pt x="21385" y="19589"/>
                  <a:pt x="21420" y="19888"/>
                </a:cubicBezTo>
                <a:cubicBezTo>
                  <a:pt x="21385" y="19888"/>
                  <a:pt x="21350" y="19844"/>
                  <a:pt x="21350" y="19844"/>
                </a:cubicBezTo>
                <a:cubicBezTo>
                  <a:pt x="21130" y="19739"/>
                  <a:pt x="20874" y="19624"/>
                  <a:pt x="20654" y="19483"/>
                </a:cubicBezTo>
                <a:cubicBezTo>
                  <a:pt x="20619" y="19263"/>
                  <a:pt x="20619" y="19043"/>
                  <a:pt x="20619" y="18823"/>
                </a:cubicBezTo>
                <a:cubicBezTo>
                  <a:pt x="20584" y="18198"/>
                  <a:pt x="20540" y="17538"/>
                  <a:pt x="20540" y="16877"/>
                </a:cubicBezTo>
                <a:close/>
                <a:moveTo>
                  <a:pt x="9614" y="15962"/>
                </a:moveTo>
                <a:cubicBezTo>
                  <a:pt x="9834" y="16067"/>
                  <a:pt x="10054" y="16147"/>
                  <a:pt x="10274" y="16252"/>
                </a:cubicBezTo>
                <a:lnTo>
                  <a:pt x="10274" y="18603"/>
                </a:lnTo>
                <a:cubicBezTo>
                  <a:pt x="10274" y="19043"/>
                  <a:pt x="10274" y="19519"/>
                  <a:pt x="10310" y="19994"/>
                </a:cubicBezTo>
                <a:cubicBezTo>
                  <a:pt x="10089" y="19888"/>
                  <a:pt x="9834" y="19809"/>
                  <a:pt x="9614" y="19703"/>
                </a:cubicBezTo>
                <a:lnTo>
                  <a:pt x="9614" y="18013"/>
                </a:lnTo>
                <a:lnTo>
                  <a:pt x="9614" y="15962"/>
                </a:lnTo>
                <a:close/>
                <a:moveTo>
                  <a:pt x="15627" y="16252"/>
                </a:moveTo>
                <a:cubicBezTo>
                  <a:pt x="15777" y="16367"/>
                  <a:pt x="15962" y="16508"/>
                  <a:pt x="16138" y="16622"/>
                </a:cubicBezTo>
                <a:cubicBezTo>
                  <a:pt x="16138" y="16657"/>
                  <a:pt x="16182" y="16657"/>
                  <a:pt x="16182" y="16657"/>
                </a:cubicBezTo>
                <a:cubicBezTo>
                  <a:pt x="16182" y="16728"/>
                  <a:pt x="16217" y="16763"/>
                  <a:pt x="16217" y="16807"/>
                </a:cubicBezTo>
                <a:cubicBezTo>
                  <a:pt x="16287" y="17353"/>
                  <a:pt x="16358" y="17907"/>
                  <a:pt x="16402" y="18488"/>
                </a:cubicBezTo>
                <a:cubicBezTo>
                  <a:pt x="16437" y="18964"/>
                  <a:pt x="16437" y="19483"/>
                  <a:pt x="16437" y="19994"/>
                </a:cubicBezTo>
                <a:cubicBezTo>
                  <a:pt x="16217" y="19888"/>
                  <a:pt x="16032" y="19739"/>
                  <a:pt x="15847" y="19624"/>
                </a:cubicBezTo>
                <a:cubicBezTo>
                  <a:pt x="15847" y="19184"/>
                  <a:pt x="15882" y="18788"/>
                  <a:pt x="15847" y="18348"/>
                </a:cubicBezTo>
                <a:cubicBezTo>
                  <a:pt x="15812" y="17687"/>
                  <a:pt x="15698" y="16983"/>
                  <a:pt x="15627" y="16323"/>
                </a:cubicBezTo>
                <a:lnTo>
                  <a:pt x="15627" y="16252"/>
                </a:lnTo>
                <a:close/>
                <a:moveTo>
                  <a:pt x="25822" y="17388"/>
                </a:moveTo>
                <a:cubicBezTo>
                  <a:pt x="25972" y="17467"/>
                  <a:pt x="26121" y="17538"/>
                  <a:pt x="26227" y="17608"/>
                </a:cubicBezTo>
                <a:cubicBezTo>
                  <a:pt x="26447" y="17758"/>
                  <a:pt x="26667" y="17863"/>
                  <a:pt x="26887" y="17978"/>
                </a:cubicBezTo>
                <a:cubicBezTo>
                  <a:pt x="26562" y="18673"/>
                  <a:pt x="26262" y="19369"/>
                  <a:pt x="26042" y="20064"/>
                </a:cubicBezTo>
                <a:cubicBezTo>
                  <a:pt x="25752" y="19888"/>
                  <a:pt x="25461" y="19703"/>
                  <a:pt x="25162" y="19483"/>
                </a:cubicBezTo>
                <a:cubicBezTo>
                  <a:pt x="25347" y="18788"/>
                  <a:pt x="25567" y="18083"/>
                  <a:pt x="25822" y="17388"/>
                </a:cubicBezTo>
                <a:close/>
                <a:moveTo>
                  <a:pt x="1356" y="15442"/>
                </a:moveTo>
                <a:cubicBezTo>
                  <a:pt x="1576" y="15522"/>
                  <a:pt x="1796" y="15627"/>
                  <a:pt x="2016" y="15742"/>
                </a:cubicBezTo>
                <a:cubicBezTo>
                  <a:pt x="2051" y="17168"/>
                  <a:pt x="2051" y="18638"/>
                  <a:pt x="2095" y="20108"/>
                </a:cubicBezTo>
                <a:cubicBezTo>
                  <a:pt x="1831" y="19994"/>
                  <a:pt x="1611" y="19924"/>
                  <a:pt x="1391" y="19844"/>
                </a:cubicBezTo>
                <a:cubicBezTo>
                  <a:pt x="1391" y="18383"/>
                  <a:pt x="1356" y="16913"/>
                  <a:pt x="1356" y="15442"/>
                </a:cubicBezTo>
                <a:close/>
                <a:moveTo>
                  <a:pt x="30594" y="17943"/>
                </a:moveTo>
                <a:cubicBezTo>
                  <a:pt x="30664" y="18048"/>
                  <a:pt x="30744" y="18198"/>
                  <a:pt x="30779" y="18304"/>
                </a:cubicBezTo>
                <a:cubicBezTo>
                  <a:pt x="30409" y="18964"/>
                  <a:pt x="30048" y="19589"/>
                  <a:pt x="29713" y="20249"/>
                </a:cubicBezTo>
                <a:cubicBezTo>
                  <a:pt x="29608" y="20108"/>
                  <a:pt x="29493" y="19959"/>
                  <a:pt x="29388" y="19844"/>
                </a:cubicBezTo>
                <a:cubicBezTo>
                  <a:pt x="29749" y="19228"/>
                  <a:pt x="30118" y="18638"/>
                  <a:pt x="30523" y="18013"/>
                </a:cubicBezTo>
                <a:cubicBezTo>
                  <a:pt x="30523" y="18013"/>
                  <a:pt x="30559" y="17978"/>
                  <a:pt x="30594" y="17943"/>
                </a:cubicBezTo>
                <a:close/>
                <a:moveTo>
                  <a:pt x="10310" y="16287"/>
                </a:moveTo>
                <a:lnTo>
                  <a:pt x="10310" y="16287"/>
                </a:lnTo>
                <a:cubicBezTo>
                  <a:pt x="10530" y="16402"/>
                  <a:pt x="10750" y="16508"/>
                  <a:pt x="10970" y="16587"/>
                </a:cubicBezTo>
                <a:cubicBezTo>
                  <a:pt x="10970" y="17467"/>
                  <a:pt x="11005" y="18304"/>
                  <a:pt x="11005" y="19149"/>
                </a:cubicBezTo>
                <a:cubicBezTo>
                  <a:pt x="11005" y="19519"/>
                  <a:pt x="11005" y="19924"/>
                  <a:pt x="11040" y="20284"/>
                </a:cubicBezTo>
                <a:cubicBezTo>
                  <a:pt x="10820" y="20214"/>
                  <a:pt x="10565" y="20108"/>
                  <a:pt x="10345" y="20029"/>
                </a:cubicBezTo>
                <a:lnTo>
                  <a:pt x="10345" y="18603"/>
                </a:lnTo>
                <a:cubicBezTo>
                  <a:pt x="10345" y="17828"/>
                  <a:pt x="10310" y="17062"/>
                  <a:pt x="10310" y="16287"/>
                </a:cubicBezTo>
                <a:close/>
                <a:moveTo>
                  <a:pt x="21464" y="17423"/>
                </a:moveTo>
                <a:cubicBezTo>
                  <a:pt x="21535" y="17467"/>
                  <a:pt x="21570" y="17467"/>
                  <a:pt x="21640" y="17502"/>
                </a:cubicBezTo>
                <a:cubicBezTo>
                  <a:pt x="21860" y="17643"/>
                  <a:pt x="22124" y="17758"/>
                  <a:pt x="22345" y="17907"/>
                </a:cubicBezTo>
                <a:cubicBezTo>
                  <a:pt x="22301" y="18488"/>
                  <a:pt x="22265" y="19043"/>
                  <a:pt x="22265" y="19589"/>
                </a:cubicBezTo>
                <a:cubicBezTo>
                  <a:pt x="22265" y="19844"/>
                  <a:pt x="22230" y="20064"/>
                  <a:pt x="22230" y="20328"/>
                </a:cubicBezTo>
                <a:cubicBezTo>
                  <a:pt x="21975" y="20179"/>
                  <a:pt x="21719" y="20029"/>
                  <a:pt x="21464" y="19924"/>
                </a:cubicBezTo>
                <a:lnTo>
                  <a:pt x="21464" y="19008"/>
                </a:lnTo>
                <a:cubicBezTo>
                  <a:pt x="21420" y="18488"/>
                  <a:pt x="21464" y="17943"/>
                  <a:pt x="21464" y="17423"/>
                </a:cubicBezTo>
                <a:close/>
                <a:moveTo>
                  <a:pt x="2095" y="15742"/>
                </a:moveTo>
                <a:cubicBezTo>
                  <a:pt x="2316" y="15847"/>
                  <a:pt x="2492" y="15962"/>
                  <a:pt x="2712" y="16067"/>
                </a:cubicBezTo>
                <a:cubicBezTo>
                  <a:pt x="2712" y="17538"/>
                  <a:pt x="2756" y="18964"/>
                  <a:pt x="2791" y="20399"/>
                </a:cubicBezTo>
                <a:cubicBezTo>
                  <a:pt x="2571" y="20284"/>
                  <a:pt x="2351" y="20214"/>
                  <a:pt x="2131" y="20108"/>
                </a:cubicBezTo>
                <a:cubicBezTo>
                  <a:pt x="2131" y="18673"/>
                  <a:pt x="2095" y="17203"/>
                  <a:pt x="2095" y="15742"/>
                </a:cubicBezTo>
                <a:close/>
                <a:moveTo>
                  <a:pt x="16252" y="16728"/>
                </a:moveTo>
                <a:cubicBezTo>
                  <a:pt x="16472" y="16877"/>
                  <a:pt x="16692" y="17062"/>
                  <a:pt x="16913" y="17203"/>
                </a:cubicBezTo>
                <a:cubicBezTo>
                  <a:pt x="17018" y="17828"/>
                  <a:pt x="17133" y="18488"/>
                  <a:pt x="17168" y="19114"/>
                </a:cubicBezTo>
                <a:cubicBezTo>
                  <a:pt x="17203" y="19554"/>
                  <a:pt x="17168" y="19994"/>
                  <a:pt x="17168" y="20434"/>
                </a:cubicBezTo>
                <a:cubicBezTo>
                  <a:pt x="16913" y="20284"/>
                  <a:pt x="16692" y="20179"/>
                  <a:pt x="16472" y="20029"/>
                </a:cubicBezTo>
                <a:cubicBezTo>
                  <a:pt x="16508" y="19519"/>
                  <a:pt x="16508" y="19008"/>
                  <a:pt x="16472" y="18453"/>
                </a:cubicBezTo>
                <a:cubicBezTo>
                  <a:pt x="16402" y="17907"/>
                  <a:pt x="16323" y="17353"/>
                  <a:pt x="16252" y="16807"/>
                </a:cubicBezTo>
                <a:lnTo>
                  <a:pt x="16252" y="16728"/>
                </a:lnTo>
                <a:close/>
                <a:moveTo>
                  <a:pt x="11005" y="16622"/>
                </a:moveTo>
                <a:lnTo>
                  <a:pt x="11005" y="16622"/>
                </a:lnTo>
                <a:cubicBezTo>
                  <a:pt x="11120" y="16692"/>
                  <a:pt x="11225" y="16728"/>
                  <a:pt x="11340" y="16763"/>
                </a:cubicBezTo>
                <a:cubicBezTo>
                  <a:pt x="11480" y="16842"/>
                  <a:pt x="11595" y="16877"/>
                  <a:pt x="11701" y="16948"/>
                </a:cubicBezTo>
                <a:cubicBezTo>
                  <a:pt x="11701" y="17687"/>
                  <a:pt x="11736" y="18418"/>
                  <a:pt x="11736" y="19184"/>
                </a:cubicBezTo>
                <a:cubicBezTo>
                  <a:pt x="11780" y="19668"/>
                  <a:pt x="11780" y="20144"/>
                  <a:pt x="11815" y="20619"/>
                </a:cubicBezTo>
                <a:cubicBezTo>
                  <a:pt x="11560" y="20505"/>
                  <a:pt x="11340" y="20434"/>
                  <a:pt x="11075" y="20328"/>
                </a:cubicBezTo>
                <a:lnTo>
                  <a:pt x="11075" y="19149"/>
                </a:lnTo>
                <a:cubicBezTo>
                  <a:pt x="11040" y="18304"/>
                  <a:pt x="11040" y="17467"/>
                  <a:pt x="11005" y="16622"/>
                </a:cubicBezTo>
                <a:close/>
                <a:moveTo>
                  <a:pt x="30814" y="18383"/>
                </a:moveTo>
                <a:cubicBezTo>
                  <a:pt x="30849" y="18453"/>
                  <a:pt x="30884" y="18524"/>
                  <a:pt x="30884" y="18603"/>
                </a:cubicBezTo>
                <a:cubicBezTo>
                  <a:pt x="30928" y="18638"/>
                  <a:pt x="30928" y="18638"/>
                  <a:pt x="30928" y="18673"/>
                </a:cubicBezTo>
                <a:cubicBezTo>
                  <a:pt x="30594" y="19334"/>
                  <a:pt x="30268" y="19994"/>
                  <a:pt x="29969" y="20654"/>
                </a:cubicBezTo>
                <a:cubicBezTo>
                  <a:pt x="29934" y="20584"/>
                  <a:pt x="29898" y="20505"/>
                  <a:pt x="29863" y="20434"/>
                </a:cubicBezTo>
                <a:cubicBezTo>
                  <a:pt x="29828" y="20399"/>
                  <a:pt x="29784" y="20364"/>
                  <a:pt x="29749" y="20284"/>
                </a:cubicBezTo>
                <a:cubicBezTo>
                  <a:pt x="30083" y="19624"/>
                  <a:pt x="30444" y="19008"/>
                  <a:pt x="30814" y="18383"/>
                </a:cubicBezTo>
                <a:close/>
                <a:moveTo>
                  <a:pt x="31914" y="17133"/>
                </a:moveTo>
                <a:lnTo>
                  <a:pt x="31914" y="17133"/>
                </a:lnTo>
                <a:cubicBezTo>
                  <a:pt x="31879" y="17467"/>
                  <a:pt x="31730" y="17723"/>
                  <a:pt x="31624" y="17978"/>
                </a:cubicBezTo>
                <a:cubicBezTo>
                  <a:pt x="31509" y="18198"/>
                  <a:pt x="31404" y="18348"/>
                  <a:pt x="31474" y="18524"/>
                </a:cubicBezTo>
                <a:cubicBezTo>
                  <a:pt x="31509" y="18603"/>
                  <a:pt x="31589" y="18673"/>
                  <a:pt x="31694" y="18744"/>
                </a:cubicBezTo>
                <a:cubicBezTo>
                  <a:pt x="31545" y="19369"/>
                  <a:pt x="31474" y="19994"/>
                  <a:pt x="31439" y="20654"/>
                </a:cubicBezTo>
                <a:cubicBezTo>
                  <a:pt x="31219" y="20505"/>
                  <a:pt x="31149" y="20364"/>
                  <a:pt x="31104" y="20179"/>
                </a:cubicBezTo>
                <a:cubicBezTo>
                  <a:pt x="31219" y="19448"/>
                  <a:pt x="31325" y="18709"/>
                  <a:pt x="31509" y="18013"/>
                </a:cubicBezTo>
                <a:cubicBezTo>
                  <a:pt x="31589" y="17907"/>
                  <a:pt x="31624" y="17758"/>
                  <a:pt x="31694" y="17608"/>
                </a:cubicBezTo>
                <a:cubicBezTo>
                  <a:pt x="31765" y="17467"/>
                  <a:pt x="31844" y="17282"/>
                  <a:pt x="31914" y="17133"/>
                </a:cubicBezTo>
                <a:close/>
                <a:moveTo>
                  <a:pt x="26923" y="18013"/>
                </a:moveTo>
                <a:cubicBezTo>
                  <a:pt x="27257" y="18233"/>
                  <a:pt x="27627" y="18418"/>
                  <a:pt x="27953" y="18673"/>
                </a:cubicBezTo>
                <a:cubicBezTo>
                  <a:pt x="27583" y="19298"/>
                  <a:pt x="27257" y="19994"/>
                  <a:pt x="26923" y="20689"/>
                </a:cubicBezTo>
                <a:cubicBezTo>
                  <a:pt x="26667" y="20469"/>
                  <a:pt x="26377" y="20284"/>
                  <a:pt x="26086" y="20108"/>
                </a:cubicBezTo>
                <a:cubicBezTo>
                  <a:pt x="26342" y="19369"/>
                  <a:pt x="26597" y="18709"/>
                  <a:pt x="26923" y="18013"/>
                </a:cubicBezTo>
                <a:close/>
                <a:moveTo>
                  <a:pt x="2791" y="16103"/>
                </a:moveTo>
                <a:lnTo>
                  <a:pt x="2791" y="16103"/>
                </a:lnTo>
                <a:cubicBezTo>
                  <a:pt x="2976" y="16217"/>
                  <a:pt x="3196" y="16323"/>
                  <a:pt x="3416" y="16472"/>
                </a:cubicBezTo>
                <a:cubicBezTo>
                  <a:pt x="3451" y="17863"/>
                  <a:pt x="3486" y="19298"/>
                  <a:pt x="3486" y="20725"/>
                </a:cubicBezTo>
                <a:cubicBezTo>
                  <a:pt x="3266" y="20619"/>
                  <a:pt x="3046" y="20549"/>
                  <a:pt x="2826" y="20434"/>
                </a:cubicBezTo>
                <a:cubicBezTo>
                  <a:pt x="2826" y="19008"/>
                  <a:pt x="2791" y="17538"/>
                  <a:pt x="2791" y="16103"/>
                </a:cubicBezTo>
                <a:close/>
                <a:moveTo>
                  <a:pt x="22415" y="17943"/>
                </a:moveTo>
                <a:cubicBezTo>
                  <a:pt x="22706" y="18128"/>
                  <a:pt x="23005" y="18268"/>
                  <a:pt x="23295" y="18453"/>
                </a:cubicBezTo>
                <a:cubicBezTo>
                  <a:pt x="23225" y="19078"/>
                  <a:pt x="23146" y="19703"/>
                  <a:pt x="23110" y="20328"/>
                </a:cubicBezTo>
                <a:cubicBezTo>
                  <a:pt x="23110" y="20469"/>
                  <a:pt x="23075" y="20619"/>
                  <a:pt x="23075" y="20769"/>
                </a:cubicBezTo>
                <a:cubicBezTo>
                  <a:pt x="22820" y="20619"/>
                  <a:pt x="22565" y="20505"/>
                  <a:pt x="22301" y="20364"/>
                </a:cubicBezTo>
                <a:lnTo>
                  <a:pt x="22301" y="19624"/>
                </a:lnTo>
                <a:cubicBezTo>
                  <a:pt x="22345" y="19043"/>
                  <a:pt x="22380" y="18488"/>
                  <a:pt x="22415" y="17943"/>
                </a:cubicBezTo>
                <a:close/>
                <a:moveTo>
                  <a:pt x="16983" y="17282"/>
                </a:moveTo>
                <a:lnTo>
                  <a:pt x="16983" y="17282"/>
                </a:lnTo>
                <a:cubicBezTo>
                  <a:pt x="17203" y="17423"/>
                  <a:pt x="17423" y="17573"/>
                  <a:pt x="17643" y="17723"/>
                </a:cubicBezTo>
                <a:cubicBezTo>
                  <a:pt x="17722" y="18198"/>
                  <a:pt x="17793" y="18709"/>
                  <a:pt x="17828" y="19184"/>
                </a:cubicBezTo>
                <a:cubicBezTo>
                  <a:pt x="17899" y="19739"/>
                  <a:pt x="17863" y="20284"/>
                  <a:pt x="17863" y="20804"/>
                </a:cubicBezTo>
                <a:lnTo>
                  <a:pt x="17203" y="20469"/>
                </a:lnTo>
                <a:cubicBezTo>
                  <a:pt x="17238" y="20029"/>
                  <a:pt x="17238" y="19554"/>
                  <a:pt x="17203" y="19114"/>
                </a:cubicBezTo>
                <a:cubicBezTo>
                  <a:pt x="17168" y="18488"/>
                  <a:pt x="17097" y="17863"/>
                  <a:pt x="16983" y="17282"/>
                </a:cubicBezTo>
                <a:close/>
                <a:moveTo>
                  <a:pt x="11780" y="16983"/>
                </a:moveTo>
                <a:lnTo>
                  <a:pt x="11780" y="16983"/>
                </a:lnTo>
                <a:cubicBezTo>
                  <a:pt x="11850" y="17027"/>
                  <a:pt x="11956" y="17062"/>
                  <a:pt x="12070" y="17133"/>
                </a:cubicBezTo>
                <a:cubicBezTo>
                  <a:pt x="12220" y="17168"/>
                  <a:pt x="12326" y="17247"/>
                  <a:pt x="12396" y="17282"/>
                </a:cubicBezTo>
                <a:cubicBezTo>
                  <a:pt x="12440" y="18083"/>
                  <a:pt x="12440" y="18893"/>
                  <a:pt x="12475" y="19703"/>
                </a:cubicBezTo>
                <a:cubicBezTo>
                  <a:pt x="12475" y="20108"/>
                  <a:pt x="12511" y="20505"/>
                  <a:pt x="12511" y="20910"/>
                </a:cubicBezTo>
                <a:cubicBezTo>
                  <a:pt x="12290" y="20839"/>
                  <a:pt x="12070" y="20725"/>
                  <a:pt x="11850" y="20654"/>
                </a:cubicBezTo>
                <a:cubicBezTo>
                  <a:pt x="11850" y="20144"/>
                  <a:pt x="11815" y="19668"/>
                  <a:pt x="11815" y="19149"/>
                </a:cubicBezTo>
                <a:cubicBezTo>
                  <a:pt x="11780" y="18453"/>
                  <a:pt x="11780" y="17723"/>
                  <a:pt x="11780" y="16983"/>
                </a:cubicBezTo>
                <a:close/>
                <a:moveTo>
                  <a:pt x="31730" y="18788"/>
                </a:moveTo>
                <a:cubicBezTo>
                  <a:pt x="31879" y="18858"/>
                  <a:pt x="32099" y="18929"/>
                  <a:pt x="32390" y="19043"/>
                </a:cubicBezTo>
                <a:cubicBezTo>
                  <a:pt x="32284" y="19483"/>
                  <a:pt x="32205" y="19924"/>
                  <a:pt x="32170" y="20434"/>
                </a:cubicBezTo>
                <a:cubicBezTo>
                  <a:pt x="32135" y="20619"/>
                  <a:pt x="32135" y="20804"/>
                  <a:pt x="32135" y="20989"/>
                </a:cubicBezTo>
                <a:cubicBezTo>
                  <a:pt x="31844" y="20874"/>
                  <a:pt x="31659" y="20769"/>
                  <a:pt x="31509" y="20689"/>
                </a:cubicBezTo>
                <a:cubicBezTo>
                  <a:pt x="31545" y="20029"/>
                  <a:pt x="31624" y="19404"/>
                  <a:pt x="31730" y="18788"/>
                </a:cubicBezTo>
                <a:close/>
                <a:moveTo>
                  <a:pt x="3486" y="16472"/>
                </a:moveTo>
                <a:lnTo>
                  <a:pt x="3486" y="16472"/>
                </a:lnTo>
                <a:cubicBezTo>
                  <a:pt x="3707" y="16622"/>
                  <a:pt x="3927" y="16728"/>
                  <a:pt x="4112" y="16877"/>
                </a:cubicBezTo>
                <a:cubicBezTo>
                  <a:pt x="4147" y="18268"/>
                  <a:pt x="4182" y="19703"/>
                  <a:pt x="4217" y="21094"/>
                </a:cubicBezTo>
                <a:lnTo>
                  <a:pt x="3557" y="20769"/>
                </a:lnTo>
                <a:cubicBezTo>
                  <a:pt x="3522" y="19334"/>
                  <a:pt x="3486" y="17907"/>
                  <a:pt x="3486" y="16472"/>
                </a:cubicBezTo>
                <a:close/>
                <a:moveTo>
                  <a:pt x="17678" y="17793"/>
                </a:moveTo>
                <a:cubicBezTo>
                  <a:pt x="17863" y="17907"/>
                  <a:pt x="18048" y="18013"/>
                  <a:pt x="18233" y="18163"/>
                </a:cubicBezTo>
                <a:cubicBezTo>
                  <a:pt x="18304" y="19114"/>
                  <a:pt x="18383" y="20108"/>
                  <a:pt x="18418" y="21094"/>
                </a:cubicBezTo>
                <a:cubicBezTo>
                  <a:pt x="18268" y="21024"/>
                  <a:pt x="18083" y="20945"/>
                  <a:pt x="17899" y="20839"/>
                </a:cubicBezTo>
                <a:cubicBezTo>
                  <a:pt x="17943" y="20284"/>
                  <a:pt x="17943" y="19739"/>
                  <a:pt x="17863" y="19149"/>
                </a:cubicBezTo>
                <a:cubicBezTo>
                  <a:pt x="17828" y="18709"/>
                  <a:pt x="17758" y="18233"/>
                  <a:pt x="17678" y="17793"/>
                </a:cubicBezTo>
                <a:close/>
                <a:moveTo>
                  <a:pt x="30964" y="18744"/>
                </a:moveTo>
                <a:cubicBezTo>
                  <a:pt x="30964" y="18858"/>
                  <a:pt x="30999" y="18929"/>
                  <a:pt x="30999" y="19008"/>
                </a:cubicBezTo>
                <a:cubicBezTo>
                  <a:pt x="30708" y="19703"/>
                  <a:pt x="30444" y="20399"/>
                  <a:pt x="30189" y="21094"/>
                </a:cubicBezTo>
                <a:cubicBezTo>
                  <a:pt x="30154" y="20989"/>
                  <a:pt x="30083" y="20839"/>
                  <a:pt x="30004" y="20725"/>
                </a:cubicBezTo>
                <a:cubicBezTo>
                  <a:pt x="30303" y="20029"/>
                  <a:pt x="30629" y="19404"/>
                  <a:pt x="30964" y="18744"/>
                </a:cubicBezTo>
                <a:close/>
                <a:moveTo>
                  <a:pt x="12475" y="17318"/>
                </a:moveTo>
                <a:lnTo>
                  <a:pt x="12475" y="17318"/>
                </a:lnTo>
                <a:cubicBezTo>
                  <a:pt x="12731" y="17467"/>
                  <a:pt x="12880" y="17538"/>
                  <a:pt x="12951" y="17643"/>
                </a:cubicBezTo>
                <a:cubicBezTo>
                  <a:pt x="12986" y="18418"/>
                  <a:pt x="12986" y="19228"/>
                  <a:pt x="13021" y="20029"/>
                </a:cubicBezTo>
                <a:cubicBezTo>
                  <a:pt x="13021" y="20399"/>
                  <a:pt x="13056" y="20769"/>
                  <a:pt x="13056" y="21165"/>
                </a:cubicBezTo>
                <a:cubicBezTo>
                  <a:pt x="12916" y="21094"/>
                  <a:pt x="12731" y="21024"/>
                  <a:pt x="12581" y="20945"/>
                </a:cubicBezTo>
                <a:cubicBezTo>
                  <a:pt x="12546" y="20549"/>
                  <a:pt x="12546" y="20108"/>
                  <a:pt x="12511" y="19703"/>
                </a:cubicBezTo>
                <a:cubicBezTo>
                  <a:pt x="12511" y="18893"/>
                  <a:pt x="12475" y="18128"/>
                  <a:pt x="12475" y="17318"/>
                </a:cubicBezTo>
                <a:close/>
                <a:moveTo>
                  <a:pt x="13021" y="17723"/>
                </a:moveTo>
                <a:cubicBezTo>
                  <a:pt x="13056" y="17758"/>
                  <a:pt x="13056" y="17793"/>
                  <a:pt x="13100" y="17828"/>
                </a:cubicBezTo>
                <a:cubicBezTo>
                  <a:pt x="13136" y="17863"/>
                  <a:pt x="13206" y="17907"/>
                  <a:pt x="13241" y="17978"/>
                </a:cubicBezTo>
                <a:lnTo>
                  <a:pt x="13241" y="19994"/>
                </a:lnTo>
                <a:lnTo>
                  <a:pt x="13241" y="21244"/>
                </a:lnTo>
                <a:cubicBezTo>
                  <a:pt x="13206" y="21209"/>
                  <a:pt x="13171" y="21209"/>
                  <a:pt x="13136" y="21165"/>
                </a:cubicBezTo>
                <a:cubicBezTo>
                  <a:pt x="13100" y="20804"/>
                  <a:pt x="13100" y="20399"/>
                  <a:pt x="13056" y="20029"/>
                </a:cubicBezTo>
                <a:cubicBezTo>
                  <a:pt x="13056" y="19263"/>
                  <a:pt x="13021" y="18488"/>
                  <a:pt x="13021" y="17723"/>
                </a:cubicBezTo>
                <a:close/>
                <a:moveTo>
                  <a:pt x="23366" y="18488"/>
                </a:moveTo>
                <a:cubicBezTo>
                  <a:pt x="23665" y="18638"/>
                  <a:pt x="23956" y="18823"/>
                  <a:pt x="24246" y="19008"/>
                </a:cubicBezTo>
                <a:cubicBezTo>
                  <a:pt x="24141" y="19483"/>
                  <a:pt x="24061" y="19959"/>
                  <a:pt x="23991" y="20434"/>
                </a:cubicBezTo>
                <a:cubicBezTo>
                  <a:pt x="23956" y="20689"/>
                  <a:pt x="23920" y="20989"/>
                  <a:pt x="23885" y="21244"/>
                </a:cubicBezTo>
                <a:cubicBezTo>
                  <a:pt x="23841" y="21209"/>
                  <a:pt x="23771" y="21165"/>
                  <a:pt x="23700" y="21130"/>
                </a:cubicBezTo>
                <a:cubicBezTo>
                  <a:pt x="23515" y="21024"/>
                  <a:pt x="23331" y="20910"/>
                  <a:pt x="23146" y="20804"/>
                </a:cubicBezTo>
                <a:lnTo>
                  <a:pt x="23146" y="20328"/>
                </a:lnTo>
                <a:cubicBezTo>
                  <a:pt x="23181" y="19703"/>
                  <a:pt x="23260" y="19078"/>
                  <a:pt x="23366" y="18488"/>
                </a:cubicBezTo>
                <a:close/>
                <a:moveTo>
                  <a:pt x="27988" y="18673"/>
                </a:moveTo>
                <a:cubicBezTo>
                  <a:pt x="28287" y="18893"/>
                  <a:pt x="28578" y="19114"/>
                  <a:pt x="28833" y="19369"/>
                </a:cubicBezTo>
                <a:cubicBezTo>
                  <a:pt x="28463" y="19994"/>
                  <a:pt x="28102" y="20619"/>
                  <a:pt x="27768" y="21315"/>
                </a:cubicBezTo>
                <a:cubicBezTo>
                  <a:pt x="27512" y="21094"/>
                  <a:pt x="27257" y="20910"/>
                  <a:pt x="27002" y="20725"/>
                </a:cubicBezTo>
                <a:cubicBezTo>
                  <a:pt x="27292" y="20029"/>
                  <a:pt x="27627" y="19334"/>
                  <a:pt x="27988" y="18673"/>
                </a:cubicBezTo>
                <a:close/>
                <a:moveTo>
                  <a:pt x="4182" y="16913"/>
                </a:moveTo>
                <a:cubicBezTo>
                  <a:pt x="4402" y="17027"/>
                  <a:pt x="4587" y="17133"/>
                  <a:pt x="4807" y="17282"/>
                </a:cubicBezTo>
                <a:cubicBezTo>
                  <a:pt x="4842" y="18672"/>
                  <a:pt x="4877" y="20063"/>
                  <a:pt x="4913" y="21462"/>
                </a:cubicBezTo>
                <a:lnTo>
                  <a:pt x="4913" y="21462"/>
                </a:lnTo>
                <a:cubicBezTo>
                  <a:pt x="4911" y="21429"/>
                  <a:pt x="4878" y="21429"/>
                  <a:pt x="4878" y="21429"/>
                </a:cubicBezTo>
                <a:cubicBezTo>
                  <a:pt x="4657" y="21315"/>
                  <a:pt x="4473" y="21209"/>
                  <a:pt x="4296" y="21130"/>
                </a:cubicBezTo>
                <a:cubicBezTo>
                  <a:pt x="4252" y="19703"/>
                  <a:pt x="4217" y="18304"/>
                  <a:pt x="4182" y="16913"/>
                </a:cubicBezTo>
                <a:close/>
                <a:moveTo>
                  <a:pt x="18304" y="18198"/>
                </a:moveTo>
                <a:lnTo>
                  <a:pt x="18304" y="18198"/>
                </a:lnTo>
                <a:cubicBezTo>
                  <a:pt x="18524" y="18348"/>
                  <a:pt x="18744" y="18488"/>
                  <a:pt x="18964" y="18638"/>
                </a:cubicBezTo>
                <a:lnTo>
                  <a:pt x="18999" y="18638"/>
                </a:lnTo>
                <a:cubicBezTo>
                  <a:pt x="19078" y="19078"/>
                  <a:pt x="19149" y="19519"/>
                  <a:pt x="19184" y="19959"/>
                </a:cubicBezTo>
                <a:cubicBezTo>
                  <a:pt x="19263" y="20469"/>
                  <a:pt x="19263" y="20989"/>
                  <a:pt x="19263" y="21499"/>
                </a:cubicBezTo>
                <a:cubicBezTo>
                  <a:pt x="18999" y="21385"/>
                  <a:pt x="18744" y="21279"/>
                  <a:pt x="18488" y="21130"/>
                </a:cubicBezTo>
                <a:cubicBezTo>
                  <a:pt x="18453" y="20144"/>
                  <a:pt x="18383" y="19149"/>
                  <a:pt x="18304" y="18198"/>
                </a:cubicBezTo>
                <a:close/>
                <a:moveTo>
                  <a:pt x="31034" y="19114"/>
                </a:moveTo>
                <a:lnTo>
                  <a:pt x="31034" y="19149"/>
                </a:lnTo>
                <a:cubicBezTo>
                  <a:pt x="31034" y="19184"/>
                  <a:pt x="30999" y="19228"/>
                  <a:pt x="30999" y="19263"/>
                </a:cubicBezTo>
                <a:cubicBezTo>
                  <a:pt x="30744" y="19994"/>
                  <a:pt x="30523" y="20769"/>
                  <a:pt x="30339" y="21499"/>
                </a:cubicBezTo>
                <a:cubicBezTo>
                  <a:pt x="30303" y="21429"/>
                  <a:pt x="30268" y="21315"/>
                  <a:pt x="30224" y="21244"/>
                </a:cubicBezTo>
                <a:lnTo>
                  <a:pt x="30224" y="21209"/>
                </a:lnTo>
                <a:cubicBezTo>
                  <a:pt x="30444" y="20505"/>
                  <a:pt x="30744" y="19809"/>
                  <a:pt x="31034" y="19114"/>
                </a:cubicBezTo>
                <a:close/>
                <a:moveTo>
                  <a:pt x="13320" y="18048"/>
                </a:moveTo>
                <a:cubicBezTo>
                  <a:pt x="13426" y="18163"/>
                  <a:pt x="13576" y="18304"/>
                  <a:pt x="13761" y="18488"/>
                </a:cubicBezTo>
                <a:cubicBezTo>
                  <a:pt x="13796" y="18488"/>
                  <a:pt x="13831" y="18524"/>
                  <a:pt x="13831" y="18524"/>
                </a:cubicBezTo>
                <a:cubicBezTo>
                  <a:pt x="13866" y="18964"/>
                  <a:pt x="13866" y="19369"/>
                  <a:pt x="13866" y="19809"/>
                </a:cubicBezTo>
                <a:lnTo>
                  <a:pt x="13866" y="20619"/>
                </a:lnTo>
                <a:cubicBezTo>
                  <a:pt x="13866" y="20910"/>
                  <a:pt x="13902" y="21244"/>
                  <a:pt x="13902" y="21535"/>
                </a:cubicBezTo>
                <a:cubicBezTo>
                  <a:pt x="13717" y="21429"/>
                  <a:pt x="13497" y="21350"/>
                  <a:pt x="13320" y="21279"/>
                </a:cubicBezTo>
                <a:lnTo>
                  <a:pt x="13320" y="19994"/>
                </a:lnTo>
                <a:lnTo>
                  <a:pt x="13320" y="18048"/>
                </a:lnTo>
                <a:close/>
                <a:moveTo>
                  <a:pt x="4878" y="17318"/>
                </a:moveTo>
                <a:lnTo>
                  <a:pt x="4878" y="17318"/>
                </a:lnTo>
                <a:cubicBezTo>
                  <a:pt x="5062" y="17423"/>
                  <a:pt x="5247" y="17538"/>
                  <a:pt x="5432" y="17643"/>
                </a:cubicBezTo>
                <a:cubicBezTo>
                  <a:pt x="5432" y="19008"/>
                  <a:pt x="5467" y="20364"/>
                  <a:pt x="5467" y="21720"/>
                </a:cubicBezTo>
                <a:cubicBezTo>
                  <a:pt x="5318" y="21649"/>
                  <a:pt x="5133" y="21570"/>
                  <a:pt x="4992" y="21464"/>
                </a:cubicBezTo>
                <a:cubicBezTo>
                  <a:pt x="4913" y="20108"/>
                  <a:pt x="4878" y="18709"/>
                  <a:pt x="4878" y="17318"/>
                </a:cubicBezTo>
                <a:close/>
                <a:moveTo>
                  <a:pt x="24281" y="19043"/>
                </a:moveTo>
                <a:cubicBezTo>
                  <a:pt x="24546" y="19184"/>
                  <a:pt x="24836" y="19369"/>
                  <a:pt x="25091" y="19519"/>
                </a:cubicBezTo>
                <a:cubicBezTo>
                  <a:pt x="24907" y="20214"/>
                  <a:pt x="24766" y="20910"/>
                  <a:pt x="24651" y="21649"/>
                </a:cubicBezTo>
                <a:lnTo>
                  <a:pt x="24651" y="21755"/>
                </a:lnTo>
                <a:cubicBezTo>
                  <a:pt x="24431" y="21570"/>
                  <a:pt x="24176" y="21429"/>
                  <a:pt x="23956" y="21279"/>
                </a:cubicBezTo>
                <a:cubicBezTo>
                  <a:pt x="23991" y="21024"/>
                  <a:pt x="24026" y="20725"/>
                  <a:pt x="24061" y="20434"/>
                </a:cubicBezTo>
                <a:cubicBezTo>
                  <a:pt x="24105" y="19959"/>
                  <a:pt x="24176" y="19483"/>
                  <a:pt x="24281" y="19043"/>
                </a:cubicBezTo>
                <a:close/>
                <a:moveTo>
                  <a:pt x="28868" y="19404"/>
                </a:moveTo>
                <a:cubicBezTo>
                  <a:pt x="29053" y="19554"/>
                  <a:pt x="29203" y="19703"/>
                  <a:pt x="29308" y="19844"/>
                </a:cubicBezTo>
                <a:cubicBezTo>
                  <a:pt x="28948" y="20469"/>
                  <a:pt x="28613" y="21094"/>
                  <a:pt x="28322" y="21790"/>
                </a:cubicBezTo>
                <a:cubicBezTo>
                  <a:pt x="28173" y="21649"/>
                  <a:pt x="27988" y="21499"/>
                  <a:pt x="27803" y="21350"/>
                </a:cubicBezTo>
                <a:cubicBezTo>
                  <a:pt x="28138" y="20654"/>
                  <a:pt x="28507" y="20029"/>
                  <a:pt x="28868" y="19404"/>
                </a:cubicBezTo>
                <a:close/>
                <a:moveTo>
                  <a:pt x="30884" y="19809"/>
                </a:moveTo>
                <a:cubicBezTo>
                  <a:pt x="30744" y="20469"/>
                  <a:pt x="30594" y="21130"/>
                  <a:pt x="30488" y="21790"/>
                </a:cubicBezTo>
                <a:cubicBezTo>
                  <a:pt x="30444" y="21755"/>
                  <a:pt x="30409" y="21684"/>
                  <a:pt x="30374" y="21605"/>
                </a:cubicBezTo>
                <a:cubicBezTo>
                  <a:pt x="30523" y="20989"/>
                  <a:pt x="30708" y="20399"/>
                  <a:pt x="30884" y="19809"/>
                </a:cubicBezTo>
                <a:close/>
                <a:moveTo>
                  <a:pt x="19078" y="18673"/>
                </a:moveTo>
                <a:cubicBezTo>
                  <a:pt x="19298" y="18823"/>
                  <a:pt x="19518" y="18929"/>
                  <a:pt x="19739" y="19078"/>
                </a:cubicBezTo>
                <a:cubicBezTo>
                  <a:pt x="19809" y="19994"/>
                  <a:pt x="19844" y="20910"/>
                  <a:pt x="19879" y="21825"/>
                </a:cubicBezTo>
                <a:cubicBezTo>
                  <a:pt x="19703" y="21720"/>
                  <a:pt x="19483" y="21649"/>
                  <a:pt x="19298" y="21535"/>
                </a:cubicBezTo>
                <a:cubicBezTo>
                  <a:pt x="19334" y="21024"/>
                  <a:pt x="19298" y="20505"/>
                  <a:pt x="19263" y="19959"/>
                </a:cubicBezTo>
                <a:cubicBezTo>
                  <a:pt x="19184" y="19519"/>
                  <a:pt x="19149" y="19114"/>
                  <a:pt x="19078" y="18673"/>
                </a:cubicBezTo>
                <a:close/>
                <a:moveTo>
                  <a:pt x="13902" y="18568"/>
                </a:moveTo>
                <a:cubicBezTo>
                  <a:pt x="14122" y="18744"/>
                  <a:pt x="14377" y="18858"/>
                  <a:pt x="14676" y="19008"/>
                </a:cubicBezTo>
                <a:lnTo>
                  <a:pt x="14676" y="19228"/>
                </a:lnTo>
                <a:cubicBezTo>
                  <a:pt x="14641" y="19809"/>
                  <a:pt x="14597" y="20434"/>
                  <a:pt x="14597" y="21059"/>
                </a:cubicBezTo>
                <a:cubicBezTo>
                  <a:pt x="14641" y="21350"/>
                  <a:pt x="14641" y="21605"/>
                  <a:pt x="14641" y="21904"/>
                </a:cubicBezTo>
                <a:cubicBezTo>
                  <a:pt x="14421" y="21790"/>
                  <a:pt x="14201" y="21684"/>
                  <a:pt x="13937" y="21570"/>
                </a:cubicBezTo>
                <a:lnTo>
                  <a:pt x="13937" y="20619"/>
                </a:lnTo>
                <a:lnTo>
                  <a:pt x="13902" y="19809"/>
                </a:lnTo>
                <a:lnTo>
                  <a:pt x="13902" y="18568"/>
                </a:lnTo>
                <a:close/>
                <a:moveTo>
                  <a:pt x="5503" y="17687"/>
                </a:moveTo>
                <a:lnTo>
                  <a:pt x="5503" y="17687"/>
                </a:lnTo>
                <a:cubicBezTo>
                  <a:pt x="5687" y="17828"/>
                  <a:pt x="5908" y="17943"/>
                  <a:pt x="6092" y="18048"/>
                </a:cubicBezTo>
                <a:cubicBezTo>
                  <a:pt x="6092" y="19369"/>
                  <a:pt x="6092" y="20725"/>
                  <a:pt x="6128" y="22045"/>
                </a:cubicBezTo>
                <a:cubicBezTo>
                  <a:pt x="5943" y="21975"/>
                  <a:pt x="5723" y="21869"/>
                  <a:pt x="5538" y="21755"/>
                </a:cubicBezTo>
                <a:cubicBezTo>
                  <a:pt x="5503" y="20399"/>
                  <a:pt x="5503" y="19043"/>
                  <a:pt x="5503" y="17687"/>
                </a:cubicBezTo>
                <a:close/>
                <a:moveTo>
                  <a:pt x="30779" y="20469"/>
                </a:moveTo>
                <a:cubicBezTo>
                  <a:pt x="30708" y="20989"/>
                  <a:pt x="30664" y="21535"/>
                  <a:pt x="30629" y="22045"/>
                </a:cubicBezTo>
                <a:cubicBezTo>
                  <a:pt x="30629" y="22010"/>
                  <a:pt x="30594" y="21975"/>
                  <a:pt x="30594" y="21975"/>
                </a:cubicBezTo>
                <a:cubicBezTo>
                  <a:pt x="30559" y="21940"/>
                  <a:pt x="30559" y="21904"/>
                  <a:pt x="30523" y="21904"/>
                </a:cubicBezTo>
                <a:cubicBezTo>
                  <a:pt x="30594" y="21429"/>
                  <a:pt x="30708" y="20945"/>
                  <a:pt x="30779" y="20469"/>
                </a:cubicBezTo>
                <a:close/>
                <a:moveTo>
                  <a:pt x="14712" y="19043"/>
                </a:moveTo>
                <a:cubicBezTo>
                  <a:pt x="14896" y="19114"/>
                  <a:pt x="15081" y="19228"/>
                  <a:pt x="15257" y="19298"/>
                </a:cubicBezTo>
                <a:cubicBezTo>
                  <a:pt x="15222" y="19448"/>
                  <a:pt x="15222" y="19554"/>
                  <a:pt x="15222" y="19703"/>
                </a:cubicBezTo>
                <a:cubicBezTo>
                  <a:pt x="15187" y="20249"/>
                  <a:pt x="15152" y="20804"/>
                  <a:pt x="15187" y="21315"/>
                </a:cubicBezTo>
                <a:lnTo>
                  <a:pt x="15187" y="22160"/>
                </a:lnTo>
                <a:cubicBezTo>
                  <a:pt x="15037" y="22089"/>
                  <a:pt x="14861" y="22010"/>
                  <a:pt x="14712" y="21904"/>
                </a:cubicBezTo>
                <a:cubicBezTo>
                  <a:pt x="14676" y="21649"/>
                  <a:pt x="14676" y="21350"/>
                  <a:pt x="14676" y="21059"/>
                </a:cubicBezTo>
                <a:cubicBezTo>
                  <a:pt x="14641" y="20434"/>
                  <a:pt x="14676" y="19809"/>
                  <a:pt x="14712" y="19228"/>
                </a:cubicBezTo>
                <a:lnTo>
                  <a:pt x="14712" y="19043"/>
                </a:lnTo>
                <a:close/>
                <a:moveTo>
                  <a:pt x="19809" y="19114"/>
                </a:moveTo>
                <a:lnTo>
                  <a:pt x="19809" y="19114"/>
                </a:lnTo>
                <a:cubicBezTo>
                  <a:pt x="20064" y="19263"/>
                  <a:pt x="20320" y="19404"/>
                  <a:pt x="20584" y="19519"/>
                </a:cubicBezTo>
                <a:cubicBezTo>
                  <a:pt x="20654" y="20434"/>
                  <a:pt x="20689" y="21315"/>
                  <a:pt x="20725" y="22230"/>
                </a:cubicBezTo>
                <a:cubicBezTo>
                  <a:pt x="20540" y="22124"/>
                  <a:pt x="20399" y="22045"/>
                  <a:pt x="20249" y="21975"/>
                </a:cubicBezTo>
                <a:cubicBezTo>
                  <a:pt x="20144" y="21940"/>
                  <a:pt x="20029" y="21904"/>
                  <a:pt x="19923" y="21825"/>
                </a:cubicBezTo>
                <a:cubicBezTo>
                  <a:pt x="19923" y="20910"/>
                  <a:pt x="19844" y="19994"/>
                  <a:pt x="19809" y="19114"/>
                </a:cubicBezTo>
                <a:close/>
                <a:moveTo>
                  <a:pt x="29344" y="19888"/>
                </a:moveTo>
                <a:cubicBezTo>
                  <a:pt x="29493" y="20029"/>
                  <a:pt x="29608" y="20144"/>
                  <a:pt x="29678" y="20284"/>
                </a:cubicBezTo>
                <a:cubicBezTo>
                  <a:pt x="29388" y="20910"/>
                  <a:pt x="29088" y="21570"/>
                  <a:pt x="28833" y="22230"/>
                </a:cubicBezTo>
                <a:cubicBezTo>
                  <a:pt x="28683" y="22089"/>
                  <a:pt x="28543" y="21940"/>
                  <a:pt x="28393" y="21825"/>
                </a:cubicBezTo>
                <a:cubicBezTo>
                  <a:pt x="28648" y="21165"/>
                  <a:pt x="29018" y="20505"/>
                  <a:pt x="29344" y="19888"/>
                </a:cubicBezTo>
                <a:close/>
                <a:moveTo>
                  <a:pt x="25127" y="19554"/>
                </a:moveTo>
                <a:cubicBezTo>
                  <a:pt x="25426" y="19739"/>
                  <a:pt x="25716" y="19924"/>
                  <a:pt x="26007" y="20108"/>
                </a:cubicBezTo>
                <a:cubicBezTo>
                  <a:pt x="25822" y="20689"/>
                  <a:pt x="25646" y="21279"/>
                  <a:pt x="25532" y="21904"/>
                </a:cubicBezTo>
                <a:cubicBezTo>
                  <a:pt x="25496" y="22010"/>
                  <a:pt x="25496" y="22160"/>
                  <a:pt x="25461" y="22265"/>
                </a:cubicBezTo>
                <a:cubicBezTo>
                  <a:pt x="25206" y="22124"/>
                  <a:pt x="24942" y="21940"/>
                  <a:pt x="24686" y="21755"/>
                </a:cubicBezTo>
                <a:cubicBezTo>
                  <a:pt x="24722" y="21720"/>
                  <a:pt x="24722" y="21684"/>
                  <a:pt x="24722" y="21649"/>
                </a:cubicBezTo>
                <a:cubicBezTo>
                  <a:pt x="24801" y="20945"/>
                  <a:pt x="24942" y="20249"/>
                  <a:pt x="25127" y="19554"/>
                </a:cubicBezTo>
                <a:close/>
                <a:moveTo>
                  <a:pt x="6163" y="18083"/>
                </a:moveTo>
                <a:cubicBezTo>
                  <a:pt x="6348" y="18198"/>
                  <a:pt x="6568" y="18304"/>
                  <a:pt x="6753" y="18418"/>
                </a:cubicBezTo>
                <a:cubicBezTo>
                  <a:pt x="6753" y="19739"/>
                  <a:pt x="6788" y="21059"/>
                  <a:pt x="6823" y="22380"/>
                </a:cubicBezTo>
                <a:cubicBezTo>
                  <a:pt x="6603" y="22265"/>
                  <a:pt x="6383" y="22195"/>
                  <a:pt x="6198" y="22089"/>
                </a:cubicBezTo>
                <a:cubicBezTo>
                  <a:pt x="6163" y="20769"/>
                  <a:pt x="6163" y="19404"/>
                  <a:pt x="6163" y="18083"/>
                </a:cubicBezTo>
                <a:close/>
                <a:moveTo>
                  <a:pt x="31069" y="19404"/>
                </a:moveTo>
                <a:cubicBezTo>
                  <a:pt x="31069" y="19554"/>
                  <a:pt x="31069" y="19703"/>
                  <a:pt x="31034" y="19809"/>
                </a:cubicBezTo>
                <a:cubicBezTo>
                  <a:pt x="31034" y="19959"/>
                  <a:pt x="31034" y="20064"/>
                  <a:pt x="31069" y="20179"/>
                </a:cubicBezTo>
                <a:cubicBezTo>
                  <a:pt x="30964" y="20910"/>
                  <a:pt x="30964" y="21649"/>
                  <a:pt x="30964" y="22380"/>
                </a:cubicBezTo>
                <a:cubicBezTo>
                  <a:pt x="30849" y="22309"/>
                  <a:pt x="30779" y="22230"/>
                  <a:pt x="30708" y="22124"/>
                </a:cubicBezTo>
                <a:cubicBezTo>
                  <a:pt x="30744" y="21279"/>
                  <a:pt x="30849" y="20434"/>
                  <a:pt x="30999" y="19624"/>
                </a:cubicBezTo>
                <a:cubicBezTo>
                  <a:pt x="30999" y="19554"/>
                  <a:pt x="31034" y="19483"/>
                  <a:pt x="31069" y="19404"/>
                </a:cubicBezTo>
                <a:close/>
                <a:moveTo>
                  <a:pt x="15301" y="19334"/>
                </a:moveTo>
                <a:cubicBezTo>
                  <a:pt x="15372" y="19369"/>
                  <a:pt x="15442" y="19448"/>
                  <a:pt x="15521" y="19483"/>
                </a:cubicBezTo>
                <a:cubicBezTo>
                  <a:pt x="15627" y="19554"/>
                  <a:pt x="15698" y="19589"/>
                  <a:pt x="15777" y="19624"/>
                </a:cubicBezTo>
                <a:cubicBezTo>
                  <a:pt x="15777" y="19844"/>
                  <a:pt x="15742" y="20029"/>
                  <a:pt x="15742" y="20249"/>
                </a:cubicBezTo>
                <a:cubicBezTo>
                  <a:pt x="15698" y="20804"/>
                  <a:pt x="15662" y="21350"/>
                  <a:pt x="15662" y="21940"/>
                </a:cubicBezTo>
                <a:lnTo>
                  <a:pt x="15662" y="22415"/>
                </a:lnTo>
                <a:cubicBezTo>
                  <a:pt x="15557" y="22345"/>
                  <a:pt x="15407" y="22265"/>
                  <a:pt x="15257" y="22195"/>
                </a:cubicBezTo>
                <a:cubicBezTo>
                  <a:pt x="15257" y="21904"/>
                  <a:pt x="15222" y="21605"/>
                  <a:pt x="15222" y="21315"/>
                </a:cubicBezTo>
                <a:cubicBezTo>
                  <a:pt x="15222" y="20804"/>
                  <a:pt x="15257" y="20249"/>
                  <a:pt x="15257" y="19703"/>
                </a:cubicBezTo>
                <a:cubicBezTo>
                  <a:pt x="15301" y="19589"/>
                  <a:pt x="15301" y="19448"/>
                  <a:pt x="15301" y="19334"/>
                </a:cubicBezTo>
                <a:close/>
                <a:moveTo>
                  <a:pt x="20654" y="19554"/>
                </a:moveTo>
                <a:cubicBezTo>
                  <a:pt x="20874" y="19668"/>
                  <a:pt x="21094" y="19774"/>
                  <a:pt x="21314" y="19924"/>
                </a:cubicBezTo>
                <a:cubicBezTo>
                  <a:pt x="21350" y="19924"/>
                  <a:pt x="21385" y="19924"/>
                  <a:pt x="21420" y="19959"/>
                </a:cubicBezTo>
                <a:lnTo>
                  <a:pt x="21420" y="21165"/>
                </a:lnTo>
                <a:lnTo>
                  <a:pt x="21420" y="22565"/>
                </a:lnTo>
                <a:lnTo>
                  <a:pt x="20760" y="22230"/>
                </a:lnTo>
                <a:cubicBezTo>
                  <a:pt x="20725" y="21350"/>
                  <a:pt x="20689" y="20469"/>
                  <a:pt x="20654" y="19554"/>
                </a:cubicBezTo>
                <a:close/>
                <a:moveTo>
                  <a:pt x="29713" y="20364"/>
                </a:moveTo>
                <a:cubicBezTo>
                  <a:pt x="29749" y="20399"/>
                  <a:pt x="29784" y="20434"/>
                  <a:pt x="29828" y="20469"/>
                </a:cubicBezTo>
                <a:cubicBezTo>
                  <a:pt x="29863" y="20549"/>
                  <a:pt x="29898" y="20619"/>
                  <a:pt x="29969" y="20725"/>
                </a:cubicBezTo>
                <a:cubicBezTo>
                  <a:pt x="29678" y="21350"/>
                  <a:pt x="29458" y="21975"/>
                  <a:pt x="29273" y="22635"/>
                </a:cubicBezTo>
                <a:cubicBezTo>
                  <a:pt x="29124" y="22529"/>
                  <a:pt x="29018" y="22415"/>
                  <a:pt x="28868" y="22309"/>
                </a:cubicBezTo>
                <a:lnTo>
                  <a:pt x="28868" y="22265"/>
                </a:lnTo>
                <a:cubicBezTo>
                  <a:pt x="29124" y="21605"/>
                  <a:pt x="29423" y="20989"/>
                  <a:pt x="29713" y="20364"/>
                </a:cubicBezTo>
                <a:close/>
                <a:moveTo>
                  <a:pt x="6823" y="18453"/>
                </a:moveTo>
                <a:lnTo>
                  <a:pt x="6823" y="18453"/>
                </a:lnTo>
                <a:cubicBezTo>
                  <a:pt x="7043" y="18568"/>
                  <a:pt x="7263" y="18673"/>
                  <a:pt x="7483" y="18823"/>
                </a:cubicBezTo>
                <a:cubicBezTo>
                  <a:pt x="7483" y="20108"/>
                  <a:pt x="7519" y="21429"/>
                  <a:pt x="7554" y="22706"/>
                </a:cubicBezTo>
                <a:cubicBezTo>
                  <a:pt x="7334" y="22600"/>
                  <a:pt x="7114" y="22529"/>
                  <a:pt x="6858" y="22415"/>
                </a:cubicBezTo>
                <a:cubicBezTo>
                  <a:pt x="6823" y="21094"/>
                  <a:pt x="6823" y="19774"/>
                  <a:pt x="6823" y="18453"/>
                </a:cubicBezTo>
                <a:close/>
                <a:moveTo>
                  <a:pt x="31104" y="20328"/>
                </a:moveTo>
                <a:cubicBezTo>
                  <a:pt x="31149" y="20469"/>
                  <a:pt x="31254" y="20584"/>
                  <a:pt x="31439" y="20689"/>
                </a:cubicBezTo>
                <a:cubicBezTo>
                  <a:pt x="31404" y="21350"/>
                  <a:pt x="31404" y="22045"/>
                  <a:pt x="31474" y="22706"/>
                </a:cubicBezTo>
                <a:cubicBezTo>
                  <a:pt x="31289" y="22635"/>
                  <a:pt x="31149" y="22529"/>
                  <a:pt x="31034" y="22450"/>
                </a:cubicBezTo>
                <a:cubicBezTo>
                  <a:pt x="30999" y="21755"/>
                  <a:pt x="31034" y="21024"/>
                  <a:pt x="31104" y="20328"/>
                </a:cubicBezTo>
                <a:close/>
                <a:moveTo>
                  <a:pt x="15812" y="19668"/>
                </a:moveTo>
                <a:cubicBezTo>
                  <a:pt x="16032" y="19809"/>
                  <a:pt x="16217" y="19924"/>
                  <a:pt x="16402" y="20064"/>
                </a:cubicBezTo>
                <a:lnTo>
                  <a:pt x="16402" y="20505"/>
                </a:lnTo>
                <a:cubicBezTo>
                  <a:pt x="16358" y="21024"/>
                  <a:pt x="16323" y="21535"/>
                  <a:pt x="16358" y="22045"/>
                </a:cubicBezTo>
                <a:lnTo>
                  <a:pt x="16358" y="22820"/>
                </a:lnTo>
                <a:cubicBezTo>
                  <a:pt x="16182" y="22706"/>
                  <a:pt x="15962" y="22600"/>
                  <a:pt x="15742" y="22450"/>
                </a:cubicBezTo>
                <a:lnTo>
                  <a:pt x="15742" y="21940"/>
                </a:lnTo>
                <a:cubicBezTo>
                  <a:pt x="15698" y="21350"/>
                  <a:pt x="15742" y="20804"/>
                  <a:pt x="15777" y="20249"/>
                </a:cubicBezTo>
                <a:cubicBezTo>
                  <a:pt x="15812" y="20064"/>
                  <a:pt x="15812" y="19888"/>
                  <a:pt x="15812" y="19668"/>
                </a:cubicBezTo>
                <a:close/>
                <a:moveTo>
                  <a:pt x="26086" y="20144"/>
                </a:moveTo>
                <a:cubicBezTo>
                  <a:pt x="26342" y="20364"/>
                  <a:pt x="26632" y="20549"/>
                  <a:pt x="26923" y="20725"/>
                </a:cubicBezTo>
                <a:cubicBezTo>
                  <a:pt x="26747" y="21209"/>
                  <a:pt x="26562" y="21720"/>
                  <a:pt x="26412" y="22195"/>
                </a:cubicBezTo>
                <a:cubicBezTo>
                  <a:pt x="26342" y="22415"/>
                  <a:pt x="26306" y="22600"/>
                  <a:pt x="26227" y="22820"/>
                </a:cubicBezTo>
                <a:cubicBezTo>
                  <a:pt x="26007" y="22635"/>
                  <a:pt x="25752" y="22485"/>
                  <a:pt x="25496" y="22309"/>
                </a:cubicBezTo>
                <a:cubicBezTo>
                  <a:pt x="25532" y="22160"/>
                  <a:pt x="25567" y="22045"/>
                  <a:pt x="25567" y="21904"/>
                </a:cubicBezTo>
                <a:cubicBezTo>
                  <a:pt x="25716" y="21315"/>
                  <a:pt x="25866" y="20725"/>
                  <a:pt x="26086" y="20144"/>
                </a:cubicBezTo>
                <a:close/>
                <a:moveTo>
                  <a:pt x="21464" y="19994"/>
                </a:moveTo>
                <a:cubicBezTo>
                  <a:pt x="21719" y="20108"/>
                  <a:pt x="21975" y="20249"/>
                  <a:pt x="22230" y="20399"/>
                </a:cubicBezTo>
                <a:cubicBezTo>
                  <a:pt x="22230" y="21209"/>
                  <a:pt x="22195" y="22089"/>
                  <a:pt x="22195" y="22926"/>
                </a:cubicBezTo>
                <a:cubicBezTo>
                  <a:pt x="21975" y="22820"/>
                  <a:pt x="21719" y="22706"/>
                  <a:pt x="21499" y="22600"/>
                </a:cubicBezTo>
                <a:lnTo>
                  <a:pt x="21499" y="21165"/>
                </a:lnTo>
                <a:cubicBezTo>
                  <a:pt x="21464" y="20769"/>
                  <a:pt x="21464" y="20364"/>
                  <a:pt x="21464" y="19994"/>
                </a:cubicBezTo>
                <a:close/>
                <a:moveTo>
                  <a:pt x="7519" y="18823"/>
                </a:moveTo>
                <a:lnTo>
                  <a:pt x="7519" y="18823"/>
                </a:lnTo>
                <a:cubicBezTo>
                  <a:pt x="7704" y="18893"/>
                  <a:pt x="7853" y="19008"/>
                  <a:pt x="7994" y="19078"/>
                </a:cubicBezTo>
                <a:cubicBezTo>
                  <a:pt x="8038" y="19078"/>
                  <a:pt x="8109" y="19114"/>
                  <a:pt x="8144" y="19114"/>
                </a:cubicBezTo>
                <a:cubicBezTo>
                  <a:pt x="8144" y="20399"/>
                  <a:pt x="8179" y="21684"/>
                  <a:pt x="8258" y="22970"/>
                </a:cubicBezTo>
                <a:cubicBezTo>
                  <a:pt x="8038" y="22890"/>
                  <a:pt x="7818" y="22820"/>
                  <a:pt x="7633" y="22750"/>
                </a:cubicBezTo>
                <a:cubicBezTo>
                  <a:pt x="7598" y="21429"/>
                  <a:pt x="7554" y="20144"/>
                  <a:pt x="7519" y="18823"/>
                </a:cubicBezTo>
                <a:close/>
                <a:moveTo>
                  <a:pt x="31509" y="20725"/>
                </a:moveTo>
                <a:cubicBezTo>
                  <a:pt x="31659" y="20839"/>
                  <a:pt x="31844" y="20945"/>
                  <a:pt x="32135" y="21024"/>
                </a:cubicBezTo>
                <a:cubicBezTo>
                  <a:pt x="32099" y="21684"/>
                  <a:pt x="32099" y="22345"/>
                  <a:pt x="32170" y="23005"/>
                </a:cubicBezTo>
                <a:cubicBezTo>
                  <a:pt x="32064" y="22970"/>
                  <a:pt x="31914" y="22890"/>
                  <a:pt x="31809" y="22855"/>
                </a:cubicBezTo>
                <a:cubicBezTo>
                  <a:pt x="31730" y="22820"/>
                  <a:pt x="31624" y="22785"/>
                  <a:pt x="31509" y="22706"/>
                </a:cubicBezTo>
                <a:cubicBezTo>
                  <a:pt x="31474" y="22089"/>
                  <a:pt x="31474" y="21385"/>
                  <a:pt x="31509" y="20725"/>
                </a:cubicBezTo>
                <a:close/>
                <a:moveTo>
                  <a:pt x="29969" y="20804"/>
                </a:moveTo>
                <a:cubicBezTo>
                  <a:pt x="30048" y="20910"/>
                  <a:pt x="30118" y="21059"/>
                  <a:pt x="30154" y="21209"/>
                </a:cubicBezTo>
                <a:cubicBezTo>
                  <a:pt x="29969" y="21790"/>
                  <a:pt x="29784" y="22415"/>
                  <a:pt x="29678" y="23040"/>
                </a:cubicBezTo>
                <a:cubicBezTo>
                  <a:pt x="29564" y="22926"/>
                  <a:pt x="29423" y="22820"/>
                  <a:pt x="29308" y="22706"/>
                </a:cubicBezTo>
                <a:lnTo>
                  <a:pt x="29308" y="22670"/>
                </a:lnTo>
                <a:cubicBezTo>
                  <a:pt x="29493" y="22045"/>
                  <a:pt x="29713" y="21385"/>
                  <a:pt x="29969" y="20804"/>
                </a:cubicBezTo>
                <a:close/>
                <a:moveTo>
                  <a:pt x="16472" y="20108"/>
                </a:moveTo>
                <a:cubicBezTo>
                  <a:pt x="16692" y="20214"/>
                  <a:pt x="16913" y="20364"/>
                  <a:pt x="17168" y="20505"/>
                </a:cubicBezTo>
                <a:cubicBezTo>
                  <a:pt x="17133" y="20619"/>
                  <a:pt x="17133" y="20725"/>
                  <a:pt x="17133" y="20839"/>
                </a:cubicBezTo>
                <a:cubicBezTo>
                  <a:pt x="17097" y="21279"/>
                  <a:pt x="17062" y="21720"/>
                  <a:pt x="17097" y="22160"/>
                </a:cubicBezTo>
                <a:lnTo>
                  <a:pt x="17097" y="23190"/>
                </a:lnTo>
                <a:cubicBezTo>
                  <a:pt x="16877" y="23075"/>
                  <a:pt x="16657" y="22970"/>
                  <a:pt x="16437" y="22820"/>
                </a:cubicBezTo>
                <a:cubicBezTo>
                  <a:pt x="16437" y="22565"/>
                  <a:pt x="16402" y="22309"/>
                  <a:pt x="16402" y="22045"/>
                </a:cubicBezTo>
                <a:cubicBezTo>
                  <a:pt x="16402" y="21535"/>
                  <a:pt x="16437" y="21024"/>
                  <a:pt x="16437" y="20505"/>
                </a:cubicBezTo>
                <a:cubicBezTo>
                  <a:pt x="16472" y="20399"/>
                  <a:pt x="16472" y="20249"/>
                  <a:pt x="16472" y="20108"/>
                </a:cubicBezTo>
                <a:close/>
                <a:moveTo>
                  <a:pt x="8214" y="19149"/>
                </a:moveTo>
                <a:cubicBezTo>
                  <a:pt x="8399" y="19263"/>
                  <a:pt x="8619" y="19334"/>
                  <a:pt x="8839" y="19448"/>
                </a:cubicBezTo>
                <a:cubicBezTo>
                  <a:pt x="8839" y="20689"/>
                  <a:pt x="8875" y="21975"/>
                  <a:pt x="8954" y="23225"/>
                </a:cubicBezTo>
                <a:cubicBezTo>
                  <a:pt x="8734" y="23146"/>
                  <a:pt x="8549" y="23075"/>
                  <a:pt x="8329" y="23005"/>
                </a:cubicBezTo>
                <a:lnTo>
                  <a:pt x="8293" y="23005"/>
                </a:lnTo>
                <a:cubicBezTo>
                  <a:pt x="8258" y="21720"/>
                  <a:pt x="8214" y="20434"/>
                  <a:pt x="8214" y="19149"/>
                </a:cubicBezTo>
                <a:close/>
                <a:moveTo>
                  <a:pt x="22301" y="20399"/>
                </a:moveTo>
                <a:cubicBezTo>
                  <a:pt x="22565" y="20549"/>
                  <a:pt x="22820" y="20689"/>
                  <a:pt x="23075" y="20839"/>
                </a:cubicBezTo>
                <a:cubicBezTo>
                  <a:pt x="23040" y="21684"/>
                  <a:pt x="23005" y="22485"/>
                  <a:pt x="22961" y="23331"/>
                </a:cubicBezTo>
                <a:cubicBezTo>
                  <a:pt x="22741" y="23225"/>
                  <a:pt x="22485" y="23111"/>
                  <a:pt x="22265" y="22970"/>
                </a:cubicBezTo>
                <a:cubicBezTo>
                  <a:pt x="22265" y="22124"/>
                  <a:pt x="22265" y="21244"/>
                  <a:pt x="22301" y="20399"/>
                </a:cubicBezTo>
                <a:close/>
                <a:moveTo>
                  <a:pt x="26967" y="20769"/>
                </a:moveTo>
                <a:cubicBezTo>
                  <a:pt x="27222" y="20989"/>
                  <a:pt x="27477" y="21165"/>
                  <a:pt x="27733" y="21350"/>
                </a:cubicBezTo>
                <a:cubicBezTo>
                  <a:pt x="27512" y="21869"/>
                  <a:pt x="27292" y="22415"/>
                  <a:pt x="27107" y="23005"/>
                </a:cubicBezTo>
                <a:cubicBezTo>
                  <a:pt x="27072" y="23111"/>
                  <a:pt x="27037" y="23225"/>
                  <a:pt x="27002" y="23331"/>
                </a:cubicBezTo>
                <a:cubicBezTo>
                  <a:pt x="26782" y="23146"/>
                  <a:pt x="26526" y="23005"/>
                  <a:pt x="26306" y="22855"/>
                </a:cubicBezTo>
                <a:cubicBezTo>
                  <a:pt x="26342" y="22635"/>
                  <a:pt x="26412" y="22415"/>
                  <a:pt x="26447" y="22230"/>
                </a:cubicBezTo>
                <a:cubicBezTo>
                  <a:pt x="26597" y="21720"/>
                  <a:pt x="26782" y="21244"/>
                  <a:pt x="26967" y="20769"/>
                </a:cubicBezTo>
                <a:close/>
                <a:moveTo>
                  <a:pt x="30189" y="21279"/>
                </a:moveTo>
                <a:cubicBezTo>
                  <a:pt x="30224" y="21385"/>
                  <a:pt x="30268" y="21499"/>
                  <a:pt x="30339" y="21605"/>
                </a:cubicBezTo>
                <a:cubicBezTo>
                  <a:pt x="30189" y="22195"/>
                  <a:pt x="30083" y="22785"/>
                  <a:pt x="30004" y="23366"/>
                </a:cubicBezTo>
                <a:lnTo>
                  <a:pt x="29713" y="23075"/>
                </a:lnTo>
                <a:cubicBezTo>
                  <a:pt x="29828" y="22485"/>
                  <a:pt x="30004" y="21869"/>
                  <a:pt x="30189" y="21279"/>
                </a:cubicBezTo>
                <a:close/>
                <a:moveTo>
                  <a:pt x="8919" y="19483"/>
                </a:moveTo>
                <a:lnTo>
                  <a:pt x="8919" y="19483"/>
                </a:lnTo>
                <a:cubicBezTo>
                  <a:pt x="9139" y="19554"/>
                  <a:pt x="9359" y="19668"/>
                  <a:pt x="9579" y="19739"/>
                </a:cubicBezTo>
                <a:cubicBezTo>
                  <a:pt x="9579" y="20989"/>
                  <a:pt x="9614" y="22195"/>
                  <a:pt x="9684" y="23445"/>
                </a:cubicBezTo>
                <a:cubicBezTo>
                  <a:pt x="9464" y="23366"/>
                  <a:pt x="9209" y="23295"/>
                  <a:pt x="8989" y="23225"/>
                </a:cubicBezTo>
                <a:cubicBezTo>
                  <a:pt x="8954" y="21975"/>
                  <a:pt x="8919" y="20725"/>
                  <a:pt x="8919" y="19483"/>
                </a:cubicBezTo>
                <a:close/>
                <a:moveTo>
                  <a:pt x="17203" y="20505"/>
                </a:moveTo>
                <a:cubicBezTo>
                  <a:pt x="17423" y="20654"/>
                  <a:pt x="17643" y="20769"/>
                  <a:pt x="17863" y="20874"/>
                </a:cubicBezTo>
                <a:cubicBezTo>
                  <a:pt x="17828" y="21024"/>
                  <a:pt x="17828" y="21130"/>
                  <a:pt x="17828" y="21279"/>
                </a:cubicBezTo>
                <a:cubicBezTo>
                  <a:pt x="17793" y="21755"/>
                  <a:pt x="17793" y="22230"/>
                  <a:pt x="17793" y="22706"/>
                </a:cubicBezTo>
                <a:cubicBezTo>
                  <a:pt x="17793" y="23005"/>
                  <a:pt x="17828" y="23260"/>
                  <a:pt x="17828" y="23551"/>
                </a:cubicBezTo>
                <a:lnTo>
                  <a:pt x="17168" y="23225"/>
                </a:lnTo>
                <a:cubicBezTo>
                  <a:pt x="17168" y="22855"/>
                  <a:pt x="17133" y="22529"/>
                  <a:pt x="17133" y="22160"/>
                </a:cubicBezTo>
                <a:cubicBezTo>
                  <a:pt x="17133" y="21720"/>
                  <a:pt x="17168" y="21279"/>
                  <a:pt x="17203" y="20839"/>
                </a:cubicBezTo>
                <a:lnTo>
                  <a:pt x="17203" y="20505"/>
                </a:lnTo>
                <a:close/>
                <a:moveTo>
                  <a:pt x="9614" y="19774"/>
                </a:moveTo>
                <a:lnTo>
                  <a:pt x="9614" y="19774"/>
                </a:lnTo>
                <a:cubicBezTo>
                  <a:pt x="9834" y="19888"/>
                  <a:pt x="10089" y="19959"/>
                  <a:pt x="10310" y="20064"/>
                </a:cubicBezTo>
                <a:cubicBezTo>
                  <a:pt x="10310" y="21244"/>
                  <a:pt x="10345" y="22450"/>
                  <a:pt x="10415" y="23630"/>
                </a:cubicBezTo>
                <a:cubicBezTo>
                  <a:pt x="10195" y="23551"/>
                  <a:pt x="9975" y="23516"/>
                  <a:pt x="9720" y="23445"/>
                </a:cubicBezTo>
                <a:cubicBezTo>
                  <a:pt x="9684" y="22230"/>
                  <a:pt x="9649" y="20989"/>
                  <a:pt x="9614" y="19774"/>
                </a:cubicBezTo>
                <a:close/>
                <a:moveTo>
                  <a:pt x="30374" y="21684"/>
                </a:moveTo>
                <a:cubicBezTo>
                  <a:pt x="30409" y="21755"/>
                  <a:pt x="30444" y="21825"/>
                  <a:pt x="30488" y="21904"/>
                </a:cubicBezTo>
                <a:cubicBezTo>
                  <a:pt x="30409" y="22485"/>
                  <a:pt x="30339" y="23075"/>
                  <a:pt x="30339" y="23665"/>
                </a:cubicBezTo>
                <a:cubicBezTo>
                  <a:pt x="30224" y="23551"/>
                  <a:pt x="30154" y="23480"/>
                  <a:pt x="30048" y="23410"/>
                </a:cubicBezTo>
                <a:cubicBezTo>
                  <a:pt x="30118" y="22820"/>
                  <a:pt x="30224" y="22265"/>
                  <a:pt x="30374" y="21684"/>
                </a:cubicBezTo>
                <a:close/>
                <a:moveTo>
                  <a:pt x="23146" y="20874"/>
                </a:moveTo>
                <a:cubicBezTo>
                  <a:pt x="23331" y="20989"/>
                  <a:pt x="23480" y="21094"/>
                  <a:pt x="23665" y="21209"/>
                </a:cubicBezTo>
                <a:cubicBezTo>
                  <a:pt x="23736" y="21244"/>
                  <a:pt x="23806" y="21279"/>
                  <a:pt x="23885" y="21315"/>
                </a:cubicBezTo>
                <a:cubicBezTo>
                  <a:pt x="23806" y="22124"/>
                  <a:pt x="23736" y="22926"/>
                  <a:pt x="23665" y="23736"/>
                </a:cubicBezTo>
                <a:cubicBezTo>
                  <a:pt x="23445" y="23630"/>
                  <a:pt x="23260" y="23516"/>
                  <a:pt x="23040" y="23366"/>
                </a:cubicBezTo>
                <a:cubicBezTo>
                  <a:pt x="23040" y="22529"/>
                  <a:pt x="23075" y="21684"/>
                  <a:pt x="23146" y="20874"/>
                </a:cubicBezTo>
                <a:close/>
                <a:moveTo>
                  <a:pt x="27768" y="21385"/>
                </a:moveTo>
                <a:cubicBezTo>
                  <a:pt x="27953" y="21535"/>
                  <a:pt x="28138" y="21684"/>
                  <a:pt x="28322" y="21825"/>
                </a:cubicBezTo>
                <a:cubicBezTo>
                  <a:pt x="28138" y="22265"/>
                  <a:pt x="27953" y="22706"/>
                  <a:pt x="27847" y="23146"/>
                </a:cubicBezTo>
                <a:cubicBezTo>
                  <a:pt x="27768" y="23366"/>
                  <a:pt x="27733" y="23551"/>
                  <a:pt x="27662" y="23771"/>
                </a:cubicBezTo>
                <a:cubicBezTo>
                  <a:pt x="27477" y="23665"/>
                  <a:pt x="27257" y="23516"/>
                  <a:pt x="27072" y="23366"/>
                </a:cubicBezTo>
                <a:cubicBezTo>
                  <a:pt x="27107" y="23260"/>
                  <a:pt x="27143" y="23111"/>
                  <a:pt x="27187" y="23005"/>
                </a:cubicBezTo>
                <a:cubicBezTo>
                  <a:pt x="27328" y="22450"/>
                  <a:pt x="27548" y="21904"/>
                  <a:pt x="27768" y="21385"/>
                </a:cubicBezTo>
                <a:close/>
                <a:moveTo>
                  <a:pt x="10345" y="20064"/>
                </a:moveTo>
                <a:lnTo>
                  <a:pt x="10345" y="20064"/>
                </a:lnTo>
                <a:cubicBezTo>
                  <a:pt x="10565" y="20179"/>
                  <a:pt x="10785" y="20249"/>
                  <a:pt x="11005" y="20364"/>
                </a:cubicBezTo>
                <a:lnTo>
                  <a:pt x="11040" y="20364"/>
                </a:lnTo>
                <a:cubicBezTo>
                  <a:pt x="11075" y="21499"/>
                  <a:pt x="11120" y="22670"/>
                  <a:pt x="11190" y="23806"/>
                </a:cubicBezTo>
                <a:cubicBezTo>
                  <a:pt x="10935" y="23771"/>
                  <a:pt x="10715" y="23700"/>
                  <a:pt x="10494" y="23630"/>
                </a:cubicBezTo>
                <a:cubicBezTo>
                  <a:pt x="10415" y="22450"/>
                  <a:pt x="10380" y="21279"/>
                  <a:pt x="10345" y="20064"/>
                </a:cubicBezTo>
                <a:close/>
                <a:moveTo>
                  <a:pt x="17899" y="20910"/>
                </a:moveTo>
                <a:cubicBezTo>
                  <a:pt x="18083" y="20989"/>
                  <a:pt x="18268" y="21094"/>
                  <a:pt x="18418" y="21165"/>
                </a:cubicBezTo>
                <a:cubicBezTo>
                  <a:pt x="18453" y="21720"/>
                  <a:pt x="18453" y="22265"/>
                  <a:pt x="18453" y="22820"/>
                </a:cubicBezTo>
                <a:cubicBezTo>
                  <a:pt x="18453" y="23190"/>
                  <a:pt x="18453" y="23516"/>
                  <a:pt x="18488" y="23885"/>
                </a:cubicBezTo>
                <a:cubicBezTo>
                  <a:pt x="18268" y="23771"/>
                  <a:pt x="18083" y="23665"/>
                  <a:pt x="17863" y="23586"/>
                </a:cubicBezTo>
                <a:lnTo>
                  <a:pt x="17863" y="22706"/>
                </a:lnTo>
                <a:cubicBezTo>
                  <a:pt x="17828" y="22230"/>
                  <a:pt x="17863" y="21755"/>
                  <a:pt x="17899" y="21279"/>
                </a:cubicBezTo>
                <a:lnTo>
                  <a:pt x="17899" y="20910"/>
                </a:lnTo>
                <a:close/>
                <a:moveTo>
                  <a:pt x="30523" y="21975"/>
                </a:moveTo>
                <a:lnTo>
                  <a:pt x="30559" y="22010"/>
                </a:lnTo>
                <a:cubicBezTo>
                  <a:pt x="30559" y="22045"/>
                  <a:pt x="30594" y="22089"/>
                  <a:pt x="30629" y="22124"/>
                </a:cubicBezTo>
                <a:cubicBezTo>
                  <a:pt x="30594" y="22750"/>
                  <a:pt x="30594" y="23331"/>
                  <a:pt x="30629" y="23920"/>
                </a:cubicBezTo>
                <a:cubicBezTo>
                  <a:pt x="30559" y="23850"/>
                  <a:pt x="30444" y="23771"/>
                  <a:pt x="30374" y="23700"/>
                </a:cubicBezTo>
                <a:cubicBezTo>
                  <a:pt x="30409" y="23111"/>
                  <a:pt x="30444" y="22565"/>
                  <a:pt x="30523" y="21975"/>
                </a:cubicBezTo>
                <a:close/>
                <a:moveTo>
                  <a:pt x="11075" y="20399"/>
                </a:moveTo>
                <a:lnTo>
                  <a:pt x="11075" y="20399"/>
                </a:lnTo>
                <a:cubicBezTo>
                  <a:pt x="11340" y="20469"/>
                  <a:pt x="11560" y="20584"/>
                  <a:pt x="11815" y="20689"/>
                </a:cubicBezTo>
                <a:cubicBezTo>
                  <a:pt x="11850" y="21790"/>
                  <a:pt x="11921" y="22926"/>
                  <a:pt x="12000" y="24070"/>
                </a:cubicBezTo>
                <a:cubicBezTo>
                  <a:pt x="11736" y="23956"/>
                  <a:pt x="11480" y="23920"/>
                  <a:pt x="11225" y="23850"/>
                </a:cubicBezTo>
                <a:cubicBezTo>
                  <a:pt x="11190" y="22670"/>
                  <a:pt x="11120" y="21535"/>
                  <a:pt x="11075" y="20399"/>
                </a:cubicBezTo>
                <a:close/>
                <a:moveTo>
                  <a:pt x="23956" y="21350"/>
                </a:moveTo>
                <a:cubicBezTo>
                  <a:pt x="24176" y="21499"/>
                  <a:pt x="24396" y="21649"/>
                  <a:pt x="24651" y="21790"/>
                </a:cubicBezTo>
                <a:cubicBezTo>
                  <a:pt x="24546" y="22600"/>
                  <a:pt x="24466" y="23410"/>
                  <a:pt x="24396" y="24176"/>
                </a:cubicBezTo>
                <a:cubicBezTo>
                  <a:pt x="24176" y="24070"/>
                  <a:pt x="23956" y="23920"/>
                  <a:pt x="23736" y="23771"/>
                </a:cubicBezTo>
                <a:cubicBezTo>
                  <a:pt x="23771" y="22970"/>
                  <a:pt x="23841" y="22160"/>
                  <a:pt x="23956" y="21350"/>
                </a:cubicBezTo>
                <a:close/>
                <a:moveTo>
                  <a:pt x="18488" y="21209"/>
                </a:moveTo>
                <a:cubicBezTo>
                  <a:pt x="18744" y="21315"/>
                  <a:pt x="18999" y="21464"/>
                  <a:pt x="19263" y="21570"/>
                </a:cubicBezTo>
                <a:cubicBezTo>
                  <a:pt x="19219" y="21755"/>
                  <a:pt x="19219" y="21904"/>
                  <a:pt x="19219" y="22089"/>
                </a:cubicBezTo>
                <a:cubicBezTo>
                  <a:pt x="19184" y="22529"/>
                  <a:pt x="19184" y="23005"/>
                  <a:pt x="19184" y="23480"/>
                </a:cubicBezTo>
                <a:cubicBezTo>
                  <a:pt x="19184" y="23700"/>
                  <a:pt x="19219" y="23956"/>
                  <a:pt x="19219" y="24211"/>
                </a:cubicBezTo>
                <a:cubicBezTo>
                  <a:pt x="18999" y="24105"/>
                  <a:pt x="18779" y="23991"/>
                  <a:pt x="18524" y="23885"/>
                </a:cubicBezTo>
                <a:lnTo>
                  <a:pt x="18524" y="22820"/>
                </a:lnTo>
                <a:cubicBezTo>
                  <a:pt x="18524" y="22265"/>
                  <a:pt x="18524" y="21755"/>
                  <a:pt x="18488" y="21209"/>
                </a:cubicBezTo>
                <a:close/>
                <a:moveTo>
                  <a:pt x="28358" y="21869"/>
                </a:moveTo>
                <a:cubicBezTo>
                  <a:pt x="28507" y="22010"/>
                  <a:pt x="28648" y="22160"/>
                  <a:pt x="28798" y="22309"/>
                </a:cubicBezTo>
                <a:cubicBezTo>
                  <a:pt x="28648" y="22785"/>
                  <a:pt x="28507" y="23295"/>
                  <a:pt x="28393" y="23806"/>
                </a:cubicBezTo>
                <a:cubicBezTo>
                  <a:pt x="28358" y="23920"/>
                  <a:pt x="28322" y="24070"/>
                  <a:pt x="28287" y="24211"/>
                </a:cubicBezTo>
                <a:cubicBezTo>
                  <a:pt x="28102" y="24070"/>
                  <a:pt x="27917" y="23956"/>
                  <a:pt x="27697" y="23806"/>
                </a:cubicBezTo>
                <a:cubicBezTo>
                  <a:pt x="27768" y="23586"/>
                  <a:pt x="27847" y="23366"/>
                  <a:pt x="27882" y="23146"/>
                </a:cubicBezTo>
                <a:cubicBezTo>
                  <a:pt x="28023" y="22706"/>
                  <a:pt x="28173" y="22309"/>
                  <a:pt x="28358" y="21869"/>
                </a:cubicBezTo>
                <a:close/>
                <a:moveTo>
                  <a:pt x="30664" y="22195"/>
                </a:moveTo>
                <a:lnTo>
                  <a:pt x="30664" y="22195"/>
                </a:lnTo>
                <a:cubicBezTo>
                  <a:pt x="30779" y="22309"/>
                  <a:pt x="30849" y="22380"/>
                  <a:pt x="30964" y="22450"/>
                </a:cubicBezTo>
                <a:cubicBezTo>
                  <a:pt x="30964" y="22970"/>
                  <a:pt x="30999" y="23480"/>
                  <a:pt x="31069" y="23956"/>
                </a:cubicBezTo>
                <a:cubicBezTo>
                  <a:pt x="31069" y="24070"/>
                  <a:pt x="31104" y="24141"/>
                  <a:pt x="31104" y="24246"/>
                </a:cubicBezTo>
                <a:cubicBezTo>
                  <a:pt x="30964" y="24141"/>
                  <a:pt x="30814" y="24070"/>
                  <a:pt x="30708" y="23956"/>
                </a:cubicBezTo>
                <a:cubicBezTo>
                  <a:pt x="30664" y="23366"/>
                  <a:pt x="30664" y="22785"/>
                  <a:pt x="30664" y="22195"/>
                </a:cubicBezTo>
                <a:close/>
                <a:moveTo>
                  <a:pt x="696" y="19668"/>
                </a:moveTo>
                <a:cubicBezTo>
                  <a:pt x="916" y="19739"/>
                  <a:pt x="1136" y="19809"/>
                  <a:pt x="1356" y="19888"/>
                </a:cubicBezTo>
                <a:cubicBezTo>
                  <a:pt x="1356" y="21350"/>
                  <a:pt x="1356" y="22820"/>
                  <a:pt x="1391" y="24290"/>
                </a:cubicBezTo>
                <a:cubicBezTo>
                  <a:pt x="1171" y="24211"/>
                  <a:pt x="951" y="24141"/>
                  <a:pt x="696" y="24070"/>
                </a:cubicBezTo>
                <a:lnTo>
                  <a:pt x="696" y="19668"/>
                </a:lnTo>
                <a:close/>
                <a:moveTo>
                  <a:pt x="11850" y="20689"/>
                </a:moveTo>
                <a:lnTo>
                  <a:pt x="11850" y="20689"/>
                </a:lnTo>
                <a:cubicBezTo>
                  <a:pt x="12070" y="20804"/>
                  <a:pt x="12290" y="20874"/>
                  <a:pt x="12546" y="20989"/>
                </a:cubicBezTo>
                <a:cubicBezTo>
                  <a:pt x="12581" y="22089"/>
                  <a:pt x="12660" y="23225"/>
                  <a:pt x="12731" y="24325"/>
                </a:cubicBezTo>
                <a:cubicBezTo>
                  <a:pt x="12616" y="24290"/>
                  <a:pt x="12546" y="24246"/>
                  <a:pt x="12440" y="24211"/>
                </a:cubicBezTo>
                <a:cubicBezTo>
                  <a:pt x="12290" y="24141"/>
                  <a:pt x="12176" y="24105"/>
                  <a:pt x="12035" y="24070"/>
                </a:cubicBezTo>
                <a:cubicBezTo>
                  <a:pt x="11956" y="22970"/>
                  <a:pt x="11921" y="21825"/>
                  <a:pt x="11850" y="20689"/>
                </a:cubicBezTo>
                <a:close/>
                <a:moveTo>
                  <a:pt x="19298" y="21605"/>
                </a:moveTo>
                <a:cubicBezTo>
                  <a:pt x="19483" y="21684"/>
                  <a:pt x="19703" y="21790"/>
                  <a:pt x="19879" y="21869"/>
                </a:cubicBezTo>
                <a:cubicBezTo>
                  <a:pt x="19879" y="22415"/>
                  <a:pt x="19923" y="23005"/>
                  <a:pt x="19923" y="23551"/>
                </a:cubicBezTo>
                <a:lnTo>
                  <a:pt x="19923" y="24510"/>
                </a:lnTo>
                <a:cubicBezTo>
                  <a:pt x="19809" y="24466"/>
                  <a:pt x="19659" y="24396"/>
                  <a:pt x="19554" y="24361"/>
                </a:cubicBezTo>
                <a:cubicBezTo>
                  <a:pt x="19439" y="24290"/>
                  <a:pt x="19369" y="24246"/>
                  <a:pt x="19263" y="24211"/>
                </a:cubicBezTo>
                <a:lnTo>
                  <a:pt x="19263" y="23480"/>
                </a:lnTo>
                <a:cubicBezTo>
                  <a:pt x="19263" y="23005"/>
                  <a:pt x="19263" y="22529"/>
                  <a:pt x="19298" y="22089"/>
                </a:cubicBezTo>
                <a:lnTo>
                  <a:pt x="19298" y="21605"/>
                </a:lnTo>
                <a:close/>
                <a:moveTo>
                  <a:pt x="1391" y="19888"/>
                </a:moveTo>
                <a:cubicBezTo>
                  <a:pt x="1611" y="19994"/>
                  <a:pt x="1831" y="20064"/>
                  <a:pt x="2095" y="20144"/>
                </a:cubicBezTo>
                <a:cubicBezTo>
                  <a:pt x="2095" y="21605"/>
                  <a:pt x="2131" y="23075"/>
                  <a:pt x="2131" y="24546"/>
                </a:cubicBezTo>
                <a:cubicBezTo>
                  <a:pt x="1911" y="24431"/>
                  <a:pt x="1690" y="24361"/>
                  <a:pt x="1470" y="24290"/>
                </a:cubicBezTo>
                <a:cubicBezTo>
                  <a:pt x="1435" y="22820"/>
                  <a:pt x="1435" y="21350"/>
                  <a:pt x="1391" y="19888"/>
                </a:cubicBezTo>
                <a:close/>
                <a:moveTo>
                  <a:pt x="12581" y="21024"/>
                </a:moveTo>
                <a:lnTo>
                  <a:pt x="12581" y="21024"/>
                </a:lnTo>
                <a:cubicBezTo>
                  <a:pt x="12766" y="21094"/>
                  <a:pt x="12916" y="21165"/>
                  <a:pt x="13056" y="21209"/>
                </a:cubicBezTo>
                <a:cubicBezTo>
                  <a:pt x="13136" y="22345"/>
                  <a:pt x="13206" y="23445"/>
                  <a:pt x="13276" y="24546"/>
                </a:cubicBezTo>
                <a:cubicBezTo>
                  <a:pt x="13100" y="24466"/>
                  <a:pt x="12951" y="24396"/>
                  <a:pt x="12801" y="24325"/>
                </a:cubicBezTo>
                <a:cubicBezTo>
                  <a:pt x="12731" y="23225"/>
                  <a:pt x="12660" y="22124"/>
                  <a:pt x="12581" y="21024"/>
                </a:cubicBezTo>
                <a:close/>
                <a:moveTo>
                  <a:pt x="13136" y="21244"/>
                </a:moveTo>
                <a:cubicBezTo>
                  <a:pt x="13171" y="21279"/>
                  <a:pt x="13206" y="21279"/>
                  <a:pt x="13241" y="21315"/>
                </a:cubicBezTo>
                <a:cubicBezTo>
                  <a:pt x="13276" y="22415"/>
                  <a:pt x="13320" y="23480"/>
                  <a:pt x="13391" y="24581"/>
                </a:cubicBezTo>
                <a:lnTo>
                  <a:pt x="13320" y="24581"/>
                </a:lnTo>
                <a:cubicBezTo>
                  <a:pt x="13241" y="23480"/>
                  <a:pt x="13171" y="22345"/>
                  <a:pt x="13136" y="21244"/>
                </a:cubicBezTo>
                <a:close/>
                <a:moveTo>
                  <a:pt x="24686" y="21825"/>
                </a:moveTo>
                <a:cubicBezTo>
                  <a:pt x="24942" y="22010"/>
                  <a:pt x="25206" y="22160"/>
                  <a:pt x="25461" y="22345"/>
                </a:cubicBezTo>
                <a:cubicBezTo>
                  <a:pt x="25311" y="23075"/>
                  <a:pt x="25206" y="23850"/>
                  <a:pt x="25091" y="24616"/>
                </a:cubicBezTo>
                <a:lnTo>
                  <a:pt x="25091" y="24581"/>
                </a:lnTo>
                <a:cubicBezTo>
                  <a:pt x="24871" y="24466"/>
                  <a:pt x="24651" y="24325"/>
                  <a:pt x="24466" y="24211"/>
                </a:cubicBezTo>
                <a:cubicBezTo>
                  <a:pt x="24502" y="23445"/>
                  <a:pt x="24616" y="22635"/>
                  <a:pt x="24686" y="21825"/>
                </a:cubicBezTo>
                <a:close/>
                <a:moveTo>
                  <a:pt x="28868" y="22345"/>
                </a:moveTo>
                <a:lnTo>
                  <a:pt x="29238" y="22706"/>
                </a:lnTo>
                <a:cubicBezTo>
                  <a:pt x="29088" y="23260"/>
                  <a:pt x="28948" y="23850"/>
                  <a:pt x="28868" y="24431"/>
                </a:cubicBezTo>
                <a:lnTo>
                  <a:pt x="28868" y="24616"/>
                </a:lnTo>
                <a:cubicBezTo>
                  <a:pt x="28683" y="24466"/>
                  <a:pt x="28507" y="24361"/>
                  <a:pt x="28358" y="24246"/>
                </a:cubicBezTo>
                <a:cubicBezTo>
                  <a:pt x="28358" y="24105"/>
                  <a:pt x="28393" y="23956"/>
                  <a:pt x="28428" y="23806"/>
                </a:cubicBezTo>
                <a:cubicBezTo>
                  <a:pt x="28543" y="23295"/>
                  <a:pt x="28683" y="22820"/>
                  <a:pt x="28868" y="22345"/>
                </a:cubicBezTo>
                <a:close/>
                <a:moveTo>
                  <a:pt x="31034" y="22529"/>
                </a:moveTo>
                <a:cubicBezTo>
                  <a:pt x="31149" y="22600"/>
                  <a:pt x="31289" y="22670"/>
                  <a:pt x="31474" y="22750"/>
                </a:cubicBezTo>
                <a:cubicBezTo>
                  <a:pt x="31474" y="23005"/>
                  <a:pt x="31509" y="23225"/>
                  <a:pt x="31509" y="23445"/>
                </a:cubicBezTo>
                <a:cubicBezTo>
                  <a:pt x="31589" y="23850"/>
                  <a:pt x="31624" y="24246"/>
                  <a:pt x="31730" y="24616"/>
                </a:cubicBezTo>
                <a:cubicBezTo>
                  <a:pt x="31509" y="24510"/>
                  <a:pt x="31325" y="24396"/>
                  <a:pt x="31184" y="24290"/>
                </a:cubicBezTo>
                <a:cubicBezTo>
                  <a:pt x="31069" y="23736"/>
                  <a:pt x="31034" y="23111"/>
                  <a:pt x="31034" y="22529"/>
                </a:cubicBezTo>
                <a:close/>
                <a:moveTo>
                  <a:pt x="2131" y="20179"/>
                </a:moveTo>
                <a:cubicBezTo>
                  <a:pt x="2351" y="20284"/>
                  <a:pt x="2571" y="20364"/>
                  <a:pt x="2791" y="20469"/>
                </a:cubicBezTo>
                <a:cubicBezTo>
                  <a:pt x="2791" y="21904"/>
                  <a:pt x="2826" y="23366"/>
                  <a:pt x="2861" y="24801"/>
                </a:cubicBezTo>
                <a:cubicBezTo>
                  <a:pt x="2641" y="24730"/>
                  <a:pt x="2421" y="24616"/>
                  <a:pt x="2201" y="24546"/>
                </a:cubicBezTo>
                <a:cubicBezTo>
                  <a:pt x="2166" y="23111"/>
                  <a:pt x="2166" y="21649"/>
                  <a:pt x="2131" y="20179"/>
                </a:cubicBezTo>
                <a:close/>
                <a:moveTo>
                  <a:pt x="19923" y="21904"/>
                </a:moveTo>
                <a:lnTo>
                  <a:pt x="19923" y="21904"/>
                </a:lnTo>
                <a:cubicBezTo>
                  <a:pt x="20029" y="21940"/>
                  <a:pt x="20100" y="22010"/>
                  <a:pt x="20214" y="22045"/>
                </a:cubicBezTo>
                <a:cubicBezTo>
                  <a:pt x="20399" y="22124"/>
                  <a:pt x="20540" y="22195"/>
                  <a:pt x="20725" y="22265"/>
                </a:cubicBezTo>
                <a:cubicBezTo>
                  <a:pt x="20725" y="22600"/>
                  <a:pt x="20725" y="22890"/>
                  <a:pt x="20760" y="23190"/>
                </a:cubicBezTo>
                <a:cubicBezTo>
                  <a:pt x="20760" y="23771"/>
                  <a:pt x="20804" y="24325"/>
                  <a:pt x="20839" y="24907"/>
                </a:cubicBezTo>
                <a:cubicBezTo>
                  <a:pt x="20540" y="24766"/>
                  <a:pt x="20249" y="24651"/>
                  <a:pt x="19994" y="24546"/>
                </a:cubicBezTo>
                <a:cubicBezTo>
                  <a:pt x="19994" y="24211"/>
                  <a:pt x="19959" y="23885"/>
                  <a:pt x="19959" y="23551"/>
                </a:cubicBezTo>
                <a:cubicBezTo>
                  <a:pt x="19959" y="23005"/>
                  <a:pt x="19959" y="22450"/>
                  <a:pt x="19923" y="21904"/>
                </a:cubicBezTo>
                <a:close/>
                <a:moveTo>
                  <a:pt x="13320" y="21315"/>
                </a:moveTo>
                <a:lnTo>
                  <a:pt x="13320" y="21315"/>
                </a:lnTo>
                <a:cubicBezTo>
                  <a:pt x="13497" y="21429"/>
                  <a:pt x="13717" y="21499"/>
                  <a:pt x="13902" y="21605"/>
                </a:cubicBezTo>
                <a:cubicBezTo>
                  <a:pt x="13937" y="22706"/>
                  <a:pt x="13981" y="23806"/>
                  <a:pt x="14086" y="24951"/>
                </a:cubicBezTo>
                <a:lnTo>
                  <a:pt x="13426" y="24616"/>
                </a:lnTo>
                <a:cubicBezTo>
                  <a:pt x="13356" y="23516"/>
                  <a:pt x="13320" y="22415"/>
                  <a:pt x="13320" y="21315"/>
                </a:cubicBezTo>
                <a:close/>
                <a:moveTo>
                  <a:pt x="29273" y="22750"/>
                </a:moveTo>
                <a:cubicBezTo>
                  <a:pt x="29423" y="22855"/>
                  <a:pt x="29529" y="23005"/>
                  <a:pt x="29643" y="23111"/>
                </a:cubicBezTo>
                <a:cubicBezTo>
                  <a:pt x="29529" y="23630"/>
                  <a:pt x="29458" y="24141"/>
                  <a:pt x="29423" y="24651"/>
                </a:cubicBezTo>
                <a:lnTo>
                  <a:pt x="29423" y="24951"/>
                </a:lnTo>
                <a:cubicBezTo>
                  <a:pt x="29238" y="24836"/>
                  <a:pt x="29088" y="24730"/>
                  <a:pt x="28904" y="24616"/>
                </a:cubicBezTo>
                <a:cubicBezTo>
                  <a:pt x="28904" y="24581"/>
                  <a:pt x="28948" y="24510"/>
                  <a:pt x="28948" y="24431"/>
                </a:cubicBezTo>
                <a:cubicBezTo>
                  <a:pt x="29018" y="23885"/>
                  <a:pt x="29124" y="23295"/>
                  <a:pt x="29273" y="22750"/>
                </a:cubicBezTo>
                <a:close/>
                <a:moveTo>
                  <a:pt x="25496" y="22380"/>
                </a:moveTo>
                <a:cubicBezTo>
                  <a:pt x="25752" y="22529"/>
                  <a:pt x="25972" y="22706"/>
                  <a:pt x="26227" y="22855"/>
                </a:cubicBezTo>
                <a:cubicBezTo>
                  <a:pt x="26042" y="23586"/>
                  <a:pt x="25901" y="24290"/>
                  <a:pt x="25787" y="25021"/>
                </a:cubicBezTo>
                <a:cubicBezTo>
                  <a:pt x="25567" y="24871"/>
                  <a:pt x="25382" y="24766"/>
                  <a:pt x="25162" y="24616"/>
                </a:cubicBezTo>
                <a:cubicBezTo>
                  <a:pt x="25241" y="23850"/>
                  <a:pt x="25347" y="23111"/>
                  <a:pt x="25496" y="22380"/>
                </a:cubicBezTo>
                <a:close/>
                <a:moveTo>
                  <a:pt x="31509" y="22785"/>
                </a:moveTo>
                <a:cubicBezTo>
                  <a:pt x="31624" y="22820"/>
                  <a:pt x="31694" y="22855"/>
                  <a:pt x="31809" y="22890"/>
                </a:cubicBezTo>
                <a:cubicBezTo>
                  <a:pt x="31914" y="22970"/>
                  <a:pt x="32029" y="23005"/>
                  <a:pt x="32170" y="23075"/>
                </a:cubicBezTo>
                <a:cubicBezTo>
                  <a:pt x="32170" y="23225"/>
                  <a:pt x="32205" y="23366"/>
                  <a:pt x="32205" y="23516"/>
                </a:cubicBezTo>
                <a:cubicBezTo>
                  <a:pt x="32284" y="24026"/>
                  <a:pt x="32355" y="24510"/>
                  <a:pt x="32469" y="25021"/>
                </a:cubicBezTo>
                <a:cubicBezTo>
                  <a:pt x="32205" y="24907"/>
                  <a:pt x="31985" y="24766"/>
                  <a:pt x="31765" y="24651"/>
                </a:cubicBezTo>
                <a:cubicBezTo>
                  <a:pt x="31659" y="24070"/>
                  <a:pt x="31589" y="23445"/>
                  <a:pt x="31509" y="22785"/>
                </a:cubicBezTo>
                <a:close/>
                <a:moveTo>
                  <a:pt x="2826" y="20505"/>
                </a:moveTo>
                <a:lnTo>
                  <a:pt x="2826" y="20505"/>
                </a:lnTo>
                <a:cubicBezTo>
                  <a:pt x="3046" y="20584"/>
                  <a:pt x="3266" y="20689"/>
                  <a:pt x="3522" y="20804"/>
                </a:cubicBezTo>
                <a:cubicBezTo>
                  <a:pt x="3522" y="22230"/>
                  <a:pt x="3557" y="23665"/>
                  <a:pt x="3592" y="25091"/>
                </a:cubicBezTo>
                <a:cubicBezTo>
                  <a:pt x="3372" y="24986"/>
                  <a:pt x="3152" y="24907"/>
                  <a:pt x="2932" y="24801"/>
                </a:cubicBezTo>
                <a:cubicBezTo>
                  <a:pt x="2897" y="23366"/>
                  <a:pt x="2861" y="21940"/>
                  <a:pt x="2826" y="20505"/>
                </a:cubicBezTo>
                <a:close/>
                <a:moveTo>
                  <a:pt x="20760" y="22309"/>
                </a:moveTo>
                <a:lnTo>
                  <a:pt x="21420" y="22635"/>
                </a:lnTo>
                <a:cubicBezTo>
                  <a:pt x="21464" y="23516"/>
                  <a:pt x="21464" y="24361"/>
                  <a:pt x="21499" y="25206"/>
                </a:cubicBezTo>
                <a:cubicBezTo>
                  <a:pt x="21279" y="25127"/>
                  <a:pt x="21094" y="25021"/>
                  <a:pt x="20874" y="24951"/>
                </a:cubicBezTo>
                <a:cubicBezTo>
                  <a:pt x="20874" y="24361"/>
                  <a:pt x="20839" y="23771"/>
                  <a:pt x="20804" y="23190"/>
                </a:cubicBezTo>
                <a:cubicBezTo>
                  <a:pt x="20804" y="22890"/>
                  <a:pt x="20804" y="22600"/>
                  <a:pt x="20760" y="22309"/>
                </a:cubicBezTo>
                <a:close/>
                <a:moveTo>
                  <a:pt x="29713" y="23146"/>
                </a:moveTo>
                <a:cubicBezTo>
                  <a:pt x="29784" y="23260"/>
                  <a:pt x="29898" y="23331"/>
                  <a:pt x="30004" y="23445"/>
                </a:cubicBezTo>
                <a:cubicBezTo>
                  <a:pt x="29934" y="23920"/>
                  <a:pt x="29898" y="24396"/>
                  <a:pt x="29898" y="24871"/>
                </a:cubicBezTo>
                <a:lnTo>
                  <a:pt x="29898" y="25276"/>
                </a:lnTo>
                <a:cubicBezTo>
                  <a:pt x="29749" y="25171"/>
                  <a:pt x="29608" y="25091"/>
                  <a:pt x="29458" y="24986"/>
                </a:cubicBezTo>
                <a:cubicBezTo>
                  <a:pt x="29458" y="24871"/>
                  <a:pt x="29493" y="24766"/>
                  <a:pt x="29493" y="24651"/>
                </a:cubicBezTo>
                <a:cubicBezTo>
                  <a:pt x="29529" y="24141"/>
                  <a:pt x="29608" y="23665"/>
                  <a:pt x="29713" y="23146"/>
                </a:cubicBezTo>
                <a:close/>
                <a:moveTo>
                  <a:pt x="13937" y="21605"/>
                </a:moveTo>
                <a:lnTo>
                  <a:pt x="13937" y="21605"/>
                </a:lnTo>
                <a:cubicBezTo>
                  <a:pt x="14201" y="21720"/>
                  <a:pt x="14421" y="21825"/>
                  <a:pt x="14641" y="21940"/>
                </a:cubicBezTo>
                <a:cubicBezTo>
                  <a:pt x="14712" y="23075"/>
                  <a:pt x="14782" y="24211"/>
                  <a:pt x="14861" y="25347"/>
                </a:cubicBezTo>
                <a:cubicBezTo>
                  <a:pt x="14747" y="25312"/>
                  <a:pt x="14641" y="25241"/>
                  <a:pt x="14527" y="25171"/>
                </a:cubicBezTo>
                <a:cubicBezTo>
                  <a:pt x="14421" y="25091"/>
                  <a:pt x="14271" y="25056"/>
                  <a:pt x="14122" y="24986"/>
                </a:cubicBezTo>
                <a:cubicBezTo>
                  <a:pt x="14051" y="23850"/>
                  <a:pt x="13981" y="22750"/>
                  <a:pt x="13937" y="21605"/>
                </a:cubicBezTo>
                <a:close/>
                <a:moveTo>
                  <a:pt x="3557" y="20839"/>
                </a:moveTo>
                <a:lnTo>
                  <a:pt x="4217" y="21165"/>
                </a:lnTo>
                <a:cubicBezTo>
                  <a:pt x="4252" y="22565"/>
                  <a:pt x="4296" y="23991"/>
                  <a:pt x="4367" y="25391"/>
                </a:cubicBezTo>
                <a:cubicBezTo>
                  <a:pt x="4112" y="25312"/>
                  <a:pt x="3891" y="25206"/>
                  <a:pt x="3671" y="25127"/>
                </a:cubicBezTo>
                <a:cubicBezTo>
                  <a:pt x="3636" y="23665"/>
                  <a:pt x="3592" y="22230"/>
                  <a:pt x="3557" y="20839"/>
                </a:cubicBezTo>
                <a:close/>
                <a:moveTo>
                  <a:pt x="26262" y="22890"/>
                </a:moveTo>
                <a:cubicBezTo>
                  <a:pt x="26526" y="23040"/>
                  <a:pt x="26747" y="23225"/>
                  <a:pt x="26967" y="23366"/>
                </a:cubicBezTo>
                <a:cubicBezTo>
                  <a:pt x="26967" y="23366"/>
                  <a:pt x="27002" y="23366"/>
                  <a:pt x="27002" y="23410"/>
                </a:cubicBezTo>
                <a:cubicBezTo>
                  <a:pt x="26817" y="24070"/>
                  <a:pt x="26667" y="24766"/>
                  <a:pt x="26526" y="25461"/>
                </a:cubicBezTo>
                <a:cubicBezTo>
                  <a:pt x="26306" y="25312"/>
                  <a:pt x="26086" y="25171"/>
                  <a:pt x="25866" y="25056"/>
                </a:cubicBezTo>
                <a:cubicBezTo>
                  <a:pt x="25972" y="24325"/>
                  <a:pt x="26086" y="23586"/>
                  <a:pt x="26262" y="22890"/>
                </a:cubicBezTo>
                <a:close/>
                <a:moveTo>
                  <a:pt x="21499" y="22670"/>
                </a:moveTo>
                <a:lnTo>
                  <a:pt x="21499" y="22670"/>
                </a:lnTo>
                <a:cubicBezTo>
                  <a:pt x="21719" y="22785"/>
                  <a:pt x="21975" y="22890"/>
                  <a:pt x="22195" y="23005"/>
                </a:cubicBezTo>
                <a:lnTo>
                  <a:pt x="22195" y="25567"/>
                </a:lnTo>
                <a:cubicBezTo>
                  <a:pt x="21975" y="25461"/>
                  <a:pt x="21790" y="25347"/>
                  <a:pt x="21570" y="25241"/>
                </a:cubicBezTo>
                <a:cubicBezTo>
                  <a:pt x="21535" y="24396"/>
                  <a:pt x="21499" y="23516"/>
                  <a:pt x="21499" y="22670"/>
                </a:cubicBezTo>
                <a:close/>
                <a:moveTo>
                  <a:pt x="30048" y="23480"/>
                </a:moveTo>
                <a:cubicBezTo>
                  <a:pt x="30154" y="23551"/>
                  <a:pt x="30224" y="23630"/>
                  <a:pt x="30339" y="23736"/>
                </a:cubicBezTo>
                <a:cubicBezTo>
                  <a:pt x="30303" y="24361"/>
                  <a:pt x="30339" y="24986"/>
                  <a:pt x="30374" y="25567"/>
                </a:cubicBezTo>
                <a:cubicBezTo>
                  <a:pt x="30224" y="25461"/>
                  <a:pt x="30083" y="25391"/>
                  <a:pt x="29934" y="25276"/>
                </a:cubicBezTo>
                <a:lnTo>
                  <a:pt x="29934" y="24871"/>
                </a:lnTo>
                <a:cubicBezTo>
                  <a:pt x="29969" y="24396"/>
                  <a:pt x="29969" y="23956"/>
                  <a:pt x="30048" y="23480"/>
                </a:cubicBezTo>
                <a:close/>
                <a:moveTo>
                  <a:pt x="14712" y="21975"/>
                </a:moveTo>
                <a:cubicBezTo>
                  <a:pt x="14861" y="22045"/>
                  <a:pt x="15037" y="22160"/>
                  <a:pt x="15187" y="22230"/>
                </a:cubicBezTo>
                <a:cubicBezTo>
                  <a:pt x="15257" y="23366"/>
                  <a:pt x="15337" y="24510"/>
                  <a:pt x="15442" y="25646"/>
                </a:cubicBezTo>
                <a:cubicBezTo>
                  <a:pt x="15257" y="25567"/>
                  <a:pt x="15081" y="25461"/>
                  <a:pt x="14932" y="25391"/>
                </a:cubicBezTo>
                <a:cubicBezTo>
                  <a:pt x="14817" y="24246"/>
                  <a:pt x="14747" y="23111"/>
                  <a:pt x="14712" y="21975"/>
                </a:cubicBezTo>
                <a:close/>
                <a:moveTo>
                  <a:pt x="4296" y="21165"/>
                </a:moveTo>
                <a:cubicBezTo>
                  <a:pt x="4473" y="21279"/>
                  <a:pt x="4657" y="21385"/>
                  <a:pt x="4842" y="21464"/>
                </a:cubicBezTo>
                <a:cubicBezTo>
                  <a:pt x="4878" y="21499"/>
                  <a:pt x="4878" y="21499"/>
                  <a:pt x="4913" y="21499"/>
                </a:cubicBezTo>
                <a:cubicBezTo>
                  <a:pt x="4957" y="22890"/>
                  <a:pt x="5027" y="24290"/>
                  <a:pt x="5062" y="25681"/>
                </a:cubicBezTo>
                <a:cubicBezTo>
                  <a:pt x="4913" y="25646"/>
                  <a:pt x="4772" y="25567"/>
                  <a:pt x="4622" y="25496"/>
                </a:cubicBezTo>
                <a:cubicBezTo>
                  <a:pt x="4552" y="25461"/>
                  <a:pt x="4473" y="25461"/>
                  <a:pt x="4402" y="25426"/>
                </a:cubicBezTo>
                <a:cubicBezTo>
                  <a:pt x="4367" y="23991"/>
                  <a:pt x="4332" y="22600"/>
                  <a:pt x="4296" y="21165"/>
                </a:cubicBezTo>
                <a:close/>
                <a:moveTo>
                  <a:pt x="15257" y="22265"/>
                </a:moveTo>
                <a:cubicBezTo>
                  <a:pt x="15407" y="22345"/>
                  <a:pt x="15557" y="22415"/>
                  <a:pt x="15698" y="22485"/>
                </a:cubicBezTo>
                <a:cubicBezTo>
                  <a:pt x="15742" y="23630"/>
                  <a:pt x="15812" y="24730"/>
                  <a:pt x="15918" y="25866"/>
                </a:cubicBezTo>
                <a:cubicBezTo>
                  <a:pt x="15847" y="25831"/>
                  <a:pt x="15777" y="25787"/>
                  <a:pt x="15698" y="25752"/>
                </a:cubicBezTo>
                <a:cubicBezTo>
                  <a:pt x="15627" y="25752"/>
                  <a:pt x="15557" y="25716"/>
                  <a:pt x="15477" y="25681"/>
                </a:cubicBezTo>
                <a:cubicBezTo>
                  <a:pt x="15372" y="24546"/>
                  <a:pt x="15301" y="23410"/>
                  <a:pt x="15257" y="22265"/>
                </a:cubicBezTo>
                <a:close/>
                <a:moveTo>
                  <a:pt x="27037" y="23445"/>
                </a:moveTo>
                <a:cubicBezTo>
                  <a:pt x="27257" y="23551"/>
                  <a:pt x="27442" y="23700"/>
                  <a:pt x="27662" y="23850"/>
                </a:cubicBezTo>
                <a:cubicBezTo>
                  <a:pt x="27477" y="24510"/>
                  <a:pt x="27328" y="25171"/>
                  <a:pt x="27222" y="25866"/>
                </a:cubicBezTo>
                <a:cubicBezTo>
                  <a:pt x="27037" y="25752"/>
                  <a:pt x="26817" y="25611"/>
                  <a:pt x="26597" y="25496"/>
                </a:cubicBezTo>
                <a:cubicBezTo>
                  <a:pt x="26703" y="24801"/>
                  <a:pt x="26852" y="24105"/>
                  <a:pt x="27037" y="23445"/>
                </a:cubicBezTo>
                <a:close/>
                <a:moveTo>
                  <a:pt x="30374" y="23771"/>
                </a:moveTo>
                <a:lnTo>
                  <a:pt x="30374" y="23771"/>
                </a:lnTo>
                <a:cubicBezTo>
                  <a:pt x="30444" y="23850"/>
                  <a:pt x="30559" y="23920"/>
                  <a:pt x="30629" y="23991"/>
                </a:cubicBezTo>
                <a:cubicBezTo>
                  <a:pt x="30664" y="24581"/>
                  <a:pt x="30779" y="25206"/>
                  <a:pt x="30884" y="25752"/>
                </a:cubicBezTo>
                <a:lnTo>
                  <a:pt x="30884" y="25866"/>
                </a:lnTo>
                <a:cubicBezTo>
                  <a:pt x="30744" y="25787"/>
                  <a:pt x="30594" y="25681"/>
                  <a:pt x="30444" y="25611"/>
                </a:cubicBezTo>
                <a:lnTo>
                  <a:pt x="30444" y="25567"/>
                </a:lnTo>
                <a:cubicBezTo>
                  <a:pt x="30374" y="24986"/>
                  <a:pt x="30374" y="24361"/>
                  <a:pt x="30374" y="23771"/>
                </a:cubicBezTo>
                <a:close/>
                <a:moveTo>
                  <a:pt x="4992" y="21535"/>
                </a:moveTo>
                <a:cubicBezTo>
                  <a:pt x="5133" y="21605"/>
                  <a:pt x="5318" y="21720"/>
                  <a:pt x="5467" y="21790"/>
                </a:cubicBezTo>
                <a:cubicBezTo>
                  <a:pt x="5503" y="23146"/>
                  <a:pt x="5538" y="24546"/>
                  <a:pt x="5617" y="25901"/>
                </a:cubicBezTo>
                <a:cubicBezTo>
                  <a:pt x="5432" y="25831"/>
                  <a:pt x="5282" y="25787"/>
                  <a:pt x="5133" y="25716"/>
                </a:cubicBezTo>
                <a:cubicBezTo>
                  <a:pt x="5062" y="24325"/>
                  <a:pt x="5027" y="22926"/>
                  <a:pt x="4992" y="21535"/>
                </a:cubicBezTo>
                <a:close/>
                <a:moveTo>
                  <a:pt x="22265" y="23040"/>
                </a:moveTo>
                <a:cubicBezTo>
                  <a:pt x="22485" y="23146"/>
                  <a:pt x="22741" y="23295"/>
                  <a:pt x="22961" y="23410"/>
                </a:cubicBezTo>
                <a:cubicBezTo>
                  <a:pt x="22926" y="24246"/>
                  <a:pt x="22926" y="25056"/>
                  <a:pt x="22926" y="25901"/>
                </a:cubicBezTo>
                <a:lnTo>
                  <a:pt x="22265" y="25567"/>
                </a:lnTo>
                <a:cubicBezTo>
                  <a:pt x="22230" y="24730"/>
                  <a:pt x="22230" y="23885"/>
                  <a:pt x="22265" y="23040"/>
                </a:cubicBezTo>
                <a:close/>
                <a:moveTo>
                  <a:pt x="15742" y="22529"/>
                </a:moveTo>
                <a:lnTo>
                  <a:pt x="15742" y="22529"/>
                </a:lnTo>
                <a:cubicBezTo>
                  <a:pt x="15962" y="22635"/>
                  <a:pt x="16182" y="22750"/>
                  <a:pt x="16358" y="22855"/>
                </a:cubicBezTo>
                <a:cubicBezTo>
                  <a:pt x="16437" y="23956"/>
                  <a:pt x="16508" y="25056"/>
                  <a:pt x="16578" y="26157"/>
                </a:cubicBezTo>
                <a:cubicBezTo>
                  <a:pt x="16402" y="26086"/>
                  <a:pt x="16182" y="25972"/>
                  <a:pt x="15962" y="25901"/>
                </a:cubicBezTo>
                <a:cubicBezTo>
                  <a:pt x="15847" y="24766"/>
                  <a:pt x="15777" y="23665"/>
                  <a:pt x="15742" y="22529"/>
                </a:cubicBezTo>
                <a:close/>
                <a:moveTo>
                  <a:pt x="5538" y="21825"/>
                </a:moveTo>
                <a:cubicBezTo>
                  <a:pt x="5723" y="21940"/>
                  <a:pt x="5943" y="22010"/>
                  <a:pt x="6128" y="22124"/>
                </a:cubicBezTo>
                <a:cubicBezTo>
                  <a:pt x="6163" y="23480"/>
                  <a:pt x="6198" y="24836"/>
                  <a:pt x="6277" y="26192"/>
                </a:cubicBezTo>
                <a:cubicBezTo>
                  <a:pt x="6057" y="26086"/>
                  <a:pt x="5872" y="26007"/>
                  <a:pt x="5652" y="25937"/>
                </a:cubicBezTo>
                <a:cubicBezTo>
                  <a:pt x="5617" y="24581"/>
                  <a:pt x="5573" y="23190"/>
                  <a:pt x="5538" y="21825"/>
                </a:cubicBezTo>
                <a:close/>
                <a:moveTo>
                  <a:pt x="30708" y="24026"/>
                </a:moveTo>
                <a:lnTo>
                  <a:pt x="30708" y="24026"/>
                </a:lnTo>
                <a:cubicBezTo>
                  <a:pt x="30849" y="24141"/>
                  <a:pt x="30964" y="24246"/>
                  <a:pt x="31104" y="24325"/>
                </a:cubicBezTo>
                <a:cubicBezTo>
                  <a:pt x="31184" y="24871"/>
                  <a:pt x="31289" y="25391"/>
                  <a:pt x="31439" y="25866"/>
                </a:cubicBezTo>
                <a:cubicBezTo>
                  <a:pt x="31474" y="25972"/>
                  <a:pt x="31474" y="26086"/>
                  <a:pt x="31509" y="26192"/>
                </a:cubicBezTo>
                <a:cubicBezTo>
                  <a:pt x="31325" y="26121"/>
                  <a:pt x="31149" y="26007"/>
                  <a:pt x="30964" y="25901"/>
                </a:cubicBezTo>
                <a:cubicBezTo>
                  <a:pt x="30964" y="25866"/>
                  <a:pt x="30964" y="25787"/>
                  <a:pt x="30928" y="25752"/>
                </a:cubicBezTo>
                <a:cubicBezTo>
                  <a:pt x="30814" y="25206"/>
                  <a:pt x="30744" y="24616"/>
                  <a:pt x="30708" y="24026"/>
                </a:cubicBezTo>
                <a:close/>
                <a:moveTo>
                  <a:pt x="23005" y="23445"/>
                </a:moveTo>
                <a:cubicBezTo>
                  <a:pt x="23225" y="23551"/>
                  <a:pt x="23445" y="23700"/>
                  <a:pt x="23665" y="23806"/>
                </a:cubicBezTo>
                <a:cubicBezTo>
                  <a:pt x="23621" y="24616"/>
                  <a:pt x="23586" y="25426"/>
                  <a:pt x="23586" y="26271"/>
                </a:cubicBezTo>
                <a:cubicBezTo>
                  <a:pt x="23515" y="26227"/>
                  <a:pt x="23445" y="26192"/>
                  <a:pt x="23366" y="26157"/>
                </a:cubicBezTo>
                <a:cubicBezTo>
                  <a:pt x="23225" y="26086"/>
                  <a:pt x="23110" y="26007"/>
                  <a:pt x="22961" y="25937"/>
                </a:cubicBezTo>
                <a:cubicBezTo>
                  <a:pt x="22961" y="25091"/>
                  <a:pt x="23005" y="24246"/>
                  <a:pt x="23005" y="23445"/>
                </a:cubicBezTo>
                <a:close/>
                <a:moveTo>
                  <a:pt x="27697" y="23885"/>
                </a:moveTo>
                <a:cubicBezTo>
                  <a:pt x="27882" y="23991"/>
                  <a:pt x="28102" y="24141"/>
                  <a:pt x="28287" y="24290"/>
                </a:cubicBezTo>
                <a:cubicBezTo>
                  <a:pt x="28138" y="24951"/>
                  <a:pt x="28023" y="25611"/>
                  <a:pt x="27953" y="26271"/>
                </a:cubicBezTo>
                <a:cubicBezTo>
                  <a:pt x="27733" y="26157"/>
                  <a:pt x="27512" y="26007"/>
                  <a:pt x="27292" y="25901"/>
                </a:cubicBezTo>
                <a:cubicBezTo>
                  <a:pt x="27407" y="25206"/>
                  <a:pt x="27512" y="24546"/>
                  <a:pt x="27697" y="23885"/>
                </a:cubicBezTo>
                <a:close/>
                <a:moveTo>
                  <a:pt x="6198" y="22160"/>
                </a:moveTo>
                <a:cubicBezTo>
                  <a:pt x="6383" y="22230"/>
                  <a:pt x="6603" y="22345"/>
                  <a:pt x="6823" y="22450"/>
                </a:cubicBezTo>
                <a:cubicBezTo>
                  <a:pt x="6858" y="23771"/>
                  <a:pt x="6894" y="25091"/>
                  <a:pt x="6973" y="26447"/>
                </a:cubicBezTo>
                <a:cubicBezTo>
                  <a:pt x="6753" y="26377"/>
                  <a:pt x="6533" y="26271"/>
                  <a:pt x="6348" y="26192"/>
                </a:cubicBezTo>
                <a:cubicBezTo>
                  <a:pt x="6277" y="24836"/>
                  <a:pt x="6233" y="23480"/>
                  <a:pt x="6198" y="22160"/>
                </a:cubicBezTo>
                <a:close/>
                <a:moveTo>
                  <a:pt x="16437" y="22890"/>
                </a:moveTo>
                <a:lnTo>
                  <a:pt x="16437" y="22890"/>
                </a:lnTo>
                <a:cubicBezTo>
                  <a:pt x="16657" y="23040"/>
                  <a:pt x="16877" y="23146"/>
                  <a:pt x="17097" y="23260"/>
                </a:cubicBezTo>
                <a:cubicBezTo>
                  <a:pt x="17168" y="24325"/>
                  <a:pt x="17238" y="25391"/>
                  <a:pt x="17317" y="26447"/>
                </a:cubicBezTo>
                <a:cubicBezTo>
                  <a:pt x="17097" y="26377"/>
                  <a:pt x="16877" y="26271"/>
                  <a:pt x="16657" y="26192"/>
                </a:cubicBezTo>
                <a:cubicBezTo>
                  <a:pt x="16543" y="25091"/>
                  <a:pt x="16472" y="23991"/>
                  <a:pt x="16437" y="22890"/>
                </a:cubicBezTo>
                <a:close/>
                <a:moveTo>
                  <a:pt x="31184" y="24361"/>
                </a:moveTo>
                <a:cubicBezTo>
                  <a:pt x="31369" y="24466"/>
                  <a:pt x="31545" y="24581"/>
                  <a:pt x="31730" y="24686"/>
                </a:cubicBezTo>
                <a:cubicBezTo>
                  <a:pt x="31844" y="25206"/>
                  <a:pt x="31950" y="25681"/>
                  <a:pt x="32099" y="26121"/>
                </a:cubicBezTo>
                <a:cubicBezTo>
                  <a:pt x="32135" y="26271"/>
                  <a:pt x="32170" y="26377"/>
                  <a:pt x="32205" y="26491"/>
                </a:cubicBezTo>
                <a:cubicBezTo>
                  <a:pt x="32205" y="26526"/>
                  <a:pt x="32249" y="26562"/>
                  <a:pt x="32249" y="26562"/>
                </a:cubicBezTo>
                <a:cubicBezTo>
                  <a:pt x="32029" y="26491"/>
                  <a:pt x="31809" y="26342"/>
                  <a:pt x="31589" y="26227"/>
                </a:cubicBezTo>
                <a:lnTo>
                  <a:pt x="31589" y="26157"/>
                </a:lnTo>
                <a:cubicBezTo>
                  <a:pt x="31545" y="26086"/>
                  <a:pt x="31509" y="25972"/>
                  <a:pt x="31474" y="25866"/>
                </a:cubicBezTo>
                <a:cubicBezTo>
                  <a:pt x="31369" y="25391"/>
                  <a:pt x="31254" y="24871"/>
                  <a:pt x="31184" y="24361"/>
                </a:cubicBezTo>
                <a:close/>
                <a:moveTo>
                  <a:pt x="23736" y="23850"/>
                </a:moveTo>
                <a:cubicBezTo>
                  <a:pt x="23956" y="23991"/>
                  <a:pt x="24176" y="24105"/>
                  <a:pt x="24396" y="24246"/>
                </a:cubicBezTo>
                <a:cubicBezTo>
                  <a:pt x="24325" y="25056"/>
                  <a:pt x="24281" y="25831"/>
                  <a:pt x="24246" y="26597"/>
                </a:cubicBezTo>
                <a:cubicBezTo>
                  <a:pt x="24026" y="26491"/>
                  <a:pt x="23841" y="26377"/>
                  <a:pt x="23621" y="26306"/>
                </a:cubicBezTo>
                <a:cubicBezTo>
                  <a:pt x="23621" y="25461"/>
                  <a:pt x="23665" y="24651"/>
                  <a:pt x="23736" y="23850"/>
                </a:cubicBezTo>
                <a:close/>
                <a:moveTo>
                  <a:pt x="28322" y="24325"/>
                </a:moveTo>
                <a:cubicBezTo>
                  <a:pt x="28507" y="24431"/>
                  <a:pt x="28683" y="24546"/>
                  <a:pt x="28868" y="24651"/>
                </a:cubicBezTo>
                <a:cubicBezTo>
                  <a:pt x="28798" y="25056"/>
                  <a:pt x="28763" y="25426"/>
                  <a:pt x="28683" y="25831"/>
                </a:cubicBezTo>
                <a:cubicBezTo>
                  <a:pt x="28648" y="26086"/>
                  <a:pt x="28613" y="26377"/>
                  <a:pt x="28578" y="26632"/>
                </a:cubicBezTo>
                <a:cubicBezTo>
                  <a:pt x="28463" y="26597"/>
                  <a:pt x="28322" y="26526"/>
                  <a:pt x="28208" y="26447"/>
                </a:cubicBezTo>
                <a:cubicBezTo>
                  <a:pt x="28138" y="26412"/>
                  <a:pt x="28067" y="26342"/>
                  <a:pt x="27988" y="26306"/>
                </a:cubicBezTo>
                <a:lnTo>
                  <a:pt x="28322" y="24325"/>
                </a:lnTo>
                <a:close/>
                <a:moveTo>
                  <a:pt x="6858" y="22450"/>
                </a:moveTo>
                <a:lnTo>
                  <a:pt x="6858" y="22450"/>
                </a:lnTo>
                <a:cubicBezTo>
                  <a:pt x="7114" y="22565"/>
                  <a:pt x="7334" y="22670"/>
                  <a:pt x="7554" y="22785"/>
                </a:cubicBezTo>
                <a:cubicBezTo>
                  <a:pt x="7633" y="24105"/>
                  <a:pt x="7668" y="25391"/>
                  <a:pt x="7739" y="26711"/>
                </a:cubicBezTo>
                <a:cubicBezTo>
                  <a:pt x="7519" y="26632"/>
                  <a:pt x="7263" y="26562"/>
                  <a:pt x="7043" y="26447"/>
                </a:cubicBezTo>
                <a:cubicBezTo>
                  <a:pt x="6973" y="25127"/>
                  <a:pt x="6938" y="23806"/>
                  <a:pt x="6858" y="22450"/>
                </a:cubicBezTo>
                <a:close/>
                <a:moveTo>
                  <a:pt x="17168" y="23295"/>
                </a:moveTo>
                <a:lnTo>
                  <a:pt x="17828" y="23630"/>
                </a:lnTo>
                <a:cubicBezTo>
                  <a:pt x="17863" y="24651"/>
                  <a:pt x="17943" y="25681"/>
                  <a:pt x="18048" y="26711"/>
                </a:cubicBezTo>
                <a:cubicBezTo>
                  <a:pt x="17828" y="26632"/>
                  <a:pt x="17608" y="26562"/>
                  <a:pt x="17388" y="26491"/>
                </a:cubicBezTo>
                <a:cubicBezTo>
                  <a:pt x="17282" y="25426"/>
                  <a:pt x="17203" y="24361"/>
                  <a:pt x="17168" y="23295"/>
                </a:cubicBezTo>
                <a:close/>
                <a:moveTo>
                  <a:pt x="7633" y="22785"/>
                </a:moveTo>
                <a:lnTo>
                  <a:pt x="7633" y="22785"/>
                </a:lnTo>
                <a:cubicBezTo>
                  <a:pt x="7853" y="22890"/>
                  <a:pt x="8038" y="22970"/>
                  <a:pt x="8258" y="23040"/>
                </a:cubicBezTo>
                <a:cubicBezTo>
                  <a:pt x="8293" y="24325"/>
                  <a:pt x="8364" y="25611"/>
                  <a:pt x="8434" y="26931"/>
                </a:cubicBezTo>
                <a:cubicBezTo>
                  <a:pt x="8214" y="26852"/>
                  <a:pt x="8038" y="26782"/>
                  <a:pt x="7818" y="26747"/>
                </a:cubicBezTo>
                <a:cubicBezTo>
                  <a:pt x="7739" y="25426"/>
                  <a:pt x="7668" y="24105"/>
                  <a:pt x="7633" y="22785"/>
                </a:cubicBezTo>
                <a:close/>
                <a:moveTo>
                  <a:pt x="17899" y="23665"/>
                </a:moveTo>
                <a:lnTo>
                  <a:pt x="17899" y="23665"/>
                </a:lnTo>
                <a:cubicBezTo>
                  <a:pt x="18083" y="23736"/>
                  <a:pt x="18268" y="23850"/>
                  <a:pt x="18488" y="23920"/>
                </a:cubicBezTo>
                <a:cubicBezTo>
                  <a:pt x="18488" y="24907"/>
                  <a:pt x="18559" y="25901"/>
                  <a:pt x="18673" y="26931"/>
                </a:cubicBezTo>
                <a:cubicBezTo>
                  <a:pt x="18488" y="26852"/>
                  <a:pt x="18304" y="26782"/>
                  <a:pt x="18119" y="26747"/>
                </a:cubicBezTo>
                <a:cubicBezTo>
                  <a:pt x="18013" y="25716"/>
                  <a:pt x="17943" y="24686"/>
                  <a:pt x="17899" y="23665"/>
                </a:cubicBezTo>
                <a:close/>
                <a:moveTo>
                  <a:pt x="31809" y="24730"/>
                </a:moveTo>
                <a:lnTo>
                  <a:pt x="31809" y="24730"/>
                </a:lnTo>
                <a:cubicBezTo>
                  <a:pt x="31985" y="24836"/>
                  <a:pt x="32249" y="24951"/>
                  <a:pt x="32504" y="25056"/>
                </a:cubicBezTo>
                <a:cubicBezTo>
                  <a:pt x="32575" y="25567"/>
                  <a:pt x="32724" y="26007"/>
                  <a:pt x="32865" y="26491"/>
                </a:cubicBezTo>
                <a:cubicBezTo>
                  <a:pt x="32909" y="26597"/>
                  <a:pt x="32945" y="26747"/>
                  <a:pt x="33015" y="26852"/>
                </a:cubicBezTo>
                <a:lnTo>
                  <a:pt x="33015" y="26931"/>
                </a:lnTo>
                <a:cubicBezTo>
                  <a:pt x="32795" y="26852"/>
                  <a:pt x="32540" y="26747"/>
                  <a:pt x="32319" y="26597"/>
                </a:cubicBezTo>
                <a:cubicBezTo>
                  <a:pt x="32284" y="26562"/>
                  <a:pt x="32284" y="26526"/>
                  <a:pt x="32284" y="26491"/>
                </a:cubicBezTo>
                <a:cubicBezTo>
                  <a:pt x="32249" y="26377"/>
                  <a:pt x="32205" y="26227"/>
                  <a:pt x="32135" y="26121"/>
                </a:cubicBezTo>
                <a:cubicBezTo>
                  <a:pt x="32029" y="25681"/>
                  <a:pt x="31879" y="25206"/>
                  <a:pt x="31809" y="24730"/>
                </a:cubicBezTo>
                <a:close/>
                <a:moveTo>
                  <a:pt x="24466" y="24290"/>
                </a:moveTo>
                <a:cubicBezTo>
                  <a:pt x="24651" y="24396"/>
                  <a:pt x="24871" y="24510"/>
                  <a:pt x="25056" y="24651"/>
                </a:cubicBezTo>
                <a:lnTo>
                  <a:pt x="25091" y="24651"/>
                </a:lnTo>
                <a:cubicBezTo>
                  <a:pt x="25021" y="25426"/>
                  <a:pt x="24942" y="26157"/>
                  <a:pt x="24907" y="26967"/>
                </a:cubicBezTo>
                <a:cubicBezTo>
                  <a:pt x="24722" y="26852"/>
                  <a:pt x="24502" y="26747"/>
                  <a:pt x="24325" y="26632"/>
                </a:cubicBezTo>
                <a:cubicBezTo>
                  <a:pt x="24325" y="25866"/>
                  <a:pt x="24396" y="25056"/>
                  <a:pt x="24466" y="24290"/>
                </a:cubicBezTo>
                <a:close/>
                <a:moveTo>
                  <a:pt x="28904" y="24686"/>
                </a:moveTo>
                <a:cubicBezTo>
                  <a:pt x="29053" y="24801"/>
                  <a:pt x="29238" y="24907"/>
                  <a:pt x="29388" y="25021"/>
                </a:cubicBezTo>
                <a:cubicBezTo>
                  <a:pt x="29344" y="25716"/>
                  <a:pt x="29308" y="26377"/>
                  <a:pt x="29273" y="27037"/>
                </a:cubicBezTo>
                <a:cubicBezTo>
                  <a:pt x="29053" y="26931"/>
                  <a:pt x="28833" y="26817"/>
                  <a:pt x="28648" y="26667"/>
                </a:cubicBezTo>
                <a:cubicBezTo>
                  <a:pt x="28683" y="26412"/>
                  <a:pt x="28727" y="26121"/>
                  <a:pt x="28763" y="25831"/>
                </a:cubicBezTo>
                <a:cubicBezTo>
                  <a:pt x="28798" y="25461"/>
                  <a:pt x="28868" y="25091"/>
                  <a:pt x="28904" y="24686"/>
                </a:cubicBezTo>
                <a:close/>
                <a:moveTo>
                  <a:pt x="8329" y="23075"/>
                </a:moveTo>
                <a:cubicBezTo>
                  <a:pt x="8514" y="23146"/>
                  <a:pt x="8734" y="23225"/>
                  <a:pt x="8954" y="23295"/>
                </a:cubicBezTo>
                <a:cubicBezTo>
                  <a:pt x="8989" y="24546"/>
                  <a:pt x="9059" y="25831"/>
                  <a:pt x="9139" y="27072"/>
                </a:cubicBezTo>
                <a:cubicBezTo>
                  <a:pt x="8954" y="27037"/>
                  <a:pt x="8734" y="27002"/>
                  <a:pt x="8549" y="26931"/>
                </a:cubicBezTo>
                <a:lnTo>
                  <a:pt x="8514" y="26931"/>
                </a:lnTo>
                <a:cubicBezTo>
                  <a:pt x="8434" y="25646"/>
                  <a:pt x="8364" y="24361"/>
                  <a:pt x="8293" y="23075"/>
                </a:cubicBezTo>
                <a:close/>
                <a:moveTo>
                  <a:pt x="18524" y="23956"/>
                </a:moveTo>
                <a:lnTo>
                  <a:pt x="18524" y="23956"/>
                </a:lnTo>
                <a:cubicBezTo>
                  <a:pt x="18779" y="24070"/>
                  <a:pt x="18999" y="24176"/>
                  <a:pt x="19219" y="24246"/>
                </a:cubicBezTo>
                <a:cubicBezTo>
                  <a:pt x="19263" y="25241"/>
                  <a:pt x="19334" y="26192"/>
                  <a:pt x="19439" y="27187"/>
                </a:cubicBezTo>
                <a:cubicBezTo>
                  <a:pt x="19184" y="27072"/>
                  <a:pt x="18964" y="27002"/>
                  <a:pt x="18744" y="26931"/>
                </a:cubicBezTo>
                <a:cubicBezTo>
                  <a:pt x="18638" y="25937"/>
                  <a:pt x="18559" y="24951"/>
                  <a:pt x="18524" y="23956"/>
                </a:cubicBezTo>
                <a:close/>
                <a:moveTo>
                  <a:pt x="8989" y="23295"/>
                </a:moveTo>
                <a:lnTo>
                  <a:pt x="8989" y="23295"/>
                </a:lnTo>
                <a:cubicBezTo>
                  <a:pt x="9209" y="23366"/>
                  <a:pt x="9464" y="23445"/>
                  <a:pt x="9684" y="23480"/>
                </a:cubicBezTo>
                <a:cubicBezTo>
                  <a:pt x="9720" y="24730"/>
                  <a:pt x="9799" y="25972"/>
                  <a:pt x="9905" y="27222"/>
                </a:cubicBezTo>
                <a:cubicBezTo>
                  <a:pt x="9684" y="27187"/>
                  <a:pt x="9429" y="27152"/>
                  <a:pt x="9209" y="27108"/>
                </a:cubicBezTo>
                <a:cubicBezTo>
                  <a:pt x="9139" y="25831"/>
                  <a:pt x="9059" y="24581"/>
                  <a:pt x="8989" y="23295"/>
                </a:cubicBezTo>
                <a:close/>
                <a:moveTo>
                  <a:pt x="25162" y="24686"/>
                </a:moveTo>
                <a:cubicBezTo>
                  <a:pt x="25347" y="24836"/>
                  <a:pt x="25567" y="24951"/>
                  <a:pt x="25787" y="25056"/>
                </a:cubicBezTo>
                <a:cubicBezTo>
                  <a:pt x="25681" y="25831"/>
                  <a:pt x="25602" y="26562"/>
                  <a:pt x="25567" y="27292"/>
                </a:cubicBezTo>
                <a:cubicBezTo>
                  <a:pt x="25347" y="27187"/>
                  <a:pt x="25162" y="27072"/>
                  <a:pt x="24986" y="27002"/>
                </a:cubicBezTo>
                <a:cubicBezTo>
                  <a:pt x="25021" y="26192"/>
                  <a:pt x="25056" y="25461"/>
                  <a:pt x="25162" y="24686"/>
                </a:cubicBezTo>
                <a:close/>
                <a:moveTo>
                  <a:pt x="29458" y="25056"/>
                </a:moveTo>
                <a:cubicBezTo>
                  <a:pt x="29608" y="25127"/>
                  <a:pt x="29749" y="25241"/>
                  <a:pt x="29898" y="25312"/>
                </a:cubicBezTo>
                <a:cubicBezTo>
                  <a:pt x="29898" y="25681"/>
                  <a:pt x="29863" y="26051"/>
                  <a:pt x="29863" y="26412"/>
                </a:cubicBezTo>
                <a:lnTo>
                  <a:pt x="29863" y="27328"/>
                </a:lnTo>
                <a:cubicBezTo>
                  <a:pt x="29678" y="27222"/>
                  <a:pt x="29493" y="27152"/>
                  <a:pt x="29308" y="27037"/>
                </a:cubicBezTo>
                <a:cubicBezTo>
                  <a:pt x="29344" y="26412"/>
                  <a:pt x="29423" y="25752"/>
                  <a:pt x="29458" y="25056"/>
                </a:cubicBezTo>
                <a:close/>
                <a:moveTo>
                  <a:pt x="9720" y="23516"/>
                </a:moveTo>
                <a:lnTo>
                  <a:pt x="9720" y="23516"/>
                </a:lnTo>
                <a:cubicBezTo>
                  <a:pt x="9975" y="23551"/>
                  <a:pt x="10195" y="23630"/>
                  <a:pt x="10415" y="23700"/>
                </a:cubicBezTo>
                <a:cubicBezTo>
                  <a:pt x="10494" y="24907"/>
                  <a:pt x="10565" y="26121"/>
                  <a:pt x="10679" y="27372"/>
                </a:cubicBezTo>
                <a:cubicBezTo>
                  <a:pt x="10415" y="27328"/>
                  <a:pt x="10195" y="27292"/>
                  <a:pt x="9940" y="27257"/>
                </a:cubicBezTo>
                <a:cubicBezTo>
                  <a:pt x="9869" y="26007"/>
                  <a:pt x="9799" y="24766"/>
                  <a:pt x="9720" y="23516"/>
                </a:cubicBezTo>
                <a:close/>
                <a:moveTo>
                  <a:pt x="19298" y="24290"/>
                </a:moveTo>
                <a:lnTo>
                  <a:pt x="19298" y="24290"/>
                </a:lnTo>
                <a:cubicBezTo>
                  <a:pt x="19369" y="24325"/>
                  <a:pt x="19439" y="24361"/>
                  <a:pt x="19518" y="24396"/>
                </a:cubicBezTo>
                <a:cubicBezTo>
                  <a:pt x="19659" y="24466"/>
                  <a:pt x="19809" y="24510"/>
                  <a:pt x="19923" y="24581"/>
                </a:cubicBezTo>
                <a:cubicBezTo>
                  <a:pt x="19959" y="25496"/>
                  <a:pt x="20029" y="26447"/>
                  <a:pt x="20100" y="27407"/>
                </a:cubicBezTo>
                <a:cubicBezTo>
                  <a:pt x="19923" y="27328"/>
                  <a:pt x="19703" y="27257"/>
                  <a:pt x="19483" y="27187"/>
                </a:cubicBezTo>
                <a:cubicBezTo>
                  <a:pt x="19404" y="26227"/>
                  <a:pt x="19334" y="25241"/>
                  <a:pt x="19298" y="24290"/>
                </a:cubicBezTo>
                <a:close/>
                <a:moveTo>
                  <a:pt x="10494" y="23700"/>
                </a:moveTo>
                <a:cubicBezTo>
                  <a:pt x="10715" y="23771"/>
                  <a:pt x="10935" y="23806"/>
                  <a:pt x="11190" y="23885"/>
                </a:cubicBezTo>
                <a:cubicBezTo>
                  <a:pt x="11260" y="25091"/>
                  <a:pt x="11340" y="26271"/>
                  <a:pt x="11445" y="27477"/>
                </a:cubicBezTo>
                <a:cubicBezTo>
                  <a:pt x="11190" y="27442"/>
                  <a:pt x="10970" y="27407"/>
                  <a:pt x="10715" y="27372"/>
                </a:cubicBezTo>
                <a:cubicBezTo>
                  <a:pt x="10635" y="26157"/>
                  <a:pt x="10530" y="24907"/>
                  <a:pt x="10494" y="23700"/>
                </a:cubicBezTo>
                <a:close/>
                <a:moveTo>
                  <a:pt x="11225" y="23885"/>
                </a:moveTo>
                <a:lnTo>
                  <a:pt x="11225" y="23885"/>
                </a:lnTo>
                <a:cubicBezTo>
                  <a:pt x="11480" y="23956"/>
                  <a:pt x="11736" y="24026"/>
                  <a:pt x="12000" y="24105"/>
                </a:cubicBezTo>
                <a:cubicBezTo>
                  <a:pt x="12070" y="25276"/>
                  <a:pt x="12176" y="26447"/>
                  <a:pt x="12290" y="27627"/>
                </a:cubicBezTo>
                <a:cubicBezTo>
                  <a:pt x="12035" y="27592"/>
                  <a:pt x="11780" y="27512"/>
                  <a:pt x="11480" y="27477"/>
                </a:cubicBezTo>
                <a:cubicBezTo>
                  <a:pt x="11410" y="26306"/>
                  <a:pt x="11296" y="25091"/>
                  <a:pt x="11225" y="23885"/>
                </a:cubicBezTo>
                <a:close/>
                <a:moveTo>
                  <a:pt x="29934" y="25347"/>
                </a:moveTo>
                <a:cubicBezTo>
                  <a:pt x="30083" y="25461"/>
                  <a:pt x="30224" y="25532"/>
                  <a:pt x="30409" y="25646"/>
                </a:cubicBezTo>
                <a:cubicBezTo>
                  <a:pt x="30409" y="25752"/>
                  <a:pt x="30409" y="25866"/>
                  <a:pt x="30444" y="25972"/>
                </a:cubicBezTo>
                <a:cubicBezTo>
                  <a:pt x="30523" y="26667"/>
                  <a:pt x="30559" y="27037"/>
                  <a:pt x="30559" y="27627"/>
                </a:cubicBezTo>
                <a:cubicBezTo>
                  <a:pt x="30339" y="27548"/>
                  <a:pt x="30118" y="27442"/>
                  <a:pt x="29934" y="27328"/>
                </a:cubicBezTo>
                <a:lnTo>
                  <a:pt x="29934" y="26412"/>
                </a:lnTo>
                <a:lnTo>
                  <a:pt x="29934" y="25347"/>
                </a:lnTo>
                <a:close/>
                <a:moveTo>
                  <a:pt x="25822" y="25091"/>
                </a:moveTo>
                <a:cubicBezTo>
                  <a:pt x="26086" y="25241"/>
                  <a:pt x="26306" y="25391"/>
                  <a:pt x="26526" y="25496"/>
                </a:cubicBezTo>
                <a:cubicBezTo>
                  <a:pt x="26412" y="26227"/>
                  <a:pt x="26342" y="26967"/>
                  <a:pt x="26262" y="27662"/>
                </a:cubicBezTo>
                <a:lnTo>
                  <a:pt x="25602" y="27328"/>
                </a:lnTo>
                <a:cubicBezTo>
                  <a:pt x="25646" y="26597"/>
                  <a:pt x="25716" y="25831"/>
                  <a:pt x="25822" y="25091"/>
                </a:cubicBezTo>
                <a:close/>
                <a:moveTo>
                  <a:pt x="19994" y="24581"/>
                </a:moveTo>
                <a:lnTo>
                  <a:pt x="19994" y="24581"/>
                </a:lnTo>
                <a:cubicBezTo>
                  <a:pt x="20284" y="24730"/>
                  <a:pt x="20540" y="24836"/>
                  <a:pt x="20839" y="24986"/>
                </a:cubicBezTo>
                <a:cubicBezTo>
                  <a:pt x="20874" y="25866"/>
                  <a:pt x="20910" y="26782"/>
                  <a:pt x="20980" y="27697"/>
                </a:cubicBezTo>
                <a:cubicBezTo>
                  <a:pt x="20689" y="27592"/>
                  <a:pt x="20434" y="27512"/>
                  <a:pt x="20179" y="27407"/>
                </a:cubicBezTo>
                <a:cubicBezTo>
                  <a:pt x="20064" y="26491"/>
                  <a:pt x="20029" y="25532"/>
                  <a:pt x="19994" y="24581"/>
                </a:cubicBezTo>
                <a:close/>
                <a:moveTo>
                  <a:pt x="12070" y="24141"/>
                </a:moveTo>
                <a:lnTo>
                  <a:pt x="12070" y="24141"/>
                </a:lnTo>
                <a:cubicBezTo>
                  <a:pt x="12176" y="24176"/>
                  <a:pt x="12290" y="24211"/>
                  <a:pt x="12396" y="24246"/>
                </a:cubicBezTo>
                <a:cubicBezTo>
                  <a:pt x="12511" y="24290"/>
                  <a:pt x="12616" y="24325"/>
                  <a:pt x="12731" y="24396"/>
                </a:cubicBezTo>
                <a:cubicBezTo>
                  <a:pt x="12836" y="25532"/>
                  <a:pt x="12916" y="26667"/>
                  <a:pt x="13056" y="27847"/>
                </a:cubicBezTo>
                <a:cubicBezTo>
                  <a:pt x="12916" y="27812"/>
                  <a:pt x="12801" y="27768"/>
                  <a:pt x="12660" y="27733"/>
                </a:cubicBezTo>
                <a:cubicBezTo>
                  <a:pt x="12546" y="27697"/>
                  <a:pt x="12440" y="27662"/>
                  <a:pt x="12326" y="27662"/>
                </a:cubicBezTo>
                <a:cubicBezTo>
                  <a:pt x="12220" y="26491"/>
                  <a:pt x="12141" y="25312"/>
                  <a:pt x="12070" y="24141"/>
                </a:cubicBezTo>
                <a:close/>
                <a:moveTo>
                  <a:pt x="30444" y="25681"/>
                </a:moveTo>
                <a:lnTo>
                  <a:pt x="30444" y="25681"/>
                </a:lnTo>
                <a:cubicBezTo>
                  <a:pt x="30594" y="25752"/>
                  <a:pt x="30779" y="25866"/>
                  <a:pt x="30928" y="25937"/>
                </a:cubicBezTo>
                <a:cubicBezTo>
                  <a:pt x="31034" y="26597"/>
                  <a:pt x="31104" y="27257"/>
                  <a:pt x="31104" y="27882"/>
                </a:cubicBezTo>
                <a:cubicBezTo>
                  <a:pt x="30928" y="27812"/>
                  <a:pt x="30779" y="27733"/>
                  <a:pt x="30594" y="27662"/>
                </a:cubicBezTo>
                <a:cubicBezTo>
                  <a:pt x="30629" y="27072"/>
                  <a:pt x="30559" y="26667"/>
                  <a:pt x="30488" y="25937"/>
                </a:cubicBezTo>
                <a:cubicBezTo>
                  <a:pt x="30488" y="25866"/>
                  <a:pt x="30488" y="25752"/>
                  <a:pt x="30444" y="25681"/>
                </a:cubicBezTo>
                <a:close/>
                <a:moveTo>
                  <a:pt x="20874" y="24986"/>
                </a:moveTo>
                <a:lnTo>
                  <a:pt x="20874" y="24986"/>
                </a:lnTo>
                <a:cubicBezTo>
                  <a:pt x="21094" y="25091"/>
                  <a:pt x="21279" y="25171"/>
                  <a:pt x="21499" y="25276"/>
                </a:cubicBezTo>
                <a:cubicBezTo>
                  <a:pt x="21535" y="26157"/>
                  <a:pt x="21570" y="27037"/>
                  <a:pt x="21640" y="27917"/>
                </a:cubicBezTo>
                <a:cubicBezTo>
                  <a:pt x="21420" y="27847"/>
                  <a:pt x="21244" y="27768"/>
                  <a:pt x="21024" y="27697"/>
                </a:cubicBezTo>
                <a:cubicBezTo>
                  <a:pt x="20980" y="26817"/>
                  <a:pt x="20910" y="25901"/>
                  <a:pt x="20874" y="24986"/>
                </a:cubicBezTo>
                <a:close/>
                <a:moveTo>
                  <a:pt x="12801" y="24396"/>
                </a:moveTo>
                <a:cubicBezTo>
                  <a:pt x="12951" y="24466"/>
                  <a:pt x="13136" y="24546"/>
                  <a:pt x="13276" y="24616"/>
                </a:cubicBezTo>
                <a:cubicBezTo>
                  <a:pt x="13356" y="25752"/>
                  <a:pt x="13461" y="26887"/>
                  <a:pt x="13576" y="27988"/>
                </a:cubicBezTo>
                <a:cubicBezTo>
                  <a:pt x="13391" y="27953"/>
                  <a:pt x="13241" y="27917"/>
                  <a:pt x="13100" y="27847"/>
                </a:cubicBezTo>
                <a:cubicBezTo>
                  <a:pt x="12986" y="26711"/>
                  <a:pt x="12880" y="25567"/>
                  <a:pt x="12801" y="24396"/>
                </a:cubicBezTo>
                <a:close/>
                <a:moveTo>
                  <a:pt x="13391" y="24651"/>
                </a:moveTo>
                <a:cubicBezTo>
                  <a:pt x="13426" y="25787"/>
                  <a:pt x="13541" y="26931"/>
                  <a:pt x="13646" y="28032"/>
                </a:cubicBezTo>
                <a:lnTo>
                  <a:pt x="13611" y="28032"/>
                </a:lnTo>
                <a:cubicBezTo>
                  <a:pt x="13497" y="26887"/>
                  <a:pt x="13426" y="25752"/>
                  <a:pt x="13320" y="24651"/>
                </a:cubicBezTo>
                <a:close/>
                <a:moveTo>
                  <a:pt x="26597" y="25532"/>
                </a:moveTo>
                <a:cubicBezTo>
                  <a:pt x="26782" y="25681"/>
                  <a:pt x="27002" y="25787"/>
                  <a:pt x="27222" y="25937"/>
                </a:cubicBezTo>
                <a:cubicBezTo>
                  <a:pt x="27107" y="26597"/>
                  <a:pt x="27037" y="27328"/>
                  <a:pt x="27002" y="28067"/>
                </a:cubicBezTo>
                <a:cubicBezTo>
                  <a:pt x="26782" y="27917"/>
                  <a:pt x="26562" y="27812"/>
                  <a:pt x="26342" y="27697"/>
                </a:cubicBezTo>
                <a:cubicBezTo>
                  <a:pt x="26377" y="26967"/>
                  <a:pt x="26447" y="26271"/>
                  <a:pt x="26597" y="25532"/>
                </a:cubicBezTo>
                <a:close/>
                <a:moveTo>
                  <a:pt x="21570" y="25312"/>
                </a:moveTo>
                <a:lnTo>
                  <a:pt x="21570" y="25312"/>
                </a:lnTo>
                <a:cubicBezTo>
                  <a:pt x="21790" y="25426"/>
                  <a:pt x="21975" y="25532"/>
                  <a:pt x="22195" y="25611"/>
                </a:cubicBezTo>
                <a:cubicBezTo>
                  <a:pt x="22230" y="26447"/>
                  <a:pt x="22265" y="27328"/>
                  <a:pt x="22301" y="28173"/>
                </a:cubicBezTo>
                <a:cubicBezTo>
                  <a:pt x="22080" y="28102"/>
                  <a:pt x="21904" y="28032"/>
                  <a:pt x="21684" y="27953"/>
                </a:cubicBezTo>
                <a:cubicBezTo>
                  <a:pt x="21640" y="27072"/>
                  <a:pt x="21570" y="26192"/>
                  <a:pt x="21570" y="25312"/>
                </a:cubicBezTo>
                <a:close/>
                <a:moveTo>
                  <a:pt x="30964" y="25972"/>
                </a:moveTo>
                <a:lnTo>
                  <a:pt x="30964" y="25972"/>
                </a:lnTo>
                <a:cubicBezTo>
                  <a:pt x="31184" y="26086"/>
                  <a:pt x="31369" y="26192"/>
                  <a:pt x="31545" y="26271"/>
                </a:cubicBezTo>
                <a:cubicBezTo>
                  <a:pt x="31730" y="27002"/>
                  <a:pt x="31879" y="27512"/>
                  <a:pt x="31950" y="28208"/>
                </a:cubicBezTo>
                <a:cubicBezTo>
                  <a:pt x="31694" y="28102"/>
                  <a:pt x="31439" y="27988"/>
                  <a:pt x="31184" y="27882"/>
                </a:cubicBezTo>
                <a:cubicBezTo>
                  <a:pt x="31149" y="27257"/>
                  <a:pt x="31104" y="26632"/>
                  <a:pt x="30964" y="25972"/>
                </a:cubicBezTo>
                <a:close/>
                <a:moveTo>
                  <a:pt x="13426" y="24686"/>
                </a:moveTo>
                <a:lnTo>
                  <a:pt x="14086" y="25021"/>
                </a:lnTo>
                <a:cubicBezTo>
                  <a:pt x="14157" y="26121"/>
                  <a:pt x="14271" y="27222"/>
                  <a:pt x="14377" y="28322"/>
                </a:cubicBezTo>
                <a:cubicBezTo>
                  <a:pt x="14157" y="28208"/>
                  <a:pt x="13937" y="28138"/>
                  <a:pt x="13717" y="28067"/>
                </a:cubicBezTo>
                <a:cubicBezTo>
                  <a:pt x="13576" y="26931"/>
                  <a:pt x="13497" y="25787"/>
                  <a:pt x="13426" y="24686"/>
                </a:cubicBezTo>
                <a:close/>
                <a:moveTo>
                  <a:pt x="22265" y="25646"/>
                </a:moveTo>
                <a:lnTo>
                  <a:pt x="22926" y="25972"/>
                </a:lnTo>
                <a:cubicBezTo>
                  <a:pt x="22926" y="26817"/>
                  <a:pt x="22926" y="27627"/>
                  <a:pt x="22961" y="28472"/>
                </a:cubicBezTo>
                <a:cubicBezTo>
                  <a:pt x="22741" y="28393"/>
                  <a:pt x="22565" y="28287"/>
                  <a:pt x="22345" y="28208"/>
                </a:cubicBezTo>
                <a:cubicBezTo>
                  <a:pt x="22301" y="27328"/>
                  <a:pt x="22265" y="26491"/>
                  <a:pt x="22265" y="25646"/>
                </a:cubicBezTo>
                <a:close/>
                <a:moveTo>
                  <a:pt x="27257" y="25972"/>
                </a:moveTo>
                <a:cubicBezTo>
                  <a:pt x="27477" y="26086"/>
                  <a:pt x="27697" y="26227"/>
                  <a:pt x="27917" y="26342"/>
                </a:cubicBezTo>
                <a:cubicBezTo>
                  <a:pt x="27847" y="27037"/>
                  <a:pt x="27768" y="27733"/>
                  <a:pt x="27733" y="28472"/>
                </a:cubicBezTo>
                <a:cubicBezTo>
                  <a:pt x="27512" y="28322"/>
                  <a:pt x="27257" y="28208"/>
                  <a:pt x="27037" y="28067"/>
                </a:cubicBezTo>
                <a:cubicBezTo>
                  <a:pt x="27072" y="27372"/>
                  <a:pt x="27187" y="26632"/>
                  <a:pt x="27257" y="25972"/>
                </a:cubicBezTo>
                <a:close/>
                <a:moveTo>
                  <a:pt x="31624" y="26306"/>
                </a:moveTo>
                <a:lnTo>
                  <a:pt x="31624" y="26306"/>
                </a:lnTo>
                <a:cubicBezTo>
                  <a:pt x="31844" y="26447"/>
                  <a:pt x="32029" y="26562"/>
                  <a:pt x="32249" y="26632"/>
                </a:cubicBezTo>
                <a:cubicBezTo>
                  <a:pt x="32469" y="27328"/>
                  <a:pt x="32610" y="27812"/>
                  <a:pt x="32689" y="28507"/>
                </a:cubicBezTo>
                <a:cubicBezTo>
                  <a:pt x="32469" y="28428"/>
                  <a:pt x="32205" y="28322"/>
                  <a:pt x="31985" y="28252"/>
                </a:cubicBezTo>
                <a:cubicBezTo>
                  <a:pt x="31914" y="27548"/>
                  <a:pt x="31809" y="27037"/>
                  <a:pt x="31624" y="26306"/>
                </a:cubicBezTo>
                <a:close/>
                <a:moveTo>
                  <a:pt x="14122" y="25021"/>
                </a:moveTo>
                <a:lnTo>
                  <a:pt x="14122" y="25021"/>
                </a:lnTo>
                <a:cubicBezTo>
                  <a:pt x="14271" y="25091"/>
                  <a:pt x="14377" y="25171"/>
                  <a:pt x="14527" y="25241"/>
                </a:cubicBezTo>
                <a:cubicBezTo>
                  <a:pt x="14641" y="25276"/>
                  <a:pt x="14747" y="25347"/>
                  <a:pt x="14861" y="25426"/>
                </a:cubicBezTo>
                <a:lnTo>
                  <a:pt x="15187" y="28613"/>
                </a:lnTo>
                <a:cubicBezTo>
                  <a:pt x="15081" y="28578"/>
                  <a:pt x="14932" y="28543"/>
                  <a:pt x="14817" y="28472"/>
                </a:cubicBezTo>
                <a:cubicBezTo>
                  <a:pt x="14676" y="28428"/>
                  <a:pt x="14562" y="28393"/>
                  <a:pt x="14456" y="28322"/>
                </a:cubicBezTo>
                <a:cubicBezTo>
                  <a:pt x="14307" y="27222"/>
                  <a:pt x="14236" y="26121"/>
                  <a:pt x="14122" y="25021"/>
                </a:cubicBezTo>
                <a:close/>
                <a:moveTo>
                  <a:pt x="696" y="24141"/>
                </a:moveTo>
                <a:lnTo>
                  <a:pt x="696" y="24141"/>
                </a:lnTo>
                <a:cubicBezTo>
                  <a:pt x="951" y="24211"/>
                  <a:pt x="1171" y="24290"/>
                  <a:pt x="1391" y="24325"/>
                </a:cubicBezTo>
                <a:cubicBezTo>
                  <a:pt x="1435" y="25787"/>
                  <a:pt x="1435" y="27257"/>
                  <a:pt x="1470" y="28727"/>
                </a:cubicBezTo>
                <a:cubicBezTo>
                  <a:pt x="1215" y="28692"/>
                  <a:pt x="995" y="28613"/>
                  <a:pt x="775" y="28578"/>
                </a:cubicBezTo>
                <a:cubicBezTo>
                  <a:pt x="731" y="27072"/>
                  <a:pt x="731" y="25611"/>
                  <a:pt x="696" y="24141"/>
                </a:cubicBezTo>
                <a:close/>
                <a:moveTo>
                  <a:pt x="22961" y="26007"/>
                </a:moveTo>
                <a:lnTo>
                  <a:pt x="22961" y="26007"/>
                </a:lnTo>
                <a:cubicBezTo>
                  <a:pt x="23075" y="26086"/>
                  <a:pt x="23225" y="26121"/>
                  <a:pt x="23331" y="26192"/>
                </a:cubicBezTo>
                <a:cubicBezTo>
                  <a:pt x="23401" y="26227"/>
                  <a:pt x="23480" y="26271"/>
                  <a:pt x="23586" y="26306"/>
                </a:cubicBezTo>
                <a:cubicBezTo>
                  <a:pt x="23551" y="27152"/>
                  <a:pt x="23586" y="27953"/>
                  <a:pt x="23586" y="28763"/>
                </a:cubicBezTo>
                <a:cubicBezTo>
                  <a:pt x="23401" y="28692"/>
                  <a:pt x="23225" y="28578"/>
                  <a:pt x="23040" y="28507"/>
                </a:cubicBezTo>
                <a:cubicBezTo>
                  <a:pt x="23005" y="27662"/>
                  <a:pt x="22961" y="26817"/>
                  <a:pt x="22961" y="26007"/>
                </a:cubicBezTo>
                <a:close/>
                <a:moveTo>
                  <a:pt x="27988" y="26377"/>
                </a:moveTo>
                <a:cubicBezTo>
                  <a:pt x="28067" y="26412"/>
                  <a:pt x="28138" y="26447"/>
                  <a:pt x="28173" y="26491"/>
                </a:cubicBezTo>
                <a:cubicBezTo>
                  <a:pt x="28322" y="26562"/>
                  <a:pt x="28428" y="26632"/>
                  <a:pt x="28578" y="26711"/>
                </a:cubicBezTo>
                <a:cubicBezTo>
                  <a:pt x="28463" y="27407"/>
                  <a:pt x="28393" y="28102"/>
                  <a:pt x="28358" y="28798"/>
                </a:cubicBezTo>
                <a:cubicBezTo>
                  <a:pt x="28173" y="28692"/>
                  <a:pt x="27988" y="28578"/>
                  <a:pt x="27803" y="28507"/>
                </a:cubicBezTo>
                <a:lnTo>
                  <a:pt x="27768" y="28472"/>
                </a:lnTo>
                <a:cubicBezTo>
                  <a:pt x="27847" y="27768"/>
                  <a:pt x="27882" y="27072"/>
                  <a:pt x="27988" y="26377"/>
                </a:cubicBezTo>
                <a:close/>
                <a:moveTo>
                  <a:pt x="32319" y="26667"/>
                </a:moveTo>
                <a:cubicBezTo>
                  <a:pt x="32575" y="26817"/>
                  <a:pt x="32795" y="26931"/>
                  <a:pt x="33050" y="27002"/>
                </a:cubicBezTo>
                <a:cubicBezTo>
                  <a:pt x="33270" y="27662"/>
                  <a:pt x="33420" y="28138"/>
                  <a:pt x="33490" y="28798"/>
                </a:cubicBezTo>
                <a:cubicBezTo>
                  <a:pt x="33305" y="28763"/>
                  <a:pt x="33165" y="28692"/>
                  <a:pt x="33015" y="28648"/>
                </a:cubicBezTo>
                <a:cubicBezTo>
                  <a:pt x="32945" y="28613"/>
                  <a:pt x="32830" y="28578"/>
                  <a:pt x="32760" y="28543"/>
                </a:cubicBezTo>
                <a:cubicBezTo>
                  <a:pt x="32689" y="27847"/>
                  <a:pt x="32540" y="27328"/>
                  <a:pt x="32319" y="26667"/>
                </a:cubicBezTo>
                <a:close/>
                <a:moveTo>
                  <a:pt x="14932" y="25461"/>
                </a:moveTo>
                <a:lnTo>
                  <a:pt x="14932" y="25461"/>
                </a:lnTo>
                <a:cubicBezTo>
                  <a:pt x="15117" y="25532"/>
                  <a:pt x="15257" y="25611"/>
                  <a:pt x="15442" y="25716"/>
                </a:cubicBezTo>
                <a:cubicBezTo>
                  <a:pt x="15521" y="26747"/>
                  <a:pt x="15627" y="27812"/>
                  <a:pt x="15777" y="28833"/>
                </a:cubicBezTo>
                <a:cubicBezTo>
                  <a:pt x="15592" y="28798"/>
                  <a:pt x="15442" y="28727"/>
                  <a:pt x="15257" y="28648"/>
                </a:cubicBezTo>
                <a:lnTo>
                  <a:pt x="14932" y="25461"/>
                </a:lnTo>
                <a:close/>
                <a:moveTo>
                  <a:pt x="1470" y="24361"/>
                </a:moveTo>
                <a:lnTo>
                  <a:pt x="1470" y="24361"/>
                </a:lnTo>
                <a:cubicBezTo>
                  <a:pt x="1690" y="24431"/>
                  <a:pt x="1911" y="24510"/>
                  <a:pt x="2131" y="24581"/>
                </a:cubicBezTo>
                <a:cubicBezTo>
                  <a:pt x="2166" y="26051"/>
                  <a:pt x="2201" y="27512"/>
                  <a:pt x="2236" y="28948"/>
                </a:cubicBezTo>
                <a:cubicBezTo>
                  <a:pt x="1981" y="28868"/>
                  <a:pt x="1761" y="28798"/>
                  <a:pt x="1506" y="28763"/>
                </a:cubicBezTo>
                <a:cubicBezTo>
                  <a:pt x="1506" y="27292"/>
                  <a:pt x="1470" y="25831"/>
                  <a:pt x="1470" y="24361"/>
                </a:cubicBezTo>
                <a:close/>
                <a:moveTo>
                  <a:pt x="15477" y="25716"/>
                </a:moveTo>
                <a:lnTo>
                  <a:pt x="15477" y="25716"/>
                </a:lnTo>
                <a:cubicBezTo>
                  <a:pt x="15557" y="25752"/>
                  <a:pt x="15627" y="25787"/>
                  <a:pt x="15662" y="25831"/>
                </a:cubicBezTo>
                <a:cubicBezTo>
                  <a:pt x="15742" y="25866"/>
                  <a:pt x="15847" y="25901"/>
                  <a:pt x="15918" y="25937"/>
                </a:cubicBezTo>
                <a:cubicBezTo>
                  <a:pt x="15997" y="26967"/>
                  <a:pt x="16103" y="27988"/>
                  <a:pt x="16252" y="29018"/>
                </a:cubicBezTo>
                <a:cubicBezTo>
                  <a:pt x="16182" y="28983"/>
                  <a:pt x="16103" y="28948"/>
                  <a:pt x="16032" y="28948"/>
                </a:cubicBezTo>
                <a:cubicBezTo>
                  <a:pt x="15962" y="28912"/>
                  <a:pt x="15882" y="28868"/>
                  <a:pt x="15847" y="28868"/>
                </a:cubicBezTo>
                <a:cubicBezTo>
                  <a:pt x="15698" y="27812"/>
                  <a:pt x="15592" y="26782"/>
                  <a:pt x="15477" y="25716"/>
                </a:cubicBezTo>
                <a:close/>
                <a:moveTo>
                  <a:pt x="23621" y="26342"/>
                </a:moveTo>
                <a:lnTo>
                  <a:pt x="23621" y="26342"/>
                </a:lnTo>
                <a:cubicBezTo>
                  <a:pt x="23841" y="26447"/>
                  <a:pt x="24026" y="26562"/>
                  <a:pt x="24246" y="26667"/>
                </a:cubicBezTo>
                <a:cubicBezTo>
                  <a:pt x="24211" y="27477"/>
                  <a:pt x="24211" y="28287"/>
                  <a:pt x="24211" y="29088"/>
                </a:cubicBezTo>
                <a:cubicBezTo>
                  <a:pt x="24141" y="29053"/>
                  <a:pt x="24105" y="29018"/>
                  <a:pt x="24026" y="28983"/>
                </a:cubicBezTo>
                <a:lnTo>
                  <a:pt x="23665" y="28798"/>
                </a:lnTo>
                <a:cubicBezTo>
                  <a:pt x="23621" y="27988"/>
                  <a:pt x="23621" y="27187"/>
                  <a:pt x="23621" y="26342"/>
                </a:cubicBezTo>
                <a:close/>
                <a:moveTo>
                  <a:pt x="2201" y="24616"/>
                </a:moveTo>
                <a:cubicBezTo>
                  <a:pt x="2421" y="24686"/>
                  <a:pt x="2641" y="24766"/>
                  <a:pt x="2861" y="24871"/>
                </a:cubicBezTo>
                <a:cubicBezTo>
                  <a:pt x="2897" y="26306"/>
                  <a:pt x="2932" y="27733"/>
                  <a:pt x="2976" y="29168"/>
                </a:cubicBezTo>
                <a:cubicBezTo>
                  <a:pt x="2756" y="29088"/>
                  <a:pt x="2536" y="29053"/>
                  <a:pt x="2272" y="28983"/>
                </a:cubicBezTo>
                <a:cubicBezTo>
                  <a:pt x="2236" y="27512"/>
                  <a:pt x="2236" y="26086"/>
                  <a:pt x="2201" y="24616"/>
                </a:cubicBezTo>
                <a:close/>
                <a:moveTo>
                  <a:pt x="28613" y="26747"/>
                </a:moveTo>
                <a:lnTo>
                  <a:pt x="29273" y="27072"/>
                </a:lnTo>
                <a:cubicBezTo>
                  <a:pt x="29238" y="27812"/>
                  <a:pt x="29203" y="28507"/>
                  <a:pt x="29203" y="29168"/>
                </a:cubicBezTo>
                <a:cubicBezTo>
                  <a:pt x="28948" y="29053"/>
                  <a:pt x="28683" y="28948"/>
                  <a:pt x="28428" y="28798"/>
                </a:cubicBezTo>
                <a:cubicBezTo>
                  <a:pt x="28463" y="28138"/>
                  <a:pt x="28543" y="27442"/>
                  <a:pt x="28613" y="26747"/>
                </a:cubicBezTo>
                <a:close/>
                <a:moveTo>
                  <a:pt x="15962" y="25972"/>
                </a:moveTo>
                <a:lnTo>
                  <a:pt x="15962" y="25972"/>
                </a:lnTo>
                <a:cubicBezTo>
                  <a:pt x="16182" y="26051"/>
                  <a:pt x="16402" y="26157"/>
                  <a:pt x="16622" y="26227"/>
                </a:cubicBezTo>
                <a:cubicBezTo>
                  <a:pt x="16692" y="27222"/>
                  <a:pt x="16798" y="28208"/>
                  <a:pt x="16948" y="29238"/>
                </a:cubicBezTo>
                <a:cubicBezTo>
                  <a:pt x="16728" y="29168"/>
                  <a:pt x="16508" y="29088"/>
                  <a:pt x="16323" y="29018"/>
                </a:cubicBezTo>
                <a:cubicBezTo>
                  <a:pt x="16182" y="27988"/>
                  <a:pt x="16067" y="26967"/>
                  <a:pt x="15962" y="25972"/>
                </a:cubicBezTo>
                <a:close/>
                <a:moveTo>
                  <a:pt x="2932" y="24871"/>
                </a:moveTo>
                <a:lnTo>
                  <a:pt x="2932" y="24871"/>
                </a:lnTo>
                <a:cubicBezTo>
                  <a:pt x="3152" y="24986"/>
                  <a:pt x="3372" y="25056"/>
                  <a:pt x="3636" y="25171"/>
                </a:cubicBezTo>
                <a:cubicBezTo>
                  <a:pt x="3671" y="26562"/>
                  <a:pt x="3707" y="27988"/>
                  <a:pt x="3742" y="29423"/>
                </a:cubicBezTo>
                <a:cubicBezTo>
                  <a:pt x="3522" y="29353"/>
                  <a:pt x="3266" y="29273"/>
                  <a:pt x="3046" y="29203"/>
                </a:cubicBezTo>
                <a:cubicBezTo>
                  <a:pt x="3011" y="27768"/>
                  <a:pt x="2976" y="26342"/>
                  <a:pt x="2932" y="24871"/>
                </a:cubicBezTo>
                <a:close/>
                <a:moveTo>
                  <a:pt x="24325" y="26711"/>
                </a:moveTo>
                <a:cubicBezTo>
                  <a:pt x="24502" y="26817"/>
                  <a:pt x="24686" y="26931"/>
                  <a:pt x="24907" y="27002"/>
                </a:cubicBezTo>
                <a:cubicBezTo>
                  <a:pt x="24871" y="27812"/>
                  <a:pt x="24836" y="28578"/>
                  <a:pt x="24836" y="29423"/>
                </a:cubicBezTo>
                <a:cubicBezTo>
                  <a:pt x="24651" y="29308"/>
                  <a:pt x="24466" y="29203"/>
                  <a:pt x="24281" y="29132"/>
                </a:cubicBezTo>
                <a:cubicBezTo>
                  <a:pt x="24246" y="28322"/>
                  <a:pt x="24281" y="27512"/>
                  <a:pt x="24325" y="26711"/>
                </a:cubicBezTo>
                <a:close/>
                <a:moveTo>
                  <a:pt x="16657" y="26271"/>
                </a:moveTo>
                <a:lnTo>
                  <a:pt x="16657" y="26271"/>
                </a:lnTo>
                <a:cubicBezTo>
                  <a:pt x="16877" y="26342"/>
                  <a:pt x="17097" y="26412"/>
                  <a:pt x="17353" y="26526"/>
                </a:cubicBezTo>
                <a:cubicBezTo>
                  <a:pt x="17423" y="27477"/>
                  <a:pt x="17573" y="28472"/>
                  <a:pt x="17722" y="29458"/>
                </a:cubicBezTo>
                <a:cubicBezTo>
                  <a:pt x="17458" y="29388"/>
                  <a:pt x="17238" y="29308"/>
                  <a:pt x="17018" y="29238"/>
                </a:cubicBezTo>
                <a:cubicBezTo>
                  <a:pt x="16877" y="28252"/>
                  <a:pt x="16763" y="27257"/>
                  <a:pt x="16657" y="26271"/>
                </a:cubicBezTo>
                <a:close/>
                <a:moveTo>
                  <a:pt x="29308" y="27108"/>
                </a:moveTo>
                <a:cubicBezTo>
                  <a:pt x="29493" y="27222"/>
                  <a:pt x="29678" y="27292"/>
                  <a:pt x="29863" y="27372"/>
                </a:cubicBezTo>
                <a:lnTo>
                  <a:pt x="29863" y="29458"/>
                </a:lnTo>
                <a:cubicBezTo>
                  <a:pt x="29678" y="29388"/>
                  <a:pt x="29458" y="29308"/>
                  <a:pt x="29238" y="29203"/>
                </a:cubicBezTo>
                <a:cubicBezTo>
                  <a:pt x="29273" y="28543"/>
                  <a:pt x="29273" y="27847"/>
                  <a:pt x="29308" y="27108"/>
                </a:cubicBezTo>
                <a:close/>
                <a:moveTo>
                  <a:pt x="17388" y="26526"/>
                </a:moveTo>
                <a:cubicBezTo>
                  <a:pt x="17608" y="26597"/>
                  <a:pt x="17828" y="26711"/>
                  <a:pt x="18048" y="26782"/>
                </a:cubicBezTo>
                <a:cubicBezTo>
                  <a:pt x="18163" y="27733"/>
                  <a:pt x="18268" y="28692"/>
                  <a:pt x="18418" y="29643"/>
                </a:cubicBezTo>
                <a:cubicBezTo>
                  <a:pt x="18198" y="29573"/>
                  <a:pt x="17978" y="29529"/>
                  <a:pt x="17758" y="29458"/>
                </a:cubicBezTo>
                <a:cubicBezTo>
                  <a:pt x="17608" y="28507"/>
                  <a:pt x="17502" y="27512"/>
                  <a:pt x="17388" y="26526"/>
                </a:cubicBezTo>
                <a:close/>
                <a:moveTo>
                  <a:pt x="3671" y="25171"/>
                </a:moveTo>
                <a:lnTo>
                  <a:pt x="3671" y="25171"/>
                </a:lnTo>
                <a:cubicBezTo>
                  <a:pt x="3891" y="25276"/>
                  <a:pt x="4112" y="25347"/>
                  <a:pt x="4367" y="25461"/>
                </a:cubicBezTo>
                <a:cubicBezTo>
                  <a:pt x="4402" y="26852"/>
                  <a:pt x="4437" y="28287"/>
                  <a:pt x="4517" y="29678"/>
                </a:cubicBezTo>
                <a:cubicBezTo>
                  <a:pt x="4402" y="29643"/>
                  <a:pt x="4332" y="29608"/>
                  <a:pt x="4252" y="29608"/>
                </a:cubicBezTo>
                <a:cubicBezTo>
                  <a:pt x="4112" y="29529"/>
                  <a:pt x="3962" y="29493"/>
                  <a:pt x="3812" y="29458"/>
                </a:cubicBezTo>
                <a:cubicBezTo>
                  <a:pt x="3742" y="28032"/>
                  <a:pt x="3707" y="26597"/>
                  <a:pt x="3671" y="25171"/>
                </a:cubicBezTo>
                <a:close/>
                <a:moveTo>
                  <a:pt x="29934" y="27407"/>
                </a:moveTo>
                <a:cubicBezTo>
                  <a:pt x="30118" y="27512"/>
                  <a:pt x="30339" y="27592"/>
                  <a:pt x="30559" y="27697"/>
                </a:cubicBezTo>
                <a:cubicBezTo>
                  <a:pt x="30523" y="27917"/>
                  <a:pt x="30523" y="28138"/>
                  <a:pt x="30488" y="28428"/>
                </a:cubicBezTo>
                <a:cubicBezTo>
                  <a:pt x="30488" y="28833"/>
                  <a:pt x="30444" y="29238"/>
                  <a:pt x="30444" y="29678"/>
                </a:cubicBezTo>
                <a:cubicBezTo>
                  <a:pt x="30268" y="29643"/>
                  <a:pt x="30083" y="29573"/>
                  <a:pt x="29934" y="29493"/>
                </a:cubicBezTo>
                <a:cubicBezTo>
                  <a:pt x="29898" y="28798"/>
                  <a:pt x="29898" y="28102"/>
                  <a:pt x="29934" y="27407"/>
                </a:cubicBezTo>
                <a:close/>
                <a:moveTo>
                  <a:pt x="24942" y="27037"/>
                </a:moveTo>
                <a:cubicBezTo>
                  <a:pt x="25162" y="27152"/>
                  <a:pt x="25347" y="27257"/>
                  <a:pt x="25532" y="27372"/>
                </a:cubicBezTo>
                <a:cubicBezTo>
                  <a:pt x="25496" y="28138"/>
                  <a:pt x="25461" y="28948"/>
                  <a:pt x="25461" y="29713"/>
                </a:cubicBezTo>
                <a:cubicBezTo>
                  <a:pt x="25276" y="29643"/>
                  <a:pt x="25091" y="29529"/>
                  <a:pt x="24907" y="29423"/>
                </a:cubicBezTo>
                <a:cubicBezTo>
                  <a:pt x="24907" y="28613"/>
                  <a:pt x="24907" y="27812"/>
                  <a:pt x="24942" y="27037"/>
                </a:cubicBezTo>
                <a:close/>
                <a:moveTo>
                  <a:pt x="18119" y="26782"/>
                </a:moveTo>
                <a:cubicBezTo>
                  <a:pt x="18304" y="26852"/>
                  <a:pt x="18488" y="26931"/>
                  <a:pt x="18673" y="26967"/>
                </a:cubicBezTo>
                <a:cubicBezTo>
                  <a:pt x="18779" y="27917"/>
                  <a:pt x="18893" y="28868"/>
                  <a:pt x="19043" y="29793"/>
                </a:cubicBezTo>
                <a:cubicBezTo>
                  <a:pt x="18858" y="29749"/>
                  <a:pt x="18673" y="29713"/>
                  <a:pt x="18488" y="29643"/>
                </a:cubicBezTo>
                <a:cubicBezTo>
                  <a:pt x="18339" y="28692"/>
                  <a:pt x="18233" y="27733"/>
                  <a:pt x="18119" y="26782"/>
                </a:cubicBezTo>
                <a:close/>
                <a:moveTo>
                  <a:pt x="4402" y="25461"/>
                </a:moveTo>
                <a:lnTo>
                  <a:pt x="4402" y="25461"/>
                </a:lnTo>
                <a:cubicBezTo>
                  <a:pt x="4473" y="25496"/>
                  <a:pt x="4552" y="25532"/>
                  <a:pt x="4622" y="25567"/>
                </a:cubicBezTo>
                <a:cubicBezTo>
                  <a:pt x="4772" y="25646"/>
                  <a:pt x="4913" y="25681"/>
                  <a:pt x="5062" y="25752"/>
                </a:cubicBezTo>
                <a:cubicBezTo>
                  <a:pt x="5133" y="27152"/>
                  <a:pt x="5177" y="28543"/>
                  <a:pt x="5247" y="29934"/>
                </a:cubicBezTo>
                <a:cubicBezTo>
                  <a:pt x="5027" y="29863"/>
                  <a:pt x="4807" y="29749"/>
                  <a:pt x="4552" y="29678"/>
                </a:cubicBezTo>
                <a:cubicBezTo>
                  <a:pt x="4517" y="28287"/>
                  <a:pt x="4437" y="26887"/>
                  <a:pt x="4402" y="25461"/>
                </a:cubicBezTo>
                <a:close/>
                <a:moveTo>
                  <a:pt x="30594" y="27733"/>
                </a:moveTo>
                <a:cubicBezTo>
                  <a:pt x="30779" y="27812"/>
                  <a:pt x="30964" y="27882"/>
                  <a:pt x="31104" y="27953"/>
                </a:cubicBezTo>
                <a:cubicBezTo>
                  <a:pt x="31149" y="28287"/>
                  <a:pt x="31149" y="28613"/>
                  <a:pt x="31149" y="28948"/>
                </a:cubicBezTo>
                <a:lnTo>
                  <a:pt x="31149" y="29969"/>
                </a:lnTo>
                <a:cubicBezTo>
                  <a:pt x="30928" y="29898"/>
                  <a:pt x="30708" y="29793"/>
                  <a:pt x="30488" y="29713"/>
                </a:cubicBezTo>
                <a:cubicBezTo>
                  <a:pt x="30488" y="29273"/>
                  <a:pt x="30523" y="28833"/>
                  <a:pt x="30559" y="28428"/>
                </a:cubicBezTo>
                <a:cubicBezTo>
                  <a:pt x="30594" y="28138"/>
                  <a:pt x="30594" y="27917"/>
                  <a:pt x="30594" y="27733"/>
                </a:cubicBezTo>
                <a:close/>
                <a:moveTo>
                  <a:pt x="18744" y="27002"/>
                </a:moveTo>
                <a:lnTo>
                  <a:pt x="18744" y="27002"/>
                </a:lnTo>
                <a:cubicBezTo>
                  <a:pt x="18964" y="27072"/>
                  <a:pt x="19184" y="27152"/>
                  <a:pt x="19404" y="27222"/>
                </a:cubicBezTo>
                <a:lnTo>
                  <a:pt x="19439" y="27222"/>
                </a:lnTo>
                <a:cubicBezTo>
                  <a:pt x="19554" y="28138"/>
                  <a:pt x="19659" y="29088"/>
                  <a:pt x="19809" y="30013"/>
                </a:cubicBezTo>
                <a:cubicBezTo>
                  <a:pt x="19589" y="29934"/>
                  <a:pt x="19334" y="29863"/>
                  <a:pt x="19114" y="29828"/>
                </a:cubicBezTo>
                <a:cubicBezTo>
                  <a:pt x="18964" y="28868"/>
                  <a:pt x="18823" y="27917"/>
                  <a:pt x="18744" y="27002"/>
                </a:cubicBezTo>
                <a:close/>
                <a:moveTo>
                  <a:pt x="25602" y="27372"/>
                </a:moveTo>
                <a:cubicBezTo>
                  <a:pt x="25822" y="27512"/>
                  <a:pt x="26042" y="27627"/>
                  <a:pt x="26262" y="27733"/>
                </a:cubicBezTo>
                <a:cubicBezTo>
                  <a:pt x="26192" y="28507"/>
                  <a:pt x="26157" y="29273"/>
                  <a:pt x="26157" y="30048"/>
                </a:cubicBezTo>
                <a:cubicBezTo>
                  <a:pt x="25972" y="29969"/>
                  <a:pt x="25752" y="29863"/>
                  <a:pt x="25532" y="29749"/>
                </a:cubicBezTo>
                <a:cubicBezTo>
                  <a:pt x="25532" y="28948"/>
                  <a:pt x="25567" y="28173"/>
                  <a:pt x="25602" y="27372"/>
                </a:cubicBezTo>
                <a:close/>
                <a:moveTo>
                  <a:pt x="5133" y="25787"/>
                </a:moveTo>
                <a:lnTo>
                  <a:pt x="5133" y="25787"/>
                </a:lnTo>
                <a:cubicBezTo>
                  <a:pt x="5282" y="25831"/>
                  <a:pt x="5432" y="25901"/>
                  <a:pt x="5617" y="25972"/>
                </a:cubicBezTo>
                <a:cubicBezTo>
                  <a:pt x="5652" y="27328"/>
                  <a:pt x="5723" y="28727"/>
                  <a:pt x="5793" y="30083"/>
                </a:cubicBezTo>
                <a:cubicBezTo>
                  <a:pt x="5652" y="30048"/>
                  <a:pt x="5467" y="29969"/>
                  <a:pt x="5318" y="29934"/>
                </a:cubicBezTo>
                <a:cubicBezTo>
                  <a:pt x="5247" y="28543"/>
                  <a:pt x="5177" y="27187"/>
                  <a:pt x="5133" y="25787"/>
                </a:cubicBezTo>
                <a:close/>
                <a:moveTo>
                  <a:pt x="19518" y="27257"/>
                </a:moveTo>
                <a:lnTo>
                  <a:pt x="19518" y="27257"/>
                </a:lnTo>
                <a:cubicBezTo>
                  <a:pt x="19703" y="27328"/>
                  <a:pt x="19923" y="27372"/>
                  <a:pt x="20100" y="27442"/>
                </a:cubicBezTo>
                <a:cubicBezTo>
                  <a:pt x="20214" y="28358"/>
                  <a:pt x="20320" y="29273"/>
                  <a:pt x="20469" y="30189"/>
                </a:cubicBezTo>
                <a:cubicBezTo>
                  <a:pt x="20284" y="30118"/>
                  <a:pt x="20064" y="30083"/>
                  <a:pt x="19879" y="30013"/>
                </a:cubicBezTo>
                <a:cubicBezTo>
                  <a:pt x="19739" y="29088"/>
                  <a:pt x="19589" y="28173"/>
                  <a:pt x="19518" y="27257"/>
                </a:cubicBezTo>
                <a:close/>
                <a:moveTo>
                  <a:pt x="31184" y="27953"/>
                </a:moveTo>
                <a:cubicBezTo>
                  <a:pt x="31439" y="28067"/>
                  <a:pt x="31694" y="28173"/>
                  <a:pt x="31950" y="28287"/>
                </a:cubicBezTo>
                <a:cubicBezTo>
                  <a:pt x="31950" y="28393"/>
                  <a:pt x="31950" y="28543"/>
                  <a:pt x="31985" y="28692"/>
                </a:cubicBezTo>
                <a:cubicBezTo>
                  <a:pt x="31985" y="29053"/>
                  <a:pt x="31985" y="29458"/>
                  <a:pt x="31950" y="29828"/>
                </a:cubicBezTo>
                <a:lnTo>
                  <a:pt x="31950" y="30268"/>
                </a:lnTo>
                <a:cubicBezTo>
                  <a:pt x="31765" y="30189"/>
                  <a:pt x="31545" y="30118"/>
                  <a:pt x="31369" y="30048"/>
                </a:cubicBezTo>
                <a:cubicBezTo>
                  <a:pt x="31325" y="30048"/>
                  <a:pt x="31254" y="30013"/>
                  <a:pt x="31219" y="30013"/>
                </a:cubicBezTo>
                <a:cubicBezTo>
                  <a:pt x="31219" y="29643"/>
                  <a:pt x="31219" y="29273"/>
                  <a:pt x="31184" y="28948"/>
                </a:cubicBezTo>
                <a:lnTo>
                  <a:pt x="31184" y="27953"/>
                </a:lnTo>
                <a:close/>
                <a:moveTo>
                  <a:pt x="5652" y="26007"/>
                </a:moveTo>
                <a:lnTo>
                  <a:pt x="5652" y="26007"/>
                </a:lnTo>
                <a:cubicBezTo>
                  <a:pt x="5872" y="26086"/>
                  <a:pt x="6057" y="26157"/>
                  <a:pt x="6277" y="26227"/>
                </a:cubicBezTo>
                <a:cubicBezTo>
                  <a:pt x="6348" y="27592"/>
                  <a:pt x="6418" y="28948"/>
                  <a:pt x="6497" y="30303"/>
                </a:cubicBezTo>
                <a:cubicBezTo>
                  <a:pt x="6277" y="30233"/>
                  <a:pt x="6057" y="30189"/>
                  <a:pt x="5872" y="30118"/>
                </a:cubicBezTo>
                <a:cubicBezTo>
                  <a:pt x="5793" y="28727"/>
                  <a:pt x="5723" y="27372"/>
                  <a:pt x="5652" y="26007"/>
                </a:cubicBezTo>
                <a:close/>
                <a:moveTo>
                  <a:pt x="20179" y="27477"/>
                </a:moveTo>
                <a:lnTo>
                  <a:pt x="20179" y="27477"/>
                </a:lnTo>
                <a:cubicBezTo>
                  <a:pt x="20434" y="27548"/>
                  <a:pt x="20725" y="27662"/>
                  <a:pt x="20980" y="27733"/>
                </a:cubicBezTo>
                <a:cubicBezTo>
                  <a:pt x="21024" y="28613"/>
                  <a:pt x="21130" y="29493"/>
                  <a:pt x="21244" y="30409"/>
                </a:cubicBezTo>
                <a:cubicBezTo>
                  <a:pt x="20980" y="30339"/>
                  <a:pt x="20760" y="30268"/>
                  <a:pt x="20540" y="30189"/>
                </a:cubicBezTo>
                <a:cubicBezTo>
                  <a:pt x="20399" y="29273"/>
                  <a:pt x="20249" y="28393"/>
                  <a:pt x="20179" y="27477"/>
                </a:cubicBezTo>
                <a:close/>
                <a:moveTo>
                  <a:pt x="26306" y="27768"/>
                </a:moveTo>
                <a:lnTo>
                  <a:pt x="26967" y="28102"/>
                </a:lnTo>
                <a:cubicBezTo>
                  <a:pt x="26923" y="28833"/>
                  <a:pt x="26887" y="29608"/>
                  <a:pt x="26887" y="30409"/>
                </a:cubicBezTo>
                <a:lnTo>
                  <a:pt x="26227" y="30083"/>
                </a:lnTo>
                <a:cubicBezTo>
                  <a:pt x="26227" y="29308"/>
                  <a:pt x="26262" y="28543"/>
                  <a:pt x="26306" y="27768"/>
                </a:cubicBezTo>
                <a:close/>
                <a:moveTo>
                  <a:pt x="6348" y="26271"/>
                </a:moveTo>
                <a:lnTo>
                  <a:pt x="6348" y="26271"/>
                </a:lnTo>
                <a:cubicBezTo>
                  <a:pt x="6568" y="26342"/>
                  <a:pt x="6753" y="26412"/>
                  <a:pt x="6973" y="26526"/>
                </a:cubicBezTo>
                <a:cubicBezTo>
                  <a:pt x="7043" y="27847"/>
                  <a:pt x="7158" y="29168"/>
                  <a:pt x="7228" y="30488"/>
                </a:cubicBezTo>
                <a:cubicBezTo>
                  <a:pt x="7008" y="30453"/>
                  <a:pt x="6788" y="30374"/>
                  <a:pt x="6568" y="30303"/>
                </a:cubicBezTo>
                <a:cubicBezTo>
                  <a:pt x="6453" y="28983"/>
                  <a:pt x="6383" y="27627"/>
                  <a:pt x="6348" y="26271"/>
                </a:cubicBezTo>
                <a:close/>
                <a:moveTo>
                  <a:pt x="31985" y="28287"/>
                </a:moveTo>
                <a:cubicBezTo>
                  <a:pt x="32249" y="28393"/>
                  <a:pt x="32469" y="28472"/>
                  <a:pt x="32689" y="28578"/>
                </a:cubicBezTo>
                <a:cubicBezTo>
                  <a:pt x="32724" y="28692"/>
                  <a:pt x="32724" y="28798"/>
                  <a:pt x="32724" y="28948"/>
                </a:cubicBezTo>
                <a:cubicBezTo>
                  <a:pt x="32760" y="29308"/>
                  <a:pt x="32724" y="29713"/>
                  <a:pt x="32689" y="30083"/>
                </a:cubicBezTo>
                <a:lnTo>
                  <a:pt x="32689" y="30559"/>
                </a:lnTo>
                <a:cubicBezTo>
                  <a:pt x="32469" y="30488"/>
                  <a:pt x="32205" y="30374"/>
                  <a:pt x="31985" y="30303"/>
                </a:cubicBezTo>
                <a:cubicBezTo>
                  <a:pt x="31985" y="30154"/>
                  <a:pt x="32029" y="29969"/>
                  <a:pt x="32029" y="29828"/>
                </a:cubicBezTo>
                <a:cubicBezTo>
                  <a:pt x="32029" y="29458"/>
                  <a:pt x="32064" y="29053"/>
                  <a:pt x="32029" y="28692"/>
                </a:cubicBezTo>
                <a:cubicBezTo>
                  <a:pt x="32029" y="28543"/>
                  <a:pt x="32029" y="28428"/>
                  <a:pt x="31985" y="28287"/>
                </a:cubicBezTo>
                <a:close/>
                <a:moveTo>
                  <a:pt x="21024" y="27768"/>
                </a:moveTo>
                <a:lnTo>
                  <a:pt x="21024" y="27768"/>
                </a:lnTo>
                <a:cubicBezTo>
                  <a:pt x="21244" y="27847"/>
                  <a:pt x="21420" y="27917"/>
                  <a:pt x="21640" y="27988"/>
                </a:cubicBezTo>
                <a:cubicBezTo>
                  <a:pt x="21684" y="28868"/>
                  <a:pt x="21755" y="29713"/>
                  <a:pt x="21860" y="30594"/>
                </a:cubicBezTo>
                <a:cubicBezTo>
                  <a:pt x="21684" y="30523"/>
                  <a:pt x="21499" y="30488"/>
                  <a:pt x="21279" y="30409"/>
                </a:cubicBezTo>
                <a:cubicBezTo>
                  <a:pt x="21165" y="29529"/>
                  <a:pt x="21094" y="28648"/>
                  <a:pt x="21024" y="27768"/>
                </a:cubicBezTo>
                <a:close/>
                <a:moveTo>
                  <a:pt x="7043" y="26526"/>
                </a:moveTo>
                <a:lnTo>
                  <a:pt x="7043" y="26526"/>
                </a:lnTo>
                <a:cubicBezTo>
                  <a:pt x="7263" y="26597"/>
                  <a:pt x="7519" y="26711"/>
                  <a:pt x="7774" y="26782"/>
                </a:cubicBezTo>
                <a:cubicBezTo>
                  <a:pt x="7853" y="28067"/>
                  <a:pt x="7924" y="29388"/>
                  <a:pt x="8038" y="30708"/>
                </a:cubicBezTo>
                <a:cubicBezTo>
                  <a:pt x="7774" y="30629"/>
                  <a:pt x="7519" y="30559"/>
                  <a:pt x="7299" y="30523"/>
                </a:cubicBezTo>
                <a:cubicBezTo>
                  <a:pt x="7193" y="29203"/>
                  <a:pt x="7114" y="27847"/>
                  <a:pt x="7043" y="26526"/>
                </a:cubicBezTo>
                <a:close/>
                <a:moveTo>
                  <a:pt x="27037" y="28138"/>
                </a:moveTo>
                <a:cubicBezTo>
                  <a:pt x="27257" y="28287"/>
                  <a:pt x="27512" y="28393"/>
                  <a:pt x="27733" y="28507"/>
                </a:cubicBezTo>
                <a:cubicBezTo>
                  <a:pt x="27697" y="29273"/>
                  <a:pt x="27662" y="30013"/>
                  <a:pt x="27697" y="30744"/>
                </a:cubicBezTo>
                <a:cubicBezTo>
                  <a:pt x="27442" y="30629"/>
                  <a:pt x="27187" y="30523"/>
                  <a:pt x="26967" y="30409"/>
                </a:cubicBezTo>
                <a:cubicBezTo>
                  <a:pt x="26967" y="29643"/>
                  <a:pt x="26967" y="28868"/>
                  <a:pt x="27037" y="28138"/>
                </a:cubicBezTo>
                <a:close/>
                <a:moveTo>
                  <a:pt x="7818" y="26782"/>
                </a:moveTo>
                <a:lnTo>
                  <a:pt x="7818" y="26782"/>
                </a:lnTo>
                <a:cubicBezTo>
                  <a:pt x="8038" y="26852"/>
                  <a:pt x="8258" y="26931"/>
                  <a:pt x="8434" y="26967"/>
                </a:cubicBezTo>
                <a:cubicBezTo>
                  <a:pt x="8549" y="28252"/>
                  <a:pt x="8619" y="29529"/>
                  <a:pt x="8734" y="30814"/>
                </a:cubicBezTo>
                <a:lnTo>
                  <a:pt x="8619" y="30814"/>
                </a:lnTo>
                <a:cubicBezTo>
                  <a:pt x="8434" y="30779"/>
                  <a:pt x="8258" y="30744"/>
                  <a:pt x="8073" y="30708"/>
                </a:cubicBezTo>
                <a:cubicBezTo>
                  <a:pt x="7994" y="29388"/>
                  <a:pt x="7888" y="28102"/>
                  <a:pt x="7818" y="26782"/>
                </a:cubicBezTo>
                <a:close/>
                <a:moveTo>
                  <a:pt x="21684" y="27988"/>
                </a:moveTo>
                <a:lnTo>
                  <a:pt x="21684" y="27988"/>
                </a:lnTo>
                <a:cubicBezTo>
                  <a:pt x="21904" y="28067"/>
                  <a:pt x="22080" y="28173"/>
                  <a:pt x="22301" y="28252"/>
                </a:cubicBezTo>
                <a:cubicBezTo>
                  <a:pt x="22345" y="29088"/>
                  <a:pt x="22415" y="29969"/>
                  <a:pt x="22521" y="30849"/>
                </a:cubicBezTo>
                <a:cubicBezTo>
                  <a:pt x="22301" y="30779"/>
                  <a:pt x="22124" y="30708"/>
                  <a:pt x="21940" y="30629"/>
                </a:cubicBezTo>
                <a:cubicBezTo>
                  <a:pt x="21825" y="29749"/>
                  <a:pt x="21755" y="28868"/>
                  <a:pt x="21684" y="27988"/>
                </a:cubicBezTo>
                <a:close/>
                <a:moveTo>
                  <a:pt x="8549" y="27002"/>
                </a:moveTo>
                <a:cubicBezTo>
                  <a:pt x="8734" y="27072"/>
                  <a:pt x="8954" y="27108"/>
                  <a:pt x="9174" y="27152"/>
                </a:cubicBezTo>
                <a:cubicBezTo>
                  <a:pt x="9244" y="28428"/>
                  <a:pt x="9359" y="29678"/>
                  <a:pt x="9464" y="30928"/>
                </a:cubicBezTo>
                <a:cubicBezTo>
                  <a:pt x="9244" y="30928"/>
                  <a:pt x="9024" y="30893"/>
                  <a:pt x="8804" y="30849"/>
                </a:cubicBezTo>
                <a:cubicBezTo>
                  <a:pt x="8698" y="29573"/>
                  <a:pt x="8584" y="28287"/>
                  <a:pt x="8514" y="27002"/>
                </a:cubicBezTo>
                <a:close/>
                <a:moveTo>
                  <a:pt x="9209" y="27152"/>
                </a:moveTo>
                <a:cubicBezTo>
                  <a:pt x="9429" y="27222"/>
                  <a:pt x="9684" y="27257"/>
                  <a:pt x="9905" y="27292"/>
                </a:cubicBezTo>
                <a:cubicBezTo>
                  <a:pt x="9975" y="28543"/>
                  <a:pt x="10089" y="29793"/>
                  <a:pt x="10239" y="31034"/>
                </a:cubicBezTo>
                <a:cubicBezTo>
                  <a:pt x="9975" y="30999"/>
                  <a:pt x="9755" y="30999"/>
                  <a:pt x="9535" y="30964"/>
                </a:cubicBezTo>
                <a:cubicBezTo>
                  <a:pt x="9394" y="29678"/>
                  <a:pt x="9315" y="28428"/>
                  <a:pt x="9209" y="27152"/>
                </a:cubicBezTo>
                <a:close/>
                <a:moveTo>
                  <a:pt x="27768" y="28543"/>
                </a:moveTo>
                <a:cubicBezTo>
                  <a:pt x="27988" y="28648"/>
                  <a:pt x="28173" y="28763"/>
                  <a:pt x="28358" y="28833"/>
                </a:cubicBezTo>
                <a:cubicBezTo>
                  <a:pt x="28358" y="29273"/>
                  <a:pt x="28322" y="29713"/>
                  <a:pt x="28358" y="30154"/>
                </a:cubicBezTo>
                <a:cubicBezTo>
                  <a:pt x="28358" y="30453"/>
                  <a:pt x="28393" y="30744"/>
                  <a:pt x="28393" y="31034"/>
                </a:cubicBezTo>
                <a:cubicBezTo>
                  <a:pt x="28322" y="30999"/>
                  <a:pt x="28243" y="30964"/>
                  <a:pt x="28138" y="30928"/>
                </a:cubicBezTo>
                <a:cubicBezTo>
                  <a:pt x="27988" y="30893"/>
                  <a:pt x="27882" y="30814"/>
                  <a:pt x="27733" y="30779"/>
                </a:cubicBezTo>
                <a:cubicBezTo>
                  <a:pt x="27733" y="30013"/>
                  <a:pt x="27733" y="29273"/>
                  <a:pt x="27768" y="28543"/>
                </a:cubicBezTo>
                <a:close/>
                <a:moveTo>
                  <a:pt x="22380" y="28287"/>
                </a:moveTo>
                <a:lnTo>
                  <a:pt x="22380" y="28287"/>
                </a:lnTo>
                <a:cubicBezTo>
                  <a:pt x="22565" y="28358"/>
                  <a:pt x="22785" y="28428"/>
                  <a:pt x="22961" y="28543"/>
                </a:cubicBezTo>
                <a:cubicBezTo>
                  <a:pt x="23005" y="29388"/>
                  <a:pt x="23075" y="30233"/>
                  <a:pt x="23146" y="31113"/>
                </a:cubicBezTo>
                <a:cubicBezTo>
                  <a:pt x="22961" y="30999"/>
                  <a:pt x="22741" y="30928"/>
                  <a:pt x="22565" y="30849"/>
                </a:cubicBezTo>
                <a:cubicBezTo>
                  <a:pt x="22485" y="30013"/>
                  <a:pt x="22415" y="29132"/>
                  <a:pt x="22380" y="28287"/>
                </a:cubicBezTo>
                <a:close/>
                <a:moveTo>
                  <a:pt x="9975" y="27292"/>
                </a:moveTo>
                <a:lnTo>
                  <a:pt x="9975" y="27292"/>
                </a:lnTo>
                <a:cubicBezTo>
                  <a:pt x="10195" y="27328"/>
                  <a:pt x="10415" y="27372"/>
                  <a:pt x="10635" y="27407"/>
                </a:cubicBezTo>
                <a:lnTo>
                  <a:pt x="10679" y="27407"/>
                </a:lnTo>
                <a:lnTo>
                  <a:pt x="11005" y="31149"/>
                </a:lnTo>
                <a:cubicBezTo>
                  <a:pt x="10785" y="31113"/>
                  <a:pt x="10530" y="31069"/>
                  <a:pt x="10274" y="31069"/>
                </a:cubicBezTo>
                <a:cubicBezTo>
                  <a:pt x="10160" y="29793"/>
                  <a:pt x="10054" y="28543"/>
                  <a:pt x="9975" y="27292"/>
                </a:cubicBezTo>
                <a:close/>
                <a:moveTo>
                  <a:pt x="10715" y="27407"/>
                </a:moveTo>
                <a:cubicBezTo>
                  <a:pt x="10970" y="27442"/>
                  <a:pt x="11190" y="27477"/>
                  <a:pt x="11445" y="27548"/>
                </a:cubicBezTo>
                <a:cubicBezTo>
                  <a:pt x="11560" y="28763"/>
                  <a:pt x="11665" y="30013"/>
                  <a:pt x="11815" y="31219"/>
                </a:cubicBezTo>
                <a:cubicBezTo>
                  <a:pt x="11560" y="31219"/>
                  <a:pt x="11296" y="31184"/>
                  <a:pt x="11075" y="31149"/>
                </a:cubicBezTo>
                <a:cubicBezTo>
                  <a:pt x="10935" y="29898"/>
                  <a:pt x="10820" y="28648"/>
                  <a:pt x="10715" y="27407"/>
                </a:cubicBezTo>
                <a:close/>
                <a:moveTo>
                  <a:pt x="11516" y="27548"/>
                </a:moveTo>
                <a:lnTo>
                  <a:pt x="11516" y="27548"/>
                </a:lnTo>
                <a:cubicBezTo>
                  <a:pt x="11780" y="27592"/>
                  <a:pt x="12035" y="27627"/>
                  <a:pt x="12290" y="27697"/>
                </a:cubicBezTo>
                <a:cubicBezTo>
                  <a:pt x="12396" y="28912"/>
                  <a:pt x="12511" y="30118"/>
                  <a:pt x="12660" y="31333"/>
                </a:cubicBezTo>
                <a:cubicBezTo>
                  <a:pt x="12581" y="31333"/>
                  <a:pt x="12546" y="31289"/>
                  <a:pt x="12511" y="31289"/>
                </a:cubicBezTo>
                <a:cubicBezTo>
                  <a:pt x="12290" y="31289"/>
                  <a:pt x="12070" y="31254"/>
                  <a:pt x="11850" y="31219"/>
                </a:cubicBezTo>
                <a:cubicBezTo>
                  <a:pt x="11736" y="30013"/>
                  <a:pt x="11595" y="28763"/>
                  <a:pt x="11516" y="27548"/>
                </a:cubicBezTo>
                <a:close/>
                <a:moveTo>
                  <a:pt x="28428" y="28868"/>
                </a:moveTo>
                <a:cubicBezTo>
                  <a:pt x="28683" y="29018"/>
                  <a:pt x="28948" y="29132"/>
                  <a:pt x="29203" y="29238"/>
                </a:cubicBezTo>
                <a:cubicBezTo>
                  <a:pt x="29203" y="29969"/>
                  <a:pt x="29203" y="30673"/>
                  <a:pt x="29238" y="31333"/>
                </a:cubicBezTo>
                <a:cubicBezTo>
                  <a:pt x="28983" y="31254"/>
                  <a:pt x="28727" y="31184"/>
                  <a:pt x="28463" y="31069"/>
                </a:cubicBezTo>
                <a:cubicBezTo>
                  <a:pt x="28428" y="30779"/>
                  <a:pt x="28428" y="30488"/>
                  <a:pt x="28393" y="30154"/>
                </a:cubicBezTo>
                <a:cubicBezTo>
                  <a:pt x="28393" y="29713"/>
                  <a:pt x="28393" y="29308"/>
                  <a:pt x="28428" y="28868"/>
                </a:cubicBezTo>
                <a:close/>
                <a:moveTo>
                  <a:pt x="23040" y="28543"/>
                </a:moveTo>
                <a:lnTo>
                  <a:pt x="23040" y="28543"/>
                </a:lnTo>
                <a:cubicBezTo>
                  <a:pt x="23225" y="28648"/>
                  <a:pt x="23401" y="28727"/>
                  <a:pt x="23586" y="28833"/>
                </a:cubicBezTo>
                <a:cubicBezTo>
                  <a:pt x="23621" y="29678"/>
                  <a:pt x="23700" y="30523"/>
                  <a:pt x="23771" y="31369"/>
                </a:cubicBezTo>
                <a:cubicBezTo>
                  <a:pt x="23586" y="31289"/>
                  <a:pt x="23366" y="31184"/>
                  <a:pt x="23181" y="31113"/>
                </a:cubicBezTo>
                <a:cubicBezTo>
                  <a:pt x="23110" y="30268"/>
                  <a:pt x="23075" y="29388"/>
                  <a:pt x="23040" y="28543"/>
                </a:cubicBezTo>
                <a:close/>
                <a:moveTo>
                  <a:pt x="12326" y="27697"/>
                </a:moveTo>
                <a:lnTo>
                  <a:pt x="12326" y="27697"/>
                </a:lnTo>
                <a:cubicBezTo>
                  <a:pt x="12440" y="27733"/>
                  <a:pt x="12546" y="27768"/>
                  <a:pt x="12660" y="27768"/>
                </a:cubicBezTo>
                <a:cubicBezTo>
                  <a:pt x="12766" y="27812"/>
                  <a:pt x="12916" y="27847"/>
                  <a:pt x="13056" y="27917"/>
                </a:cubicBezTo>
                <a:cubicBezTo>
                  <a:pt x="13171" y="29053"/>
                  <a:pt x="13276" y="30233"/>
                  <a:pt x="13426" y="31404"/>
                </a:cubicBezTo>
                <a:cubicBezTo>
                  <a:pt x="13171" y="31369"/>
                  <a:pt x="12951" y="31369"/>
                  <a:pt x="12695" y="31333"/>
                </a:cubicBezTo>
                <a:cubicBezTo>
                  <a:pt x="12581" y="30118"/>
                  <a:pt x="12440" y="28912"/>
                  <a:pt x="12326" y="27697"/>
                </a:cubicBezTo>
                <a:close/>
                <a:moveTo>
                  <a:pt x="13100" y="27917"/>
                </a:moveTo>
                <a:lnTo>
                  <a:pt x="13100" y="27917"/>
                </a:lnTo>
                <a:cubicBezTo>
                  <a:pt x="13241" y="27953"/>
                  <a:pt x="13426" y="28032"/>
                  <a:pt x="13576" y="28067"/>
                </a:cubicBezTo>
                <a:cubicBezTo>
                  <a:pt x="13681" y="29203"/>
                  <a:pt x="13796" y="30339"/>
                  <a:pt x="13937" y="31439"/>
                </a:cubicBezTo>
                <a:cubicBezTo>
                  <a:pt x="13796" y="31439"/>
                  <a:pt x="13646" y="31439"/>
                  <a:pt x="13461" y="31404"/>
                </a:cubicBezTo>
                <a:cubicBezTo>
                  <a:pt x="13356" y="30233"/>
                  <a:pt x="13206" y="29088"/>
                  <a:pt x="13100" y="27917"/>
                </a:cubicBezTo>
                <a:close/>
                <a:moveTo>
                  <a:pt x="13646" y="28102"/>
                </a:moveTo>
                <a:cubicBezTo>
                  <a:pt x="13761" y="29238"/>
                  <a:pt x="13902" y="30339"/>
                  <a:pt x="14051" y="31474"/>
                </a:cubicBezTo>
                <a:lnTo>
                  <a:pt x="13981" y="31474"/>
                </a:lnTo>
                <a:cubicBezTo>
                  <a:pt x="13866" y="30339"/>
                  <a:pt x="13717" y="29203"/>
                  <a:pt x="13611" y="28102"/>
                </a:cubicBezTo>
                <a:close/>
                <a:moveTo>
                  <a:pt x="13717" y="28138"/>
                </a:moveTo>
                <a:lnTo>
                  <a:pt x="13717" y="28138"/>
                </a:lnTo>
                <a:cubicBezTo>
                  <a:pt x="13937" y="28208"/>
                  <a:pt x="14157" y="28287"/>
                  <a:pt x="14377" y="28358"/>
                </a:cubicBezTo>
                <a:cubicBezTo>
                  <a:pt x="14527" y="29423"/>
                  <a:pt x="14641" y="30488"/>
                  <a:pt x="14782" y="31553"/>
                </a:cubicBezTo>
                <a:cubicBezTo>
                  <a:pt x="14562" y="31553"/>
                  <a:pt x="14342" y="31509"/>
                  <a:pt x="14086" y="31474"/>
                </a:cubicBezTo>
                <a:cubicBezTo>
                  <a:pt x="13937" y="30339"/>
                  <a:pt x="13831" y="29238"/>
                  <a:pt x="13717" y="28138"/>
                </a:cubicBezTo>
                <a:close/>
                <a:moveTo>
                  <a:pt x="29238" y="29273"/>
                </a:moveTo>
                <a:lnTo>
                  <a:pt x="29238" y="29273"/>
                </a:lnTo>
                <a:cubicBezTo>
                  <a:pt x="29458" y="29353"/>
                  <a:pt x="29678" y="29458"/>
                  <a:pt x="29863" y="29529"/>
                </a:cubicBezTo>
                <a:cubicBezTo>
                  <a:pt x="29898" y="30233"/>
                  <a:pt x="29898" y="30893"/>
                  <a:pt x="29969" y="31589"/>
                </a:cubicBezTo>
                <a:cubicBezTo>
                  <a:pt x="29749" y="31509"/>
                  <a:pt x="29529" y="31439"/>
                  <a:pt x="29308" y="31369"/>
                </a:cubicBezTo>
                <a:cubicBezTo>
                  <a:pt x="29273" y="30673"/>
                  <a:pt x="29238" y="29969"/>
                  <a:pt x="29238" y="29273"/>
                </a:cubicBezTo>
                <a:close/>
                <a:moveTo>
                  <a:pt x="14456" y="28393"/>
                </a:moveTo>
                <a:lnTo>
                  <a:pt x="14456" y="28393"/>
                </a:lnTo>
                <a:cubicBezTo>
                  <a:pt x="14562" y="28428"/>
                  <a:pt x="14676" y="28472"/>
                  <a:pt x="14782" y="28543"/>
                </a:cubicBezTo>
                <a:cubicBezTo>
                  <a:pt x="14932" y="28578"/>
                  <a:pt x="15081" y="28648"/>
                  <a:pt x="15222" y="28692"/>
                </a:cubicBezTo>
                <a:cubicBezTo>
                  <a:pt x="15337" y="29678"/>
                  <a:pt x="15442" y="30673"/>
                  <a:pt x="15592" y="31659"/>
                </a:cubicBezTo>
                <a:cubicBezTo>
                  <a:pt x="15372" y="31624"/>
                  <a:pt x="15117" y="31589"/>
                  <a:pt x="14861" y="31589"/>
                </a:cubicBezTo>
                <a:cubicBezTo>
                  <a:pt x="14712" y="30523"/>
                  <a:pt x="14562" y="29458"/>
                  <a:pt x="14456" y="28393"/>
                </a:cubicBezTo>
                <a:close/>
                <a:moveTo>
                  <a:pt x="23665" y="28868"/>
                </a:moveTo>
                <a:lnTo>
                  <a:pt x="23991" y="29053"/>
                </a:lnTo>
                <a:cubicBezTo>
                  <a:pt x="24061" y="29053"/>
                  <a:pt x="24141" y="29088"/>
                  <a:pt x="24211" y="29132"/>
                </a:cubicBezTo>
                <a:cubicBezTo>
                  <a:pt x="24211" y="29969"/>
                  <a:pt x="24246" y="30814"/>
                  <a:pt x="24281" y="31659"/>
                </a:cubicBezTo>
                <a:cubicBezTo>
                  <a:pt x="24141" y="31553"/>
                  <a:pt x="23991" y="31474"/>
                  <a:pt x="23806" y="31404"/>
                </a:cubicBezTo>
                <a:cubicBezTo>
                  <a:pt x="23736" y="30559"/>
                  <a:pt x="23700" y="29713"/>
                  <a:pt x="23665" y="28868"/>
                </a:cubicBezTo>
                <a:close/>
                <a:moveTo>
                  <a:pt x="15257" y="28727"/>
                </a:moveTo>
                <a:lnTo>
                  <a:pt x="15257" y="28727"/>
                </a:lnTo>
                <a:cubicBezTo>
                  <a:pt x="15442" y="28798"/>
                  <a:pt x="15627" y="28833"/>
                  <a:pt x="15777" y="28912"/>
                </a:cubicBezTo>
                <a:cubicBezTo>
                  <a:pt x="15918" y="29863"/>
                  <a:pt x="16032" y="30814"/>
                  <a:pt x="16182" y="31774"/>
                </a:cubicBezTo>
                <a:cubicBezTo>
                  <a:pt x="16032" y="31730"/>
                  <a:pt x="15847" y="31694"/>
                  <a:pt x="15662" y="31694"/>
                </a:cubicBezTo>
                <a:cubicBezTo>
                  <a:pt x="15521" y="30708"/>
                  <a:pt x="15372" y="29713"/>
                  <a:pt x="15257" y="28727"/>
                </a:cubicBezTo>
                <a:close/>
                <a:moveTo>
                  <a:pt x="29934" y="29573"/>
                </a:moveTo>
                <a:lnTo>
                  <a:pt x="29934" y="29573"/>
                </a:lnTo>
                <a:cubicBezTo>
                  <a:pt x="30083" y="29608"/>
                  <a:pt x="30268" y="29678"/>
                  <a:pt x="30444" y="29749"/>
                </a:cubicBezTo>
                <a:cubicBezTo>
                  <a:pt x="30409" y="30233"/>
                  <a:pt x="30444" y="30744"/>
                  <a:pt x="30523" y="31289"/>
                </a:cubicBezTo>
                <a:cubicBezTo>
                  <a:pt x="30523" y="31439"/>
                  <a:pt x="30559" y="31624"/>
                  <a:pt x="30559" y="31774"/>
                </a:cubicBezTo>
                <a:cubicBezTo>
                  <a:pt x="30374" y="31694"/>
                  <a:pt x="30224" y="31659"/>
                  <a:pt x="30048" y="31589"/>
                </a:cubicBezTo>
                <a:cubicBezTo>
                  <a:pt x="29969" y="30928"/>
                  <a:pt x="29934" y="30233"/>
                  <a:pt x="29934" y="29573"/>
                </a:cubicBezTo>
                <a:close/>
                <a:moveTo>
                  <a:pt x="15847" y="28948"/>
                </a:moveTo>
                <a:cubicBezTo>
                  <a:pt x="15882" y="28948"/>
                  <a:pt x="15962" y="28983"/>
                  <a:pt x="15997" y="28983"/>
                </a:cubicBezTo>
                <a:cubicBezTo>
                  <a:pt x="16103" y="29018"/>
                  <a:pt x="16182" y="29053"/>
                  <a:pt x="16252" y="29053"/>
                </a:cubicBezTo>
                <a:cubicBezTo>
                  <a:pt x="16402" y="30013"/>
                  <a:pt x="16508" y="30928"/>
                  <a:pt x="16657" y="31844"/>
                </a:cubicBezTo>
                <a:lnTo>
                  <a:pt x="16622" y="31844"/>
                </a:lnTo>
                <a:cubicBezTo>
                  <a:pt x="16472" y="31809"/>
                  <a:pt x="16358" y="31809"/>
                  <a:pt x="16252" y="31774"/>
                </a:cubicBezTo>
                <a:cubicBezTo>
                  <a:pt x="16103" y="30849"/>
                  <a:pt x="15962" y="29898"/>
                  <a:pt x="15847" y="28948"/>
                </a:cubicBezTo>
                <a:close/>
                <a:moveTo>
                  <a:pt x="24281" y="29168"/>
                </a:moveTo>
                <a:lnTo>
                  <a:pt x="24281" y="29168"/>
                </a:lnTo>
                <a:cubicBezTo>
                  <a:pt x="24466" y="29273"/>
                  <a:pt x="24651" y="29388"/>
                  <a:pt x="24836" y="29458"/>
                </a:cubicBezTo>
                <a:cubicBezTo>
                  <a:pt x="24871" y="30268"/>
                  <a:pt x="24871" y="31113"/>
                  <a:pt x="24942" y="31950"/>
                </a:cubicBezTo>
                <a:cubicBezTo>
                  <a:pt x="24722" y="31844"/>
                  <a:pt x="24546" y="31774"/>
                  <a:pt x="24361" y="31659"/>
                </a:cubicBezTo>
                <a:cubicBezTo>
                  <a:pt x="24325" y="30849"/>
                  <a:pt x="24281" y="30013"/>
                  <a:pt x="24281" y="29168"/>
                </a:cubicBezTo>
                <a:close/>
                <a:moveTo>
                  <a:pt x="16323" y="29088"/>
                </a:moveTo>
                <a:cubicBezTo>
                  <a:pt x="16543" y="29168"/>
                  <a:pt x="16728" y="29238"/>
                  <a:pt x="16948" y="29308"/>
                </a:cubicBezTo>
                <a:cubicBezTo>
                  <a:pt x="17097" y="30189"/>
                  <a:pt x="17203" y="31069"/>
                  <a:pt x="17388" y="31994"/>
                </a:cubicBezTo>
                <a:cubicBezTo>
                  <a:pt x="17168" y="31950"/>
                  <a:pt x="16948" y="31914"/>
                  <a:pt x="16728" y="31879"/>
                </a:cubicBezTo>
                <a:cubicBezTo>
                  <a:pt x="16578" y="30928"/>
                  <a:pt x="16437" y="30013"/>
                  <a:pt x="16323" y="29088"/>
                </a:cubicBezTo>
                <a:close/>
                <a:moveTo>
                  <a:pt x="30488" y="29793"/>
                </a:moveTo>
                <a:lnTo>
                  <a:pt x="30488" y="29793"/>
                </a:lnTo>
                <a:cubicBezTo>
                  <a:pt x="30708" y="29863"/>
                  <a:pt x="30928" y="29969"/>
                  <a:pt x="31184" y="30048"/>
                </a:cubicBezTo>
                <a:cubicBezTo>
                  <a:pt x="31184" y="30488"/>
                  <a:pt x="31219" y="30928"/>
                  <a:pt x="31254" y="31404"/>
                </a:cubicBezTo>
                <a:cubicBezTo>
                  <a:pt x="31289" y="31589"/>
                  <a:pt x="31325" y="31809"/>
                  <a:pt x="31369" y="31994"/>
                </a:cubicBezTo>
                <a:cubicBezTo>
                  <a:pt x="31149" y="31914"/>
                  <a:pt x="30928" y="31879"/>
                  <a:pt x="30744" y="31809"/>
                </a:cubicBezTo>
                <a:cubicBezTo>
                  <a:pt x="30708" y="31809"/>
                  <a:pt x="30664" y="31774"/>
                  <a:pt x="30629" y="31774"/>
                </a:cubicBezTo>
                <a:cubicBezTo>
                  <a:pt x="30594" y="31624"/>
                  <a:pt x="30594" y="31439"/>
                  <a:pt x="30559" y="31289"/>
                </a:cubicBezTo>
                <a:cubicBezTo>
                  <a:pt x="30488" y="30744"/>
                  <a:pt x="30488" y="30268"/>
                  <a:pt x="30488" y="29793"/>
                </a:cubicBezTo>
                <a:close/>
                <a:moveTo>
                  <a:pt x="17018" y="29308"/>
                </a:moveTo>
                <a:lnTo>
                  <a:pt x="17018" y="29308"/>
                </a:lnTo>
                <a:cubicBezTo>
                  <a:pt x="17238" y="29388"/>
                  <a:pt x="17458" y="29458"/>
                  <a:pt x="17722" y="29493"/>
                </a:cubicBezTo>
                <a:cubicBezTo>
                  <a:pt x="17828" y="30374"/>
                  <a:pt x="17978" y="31254"/>
                  <a:pt x="18119" y="32135"/>
                </a:cubicBezTo>
                <a:cubicBezTo>
                  <a:pt x="17943" y="32099"/>
                  <a:pt x="17758" y="32064"/>
                  <a:pt x="17573" y="32029"/>
                </a:cubicBezTo>
                <a:cubicBezTo>
                  <a:pt x="17538" y="32029"/>
                  <a:pt x="17502" y="32029"/>
                  <a:pt x="17423" y="31994"/>
                </a:cubicBezTo>
                <a:cubicBezTo>
                  <a:pt x="17282" y="31113"/>
                  <a:pt x="17133" y="30189"/>
                  <a:pt x="17018" y="29308"/>
                </a:cubicBezTo>
                <a:close/>
                <a:moveTo>
                  <a:pt x="24907" y="29493"/>
                </a:moveTo>
                <a:lnTo>
                  <a:pt x="24907" y="29493"/>
                </a:lnTo>
                <a:cubicBezTo>
                  <a:pt x="25091" y="29608"/>
                  <a:pt x="25276" y="29678"/>
                  <a:pt x="25461" y="29793"/>
                </a:cubicBezTo>
                <a:cubicBezTo>
                  <a:pt x="25496" y="30594"/>
                  <a:pt x="25496" y="31404"/>
                  <a:pt x="25567" y="32214"/>
                </a:cubicBezTo>
                <a:cubicBezTo>
                  <a:pt x="25347" y="32135"/>
                  <a:pt x="25162" y="32064"/>
                  <a:pt x="24986" y="31950"/>
                </a:cubicBezTo>
                <a:cubicBezTo>
                  <a:pt x="24942" y="31113"/>
                  <a:pt x="24907" y="30303"/>
                  <a:pt x="24907" y="29493"/>
                </a:cubicBezTo>
                <a:close/>
                <a:moveTo>
                  <a:pt x="31219" y="30083"/>
                </a:moveTo>
                <a:cubicBezTo>
                  <a:pt x="31254" y="30083"/>
                  <a:pt x="31289" y="30083"/>
                  <a:pt x="31369" y="30118"/>
                </a:cubicBezTo>
                <a:cubicBezTo>
                  <a:pt x="31545" y="30189"/>
                  <a:pt x="31730" y="30268"/>
                  <a:pt x="31950" y="30339"/>
                </a:cubicBezTo>
                <a:cubicBezTo>
                  <a:pt x="31950" y="30744"/>
                  <a:pt x="31950" y="31149"/>
                  <a:pt x="31985" y="31553"/>
                </a:cubicBezTo>
                <a:cubicBezTo>
                  <a:pt x="32029" y="31774"/>
                  <a:pt x="32099" y="31994"/>
                  <a:pt x="32135" y="32249"/>
                </a:cubicBezTo>
                <a:cubicBezTo>
                  <a:pt x="31914" y="32170"/>
                  <a:pt x="31659" y="32099"/>
                  <a:pt x="31439" y="32029"/>
                </a:cubicBezTo>
                <a:cubicBezTo>
                  <a:pt x="31404" y="31809"/>
                  <a:pt x="31369" y="31624"/>
                  <a:pt x="31325" y="31404"/>
                </a:cubicBezTo>
                <a:cubicBezTo>
                  <a:pt x="31254" y="30928"/>
                  <a:pt x="31254" y="30488"/>
                  <a:pt x="31219" y="30083"/>
                </a:cubicBezTo>
                <a:close/>
                <a:moveTo>
                  <a:pt x="17758" y="29529"/>
                </a:moveTo>
                <a:cubicBezTo>
                  <a:pt x="18013" y="29573"/>
                  <a:pt x="18233" y="29643"/>
                  <a:pt x="18453" y="29713"/>
                </a:cubicBezTo>
                <a:cubicBezTo>
                  <a:pt x="18559" y="30559"/>
                  <a:pt x="18709" y="31404"/>
                  <a:pt x="18893" y="32284"/>
                </a:cubicBezTo>
                <a:cubicBezTo>
                  <a:pt x="18673" y="32214"/>
                  <a:pt x="18418" y="32170"/>
                  <a:pt x="18198" y="32135"/>
                </a:cubicBezTo>
                <a:cubicBezTo>
                  <a:pt x="18048" y="31254"/>
                  <a:pt x="17899" y="30409"/>
                  <a:pt x="17758" y="29529"/>
                </a:cubicBezTo>
                <a:close/>
                <a:moveTo>
                  <a:pt x="18488" y="29713"/>
                </a:moveTo>
                <a:cubicBezTo>
                  <a:pt x="18673" y="29749"/>
                  <a:pt x="18858" y="29828"/>
                  <a:pt x="19043" y="29863"/>
                </a:cubicBezTo>
                <a:cubicBezTo>
                  <a:pt x="19184" y="30708"/>
                  <a:pt x="19334" y="31553"/>
                  <a:pt x="19518" y="32390"/>
                </a:cubicBezTo>
                <a:cubicBezTo>
                  <a:pt x="19334" y="32355"/>
                  <a:pt x="19149" y="32319"/>
                  <a:pt x="18964" y="32284"/>
                </a:cubicBezTo>
                <a:cubicBezTo>
                  <a:pt x="18779" y="31439"/>
                  <a:pt x="18638" y="30559"/>
                  <a:pt x="18488" y="29713"/>
                </a:cubicBezTo>
                <a:close/>
                <a:moveTo>
                  <a:pt x="25532" y="29828"/>
                </a:moveTo>
                <a:cubicBezTo>
                  <a:pt x="25752" y="29898"/>
                  <a:pt x="25972" y="30013"/>
                  <a:pt x="26157" y="30118"/>
                </a:cubicBezTo>
                <a:cubicBezTo>
                  <a:pt x="26157" y="30928"/>
                  <a:pt x="26192" y="31694"/>
                  <a:pt x="26227" y="32504"/>
                </a:cubicBezTo>
                <a:cubicBezTo>
                  <a:pt x="26007" y="32434"/>
                  <a:pt x="25822" y="32319"/>
                  <a:pt x="25602" y="32249"/>
                </a:cubicBezTo>
                <a:cubicBezTo>
                  <a:pt x="25567" y="31439"/>
                  <a:pt x="25532" y="30629"/>
                  <a:pt x="25532" y="29828"/>
                </a:cubicBezTo>
                <a:close/>
                <a:moveTo>
                  <a:pt x="31985" y="30374"/>
                </a:moveTo>
                <a:cubicBezTo>
                  <a:pt x="32205" y="30453"/>
                  <a:pt x="32469" y="30559"/>
                  <a:pt x="32689" y="30629"/>
                </a:cubicBezTo>
                <a:cubicBezTo>
                  <a:pt x="32645" y="30999"/>
                  <a:pt x="32689" y="31404"/>
                  <a:pt x="32724" y="31774"/>
                </a:cubicBezTo>
                <a:cubicBezTo>
                  <a:pt x="32760" y="32029"/>
                  <a:pt x="32830" y="32249"/>
                  <a:pt x="32865" y="32504"/>
                </a:cubicBezTo>
                <a:cubicBezTo>
                  <a:pt x="32645" y="32434"/>
                  <a:pt x="32425" y="32355"/>
                  <a:pt x="32205" y="32284"/>
                </a:cubicBezTo>
                <a:cubicBezTo>
                  <a:pt x="32135" y="32029"/>
                  <a:pt x="32099" y="31774"/>
                  <a:pt x="32064" y="31509"/>
                </a:cubicBezTo>
                <a:cubicBezTo>
                  <a:pt x="31985" y="31149"/>
                  <a:pt x="31985" y="30744"/>
                  <a:pt x="31985" y="30374"/>
                </a:cubicBezTo>
                <a:close/>
                <a:moveTo>
                  <a:pt x="19114" y="29863"/>
                </a:moveTo>
                <a:lnTo>
                  <a:pt x="19114" y="29863"/>
                </a:lnTo>
                <a:cubicBezTo>
                  <a:pt x="19369" y="29934"/>
                  <a:pt x="19589" y="30013"/>
                  <a:pt x="19844" y="30083"/>
                </a:cubicBezTo>
                <a:cubicBezTo>
                  <a:pt x="19994" y="30893"/>
                  <a:pt x="20144" y="31730"/>
                  <a:pt x="20320" y="32575"/>
                </a:cubicBezTo>
                <a:cubicBezTo>
                  <a:pt x="20064" y="32504"/>
                  <a:pt x="19809" y="32469"/>
                  <a:pt x="19554" y="32390"/>
                </a:cubicBezTo>
                <a:cubicBezTo>
                  <a:pt x="19404" y="31553"/>
                  <a:pt x="19263" y="30708"/>
                  <a:pt x="19114" y="29863"/>
                </a:cubicBezTo>
                <a:close/>
                <a:moveTo>
                  <a:pt x="19879" y="30083"/>
                </a:moveTo>
                <a:lnTo>
                  <a:pt x="19879" y="30083"/>
                </a:lnTo>
                <a:cubicBezTo>
                  <a:pt x="20100" y="30118"/>
                  <a:pt x="20284" y="30189"/>
                  <a:pt x="20469" y="30233"/>
                </a:cubicBezTo>
                <a:cubicBezTo>
                  <a:pt x="20619" y="31069"/>
                  <a:pt x="20760" y="31914"/>
                  <a:pt x="20910" y="32760"/>
                </a:cubicBezTo>
                <a:cubicBezTo>
                  <a:pt x="20725" y="32689"/>
                  <a:pt x="20540" y="32654"/>
                  <a:pt x="20364" y="32610"/>
                </a:cubicBezTo>
                <a:cubicBezTo>
                  <a:pt x="20179" y="31774"/>
                  <a:pt x="20029" y="30928"/>
                  <a:pt x="19879" y="30083"/>
                </a:cubicBezTo>
                <a:close/>
                <a:moveTo>
                  <a:pt x="32760" y="28578"/>
                </a:moveTo>
                <a:cubicBezTo>
                  <a:pt x="32830" y="28613"/>
                  <a:pt x="32909" y="28648"/>
                  <a:pt x="32980" y="28692"/>
                </a:cubicBezTo>
                <a:cubicBezTo>
                  <a:pt x="33165" y="28763"/>
                  <a:pt x="33305" y="28798"/>
                  <a:pt x="33490" y="28868"/>
                </a:cubicBezTo>
                <a:lnTo>
                  <a:pt x="33490" y="29273"/>
                </a:lnTo>
                <a:cubicBezTo>
                  <a:pt x="33490" y="29643"/>
                  <a:pt x="33455" y="30048"/>
                  <a:pt x="33420" y="30409"/>
                </a:cubicBezTo>
                <a:cubicBezTo>
                  <a:pt x="33385" y="30964"/>
                  <a:pt x="33349" y="31509"/>
                  <a:pt x="33420" y="32099"/>
                </a:cubicBezTo>
                <a:cubicBezTo>
                  <a:pt x="33455" y="32319"/>
                  <a:pt x="33490" y="32540"/>
                  <a:pt x="33526" y="32760"/>
                </a:cubicBezTo>
                <a:cubicBezTo>
                  <a:pt x="33349" y="32689"/>
                  <a:pt x="33165" y="32610"/>
                  <a:pt x="32945" y="32540"/>
                </a:cubicBezTo>
                <a:cubicBezTo>
                  <a:pt x="32865" y="32284"/>
                  <a:pt x="32830" y="32029"/>
                  <a:pt x="32795" y="31774"/>
                </a:cubicBezTo>
                <a:cubicBezTo>
                  <a:pt x="32724" y="31404"/>
                  <a:pt x="32724" y="31034"/>
                  <a:pt x="32724" y="30673"/>
                </a:cubicBezTo>
                <a:lnTo>
                  <a:pt x="32724" y="30673"/>
                </a:lnTo>
                <a:cubicBezTo>
                  <a:pt x="32945" y="30744"/>
                  <a:pt x="33129" y="30814"/>
                  <a:pt x="33349" y="30928"/>
                </a:cubicBezTo>
                <a:lnTo>
                  <a:pt x="33385" y="30849"/>
                </a:lnTo>
                <a:cubicBezTo>
                  <a:pt x="33165" y="30779"/>
                  <a:pt x="32945" y="30673"/>
                  <a:pt x="32724" y="30594"/>
                </a:cubicBezTo>
                <a:cubicBezTo>
                  <a:pt x="32760" y="30409"/>
                  <a:pt x="32760" y="30268"/>
                  <a:pt x="32760" y="30083"/>
                </a:cubicBezTo>
                <a:cubicBezTo>
                  <a:pt x="32795" y="29713"/>
                  <a:pt x="32795" y="29308"/>
                  <a:pt x="32795" y="28948"/>
                </a:cubicBezTo>
                <a:cubicBezTo>
                  <a:pt x="32760" y="28833"/>
                  <a:pt x="32760" y="28692"/>
                  <a:pt x="32760" y="28578"/>
                </a:cubicBezTo>
                <a:close/>
                <a:moveTo>
                  <a:pt x="26227" y="30154"/>
                </a:moveTo>
                <a:lnTo>
                  <a:pt x="26227" y="30154"/>
                </a:lnTo>
                <a:cubicBezTo>
                  <a:pt x="26447" y="30268"/>
                  <a:pt x="26667" y="30374"/>
                  <a:pt x="26887" y="30453"/>
                </a:cubicBezTo>
                <a:cubicBezTo>
                  <a:pt x="26923" y="31219"/>
                  <a:pt x="26923" y="31994"/>
                  <a:pt x="27002" y="32795"/>
                </a:cubicBezTo>
                <a:cubicBezTo>
                  <a:pt x="26747" y="32689"/>
                  <a:pt x="26526" y="32610"/>
                  <a:pt x="26306" y="32504"/>
                </a:cubicBezTo>
                <a:cubicBezTo>
                  <a:pt x="26227" y="31730"/>
                  <a:pt x="26227" y="30928"/>
                  <a:pt x="26227" y="30154"/>
                </a:cubicBezTo>
                <a:close/>
                <a:moveTo>
                  <a:pt x="20540" y="30268"/>
                </a:moveTo>
                <a:lnTo>
                  <a:pt x="20540" y="30268"/>
                </a:lnTo>
                <a:cubicBezTo>
                  <a:pt x="20760" y="30303"/>
                  <a:pt x="20980" y="30374"/>
                  <a:pt x="21244" y="30453"/>
                </a:cubicBezTo>
                <a:cubicBezTo>
                  <a:pt x="21350" y="31289"/>
                  <a:pt x="21464" y="32135"/>
                  <a:pt x="21640" y="32945"/>
                </a:cubicBezTo>
                <a:cubicBezTo>
                  <a:pt x="21420" y="32874"/>
                  <a:pt x="21200" y="32830"/>
                  <a:pt x="20980" y="32760"/>
                </a:cubicBezTo>
                <a:cubicBezTo>
                  <a:pt x="20839" y="31914"/>
                  <a:pt x="20654" y="31113"/>
                  <a:pt x="20540" y="30268"/>
                </a:cubicBezTo>
                <a:close/>
                <a:moveTo>
                  <a:pt x="26967" y="30488"/>
                </a:moveTo>
                <a:cubicBezTo>
                  <a:pt x="27187" y="30594"/>
                  <a:pt x="27442" y="30708"/>
                  <a:pt x="27697" y="30814"/>
                </a:cubicBezTo>
                <a:cubicBezTo>
                  <a:pt x="27697" y="31553"/>
                  <a:pt x="27733" y="32284"/>
                  <a:pt x="27803" y="33050"/>
                </a:cubicBezTo>
                <a:cubicBezTo>
                  <a:pt x="27548" y="32980"/>
                  <a:pt x="27292" y="32874"/>
                  <a:pt x="27037" y="32795"/>
                </a:cubicBezTo>
                <a:cubicBezTo>
                  <a:pt x="27002" y="32029"/>
                  <a:pt x="26967" y="31254"/>
                  <a:pt x="26967" y="30488"/>
                </a:cubicBezTo>
                <a:close/>
                <a:moveTo>
                  <a:pt x="775" y="28613"/>
                </a:moveTo>
                <a:cubicBezTo>
                  <a:pt x="995" y="28692"/>
                  <a:pt x="1215" y="28727"/>
                  <a:pt x="1470" y="28798"/>
                </a:cubicBezTo>
                <a:cubicBezTo>
                  <a:pt x="1470" y="30268"/>
                  <a:pt x="1506" y="31694"/>
                  <a:pt x="1541" y="33165"/>
                </a:cubicBezTo>
                <a:cubicBezTo>
                  <a:pt x="1285" y="33129"/>
                  <a:pt x="1065" y="33094"/>
                  <a:pt x="810" y="33015"/>
                </a:cubicBezTo>
                <a:cubicBezTo>
                  <a:pt x="775" y="31553"/>
                  <a:pt x="775" y="30083"/>
                  <a:pt x="775" y="28613"/>
                </a:cubicBezTo>
                <a:close/>
                <a:moveTo>
                  <a:pt x="21279" y="30488"/>
                </a:moveTo>
                <a:lnTo>
                  <a:pt x="21279" y="30488"/>
                </a:lnTo>
                <a:cubicBezTo>
                  <a:pt x="21499" y="30523"/>
                  <a:pt x="21684" y="30594"/>
                  <a:pt x="21860" y="30673"/>
                </a:cubicBezTo>
                <a:cubicBezTo>
                  <a:pt x="21975" y="31509"/>
                  <a:pt x="22124" y="32355"/>
                  <a:pt x="22265" y="33200"/>
                </a:cubicBezTo>
                <a:cubicBezTo>
                  <a:pt x="22080" y="33129"/>
                  <a:pt x="21860" y="33050"/>
                  <a:pt x="21684" y="32980"/>
                </a:cubicBezTo>
                <a:cubicBezTo>
                  <a:pt x="21535" y="32135"/>
                  <a:pt x="21385" y="31289"/>
                  <a:pt x="21279" y="30488"/>
                </a:cubicBezTo>
                <a:close/>
                <a:moveTo>
                  <a:pt x="27733" y="30814"/>
                </a:moveTo>
                <a:cubicBezTo>
                  <a:pt x="27882" y="30893"/>
                  <a:pt x="27988" y="30928"/>
                  <a:pt x="28138" y="30999"/>
                </a:cubicBezTo>
                <a:cubicBezTo>
                  <a:pt x="28208" y="31034"/>
                  <a:pt x="28322" y="31069"/>
                  <a:pt x="28393" y="31113"/>
                </a:cubicBezTo>
                <a:cubicBezTo>
                  <a:pt x="28463" y="31844"/>
                  <a:pt x="28543" y="32575"/>
                  <a:pt x="28648" y="33270"/>
                </a:cubicBezTo>
                <a:cubicBezTo>
                  <a:pt x="28543" y="33235"/>
                  <a:pt x="28428" y="33235"/>
                  <a:pt x="28322" y="33200"/>
                </a:cubicBezTo>
                <a:cubicBezTo>
                  <a:pt x="28173" y="33165"/>
                  <a:pt x="28023" y="33129"/>
                  <a:pt x="27882" y="33050"/>
                </a:cubicBezTo>
                <a:cubicBezTo>
                  <a:pt x="27803" y="32319"/>
                  <a:pt x="27768" y="31589"/>
                  <a:pt x="27733" y="30814"/>
                </a:cubicBezTo>
                <a:close/>
                <a:moveTo>
                  <a:pt x="1506" y="28798"/>
                </a:moveTo>
                <a:lnTo>
                  <a:pt x="1506" y="28798"/>
                </a:lnTo>
                <a:cubicBezTo>
                  <a:pt x="1761" y="28868"/>
                  <a:pt x="1981" y="28948"/>
                  <a:pt x="2236" y="29018"/>
                </a:cubicBezTo>
                <a:cubicBezTo>
                  <a:pt x="2272" y="30453"/>
                  <a:pt x="2316" y="31914"/>
                  <a:pt x="2316" y="33349"/>
                </a:cubicBezTo>
                <a:cubicBezTo>
                  <a:pt x="2095" y="33314"/>
                  <a:pt x="1831" y="33235"/>
                  <a:pt x="1576" y="33200"/>
                </a:cubicBezTo>
                <a:cubicBezTo>
                  <a:pt x="1576" y="31730"/>
                  <a:pt x="1541" y="30268"/>
                  <a:pt x="1506" y="28798"/>
                </a:cubicBezTo>
                <a:close/>
                <a:moveTo>
                  <a:pt x="21940" y="30708"/>
                </a:moveTo>
                <a:cubicBezTo>
                  <a:pt x="22124" y="30744"/>
                  <a:pt x="22345" y="30814"/>
                  <a:pt x="22521" y="30893"/>
                </a:cubicBezTo>
                <a:cubicBezTo>
                  <a:pt x="22600" y="31730"/>
                  <a:pt x="22706" y="32575"/>
                  <a:pt x="22855" y="33420"/>
                </a:cubicBezTo>
                <a:cubicBezTo>
                  <a:pt x="22670" y="33349"/>
                  <a:pt x="22485" y="33270"/>
                  <a:pt x="22301" y="33200"/>
                </a:cubicBezTo>
                <a:cubicBezTo>
                  <a:pt x="22160" y="32355"/>
                  <a:pt x="22045" y="31509"/>
                  <a:pt x="21940" y="30708"/>
                </a:cubicBezTo>
                <a:close/>
                <a:moveTo>
                  <a:pt x="28463" y="31149"/>
                </a:moveTo>
                <a:lnTo>
                  <a:pt x="28463" y="31149"/>
                </a:lnTo>
                <a:cubicBezTo>
                  <a:pt x="28727" y="31219"/>
                  <a:pt x="28983" y="31333"/>
                  <a:pt x="29238" y="31404"/>
                </a:cubicBezTo>
                <a:cubicBezTo>
                  <a:pt x="29308" y="32099"/>
                  <a:pt x="29388" y="32795"/>
                  <a:pt x="29493" y="33455"/>
                </a:cubicBezTo>
                <a:cubicBezTo>
                  <a:pt x="29203" y="33420"/>
                  <a:pt x="28948" y="33349"/>
                  <a:pt x="28683" y="33270"/>
                </a:cubicBezTo>
                <a:cubicBezTo>
                  <a:pt x="28613" y="32575"/>
                  <a:pt x="28507" y="31879"/>
                  <a:pt x="28463" y="31149"/>
                </a:cubicBezTo>
                <a:close/>
                <a:moveTo>
                  <a:pt x="2272" y="29018"/>
                </a:moveTo>
                <a:lnTo>
                  <a:pt x="2272" y="29018"/>
                </a:lnTo>
                <a:cubicBezTo>
                  <a:pt x="2536" y="29088"/>
                  <a:pt x="2756" y="29168"/>
                  <a:pt x="2976" y="29238"/>
                </a:cubicBezTo>
                <a:cubicBezTo>
                  <a:pt x="3011" y="30673"/>
                  <a:pt x="3046" y="32135"/>
                  <a:pt x="3117" y="33570"/>
                </a:cubicBezTo>
                <a:cubicBezTo>
                  <a:pt x="2861" y="33490"/>
                  <a:pt x="2641" y="33420"/>
                  <a:pt x="2386" y="33385"/>
                </a:cubicBezTo>
                <a:cubicBezTo>
                  <a:pt x="2351" y="31914"/>
                  <a:pt x="2316" y="30488"/>
                  <a:pt x="2272" y="29018"/>
                </a:cubicBezTo>
                <a:close/>
                <a:moveTo>
                  <a:pt x="29308" y="31439"/>
                </a:moveTo>
                <a:lnTo>
                  <a:pt x="29308" y="31439"/>
                </a:lnTo>
                <a:cubicBezTo>
                  <a:pt x="29529" y="31509"/>
                  <a:pt x="29749" y="31589"/>
                  <a:pt x="29969" y="31624"/>
                </a:cubicBezTo>
                <a:cubicBezTo>
                  <a:pt x="30048" y="32284"/>
                  <a:pt x="30118" y="32945"/>
                  <a:pt x="30268" y="33640"/>
                </a:cubicBezTo>
                <a:cubicBezTo>
                  <a:pt x="30004" y="33570"/>
                  <a:pt x="29784" y="33534"/>
                  <a:pt x="29529" y="33490"/>
                </a:cubicBezTo>
                <a:cubicBezTo>
                  <a:pt x="29423" y="32795"/>
                  <a:pt x="29344" y="32099"/>
                  <a:pt x="29308" y="31439"/>
                </a:cubicBezTo>
                <a:close/>
                <a:moveTo>
                  <a:pt x="22565" y="30928"/>
                </a:moveTo>
                <a:cubicBezTo>
                  <a:pt x="22785" y="30999"/>
                  <a:pt x="22961" y="31069"/>
                  <a:pt x="23146" y="31149"/>
                </a:cubicBezTo>
                <a:cubicBezTo>
                  <a:pt x="23225" y="31994"/>
                  <a:pt x="23331" y="32874"/>
                  <a:pt x="23445" y="33710"/>
                </a:cubicBezTo>
                <a:cubicBezTo>
                  <a:pt x="23295" y="33640"/>
                  <a:pt x="23110" y="33534"/>
                  <a:pt x="22926" y="33455"/>
                </a:cubicBezTo>
                <a:cubicBezTo>
                  <a:pt x="22785" y="32610"/>
                  <a:pt x="22670" y="31774"/>
                  <a:pt x="22565" y="30928"/>
                </a:cubicBezTo>
                <a:close/>
                <a:moveTo>
                  <a:pt x="3046" y="29273"/>
                </a:moveTo>
                <a:lnTo>
                  <a:pt x="3046" y="29273"/>
                </a:lnTo>
                <a:cubicBezTo>
                  <a:pt x="3266" y="29353"/>
                  <a:pt x="3522" y="29423"/>
                  <a:pt x="3742" y="29493"/>
                </a:cubicBezTo>
                <a:cubicBezTo>
                  <a:pt x="3777" y="30893"/>
                  <a:pt x="3856" y="32319"/>
                  <a:pt x="3891" y="33754"/>
                </a:cubicBezTo>
                <a:lnTo>
                  <a:pt x="3856" y="33754"/>
                </a:lnTo>
                <a:cubicBezTo>
                  <a:pt x="3636" y="33675"/>
                  <a:pt x="3372" y="33605"/>
                  <a:pt x="3152" y="33570"/>
                </a:cubicBezTo>
                <a:cubicBezTo>
                  <a:pt x="3117" y="32135"/>
                  <a:pt x="3081" y="30708"/>
                  <a:pt x="3046" y="29273"/>
                </a:cubicBezTo>
                <a:close/>
                <a:moveTo>
                  <a:pt x="30048" y="31659"/>
                </a:moveTo>
                <a:lnTo>
                  <a:pt x="30048" y="31659"/>
                </a:lnTo>
                <a:cubicBezTo>
                  <a:pt x="30224" y="31694"/>
                  <a:pt x="30409" y="31774"/>
                  <a:pt x="30559" y="31809"/>
                </a:cubicBezTo>
                <a:cubicBezTo>
                  <a:pt x="30664" y="32469"/>
                  <a:pt x="30814" y="33094"/>
                  <a:pt x="30999" y="33754"/>
                </a:cubicBezTo>
                <a:cubicBezTo>
                  <a:pt x="30849" y="33754"/>
                  <a:pt x="30708" y="33710"/>
                  <a:pt x="30559" y="33675"/>
                </a:cubicBezTo>
                <a:cubicBezTo>
                  <a:pt x="30488" y="33675"/>
                  <a:pt x="30374" y="33640"/>
                  <a:pt x="30303" y="33640"/>
                </a:cubicBezTo>
                <a:cubicBezTo>
                  <a:pt x="30189" y="32980"/>
                  <a:pt x="30118" y="32319"/>
                  <a:pt x="30048" y="31659"/>
                </a:cubicBezTo>
                <a:close/>
                <a:moveTo>
                  <a:pt x="3812" y="29493"/>
                </a:moveTo>
                <a:lnTo>
                  <a:pt x="3812" y="29493"/>
                </a:lnTo>
                <a:cubicBezTo>
                  <a:pt x="3962" y="29573"/>
                  <a:pt x="4076" y="29608"/>
                  <a:pt x="4217" y="29643"/>
                </a:cubicBezTo>
                <a:cubicBezTo>
                  <a:pt x="4332" y="29678"/>
                  <a:pt x="4402" y="29713"/>
                  <a:pt x="4517" y="29749"/>
                </a:cubicBezTo>
                <a:cubicBezTo>
                  <a:pt x="4552" y="31149"/>
                  <a:pt x="4622" y="32540"/>
                  <a:pt x="4693" y="33931"/>
                </a:cubicBezTo>
                <a:cubicBezTo>
                  <a:pt x="4437" y="33895"/>
                  <a:pt x="4182" y="33825"/>
                  <a:pt x="3962" y="33754"/>
                </a:cubicBezTo>
                <a:cubicBezTo>
                  <a:pt x="3891" y="32319"/>
                  <a:pt x="3856" y="30928"/>
                  <a:pt x="3812" y="29493"/>
                </a:cubicBezTo>
                <a:close/>
                <a:moveTo>
                  <a:pt x="30708" y="31844"/>
                </a:moveTo>
                <a:cubicBezTo>
                  <a:pt x="30928" y="31914"/>
                  <a:pt x="31149" y="31994"/>
                  <a:pt x="31369" y="32064"/>
                </a:cubicBezTo>
                <a:cubicBezTo>
                  <a:pt x="31474" y="32689"/>
                  <a:pt x="31659" y="33314"/>
                  <a:pt x="31879" y="33931"/>
                </a:cubicBezTo>
                <a:cubicBezTo>
                  <a:pt x="31589" y="33895"/>
                  <a:pt x="31325" y="33825"/>
                  <a:pt x="31034" y="33790"/>
                </a:cubicBezTo>
                <a:cubicBezTo>
                  <a:pt x="30849" y="33129"/>
                  <a:pt x="30744" y="32469"/>
                  <a:pt x="30629" y="31844"/>
                </a:cubicBezTo>
                <a:close/>
                <a:moveTo>
                  <a:pt x="23181" y="31184"/>
                </a:moveTo>
                <a:lnTo>
                  <a:pt x="23181" y="31184"/>
                </a:lnTo>
                <a:cubicBezTo>
                  <a:pt x="23401" y="31254"/>
                  <a:pt x="23586" y="31369"/>
                  <a:pt x="23771" y="31439"/>
                </a:cubicBezTo>
                <a:cubicBezTo>
                  <a:pt x="23841" y="32319"/>
                  <a:pt x="23920" y="33165"/>
                  <a:pt x="24061" y="34045"/>
                </a:cubicBezTo>
                <a:cubicBezTo>
                  <a:pt x="23991" y="34010"/>
                  <a:pt x="23920" y="33975"/>
                  <a:pt x="23885" y="33931"/>
                </a:cubicBezTo>
                <a:cubicBezTo>
                  <a:pt x="23771" y="33860"/>
                  <a:pt x="23621" y="33825"/>
                  <a:pt x="23515" y="33754"/>
                </a:cubicBezTo>
                <a:cubicBezTo>
                  <a:pt x="23401" y="32874"/>
                  <a:pt x="23295" y="32029"/>
                  <a:pt x="23181" y="31184"/>
                </a:cubicBezTo>
                <a:close/>
                <a:moveTo>
                  <a:pt x="4552" y="29749"/>
                </a:moveTo>
                <a:cubicBezTo>
                  <a:pt x="4807" y="29828"/>
                  <a:pt x="5027" y="29898"/>
                  <a:pt x="5247" y="29969"/>
                </a:cubicBezTo>
                <a:cubicBezTo>
                  <a:pt x="5318" y="31369"/>
                  <a:pt x="5397" y="32760"/>
                  <a:pt x="5467" y="34115"/>
                </a:cubicBezTo>
                <a:cubicBezTo>
                  <a:pt x="5212" y="34080"/>
                  <a:pt x="4992" y="34010"/>
                  <a:pt x="4737" y="33975"/>
                </a:cubicBezTo>
                <a:cubicBezTo>
                  <a:pt x="4693" y="32540"/>
                  <a:pt x="4622" y="31149"/>
                  <a:pt x="4552" y="29749"/>
                </a:cubicBezTo>
                <a:close/>
                <a:moveTo>
                  <a:pt x="31439" y="32064"/>
                </a:moveTo>
                <a:lnTo>
                  <a:pt x="31439" y="32064"/>
                </a:lnTo>
                <a:cubicBezTo>
                  <a:pt x="31659" y="32135"/>
                  <a:pt x="31914" y="32249"/>
                  <a:pt x="32170" y="32319"/>
                </a:cubicBezTo>
                <a:cubicBezTo>
                  <a:pt x="32284" y="32909"/>
                  <a:pt x="32504" y="33534"/>
                  <a:pt x="32760" y="34151"/>
                </a:cubicBezTo>
                <a:cubicBezTo>
                  <a:pt x="32469" y="34080"/>
                  <a:pt x="32205" y="34010"/>
                  <a:pt x="31950" y="33975"/>
                </a:cubicBezTo>
                <a:cubicBezTo>
                  <a:pt x="31730" y="33314"/>
                  <a:pt x="31545" y="32689"/>
                  <a:pt x="31439" y="32064"/>
                </a:cubicBezTo>
                <a:close/>
                <a:moveTo>
                  <a:pt x="5318" y="30013"/>
                </a:moveTo>
                <a:lnTo>
                  <a:pt x="5318" y="30013"/>
                </a:lnTo>
                <a:cubicBezTo>
                  <a:pt x="5467" y="30048"/>
                  <a:pt x="5652" y="30118"/>
                  <a:pt x="5793" y="30154"/>
                </a:cubicBezTo>
                <a:cubicBezTo>
                  <a:pt x="5872" y="31509"/>
                  <a:pt x="5978" y="32909"/>
                  <a:pt x="6057" y="34265"/>
                </a:cubicBezTo>
                <a:cubicBezTo>
                  <a:pt x="5872" y="34230"/>
                  <a:pt x="5687" y="34195"/>
                  <a:pt x="5503" y="34151"/>
                </a:cubicBezTo>
                <a:cubicBezTo>
                  <a:pt x="5432" y="32760"/>
                  <a:pt x="5353" y="31404"/>
                  <a:pt x="5318" y="30013"/>
                </a:cubicBezTo>
                <a:close/>
                <a:moveTo>
                  <a:pt x="23806" y="31474"/>
                </a:moveTo>
                <a:cubicBezTo>
                  <a:pt x="23991" y="31553"/>
                  <a:pt x="24141" y="31624"/>
                  <a:pt x="24281" y="31694"/>
                </a:cubicBezTo>
                <a:cubicBezTo>
                  <a:pt x="24361" y="32575"/>
                  <a:pt x="24431" y="33420"/>
                  <a:pt x="24502" y="34265"/>
                </a:cubicBezTo>
                <a:cubicBezTo>
                  <a:pt x="24396" y="34195"/>
                  <a:pt x="24246" y="34115"/>
                  <a:pt x="24105" y="34080"/>
                </a:cubicBezTo>
                <a:cubicBezTo>
                  <a:pt x="23991" y="33200"/>
                  <a:pt x="23885" y="32355"/>
                  <a:pt x="23806" y="31474"/>
                </a:cubicBezTo>
                <a:close/>
                <a:moveTo>
                  <a:pt x="5872" y="30154"/>
                </a:moveTo>
                <a:lnTo>
                  <a:pt x="5872" y="30154"/>
                </a:lnTo>
                <a:cubicBezTo>
                  <a:pt x="6092" y="30233"/>
                  <a:pt x="6277" y="30303"/>
                  <a:pt x="6497" y="30374"/>
                </a:cubicBezTo>
                <a:cubicBezTo>
                  <a:pt x="6603" y="31730"/>
                  <a:pt x="6674" y="33050"/>
                  <a:pt x="6788" y="34415"/>
                </a:cubicBezTo>
                <a:cubicBezTo>
                  <a:pt x="6568" y="34371"/>
                  <a:pt x="6348" y="34336"/>
                  <a:pt x="6128" y="34265"/>
                </a:cubicBezTo>
                <a:cubicBezTo>
                  <a:pt x="6013" y="32909"/>
                  <a:pt x="5943" y="31553"/>
                  <a:pt x="5872" y="30154"/>
                </a:cubicBezTo>
                <a:close/>
                <a:moveTo>
                  <a:pt x="32205" y="32319"/>
                </a:moveTo>
                <a:cubicBezTo>
                  <a:pt x="32425" y="32390"/>
                  <a:pt x="32689" y="32504"/>
                  <a:pt x="32909" y="32575"/>
                </a:cubicBezTo>
                <a:cubicBezTo>
                  <a:pt x="33050" y="33165"/>
                  <a:pt x="33270" y="33790"/>
                  <a:pt x="33526" y="34415"/>
                </a:cubicBezTo>
                <a:cubicBezTo>
                  <a:pt x="33305" y="34300"/>
                  <a:pt x="33050" y="34230"/>
                  <a:pt x="32795" y="34195"/>
                </a:cubicBezTo>
                <a:cubicBezTo>
                  <a:pt x="32575" y="33570"/>
                  <a:pt x="32355" y="32945"/>
                  <a:pt x="32205" y="32319"/>
                </a:cubicBezTo>
                <a:close/>
                <a:moveTo>
                  <a:pt x="24361" y="31730"/>
                </a:moveTo>
                <a:lnTo>
                  <a:pt x="24361" y="31730"/>
                </a:lnTo>
                <a:cubicBezTo>
                  <a:pt x="24546" y="31844"/>
                  <a:pt x="24722" y="31914"/>
                  <a:pt x="24942" y="31994"/>
                </a:cubicBezTo>
                <a:cubicBezTo>
                  <a:pt x="24986" y="32830"/>
                  <a:pt x="25056" y="33675"/>
                  <a:pt x="25127" y="34520"/>
                </a:cubicBezTo>
                <a:cubicBezTo>
                  <a:pt x="24942" y="34450"/>
                  <a:pt x="24766" y="34371"/>
                  <a:pt x="24581" y="34300"/>
                </a:cubicBezTo>
                <a:cubicBezTo>
                  <a:pt x="24466" y="33455"/>
                  <a:pt x="24396" y="32575"/>
                  <a:pt x="24361" y="31730"/>
                </a:cubicBezTo>
                <a:close/>
                <a:moveTo>
                  <a:pt x="6568" y="30374"/>
                </a:moveTo>
                <a:lnTo>
                  <a:pt x="6568" y="30374"/>
                </a:lnTo>
                <a:cubicBezTo>
                  <a:pt x="6788" y="30453"/>
                  <a:pt x="7008" y="30488"/>
                  <a:pt x="7228" y="30559"/>
                </a:cubicBezTo>
                <a:cubicBezTo>
                  <a:pt x="7334" y="31879"/>
                  <a:pt x="7448" y="33235"/>
                  <a:pt x="7554" y="34556"/>
                </a:cubicBezTo>
                <a:cubicBezTo>
                  <a:pt x="7299" y="34520"/>
                  <a:pt x="7078" y="34485"/>
                  <a:pt x="6858" y="34415"/>
                </a:cubicBezTo>
                <a:cubicBezTo>
                  <a:pt x="6753" y="33094"/>
                  <a:pt x="6638" y="31730"/>
                  <a:pt x="6568" y="30374"/>
                </a:cubicBezTo>
                <a:close/>
                <a:moveTo>
                  <a:pt x="32945" y="32610"/>
                </a:moveTo>
                <a:lnTo>
                  <a:pt x="32945" y="32610"/>
                </a:lnTo>
                <a:cubicBezTo>
                  <a:pt x="33165" y="32689"/>
                  <a:pt x="33349" y="32760"/>
                  <a:pt x="33570" y="32830"/>
                </a:cubicBezTo>
                <a:cubicBezTo>
                  <a:pt x="33710" y="33420"/>
                  <a:pt x="33895" y="34045"/>
                  <a:pt x="34186" y="34635"/>
                </a:cubicBezTo>
                <a:cubicBezTo>
                  <a:pt x="34010" y="34556"/>
                  <a:pt x="33825" y="34485"/>
                  <a:pt x="33605" y="34415"/>
                </a:cubicBezTo>
                <a:cubicBezTo>
                  <a:pt x="33349" y="33790"/>
                  <a:pt x="33129" y="33200"/>
                  <a:pt x="32945" y="32610"/>
                </a:cubicBezTo>
                <a:close/>
                <a:moveTo>
                  <a:pt x="7299" y="30559"/>
                </a:moveTo>
                <a:cubicBezTo>
                  <a:pt x="7554" y="30629"/>
                  <a:pt x="7774" y="30708"/>
                  <a:pt x="8038" y="30744"/>
                </a:cubicBezTo>
                <a:cubicBezTo>
                  <a:pt x="8144" y="32064"/>
                  <a:pt x="8258" y="33349"/>
                  <a:pt x="8364" y="34670"/>
                </a:cubicBezTo>
                <a:cubicBezTo>
                  <a:pt x="8109" y="34635"/>
                  <a:pt x="7853" y="34591"/>
                  <a:pt x="7598" y="34556"/>
                </a:cubicBezTo>
                <a:cubicBezTo>
                  <a:pt x="7483" y="33235"/>
                  <a:pt x="7378" y="31914"/>
                  <a:pt x="7299" y="30559"/>
                </a:cubicBezTo>
                <a:close/>
                <a:moveTo>
                  <a:pt x="8109" y="30744"/>
                </a:moveTo>
                <a:cubicBezTo>
                  <a:pt x="8258" y="30779"/>
                  <a:pt x="8434" y="30814"/>
                  <a:pt x="8584" y="30849"/>
                </a:cubicBezTo>
                <a:cubicBezTo>
                  <a:pt x="8654" y="30849"/>
                  <a:pt x="8698" y="30893"/>
                  <a:pt x="8734" y="30893"/>
                </a:cubicBezTo>
                <a:cubicBezTo>
                  <a:pt x="8839" y="32170"/>
                  <a:pt x="8989" y="33455"/>
                  <a:pt x="9095" y="34741"/>
                </a:cubicBezTo>
                <a:cubicBezTo>
                  <a:pt x="8989" y="34705"/>
                  <a:pt x="8839" y="34705"/>
                  <a:pt x="8734" y="34705"/>
                </a:cubicBezTo>
                <a:cubicBezTo>
                  <a:pt x="8619" y="34705"/>
                  <a:pt x="8514" y="34670"/>
                  <a:pt x="8399" y="34670"/>
                </a:cubicBezTo>
                <a:cubicBezTo>
                  <a:pt x="8293" y="33385"/>
                  <a:pt x="8179" y="32064"/>
                  <a:pt x="8109" y="30744"/>
                </a:cubicBezTo>
                <a:close/>
                <a:moveTo>
                  <a:pt x="24986" y="32029"/>
                </a:moveTo>
                <a:lnTo>
                  <a:pt x="24986" y="32029"/>
                </a:lnTo>
                <a:cubicBezTo>
                  <a:pt x="25162" y="32099"/>
                  <a:pt x="25382" y="32214"/>
                  <a:pt x="25567" y="32284"/>
                </a:cubicBezTo>
                <a:cubicBezTo>
                  <a:pt x="25602" y="33129"/>
                  <a:pt x="25681" y="33931"/>
                  <a:pt x="25752" y="34741"/>
                </a:cubicBezTo>
                <a:cubicBezTo>
                  <a:pt x="25567" y="34705"/>
                  <a:pt x="25382" y="34635"/>
                  <a:pt x="25206" y="34556"/>
                </a:cubicBezTo>
                <a:cubicBezTo>
                  <a:pt x="25127" y="33675"/>
                  <a:pt x="25056" y="32874"/>
                  <a:pt x="24986" y="32029"/>
                </a:cubicBezTo>
                <a:close/>
                <a:moveTo>
                  <a:pt x="8804" y="30893"/>
                </a:moveTo>
                <a:cubicBezTo>
                  <a:pt x="9024" y="30928"/>
                  <a:pt x="9244" y="30964"/>
                  <a:pt x="9464" y="30999"/>
                </a:cubicBezTo>
                <a:cubicBezTo>
                  <a:pt x="9579" y="32249"/>
                  <a:pt x="9720" y="33534"/>
                  <a:pt x="9834" y="34776"/>
                </a:cubicBezTo>
                <a:cubicBezTo>
                  <a:pt x="9614" y="34776"/>
                  <a:pt x="9394" y="34741"/>
                  <a:pt x="9174" y="34741"/>
                </a:cubicBezTo>
                <a:cubicBezTo>
                  <a:pt x="9024" y="33455"/>
                  <a:pt x="8919" y="32170"/>
                  <a:pt x="8804" y="30893"/>
                </a:cubicBezTo>
                <a:close/>
                <a:moveTo>
                  <a:pt x="9535" y="30999"/>
                </a:moveTo>
                <a:cubicBezTo>
                  <a:pt x="9755" y="31034"/>
                  <a:pt x="9975" y="31069"/>
                  <a:pt x="10239" y="31113"/>
                </a:cubicBezTo>
                <a:cubicBezTo>
                  <a:pt x="10345" y="32355"/>
                  <a:pt x="10494" y="33570"/>
                  <a:pt x="10635" y="34811"/>
                </a:cubicBezTo>
                <a:cubicBezTo>
                  <a:pt x="10380" y="34811"/>
                  <a:pt x="10160" y="34811"/>
                  <a:pt x="9905" y="34776"/>
                </a:cubicBezTo>
                <a:cubicBezTo>
                  <a:pt x="9755" y="33534"/>
                  <a:pt x="9649" y="32284"/>
                  <a:pt x="9535" y="30999"/>
                </a:cubicBezTo>
                <a:close/>
                <a:moveTo>
                  <a:pt x="10274" y="31113"/>
                </a:moveTo>
                <a:cubicBezTo>
                  <a:pt x="10530" y="31149"/>
                  <a:pt x="10785" y="31184"/>
                  <a:pt x="11005" y="31219"/>
                </a:cubicBezTo>
                <a:cubicBezTo>
                  <a:pt x="11155" y="32434"/>
                  <a:pt x="11296" y="33640"/>
                  <a:pt x="11445" y="34855"/>
                </a:cubicBezTo>
                <a:cubicBezTo>
                  <a:pt x="11190" y="34855"/>
                  <a:pt x="10935" y="34855"/>
                  <a:pt x="10679" y="34811"/>
                </a:cubicBezTo>
                <a:cubicBezTo>
                  <a:pt x="10530" y="33605"/>
                  <a:pt x="10415" y="32355"/>
                  <a:pt x="10274" y="31113"/>
                </a:cubicBezTo>
                <a:close/>
                <a:moveTo>
                  <a:pt x="11075" y="31219"/>
                </a:moveTo>
                <a:cubicBezTo>
                  <a:pt x="11340" y="31219"/>
                  <a:pt x="11560" y="31254"/>
                  <a:pt x="11815" y="31289"/>
                </a:cubicBezTo>
                <a:cubicBezTo>
                  <a:pt x="11921" y="32469"/>
                  <a:pt x="12070" y="33675"/>
                  <a:pt x="12220" y="34890"/>
                </a:cubicBezTo>
                <a:cubicBezTo>
                  <a:pt x="12000" y="34855"/>
                  <a:pt x="11736" y="34855"/>
                  <a:pt x="11480" y="34855"/>
                </a:cubicBezTo>
                <a:cubicBezTo>
                  <a:pt x="11340" y="33640"/>
                  <a:pt x="11190" y="32434"/>
                  <a:pt x="11075" y="31219"/>
                </a:cubicBezTo>
                <a:close/>
                <a:moveTo>
                  <a:pt x="11850" y="31289"/>
                </a:moveTo>
                <a:lnTo>
                  <a:pt x="11850" y="31289"/>
                </a:lnTo>
                <a:cubicBezTo>
                  <a:pt x="12070" y="31333"/>
                  <a:pt x="12290" y="31333"/>
                  <a:pt x="12475" y="31369"/>
                </a:cubicBezTo>
                <a:lnTo>
                  <a:pt x="12660" y="31369"/>
                </a:lnTo>
                <a:cubicBezTo>
                  <a:pt x="12766" y="32540"/>
                  <a:pt x="12916" y="33710"/>
                  <a:pt x="13056" y="34890"/>
                </a:cubicBezTo>
                <a:lnTo>
                  <a:pt x="12290" y="34890"/>
                </a:lnTo>
                <a:cubicBezTo>
                  <a:pt x="12141" y="33675"/>
                  <a:pt x="12000" y="32504"/>
                  <a:pt x="11850" y="31289"/>
                </a:cubicBezTo>
                <a:close/>
                <a:moveTo>
                  <a:pt x="12731" y="31369"/>
                </a:moveTo>
                <a:cubicBezTo>
                  <a:pt x="12951" y="31404"/>
                  <a:pt x="13206" y="31439"/>
                  <a:pt x="13426" y="31474"/>
                </a:cubicBezTo>
                <a:cubicBezTo>
                  <a:pt x="13576" y="32610"/>
                  <a:pt x="13717" y="33754"/>
                  <a:pt x="13866" y="34925"/>
                </a:cubicBezTo>
                <a:cubicBezTo>
                  <a:pt x="13611" y="34925"/>
                  <a:pt x="13391" y="34890"/>
                  <a:pt x="13136" y="34890"/>
                </a:cubicBezTo>
                <a:cubicBezTo>
                  <a:pt x="12986" y="33710"/>
                  <a:pt x="12836" y="32540"/>
                  <a:pt x="12731" y="31369"/>
                </a:cubicBezTo>
                <a:close/>
                <a:moveTo>
                  <a:pt x="13497" y="31474"/>
                </a:moveTo>
                <a:cubicBezTo>
                  <a:pt x="13646" y="31474"/>
                  <a:pt x="13796" y="31509"/>
                  <a:pt x="13937" y="31509"/>
                </a:cubicBezTo>
                <a:cubicBezTo>
                  <a:pt x="14051" y="32654"/>
                  <a:pt x="14201" y="33790"/>
                  <a:pt x="14342" y="34925"/>
                </a:cubicBezTo>
                <a:lnTo>
                  <a:pt x="13902" y="34925"/>
                </a:lnTo>
                <a:cubicBezTo>
                  <a:pt x="13761" y="33754"/>
                  <a:pt x="13611" y="32610"/>
                  <a:pt x="13497" y="31474"/>
                </a:cubicBezTo>
                <a:close/>
                <a:moveTo>
                  <a:pt x="14051" y="31509"/>
                </a:moveTo>
                <a:cubicBezTo>
                  <a:pt x="14201" y="32654"/>
                  <a:pt x="14377" y="33790"/>
                  <a:pt x="14527" y="34925"/>
                </a:cubicBezTo>
                <a:lnTo>
                  <a:pt x="14421" y="34925"/>
                </a:lnTo>
                <a:cubicBezTo>
                  <a:pt x="14271" y="33790"/>
                  <a:pt x="14122" y="32654"/>
                  <a:pt x="13981" y="31509"/>
                </a:cubicBezTo>
                <a:close/>
                <a:moveTo>
                  <a:pt x="25602" y="32319"/>
                </a:moveTo>
                <a:cubicBezTo>
                  <a:pt x="25822" y="32390"/>
                  <a:pt x="26007" y="32469"/>
                  <a:pt x="26227" y="32575"/>
                </a:cubicBezTo>
                <a:cubicBezTo>
                  <a:pt x="26262" y="33349"/>
                  <a:pt x="26342" y="34151"/>
                  <a:pt x="26412" y="34925"/>
                </a:cubicBezTo>
                <a:cubicBezTo>
                  <a:pt x="26227" y="34890"/>
                  <a:pt x="26007" y="34811"/>
                  <a:pt x="25822" y="34776"/>
                </a:cubicBezTo>
                <a:cubicBezTo>
                  <a:pt x="25752" y="33975"/>
                  <a:pt x="25681" y="33129"/>
                  <a:pt x="25602" y="32319"/>
                </a:cubicBezTo>
                <a:close/>
                <a:moveTo>
                  <a:pt x="14086" y="31553"/>
                </a:moveTo>
                <a:cubicBezTo>
                  <a:pt x="14342" y="31553"/>
                  <a:pt x="14562" y="31589"/>
                  <a:pt x="14817" y="31624"/>
                </a:cubicBezTo>
                <a:cubicBezTo>
                  <a:pt x="14967" y="32724"/>
                  <a:pt x="15152" y="33860"/>
                  <a:pt x="15337" y="34961"/>
                </a:cubicBezTo>
                <a:cubicBezTo>
                  <a:pt x="15081" y="34961"/>
                  <a:pt x="14861" y="34961"/>
                  <a:pt x="14597" y="34925"/>
                </a:cubicBezTo>
                <a:cubicBezTo>
                  <a:pt x="14421" y="33825"/>
                  <a:pt x="14271" y="32689"/>
                  <a:pt x="14086" y="31553"/>
                </a:cubicBezTo>
                <a:close/>
                <a:moveTo>
                  <a:pt x="14861" y="31624"/>
                </a:moveTo>
                <a:cubicBezTo>
                  <a:pt x="15117" y="31659"/>
                  <a:pt x="15372" y="31694"/>
                  <a:pt x="15627" y="31730"/>
                </a:cubicBezTo>
                <a:cubicBezTo>
                  <a:pt x="15777" y="32830"/>
                  <a:pt x="15962" y="33931"/>
                  <a:pt x="16138" y="35031"/>
                </a:cubicBezTo>
                <a:cubicBezTo>
                  <a:pt x="15882" y="34996"/>
                  <a:pt x="15627" y="34996"/>
                  <a:pt x="15372" y="34961"/>
                </a:cubicBezTo>
                <a:cubicBezTo>
                  <a:pt x="15187" y="33860"/>
                  <a:pt x="15002" y="32760"/>
                  <a:pt x="14861" y="31624"/>
                </a:cubicBezTo>
                <a:close/>
                <a:moveTo>
                  <a:pt x="15662" y="31730"/>
                </a:moveTo>
                <a:lnTo>
                  <a:pt x="15662" y="31730"/>
                </a:lnTo>
                <a:cubicBezTo>
                  <a:pt x="15847" y="31774"/>
                  <a:pt x="16032" y="31809"/>
                  <a:pt x="16217" y="31844"/>
                </a:cubicBezTo>
                <a:cubicBezTo>
                  <a:pt x="16358" y="32909"/>
                  <a:pt x="16543" y="34010"/>
                  <a:pt x="16763" y="35075"/>
                </a:cubicBezTo>
                <a:cubicBezTo>
                  <a:pt x="16578" y="35075"/>
                  <a:pt x="16402" y="35031"/>
                  <a:pt x="16217" y="35031"/>
                </a:cubicBezTo>
                <a:cubicBezTo>
                  <a:pt x="16032" y="33931"/>
                  <a:pt x="15847" y="32830"/>
                  <a:pt x="15662" y="31730"/>
                </a:cubicBezTo>
                <a:close/>
                <a:moveTo>
                  <a:pt x="26306" y="32575"/>
                </a:moveTo>
                <a:cubicBezTo>
                  <a:pt x="26526" y="32689"/>
                  <a:pt x="26747" y="32760"/>
                  <a:pt x="27002" y="32830"/>
                </a:cubicBezTo>
                <a:cubicBezTo>
                  <a:pt x="27037" y="33570"/>
                  <a:pt x="27107" y="34336"/>
                  <a:pt x="27222" y="35110"/>
                </a:cubicBezTo>
                <a:cubicBezTo>
                  <a:pt x="26967" y="35075"/>
                  <a:pt x="26703" y="34996"/>
                  <a:pt x="26482" y="34961"/>
                </a:cubicBezTo>
                <a:cubicBezTo>
                  <a:pt x="26412" y="34195"/>
                  <a:pt x="26342" y="33385"/>
                  <a:pt x="26306" y="32575"/>
                </a:cubicBezTo>
                <a:close/>
                <a:moveTo>
                  <a:pt x="16252" y="31844"/>
                </a:moveTo>
                <a:cubicBezTo>
                  <a:pt x="16358" y="31879"/>
                  <a:pt x="16472" y="31879"/>
                  <a:pt x="16578" y="31914"/>
                </a:cubicBezTo>
                <a:lnTo>
                  <a:pt x="16692" y="31914"/>
                </a:lnTo>
                <a:cubicBezTo>
                  <a:pt x="16842" y="32980"/>
                  <a:pt x="17062" y="34080"/>
                  <a:pt x="17282" y="35145"/>
                </a:cubicBezTo>
                <a:cubicBezTo>
                  <a:pt x="17203" y="35145"/>
                  <a:pt x="17168" y="35145"/>
                  <a:pt x="17097" y="35110"/>
                </a:cubicBezTo>
                <a:lnTo>
                  <a:pt x="16798" y="35110"/>
                </a:lnTo>
                <a:cubicBezTo>
                  <a:pt x="16622" y="34010"/>
                  <a:pt x="16437" y="32945"/>
                  <a:pt x="16252" y="31844"/>
                </a:cubicBezTo>
                <a:close/>
                <a:moveTo>
                  <a:pt x="16728" y="31914"/>
                </a:moveTo>
                <a:lnTo>
                  <a:pt x="16728" y="31914"/>
                </a:lnTo>
                <a:cubicBezTo>
                  <a:pt x="16948" y="31950"/>
                  <a:pt x="17168" y="32029"/>
                  <a:pt x="17388" y="32064"/>
                </a:cubicBezTo>
                <a:cubicBezTo>
                  <a:pt x="17573" y="33094"/>
                  <a:pt x="17758" y="34151"/>
                  <a:pt x="18013" y="35216"/>
                </a:cubicBezTo>
                <a:cubicBezTo>
                  <a:pt x="17793" y="35181"/>
                  <a:pt x="17538" y="35181"/>
                  <a:pt x="17317" y="35145"/>
                </a:cubicBezTo>
                <a:cubicBezTo>
                  <a:pt x="17097" y="34080"/>
                  <a:pt x="16913" y="33015"/>
                  <a:pt x="16728" y="31914"/>
                </a:cubicBezTo>
                <a:close/>
                <a:moveTo>
                  <a:pt x="17458" y="32064"/>
                </a:moveTo>
                <a:cubicBezTo>
                  <a:pt x="17502" y="32064"/>
                  <a:pt x="17538" y="32064"/>
                  <a:pt x="17573" y="32099"/>
                </a:cubicBezTo>
                <a:cubicBezTo>
                  <a:pt x="17758" y="32099"/>
                  <a:pt x="17978" y="32135"/>
                  <a:pt x="18163" y="32170"/>
                </a:cubicBezTo>
                <a:cubicBezTo>
                  <a:pt x="18339" y="33200"/>
                  <a:pt x="18559" y="34230"/>
                  <a:pt x="18779" y="35251"/>
                </a:cubicBezTo>
                <a:cubicBezTo>
                  <a:pt x="18524" y="35251"/>
                  <a:pt x="18304" y="35216"/>
                  <a:pt x="18048" y="35216"/>
                </a:cubicBezTo>
                <a:cubicBezTo>
                  <a:pt x="17828" y="34151"/>
                  <a:pt x="17643" y="33094"/>
                  <a:pt x="17458" y="32064"/>
                </a:cubicBezTo>
                <a:close/>
                <a:moveTo>
                  <a:pt x="27072" y="32874"/>
                </a:moveTo>
                <a:cubicBezTo>
                  <a:pt x="27292" y="32945"/>
                  <a:pt x="27548" y="33015"/>
                  <a:pt x="27803" y="33094"/>
                </a:cubicBezTo>
                <a:cubicBezTo>
                  <a:pt x="27882" y="33825"/>
                  <a:pt x="27953" y="34520"/>
                  <a:pt x="28067" y="35251"/>
                </a:cubicBezTo>
                <a:cubicBezTo>
                  <a:pt x="27803" y="35216"/>
                  <a:pt x="27548" y="35181"/>
                  <a:pt x="27257" y="35110"/>
                </a:cubicBezTo>
                <a:cubicBezTo>
                  <a:pt x="27187" y="34336"/>
                  <a:pt x="27107" y="33605"/>
                  <a:pt x="27072" y="32874"/>
                </a:cubicBezTo>
                <a:close/>
                <a:moveTo>
                  <a:pt x="18198" y="32214"/>
                </a:moveTo>
                <a:lnTo>
                  <a:pt x="18198" y="32214"/>
                </a:lnTo>
                <a:cubicBezTo>
                  <a:pt x="18453" y="32249"/>
                  <a:pt x="18673" y="32284"/>
                  <a:pt x="18893" y="32319"/>
                </a:cubicBezTo>
                <a:cubicBezTo>
                  <a:pt x="19078" y="33314"/>
                  <a:pt x="19298" y="34300"/>
                  <a:pt x="19518" y="35295"/>
                </a:cubicBezTo>
                <a:lnTo>
                  <a:pt x="19114" y="35295"/>
                </a:lnTo>
                <a:cubicBezTo>
                  <a:pt x="18999" y="35251"/>
                  <a:pt x="18929" y="35251"/>
                  <a:pt x="18823" y="35251"/>
                </a:cubicBezTo>
                <a:cubicBezTo>
                  <a:pt x="18603" y="34265"/>
                  <a:pt x="18418" y="33235"/>
                  <a:pt x="18198" y="32214"/>
                </a:cubicBezTo>
                <a:close/>
                <a:moveTo>
                  <a:pt x="18964" y="32355"/>
                </a:moveTo>
                <a:lnTo>
                  <a:pt x="18964" y="32355"/>
                </a:lnTo>
                <a:cubicBezTo>
                  <a:pt x="19149" y="32390"/>
                  <a:pt x="19334" y="32434"/>
                  <a:pt x="19518" y="32469"/>
                </a:cubicBezTo>
                <a:cubicBezTo>
                  <a:pt x="19739" y="33420"/>
                  <a:pt x="19923" y="34371"/>
                  <a:pt x="20179" y="35330"/>
                </a:cubicBezTo>
                <a:cubicBezTo>
                  <a:pt x="19994" y="35330"/>
                  <a:pt x="19774" y="35330"/>
                  <a:pt x="19589" y="35295"/>
                </a:cubicBezTo>
                <a:cubicBezTo>
                  <a:pt x="19369" y="34336"/>
                  <a:pt x="19149" y="33349"/>
                  <a:pt x="18964" y="32355"/>
                </a:cubicBezTo>
                <a:close/>
                <a:moveTo>
                  <a:pt x="27882" y="33129"/>
                </a:moveTo>
                <a:lnTo>
                  <a:pt x="27882" y="33129"/>
                </a:lnTo>
                <a:cubicBezTo>
                  <a:pt x="28023" y="33165"/>
                  <a:pt x="28173" y="33200"/>
                  <a:pt x="28322" y="33235"/>
                </a:cubicBezTo>
                <a:cubicBezTo>
                  <a:pt x="28428" y="33270"/>
                  <a:pt x="28543" y="33314"/>
                  <a:pt x="28648" y="33349"/>
                </a:cubicBezTo>
                <a:cubicBezTo>
                  <a:pt x="28727" y="34045"/>
                  <a:pt x="28868" y="34705"/>
                  <a:pt x="28983" y="35366"/>
                </a:cubicBezTo>
                <a:cubicBezTo>
                  <a:pt x="28727" y="35330"/>
                  <a:pt x="28428" y="35295"/>
                  <a:pt x="28138" y="35251"/>
                </a:cubicBezTo>
                <a:cubicBezTo>
                  <a:pt x="28023" y="34556"/>
                  <a:pt x="27917" y="33825"/>
                  <a:pt x="27882" y="33129"/>
                </a:cubicBezTo>
                <a:close/>
                <a:moveTo>
                  <a:pt x="19589" y="32469"/>
                </a:moveTo>
                <a:cubicBezTo>
                  <a:pt x="19844" y="32540"/>
                  <a:pt x="20064" y="32575"/>
                  <a:pt x="20320" y="32654"/>
                </a:cubicBezTo>
                <a:cubicBezTo>
                  <a:pt x="20505" y="33570"/>
                  <a:pt x="20725" y="34485"/>
                  <a:pt x="20945" y="35436"/>
                </a:cubicBezTo>
                <a:cubicBezTo>
                  <a:pt x="20725" y="35401"/>
                  <a:pt x="20469" y="35366"/>
                  <a:pt x="20249" y="35366"/>
                </a:cubicBezTo>
                <a:cubicBezTo>
                  <a:pt x="19994" y="34415"/>
                  <a:pt x="19774" y="33420"/>
                  <a:pt x="19589" y="32469"/>
                </a:cubicBezTo>
                <a:close/>
                <a:moveTo>
                  <a:pt x="28683" y="33349"/>
                </a:moveTo>
                <a:lnTo>
                  <a:pt x="28683" y="33349"/>
                </a:lnTo>
                <a:cubicBezTo>
                  <a:pt x="28983" y="33420"/>
                  <a:pt x="29238" y="33455"/>
                  <a:pt x="29493" y="33534"/>
                </a:cubicBezTo>
                <a:cubicBezTo>
                  <a:pt x="29608" y="34151"/>
                  <a:pt x="29713" y="34811"/>
                  <a:pt x="29898" y="35471"/>
                </a:cubicBezTo>
                <a:cubicBezTo>
                  <a:pt x="29608" y="35436"/>
                  <a:pt x="29344" y="35401"/>
                  <a:pt x="29053" y="35366"/>
                </a:cubicBezTo>
                <a:cubicBezTo>
                  <a:pt x="28904" y="34705"/>
                  <a:pt x="28798" y="34045"/>
                  <a:pt x="28683" y="33349"/>
                </a:cubicBezTo>
                <a:close/>
                <a:moveTo>
                  <a:pt x="20399" y="32654"/>
                </a:moveTo>
                <a:cubicBezTo>
                  <a:pt x="20584" y="32689"/>
                  <a:pt x="20760" y="32760"/>
                  <a:pt x="20945" y="32795"/>
                </a:cubicBezTo>
                <a:cubicBezTo>
                  <a:pt x="21130" y="33710"/>
                  <a:pt x="21314" y="34635"/>
                  <a:pt x="21535" y="35515"/>
                </a:cubicBezTo>
                <a:cubicBezTo>
                  <a:pt x="21385" y="35471"/>
                  <a:pt x="21200" y="35436"/>
                  <a:pt x="21024" y="35436"/>
                </a:cubicBezTo>
                <a:cubicBezTo>
                  <a:pt x="20804" y="34520"/>
                  <a:pt x="20584" y="33570"/>
                  <a:pt x="20399" y="32654"/>
                </a:cubicBezTo>
                <a:close/>
                <a:moveTo>
                  <a:pt x="29564" y="33534"/>
                </a:moveTo>
                <a:lnTo>
                  <a:pt x="29564" y="33534"/>
                </a:lnTo>
                <a:cubicBezTo>
                  <a:pt x="29784" y="33605"/>
                  <a:pt x="30048" y="33640"/>
                  <a:pt x="30268" y="33675"/>
                </a:cubicBezTo>
                <a:cubicBezTo>
                  <a:pt x="30374" y="34300"/>
                  <a:pt x="30559" y="34925"/>
                  <a:pt x="30744" y="35550"/>
                </a:cubicBezTo>
                <a:cubicBezTo>
                  <a:pt x="30594" y="35515"/>
                  <a:pt x="30409" y="35515"/>
                  <a:pt x="30268" y="35515"/>
                </a:cubicBezTo>
                <a:cubicBezTo>
                  <a:pt x="30154" y="35471"/>
                  <a:pt x="30083" y="35471"/>
                  <a:pt x="29969" y="35471"/>
                </a:cubicBezTo>
                <a:cubicBezTo>
                  <a:pt x="29784" y="34811"/>
                  <a:pt x="29643" y="34195"/>
                  <a:pt x="29564" y="33534"/>
                </a:cubicBezTo>
                <a:close/>
                <a:moveTo>
                  <a:pt x="30339" y="33675"/>
                </a:moveTo>
                <a:cubicBezTo>
                  <a:pt x="30409" y="33710"/>
                  <a:pt x="30444" y="33710"/>
                  <a:pt x="30523" y="33754"/>
                </a:cubicBezTo>
                <a:cubicBezTo>
                  <a:pt x="30664" y="33754"/>
                  <a:pt x="30849" y="33790"/>
                  <a:pt x="30999" y="33825"/>
                </a:cubicBezTo>
                <a:cubicBezTo>
                  <a:pt x="31184" y="34415"/>
                  <a:pt x="31369" y="34996"/>
                  <a:pt x="31624" y="35621"/>
                </a:cubicBezTo>
                <a:cubicBezTo>
                  <a:pt x="31325" y="35586"/>
                  <a:pt x="31069" y="35586"/>
                  <a:pt x="30779" y="35550"/>
                </a:cubicBezTo>
                <a:cubicBezTo>
                  <a:pt x="30594" y="34925"/>
                  <a:pt x="30444" y="34300"/>
                  <a:pt x="30339" y="33675"/>
                </a:cubicBezTo>
                <a:close/>
                <a:moveTo>
                  <a:pt x="20980" y="32830"/>
                </a:moveTo>
                <a:lnTo>
                  <a:pt x="20980" y="32830"/>
                </a:lnTo>
                <a:cubicBezTo>
                  <a:pt x="21200" y="32874"/>
                  <a:pt x="21420" y="32945"/>
                  <a:pt x="21640" y="33015"/>
                </a:cubicBezTo>
                <a:cubicBezTo>
                  <a:pt x="21719" y="33420"/>
                  <a:pt x="21790" y="33790"/>
                  <a:pt x="21904" y="34195"/>
                </a:cubicBezTo>
                <a:cubicBezTo>
                  <a:pt x="22010" y="34670"/>
                  <a:pt x="22124" y="35181"/>
                  <a:pt x="22230" y="35656"/>
                </a:cubicBezTo>
                <a:cubicBezTo>
                  <a:pt x="22045" y="35621"/>
                  <a:pt x="21825" y="35550"/>
                  <a:pt x="21605" y="35515"/>
                </a:cubicBezTo>
                <a:cubicBezTo>
                  <a:pt x="21385" y="34635"/>
                  <a:pt x="21200" y="33710"/>
                  <a:pt x="20980" y="32830"/>
                </a:cubicBezTo>
                <a:close/>
                <a:moveTo>
                  <a:pt x="31069" y="33825"/>
                </a:moveTo>
                <a:lnTo>
                  <a:pt x="31069" y="33825"/>
                </a:lnTo>
                <a:cubicBezTo>
                  <a:pt x="31325" y="33895"/>
                  <a:pt x="31624" y="33931"/>
                  <a:pt x="31879" y="34010"/>
                </a:cubicBezTo>
                <a:cubicBezTo>
                  <a:pt x="32099" y="34591"/>
                  <a:pt x="32355" y="35181"/>
                  <a:pt x="32645" y="35771"/>
                </a:cubicBezTo>
                <a:cubicBezTo>
                  <a:pt x="32319" y="35735"/>
                  <a:pt x="31985" y="35656"/>
                  <a:pt x="31659" y="35621"/>
                </a:cubicBezTo>
                <a:cubicBezTo>
                  <a:pt x="31439" y="35031"/>
                  <a:pt x="31219" y="34415"/>
                  <a:pt x="31069" y="33825"/>
                </a:cubicBezTo>
                <a:close/>
                <a:moveTo>
                  <a:pt x="21719" y="33050"/>
                </a:moveTo>
                <a:cubicBezTo>
                  <a:pt x="21904" y="33094"/>
                  <a:pt x="22080" y="33165"/>
                  <a:pt x="22265" y="33235"/>
                </a:cubicBezTo>
                <a:cubicBezTo>
                  <a:pt x="22345" y="33640"/>
                  <a:pt x="22415" y="34010"/>
                  <a:pt x="22485" y="34415"/>
                </a:cubicBezTo>
                <a:lnTo>
                  <a:pt x="22820" y="35841"/>
                </a:lnTo>
                <a:cubicBezTo>
                  <a:pt x="22670" y="35771"/>
                  <a:pt x="22485" y="35735"/>
                  <a:pt x="22301" y="35691"/>
                </a:cubicBezTo>
                <a:cubicBezTo>
                  <a:pt x="22195" y="35181"/>
                  <a:pt x="22045" y="34670"/>
                  <a:pt x="21940" y="34151"/>
                </a:cubicBezTo>
                <a:cubicBezTo>
                  <a:pt x="21860" y="33790"/>
                  <a:pt x="21790" y="33420"/>
                  <a:pt x="21719" y="33050"/>
                </a:cubicBezTo>
                <a:close/>
                <a:moveTo>
                  <a:pt x="31950" y="34010"/>
                </a:moveTo>
                <a:cubicBezTo>
                  <a:pt x="32249" y="34080"/>
                  <a:pt x="32504" y="34151"/>
                  <a:pt x="32760" y="34230"/>
                </a:cubicBezTo>
                <a:cubicBezTo>
                  <a:pt x="33015" y="34776"/>
                  <a:pt x="33270" y="35366"/>
                  <a:pt x="33605" y="35955"/>
                </a:cubicBezTo>
                <a:cubicBezTo>
                  <a:pt x="33305" y="35876"/>
                  <a:pt x="33015" y="35806"/>
                  <a:pt x="32689" y="35771"/>
                </a:cubicBezTo>
                <a:cubicBezTo>
                  <a:pt x="32390" y="35181"/>
                  <a:pt x="32170" y="34591"/>
                  <a:pt x="31950" y="34010"/>
                </a:cubicBezTo>
                <a:close/>
                <a:moveTo>
                  <a:pt x="22345" y="33270"/>
                </a:moveTo>
                <a:lnTo>
                  <a:pt x="22345" y="33270"/>
                </a:lnTo>
                <a:cubicBezTo>
                  <a:pt x="22521" y="33349"/>
                  <a:pt x="22706" y="33420"/>
                  <a:pt x="22890" y="33490"/>
                </a:cubicBezTo>
                <a:cubicBezTo>
                  <a:pt x="22926" y="33895"/>
                  <a:pt x="23005" y="34300"/>
                  <a:pt x="23110" y="34670"/>
                </a:cubicBezTo>
                <a:cubicBezTo>
                  <a:pt x="23181" y="35145"/>
                  <a:pt x="23295" y="35621"/>
                  <a:pt x="23401" y="36061"/>
                </a:cubicBezTo>
                <a:cubicBezTo>
                  <a:pt x="23225" y="35991"/>
                  <a:pt x="23075" y="35911"/>
                  <a:pt x="22890" y="35876"/>
                </a:cubicBezTo>
                <a:cubicBezTo>
                  <a:pt x="22785" y="35366"/>
                  <a:pt x="22670" y="34890"/>
                  <a:pt x="22565" y="34371"/>
                </a:cubicBezTo>
                <a:cubicBezTo>
                  <a:pt x="22485" y="34010"/>
                  <a:pt x="22415" y="33640"/>
                  <a:pt x="22345" y="33270"/>
                </a:cubicBezTo>
                <a:close/>
                <a:moveTo>
                  <a:pt x="32830" y="34230"/>
                </a:moveTo>
                <a:lnTo>
                  <a:pt x="32830" y="34230"/>
                </a:lnTo>
                <a:cubicBezTo>
                  <a:pt x="33085" y="34300"/>
                  <a:pt x="33349" y="34371"/>
                  <a:pt x="33570" y="34485"/>
                </a:cubicBezTo>
                <a:cubicBezTo>
                  <a:pt x="33825" y="35031"/>
                  <a:pt x="34115" y="35586"/>
                  <a:pt x="34485" y="36176"/>
                </a:cubicBezTo>
                <a:cubicBezTo>
                  <a:pt x="34230" y="36096"/>
                  <a:pt x="33966" y="36026"/>
                  <a:pt x="33675" y="35955"/>
                </a:cubicBezTo>
                <a:cubicBezTo>
                  <a:pt x="33349" y="35366"/>
                  <a:pt x="33085" y="34811"/>
                  <a:pt x="32830" y="34230"/>
                </a:cubicBezTo>
                <a:close/>
                <a:moveTo>
                  <a:pt x="22926" y="33534"/>
                </a:moveTo>
                <a:lnTo>
                  <a:pt x="22926" y="33534"/>
                </a:lnTo>
                <a:cubicBezTo>
                  <a:pt x="23110" y="33605"/>
                  <a:pt x="23295" y="33675"/>
                  <a:pt x="23480" y="33790"/>
                </a:cubicBezTo>
                <a:cubicBezTo>
                  <a:pt x="23515" y="34195"/>
                  <a:pt x="23586" y="34591"/>
                  <a:pt x="23665" y="34996"/>
                </a:cubicBezTo>
                <a:cubicBezTo>
                  <a:pt x="23771" y="35436"/>
                  <a:pt x="23841" y="35876"/>
                  <a:pt x="23920" y="36316"/>
                </a:cubicBezTo>
                <a:cubicBezTo>
                  <a:pt x="23771" y="36246"/>
                  <a:pt x="23621" y="36176"/>
                  <a:pt x="23445" y="36096"/>
                </a:cubicBezTo>
                <a:cubicBezTo>
                  <a:pt x="23366" y="35621"/>
                  <a:pt x="23260" y="35145"/>
                  <a:pt x="23146" y="34670"/>
                </a:cubicBezTo>
                <a:cubicBezTo>
                  <a:pt x="23075" y="34300"/>
                  <a:pt x="23005" y="33895"/>
                  <a:pt x="22926" y="33534"/>
                </a:cubicBezTo>
                <a:close/>
                <a:moveTo>
                  <a:pt x="33640" y="34485"/>
                </a:moveTo>
                <a:cubicBezTo>
                  <a:pt x="33825" y="34556"/>
                  <a:pt x="34045" y="34635"/>
                  <a:pt x="34230" y="34705"/>
                </a:cubicBezTo>
                <a:cubicBezTo>
                  <a:pt x="34485" y="35251"/>
                  <a:pt x="34811" y="35806"/>
                  <a:pt x="35181" y="36396"/>
                </a:cubicBezTo>
                <a:cubicBezTo>
                  <a:pt x="34996" y="36316"/>
                  <a:pt x="34776" y="36246"/>
                  <a:pt x="34591" y="36176"/>
                </a:cubicBezTo>
                <a:cubicBezTo>
                  <a:pt x="34230" y="35621"/>
                  <a:pt x="33895" y="35031"/>
                  <a:pt x="33640" y="34485"/>
                </a:cubicBezTo>
                <a:close/>
                <a:moveTo>
                  <a:pt x="23515" y="33825"/>
                </a:moveTo>
                <a:cubicBezTo>
                  <a:pt x="23621" y="33860"/>
                  <a:pt x="23736" y="33931"/>
                  <a:pt x="23841" y="33975"/>
                </a:cubicBezTo>
                <a:cubicBezTo>
                  <a:pt x="23920" y="34010"/>
                  <a:pt x="23991" y="34080"/>
                  <a:pt x="24061" y="34115"/>
                </a:cubicBezTo>
                <a:cubicBezTo>
                  <a:pt x="24105" y="34520"/>
                  <a:pt x="24176" y="34925"/>
                  <a:pt x="24246" y="35330"/>
                </a:cubicBezTo>
                <a:cubicBezTo>
                  <a:pt x="24325" y="35735"/>
                  <a:pt x="24396" y="36176"/>
                  <a:pt x="24466" y="36616"/>
                </a:cubicBezTo>
                <a:cubicBezTo>
                  <a:pt x="24281" y="36501"/>
                  <a:pt x="24141" y="36431"/>
                  <a:pt x="23991" y="36352"/>
                </a:cubicBezTo>
                <a:cubicBezTo>
                  <a:pt x="23885" y="35911"/>
                  <a:pt x="23806" y="35471"/>
                  <a:pt x="23736" y="34996"/>
                </a:cubicBezTo>
                <a:cubicBezTo>
                  <a:pt x="23665" y="34591"/>
                  <a:pt x="23586" y="34230"/>
                  <a:pt x="23515" y="33825"/>
                </a:cubicBezTo>
                <a:close/>
                <a:moveTo>
                  <a:pt x="24141" y="34115"/>
                </a:moveTo>
                <a:lnTo>
                  <a:pt x="24141" y="34115"/>
                </a:lnTo>
                <a:cubicBezTo>
                  <a:pt x="24246" y="34195"/>
                  <a:pt x="24396" y="34265"/>
                  <a:pt x="24546" y="34336"/>
                </a:cubicBezTo>
                <a:cubicBezTo>
                  <a:pt x="24581" y="34776"/>
                  <a:pt x="24651" y="35251"/>
                  <a:pt x="24686" y="35691"/>
                </a:cubicBezTo>
                <a:cubicBezTo>
                  <a:pt x="24766" y="36061"/>
                  <a:pt x="24801" y="36431"/>
                  <a:pt x="24871" y="36836"/>
                </a:cubicBezTo>
                <a:cubicBezTo>
                  <a:pt x="24766" y="36757"/>
                  <a:pt x="24651" y="36721"/>
                  <a:pt x="24546" y="36651"/>
                </a:cubicBezTo>
                <a:cubicBezTo>
                  <a:pt x="24431" y="36211"/>
                  <a:pt x="24361" y="35735"/>
                  <a:pt x="24281" y="35330"/>
                </a:cubicBezTo>
                <a:cubicBezTo>
                  <a:pt x="24246" y="34925"/>
                  <a:pt x="24176" y="34520"/>
                  <a:pt x="24141" y="34115"/>
                </a:cubicBezTo>
                <a:close/>
                <a:moveTo>
                  <a:pt x="24581" y="34371"/>
                </a:moveTo>
                <a:cubicBezTo>
                  <a:pt x="24766" y="34450"/>
                  <a:pt x="24942" y="34520"/>
                  <a:pt x="25162" y="34591"/>
                </a:cubicBezTo>
                <a:cubicBezTo>
                  <a:pt x="25162" y="34855"/>
                  <a:pt x="25206" y="35110"/>
                  <a:pt x="25241" y="35366"/>
                </a:cubicBezTo>
                <a:cubicBezTo>
                  <a:pt x="25276" y="35550"/>
                  <a:pt x="25276" y="35735"/>
                  <a:pt x="25311" y="35911"/>
                </a:cubicBezTo>
                <a:cubicBezTo>
                  <a:pt x="25347" y="36316"/>
                  <a:pt x="25426" y="36686"/>
                  <a:pt x="25461" y="37091"/>
                </a:cubicBezTo>
                <a:cubicBezTo>
                  <a:pt x="25276" y="37012"/>
                  <a:pt x="25091" y="36941"/>
                  <a:pt x="24907" y="36871"/>
                </a:cubicBezTo>
                <a:cubicBezTo>
                  <a:pt x="24871" y="36466"/>
                  <a:pt x="24801" y="36061"/>
                  <a:pt x="24766" y="35691"/>
                </a:cubicBezTo>
                <a:cubicBezTo>
                  <a:pt x="24686" y="35251"/>
                  <a:pt x="24651" y="34811"/>
                  <a:pt x="24581" y="34371"/>
                </a:cubicBezTo>
                <a:close/>
                <a:moveTo>
                  <a:pt x="25206" y="34635"/>
                </a:moveTo>
                <a:lnTo>
                  <a:pt x="25206" y="34635"/>
                </a:lnTo>
                <a:cubicBezTo>
                  <a:pt x="25382" y="34670"/>
                  <a:pt x="25567" y="34741"/>
                  <a:pt x="25752" y="34811"/>
                </a:cubicBezTo>
                <a:cubicBezTo>
                  <a:pt x="25822" y="35251"/>
                  <a:pt x="25866" y="35691"/>
                  <a:pt x="25901" y="36132"/>
                </a:cubicBezTo>
                <a:cubicBezTo>
                  <a:pt x="25937" y="36501"/>
                  <a:pt x="26007" y="36906"/>
                  <a:pt x="26042" y="37311"/>
                </a:cubicBezTo>
                <a:cubicBezTo>
                  <a:pt x="25866" y="37232"/>
                  <a:pt x="25681" y="37197"/>
                  <a:pt x="25532" y="37126"/>
                </a:cubicBezTo>
                <a:cubicBezTo>
                  <a:pt x="25461" y="36721"/>
                  <a:pt x="25426" y="36316"/>
                  <a:pt x="25347" y="35911"/>
                </a:cubicBezTo>
                <a:cubicBezTo>
                  <a:pt x="25347" y="35735"/>
                  <a:pt x="25311" y="35550"/>
                  <a:pt x="25276" y="35330"/>
                </a:cubicBezTo>
                <a:cubicBezTo>
                  <a:pt x="25276" y="35110"/>
                  <a:pt x="25241" y="34855"/>
                  <a:pt x="25206" y="34635"/>
                </a:cubicBezTo>
                <a:close/>
                <a:moveTo>
                  <a:pt x="25822" y="34811"/>
                </a:moveTo>
                <a:cubicBezTo>
                  <a:pt x="26007" y="34890"/>
                  <a:pt x="26227" y="34925"/>
                  <a:pt x="26412" y="34996"/>
                </a:cubicBezTo>
                <a:cubicBezTo>
                  <a:pt x="26447" y="35436"/>
                  <a:pt x="26526" y="35876"/>
                  <a:pt x="26562" y="36316"/>
                </a:cubicBezTo>
                <a:cubicBezTo>
                  <a:pt x="26597" y="36686"/>
                  <a:pt x="26632" y="37091"/>
                  <a:pt x="26703" y="37452"/>
                </a:cubicBezTo>
                <a:cubicBezTo>
                  <a:pt x="26482" y="37417"/>
                  <a:pt x="26306" y="37382"/>
                  <a:pt x="26121" y="37311"/>
                </a:cubicBezTo>
                <a:cubicBezTo>
                  <a:pt x="26042" y="36906"/>
                  <a:pt x="26007" y="36501"/>
                  <a:pt x="25972" y="36132"/>
                </a:cubicBezTo>
                <a:cubicBezTo>
                  <a:pt x="25901" y="35691"/>
                  <a:pt x="25866" y="35251"/>
                  <a:pt x="25822" y="34811"/>
                </a:cubicBezTo>
                <a:close/>
                <a:moveTo>
                  <a:pt x="31694" y="35691"/>
                </a:moveTo>
                <a:cubicBezTo>
                  <a:pt x="32029" y="35735"/>
                  <a:pt x="32355" y="35771"/>
                  <a:pt x="32645" y="35841"/>
                </a:cubicBezTo>
                <a:cubicBezTo>
                  <a:pt x="32830" y="36132"/>
                  <a:pt x="32980" y="36466"/>
                  <a:pt x="33165" y="36757"/>
                </a:cubicBezTo>
                <a:cubicBezTo>
                  <a:pt x="33305" y="37056"/>
                  <a:pt x="33455" y="37311"/>
                  <a:pt x="33605" y="37567"/>
                </a:cubicBezTo>
                <a:lnTo>
                  <a:pt x="32540" y="37567"/>
                </a:lnTo>
                <a:cubicBezTo>
                  <a:pt x="32390" y="37311"/>
                  <a:pt x="32284" y="37056"/>
                  <a:pt x="32170" y="36792"/>
                </a:cubicBezTo>
                <a:cubicBezTo>
                  <a:pt x="31985" y="36431"/>
                  <a:pt x="31844" y="36061"/>
                  <a:pt x="31694" y="35691"/>
                </a:cubicBezTo>
                <a:close/>
                <a:moveTo>
                  <a:pt x="810" y="33094"/>
                </a:moveTo>
                <a:lnTo>
                  <a:pt x="810" y="33094"/>
                </a:lnTo>
                <a:cubicBezTo>
                  <a:pt x="1065" y="33129"/>
                  <a:pt x="1285" y="33200"/>
                  <a:pt x="1541" y="33235"/>
                </a:cubicBezTo>
                <a:cubicBezTo>
                  <a:pt x="1576" y="34705"/>
                  <a:pt x="1576" y="36132"/>
                  <a:pt x="1611" y="37602"/>
                </a:cubicBezTo>
                <a:cubicBezTo>
                  <a:pt x="1356" y="37567"/>
                  <a:pt x="1101" y="37531"/>
                  <a:pt x="881" y="37496"/>
                </a:cubicBezTo>
                <a:cubicBezTo>
                  <a:pt x="845" y="36026"/>
                  <a:pt x="810" y="34556"/>
                  <a:pt x="810" y="33094"/>
                </a:cubicBezTo>
                <a:close/>
                <a:moveTo>
                  <a:pt x="26482" y="34996"/>
                </a:moveTo>
                <a:cubicBezTo>
                  <a:pt x="26703" y="35075"/>
                  <a:pt x="26967" y="35110"/>
                  <a:pt x="27222" y="35181"/>
                </a:cubicBezTo>
                <a:cubicBezTo>
                  <a:pt x="27257" y="35586"/>
                  <a:pt x="27328" y="36026"/>
                  <a:pt x="27407" y="36466"/>
                </a:cubicBezTo>
                <a:cubicBezTo>
                  <a:pt x="27442" y="36836"/>
                  <a:pt x="27512" y="37232"/>
                  <a:pt x="27583" y="37602"/>
                </a:cubicBezTo>
                <a:cubicBezTo>
                  <a:pt x="27292" y="37567"/>
                  <a:pt x="27037" y="37531"/>
                  <a:pt x="26747" y="37496"/>
                </a:cubicBezTo>
                <a:cubicBezTo>
                  <a:pt x="26703" y="37091"/>
                  <a:pt x="26667" y="36686"/>
                  <a:pt x="26597" y="36316"/>
                </a:cubicBezTo>
                <a:cubicBezTo>
                  <a:pt x="26562" y="35876"/>
                  <a:pt x="26526" y="35436"/>
                  <a:pt x="26482" y="34996"/>
                </a:cubicBezTo>
                <a:close/>
                <a:moveTo>
                  <a:pt x="30814" y="35621"/>
                </a:moveTo>
                <a:cubicBezTo>
                  <a:pt x="31069" y="35621"/>
                  <a:pt x="31369" y="35656"/>
                  <a:pt x="31624" y="35691"/>
                </a:cubicBezTo>
                <a:cubicBezTo>
                  <a:pt x="31765" y="36061"/>
                  <a:pt x="31950" y="36431"/>
                  <a:pt x="32135" y="36836"/>
                </a:cubicBezTo>
                <a:cubicBezTo>
                  <a:pt x="32249" y="37091"/>
                  <a:pt x="32355" y="37311"/>
                  <a:pt x="32469" y="37567"/>
                </a:cubicBezTo>
                <a:cubicBezTo>
                  <a:pt x="32170" y="37602"/>
                  <a:pt x="31879" y="37602"/>
                  <a:pt x="31545" y="37602"/>
                </a:cubicBezTo>
                <a:cubicBezTo>
                  <a:pt x="31439" y="37346"/>
                  <a:pt x="31325" y="37056"/>
                  <a:pt x="31219" y="36757"/>
                </a:cubicBezTo>
                <a:cubicBezTo>
                  <a:pt x="31069" y="36352"/>
                  <a:pt x="30928" y="35991"/>
                  <a:pt x="30814" y="35621"/>
                </a:cubicBezTo>
                <a:close/>
                <a:moveTo>
                  <a:pt x="32724" y="35841"/>
                </a:moveTo>
                <a:cubicBezTo>
                  <a:pt x="33050" y="35876"/>
                  <a:pt x="33349" y="35955"/>
                  <a:pt x="33640" y="35991"/>
                </a:cubicBezTo>
                <a:cubicBezTo>
                  <a:pt x="33790" y="36281"/>
                  <a:pt x="33966" y="36537"/>
                  <a:pt x="34115" y="36792"/>
                </a:cubicBezTo>
                <a:cubicBezTo>
                  <a:pt x="34300" y="37091"/>
                  <a:pt x="34485" y="37346"/>
                  <a:pt x="34670" y="37637"/>
                </a:cubicBezTo>
                <a:cubicBezTo>
                  <a:pt x="34336" y="37602"/>
                  <a:pt x="34010" y="37567"/>
                  <a:pt x="33675" y="37567"/>
                </a:cubicBezTo>
                <a:cubicBezTo>
                  <a:pt x="33526" y="37311"/>
                  <a:pt x="33349" y="37012"/>
                  <a:pt x="33200" y="36721"/>
                </a:cubicBezTo>
                <a:cubicBezTo>
                  <a:pt x="33050" y="36431"/>
                  <a:pt x="32865" y="36132"/>
                  <a:pt x="32724" y="35841"/>
                </a:cubicBezTo>
                <a:close/>
                <a:moveTo>
                  <a:pt x="27292" y="35181"/>
                </a:moveTo>
                <a:cubicBezTo>
                  <a:pt x="27548" y="35216"/>
                  <a:pt x="27803" y="35295"/>
                  <a:pt x="28102" y="35330"/>
                </a:cubicBezTo>
                <a:cubicBezTo>
                  <a:pt x="28138" y="35735"/>
                  <a:pt x="28208" y="36132"/>
                  <a:pt x="28322" y="36537"/>
                </a:cubicBezTo>
                <a:cubicBezTo>
                  <a:pt x="28393" y="36941"/>
                  <a:pt x="28463" y="37311"/>
                  <a:pt x="28543" y="37672"/>
                </a:cubicBezTo>
                <a:cubicBezTo>
                  <a:pt x="28243" y="37672"/>
                  <a:pt x="27917" y="37637"/>
                  <a:pt x="27627" y="37602"/>
                </a:cubicBezTo>
                <a:cubicBezTo>
                  <a:pt x="27548" y="37232"/>
                  <a:pt x="27512" y="36836"/>
                  <a:pt x="27442" y="36466"/>
                </a:cubicBezTo>
                <a:cubicBezTo>
                  <a:pt x="27407" y="36026"/>
                  <a:pt x="27328" y="35586"/>
                  <a:pt x="27292" y="35181"/>
                </a:cubicBezTo>
                <a:close/>
                <a:moveTo>
                  <a:pt x="29053" y="35436"/>
                </a:moveTo>
                <a:lnTo>
                  <a:pt x="29053" y="35436"/>
                </a:lnTo>
                <a:cubicBezTo>
                  <a:pt x="29344" y="35471"/>
                  <a:pt x="29643" y="35515"/>
                  <a:pt x="29898" y="35515"/>
                </a:cubicBezTo>
                <a:cubicBezTo>
                  <a:pt x="30004" y="35876"/>
                  <a:pt x="30118" y="36281"/>
                  <a:pt x="30268" y="36651"/>
                </a:cubicBezTo>
                <a:cubicBezTo>
                  <a:pt x="30374" y="36977"/>
                  <a:pt x="30488" y="37346"/>
                  <a:pt x="30594" y="37672"/>
                </a:cubicBezTo>
                <a:lnTo>
                  <a:pt x="29643" y="37672"/>
                </a:lnTo>
                <a:cubicBezTo>
                  <a:pt x="29529" y="37311"/>
                  <a:pt x="29423" y="36941"/>
                  <a:pt x="29344" y="36572"/>
                </a:cubicBezTo>
                <a:cubicBezTo>
                  <a:pt x="29238" y="36211"/>
                  <a:pt x="29168" y="35806"/>
                  <a:pt x="29053" y="35436"/>
                </a:cubicBezTo>
                <a:close/>
                <a:moveTo>
                  <a:pt x="29969" y="35515"/>
                </a:moveTo>
                <a:lnTo>
                  <a:pt x="29969" y="35515"/>
                </a:lnTo>
                <a:cubicBezTo>
                  <a:pt x="30083" y="35550"/>
                  <a:pt x="30154" y="35550"/>
                  <a:pt x="30268" y="35550"/>
                </a:cubicBezTo>
                <a:cubicBezTo>
                  <a:pt x="30409" y="35586"/>
                  <a:pt x="30594" y="35586"/>
                  <a:pt x="30744" y="35586"/>
                </a:cubicBezTo>
                <a:cubicBezTo>
                  <a:pt x="30884" y="35991"/>
                  <a:pt x="30999" y="36396"/>
                  <a:pt x="31184" y="36757"/>
                </a:cubicBezTo>
                <a:cubicBezTo>
                  <a:pt x="31289" y="37056"/>
                  <a:pt x="31404" y="37346"/>
                  <a:pt x="31509" y="37602"/>
                </a:cubicBezTo>
                <a:cubicBezTo>
                  <a:pt x="31404" y="37637"/>
                  <a:pt x="31325" y="37637"/>
                  <a:pt x="31219" y="37637"/>
                </a:cubicBezTo>
                <a:cubicBezTo>
                  <a:pt x="31034" y="37637"/>
                  <a:pt x="30849" y="37637"/>
                  <a:pt x="30629" y="37672"/>
                </a:cubicBezTo>
                <a:cubicBezTo>
                  <a:pt x="30523" y="37311"/>
                  <a:pt x="30409" y="36977"/>
                  <a:pt x="30303" y="36651"/>
                </a:cubicBezTo>
                <a:cubicBezTo>
                  <a:pt x="30189" y="36281"/>
                  <a:pt x="30083" y="35876"/>
                  <a:pt x="29969" y="35515"/>
                </a:cubicBezTo>
                <a:close/>
                <a:moveTo>
                  <a:pt x="28138" y="35330"/>
                </a:moveTo>
                <a:cubicBezTo>
                  <a:pt x="28428" y="35366"/>
                  <a:pt x="28727" y="35401"/>
                  <a:pt x="29018" y="35436"/>
                </a:cubicBezTo>
                <a:cubicBezTo>
                  <a:pt x="29088" y="35806"/>
                  <a:pt x="29168" y="36211"/>
                  <a:pt x="29273" y="36572"/>
                </a:cubicBezTo>
                <a:cubicBezTo>
                  <a:pt x="29388" y="36977"/>
                  <a:pt x="29458" y="37346"/>
                  <a:pt x="29564" y="37672"/>
                </a:cubicBezTo>
                <a:cubicBezTo>
                  <a:pt x="29401" y="37694"/>
                  <a:pt x="29236" y="37705"/>
                  <a:pt x="29071" y="37705"/>
                </a:cubicBezTo>
                <a:cubicBezTo>
                  <a:pt x="28906" y="37705"/>
                  <a:pt x="28741" y="37694"/>
                  <a:pt x="28578" y="37672"/>
                </a:cubicBezTo>
                <a:cubicBezTo>
                  <a:pt x="28507" y="37311"/>
                  <a:pt x="28428" y="36906"/>
                  <a:pt x="28358" y="36537"/>
                </a:cubicBezTo>
                <a:cubicBezTo>
                  <a:pt x="28287" y="36132"/>
                  <a:pt x="28208" y="35735"/>
                  <a:pt x="28138" y="35330"/>
                </a:cubicBezTo>
                <a:close/>
                <a:moveTo>
                  <a:pt x="1611" y="33235"/>
                </a:moveTo>
                <a:lnTo>
                  <a:pt x="1611" y="33235"/>
                </a:lnTo>
                <a:cubicBezTo>
                  <a:pt x="1831" y="33314"/>
                  <a:pt x="2095" y="33349"/>
                  <a:pt x="2351" y="33420"/>
                </a:cubicBezTo>
                <a:cubicBezTo>
                  <a:pt x="2351" y="34855"/>
                  <a:pt x="2421" y="36316"/>
                  <a:pt x="2456" y="37751"/>
                </a:cubicBezTo>
                <a:cubicBezTo>
                  <a:pt x="2201" y="37716"/>
                  <a:pt x="1946" y="37672"/>
                  <a:pt x="1690" y="37637"/>
                </a:cubicBezTo>
                <a:cubicBezTo>
                  <a:pt x="1655" y="36176"/>
                  <a:pt x="1611" y="34705"/>
                  <a:pt x="1611" y="33235"/>
                </a:cubicBezTo>
                <a:close/>
                <a:moveTo>
                  <a:pt x="33710" y="36026"/>
                </a:moveTo>
                <a:lnTo>
                  <a:pt x="33710" y="36026"/>
                </a:lnTo>
                <a:cubicBezTo>
                  <a:pt x="34010" y="36096"/>
                  <a:pt x="34265" y="36132"/>
                  <a:pt x="34556" y="36246"/>
                </a:cubicBezTo>
                <a:cubicBezTo>
                  <a:pt x="34705" y="36466"/>
                  <a:pt x="34846" y="36686"/>
                  <a:pt x="35031" y="36941"/>
                </a:cubicBezTo>
                <a:cubicBezTo>
                  <a:pt x="35216" y="37197"/>
                  <a:pt x="35401" y="37496"/>
                  <a:pt x="35621" y="37751"/>
                </a:cubicBezTo>
                <a:cubicBezTo>
                  <a:pt x="35330" y="37716"/>
                  <a:pt x="35031" y="37672"/>
                  <a:pt x="34741" y="37637"/>
                </a:cubicBezTo>
                <a:cubicBezTo>
                  <a:pt x="34556" y="37346"/>
                  <a:pt x="34371" y="37056"/>
                  <a:pt x="34186" y="36757"/>
                </a:cubicBezTo>
                <a:cubicBezTo>
                  <a:pt x="34010" y="36501"/>
                  <a:pt x="33860" y="36281"/>
                  <a:pt x="33710" y="36026"/>
                </a:cubicBezTo>
                <a:close/>
                <a:moveTo>
                  <a:pt x="2386" y="33420"/>
                </a:moveTo>
                <a:lnTo>
                  <a:pt x="2386" y="33420"/>
                </a:lnTo>
                <a:cubicBezTo>
                  <a:pt x="2641" y="33490"/>
                  <a:pt x="2861" y="33570"/>
                  <a:pt x="3117" y="33605"/>
                </a:cubicBezTo>
                <a:cubicBezTo>
                  <a:pt x="3152" y="35031"/>
                  <a:pt x="3196" y="36466"/>
                  <a:pt x="3266" y="37892"/>
                </a:cubicBezTo>
                <a:cubicBezTo>
                  <a:pt x="3011" y="37857"/>
                  <a:pt x="2756" y="37822"/>
                  <a:pt x="2492" y="37751"/>
                </a:cubicBezTo>
                <a:cubicBezTo>
                  <a:pt x="2456" y="36316"/>
                  <a:pt x="2421" y="34890"/>
                  <a:pt x="2386" y="33420"/>
                </a:cubicBezTo>
                <a:close/>
                <a:moveTo>
                  <a:pt x="20249" y="35401"/>
                </a:moveTo>
                <a:cubicBezTo>
                  <a:pt x="20505" y="35436"/>
                  <a:pt x="20725" y="35436"/>
                  <a:pt x="20980" y="35471"/>
                </a:cubicBezTo>
                <a:cubicBezTo>
                  <a:pt x="21165" y="36281"/>
                  <a:pt x="21385" y="37091"/>
                  <a:pt x="21640" y="37892"/>
                </a:cubicBezTo>
                <a:cubicBezTo>
                  <a:pt x="21385" y="37892"/>
                  <a:pt x="21130" y="37892"/>
                  <a:pt x="20910" y="37936"/>
                </a:cubicBezTo>
                <a:lnTo>
                  <a:pt x="20249" y="35401"/>
                </a:lnTo>
                <a:close/>
                <a:moveTo>
                  <a:pt x="21059" y="35471"/>
                </a:moveTo>
                <a:cubicBezTo>
                  <a:pt x="21200" y="35515"/>
                  <a:pt x="21385" y="35550"/>
                  <a:pt x="21570" y="35586"/>
                </a:cubicBezTo>
                <a:cubicBezTo>
                  <a:pt x="21755" y="36352"/>
                  <a:pt x="21975" y="37162"/>
                  <a:pt x="22195" y="37936"/>
                </a:cubicBezTo>
                <a:cubicBezTo>
                  <a:pt x="22080" y="37936"/>
                  <a:pt x="21940" y="37892"/>
                  <a:pt x="21790" y="37892"/>
                </a:cubicBezTo>
                <a:lnTo>
                  <a:pt x="21684" y="37892"/>
                </a:lnTo>
                <a:cubicBezTo>
                  <a:pt x="21464" y="37091"/>
                  <a:pt x="21244" y="36281"/>
                  <a:pt x="21059" y="35471"/>
                </a:cubicBezTo>
                <a:close/>
                <a:moveTo>
                  <a:pt x="34626" y="36246"/>
                </a:moveTo>
                <a:lnTo>
                  <a:pt x="34626" y="36246"/>
                </a:lnTo>
                <a:cubicBezTo>
                  <a:pt x="34811" y="36316"/>
                  <a:pt x="35031" y="36396"/>
                  <a:pt x="35216" y="36466"/>
                </a:cubicBezTo>
                <a:cubicBezTo>
                  <a:pt x="35401" y="36721"/>
                  <a:pt x="35586" y="36977"/>
                  <a:pt x="35806" y="37276"/>
                </a:cubicBezTo>
                <a:lnTo>
                  <a:pt x="36061" y="37602"/>
                </a:lnTo>
                <a:cubicBezTo>
                  <a:pt x="36132" y="37716"/>
                  <a:pt x="36246" y="37822"/>
                  <a:pt x="36316" y="37936"/>
                </a:cubicBezTo>
                <a:cubicBezTo>
                  <a:pt x="36096" y="37857"/>
                  <a:pt x="35876" y="37822"/>
                  <a:pt x="35691" y="37787"/>
                </a:cubicBezTo>
                <a:cubicBezTo>
                  <a:pt x="35471" y="37496"/>
                  <a:pt x="35251" y="37197"/>
                  <a:pt x="35066" y="36906"/>
                </a:cubicBezTo>
                <a:cubicBezTo>
                  <a:pt x="34925" y="36686"/>
                  <a:pt x="34776" y="36466"/>
                  <a:pt x="34626" y="36246"/>
                </a:cubicBezTo>
                <a:close/>
                <a:moveTo>
                  <a:pt x="17317" y="35216"/>
                </a:moveTo>
                <a:cubicBezTo>
                  <a:pt x="17573" y="35216"/>
                  <a:pt x="17793" y="35251"/>
                  <a:pt x="18013" y="35251"/>
                </a:cubicBezTo>
                <a:cubicBezTo>
                  <a:pt x="18198" y="36176"/>
                  <a:pt x="18418" y="37091"/>
                  <a:pt x="18638" y="38007"/>
                </a:cubicBezTo>
                <a:lnTo>
                  <a:pt x="17899" y="38007"/>
                </a:lnTo>
                <a:cubicBezTo>
                  <a:pt x="17722" y="37056"/>
                  <a:pt x="17502" y="36132"/>
                  <a:pt x="17317" y="35216"/>
                </a:cubicBezTo>
                <a:close/>
                <a:moveTo>
                  <a:pt x="19589" y="35366"/>
                </a:moveTo>
                <a:cubicBezTo>
                  <a:pt x="19809" y="35366"/>
                  <a:pt x="19994" y="35401"/>
                  <a:pt x="20179" y="35401"/>
                </a:cubicBezTo>
                <a:lnTo>
                  <a:pt x="20839" y="37936"/>
                </a:lnTo>
                <a:cubicBezTo>
                  <a:pt x="20654" y="37936"/>
                  <a:pt x="20434" y="37972"/>
                  <a:pt x="20249" y="38007"/>
                </a:cubicBezTo>
                <a:lnTo>
                  <a:pt x="19589" y="35366"/>
                </a:lnTo>
                <a:close/>
                <a:moveTo>
                  <a:pt x="3152" y="33640"/>
                </a:moveTo>
                <a:lnTo>
                  <a:pt x="3152" y="33640"/>
                </a:lnTo>
                <a:cubicBezTo>
                  <a:pt x="3372" y="33675"/>
                  <a:pt x="3592" y="33754"/>
                  <a:pt x="3812" y="33790"/>
                </a:cubicBezTo>
                <a:cubicBezTo>
                  <a:pt x="3856" y="33790"/>
                  <a:pt x="3891" y="33790"/>
                  <a:pt x="3891" y="33825"/>
                </a:cubicBezTo>
                <a:cubicBezTo>
                  <a:pt x="3962" y="35216"/>
                  <a:pt x="3997" y="36616"/>
                  <a:pt x="4076" y="38042"/>
                </a:cubicBezTo>
                <a:cubicBezTo>
                  <a:pt x="3856" y="38007"/>
                  <a:pt x="3636" y="37972"/>
                  <a:pt x="3451" y="37936"/>
                </a:cubicBezTo>
                <a:cubicBezTo>
                  <a:pt x="3416" y="37936"/>
                  <a:pt x="3337" y="37936"/>
                  <a:pt x="3302" y="37892"/>
                </a:cubicBezTo>
                <a:cubicBezTo>
                  <a:pt x="3266" y="36501"/>
                  <a:pt x="3231" y="35075"/>
                  <a:pt x="3152" y="33640"/>
                </a:cubicBezTo>
                <a:close/>
                <a:moveTo>
                  <a:pt x="16842" y="35145"/>
                </a:moveTo>
                <a:cubicBezTo>
                  <a:pt x="16913" y="35145"/>
                  <a:pt x="17018" y="35181"/>
                  <a:pt x="17097" y="35181"/>
                </a:cubicBezTo>
                <a:lnTo>
                  <a:pt x="17282" y="35181"/>
                </a:lnTo>
                <a:cubicBezTo>
                  <a:pt x="17458" y="36132"/>
                  <a:pt x="17643" y="37056"/>
                  <a:pt x="17863" y="38007"/>
                </a:cubicBezTo>
                <a:lnTo>
                  <a:pt x="17828" y="38007"/>
                </a:lnTo>
                <a:cubicBezTo>
                  <a:pt x="17678" y="38007"/>
                  <a:pt x="17538" y="38042"/>
                  <a:pt x="17388" y="38042"/>
                </a:cubicBezTo>
                <a:cubicBezTo>
                  <a:pt x="17203" y="37091"/>
                  <a:pt x="16983" y="36132"/>
                  <a:pt x="16842" y="35145"/>
                </a:cubicBezTo>
                <a:close/>
                <a:moveTo>
                  <a:pt x="18048" y="35251"/>
                </a:moveTo>
                <a:lnTo>
                  <a:pt x="18048" y="35251"/>
                </a:lnTo>
                <a:cubicBezTo>
                  <a:pt x="18304" y="35295"/>
                  <a:pt x="18559" y="35295"/>
                  <a:pt x="18779" y="35330"/>
                </a:cubicBezTo>
                <a:cubicBezTo>
                  <a:pt x="18964" y="36246"/>
                  <a:pt x="19184" y="37162"/>
                  <a:pt x="19404" y="38042"/>
                </a:cubicBezTo>
                <a:lnTo>
                  <a:pt x="18673" y="38042"/>
                </a:lnTo>
                <a:cubicBezTo>
                  <a:pt x="18453" y="37091"/>
                  <a:pt x="18268" y="36176"/>
                  <a:pt x="18048" y="35251"/>
                </a:cubicBezTo>
                <a:close/>
                <a:moveTo>
                  <a:pt x="19114" y="35330"/>
                </a:moveTo>
                <a:cubicBezTo>
                  <a:pt x="19263" y="35330"/>
                  <a:pt x="19404" y="35366"/>
                  <a:pt x="19554" y="35366"/>
                </a:cubicBezTo>
                <a:cubicBezTo>
                  <a:pt x="19739" y="36246"/>
                  <a:pt x="19959" y="37126"/>
                  <a:pt x="20214" y="38007"/>
                </a:cubicBezTo>
                <a:cubicBezTo>
                  <a:pt x="20064" y="38007"/>
                  <a:pt x="19923" y="38042"/>
                  <a:pt x="19774" y="38042"/>
                </a:cubicBezTo>
                <a:lnTo>
                  <a:pt x="19483" y="38042"/>
                </a:lnTo>
                <a:cubicBezTo>
                  <a:pt x="19263" y="37162"/>
                  <a:pt x="19043" y="36246"/>
                  <a:pt x="18858" y="35330"/>
                </a:cubicBezTo>
                <a:close/>
                <a:moveTo>
                  <a:pt x="16217" y="35110"/>
                </a:moveTo>
                <a:cubicBezTo>
                  <a:pt x="16402" y="35110"/>
                  <a:pt x="16578" y="35110"/>
                  <a:pt x="16763" y="35145"/>
                </a:cubicBezTo>
                <a:cubicBezTo>
                  <a:pt x="16948" y="36132"/>
                  <a:pt x="17133" y="37091"/>
                  <a:pt x="17317" y="38042"/>
                </a:cubicBezTo>
                <a:cubicBezTo>
                  <a:pt x="17133" y="38042"/>
                  <a:pt x="16948" y="38077"/>
                  <a:pt x="16763" y="38077"/>
                </a:cubicBezTo>
                <a:cubicBezTo>
                  <a:pt x="16578" y="37091"/>
                  <a:pt x="16402" y="36096"/>
                  <a:pt x="16217" y="35110"/>
                </a:cubicBezTo>
                <a:close/>
                <a:moveTo>
                  <a:pt x="21640" y="35586"/>
                </a:moveTo>
                <a:lnTo>
                  <a:pt x="21640" y="35586"/>
                </a:lnTo>
                <a:cubicBezTo>
                  <a:pt x="21825" y="35621"/>
                  <a:pt x="22045" y="35656"/>
                  <a:pt x="22265" y="35735"/>
                </a:cubicBezTo>
                <a:cubicBezTo>
                  <a:pt x="22450" y="36537"/>
                  <a:pt x="22670" y="37311"/>
                  <a:pt x="22855" y="38077"/>
                </a:cubicBezTo>
                <a:cubicBezTo>
                  <a:pt x="22670" y="38042"/>
                  <a:pt x="22450" y="37972"/>
                  <a:pt x="22265" y="37972"/>
                </a:cubicBezTo>
                <a:cubicBezTo>
                  <a:pt x="22045" y="37162"/>
                  <a:pt x="21825" y="36396"/>
                  <a:pt x="21640" y="35586"/>
                </a:cubicBezTo>
                <a:close/>
                <a:moveTo>
                  <a:pt x="15407" y="35031"/>
                </a:moveTo>
                <a:cubicBezTo>
                  <a:pt x="15662" y="35031"/>
                  <a:pt x="15882" y="35075"/>
                  <a:pt x="16138" y="35075"/>
                </a:cubicBezTo>
                <a:cubicBezTo>
                  <a:pt x="16323" y="36096"/>
                  <a:pt x="16508" y="37091"/>
                  <a:pt x="16692" y="38077"/>
                </a:cubicBezTo>
                <a:cubicBezTo>
                  <a:pt x="16472" y="38112"/>
                  <a:pt x="16217" y="38156"/>
                  <a:pt x="15962" y="38156"/>
                </a:cubicBezTo>
                <a:cubicBezTo>
                  <a:pt x="15777" y="37126"/>
                  <a:pt x="15557" y="36061"/>
                  <a:pt x="15407" y="35031"/>
                </a:cubicBezTo>
                <a:close/>
                <a:moveTo>
                  <a:pt x="3962" y="33825"/>
                </a:moveTo>
                <a:cubicBezTo>
                  <a:pt x="4217" y="33895"/>
                  <a:pt x="4437" y="33931"/>
                  <a:pt x="4693" y="34010"/>
                </a:cubicBezTo>
                <a:cubicBezTo>
                  <a:pt x="4737" y="35401"/>
                  <a:pt x="4807" y="36792"/>
                  <a:pt x="4878" y="38192"/>
                </a:cubicBezTo>
                <a:cubicBezTo>
                  <a:pt x="4622" y="38156"/>
                  <a:pt x="4367" y="38112"/>
                  <a:pt x="4147" y="38042"/>
                </a:cubicBezTo>
                <a:cubicBezTo>
                  <a:pt x="4076" y="36651"/>
                  <a:pt x="3997" y="35216"/>
                  <a:pt x="3962" y="33825"/>
                </a:cubicBezTo>
                <a:close/>
                <a:moveTo>
                  <a:pt x="14597" y="34996"/>
                </a:moveTo>
                <a:cubicBezTo>
                  <a:pt x="14861" y="34996"/>
                  <a:pt x="15081" y="35031"/>
                  <a:pt x="15337" y="35031"/>
                </a:cubicBezTo>
                <a:cubicBezTo>
                  <a:pt x="15521" y="36061"/>
                  <a:pt x="15698" y="37126"/>
                  <a:pt x="15882" y="38156"/>
                </a:cubicBezTo>
                <a:cubicBezTo>
                  <a:pt x="15662" y="38192"/>
                  <a:pt x="15407" y="38227"/>
                  <a:pt x="15152" y="38227"/>
                </a:cubicBezTo>
                <a:cubicBezTo>
                  <a:pt x="14967" y="37162"/>
                  <a:pt x="14782" y="36061"/>
                  <a:pt x="14597" y="34996"/>
                </a:cubicBezTo>
                <a:close/>
                <a:moveTo>
                  <a:pt x="14562" y="34996"/>
                </a:moveTo>
                <a:cubicBezTo>
                  <a:pt x="14712" y="36061"/>
                  <a:pt x="14896" y="37162"/>
                  <a:pt x="15117" y="38227"/>
                </a:cubicBezTo>
                <a:cubicBezTo>
                  <a:pt x="15037" y="38262"/>
                  <a:pt x="14967" y="38262"/>
                  <a:pt x="14896" y="38262"/>
                </a:cubicBezTo>
                <a:cubicBezTo>
                  <a:pt x="14712" y="37162"/>
                  <a:pt x="14562" y="36096"/>
                  <a:pt x="14421" y="34996"/>
                </a:cubicBezTo>
                <a:close/>
                <a:moveTo>
                  <a:pt x="4737" y="34010"/>
                </a:moveTo>
                <a:lnTo>
                  <a:pt x="4737" y="34010"/>
                </a:lnTo>
                <a:cubicBezTo>
                  <a:pt x="4992" y="34080"/>
                  <a:pt x="5212" y="34115"/>
                  <a:pt x="5467" y="34195"/>
                </a:cubicBezTo>
                <a:cubicBezTo>
                  <a:pt x="5538" y="35586"/>
                  <a:pt x="5617" y="36941"/>
                  <a:pt x="5687" y="38297"/>
                </a:cubicBezTo>
                <a:cubicBezTo>
                  <a:pt x="5432" y="38262"/>
                  <a:pt x="5177" y="38227"/>
                  <a:pt x="4957" y="38192"/>
                </a:cubicBezTo>
                <a:cubicBezTo>
                  <a:pt x="4878" y="36792"/>
                  <a:pt x="4807" y="35401"/>
                  <a:pt x="4737" y="34010"/>
                </a:cubicBezTo>
                <a:close/>
                <a:moveTo>
                  <a:pt x="13937" y="34961"/>
                </a:moveTo>
                <a:cubicBezTo>
                  <a:pt x="14086" y="34961"/>
                  <a:pt x="14236" y="34996"/>
                  <a:pt x="14377" y="34996"/>
                </a:cubicBezTo>
                <a:cubicBezTo>
                  <a:pt x="14527" y="36096"/>
                  <a:pt x="14676" y="37162"/>
                  <a:pt x="14817" y="38262"/>
                </a:cubicBezTo>
                <a:lnTo>
                  <a:pt x="14712" y="38262"/>
                </a:lnTo>
                <a:cubicBezTo>
                  <a:pt x="14597" y="38297"/>
                  <a:pt x="14491" y="38297"/>
                  <a:pt x="14377" y="38297"/>
                </a:cubicBezTo>
                <a:cubicBezTo>
                  <a:pt x="14236" y="37197"/>
                  <a:pt x="14086" y="36096"/>
                  <a:pt x="13937" y="34961"/>
                </a:cubicBezTo>
                <a:close/>
                <a:moveTo>
                  <a:pt x="22301" y="35735"/>
                </a:moveTo>
                <a:cubicBezTo>
                  <a:pt x="22485" y="35806"/>
                  <a:pt x="22670" y="35841"/>
                  <a:pt x="22855" y="35911"/>
                </a:cubicBezTo>
                <a:cubicBezTo>
                  <a:pt x="23040" y="36721"/>
                  <a:pt x="23225" y="37531"/>
                  <a:pt x="23445" y="38297"/>
                </a:cubicBezTo>
                <a:cubicBezTo>
                  <a:pt x="23260" y="38227"/>
                  <a:pt x="23110" y="38156"/>
                  <a:pt x="22926" y="38112"/>
                </a:cubicBezTo>
                <a:cubicBezTo>
                  <a:pt x="22706" y="37346"/>
                  <a:pt x="22521" y="36537"/>
                  <a:pt x="22301" y="35735"/>
                </a:cubicBezTo>
                <a:close/>
                <a:moveTo>
                  <a:pt x="13866" y="34961"/>
                </a:moveTo>
                <a:cubicBezTo>
                  <a:pt x="14016" y="36096"/>
                  <a:pt x="14157" y="37197"/>
                  <a:pt x="14342" y="38297"/>
                </a:cubicBezTo>
                <a:cubicBezTo>
                  <a:pt x="14086" y="38333"/>
                  <a:pt x="13831" y="38377"/>
                  <a:pt x="13611" y="38377"/>
                </a:cubicBezTo>
                <a:cubicBezTo>
                  <a:pt x="13426" y="37232"/>
                  <a:pt x="13276" y="36096"/>
                  <a:pt x="13136" y="34961"/>
                </a:cubicBezTo>
                <a:close/>
                <a:moveTo>
                  <a:pt x="5503" y="34195"/>
                </a:moveTo>
                <a:cubicBezTo>
                  <a:pt x="5687" y="34230"/>
                  <a:pt x="5872" y="34300"/>
                  <a:pt x="6057" y="34336"/>
                </a:cubicBezTo>
                <a:cubicBezTo>
                  <a:pt x="6163" y="35691"/>
                  <a:pt x="6277" y="37056"/>
                  <a:pt x="6348" y="38412"/>
                </a:cubicBezTo>
                <a:cubicBezTo>
                  <a:pt x="6163" y="38377"/>
                  <a:pt x="5943" y="38377"/>
                  <a:pt x="5758" y="38333"/>
                </a:cubicBezTo>
                <a:cubicBezTo>
                  <a:pt x="5652" y="36941"/>
                  <a:pt x="5573" y="35586"/>
                  <a:pt x="5503" y="34195"/>
                </a:cubicBezTo>
                <a:close/>
                <a:moveTo>
                  <a:pt x="12660" y="34925"/>
                </a:moveTo>
                <a:cubicBezTo>
                  <a:pt x="12801" y="34961"/>
                  <a:pt x="12951" y="34961"/>
                  <a:pt x="13100" y="34961"/>
                </a:cubicBezTo>
                <a:cubicBezTo>
                  <a:pt x="13241" y="36096"/>
                  <a:pt x="13391" y="37232"/>
                  <a:pt x="13541" y="38412"/>
                </a:cubicBezTo>
                <a:cubicBezTo>
                  <a:pt x="13276" y="38412"/>
                  <a:pt x="13021" y="38447"/>
                  <a:pt x="12766" y="38482"/>
                </a:cubicBezTo>
                <a:cubicBezTo>
                  <a:pt x="12581" y="37311"/>
                  <a:pt x="12440" y="36096"/>
                  <a:pt x="12290" y="34925"/>
                </a:cubicBezTo>
                <a:close/>
                <a:moveTo>
                  <a:pt x="6128" y="34336"/>
                </a:moveTo>
                <a:cubicBezTo>
                  <a:pt x="6348" y="34371"/>
                  <a:pt x="6568" y="34450"/>
                  <a:pt x="6788" y="34485"/>
                </a:cubicBezTo>
                <a:cubicBezTo>
                  <a:pt x="6894" y="35806"/>
                  <a:pt x="7008" y="37162"/>
                  <a:pt x="7114" y="38517"/>
                </a:cubicBezTo>
                <a:cubicBezTo>
                  <a:pt x="6894" y="38482"/>
                  <a:pt x="6638" y="38447"/>
                  <a:pt x="6418" y="38412"/>
                </a:cubicBezTo>
                <a:cubicBezTo>
                  <a:pt x="6313" y="37056"/>
                  <a:pt x="6198" y="35691"/>
                  <a:pt x="6128" y="34336"/>
                </a:cubicBezTo>
                <a:close/>
                <a:moveTo>
                  <a:pt x="12220" y="34925"/>
                </a:moveTo>
                <a:cubicBezTo>
                  <a:pt x="12396" y="36096"/>
                  <a:pt x="12546" y="37311"/>
                  <a:pt x="12695" y="38482"/>
                </a:cubicBezTo>
                <a:cubicBezTo>
                  <a:pt x="12440" y="38482"/>
                  <a:pt x="12220" y="38517"/>
                  <a:pt x="11956" y="38517"/>
                </a:cubicBezTo>
                <a:cubicBezTo>
                  <a:pt x="11815" y="37346"/>
                  <a:pt x="11630" y="36132"/>
                  <a:pt x="11480" y="34925"/>
                </a:cubicBezTo>
                <a:close/>
                <a:moveTo>
                  <a:pt x="22926" y="35955"/>
                </a:moveTo>
                <a:cubicBezTo>
                  <a:pt x="23075" y="35991"/>
                  <a:pt x="23225" y="36061"/>
                  <a:pt x="23401" y="36132"/>
                </a:cubicBezTo>
                <a:cubicBezTo>
                  <a:pt x="23586" y="36977"/>
                  <a:pt x="23771" y="37787"/>
                  <a:pt x="23991" y="38553"/>
                </a:cubicBezTo>
                <a:cubicBezTo>
                  <a:pt x="23806" y="38482"/>
                  <a:pt x="23665" y="38412"/>
                  <a:pt x="23515" y="38333"/>
                </a:cubicBezTo>
                <a:cubicBezTo>
                  <a:pt x="23295" y="37531"/>
                  <a:pt x="23110" y="36757"/>
                  <a:pt x="22926" y="35955"/>
                </a:cubicBezTo>
                <a:close/>
                <a:moveTo>
                  <a:pt x="6858" y="34485"/>
                </a:moveTo>
                <a:lnTo>
                  <a:pt x="6858" y="34485"/>
                </a:lnTo>
                <a:cubicBezTo>
                  <a:pt x="7078" y="34520"/>
                  <a:pt x="7334" y="34556"/>
                  <a:pt x="7554" y="34591"/>
                </a:cubicBezTo>
                <a:cubicBezTo>
                  <a:pt x="7668" y="35955"/>
                  <a:pt x="7774" y="37276"/>
                  <a:pt x="7924" y="38597"/>
                </a:cubicBezTo>
                <a:cubicBezTo>
                  <a:pt x="7668" y="38553"/>
                  <a:pt x="7448" y="38553"/>
                  <a:pt x="7193" y="38517"/>
                </a:cubicBezTo>
                <a:cubicBezTo>
                  <a:pt x="7078" y="37162"/>
                  <a:pt x="6973" y="35841"/>
                  <a:pt x="6858" y="34485"/>
                </a:cubicBezTo>
                <a:close/>
                <a:moveTo>
                  <a:pt x="10679" y="34890"/>
                </a:moveTo>
                <a:cubicBezTo>
                  <a:pt x="10935" y="34890"/>
                  <a:pt x="11190" y="34890"/>
                  <a:pt x="11445" y="34925"/>
                </a:cubicBezTo>
                <a:cubicBezTo>
                  <a:pt x="11595" y="36132"/>
                  <a:pt x="11736" y="37346"/>
                  <a:pt x="11885" y="38517"/>
                </a:cubicBezTo>
                <a:cubicBezTo>
                  <a:pt x="11665" y="38553"/>
                  <a:pt x="11410" y="38553"/>
                  <a:pt x="11155" y="38597"/>
                </a:cubicBezTo>
                <a:cubicBezTo>
                  <a:pt x="10970" y="37346"/>
                  <a:pt x="10820" y="36132"/>
                  <a:pt x="10679" y="34890"/>
                </a:cubicBezTo>
                <a:close/>
                <a:moveTo>
                  <a:pt x="7633" y="34635"/>
                </a:moveTo>
                <a:lnTo>
                  <a:pt x="7633" y="34635"/>
                </a:lnTo>
                <a:cubicBezTo>
                  <a:pt x="7853" y="34670"/>
                  <a:pt x="8109" y="34705"/>
                  <a:pt x="8364" y="34705"/>
                </a:cubicBezTo>
                <a:cubicBezTo>
                  <a:pt x="8478" y="36026"/>
                  <a:pt x="8619" y="37311"/>
                  <a:pt x="8734" y="38632"/>
                </a:cubicBezTo>
                <a:cubicBezTo>
                  <a:pt x="8478" y="38632"/>
                  <a:pt x="8214" y="38597"/>
                  <a:pt x="7959" y="38597"/>
                </a:cubicBezTo>
                <a:lnTo>
                  <a:pt x="7633" y="34635"/>
                </a:lnTo>
                <a:close/>
                <a:moveTo>
                  <a:pt x="8734" y="34741"/>
                </a:moveTo>
                <a:cubicBezTo>
                  <a:pt x="8839" y="34776"/>
                  <a:pt x="8989" y="34776"/>
                  <a:pt x="9095" y="34776"/>
                </a:cubicBezTo>
                <a:cubicBezTo>
                  <a:pt x="9244" y="36061"/>
                  <a:pt x="9359" y="37346"/>
                  <a:pt x="9500" y="38632"/>
                </a:cubicBezTo>
                <a:lnTo>
                  <a:pt x="8804" y="38632"/>
                </a:lnTo>
                <a:cubicBezTo>
                  <a:pt x="8654" y="37346"/>
                  <a:pt x="8549" y="36026"/>
                  <a:pt x="8434" y="34741"/>
                </a:cubicBezTo>
                <a:close/>
                <a:moveTo>
                  <a:pt x="9174" y="34776"/>
                </a:moveTo>
                <a:lnTo>
                  <a:pt x="9174" y="34776"/>
                </a:lnTo>
                <a:cubicBezTo>
                  <a:pt x="9394" y="34811"/>
                  <a:pt x="9614" y="34811"/>
                  <a:pt x="9869" y="34855"/>
                </a:cubicBezTo>
                <a:cubicBezTo>
                  <a:pt x="9975" y="36096"/>
                  <a:pt x="10125" y="37346"/>
                  <a:pt x="10310" y="38632"/>
                </a:cubicBezTo>
                <a:lnTo>
                  <a:pt x="9579" y="38632"/>
                </a:lnTo>
                <a:cubicBezTo>
                  <a:pt x="9429" y="37346"/>
                  <a:pt x="9279" y="36061"/>
                  <a:pt x="9174" y="34776"/>
                </a:cubicBezTo>
                <a:close/>
                <a:moveTo>
                  <a:pt x="9905" y="34855"/>
                </a:moveTo>
                <a:cubicBezTo>
                  <a:pt x="10160" y="34855"/>
                  <a:pt x="10380" y="34890"/>
                  <a:pt x="10635" y="34890"/>
                </a:cubicBezTo>
                <a:cubicBezTo>
                  <a:pt x="10785" y="36132"/>
                  <a:pt x="10935" y="37346"/>
                  <a:pt x="11075" y="38597"/>
                </a:cubicBezTo>
                <a:cubicBezTo>
                  <a:pt x="10855" y="38597"/>
                  <a:pt x="10600" y="38597"/>
                  <a:pt x="10345" y="38632"/>
                </a:cubicBezTo>
                <a:cubicBezTo>
                  <a:pt x="10195" y="37346"/>
                  <a:pt x="10054" y="36096"/>
                  <a:pt x="9905" y="34855"/>
                </a:cubicBezTo>
                <a:close/>
                <a:moveTo>
                  <a:pt x="23480" y="36176"/>
                </a:moveTo>
                <a:cubicBezTo>
                  <a:pt x="23621" y="36211"/>
                  <a:pt x="23771" y="36316"/>
                  <a:pt x="23956" y="36396"/>
                </a:cubicBezTo>
                <a:cubicBezTo>
                  <a:pt x="24105" y="37232"/>
                  <a:pt x="24281" y="38042"/>
                  <a:pt x="24466" y="38852"/>
                </a:cubicBezTo>
                <a:cubicBezTo>
                  <a:pt x="24325" y="38773"/>
                  <a:pt x="24176" y="38667"/>
                  <a:pt x="24061" y="38597"/>
                </a:cubicBezTo>
                <a:cubicBezTo>
                  <a:pt x="23841" y="37822"/>
                  <a:pt x="23665" y="36977"/>
                  <a:pt x="23480" y="36176"/>
                </a:cubicBezTo>
                <a:close/>
                <a:moveTo>
                  <a:pt x="23991" y="36431"/>
                </a:moveTo>
                <a:lnTo>
                  <a:pt x="23991" y="36431"/>
                </a:lnTo>
                <a:cubicBezTo>
                  <a:pt x="24141" y="36501"/>
                  <a:pt x="24281" y="36572"/>
                  <a:pt x="24431" y="36651"/>
                </a:cubicBezTo>
                <a:cubicBezTo>
                  <a:pt x="24466" y="36651"/>
                  <a:pt x="24466" y="36686"/>
                  <a:pt x="24466" y="36686"/>
                </a:cubicBezTo>
                <a:cubicBezTo>
                  <a:pt x="24616" y="37496"/>
                  <a:pt x="24801" y="38333"/>
                  <a:pt x="24986" y="39178"/>
                </a:cubicBezTo>
                <a:cubicBezTo>
                  <a:pt x="24942" y="39142"/>
                  <a:pt x="24907" y="39107"/>
                  <a:pt x="24871" y="39107"/>
                </a:cubicBezTo>
                <a:cubicBezTo>
                  <a:pt x="24766" y="39037"/>
                  <a:pt x="24651" y="38958"/>
                  <a:pt x="24546" y="38887"/>
                </a:cubicBezTo>
                <a:cubicBezTo>
                  <a:pt x="24361" y="38112"/>
                  <a:pt x="24176" y="37276"/>
                  <a:pt x="23991" y="36431"/>
                </a:cubicBezTo>
                <a:close/>
                <a:moveTo>
                  <a:pt x="33710" y="37637"/>
                </a:moveTo>
                <a:cubicBezTo>
                  <a:pt x="34045" y="37637"/>
                  <a:pt x="34371" y="37637"/>
                  <a:pt x="34705" y="37672"/>
                </a:cubicBezTo>
                <a:cubicBezTo>
                  <a:pt x="35066" y="38227"/>
                  <a:pt x="35401" y="38773"/>
                  <a:pt x="35771" y="39292"/>
                </a:cubicBezTo>
                <a:cubicBezTo>
                  <a:pt x="35401" y="39292"/>
                  <a:pt x="35066" y="39327"/>
                  <a:pt x="34705" y="39327"/>
                </a:cubicBezTo>
                <a:cubicBezTo>
                  <a:pt x="34371" y="38773"/>
                  <a:pt x="34045" y="38192"/>
                  <a:pt x="33710" y="37637"/>
                </a:cubicBezTo>
                <a:close/>
                <a:moveTo>
                  <a:pt x="34776" y="37716"/>
                </a:moveTo>
                <a:cubicBezTo>
                  <a:pt x="35066" y="37716"/>
                  <a:pt x="35366" y="37787"/>
                  <a:pt x="35656" y="37822"/>
                </a:cubicBezTo>
                <a:cubicBezTo>
                  <a:pt x="36026" y="38333"/>
                  <a:pt x="36352" y="38852"/>
                  <a:pt x="36757" y="39327"/>
                </a:cubicBezTo>
                <a:cubicBezTo>
                  <a:pt x="36431" y="39292"/>
                  <a:pt x="36132" y="39292"/>
                  <a:pt x="35841" y="39292"/>
                </a:cubicBezTo>
                <a:cubicBezTo>
                  <a:pt x="35471" y="38773"/>
                  <a:pt x="35110" y="38227"/>
                  <a:pt x="34776" y="37716"/>
                </a:cubicBezTo>
                <a:close/>
                <a:moveTo>
                  <a:pt x="24546" y="36721"/>
                </a:moveTo>
                <a:lnTo>
                  <a:pt x="24546" y="36721"/>
                </a:lnTo>
                <a:cubicBezTo>
                  <a:pt x="24651" y="36792"/>
                  <a:pt x="24766" y="36836"/>
                  <a:pt x="24871" y="36906"/>
                </a:cubicBezTo>
                <a:cubicBezTo>
                  <a:pt x="24986" y="37716"/>
                  <a:pt x="25127" y="38517"/>
                  <a:pt x="25311" y="39363"/>
                </a:cubicBezTo>
                <a:cubicBezTo>
                  <a:pt x="25206" y="39327"/>
                  <a:pt x="25127" y="39257"/>
                  <a:pt x="25056" y="39213"/>
                </a:cubicBezTo>
                <a:cubicBezTo>
                  <a:pt x="24836" y="38377"/>
                  <a:pt x="24686" y="37531"/>
                  <a:pt x="24546" y="36721"/>
                </a:cubicBezTo>
                <a:close/>
                <a:moveTo>
                  <a:pt x="35727" y="37857"/>
                </a:moveTo>
                <a:lnTo>
                  <a:pt x="35727" y="37857"/>
                </a:lnTo>
                <a:cubicBezTo>
                  <a:pt x="35947" y="37892"/>
                  <a:pt x="36167" y="37936"/>
                  <a:pt x="36352" y="38007"/>
                </a:cubicBezTo>
                <a:cubicBezTo>
                  <a:pt x="36721" y="38482"/>
                  <a:pt x="37091" y="38958"/>
                  <a:pt x="37452" y="39433"/>
                </a:cubicBezTo>
                <a:cubicBezTo>
                  <a:pt x="37232" y="39398"/>
                  <a:pt x="37047" y="39363"/>
                  <a:pt x="36827" y="39363"/>
                </a:cubicBezTo>
                <a:cubicBezTo>
                  <a:pt x="36466" y="38852"/>
                  <a:pt x="36096" y="38333"/>
                  <a:pt x="35727" y="37857"/>
                </a:cubicBezTo>
                <a:close/>
                <a:moveTo>
                  <a:pt x="33273" y="37621"/>
                </a:moveTo>
                <a:cubicBezTo>
                  <a:pt x="33394" y="37621"/>
                  <a:pt x="33517" y="37625"/>
                  <a:pt x="33640" y="37637"/>
                </a:cubicBezTo>
                <a:cubicBezTo>
                  <a:pt x="33966" y="38192"/>
                  <a:pt x="34300" y="38773"/>
                  <a:pt x="34626" y="39363"/>
                </a:cubicBezTo>
                <a:cubicBezTo>
                  <a:pt x="34265" y="39363"/>
                  <a:pt x="33860" y="39433"/>
                  <a:pt x="33455" y="39477"/>
                </a:cubicBezTo>
                <a:cubicBezTo>
                  <a:pt x="33165" y="38887"/>
                  <a:pt x="32830" y="38262"/>
                  <a:pt x="32540" y="37637"/>
                </a:cubicBezTo>
                <a:cubicBezTo>
                  <a:pt x="32786" y="37637"/>
                  <a:pt x="33029" y="37621"/>
                  <a:pt x="33273" y="37621"/>
                </a:cubicBezTo>
                <a:close/>
                <a:moveTo>
                  <a:pt x="24942" y="36941"/>
                </a:moveTo>
                <a:lnTo>
                  <a:pt x="24942" y="36941"/>
                </a:lnTo>
                <a:cubicBezTo>
                  <a:pt x="25127" y="37012"/>
                  <a:pt x="25276" y="37091"/>
                  <a:pt x="25461" y="37162"/>
                </a:cubicBezTo>
                <a:cubicBezTo>
                  <a:pt x="25567" y="37972"/>
                  <a:pt x="25716" y="38817"/>
                  <a:pt x="25866" y="39618"/>
                </a:cubicBezTo>
                <a:cubicBezTo>
                  <a:pt x="25716" y="39547"/>
                  <a:pt x="25532" y="39477"/>
                  <a:pt x="25347" y="39398"/>
                </a:cubicBezTo>
                <a:cubicBezTo>
                  <a:pt x="25206" y="38553"/>
                  <a:pt x="25056" y="37751"/>
                  <a:pt x="24942" y="36941"/>
                </a:cubicBezTo>
                <a:close/>
                <a:moveTo>
                  <a:pt x="32504" y="37637"/>
                </a:moveTo>
                <a:cubicBezTo>
                  <a:pt x="32795" y="38262"/>
                  <a:pt x="33085" y="38887"/>
                  <a:pt x="33420" y="39512"/>
                </a:cubicBezTo>
                <a:cubicBezTo>
                  <a:pt x="33085" y="39547"/>
                  <a:pt x="32760" y="39583"/>
                  <a:pt x="32425" y="39653"/>
                </a:cubicBezTo>
                <a:cubicBezTo>
                  <a:pt x="32135" y="38993"/>
                  <a:pt x="31844" y="38333"/>
                  <a:pt x="31589" y="37672"/>
                </a:cubicBezTo>
                <a:cubicBezTo>
                  <a:pt x="31879" y="37637"/>
                  <a:pt x="32170" y="37637"/>
                  <a:pt x="32504" y="37637"/>
                </a:cubicBezTo>
                <a:close/>
                <a:moveTo>
                  <a:pt x="25532" y="37197"/>
                </a:moveTo>
                <a:lnTo>
                  <a:pt x="25532" y="37197"/>
                </a:lnTo>
                <a:cubicBezTo>
                  <a:pt x="25716" y="37232"/>
                  <a:pt x="25866" y="37311"/>
                  <a:pt x="26042" y="37346"/>
                </a:cubicBezTo>
                <a:cubicBezTo>
                  <a:pt x="26157" y="38192"/>
                  <a:pt x="26262" y="38993"/>
                  <a:pt x="26412" y="39803"/>
                </a:cubicBezTo>
                <a:cubicBezTo>
                  <a:pt x="26262" y="39768"/>
                  <a:pt x="26086" y="39697"/>
                  <a:pt x="25937" y="39653"/>
                </a:cubicBezTo>
                <a:cubicBezTo>
                  <a:pt x="25787" y="38817"/>
                  <a:pt x="25646" y="38007"/>
                  <a:pt x="25532" y="37197"/>
                </a:cubicBezTo>
                <a:close/>
                <a:moveTo>
                  <a:pt x="31509" y="37672"/>
                </a:moveTo>
                <a:cubicBezTo>
                  <a:pt x="31809" y="38333"/>
                  <a:pt x="32064" y="38993"/>
                  <a:pt x="32355" y="39653"/>
                </a:cubicBezTo>
                <a:cubicBezTo>
                  <a:pt x="32319" y="39653"/>
                  <a:pt x="32249" y="39697"/>
                  <a:pt x="32170" y="39697"/>
                </a:cubicBezTo>
                <a:cubicBezTo>
                  <a:pt x="31914" y="39732"/>
                  <a:pt x="31659" y="39768"/>
                  <a:pt x="31439" y="39803"/>
                </a:cubicBezTo>
                <a:cubicBezTo>
                  <a:pt x="31149" y="39142"/>
                  <a:pt x="30884" y="38412"/>
                  <a:pt x="30664" y="37716"/>
                </a:cubicBezTo>
                <a:cubicBezTo>
                  <a:pt x="30849" y="37716"/>
                  <a:pt x="31034" y="37716"/>
                  <a:pt x="31219" y="37672"/>
                </a:cubicBezTo>
                <a:close/>
                <a:moveTo>
                  <a:pt x="26121" y="37382"/>
                </a:moveTo>
                <a:cubicBezTo>
                  <a:pt x="26306" y="37417"/>
                  <a:pt x="26482" y="37496"/>
                  <a:pt x="26703" y="37531"/>
                </a:cubicBezTo>
                <a:cubicBezTo>
                  <a:pt x="26782" y="38333"/>
                  <a:pt x="26923" y="39142"/>
                  <a:pt x="27072" y="39952"/>
                </a:cubicBezTo>
                <a:cubicBezTo>
                  <a:pt x="26887" y="39917"/>
                  <a:pt x="26667" y="39873"/>
                  <a:pt x="26482" y="39838"/>
                </a:cubicBezTo>
                <a:cubicBezTo>
                  <a:pt x="26342" y="38993"/>
                  <a:pt x="26227" y="38192"/>
                  <a:pt x="26121" y="37382"/>
                </a:cubicBezTo>
                <a:close/>
                <a:moveTo>
                  <a:pt x="30594" y="37716"/>
                </a:moveTo>
                <a:cubicBezTo>
                  <a:pt x="30849" y="38447"/>
                  <a:pt x="31104" y="39142"/>
                  <a:pt x="31369" y="39803"/>
                </a:cubicBezTo>
                <a:cubicBezTo>
                  <a:pt x="30999" y="39873"/>
                  <a:pt x="30629" y="39917"/>
                  <a:pt x="30303" y="39952"/>
                </a:cubicBezTo>
                <a:cubicBezTo>
                  <a:pt x="30048" y="39257"/>
                  <a:pt x="29863" y="38517"/>
                  <a:pt x="29643" y="37751"/>
                </a:cubicBezTo>
                <a:cubicBezTo>
                  <a:pt x="29969" y="37751"/>
                  <a:pt x="30268" y="37751"/>
                  <a:pt x="30594" y="37716"/>
                </a:cubicBezTo>
                <a:close/>
                <a:moveTo>
                  <a:pt x="26747" y="37531"/>
                </a:moveTo>
                <a:cubicBezTo>
                  <a:pt x="27037" y="37602"/>
                  <a:pt x="27292" y="37637"/>
                  <a:pt x="27583" y="37672"/>
                </a:cubicBezTo>
                <a:cubicBezTo>
                  <a:pt x="27697" y="38482"/>
                  <a:pt x="27847" y="39292"/>
                  <a:pt x="28023" y="40058"/>
                </a:cubicBezTo>
                <a:cubicBezTo>
                  <a:pt x="27733" y="40058"/>
                  <a:pt x="27442" y="40023"/>
                  <a:pt x="27107" y="39988"/>
                </a:cubicBezTo>
                <a:cubicBezTo>
                  <a:pt x="26967" y="39178"/>
                  <a:pt x="26852" y="38333"/>
                  <a:pt x="26747" y="37531"/>
                </a:cubicBezTo>
                <a:close/>
                <a:moveTo>
                  <a:pt x="29564" y="37751"/>
                </a:moveTo>
                <a:cubicBezTo>
                  <a:pt x="29784" y="38517"/>
                  <a:pt x="30004" y="39257"/>
                  <a:pt x="30224" y="39988"/>
                </a:cubicBezTo>
                <a:cubicBezTo>
                  <a:pt x="29863" y="40023"/>
                  <a:pt x="29529" y="40058"/>
                  <a:pt x="29168" y="40058"/>
                </a:cubicBezTo>
                <a:cubicBezTo>
                  <a:pt x="28948" y="39292"/>
                  <a:pt x="28763" y="38517"/>
                  <a:pt x="28613" y="37751"/>
                </a:cubicBezTo>
                <a:close/>
                <a:moveTo>
                  <a:pt x="27627" y="37672"/>
                </a:moveTo>
                <a:lnTo>
                  <a:pt x="27627" y="37672"/>
                </a:lnTo>
                <a:cubicBezTo>
                  <a:pt x="27953" y="37716"/>
                  <a:pt x="28243" y="37716"/>
                  <a:pt x="28543" y="37751"/>
                </a:cubicBezTo>
                <a:cubicBezTo>
                  <a:pt x="28727" y="38517"/>
                  <a:pt x="28904" y="39327"/>
                  <a:pt x="29088" y="40058"/>
                </a:cubicBezTo>
                <a:cubicBezTo>
                  <a:pt x="28926" y="40076"/>
                  <a:pt x="28760" y="40084"/>
                  <a:pt x="28595" y="40084"/>
                </a:cubicBezTo>
                <a:cubicBezTo>
                  <a:pt x="28430" y="40084"/>
                  <a:pt x="28265" y="40076"/>
                  <a:pt x="28102" y="40058"/>
                </a:cubicBezTo>
                <a:cubicBezTo>
                  <a:pt x="27917" y="39292"/>
                  <a:pt x="27768" y="38482"/>
                  <a:pt x="27627" y="37672"/>
                </a:cubicBezTo>
                <a:close/>
                <a:moveTo>
                  <a:pt x="21790" y="37972"/>
                </a:moveTo>
                <a:cubicBezTo>
                  <a:pt x="21940" y="37972"/>
                  <a:pt x="22080" y="37972"/>
                  <a:pt x="22230" y="38007"/>
                </a:cubicBezTo>
                <a:cubicBezTo>
                  <a:pt x="22450" y="38887"/>
                  <a:pt x="22741" y="39768"/>
                  <a:pt x="23005" y="40613"/>
                </a:cubicBezTo>
                <a:lnTo>
                  <a:pt x="22485" y="40613"/>
                </a:lnTo>
                <a:cubicBezTo>
                  <a:pt x="22230" y="39732"/>
                  <a:pt x="21940" y="38852"/>
                  <a:pt x="21719" y="37972"/>
                </a:cubicBezTo>
                <a:close/>
                <a:moveTo>
                  <a:pt x="21394" y="37956"/>
                </a:moveTo>
                <a:cubicBezTo>
                  <a:pt x="21474" y="37956"/>
                  <a:pt x="21555" y="37960"/>
                  <a:pt x="21640" y="37972"/>
                </a:cubicBezTo>
                <a:cubicBezTo>
                  <a:pt x="21904" y="38852"/>
                  <a:pt x="22160" y="39732"/>
                  <a:pt x="22415" y="40613"/>
                </a:cubicBezTo>
                <a:lnTo>
                  <a:pt x="22380" y="40613"/>
                </a:lnTo>
                <a:cubicBezTo>
                  <a:pt x="22160" y="40648"/>
                  <a:pt x="21940" y="40648"/>
                  <a:pt x="21719" y="40683"/>
                </a:cubicBezTo>
                <a:cubicBezTo>
                  <a:pt x="21420" y="39768"/>
                  <a:pt x="21165" y="38887"/>
                  <a:pt x="20910" y="37972"/>
                </a:cubicBezTo>
                <a:cubicBezTo>
                  <a:pt x="21080" y="37972"/>
                  <a:pt x="21234" y="37956"/>
                  <a:pt x="21394" y="37956"/>
                </a:cubicBezTo>
                <a:close/>
                <a:moveTo>
                  <a:pt x="20874" y="37972"/>
                </a:moveTo>
                <a:cubicBezTo>
                  <a:pt x="21130" y="38887"/>
                  <a:pt x="21385" y="39803"/>
                  <a:pt x="21640" y="40683"/>
                </a:cubicBezTo>
                <a:cubicBezTo>
                  <a:pt x="21420" y="40683"/>
                  <a:pt x="21200" y="40718"/>
                  <a:pt x="21024" y="40718"/>
                </a:cubicBezTo>
                <a:cubicBezTo>
                  <a:pt x="20760" y="39838"/>
                  <a:pt x="20505" y="38958"/>
                  <a:pt x="20284" y="38042"/>
                </a:cubicBezTo>
                <a:cubicBezTo>
                  <a:pt x="20469" y="38007"/>
                  <a:pt x="20654" y="38007"/>
                  <a:pt x="20874" y="37972"/>
                </a:cubicBezTo>
                <a:close/>
                <a:moveTo>
                  <a:pt x="22265" y="38007"/>
                </a:moveTo>
                <a:cubicBezTo>
                  <a:pt x="22485" y="38042"/>
                  <a:pt x="22670" y="38077"/>
                  <a:pt x="22890" y="38156"/>
                </a:cubicBezTo>
                <a:cubicBezTo>
                  <a:pt x="23110" y="39037"/>
                  <a:pt x="23366" y="39917"/>
                  <a:pt x="23621" y="40754"/>
                </a:cubicBezTo>
                <a:cubicBezTo>
                  <a:pt x="23445" y="40683"/>
                  <a:pt x="23260" y="40648"/>
                  <a:pt x="23075" y="40648"/>
                </a:cubicBezTo>
                <a:cubicBezTo>
                  <a:pt x="22785" y="39768"/>
                  <a:pt x="22521" y="38887"/>
                  <a:pt x="22265" y="38007"/>
                </a:cubicBezTo>
                <a:close/>
                <a:moveTo>
                  <a:pt x="20214" y="38042"/>
                </a:moveTo>
                <a:cubicBezTo>
                  <a:pt x="20434" y="38958"/>
                  <a:pt x="20689" y="39873"/>
                  <a:pt x="20945" y="40754"/>
                </a:cubicBezTo>
                <a:cubicBezTo>
                  <a:pt x="20689" y="40754"/>
                  <a:pt x="20434" y="40798"/>
                  <a:pt x="20214" y="40833"/>
                </a:cubicBezTo>
                <a:cubicBezTo>
                  <a:pt x="19959" y="39952"/>
                  <a:pt x="19739" y="39037"/>
                  <a:pt x="19483" y="38112"/>
                </a:cubicBezTo>
                <a:cubicBezTo>
                  <a:pt x="19589" y="38112"/>
                  <a:pt x="19659" y="38112"/>
                  <a:pt x="19774" y="38077"/>
                </a:cubicBezTo>
                <a:cubicBezTo>
                  <a:pt x="19923" y="38077"/>
                  <a:pt x="20064" y="38077"/>
                  <a:pt x="20214" y="38042"/>
                </a:cubicBezTo>
                <a:close/>
                <a:moveTo>
                  <a:pt x="35876" y="39363"/>
                </a:moveTo>
                <a:cubicBezTo>
                  <a:pt x="36167" y="39363"/>
                  <a:pt x="36501" y="39363"/>
                  <a:pt x="36792" y="39398"/>
                </a:cubicBezTo>
                <a:cubicBezTo>
                  <a:pt x="37162" y="39917"/>
                  <a:pt x="37567" y="40428"/>
                  <a:pt x="37972" y="40903"/>
                </a:cubicBezTo>
                <a:cubicBezTo>
                  <a:pt x="37637" y="40868"/>
                  <a:pt x="37311" y="40868"/>
                  <a:pt x="36977" y="40868"/>
                </a:cubicBezTo>
                <a:cubicBezTo>
                  <a:pt x="36572" y="40393"/>
                  <a:pt x="36246" y="39873"/>
                  <a:pt x="35876" y="39363"/>
                </a:cubicBezTo>
                <a:close/>
                <a:moveTo>
                  <a:pt x="18709" y="38077"/>
                </a:moveTo>
                <a:lnTo>
                  <a:pt x="18709" y="38077"/>
                </a:lnTo>
                <a:cubicBezTo>
                  <a:pt x="18929" y="38112"/>
                  <a:pt x="19184" y="38112"/>
                  <a:pt x="19439" y="38112"/>
                </a:cubicBezTo>
                <a:cubicBezTo>
                  <a:pt x="19659" y="39037"/>
                  <a:pt x="19879" y="39952"/>
                  <a:pt x="20144" y="40833"/>
                </a:cubicBezTo>
                <a:cubicBezTo>
                  <a:pt x="19879" y="40868"/>
                  <a:pt x="19624" y="40903"/>
                  <a:pt x="19404" y="40938"/>
                </a:cubicBezTo>
                <a:cubicBezTo>
                  <a:pt x="19149" y="39988"/>
                  <a:pt x="18929" y="39037"/>
                  <a:pt x="18709" y="38077"/>
                </a:cubicBezTo>
                <a:close/>
                <a:moveTo>
                  <a:pt x="35806" y="39363"/>
                </a:moveTo>
                <a:cubicBezTo>
                  <a:pt x="36167" y="39873"/>
                  <a:pt x="36537" y="40393"/>
                  <a:pt x="36906" y="40868"/>
                </a:cubicBezTo>
                <a:cubicBezTo>
                  <a:pt x="36501" y="40868"/>
                  <a:pt x="36132" y="40903"/>
                  <a:pt x="35727" y="40938"/>
                </a:cubicBezTo>
                <a:cubicBezTo>
                  <a:pt x="35401" y="40428"/>
                  <a:pt x="35066" y="39917"/>
                  <a:pt x="34741" y="39398"/>
                </a:cubicBezTo>
                <a:cubicBezTo>
                  <a:pt x="35110" y="39363"/>
                  <a:pt x="35436" y="39363"/>
                  <a:pt x="35806" y="39363"/>
                </a:cubicBezTo>
                <a:close/>
                <a:moveTo>
                  <a:pt x="22961" y="38156"/>
                </a:moveTo>
                <a:lnTo>
                  <a:pt x="22961" y="38156"/>
                </a:lnTo>
                <a:cubicBezTo>
                  <a:pt x="23110" y="38227"/>
                  <a:pt x="23295" y="38297"/>
                  <a:pt x="23445" y="38377"/>
                </a:cubicBezTo>
                <a:cubicBezTo>
                  <a:pt x="23700" y="39257"/>
                  <a:pt x="23920" y="40093"/>
                  <a:pt x="24176" y="40974"/>
                </a:cubicBezTo>
                <a:cubicBezTo>
                  <a:pt x="24026" y="40868"/>
                  <a:pt x="23841" y="40833"/>
                  <a:pt x="23700" y="40754"/>
                </a:cubicBezTo>
                <a:cubicBezTo>
                  <a:pt x="23445" y="39917"/>
                  <a:pt x="23181" y="39072"/>
                  <a:pt x="22961" y="38156"/>
                </a:cubicBezTo>
                <a:close/>
                <a:moveTo>
                  <a:pt x="36871" y="39398"/>
                </a:moveTo>
                <a:lnTo>
                  <a:pt x="36871" y="39398"/>
                </a:lnTo>
                <a:cubicBezTo>
                  <a:pt x="37091" y="39433"/>
                  <a:pt x="37311" y="39477"/>
                  <a:pt x="37531" y="39512"/>
                </a:cubicBezTo>
                <a:cubicBezTo>
                  <a:pt x="37892" y="40023"/>
                  <a:pt x="38297" y="40533"/>
                  <a:pt x="38702" y="41018"/>
                </a:cubicBezTo>
                <a:cubicBezTo>
                  <a:pt x="38482" y="40974"/>
                  <a:pt x="38262" y="40938"/>
                  <a:pt x="38042" y="40903"/>
                </a:cubicBezTo>
                <a:cubicBezTo>
                  <a:pt x="37637" y="40428"/>
                  <a:pt x="37232" y="39917"/>
                  <a:pt x="36871" y="39398"/>
                </a:cubicBezTo>
                <a:close/>
                <a:moveTo>
                  <a:pt x="17943" y="38042"/>
                </a:moveTo>
                <a:cubicBezTo>
                  <a:pt x="18163" y="38042"/>
                  <a:pt x="18383" y="38077"/>
                  <a:pt x="18638" y="38077"/>
                </a:cubicBezTo>
                <a:cubicBezTo>
                  <a:pt x="18858" y="39037"/>
                  <a:pt x="19078" y="39988"/>
                  <a:pt x="19334" y="40938"/>
                </a:cubicBezTo>
                <a:cubicBezTo>
                  <a:pt x="19078" y="40974"/>
                  <a:pt x="18858" y="41018"/>
                  <a:pt x="18638" y="41053"/>
                </a:cubicBezTo>
                <a:cubicBezTo>
                  <a:pt x="18383" y="40058"/>
                  <a:pt x="18163" y="39072"/>
                  <a:pt x="17943" y="38042"/>
                </a:cubicBezTo>
                <a:close/>
                <a:moveTo>
                  <a:pt x="34670" y="39398"/>
                </a:moveTo>
                <a:cubicBezTo>
                  <a:pt x="34996" y="39917"/>
                  <a:pt x="35330" y="40428"/>
                  <a:pt x="35691" y="40938"/>
                </a:cubicBezTo>
                <a:cubicBezTo>
                  <a:pt x="35251" y="41018"/>
                  <a:pt x="34811" y="41053"/>
                  <a:pt x="34371" y="41123"/>
                </a:cubicBezTo>
                <a:cubicBezTo>
                  <a:pt x="34080" y="40613"/>
                  <a:pt x="33790" y="40093"/>
                  <a:pt x="33490" y="39547"/>
                </a:cubicBezTo>
                <a:cubicBezTo>
                  <a:pt x="33895" y="39477"/>
                  <a:pt x="34300" y="39433"/>
                  <a:pt x="34670" y="39398"/>
                </a:cubicBezTo>
                <a:close/>
                <a:moveTo>
                  <a:pt x="17863" y="38042"/>
                </a:moveTo>
                <a:cubicBezTo>
                  <a:pt x="18083" y="39072"/>
                  <a:pt x="18304" y="40058"/>
                  <a:pt x="18559" y="41088"/>
                </a:cubicBezTo>
                <a:lnTo>
                  <a:pt x="18418" y="41088"/>
                </a:lnTo>
                <a:cubicBezTo>
                  <a:pt x="18304" y="41123"/>
                  <a:pt x="18198" y="41123"/>
                  <a:pt x="18048" y="41159"/>
                </a:cubicBezTo>
                <a:cubicBezTo>
                  <a:pt x="17828" y="40173"/>
                  <a:pt x="17608" y="39142"/>
                  <a:pt x="17388" y="38077"/>
                </a:cubicBezTo>
                <a:lnTo>
                  <a:pt x="17828" y="38077"/>
                </a:lnTo>
                <a:cubicBezTo>
                  <a:pt x="17828" y="38042"/>
                  <a:pt x="17863" y="38042"/>
                  <a:pt x="17863" y="38042"/>
                </a:cubicBezTo>
                <a:close/>
                <a:moveTo>
                  <a:pt x="23515" y="38412"/>
                </a:moveTo>
                <a:lnTo>
                  <a:pt x="23515" y="38412"/>
                </a:lnTo>
                <a:cubicBezTo>
                  <a:pt x="23700" y="38482"/>
                  <a:pt x="23841" y="38553"/>
                  <a:pt x="23991" y="38632"/>
                </a:cubicBezTo>
                <a:cubicBezTo>
                  <a:pt x="24211" y="39547"/>
                  <a:pt x="24466" y="40393"/>
                  <a:pt x="24722" y="41238"/>
                </a:cubicBezTo>
                <a:cubicBezTo>
                  <a:pt x="24581" y="41159"/>
                  <a:pt x="24396" y="41053"/>
                  <a:pt x="24246" y="40974"/>
                </a:cubicBezTo>
                <a:cubicBezTo>
                  <a:pt x="23991" y="40137"/>
                  <a:pt x="23771" y="39292"/>
                  <a:pt x="23515" y="38412"/>
                </a:cubicBezTo>
                <a:close/>
                <a:moveTo>
                  <a:pt x="17353" y="38077"/>
                </a:moveTo>
                <a:cubicBezTo>
                  <a:pt x="17573" y="39142"/>
                  <a:pt x="17793" y="40173"/>
                  <a:pt x="18013" y="41159"/>
                </a:cubicBezTo>
                <a:cubicBezTo>
                  <a:pt x="17793" y="41194"/>
                  <a:pt x="17608" y="41238"/>
                  <a:pt x="17423" y="41273"/>
                </a:cubicBezTo>
                <a:cubicBezTo>
                  <a:pt x="17203" y="40243"/>
                  <a:pt x="16983" y="39178"/>
                  <a:pt x="16763" y="38156"/>
                </a:cubicBezTo>
                <a:cubicBezTo>
                  <a:pt x="16948" y="38112"/>
                  <a:pt x="17168" y="38112"/>
                  <a:pt x="17353" y="38077"/>
                </a:cubicBezTo>
                <a:close/>
                <a:moveTo>
                  <a:pt x="33420" y="39547"/>
                </a:moveTo>
                <a:cubicBezTo>
                  <a:pt x="33710" y="40093"/>
                  <a:pt x="34010" y="40613"/>
                  <a:pt x="34300" y="41159"/>
                </a:cubicBezTo>
                <a:cubicBezTo>
                  <a:pt x="33966" y="41194"/>
                  <a:pt x="33605" y="41273"/>
                  <a:pt x="33270" y="41343"/>
                </a:cubicBezTo>
                <a:cubicBezTo>
                  <a:pt x="32980" y="40833"/>
                  <a:pt x="32724" y="40278"/>
                  <a:pt x="32469" y="39697"/>
                </a:cubicBezTo>
                <a:cubicBezTo>
                  <a:pt x="32795" y="39653"/>
                  <a:pt x="33085" y="39583"/>
                  <a:pt x="33420" y="39547"/>
                </a:cubicBezTo>
                <a:close/>
                <a:moveTo>
                  <a:pt x="16728" y="38156"/>
                </a:moveTo>
                <a:cubicBezTo>
                  <a:pt x="16913" y="39213"/>
                  <a:pt x="17133" y="40243"/>
                  <a:pt x="17353" y="41273"/>
                </a:cubicBezTo>
                <a:cubicBezTo>
                  <a:pt x="17097" y="41343"/>
                  <a:pt x="16842" y="41379"/>
                  <a:pt x="16578" y="41414"/>
                </a:cubicBezTo>
                <a:cubicBezTo>
                  <a:pt x="16358" y="40357"/>
                  <a:pt x="16182" y="39292"/>
                  <a:pt x="15962" y="38227"/>
                </a:cubicBezTo>
                <a:cubicBezTo>
                  <a:pt x="16217" y="38192"/>
                  <a:pt x="16472" y="38156"/>
                  <a:pt x="16728" y="38156"/>
                </a:cubicBezTo>
                <a:close/>
                <a:moveTo>
                  <a:pt x="24061" y="38667"/>
                </a:moveTo>
                <a:lnTo>
                  <a:pt x="24061" y="38667"/>
                </a:lnTo>
                <a:cubicBezTo>
                  <a:pt x="24211" y="38737"/>
                  <a:pt x="24361" y="38852"/>
                  <a:pt x="24502" y="38922"/>
                </a:cubicBezTo>
                <a:cubicBezTo>
                  <a:pt x="24722" y="39838"/>
                  <a:pt x="24942" y="40683"/>
                  <a:pt x="25206" y="41493"/>
                </a:cubicBezTo>
                <a:lnTo>
                  <a:pt x="25127" y="41493"/>
                </a:lnTo>
                <a:cubicBezTo>
                  <a:pt x="25021" y="41414"/>
                  <a:pt x="24907" y="41343"/>
                  <a:pt x="24801" y="41273"/>
                </a:cubicBezTo>
                <a:cubicBezTo>
                  <a:pt x="24546" y="40428"/>
                  <a:pt x="24281" y="39583"/>
                  <a:pt x="24061" y="38667"/>
                </a:cubicBezTo>
                <a:close/>
                <a:moveTo>
                  <a:pt x="15918" y="38227"/>
                </a:moveTo>
                <a:cubicBezTo>
                  <a:pt x="16103" y="39292"/>
                  <a:pt x="16323" y="40357"/>
                  <a:pt x="16543" y="41458"/>
                </a:cubicBezTo>
                <a:cubicBezTo>
                  <a:pt x="16287" y="41493"/>
                  <a:pt x="16032" y="41528"/>
                  <a:pt x="15812" y="41599"/>
                </a:cubicBezTo>
                <a:cubicBezTo>
                  <a:pt x="15592" y="40498"/>
                  <a:pt x="15372" y="39398"/>
                  <a:pt x="15187" y="38297"/>
                </a:cubicBezTo>
                <a:cubicBezTo>
                  <a:pt x="15407" y="38262"/>
                  <a:pt x="15662" y="38227"/>
                  <a:pt x="15918" y="38227"/>
                </a:cubicBezTo>
                <a:close/>
                <a:moveTo>
                  <a:pt x="32390" y="39697"/>
                </a:moveTo>
                <a:cubicBezTo>
                  <a:pt x="32645" y="40278"/>
                  <a:pt x="32945" y="40833"/>
                  <a:pt x="33200" y="41379"/>
                </a:cubicBezTo>
                <a:cubicBezTo>
                  <a:pt x="32865" y="41458"/>
                  <a:pt x="32540" y="41528"/>
                  <a:pt x="32205" y="41599"/>
                </a:cubicBezTo>
                <a:cubicBezTo>
                  <a:pt x="31914" y="41018"/>
                  <a:pt x="31659" y="40463"/>
                  <a:pt x="31439" y="39873"/>
                </a:cubicBezTo>
                <a:cubicBezTo>
                  <a:pt x="31694" y="39838"/>
                  <a:pt x="31950" y="39768"/>
                  <a:pt x="32170" y="39732"/>
                </a:cubicBezTo>
                <a:cubicBezTo>
                  <a:pt x="32249" y="39732"/>
                  <a:pt x="32319" y="39732"/>
                  <a:pt x="32390" y="39697"/>
                </a:cubicBezTo>
                <a:close/>
                <a:moveTo>
                  <a:pt x="15117" y="38297"/>
                </a:moveTo>
                <a:cubicBezTo>
                  <a:pt x="15301" y="39398"/>
                  <a:pt x="15521" y="40498"/>
                  <a:pt x="15742" y="41599"/>
                </a:cubicBezTo>
                <a:cubicBezTo>
                  <a:pt x="15627" y="41599"/>
                  <a:pt x="15521" y="41634"/>
                  <a:pt x="15442" y="41634"/>
                </a:cubicBezTo>
                <a:cubicBezTo>
                  <a:pt x="15442" y="41634"/>
                  <a:pt x="15407" y="41634"/>
                  <a:pt x="15407" y="41678"/>
                </a:cubicBezTo>
                <a:cubicBezTo>
                  <a:pt x="15222" y="40533"/>
                  <a:pt x="15081" y="39433"/>
                  <a:pt x="14896" y="38333"/>
                </a:cubicBezTo>
                <a:cubicBezTo>
                  <a:pt x="14967" y="38297"/>
                  <a:pt x="15037" y="38297"/>
                  <a:pt x="15117" y="38297"/>
                </a:cubicBezTo>
                <a:close/>
                <a:moveTo>
                  <a:pt x="14861" y="38333"/>
                </a:moveTo>
                <a:cubicBezTo>
                  <a:pt x="15002" y="39433"/>
                  <a:pt x="15187" y="40578"/>
                  <a:pt x="15372" y="41678"/>
                </a:cubicBezTo>
                <a:cubicBezTo>
                  <a:pt x="15222" y="41713"/>
                  <a:pt x="15081" y="41713"/>
                  <a:pt x="14932" y="41748"/>
                </a:cubicBezTo>
                <a:cubicBezTo>
                  <a:pt x="14747" y="40613"/>
                  <a:pt x="14562" y="39477"/>
                  <a:pt x="14421" y="38377"/>
                </a:cubicBezTo>
                <a:cubicBezTo>
                  <a:pt x="14527" y="38377"/>
                  <a:pt x="14597" y="38333"/>
                  <a:pt x="14712" y="38333"/>
                </a:cubicBezTo>
                <a:close/>
                <a:moveTo>
                  <a:pt x="24581" y="38958"/>
                </a:moveTo>
                <a:cubicBezTo>
                  <a:pt x="24651" y="39037"/>
                  <a:pt x="24766" y="39072"/>
                  <a:pt x="24836" y="39142"/>
                </a:cubicBezTo>
                <a:cubicBezTo>
                  <a:pt x="24871" y="39178"/>
                  <a:pt x="24942" y="39213"/>
                  <a:pt x="24986" y="39257"/>
                </a:cubicBezTo>
                <a:cubicBezTo>
                  <a:pt x="25162" y="40058"/>
                  <a:pt x="25382" y="40903"/>
                  <a:pt x="25646" y="41784"/>
                </a:cubicBezTo>
                <a:cubicBezTo>
                  <a:pt x="25496" y="41713"/>
                  <a:pt x="25382" y="41634"/>
                  <a:pt x="25241" y="41564"/>
                </a:cubicBezTo>
                <a:cubicBezTo>
                  <a:pt x="25021" y="40718"/>
                  <a:pt x="24801" y="39873"/>
                  <a:pt x="24581" y="38958"/>
                </a:cubicBezTo>
                <a:close/>
                <a:moveTo>
                  <a:pt x="31404" y="39873"/>
                </a:moveTo>
                <a:cubicBezTo>
                  <a:pt x="31624" y="40463"/>
                  <a:pt x="31879" y="41053"/>
                  <a:pt x="32135" y="41599"/>
                </a:cubicBezTo>
                <a:cubicBezTo>
                  <a:pt x="32064" y="41599"/>
                  <a:pt x="32029" y="41634"/>
                  <a:pt x="31950" y="41634"/>
                </a:cubicBezTo>
                <a:cubicBezTo>
                  <a:pt x="31624" y="41713"/>
                  <a:pt x="31289" y="41784"/>
                  <a:pt x="30999" y="41854"/>
                </a:cubicBezTo>
                <a:cubicBezTo>
                  <a:pt x="30744" y="41273"/>
                  <a:pt x="30523" y="40648"/>
                  <a:pt x="30303" y="40023"/>
                </a:cubicBezTo>
                <a:cubicBezTo>
                  <a:pt x="30664" y="39988"/>
                  <a:pt x="31034" y="39917"/>
                  <a:pt x="31404" y="39873"/>
                </a:cubicBezTo>
                <a:close/>
                <a:moveTo>
                  <a:pt x="14342" y="38377"/>
                </a:moveTo>
                <a:cubicBezTo>
                  <a:pt x="14527" y="39512"/>
                  <a:pt x="14676" y="40613"/>
                  <a:pt x="14861" y="41748"/>
                </a:cubicBezTo>
                <a:cubicBezTo>
                  <a:pt x="14597" y="41819"/>
                  <a:pt x="14377" y="41854"/>
                  <a:pt x="14122" y="41898"/>
                </a:cubicBezTo>
                <a:cubicBezTo>
                  <a:pt x="13937" y="40754"/>
                  <a:pt x="13761" y="39618"/>
                  <a:pt x="13611" y="38447"/>
                </a:cubicBezTo>
                <a:cubicBezTo>
                  <a:pt x="13866" y="38412"/>
                  <a:pt x="14086" y="38412"/>
                  <a:pt x="14342" y="38377"/>
                </a:cubicBezTo>
                <a:close/>
                <a:moveTo>
                  <a:pt x="25056" y="39292"/>
                </a:moveTo>
                <a:cubicBezTo>
                  <a:pt x="25127" y="39327"/>
                  <a:pt x="25241" y="39398"/>
                  <a:pt x="25311" y="39433"/>
                </a:cubicBezTo>
                <a:cubicBezTo>
                  <a:pt x="25496" y="40243"/>
                  <a:pt x="25681" y="41088"/>
                  <a:pt x="25901" y="41898"/>
                </a:cubicBezTo>
                <a:cubicBezTo>
                  <a:pt x="25866" y="41898"/>
                  <a:pt x="25787" y="41854"/>
                  <a:pt x="25752" y="41819"/>
                </a:cubicBezTo>
                <a:lnTo>
                  <a:pt x="25716" y="41819"/>
                </a:lnTo>
                <a:cubicBezTo>
                  <a:pt x="25461" y="40974"/>
                  <a:pt x="25241" y="40137"/>
                  <a:pt x="25056" y="39292"/>
                </a:cubicBezTo>
                <a:close/>
                <a:moveTo>
                  <a:pt x="35" y="37452"/>
                </a:moveTo>
                <a:cubicBezTo>
                  <a:pt x="291" y="37496"/>
                  <a:pt x="555" y="37531"/>
                  <a:pt x="810" y="37567"/>
                </a:cubicBezTo>
                <a:cubicBezTo>
                  <a:pt x="845" y="39037"/>
                  <a:pt x="845" y="40498"/>
                  <a:pt x="881" y="41969"/>
                </a:cubicBezTo>
                <a:cubicBezTo>
                  <a:pt x="625" y="41933"/>
                  <a:pt x="335" y="41898"/>
                  <a:pt x="71" y="41898"/>
                </a:cubicBezTo>
                <a:cubicBezTo>
                  <a:pt x="71" y="40428"/>
                  <a:pt x="35" y="38922"/>
                  <a:pt x="35" y="37452"/>
                </a:cubicBezTo>
                <a:close/>
                <a:moveTo>
                  <a:pt x="881" y="37567"/>
                </a:moveTo>
                <a:lnTo>
                  <a:pt x="881" y="37567"/>
                </a:lnTo>
                <a:cubicBezTo>
                  <a:pt x="1101" y="37602"/>
                  <a:pt x="1356" y="37637"/>
                  <a:pt x="1611" y="37672"/>
                </a:cubicBezTo>
                <a:cubicBezTo>
                  <a:pt x="1655" y="39142"/>
                  <a:pt x="1690" y="40578"/>
                  <a:pt x="1726" y="42074"/>
                </a:cubicBezTo>
                <a:cubicBezTo>
                  <a:pt x="1470" y="42039"/>
                  <a:pt x="1215" y="42004"/>
                  <a:pt x="916" y="41969"/>
                </a:cubicBezTo>
                <a:cubicBezTo>
                  <a:pt x="916" y="40498"/>
                  <a:pt x="881" y="39037"/>
                  <a:pt x="881" y="37567"/>
                </a:cubicBezTo>
                <a:close/>
                <a:moveTo>
                  <a:pt x="13541" y="38447"/>
                </a:moveTo>
                <a:cubicBezTo>
                  <a:pt x="13717" y="39618"/>
                  <a:pt x="13866" y="40754"/>
                  <a:pt x="14051" y="41933"/>
                </a:cubicBezTo>
                <a:cubicBezTo>
                  <a:pt x="13796" y="41969"/>
                  <a:pt x="13541" y="42004"/>
                  <a:pt x="13276" y="42074"/>
                </a:cubicBezTo>
                <a:cubicBezTo>
                  <a:pt x="13100" y="40903"/>
                  <a:pt x="12916" y="39697"/>
                  <a:pt x="12766" y="38517"/>
                </a:cubicBezTo>
                <a:cubicBezTo>
                  <a:pt x="13021" y="38517"/>
                  <a:pt x="13276" y="38482"/>
                  <a:pt x="13541" y="38447"/>
                </a:cubicBezTo>
                <a:close/>
                <a:moveTo>
                  <a:pt x="30268" y="40023"/>
                </a:moveTo>
                <a:cubicBezTo>
                  <a:pt x="30444" y="40648"/>
                  <a:pt x="30664" y="41273"/>
                  <a:pt x="30928" y="41854"/>
                </a:cubicBezTo>
                <a:cubicBezTo>
                  <a:pt x="30594" y="41933"/>
                  <a:pt x="30268" y="42004"/>
                  <a:pt x="29934" y="42074"/>
                </a:cubicBezTo>
                <a:cubicBezTo>
                  <a:pt x="29898" y="42074"/>
                  <a:pt x="29863" y="42074"/>
                  <a:pt x="29784" y="42118"/>
                </a:cubicBezTo>
                <a:cubicBezTo>
                  <a:pt x="29564" y="41458"/>
                  <a:pt x="29344" y="40798"/>
                  <a:pt x="29168" y="40137"/>
                </a:cubicBezTo>
                <a:cubicBezTo>
                  <a:pt x="29529" y="40093"/>
                  <a:pt x="29898" y="40058"/>
                  <a:pt x="30268" y="40023"/>
                </a:cubicBezTo>
                <a:close/>
                <a:moveTo>
                  <a:pt x="1690" y="37672"/>
                </a:moveTo>
                <a:cubicBezTo>
                  <a:pt x="1946" y="37716"/>
                  <a:pt x="2201" y="37787"/>
                  <a:pt x="2456" y="37822"/>
                </a:cubicBezTo>
                <a:cubicBezTo>
                  <a:pt x="2492" y="39257"/>
                  <a:pt x="2536" y="40718"/>
                  <a:pt x="2571" y="42153"/>
                </a:cubicBezTo>
                <a:cubicBezTo>
                  <a:pt x="2316" y="42118"/>
                  <a:pt x="2051" y="42118"/>
                  <a:pt x="1796" y="42074"/>
                </a:cubicBezTo>
                <a:cubicBezTo>
                  <a:pt x="1761" y="40613"/>
                  <a:pt x="1726" y="39142"/>
                  <a:pt x="1690" y="37672"/>
                </a:cubicBezTo>
                <a:close/>
                <a:moveTo>
                  <a:pt x="25382" y="39477"/>
                </a:moveTo>
                <a:lnTo>
                  <a:pt x="25382" y="39477"/>
                </a:lnTo>
                <a:cubicBezTo>
                  <a:pt x="25532" y="39547"/>
                  <a:pt x="25716" y="39618"/>
                  <a:pt x="25901" y="39697"/>
                </a:cubicBezTo>
                <a:cubicBezTo>
                  <a:pt x="26042" y="40498"/>
                  <a:pt x="26227" y="41343"/>
                  <a:pt x="26447" y="42153"/>
                </a:cubicBezTo>
                <a:cubicBezTo>
                  <a:pt x="26306" y="42074"/>
                  <a:pt x="26121" y="42039"/>
                  <a:pt x="25972" y="41933"/>
                </a:cubicBezTo>
                <a:cubicBezTo>
                  <a:pt x="25752" y="41123"/>
                  <a:pt x="25532" y="40278"/>
                  <a:pt x="25382" y="39477"/>
                </a:cubicBezTo>
                <a:close/>
                <a:moveTo>
                  <a:pt x="12695" y="38517"/>
                </a:moveTo>
                <a:cubicBezTo>
                  <a:pt x="12880" y="39732"/>
                  <a:pt x="13056" y="40903"/>
                  <a:pt x="13206" y="42074"/>
                </a:cubicBezTo>
                <a:cubicBezTo>
                  <a:pt x="12951" y="42118"/>
                  <a:pt x="12731" y="42153"/>
                  <a:pt x="12475" y="42189"/>
                </a:cubicBezTo>
                <a:cubicBezTo>
                  <a:pt x="12290" y="41018"/>
                  <a:pt x="12141" y="39803"/>
                  <a:pt x="11956" y="38597"/>
                </a:cubicBezTo>
                <a:cubicBezTo>
                  <a:pt x="12220" y="38553"/>
                  <a:pt x="12475" y="38553"/>
                  <a:pt x="12695" y="38517"/>
                </a:cubicBezTo>
                <a:close/>
                <a:moveTo>
                  <a:pt x="2492" y="37822"/>
                </a:moveTo>
                <a:lnTo>
                  <a:pt x="2492" y="37822"/>
                </a:lnTo>
                <a:cubicBezTo>
                  <a:pt x="2756" y="37857"/>
                  <a:pt x="3011" y="37892"/>
                  <a:pt x="3266" y="37972"/>
                </a:cubicBezTo>
                <a:cubicBezTo>
                  <a:pt x="3302" y="39398"/>
                  <a:pt x="3372" y="40833"/>
                  <a:pt x="3416" y="42259"/>
                </a:cubicBezTo>
                <a:cubicBezTo>
                  <a:pt x="3196" y="42224"/>
                  <a:pt x="2932" y="42224"/>
                  <a:pt x="2712" y="42189"/>
                </a:cubicBezTo>
                <a:lnTo>
                  <a:pt x="2641" y="42189"/>
                </a:lnTo>
                <a:cubicBezTo>
                  <a:pt x="2571" y="40718"/>
                  <a:pt x="2536" y="39292"/>
                  <a:pt x="2492" y="37822"/>
                </a:cubicBezTo>
                <a:close/>
                <a:moveTo>
                  <a:pt x="25937" y="39697"/>
                </a:moveTo>
                <a:cubicBezTo>
                  <a:pt x="26121" y="39768"/>
                  <a:pt x="26262" y="39838"/>
                  <a:pt x="26447" y="39873"/>
                </a:cubicBezTo>
                <a:cubicBezTo>
                  <a:pt x="26597" y="40683"/>
                  <a:pt x="26782" y="41493"/>
                  <a:pt x="27002" y="42259"/>
                </a:cubicBezTo>
                <a:cubicBezTo>
                  <a:pt x="26817" y="42259"/>
                  <a:pt x="26667" y="42224"/>
                  <a:pt x="26526" y="42153"/>
                </a:cubicBezTo>
                <a:cubicBezTo>
                  <a:pt x="26306" y="41343"/>
                  <a:pt x="26121" y="40533"/>
                  <a:pt x="25937" y="39697"/>
                </a:cubicBezTo>
                <a:close/>
                <a:moveTo>
                  <a:pt x="29124" y="40137"/>
                </a:moveTo>
                <a:cubicBezTo>
                  <a:pt x="29308" y="40798"/>
                  <a:pt x="29493" y="41458"/>
                  <a:pt x="29749" y="42118"/>
                </a:cubicBezTo>
                <a:cubicBezTo>
                  <a:pt x="29388" y="42189"/>
                  <a:pt x="29018" y="42224"/>
                  <a:pt x="28683" y="42294"/>
                </a:cubicBezTo>
                <a:cubicBezTo>
                  <a:pt x="28463" y="41599"/>
                  <a:pt x="28243" y="40868"/>
                  <a:pt x="28102" y="40137"/>
                </a:cubicBezTo>
                <a:close/>
                <a:moveTo>
                  <a:pt x="11921" y="38597"/>
                </a:moveTo>
                <a:cubicBezTo>
                  <a:pt x="12070" y="39803"/>
                  <a:pt x="12255" y="41018"/>
                  <a:pt x="12396" y="42224"/>
                </a:cubicBezTo>
                <a:cubicBezTo>
                  <a:pt x="12141" y="42259"/>
                  <a:pt x="11885" y="42294"/>
                  <a:pt x="11630" y="42338"/>
                </a:cubicBezTo>
                <a:cubicBezTo>
                  <a:pt x="11480" y="41123"/>
                  <a:pt x="11296" y="39873"/>
                  <a:pt x="11155" y="38632"/>
                </a:cubicBezTo>
                <a:cubicBezTo>
                  <a:pt x="11410" y="38632"/>
                  <a:pt x="11665" y="38597"/>
                  <a:pt x="11921" y="38597"/>
                </a:cubicBezTo>
                <a:close/>
                <a:moveTo>
                  <a:pt x="26482" y="39873"/>
                </a:moveTo>
                <a:lnTo>
                  <a:pt x="26482" y="39873"/>
                </a:lnTo>
                <a:cubicBezTo>
                  <a:pt x="26703" y="39952"/>
                  <a:pt x="26887" y="39988"/>
                  <a:pt x="27072" y="40023"/>
                </a:cubicBezTo>
                <a:cubicBezTo>
                  <a:pt x="27222" y="40798"/>
                  <a:pt x="27407" y="41564"/>
                  <a:pt x="27627" y="42338"/>
                </a:cubicBezTo>
                <a:cubicBezTo>
                  <a:pt x="27442" y="42338"/>
                  <a:pt x="27257" y="42338"/>
                  <a:pt x="27037" y="42294"/>
                </a:cubicBezTo>
                <a:cubicBezTo>
                  <a:pt x="26817" y="41493"/>
                  <a:pt x="26667" y="40683"/>
                  <a:pt x="26482" y="39873"/>
                </a:cubicBezTo>
                <a:close/>
                <a:moveTo>
                  <a:pt x="27143" y="40023"/>
                </a:moveTo>
                <a:lnTo>
                  <a:pt x="27143" y="40023"/>
                </a:lnTo>
                <a:cubicBezTo>
                  <a:pt x="27442" y="40093"/>
                  <a:pt x="27733" y="40093"/>
                  <a:pt x="28023" y="40137"/>
                </a:cubicBezTo>
                <a:cubicBezTo>
                  <a:pt x="28208" y="40868"/>
                  <a:pt x="28393" y="41599"/>
                  <a:pt x="28613" y="42294"/>
                </a:cubicBezTo>
                <a:cubicBezTo>
                  <a:pt x="28322" y="42338"/>
                  <a:pt x="27988" y="42338"/>
                  <a:pt x="27697" y="42338"/>
                </a:cubicBezTo>
                <a:cubicBezTo>
                  <a:pt x="27477" y="41599"/>
                  <a:pt x="27292" y="40798"/>
                  <a:pt x="27143" y="40023"/>
                </a:cubicBezTo>
                <a:close/>
                <a:moveTo>
                  <a:pt x="3302" y="37972"/>
                </a:moveTo>
                <a:cubicBezTo>
                  <a:pt x="3337" y="37972"/>
                  <a:pt x="3372" y="37972"/>
                  <a:pt x="3416" y="38007"/>
                </a:cubicBezTo>
                <a:cubicBezTo>
                  <a:pt x="3636" y="38042"/>
                  <a:pt x="3856" y="38077"/>
                  <a:pt x="4076" y="38112"/>
                </a:cubicBezTo>
                <a:cubicBezTo>
                  <a:pt x="4147" y="39512"/>
                  <a:pt x="4182" y="40938"/>
                  <a:pt x="4252" y="42374"/>
                </a:cubicBezTo>
                <a:cubicBezTo>
                  <a:pt x="3997" y="42338"/>
                  <a:pt x="3742" y="42294"/>
                  <a:pt x="3486" y="42259"/>
                </a:cubicBezTo>
                <a:cubicBezTo>
                  <a:pt x="3416" y="40868"/>
                  <a:pt x="3372" y="39398"/>
                  <a:pt x="3302" y="37972"/>
                </a:cubicBezTo>
                <a:close/>
                <a:moveTo>
                  <a:pt x="4147" y="38112"/>
                </a:moveTo>
                <a:cubicBezTo>
                  <a:pt x="4367" y="38156"/>
                  <a:pt x="4622" y="38192"/>
                  <a:pt x="4878" y="38227"/>
                </a:cubicBezTo>
                <a:cubicBezTo>
                  <a:pt x="4957" y="39653"/>
                  <a:pt x="5027" y="41088"/>
                  <a:pt x="5098" y="42444"/>
                </a:cubicBezTo>
                <a:cubicBezTo>
                  <a:pt x="4842" y="42444"/>
                  <a:pt x="4587" y="42409"/>
                  <a:pt x="4332" y="42374"/>
                </a:cubicBezTo>
                <a:cubicBezTo>
                  <a:pt x="4252" y="40938"/>
                  <a:pt x="4182" y="39512"/>
                  <a:pt x="4147" y="38112"/>
                </a:cubicBezTo>
                <a:close/>
                <a:moveTo>
                  <a:pt x="11075" y="38632"/>
                </a:moveTo>
                <a:cubicBezTo>
                  <a:pt x="11260" y="39873"/>
                  <a:pt x="11410" y="41123"/>
                  <a:pt x="11595" y="42338"/>
                </a:cubicBezTo>
                <a:cubicBezTo>
                  <a:pt x="11340" y="42374"/>
                  <a:pt x="11075" y="42409"/>
                  <a:pt x="10820" y="42444"/>
                </a:cubicBezTo>
                <a:cubicBezTo>
                  <a:pt x="10679" y="41194"/>
                  <a:pt x="10494" y="39952"/>
                  <a:pt x="10345" y="38667"/>
                </a:cubicBezTo>
                <a:cubicBezTo>
                  <a:pt x="10600" y="38667"/>
                  <a:pt x="10855" y="38667"/>
                  <a:pt x="11075" y="38632"/>
                </a:cubicBezTo>
                <a:close/>
                <a:moveTo>
                  <a:pt x="4957" y="38262"/>
                </a:moveTo>
                <a:lnTo>
                  <a:pt x="4957" y="38262"/>
                </a:lnTo>
                <a:cubicBezTo>
                  <a:pt x="5212" y="38297"/>
                  <a:pt x="5432" y="38333"/>
                  <a:pt x="5687" y="38377"/>
                </a:cubicBezTo>
                <a:cubicBezTo>
                  <a:pt x="5758" y="39768"/>
                  <a:pt x="5872" y="41159"/>
                  <a:pt x="5943" y="42514"/>
                </a:cubicBezTo>
                <a:cubicBezTo>
                  <a:pt x="5687" y="42514"/>
                  <a:pt x="5432" y="42479"/>
                  <a:pt x="5177" y="42479"/>
                </a:cubicBezTo>
                <a:cubicBezTo>
                  <a:pt x="5098" y="41053"/>
                  <a:pt x="5027" y="39653"/>
                  <a:pt x="4957" y="38262"/>
                </a:cubicBezTo>
                <a:close/>
                <a:moveTo>
                  <a:pt x="10310" y="38667"/>
                </a:moveTo>
                <a:cubicBezTo>
                  <a:pt x="10459" y="39952"/>
                  <a:pt x="10600" y="41194"/>
                  <a:pt x="10785" y="42444"/>
                </a:cubicBezTo>
                <a:cubicBezTo>
                  <a:pt x="10530" y="42479"/>
                  <a:pt x="10274" y="42514"/>
                  <a:pt x="10019" y="42514"/>
                </a:cubicBezTo>
                <a:cubicBezTo>
                  <a:pt x="9869" y="41273"/>
                  <a:pt x="9720" y="39988"/>
                  <a:pt x="9579" y="38702"/>
                </a:cubicBezTo>
                <a:cubicBezTo>
                  <a:pt x="9834" y="38702"/>
                  <a:pt x="10054" y="38702"/>
                  <a:pt x="10310" y="38667"/>
                </a:cubicBezTo>
                <a:close/>
                <a:moveTo>
                  <a:pt x="37012" y="40938"/>
                </a:moveTo>
                <a:cubicBezTo>
                  <a:pt x="37346" y="40938"/>
                  <a:pt x="37672" y="40938"/>
                  <a:pt x="38007" y="40974"/>
                </a:cubicBezTo>
                <a:cubicBezTo>
                  <a:pt x="38447" y="41493"/>
                  <a:pt x="38887" y="42039"/>
                  <a:pt x="39327" y="42514"/>
                </a:cubicBezTo>
                <a:cubicBezTo>
                  <a:pt x="38993" y="42514"/>
                  <a:pt x="38632" y="42479"/>
                  <a:pt x="38262" y="42479"/>
                </a:cubicBezTo>
                <a:cubicBezTo>
                  <a:pt x="37822" y="42004"/>
                  <a:pt x="37417" y="41458"/>
                  <a:pt x="37012" y="40938"/>
                </a:cubicBezTo>
                <a:close/>
                <a:moveTo>
                  <a:pt x="5758" y="38377"/>
                </a:moveTo>
                <a:cubicBezTo>
                  <a:pt x="5943" y="38412"/>
                  <a:pt x="6163" y="38447"/>
                  <a:pt x="6383" y="38482"/>
                </a:cubicBezTo>
                <a:cubicBezTo>
                  <a:pt x="6453" y="39838"/>
                  <a:pt x="6603" y="41238"/>
                  <a:pt x="6718" y="42594"/>
                </a:cubicBezTo>
                <a:cubicBezTo>
                  <a:pt x="6453" y="42594"/>
                  <a:pt x="6233" y="42558"/>
                  <a:pt x="6013" y="42558"/>
                </a:cubicBezTo>
                <a:cubicBezTo>
                  <a:pt x="5908" y="41159"/>
                  <a:pt x="5837" y="39768"/>
                  <a:pt x="5758" y="38377"/>
                </a:cubicBezTo>
                <a:close/>
                <a:moveTo>
                  <a:pt x="9500" y="38702"/>
                </a:moveTo>
                <a:cubicBezTo>
                  <a:pt x="9649" y="39988"/>
                  <a:pt x="9799" y="41273"/>
                  <a:pt x="9975" y="42558"/>
                </a:cubicBezTo>
                <a:lnTo>
                  <a:pt x="9684" y="42558"/>
                </a:lnTo>
                <a:cubicBezTo>
                  <a:pt x="9500" y="42594"/>
                  <a:pt x="9359" y="42594"/>
                  <a:pt x="9209" y="42594"/>
                </a:cubicBezTo>
                <a:cubicBezTo>
                  <a:pt x="9059" y="41308"/>
                  <a:pt x="8954" y="39988"/>
                  <a:pt x="8804" y="38702"/>
                </a:cubicBezTo>
                <a:close/>
                <a:moveTo>
                  <a:pt x="36942" y="40938"/>
                </a:moveTo>
                <a:cubicBezTo>
                  <a:pt x="37346" y="41458"/>
                  <a:pt x="37751" y="42004"/>
                  <a:pt x="38192" y="42479"/>
                </a:cubicBezTo>
                <a:cubicBezTo>
                  <a:pt x="37787" y="42514"/>
                  <a:pt x="37382" y="42558"/>
                  <a:pt x="36977" y="42594"/>
                </a:cubicBezTo>
                <a:cubicBezTo>
                  <a:pt x="36537" y="42074"/>
                  <a:pt x="36132" y="41528"/>
                  <a:pt x="35771" y="41018"/>
                </a:cubicBezTo>
                <a:cubicBezTo>
                  <a:pt x="36167" y="40938"/>
                  <a:pt x="36537" y="40938"/>
                  <a:pt x="36942" y="40938"/>
                </a:cubicBezTo>
                <a:close/>
                <a:moveTo>
                  <a:pt x="6418" y="38482"/>
                </a:moveTo>
                <a:lnTo>
                  <a:pt x="6418" y="38482"/>
                </a:lnTo>
                <a:cubicBezTo>
                  <a:pt x="6674" y="38517"/>
                  <a:pt x="6894" y="38553"/>
                  <a:pt x="7158" y="38553"/>
                </a:cubicBezTo>
                <a:cubicBezTo>
                  <a:pt x="7263" y="39917"/>
                  <a:pt x="7378" y="41273"/>
                  <a:pt x="7519" y="42629"/>
                </a:cubicBezTo>
                <a:cubicBezTo>
                  <a:pt x="7263" y="42629"/>
                  <a:pt x="7008" y="42594"/>
                  <a:pt x="6753" y="42594"/>
                </a:cubicBezTo>
                <a:cubicBezTo>
                  <a:pt x="6638" y="41238"/>
                  <a:pt x="6533" y="39838"/>
                  <a:pt x="6418" y="38482"/>
                </a:cubicBezTo>
                <a:close/>
                <a:moveTo>
                  <a:pt x="7193" y="38553"/>
                </a:moveTo>
                <a:lnTo>
                  <a:pt x="7193" y="38553"/>
                </a:lnTo>
                <a:cubicBezTo>
                  <a:pt x="7448" y="38597"/>
                  <a:pt x="7668" y="38632"/>
                  <a:pt x="7924" y="38632"/>
                </a:cubicBezTo>
                <a:cubicBezTo>
                  <a:pt x="8038" y="39988"/>
                  <a:pt x="8179" y="41308"/>
                  <a:pt x="8329" y="42629"/>
                </a:cubicBezTo>
                <a:lnTo>
                  <a:pt x="7554" y="42629"/>
                </a:lnTo>
                <a:cubicBezTo>
                  <a:pt x="7448" y="41273"/>
                  <a:pt x="7299" y="39917"/>
                  <a:pt x="7193" y="38553"/>
                </a:cubicBezTo>
                <a:close/>
                <a:moveTo>
                  <a:pt x="7994" y="38632"/>
                </a:moveTo>
                <a:cubicBezTo>
                  <a:pt x="8214" y="38667"/>
                  <a:pt x="8478" y="38667"/>
                  <a:pt x="8734" y="38667"/>
                </a:cubicBezTo>
                <a:cubicBezTo>
                  <a:pt x="8875" y="39988"/>
                  <a:pt x="9024" y="41308"/>
                  <a:pt x="9174" y="42594"/>
                </a:cubicBezTo>
                <a:cubicBezTo>
                  <a:pt x="8875" y="42629"/>
                  <a:pt x="8619" y="42629"/>
                  <a:pt x="8364" y="42629"/>
                </a:cubicBezTo>
                <a:cubicBezTo>
                  <a:pt x="8258" y="41308"/>
                  <a:pt x="8109" y="39988"/>
                  <a:pt x="7994" y="38632"/>
                </a:cubicBezTo>
                <a:close/>
                <a:moveTo>
                  <a:pt x="35727" y="41018"/>
                </a:moveTo>
                <a:cubicBezTo>
                  <a:pt x="36096" y="41564"/>
                  <a:pt x="36466" y="42074"/>
                  <a:pt x="36906" y="42629"/>
                </a:cubicBezTo>
                <a:cubicBezTo>
                  <a:pt x="36431" y="42664"/>
                  <a:pt x="35991" y="42778"/>
                  <a:pt x="35506" y="42884"/>
                </a:cubicBezTo>
                <a:cubicBezTo>
                  <a:pt x="35110" y="42338"/>
                  <a:pt x="34741" y="41784"/>
                  <a:pt x="34406" y="41194"/>
                </a:cubicBezTo>
                <a:cubicBezTo>
                  <a:pt x="34846" y="41123"/>
                  <a:pt x="35286" y="41053"/>
                  <a:pt x="35727" y="41018"/>
                </a:cubicBezTo>
                <a:close/>
                <a:moveTo>
                  <a:pt x="34336" y="41194"/>
                </a:moveTo>
                <a:cubicBezTo>
                  <a:pt x="34705" y="41784"/>
                  <a:pt x="35066" y="42338"/>
                  <a:pt x="35471" y="42884"/>
                </a:cubicBezTo>
                <a:cubicBezTo>
                  <a:pt x="35110" y="42955"/>
                  <a:pt x="34741" y="43069"/>
                  <a:pt x="34371" y="43175"/>
                </a:cubicBezTo>
                <a:cubicBezTo>
                  <a:pt x="33966" y="42594"/>
                  <a:pt x="33640" y="42004"/>
                  <a:pt x="33305" y="41414"/>
                </a:cubicBezTo>
                <a:cubicBezTo>
                  <a:pt x="33640" y="41343"/>
                  <a:pt x="34010" y="41273"/>
                  <a:pt x="34336" y="41194"/>
                </a:cubicBezTo>
                <a:close/>
                <a:moveTo>
                  <a:pt x="22696" y="40668"/>
                </a:moveTo>
                <a:cubicBezTo>
                  <a:pt x="22809" y="40668"/>
                  <a:pt x="22917" y="40683"/>
                  <a:pt x="23040" y="40683"/>
                </a:cubicBezTo>
                <a:cubicBezTo>
                  <a:pt x="23295" y="41564"/>
                  <a:pt x="23586" y="42409"/>
                  <a:pt x="23885" y="43254"/>
                </a:cubicBezTo>
                <a:cubicBezTo>
                  <a:pt x="23700" y="43254"/>
                  <a:pt x="23515" y="43254"/>
                  <a:pt x="23331" y="43289"/>
                </a:cubicBezTo>
                <a:cubicBezTo>
                  <a:pt x="23075" y="42409"/>
                  <a:pt x="22785" y="41528"/>
                  <a:pt x="22521" y="40683"/>
                </a:cubicBezTo>
                <a:cubicBezTo>
                  <a:pt x="22582" y="40671"/>
                  <a:pt x="22640" y="40668"/>
                  <a:pt x="22696" y="40668"/>
                </a:cubicBezTo>
                <a:close/>
                <a:moveTo>
                  <a:pt x="23075" y="40683"/>
                </a:moveTo>
                <a:lnTo>
                  <a:pt x="23075" y="40683"/>
                </a:lnTo>
                <a:cubicBezTo>
                  <a:pt x="23295" y="40718"/>
                  <a:pt x="23480" y="40754"/>
                  <a:pt x="23621" y="40798"/>
                </a:cubicBezTo>
                <a:cubicBezTo>
                  <a:pt x="23885" y="41678"/>
                  <a:pt x="24176" y="42479"/>
                  <a:pt x="24431" y="43324"/>
                </a:cubicBezTo>
                <a:cubicBezTo>
                  <a:pt x="24281" y="43289"/>
                  <a:pt x="24105" y="43254"/>
                  <a:pt x="23920" y="43254"/>
                </a:cubicBezTo>
                <a:cubicBezTo>
                  <a:pt x="23621" y="42409"/>
                  <a:pt x="23366" y="41564"/>
                  <a:pt x="23075" y="40683"/>
                </a:cubicBezTo>
                <a:close/>
                <a:moveTo>
                  <a:pt x="22450" y="40683"/>
                </a:moveTo>
                <a:cubicBezTo>
                  <a:pt x="22706" y="41528"/>
                  <a:pt x="23005" y="42409"/>
                  <a:pt x="23295" y="43289"/>
                </a:cubicBezTo>
                <a:cubicBezTo>
                  <a:pt x="23040" y="43324"/>
                  <a:pt x="22820" y="43360"/>
                  <a:pt x="22565" y="43439"/>
                </a:cubicBezTo>
                <a:cubicBezTo>
                  <a:pt x="22265" y="42558"/>
                  <a:pt x="22010" y="41634"/>
                  <a:pt x="21719" y="40718"/>
                </a:cubicBezTo>
                <a:cubicBezTo>
                  <a:pt x="21940" y="40718"/>
                  <a:pt x="22160" y="40683"/>
                  <a:pt x="22380" y="40683"/>
                </a:cubicBezTo>
                <a:close/>
                <a:moveTo>
                  <a:pt x="33235" y="41414"/>
                </a:moveTo>
                <a:cubicBezTo>
                  <a:pt x="33570" y="42039"/>
                  <a:pt x="33931" y="42629"/>
                  <a:pt x="34300" y="43175"/>
                </a:cubicBezTo>
                <a:cubicBezTo>
                  <a:pt x="33931" y="43289"/>
                  <a:pt x="33605" y="43360"/>
                  <a:pt x="33235" y="43474"/>
                </a:cubicBezTo>
                <a:cubicBezTo>
                  <a:pt x="32865" y="42884"/>
                  <a:pt x="32540" y="42294"/>
                  <a:pt x="32205" y="41634"/>
                </a:cubicBezTo>
                <a:cubicBezTo>
                  <a:pt x="32575" y="41564"/>
                  <a:pt x="32909" y="41493"/>
                  <a:pt x="33235" y="41414"/>
                </a:cubicBezTo>
                <a:close/>
                <a:moveTo>
                  <a:pt x="23700" y="40833"/>
                </a:moveTo>
                <a:cubicBezTo>
                  <a:pt x="23885" y="40868"/>
                  <a:pt x="24026" y="40938"/>
                  <a:pt x="24211" y="41018"/>
                </a:cubicBezTo>
                <a:cubicBezTo>
                  <a:pt x="24466" y="41898"/>
                  <a:pt x="24722" y="42699"/>
                  <a:pt x="25021" y="43509"/>
                </a:cubicBezTo>
                <a:cubicBezTo>
                  <a:pt x="24836" y="43439"/>
                  <a:pt x="24686" y="43395"/>
                  <a:pt x="24502" y="43324"/>
                </a:cubicBezTo>
                <a:cubicBezTo>
                  <a:pt x="24211" y="42514"/>
                  <a:pt x="23956" y="41678"/>
                  <a:pt x="23700" y="40833"/>
                </a:cubicBezTo>
                <a:close/>
                <a:moveTo>
                  <a:pt x="21640" y="40718"/>
                </a:moveTo>
                <a:cubicBezTo>
                  <a:pt x="21940" y="41634"/>
                  <a:pt x="22230" y="42558"/>
                  <a:pt x="22521" y="43439"/>
                </a:cubicBezTo>
                <a:cubicBezTo>
                  <a:pt x="22265" y="43474"/>
                  <a:pt x="22045" y="43544"/>
                  <a:pt x="21825" y="43615"/>
                </a:cubicBezTo>
                <a:cubicBezTo>
                  <a:pt x="21570" y="42699"/>
                  <a:pt x="21279" y="41748"/>
                  <a:pt x="21024" y="40798"/>
                </a:cubicBezTo>
                <a:cubicBezTo>
                  <a:pt x="21244" y="40754"/>
                  <a:pt x="21464" y="40754"/>
                  <a:pt x="21640" y="40718"/>
                </a:cubicBezTo>
                <a:close/>
                <a:moveTo>
                  <a:pt x="24281" y="41053"/>
                </a:moveTo>
                <a:cubicBezTo>
                  <a:pt x="24431" y="41123"/>
                  <a:pt x="24581" y="41238"/>
                  <a:pt x="24722" y="41308"/>
                </a:cubicBezTo>
                <a:cubicBezTo>
                  <a:pt x="24986" y="42153"/>
                  <a:pt x="25276" y="42999"/>
                  <a:pt x="25532" y="43800"/>
                </a:cubicBezTo>
                <a:cubicBezTo>
                  <a:pt x="25382" y="43729"/>
                  <a:pt x="25241" y="43615"/>
                  <a:pt x="25091" y="43544"/>
                </a:cubicBezTo>
                <a:cubicBezTo>
                  <a:pt x="24801" y="42734"/>
                  <a:pt x="24546" y="41933"/>
                  <a:pt x="24281" y="41053"/>
                </a:cubicBezTo>
                <a:close/>
                <a:moveTo>
                  <a:pt x="20945" y="40798"/>
                </a:moveTo>
                <a:cubicBezTo>
                  <a:pt x="21244" y="41748"/>
                  <a:pt x="21499" y="42699"/>
                  <a:pt x="21790" y="43615"/>
                </a:cubicBezTo>
                <a:cubicBezTo>
                  <a:pt x="21535" y="43694"/>
                  <a:pt x="21279" y="43765"/>
                  <a:pt x="21024" y="43835"/>
                </a:cubicBezTo>
                <a:cubicBezTo>
                  <a:pt x="20760" y="42884"/>
                  <a:pt x="20469" y="41898"/>
                  <a:pt x="20214" y="40903"/>
                </a:cubicBezTo>
                <a:cubicBezTo>
                  <a:pt x="20469" y="40868"/>
                  <a:pt x="20689" y="40833"/>
                  <a:pt x="20945" y="40798"/>
                </a:cubicBezTo>
                <a:close/>
                <a:moveTo>
                  <a:pt x="32170" y="41678"/>
                </a:moveTo>
                <a:cubicBezTo>
                  <a:pt x="32469" y="42294"/>
                  <a:pt x="32795" y="42919"/>
                  <a:pt x="33165" y="43509"/>
                </a:cubicBezTo>
                <a:cubicBezTo>
                  <a:pt x="33050" y="43544"/>
                  <a:pt x="32909" y="43580"/>
                  <a:pt x="32795" y="43615"/>
                </a:cubicBezTo>
                <a:cubicBezTo>
                  <a:pt x="32504" y="43694"/>
                  <a:pt x="32249" y="43765"/>
                  <a:pt x="31950" y="43835"/>
                </a:cubicBezTo>
                <a:cubicBezTo>
                  <a:pt x="31624" y="43254"/>
                  <a:pt x="31289" y="42594"/>
                  <a:pt x="30999" y="41933"/>
                </a:cubicBezTo>
                <a:cubicBezTo>
                  <a:pt x="31325" y="41854"/>
                  <a:pt x="31624" y="41784"/>
                  <a:pt x="31950" y="41713"/>
                </a:cubicBezTo>
                <a:cubicBezTo>
                  <a:pt x="32029" y="41678"/>
                  <a:pt x="32099" y="41678"/>
                  <a:pt x="32170" y="41678"/>
                </a:cubicBezTo>
                <a:close/>
                <a:moveTo>
                  <a:pt x="38297" y="42558"/>
                </a:moveTo>
                <a:cubicBezTo>
                  <a:pt x="38667" y="42558"/>
                  <a:pt x="39028" y="42558"/>
                  <a:pt x="39398" y="42594"/>
                </a:cubicBezTo>
                <a:cubicBezTo>
                  <a:pt x="39803" y="43069"/>
                  <a:pt x="40243" y="43509"/>
                  <a:pt x="40718" y="43949"/>
                </a:cubicBezTo>
                <a:cubicBezTo>
                  <a:pt x="40313" y="43879"/>
                  <a:pt x="39952" y="43879"/>
                  <a:pt x="39547" y="43879"/>
                </a:cubicBezTo>
                <a:cubicBezTo>
                  <a:pt x="39107" y="43474"/>
                  <a:pt x="38702" y="42999"/>
                  <a:pt x="38297" y="42558"/>
                </a:cubicBezTo>
                <a:close/>
                <a:moveTo>
                  <a:pt x="38227" y="42558"/>
                </a:moveTo>
                <a:cubicBezTo>
                  <a:pt x="38632" y="43034"/>
                  <a:pt x="39028" y="43474"/>
                  <a:pt x="39468" y="43879"/>
                </a:cubicBezTo>
                <a:cubicBezTo>
                  <a:pt x="39028" y="43879"/>
                  <a:pt x="38588" y="43914"/>
                  <a:pt x="38148" y="43985"/>
                </a:cubicBezTo>
                <a:cubicBezTo>
                  <a:pt x="37751" y="43544"/>
                  <a:pt x="37382" y="43104"/>
                  <a:pt x="37012" y="42664"/>
                </a:cubicBezTo>
                <a:cubicBezTo>
                  <a:pt x="37417" y="42594"/>
                  <a:pt x="37822" y="42558"/>
                  <a:pt x="38227" y="42558"/>
                </a:cubicBezTo>
                <a:close/>
                <a:moveTo>
                  <a:pt x="24801" y="41343"/>
                </a:moveTo>
                <a:cubicBezTo>
                  <a:pt x="24907" y="41414"/>
                  <a:pt x="25021" y="41458"/>
                  <a:pt x="25091" y="41528"/>
                </a:cubicBezTo>
                <a:cubicBezTo>
                  <a:pt x="25127" y="41564"/>
                  <a:pt x="25162" y="41564"/>
                  <a:pt x="25206" y="41599"/>
                </a:cubicBezTo>
                <a:cubicBezTo>
                  <a:pt x="25461" y="42444"/>
                  <a:pt x="25716" y="43289"/>
                  <a:pt x="26007" y="44055"/>
                </a:cubicBezTo>
                <a:cubicBezTo>
                  <a:pt x="25901" y="44020"/>
                  <a:pt x="25822" y="43949"/>
                  <a:pt x="25716" y="43914"/>
                </a:cubicBezTo>
                <a:cubicBezTo>
                  <a:pt x="25681" y="43879"/>
                  <a:pt x="25646" y="43879"/>
                  <a:pt x="25602" y="43835"/>
                </a:cubicBezTo>
                <a:cubicBezTo>
                  <a:pt x="25347" y="43034"/>
                  <a:pt x="25056" y="42224"/>
                  <a:pt x="24801" y="41343"/>
                </a:cubicBezTo>
                <a:close/>
                <a:moveTo>
                  <a:pt x="20144" y="40903"/>
                </a:moveTo>
                <a:cubicBezTo>
                  <a:pt x="20434" y="41898"/>
                  <a:pt x="20689" y="42884"/>
                  <a:pt x="20980" y="43879"/>
                </a:cubicBezTo>
                <a:lnTo>
                  <a:pt x="20945" y="43879"/>
                </a:lnTo>
                <a:cubicBezTo>
                  <a:pt x="20689" y="43949"/>
                  <a:pt x="20469" y="44020"/>
                  <a:pt x="20214" y="44099"/>
                </a:cubicBezTo>
                <a:cubicBezTo>
                  <a:pt x="19959" y="43069"/>
                  <a:pt x="19659" y="42039"/>
                  <a:pt x="19404" y="41018"/>
                </a:cubicBezTo>
                <a:cubicBezTo>
                  <a:pt x="19659" y="40974"/>
                  <a:pt x="19879" y="40938"/>
                  <a:pt x="20144" y="40903"/>
                </a:cubicBezTo>
                <a:close/>
                <a:moveTo>
                  <a:pt x="30964" y="41933"/>
                </a:moveTo>
                <a:cubicBezTo>
                  <a:pt x="31219" y="42594"/>
                  <a:pt x="31545" y="43254"/>
                  <a:pt x="31914" y="43879"/>
                </a:cubicBezTo>
                <a:cubicBezTo>
                  <a:pt x="31589" y="43949"/>
                  <a:pt x="31289" y="44020"/>
                  <a:pt x="30964" y="44134"/>
                </a:cubicBezTo>
                <a:cubicBezTo>
                  <a:pt x="30884" y="44134"/>
                  <a:pt x="30814" y="44170"/>
                  <a:pt x="30744" y="44170"/>
                </a:cubicBezTo>
                <a:cubicBezTo>
                  <a:pt x="30374" y="43544"/>
                  <a:pt x="30083" y="42849"/>
                  <a:pt x="29828" y="42153"/>
                </a:cubicBezTo>
                <a:cubicBezTo>
                  <a:pt x="29863" y="42153"/>
                  <a:pt x="29898" y="42153"/>
                  <a:pt x="29969" y="42118"/>
                </a:cubicBezTo>
                <a:cubicBezTo>
                  <a:pt x="30303" y="42074"/>
                  <a:pt x="30629" y="42004"/>
                  <a:pt x="30964" y="41933"/>
                </a:cubicBezTo>
                <a:close/>
                <a:moveTo>
                  <a:pt x="36942" y="42664"/>
                </a:moveTo>
                <a:cubicBezTo>
                  <a:pt x="37311" y="43104"/>
                  <a:pt x="37672" y="43544"/>
                  <a:pt x="38077" y="43985"/>
                </a:cubicBezTo>
                <a:cubicBezTo>
                  <a:pt x="37602" y="44055"/>
                  <a:pt x="37091" y="44134"/>
                  <a:pt x="36607" y="44240"/>
                </a:cubicBezTo>
                <a:cubicBezTo>
                  <a:pt x="36246" y="43800"/>
                  <a:pt x="35876" y="43360"/>
                  <a:pt x="35550" y="42919"/>
                </a:cubicBezTo>
                <a:cubicBezTo>
                  <a:pt x="36026" y="42814"/>
                  <a:pt x="36466" y="42734"/>
                  <a:pt x="36942" y="42664"/>
                </a:cubicBezTo>
                <a:close/>
                <a:moveTo>
                  <a:pt x="19369" y="41018"/>
                </a:moveTo>
                <a:cubicBezTo>
                  <a:pt x="19624" y="42039"/>
                  <a:pt x="19879" y="43069"/>
                  <a:pt x="20179" y="44134"/>
                </a:cubicBezTo>
                <a:cubicBezTo>
                  <a:pt x="19923" y="44205"/>
                  <a:pt x="19659" y="44240"/>
                  <a:pt x="19404" y="44319"/>
                </a:cubicBezTo>
                <a:cubicBezTo>
                  <a:pt x="19149" y="43254"/>
                  <a:pt x="18893" y="42189"/>
                  <a:pt x="18638" y="41123"/>
                </a:cubicBezTo>
                <a:cubicBezTo>
                  <a:pt x="18858" y="41088"/>
                  <a:pt x="19114" y="41053"/>
                  <a:pt x="19369" y="41018"/>
                </a:cubicBezTo>
                <a:close/>
                <a:moveTo>
                  <a:pt x="25276" y="41634"/>
                </a:moveTo>
                <a:cubicBezTo>
                  <a:pt x="25382" y="41713"/>
                  <a:pt x="25532" y="41784"/>
                  <a:pt x="25646" y="41854"/>
                </a:cubicBezTo>
                <a:cubicBezTo>
                  <a:pt x="25901" y="42664"/>
                  <a:pt x="26157" y="43474"/>
                  <a:pt x="26447" y="44319"/>
                </a:cubicBezTo>
                <a:cubicBezTo>
                  <a:pt x="26412" y="44275"/>
                  <a:pt x="26377" y="44240"/>
                  <a:pt x="26306" y="44240"/>
                </a:cubicBezTo>
                <a:cubicBezTo>
                  <a:pt x="26227" y="44205"/>
                  <a:pt x="26157" y="44170"/>
                  <a:pt x="26086" y="44099"/>
                </a:cubicBezTo>
                <a:cubicBezTo>
                  <a:pt x="25787" y="43324"/>
                  <a:pt x="25532" y="42479"/>
                  <a:pt x="25276" y="41634"/>
                </a:cubicBezTo>
                <a:close/>
                <a:moveTo>
                  <a:pt x="25716" y="41898"/>
                </a:moveTo>
                <a:cubicBezTo>
                  <a:pt x="25787" y="41933"/>
                  <a:pt x="25866" y="41969"/>
                  <a:pt x="25901" y="41969"/>
                </a:cubicBezTo>
                <a:cubicBezTo>
                  <a:pt x="26157" y="42814"/>
                  <a:pt x="26412" y="43615"/>
                  <a:pt x="26703" y="44390"/>
                </a:cubicBezTo>
                <a:cubicBezTo>
                  <a:pt x="26632" y="44390"/>
                  <a:pt x="26597" y="44354"/>
                  <a:pt x="26526" y="44354"/>
                </a:cubicBezTo>
                <a:cubicBezTo>
                  <a:pt x="26227" y="43509"/>
                  <a:pt x="25972" y="42699"/>
                  <a:pt x="25716" y="41898"/>
                </a:cubicBezTo>
                <a:close/>
                <a:moveTo>
                  <a:pt x="18559" y="41123"/>
                </a:moveTo>
                <a:cubicBezTo>
                  <a:pt x="18823" y="42189"/>
                  <a:pt x="19078" y="43254"/>
                  <a:pt x="19369" y="44319"/>
                </a:cubicBezTo>
                <a:cubicBezTo>
                  <a:pt x="19219" y="44354"/>
                  <a:pt x="19114" y="44390"/>
                  <a:pt x="18964" y="44425"/>
                </a:cubicBezTo>
                <a:cubicBezTo>
                  <a:pt x="18929" y="44425"/>
                  <a:pt x="18858" y="44425"/>
                  <a:pt x="18823" y="44460"/>
                </a:cubicBezTo>
                <a:cubicBezTo>
                  <a:pt x="18559" y="43395"/>
                  <a:pt x="18304" y="42294"/>
                  <a:pt x="18083" y="41238"/>
                </a:cubicBezTo>
                <a:cubicBezTo>
                  <a:pt x="18198" y="41194"/>
                  <a:pt x="18304" y="41159"/>
                  <a:pt x="18418" y="41159"/>
                </a:cubicBezTo>
                <a:cubicBezTo>
                  <a:pt x="18488" y="41159"/>
                  <a:pt x="18524" y="41123"/>
                  <a:pt x="18559" y="41123"/>
                </a:cubicBezTo>
                <a:close/>
                <a:moveTo>
                  <a:pt x="29749" y="42153"/>
                </a:moveTo>
                <a:cubicBezTo>
                  <a:pt x="30048" y="42849"/>
                  <a:pt x="30339" y="43544"/>
                  <a:pt x="30664" y="44205"/>
                </a:cubicBezTo>
                <a:lnTo>
                  <a:pt x="30594" y="44205"/>
                </a:lnTo>
                <a:cubicBezTo>
                  <a:pt x="30268" y="44319"/>
                  <a:pt x="29898" y="44390"/>
                  <a:pt x="29564" y="44460"/>
                </a:cubicBezTo>
                <a:cubicBezTo>
                  <a:pt x="29238" y="43800"/>
                  <a:pt x="28948" y="43069"/>
                  <a:pt x="28683" y="42338"/>
                </a:cubicBezTo>
                <a:cubicBezTo>
                  <a:pt x="29053" y="42294"/>
                  <a:pt x="29388" y="42224"/>
                  <a:pt x="29749" y="42153"/>
                </a:cubicBezTo>
                <a:close/>
                <a:moveTo>
                  <a:pt x="35506" y="42919"/>
                </a:moveTo>
                <a:cubicBezTo>
                  <a:pt x="35841" y="43395"/>
                  <a:pt x="36167" y="43835"/>
                  <a:pt x="36537" y="44240"/>
                </a:cubicBezTo>
                <a:cubicBezTo>
                  <a:pt x="36167" y="44319"/>
                  <a:pt x="35771" y="44425"/>
                  <a:pt x="35401" y="44495"/>
                </a:cubicBezTo>
                <a:cubicBezTo>
                  <a:pt x="35031" y="44099"/>
                  <a:pt x="34705" y="43659"/>
                  <a:pt x="34406" y="43219"/>
                </a:cubicBezTo>
                <a:cubicBezTo>
                  <a:pt x="34776" y="43104"/>
                  <a:pt x="35146" y="43034"/>
                  <a:pt x="35506" y="42919"/>
                </a:cubicBezTo>
                <a:close/>
                <a:moveTo>
                  <a:pt x="18013" y="41238"/>
                </a:moveTo>
                <a:cubicBezTo>
                  <a:pt x="18268" y="42338"/>
                  <a:pt x="18524" y="43395"/>
                  <a:pt x="18779" y="44460"/>
                </a:cubicBezTo>
                <a:cubicBezTo>
                  <a:pt x="18559" y="44495"/>
                  <a:pt x="18339" y="44539"/>
                  <a:pt x="18119" y="44574"/>
                </a:cubicBezTo>
                <a:cubicBezTo>
                  <a:pt x="17899" y="43509"/>
                  <a:pt x="17643" y="42444"/>
                  <a:pt x="17423" y="41343"/>
                </a:cubicBezTo>
                <a:cubicBezTo>
                  <a:pt x="17608" y="41308"/>
                  <a:pt x="17828" y="41273"/>
                  <a:pt x="18013" y="41238"/>
                </a:cubicBezTo>
                <a:close/>
                <a:moveTo>
                  <a:pt x="25972" y="42004"/>
                </a:moveTo>
                <a:cubicBezTo>
                  <a:pt x="26157" y="42074"/>
                  <a:pt x="26306" y="42153"/>
                  <a:pt x="26447" y="42224"/>
                </a:cubicBezTo>
                <a:cubicBezTo>
                  <a:pt x="26703" y="42999"/>
                  <a:pt x="26967" y="43800"/>
                  <a:pt x="27257" y="44574"/>
                </a:cubicBezTo>
                <a:cubicBezTo>
                  <a:pt x="27107" y="44539"/>
                  <a:pt x="26923" y="44495"/>
                  <a:pt x="26782" y="44425"/>
                </a:cubicBezTo>
                <a:cubicBezTo>
                  <a:pt x="26482" y="43615"/>
                  <a:pt x="26192" y="42814"/>
                  <a:pt x="25972" y="42004"/>
                </a:cubicBezTo>
                <a:close/>
                <a:moveTo>
                  <a:pt x="26526" y="42224"/>
                </a:moveTo>
                <a:lnTo>
                  <a:pt x="26526" y="42224"/>
                </a:lnTo>
                <a:cubicBezTo>
                  <a:pt x="26703" y="42259"/>
                  <a:pt x="26852" y="42294"/>
                  <a:pt x="27002" y="42338"/>
                </a:cubicBezTo>
                <a:cubicBezTo>
                  <a:pt x="27222" y="43139"/>
                  <a:pt x="27477" y="43879"/>
                  <a:pt x="27803" y="44645"/>
                </a:cubicBezTo>
                <a:cubicBezTo>
                  <a:pt x="27662" y="44645"/>
                  <a:pt x="27512" y="44610"/>
                  <a:pt x="27328" y="44574"/>
                </a:cubicBezTo>
                <a:cubicBezTo>
                  <a:pt x="27037" y="43800"/>
                  <a:pt x="26747" y="43034"/>
                  <a:pt x="26526" y="42224"/>
                </a:cubicBezTo>
                <a:close/>
                <a:moveTo>
                  <a:pt x="27072" y="42338"/>
                </a:moveTo>
                <a:lnTo>
                  <a:pt x="27072" y="42338"/>
                </a:lnTo>
                <a:cubicBezTo>
                  <a:pt x="27257" y="42374"/>
                  <a:pt x="27442" y="42409"/>
                  <a:pt x="27662" y="42409"/>
                </a:cubicBezTo>
                <a:cubicBezTo>
                  <a:pt x="27882" y="43175"/>
                  <a:pt x="28138" y="43914"/>
                  <a:pt x="28463" y="44645"/>
                </a:cubicBezTo>
                <a:lnTo>
                  <a:pt x="27882" y="44645"/>
                </a:lnTo>
                <a:cubicBezTo>
                  <a:pt x="27548" y="43914"/>
                  <a:pt x="27292" y="43139"/>
                  <a:pt x="27072" y="42338"/>
                </a:cubicBezTo>
                <a:close/>
                <a:moveTo>
                  <a:pt x="28648" y="42338"/>
                </a:moveTo>
                <a:cubicBezTo>
                  <a:pt x="28868" y="43069"/>
                  <a:pt x="29168" y="43800"/>
                  <a:pt x="29493" y="44495"/>
                </a:cubicBezTo>
                <a:cubicBezTo>
                  <a:pt x="29168" y="44539"/>
                  <a:pt x="28868" y="44610"/>
                  <a:pt x="28543" y="44645"/>
                </a:cubicBezTo>
                <a:cubicBezTo>
                  <a:pt x="28208" y="43914"/>
                  <a:pt x="27917" y="43175"/>
                  <a:pt x="27697" y="42409"/>
                </a:cubicBezTo>
                <a:cubicBezTo>
                  <a:pt x="28023" y="42409"/>
                  <a:pt x="28322" y="42374"/>
                  <a:pt x="28648" y="42338"/>
                </a:cubicBezTo>
                <a:close/>
                <a:moveTo>
                  <a:pt x="17353" y="41343"/>
                </a:moveTo>
                <a:cubicBezTo>
                  <a:pt x="17608" y="42444"/>
                  <a:pt x="17828" y="43544"/>
                  <a:pt x="18083" y="44610"/>
                </a:cubicBezTo>
                <a:cubicBezTo>
                  <a:pt x="17828" y="44645"/>
                  <a:pt x="17573" y="44715"/>
                  <a:pt x="17317" y="44795"/>
                </a:cubicBezTo>
                <a:cubicBezTo>
                  <a:pt x="17062" y="43694"/>
                  <a:pt x="16842" y="42594"/>
                  <a:pt x="16622" y="41493"/>
                </a:cubicBezTo>
                <a:cubicBezTo>
                  <a:pt x="16877" y="41414"/>
                  <a:pt x="17097" y="41379"/>
                  <a:pt x="17353" y="41343"/>
                </a:cubicBezTo>
                <a:close/>
                <a:moveTo>
                  <a:pt x="34336" y="43219"/>
                </a:moveTo>
                <a:cubicBezTo>
                  <a:pt x="34670" y="43694"/>
                  <a:pt x="34996" y="44099"/>
                  <a:pt x="35330" y="44539"/>
                </a:cubicBezTo>
                <a:cubicBezTo>
                  <a:pt x="34961" y="44610"/>
                  <a:pt x="34591" y="44715"/>
                  <a:pt x="34186" y="44830"/>
                </a:cubicBezTo>
                <a:cubicBezTo>
                  <a:pt x="33860" y="44425"/>
                  <a:pt x="33570" y="43985"/>
                  <a:pt x="33270" y="43544"/>
                </a:cubicBezTo>
                <a:cubicBezTo>
                  <a:pt x="33640" y="43439"/>
                  <a:pt x="33966" y="43324"/>
                  <a:pt x="34336" y="43219"/>
                </a:cubicBezTo>
                <a:close/>
                <a:moveTo>
                  <a:pt x="16543" y="41493"/>
                </a:moveTo>
                <a:cubicBezTo>
                  <a:pt x="16763" y="42594"/>
                  <a:pt x="17018" y="43694"/>
                  <a:pt x="17238" y="44795"/>
                </a:cubicBezTo>
                <a:cubicBezTo>
                  <a:pt x="16983" y="44865"/>
                  <a:pt x="16728" y="44900"/>
                  <a:pt x="16472" y="44979"/>
                </a:cubicBezTo>
                <a:cubicBezTo>
                  <a:pt x="16252" y="43879"/>
                  <a:pt x="16032" y="42734"/>
                  <a:pt x="15812" y="41634"/>
                </a:cubicBezTo>
                <a:cubicBezTo>
                  <a:pt x="16067" y="41599"/>
                  <a:pt x="16287" y="41528"/>
                  <a:pt x="16543" y="41493"/>
                </a:cubicBezTo>
                <a:close/>
                <a:moveTo>
                  <a:pt x="39512" y="43949"/>
                </a:moveTo>
                <a:cubicBezTo>
                  <a:pt x="39873" y="44319"/>
                  <a:pt x="40278" y="44645"/>
                  <a:pt x="40683" y="44979"/>
                </a:cubicBezTo>
                <a:cubicBezTo>
                  <a:pt x="40208" y="44979"/>
                  <a:pt x="39732" y="45015"/>
                  <a:pt x="39248" y="45050"/>
                </a:cubicBezTo>
                <a:cubicBezTo>
                  <a:pt x="38887" y="44715"/>
                  <a:pt x="38517" y="44390"/>
                  <a:pt x="38192" y="44020"/>
                </a:cubicBezTo>
                <a:cubicBezTo>
                  <a:pt x="38632" y="43985"/>
                  <a:pt x="39072" y="43949"/>
                  <a:pt x="39512" y="43949"/>
                </a:cubicBezTo>
                <a:close/>
                <a:moveTo>
                  <a:pt x="39583" y="43949"/>
                </a:moveTo>
                <a:cubicBezTo>
                  <a:pt x="39988" y="43949"/>
                  <a:pt x="40393" y="43949"/>
                  <a:pt x="40789" y="43985"/>
                </a:cubicBezTo>
                <a:cubicBezTo>
                  <a:pt x="41159" y="44390"/>
                  <a:pt x="41599" y="44715"/>
                  <a:pt x="42004" y="45050"/>
                </a:cubicBezTo>
                <a:cubicBezTo>
                  <a:pt x="41599" y="45015"/>
                  <a:pt x="41194" y="44979"/>
                  <a:pt x="40754" y="44979"/>
                </a:cubicBezTo>
                <a:cubicBezTo>
                  <a:pt x="40349" y="44645"/>
                  <a:pt x="39988" y="44319"/>
                  <a:pt x="39583" y="43949"/>
                </a:cubicBezTo>
                <a:close/>
                <a:moveTo>
                  <a:pt x="15742" y="41634"/>
                </a:moveTo>
                <a:cubicBezTo>
                  <a:pt x="15962" y="42778"/>
                  <a:pt x="16182" y="43879"/>
                  <a:pt x="16437" y="44979"/>
                </a:cubicBezTo>
                <a:cubicBezTo>
                  <a:pt x="16287" y="45015"/>
                  <a:pt x="16138" y="45050"/>
                  <a:pt x="15997" y="45085"/>
                </a:cubicBezTo>
                <a:cubicBezTo>
                  <a:pt x="15812" y="43985"/>
                  <a:pt x="15627" y="42849"/>
                  <a:pt x="15442" y="41713"/>
                </a:cubicBezTo>
                <a:cubicBezTo>
                  <a:pt x="15557" y="41678"/>
                  <a:pt x="15662" y="41678"/>
                  <a:pt x="15742" y="41634"/>
                </a:cubicBezTo>
                <a:close/>
                <a:moveTo>
                  <a:pt x="33200" y="43544"/>
                </a:moveTo>
                <a:cubicBezTo>
                  <a:pt x="33490" y="43985"/>
                  <a:pt x="33825" y="44425"/>
                  <a:pt x="34151" y="44830"/>
                </a:cubicBezTo>
                <a:cubicBezTo>
                  <a:pt x="33966" y="44900"/>
                  <a:pt x="33746" y="44935"/>
                  <a:pt x="33570" y="45015"/>
                </a:cubicBezTo>
                <a:cubicBezTo>
                  <a:pt x="33349" y="45050"/>
                  <a:pt x="33085" y="45120"/>
                  <a:pt x="32865" y="45200"/>
                </a:cubicBezTo>
                <a:cubicBezTo>
                  <a:pt x="32540" y="44795"/>
                  <a:pt x="32249" y="44354"/>
                  <a:pt x="31985" y="43914"/>
                </a:cubicBezTo>
                <a:cubicBezTo>
                  <a:pt x="32249" y="43835"/>
                  <a:pt x="32540" y="43729"/>
                  <a:pt x="32795" y="43659"/>
                </a:cubicBezTo>
                <a:cubicBezTo>
                  <a:pt x="32945" y="43615"/>
                  <a:pt x="33085" y="43580"/>
                  <a:pt x="33200" y="43544"/>
                </a:cubicBezTo>
                <a:close/>
                <a:moveTo>
                  <a:pt x="38077" y="40974"/>
                </a:moveTo>
                <a:lnTo>
                  <a:pt x="38077" y="40974"/>
                </a:lnTo>
                <a:cubicBezTo>
                  <a:pt x="38297" y="41018"/>
                  <a:pt x="38517" y="41053"/>
                  <a:pt x="38738" y="41088"/>
                </a:cubicBezTo>
                <a:cubicBezTo>
                  <a:pt x="40023" y="42594"/>
                  <a:pt x="41343" y="44020"/>
                  <a:pt x="42849" y="45200"/>
                </a:cubicBezTo>
                <a:cubicBezTo>
                  <a:pt x="42594" y="45156"/>
                  <a:pt x="42374" y="45120"/>
                  <a:pt x="42109" y="45085"/>
                </a:cubicBezTo>
                <a:cubicBezTo>
                  <a:pt x="41713" y="44759"/>
                  <a:pt x="41273" y="44390"/>
                  <a:pt x="40868" y="44020"/>
                </a:cubicBezTo>
                <a:lnTo>
                  <a:pt x="40868" y="44020"/>
                </a:lnTo>
                <a:cubicBezTo>
                  <a:pt x="41053" y="44055"/>
                  <a:pt x="41229" y="44055"/>
                  <a:pt x="41414" y="44134"/>
                </a:cubicBezTo>
                <a:lnTo>
                  <a:pt x="41414" y="44055"/>
                </a:lnTo>
                <a:cubicBezTo>
                  <a:pt x="41229" y="44020"/>
                  <a:pt x="41009" y="43985"/>
                  <a:pt x="40789" y="43949"/>
                </a:cubicBezTo>
                <a:lnTo>
                  <a:pt x="39468" y="42629"/>
                </a:lnTo>
                <a:cubicBezTo>
                  <a:pt x="39688" y="42629"/>
                  <a:pt x="39873" y="42664"/>
                  <a:pt x="40058" y="42699"/>
                </a:cubicBezTo>
                <a:lnTo>
                  <a:pt x="40093" y="42664"/>
                </a:lnTo>
                <a:cubicBezTo>
                  <a:pt x="39873" y="42594"/>
                  <a:pt x="39653" y="42558"/>
                  <a:pt x="39433" y="42558"/>
                </a:cubicBezTo>
                <a:cubicBezTo>
                  <a:pt x="38958" y="42039"/>
                  <a:pt x="38517" y="41528"/>
                  <a:pt x="38077" y="40974"/>
                </a:cubicBezTo>
                <a:close/>
                <a:moveTo>
                  <a:pt x="15372" y="41713"/>
                </a:moveTo>
                <a:cubicBezTo>
                  <a:pt x="15557" y="42849"/>
                  <a:pt x="15742" y="43985"/>
                  <a:pt x="15962" y="45120"/>
                </a:cubicBezTo>
                <a:cubicBezTo>
                  <a:pt x="15777" y="45156"/>
                  <a:pt x="15627" y="45200"/>
                  <a:pt x="15477" y="45235"/>
                </a:cubicBezTo>
                <a:cubicBezTo>
                  <a:pt x="15301" y="44099"/>
                  <a:pt x="15117" y="42955"/>
                  <a:pt x="14932" y="41819"/>
                </a:cubicBezTo>
                <a:cubicBezTo>
                  <a:pt x="15081" y="41784"/>
                  <a:pt x="15222" y="41748"/>
                  <a:pt x="15372" y="41713"/>
                </a:cubicBezTo>
                <a:close/>
                <a:moveTo>
                  <a:pt x="38112" y="44020"/>
                </a:moveTo>
                <a:cubicBezTo>
                  <a:pt x="38447" y="44390"/>
                  <a:pt x="38808" y="44715"/>
                  <a:pt x="39178" y="45050"/>
                </a:cubicBezTo>
                <a:cubicBezTo>
                  <a:pt x="38667" y="45120"/>
                  <a:pt x="38148" y="45200"/>
                  <a:pt x="37672" y="45305"/>
                </a:cubicBezTo>
                <a:cubicBezTo>
                  <a:pt x="37311" y="44979"/>
                  <a:pt x="36977" y="44645"/>
                  <a:pt x="36651" y="44275"/>
                </a:cubicBezTo>
                <a:cubicBezTo>
                  <a:pt x="37162" y="44170"/>
                  <a:pt x="37637" y="44099"/>
                  <a:pt x="38112" y="44020"/>
                </a:cubicBezTo>
                <a:close/>
                <a:moveTo>
                  <a:pt x="14861" y="41819"/>
                </a:moveTo>
                <a:cubicBezTo>
                  <a:pt x="15037" y="42955"/>
                  <a:pt x="15222" y="44099"/>
                  <a:pt x="15442" y="45235"/>
                </a:cubicBezTo>
                <a:cubicBezTo>
                  <a:pt x="15257" y="45305"/>
                  <a:pt x="15081" y="45340"/>
                  <a:pt x="14896" y="45376"/>
                </a:cubicBezTo>
                <a:cubicBezTo>
                  <a:pt x="14817" y="45420"/>
                  <a:pt x="14747" y="45420"/>
                  <a:pt x="14641" y="45455"/>
                </a:cubicBezTo>
                <a:cubicBezTo>
                  <a:pt x="14491" y="44275"/>
                  <a:pt x="14307" y="43139"/>
                  <a:pt x="14122" y="41969"/>
                </a:cubicBezTo>
                <a:cubicBezTo>
                  <a:pt x="14377" y="41933"/>
                  <a:pt x="14641" y="41854"/>
                  <a:pt x="14861" y="41819"/>
                </a:cubicBezTo>
                <a:close/>
                <a:moveTo>
                  <a:pt x="31950" y="43914"/>
                </a:moveTo>
                <a:cubicBezTo>
                  <a:pt x="32205" y="44354"/>
                  <a:pt x="32504" y="44795"/>
                  <a:pt x="32795" y="45200"/>
                </a:cubicBezTo>
                <a:cubicBezTo>
                  <a:pt x="32645" y="45270"/>
                  <a:pt x="32469" y="45305"/>
                  <a:pt x="32319" y="45340"/>
                </a:cubicBezTo>
                <a:cubicBezTo>
                  <a:pt x="32064" y="45420"/>
                  <a:pt x="31844" y="45490"/>
                  <a:pt x="31589" y="45561"/>
                </a:cubicBezTo>
                <a:cubicBezTo>
                  <a:pt x="31289" y="45120"/>
                  <a:pt x="30999" y="44680"/>
                  <a:pt x="30779" y="44240"/>
                </a:cubicBezTo>
                <a:cubicBezTo>
                  <a:pt x="30849" y="44205"/>
                  <a:pt x="30928" y="44205"/>
                  <a:pt x="30999" y="44170"/>
                </a:cubicBezTo>
                <a:cubicBezTo>
                  <a:pt x="31289" y="44099"/>
                  <a:pt x="31624" y="44020"/>
                  <a:pt x="31950" y="43914"/>
                </a:cubicBezTo>
                <a:close/>
                <a:moveTo>
                  <a:pt x="36572" y="44275"/>
                </a:moveTo>
                <a:cubicBezTo>
                  <a:pt x="36906" y="44645"/>
                  <a:pt x="37232" y="44979"/>
                  <a:pt x="37602" y="45305"/>
                </a:cubicBezTo>
                <a:cubicBezTo>
                  <a:pt x="37197" y="45376"/>
                  <a:pt x="36792" y="45490"/>
                  <a:pt x="36431" y="45561"/>
                </a:cubicBezTo>
                <a:cubicBezTo>
                  <a:pt x="36061" y="45235"/>
                  <a:pt x="35727" y="44900"/>
                  <a:pt x="35436" y="44574"/>
                </a:cubicBezTo>
                <a:cubicBezTo>
                  <a:pt x="35841" y="44460"/>
                  <a:pt x="36211" y="44390"/>
                  <a:pt x="36572" y="44275"/>
                </a:cubicBezTo>
                <a:close/>
                <a:moveTo>
                  <a:pt x="14051" y="41969"/>
                </a:moveTo>
                <a:cubicBezTo>
                  <a:pt x="14236" y="43139"/>
                  <a:pt x="14421" y="44319"/>
                  <a:pt x="14597" y="45455"/>
                </a:cubicBezTo>
                <a:cubicBezTo>
                  <a:pt x="14342" y="45525"/>
                  <a:pt x="14086" y="45596"/>
                  <a:pt x="13831" y="45675"/>
                </a:cubicBezTo>
                <a:cubicBezTo>
                  <a:pt x="13646" y="44495"/>
                  <a:pt x="13461" y="43324"/>
                  <a:pt x="13276" y="42118"/>
                </a:cubicBezTo>
                <a:cubicBezTo>
                  <a:pt x="13541" y="42074"/>
                  <a:pt x="13796" y="42039"/>
                  <a:pt x="14051" y="41969"/>
                </a:cubicBezTo>
                <a:close/>
                <a:moveTo>
                  <a:pt x="24502" y="43395"/>
                </a:moveTo>
                <a:lnTo>
                  <a:pt x="24502" y="43395"/>
                </a:lnTo>
                <a:cubicBezTo>
                  <a:pt x="24686" y="43439"/>
                  <a:pt x="24871" y="43509"/>
                  <a:pt x="25021" y="43580"/>
                </a:cubicBezTo>
                <a:cubicBezTo>
                  <a:pt x="25276" y="44354"/>
                  <a:pt x="25567" y="45050"/>
                  <a:pt x="25822" y="45781"/>
                </a:cubicBezTo>
                <a:lnTo>
                  <a:pt x="25347" y="45781"/>
                </a:lnTo>
                <a:cubicBezTo>
                  <a:pt x="25056" y="45015"/>
                  <a:pt x="24801" y="44205"/>
                  <a:pt x="24502" y="43395"/>
                </a:cubicBezTo>
                <a:close/>
                <a:moveTo>
                  <a:pt x="23956" y="43289"/>
                </a:moveTo>
                <a:lnTo>
                  <a:pt x="23956" y="43289"/>
                </a:lnTo>
                <a:cubicBezTo>
                  <a:pt x="24141" y="43324"/>
                  <a:pt x="24281" y="43324"/>
                  <a:pt x="24466" y="43395"/>
                </a:cubicBezTo>
                <a:cubicBezTo>
                  <a:pt x="24722" y="44205"/>
                  <a:pt x="25021" y="45015"/>
                  <a:pt x="25311" y="45781"/>
                </a:cubicBezTo>
                <a:cubicBezTo>
                  <a:pt x="25127" y="45781"/>
                  <a:pt x="24986" y="45781"/>
                  <a:pt x="24836" y="45816"/>
                </a:cubicBezTo>
                <a:cubicBezTo>
                  <a:pt x="24546" y="44979"/>
                  <a:pt x="24246" y="44170"/>
                  <a:pt x="23956" y="43289"/>
                </a:cubicBezTo>
                <a:close/>
                <a:moveTo>
                  <a:pt x="25091" y="43615"/>
                </a:moveTo>
                <a:lnTo>
                  <a:pt x="25091" y="43615"/>
                </a:lnTo>
                <a:cubicBezTo>
                  <a:pt x="25276" y="43694"/>
                  <a:pt x="25426" y="43800"/>
                  <a:pt x="25567" y="43879"/>
                </a:cubicBezTo>
                <a:cubicBezTo>
                  <a:pt x="25787" y="44539"/>
                  <a:pt x="26042" y="45200"/>
                  <a:pt x="26306" y="45816"/>
                </a:cubicBezTo>
                <a:cubicBezTo>
                  <a:pt x="26157" y="45816"/>
                  <a:pt x="26042" y="45781"/>
                  <a:pt x="25901" y="45781"/>
                </a:cubicBezTo>
                <a:cubicBezTo>
                  <a:pt x="25602" y="45085"/>
                  <a:pt x="25347" y="44354"/>
                  <a:pt x="25091" y="43615"/>
                </a:cubicBezTo>
                <a:close/>
                <a:moveTo>
                  <a:pt x="13241" y="42118"/>
                </a:moveTo>
                <a:cubicBezTo>
                  <a:pt x="13391" y="43324"/>
                  <a:pt x="13576" y="44495"/>
                  <a:pt x="13761" y="45675"/>
                </a:cubicBezTo>
                <a:cubicBezTo>
                  <a:pt x="13497" y="45745"/>
                  <a:pt x="13241" y="45816"/>
                  <a:pt x="12986" y="45860"/>
                </a:cubicBezTo>
                <a:cubicBezTo>
                  <a:pt x="12801" y="44680"/>
                  <a:pt x="12660" y="43474"/>
                  <a:pt x="12475" y="42259"/>
                </a:cubicBezTo>
                <a:cubicBezTo>
                  <a:pt x="12731" y="42224"/>
                  <a:pt x="12986" y="42189"/>
                  <a:pt x="13241" y="42118"/>
                </a:cubicBezTo>
                <a:close/>
                <a:moveTo>
                  <a:pt x="25646" y="43914"/>
                </a:moveTo>
                <a:lnTo>
                  <a:pt x="25681" y="43949"/>
                </a:lnTo>
                <a:cubicBezTo>
                  <a:pt x="25787" y="44020"/>
                  <a:pt x="25937" y="44099"/>
                  <a:pt x="26042" y="44170"/>
                </a:cubicBezTo>
                <a:cubicBezTo>
                  <a:pt x="26262" y="44759"/>
                  <a:pt x="26482" y="45340"/>
                  <a:pt x="26747" y="45895"/>
                </a:cubicBezTo>
                <a:cubicBezTo>
                  <a:pt x="26597" y="45860"/>
                  <a:pt x="26482" y="45860"/>
                  <a:pt x="26377" y="45816"/>
                </a:cubicBezTo>
                <a:cubicBezTo>
                  <a:pt x="26121" y="45200"/>
                  <a:pt x="25866" y="44574"/>
                  <a:pt x="25646" y="43914"/>
                </a:cubicBezTo>
                <a:close/>
                <a:moveTo>
                  <a:pt x="30708" y="44240"/>
                </a:moveTo>
                <a:cubicBezTo>
                  <a:pt x="30964" y="44680"/>
                  <a:pt x="31219" y="45120"/>
                  <a:pt x="31509" y="45561"/>
                </a:cubicBezTo>
                <a:cubicBezTo>
                  <a:pt x="31509" y="45561"/>
                  <a:pt x="31474" y="45561"/>
                  <a:pt x="31439" y="45596"/>
                </a:cubicBezTo>
                <a:cubicBezTo>
                  <a:pt x="31104" y="45675"/>
                  <a:pt x="30744" y="45781"/>
                  <a:pt x="30374" y="45895"/>
                </a:cubicBezTo>
                <a:cubicBezTo>
                  <a:pt x="30083" y="45455"/>
                  <a:pt x="29828" y="44979"/>
                  <a:pt x="29564" y="44539"/>
                </a:cubicBezTo>
                <a:cubicBezTo>
                  <a:pt x="29934" y="44460"/>
                  <a:pt x="30268" y="44354"/>
                  <a:pt x="30629" y="44275"/>
                </a:cubicBezTo>
                <a:cubicBezTo>
                  <a:pt x="30629" y="44240"/>
                  <a:pt x="30664" y="44240"/>
                  <a:pt x="30708" y="44240"/>
                </a:cubicBezTo>
                <a:close/>
                <a:moveTo>
                  <a:pt x="35401" y="44574"/>
                </a:moveTo>
                <a:cubicBezTo>
                  <a:pt x="35691" y="44935"/>
                  <a:pt x="35991" y="45270"/>
                  <a:pt x="36352" y="45596"/>
                </a:cubicBezTo>
                <a:cubicBezTo>
                  <a:pt x="35947" y="45675"/>
                  <a:pt x="35586" y="45781"/>
                  <a:pt x="35181" y="45895"/>
                </a:cubicBezTo>
                <a:cubicBezTo>
                  <a:pt x="34846" y="45561"/>
                  <a:pt x="34520" y="45235"/>
                  <a:pt x="34230" y="44865"/>
                </a:cubicBezTo>
                <a:cubicBezTo>
                  <a:pt x="34626" y="44759"/>
                  <a:pt x="34996" y="44680"/>
                  <a:pt x="35401" y="44574"/>
                </a:cubicBezTo>
                <a:close/>
                <a:moveTo>
                  <a:pt x="23885" y="43289"/>
                </a:moveTo>
                <a:cubicBezTo>
                  <a:pt x="24176" y="44170"/>
                  <a:pt x="24466" y="45015"/>
                  <a:pt x="24766" y="45816"/>
                </a:cubicBezTo>
                <a:cubicBezTo>
                  <a:pt x="24581" y="45860"/>
                  <a:pt x="24431" y="45895"/>
                  <a:pt x="24246" y="45930"/>
                </a:cubicBezTo>
                <a:cubicBezTo>
                  <a:pt x="23956" y="45050"/>
                  <a:pt x="23665" y="44205"/>
                  <a:pt x="23366" y="43324"/>
                </a:cubicBezTo>
                <a:cubicBezTo>
                  <a:pt x="23551" y="43289"/>
                  <a:pt x="23736" y="43289"/>
                  <a:pt x="23885" y="43289"/>
                </a:cubicBezTo>
                <a:close/>
                <a:moveTo>
                  <a:pt x="26121" y="44205"/>
                </a:moveTo>
                <a:cubicBezTo>
                  <a:pt x="26192" y="44205"/>
                  <a:pt x="26227" y="44240"/>
                  <a:pt x="26262" y="44275"/>
                </a:cubicBezTo>
                <a:cubicBezTo>
                  <a:pt x="26342" y="44319"/>
                  <a:pt x="26412" y="44354"/>
                  <a:pt x="26482" y="44390"/>
                </a:cubicBezTo>
                <a:cubicBezTo>
                  <a:pt x="26703" y="44900"/>
                  <a:pt x="26923" y="45455"/>
                  <a:pt x="27143" y="46001"/>
                </a:cubicBezTo>
                <a:cubicBezTo>
                  <a:pt x="27037" y="45966"/>
                  <a:pt x="26923" y="45930"/>
                  <a:pt x="26782" y="45895"/>
                </a:cubicBezTo>
                <a:cubicBezTo>
                  <a:pt x="26562" y="45340"/>
                  <a:pt x="26342" y="44795"/>
                  <a:pt x="26121" y="44205"/>
                </a:cubicBezTo>
                <a:close/>
                <a:moveTo>
                  <a:pt x="12396" y="42259"/>
                </a:moveTo>
                <a:cubicBezTo>
                  <a:pt x="12581" y="43474"/>
                  <a:pt x="12766" y="44680"/>
                  <a:pt x="12951" y="45895"/>
                </a:cubicBezTo>
                <a:cubicBezTo>
                  <a:pt x="12695" y="45966"/>
                  <a:pt x="12440" y="46001"/>
                  <a:pt x="12141" y="46080"/>
                </a:cubicBezTo>
                <a:cubicBezTo>
                  <a:pt x="12000" y="44865"/>
                  <a:pt x="11815" y="43615"/>
                  <a:pt x="11665" y="42409"/>
                </a:cubicBezTo>
                <a:cubicBezTo>
                  <a:pt x="11921" y="42338"/>
                  <a:pt x="12176" y="42294"/>
                  <a:pt x="12396" y="42259"/>
                </a:cubicBezTo>
                <a:close/>
                <a:moveTo>
                  <a:pt x="26562" y="44425"/>
                </a:moveTo>
                <a:cubicBezTo>
                  <a:pt x="26632" y="44425"/>
                  <a:pt x="26667" y="44460"/>
                  <a:pt x="26747" y="44460"/>
                </a:cubicBezTo>
                <a:cubicBezTo>
                  <a:pt x="26923" y="45015"/>
                  <a:pt x="27187" y="45525"/>
                  <a:pt x="27407" y="46080"/>
                </a:cubicBezTo>
                <a:cubicBezTo>
                  <a:pt x="27363" y="46036"/>
                  <a:pt x="27292" y="46036"/>
                  <a:pt x="27222" y="46001"/>
                </a:cubicBezTo>
                <a:cubicBezTo>
                  <a:pt x="27002" y="45490"/>
                  <a:pt x="26782" y="44935"/>
                  <a:pt x="26562" y="44425"/>
                </a:cubicBezTo>
                <a:close/>
                <a:moveTo>
                  <a:pt x="23295" y="43324"/>
                </a:moveTo>
                <a:cubicBezTo>
                  <a:pt x="23586" y="44205"/>
                  <a:pt x="23885" y="45050"/>
                  <a:pt x="24176" y="45930"/>
                </a:cubicBezTo>
                <a:cubicBezTo>
                  <a:pt x="23920" y="45966"/>
                  <a:pt x="23700" y="46036"/>
                  <a:pt x="23445" y="46115"/>
                </a:cubicBezTo>
                <a:cubicBezTo>
                  <a:pt x="23146" y="45235"/>
                  <a:pt x="22855" y="44354"/>
                  <a:pt x="22600" y="43474"/>
                </a:cubicBezTo>
                <a:cubicBezTo>
                  <a:pt x="22820" y="43439"/>
                  <a:pt x="23075" y="43360"/>
                  <a:pt x="23295" y="43324"/>
                </a:cubicBezTo>
                <a:close/>
                <a:moveTo>
                  <a:pt x="29529" y="44539"/>
                </a:moveTo>
                <a:cubicBezTo>
                  <a:pt x="29749" y="45015"/>
                  <a:pt x="30004" y="45455"/>
                  <a:pt x="30303" y="45895"/>
                </a:cubicBezTo>
                <a:cubicBezTo>
                  <a:pt x="29969" y="45966"/>
                  <a:pt x="29643" y="46036"/>
                  <a:pt x="29308" y="46115"/>
                </a:cubicBezTo>
                <a:cubicBezTo>
                  <a:pt x="29018" y="45640"/>
                  <a:pt x="28798" y="45156"/>
                  <a:pt x="28578" y="44680"/>
                </a:cubicBezTo>
                <a:cubicBezTo>
                  <a:pt x="28868" y="44645"/>
                  <a:pt x="29203" y="44610"/>
                  <a:pt x="29529" y="44539"/>
                </a:cubicBezTo>
                <a:close/>
                <a:moveTo>
                  <a:pt x="26817" y="44495"/>
                </a:moveTo>
                <a:lnTo>
                  <a:pt x="26817" y="44495"/>
                </a:lnTo>
                <a:cubicBezTo>
                  <a:pt x="26967" y="44574"/>
                  <a:pt x="27143" y="44610"/>
                  <a:pt x="27292" y="44645"/>
                </a:cubicBezTo>
                <a:cubicBezTo>
                  <a:pt x="27512" y="45156"/>
                  <a:pt x="27733" y="45675"/>
                  <a:pt x="27988" y="46150"/>
                </a:cubicBezTo>
                <a:cubicBezTo>
                  <a:pt x="27847" y="46150"/>
                  <a:pt x="27662" y="46115"/>
                  <a:pt x="27477" y="46080"/>
                </a:cubicBezTo>
                <a:cubicBezTo>
                  <a:pt x="27222" y="45561"/>
                  <a:pt x="27002" y="45050"/>
                  <a:pt x="26817" y="44495"/>
                </a:cubicBezTo>
                <a:close/>
                <a:moveTo>
                  <a:pt x="28507" y="44680"/>
                </a:moveTo>
                <a:cubicBezTo>
                  <a:pt x="28727" y="45156"/>
                  <a:pt x="28983" y="45640"/>
                  <a:pt x="29238" y="46115"/>
                </a:cubicBezTo>
                <a:cubicBezTo>
                  <a:pt x="29053" y="46150"/>
                  <a:pt x="28833" y="46150"/>
                  <a:pt x="28613" y="46150"/>
                </a:cubicBezTo>
                <a:cubicBezTo>
                  <a:pt x="28358" y="45675"/>
                  <a:pt x="28102" y="45200"/>
                  <a:pt x="27917" y="44715"/>
                </a:cubicBezTo>
                <a:cubicBezTo>
                  <a:pt x="28102" y="44715"/>
                  <a:pt x="28287" y="44715"/>
                  <a:pt x="28507" y="44680"/>
                </a:cubicBezTo>
                <a:close/>
                <a:moveTo>
                  <a:pt x="40833" y="45050"/>
                </a:moveTo>
                <a:cubicBezTo>
                  <a:pt x="41273" y="45050"/>
                  <a:pt x="41669" y="45085"/>
                  <a:pt x="42109" y="45120"/>
                </a:cubicBezTo>
                <a:cubicBezTo>
                  <a:pt x="42189" y="45200"/>
                  <a:pt x="42259" y="45270"/>
                  <a:pt x="42330" y="45340"/>
                </a:cubicBezTo>
                <a:cubicBezTo>
                  <a:pt x="42699" y="45596"/>
                  <a:pt x="43034" y="45860"/>
                  <a:pt x="43395" y="46150"/>
                </a:cubicBezTo>
                <a:cubicBezTo>
                  <a:pt x="42990" y="46115"/>
                  <a:pt x="42550" y="46080"/>
                  <a:pt x="42109" y="46080"/>
                </a:cubicBezTo>
                <a:cubicBezTo>
                  <a:pt x="41784" y="45816"/>
                  <a:pt x="41449" y="45525"/>
                  <a:pt x="41159" y="45305"/>
                </a:cubicBezTo>
                <a:cubicBezTo>
                  <a:pt x="41053" y="45200"/>
                  <a:pt x="40939" y="45120"/>
                  <a:pt x="40833" y="45050"/>
                </a:cubicBezTo>
                <a:close/>
                <a:moveTo>
                  <a:pt x="27363" y="44645"/>
                </a:moveTo>
                <a:cubicBezTo>
                  <a:pt x="27512" y="44680"/>
                  <a:pt x="27662" y="44680"/>
                  <a:pt x="27847" y="44680"/>
                </a:cubicBezTo>
                <a:cubicBezTo>
                  <a:pt x="28067" y="45200"/>
                  <a:pt x="28287" y="45675"/>
                  <a:pt x="28578" y="46150"/>
                </a:cubicBezTo>
                <a:cubicBezTo>
                  <a:pt x="28485" y="46168"/>
                  <a:pt x="28402" y="46177"/>
                  <a:pt x="28319" y="46177"/>
                </a:cubicBezTo>
                <a:cubicBezTo>
                  <a:pt x="28237" y="46177"/>
                  <a:pt x="28155" y="46168"/>
                  <a:pt x="28067" y="46150"/>
                </a:cubicBezTo>
                <a:cubicBezTo>
                  <a:pt x="27803" y="45675"/>
                  <a:pt x="27583" y="45156"/>
                  <a:pt x="27363" y="44645"/>
                </a:cubicBezTo>
                <a:close/>
                <a:moveTo>
                  <a:pt x="40754" y="45050"/>
                </a:moveTo>
                <a:cubicBezTo>
                  <a:pt x="40868" y="45120"/>
                  <a:pt x="40974" y="45235"/>
                  <a:pt x="41123" y="45340"/>
                </a:cubicBezTo>
                <a:cubicBezTo>
                  <a:pt x="41414" y="45561"/>
                  <a:pt x="41713" y="45816"/>
                  <a:pt x="42039" y="46080"/>
                </a:cubicBezTo>
                <a:cubicBezTo>
                  <a:pt x="41528" y="46080"/>
                  <a:pt x="41053" y="46115"/>
                  <a:pt x="40534" y="46186"/>
                </a:cubicBezTo>
                <a:cubicBezTo>
                  <a:pt x="40349" y="46001"/>
                  <a:pt x="40173" y="45860"/>
                  <a:pt x="39988" y="45710"/>
                </a:cubicBezTo>
                <a:cubicBezTo>
                  <a:pt x="39732" y="45490"/>
                  <a:pt x="39512" y="45305"/>
                  <a:pt x="39292" y="45120"/>
                </a:cubicBezTo>
                <a:cubicBezTo>
                  <a:pt x="39768" y="45050"/>
                  <a:pt x="40243" y="45050"/>
                  <a:pt x="40754" y="45050"/>
                </a:cubicBezTo>
                <a:close/>
                <a:moveTo>
                  <a:pt x="11595" y="42409"/>
                </a:moveTo>
                <a:cubicBezTo>
                  <a:pt x="11780" y="43615"/>
                  <a:pt x="11921" y="44865"/>
                  <a:pt x="12106" y="46080"/>
                </a:cubicBezTo>
                <a:cubicBezTo>
                  <a:pt x="11850" y="46150"/>
                  <a:pt x="11595" y="46186"/>
                  <a:pt x="11340" y="46256"/>
                </a:cubicBezTo>
                <a:cubicBezTo>
                  <a:pt x="11296" y="46080"/>
                  <a:pt x="11296" y="45930"/>
                  <a:pt x="11260" y="45745"/>
                </a:cubicBezTo>
                <a:cubicBezTo>
                  <a:pt x="11120" y="44680"/>
                  <a:pt x="10970" y="43580"/>
                  <a:pt x="10820" y="42514"/>
                </a:cubicBezTo>
                <a:cubicBezTo>
                  <a:pt x="11075" y="42479"/>
                  <a:pt x="11340" y="42444"/>
                  <a:pt x="11595" y="42409"/>
                </a:cubicBezTo>
                <a:close/>
                <a:moveTo>
                  <a:pt x="34186" y="44900"/>
                </a:moveTo>
                <a:cubicBezTo>
                  <a:pt x="34485" y="45235"/>
                  <a:pt x="34776" y="45596"/>
                  <a:pt x="35110" y="45895"/>
                </a:cubicBezTo>
                <a:cubicBezTo>
                  <a:pt x="34670" y="46036"/>
                  <a:pt x="34265" y="46150"/>
                  <a:pt x="33825" y="46256"/>
                </a:cubicBezTo>
                <a:cubicBezTo>
                  <a:pt x="33490" y="45966"/>
                  <a:pt x="33200" y="45596"/>
                  <a:pt x="32909" y="45235"/>
                </a:cubicBezTo>
                <a:cubicBezTo>
                  <a:pt x="33129" y="45200"/>
                  <a:pt x="33349" y="45120"/>
                  <a:pt x="33605" y="45050"/>
                </a:cubicBezTo>
                <a:cubicBezTo>
                  <a:pt x="33790" y="45015"/>
                  <a:pt x="33966" y="44935"/>
                  <a:pt x="34186" y="44900"/>
                </a:cubicBezTo>
                <a:close/>
                <a:moveTo>
                  <a:pt x="42224" y="45156"/>
                </a:moveTo>
                <a:cubicBezTo>
                  <a:pt x="42444" y="45200"/>
                  <a:pt x="42664" y="45235"/>
                  <a:pt x="42919" y="45270"/>
                </a:cubicBezTo>
                <a:cubicBezTo>
                  <a:pt x="43069" y="45376"/>
                  <a:pt x="43175" y="45490"/>
                  <a:pt x="43324" y="45561"/>
                </a:cubicBezTo>
                <a:cubicBezTo>
                  <a:pt x="43615" y="45781"/>
                  <a:pt x="43949" y="46036"/>
                  <a:pt x="44275" y="46300"/>
                </a:cubicBezTo>
                <a:cubicBezTo>
                  <a:pt x="44020" y="46221"/>
                  <a:pt x="43765" y="46186"/>
                  <a:pt x="43509" y="46150"/>
                </a:cubicBezTo>
                <a:cubicBezTo>
                  <a:pt x="43139" y="45860"/>
                  <a:pt x="42770" y="45561"/>
                  <a:pt x="42374" y="45270"/>
                </a:cubicBezTo>
                <a:cubicBezTo>
                  <a:pt x="42330" y="45235"/>
                  <a:pt x="42259" y="45200"/>
                  <a:pt x="42224" y="45156"/>
                </a:cubicBezTo>
                <a:close/>
                <a:moveTo>
                  <a:pt x="22521" y="43474"/>
                </a:moveTo>
                <a:cubicBezTo>
                  <a:pt x="22820" y="44390"/>
                  <a:pt x="23110" y="45270"/>
                  <a:pt x="23401" y="46115"/>
                </a:cubicBezTo>
                <a:cubicBezTo>
                  <a:pt x="23146" y="46186"/>
                  <a:pt x="22926" y="46256"/>
                  <a:pt x="22670" y="46335"/>
                </a:cubicBezTo>
                <a:cubicBezTo>
                  <a:pt x="22415" y="45490"/>
                  <a:pt x="22124" y="44574"/>
                  <a:pt x="21860" y="43659"/>
                </a:cubicBezTo>
                <a:cubicBezTo>
                  <a:pt x="22080" y="43580"/>
                  <a:pt x="22301" y="43544"/>
                  <a:pt x="22521" y="43474"/>
                </a:cubicBezTo>
                <a:close/>
                <a:moveTo>
                  <a:pt x="10785" y="42514"/>
                </a:moveTo>
                <a:cubicBezTo>
                  <a:pt x="10935" y="43580"/>
                  <a:pt x="11075" y="44680"/>
                  <a:pt x="11190" y="45781"/>
                </a:cubicBezTo>
                <a:cubicBezTo>
                  <a:pt x="11225" y="45930"/>
                  <a:pt x="11260" y="46115"/>
                  <a:pt x="11260" y="46256"/>
                </a:cubicBezTo>
                <a:cubicBezTo>
                  <a:pt x="11005" y="46335"/>
                  <a:pt x="10750" y="46371"/>
                  <a:pt x="10494" y="46406"/>
                </a:cubicBezTo>
                <a:cubicBezTo>
                  <a:pt x="10345" y="45156"/>
                  <a:pt x="10160" y="43879"/>
                  <a:pt x="10019" y="42594"/>
                </a:cubicBezTo>
                <a:cubicBezTo>
                  <a:pt x="10274" y="42558"/>
                  <a:pt x="10530" y="42558"/>
                  <a:pt x="10785" y="42514"/>
                </a:cubicBezTo>
                <a:close/>
                <a:moveTo>
                  <a:pt x="39213" y="45120"/>
                </a:moveTo>
                <a:cubicBezTo>
                  <a:pt x="39433" y="45340"/>
                  <a:pt x="39688" y="45525"/>
                  <a:pt x="39952" y="45745"/>
                </a:cubicBezTo>
                <a:cubicBezTo>
                  <a:pt x="40129" y="45895"/>
                  <a:pt x="40278" y="46036"/>
                  <a:pt x="40463" y="46186"/>
                </a:cubicBezTo>
                <a:cubicBezTo>
                  <a:pt x="39952" y="46221"/>
                  <a:pt x="39433" y="46300"/>
                  <a:pt x="38958" y="46406"/>
                </a:cubicBezTo>
                <a:cubicBezTo>
                  <a:pt x="38667" y="46150"/>
                  <a:pt x="38412" y="45930"/>
                  <a:pt x="38112" y="45675"/>
                </a:cubicBezTo>
                <a:cubicBezTo>
                  <a:pt x="37972" y="45561"/>
                  <a:pt x="37857" y="45455"/>
                  <a:pt x="37707" y="45340"/>
                </a:cubicBezTo>
                <a:cubicBezTo>
                  <a:pt x="38227" y="45235"/>
                  <a:pt x="38702" y="45156"/>
                  <a:pt x="39213" y="45120"/>
                </a:cubicBezTo>
                <a:close/>
                <a:moveTo>
                  <a:pt x="71" y="41933"/>
                </a:moveTo>
                <a:lnTo>
                  <a:pt x="71" y="41933"/>
                </a:lnTo>
                <a:cubicBezTo>
                  <a:pt x="335" y="41969"/>
                  <a:pt x="625" y="42004"/>
                  <a:pt x="881" y="42004"/>
                </a:cubicBezTo>
                <a:cubicBezTo>
                  <a:pt x="881" y="43509"/>
                  <a:pt x="916" y="44979"/>
                  <a:pt x="951" y="46441"/>
                </a:cubicBezTo>
                <a:cubicBezTo>
                  <a:pt x="660" y="46406"/>
                  <a:pt x="405" y="46371"/>
                  <a:pt x="115" y="46371"/>
                </a:cubicBezTo>
                <a:cubicBezTo>
                  <a:pt x="115" y="44900"/>
                  <a:pt x="71" y="43439"/>
                  <a:pt x="71" y="41933"/>
                </a:cubicBezTo>
                <a:close/>
                <a:moveTo>
                  <a:pt x="916" y="42039"/>
                </a:moveTo>
                <a:cubicBezTo>
                  <a:pt x="1215" y="42039"/>
                  <a:pt x="1470" y="42074"/>
                  <a:pt x="1726" y="42118"/>
                </a:cubicBezTo>
                <a:cubicBezTo>
                  <a:pt x="1761" y="43580"/>
                  <a:pt x="1796" y="45015"/>
                  <a:pt x="1831" y="46476"/>
                </a:cubicBezTo>
                <a:lnTo>
                  <a:pt x="1796" y="46476"/>
                </a:lnTo>
                <a:cubicBezTo>
                  <a:pt x="1541" y="46476"/>
                  <a:pt x="1285" y="46441"/>
                  <a:pt x="995" y="46441"/>
                </a:cubicBezTo>
                <a:cubicBezTo>
                  <a:pt x="995" y="44979"/>
                  <a:pt x="951" y="43509"/>
                  <a:pt x="916" y="42039"/>
                </a:cubicBezTo>
                <a:close/>
                <a:moveTo>
                  <a:pt x="1796" y="42118"/>
                </a:moveTo>
                <a:lnTo>
                  <a:pt x="1796" y="42118"/>
                </a:lnTo>
                <a:cubicBezTo>
                  <a:pt x="2051" y="42153"/>
                  <a:pt x="2316" y="42189"/>
                  <a:pt x="2571" y="42224"/>
                </a:cubicBezTo>
                <a:cubicBezTo>
                  <a:pt x="2606" y="43694"/>
                  <a:pt x="2677" y="45120"/>
                  <a:pt x="2712" y="46555"/>
                </a:cubicBezTo>
                <a:cubicBezTo>
                  <a:pt x="2421" y="46555"/>
                  <a:pt x="2166" y="46520"/>
                  <a:pt x="1875" y="46520"/>
                </a:cubicBezTo>
                <a:cubicBezTo>
                  <a:pt x="1831" y="45050"/>
                  <a:pt x="1796" y="43580"/>
                  <a:pt x="1796" y="42118"/>
                </a:cubicBezTo>
                <a:close/>
                <a:moveTo>
                  <a:pt x="9975" y="42594"/>
                </a:moveTo>
                <a:cubicBezTo>
                  <a:pt x="10125" y="43879"/>
                  <a:pt x="10274" y="45156"/>
                  <a:pt x="10415" y="46441"/>
                </a:cubicBezTo>
                <a:cubicBezTo>
                  <a:pt x="10195" y="46476"/>
                  <a:pt x="10019" y="46520"/>
                  <a:pt x="9799" y="46520"/>
                </a:cubicBezTo>
                <a:cubicBezTo>
                  <a:pt x="9755" y="46555"/>
                  <a:pt x="9684" y="46555"/>
                  <a:pt x="9649" y="46555"/>
                </a:cubicBezTo>
                <a:cubicBezTo>
                  <a:pt x="9500" y="45270"/>
                  <a:pt x="9359" y="43949"/>
                  <a:pt x="9209" y="42664"/>
                </a:cubicBezTo>
                <a:cubicBezTo>
                  <a:pt x="9359" y="42664"/>
                  <a:pt x="9535" y="42629"/>
                  <a:pt x="9684" y="42629"/>
                </a:cubicBezTo>
                <a:cubicBezTo>
                  <a:pt x="9755" y="42629"/>
                  <a:pt x="9869" y="42594"/>
                  <a:pt x="9975" y="42594"/>
                </a:cubicBezTo>
                <a:close/>
                <a:moveTo>
                  <a:pt x="2712" y="42224"/>
                </a:moveTo>
                <a:cubicBezTo>
                  <a:pt x="2932" y="42259"/>
                  <a:pt x="3196" y="42294"/>
                  <a:pt x="3416" y="42338"/>
                </a:cubicBezTo>
                <a:cubicBezTo>
                  <a:pt x="3486" y="43765"/>
                  <a:pt x="3522" y="45200"/>
                  <a:pt x="3592" y="46626"/>
                </a:cubicBezTo>
                <a:cubicBezTo>
                  <a:pt x="3302" y="46626"/>
                  <a:pt x="3046" y="46591"/>
                  <a:pt x="2756" y="46555"/>
                </a:cubicBezTo>
                <a:cubicBezTo>
                  <a:pt x="2712" y="45120"/>
                  <a:pt x="2677" y="43694"/>
                  <a:pt x="2641" y="42224"/>
                </a:cubicBezTo>
                <a:close/>
                <a:moveTo>
                  <a:pt x="21790" y="43694"/>
                </a:moveTo>
                <a:cubicBezTo>
                  <a:pt x="22080" y="44610"/>
                  <a:pt x="22345" y="45490"/>
                  <a:pt x="22635" y="46371"/>
                </a:cubicBezTo>
                <a:cubicBezTo>
                  <a:pt x="22380" y="46441"/>
                  <a:pt x="22124" y="46555"/>
                  <a:pt x="21860" y="46626"/>
                </a:cubicBezTo>
                <a:cubicBezTo>
                  <a:pt x="21570" y="45745"/>
                  <a:pt x="21314" y="44830"/>
                  <a:pt x="21059" y="43914"/>
                </a:cubicBezTo>
                <a:cubicBezTo>
                  <a:pt x="21314" y="43835"/>
                  <a:pt x="21535" y="43765"/>
                  <a:pt x="21790" y="43694"/>
                </a:cubicBezTo>
                <a:close/>
                <a:moveTo>
                  <a:pt x="9174" y="42664"/>
                </a:moveTo>
                <a:cubicBezTo>
                  <a:pt x="9315" y="43949"/>
                  <a:pt x="9429" y="45270"/>
                  <a:pt x="9579" y="46555"/>
                </a:cubicBezTo>
                <a:cubicBezTo>
                  <a:pt x="9315" y="46591"/>
                  <a:pt x="9059" y="46626"/>
                  <a:pt x="8804" y="46661"/>
                </a:cubicBezTo>
                <a:lnTo>
                  <a:pt x="8804" y="46626"/>
                </a:lnTo>
                <a:cubicBezTo>
                  <a:pt x="8654" y="45305"/>
                  <a:pt x="8514" y="43985"/>
                  <a:pt x="8399" y="42699"/>
                </a:cubicBezTo>
                <a:cubicBezTo>
                  <a:pt x="8654" y="42664"/>
                  <a:pt x="8919" y="42664"/>
                  <a:pt x="9174" y="42664"/>
                </a:cubicBezTo>
                <a:close/>
                <a:moveTo>
                  <a:pt x="32830" y="45270"/>
                </a:moveTo>
                <a:cubicBezTo>
                  <a:pt x="33129" y="45640"/>
                  <a:pt x="33420" y="45966"/>
                  <a:pt x="33746" y="46300"/>
                </a:cubicBezTo>
                <a:cubicBezTo>
                  <a:pt x="33675" y="46335"/>
                  <a:pt x="33570" y="46371"/>
                  <a:pt x="33455" y="46371"/>
                </a:cubicBezTo>
                <a:cubicBezTo>
                  <a:pt x="33129" y="46476"/>
                  <a:pt x="32830" y="46591"/>
                  <a:pt x="32504" y="46661"/>
                </a:cubicBezTo>
                <a:cubicBezTo>
                  <a:pt x="32170" y="46335"/>
                  <a:pt x="31879" y="45966"/>
                  <a:pt x="31624" y="45596"/>
                </a:cubicBezTo>
                <a:cubicBezTo>
                  <a:pt x="31844" y="45525"/>
                  <a:pt x="32099" y="45455"/>
                  <a:pt x="32319" y="45420"/>
                </a:cubicBezTo>
                <a:cubicBezTo>
                  <a:pt x="32504" y="45340"/>
                  <a:pt x="32689" y="45305"/>
                  <a:pt x="32830" y="45270"/>
                </a:cubicBezTo>
                <a:close/>
                <a:moveTo>
                  <a:pt x="37637" y="45340"/>
                </a:moveTo>
                <a:cubicBezTo>
                  <a:pt x="37787" y="45490"/>
                  <a:pt x="37928" y="45596"/>
                  <a:pt x="38077" y="45710"/>
                </a:cubicBezTo>
                <a:cubicBezTo>
                  <a:pt x="38333" y="45930"/>
                  <a:pt x="38632" y="46186"/>
                  <a:pt x="38887" y="46406"/>
                </a:cubicBezTo>
                <a:cubicBezTo>
                  <a:pt x="38482" y="46476"/>
                  <a:pt x="38042" y="46555"/>
                  <a:pt x="37637" y="46661"/>
                </a:cubicBezTo>
                <a:cubicBezTo>
                  <a:pt x="37452" y="46441"/>
                  <a:pt x="37232" y="46256"/>
                  <a:pt x="37012" y="46080"/>
                </a:cubicBezTo>
                <a:cubicBezTo>
                  <a:pt x="36827" y="45930"/>
                  <a:pt x="36651" y="45781"/>
                  <a:pt x="36466" y="45596"/>
                </a:cubicBezTo>
                <a:cubicBezTo>
                  <a:pt x="36871" y="45525"/>
                  <a:pt x="37267" y="45420"/>
                  <a:pt x="37637" y="45340"/>
                </a:cubicBezTo>
                <a:close/>
                <a:moveTo>
                  <a:pt x="3486" y="42338"/>
                </a:moveTo>
                <a:lnTo>
                  <a:pt x="3486" y="42338"/>
                </a:lnTo>
                <a:cubicBezTo>
                  <a:pt x="3742" y="42374"/>
                  <a:pt x="3997" y="42409"/>
                  <a:pt x="4252" y="42444"/>
                </a:cubicBezTo>
                <a:cubicBezTo>
                  <a:pt x="4332" y="43835"/>
                  <a:pt x="4402" y="45270"/>
                  <a:pt x="4473" y="46696"/>
                </a:cubicBezTo>
                <a:cubicBezTo>
                  <a:pt x="4182" y="46661"/>
                  <a:pt x="3927" y="46661"/>
                  <a:pt x="3636" y="46626"/>
                </a:cubicBezTo>
                <a:cubicBezTo>
                  <a:pt x="3592" y="45200"/>
                  <a:pt x="3522" y="43765"/>
                  <a:pt x="3486" y="42338"/>
                </a:cubicBezTo>
                <a:close/>
                <a:moveTo>
                  <a:pt x="7554" y="42664"/>
                </a:moveTo>
                <a:lnTo>
                  <a:pt x="7554" y="42664"/>
                </a:lnTo>
                <a:cubicBezTo>
                  <a:pt x="7818" y="42699"/>
                  <a:pt x="8073" y="42699"/>
                  <a:pt x="8329" y="42699"/>
                </a:cubicBezTo>
                <a:cubicBezTo>
                  <a:pt x="8478" y="43985"/>
                  <a:pt x="8584" y="45305"/>
                  <a:pt x="8734" y="46626"/>
                </a:cubicBezTo>
                <a:lnTo>
                  <a:pt x="8734" y="46661"/>
                </a:lnTo>
                <a:cubicBezTo>
                  <a:pt x="8478" y="46696"/>
                  <a:pt x="8214" y="46696"/>
                  <a:pt x="7959" y="46696"/>
                </a:cubicBezTo>
                <a:cubicBezTo>
                  <a:pt x="7959" y="46520"/>
                  <a:pt x="7924" y="46335"/>
                  <a:pt x="7924" y="46150"/>
                </a:cubicBezTo>
                <a:cubicBezTo>
                  <a:pt x="7818" y="45015"/>
                  <a:pt x="7668" y="43835"/>
                  <a:pt x="7554" y="42664"/>
                </a:cubicBezTo>
                <a:close/>
                <a:moveTo>
                  <a:pt x="4332" y="42444"/>
                </a:moveTo>
                <a:cubicBezTo>
                  <a:pt x="4587" y="42479"/>
                  <a:pt x="4842" y="42479"/>
                  <a:pt x="5098" y="42514"/>
                </a:cubicBezTo>
                <a:cubicBezTo>
                  <a:pt x="5177" y="43949"/>
                  <a:pt x="5247" y="45340"/>
                  <a:pt x="5353" y="46740"/>
                </a:cubicBezTo>
                <a:cubicBezTo>
                  <a:pt x="5062" y="46696"/>
                  <a:pt x="4807" y="46696"/>
                  <a:pt x="4517" y="46696"/>
                </a:cubicBezTo>
                <a:cubicBezTo>
                  <a:pt x="4437" y="45270"/>
                  <a:pt x="4402" y="43835"/>
                  <a:pt x="4332" y="42444"/>
                </a:cubicBezTo>
                <a:close/>
                <a:moveTo>
                  <a:pt x="5177" y="42514"/>
                </a:moveTo>
                <a:lnTo>
                  <a:pt x="5177" y="42514"/>
                </a:lnTo>
                <a:cubicBezTo>
                  <a:pt x="5432" y="42558"/>
                  <a:pt x="5687" y="42558"/>
                  <a:pt x="5943" y="42594"/>
                </a:cubicBezTo>
                <a:cubicBezTo>
                  <a:pt x="6013" y="43985"/>
                  <a:pt x="6128" y="45376"/>
                  <a:pt x="6198" y="46740"/>
                </a:cubicBezTo>
                <a:lnTo>
                  <a:pt x="5397" y="46740"/>
                </a:lnTo>
                <a:cubicBezTo>
                  <a:pt x="5318" y="45305"/>
                  <a:pt x="5247" y="43914"/>
                  <a:pt x="5177" y="42514"/>
                </a:cubicBezTo>
                <a:close/>
                <a:moveTo>
                  <a:pt x="6013" y="42594"/>
                </a:moveTo>
                <a:lnTo>
                  <a:pt x="6013" y="42594"/>
                </a:lnTo>
                <a:cubicBezTo>
                  <a:pt x="6233" y="42629"/>
                  <a:pt x="6453" y="42629"/>
                  <a:pt x="6718" y="42629"/>
                </a:cubicBezTo>
                <a:cubicBezTo>
                  <a:pt x="6823" y="44020"/>
                  <a:pt x="6938" y="45376"/>
                  <a:pt x="7043" y="46740"/>
                </a:cubicBezTo>
                <a:lnTo>
                  <a:pt x="6277" y="46740"/>
                </a:lnTo>
                <a:cubicBezTo>
                  <a:pt x="6163" y="45376"/>
                  <a:pt x="6092" y="43985"/>
                  <a:pt x="6013" y="42594"/>
                </a:cubicBezTo>
                <a:close/>
                <a:moveTo>
                  <a:pt x="7519" y="42664"/>
                </a:moveTo>
                <a:cubicBezTo>
                  <a:pt x="7633" y="43835"/>
                  <a:pt x="7739" y="45015"/>
                  <a:pt x="7853" y="46150"/>
                </a:cubicBezTo>
                <a:cubicBezTo>
                  <a:pt x="7853" y="46335"/>
                  <a:pt x="7888" y="46520"/>
                  <a:pt x="7888" y="46740"/>
                </a:cubicBezTo>
                <a:lnTo>
                  <a:pt x="7114" y="46740"/>
                </a:lnTo>
                <a:cubicBezTo>
                  <a:pt x="7008" y="45376"/>
                  <a:pt x="6858" y="44020"/>
                  <a:pt x="6753" y="42664"/>
                </a:cubicBezTo>
                <a:close/>
                <a:moveTo>
                  <a:pt x="20980" y="43914"/>
                </a:moveTo>
                <a:cubicBezTo>
                  <a:pt x="21279" y="44865"/>
                  <a:pt x="21535" y="45781"/>
                  <a:pt x="21790" y="46661"/>
                </a:cubicBezTo>
                <a:lnTo>
                  <a:pt x="21755" y="46661"/>
                </a:lnTo>
                <a:cubicBezTo>
                  <a:pt x="21499" y="46775"/>
                  <a:pt x="21244" y="46846"/>
                  <a:pt x="21024" y="46960"/>
                </a:cubicBezTo>
                <a:cubicBezTo>
                  <a:pt x="20760" y="46001"/>
                  <a:pt x="20505" y="45085"/>
                  <a:pt x="20249" y="44170"/>
                </a:cubicBezTo>
                <a:cubicBezTo>
                  <a:pt x="20469" y="44099"/>
                  <a:pt x="20725" y="44020"/>
                  <a:pt x="20945" y="43949"/>
                </a:cubicBezTo>
                <a:cubicBezTo>
                  <a:pt x="20980" y="43949"/>
                  <a:pt x="20980" y="43914"/>
                  <a:pt x="20980" y="43914"/>
                </a:cubicBezTo>
                <a:close/>
                <a:moveTo>
                  <a:pt x="36387" y="45640"/>
                </a:moveTo>
                <a:cubicBezTo>
                  <a:pt x="36572" y="45816"/>
                  <a:pt x="36757" y="45966"/>
                  <a:pt x="36977" y="46150"/>
                </a:cubicBezTo>
                <a:cubicBezTo>
                  <a:pt x="37162" y="46300"/>
                  <a:pt x="37382" y="46476"/>
                  <a:pt x="37567" y="46661"/>
                </a:cubicBezTo>
                <a:cubicBezTo>
                  <a:pt x="37162" y="46740"/>
                  <a:pt x="36721" y="46846"/>
                  <a:pt x="36316" y="46960"/>
                </a:cubicBezTo>
                <a:cubicBezTo>
                  <a:pt x="36061" y="46696"/>
                  <a:pt x="35806" y="46441"/>
                  <a:pt x="35506" y="46186"/>
                </a:cubicBezTo>
                <a:cubicBezTo>
                  <a:pt x="35401" y="46115"/>
                  <a:pt x="35330" y="46036"/>
                  <a:pt x="35216" y="45930"/>
                </a:cubicBezTo>
                <a:cubicBezTo>
                  <a:pt x="35621" y="45816"/>
                  <a:pt x="35991" y="45710"/>
                  <a:pt x="36387" y="45640"/>
                </a:cubicBezTo>
                <a:close/>
                <a:moveTo>
                  <a:pt x="31545" y="45596"/>
                </a:moveTo>
                <a:cubicBezTo>
                  <a:pt x="31844" y="45966"/>
                  <a:pt x="32099" y="46335"/>
                  <a:pt x="32425" y="46696"/>
                </a:cubicBezTo>
                <a:cubicBezTo>
                  <a:pt x="32029" y="46811"/>
                  <a:pt x="31624" y="46916"/>
                  <a:pt x="31219" y="47031"/>
                </a:cubicBezTo>
                <a:cubicBezTo>
                  <a:pt x="30928" y="46661"/>
                  <a:pt x="30664" y="46300"/>
                  <a:pt x="30409" y="45930"/>
                </a:cubicBezTo>
                <a:cubicBezTo>
                  <a:pt x="30779" y="45860"/>
                  <a:pt x="31104" y="45745"/>
                  <a:pt x="31474" y="45640"/>
                </a:cubicBezTo>
                <a:cubicBezTo>
                  <a:pt x="31509" y="45640"/>
                  <a:pt x="31509" y="45640"/>
                  <a:pt x="31545" y="45596"/>
                </a:cubicBezTo>
                <a:close/>
                <a:moveTo>
                  <a:pt x="20179" y="44170"/>
                </a:moveTo>
                <a:cubicBezTo>
                  <a:pt x="20434" y="45085"/>
                  <a:pt x="20689" y="46036"/>
                  <a:pt x="20945" y="46960"/>
                </a:cubicBezTo>
                <a:cubicBezTo>
                  <a:pt x="20689" y="47066"/>
                  <a:pt x="20434" y="47136"/>
                  <a:pt x="20179" y="47216"/>
                </a:cubicBezTo>
                <a:cubicBezTo>
                  <a:pt x="19923" y="46256"/>
                  <a:pt x="19659" y="45305"/>
                  <a:pt x="19439" y="44390"/>
                </a:cubicBezTo>
                <a:cubicBezTo>
                  <a:pt x="19703" y="44319"/>
                  <a:pt x="19923" y="44240"/>
                  <a:pt x="20179" y="44170"/>
                </a:cubicBezTo>
                <a:close/>
                <a:moveTo>
                  <a:pt x="30339" y="45930"/>
                </a:moveTo>
                <a:cubicBezTo>
                  <a:pt x="30594" y="46335"/>
                  <a:pt x="30884" y="46696"/>
                  <a:pt x="31184" y="47031"/>
                </a:cubicBezTo>
                <a:cubicBezTo>
                  <a:pt x="30814" y="47101"/>
                  <a:pt x="30488" y="47216"/>
                  <a:pt x="30154" y="47286"/>
                </a:cubicBezTo>
                <a:cubicBezTo>
                  <a:pt x="29863" y="46916"/>
                  <a:pt x="29608" y="46555"/>
                  <a:pt x="29344" y="46150"/>
                </a:cubicBezTo>
                <a:cubicBezTo>
                  <a:pt x="29678" y="46115"/>
                  <a:pt x="30004" y="46036"/>
                  <a:pt x="30339" y="45930"/>
                </a:cubicBezTo>
                <a:close/>
                <a:moveTo>
                  <a:pt x="35146" y="45966"/>
                </a:moveTo>
                <a:cubicBezTo>
                  <a:pt x="35251" y="46036"/>
                  <a:pt x="35366" y="46150"/>
                  <a:pt x="35471" y="46256"/>
                </a:cubicBezTo>
                <a:cubicBezTo>
                  <a:pt x="35727" y="46476"/>
                  <a:pt x="36026" y="46740"/>
                  <a:pt x="36246" y="46996"/>
                </a:cubicBezTo>
                <a:cubicBezTo>
                  <a:pt x="35806" y="47101"/>
                  <a:pt x="35330" y="47216"/>
                  <a:pt x="34890" y="47321"/>
                </a:cubicBezTo>
                <a:cubicBezTo>
                  <a:pt x="34591" y="47031"/>
                  <a:pt x="34300" y="46740"/>
                  <a:pt x="33966" y="46406"/>
                </a:cubicBezTo>
                <a:cubicBezTo>
                  <a:pt x="33931" y="46371"/>
                  <a:pt x="33895" y="46371"/>
                  <a:pt x="33860" y="46335"/>
                </a:cubicBezTo>
                <a:cubicBezTo>
                  <a:pt x="34300" y="46186"/>
                  <a:pt x="34741" y="46080"/>
                  <a:pt x="35146" y="45966"/>
                </a:cubicBezTo>
                <a:close/>
                <a:moveTo>
                  <a:pt x="42109" y="46150"/>
                </a:moveTo>
                <a:cubicBezTo>
                  <a:pt x="42514" y="46476"/>
                  <a:pt x="42884" y="46846"/>
                  <a:pt x="43289" y="47251"/>
                </a:cubicBezTo>
                <a:cubicBezTo>
                  <a:pt x="42770" y="47251"/>
                  <a:pt x="42259" y="47286"/>
                  <a:pt x="41713" y="47321"/>
                </a:cubicBezTo>
                <a:cubicBezTo>
                  <a:pt x="41379" y="46960"/>
                  <a:pt x="41009" y="46591"/>
                  <a:pt x="40613" y="46221"/>
                </a:cubicBezTo>
                <a:cubicBezTo>
                  <a:pt x="41088" y="46186"/>
                  <a:pt x="41599" y="46150"/>
                  <a:pt x="42109" y="46150"/>
                </a:cubicBezTo>
                <a:close/>
                <a:moveTo>
                  <a:pt x="42189" y="46150"/>
                </a:moveTo>
                <a:cubicBezTo>
                  <a:pt x="42629" y="46150"/>
                  <a:pt x="43069" y="46186"/>
                  <a:pt x="43474" y="46221"/>
                </a:cubicBezTo>
                <a:cubicBezTo>
                  <a:pt x="43914" y="46591"/>
                  <a:pt x="44310" y="46960"/>
                  <a:pt x="44715" y="47357"/>
                </a:cubicBezTo>
                <a:cubicBezTo>
                  <a:pt x="44275" y="47286"/>
                  <a:pt x="43835" y="47251"/>
                  <a:pt x="43360" y="47251"/>
                </a:cubicBezTo>
                <a:cubicBezTo>
                  <a:pt x="42990" y="46846"/>
                  <a:pt x="42594" y="46476"/>
                  <a:pt x="42189" y="46150"/>
                </a:cubicBezTo>
                <a:close/>
                <a:moveTo>
                  <a:pt x="19369" y="44390"/>
                </a:moveTo>
                <a:cubicBezTo>
                  <a:pt x="19624" y="45340"/>
                  <a:pt x="19879" y="46300"/>
                  <a:pt x="20100" y="47251"/>
                </a:cubicBezTo>
                <a:cubicBezTo>
                  <a:pt x="20029" y="47251"/>
                  <a:pt x="19923" y="47286"/>
                  <a:pt x="19844" y="47321"/>
                </a:cubicBezTo>
                <a:cubicBezTo>
                  <a:pt x="19739" y="47357"/>
                  <a:pt x="19624" y="47401"/>
                  <a:pt x="19554" y="47401"/>
                </a:cubicBezTo>
                <a:cubicBezTo>
                  <a:pt x="19298" y="46476"/>
                  <a:pt x="19078" y="45490"/>
                  <a:pt x="18823" y="44495"/>
                </a:cubicBezTo>
                <a:cubicBezTo>
                  <a:pt x="18893" y="44495"/>
                  <a:pt x="18929" y="44495"/>
                  <a:pt x="18964" y="44460"/>
                </a:cubicBezTo>
                <a:cubicBezTo>
                  <a:pt x="19114" y="44460"/>
                  <a:pt x="19263" y="44425"/>
                  <a:pt x="19369" y="44390"/>
                </a:cubicBezTo>
                <a:close/>
                <a:moveTo>
                  <a:pt x="29273" y="46150"/>
                </a:moveTo>
                <a:cubicBezTo>
                  <a:pt x="29529" y="46555"/>
                  <a:pt x="29784" y="46916"/>
                  <a:pt x="30083" y="47286"/>
                </a:cubicBezTo>
                <a:cubicBezTo>
                  <a:pt x="29863" y="47357"/>
                  <a:pt x="29643" y="47401"/>
                  <a:pt x="29423" y="47436"/>
                </a:cubicBezTo>
                <a:cubicBezTo>
                  <a:pt x="29168" y="47031"/>
                  <a:pt x="28904" y="46626"/>
                  <a:pt x="28648" y="46221"/>
                </a:cubicBezTo>
                <a:cubicBezTo>
                  <a:pt x="28868" y="46221"/>
                  <a:pt x="29088" y="46186"/>
                  <a:pt x="29273" y="46150"/>
                </a:cubicBezTo>
                <a:close/>
                <a:moveTo>
                  <a:pt x="40534" y="46221"/>
                </a:moveTo>
                <a:cubicBezTo>
                  <a:pt x="40939" y="46591"/>
                  <a:pt x="41308" y="46960"/>
                  <a:pt x="41634" y="47321"/>
                </a:cubicBezTo>
                <a:cubicBezTo>
                  <a:pt x="41123" y="47357"/>
                  <a:pt x="40613" y="47436"/>
                  <a:pt x="40093" y="47506"/>
                </a:cubicBezTo>
                <a:cubicBezTo>
                  <a:pt x="39768" y="47136"/>
                  <a:pt x="39398" y="46775"/>
                  <a:pt x="38993" y="46441"/>
                </a:cubicBezTo>
                <a:cubicBezTo>
                  <a:pt x="39512" y="46371"/>
                  <a:pt x="40023" y="46300"/>
                  <a:pt x="40534" y="46221"/>
                </a:cubicBezTo>
                <a:close/>
                <a:moveTo>
                  <a:pt x="43580" y="46221"/>
                </a:moveTo>
                <a:cubicBezTo>
                  <a:pt x="43835" y="46256"/>
                  <a:pt x="44090" y="46300"/>
                  <a:pt x="44354" y="46371"/>
                </a:cubicBezTo>
                <a:cubicBezTo>
                  <a:pt x="44795" y="46696"/>
                  <a:pt x="45235" y="47101"/>
                  <a:pt x="45675" y="47506"/>
                </a:cubicBezTo>
                <a:cubicBezTo>
                  <a:pt x="45376" y="47436"/>
                  <a:pt x="45085" y="47401"/>
                  <a:pt x="44795" y="47357"/>
                </a:cubicBezTo>
                <a:cubicBezTo>
                  <a:pt x="44425" y="46996"/>
                  <a:pt x="44020" y="46626"/>
                  <a:pt x="43580" y="46221"/>
                </a:cubicBezTo>
                <a:close/>
                <a:moveTo>
                  <a:pt x="28578" y="46221"/>
                </a:moveTo>
                <a:cubicBezTo>
                  <a:pt x="28833" y="46626"/>
                  <a:pt x="29088" y="47066"/>
                  <a:pt x="29388" y="47436"/>
                </a:cubicBezTo>
                <a:cubicBezTo>
                  <a:pt x="29203" y="47471"/>
                  <a:pt x="29053" y="47506"/>
                  <a:pt x="28904" y="47541"/>
                </a:cubicBezTo>
                <a:cubicBezTo>
                  <a:pt x="28613" y="47101"/>
                  <a:pt x="28358" y="46661"/>
                  <a:pt x="28102" y="46221"/>
                </a:cubicBezTo>
                <a:close/>
                <a:moveTo>
                  <a:pt x="18779" y="44495"/>
                </a:moveTo>
                <a:cubicBezTo>
                  <a:pt x="18999" y="45490"/>
                  <a:pt x="19263" y="46476"/>
                  <a:pt x="19483" y="47436"/>
                </a:cubicBezTo>
                <a:cubicBezTo>
                  <a:pt x="19263" y="47506"/>
                  <a:pt x="19043" y="47577"/>
                  <a:pt x="18823" y="47621"/>
                </a:cubicBezTo>
                <a:cubicBezTo>
                  <a:pt x="18603" y="46661"/>
                  <a:pt x="18383" y="45640"/>
                  <a:pt x="18119" y="44645"/>
                </a:cubicBezTo>
                <a:cubicBezTo>
                  <a:pt x="18339" y="44610"/>
                  <a:pt x="18559" y="44574"/>
                  <a:pt x="18779" y="44495"/>
                </a:cubicBezTo>
                <a:close/>
                <a:moveTo>
                  <a:pt x="27512" y="46150"/>
                </a:moveTo>
                <a:lnTo>
                  <a:pt x="27512" y="46150"/>
                </a:lnTo>
                <a:cubicBezTo>
                  <a:pt x="27697" y="46186"/>
                  <a:pt x="27882" y="46186"/>
                  <a:pt x="28023" y="46221"/>
                </a:cubicBezTo>
                <a:cubicBezTo>
                  <a:pt x="28287" y="46661"/>
                  <a:pt x="28543" y="47101"/>
                  <a:pt x="28833" y="47541"/>
                </a:cubicBezTo>
                <a:cubicBezTo>
                  <a:pt x="28648" y="47577"/>
                  <a:pt x="28507" y="47621"/>
                  <a:pt x="28322" y="47621"/>
                </a:cubicBezTo>
                <a:cubicBezTo>
                  <a:pt x="28023" y="47136"/>
                  <a:pt x="27768" y="46661"/>
                  <a:pt x="27512" y="46150"/>
                </a:cubicBezTo>
                <a:close/>
                <a:moveTo>
                  <a:pt x="27257" y="46080"/>
                </a:moveTo>
                <a:lnTo>
                  <a:pt x="27257" y="46080"/>
                </a:lnTo>
                <a:cubicBezTo>
                  <a:pt x="27328" y="46115"/>
                  <a:pt x="27363" y="46115"/>
                  <a:pt x="27442" y="46115"/>
                </a:cubicBezTo>
                <a:cubicBezTo>
                  <a:pt x="27697" y="46626"/>
                  <a:pt x="27953" y="47136"/>
                  <a:pt x="28243" y="47621"/>
                </a:cubicBezTo>
                <a:cubicBezTo>
                  <a:pt x="28173" y="47656"/>
                  <a:pt x="28102" y="47656"/>
                  <a:pt x="28023" y="47656"/>
                </a:cubicBezTo>
                <a:cubicBezTo>
                  <a:pt x="27733" y="47136"/>
                  <a:pt x="27477" y="46626"/>
                  <a:pt x="27257" y="46080"/>
                </a:cubicBezTo>
                <a:close/>
                <a:moveTo>
                  <a:pt x="26817" y="45966"/>
                </a:moveTo>
                <a:cubicBezTo>
                  <a:pt x="26923" y="46001"/>
                  <a:pt x="27037" y="46036"/>
                  <a:pt x="27187" y="46080"/>
                </a:cubicBezTo>
                <a:cubicBezTo>
                  <a:pt x="27407" y="46591"/>
                  <a:pt x="27662" y="47136"/>
                  <a:pt x="27953" y="47656"/>
                </a:cubicBezTo>
                <a:cubicBezTo>
                  <a:pt x="27953" y="47656"/>
                  <a:pt x="27917" y="47656"/>
                  <a:pt x="27882" y="47691"/>
                </a:cubicBezTo>
                <a:lnTo>
                  <a:pt x="27583" y="47691"/>
                </a:lnTo>
                <a:cubicBezTo>
                  <a:pt x="27328" y="47136"/>
                  <a:pt x="27072" y="46555"/>
                  <a:pt x="26817" y="45966"/>
                </a:cubicBezTo>
                <a:close/>
                <a:moveTo>
                  <a:pt x="33825" y="46335"/>
                </a:moveTo>
                <a:cubicBezTo>
                  <a:pt x="33860" y="46371"/>
                  <a:pt x="33895" y="46406"/>
                  <a:pt x="33931" y="46441"/>
                </a:cubicBezTo>
                <a:cubicBezTo>
                  <a:pt x="34265" y="46775"/>
                  <a:pt x="34556" y="47066"/>
                  <a:pt x="34811" y="47357"/>
                </a:cubicBezTo>
                <a:cubicBezTo>
                  <a:pt x="34520" y="47436"/>
                  <a:pt x="34265" y="47506"/>
                  <a:pt x="33966" y="47577"/>
                </a:cubicBezTo>
                <a:lnTo>
                  <a:pt x="33895" y="47621"/>
                </a:lnTo>
                <a:cubicBezTo>
                  <a:pt x="33790" y="47656"/>
                  <a:pt x="33640" y="47691"/>
                  <a:pt x="33526" y="47726"/>
                </a:cubicBezTo>
                <a:cubicBezTo>
                  <a:pt x="33349" y="47541"/>
                  <a:pt x="33165" y="47357"/>
                  <a:pt x="32980" y="47180"/>
                </a:cubicBezTo>
                <a:cubicBezTo>
                  <a:pt x="32830" y="47031"/>
                  <a:pt x="32689" y="46881"/>
                  <a:pt x="32540" y="46696"/>
                </a:cubicBezTo>
                <a:cubicBezTo>
                  <a:pt x="32830" y="46626"/>
                  <a:pt x="33165" y="46520"/>
                  <a:pt x="33490" y="46441"/>
                </a:cubicBezTo>
                <a:cubicBezTo>
                  <a:pt x="33605" y="46406"/>
                  <a:pt x="33710" y="46371"/>
                  <a:pt x="33825" y="46335"/>
                </a:cubicBezTo>
                <a:close/>
                <a:moveTo>
                  <a:pt x="38922" y="46441"/>
                </a:moveTo>
                <a:cubicBezTo>
                  <a:pt x="39327" y="46811"/>
                  <a:pt x="39688" y="47136"/>
                  <a:pt x="40023" y="47506"/>
                </a:cubicBezTo>
                <a:cubicBezTo>
                  <a:pt x="39618" y="47577"/>
                  <a:pt x="39178" y="47656"/>
                  <a:pt x="38773" y="47726"/>
                </a:cubicBezTo>
                <a:cubicBezTo>
                  <a:pt x="38447" y="47357"/>
                  <a:pt x="38077" y="47031"/>
                  <a:pt x="37707" y="46696"/>
                </a:cubicBezTo>
                <a:cubicBezTo>
                  <a:pt x="38112" y="46591"/>
                  <a:pt x="38517" y="46520"/>
                  <a:pt x="38922" y="46441"/>
                </a:cubicBezTo>
                <a:close/>
                <a:moveTo>
                  <a:pt x="26377" y="45895"/>
                </a:moveTo>
                <a:cubicBezTo>
                  <a:pt x="26526" y="45930"/>
                  <a:pt x="26632" y="45930"/>
                  <a:pt x="26747" y="45966"/>
                </a:cubicBezTo>
                <a:cubicBezTo>
                  <a:pt x="27002" y="46555"/>
                  <a:pt x="27257" y="47136"/>
                  <a:pt x="27548" y="47726"/>
                </a:cubicBezTo>
                <a:cubicBezTo>
                  <a:pt x="27442" y="47726"/>
                  <a:pt x="27292" y="47762"/>
                  <a:pt x="27187" y="47762"/>
                </a:cubicBezTo>
                <a:cubicBezTo>
                  <a:pt x="26923" y="47180"/>
                  <a:pt x="26632" y="46520"/>
                  <a:pt x="26377" y="45895"/>
                </a:cubicBezTo>
                <a:close/>
                <a:moveTo>
                  <a:pt x="25901" y="45860"/>
                </a:moveTo>
                <a:cubicBezTo>
                  <a:pt x="26042" y="45860"/>
                  <a:pt x="26192" y="45860"/>
                  <a:pt x="26342" y="45895"/>
                </a:cubicBezTo>
                <a:cubicBezTo>
                  <a:pt x="26597" y="46520"/>
                  <a:pt x="26852" y="47180"/>
                  <a:pt x="27143" y="47797"/>
                </a:cubicBezTo>
                <a:cubicBezTo>
                  <a:pt x="27002" y="47797"/>
                  <a:pt x="26852" y="47841"/>
                  <a:pt x="26747" y="47876"/>
                </a:cubicBezTo>
                <a:cubicBezTo>
                  <a:pt x="26447" y="47216"/>
                  <a:pt x="26192" y="46520"/>
                  <a:pt x="25901" y="45860"/>
                </a:cubicBezTo>
                <a:close/>
                <a:moveTo>
                  <a:pt x="18083" y="44645"/>
                </a:moveTo>
                <a:cubicBezTo>
                  <a:pt x="18304" y="45675"/>
                  <a:pt x="18524" y="46661"/>
                  <a:pt x="18744" y="47656"/>
                </a:cubicBezTo>
                <a:cubicBezTo>
                  <a:pt x="18488" y="47726"/>
                  <a:pt x="18233" y="47797"/>
                  <a:pt x="17978" y="47911"/>
                </a:cubicBezTo>
                <a:cubicBezTo>
                  <a:pt x="17758" y="46881"/>
                  <a:pt x="17538" y="45860"/>
                  <a:pt x="17317" y="44830"/>
                </a:cubicBezTo>
                <a:cubicBezTo>
                  <a:pt x="17573" y="44759"/>
                  <a:pt x="17828" y="44715"/>
                  <a:pt x="18083" y="44645"/>
                </a:cubicBezTo>
                <a:close/>
                <a:moveTo>
                  <a:pt x="25382" y="45816"/>
                </a:moveTo>
                <a:cubicBezTo>
                  <a:pt x="25532" y="45816"/>
                  <a:pt x="25681" y="45816"/>
                  <a:pt x="25866" y="45860"/>
                </a:cubicBezTo>
                <a:cubicBezTo>
                  <a:pt x="26121" y="46520"/>
                  <a:pt x="26377" y="47216"/>
                  <a:pt x="26667" y="47876"/>
                </a:cubicBezTo>
                <a:cubicBezTo>
                  <a:pt x="26526" y="47911"/>
                  <a:pt x="26377" y="47946"/>
                  <a:pt x="26192" y="47982"/>
                </a:cubicBezTo>
                <a:cubicBezTo>
                  <a:pt x="25937" y="47286"/>
                  <a:pt x="25646" y="46555"/>
                  <a:pt x="25382" y="45816"/>
                </a:cubicBezTo>
                <a:close/>
                <a:moveTo>
                  <a:pt x="37637" y="46696"/>
                </a:moveTo>
                <a:cubicBezTo>
                  <a:pt x="38007" y="47031"/>
                  <a:pt x="38368" y="47401"/>
                  <a:pt x="38702" y="47762"/>
                </a:cubicBezTo>
                <a:cubicBezTo>
                  <a:pt x="38227" y="47841"/>
                  <a:pt x="37787" y="47946"/>
                  <a:pt x="37311" y="48061"/>
                </a:cubicBezTo>
                <a:cubicBezTo>
                  <a:pt x="37012" y="47691"/>
                  <a:pt x="36721" y="47357"/>
                  <a:pt x="36352" y="46996"/>
                </a:cubicBezTo>
                <a:cubicBezTo>
                  <a:pt x="36792" y="46916"/>
                  <a:pt x="37197" y="46811"/>
                  <a:pt x="37637" y="46696"/>
                </a:cubicBezTo>
                <a:close/>
                <a:moveTo>
                  <a:pt x="32469" y="46740"/>
                </a:moveTo>
                <a:cubicBezTo>
                  <a:pt x="32610" y="46881"/>
                  <a:pt x="32760" y="47031"/>
                  <a:pt x="32945" y="47216"/>
                </a:cubicBezTo>
                <a:cubicBezTo>
                  <a:pt x="33129" y="47401"/>
                  <a:pt x="33270" y="47541"/>
                  <a:pt x="33455" y="47726"/>
                </a:cubicBezTo>
                <a:cubicBezTo>
                  <a:pt x="33015" y="47876"/>
                  <a:pt x="32610" y="47982"/>
                  <a:pt x="32205" y="48096"/>
                </a:cubicBezTo>
                <a:cubicBezTo>
                  <a:pt x="32029" y="47876"/>
                  <a:pt x="31809" y="47621"/>
                  <a:pt x="31589" y="47401"/>
                </a:cubicBezTo>
                <a:cubicBezTo>
                  <a:pt x="31474" y="47286"/>
                  <a:pt x="31369" y="47180"/>
                  <a:pt x="31289" y="47066"/>
                </a:cubicBezTo>
                <a:cubicBezTo>
                  <a:pt x="31659" y="46960"/>
                  <a:pt x="32064" y="46846"/>
                  <a:pt x="32469" y="46740"/>
                </a:cubicBezTo>
                <a:close/>
                <a:moveTo>
                  <a:pt x="25311" y="45860"/>
                </a:moveTo>
                <a:cubicBezTo>
                  <a:pt x="25602" y="46591"/>
                  <a:pt x="25866" y="47286"/>
                  <a:pt x="26157" y="48017"/>
                </a:cubicBezTo>
                <a:cubicBezTo>
                  <a:pt x="26007" y="48061"/>
                  <a:pt x="25866" y="48096"/>
                  <a:pt x="25681" y="48131"/>
                </a:cubicBezTo>
                <a:cubicBezTo>
                  <a:pt x="25567" y="47841"/>
                  <a:pt x="25461" y="47541"/>
                  <a:pt x="25347" y="47251"/>
                </a:cubicBezTo>
                <a:cubicBezTo>
                  <a:pt x="25206" y="46811"/>
                  <a:pt x="25021" y="46335"/>
                  <a:pt x="24871" y="45860"/>
                </a:cubicBezTo>
                <a:close/>
                <a:moveTo>
                  <a:pt x="17238" y="44830"/>
                </a:moveTo>
                <a:cubicBezTo>
                  <a:pt x="17458" y="45860"/>
                  <a:pt x="17678" y="46881"/>
                  <a:pt x="17943" y="47911"/>
                </a:cubicBezTo>
                <a:cubicBezTo>
                  <a:pt x="17643" y="48017"/>
                  <a:pt x="17388" y="48096"/>
                  <a:pt x="17133" y="48167"/>
                </a:cubicBezTo>
                <a:cubicBezTo>
                  <a:pt x="16913" y="47136"/>
                  <a:pt x="16692" y="46080"/>
                  <a:pt x="16472" y="45050"/>
                </a:cubicBezTo>
                <a:cubicBezTo>
                  <a:pt x="16728" y="44979"/>
                  <a:pt x="16983" y="44900"/>
                  <a:pt x="17238" y="44830"/>
                </a:cubicBezTo>
                <a:close/>
                <a:moveTo>
                  <a:pt x="24801" y="45895"/>
                </a:moveTo>
                <a:cubicBezTo>
                  <a:pt x="24986" y="46335"/>
                  <a:pt x="25127" y="46811"/>
                  <a:pt x="25311" y="47251"/>
                </a:cubicBezTo>
                <a:cubicBezTo>
                  <a:pt x="25426" y="47541"/>
                  <a:pt x="25532" y="47876"/>
                  <a:pt x="25646" y="48167"/>
                </a:cubicBezTo>
                <a:cubicBezTo>
                  <a:pt x="25461" y="48202"/>
                  <a:pt x="25276" y="48281"/>
                  <a:pt x="25056" y="48351"/>
                </a:cubicBezTo>
                <a:cubicBezTo>
                  <a:pt x="24942" y="47946"/>
                  <a:pt x="24801" y="47577"/>
                  <a:pt x="24686" y="47180"/>
                </a:cubicBezTo>
                <a:cubicBezTo>
                  <a:pt x="24546" y="46775"/>
                  <a:pt x="24396" y="46371"/>
                  <a:pt x="24246" y="45966"/>
                </a:cubicBezTo>
                <a:cubicBezTo>
                  <a:pt x="24431" y="45930"/>
                  <a:pt x="24616" y="45895"/>
                  <a:pt x="24801" y="45895"/>
                </a:cubicBezTo>
                <a:close/>
                <a:moveTo>
                  <a:pt x="16437" y="45050"/>
                </a:moveTo>
                <a:cubicBezTo>
                  <a:pt x="16657" y="46115"/>
                  <a:pt x="16877" y="47136"/>
                  <a:pt x="17097" y="48202"/>
                </a:cubicBezTo>
                <a:cubicBezTo>
                  <a:pt x="16913" y="48237"/>
                  <a:pt x="16728" y="48316"/>
                  <a:pt x="16578" y="48387"/>
                </a:cubicBezTo>
                <a:cubicBezTo>
                  <a:pt x="16402" y="47321"/>
                  <a:pt x="16182" y="46221"/>
                  <a:pt x="15997" y="45156"/>
                </a:cubicBezTo>
                <a:cubicBezTo>
                  <a:pt x="16138" y="45120"/>
                  <a:pt x="16287" y="45085"/>
                  <a:pt x="16437" y="45050"/>
                </a:cubicBezTo>
                <a:close/>
                <a:moveTo>
                  <a:pt x="36316" y="47031"/>
                </a:moveTo>
                <a:cubicBezTo>
                  <a:pt x="36651" y="47357"/>
                  <a:pt x="36977" y="47726"/>
                  <a:pt x="37267" y="48061"/>
                </a:cubicBezTo>
                <a:cubicBezTo>
                  <a:pt x="36757" y="48167"/>
                  <a:pt x="36281" y="48281"/>
                  <a:pt x="35806" y="48422"/>
                </a:cubicBezTo>
                <a:cubicBezTo>
                  <a:pt x="35550" y="48061"/>
                  <a:pt x="35251" y="47726"/>
                  <a:pt x="34925" y="47401"/>
                </a:cubicBezTo>
                <a:cubicBezTo>
                  <a:pt x="35366" y="47251"/>
                  <a:pt x="35841" y="47136"/>
                  <a:pt x="36316" y="47031"/>
                </a:cubicBezTo>
                <a:close/>
                <a:moveTo>
                  <a:pt x="31219" y="47066"/>
                </a:moveTo>
                <a:cubicBezTo>
                  <a:pt x="31325" y="47216"/>
                  <a:pt x="31439" y="47321"/>
                  <a:pt x="31545" y="47436"/>
                </a:cubicBezTo>
                <a:cubicBezTo>
                  <a:pt x="31765" y="47656"/>
                  <a:pt x="31950" y="47911"/>
                  <a:pt x="32135" y="48131"/>
                </a:cubicBezTo>
                <a:cubicBezTo>
                  <a:pt x="31809" y="48237"/>
                  <a:pt x="31439" y="48351"/>
                  <a:pt x="31104" y="48457"/>
                </a:cubicBezTo>
                <a:cubicBezTo>
                  <a:pt x="30928" y="48237"/>
                  <a:pt x="30744" y="48017"/>
                  <a:pt x="30559" y="47762"/>
                </a:cubicBezTo>
                <a:cubicBezTo>
                  <a:pt x="30409" y="47621"/>
                  <a:pt x="30303" y="47471"/>
                  <a:pt x="30189" y="47321"/>
                </a:cubicBezTo>
                <a:cubicBezTo>
                  <a:pt x="30523" y="47251"/>
                  <a:pt x="30884" y="47180"/>
                  <a:pt x="31219" y="47066"/>
                </a:cubicBezTo>
                <a:close/>
                <a:moveTo>
                  <a:pt x="15962" y="45156"/>
                </a:moveTo>
                <a:cubicBezTo>
                  <a:pt x="16138" y="46256"/>
                  <a:pt x="16323" y="47321"/>
                  <a:pt x="16508" y="48387"/>
                </a:cubicBezTo>
                <a:cubicBezTo>
                  <a:pt x="16358" y="48457"/>
                  <a:pt x="16217" y="48501"/>
                  <a:pt x="16032" y="48571"/>
                </a:cubicBezTo>
                <a:cubicBezTo>
                  <a:pt x="15847" y="47471"/>
                  <a:pt x="15662" y="46371"/>
                  <a:pt x="15477" y="45305"/>
                </a:cubicBezTo>
                <a:cubicBezTo>
                  <a:pt x="15627" y="45235"/>
                  <a:pt x="15812" y="45200"/>
                  <a:pt x="15962" y="45156"/>
                </a:cubicBezTo>
                <a:close/>
                <a:moveTo>
                  <a:pt x="24211" y="45966"/>
                </a:moveTo>
                <a:cubicBezTo>
                  <a:pt x="24325" y="46406"/>
                  <a:pt x="24466" y="46811"/>
                  <a:pt x="24616" y="47216"/>
                </a:cubicBezTo>
                <a:cubicBezTo>
                  <a:pt x="24766" y="47577"/>
                  <a:pt x="24871" y="47982"/>
                  <a:pt x="25021" y="48351"/>
                </a:cubicBezTo>
                <a:cubicBezTo>
                  <a:pt x="24766" y="48422"/>
                  <a:pt x="24546" y="48536"/>
                  <a:pt x="24281" y="48607"/>
                </a:cubicBezTo>
                <a:cubicBezTo>
                  <a:pt x="24176" y="48316"/>
                  <a:pt x="24105" y="48017"/>
                  <a:pt x="23991" y="47726"/>
                </a:cubicBezTo>
                <a:cubicBezTo>
                  <a:pt x="23806" y="47216"/>
                  <a:pt x="23621" y="46696"/>
                  <a:pt x="23480" y="46150"/>
                </a:cubicBezTo>
                <a:cubicBezTo>
                  <a:pt x="23700" y="46080"/>
                  <a:pt x="23956" y="46036"/>
                  <a:pt x="24211" y="45966"/>
                </a:cubicBezTo>
                <a:close/>
                <a:moveTo>
                  <a:pt x="43360" y="47321"/>
                </a:moveTo>
                <a:cubicBezTo>
                  <a:pt x="43765" y="47726"/>
                  <a:pt x="44134" y="48167"/>
                  <a:pt x="44495" y="48642"/>
                </a:cubicBezTo>
                <a:cubicBezTo>
                  <a:pt x="43985" y="48642"/>
                  <a:pt x="43430" y="48642"/>
                  <a:pt x="42849" y="48677"/>
                </a:cubicBezTo>
                <a:cubicBezTo>
                  <a:pt x="42514" y="48237"/>
                  <a:pt x="42189" y="47797"/>
                  <a:pt x="41784" y="47357"/>
                </a:cubicBezTo>
                <a:cubicBezTo>
                  <a:pt x="42294" y="47321"/>
                  <a:pt x="42849" y="47321"/>
                  <a:pt x="43360" y="47321"/>
                </a:cubicBezTo>
                <a:close/>
                <a:moveTo>
                  <a:pt x="30118" y="47357"/>
                </a:moveTo>
                <a:cubicBezTo>
                  <a:pt x="30224" y="47506"/>
                  <a:pt x="30374" y="47656"/>
                  <a:pt x="30488" y="47797"/>
                </a:cubicBezTo>
                <a:cubicBezTo>
                  <a:pt x="30708" y="48017"/>
                  <a:pt x="30884" y="48237"/>
                  <a:pt x="31069" y="48457"/>
                </a:cubicBezTo>
                <a:cubicBezTo>
                  <a:pt x="30849" y="48536"/>
                  <a:pt x="30629" y="48607"/>
                  <a:pt x="30409" y="48721"/>
                </a:cubicBezTo>
                <a:cubicBezTo>
                  <a:pt x="30339" y="48607"/>
                  <a:pt x="30224" y="48501"/>
                  <a:pt x="30154" y="48387"/>
                </a:cubicBezTo>
                <a:cubicBezTo>
                  <a:pt x="30004" y="48202"/>
                  <a:pt x="29863" y="48017"/>
                  <a:pt x="29713" y="47841"/>
                </a:cubicBezTo>
                <a:cubicBezTo>
                  <a:pt x="29643" y="47726"/>
                  <a:pt x="29564" y="47621"/>
                  <a:pt x="29458" y="47471"/>
                </a:cubicBezTo>
                <a:cubicBezTo>
                  <a:pt x="29678" y="47436"/>
                  <a:pt x="29898" y="47401"/>
                  <a:pt x="30118" y="47357"/>
                </a:cubicBezTo>
                <a:close/>
                <a:moveTo>
                  <a:pt x="34846" y="47401"/>
                </a:moveTo>
                <a:cubicBezTo>
                  <a:pt x="35181" y="47726"/>
                  <a:pt x="35471" y="48096"/>
                  <a:pt x="35727" y="48422"/>
                </a:cubicBezTo>
                <a:cubicBezTo>
                  <a:pt x="35656" y="48422"/>
                  <a:pt x="35586" y="48457"/>
                  <a:pt x="35506" y="48501"/>
                </a:cubicBezTo>
                <a:lnTo>
                  <a:pt x="35251" y="48536"/>
                </a:lnTo>
                <a:cubicBezTo>
                  <a:pt x="34961" y="48607"/>
                  <a:pt x="34705" y="48677"/>
                  <a:pt x="34406" y="48756"/>
                </a:cubicBezTo>
                <a:cubicBezTo>
                  <a:pt x="34151" y="48422"/>
                  <a:pt x="33860" y="48096"/>
                  <a:pt x="33570" y="47762"/>
                </a:cubicBezTo>
                <a:cubicBezTo>
                  <a:pt x="33675" y="47726"/>
                  <a:pt x="33790" y="47691"/>
                  <a:pt x="33931" y="47656"/>
                </a:cubicBezTo>
                <a:lnTo>
                  <a:pt x="33966" y="47656"/>
                </a:lnTo>
                <a:cubicBezTo>
                  <a:pt x="34265" y="47577"/>
                  <a:pt x="34556" y="47471"/>
                  <a:pt x="34846" y="47401"/>
                </a:cubicBezTo>
                <a:close/>
                <a:moveTo>
                  <a:pt x="41713" y="47357"/>
                </a:moveTo>
                <a:cubicBezTo>
                  <a:pt x="42109" y="47797"/>
                  <a:pt x="42444" y="48237"/>
                  <a:pt x="42770" y="48677"/>
                </a:cubicBezTo>
                <a:cubicBezTo>
                  <a:pt x="42259" y="48677"/>
                  <a:pt x="41748" y="48721"/>
                  <a:pt x="41194" y="48792"/>
                </a:cubicBezTo>
                <a:cubicBezTo>
                  <a:pt x="40868" y="48351"/>
                  <a:pt x="40534" y="47946"/>
                  <a:pt x="40129" y="47541"/>
                </a:cubicBezTo>
                <a:cubicBezTo>
                  <a:pt x="40683" y="47471"/>
                  <a:pt x="41194" y="47401"/>
                  <a:pt x="41713" y="47357"/>
                </a:cubicBezTo>
                <a:close/>
                <a:moveTo>
                  <a:pt x="43430" y="47321"/>
                </a:moveTo>
                <a:cubicBezTo>
                  <a:pt x="43870" y="47321"/>
                  <a:pt x="44354" y="47357"/>
                  <a:pt x="44795" y="47436"/>
                </a:cubicBezTo>
                <a:cubicBezTo>
                  <a:pt x="45191" y="47841"/>
                  <a:pt x="45631" y="48316"/>
                  <a:pt x="46001" y="48792"/>
                </a:cubicBezTo>
                <a:cubicBezTo>
                  <a:pt x="45561" y="48721"/>
                  <a:pt x="45085" y="48677"/>
                  <a:pt x="44575" y="48677"/>
                </a:cubicBezTo>
                <a:cubicBezTo>
                  <a:pt x="44205" y="48167"/>
                  <a:pt x="43835" y="47726"/>
                  <a:pt x="43430" y="47321"/>
                </a:cubicBezTo>
                <a:close/>
                <a:moveTo>
                  <a:pt x="15442" y="45305"/>
                </a:moveTo>
                <a:cubicBezTo>
                  <a:pt x="15627" y="46371"/>
                  <a:pt x="15812" y="47471"/>
                  <a:pt x="15997" y="48571"/>
                </a:cubicBezTo>
                <a:cubicBezTo>
                  <a:pt x="15962" y="48571"/>
                  <a:pt x="15962" y="48571"/>
                  <a:pt x="15918" y="48607"/>
                </a:cubicBezTo>
                <a:cubicBezTo>
                  <a:pt x="15698" y="48677"/>
                  <a:pt x="15442" y="48756"/>
                  <a:pt x="15187" y="48862"/>
                </a:cubicBezTo>
                <a:cubicBezTo>
                  <a:pt x="15002" y="47726"/>
                  <a:pt x="14817" y="46626"/>
                  <a:pt x="14676" y="45490"/>
                </a:cubicBezTo>
                <a:cubicBezTo>
                  <a:pt x="14747" y="45490"/>
                  <a:pt x="14817" y="45455"/>
                  <a:pt x="14932" y="45455"/>
                </a:cubicBezTo>
                <a:cubicBezTo>
                  <a:pt x="15081" y="45376"/>
                  <a:pt x="15257" y="45340"/>
                  <a:pt x="15442" y="45305"/>
                </a:cubicBezTo>
                <a:close/>
                <a:moveTo>
                  <a:pt x="29423" y="47506"/>
                </a:moveTo>
                <a:cubicBezTo>
                  <a:pt x="29493" y="47621"/>
                  <a:pt x="29608" y="47726"/>
                  <a:pt x="29678" y="47876"/>
                </a:cubicBezTo>
                <a:cubicBezTo>
                  <a:pt x="29828" y="48061"/>
                  <a:pt x="29969" y="48237"/>
                  <a:pt x="30118" y="48422"/>
                </a:cubicBezTo>
                <a:cubicBezTo>
                  <a:pt x="30189" y="48536"/>
                  <a:pt x="30268" y="48607"/>
                  <a:pt x="30339" y="48721"/>
                </a:cubicBezTo>
                <a:cubicBezTo>
                  <a:pt x="30189" y="48792"/>
                  <a:pt x="30004" y="48827"/>
                  <a:pt x="29863" y="48897"/>
                </a:cubicBezTo>
                <a:cubicBezTo>
                  <a:pt x="29784" y="48792"/>
                  <a:pt x="29678" y="48642"/>
                  <a:pt x="29608" y="48536"/>
                </a:cubicBezTo>
                <a:cubicBezTo>
                  <a:pt x="29423" y="48281"/>
                  <a:pt x="29238" y="48061"/>
                  <a:pt x="29088" y="47797"/>
                </a:cubicBezTo>
                <a:cubicBezTo>
                  <a:pt x="29018" y="47726"/>
                  <a:pt x="28983" y="47656"/>
                  <a:pt x="28948" y="47577"/>
                </a:cubicBezTo>
                <a:cubicBezTo>
                  <a:pt x="29088" y="47541"/>
                  <a:pt x="29238" y="47541"/>
                  <a:pt x="29423" y="47506"/>
                </a:cubicBezTo>
                <a:close/>
                <a:moveTo>
                  <a:pt x="23401" y="46186"/>
                </a:moveTo>
                <a:cubicBezTo>
                  <a:pt x="23586" y="46696"/>
                  <a:pt x="23771" y="47251"/>
                  <a:pt x="23920" y="47762"/>
                </a:cubicBezTo>
                <a:cubicBezTo>
                  <a:pt x="24026" y="48061"/>
                  <a:pt x="24141" y="48351"/>
                  <a:pt x="24211" y="48642"/>
                </a:cubicBezTo>
                <a:cubicBezTo>
                  <a:pt x="23991" y="48721"/>
                  <a:pt x="23736" y="48827"/>
                  <a:pt x="23480" y="48941"/>
                </a:cubicBezTo>
                <a:cubicBezTo>
                  <a:pt x="23366" y="48536"/>
                  <a:pt x="23225" y="48131"/>
                  <a:pt x="23110" y="47726"/>
                </a:cubicBezTo>
                <a:cubicBezTo>
                  <a:pt x="22961" y="47286"/>
                  <a:pt x="22855" y="46846"/>
                  <a:pt x="22706" y="46406"/>
                </a:cubicBezTo>
                <a:cubicBezTo>
                  <a:pt x="22926" y="46335"/>
                  <a:pt x="23181" y="46256"/>
                  <a:pt x="23401" y="46186"/>
                </a:cubicBezTo>
                <a:close/>
                <a:moveTo>
                  <a:pt x="40093" y="47577"/>
                </a:moveTo>
                <a:cubicBezTo>
                  <a:pt x="40463" y="47946"/>
                  <a:pt x="40789" y="48387"/>
                  <a:pt x="41123" y="48792"/>
                </a:cubicBezTo>
                <a:cubicBezTo>
                  <a:pt x="40683" y="48862"/>
                  <a:pt x="40243" y="48897"/>
                  <a:pt x="39803" y="49012"/>
                </a:cubicBezTo>
                <a:cubicBezTo>
                  <a:pt x="39468" y="48571"/>
                  <a:pt x="39178" y="48167"/>
                  <a:pt x="38808" y="47797"/>
                </a:cubicBezTo>
                <a:cubicBezTo>
                  <a:pt x="39248" y="47691"/>
                  <a:pt x="39653" y="47621"/>
                  <a:pt x="40093" y="47577"/>
                </a:cubicBezTo>
                <a:close/>
                <a:moveTo>
                  <a:pt x="44865" y="47436"/>
                </a:moveTo>
                <a:lnTo>
                  <a:pt x="44865" y="47436"/>
                </a:lnTo>
                <a:cubicBezTo>
                  <a:pt x="45156" y="47471"/>
                  <a:pt x="45455" y="47506"/>
                  <a:pt x="45745" y="47577"/>
                </a:cubicBezTo>
                <a:cubicBezTo>
                  <a:pt x="46186" y="48017"/>
                  <a:pt x="46626" y="48501"/>
                  <a:pt x="47031" y="49012"/>
                </a:cubicBezTo>
                <a:cubicBezTo>
                  <a:pt x="46732" y="48941"/>
                  <a:pt x="46406" y="48862"/>
                  <a:pt x="46071" y="48827"/>
                </a:cubicBezTo>
                <a:cubicBezTo>
                  <a:pt x="45710" y="48351"/>
                  <a:pt x="45305" y="47876"/>
                  <a:pt x="44865" y="47436"/>
                </a:cubicBezTo>
                <a:close/>
                <a:moveTo>
                  <a:pt x="14597" y="45525"/>
                </a:moveTo>
                <a:cubicBezTo>
                  <a:pt x="14782" y="46626"/>
                  <a:pt x="14967" y="47762"/>
                  <a:pt x="15152" y="48862"/>
                </a:cubicBezTo>
                <a:cubicBezTo>
                  <a:pt x="14861" y="48976"/>
                  <a:pt x="14597" y="49047"/>
                  <a:pt x="14342" y="49117"/>
                </a:cubicBezTo>
                <a:cubicBezTo>
                  <a:pt x="14271" y="48677"/>
                  <a:pt x="14201" y="48202"/>
                  <a:pt x="14122" y="47726"/>
                </a:cubicBezTo>
                <a:cubicBezTo>
                  <a:pt x="14016" y="47066"/>
                  <a:pt x="13937" y="46406"/>
                  <a:pt x="13831" y="45710"/>
                </a:cubicBezTo>
                <a:cubicBezTo>
                  <a:pt x="14086" y="45675"/>
                  <a:pt x="14342" y="45596"/>
                  <a:pt x="14597" y="45525"/>
                </a:cubicBezTo>
                <a:close/>
                <a:moveTo>
                  <a:pt x="28868" y="47577"/>
                </a:moveTo>
                <a:cubicBezTo>
                  <a:pt x="28904" y="47691"/>
                  <a:pt x="28983" y="47762"/>
                  <a:pt x="29018" y="47841"/>
                </a:cubicBezTo>
                <a:cubicBezTo>
                  <a:pt x="29203" y="48096"/>
                  <a:pt x="29388" y="48316"/>
                  <a:pt x="29529" y="48571"/>
                </a:cubicBezTo>
                <a:cubicBezTo>
                  <a:pt x="29643" y="48677"/>
                  <a:pt x="29713" y="48792"/>
                  <a:pt x="29828" y="48941"/>
                </a:cubicBezTo>
                <a:cubicBezTo>
                  <a:pt x="29643" y="48976"/>
                  <a:pt x="29458" y="49047"/>
                  <a:pt x="29273" y="49117"/>
                </a:cubicBezTo>
                <a:cubicBezTo>
                  <a:pt x="29168" y="48976"/>
                  <a:pt x="29053" y="48827"/>
                  <a:pt x="28983" y="48642"/>
                </a:cubicBezTo>
                <a:cubicBezTo>
                  <a:pt x="28798" y="48387"/>
                  <a:pt x="28613" y="48096"/>
                  <a:pt x="28428" y="47797"/>
                </a:cubicBezTo>
                <a:cubicBezTo>
                  <a:pt x="28393" y="47762"/>
                  <a:pt x="28393" y="47726"/>
                  <a:pt x="28358" y="47691"/>
                </a:cubicBezTo>
                <a:cubicBezTo>
                  <a:pt x="28543" y="47656"/>
                  <a:pt x="28683" y="47621"/>
                  <a:pt x="28868" y="47577"/>
                </a:cubicBezTo>
                <a:close/>
                <a:moveTo>
                  <a:pt x="33490" y="47762"/>
                </a:moveTo>
                <a:cubicBezTo>
                  <a:pt x="33825" y="48131"/>
                  <a:pt x="34080" y="48457"/>
                  <a:pt x="34336" y="48792"/>
                </a:cubicBezTo>
                <a:cubicBezTo>
                  <a:pt x="33895" y="48897"/>
                  <a:pt x="33455" y="49012"/>
                  <a:pt x="33015" y="49161"/>
                </a:cubicBezTo>
                <a:cubicBezTo>
                  <a:pt x="32795" y="48827"/>
                  <a:pt x="32540" y="48501"/>
                  <a:pt x="32249" y="48131"/>
                </a:cubicBezTo>
                <a:cubicBezTo>
                  <a:pt x="32645" y="48017"/>
                  <a:pt x="33050" y="47911"/>
                  <a:pt x="33490" y="47762"/>
                </a:cubicBezTo>
                <a:close/>
                <a:moveTo>
                  <a:pt x="22635" y="46406"/>
                </a:moveTo>
                <a:cubicBezTo>
                  <a:pt x="22785" y="46846"/>
                  <a:pt x="22926" y="47286"/>
                  <a:pt x="23040" y="47726"/>
                </a:cubicBezTo>
                <a:cubicBezTo>
                  <a:pt x="23181" y="48131"/>
                  <a:pt x="23295" y="48536"/>
                  <a:pt x="23445" y="48941"/>
                </a:cubicBezTo>
                <a:cubicBezTo>
                  <a:pt x="23146" y="49047"/>
                  <a:pt x="22890" y="49161"/>
                  <a:pt x="22635" y="49267"/>
                </a:cubicBezTo>
                <a:cubicBezTo>
                  <a:pt x="22521" y="48941"/>
                  <a:pt x="22415" y="48571"/>
                  <a:pt x="22301" y="48202"/>
                </a:cubicBezTo>
                <a:cubicBezTo>
                  <a:pt x="22160" y="47726"/>
                  <a:pt x="22010" y="47216"/>
                  <a:pt x="21860" y="46696"/>
                </a:cubicBezTo>
                <a:cubicBezTo>
                  <a:pt x="22124" y="46591"/>
                  <a:pt x="22380" y="46520"/>
                  <a:pt x="22635" y="46406"/>
                </a:cubicBezTo>
                <a:close/>
                <a:moveTo>
                  <a:pt x="38738" y="47797"/>
                </a:moveTo>
                <a:cubicBezTo>
                  <a:pt x="39107" y="48167"/>
                  <a:pt x="39433" y="48571"/>
                  <a:pt x="39732" y="49012"/>
                </a:cubicBezTo>
                <a:cubicBezTo>
                  <a:pt x="39248" y="49082"/>
                  <a:pt x="38738" y="49197"/>
                  <a:pt x="38227" y="49267"/>
                </a:cubicBezTo>
                <a:cubicBezTo>
                  <a:pt x="37972" y="48862"/>
                  <a:pt x="37672" y="48501"/>
                  <a:pt x="37346" y="48096"/>
                </a:cubicBezTo>
                <a:cubicBezTo>
                  <a:pt x="37822" y="47982"/>
                  <a:pt x="38297" y="47876"/>
                  <a:pt x="38738" y="47797"/>
                </a:cubicBezTo>
                <a:close/>
                <a:moveTo>
                  <a:pt x="28287" y="47691"/>
                </a:moveTo>
                <a:cubicBezTo>
                  <a:pt x="28322" y="47726"/>
                  <a:pt x="28358" y="47797"/>
                  <a:pt x="28393" y="47841"/>
                </a:cubicBezTo>
                <a:cubicBezTo>
                  <a:pt x="28578" y="48131"/>
                  <a:pt x="28763" y="48422"/>
                  <a:pt x="28904" y="48677"/>
                </a:cubicBezTo>
                <a:cubicBezTo>
                  <a:pt x="29018" y="48827"/>
                  <a:pt x="29124" y="49012"/>
                  <a:pt x="29203" y="49161"/>
                </a:cubicBezTo>
                <a:cubicBezTo>
                  <a:pt x="29168" y="49197"/>
                  <a:pt x="29088" y="49197"/>
                  <a:pt x="29053" y="49232"/>
                </a:cubicBezTo>
                <a:cubicBezTo>
                  <a:pt x="28983" y="49232"/>
                  <a:pt x="28948" y="49267"/>
                  <a:pt x="28904" y="49302"/>
                </a:cubicBezTo>
                <a:cubicBezTo>
                  <a:pt x="28727" y="48976"/>
                  <a:pt x="28543" y="48642"/>
                  <a:pt x="28358" y="48316"/>
                </a:cubicBezTo>
                <a:cubicBezTo>
                  <a:pt x="28243" y="48096"/>
                  <a:pt x="28138" y="47911"/>
                  <a:pt x="28067" y="47726"/>
                </a:cubicBezTo>
                <a:cubicBezTo>
                  <a:pt x="28138" y="47691"/>
                  <a:pt x="28208" y="47691"/>
                  <a:pt x="28287" y="47691"/>
                </a:cubicBezTo>
                <a:close/>
                <a:moveTo>
                  <a:pt x="13761" y="45745"/>
                </a:moveTo>
                <a:cubicBezTo>
                  <a:pt x="13866" y="46406"/>
                  <a:pt x="13981" y="47066"/>
                  <a:pt x="14086" y="47762"/>
                </a:cubicBezTo>
                <a:cubicBezTo>
                  <a:pt x="14157" y="48202"/>
                  <a:pt x="14236" y="48677"/>
                  <a:pt x="14307" y="49161"/>
                </a:cubicBezTo>
                <a:cubicBezTo>
                  <a:pt x="14016" y="49232"/>
                  <a:pt x="13761" y="49337"/>
                  <a:pt x="13497" y="49417"/>
                </a:cubicBezTo>
                <a:cubicBezTo>
                  <a:pt x="13356" y="48422"/>
                  <a:pt x="13206" y="47436"/>
                  <a:pt x="13056" y="46441"/>
                </a:cubicBezTo>
                <a:cubicBezTo>
                  <a:pt x="13056" y="46256"/>
                  <a:pt x="13021" y="46115"/>
                  <a:pt x="12986" y="45930"/>
                </a:cubicBezTo>
                <a:cubicBezTo>
                  <a:pt x="13241" y="45860"/>
                  <a:pt x="13497" y="45816"/>
                  <a:pt x="13761" y="45745"/>
                </a:cubicBezTo>
                <a:close/>
                <a:moveTo>
                  <a:pt x="27988" y="47726"/>
                </a:moveTo>
                <a:cubicBezTo>
                  <a:pt x="28102" y="47911"/>
                  <a:pt x="28208" y="48131"/>
                  <a:pt x="28322" y="48351"/>
                </a:cubicBezTo>
                <a:cubicBezTo>
                  <a:pt x="28507" y="48642"/>
                  <a:pt x="28683" y="48976"/>
                  <a:pt x="28833" y="49302"/>
                </a:cubicBezTo>
                <a:cubicBezTo>
                  <a:pt x="28727" y="49381"/>
                  <a:pt x="28578" y="49417"/>
                  <a:pt x="28463" y="49487"/>
                </a:cubicBezTo>
                <a:cubicBezTo>
                  <a:pt x="28322" y="49117"/>
                  <a:pt x="28138" y="48792"/>
                  <a:pt x="27988" y="48457"/>
                </a:cubicBezTo>
                <a:cubicBezTo>
                  <a:pt x="27882" y="48237"/>
                  <a:pt x="27733" y="47982"/>
                  <a:pt x="27627" y="47762"/>
                </a:cubicBezTo>
                <a:cubicBezTo>
                  <a:pt x="27733" y="47762"/>
                  <a:pt x="27803" y="47726"/>
                  <a:pt x="27917" y="47726"/>
                </a:cubicBezTo>
                <a:close/>
                <a:moveTo>
                  <a:pt x="32205" y="48167"/>
                </a:moveTo>
                <a:cubicBezTo>
                  <a:pt x="32469" y="48501"/>
                  <a:pt x="32760" y="48827"/>
                  <a:pt x="32980" y="49197"/>
                </a:cubicBezTo>
                <a:cubicBezTo>
                  <a:pt x="32610" y="49302"/>
                  <a:pt x="32284" y="49417"/>
                  <a:pt x="31914" y="49558"/>
                </a:cubicBezTo>
                <a:cubicBezTo>
                  <a:pt x="31694" y="49232"/>
                  <a:pt x="31439" y="48862"/>
                  <a:pt x="31149" y="48501"/>
                </a:cubicBezTo>
                <a:cubicBezTo>
                  <a:pt x="31474" y="48387"/>
                  <a:pt x="31844" y="48281"/>
                  <a:pt x="32205" y="48167"/>
                </a:cubicBezTo>
                <a:close/>
                <a:moveTo>
                  <a:pt x="21790" y="46696"/>
                </a:moveTo>
                <a:cubicBezTo>
                  <a:pt x="21975" y="47251"/>
                  <a:pt x="22124" y="47726"/>
                  <a:pt x="22265" y="48237"/>
                </a:cubicBezTo>
                <a:cubicBezTo>
                  <a:pt x="22380" y="48607"/>
                  <a:pt x="22450" y="48941"/>
                  <a:pt x="22565" y="49302"/>
                </a:cubicBezTo>
                <a:cubicBezTo>
                  <a:pt x="22301" y="49417"/>
                  <a:pt x="22045" y="49522"/>
                  <a:pt x="21755" y="49637"/>
                </a:cubicBezTo>
                <a:cubicBezTo>
                  <a:pt x="21684" y="49381"/>
                  <a:pt x="21605" y="49117"/>
                  <a:pt x="21535" y="48862"/>
                </a:cubicBezTo>
                <a:cubicBezTo>
                  <a:pt x="21385" y="48237"/>
                  <a:pt x="21200" y="47621"/>
                  <a:pt x="21024" y="46996"/>
                </a:cubicBezTo>
                <a:cubicBezTo>
                  <a:pt x="21279" y="46916"/>
                  <a:pt x="21535" y="46811"/>
                  <a:pt x="21755" y="46740"/>
                </a:cubicBezTo>
                <a:cubicBezTo>
                  <a:pt x="21790" y="46740"/>
                  <a:pt x="21790" y="46740"/>
                  <a:pt x="21790" y="46696"/>
                </a:cubicBezTo>
                <a:close/>
                <a:moveTo>
                  <a:pt x="37311" y="48096"/>
                </a:moveTo>
                <a:cubicBezTo>
                  <a:pt x="37637" y="48501"/>
                  <a:pt x="37928" y="48897"/>
                  <a:pt x="38192" y="49302"/>
                </a:cubicBezTo>
                <a:cubicBezTo>
                  <a:pt x="37672" y="49417"/>
                  <a:pt x="37162" y="49522"/>
                  <a:pt x="36651" y="49637"/>
                </a:cubicBezTo>
                <a:cubicBezTo>
                  <a:pt x="36431" y="49232"/>
                  <a:pt x="36167" y="48862"/>
                  <a:pt x="35841" y="48457"/>
                </a:cubicBezTo>
                <a:cubicBezTo>
                  <a:pt x="36316" y="48351"/>
                  <a:pt x="36827" y="48202"/>
                  <a:pt x="37311" y="48096"/>
                </a:cubicBezTo>
                <a:close/>
                <a:moveTo>
                  <a:pt x="12951" y="45930"/>
                </a:moveTo>
                <a:cubicBezTo>
                  <a:pt x="12986" y="46115"/>
                  <a:pt x="12986" y="46300"/>
                  <a:pt x="13021" y="46441"/>
                </a:cubicBezTo>
                <a:cubicBezTo>
                  <a:pt x="13171" y="47436"/>
                  <a:pt x="13320" y="48422"/>
                  <a:pt x="13461" y="49417"/>
                </a:cubicBezTo>
                <a:cubicBezTo>
                  <a:pt x="13171" y="49522"/>
                  <a:pt x="12916" y="49602"/>
                  <a:pt x="12660" y="49672"/>
                </a:cubicBezTo>
                <a:cubicBezTo>
                  <a:pt x="12511" y="48501"/>
                  <a:pt x="12326" y="47357"/>
                  <a:pt x="12176" y="46221"/>
                </a:cubicBezTo>
                <a:lnTo>
                  <a:pt x="12176" y="46115"/>
                </a:lnTo>
                <a:cubicBezTo>
                  <a:pt x="12440" y="46080"/>
                  <a:pt x="12695" y="46001"/>
                  <a:pt x="12951" y="45930"/>
                </a:cubicBezTo>
                <a:close/>
                <a:moveTo>
                  <a:pt x="27583" y="47762"/>
                </a:moveTo>
                <a:cubicBezTo>
                  <a:pt x="27697" y="48017"/>
                  <a:pt x="27803" y="48237"/>
                  <a:pt x="27917" y="48501"/>
                </a:cubicBezTo>
                <a:cubicBezTo>
                  <a:pt x="28102" y="48827"/>
                  <a:pt x="28243" y="49161"/>
                  <a:pt x="28428" y="49487"/>
                </a:cubicBezTo>
                <a:cubicBezTo>
                  <a:pt x="28287" y="49558"/>
                  <a:pt x="28173" y="49602"/>
                  <a:pt x="28023" y="49672"/>
                </a:cubicBezTo>
                <a:cubicBezTo>
                  <a:pt x="27847" y="49232"/>
                  <a:pt x="27662" y="48827"/>
                  <a:pt x="27477" y="48387"/>
                </a:cubicBezTo>
                <a:cubicBezTo>
                  <a:pt x="27363" y="48202"/>
                  <a:pt x="27292" y="48017"/>
                  <a:pt x="27222" y="47841"/>
                </a:cubicBezTo>
                <a:cubicBezTo>
                  <a:pt x="27328" y="47797"/>
                  <a:pt x="27442" y="47797"/>
                  <a:pt x="27583" y="47762"/>
                </a:cubicBezTo>
                <a:close/>
                <a:moveTo>
                  <a:pt x="27143" y="47841"/>
                </a:moveTo>
                <a:cubicBezTo>
                  <a:pt x="27257" y="48017"/>
                  <a:pt x="27328" y="48202"/>
                  <a:pt x="27407" y="48387"/>
                </a:cubicBezTo>
                <a:cubicBezTo>
                  <a:pt x="27627" y="48827"/>
                  <a:pt x="27803" y="49267"/>
                  <a:pt x="27988" y="49672"/>
                </a:cubicBezTo>
                <a:cubicBezTo>
                  <a:pt x="27847" y="49742"/>
                  <a:pt x="27733" y="49822"/>
                  <a:pt x="27583" y="49892"/>
                </a:cubicBezTo>
                <a:cubicBezTo>
                  <a:pt x="27407" y="49452"/>
                  <a:pt x="27222" y="49047"/>
                  <a:pt x="27037" y="48607"/>
                </a:cubicBezTo>
                <a:cubicBezTo>
                  <a:pt x="26967" y="48387"/>
                  <a:pt x="26852" y="48131"/>
                  <a:pt x="26747" y="47911"/>
                </a:cubicBezTo>
                <a:cubicBezTo>
                  <a:pt x="26887" y="47876"/>
                  <a:pt x="27037" y="47876"/>
                  <a:pt x="27143" y="47841"/>
                </a:cubicBezTo>
                <a:close/>
                <a:moveTo>
                  <a:pt x="31104" y="48536"/>
                </a:moveTo>
                <a:cubicBezTo>
                  <a:pt x="31369" y="48897"/>
                  <a:pt x="31624" y="49232"/>
                  <a:pt x="31879" y="49602"/>
                </a:cubicBezTo>
                <a:cubicBezTo>
                  <a:pt x="31659" y="49672"/>
                  <a:pt x="31474" y="49778"/>
                  <a:pt x="31254" y="49892"/>
                </a:cubicBezTo>
                <a:cubicBezTo>
                  <a:pt x="30999" y="49487"/>
                  <a:pt x="30744" y="49117"/>
                  <a:pt x="30444" y="48756"/>
                </a:cubicBezTo>
                <a:cubicBezTo>
                  <a:pt x="30664" y="48677"/>
                  <a:pt x="30884" y="48607"/>
                  <a:pt x="31104" y="48536"/>
                </a:cubicBezTo>
                <a:close/>
                <a:moveTo>
                  <a:pt x="12106" y="46150"/>
                </a:moveTo>
                <a:lnTo>
                  <a:pt x="12106" y="46221"/>
                </a:lnTo>
                <a:cubicBezTo>
                  <a:pt x="12290" y="47357"/>
                  <a:pt x="12440" y="48536"/>
                  <a:pt x="12581" y="49707"/>
                </a:cubicBezTo>
                <a:cubicBezTo>
                  <a:pt x="12326" y="49778"/>
                  <a:pt x="12070" y="49857"/>
                  <a:pt x="11815" y="49927"/>
                </a:cubicBezTo>
                <a:cubicBezTo>
                  <a:pt x="11630" y="48721"/>
                  <a:pt x="11480" y="47506"/>
                  <a:pt x="11340" y="46300"/>
                </a:cubicBezTo>
                <a:cubicBezTo>
                  <a:pt x="11595" y="46256"/>
                  <a:pt x="11850" y="46186"/>
                  <a:pt x="12106" y="46150"/>
                </a:cubicBezTo>
                <a:close/>
                <a:moveTo>
                  <a:pt x="20980" y="47031"/>
                </a:moveTo>
                <a:cubicBezTo>
                  <a:pt x="21130" y="47621"/>
                  <a:pt x="21314" y="48237"/>
                  <a:pt x="21499" y="48862"/>
                </a:cubicBezTo>
                <a:cubicBezTo>
                  <a:pt x="21570" y="49117"/>
                  <a:pt x="21640" y="49381"/>
                  <a:pt x="21719" y="49637"/>
                </a:cubicBezTo>
                <a:cubicBezTo>
                  <a:pt x="21464" y="49742"/>
                  <a:pt x="21165" y="49857"/>
                  <a:pt x="20910" y="49963"/>
                </a:cubicBezTo>
                <a:cubicBezTo>
                  <a:pt x="20804" y="49602"/>
                  <a:pt x="20725" y="49267"/>
                  <a:pt x="20619" y="48897"/>
                </a:cubicBezTo>
                <a:cubicBezTo>
                  <a:pt x="20469" y="48351"/>
                  <a:pt x="20320" y="47797"/>
                  <a:pt x="20179" y="47286"/>
                </a:cubicBezTo>
                <a:cubicBezTo>
                  <a:pt x="20469" y="47216"/>
                  <a:pt x="20725" y="47101"/>
                  <a:pt x="20980" y="47031"/>
                </a:cubicBezTo>
                <a:close/>
                <a:moveTo>
                  <a:pt x="35806" y="48457"/>
                </a:moveTo>
                <a:cubicBezTo>
                  <a:pt x="36096" y="48862"/>
                  <a:pt x="36352" y="49267"/>
                  <a:pt x="36607" y="49672"/>
                </a:cubicBezTo>
                <a:cubicBezTo>
                  <a:pt x="36246" y="49742"/>
                  <a:pt x="35876" y="49857"/>
                  <a:pt x="35471" y="49963"/>
                </a:cubicBezTo>
                <a:cubicBezTo>
                  <a:pt x="35401" y="49963"/>
                  <a:pt x="35286" y="49998"/>
                  <a:pt x="35216" y="50042"/>
                </a:cubicBezTo>
                <a:cubicBezTo>
                  <a:pt x="34996" y="49602"/>
                  <a:pt x="34741" y="49197"/>
                  <a:pt x="34450" y="48827"/>
                </a:cubicBezTo>
                <a:cubicBezTo>
                  <a:pt x="34705" y="48756"/>
                  <a:pt x="34996" y="48677"/>
                  <a:pt x="35251" y="48607"/>
                </a:cubicBezTo>
                <a:lnTo>
                  <a:pt x="35506" y="48536"/>
                </a:lnTo>
                <a:cubicBezTo>
                  <a:pt x="35621" y="48536"/>
                  <a:pt x="35691" y="48501"/>
                  <a:pt x="35806" y="48457"/>
                </a:cubicBezTo>
                <a:close/>
                <a:moveTo>
                  <a:pt x="11260" y="46335"/>
                </a:moveTo>
                <a:cubicBezTo>
                  <a:pt x="11445" y="47506"/>
                  <a:pt x="11595" y="48721"/>
                  <a:pt x="11736" y="49927"/>
                </a:cubicBezTo>
                <a:cubicBezTo>
                  <a:pt x="11480" y="49998"/>
                  <a:pt x="11190" y="50077"/>
                  <a:pt x="10935" y="50147"/>
                </a:cubicBezTo>
                <a:cubicBezTo>
                  <a:pt x="10785" y="48941"/>
                  <a:pt x="10635" y="47726"/>
                  <a:pt x="10494" y="46555"/>
                </a:cubicBezTo>
                <a:lnTo>
                  <a:pt x="10494" y="46476"/>
                </a:lnTo>
                <a:cubicBezTo>
                  <a:pt x="10750" y="46441"/>
                  <a:pt x="11005" y="46371"/>
                  <a:pt x="11260" y="46335"/>
                </a:cubicBezTo>
                <a:close/>
                <a:moveTo>
                  <a:pt x="26703" y="47946"/>
                </a:moveTo>
                <a:cubicBezTo>
                  <a:pt x="26782" y="48167"/>
                  <a:pt x="26887" y="48387"/>
                  <a:pt x="27002" y="48607"/>
                </a:cubicBezTo>
                <a:cubicBezTo>
                  <a:pt x="27187" y="49047"/>
                  <a:pt x="27363" y="49487"/>
                  <a:pt x="27548" y="49892"/>
                </a:cubicBezTo>
                <a:cubicBezTo>
                  <a:pt x="27363" y="49963"/>
                  <a:pt x="27222" y="50042"/>
                  <a:pt x="27072" y="50147"/>
                </a:cubicBezTo>
                <a:cubicBezTo>
                  <a:pt x="26852" y="49602"/>
                  <a:pt x="26632" y="49082"/>
                  <a:pt x="26447" y="48571"/>
                </a:cubicBezTo>
                <a:cubicBezTo>
                  <a:pt x="26377" y="48387"/>
                  <a:pt x="26306" y="48202"/>
                  <a:pt x="26227" y="48061"/>
                </a:cubicBezTo>
                <a:cubicBezTo>
                  <a:pt x="26377" y="47982"/>
                  <a:pt x="26526" y="47946"/>
                  <a:pt x="26703" y="47946"/>
                </a:cubicBezTo>
                <a:close/>
                <a:moveTo>
                  <a:pt x="30374" y="48756"/>
                </a:moveTo>
                <a:cubicBezTo>
                  <a:pt x="30664" y="49161"/>
                  <a:pt x="30964" y="49522"/>
                  <a:pt x="31219" y="49892"/>
                </a:cubicBezTo>
                <a:cubicBezTo>
                  <a:pt x="31069" y="49998"/>
                  <a:pt x="30884" y="50077"/>
                  <a:pt x="30744" y="50183"/>
                </a:cubicBezTo>
                <a:cubicBezTo>
                  <a:pt x="30488" y="49742"/>
                  <a:pt x="30189" y="49337"/>
                  <a:pt x="29898" y="48941"/>
                </a:cubicBezTo>
                <a:cubicBezTo>
                  <a:pt x="30048" y="48897"/>
                  <a:pt x="30224" y="48827"/>
                  <a:pt x="30374" y="48756"/>
                </a:cubicBezTo>
                <a:close/>
                <a:moveTo>
                  <a:pt x="20144" y="47286"/>
                </a:moveTo>
                <a:cubicBezTo>
                  <a:pt x="20284" y="47841"/>
                  <a:pt x="20434" y="48387"/>
                  <a:pt x="20584" y="48897"/>
                </a:cubicBezTo>
                <a:cubicBezTo>
                  <a:pt x="20654" y="49267"/>
                  <a:pt x="20760" y="49637"/>
                  <a:pt x="20839" y="49998"/>
                </a:cubicBezTo>
                <a:cubicBezTo>
                  <a:pt x="20760" y="49998"/>
                  <a:pt x="20689" y="50042"/>
                  <a:pt x="20619" y="50077"/>
                </a:cubicBezTo>
                <a:cubicBezTo>
                  <a:pt x="20505" y="50112"/>
                  <a:pt x="20364" y="50183"/>
                  <a:pt x="20249" y="50218"/>
                </a:cubicBezTo>
                <a:cubicBezTo>
                  <a:pt x="20144" y="49892"/>
                  <a:pt x="20064" y="49558"/>
                  <a:pt x="19994" y="49232"/>
                </a:cubicBezTo>
                <a:cubicBezTo>
                  <a:pt x="19844" y="48642"/>
                  <a:pt x="19703" y="48061"/>
                  <a:pt x="19554" y="47471"/>
                </a:cubicBezTo>
                <a:cubicBezTo>
                  <a:pt x="19659" y="47436"/>
                  <a:pt x="19739" y="47401"/>
                  <a:pt x="19844" y="47401"/>
                </a:cubicBezTo>
                <a:cubicBezTo>
                  <a:pt x="19959" y="47357"/>
                  <a:pt x="20029" y="47321"/>
                  <a:pt x="20144" y="47286"/>
                </a:cubicBezTo>
                <a:close/>
                <a:moveTo>
                  <a:pt x="43737" y="48688"/>
                </a:moveTo>
                <a:cubicBezTo>
                  <a:pt x="44011" y="48688"/>
                  <a:pt x="44275" y="48699"/>
                  <a:pt x="44531" y="48721"/>
                </a:cubicBezTo>
                <a:cubicBezTo>
                  <a:pt x="44900" y="49197"/>
                  <a:pt x="45235" y="49707"/>
                  <a:pt x="45525" y="50262"/>
                </a:cubicBezTo>
                <a:cubicBezTo>
                  <a:pt x="44971" y="50218"/>
                  <a:pt x="44390" y="50218"/>
                  <a:pt x="43800" y="50218"/>
                </a:cubicBezTo>
                <a:cubicBezTo>
                  <a:pt x="43544" y="49707"/>
                  <a:pt x="43254" y="49197"/>
                  <a:pt x="42884" y="48721"/>
                </a:cubicBezTo>
                <a:cubicBezTo>
                  <a:pt x="43179" y="48699"/>
                  <a:pt x="43463" y="48688"/>
                  <a:pt x="43737" y="48688"/>
                </a:cubicBezTo>
                <a:close/>
                <a:moveTo>
                  <a:pt x="42814" y="48721"/>
                </a:moveTo>
                <a:cubicBezTo>
                  <a:pt x="43175" y="49197"/>
                  <a:pt x="43474" y="49707"/>
                  <a:pt x="43729" y="50218"/>
                </a:cubicBezTo>
                <a:cubicBezTo>
                  <a:pt x="43210" y="50218"/>
                  <a:pt x="42664" y="50262"/>
                  <a:pt x="42109" y="50297"/>
                </a:cubicBezTo>
                <a:cubicBezTo>
                  <a:pt x="41854" y="49778"/>
                  <a:pt x="41564" y="49302"/>
                  <a:pt x="41229" y="48862"/>
                </a:cubicBezTo>
                <a:cubicBezTo>
                  <a:pt x="41784" y="48792"/>
                  <a:pt x="42294" y="48756"/>
                  <a:pt x="42814" y="48721"/>
                </a:cubicBezTo>
                <a:close/>
                <a:moveTo>
                  <a:pt x="10415" y="46476"/>
                </a:moveTo>
                <a:cubicBezTo>
                  <a:pt x="10459" y="46520"/>
                  <a:pt x="10459" y="46520"/>
                  <a:pt x="10459" y="46555"/>
                </a:cubicBezTo>
                <a:cubicBezTo>
                  <a:pt x="10600" y="47726"/>
                  <a:pt x="10750" y="48941"/>
                  <a:pt x="10855" y="50183"/>
                </a:cubicBezTo>
                <a:cubicBezTo>
                  <a:pt x="10600" y="50218"/>
                  <a:pt x="10345" y="50297"/>
                  <a:pt x="10054" y="50367"/>
                </a:cubicBezTo>
                <a:cubicBezTo>
                  <a:pt x="9975" y="49417"/>
                  <a:pt x="9869" y="48501"/>
                  <a:pt x="9755" y="47577"/>
                </a:cubicBezTo>
                <a:cubicBezTo>
                  <a:pt x="9720" y="47286"/>
                  <a:pt x="9684" y="46960"/>
                  <a:pt x="9649" y="46626"/>
                </a:cubicBezTo>
                <a:cubicBezTo>
                  <a:pt x="9684" y="46591"/>
                  <a:pt x="9755" y="46591"/>
                  <a:pt x="9799" y="46591"/>
                </a:cubicBezTo>
                <a:cubicBezTo>
                  <a:pt x="10019" y="46555"/>
                  <a:pt x="10239" y="46520"/>
                  <a:pt x="10415" y="46476"/>
                </a:cubicBezTo>
                <a:close/>
                <a:moveTo>
                  <a:pt x="26157" y="48061"/>
                </a:moveTo>
                <a:cubicBezTo>
                  <a:pt x="26227" y="48237"/>
                  <a:pt x="26306" y="48387"/>
                  <a:pt x="26377" y="48571"/>
                </a:cubicBezTo>
                <a:cubicBezTo>
                  <a:pt x="26597" y="49082"/>
                  <a:pt x="26817" y="49637"/>
                  <a:pt x="27002" y="50147"/>
                </a:cubicBezTo>
                <a:cubicBezTo>
                  <a:pt x="26852" y="50262"/>
                  <a:pt x="26667" y="50332"/>
                  <a:pt x="26526" y="50403"/>
                </a:cubicBezTo>
                <a:cubicBezTo>
                  <a:pt x="26262" y="49672"/>
                  <a:pt x="25972" y="48941"/>
                  <a:pt x="25716" y="48202"/>
                </a:cubicBezTo>
                <a:cubicBezTo>
                  <a:pt x="25866" y="48131"/>
                  <a:pt x="26007" y="48096"/>
                  <a:pt x="26157" y="48061"/>
                </a:cubicBezTo>
                <a:close/>
                <a:moveTo>
                  <a:pt x="34371" y="48827"/>
                </a:moveTo>
                <a:cubicBezTo>
                  <a:pt x="34670" y="49232"/>
                  <a:pt x="34925" y="49637"/>
                  <a:pt x="35146" y="50042"/>
                </a:cubicBezTo>
                <a:cubicBezTo>
                  <a:pt x="34705" y="50147"/>
                  <a:pt x="34230" y="50297"/>
                  <a:pt x="33825" y="50438"/>
                </a:cubicBezTo>
                <a:cubicBezTo>
                  <a:pt x="33605" y="50042"/>
                  <a:pt x="33349" y="49637"/>
                  <a:pt x="33050" y="49197"/>
                </a:cubicBezTo>
                <a:cubicBezTo>
                  <a:pt x="33490" y="49082"/>
                  <a:pt x="33931" y="48941"/>
                  <a:pt x="34371" y="48827"/>
                </a:cubicBezTo>
                <a:close/>
                <a:moveTo>
                  <a:pt x="41159" y="48862"/>
                </a:moveTo>
                <a:cubicBezTo>
                  <a:pt x="41493" y="49302"/>
                  <a:pt x="41819" y="49778"/>
                  <a:pt x="42074" y="50297"/>
                </a:cubicBezTo>
                <a:cubicBezTo>
                  <a:pt x="41599" y="50332"/>
                  <a:pt x="41123" y="50403"/>
                  <a:pt x="40648" y="50438"/>
                </a:cubicBezTo>
                <a:cubicBezTo>
                  <a:pt x="40393" y="49963"/>
                  <a:pt x="40129" y="49487"/>
                  <a:pt x="39838" y="49047"/>
                </a:cubicBezTo>
                <a:cubicBezTo>
                  <a:pt x="40278" y="48976"/>
                  <a:pt x="40718" y="48897"/>
                  <a:pt x="41159" y="48862"/>
                </a:cubicBezTo>
                <a:close/>
                <a:moveTo>
                  <a:pt x="44610" y="48721"/>
                </a:moveTo>
                <a:lnTo>
                  <a:pt x="44610" y="48721"/>
                </a:lnTo>
                <a:cubicBezTo>
                  <a:pt x="45120" y="48756"/>
                  <a:pt x="45596" y="48792"/>
                  <a:pt x="46036" y="48862"/>
                </a:cubicBezTo>
                <a:cubicBezTo>
                  <a:pt x="46441" y="49381"/>
                  <a:pt x="46776" y="49892"/>
                  <a:pt x="47066" y="50438"/>
                </a:cubicBezTo>
                <a:cubicBezTo>
                  <a:pt x="46591" y="50367"/>
                  <a:pt x="46115" y="50332"/>
                  <a:pt x="45596" y="50262"/>
                </a:cubicBezTo>
                <a:cubicBezTo>
                  <a:pt x="45305" y="49707"/>
                  <a:pt x="44971" y="49197"/>
                  <a:pt x="44610" y="48721"/>
                </a:cubicBezTo>
                <a:close/>
                <a:moveTo>
                  <a:pt x="9614" y="46626"/>
                </a:moveTo>
                <a:cubicBezTo>
                  <a:pt x="9614" y="46960"/>
                  <a:pt x="9649" y="47286"/>
                  <a:pt x="9684" y="47621"/>
                </a:cubicBezTo>
                <a:cubicBezTo>
                  <a:pt x="9799" y="48501"/>
                  <a:pt x="9905" y="49452"/>
                  <a:pt x="10019" y="50367"/>
                </a:cubicBezTo>
                <a:cubicBezTo>
                  <a:pt x="9720" y="50403"/>
                  <a:pt x="9464" y="50482"/>
                  <a:pt x="9209" y="50517"/>
                </a:cubicBezTo>
                <a:cubicBezTo>
                  <a:pt x="9059" y="49232"/>
                  <a:pt x="8919" y="47946"/>
                  <a:pt x="8804" y="46696"/>
                </a:cubicBezTo>
                <a:cubicBezTo>
                  <a:pt x="9059" y="46696"/>
                  <a:pt x="9315" y="46661"/>
                  <a:pt x="9614" y="46626"/>
                </a:cubicBezTo>
                <a:close/>
                <a:moveTo>
                  <a:pt x="19518" y="47471"/>
                </a:moveTo>
                <a:cubicBezTo>
                  <a:pt x="19659" y="48096"/>
                  <a:pt x="19809" y="48677"/>
                  <a:pt x="19923" y="49232"/>
                </a:cubicBezTo>
                <a:cubicBezTo>
                  <a:pt x="20029" y="49558"/>
                  <a:pt x="20100" y="49892"/>
                  <a:pt x="20179" y="50218"/>
                </a:cubicBezTo>
                <a:cubicBezTo>
                  <a:pt x="19959" y="50332"/>
                  <a:pt x="19703" y="50438"/>
                  <a:pt x="19483" y="50552"/>
                </a:cubicBezTo>
                <a:cubicBezTo>
                  <a:pt x="19369" y="50112"/>
                  <a:pt x="19298" y="49707"/>
                  <a:pt x="19184" y="49302"/>
                </a:cubicBezTo>
                <a:cubicBezTo>
                  <a:pt x="19078" y="48756"/>
                  <a:pt x="18929" y="48237"/>
                  <a:pt x="18823" y="47691"/>
                </a:cubicBezTo>
                <a:cubicBezTo>
                  <a:pt x="19043" y="47621"/>
                  <a:pt x="19263" y="47541"/>
                  <a:pt x="19518" y="47471"/>
                </a:cubicBezTo>
                <a:close/>
                <a:moveTo>
                  <a:pt x="29863" y="48976"/>
                </a:moveTo>
                <a:cubicBezTo>
                  <a:pt x="30154" y="49381"/>
                  <a:pt x="30409" y="49778"/>
                  <a:pt x="30664" y="50218"/>
                </a:cubicBezTo>
                <a:cubicBezTo>
                  <a:pt x="30488" y="50332"/>
                  <a:pt x="30303" y="50438"/>
                  <a:pt x="30154" y="50588"/>
                </a:cubicBezTo>
                <a:cubicBezTo>
                  <a:pt x="29863" y="50112"/>
                  <a:pt x="29608" y="49637"/>
                  <a:pt x="29308" y="49197"/>
                </a:cubicBezTo>
                <a:cubicBezTo>
                  <a:pt x="29493" y="49117"/>
                  <a:pt x="29678" y="49047"/>
                  <a:pt x="29863" y="48976"/>
                </a:cubicBezTo>
                <a:close/>
                <a:moveTo>
                  <a:pt x="8734" y="46696"/>
                </a:moveTo>
                <a:cubicBezTo>
                  <a:pt x="8875" y="47982"/>
                  <a:pt x="8989" y="49232"/>
                  <a:pt x="9139" y="50517"/>
                </a:cubicBezTo>
                <a:cubicBezTo>
                  <a:pt x="8875" y="50552"/>
                  <a:pt x="8584" y="50588"/>
                  <a:pt x="8329" y="50623"/>
                </a:cubicBezTo>
                <a:cubicBezTo>
                  <a:pt x="8214" y="49337"/>
                  <a:pt x="8109" y="48061"/>
                  <a:pt x="7959" y="46775"/>
                </a:cubicBezTo>
                <a:cubicBezTo>
                  <a:pt x="8214" y="46775"/>
                  <a:pt x="8478" y="46740"/>
                  <a:pt x="8734" y="46696"/>
                </a:cubicBezTo>
                <a:close/>
                <a:moveTo>
                  <a:pt x="39768" y="49047"/>
                </a:moveTo>
                <a:cubicBezTo>
                  <a:pt x="40058" y="49487"/>
                  <a:pt x="40349" y="49963"/>
                  <a:pt x="40569" y="50482"/>
                </a:cubicBezTo>
                <a:cubicBezTo>
                  <a:pt x="40058" y="50552"/>
                  <a:pt x="39547" y="50623"/>
                  <a:pt x="38993" y="50702"/>
                </a:cubicBezTo>
                <a:cubicBezTo>
                  <a:pt x="38773" y="50218"/>
                  <a:pt x="38553" y="49778"/>
                  <a:pt x="38262" y="49337"/>
                </a:cubicBezTo>
                <a:cubicBezTo>
                  <a:pt x="38773" y="49232"/>
                  <a:pt x="39292" y="49117"/>
                  <a:pt x="39768" y="49047"/>
                </a:cubicBezTo>
                <a:close/>
                <a:moveTo>
                  <a:pt x="46115" y="48862"/>
                </a:moveTo>
                <a:lnTo>
                  <a:pt x="46115" y="48862"/>
                </a:lnTo>
                <a:cubicBezTo>
                  <a:pt x="46441" y="48941"/>
                  <a:pt x="46776" y="49012"/>
                  <a:pt x="47101" y="49082"/>
                </a:cubicBezTo>
                <a:cubicBezTo>
                  <a:pt x="47506" y="49602"/>
                  <a:pt x="47876" y="50112"/>
                  <a:pt x="48202" y="50702"/>
                </a:cubicBezTo>
                <a:cubicBezTo>
                  <a:pt x="47832" y="50623"/>
                  <a:pt x="47506" y="50552"/>
                  <a:pt x="47136" y="50482"/>
                </a:cubicBezTo>
                <a:cubicBezTo>
                  <a:pt x="46916" y="50077"/>
                  <a:pt x="46661" y="49637"/>
                  <a:pt x="46406" y="49267"/>
                </a:cubicBezTo>
                <a:cubicBezTo>
                  <a:pt x="46291" y="49117"/>
                  <a:pt x="46221" y="49012"/>
                  <a:pt x="46115" y="48862"/>
                </a:cubicBezTo>
                <a:close/>
                <a:moveTo>
                  <a:pt x="7924" y="46775"/>
                </a:moveTo>
                <a:cubicBezTo>
                  <a:pt x="8038" y="48061"/>
                  <a:pt x="8144" y="49337"/>
                  <a:pt x="8293" y="50623"/>
                </a:cubicBezTo>
                <a:cubicBezTo>
                  <a:pt x="7994" y="50658"/>
                  <a:pt x="7739" y="50702"/>
                  <a:pt x="7448" y="50737"/>
                </a:cubicBezTo>
                <a:cubicBezTo>
                  <a:pt x="7334" y="49452"/>
                  <a:pt x="7228" y="48167"/>
                  <a:pt x="7114" y="46916"/>
                </a:cubicBezTo>
                <a:lnTo>
                  <a:pt x="7114" y="46811"/>
                </a:lnTo>
                <a:cubicBezTo>
                  <a:pt x="7378" y="46811"/>
                  <a:pt x="7633" y="46775"/>
                  <a:pt x="7924" y="46775"/>
                </a:cubicBezTo>
                <a:close/>
                <a:moveTo>
                  <a:pt x="25646" y="48202"/>
                </a:moveTo>
                <a:cubicBezTo>
                  <a:pt x="25937" y="48941"/>
                  <a:pt x="26192" y="49707"/>
                  <a:pt x="26447" y="50438"/>
                </a:cubicBezTo>
                <a:cubicBezTo>
                  <a:pt x="26262" y="50552"/>
                  <a:pt x="26086" y="50623"/>
                  <a:pt x="25866" y="50737"/>
                </a:cubicBezTo>
                <a:cubicBezTo>
                  <a:pt x="25602" y="49927"/>
                  <a:pt x="25347" y="49161"/>
                  <a:pt x="25091" y="48387"/>
                </a:cubicBezTo>
                <a:cubicBezTo>
                  <a:pt x="25276" y="48316"/>
                  <a:pt x="25461" y="48281"/>
                  <a:pt x="25646" y="48202"/>
                </a:cubicBezTo>
                <a:close/>
                <a:moveTo>
                  <a:pt x="7043" y="46811"/>
                </a:moveTo>
                <a:cubicBezTo>
                  <a:pt x="7078" y="46846"/>
                  <a:pt x="7078" y="46881"/>
                  <a:pt x="7078" y="46960"/>
                </a:cubicBezTo>
                <a:cubicBezTo>
                  <a:pt x="7193" y="48202"/>
                  <a:pt x="7299" y="49452"/>
                  <a:pt x="7413" y="50737"/>
                </a:cubicBezTo>
                <a:cubicBezTo>
                  <a:pt x="7114" y="50772"/>
                  <a:pt x="6823" y="50772"/>
                  <a:pt x="6568" y="50808"/>
                </a:cubicBezTo>
                <a:cubicBezTo>
                  <a:pt x="6453" y="49487"/>
                  <a:pt x="6383" y="48131"/>
                  <a:pt x="6277" y="46811"/>
                </a:cubicBezTo>
                <a:close/>
                <a:moveTo>
                  <a:pt x="115" y="46406"/>
                </a:moveTo>
                <a:lnTo>
                  <a:pt x="115" y="46406"/>
                </a:lnTo>
                <a:cubicBezTo>
                  <a:pt x="405" y="46441"/>
                  <a:pt x="660" y="46476"/>
                  <a:pt x="951" y="46476"/>
                </a:cubicBezTo>
                <a:cubicBezTo>
                  <a:pt x="951" y="47946"/>
                  <a:pt x="995" y="49417"/>
                  <a:pt x="1030" y="50843"/>
                </a:cubicBezTo>
                <a:lnTo>
                  <a:pt x="255" y="50843"/>
                </a:lnTo>
                <a:cubicBezTo>
                  <a:pt x="220" y="50843"/>
                  <a:pt x="185" y="50808"/>
                  <a:pt x="150" y="50808"/>
                </a:cubicBezTo>
                <a:cubicBezTo>
                  <a:pt x="150" y="49381"/>
                  <a:pt x="150" y="47911"/>
                  <a:pt x="115" y="46406"/>
                </a:cubicBezTo>
                <a:close/>
                <a:moveTo>
                  <a:pt x="5397" y="46775"/>
                </a:moveTo>
                <a:cubicBezTo>
                  <a:pt x="5687" y="46811"/>
                  <a:pt x="5943" y="46811"/>
                  <a:pt x="6233" y="46811"/>
                </a:cubicBezTo>
                <a:cubicBezTo>
                  <a:pt x="6313" y="48167"/>
                  <a:pt x="6383" y="49487"/>
                  <a:pt x="6497" y="50808"/>
                </a:cubicBezTo>
                <a:cubicBezTo>
                  <a:pt x="6198" y="50808"/>
                  <a:pt x="5943" y="50843"/>
                  <a:pt x="5652" y="50843"/>
                </a:cubicBezTo>
                <a:cubicBezTo>
                  <a:pt x="5573" y="49487"/>
                  <a:pt x="5467" y="48131"/>
                  <a:pt x="5397" y="46775"/>
                </a:cubicBezTo>
                <a:close/>
                <a:moveTo>
                  <a:pt x="995" y="46476"/>
                </a:moveTo>
                <a:lnTo>
                  <a:pt x="995" y="46476"/>
                </a:lnTo>
                <a:cubicBezTo>
                  <a:pt x="1285" y="46520"/>
                  <a:pt x="1541" y="46520"/>
                  <a:pt x="1796" y="46555"/>
                </a:cubicBezTo>
                <a:lnTo>
                  <a:pt x="1831" y="46555"/>
                </a:lnTo>
                <a:cubicBezTo>
                  <a:pt x="1875" y="47982"/>
                  <a:pt x="1911" y="49417"/>
                  <a:pt x="1946" y="50878"/>
                </a:cubicBezTo>
                <a:cubicBezTo>
                  <a:pt x="1655" y="50843"/>
                  <a:pt x="1356" y="50843"/>
                  <a:pt x="1065" y="50843"/>
                </a:cubicBezTo>
                <a:cubicBezTo>
                  <a:pt x="1065" y="49417"/>
                  <a:pt x="1030" y="47946"/>
                  <a:pt x="995" y="46476"/>
                </a:cubicBezTo>
                <a:close/>
                <a:moveTo>
                  <a:pt x="1875" y="46555"/>
                </a:moveTo>
                <a:cubicBezTo>
                  <a:pt x="2166" y="46591"/>
                  <a:pt x="2421" y="46591"/>
                  <a:pt x="2712" y="46626"/>
                </a:cubicBezTo>
                <a:cubicBezTo>
                  <a:pt x="2756" y="48061"/>
                  <a:pt x="2791" y="49452"/>
                  <a:pt x="2861" y="50878"/>
                </a:cubicBezTo>
                <a:lnTo>
                  <a:pt x="1981" y="50878"/>
                </a:lnTo>
                <a:cubicBezTo>
                  <a:pt x="1946" y="49417"/>
                  <a:pt x="1911" y="47982"/>
                  <a:pt x="1875" y="46555"/>
                </a:cubicBezTo>
                <a:close/>
                <a:moveTo>
                  <a:pt x="2756" y="46626"/>
                </a:moveTo>
                <a:cubicBezTo>
                  <a:pt x="3046" y="46661"/>
                  <a:pt x="3302" y="46661"/>
                  <a:pt x="3592" y="46696"/>
                </a:cubicBezTo>
                <a:cubicBezTo>
                  <a:pt x="3636" y="48096"/>
                  <a:pt x="3707" y="49487"/>
                  <a:pt x="3777" y="50878"/>
                </a:cubicBezTo>
                <a:lnTo>
                  <a:pt x="2897" y="50878"/>
                </a:lnTo>
                <a:cubicBezTo>
                  <a:pt x="2861" y="49487"/>
                  <a:pt x="2826" y="48061"/>
                  <a:pt x="2756" y="46626"/>
                </a:cubicBezTo>
                <a:close/>
                <a:moveTo>
                  <a:pt x="3636" y="46696"/>
                </a:moveTo>
                <a:cubicBezTo>
                  <a:pt x="3927" y="46696"/>
                  <a:pt x="4182" y="46740"/>
                  <a:pt x="4473" y="46740"/>
                </a:cubicBezTo>
                <a:cubicBezTo>
                  <a:pt x="4552" y="48096"/>
                  <a:pt x="4622" y="49487"/>
                  <a:pt x="4657" y="50878"/>
                </a:cubicBezTo>
                <a:lnTo>
                  <a:pt x="3812" y="50878"/>
                </a:lnTo>
                <a:cubicBezTo>
                  <a:pt x="3777" y="49487"/>
                  <a:pt x="3707" y="48096"/>
                  <a:pt x="3636" y="46696"/>
                </a:cubicBezTo>
                <a:close/>
                <a:moveTo>
                  <a:pt x="4517" y="46740"/>
                </a:moveTo>
                <a:lnTo>
                  <a:pt x="4517" y="46740"/>
                </a:lnTo>
                <a:cubicBezTo>
                  <a:pt x="4807" y="46775"/>
                  <a:pt x="5062" y="46775"/>
                  <a:pt x="5353" y="46775"/>
                </a:cubicBezTo>
                <a:cubicBezTo>
                  <a:pt x="5432" y="48167"/>
                  <a:pt x="5503" y="49522"/>
                  <a:pt x="5573" y="50843"/>
                </a:cubicBezTo>
                <a:cubicBezTo>
                  <a:pt x="5318" y="50843"/>
                  <a:pt x="5027" y="50878"/>
                  <a:pt x="4737" y="50878"/>
                </a:cubicBezTo>
                <a:cubicBezTo>
                  <a:pt x="4657" y="49487"/>
                  <a:pt x="4587" y="48131"/>
                  <a:pt x="4517" y="46740"/>
                </a:cubicBezTo>
                <a:close/>
                <a:moveTo>
                  <a:pt x="18779" y="47691"/>
                </a:moveTo>
                <a:cubicBezTo>
                  <a:pt x="18893" y="48237"/>
                  <a:pt x="18999" y="48792"/>
                  <a:pt x="19114" y="49302"/>
                </a:cubicBezTo>
                <a:cubicBezTo>
                  <a:pt x="19219" y="49707"/>
                  <a:pt x="19334" y="50147"/>
                  <a:pt x="19404" y="50552"/>
                </a:cubicBezTo>
                <a:cubicBezTo>
                  <a:pt x="19219" y="50658"/>
                  <a:pt x="19043" y="50737"/>
                  <a:pt x="18823" y="50808"/>
                </a:cubicBezTo>
                <a:cubicBezTo>
                  <a:pt x="18779" y="50843"/>
                  <a:pt x="18709" y="50878"/>
                  <a:pt x="18638" y="50922"/>
                </a:cubicBezTo>
                <a:cubicBezTo>
                  <a:pt x="18559" y="50552"/>
                  <a:pt x="18488" y="50183"/>
                  <a:pt x="18383" y="49822"/>
                </a:cubicBezTo>
                <a:lnTo>
                  <a:pt x="18198" y="48941"/>
                </a:lnTo>
                <a:cubicBezTo>
                  <a:pt x="18119" y="48607"/>
                  <a:pt x="18048" y="48281"/>
                  <a:pt x="17978" y="47946"/>
                </a:cubicBezTo>
                <a:cubicBezTo>
                  <a:pt x="18233" y="47876"/>
                  <a:pt x="18488" y="47797"/>
                  <a:pt x="18779" y="47691"/>
                </a:cubicBezTo>
                <a:close/>
                <a:moveTo>
                  <a:pt x="33015" y="49232"/>
                </a:moveTo>
                <a:cubicBezTo>
                  <a:pt x="33305" y="49637"/>
                  <a:pt x="33526" y="50042"/>
                  <a:pt x="33746" y="50482"/>
                </a:cubicBezTo>
                <a:cubicBezTo>
                  <a:pt x="33385" y="50588"/>
                  <a:pt x="33015" y="50737"/>
                  <a:pt x="32645" y="50922"/>
                </a:cubicBezTo>
                <a:cubicBezTo>
                  <a:pt x="32469" y="50482"/>
                  <a:pt x="32205" y="50042"/>
                  <a:pt x="31950" y="49637"/>
                </a:cubicBezTo>
                <a:cubicBezTo>
                  <a:pt x="32284" y="49487"/>
                  <a:pt x="32645" y="49337"/>
                  <a:pt x="33015" y="49232"/>
                </a:cubicBezTo>
                <a:close/>
                <a:moveTo>
                  <a:pt x="29238" y="49197"/>
                </a:moveTo>
                <a:cubicBezTo>
                  <a:pt x="29529" y="49672"/>
                  <a:pt x="29828" y="50147"/>
                  <a:pt x="30083" y="50623"/>
                </a:cubicBezTo>
                <a:cubicBezTo>
                  <a:pt x="29969" y="50702"/>
                  <a:pt x="29898" y="50772"/>
                  <a:pt x="29784" y="50878"/>
                </a:cubicBezTo>
                <a:cubicBezTo>
                  <a:pt x="29749" y="50922"/>
                  <a:pt x="29713" y="50922"/>
                  <a:pt x="29678" y="50957"/>
                </a:cubicBezTo>
                <a:cubicBezTo>
                  <a:pt x="29458" y="50438"/>
                  <a:pt x="29203" y="49892"/>
                  <a:pt x="28904" y="49337"/>
                </a:cubicBezTo>
                <a:cubicBezTo>
                  <a:pt x="28983" y="49302"/>
                  <a:pt x="29018" y="49302"/>
                  <a:pt x="29053" y="49267"/>
                </a:cubicBezTo>
                <a:cubicBezTo>
                  <a:pt x="29124" y="49267"/>
                  <a:pt x="29203" y="49232"/>
                  <a:pt x="29238" y="49197"/>
                </a:cubicBezTo>
                <a:close/>
                <a:moveTo>
                  <a:pt x="38227" y="49337"/>
                </a:moveTo>
                <a:cubicBezTo>
                  <a:pt x="38482" y="49778"/>
                  <a:pt x="38738" y="50262"/>
                  <a:pt x="38958" y="50737"/>
                </a:cubicBezTo>
                <a:cubicBezTo>
                  <a:pt x="38447" y="50808"/>
                  <a:pt x="37892" y="50922"/>
                  <a:pt x="37382" y="51063"/>
                </a:cubicBezTo>
                <a:cubicBezTo>
                  <a:pt x="37162" y="50588"/>
                  <a:pt x="36942" y="50147"/>
                  <a:pt x="36686" y="49707"/>
                </a:cubicBezTo>
                <a:cubicBezTo>
                  <a:pt x="37197" y="49558"/>
                  <a:pt x="37707" y="49452"/>
                  <a:pt x="38227" y="49337"/>
                </a:cubicBezTo>
                <a:close/>
                <a:moveTo>
                  <a:pt x="25021" y="48387"/>
                </a:moveTo>
                <a:cubicBezTo>
                  <a:pt x="25311" y="49197"/>
                  <a:pt x="25567" y="49998"/>
                  <a:pt x="25822" y="50772"/>
                </a:cubicBezTo>
                <a:cubicBezTo>
                  <a:pt x="25567" y="50878"/>
                  <a:pt x="25347" y="51028"/>
                  <a:pt x="25091" y="51142"/>
                </a:cubicBezTo>
                <a:cubicBezTo>
                  <a:pt x="24836" y="50332"/>
                  <a:pt x="24581" y="49487"/>
                  <a:pt x="24281" y="48677"/>
                </a:cubicBezTo>
                <a:cubicBezTo>
                  <a:pt x="24546" y="48571"/>
                  <a:pt x="24801" y="48501"/>
                  <a:pt x="25021" y="48387"/>
                </a:cubicBezTo>
                <a:close/>
                <a:moveTo>
                  <a:pt x="31914" y="49637"/>
                </a:moveTo>
                <a:cubicBezTo>
                  <a:pt x="32170" y="50077"/>
                  <a:pt x="32390" y="50517"/>
                  <a:pt x="32610" y="50957"/>
                </a:cubicBezTo>
                <a:cubicBezTo>
                  <a:pt x="32425" y="51028"/>
                  <a:pt x="32205" y="51142"/>
                  <a:pt x="32029" y="51248"/>
                </a:cubicBezTo>
                <a:cubicBezTo>
                  <a:pt x="31809" y="50772"/>
                  <a:pt x="31589" y="50332"/>
                  <a:pt x="31289" y="49927"/>
                </a:cubicBezTo>
                <a:cubicBezTo>
                  <a:pt x="31509" y="49822"/>
                  <a:pt x="31694" y="49742"/>
                  <a:pt x="31914" y="49637"/>
                </a:cubicBezTo>
                <a:close/>
                <a:moveTo>
                  <a:pt x="17943" y="47982"/>
                </a:moveTo>
                <a:cubicBezTo>
                  <a:pt x="18013" y="48316"/>
                  <a:pt x="18083" y="48642"/>
                  <a:pt x="18163" y="48976"/>
                </a:cubicBezTo>
                <a:lnTo>
                  <a:pt x="18339" y="49822"/>
                </a:lnTo>
                <a:cubicBezTo>
                  <a:pt x="18418" y="50183"/>
                  <a:pt x="18488" y="50588"/>
                  <a:pt x="18603" y="50957"/>
                </a:cubicBezTo>
                <a:cubicBezTo>
                  <a:pt x="18304" y="51063"/>
                  <a:pt x="18048" y="51177"/>
                  <a:pt x="17793" y="51283"/>
                </a:cubicBezTo>
                <a:cubicBezTo>
                  <a:pt x="17722" y="50993"/>
                  <a:pt x="17643" y="50702"/>
                  <a:pt x="17608" y="50367"/>
                </a:cubicBezTo>
                <a:cubicBezTo>
                  <a:pt x="17502" y="49822"/>
                  <a:pt x="17353" y="49232"/>
                  <a:pt x="17238" y="48677"/>
                </a:cubicBezTo>
                <a:cubicBezTo>
                  <a:pt x="17203" y="48536"/>
                  <a:pt x="17168" y="48387"/>
                  <a:pt x="17168" y="48237"/>
                </a:cubicBezTo>
                <a:cubicBezTo>
                  <a:pt x="17423" y="48131"/>
                  <a:pt x="17678" y="48061"/>
                  <a:pt x="17943" y="47982"/>
                </a:cubicBezTo>
                <a:close/>
                <a:moveTo>
                  <a:pt x="28868" y="49381"/>
                </a:moveTo>
                <a:cubicBezTo>
                  <a:pt x="29168" y="49927"/>
                  <a:pt x="29423" y="50482"/>
                  <a:pt x="29643" y="50993"/>
                </a:cubicBezTo>
                <a:cubicBezTo>
                  <a:pt x="29493" y="51098"/>
                  <a:pt x="29388" y="51213"/>
                  <a:pt x="29273" y="51318"/>
                </a:cubicBezTo>
                <a:cubicBezTo>
                  <a:pt x="29018" y="50702"/>
                  <a:pt x="28763" y="50112"/>
                  <a:pt x="28507" y="49522"/>
                </a:cubicBezTo>
                <a:cubicBezTo>
                  <a:pt x="28613" y="49452"/>
                  <a:pt x="28763" y="49417"/>
                  <a:pt x="28868" y="49381"/>
                </a:cubicBezTo>
                <a:close/>
                <a:moveTo>
                  <a:pt x="36651" y="49707"/>
                </a:moveTo>
                <a:cubicBezTo>
                  <a:pt x="36906" y="50147"/>
                  <a:pt x="37126" y="50588"/>
                  <a:pt x="37311" y="51063"/>
                </a:cubicBezTo>
                <a:cubicBezTo>
                  <a:pt x="37012" y="51142"/>
                  <a:pt x="36757" y="51177"/>
                  <a:pt x="36466" y="51248"/>
                </a:cubicBezTo>
                <a:cubicBezTo>
                  <a:pt x="36246" y="51318"/>
                  <a:pt x="36026" y="51362"/>
                  <a:pt x="35841" y="51433"/>
                </a:cubicBezTo>
                <a:cubicBezTo>
                  <a:pt x="35656" y="50957"/>
                  <a:pt x="35471" y="50517"/>
                  <a:pt x="35216" y="50077"/>
                </a:cubicBezTo>
                <a:cubicBezTo>
                  <a:pt x="35330" y="50042"/>
                  <a:pt x="35401" y="50042"/>
                  <a:pt x="35506" y="49998"/>
                </a:cubicBezTo>
                <a:cubicBezTo>
                  <a:pt x="35876" y="49892"/>
                  <a:pt x="36246" y="49778"/>
                  <a:pt x="36651" y="49707"/>
                </a:cubicBezTo>
                <a:close/>
                <a:moveTo>
                  <a:pt x="17097" y="48237"/>
                </a:moveTo>
                <a:cubicBezTo>
                  <a:pt x="17133" y="48387"/>
                  <a:pt x="17168" y="48536"/>
                  <a:pt x="17203" y="48677"/>
                </a:cubicBezTo>
                <a:cubicBezTo>
                  <a:pt x="17317" y="49267"/>
                  <a:pt x="17423" y="49822"/>
                  <a:pt x="17538" y="50403"/>
                </a:cubicBezTo>
                <a:cubicBezTo>
                  <a:pt x="17608" y="50702"/>
                  <a:pt x="17678" y="50993"/>
                  <a:pt x="17722" y="51318"/>
                </a:cubicBezTo>
                <a:cubicBezTo>
                  <a:pt x="17538" y="51398"/>
                  <a:pt x="17353" y="51468"/>
                  <a:pt x="17168" y="51538"/>
                </a:cubicBezTo>
                <a:cubicBezTo>
                  <a:pt x="17062" y="51098"/>
                  <a:pt x="16983" y="50623"/>
                  <a:pt x="16913" y="50183"/>
                </a:cubicBezTo>
                <a:cubicBezTo>
                  <a:pt x="16798" y="49602"/>
                  <a:pt x="16692" y="49012"/>
                  <a:pt x="16578" y="48422"/>
                </a:cubicBezTo>
                <a:cubicBezTo>
                  <a:pt x="16763" y="48387"/>
                  <a:pt x="16913" y="48316"/>
                  <a:pt x="17097" y="48237"/>
                </a:cubicBezTo>
                <a:close/>
                <a:moveTo>
                  <a:pt x="24246" y="48677"/>
                </a:moveTo>
                <a:cubicBezTo>
                  <a:pt x="24502" y="49522"/>
                  <a:pt x="24801" y="50332"/>
                  <a:pt x="25056" y="51177"/>
                </a:cubicBezTo>
                <a:cubicBezTo>
                  <a:pt x="24986" y="51213"/>
                  <a:pt x="24942" y="51213"/>
                  <a:pt x="24871" y="51248"/>
                </a:cubicBezTo>
                <a:cubicBezTo>
                  <a:pt x="24686" y="51362"/>
                  <a:pt x="24466" y="51468"/>
                  <a:pt x="24281" y="51582"/>
                </a:cubicBezTo>
                <a:cubicBezTo>
                  <a:pt x="24026" y="50702"/>
                  <a:pt x="23771" y="49857"/>
                  <a:pt x="23515" y="48976"/>
                </a:cubicBezTo>
                <a:cubicBezTo>
                  <a:pt x="23736" y="48862"/>
                  <a:pt x="23991" y="48792"/>
                  <a:pt x="24246" y="48677"/>
                </a:cubicBezTo>
                <a:close/>
                <a:moveTo>
                  <a:pt x="28428" y="49558"/>
                </a:moveTo>
                <a:cubicBezTo>
                  <a:pt x="28727" y="50147"/>
                  <a:pt x="28983" y="50737"/>
                  <a:pt x="29203" y="51362"/>
                </a:cubicBezTo>
                <a:cubicBezTo>
                  <a:pt x="29088" y="51468"/>
                  <a:pt x="28983" y="51538"/>
                  <a:pt x="28833" y="51653"/>
                </a:cubicBezTo>
                <a:cubicBezTo>
                  <a:pt x="28613" y="51028"/>
                  <a:pt x="28358" y="50367"/>
                  <a:pt x="28067" y="49707"/>
                </a:cubicBezTo>
                <a:cubicBezTo>
                  <a:pt x="28173" y="49672"/>
                  <a:pt x="28322" y="49602"/>
                  <a:pt x="28428" y="49558"/>
                </a:cubicBezTo>
                <a:close/>
                <a:moveTo>
                  <a:pt x="31254" y="49963"/>
                </a:moveTo>
                <a:cubicBezTo>
                  <a:pt x="31509" y="50367"/>
                  <a:pt x="31765" y="50808"/>
                  <a:pt x="31985" y="51283"/>
                </a:cubicBezTo>
                <a:cubicBezTo>
                  <a:pt x="31809" y="51398"/>
                  <a:pt x="31624" y="51503"/>
                  <a:pt x="31474" y="51653"/>
                </a:cubicBezTo>
                <a:cubicBezTo>
                  <a:pt x="31254" y="51142"/>
                  <a:pt x="31034" y="50658"/>
                  <a:pt x="30744" y="50218"/>
                </a:cubicBezTo>
                <a:cubicBezTo>
                  <a:pt x="30928" y="50147"/>
                  <a:pt x="31069" y="50042"/>
                  <a:pt x="31254" y="49963"/>
                </a:cubicBezTo>
                <a:close/>
                <a:moveTo>
                  <a:pt x="16543" y="48457"/>
                </a:moveTo>
                <a:cubicBezTo>
                  <a:pt x="16657" y="49047"/>
                  <a:pt x="16728" y="49637"/>
                  <a:pt x="16842" y="50218"/>
                </a:cubicBezTo>
                <a:cubicBezTo>
                  <a:pt x="16948" y="50658"/>
                  <a:pt x="17018" y="51098"/>
                  <a:pt x="17097" y="51582"/>
                </a:cubicBezTo>
                <a:cubicBezTo>
                  <a:pt x="16913" y="51618"/>
                  <a:pt x="16763" y="51688"/>
                  <a:pt x="16578" y="51723"/>
                </a:cubicBezTo>
                <a:cubicBezTo>
                  <a:pt x="16508" y="51318"/>
                  <a:pt x="16437" y="50922"/>
                  <a:pt x="16358" y="50517"/>
                </a:cubicBezTo>
                <a:cubicBezTo>
                  <a:pt x="16252" y="49892"/>
                  <a:pt x="16138" y="49232"/>
                  <a:pt x="16032" y="48607"/>
                </a:cubicBezTo>
                <a:cubicBezTo>
                  <a:pt x="16217" y="48571"/>
                  <a:pt x="16358" y="48501"/>
                  <a:pt x="16543" y="48457"/>
                </a:cubicBezTo>
                <a:close/>
                <a:moveTo>
                  <a:pt x="35181" y="50077"/>
                </a:moveTo>
                <a:cubicBezTo>
                  <a:pt x="35401" y="50517"/>
                  <a:pt x="35621" y="50957"/>
                  <a:pt x="35771" y="51433"/>
                </a:cubicBezTo>
                <a:cubicBezTo>
                  <a:pt x="35286" y="51538"/>
                  <a:pt x="34846" y="51688"/>
                  <a:pt x="34406" y="51873"/>
                </a:cubicBezTo>
                <a:cubicBezTo>
                  <a:pt x="34230" y="51398"/>
                  <a:pt x="34045" y="50957"/>
                  <a:pt x="33825" y="50517"/>
                </a:cubicBezTo>
                <a:cubicBezTo>
                  <a:pt x="34265" y="50367"/>
                  <a:pt x="34705" y="50218"/>
                  <a:pt x="35181" y="50077"/>
                </a:cubicBezTo>
                <a:close/>
                <a:moveTo>
                  <a:pt x="43765" y="50262"/>
                </a:moveTo>
                <a:cubicBezTo>
                  <a:pt x="44020" y="50808"/>
                  <a:pt x="44240" y="51362"/>
                  <a:pt x="44425" y="51908"/>
                </a:cubicBezTo>
                <a:cubicBezTo>
                  <a:pt x="44240" y="51896"/>
                  <a:pt x="44056" y="51893"/>
                  <a:pt x="43873" y="51893"/>
                </a:cubicBezTo>
                <a:cubicBezTo>
                  <a:pt x="43505" y="51893"/>
                  <a:pt x="43139" y="51908"/>
                  <a:pt x="42770" y="51908"/>
                </a:cubicBezTo>
                <a:cubicBezTo>
                  <a:pt x="42629" y="51362"/>
                  <a:pt x="42409" y="50843"/>
                  <a:pt x="42153" y="50367"/>
                </a:cubicBezTo>
                <a:cubicBezTo>
                  <a:pt x="42699" y="50297"/>
                  <a:pt x="43254" y="50297"/>
                  <a:pt x="43765" y="50262"/>
                </a:cubicBezTo>
                <a:close/>
                <a:moveTo>
                  <a:pt x="23445" y="49012"/>
                </a:moveTo>
                <a:cubicBezTo>
                  <a:pt x="23736" y="49892"/>
                  <a:pt x="23991" y="50737"/>
                  <a:pt x="24211" y="51618"/>
                </a:cubicBezTo>
                <a:cubicBezTo>
                  <a:pt x="23956" y="51759"/>
                  <a:pt x="23700" y="51873"/>
                  <a:pt x="23401" y="52023"/>
                </a:cubicBezTo>
                <a:cubicBezTo>
                  <a:pt x="23146" y="51142"/>
                  <a:pt x="22890" y="50218"/>
                  <a:pt x="22635" y="49337"/>
                </a:cubicBezTo>
                <a:cubicBezTo>
                  <a:pt x="22890" y="49232"/>
                  <a:pt x="23181" y="49117"/>
                  <a:pt x="23445" y="49012"/>
                </a:cubicBezTo>
                <a:close/>
                <a:moveTo>
                  <a:pt x="28023" y="49742"/>
                </a:moveTo>
                <a:cubicBezTo>
                  <a:pt x="28287" y="50403"/>
                  <a:pt x="28578" y="51063"/>
                  <a:pt x="28798" y="51688"/>
                </a:cubicBezTo>
                <a:cubicBezTo>
                  <a:pt x="28648" y="51803"/>
                  <a:pt x="28543" y="51908"/>
                  <a:pt x="28393" y="52023"/>
                </a:cubicBezTo>
                <a:cubicBezTo>
                  <a:pt x="28173" y="51318"/>
                  <a:pt x="27882" y="50623"/>
                  <a:pt x="27627" y="49927"/>
                </a:cubicBezTo>
                <a:cubicBezTo>
                  <a:pt x="27733" y="49857"/>
                  <a:pt x="27882" y="49822"/>
                  <a:pt x="28023" y="49742"/>
                </a:cubicBezTo>
                <a:close/>
                <a:moveTo>
                  <a:pt x="42074" y="50367"/>
                </a:moveTo>
                <a:cubicBezTo>
                  <a:pt x="42330" y="50843"/>
                  <a:pt x="42550" y="51362"/>
                  <a:pt x="42735" y="51908"/>
                </a:cubicBezTo>
                <a:cubicBezTo>
                  <a:pt x="42224" y="51943"/>
                  <a:pt x="41713" y="51979"/>
                  <a:pt x="41229" y="52023"/>
                </a:cubicBezTo>
                <a:cubicBezTo>
                  <a:pt x="41053" y="51503"/>
                  <a:pt x="40868" y="50993"/>
                  <a:pt x="40648" y="50517"/>
                </a:cubicBezTo>
                <a:cubicBezTo>
                  <a:pt x="41159" y="50438"/>
                  <a:pt x="41634" y="50403"/>
                  <a:pt x="42074" y="50367"/>
                </a:cubicBezTo>
                <a:close/>
                <a:moveTo>
                  <a:pt x="43835" y="50262"/>
                </a:moveTo>
                <a:cubicBezTo>
                  <a:pt x="44425" y="50262"/>
                  <a:pt x="45015" y="50297"/>
                  <a:pt x="45561" y="50332"/>
                </a:cubicBezTo>
                <a:cubicBezTo>
                  <a:pt x="45816" y="50843"/>
                  <a:pt x="46036" y="51433"/>
                  <a:pt x="46221" y="52023"/>
                </a:cubicBezTo>
                <a:cubicBezTo>
                  <a:pt x="45675" y="51943"/>
                  <a:pt x="45050" y="51908"/>
                  <a:pt x="44460" y="51908"/>
                </a:cubicBezTo>
                <a:cubicBezTo>
                  <a:pt x="44310" y="51362"/>
                  <a:pt x="44090" y="50808"/>
                  <a:pt x="43835" y="50262"/>
                </a:cubicBezTo>
                <a:close/>
                <a:moveTo>
                  <a:pt x="15997" y="48642"/>
                </a:moveTo>
                <a:cubicBezTo>
                  <a:pt x="16103" y="49267"/>
                  <a:pt x="16217" y="49892"/>
                  <a:pt x="16323" y="50517"/>
                </a:cubicBezTo>
                <a:cubicBezTo>
                  <a:pt x="16402" y="50957"/>
                  <a:pt x="16472" y="51362"/>
                  <a:pt x="16508" y="51759"/>
                </a:cubicBezTo>
                <a:cubicBezTo>
                  <a:pt x="16252" y="51838"/>
                  <a:pt x="15962" y="51943"/>
                  <a:pt x="15698" y="52058"/>
                </a:cubicBezTo>
                <a:cubicBezTo>
                  <a:pt x="15627" y="51538"/>
                  <a:pt x="15557" y="51063"/>
                  <a:pt x="15477" y="50588"/>
                </a:cubicBezTo>
                <a:cubicBezTo>
                  <a:pt x="15372" y="50042"/>
                  <a:pt x="15301" y="49452"/>
                  <a:pt x="15187" y="48897"/>
                </a:cubicBezTo>
                <a:cubicBezTo>
                  <a:pt x="15442" y="48827"/>
                  <a:pt x="15698" y="48721"/>
                  <a:pt x="15962" y="48642"/>
                </a:cubicBezTo>
                <a:close/>
                <a:moveTo>
                  <a:pt x="30708" y="50262"/>
                </a:moveTo>
                <a:cubicBezTo>
                  <a:pt x="30964" y="50702"/>
                  <a:pt x="31219" y="51177"/>
                  <a:pt x="31404" y="51688"/>
                </a:cubicBezTo>
                <a:cubicBezTo>
                  <a:pt x="31219" y="51838"/>
                  <a:pt x="31034" y="51979"/>
                  <a:pt x="30849" y="52163"/>
                </a:cubicBezTo>
                <a:cubicBezTo>
                  <a:pt x="30664" y="51618"/>
                  <a:pt x="30409" y="51098"/>
                  <a:pt x="30154" y="50623"/>
                </a:cubicBezTo>
                <a:cubicBezTo>
                  <a:pt x="30339" y="50517"/>
                  <a:pt x="30523" y="50367"/>
                  <a:pt x="30708" y="50262"/>
                </a:cubicBezTo>
                <a:close/>
                <a:moveTo>
                  <a:pt x="40613" y="50517"/>
                </a:moveTo>
                <a:cubicBezTo>
                  <a:pt x="40833" y="50993"/>
                  <a:pt x="41009" y="51503"/>
                  <a:pt x="41159" y="52023"/>
                </a:cubicBezTo>
                <a:cubicBezTo>
                  <a:pt x="40613" y="52093"/>
                  <a:pt x="40058" y="52163"/>
                  <a:pt x="39547" y="52243"/>
                </a:cubicBezTo>
                <a:cubicBezTo>
                  <a:pt x="39398" y="51723"/>
                  <a:pt x="39213" y="51248"/>
                  <a:pt x="39028" y="50772"/>
                </a:cubicBezTo>
                <a:cubicBezTo>
                  <a:pt x="39547" y="50658"/>
                  <a:pt x="40093" y="50588"/>
                  <a:pt x="40613" y="50517"/>
                </a:cubicBezTo>
                <a:close/>
                <a:moveTo>
                  <a:pt x="45631" y="50332"/>
                </a:moveTo>
                <a:cubicBezTo>
                  <a:pt x="46150" y="50367"/>
                  <a:pt x="46626" y="50438"/>
                  <a:pt x="47101" y="50517"/>
                </a:cubicBezTo>
                <a:cubicBezTo>
                  <a:pt x="47392" y="51063"/>
                  <a:pt x="47612" y="51653"/>
                  <a:pt x="47797" y="52278"/>
                </a:cubicBezTo>
                <a:cubicBezTo>
                  <a:pt x="47321" y="52163"/>
                  <a:pt x="46811" y="52093"/>
                  <a:pt x="46291" y="52023"/>
                </a:cubicBezTo>
                <a:cubicBezTo>
                  <a:pt x="46115" y="51433"/>
                  <a:pt x="45895" y="50843"/>
                  <a:pt x="45631" y="50332"/>
                </a:cubicBezTo>
                <a:close/>
                <a:moveTo>
                  <a:pt x="33790" y="50517"/>
                </a:moveTo>
                <a:cubicBezTo>
                  <a:pt x="34010" y="50957"/>
                  <a:pt x="34186" y="51398"/>
                  <a:pt x="34336" y="51873"/>
                </a:cubicBezTo>
                <a:cubicBezTo>
                  <a:pt x="33966" y="52023"/>
                  <a:pt x="33570" y="52163"/>
                  <a:pt x="33235" y="52348"/>
                </a:cubicBezTo>
                <a:cubicBezTo>
                  <a:pt x="33050" y="51873"/>
                  <a:pt x="32909" y="51433"/>
                  <a:pt x="32689" y="50957"/>
                </a:cubicBezTo>
                <a:cubicBezTo>
                  <a:pt x="33050" y="50808"/>
                  <a:pt x="33420" y="50658"/>
                  <a:pt x="33790" y="50517"/>
                </a:cubicBezTo>
                <a:close/>
                <a:moveTo>
                  <a:pt x="27548" y="49963"/>
                </a:moveTo>
                <a:cubicBezTo>
                  <a:pt x="27847" y="50658"/>
                  <a:pt x="28102" y="51362"/>
                  <a:pt x="28358" y="52058"/>
                </a:cubicBezTo>
                <a:cubicBezTo>
                  <a:pt x="28208" y="52163"/>
                  <a:pt x="28067" y="52278"/>
                  <a:pt x="27917" y="52384"/>
                </a:cubicBezTo>
                <a:cubicBezTo>
                  <a:pt x="27627" y="51653"/>
                  <a:pt x="27363" y="50922"/>
                  <a:pt x="27072" y="50183"/>
                </a:cubicBezTo>
                <a:cubicBezTo>
                  <a:pt x="27257" y="50112"/>
                  <a:pt x="27407" y="50042"/>
                  <a:pt x="27548" y="49963"/>
                </a:cubicBezTo>
                <a:close/>
                <a:moveTo>
                  <a:pt x="15152" y="48941"/>
                </a:moveTo>
                <a:cubicBezTo>
                  <a:pt x="15222" y="49487"/>
                  <a:pt x="15337" y="50042"/>
                  <a:pt x="15407" y="50588"/>
                </a:cubicBezTo>
                <a:cubicBezTo>
                  <a:pt x="15477" y="51063"/>
                  <a:pt x="15557" y="51582"/>
                  <a:pt x="15662" y="52058"/>
                </a:cubicBezTo>
                <a:cubicBezTo>
                  <a:pt x="15372" y="52163"/>
                  <a:pt x="15117" y="52278"/>
                  <a:pt x="14861" y="52419"/>
                </a:cubicBezTo>
                <a:cubicBezTo>
                  <a:pt x="14782" y="51979"/>
                  <a:pt x="14712" y="51538"/>
                  <a:pt x="14641" y="51142"/>
                </a:cubicBezTo>
                <a:cubicBezTo>
                  <a:pt x="14562" y="50482"/>
                  <a:pt x="14456" y="49857"/>
                  <a:pt x="14342" y="49197"/>
                </a:cubicBezTo>
                <a:cubicBezTo>
                  <a:pt x="14641" y="49117"/>
                  <a:pt x="14896" y="49012"/>
                  <a:pt x="15152" y="48941"/>
                </a:cubicBezTo>
                <a:close/>
                <a:moveTo>
                  <a:pt x="22600" y="49337"/>
                </a:moveTo>
                <a:cubicBezTo>
                  <a:pt x="22855" y="50262"/>
                  <a:pt x="23110" y="51177"/>
                  <a:pt x="23366" y="52058"/>
                </a:cubicBezTo>
                <a:cubicBezTo>
                  <a:pt x="23075" y="52199"/>
                  <a:pt x="22820" y="52348"/>
                  <a:pt x="22565" y="52463"/>
                </a:cubicBezTo>
                <a:cubicBezTo>
                  <a:pt x="22301" y="51503"/>
                  <a:pt x="22045" y="50588"/>
                  <a:pt x="21790" y="49672"/>
                </a:cubicBezTo>
                <a:cubicBezTo>
                  <a:pt x="22045" y="49558"/>
                  <a:pt x="22301" y="49452"/>
                  <a:pt x="22600" y="49337"/>
                </a:cubicBezTo>
                <a:close/>
                <a:moveTo>
                  <a:pt x="38958" y="50772"/>
                </a:moveTo>
                <a:cubicBezTo>
                  <a:pt x="39178" y="51248"/>
                  <a:pt x="39327" y="51723"/>
                  <a:pt x="39468" y="52243"/>
                </a:cubicBezTo>
                <a:cubicBezTo>
                  <a:pt x="38922" y="52313"/>
                  <a:pt x="38368" y="52419"/>
                  <a:pt x="37857" y="52533"/>
                </a:cubicBezTo>
                <a:cubicBezTo>
                  <a:pt x="37707" y="52023"/>
                  <a:pt x="37567" y="51538"/>
                  <a:pt x="37382" y="51098"/>
                </a:cubicBezTo>
                <a:cubicBezTo>
                  <a:pt x="37928" y="50993"/>
                  <a:pt x="38447" y="50878"/>
                  <a:pt x="38958" y="50772"/>
                </a:cubicBezTo>
                <a:close/>
                <a:moveTo>
                  <a:pt x="47172" y="50552"/>
                </a:moveTo>
                <a:lnTo>
                  <a:pt x="47172" y="50552"/>
                </a:lnTo>
                <a:cubicBezTo>
                  <a:pt x="47541" y="50588"/>
                  <a:pt x="47876" y="50702"/>
                  <a:pt x="48237" y="50772"/>
                </a:cubicBezTo>
                <a:cubicBezTo>
                  <a:pt x="48536" y="51318"/>
                  <a:pt x="48792" y="51943"/>
                  <a:pt x="49012" y="52568"/>
                </a:cubicBezTo>
                <a:cubicBezTo>
                  <a:pt x="48642" y="52463"/>
                  <a:pt x="48237" y="52348"/>
                  <a:pt x="47876" y="52278"/>
                </a:cubicBezTo>
                <a:cubicBezTo>
                  <a:pt x="47691" y="51688"/>
                  <a:pt x="47471" y="51098"/>
                  <a:pt x="47172" y="50552"/>
                </a:cubicBezTo>
                <a:close/>
                <a:moveTo>
                  <a:pt x="30118" y="50658"/>
                </a:moveTo>
                <a:cubicBezTo>
                  <a:pt x="30374" y="51142"/>
                  <a:pt x="30629" y="51653"/>
                  <a:pt x="30814" y="52199"/>
                </a:cubicBezTo>
                <a:cubicBezTo>
                  <a:pt x="30664" y="52348"/>
                  <a:pt x="30523" y="52533"/>
                  <a:pt x="30374" y="52718"/>
                </a:cubicBezTo>
                <a:lnTo>
                  <a:pt x="30339" y="52753"/>
                </a:lnTo>
                <a:cubicBezTo>
                  <a:pt x="30154" y="52199"/>
                  <a:pt x="29934" y="51618"/>
                  <a:pt x="29678" y="51028"/>
                </a:cubicBezTo>
                <a:cubicBezTo>
                  <a:pt x="29749" y="50993"/>
                  <a:pt x="29784" y="50957"/>
                  <a:pt x="29828" y="50922"/>
                </a:cubicBezTo>
                <a:cubicBezTo>
                  <a:pt x="29934" y="50843"/>
                  <a:pt x="30004" y="50737"/>
                  <a:pt x="30118" y="50658"/>
                </a:cubicBezTo>
                <a:close/>
                <a:moveTo>
                  <a:pt x="14307" y="49197"/>
                </a:moveTo>
                <a:cubicBezTo>
                  <a:pt x="14421" y="49857"/>
                  <a:pt x="14491" y="50517"/>
                  <a:pt x="14597" y="51142"/>
                </a:cubicBezTo>
                <a:cubicBezTo>
                  <a:pt x="14676" y="51582"/>
                  <a:pt x="14712" y="51979"/>
                  <a:pt x="14782" y="52419"/>
                </a:cubicBezTo>
                <a:cubicBezTo>
                  <a:pt x="14527" y="52533"/>
                  <a:pt x="14271" y="52683"/>
                  <a:pt x="13981" y="52789"/>
                </a:cubicBezTo>
                <a:cubicBezTo>
                  <a:pt x="13902" y="52278"/>
                  <a:pt x="13831" y="51723"/>
                  <a:pt x="13761" y="51177"/>
                </a:cubicBezTo>
                <a:cubicBezTo>
                  <a:pt x="13681" y="50623"/>
                  <a:pt x="13611" y="50042"/>
                  <a:pt x="13497" y="49452"/>
                </a:cubicBezTo>
                <a:cubicBezTo>
                  <a:pt x="13796" y="49381"/>
                  <a:pt x="14051" y="49302"/>
                  <a:pt x="14307" y="49197"/>
                </a:cubicBezTo>
                <a:close/>
                <a:moveTo>
                  <a:pt x="32645" y="50993"/>
                </a:moveTo>
                <a:cubicBezTo>
                  <a:pt x="32830" y="51433"/>
                  <a:pt x="33015" y="51908"/>
                  <a:pt x="33165" y="52384"/>
                </a:cubicBezTo>
                <a:cubicBezTo>
                  <a:pt x="32945" y="52498"/>
                  <a:pt x="32724" y="52639"/>
                  <a:pt x="32540" y="52789"/>
                </a:cubicBezTo>
                <a:cubicBezTo>
                  <a:pt x="32425" y="52384"/>
                  <a:pt x="32319" y="51979"/>
                  <a:pt x="32170" y="51618"/>
                </a:cubicBezTo>
                <a:cubicBezTo>
                  <a:pt x="32135" y="51503"/>
                  <a:pt x="32099" y="51433"/>
                  <a:pt x="32064" y="51318"/>
                </a:cubicBezTo>
                <a:cubicBezTo>
                  <a:pt x="32249" y="51213"/>
                  <a:pt x="32425" y="51098"/>
                  <a:pt x="32645" y="50993"/>
                </a:cubicBezTo>
                <a:close/>
                <a:moveTo>
                  <a:pt x="27037" y="50218"/>
                </a:moveTo>
                <a:cubicBezTo>
                  <a:pt x="27328" y="50922"/>
                  <a:pt x="27583" y="51688"/>
                  <a:pt x="27847" y="52463"/>
                </a:cubicBezTo>
                <a:cubicBezTo>
                  <a:pt x="27662" y="52568"/>
                  <a:pt x="27477" y="52718"/>
                  <a:pt x="27328" y="52824"/>
                </a:cubicBezTo>
                <a:cubicBezTo>
                  <a:pt x="27072" y="52058"/>
                  <a:pt x="26817" y="51248"/>
                  <a:pt x="26526" y="50482"/>
                </a:cubicBezTo>
                <a:cubicBezTo>
                  <a:pt x="26703" y="50367"/>
                  <a:pt x="26852" y="50297"/>
                  <a:pt x="27037" y="50218"/>
                </a:cubicBezTo>
                <a:close/>
                <a:moveTo>
                  <a:pt x="37346" y="51098"/>
                </a:moveTo>
                <a:cubicBezTo>
                  <a:pt x="37531" y="51582"/>
                  <a:pt x="37672" y="52023"/>
                  <a:pt x="37787" y="52533"/>
                </a:cubicBezTo>
                <a:cubicBezTo>
                  <a:pt x="37602" y="52568"/>
                  <a:pt x="37417" y="52604"/>
                  <a:pt x="37197" y="52639"/>
                </a:cubicBezTo>
                <a:cubicBezTo>
                  <a:pt x="36906" y="52718"/>
                  <a:pt x="36572" y="52789"/>
                  <a:pt x="36281" y="52859"/>
                </a:cubicBezTo>
                <a:cubicBezTo>
                  <a:pt x="36132" y="52384"/>
                  <a:pt x="36026" y="51908"/>
                  <a:pt x="35841" y="51468"/>
                </a:cubicBezTo>
                <a:cubicBezTo>
                  <a:pt x="36061" y="51433"/>
                  <a:pt x="36281" y="51362"/>
                  <a:pt x="36466" y="51318"/>
                </a:cubicBezTo>
                <a:cubicBezTo>
                  <a:pt x="36757" y="51248"/>
                  <a:pt x="37047" y="51177"/>
                  <a:pt x="37346" y="51098"/>
                </a:cubicBezTo>
                <a:close/>
                <a:moveTo>
                  <a:pt x="21719" y="49707"/>
                </a:moveTo>
                <a:cubicBezTo>
                  <a:pt x="21975" y="50623"/>
                  <a:pt x="22230" y="51582"/>
                  <a:pt x="22485" y="52498"/>
                </a:cubicBezTo>
                <a:cubicBezTo>
                  <a:pt x="22230" y="52639"/>
                  <a:pt x="21940" y="52753"/>
                  <a:pt x="21640" y="52903"/>
                </a:cubicBezTo>
                <a:cubicBezTo>
                  <a:pt x="21420" y="51943"/>
                  <a:pt x="21165" y="50993"/>
                  <a:pt x="20910" y="50042"/>
                </a:cubicBezTo>
                <a:cubicBezTo>
                  <a:pt x="21200" y="49927"/>
                  <a:pt x="21464" y="49822"/>
                  <a:pt x="21719" y="49707"/>
                </a:cubicBezTo>
                <a:close/>
                <a:moveTo>
                  <a:pt x="13461" y="49487"/>
                </a:moveTo>
                <a:cubicBezTo>
                  <a:pt x="13541" y="50077"/>
                  <a:pt x="13611" y="50623"/>
                  <a:pt x="13717" y="51213"/>
                </a:cubicBezTo>
                <a:cubicBezTo>
                  <a:pt x="13796" y="51723"/>
                  <a:pt x="13866" y="52278"/>
                  <a:pt x="13937" y="52824"/>
                </a:cubicBezTo>
                <a:cubicBezTo>
                  <a:pt x="13866" y="52824"/>
                  <a:pt x="13831" y="52859"/>
                  <a:pt x="13796" y="52903"/>
                </a:cubicBezTo>
                <a:cubicBezTo>
                  <a:pt x="13576" y="53009"/>
                  <a:pt x="13356" y="53079"/>
                  <a:pt x="13136" y="53194"/>
                </a:cubicBezTo>
                <a:cubicBezTo>
                  <a:pt x="13056" y="52683"/>
                  <a:pt x="12986" y="52163"/>
                  <a:pt x="12916" y="51653"/>
                </a:cubicBezTo>
                <a:cubicBezTo>
                  <a:pt x="12836" y="51028"/>
                  <a:pt x="12766" y="50367"/>
                  <a:pt x="12660" y="49742"/>
                </a:cubicBezTo>
                <a:cubicBezTo>
                  <a:pt x="12916" y="49637"/>
                  <a:pt x="13206" y="49558"/>
                  <a:pt x="13461" y="49487"/>
                </a:cubicBezTo>
                <a:close/>
                <a:moveTo>
                  <a:pt x="20874" y="50042"/>
                </a:moveTo>
                <a:cubicBezTo>
                  <a:pt x="21130" y="51028"/>
                  <a:pt x="21350" y="51979"/>
                  <a:pt x="21605" y="52903"/>
                </a:cubicBezTo>
                <a:cubicBezTo>
                  <a:pt x="21535" y="52938"/>
                  <a:pt x="21464" y="52973"/>
                  <a:pt x="21385" y="53009"/>
                </a:cubicBezTo>
                <a:cubicBezTo>
                  <a:pt x="21244" y="53079"/>
                  <a:pt x="21094" y="53158"/>
                  <a:pt x="20945" y="53194"/>
                </a:cubicBezTo>
                <a:cubicBezTo>
                  <a:pt x="20725" y="52243"/>
                  <a:pt x="20505" y="51248"/>
                  <a:pt x="20249" y="50262"/>
                </a:cubicBezTo>
                <a:cubicBezTo>
                  <a:pt x="20399" y="50218"/>
                  <a:pt x="20505" y="50183"/>
                  <a:pt x="20654" y="50112"/>
                </a:cubicBezTo>
                <a:cubicBezTo>
                  <a:pt x="20725" y="50112"/>
                  <a:pt x="20804" y="50077"/>
                  <a:pt x="20874" y="50042"/>
                </a:cubicBezTo>
                <a:close/>
                <a:moveTo>
                  <a:pt x="31985" y="51362"/>
                </a:moveTo>
                <a:cubicBezTo>
                  <a:pt x="32029" y="51433"/>
                  <a:pt x="32099" y="51538"/>
                  <a:pt x="32135" y="51653"/>
                </a:cubicBezTo>
                <a:cubicBezTo>
                  <a:pt x="32249" y="52023"/>
                  <a:pt x="32390" y="52419"/>
                  <a:pt x="32469" y="52824"/>
                </a:cubicBezTo>
                <a:cubicBezTo>
                  <a:pt x="32284" y="52938"/>
                  <a:pt x="32099" y="53079"/>
                  <a:pt x="31950" y="53229"/>
                </a:cubicBezTo>
                <a:cubicBezTo>
                  <a:pt x="31844" y="52718"/>
                  <a:pt x="31694" y="52243"/>
                  <a:pt x="31509" y="51759"/>
                </a:cubicBezTo>
                <a:cubicBezTo>
                  <a:pt x="31509" y="51723"/>
                  <a:pt x="31474" y="51723"/>
                  <a:pt x="31474" y="51688"/>
                </a:cubicBezTo>
                <a:cubicBezTo>
                  <a:pt x="31659" y="51582"/>
                  <a:pt x="31809" y="51468"/>
                  <a:pt x="31985" y="51362"/>
                </a:cubicBezTo>
                <a:close/>
                <a:moveTo>
                  <a:pt x="26482" y="50482"/>
                </a:moveTo>
                <a:cubicBezTo>
                  <a:pt x="26747" y="51283"/>
                  <a:pt x="27002" y="52093"/>
                  <a:pt x="27257" y="52859"/>
                </a:cubicBezTo>
                <a:cubicBezTo>
                  <a:pt x="27072" y="53009"/>
                  <a:pt x="26887" y="53158"/>
                  <a:pt x="26667" y="53299"/>
                </a:cubicBezTo>
                <a:cubicBezTo>
                  <a:pt x="26412" y="52463"/>
                  <a:pt x="26157" y="51618"/>
                  <a:pt x="25901" y="50808"/>
                </a:cubicBezTo>
                <a:cubicBezTo>
                  <a:pt x="26086" y="50702"/>
                  <a:pt x="26262" y="50588"/>
                  <a:pt x="26482" y="50482"/>
                </a:cubicBezTo>
                <a:close/>
                <a:moveTo>
                  <a:pt x="29643" y="51063"/>
                </a:moveTo>
                <a:cubicBezTo>
                  <a:pt x="29898" y="51653"/>
                  <a:pt x="30118" y="52243"/>
                  <a:pt x="30303" y="52824"/>
                </a:cubicBezTo>
                <a:cubicBezTo>
                  <a:pt x="30154" y="52973"/>
                  <a:pt x="30048" y="53158"/>
                  <a:pt x="29934" y="53299"/>
                </a:cubicBezTo>
                <a:cubicBezTo>
                  <a:pt x="29749" y="52639"/>
                  <a:pt x="29529" y="52023"/>
                  <a:pt x="29273" y="51362"/>
                </a:cubicBezTo>
                <a:cubicBezTo>
                  <a:pt x="29423" y="51283"/>
                  <a:pt x="29529" y="51177"/>
                  <a:pt x="29643" y="51063"/>
                </a:cubicBezTo>
                <a:close/>
                <a:moveTo>
                  <a:pt x="35806" y="51503"/>
                </a:moveTo>
                <a:cubicBezTo>
                  <a:pt x="35947" y="51908"/>
                  <a:pt x="36096" y="52384"/>
                  <a:pt x="36211" y="52859"/>
                </a:cubicBezTo>
                <a:cubicBezTo>
                  <a:pt x="35727" y="52973"/>
                  <a:pt x="35286" y="53123"/>
                  <a:pt x="34811" y="53299"/>
                </a:cubicBezTo>
                <a:cubicBezTo>
                  <a:pt x="34705" y="52789"/>
                  <a:pt x="34556" y="52348"/>
                  <a:pt x="34406" y="51908"/>
                </a:cubicBezTo>
                <a:cubicBezTo>
                  <a:pt x="34846" y="51759"/>
                  <a:pt x="35330" y="51618"/>
                  <a:pt x="35806" y="51503"/>
                </a:cubicBezTo>
                <a:close/>
                <a:moveTo>
                  <a:pt x="12616" y="49742"/>
                </a:moveTo>
                <a:cubicBezTo>
                  <a:pt x="12695" y="50403"/>
                  <a:pt x="12766" y="51028"/>
                  <a:pt x="12880" y="51653"/>
                </a:cubicBezTo>
                <a:cubicBezTo>
                  <a:pt x="12951" y="52163"/>
                  <a:pt x="13021" y="52718"/>
                  <a:pt x="13056" y="53229"/>
                </a:cubicBezTo>
                <a:cubicBezTo>
                  <a:pt x="12801" y="53343"/>
                  <a:pt x="12546" y="53449"/>
                  <a:pt x="12255" y="53599"/>
                </a:cubicBezTo>
                <a:cubicBezTo>
                  <a:pt x="12176" y="52973"/>
                  <a:pt x="12106" y="52348"/>
                  <a:pt x="12035" y="51723"/>
                </a:cubicBezTo>
                <a:cubicBezTo>
                  <a:pt x="11956" y="51177"/>
                  <a:pt x="11885" y="50588"/>
                  <a:pt x="11815" y="49963"/>
                </a:cubicBezTo>
                <a:cubicBezTo>
                  <a:pt x="12070" y="49892"/>
                  <a:pt x="12326" y="49822"/>
                  <a:pt x="12616" y="49742"/>
                </a:cubicBezTo>
                <a:close/>
                <a:moveTo>
                  <a:pt x="20214" y="50297"/>
                </a:moveTo>
                <a:cubicBezTo>
                  <a:pt x="20434" y="51283"/>
                  <a:pt x="20689" y="52278"/>
                  <a:pt x="20910" y="53229"/>
                </a:cubicBezTo>
                <a:cubicBezTo>
                  <a:pt x="20654" y="53343"/>
                  <a:pt x="20399" y="53449"/>
                  <a:pt x="20144" y="53599"/>
                </a:cubicBezTo>
                <a:cubicBezTo>
                  <a:pt x="19923" y="52604"/>
                  <a:pt x="19703" y="51618"/>
                  <a:pt x="19483" y="50588"/>
                </a:cubicBezTo>
                <a:cubicBezTo>
                  <a:pt x="19739" y="50482"/>
                  <a:pt x="19959" y="50403"/>
                  <a:pt x="20214" y="50297"/>
                </a:cubicBezTo>
                <a:close/>
                <a:moveTo>
                  <a:pt x="25822" y="50808"/>
                </a:moveTo>
                <a:cubicBezTo>
                  <a:pt x="26121" y="51653"/>
                  <a:pt x="26377" y="52498"/>
                  <a:pt x="26632" y="53343"/>
                </a:cubicBezTo>
                <a:cubicBezTo>
                  <a:pt x="26377" y="53519"/>
                  <a:pt x="26157" y="53669"/>
                  <a:pt x="25901" y="53819"/>
                </a:cubicBezTo>
                <a:cubicBezTo>
                  <a:pt x="25646" y="52973"/>
                  <a:pt x="25382" y="52093"/>
                  <a:pt x="25127" y="51213"/>
                </a:cubicBezTo>
                <a:cubicBezTo>
                  <a:pt x="25347" y="51063"/>
                  <a:pt x="25602" y="50957"/>
                  <a:pt x="25822" y="50808"/>
                </a:cubicBezTo>
                <a:close/>
                <a:moveTo>
                  <a:pt x="29238" y="51398"/>
                </a:moveTo>
                <a:cubicBezTo>
                  <a:pt x="29493" y="52058"/>
                  <a:pt x="29713" y="52683"/>
                  <a:pt x="29898" y="53343"/>
                </a:cubicBezTo>
                <a:cubicBezTo>
                  <a:pt x="29828" y="53449"/>
                  <a:pt x="29749" y="53519"/>
                  <a:pt x="29713" y="53634"/>
                </a:cubicBezTo>
                <a:cubicBezTo>
                  <a:pt x="29643" y="53704"/>
                  <a:pt x="29608" y="53739"/>
                  <a:pt x="29564" y="53819"/>
                </a:cubicBezTo>
                <a:cubicBezTo>
                  <a:pt x="29344" y="53123"/>
                  <a:pt x="29124" y="52419"/>
                  <a:pt x="28868" y="51723"/>
                </a:cubicBezTo>
                <a:cubicBezTo>
                  <a:pt x="28983" y="51618"/>
                  <a:pt x="29124" y="51503"/>
                  <a:pt x="29238" y="51398"/>
                </a:cubicBezTo>
                <a:close/>
                <a:moveTo>
                  <a:pt x="31439" y="51723"/>
                </a:moveTo>
                <a:lnTo>
                  <a:pt x="31439" y="51759"/>
                </a:lnTo>
                <a:cubicBezTo>
                  <a:pt x="31624" y="52278"/>
                  <a:pt x="31765" y="52753"/>
                  <a:pt x="31914" y="53264"/>
                </a:cubicBezTo>
                <a:cubicBezTo>
                  <a:pt x="31694" y="53449"/>
                  <a:pt x="31545" y="53634"/>
                  <a:pt x="31369" y="53854"/>
                </a:cubicBezTo>
                <a:cubicBezTo>
                  <a:pt x="31289" y="53484"/>
                  <a:pt x="31184" y="53079"/>
                  <a:pt x="31069" y="52718"/>
                </a:cubicBezTo>
                <a:cubicBezTo>
                  <a:pt x="30999" y="52568"/>
                  <a:pt x="30964" y="52384"/>
                  <a:pt x="30884" y="52199"/>
                </a:cubicBezTo>
                <a:cubicBezTo>
                  <a:pt x="31069" y="52023"/>
                  <a:pt x="31254" y="51873"/>
                  <a:pt x="31439" y="51723"/>
                </a:cubicBezTo>
                <a:close/>
                <a:moveTo>
                  <a:pt x="34371" y="51943"/>
                </a:moveTo>
                <a:cubicBezTo>
                  <a:pt x="34520" y="52384"/>
                  <a:pt x="34626" y="52824"/>
                  <a:pt x="34776" y="53299"/>
                </a:cubicBezTo>
                <a:cubicBezTo>
                  <a:pt x="34371" y="53449"/>
                  <a:pt x="33966" y="53634"/>
                  <a:pt x="33605" y="53854"/>
                </a:cubicBezTo>
                <a:cubicBezTo>
                  <a:pt x="33490" y="53343"/>
                  <a:pt x="33385" y="52859"/>
                  <a:pt x="33235" y="52419"/>
                </a:cubicBezTo>
                <a:cubicBezTo>
                  <a:pt x="33605" y="52243"/>
                  <a:pt x="33966" y="52058"/>
                  <a:pt x="34371" y="51943"/>
                </a:cubicBezTo>
                <a:close/>
                <a:moveTo>
                  <a:pt x="44425" y="51943"/>
                </a:moveTo>
                <a:cubicBezTo>
                  <a:pt x="44610" y="52568"/>
                  <a:pt x="44751" y="53194"/>
                  <a:pt x="44795" y="53854"/>
                </a:cubicBezTo>
                <a:cubicBezTo>
                  <a:pt x="44622" y="53842"/>
                  <a:pt x="44445" y="53838"/>
                  <a:pt x="44267" y="53838"/>
                </a:cubicBezTo>
                <a:cubicBezTo>
                  <a:pt x="43910" y="53838"/>
                  <a:pt x="43544" y="53854"/>
                  <a:pt x="43175" y="53854"/>
                </a:cubicBezTo>
                <a:cubicBezTo>
                  <a:pt x="43104" y="53194"/>
                  <a:pt x="42955" y="52568"/>
                  <a:pt x="42814" y="51979"/>
                </a:cubicBezTo>
                <a:cubicBezTo>
                  <a:pt x="43324" y="51943"/>
                  <a:pt x="43870" y="51943"/>
                  <a:pt x="44425" y="51943"/>
                </a:cubicBezTo>
                <a:close/>
                <a:moveTo>
                  <a:pt x="11736" y="49998"/>
                </a:moveTo>
                <a:cubicBezTo>
                  <a:pt x="11815" y="50588"/>
                  <a:pt x="11885" y="51177"/>
                  <a:pt x="11956" y="51759"/>
                </a:cubicBezTo>
                <a:cubicBezTo>
                  <a:pt x="12035" y="52348"/>
                  <a:pt x="12106" y="52973"/>
                  <a:pt x="12220" y="53599"/>
                </a:cubicBezTo>
                <a:cubicBezTo>
                  <a:pt x="11921" y="53704"/>
                  <a:pt x="11665" y="53819"/>
                  <a:pt x="11375" y="53924"/>
                </a:cubicBezTo>
                <a:cubicBezTo>
                  <a:pt x="11296" y="53343"/>
                  <a:pt x="11225" y="52753"/>
                  <a:pt x="11155" y="52163"/>
                </a:cubicBezTo>
                <a:cubicBezTo>
                  <a:pt x="11075" y="51503"/>
                  <a:pt x="11005" y="50878"/>
                  <a:pt x="10935" y="50218"/>
                </a:cubicBezTo>
                <a:cubicBezTo>
                  <a:pt x="11225" y="50147"/>
                  <a:pt x="11480" y="50077"/>
                  <a:pt x="11736" y="49998"/>
                </a:cubicBezTo>
                <a:close/>
                <a:moveTo>
                  <a:pt x="42735" y="51979"/>
                </a:moveTo>
                <a:cubicBezTo>
                  <a:pt x="42919" y="52568"/>
                  <a:pt x="43034" y="53194"/>
                  <a:pt x="43104" y="53854"/>
                </a:cubicBezTo>
                <a:cubicBezTo>
                  <a:pt x="42594" y="53889"/>
                  <a:pt x="42109" y="53924"/>
                  <a:pt x="41599" y="53959"/>
                </a:cubicBezTo>
                <a:cubicBezTo>
                  <a:pt x="41528" y="53299"/>
                  <a:pt x="41379" y="52683"/>
                  <a:pt x="41229" y="52093"/>
                </a:cubicBezTo>
                <a:cubicBezTo>
                  <a:pt x="41713" y="52058"/>
                  <a:pt x="42224" y="52023"/>
                  <a:pt x="42735" y="51979"/>
                </a:cubicBezTo>
                <a:close/>
                <a:moveTo>
                  <a:pt x="44495" y="51943"/>
                </a:moveTo>
                <a:cubicBezTo>
                  <a:pt x="45085" y="51979"/>
                  <a:pt x="45675" y="52023"/>
                  <a:pt x="46256" y="52093"/>
                </a:cubicBezTo>
                <a:cubicBezTo>
                  <a:pt x="46441" y="52683"/>
                  <a:pt x="46555" y="53299"/>
                  <a:pt x="46626" y="53959"/>
                </a:cubicBezTo>
                <a:cubicBezTo>
                  <a:pt x="46036" y="53889"/>
                  <a:pt x="45455" y="53854"/>
                  <a:pt x="44865" y="53854"/>
                </a:cubicBezTo>
                <a:cubicBezTo>
                  <a:pt x="44795" y="53194"/>
                  <a:pt x="44680" y="52568"/>
                  <a:pt x="44495" y="51943"/>
                </a:cubicBezTo>
                <a:close/>
                <a:moveTo>
                  <a:pt x="19439" y="50623"/>
                </a:moveTo>
                <a:lnTo>
                  <a:pt x="20100" y="53599"/>
                </a:lnTo>
                <a:cubicBezTo>
                  <a:pt x="19844" y="53739"/>
                  <a:pt x="19554" y="53889"/>
                  <a:pt x="19298" y="54004"/>
                </a:cubicBezTo>
                <a:cubicBezTo>
                  <a:pt x="19078" y="53009"/>
                  <a:pt x="18858" y="51979"/>
                  <a:pt x="18638" y="50993"/>
                </a:cubicBezTo>
                <a:cubicBezTo>
                  <a:pt x="18709" y="50957"/>
                  <a:pt x="18779" y="50922"/>
                  <a:pt x="18858" y="50878"/>
                </a:cubicBezTo>
                <a:cubicBezTo>
                  <a:pt x="19043" y="50808"/>
                  <a:pt x="19219" y="50702"/>
                  <a:pt x="19439" y="50623"/>
                </a:cubicBezTo>
                <a:close/>
                <a:moveTo>
                  <a:pt x="10899" y="50218"/>
                </a:moveTo>
                <a:cubicBezTo>
                  <a:pt x="10970" y="50878"/>
                  <a:pt x="11040" y="51538"/>
                  <a:pt x="11120" y="52163"/>
                </a:cubicBezTo>
                <a:cubicBezTo>
                  <a:pt x="11190" y="52753"/>
                  <a:pt x="11260" y="53343"/>
                  <a:pt x="11296" y="53924"/>
                </a:cubicBezTo>
                <a:cubicBezTo>
                  <a:pt x="11225" y="53959"/>
                  <a:pt x="11155" y="54004"/>
                  <a:pt x="11075" y="54004"/>
                </a:cubicBezTo>
                <a:cubicBezTo>
                  <a:pt x="10899" y="54074"/>
                  <a:pt x="10679" y="54144"/>
                  <a:pt x="10494" y="54180"/>
                </a:cubicBezTo>
                <a:cubicBezTo>
                  <a:pt x="10415" y="53669"/>
                  <a:pt x="10380" y="53123"/>
                  <a:pt x="10310" y="52604"/>
                </a:cubicBezTo>
                <a:cubicBezTo>
                  <a:pt x="10239" y="51873"/>
                  <a:pt x="10160" y="51142"/>
                  <a:pt x="10054" y="50403"/>
                </a:cubicBezTo>
                <a:cubicBezTo>
                  <a:pt x="10345" y="50367"/>
                  <a:pt x="10600" y="50297"/>
                  <a:pt x="10899" y="50218"/>
                </a:cubicBezTo>
                <a:close/>
                <a:moveTo>
                  <a:pt x="41159" y="52093"/>
                </a:moveTo>
                <a:cubicBezTo>
                  <a:pt x="41343" y="52683"/>
                  <a:pt x="41449" y="53299"/>
                  <a:pt x="41528" y="54004"/>
                </a:cubicBezTo>
                <a:cubicBezTo>
                  <a:pt x="40974" y="54039"/>
                  <a:pt x="40428" y="54109"/>
                  <a:pt x="39908" y="54180"/>
                </a:cubicBezTo>
                <a:cubicBezTo>
                  <a:pt x="39838" y="53519"/>
                  <a:pt x="39688" y="52859"/>
                  <a:pt x="39547" y="52278"/>
                </a:cubicBezTo>
                <a:cubicBezTo>
                  <a:pt x="40058" y="52199"/>
                  <a:pt x="40613" y="52128"/>
                  <a:pt x="41159" y="52093"/>
                </a:cubicBezTo>
                <a:close/>
                <a:moveTo>
                  <a:pt x="46335" y="52093"/>
                </a:moveTo>
                <a:lnTo>
                  <a:pt x="46335" y="52093"/>
                </a:lnTo>
                <a:cubicBezTo>
                  <a:pt x="46846" y="52128"/>
                  <a:pt x="47321" y="52243"/>
                  <a:pt x="47832" y="52313"/>
                </a:cubicBezTo>
                <a:cubicBezTo>
                  <a:pt x="48017" y="52938"/>
                  <a:pt x="48131" y="53563"/>
                  <a:pt x="48167" y="54224"/>
                </a:cubicBezTo>
                <a:cubicBezTo>
                  <a:pt x="47691" y="54109"/>
                  <a:pt x="47172" y="54039"/>
                  <a:pt x="46661" y="53959"/>
                </a:cubicBezTo>
                <a:cubicBezTo>
                  <a:pt x="46626" y="53299"/>
                  <a:pt x="46476" y="52683"/>
                  <a:pt x="46335" y="52093"/>
                </a:cubicBezTo>
                <a:close/>
                <a:moveTo>
                  <a:pt x="25056" y="51213"/>
                </a:moveTo>
                <a:cubicBezTo>
                  <a:pt x="25347" y="52093"/>
                  <a:pt x="25602" y="52973"/>
                  <a:pt x="25866" y="53854"/>
                </a:cubicBezTo>
                <a:cubicBezTo>
                  <a:pt x="25567" y="54039"/>
                  <a:pt x="25311" y="54224"/>
                  <a:pt x="25056" y="54364"/>
                </a:cubicBezTo>
                <a:cubicBezTo>
                  <a:pt x="24836" y="53449"/>
                  <a:pt x="24581" y="52533"/>
                  <a:pt x="24281" y="51618"/>
                </a:cubicBezTo>
                <a:cubicBezTo>
                  <a:pt x="24502" y="51538"/>
                  <a:pt x="24722" y="51433"/>
                  <a:pt x="24907" y="51318"/>
                </a:cubicBezTo>
                <a:cubicBezTo>
                  <a:pt x="24986" y="51283"/>
                  <a:pt x="25021" y="51248"/>
                  <a:pt x="25056" y="51213"/>
                </a:cubicBezTo>
                <a:close/>
                <a:moveTo>
                  <a:pt x="28833" y="51759"/>
                </a:moveTo>
                <a:cubicBezTo>
                  <a:pt x="29088" y="52463"/>
                  <a:pt x="29308" y="53158"/>
                  <a:pt x="29529" y="53889"/>
                </a:cubicBezTo>
                <a:cubicBezTo>
                  <a:pt x="29423" y="54039"/>
                  <a:pt x="29273" y="54224"/>
                  <a:pt x="29168" y="54364"/>
                </a:cubicBezTo>
                <a:cubicBezTo>
                  <a:pt x="28948" y="53634"/>
                  <a:pt x="28683" y="52859"/>
                  <a:pt x="28428" y="52058"/>
                </a:cubicBezTo>
                <a:cubicBezTo>
                  <a:pt x="28543" y="51979"/>
                  <a:pt x="28683" y="51873"/>
                  <a:pt x="28833" y="51759"/>
                </a:cubicBezTo>
                <a:close/>
                <a:moveTo>
                  <a:pt x="33200" y="52463"/>
                </a:moveTo>
                <a:cubicBezTo>
                  <a:pt x="33305" y="52903"/>
                  <a:pt x="33455" y="53378"/>
                  <a:pt x="33570" y="53889"/>
                </a:cubicBezTo>
                <a:cubicBezTo>
                  <a:pt x="33305" y="54039"/>
                  <a:pt x="33050" y="54180"/>
                  <a:pt x="32830" y="54364"/>
                </a:cubicBezTo>
                <a:cubicBezTo>
                  <a:pt x="32760" y="53854"/>
                  <a:pt x="32645" y="53343"/>
                  <a:pt x="32540" y="52824"/>
                </a:cubicBezTo>
                <a:cubicBezTo>
                  <a:pt x="32760" y="52683"/>
                  <a:pt x="32980" y="52568"/>
                  <a:pt x="33200" y="52463"/>
                </a:cubicBezTo>
                <a:close/>
                <a:moveTo>
                  <a:pt x="10019" y="50403"/>
                </a:moveTo>
                <a:cubicBezTo>
                  <a:pt x="10089" y="51142"/>
                  <a:pt x="10160" y="51873"/>
                  <a:pt x="10239" y="52604"/>
                </a:cubicBezTo>
                <a:cubicBezTo>
                  <a:pt x="10310" y="53123"/>
                  <a:pt x="10380" y="53669"/>
                  <a:pt x="10415" y="54224"/>
                </a:cubicBezTo>
                <a:cubicBezTo>
                  <a:pt x="10160" y="54294"/>
                  <a:pt x="9869" y="54364"/>
                  <a:pt x="9579" y="54444"/>
                </a:cubicBezTo>
                <a:cubicBezTo>
                  <a:pt x="9535" y="53924"/>
                  <a:pt x="9500" y="53449"/>
                  <a:pt x="9429" y="52973"/>
                </a:cubicBezTo>
                <a:cubicBezTo>
                  <a:pt x="9359" y="52163"/>
                  <a:pt x="9279" y="51362"/>
                  <a:pt x="9209" y="50552"/>
                </a:cubicBezTo>
                <a:cubicBezTo>
                  <a:pt x="9464" y="50517"/>
                  <a:pt x="9755" y="50482"/>
                  <a:pt x="10019" y="50403"/>
                </a:cubicBezTo>
                <a:close/>
                <a:moveTo>
                  <a:pt x="18603" y="50993"/>
                </a:moveTo>
                <a:cubicBezTo>
                  <a:pt x="18823" y="52023"/>
                  <a:pt x="19043" y="53044"/>
                  <a:pt x="19219" y="54039"/>
                </a:cubicBezTo>
                <a:cubicBezTo>
                  <a:pt x="18964" y="54180"/>
                  <a:pt x="18709" y="54329"/>
                  <a:pt x="18418" y="54444"/>
                </a:cubicBezTo>
                <a:cubicBezTo>
                  <a:pt x="18233" y="53414"/>
                  <a:pt x="18013" y="52384"/>
                  <a:pt x="17793" y="51362"/>
                </a:cubicBezTo>
                <a:cubicBezTo>
                  <a:pt x="18083" y="51248"/>
                  <a:pt x="18339" y="51098"/>
                  <a:pt x="18603" y="50993"/>
                </a:cubicBezTo>
                <a:close/>
                <a:moveTo>
                  <a:pt x="39468" y="52313"/>
                </a:moveTo>
                <a:cubicBezTo>
                  <a:pt x="39653" y="52903"/>
                  <a:pt x="39768" y="53519"/>
                  <a:pt x="39873" y="54180"/>
                </a:cubicBezTo>
                <a:cubicBezTo>
                  <a:pt x="39292" y="54294"/>
                  <a:pt x="38738" y="54364"/>
                  <a:pt x="38227" y="54479"/>
                </a:cubicBezTo>
                <a:cubicBezTo>
                  <a:pt x="38148" y="53783"/>
                  <a:pt x="38007" y="53158"/>
                  <a:pt x="37857" y="52568"/>
                </a:cubicBezTo>
                <a:cubicBezTo>
                  <a:pt x="38368" y="52463"/>
                  <a:pt x="38922" y="52384"/>
                  <a:pt x="39468" y="52313"/>
                </a:cubicBezTo>
                <a:close/>
                <a:moveTo>
                  <a:pt x="47911" y="52348"/>
                </a:moveTo>
                <a:cubicBezTo>
                  <a:pt x="48272" y="52419"/>
                  <a:pt x="48642" y="52533"/>
                  <a:pt x="49012" y="52639"/>
                </a:cubicBezTo>
                <a:lnTo>
                  <a:pt x="49012" y="52604"/>
                </a:lnTo>
                <a:cubicBezTo>
                  <a:pt x="49197" y="53229"/>
                  <a:pt x="49337" y="53854"/>
                  <a:pt x="49417" y="54549"/>
                </a:cubicBezTo>
                <a:cubicBezTo>
                  <a:pt x="49047" y="54400"/>
                  <a:pt x="48642" y="54329"/>
                  <a:pt x="48237" y="54224"/>
                </a:cubicBezTo>
                <a:cubicBezTo>
                  <a:pt x="48202" y="53599"/>
                  <a:pt x="48052" y="52938"/>
                  <a:pt x="47911" y="52348"/>
                </a:cubicBezTo>
                <a:close/>
                <a:moveTo>
                  <a:pt x="9139" y="50588"/>
                </a:moveTo>
                <a:cubicBezTo>
                  <a:pt x="9209" y="51398"/>
                  <a:pt x="9315" y="52163"/>
                  <a:pt x="9394" y="52973"/>
                </a:cubicBezTo>
                <a:cubicBezTo>
                  <a:pt x="9429" y="53449"/>
                  <a:pt x="9464" y="53959"/>
                  <a:pt x="9535" y="54444"/>
                </a:cubicBezTo>
                <a:cubicBezTo>
                  <a:pt x="9244" y="54514"/>
                  <a:pt x="8989" y="54549"/>
                  <a:pt x="8698" y="54620"/>
                </a:cubicBezTo>
                <a:cubicBezTo>
                  <a:pt x="8654" y="54039"/>
                  <a:pt x="8584" y="53414"/>
                  <a:pt x="8549" y="52824"/>
                </a:cubicBezTo>
                <a:cubicBezTo>
                  <a:pt x="8478" y="52128"/>
                  <a:pt x="8399" y="51398"/>
                  <a:pt x="8329" y="50702"/>
                </a:cubicBezTo>
                <a:cubicBezTo>
                  <a:pt x="8619" y="50658"/>
                  <a:pt x="8875" y="50623"/>
                  <a:pt x="9139" y="50588"/>
                </a:cubicBezTo>
                <a:close/>
                <a:moveTo>
                  <a:pt x="30849" y="52243"/>
                </a:moveTo>
                <a:cubicBezTo>
                  <a:pt x="30884" y="52419"/>
                  <a:pt x="30964" y="52568"/>
                  <a:pt x="30999" y="52753"/>
                </a:cubicBezTo>
                <a:cubicBezTo>
                  <a:pt x="31149" y="53123"/>
                  <a:pt x="31219" y="53519"/>
                  <a:pt x="31325" y="53889"/>
                </a:cubicBezTo>
                <a:cubicBezTo>
                  <a:pt x="31219" y="54039"/>
                  <a:pt x="31104" y="54180"/>
                  <a:pt x="31034" y="54294"/>
                </a:cubicBezTo>
                <a:cubicBezTo>
                  <a:pt x="30964" y="54400"/>
                  <a:pt x="30884" y="54514"/>
                  <a:pt x="30849" y="54620"/>
                </a:cubicBezTo>
                <a:cubicBezTo>
                  <a:pt x="30708" y="54039"/>
                  <a:pt x="30523" y="53449"/>
                  <a:pt x="30339" y="52824"/>
                </a:cubicBezTo>
                <a:cubicBezTo>
                  <a:pt x="30374" y="52824"/>
                  <a:pt x="30374" y="52789"/>
                  <a:pt x="30409" y="52753"/>
                </a:cubicBezTo>
                <a:cubicBezTo>
                  <a:pt x="30559" y="52568"/>
                  <a:pt x="30708" y="52419"/>
                  <a:pt x="30849" y="52243"/>
                </a:cubicBezTo>
                <a:close/>
                <a:moveTo>
                  <a:pt x="8293" y="50702"/>
                </a:moveTo>
                <a:cubicBezTo>
                  <a:pt x="8364" y="51398"/>
                  <a:pt x="8399" y="52128"/>
                  <a:pt x="8478" y="52824"/>
                </a:cubicBezTo>
                <a:cubicBezTo>
                  <a:pt x="8549" y="53414"/>
                  <a:pt x="8584" y="54039"/>
                  <a:pt x="8654" y="54620"/>
                </a:cubicBezTo>
                <a:cubicBezTo>
                  <a:pt x="8364" y="54699"/>
                  <a:pt x="8073" y="54734"/>
                  <a:pt x="7774" y="54769"/>
                </a:cubicBezTo>
                <a:cubicBezTo>
                  <a:pt x="7739" y="54224"/>
                  <a:pt x="7704" y="53669"/>
                  <a:pt x="7633" y="53079"/>
                </a:cubicBezTo>
                <a:cubicBezTo>
                  <a:pt x="7598" y="52313"/>
                  <a:pt x="7519" y="51538"/>
                  <a:pt x="7448" y="50772"/>
                </a:cubicBezTo>
                <a:cubicBezTo>
                  <a:pt x="7739" y="50772"/>
                  <a:pt x="7994" y="50737"/>
                  <a:pt x="8293" y="50702"/>
                </a:cubicBezTo>
                <a:close/>
                <a:moveTo>
                  <a:pt x="17758" y="51362"/>
                </a:moveTo>
                <a:cubicBezTo>
                  <a:pt x="17978" y="52419"/>
                  <a:pt x="18163" y="53449"/>
                  <a:pt x="18383" y="54479"/>
                </a:cubicBezTo>
                <a:cubicBezTo>
                  <a:pt x="18163" y="54585"/>
                  <a:pt x="17943" y="54699"/>
                  <a:pt x="17758" y="54805"/>
                </a:cubicBezTo>
                <a:cubicBezTo>
                  <a:pt x="17573" y="53704"/>
                  <a:pt x="17353" y="52639"/>
                  <a:pt x="17168" y="51618"/>
                </a:cubicBezTo>
                <a:cubicBezTo>
                  <a:pt x="17353" y="51538"/>
                  <a:pt x="17573" y="51433"/>
                  <a:pt x="17758" y="51362"/>
                </a:cubicBezTo>
                <a:close/>
                <a:moveTo>
                  <a:pt x="37822" y="52568"/>
                </a:moveTo>
                <a:cubicBezTo>
                  <a:pt x="37972" y="53158"/>
                  <a:pt x="38077" y="53783"/>
                  <a:pt x="38192" y="54479"/>
                </a:cubicBezTo>
                <a:cubicBezTo>
                  <a:pt x="38077" y="54514"/>
                  <a:pt x="37972" y="54514"/>
                  <a:pt x="37857" y="54549"/>
                </a:cubicBezTo>
                <a:cubicBezTo>
                  <a:pt x="37452" y="54620"/>
                  <a:pt x="37047" y="54699"/>
                  <a:pt x="36651" y="54805"/>
                </a:cubicBezTo>
                <a:cubicBezTo>
                  <a:pt x="36537" y="54144"/>
                  <a:pt x="36431" y="53484"/>
                  <a:pt x="36281" y="52903"/>
                </a:cubicBezTo>
                <a:cubicBezTo>
                  <a:pt x="36607" y="52824"/>
                  <a:pt x="36906" y="52753"/>
                  <a:pt x="37232" y="52718"/>
                </a:cubicBezTo>
                <a:cubicBezTo>
                  <a:pt x="37417" y="52639"/>
                  <a:pt x="37602" y="52604"/>
                  <a:pt x="37822" y="52568"/>
                </a:cubicBezTo>
                <a:close/>
                <a:moveTo>
                  <a:pt x="32504" y="52859"/>
                </a:moveTo>
                <a:cubicBezTo>
                  <a:pt x="32610" y="53378"/>
                  <a:pt x="32724" y="53889"/>
                  <a:pt x="32795" y="54400"/>
                </a:cubicBezTo>
                <a:cubicBezTo>
                  <a:pt x="32575" y="54549"/>
                  <a:pt x="32425" y="54699"/>
                  <a:pt x="32249" y="54884"/>
                </a:cubicBezTo>
                <a:cubicBezTo>
                  <a:pt x="32170" y="54364"/>
                  <a:pt x="32099" y="53819"/>
                  <a:pt x="31950" y="53299"/>
                </a:cubicBezTo>
                <a:cubicBezTo>
                  <a:pt x="32135" y="53158"/>
                  <a:pt x="32319" y="53009"/>
                  <a:pt x="32504" y="52859"/>
                </a:cubicBezTo>
                <a:close/>
                <a:moveTo>
                  <a:pt x="7413" y="50808"/>
                </a:moveTo>
                <a:cubicBezTo>
                  <a:pt x="7448" y="51582"/>
                  <a:pt x="7519" y="52348"/>
                  <a:pt x="7598" y="53079"/>
                </a:cubicBezTo>
                <a:cubicBezTo>
                  <a:pt x="7633" y="53669"/>
                  <a:pt x="7668" y="54224"/>
                  <a:pt x="7739" y="54805"/>
                </a:cubicBezTo>
                <a:cubicBezTo>
                  <a:pt x="7448" y="54840"/>
                  <a:pt x="7158" y="54884"/>
                  <a:pt x="6858" y="54919"/>
                </a:cubicBezTo>
                <a:cubicBezTo>
                  <a:pt x="6788" y="54294"/>
                  <a:pt x="6753" y="53669"/>
                  <a:pt x="6718" y="53044"/>
                </a:cubicBezTo>
                <a:lnTo>
                  <a:pt x="6674" y="52824"/>
                </a:lnTo>
                <a:cubicBezTo>
                  <a:pt x="6638" y="52163"/>
                  <a:pt x="6603" y="51503"/>
                  <a:pt x="6568" y="50843"/>
                </a:cubicBezTo>
                <a:cubicBezTo>
                  <a:pt x="6823" y="50843"/>
                  <a:pt x="7114" y="50808"/>
                  <a:pt x="7413" y="50808"/>
                </a:cubicBezTo>
                <a:close/>
                <a:moveTo>
                  <a:pt x="24246" y="51653"/>
                </a:moveTo>
                <a:cubicBezTo>
                  <a:pt x="24502" y="52604"/>
                  <a:pt x="24766" y="53519"/>
                  <a:pt x="25021" y="54400"/>
                </a:cubicBezTo>
                <a:cubicBezTo>
                  <a:pt x="24722" y="54585"/>
                  <a:pt x="24466" y="54769"/>
                  <a:pt x="24176" y="54919"/>
                </a:cubicBezTo>
                <a:cubicBezTo>
                  <a:pt x="23956" y="53959"/>
                  <a:pt x="23700" y="53009"/>
                  <a:pt x="23445" y="52093"/>
                </a:cubicBezTo>
                <a:cubicBezTo>
                  <a:pt x="23700" y="51943"/>
                  <a:pt x="23991" y="51803"/>
                  <a:pt x="24246" y="51653"/>
                </a:cubicBezTo>
                <a:close/>
                <a:moveTo>
                  <a:pt x="28393" y="52093"/>
                </a:moveTo>
                <a:cubicBezTo>
                  <a:pt x="28648" y="52903"/>
                  <a:pt x="28904" y="53669"/>
                  <a:pt x="29124" y="54444"/>
                </a:cubicBezTo>
                <a:cubicBezTo>
                  <a:pt x="28983" y="54620"/>
                  <a:pt x="28833" y="54769"/>
                  <a:pt x="28683" y="54954"/>
                </a:cubicBezTo>
                <a:cubicBezTo>
                  <a:pt x="28463" y="54109"/>
                  <a:pt x="28208" y="53264"/>
                  <a:pt x="27917" y="52463"/>
                </a:cubicBezTo>
                <a:cubicBezTo>
                  <a:pt x="28067" y="52348"/>
                  <a:pt x="28208" y="52243"/>
                  <a:pt x="28393" y="52093"/>
                </a:cubicBezTo>
                <a:close/>
                <a:moveTo>
                  <a:pt x="6497" y="50843"/>
                </a:moveTo>
                <a:cubicBezTo>
                  <a:pt x="6533" y="51503"/>
                  <a:pt x="6603" y="52163"/>
                  <a:pt x="6638" y="52824"/>
                </a:cubicBezTo>
                <a:lnTo>
                  <a:pt x="6638" y="53044"/>
                </a:lnTo>
                <a:cubicBezTo>
                  <a:pt x="6718" y="53669"/>
                  <a:pt x="6753" y="54294"/>
                  <a:pt x="6788" y="54919"/>
                </a:cubicBezTo>
                <a:cubicBezTo>
                  <a:pt x="6497" y="54954"/>
                  <a:pt x="6198" y="54990"/>
                  <a:pt x="5908" y="55025"/>
                </a:cubicBezTo>
                <a:cubicBezTo>
                  <a:pt x="5872" y="54364"/>
                  <a:pt x="5837" y="53704"/>
                  <a:pt x="5758" y="53009"/>
                </a:cubicBezTo>
                <a:cubicBezTo>
                  <a:pt x="5723" y="52313"/>
                  <a:pt x="5687" y="51618"/>
                  <a:pt x="5652" y="50922"/>
                </a:cubicBezTo>
                <a:cubicBezTo>
                  <a:pt x="5943" y="50878"/>
                  <a:pt x="6198" y="50878"/>
                  <a:pt x="6497" y="50843"/>
                </a:cubicBezTo>
                <a:close/>
                <a:moveTo>
                  <a:pt x="5573" y="50922"/>
                </a:moveTo>
                <a:cubicBezTo>
                  <a:pt x="5652" y="51618"/>
                  <a:pt x="5687" y="52348"/>
                  <a:pt x="5723" y="53044"/>
                </a:cubicBezTo>
                <a:cubicBezTo>
                  <a:pt x="5758" y="53704"/>
                  <a:pt x="5793" y="54364"/>
                  <a:pt x="5837" y="55025"/>
                </a:cubicBezTo>
                <a:cubicBezTo>
                  <a:pt x="5538" y="55060"/>
                  <a:pt x="5247" y="55104"/>
                  <a:pt x="4957" y="55139"/>
                </a:cubicBezTo>
                <a:cubicBezTo>
                  <a:pt x="4913" y="54514"/>
                  <a:pt x="4878" y="53854"/>
                  <a:pt x="4842" y="53229"/>
                </a:cubicBezTo>
                <a:cubicBezTo>
                  <a:pt x="4807" y="52463"/>
                  <a:pt x="4772" y="51688"/>
                  <a:pt x="4737" y="50922"/>
                </a:cubicBezTo>
                <a:close/>
                <a:moveTo>
                  <a:pt x="17097" y="51618"/>
                </a:moveTo>
                <a:cubicBezTo>
                  <a:pt x="17317" y="52683"/>
                  <a:pt x="17502" y="53739"/>
                  <a:pt x="17678" y="54840"/>
                </a:cubicBezTo>
                <a:cubicBezTo>
                  <a:pt x="17538" y="54919"/>
                  <a:pt x="17353" y="54990"/>
                  <a:pt x="17203" y="55104"/>
                </a:cubicBezTo>
                <a:cubicBezTo>
                  <a:pt x="17168" y="55104"/>
                  <a:pt x="17168" y="55104"/>
                  <a:pt x="17133" y="55139"/>
                </a:cubicBezTo>
                <a:cubicBezTo>
                  <a:pt x="16948" y="54039"/>
                  <a:pt x="16763" y="52903"/>
                  <a:pt x="16578" y="51803"/>
                </a:cubicBezTo>
                <a:cubicBezTo>
                  <a:pt x="16763" y="51723"/>
                  <a:pt x="16948" y="51688"/>
                  <a:pt x="17097" y="51618"/>
                </a:cubicBezTo>
                <a:close/>
                <a:moveTo>
                  <a:pt x="4693" y="50922"/>
                </a:moveTo>
                <a:cubicBezTo>
                  <a:pt x="4737" y="51688"/>
                  <a:pt x="4772" y="52463"/>
                  <a:pt x="4807" y="53229"/>
                </a:cubicBezTo>
                <a:cubicBezTo>
                  <a:pt x="4842" y="53889"/>
                  <a:pt x="4878" y="54514"/>
                  <a:pt x="4913" y="55139"/>
                </a:cubicBezTo>
                <a:cubicBezTo>
                  <a:pt x="4587" y="55139"/>
                  <a:pt x="4296" y="55174"/>
                  <a:pt x="3997" y="55210"/>
                </a:cubicBezTo>
                <a:cubicBezTo>
                  <a:pt x="3997" y="54620"/>
                  <a:pt x="3962" y="54039"/>
                  <a:pt x="3927" y="53449"/>
                </a:cubicBezTo>
                <a:cubicBezTo>
                  <a:pt x="3891" y="52639"/>
                  <a:pt x="3856" y="51803"/>
                  <a:pt x="3812" y="50957"/>
                </a:cubicBezTo>
                <a:cubicBezTo>
                  <a:pt x="4112" y="50957"/>
                  <a:pt x="4402" y="50957"/>
                  <a:pt x="4693" y="50922"/>
                </a:cubicBezTo>
                <a:close/>
                <a:moveTo>
                  <a:pt x="3777" y="50957"/>
                </a:moveTo>
                <a:cubicBezTo>
                  <a:pt x="3812" y="51803"/>
                  <a:pt x="3856" y="52639"/>
                  <a:pt x="3891" y="53449"/>
                </a:cubicBezTo>
                <a:cubicBezTo>
                  <a:pt x="3891" y="54039"/>
                  <a:pt x="3927" y="54620"/>
                  <a:pt x="3962" y="55210"/>
                </a:cubicBezTo>
                <a:cubicBezTo>
                  <a:pt x="3671" y="55210"/>
                  <a:pt x="3372" y="55245"/>
                  <a:pt x="3046" y="55245"/>
                </a:cubicBezTo>
                <a:cubicBezTo>
                  <a:pt x="3046" y="54549"/>
                  <a:pt x="3011" y="53854"/>
                  <a:pt x="2976" y="53194"/>
                </a:cubicBezTo>
                <a:cubicBezTo>
                  <a:pt x="2976" y="52419"/>
                  <a:pt x="2932" y="51688"/>
                  <a:pt x="2897" y="50957"/>
                </a:cubicBezTo>
                <a:close/>
                <a:moveTo>
                  <a:pt x="1946" y="50922"/>
                </a:moveTo>
                <a:cubicBezTo>
                  <a:pt x="1946" y="51759"/>
                  <a:pt x="1981" y="52639"/>
                  <a:pt x="2016" y="53484"/>
                </a:cubicBezTo>
                <a:cubicBezTo>
                  <a:pt x="2016" y="54074"/>
                  <a:pt x="2051" y="54699"/>
                  <a:pt x="2051" y="55280"/>
                </a:cubicBezTo>
                <a:lnTo>
                  <a:pt x="1171" y="55280"/>
                </a:lnTo>
                <a:cubicBezTo>
                  <a:pt x="1136" y="54549"/>
                  <a:pt x="1136" y="53819"/>
                  <a:pt x="1136" y="53079"/>
                </a:cubicBezTo>
                <a:lnTo>
                  <a:pt x="1101" y="52903"/>
                </a:lnTo>
                <a:cubicBezTo>
                  <a:pt x="1101" y="52243"/>
                  <a:pt x="1101" y="51582"/>
                  <a:pt x="1065" y="50922"/>
                </a:cubicBezTo>
                <a:close/>
                <a:moveTo>
                  <a:pt x="1981" y="50922"/>
                </a:moveTo>
                <a:cubicBezTo>
                  <a:pt x="2272" y="50922"/>
                  <a:pt x="2571" y="50922"/>
                  <a:pt x="2861" y="50957"/>
                </a:cubicBezTo>
                <a:cubicBezTo>
                  <a:pt x="2897" y="51688"/>
                  <a:pt x="2897" y="52419"/>
                  <a:pt x="2932" y="53194"/>
                </a:cubicBezTo>
                <a:cubicBezTo>
                  <a:pt x="2976" y="53854"/>
                  <a:pt x="2976" y="54549"/>
                  <a:pt x="3011" y="55245"/>
                </a:cubicBezTo>
                <a:cubicBezTo>
                  <a:pt x="2712" y="55245"/>
                  <a:pt x="2421" y="55280"/>
                  <a:pt x="2131" y="55280"/>
                </a:cubicBezTo>
                <a:cubicBezTo>
                  <a:pt x="2095" y="54699"/>
                  <a:pt x="2095" y="54074"/>
                  <a:pt x="2051" y="53484"/>
                </a:cubicBezTo>
                <a:cubicBezTo>
                  <a:pt x="2051" y="52639"/>
                  <a:pt x="2016" y="51759"/>
                  <a:pt x="1981" y="50922"/>
                </a:cubicBezTo>
                <a:close/>
                <a:moveTo>
                  <a:pt x="30303" y="52903"/>
                </a:moveTo>
                <a:cubicBezTo>
                  <a:pt x="30488" y="53484"/>
                  <a:pt x="30664" y="54109"/>
                  <a:pt x="30779" y="54699"/>
                </a:cubicBezTo>
                <a:cubicBezTo>
                  <a:pt x="30664" y="54884"/>
                  <a:pt x="30559" y="55104"/>
                  <a:pt x="30444" y="55280"/>
                </a:cubicBezTo>
                <a:cubicBezTo>
                  <a:pt x="30303" y="54620"/>
                  <a:pt x="30154" y="54004"/>
                  <a:pt x="29969" y="53378"/>
                </a:cubicBezTo>
                <a:cubicBezTo>
                  <a:pt x="30083" y="53194"/>
                  <a:pt x="30189" y="53044"/>
                  <a:pt x="30303" y="52903"/>
                </a:cubicBezTo>
                <a:close/>
                <a:moveTo>
                  <a:pt x="36246" y="52938"/>
                </a:moveTo>
                <a:cubicBezTo>
                  <a:pt x="36352" y="53519"/>
                  <a:pt x="36501" y="54144"/>
                  <a:pt x="36607" y="54840"/>
                </a:cubicBezTo>
                <a:cubicBezTo>
                  <a:pt x="36132" y="54954"/>
                  <a:pt x="35656" y="55104"/>
                  <a:pt x="35181" y="55280"/>
                </a:cubicBezTo>
                <a:cubicBezTo>
                  <a:pt x="35066" y="54585"/>
                  <a:pt x="34961" y="53924"/>
                  <a:pt x="34811" y="53343"/>
                </a:cubicBezTo>
                <a:cubicBezTo>
                  <a:pt x="35286" y="53194"/>
                  <a:pt x="35771" y="53044"/>
                  <a:pt x="36246" y="52938"/>
                </a:cubicBezTo>
                <a:close/>
                <a:moveTo>
                  <a:pt x="255" y="50878"/>
                </a:moveTo>
                <a:cubicBezTo>
                  <a:pt x="511" y="50878"/>
                  <a:pt x="775" y="50878"/>
                  <a:pt x="1030" y="50922"/>
                </a:cubicBezTo>
                <a:cubicBezTo>
                  <a:pt x="1030" y="51582"/>
                  <a:pt x="1065" y="52243"/>
                  <a:pt x="1065" y="52903"/>
                </a:cubicBezTo>
                <a:lnTo>
                  <a:pt x="1065" y="53079"/>
                </a:lnTo>
                <a:cubicBezTo>
                  <a:pt x="1065" y="53819"/>
                  <a:pt x="1101" y="54549"/>
                  <a:pt x="1101" y="55280"/>
                </a:cubicBezTo>
                <a:cubicBezTo>
                  <a:pt x="810" y="55280"/>
                  <a:pt x="511" y="55324"/>
                  <a:pt x="220" y="55324"/>
                </a:cubicBezTo>
                <a:cubicBezTo>
                  <a:pt x="185" y="54620"/>
                  <a:pt x="185" y="53959"/>
                  <a:pt x="185" y="53299"/>
                </a:cubicBezTo>
                <a:cubicBezTo>
                  <a:pt x="185" y="52498"/>
                  <a:pt x="185" y="51688"/>
                  <a:pt x="150" y="50878"/>
                </a:cubicBezTo>
                <a:close/>
                <a:moveTo>
                  <a:pt x="23366" y="52128"/>
                </a:moveTo>
                <a:cubicBezTo>
                  <a:pt x="23621" y="53079"/>
                  <a:pt x="23885" y="54039"/>
                  <a:pt x="24141" y="54954"/>
                </a:cubicBezTo>
                <a:cubicBezTo>
                  <a:pt x="23841" y="55139"/>
                  <a:pt x="23586" y="55280"/>
                  <a:pt x="23295" y="55465"/>
                </a:cubicBezTo>
                <a:cubicBezTo>
                  <a:pt x="23075" y="54479"/>
                  <a:pt x="22820" y="53484"/>
                  <a:pt x="22565" y="52533"/>
                </a:cubicBezTo>
                <a:cubicBezTo>
                  <a:pt x="22820" y="52384"/>
                  <a:pt x="23110" y="52243"/>
                  <a:pt x="23366" y="52128"/>
                </a:cubicBezTo>
                <a:close/>
                <a:moveTo>
                  <a:pt x="16543" y="51803"/>
                </a:moveTo>
                <a:cubicBezTo>
                  <a:pt x="16728" y="52938"/>
                  <a:pt x="16913" y="54074"/>
                  <a:pt x="17097" y="55139"/>
                </a:cubicBezTo>
                <a:cubicBezTo>
                  <a:pt x="16798" y="55280"/>
                  <a:pt x="16543" y="55430"/>
                  <a:pt x="16252" y="55579"/>
                </a:cubicBezTo>
                <a:cubicBezTo>
                  <a:pt x="16067" y="54400"/>
                  <a:pt x="15882" y="53264"/>
                  <a:pt x="15698" y="52093"/>
                </a:cubicBezTo>
                <a:cubicBezTo>
                  <a:pt x="15997" y="51979"/>
                  <a:pt x="16252" y="51908"/>
                  <a:pt x="16543" y="51838"/>
                </a:cubicBezTo>
                <a:lnTo>
                  <a:pt x="16543" y="51803"/>
                </a:lnTo>
                <a:close/>
                <a:moveTo>
                  <a:pt x="27882" y="52498"/>
                </a:moveTo>
                <a:cubicBezTo>
                  <a:pt x="28138" y="53299"/>
                  <a:pt x="28393" y="54144"/>
                  <a:pt x="28648" y="54990"/>
                </a:cubicBezTo>
                <a:cubicBezTo>
                  <a:pt x="28463" y="55210"/>
                  <a:pt x="28287" y="55395"/>
                  <a:pt x="28102" y="55579"/>
                </a:cubicBezTo>
                <a:cubicBezTo>
                  <a:pt x="27882" y="54699"/>
                  <a:pt x="27627" y="53783"/>
                  <a:pt x="27328" y="52903"/>
                </a:cubicBezTo>
                <a:cubicBezTo>
                  <a:pt x="27512" y="52753"/>
                  <a:pt x="27697" y="52639"/>
                  <a:pt x="27882" y="52498"/>
                </a:cubicBezTo>
                <a:close/>
                <a:moveTo>
                  <a:pt x="31914" y="53343"/>
                </a:moveTo>
                <a:cubicBezTo>
                  <a:pt x="32029" y="53854"/>
                  <a:pt x="32135" y="54400"/>
                  <a:pt x="32205" y="54954"/>
                </a:cubicBezTo>
                <a:cubicBezTo>
                  <a:pt x="32029" y="55139"/>
                  <a:pt x="31844" y="55359"/>
                  <a:pt x="31659" y="55579"/>
                </a:cubicBezTo>
                <a:cubicBezTo>
                  <a:pt x="31589" y="55025"/>
                  <a:pt x="31509" y="54479"/>
                  <a:pt x="31369" y="53924"/>
                </a:cubicBezTo>
                <a:cubicBezTo>
                  <a:pt x="31545" y="53704"/>
                  <a:pt x="31730" y="53519"/>
                  <a:pt x="31914" y="53343"/>
                </a:cubicBezTo>
                <a:close/>
                <a:moveTo>
                  <a:pt x="34776" y="53378"/>
                </a:moveTo>
                <a:cubicBezTo>
                  <a:pt x="34925" y="53959"/>
                  <a:pt x="35031" y="54585"/>
                  <a:pt x="35146" y="55280"/>
                </a:cubicBezTo>
                <a:cubicBezTo>
                  <a:pt x="34741" y="55465"/>
                  <a:pt x="34336" y="55650"/>
                  <a:pt x="33931" y="55870"/>
                </a:cubicBezTo>
                <a:cubicBezTo>
                  <a:pt x="33860" y="55174"/>
                  <a:pt x="33746" y="54514"/>
                  <a:pt x="33605" y="53889"/>
                </a:cubicBezTo>
                <a:cubicBezTo>
                  <a:pt x="33966" y="53704"/>
                  <a:pt x="34371" y="53519"/>
                  <a:pt x="34776" y="53378"/>
                </a:cubicBezTo>
                <a:close/>
                <a:moveTo>
                  <a:pt x="29934" y="53414"/>
                </a:moveTo>
                <a:cubicBezTo>
                  <a:pt x="30118" y="54074"/>
                  <a:pt x="30268" y="54699"/>
                  <a:pt x="30409" y="55359"/>
                </a:cubicBezTo>
                <a:cubicBezTo>
                  <a:pt x="30339" y="55544"/>
                  <a:pt x="30224" y="55685"/>
                  <a:pt x="30154" y="55835"/>
                </a:cubicBezTo>
                <a:cubicBezTo>
                  <a:pt x="30154" y="55870"/>
                  <a:pt x="30118" y="55905"/>
                  <a:pt x="30118" y="55940"/>
                </a:cubicBezTo>
                <a:cubicBezTo>
                  <a:pt x="29969" y="55245"/>
                  <a:pt x="29784" y="54549"/>
                  <a:pt x="29608" y="53889"/>
                </a:cubicBezTo>
                <a:cubicBezTo>
                  <a:pt x="29643" y="53819"/>
                  <a:pt x="29678" y="53739"/>
                  <a:pt x="29749" y="53669"/>
                </a:cubicBezTo>
                <a:cubicBezTo>
                  <a:pt x="29784" y="53599"/>
                  <a:pt x="29863" y="53484"/>
                  <a:pt x="29934" y="53414"/>
                </a:cubicBezTo>
                <a:close/>
                <a:moveTo>
                  <a:pt x="22521" y="52533"/>
                </a:moveTo>
                <a:cubicBezTo>
                  <a:pt x="22785" y="53519"/>
                  <a:pt x="23005" y="54514"/>
                  <a:pt x="23260" y="55500"/>
                </a:cubicBezTo>
                <a:cubicBezTo>
                  <a:pt x="22961" y="55650"/>
                  <a:pt x="22670" y="55835"/>
                  <a:pt x="22415" y="55984"/>
                </a:cubicBezTo>
                <a:cubicBezTo>
                  <a:pt x="22160" y="54954"/>
                  <a:pt x="21940" y="53959"/>
                  <a:pt x="21684" y="52938"/>
                </a:cubicBezTo>
                <a:cubicBezTo>
                  <a:pt x="21940" y="52824"/>
                  <a:pt x="22230" y="52683"/>
                  <a:pt x="22521" y="52533"/>
                </a:cubicBezTo>
                <a:close/>
                <a:moveTo>
                  <a:pt x="44830" y="53889"/>
                </a:moveTo>
                <a:cubicBezTo>
                  <a:pt x="44865" y="54224"/>
                  <a:pt x="44865" y="54585"/>
                  <a:pt x="44865" y="54919"/>
                </a:cubicBezTo>
                <a:cubicBezTo>
                  <a:pt x="44900" y="55245"/>
                  <a:pt x="44865" y="55579"/>
                  <a:pt x="44830" y="55905"/>
                </a:cubicBezTo>
                <a:cubicBezTo>
                  <a:pt x="44310" y="55905"/>
                  <a:pt x="43765" y="55940"/>
                  <a:pt x="43254" y="55984"/>
                </a:cubicBezTo>
                <a:lnTo>
                  <a:pt x="43254" y="54699"/>
                </a:lnTo>
                <a:cubicBezTo>
                  <a:pt x="43210" y="54444"/>
                  <a:pt x="43210" y="54180"/>
                  <a:pt x="43175" y="53924"/>
                </a:cubicBezTo>
                <a:cubicBezTo>
                  <a:pt x="43729" y="53889"/>
                  <a:pt x="44275" y="53889"/>
                  <a:pt x="44830" y="53889"/>
                </a:cubicBezTo>
                <a:close/>
                <a:moveTo>
                  <a:pt x="44865" y="53889"/>
                </a:moveTo>
                <a:lnTo>
                  <a:pt x="44865" y="53889"/>
                </a:lnTo>
                <a:cubicBezTo>
                  <a:pt x="45455" y="53924"/>
                  <a:pt x="46036" y="53959"/>
                  <a:pt x="46626" y="54039"/>
                </a:cubicBezTo>
                <a:cubicBezTo>
                  <a:pt x="46626" y="54224"/>
                  <a:pt x="46661" y="54444"/>
                  <a:pt x="46661" y="54664"/>
                </a:cubicBezTo>
                <a:cubicBezTo>
                  <a:pt x="46661" y="55104"/>
                  <a:pt x="46661" y="55544"/>
                  <a:pt x="46591" y="55984"/>
                </a:cubicBezTo>
                <a:cubicBezTo>
                  <a:pt x="46036" y="55940"/>
                  <a:pt x="45455" y="55905"/>
                  <a:pt x="44900" y="55905"/>
                </a:cubicBezTo>
                <a:cubicBezTo>
                  <a:pt x="44936" y="55579"/>
                  <a:pt x="44936" y="55245"/>
                  <a:pt x="44936" y="54919"/>
                </a:cubicBezTo>
                <a:cubicBezTo>
                  <a:pt x="44936" y="54585"/>
                  <a:pt x="44900" y="54224"/>
                  <a:pt x="44865" y="53889"/>
                </a:cubicBezTo>
                <a:close/>
                <a:moveTo>
                  <a:pt x="15662" y="52128"/>
                </a:moveTo>
                <a:cubicBezTo>
                  <a:pt x="15847" y="53264"/>
                  <a:pt x="16032" y="54444"/>
                  <a:pt x="16217" y="55615"/>
                </a:cubicBezTo>
                <a:cubicBezTo>
                  <a:pt x="15918" y="55764"/>
                  <a:pt x="15662" y="55905"/>
                  <a:pt x="15372" y="56055"/>
                </a:cubicBezTo>
                <a:cubicBezTo>
                  <a:pt x="15222" y="54840"/>
                  <a:pt x="15037" y="53634"/>
                  <a:pt x="14861" y="52463"/>
                </a:cubicBezTo>
                <a:cubicBezTo>
                  <a:pt x="15117" y="52348"/>
                  <a:pt x="15372" y="52243"/>
                  <a:pt x="15662" y="52128"/>
                </a:cubicBezTo>
                <a:close/>
                <a:moveTo>
                  <a:pt x="43139" y="53924"/>
                </a:moveTo>
                <a:cubicBezTo>
                  <a:pt x="43139" y="54180"/>
                  <a:pt x="43175" y="54444"/>
                  <a:pt x="43175" y="54699"/>
                </a:cubicBezTo>
                <a:cubicBezTo>
                  <a:pt x="43210" y="55139"/>
                  <a:pt x="43210" y="55544"/>
                  <a:pt x="43175" y="55984"/>
                </a:cubicBezTo>
                <a:cubicBezTo>
                  <a:pt x="42664" y="56020"/>
                  <a:pt x="42189" y="56055"/>
                  <a:pt x="41713" y="56125"/>
                </a:cubicBezTo>
                <a:cubicBezTo>
                  <a:pt x="41713" y="55579"/>
                  <a:pt x="41713" y="55025"/>
                  <a:pt x="41634" y="54479"/>
                </a:cubicBezTo>
                <a:cubicBezTo>
                  <a:pt x="41634" y="54329"/>
                  <a:pt x="41634" y="54180"/>
                  <a:pt x="41599" y="54039"/>
                </a:cubicBezTo>
                <a:cubicBezTo>
                  <a:pt x="42109" y="54004"/>
                  <a:pt x="42629" y="53959"/>
                  <a:pt x="43139" y="53924"/>
                </a:cubicBezTo>
                <a:close/>
                <a:moveTo>
                  <a:pt x="27292" y="52938"/>
                </a:moveTo>
                <a:cubicBezTo>
                  <a:pt x="27548" y="53854"/>
                  <a:pt x="27803" y="54734"/>
                  <a:pt x="28067" y="55650"/>
                </a:cubicBezTo>
                <a:cubicBezTo>
                  <a:pt x="27917" y="55764"/>
                  <a:pt x="27768" y="55905"/>
                  <a:pt x="27627" y="56020"/>
                </a:cubicBezTo>
                <a:cubicBezTo>
                  <a:pt x="27548" y="56055"/>
                  <a:pt x="27512" y="56090"/>
                  <a:pt x="27442" y="56160"/>
                </a:cubicBezTo>
                <a:cubicBezTo>
                  <a:pt x="27222" y="55210"/>
                  <a:pt x="26967" y="54294"/>
                  <a:pt x="26703" y="53343"/>
                </a:cubicBezTo>
                <a:cubicBezTo>
                  <a:pt x="26887" y="53229"/>
                  <a:pt x="27072" y="53079"/>
                  <a:pt x="27292" y="52938"/>
                </a:cubicBezTo>
                <a:close/>
                <a:moveTo>
                  <a:pt x="46661" y="54039"/>
                </a:moveTo>
                <a:lnTo>
                  <a:pt x="46661" y="54039"/>
                </a:lnTo>
                <a:cubicBezTo>
                  <a:pt x="47172" y="54074"/>
                  <a:pt x="47691" y="54180"/>
                  <a:pt x="48202" y="54294"/>
                </a:cubicBezTo>
                <a:lnTo>
                  <a:pt x="48202" y="54769"/>
                </a:lnTo>
                <a:cubicBezTo>
                  <a:pt x="48237" y="55324"/>
                  <a:pt x="48202" y="55800"/>
                  <a:pt x="48131" y="56240"/>
                </a:cubicBezTo>
                <a:cubicBezTo>
                  <a:pt x="47656" y="56125"/>
                  <a:pt x="47136" y="56055"/>
                  <a:pt x="46661" y="56020"/>
                </a:cubicBezTo>
                <a:cubicBezTo>
                  <a:pt x="46696" y="55544"/>
                  <a:pt x="46732" y="55104"/>
                  <a:pt x="46732" y="54620"/>
                </a:cubicBezTo>
                <a:cubicBezTo>
                  <a:pt x="46696" y="54444"/>
                  <a:pt x="46696" y="54224"/>
                  <a:pt x="46661" y="54039"/>
                </a:cubicBezTo>
                <a:close/>
                <a:moveTo>
                  <a:pt x="41564" y="54039"/>
                </a:moveTo>
                <a:cubicBezTo>
                  <a:pt x="41564" y="54180"/>
                  <a:pt x="41599" y="54329"/>
                  <a:pt x="41599" y="54479"/>
                </a:cubicBezTo>
                <a:cubicBezTo>
                  <a:pt x="41634" y="55025"/>
                  <a:pt x="41669" y="55579"/>
                  <a:pt x="41634" y="56125"/>
                </a:cubicBezTo>
                <a:cubicBezTo>
                  <a:pt x="41088" y="56204"/>
                  <a:pt x="40569" y="56275"/>
                  <a:pt x="40093" y="56381"/>
                </a:cubicBezTo>
                <a:cubicBezTo>
                  <a:pt x="40093" y="55984"/>
                  <a:pt x="40058" y="55579"/>
                  <a:pt x="40023" y="55174"/>
                </a:cubicBezTo>
                <a:cubicBezTo>
                  <a:pt x="39988" y="54840"/>
                  <a:pt x="39952" y="54549"/>
                  <a:pt x="39908" y="54259"/>
                </a:cubicBezTo>
                <a:cubicBezTo>
                  <a:pt x="40463" y="54144"/>
                  <a:pt x="41009" y="54109"/>
                  <a:pt x="41564" y="54039"/>
                </a:cubicBezTo>
                <a:close/>
                <a:moveTo>
                  <a:pt x="21605" y="52973"/>
                </a:moveTo>
                <a:cubicBezTo>
                  <a:pt x="21860" y="54004"/>
                  <a:pt x="22124" y="55025"/>
                  <a:pt x="22345" y="56020"/>
                </a:cubicBezTo>
                <a:cubicBezTo>
                  <a:pt x="22265" y="56055"/>
                  <a:pt x="22160" y="56125"/>
                  <a:pt x="22080" y="56160"/>
                </a:cubicBezTo>
                <a:cubicBezTo>
                  <a:pt x="21940" y="56240"/>
                  <a:pt x="21790" y="56310"/>
                  <a:pt x="21640" y="56425"/>
                </a:cubicBezTo>
                <a:cubicBezTo>
                  <a:pt x="21420" y="55359"/>
                  <a:pt x="21200" y="54329"/>
                  <a:pt x="20945" y="53264"/>
                </a:cubicBezTo>
                <a:cubicBezTo>
                  <a:pt x="21130" y="53194"/>
                  <a:pt x="21279" y="53123"/>
                  <a:pt x="21420" y="53044"/>
                </a:cubicBezTo>
                <a:cubicBezTo>
                  <a:pt x="21464" y="53044"/>
                  <a:pt x="21535" y="53009"/>
                  <a:pt x="21605" y="52973"/>
                </a:cubicBezTo>
                <a:close/>
                <a:moveTo>
                  <a:pt x="31325" y="53959"/>
                </a:moveTo>
                <a:cubicBezTo>
                  <a:pt x="31439" y="54514"/>
                  <a:pt x="31545" y="55104"/>
                  <a:pt x="31624" y="55650"/>
                </a:cubicBezTo>
                <a:cubicBezTo>
                  <a:pt x="31474" y="55905"/>
                  <a:pt x="31325" y="56160"/>
                  <a:pt x="31184" y="56425"/>
                </a:cubicBezTo>
                <a:cubicBezTo>
                  <a:pt x="31069" y="55835"/>
                  <a:pt x="30999" y="55280"/>
                  <a:pt x="30849" y="54699"/>
                </a:cubicBezTo>
                <a:cubicBezTo>
                  <a:pt x="30928" y="54585"/>
                  <a:pt x="30999" y="54479"/>
                  <a:pt x="31069" y="54329"/>
                </a:cubicBezTo>
                <a:cubicBezTo>
                  <a:pt x="31149" y="54224"/>
                  <a:pt x="31254" y="54109"/>
                  <a:pt x="31325" y="53959"/>
                </a:cubicBezTo>
                <a:close/>
                <a:moveTo>
                  <a:pt x="33570" y="53924"/>
                </a:moveTo>
                <a:cubicBezTo>
                  <a:pt x="33675" y="54549"/>
                  <a:pt x="33790" y="55174"/>
                  <a:pt x="33895" y="55905"/>
                </a:cubicBezTo>
                <a:cubicBezTo>
                  <a:pt x="33605" y="56055"/>
                  <a:pt x="33349" y="56240"/>
                  <a:pt x="33085" y="56460"/>
                </a:cubicBezTo>
                <a:cubicBezTo>
                  <a:pt x="33085" y="56275"/>
                  <a:pt x="33050" y="56090"/>
                  <a:pt x="33015" y="55905"/>
                </a:cubicBezTo>
                <a:cubicBezTo>
                  <a:pt x="32980" y="55430"/>
                  <a:pt x="32909" y="54919"/>
                  <a:pt x="32830" y="54444"/>
                </a:cubicBezTo>
                <a:cubicBezTo>
                  <a:pt x="33085" y="54259"/>
                  <a:pt x="33305" y="54074"/>
                  <a:pt x="33570" y="53924"/>
                </a:cubicBezTo>
                <a:close/>
                <a:moveTo>
                  <a:pt x="14782" y="52498"/>
                </a:moveTo>
                <a:cubicBezTo>
                  <a:pt x="14967" y="53669"/>
                  <a:pt x="15152" y="54840"/>
                  <a:pt x="15337" y="56055"/>
                </a:cubicBezTo>
                <a:cubicBezTo>
                  <a:pt x="15037" y="56204"/>
                  <a:pt x="14782" y="56345"/>
                  <a:pt x="14491" y="56495"/>
                </a:cubicBezTo>
                <a:cubicBezTo>
                  <a:pt x="14342" y="55280"/>
                  <a:pt x="14157" y="54074"/>
                  <a:pt x="14016" y="52859"/>
                </a:cubicBezTo>
                <a:cubicBezTo>
                  <a:pt x="14271" y="52718"/>
                  <a:pt x="14527" y="52604"/>
                  <a:pt x="14782" y="52498"/>
                </a:cubicBezTo>
                <a:close/>
                <a:moveTo>
                  <a:pt x="48237" y="54294"/>
                </a:moveTo>
                <a:lnTo>
                  <a:pt x="48237" y="54294"/>
                </a:lnTo>
                <a:cubicBezTo>
                  <a:pt x="48642" y="54364"/>
                  <a:pt x="49047" y="54479"/>
                  <a:pt x="49417" y="54620"/>
                </a:cubicBezTo>
                <a:cubicBezTo>
                  <a:pt x="49452" y="54805"/>
                  <a:pt x="49452" y="54990"/>
                  <a:pt x="49452" y="55174"/>
                </a:cubicBezTo>
                <a:cubicBezTo>
                  <a:pt x="49487" y="55685"/>
                  <a:pt x="49452" y="56160"/>
                  <a:pt x="49417" y="56601"/>
                </a:cubicBezTo>
                <a:cubicBezTo>
                  <a:pt x="49012" y="56460"/>
                  <a:pt x="48607" y="56345"/>
                  <a:pt x="48202" y="56240"/>
                </a:cubicBezTo>
                <a:cubicBezTo>
                  <a:pt x="48272" y="55800"/>
                  <a:pt x="48272" y="55324"/>
                  <a:pt x="48272" y="54769"/>
                </a:cubicBezTo>
                <a:cubicBezTo>
                  <a:pt x="48272" y="54620"/>
                  <a:pt x="48272" y="54444"/>
                  <a:pt x="48237" y="54294"/>
                </a:cubicBezTo>
                <a:close/>
                <a:moveTo>
                  <a:pt x="29529" y="53924"/>
                </a:moveTo>
                <a:cubicBezTo>
                  <a:pt x="29749" y="54620"/>
                  <a:pt x="29934" y="55324"/>
                  <a:pt x="30083" y="56020"/>
                </a:cubicBezTo>
                <a:cubicBezTo>
                  <a:pt x="29969" y="56240"/>
                  <a:pt x="29863" y="56425"/>
                  <a:pt x="29713" y="56645"/>
                </a:cubicBezTo>
                <a:cubicBezTo>
                  <a:pt x="29564" y="55905"/>
                  <a:pt x="29388" y="55174"/>
                  <a:pt x="29168" y="54444"/>
                </a:cubicBezTo>
                <a:cubicBezTo>
                  <a:pt x="29308" y="54259"/>
                  <a:pt x="29423" y="54109"/>
                  <a:pt x="29529" y="53924"/>
                </a:cubicBezTo>
                <a:close/>
                <a:moveTo>
                  <a:pt x="26632" y="53378"/>
                </a:moveTo>
                <a:cubicBezTo>
                  <a:pt x="26923" y="54329"/>
                  <a:pt x="27187" y="55245"/>
                  <a:pt x="27407" y="56204"/>
                </a:cubicBezTo>
                <a:cubicBezTo>
                  <a:pt x="27143" y="56381"/>
                  <a:pt x="26887" y="56565"/>
                  <a:pt x="26632" y="56715"/>
                </a:cubicBezTo>
                <a:cubicBezTo>
                  <a:pt x="26412" y="55764"/>
                  <a:pt x="26192" y="54840"/>
                  <a:pt x="25901" y="53889"/>
                </a:cubicBezTo>
                <a:cubicBezTo>
                  <a:pt x="26157" y="53739"/>
                  <a:pt x="26412" y="53563"/>
                  <a:pt x="26632" y="53378"/>
                </a:cubicBezTo>
                <a:close/>
                <a:moveTo>
                  <a:pt x="39873" y="54259"/>
                </a:moveTo>
                <a:cubicBezTo>
                  <a:pt x="39908" y="54549"/>
                  <a:pt x="39952" y="54840"/>
                  <a:pt x="39988" y="55174"/>
                </a:cubicBezTo>
                <a:cubicBezTo>
                  <a:pt x="39988" y="55579"/>
                  <a:pt x="40023" y="55984"/>
                  <a:pt x="40023" y="56381"/>
                </a:cubicBezTo>
                <a:cubicBezTo>
                  <a:pt x="39468" y="56495"/>
                  <a:pt x="38958" y="56601"/>
                  <a:pt x="38482" y="56715"/>
                </a:cubicBezTo>
                <a:cubicBezTo>
                  <a:pt x="38447" y="56125"/>
                  <a:pt x="38368" y="55544"/>
                  <a:pt x="38297" y="54884"/>
                </a:cubicBezTo>
                <a:cubicBezTo>
                  <a:pt x="38297" y="54769"/>
                  <a:pt x="38262" y="54664"/>
                  <a:pt x="38262" y="54514"/>
                </a:cubicBezTo>
                <a:cubicBezTo>
                  <a:pt x="38773" y="54444"/>
                  <a:pt x="39292" y="54329"/>
                  <a:pt x="39873" y="54259"/>
                </a:cubicBezTo>
                <a:close/>
                <a:moveTo>
                  <a:pt x="20910" y="53299"/>
                </a:moveTo>
                <a:cubicBezTo>
                  <a:pt x="21165" y="54329"/>
                  <a:pt x="21385" y="55395"/>
                  <a:pt x="21605" y="56425"/>
                </a:cubicBezTo>
                <a:cubicBezTo>
                  <a:pt x="21350" y="56565"/>
                  <a:pt x="21094" y="56715"/>
                  <a:pt x="20839" y="56865"/>
                </a:cubicBezTo>
                <a:cubicBezTo>
                  <a:pt x="20619" y="55800"/>
                  <a:pt x="20399" y="54734"/>
                  <a:pt x="20179" y="53634"/>
                </a:cubicBezTo>
                <a:cubicBezTo>
                  <a:pt x="20399" y="53519"/>
                  <a:pt x="20654" y="53414"/>
                  <a:pt x="20910" y="53299"/>
                </a:cubicBezTo>
                <a:close/>
                <a:moveTo>
                  <a:pt x="13937" y="52859"/>
                </a:moveTo>
                <a:cubicBezTo>
                  <a:pt x="14122" y="54074"/>
                  <a:pt x="14271" y="55280"/>
                  <a:pt x="14456" y="56495"/>
                </a:cubicBezTo>
                <a:cubicBezTo>
                  <a:pt x="14157" y="56645"/>
                  <a:pt x="13902" y="56786"/>
                  <a:pt x="13611" y="56900"/>
                </a:cubicBezTo>
                <a:cubicBezTo>
                  <a:pt x="13461" y="55685"/>
                  <a:pt x="13276" y="54444"/>
                  <a:pt x="13136" y="53264"/>
                </a:cubicBezTo>
                <a:cubicBezTo>
                  <a:pt x="13356" y="53158"/>
                  <a:pt x="13576" y="53044"/>
                  <a:pt x="13831" y="52938"/>
                </a:cubicBezTo>
                <a:cubicBezTo>
                  <a:pt x="13866" y="52938"/>
                  <a:pt x="13902" y="52903"/>
                  <a:pt x="13937" y="52859"/>
                </a:cubicBezTo>
                <a:close/>
                <a:moveTo>
                  <a:pt x="32795" y="54479"/>
                </a:moveTo>
                <a:cubicBezTo>
                  <a:pt x="32865" y="54954"/>
                  <a:pt x="32909" y="55430"/>
                  <a:pt x="32980" y="55905"/>
                </a:cubicBezTo>
                <a:cubicBezTo>
                  <a:pt x="32980" y="56090"/>
                  <a:pt x="33015" y="56310"/>
                  <a:pt x="33050" y="56495"/>
                </a:cubicBezTo>
                <a:cubicBezTo>
                  <a:pt x="32865" y="56680"/>
                  <a:pt x="32689" y="56821"/>
                  <a:pt x="32504" y="57006"/>
                </a:cubicBezTo>
                <a:cubicBezTo>
                  <a:pt x="32469" y="56786"/>
                  <a:pt x="32469" y="56530"/>
                  <a:pt x="32425" y="56310"/>
                </a:cubicBezTo>
                <a:cubicBezTo>
                  <a:pt x="32355" y="55870"/>
                  <a:pt x="32319" y="55395"/>
                  <a:pt x="32249" y="54954"/>
                </a:cubicBezTo>
                <a:cubicBezTo>
                  <a:pt x="32425" y="54769"/>
                  <a:pt x="32610" y="54620"/>
                  <a:pt x="32795" y="54479"/>
                </a:cubicBezTo>
                <a:close/>
                <a:moveTo>
                  <a:pt x="38192" y="54549"/>
                </a:moveTo>
                <a:cubicBezTo>
                  <a:pt x="38227" y="54664"/>
                  <a:pt x="38227" y="54769"/>
                  <a:pt x="38227" y="54884"/>
                </a:cubicBezTo>
                <a:cubicBezTo>
                  <a:pt x="38333" y="55544"/>
                  <a:pt x="38368" y="56125"/>
                  <a:pt x="38412" y="56750"/>
                </a:cubicBezTo>
                <a:cubicBezTo>
                  <a:pt x="38192" y="56786"/>
                  <a:pt x="38007" y="56821"/>
                  <a:pt x="37822" y="56900"/>
                </a:cubicBezTo>
                <a:cubicBezTo>
                  <a:pt x="37531" y="56970"/>
                  <a:pt x="37232" y="57041"/>
                  <a:pt x="36942" y="57120"/>
                </a:cubicBezTo>
                <a:cubicBezTo>
                  <a:pt x="36906" y="56715"/>
                  <a:pt x="36871" y="56275"/>
                  <a:pt x="36792" y="55800"/>
                </a:cubicBezTo>
                <a:cubicBezTo>
                  <a:pt x="36757" y="55465"/>
                  <a:pt x="36721" y="55174"/>
                  <a:pt x="36651" y="54884"/>
                </a:cubicBezTo>
                <a:cubicBezTo>
                  <a:pt x="37047" y="54769"/>
                  <a:pt x="37487" y="54699"/>
                  <a:pt x="37857" y="54585"/>
                </a:cubicBezTo>
                <a:cubicBezTo>
                  <a:pt x="37972" y="54585"/>
                  <a:pt x="38077" y="54549"/>
                  <a:pt x="38192" y="54549"/>
                </a:cubicBezTo>
                <a:close/>
                <a:moveTo>
                  <a:pt x="25866" y="53924"/>
                </a:moveTo>
                <a:cubicBezTo>
                  <a:pt x="26121" y="54884"/>
                  <a:pt x="26377" y="55800"/>
                  <a:pt x="26597" y="56750"/>
                </a:cubicBezTo>
                <a:cubicBezTo>
                  <a:pt x="26342" y="56935"/>
                  <a:pt x="26042" y="57120"/>
                  <a:pt x="25787" y="57261"/>
                </a:cubicBezTo>
                <a:cubicBezTo>
                  <a:pt x="25567" y="56310"/>
                  <a:pt x="25347" y="55395"/>
                  <a:pt x="25091" y="54444"/>
                </a:cubicBezTo>
                <a:cubicBezTo>
                  <a:pt x="25347" y="54259"/>
                  <a:pt x="25602" y="54109"/>
                  <a:pt x="25866" y="53924"/>
                </a:cubicBezTo>
                <a:close/>
                <a:moveTo>
                  <a:pt x="30814" y="54769"/>
                </a:moveTo>
                <a:lnTo>
                  <a:pt x="31149" y="56530"/>
                </a:lnTo>
                <a:cubicBezTo>
                  <a:pt x="31034" y="56750"/>
                  <a:pt x="30928" y="57006"/>
                  <a:pt x="30814" y="57261"/>
                </a:cubicBezTo>
                <a:cubicBezTo>
                  <a:pt x="30744" y="56601"/>
                  <a:pt x="30594" y="55984"/>
                  <a:pt x="30488" y="55395"/>
                </a:cubicBezTo>
                <a:cubicBezTo>
                  <a:pt x="30594" y="55174"/>
                  <a:pt x="30708" y="54990"/>
                  <a:pt x="30814" y="54769"/>
                </a:cubicBezTo>
                <a:close/>
                <a:moveTo>
                  <a:pt x="13100" y="53264"/>
                </a:moveTo>
                <a:cubicBezTo>
                  <a:pt x="13241" y="54479"/>
                  <a:pt x="13391" y="55685"/>
                  <a:pt x="13576" y="56935"/>
                </a:cubicBezTo>
                <a:cubicBezTo>
                  <a:pt x="13276" y="57041"/>
                  <a:pt x="12986" y="57191"/>
                  <a:pt x="12695" y="57305"/>
                </a:cubicBezTo>
                <a:cubicBezTo>
                  <a:pt x="12546" y="56090"/>
                  <a:pt x="12396" y="54840"/>
                  <a:pt x="12255" y="53634"/>
                </a:cubicBezTo>
                <a:cubicBezTo>
                  <a:pt x="12546" y="53519"/>
                  <a:pt x="12801" y="53414"/>
                  <a:pt x="13100" y="53264"/>
                </a:cubicBezTo>
                <a:close/>
                <a:moveTo>
                  <a:pt x="20100" y="53669"/>
                </a:moveTo>
                <a:cubicBezTo>
                  <a:pt x="20364" y="54734"/>
                  <a:pt x="20584" y="55800"/>
                  <a:pt x="20804" y="56900"/>
                </a:cubicBezTo>
                <a:cubicBezTo>
                  <a:pt x="20689" y="56935"/>
                  <a:pt x="20619" y="57006"/>
                  <a:pt x="20540" y="57041"/>
                </a:cubicBezTo>
                <a:cubicBezTo>
                  <a:pt x="20364" y="57155"/>
                  <a:pt x="20144" y="57261"/>
                  <a:pt x="19959" y="57375"/>
                </a:cubicBezTo>
                <a:lnTo>
                  <a:pt x="19298" y="54074"/>
                </a:lnTo>
                <a:cubicBezTo>
                  <a:pt x="19589" y="53924"/>
                  <a:pt x="19844" y="53783"/>
                  <a:pt x="20100" y="53669"/>
                </a:cubicBezTo>
                <a:close/>
                <a:moveTo>
                  <a:pt x="29124" y="54479"/>
                </a:moveTo>
                <a:cubicBezTo>
                  <a:pt x="29344" y="55245"/>
                  <a:pt x="29529" y="55984"/>
                  <a:pt x="29678" y="56715"/>
                </a:cubicBezTo>
                <a:cubicBezTo>
                  <a:pt x="29564" y="56935"/>
                  <a:pt x="29423" y="57155"/>
                  <a:pt x="29273" y="57375"/>
                </a:cubicBezTo>
                <a:cubicBezTo>
                  <a:pt x="29124" y="56565"/>
                  <a:pt x="28904" y="55800"/>
                  <a:pt x="28727" y="55025"/>
                </a:cubicBezTo>
                <a:cubicBezTo>
                  <a:pt x="28868" y="54840"/>
                  <a:pt x="29018" y="54664"/>
                  <a:pt x="29124" y="54479"/>
                </a:cubicBezTo>
                <a:close/>
                <a:moveTo>
                  <a:pt x="36607" y="54884"/>
                </a:moveTo>
                <a:cubicBezTo>
                  <a:pt x="36651" y="55174"/>
                  <a:pt x="36686" y="55500"/>
                  <a:pt x="36721" y="55800"/>
                </a:cubicBezTo>
                <a:cubicBezTo>
                  <a:pt x="36792" y="56275"/>
                  <a:pt x="36827" y="56715"/>
                  <a:pt x="36906" y="57155"/>
                </a:cubicBezTo>
                <a:cubicBezTo>
                  <a:pt x="36431" y="57305"/>
                  <a:pt x="35991" y="57446"/>
                  <a:pt x="35506" y="57666"/>
                </a:cubicBezTo>
                <a:cubicBezTo>
                  <a:pt x="35436" y="57006"/>
                  <a:pt x="35366" y="56345"/>
                  <a:pt x="35251" y="55720"/>
                </a:cubicBezTo>
                <a:cubicBezTo>
                  <a:pt x="35251" y="55579"/>
                  <a:pt x="35216" y="55465"/>
                  <a:pt x="35216" y="55324"/>
                </a:cubicBezTo>
                <a:cubicBezTo>
                  <a:pt x="35656" y="55139"/>
                  <a:pt x="36132" y="55025"/>
                  <a:pt x="36607" y="54884"/>
                </a:cubicBezTo>
                <a:close/>
                <a:moveTo>
                  <a:pt x="12220" y="53669"/>
                </a:moveTo>
                <a:cubicBezTo>
                  <a:pt x="12361" y="54884"/>
                  <a:pt x="12511" y="56090"/>
                  <a:pt x="12660" y="57340"/>
                </a:cubicBezTo>
                <a:cubicBezTo>
                  <a:pt x="12361" y="57446"/>
                  <a:pt x="12070" y="57560"/>
                  <a:pt x="11815" y="57701"/>
                </a:cubicBezTo>
                <a:cubicBezTo>
                  <a:pt x="11665" y="56460"/>
                  <a:pt x="11516" y="55210"/>
                  <a:pt x="11375" y="53959"/>
                </a:cubicBezTo>
                <a:cubicBezTo>
                  <a:pt x="11665" y="53889"/>
                  <a:pt x="11921" y="53783"/>
                  <a:pt x="12220" y="53669"/>
                </a:cubicBezTo>
                <a:close/>
                <a:moveTo>
                  <a:pt x="25021" y="54479"/>
                </a:moveTo>
                <a:cubicBezTo>
                  <a:pt x="25276" y="55430"/>
                  <a:pt x="25496" y="56345"/>
                  <a:pt x="25716" y="57305"/>
                </a:cubicBezTo>
                <a:cubicBezTo>
                  <a:pt x="25426" y="57481"/>
                  <a:pt x="25127" y="57631"/>
                  <a:pt x="24836" y="57780"/>
                </a:cubicBezTo>
                <a:cubicBezTo>
                  <a:pt x="24651" y="56865"/>
                  <a:pt x="24431" y="55905"/>
                  <a:pt x="24211" y="54990"/>
                </a:cubicBezTo>
                <a:cubicBezTo>
                  <a:pt x="24466" y="54805"/>
                  <a:pt x="24766" y="54664"/>
                  <a:pt x="25021" y="54479"/>
                </a:cubicBezTo>
                <a:close/>
                <a:moveTo>
                  <a:pt x="32205" y="55025"/>
                </a:moveTo>
                <a:cubicBezTo>
                  <a:pt x="32249" y="55430"/>
                  <a:pt x="32319" y="55870"/>
                  <a:pt x="32355" y="56310"/>
                </a:cubicBezTo>
                <a:cubicBezTo>
                  <a:pt x="32390" y="56565"/>
                  <a:pt x="32425" y="56821"/>
                  <a:pt x="32469" y="57085"/>
                </a:cubicBezTo>
                <a:cubicBezTo>
                  <a:pt x="32249" y="57305"/>
                  <a:pt x="32099" y="57525"/>
                  <a:pt x="31914" y="57780"/>
                </a:cubicBezTo>
                <a:lnTo>
                  <a:pt x="31914" y="57596"/>
                </a:lnTo>
                <a:cubicBezTo>
                  <a:pt x="31844" y="56970"/>
                  <a:pt x="31765" y="56310"/>
                  <a:pt x="31694" y="55685"/>
                </a:cubicBezTo>
                <a:cubicBezTo>
                  <a:pt x="31844" y="55430"/>
                  <a:pt x="32029" y="55210"/>
                  <a:pt x="32205" y="55025"/>
                </a:cubicBezTo>
                <a:close/>
                <a:moveTo>
                  <a:pt x="19263" y="54109"/>
                </a:moveTo>
                <a:lnTo>
                  <a:pt x="19923" y="57411"/>
                </a:lnTo>
                <a:cubicBezTo>
                  <a:pt x="19624" y="57560"/>
                  <a:pt x="19334" y="57745"/>
                  <a:pt x="19078" y="57886"/>
                </a:cubicBezTo>
                <a:cubicBezTo>
                  <a:pt x="18858" y="56750"/>
                  <a:pt x="18673" y="55650"/>
                  <a:pt x="18453" y="54514"/>
                </a:cubicBezTo>
                <a:cubicBezTo>
                  <a:pt x="18709" y="54364"/>
                  <a:pt x="18964" y="54224"/>
                  <a:pt x="19263" y="54109"/>
                </a:cubicBezTo>
                <a:close/>
                <a:moveTo>
                  <a:pt x="44900" y="55984"/>
                </a:moveTo>
                <a:cubicBezTo>
                  <a:pt x="45455" y="55984"/>
                  <a:pt x="46036" y="55984"/>
                  <a:pt x="46591" y="56055"/>
                </a:cubicBezTo>
                <a:cubicBezTo>
                  <a:pt x="46511" y="56680"/>
                  <a:pt x="46335" y="57261"/>
                  <a:pt x="46115" y="57886"/>
                </a:cubicBezTo>
                <a:cubicBezTo>
                  <a:pt x="45596" y="57816"/>
                  <a:pt x="45085" y="57816"/>
                  <a:pt x="44531" y="57816"/>
                </a:cubicBezTo>
                <a:cubicBezTo>
                  <a:pt x="44715" y="57226"/>
                  <a:pt x="44830" y="56601"/>
                  <a:pt x="44900" y="55984"/>
                </a:cubicBezTo>
                <a:close/>
                <a:moveTo>
                  <a:pt x="44830" y="55984"/>
                </a:moveTo>
                <a:cubicBezTo>
                  <a:pt x="44795" y="56601"/>
                  <a:pt x="44645" y="57226"/>
                  <a:pt x="44495" y="57816"/>
                </a:cubicBezTo>
                <a:cubicBezTo>
                  <a:pt x="43985" y="57851"/>
                  <a:pt x="43474" y="57886"/>
                  <a:pt x="42955" y="57921"/>
                </a:cubicBezTo>
                <a:cubicBezTo>
                  <a:pt x="43104" y="57305"/>
                  <a:pt x="43210" y="56680"/>
                  <a:pt x="43254" y="56020"/>
                </a:cubicBezTo>
                <a:cubicBezTo>
                  <a:pt x="43765" y="55984"/>
                  <a:pt x="44310" y="55984"/>
                  <a:pt x="44830" y="55984"/>
                </a:cubicBezTo>
                <a:close/>
                <a:moveTo>
                  <a:pt x="11340" y="54004"/>
                </a:moveTo>
                <a:cubicBezTo>
                  <a:pt x="11480" y="55210"/>
                  <a:pt x="11595" y="56460"/>
                  <a:pt x="11736" y="57701"/>
                </a:cubicBezTo>
                <a:cubicBezTo>
                  <a:pt x="11665" y="57745"/>
                  <a:pt x="11595" y="57780"/>
                  <a:pt x="11516" y="57816"/>
                </a:cubicBezTo>
                <a:cubicBezTo>
                  <a:pt x="11296" y="57886"/>
                  <a:pt x="11120" y="57965"/>
                  <a:pt x="10899" y="58036"/>
                </a:cubicBezTo>
                <a:cubicBezTo>
                  <a:pt x="10750" y="56750"/>
                  <a:pt x="10600" y="55500"/>
                  <a:pt x="10494" y="54259"/>
                </a:cubicBezTo>
                <a:cubicBezTo>
                  <a:pt x="10679" y="54180"/>
                  <a:pt x="10899" y="54144"/>
                  <a:pt x="11075" y="54074"/>
                </a:cubicBezTo>
                <a:cubicBezTo>
                  <a:pt x="11190" y="54039"/>
                  <a:pt x="11260" y="54004"/>
                  <a:pt x="11340" y="54004"/>
                </a:cubicBezTo>
                <a:close/>
                <a:moveTo>
                  <a:pt x="30444" y="55465"/>
                </a:moveTo>
                <a:cubicBezTo>
                  <a:pt x="30559" y="56090"/>
                  <a:pt x="30664" y="56715"/>
                  <a:pt x="30779" y="57375"/>
                </a:cubicBezTo>
                <a:cubicBezTo>
                  <a:pt x="30708" y="57560"/>
                  <a:pt x="30629" y="57745"/>
                  <a:pt x="30559" y="57886"/>
                </a:cubicBezTo>
                <a:cubicBezTo>
                  <a:pt x="30559" y="57965"/>
                  <a:pt x="30523" y="58036"/>
                  <a:pt x="30523" y="58071"/>
                </a:cubicBezTo>
                <a:cubicBezTo>
                  <a:pt x="30409" y="57375"/>
                  <a:pt x="30268" y="56715"/>
                  <a:pt x="30118" y="56020"/>
                </a:cubicBezTo>
                <a:cubicBezTo>
                  <a:pt x="30154" y="55984"/>
                  <a:pt x="30189" y="55905"/>
                  <a:pt x="30224" y="55870"/>
                </a:cubicBezTo>
                <a:cubicBezTo>
                  <a:pt x="30303" y="55720"/>
                  <a:pt x="30374" y="55579"/>
                  <a:pt x="30444" y="55465"/>
                </a:cubicBezTo>
                <a:close/>
                <a:moveTo>
                  <a:pt x="46626" y="56055"/>
                </a:moveTo>
                <a:cubicBezTo>
                  <a:pt x="47136" y="56125"/>
                  <a:pt x="47656" y="56204"/>
                  <a:pt x="48131" y="56310"/>
                </a:cubicBezTo>
                <a:cubicBezTo>
                  <a:pt x="48017" y="56970"/>
                  <a:pt x="47832" y="57560"/>
                  <a:pt x="47577" y="58071"/>
                </a:cubicBezTo>
                <a:cubicBezTo>
                  <a:pt x="47101" y="58000"/>
                  <a:pt x="46661" y="57921"/>
                  <a:pt x="46186" y="57886"/>
                </a:cubicBezTo>
                <a:cubicBezTo>
                  <a:pt x="46406" y="57305"/>
                  <a:pt x="46555" y="56680"/>
                  <a:pt x="46626" y="56055"/>
                </a:cubicBezTo>
                <a:close/>
                <a:moveTo>
                  <a:pt x="28683" y="55060"/>
                </a:moveTo>
                <a:cubicBezTo>
                  <a:pt x="28868" y="55835"/>
                  <a:pt x="29088" y="56645"/>
                  <a:pt x="29238" y="57446"/>
                </a:cubicBezTo>
                <a:cubicBezTo>
                  <a:pt x="29088" y="57666"/>
                  <a:pt x="28904" y="57921"/>
                  <a:pt x="28683" y="58141"/>
                </a:cubicBezTo>
                <a:cubicBezTo>
                  <a:pt x="28543" y="57305"/>
                  <a:pt x="28322" y="56495"/>
                  <a:pt x="28138" y="55650"/>
                </a:cubicBezTo>
                <a:cubicBezTo>
                  <a:pt x="28322" y="55465"/>
                  <a:pt x="28507" y="55280"/>
                  <a:pt x="28683" y="55060"/>
                </a:cubicBezTo>
                <a:close/>
                <a:moveTo>
                  <a:pt x="43175" y="56020"/>
                </a:moveTo>
                <a:lnTo>
                  <a:pt x="43175" y="56020"/>
                </a:lnTo>
                <a:cubicBezTo>
                  <a:pt x="43139" y="56680"/>
                  <a:pt x="43069" y="57340"/>
                  <a:pt x="42919" y="57921"/>
                </a:cubicBezTo>
                <a:cubicBezTo>
                  <a:pt x="42444" y="58000"/>
                  <a:pt x="41969" y="58071"/>
                  <a:pt x="41528" y="58141"/>
                </a:cubicBezTo>
                <a:cubicBezTo>
                  <a:pt x="41634" y="57525"/>
                  <a:pt x="41669" y="56865"/>
                  <a:pt x="41713" y="56160"/>
                </a:cubicBezTo>
                <a:cubicBezTo>
                  <a:pt x="42189" y="56125"/>
                  <a:pt x="42664" y="56055"/>
                  <a:pt x="43175" y="56020"/>
                </a:cubicBezTo>
                <a:close/>
                <a:moveTo>
                  <a:pt x="18383" y="54549"/>
                </a:moveTo>
                <a:cubicBezTo>
                  <a:pt x="18603" y="55685"/>
                  <a:pt x="18823" y="56786"/>
                  <a:pt x="18999" y="57921"/>
                </a:cubicBezTo>
                <a:cubicBezTo>
                  <a:pt x="18779" y="58036"/>
                  <a:pt x="18559" y="58185"/>
                  <a:pt x="18339" y="58291"/>
                </a:cubicBezTo>
                <a:cubicBezTo>
                  <a:pt x="18163" y="57155"/>
                  <a:pt x="17943" y="55984"/>
                  <a:pt x="17758" y="54884"/>
                </a:cubicBezTo>
                <a:cubicBezTo>
                  <a:pt x="17978" y="54769"/>
                  <a:pt x="18163" y="54664"/>
                  <a:pt x="18383" y="54549"/>
                </a:cubicBezTo>
                <a:close/>
                <a:moveTo>
                  <a:pt x="24141" y="55025"/>
                </a:moveTo>
                <a:cubicBezTo>
                  <a:pt x="24396" y="55940"/>
                  <a:pt x="24581" y="56900"/>
                  <a:pt x="24801" y="57816"/>
                </a:cubicBezTo>
                <a:cubicBezTo>
                  <a:pt x="24651" y="57921"/>
                  <a:pt x="24466" y="58000"/>
                  <a:pt x="24325" y="58106"/>
                </a:cubicBezTo>
                <a:cubicBezTo>
                  <a:pt x="24176" y="58141"/>
                  <a:pt x="24061" y="58221"/>
                  <a:pt x="23956" y="58291"/>
                </a:cubicBezTo>
                <a:cubicBezTo>
                  <a:pt x="23736" y="57375"/>
                  <a:pt x="23551" y="56425"/>
                  <a:pt x="23331" y="55500"/>
                </a:cubicBezTo>
                <a:cubicBezTo>
                  <a:pt x="23586" y="55359"/>
                  <a:pt x="23885" y="55174"/>
                  <a:pt x="24141" y="55025"/>
                </a:cubicBezTo>
                <a:close/>
                <a:moveTo>
                  <a:pt x="10415" y="54259"/>
                </a:moveTo>
                <a:cubicBezTo>
                  <a:pt x="10565" y="55500"/>
                  <a:pt x="10715" y="56786"/>
                  <a:pt x="10820" y="58036"/>
                </a:cubicBezTo>
                <a:cubicBezTo>
                  <a:pt x="10530" y="58141"/>
                  <a:pt x="10274" y="58256"/>
                  <a:pt x="9975" y="58326"/>
                </a:cubicBezTo>
                <a:cubicBezTo>
                  <a:pt x="9834" y="57041"/>
                  <a:pt x="9720" y="55764"/>
                  <a:pt x="9579" y="54479"/>
                </a:cubicBezTo>
                <a:cubicBezTo>
                  <a:pt x="9869" y="54400"/>
                  <a:pt x="10160" y="54329"/>
                  <a:pt x="10415" y="54259"/>
                </a:cubicBezTo>
                <a:close/>
                <a:moveTo>
                  <a:pt x="35146" y="55359"/>
                </a:moveTo>
                <a:cubicBezTo>
                  <a:pt x="35181" y="55465"/>
                  <a:pt x="35181" y="55615"/>
                  <a:pt x="35216" y="55720"/>
                </a:cubicBezTo>
                <a:cubicBezTo>
                  <a:pt x="35286" y="56381"/>
                  <a:pt x="35401" y="57006"/>
                  <a:pt x="35471" y="57666"/>
                </a:cubicBezTo>
                <a:cubicBezTo>
                  <a:pt x="35066" y="57851"/>
                  <a:pt x="34670" y="58071"/>
                  <a:pt x="34265" y="58326"/>
                </a:cubicBezTo>
                <a:cubicBezTo>
                  <a:pt x="34186" y="57560"/>
                  <a:pt x="34080" y="56786"/>
                  <a:pt x="33966" y="56055"/>
                </a:cubicBezTo>
                <a:lnTo>
                  <a:pt x="33966" y="56020"/>
                </a:lnTo>
                <a:lnTo>
                  <a:pt x="33966" y="55940"/>
                </a:lnTo>
                <a:cubicBezTo>
                  <a:pt x="34336" y="55685"/>
                  <a:pt x="34741" y="55500"/>
                  <a:pt x="35146" y="55359"/>
                </a:cubicBezTo>
                <a:close/>
                <a:moveTo>
                  <a:pt x="48202" y="56310"/>
                </a:moveTo>
                <a:cubicBezTo>
                  <a:pt x="48607" y="56425"/>
                  <a:pt x="49012" y="56530"/>
                  <a:pt x="49373" y="56645"/>
                </a:cubicBezTo>
                <a:cubicBezTo>
                  <a:pt x="49302" y="57340"/>
                  <a:pt x="49082" y="57921"/>
                  <a:pt x="48827" y="58441"/>
                </a:cubicBezTo>
                <a:cubicBezTo>
                  <a:pt x="48457" y="58291"/>
                  <a:pt x="48052" y="58185"/>
                  <a:pt x="47612" y="58106"/>
                </a:cubicBezTo>
                <a:cubicBezTo>
                  <a:pt x="47876" y="57560"/>
                  <a:pt x="48096" y="56970"/>
                  <a:pt x="48202" y="56310"/>
                </a:cubicBezTo>
                <a:close/>
                <a:moveTo>
                  <a:pt x="41634" y="56204"/>
                </a:moveTo>
                <a:cubicBezTo>
                  <a:pt x="41634" y="56865"/>
                  <a:pt x="41564" y="57525"/>
                  <a:pt x="41449" y="58141"/>
                </a:cubicBezTo>
                <a:cubicBezTo>
                  <a:pt x="40939" y="58256"/>
                  <a:pt x="40463" y="58361"/>
                  <a:pt x="39988" y="58476"/>
                </a:cubicBezTo>
                <a:cubicBezTo>
                  <a:pt x="40058" y="57816"/>
                  <a:pt x="40093" y="57120"/>
                  <a:pt x="40093" y="56460"/>
                </a:cubicBezTo>
                <a:cubicBezTo>
                  <a:pt x="40569" y="56345"/>
                  <a:pt x="41088" y="56275"/>
                  <a:pt x="41634" y="56204"/>
                </a:cubicBezTo>
                <a:close/>
                <a:moveTo>
                  <a:pt x="9535" y="54479"/>
                </a:moveTo>
                <a:cubicBezTo>
                  <a:pt x="9649" y="55764"/>
                  <a:pt x="9799" y="57041"/>
                  <a:pt x="9905" y="58361"/>
                </a:cubicBezTo>
                <a:cubicBezTo>
                  <a:pt x="9614" y="58441"/>
                  <a:pt x="9359" y="58511"/>
                  <a:pt x="9059" y="58582"/>
                </a:cubicBezTo>
                <a:cubicBezTo>
                  <a:pt x="8954" y="57305"/>
                  <a:pt x="8804" y="55984"/>
                  <a:pt x="8698" y="54664"/>
                </a:cubicBezTo>
                <a:cubicBezTo>
                  <a:pt x="8989" y="54620"/>
                  <a:pt x="9244" y="54549"/>
                  <a:pt x="9535" y="54479"/>
                </a:cubicBezTo>
                <a:close/>
                <a:moveTo>
                  <a:pt x="31624" y="55720"/>
                </a:moveTo>
                <a:cubicBezTo>
                  <a:pt x="31730" y="56381"/>
                  <a:pt x="31765" y="57006"/>
                  <a:pt x="31844" y="57596"/>
                </a:cubicBezTo>
                <a:cubicBezTo>
                  <a:pt x="31844" y="57701"/>
                  <a:pt x="31844" y="57780"/>
                  <a:pt x="31879" y="57851"/>
                </a:cubicBezTo>
                <a:cubicBezTo>
                  <a:pt x="31765" y="58036"/>
                  <a:pt x="31659" y="58256"/>
                  <a:pt x="31545" y="58441"/>
                </a:cubicBezTo>
                <a:cubicBezTo>
                  <a:pt x="31509" y="58511"/>
                  <a:pt x="31474" y="58546"/>
                  <a:pt x="31474" y="58626"/>
                </a:cubicBezTo>
                <a:cubicBezTo>
                  <a:pt x="31404" y="57921"/>
                  <a:pt x="31289" y="57226"/>
                  <a:pt x="31184" y="56530"/>
                </a:cubicBezTo>
                <a:cubicBezTo>
                  <a:pt x="31219" y="56530"/>
                  <a:pt x="31219" y="56530"/>
                  <a:pt x="31219" y="56495"/>
                </a:cubicBezTo>
                <a:cubicBezTo>
                  <a:pt x="31325" y="56240"/>
                  <a:pt x="31474" y="55984"/>
                  <a:pt x="31624" y="55720"/>
                </a:cubicBezTo>
                <a:close/>
                <a:moveTo>
                  <a:pt x="17722" y="54884"/>
                </a:moveTo>
                <a:cubicBezTo>
                  <a:pt x="17899" y="56020"/>
                  <a:pt x="18083" y="57191"/>
                  <a:pt x="18268" y="58326"/>
                </a:cubicBezTo>
                <a:cubicBezTo>
                  <a:pt x="18083" y="58441"/>
                  <a:pt x="17863" y="58546"/>
                  <a:pt x="17678" y="58661"/>
                </a:cubicBezTo>
                <a:cubicBezTo>
                  <a:pt x="17502" y="57525"/>
                  <a:pt x="17353" y="56345"/>
                  <a:pt x="17133" y="55174"/>
                </a:cubicBezTo>
                <a:cubicBezTo>
                  <a:pt x="17168" y="55174"/>
                  <a:pt x="17203" y="55174"/>
                  <a:pt x="17203" y="55139"/>
                </a:cubicBezTo>
                <a:cubicBezTo>
                  <a:pt x="17388" y="55060"/>
                  <a:pt x="17538" y="54990"/>
                  <a:pt x="17722" y="54884"/>
                </a:cubicBezTo>
                <a:close/>
                <a:moveTo>
                  <a:pt x="28067" y="55685"/>
                </a:moveTo>
                <a:cubicBezTo>
                  <a:pt x="28287" y="56530"/>
                  <a:pt x="28463" y="57375"/>
                  <a:pt x="28648" y="58221"/>
                </a:cubicBezTo>
                <a:cubicBezTo>
                  <a:pt x="28463" y="58405"/>
                  <a:pt x="28243" y="58626"/>
                  <a:pt x="28023" y="58802"/>
                </a:cubicBezTo>
                <a:cubicBezTo>
                  <a:pt x="27882" y="57921"/>
                  <a:pt x="27697" y="57085"/>
                  <a:pt x="27477" y="56204"/>
                </a:cubicBezTo>
                <a:cubicBezTo>
                  <a:pt x="27512" y="56160"/>
                  <a:pt x="27583" y="56125"/>
                  <a:pt x="27662" y="56055"/>
                </a:cubicBezTo>
                <a:cubicBezTo>
                  <a:pt x="27803" y="55940"/>
                  <a:pt x="27953" y="55835"/>
                  <a:pt x="28067" y="55685"/>
                </a:cubicBezTo>
                <a:close/>
                <a:moveTo>
                  <a:pt x="8654" y="54699"/>
                </a:moveTo>
                <a:cubicBezTo>
                  <a:pt x="8769" y="55984"/>
                  <a:pt x="8875" y="57305"/>
                  <a:pt x="8989" y="58626"/>
                </a:cubicBezTo>
                <a:cubicBezTo>
                  <a:pt x="8698" y="58696"/>
                  <a:pt x="8399" y="58766"/>
                  <a:pt x="8109" y="58846"/>
                </a:cubicBezTo>
                <a:cubicBezTo>
                  <a:pt x="7994" y="57525"/>
                  <a:pt x="7888" y="56160"/>
                  <a:pt x="7774" y="54840"/>
                </a:cubicBezTo>
                <a:cubicBezTo>
                  <a:pt x="8073" y="54805"/>
                  <a:pt x="8364" y="54734"/>
                  <a:pt x="8654" y="54699"/>
                </a:cubicBezTo>
                <a:close/>
                <a:moveTo>
                  <a:pt x="23260" y="55544"/>
                </a:moveTo>
                <a:cubicBezTo>
                  <a:pt x="23480" y="56460"/>
                  <a:pt x="23700" y="57411"/>
                  <a:pt x="23885" y="58326"/>
                </a:cubicBezTo>
                <a:cubicBezTo>
                  <a:pt x="23586" y="58511"/>
                  <a:pt x="23295" y="58661"/>
                  <a:pt x="23005" y="58846"/>
                </a:cubicBezTo>
                <a:cubicBezTo>
                  <a:pt x="22820" y="57886"/>
                  <a:pt x="22635" y="56970"/>
                  <a:pt x="22415" y="56055"/>
                </a:cubicBezTo>
                <a:cubicBezTo>
                  <a:pt x="22706" y="55870"/>
                  <a:pt x="22961" y="55720"/>
                  <a:pt x="23260" y="55544"/>
                </a:cubicBezTo>
                <a:close/>
                <a:moveTo>
                  <a:pt x="40023" y="56460"/>
                </a:moveTo>
                <a:cubicBezTo>
                  <a:pt x="40023" y="57155"/>
                  <a:pt x="40023" y="57816"/>
                  <a:pt x="39908" y="58476"/>
                </a:cubicBezTo>
                <a:cubicBezTo>
                  <a:pt x="39398" y="58626"/>
                  <a:pt x="38922" y="58731"/>
                  <a:pt x="38482" y="58881"/>
                </a:cubicBezTo>
                <a:cubicBezTo>
                  <a:pt x="38517" y="58221"/>
                  <a:pt x="38517" y="57525"/>
                  <a:pt x="38482" y="56786"/>
                </a:cubicBezTo>
                <a:cubicBezTo>
                  <a:pt x="38958" y="56680"/>
                  <a:pt x="39468" y="56565"/>
                  <a:pt x="40023" y="56460"/>
                </a:cubicBezTo>
                <a:close/>
                <a:moveTo>
                  <a:pt x="33895" y="55940"/>
                </a:moveTo>
                <a:lnTo>
                  <a:pt x="33895" y="56055"/>
                </a:lnTo>
                <a:lnTo>
                  <a:pt x="33931" y="56055"/>
                </a:lnTo>
                <a:cubicBezTo>
                  <a:pt x="34010" y="56821"/>
                  <a:pt x="34115" y="57596"/>
                  <a:pt x="34230" y="58361"/>
                </a:cubicBezTo>
                <a:cubicBezTo>
                  <a:pt x="33931" y="58546"/>
                  <a:pt x="33675" y="58731"/>
                  <a:pt x="33420" y="58951"/>
                </a:cubicBezTo>
                <a:cubicBezTo>
                  <a:pt x="33349" y="58361"/>
                  <a:pt x="33270" y="57780"/>
                  <a:pt x="33200" y="57191"/>
                </a:cubicBezTo>
                <a:cubicBezTo>
                  <a:pt x="33165" y="56970"/>
                  <a:pt x="33129" y="56750"/>
                  <a:pt x="33085" y="56530"/>
                </a:cubicBezTo>
                <a:cubicBezTo>
                  <a:pt x="33349" y="56310"/>
                  <a:pt x="33640" y="56125"/>
                  <a:pt x="33895" y="55940"/>
                </a:cubicBezTo>
                <a:close/>
                <a:moveTo>
                  <a:pt x="30083" y="56090"/>
                </a:moveTo>
                <a:cubicBezTo>
                  <a:pt x="30224" y="56786"/>
                  <a:pt x="30374" y="57481"/>
                  <a:pt x="30444" y="58185"/>
                </a:cubicBezTo>
                <a:cubicBezTo>
                  <a:pt x="30374" y="58441"/>
                  <a:pt x="30268" y="58731"/>
                  <a:pt x="30154" y="58987"/>
                </a:cubicBezTo>
                <a:cubicBezTo>
                  <a:pt x="30048" y="58221"/>
                  <a:pt x="29898" y="57481"/>
                  <a:pt x="29749" y="56715"/>
                </a:cubicBezTo>
                <a:cubicBezTo>
                  <a:pt x="29863" y="56530"/>
                  <a:pt x="29969" y="56310"/>
                  <a:pt x="30083" y="56090"/>
                </a:cubicBezTo>
                <a:close/>
                <a:moveTo>
                  <a:pt x="7739" y="54840"/>
                </a:moveTo>
                <a:cubicBezTo>
                  <a:pt x="7853" y="56160"/>
                  <a:pt x="7959" y="57525"/>
                  <a:pt x="8073" y="58846"/>
                </a:cubicBezTo>
                <a:cubicBezTo>
                  <a:pt x="7739" y="58916"/>
                  <a:pt x="7448" y="58987"/>
                  <a:pt x="7114" y="59066"/>
                </a:cubicBezTo>
                <a:cubicBezTo>
                  <a:pt x="7043" y="57701"/>
                  <a:pt x="6938" y="56345"/>
                  <a:pt x="6858" y="54990"/>
                </a:cubicBezTo>
                <a:cubicBezTo>
                  <a:pt x="7158" y="54954"/>
                  <a:pt x="7448" y="54884"/>
                  <a:pt x="7739" y="54840"/>
                </a:cubicBezTo>
                <a:close/>
                <a:moveTo>
                  <a:pt x="17097" y="55210"/>
                </a:moveTo>
                <a:cubicBezTo>
                  <a:pt x="17282" y="56381"/>
                  <a:pt x="17458" y="57560"/>
                  <a:pt x="17643" y="58696"/>
                </a:cubicBezTo>
                <a:cubicBezTo>
                  <a:pt x="17353" y="58846"/>
                  <a:pt x="17062" y="59022"/>
                  <a:pt x="16763" y="59171"/>
                </a:cubicBezTo>
                <a:cubicBezTo>
                  <a:pt x="16622" y="58000"/>
                  <a:pt x="16437" y="56821"/>
                  <a:pt x="16252" y="55650"/>
                </a:cubicBezTo>
                <a:cubicBezTo>
                  <a:pt x="16543" y="55500"/>
                  <a:pt x="16798" y="55359"/>
                  <a:pt x="17097" y="55210"/>
                </a:cubicBezTo>
                <a:close/>
                <a:moveTo>
                  <a:pt x="6788" y="54990"/>
                </a:moveTo>
                <a:cubicBezTo>
                  <a:pt x="6894" y="56345"/>
                  <a:pt x="6973" y="57701"/>
                  <a:pt x="7078" y="59066"/>
                </a:cubicBezTo>
                <a:cubicBezTo>
                  <a:pt x="6788" y="59136"/>
                  <a:pt x="6453" y="59171"/>
                  <a:pt x="6163" y="59242"/>
                </a:cubicBezTo>
                <a:cubicBezTo>
                  <a:pt x="6092" y="57851"/>
                  <a:pt x="5978" y="56460"/>
                  <a:pt x="5908" y="55104"/>
                </a:cubicBezTo>
                <a:cubicBezTo>
                  <a:pt x="6198" y="55060"/>
                  <a:pt x="6497" y="55025"/>
                  <a:pt x="6788" y="54990"/>
                </a:cubicBezTo>
                <a:close/>
                <a:moveTo>
                  <a:pt x="22345" y="56055"/>
                </a:moveTo>
                <a:cubicBezTo>
                  <a:pt x="22565" y="57006"/>
                  <a:pt x="22785" y="57921"/>
                  <a:pt x="22961" y="58881"/>
                </a:cubicBezTo>
                <a:cubicBezTo>
                  <a:pt x="22890" y="58916"/>
                  <a:pt x="22820" y="58951"/>
                  <a:pt x="22741" y="58987"/>
                </a:cubicBezTo>
                <a:cubicBezTo>
                  <a:pt x="22565" y="59101"/>
                  <a:pt x="22380" y="59207"/>
                  <a:pt x="22230" y="59321"/>
                </a:cubicBezTo>
                <a:cubicBezTo>
                  <a:pt x="22045" y="58361"/>
                  <a:pt x="21860" y="57411"/>
                  <a:pt x="21684" y="56460"/>
                </a:cubicBezTo>
                <a:cubicBezTo>
                  <a:pt x="21825" y="56381"/>
                  <a:pt x="21975" y="56310"/>
                  <a:pt x="22124" y="56204"/>
                </a:cubicBezTo>
                <a:cubicBezTo>
                  <a:pt x="22195" y="56160"/>
                  <a:pt x="22265" y="56125"/>
                  <a:pt x="22345" y="56055"/>
                </a:cubicBezTo>
                <a:close/>
                <a:moveTo>
                  <a:pt x="38412" y="56786"/>
                </a:moveTo>
                <a:cubicBezTo>
                  <a:pt x="38447" y="57525"/>
                  <a:pt x="38447" y="58221"/>
                  <a:pt x="38412" y="58881"/>
                </a:cubicBezTo>
                <a:cubicBezTo>
                  <a:pt x="38042" y="59022"/>
                  <a:pt x="37672" y="59136"/>
                  <a:pt x="37382" y="59207"/>
                </a:cubicBezTo>
                <a:cubicBezTo>
                  <a:pt x="37267" y="59286"/>
                  <a:pt x="37162" y="59321"/>
                  <a:pt x="37047" y="59356"/>
                </a:cubicBezTo>
                <a:cubicBezTo>
                  <a:pt x="37047" y="58661"/>
                  <a:pt x="37012" y="57965"/>
                  <a:pt x="36942" y="57191"/>
                </a:cubicBezTo>
                <a:cubicBezTo>
                  <a:pt x="37232" y="57120"/>
                  <a:pt x="37531" y="57006"/>
                  <a:pt x="37822" y="56935"/>
                </a:cubicBezTo>
                <a:cubicBezTo>
                  <a:pt x="38007" y="56900"/>
                  <a:pt x="38192" y="56865"/>
                  <a:pt x="38412" y="56786"/>
                </a:cubicBezTo>
                <a:close/>
                <a:moveTo>
                  <a:pt x="5837" y="55104"/>
                </a:moveTo>
                <a:cubicBezTo>
                  <a:pt x="5943" y="56495"/>
                  <a:pt x="6013" y="57851"/>
                  <a:pt x="6092" y="59242"/>
                </a:cubicBezTo>
                <a:cubicBezTo>
                  <a:pt x="5793" y="59286"/>
                  <a:pt x="5503" y="59356"/>
                  <a:pt x="5177" y="59392"/>
                </a:cubicBezTo>
                <a:cubicBezTo>
                  <a:pt x="5098" y="58000"/>
                  <a:pt x="5027" y="56565"/>
                  <a:pt x="4957" y="55174"/>
                </a:cubicBezTo>
                <a:cubicBezTo>
                  <a:pt x="5247" y="55174"/>
                  <a:pt x="5538" y="55139"/>
                  <a:pt x="5837" y="55104"/>
                </a:cubicBezTo>
                <a:close/>
                <a:moveTo>
                  <a:pt x="27407" y="56240"/>
                </a:moveTo>
                <a:cubicBezTo>
                  <a:pt x="27627" y="57120"/>
                  <a:pt x="27803" y="57965"/>
                  <a:pt x="27988" y="58846"/>
                </a:cubicBezTo>
                <a:cubicBezTo>
                  <a:pt x="27733" y="59022"/>
                  <a:pt x="27477" y="59242"/>
                  <a:pt x="27222" y="59427"/>
                </a:cubicBezTo>
                <a:cubicBezTo>
                  <a:pt x="27037" y="58546"/>
                  <a:pt x="26852" y="57666"/>
                  <a:pt x="26667" y="56786"/>
                </a:cubicBezTo>
                <a:cubicBezTo>
                  <a:pt x="26923" y="56601"/>
                  <a:pt x="27187" y="56425"/>
                  <a:pt x="27407" y="56240"/>
                </a:cubicBezTo>
                <a:close/>
                <a:moveTo>
                  <a:pt x="31149" y="56645"/>
                </a:moveTo>
                <a:cubicBezTo>
                  <a:pt x="31254" y="57305"/>
                  <a:pt x="31369" y="58000"/>
                  <a:pt x="31439" y="58731"/>
                </a:cubicBezTo>
                <a:cubicBezTo>
                  <a:pt x="31289" y="58987"/>
                  <a:pt x="31184" y="59242"/>
                  <a:pt x="31104" y="59506"/>
                </a:cubicBezTo>
                <a:cubicBezTo>
                  <a:pt x="31034" y="58766"/>
                  <a:pt x="30964" y="58036"/>
                  <a:pt x="30849" y="57375"/>
                </a:cubicBezTo>
                <a:cubicBezTo>
                  <a:pt x="30928" y="57120"/>
                  <a:pt x="31034" y="56865"/>
                  <a:pt x="31149" y="56645"/>
                </a:cubicBezTo>
                <a:close/>
                <a:moveTo>
                  <a:pt x="4913" y="55174"/>
                </a:moveTo>
                <a:cubicBezTo>
                  <a:pt x="4992" y="56601"/>
                  <a:pt x="5062" y="58000"/>
                  <a:pt x="5133" y="59392"/>
                </a:cubicBezTo>
                <a:cubicBezTo>
                  <a:pt x="4807" y="59427"/>
                  <a:pt x="4517" y="59506"/>
                  <a:pt x="4182" y="59541"/>
                </a:cubicBezTo>
                <a:cubicBezTo>
                  <a:pt x="4147" y="58106"/>
                  <a:pt x="4076" y="56680"/>
                  <a:pt x="3997" y="55245"/>
                </a:cubicBezTo>
                <a:cubicBezTo>
                  <a:pt x="4296" y="55245"/>
                  <a:pt x="4622" y="55210"/>
                  <a:pt x="4913" y="55174"/>
                </a:cubicBezTo>
                <a:close/>
                <a:moveTo>
                  <a:pt x="33050" y="56565"/>
                </a:moveTo>
                <a:cubicBezTo>
                  <a:pt x="33085" y="56786"/>
                  <a:pt x="33085" y="56970"/>
                  <a:pt x="33129" y="57191"/>
                </a:cubicBezTo>
                <a:cubicBezTo>
                  <a:pt x="33200" y="57780"/>
                  <a:pt x="33305" y="58405"/>
                  <a:pt x="33385" y="59022"/>
                </a:cubicBezTo>
                <a:cubicBezTo>
                  <a:pt x="33165" y="59207"/>
                  <a:pt x="32980" y="59392"/>
                  <a:pt x="32795" y="59576"/>
                </a:cubicBezTo>
                <a:cubicBezTo>
                  <a:pt x="32724" y="58766"/>
                  <a:pt x="32610" y="57965"/>
                  <a:pt x="32540" y="57191"/>
                </a:cubicBezTo>
                <a:cubicBezTo>
                  <a:pt x="32540" y="57155"/>
                  <a:pt x="32504" y="57120"/>
                  <a:pt x="32504" y="57085"/>
                </a:cubicBezTo>
                <a:cubicBezTo>
                  <a:pt x="32689" y="56900"/>
                  <a:pt x="32865" y="56750"/>
                  <a:pt x="33050" y="56565"/>
                </a:cubicBezTo>
                <a:close/>
                <a:moveTo>
                  <a:pt x="44992" y="57871"/>
                </a:moveTo>
                <a:cubicBezTo>
                  <a:pt x="45367" y="57871"/>
                  <a:pt x="45748" y="57896"/>
                  <a:pt x="46115" y="57921"/>
                </a:cubicBezTo>
                <a:cubicBezTo>
                  <a:pt x="45895" y="58476"/>
                  <a:pt x="45631" y="59022"/>
                  <a:pt x="45305" y="59541"/>
                </a:cubicBezTo>
                <a:cubicBezTo>
                  <a:pt x="44795" y="59541"/>
                  <a:pt x="44310" y="59541"/>
                  <a:pt x="43835" y="59576"/>
                </a:cubicBezTo>
                <a:cubicBezTo>
                  <a:pt x="44134" y="59022"/>
                  <a:pt x="44354" y="58476"/>
                  <a:pt x="44531" y="57886"/>
                </a:cubicBezTo>
                <a:cubicBezTo>
                  <a:pt x="44683" y="57876"/>
                  <a:pt x="44837" y="57871"/>
                  <a:pt x="44992" y="57871"/>
                </a:cubicBezTo>
                <a:close/>
                <a:moveTo>
                  <a:pt x="3962" y="55245"/>
                </a:moveTo>
                <a:cubicBezTo>
                  <a:pt x="3997" y="56680"/>
                  <a:pt x="4076" y="58106"/>
                  <a:pt x="4147" y="59541"/>
                </a:cubicBezTo>
                <a:cubicBezTo>
                  <a:pt x="3856" y="59576"/>
                  <a:pt x="3522" y="59612"/>
                  <a:pt x="3231" y="59612"/>
                </a:cubicBezTo>
                <a:cubicBezTo>
                  <a:pt x="3152" y="58185"/>
                  <a:pt x="3117" y="56715"/>
                  <a:pt x="3081" y="55280"/>
                </a:cubicBezTo>
                <a:cubicBezTo>
                  <a:pt x="3372" y="55280"/>
                  <a:pt x="3671" y="55280"/>
                  <a:pt x="3962" y="55245"/>
                </a:cubicBezTo>
                <a:close/>
                <a:moveTo>
                  <a:pt x="16217" y="55685"/>
                </a:moveTo>
                <a:cubicBezTo>
                  <a:pt x="16402" y="56821"/>
                  <a:pt x="16543" y="58000"/>
                  <a:pt x="16728" y="59207"/>
                </a:cubicBezTo>
                <a:cubicBezTo>
                  <a:pt x="16437" y="59356"/>
                  <a:pt x="16182" y="59506"/>
                  <a:pt x="15882" y="59647"/>
                </a:cubicBezTo>
                <a:cubicBezTo>
                  <a:pt x="15742" y="58441"/>
                  <a:pt x="15557" y="57261"/>
                  <a:pt x="15407" y="56090"/>
                </a:cubicBezTo>
                <a:cubicBezTo>
                  <a:pt x="15662" y="55940"/>
                  <a:pt x="15962" y="55835"/>
                  <a:pt x="16217" y="55685"/>
                </a:cubicBezTo>
                <a:close/>
                <a:moveTo>
                  <a:pt x="46186" y="57921"/>
                </a:moveTo>
                <a:cubicBezTo>
                  <a:pt x="46626" y="57965"/>
                  <a:pt x="47101" y="58036"/>
                  <a:pt x="47541" y="58141"/>
                </a:cubicBezTo>
                <a:cubicBezTo>
                  <a:pt x="47251" y="58731"/>
                  <a:pt x="46881" y="59207"/>
                  <a:pt x="46476" y="59682"/>
                </a:cubicBezTo>
                <a:cubicBezTo>
                  <a:pt x="46115" y="59612"/>
                  <a:pt x="45745" y="59576"/>
                  <a:pt x="45340" y="59541"/>
                </a:cubicBezTo>
                <a:cubicBezTo>
                  <a:pt x="45675" y="59022"/>
                  <a:pt x="45966" y="58511"/>
                  <a:pt x="46186" y="57921"/>
                </a:cubicBezTo>
                <a:close/>
                <a:moveTo>
                  <a:pt x="3011" y="55280"/>
                </a:moveTo>
                <a:cubicBezTo>
                  <a:pt x="3046" y="56715"/>
                  <a:pt x="3117" y="58185"/>
                  <a:pt x="3152" y="59647"/>
                </a:cubicBezTo>
                <a:cubicBezTo>
                  <a:pt x="2861" y="59647"/>
                  <a:pt x="2536" y="59682"/>
                  <a:pt x="2236" y="59726"/>
                </a:cubicBezTo>
                <a:cubicBezTo>
                  <a:pt x="2201" y="58256"/>
                  <a:pt x="2166" y="56786"/>
                  <a:pt x="2131" y="55324"/>
                </a:cubicBezTo>
                <a:cubicBezTo>
                  <a:pt x="2421" y="55324"/>
                  <a:pt x="2712" y="55324"/>
                  <a:pt x="3011" y="55280"/>
                </a:cubicBezTo>
                <a:close/>
                <a:moveTo>
                  <a:pt x="2051" y="55324"/>
                </a:moveTo>
                <a:cubicBezTo>
                  <a:pt x="2095" y="56786"/>
                  <a:pt x="2131" y="58256"/>
                  <a:pt x="2166" y="59726"/>
                </a:cubicBezTo>
                <a:cubicBezTo>
                  <a:pt x="1875" y="59726"/>
                  <a:pt x="1541" y="59761"/>
                  <a:pt x="1250" y="59761"/>
                </a:cubicBezTo>
                <a:cubicBezTo>
                  <a:pt x="1215" y="58291"/>
                  <a:pt x="1171" y="56821"/>
                  <a:pt x="1171" y="55359"/>
                </a:cubicBezTo>
                <a:cubicBezTo>
                  <a:pt x="1470" y="55359"/>
                  <a:pt x="1761" y="55359"/>
                  <a:pt x="2051" y="55324"/>
                </a:cubicBezTo>
                <a:close/>
                <a:moveTo>
                  <a:pt x="44460" y="57886"/>
                </a:moveTo>
                <a:cubicBezTo>
                  <a:pt x="44275" y="58476"/>
                  <a:pt x="44055" y="59022"/>
                  <a:pt x="43765" y="59576"/>
                </a:cubicBezTo>
                <a:cubicBezTo>
                  <a:pt x="43289" y="59612"/>
                  <a:pt x="42814" y="59682"/>
                  <a:pt x="42374" y="59761"/>
                </a:cubicBezTo>
                <a:cubicBezTo>
                  <a:pt x="42629" y="59207"/>
                  <a:pt x="42814" y="58626"/>
                  <a:pt x="42955" y="58000"/>
                </a:cubicBezTo>
                <a:cubicBezTo>
                  <a:pt x="43430" y="57921"/>
                  <a:pt x="43949" y="57886"/>
                  <a:pt x="44460" y="57886"/>
                </a:cubicBezTo>
                <a:close/>
                <a:moveTo>
                  <a:pt x="1101" y="55359"/>
                </a:moveTo>
                <a:cubicBezTo>
                  <a:pt x="1136" y="56821"/>
                  <a:pt x="1171" y="58291"/>
                  <a:pt x="1171" y="59761"/>
                </a:cubicBezTo>
                <a:cubicBezTo>
                  <a:pt x="881" y="59796"/>
                  <a:pt x="555" y="59796"/>
                  <a:pt x="255" y="59832"/>
                </a:cubicBezTo>
                <a:cubicBezTo>
                  <a:pt x="220" y="58326"/>
                  <a:pt x="220" y="56821"/>
                  <a:pt x="220" y="55359"/>
                </a:cubicBezTo>
                <a:close/>
                <a:moveTo>
                  <a:pt x="21605" y="56495"/>
                </a:moveTo>
                <a:cubicBezTo>
                  <a:pt x="21825" y="57446"/>
                  <a:pt x="22010" y="58405"/>
                  <a:pt x="22160" y="59321"/>
                </a:cubicBezTo>
                <a:cubicBezTo>
                  <a:pt x="21904" y="59506"/>
                  <a:pt x="21640" y="59682"/>
                  <a:pt x="21385" y="59832"/>
                </a:cubicBezTo>
                <a:cubicBezTo>
                  <a:pt x="21200" y="58881"/>
                  <a:pt x="21024" y="57921"/>
                  <a:pt x="20839" y="56935"/>
                </a:cubicBezTo>
                <a:cubicBezTo>
                  <a:pt x="21094" y="56786"/>
                  <a:pt x="21350" y="56645"/>
                  <a:pt x="21605" y="56495"/>
                </a:cubicBezTo>
                <a:close/>
                <a:moveTo>
                  <a:pt x="29713" y="56786"/>
                </a:moveTo>
                <a:cubicBezTo>
                  <a:pt x="29863" y="57560"/>
                  <a:pt x="30004" y="58326"/>
                  <a:pt x="30118" y="59066"/>
                </a:cubicBezTo>
                <a:cubicBezTo>
                  <a:pt x="29969" y="59356"/>
                  <a:pt x="29863" y="59612"/>
                  <a:pt x="29713" y="59867"/>
                </a:cubicBezTo>
                <a:cubicBezTo>
                  <a:pt x="29608" y="59022"/>
                  <a:pt x="29458" y="58256"/>
                  <a:pt x="29308" y="57446"/>
                </a:cubicBezTo>
                <a:cubicBezTo>
                  <a:pt x="29458" y="57226"/>
                  <a:pt x="29564" y="57006"/>
                  <a:pt x="29713" y="56786"/>
                </a:cubicBezTo>
                <a:close/>
                <a:moveTo>
                  <a:pt x="36906" y="57191"/>
                </a:moveTo>
                <a:cubicBezTo>
                  <a:pt x="36942" y="57965"/>
                  <a:pt x="36977" y="58696"/>
                  <a:pt x="36977" y="59392"/>
                </a:cubicBezTo>
                <a:cubicBezTo>
                  <a:pt x="36537" y="59541"/>
                  <a:pt x="36096" y="59726"/>
                  <a:pt x="35691" y="59946"/>
                </a:cubicBezTo>
                <a:cubicBezTo>
                  <a:pt x="35656" y="59171"/>
                  <a:pt x="35621" y="58441"/>
                  <a:pt x="35550" y="57701"/>
                </a:cubicBezTo>
                <a:cubicBezTo>
                  <a:pt x="35991" y="57525"/>
                  <a:pt x="36431" y="57340"/>
                  <a:pt x="36906" y="57191"/>
                </a:cubicBezTo>
                <a:close/>
                <a:moveTo>
                  <a:pt x="47612" y="58141"/>
                </a:moveTo>
                <a:cubicBezTo>
                  <a:pt x="48017" y="58256"/>
                  <a:pt x="48422" y="58361"/>
                  <a:pt x="48792" y="58511"/>
                </a:cubicBezTo>
                <a:cubicBezTo>
                  <a:pt x="48492" y="59066"/>
                  <a:pt x="48131" y="59576"/>
                  <a:pt x="47726" y="60017"/>
                </a:cubicBezTo>
                <a:cubicBezTo>
                  <a:pt x="47321" y="59867"/>
                  <a:pt x="46952" y="59761"/>
                  <a:pt x="46555" y="59682"/>
                </a:cubicBezTo>
                <a:cubicBezTo>
                  <a:pt x="46952" y="59242"/>
                  <a:pt x="47321" y="58731"/>
                  <a:pt x="47612" y="58141"/>
                </a:cubicBezTo>
                <a:close/>
                <a:moveTo>
                  <a:pt x="26597" y="56821"/>
                </a:moveTo>
                <a:cubicBezTo>
                  <a:pt x="26817" y="57701"/>
                  <a:pt x="27002" y="58582"/>
                  <a:pt x="27143" y="59462"/>
                </a:cubicBezTo>
                <a:cubicBezTo>
                  <a:pt x="26887" y="59647"/>
                  <a:pt x="26597" y="59867"/>
                  <a:pt x="26342" y="60052"/>
                </a:cubicBezTo>
                <a:cubicBezTo>
                  <a:pt x="26157" y="59136"/>
                  <a:pt x="25972" y="58221"/>
                  <a:pt x="25787" y="57340"/>
                </a:cubicBezTo>
                <a:cubicBezTo>
                  <a:pt x="26086" y="57155"/>
                  <a:pt x="26342" y="57006"/>
                  <a:pt x="26597" y="56821"/>
                </a:cubicBezTo>
                <a:close/>
                <a:moveTo>
                  <a:pt x="42884" y="58000"/>
                </a:moveTo>
                <a:lnTo>
                  <a:pt x="42884" y="58000"/>
                </a:lnTo>
                <a:cubicBezTo>
                  <a:pt x="42735" y="58626"/>
                  <a:pt x="42550" y="59207"/>
                  <a:pt x="42294" y="59796"/>
                </a:cubicBezTo>
                <a:cubicBezTo>
                  <a:pt x="41854" y="59867"/>
                  <a:pt x="41414" y="59981"/>
                  <a:pt x="41009" y="60087"/>
                </a:cubicBezTo>
                <a:cubicBezTo>
                  <a:pt x="41229" y="59462"/>
                  <a:pt x="41379" y="58846"/>
                  <a:pt x="41493" y="58221"/>
                </a:cubicBezTo>
                <a:cubicBezTo>
                  <a:pt x="41969" y="58106"/>
                  <a:pt x="42409" y="58036"/>
                  <a:pt x="42884" y="58000"/>
                </a:cubicBezTo>
                <a:close/>
                <a:moveTo>
                  <a:pt x="15337" y="56125"/>
                </a:moveTo>
                <a:cubicBezTo>
                  <a:pt x="15521" y="57305"/>
                  <a:pt x="15662" y="58476"/>
                  <a:pt x="15812" y="59682"/>
                </a:cubicBezTo>
                <a:cubicBezTo>
                  <a:pt x="15557" y="59832"/>
                  <a:pt x="15257" y="59981"/>
                  <a:pt x="14967" y="60122"/>
                </a:cubicBezTo>
                <a:cubicBezTo>
                  <a:pt x="14817" y="58916"/>
                  <a:pt x="14676" y="57745"/>
                  <a:pt x="14491" y="56530"/>
                </a:cubicBezTo>
                <a:cubicBezTo>
                  <a:pt x="14782" y="56425"/>
                  <a:pt x="15081" y="56275"/>
                  <a:pt x="15337" y="56125"/>
                </a:cubicBezTo>
                <a:close/>
                <a:moveTo>
                  <a:pt x="20804" y="56970"/>
                </a:moveTo>
                <a:cubicBezTo>
                  <a:pt x="20980" y="57921"/>
                  <a:pt x="21165" y="58881"/>
                  <a:pt x="21314" y="59867"/>
                </a:cubicBezTo>
                <a:cubicBezTo>
                  <a:pt x="21059" y="60052"/>
                  <a:pt x="20760" y="60237"/>
                  <a:pt x="20505" y="60386"/>
                </a:cubicBezTo>
                <a:cubicBezTo>
                  <a:pt x="20320" y="59427"/>
                  <a:pt x="20144" y="58441"/>
                  <a:pt x="19959" y="57446"/>
                </a:cubicBezTo>
                <a:cubicBezTo>
                  <a:pt x="20179" y="57340"/>
                  <a:pt x="20364" y="57191"/>
                  <a:pt x="20584" y="57085"/>
                </a:cubicBezTo>
                <a:cubicBezTo>
                  <a:pt x="20654" y="57041"/>
                  <a:pt x="20725" y="57006"/>
                  <a:pt x="20804" y="56970"/>
                </a:cubicBezTo>
                <a:close/>
                <a:moveTo>
                  <a:pt x="30814" y="57481"/>
                </a:moveTo>
                <a:cubicBezTo>
                  <a:pt x="30884" y="58185"/>
                  <a:pt x="30999" y="58881"/>
                  <a:pt x="31034" y="59612"/>
                </a:cubicBezTo>
                <a:cubicBezTo>
                  <a:pt x="30964" y="59867"/>
                  <a:pt x="30849" y="60122"/>
                  <a:pt x="30779" y="60386"/>
                </a:cubicBezTo>
                <a:cubicBezTo>
                  <a:pt x="30708" y="59647"/>
                  <a:pt x="30629" y="58916"/>
                  <a:pt x="30523" y="58185"/>
                </a:cubicBezTo>
                <a:cubicBezTo>
                  <a:pt x="30559" y="58106"/>
                  <a:pt x="30594" y="58000"/>
                  <a:pt x="30629" y="57921"/>
                </a:cubicBezTo>
                <a:cubicBezTo>
                  <a:pt x="30664" y="57780"/>
                  <a:pt x="30744" y="57631"/>
                  <a:pt x="30814" y="57481"/>
                </a:cubicBezTo>
                <a:close/>
                <a:moveTo>
                  <a:pt x="32469" y="57155"/>
                </a:moveTo>
                <a:lnTo>
                  <a:pt x="32469" y="57191"/>
                </a:lnTo>
                <a:cubicBezTo>
                  <a:pt x="32575" y="58000"/>
                  <a:pt x="32645" y="58802"/>
                  <a:pt x="32724" y="59647"/>
                </a:cubicBezTo>
                <a:cubicBezTo>
                  <a:pt x="32540" y="59867"/>
                  <a:pt x="32355" y="60122"/>
                  <a:pt x="32170" y="60386"/>
                </a:cubicBezTo>
                <a:cubicBezTo>
                  <a:pt x="32135" y="59796"/>
                  <a:pt x="32064" y="59207"/>
                  <a:pt x="31985" y="58582"/>
                </a:cubicBezTo>
                <a:cubicBezTo>
                  <a:pt x="31985" y="58361"/>
                  <a:pt x="31950" y="58106"/>
                  <a:pt x="31914" y="57886"/>
                </a:cubicBezTo>
                <a:cubicBezTo>
                  <a:pt x="32099" y="57631"/>
                  <a:pt x="32284" y="57375"/>
                  <a:pt x="32469" y="57155"/>
                </a:cubicBezTo>
                <a:close/>
                <a:moveTo>
                  <a:pt x="41449" y="58221"/>
                </a:moveTo>
                <a:lnTo>
                  <a:pt x="41449" y="58221"/>
                </a:lnTo>
                <a:cubicBezTo>
                  <a:pt x="41308" y="58881"/>
                  <a:pt x="41159" y="59506"/>
                  <a:pt x="40939" y="60087"/>
                </a:cubicBezTo>
                <a:cubicBezTo>
                  <a:pt x="40463" y="60201"/>
                  <a:pt x="40023" y="60342"/>
                  <a:pt x="39618" y="60492"/>
                </a:cubicBezTo>
                <a:cubicBezTo>
                  <a:pt x="39768" y="59867"/>
                  <a:pt x="39908" y="59207"/>
                  <a:pt x="39988" y="58511"/>
                </a:cubicBezTo>
                <a:cubicBezTo>
                  <a:pt x="40428" y="58405"/>
                  <a:pt x="40939" y="58291"/>
                  <a:pt x="41449" y="58221"/>
                </a:cubicBezTo>
                <a:close/>
                <a:moveTo>
                  <a:pt x="14456" y="56565"/>
                </a:moveTo>
                <a:cubicBezTo>
                  <a:pt x="14597" y="57780"/>
                  <a:pt x="14782" y="58951"/>
                  <a:pt x="14932" y="60166"/>
                </a:cubicBezTo>
                <a:cubicBezTo>
                  <a:pt x="14641" y="60307"/>
                  <a:pt x="14342" y="60457"/>
                  <a:pt x="14051" y="60606"/>
                </a:cubicBezTo>
                <a:cubicBezTo>
                  <a:pt x="13902" y="59356"/>
                  <a:pt x="13761" y="58141"/>
                  <a:pt x="13611" y="56970"/>
                </a:cubicBezTo>
                <a:cubicBezTo>
                  <a:pt x="13902" y="56821"/>
                  <a:pt x="14157" y="56715"/>
                  <a:pt x="14456" y="56565"/>
                </a:cubicBezTo>
                <a:close/>
                <a:moveTo>
                  <a:pt x="25752" y="57340"/>
                </a:moveTo>
                <a:cubicBezTo>
                  <a:pt x="25937" y="58256"/>
                  <a:pt x="26121" y="59171"/>
                  <a:pt x="26262" y="60052"/>
                </a:cubicBezTo>
                <a:cubicBezTo>
                  <a:pt x="25972" y="60272"/>
                  <a:pt x="25681" y="60457"/>
                  <a:pt x="25382" y="60642"/>
                </a:cubicBezTo>
                <a:cubicBezTo>
                  <a:pt x="25241" y="59726"/>
                  <a:pt x="25056" y="58766"/>
                  <a:pt x="24871" y="57851"/>
                </a:cubicBezTo>
                <a:cubicBezTo>
                  <a:pt x="25162" y="57701"/>
                  <a:pt x="25461" y="57525"/>
                  <a:pt x="25752" y="57340"/>
                </a:cubicBezTo>
                <a:close/>
                <a:moveTo>
                  <a:pt x="35471" y="57745"/>
                </a:moveTo>
                <a:cubicBezTo>
                  <a:pt x="35550" y="58476"/>
                  <a:pt x="35621" y="59207"/>
                  <a:pt x="35656" y="59981"/>
                </a:cubicBezTo>
                <a:cubicBezTo>
                  <a:pt x="35251" y="60166"/>
                  <a:pt x="34846" y="60422"/>
                  <a:pt x="34485" y="60642"/>
                </a:cubicBezTo>
                <a:cubicBezTo>
                  <a:pt x="34450" y="59902"/>
                  <a:pt x="34371" y="59136"/>
                  <a:pt x="34300" y="58361"/>
                </a:cubicBezTo>
                <a:cubicBezTo>
                  <a:pt x="34670" y="58141"/>
                  <a:pt x="35066" y="57921"/>
                  <a:pt x="35471" y="57745"/>
                </a:cubicBezTo>
                <a:close/>
                <a:moveTo>
                  <a:pt x="29273" y="57525"/>
                </a:moveTo>
                <a:cubicBezTo>
                  <a:pt x="29423" y="58291"/>
                  <a:pt x="29564" y="59136"/>
                  <a:pt x="29678" y="59946"/>
                </a:cubicBezTo>
                <a:cubicBezTo>
                  <a:pt x="29493" y="60237"/>
                  <a:pt x="29344" y="60492"/>
                  <a:pt x="29124" y="60747"/>
                </a:cubicBezTo>
                <a:cubicBezTo>
                  <a:pt x="29018" y="59902"/>
                  <a:pt x="28868" y="59066"/>
                  <a:pt x="28727" y="58221"/>
                </a:cubicBezTo>
                <a:cubicBezTo>
                  <a:pt x="28904" y="58000"/>
                  <a:pt x="29088" y="57745"/>
                  <a:pt x="29273" y="57525"/>
                </a:cubicBezTo>
                <a:close/>
                <a:moveTo>
                  <a:pt x="19923" y="57481"/>
                </a:moveTo>
                <a:cubicBezTo>
                  <a:pt x="20100" y="58476"/>
                  <a:pt x="20284" y="59462"/>
                  <a:pt x="20434" y="60422"/>
                </a:cubicBezTo>
                <a:cubicBezTo>
                  <a:pt x="20144" y="60606"/>
                  <a:pt x="19879" y="60783"/>
                  <a:pt x="19589" y="60967"/>
                </a:cubicBezTo>
                <a:cubicBezTo>
                  <a:pt x="19439" y="59981"/>
                  <a:pt x="19263" y="58951"/>
                  <a:pt x="19078" y="57965"/>
                </a:cubicBezTo>
                <a:cubicBezTo>
                  <a:pt x="19369" y="57780"/>
                  <a:pt x="19624" y="57631"/>
                  <a:pt x="19923" y="57481"/>
                </a:cubicBezTo>
                <a:close/>
                <a:moveTo>
                  <a:pt x="39908" y="58546"/>
                </a:moveTo>
                <a:lnTo>
                  <a:pt x="39908" y="58546"/>
                </a:lnTo>
                <a:cubicBezTo>
                  <a:pt x="39838" y="59207"/>
                  <a:pt x="39732" y="59867"/>
                  <a:pt x="39547" y="60527"/>
                </a:cubicBezTo>
                <a:cubicBezTo>
                  <a:pt x="39072" y="60677"/>
                  <a:pt x="38632" y="60827"/>
                  <a:pt x="38227" y="61003"/>
                </a:cubicBezTo>
                <a:cubicBezTo>
                  <a:pt x="38333" y="60342"/>
                  <a:pt x="38447" y="59647"/>
                  <a:pt x="38482" y="58951"/>
                </a:cubicBezTo>
                <a:cubicBezTo>
                  <a:pt x="38922" y="58802"/>
                  <a:pt x="39398" y="58661"/>
                  <a:pt x="39908" y="58546"/>
                </a:cubicBezTo>
                <a:close/>
                <a:moveTo>
                  <a:pt x="13576" y="56970"/>
                </a:moveTo>
                <a:cubicBezTo>
                  <a:pt x="13717" y="58185"/>
                  <a:pt x="13866" y="59392"/>
                  <a:pt x="14016" y="60606"/>
                </a:cubicBezTo>
                <a:cubicBezTo>
                  <a:pt x="13717" y="60747"/>
                  <a:pt x="13426" y="60897"/>
                  <a:pt x="13136" y="61047"/>
                </a:cubicBezTo>
                <a:cubicBezTo>
                  <a:pt x="12986" y="59832"/>
                  <a:pt x="12880" y="58582"/>
                  <a:pt x="12731" y="57375"/>
                </a:cubicBezTo>
                <a:cubicBezTo>
                  <a:pt x="12986" y="57261"/>
                  <a:pt x="13276" y="57120"/>
                  <a:pt x="13576" y="56970"/>
                </a:cubicBezTo>
                <a:close/>
                <a:moveTo>
                  <a:pt x="45305" y="59612"/>
                </a:moveTo>
                <a:cubicBezTo>
                  <a:pt x="45675" y="59647"/>
                  <a:pt x="46071" y="59682"/>
                  <a:pt x="46406" y="59726"/>
                </a:cubicBezTo>
                <a:cubicBezTo>
                  <a:pt x="46001" y="60201"/>
                  <a:pt x="45525" y="60642"/>
                  <a:pt x="45015" y="61047"/>
                </a:cubicBezTo>
                <a:cubicBezTo>
                  <a:pt x="44751" y="61003"/>
                  <a:pt x="44460" y="61003"/>
                  <a:pt x="44205" y="61003"/>
                </a:cubicBezTo>
                <a:cubicBezTo>
                  <a:pt x="44390" y="60783"/>
                  <a:pt x="44610" y="60562"/>
                  <a:pt x="44795" y="60342"/>
                </a:cubicBezTo>
                <a:cubicBezTo>
                  <a:pt x="44971" y="60087"/>
                  <a:pt x="45156" y="59867"/>
                  <a:pt x="45305" y="59612"/>
                </a:cubicBezTo>
                <a:close/>
                <a:moveTo>
                  <a:pt x="45235" y="59612"/>
                </a:moveTo>
                <a:cubicBezTo>
                  <a:pt x="45085" y="59867"/>
                  <a:pt x="44936" y="60087"/>
                  <a:pt x="44751" y="60307"/>
                </a:cubicBezTo>
                <a:cubicBezTo>
                  <a:pt x="44531" y="60562"/>
                  <a:pt x="44310" y="60783"/>
                  <a:pt x="44090" y="61003"/>
                </a:cubicBezTo>
                <a:cubicBezTo>
                  <a:pt x="43694" y="61003"/>
                  <a:pt x="43254" y="61047"/>
                  <a:pt x="42814" y="61117"/>
                </a:cubicBezTo>
                <a:lnTo>
                  <a:pt x="42814" y="61117"/>
                </a:lnTo>
                <a:cubicBezTo>
                  <a:pt x="42919" y="60967"/>
                  <a:pt x="43069" y="60827"/>
                  <a:pt x="43139" y="60677"/>
                </a:cubicBezTo>
                <a:cubicBezTo>
                  <a:pt x="43395" y="60342"/>
                  <a:pt x="43615" y="60017"/>
                  <a:pt x="43800" y="59647"/>
                </a:cubicBezTo>
                <a:cubicBezTo>
                  <a:pt x="44275" y="59612"/>
                  <a:pt x="44751" y="59612"/>
                  <a:pt x="45235" y="59612"/>
                </a:cubicBezTo>
                <a:close/>
                <a:moveTo>
                  <a:pt x="24801" y="57886"/>
                </a:moveTo>
                <a:cubicBezTo>
                  <a:pt x="25021" y="58802"/>
                  <a:pt x="25162" y="59761"/>
                  <a:pt x="25347" y="60677"/>
                </a:cubicBezTo>
                <a:cubicBezTo>
                  <a:pt x="25206" y="60747"/>
                  <a:pt x="25091" y="60827"/>
                  <a:pt x="24986" y="60897"/>
                </a:cubicBezTo>
                <a:cubicBezTo>
                  <a:pt x="24801" y="61003"/>
                  <a:pt x="24651" y="61117"/>
                  <a:pt x="24466" y="61188"/>
                </a:cubicBezTo>
                <a:cubicBezTo>
                  <a:pt x="24325" y="60237"/>
                  <a:pt x="24141" y="59321"/>
                  <a:pt x="23956" y="58361"/>
                </a:cubicBezTo>
                <a:cubicBezTo>
                  <a:pt x="24061" y="58291"/>
                  <a:pt x="24211" y="58221"/>
                  <a:pt x="24361" y="58141"/>
                </a:cubicBezTo>
                <a:cubicBezTo>
                  <a:pt x="24502" y="58071"/>
                  <a:pt x="24651" y="57965"/>
                  <a:pt x="24801" y="57886"/>
                </a:cubicBezTo>
                <a:close/>
                <a:moveTo>
                  <a:pt x="31879" y="57965"/>
                </a:moveTo>
                <a:cubicBezTo>
                  <a:pt x="31914" y="58185"/>
                  <a:pt x="31914" y="58405"/>
                  <a:pt x="31950" y="58626"/>
                </a:cubicBezTo>
                <a:cubicBezTo>
                  <a:pt x="32029" y="59242"/>
                  <a:pt x="32064" y="59867"/>
                  <a:pt x="32135" y="60457"/>
                </a:cubicBezTo>
                <a:cubicBezTo>
                  <a:pt x="31950" y="60712"/>
                  <a:pt x="31809" y="60967"/>
                  <a:pt x="31659" y="61223"/>
                </a:cubicBezTo>
                <a:cubicBezTo>
                  <a:pt x="31624" y="60527"/>
                  <a:pt x="31589" y="59761"/>
                  <a:pt x="31509" y="58951"/>
                </a:cubicBezTo>
                <a:cubicBezTo>
                  <a:pt x="31509" y="58881"/>
                  <a:pt x="31474" y="58802"/>
                  <a:pt x="31474" y="58731"/>
                </a:cubicBezTo>
                <a:cubicBezTo>
                  <a:pt x="31509" y="58661"/>
                  <a:pt x="31545" y="58546"/>
                  <a:pt x="31589" y="58476"/>
                </a:cubicBezTo>
                <a:cubicBezTo>
                  <a:pt x="31694" y="58291"/>
                  <a:pt x="31765" y="58106"/>
                  <a:pt x="31879" y="57965"/>
                </a:cubicBezTo>
                <a:close/>
                <a:moveTo>
                  <a:pt x="46476" y="59761"/>
                </a:moveTo>
                <a:cubicBezTo>
                  <a:pt x="46881" y="59832"/>
                  <a:pt x="47286" y="59902"/>
                  <a:pt x="47691" y="60052"/>
                </a:cubicBezTo>
                <a:cubicBezTo>
                  <a:pt x="47251" y="60492"/>
                  <a:pt x="46776" y="60932"/>
                  <a:pt x="46291" y="61302"/>
                </a:cubicBezTo>
                <a:cubicBezTo>
                  <a:pt x="45895" y="61188"/>
                  <a:pt x="45525" y="61117"/>
                  <a:pt x="45120" y="61047"/>
                </a:cubicBezTo>
                <a:cubicBezTo>
                  <a:pt x="45596" y="60642"/>
                  <a:pt x="46071" y="60201"/>
                  <a:pt x="46476" y="59761"/>
                </a:cubicBezTo>
                <a:close/>
                <a:moveTo>
                  <a:pt x="34230" y="58405"/>
                </a:moveTo>
                <a:cubicBezTo>
                  <a:pt x="34336" y="59171"/>
                  <a:pt x="34406" y="59946"/>
                  <a:pt x="34450" y="60677"/>
                </a:cubicBezTo>
                <a:cubicBezTo>
                  <a:pt x="34151" y="60897"/>
                  <a:pt x="33895" y="61117"/>
                  <a:pt x="33640" y="61337"/>
                </a:cubicBezTo>
                <a:cubicBezTo>
                  <a:pt x="33570" y="60562"/>
                  <a:pt x="33490" y="59796"/>
                  <a:pt x="33420" y="59022"/>
                </a:cubicBezTo>
                <a:cubicBezTo>
                  <a:pt x="33675" y="58802"/>
                  <a:pt x="33931" y="58582"/>
                  <a:pt x="34230" y="58405"/>
                </a:cubicBezTo>
                <a:close/>
                <a:moveTo>
                  <a:pt x="30488" y="58291"/>
                </a:moveTo>
                <a:cubicBezTo>
                  <a:pt x="30594" y="59022"/>
                  <a:pt x="30664" y="59761"/>
                  <a:pt x="30708" y="60527"/>
                </a:cubicBezTo>
                <a:cubicBezTo>
                  <a:pt x="30594" y="60827"/>
                  <a:pt x="30488" y="61117"/>
                  <a:pt x="30374" y="61408"/>
                </a:cubicBezTo>
                <a:cubicBezTo>
                  <a:pt x="30339" y="60642"/>
                  <a:pt x="30268" y="59867"/>
                  <a:pt x="30154" y="59101"/>
                </a:cubicBezTo>
                <a:cubicBezTo>
                  <a:pt x="30268" y="58846"/>
                  <a:pt x="30374" y="58546"/>
                  <a:pt x="30488" y="58291"/>
                </a:cubicBezTo>
                <a:close/>
                <a:moveTo>
                  <a:pt x="43729" y="59647"/>
                </a:moveTo>
                <a:lnTo>
                  <a:pt x="43729" y="59647"/>
                </a:lnTo>
                <a:cubicBezTo>
                  <a:pt x="43544" y="60017"/>
                  <a:pt x="43324" y="60307"/>
                  <a:pt x="43104" y="60642"/>
                </a:cubicBezTo>
                <a:cubicBezTo>
                  <a:pt x="42990" y="60827"/>
                  <a:pt x="42884" y="60967"/>
                  <a:pt x="42735" y="61117"/>
                </a:cubicBezTo>
                <a:cubicBezTo>
                  <a:pt x="42294" y="61188"/>
                  <a:pt x="41889" y="61302"/>
                  <a:pt x="41449" y="61408"/>
                </a:cubicBezTo>
                <a:cubicBezTo>
                  <a:pt x="41634" y="61152"/>
                  <a:pt x="41784" y="60932"/>
                  <a:pt x="41933" y="60677"/>
                </a:cubicBezTo>
                <a:cubicBezTo>
                  <a:pt x="42074" y="60386"/>
                  <a:pt x="42189" y="60122"/>
                  <a:pt x="42330" y="59832"/>
                </a:cubicBezTo>
                <a:cubicBezTo>
                  <a:pt x="42770" y="59761"/>
                  <a:pt x="43254" y="59682"/>
                  <a:pt x="43729" y="59647"/>
                </a:cubicBezTo>
                <a:close/>
                <a:moveTo>
                  <a:pt x="12660" y="57411"/>
                </a:moveTo>
                <a:cubicBezTo>
                  <a:pt x="12801" y="58626"/>
                  <a:pt x="12951" y="59832"/>
                  <a:pt x="13100" y="61082"/>
                </a:cubicBezTo>
                <a:cubicBezTo>
                  <a:pt x="12801" y="61188"/>
                  <a:pt x="12511" y="61337"/>
                  <a:pt x="12220" y="61487"/>
                </a:cubicBezTo>
                <a:cubicBezTo>
                  <a:pt x="12070" y="60237"/>
                  <a:pt x="11956" y="58987"/>
                  <a:pt x="11815" y="57745"/>
                </a:cubicBezTo>
                <a:cubicBezTo>
                  <a:pt x="12106" y="57631"/>
                  <a:pt x="12361" y="57525"/>
                  <a:pt x="12660" y="57411"/>
                </a:cubicBezTo>
                <a:close/>
                <a:moveTo>
                  <a:pt x="19043" y="57965"/>
                </a:moveTo>
                <a:cubicBezTo>
                  <a:pt x="19219" y="58987"/>
                  <a:pt x="19369" y="60017"/>
                  <a:pt x="19554" y="61003"/>
                </a:cubicBezTo>
                <a:cubicBezTo>
                  <a:pt x="19369" y="61152"/>
                  <a:pt x="19184" y="61267"/>
                  <a:pt x="18999" y="61372"/>
                </a:cubicBezTo>
                <a:cubicBezTo>
                  <a:pt x="18929" y="61408"/>
                  <a:pt x="18858" y="61443"/>
                  <a:pt x="18823" y="61487"/>
                </a:cubicBezTo>
                <a:cubicBezTo>
                  <a:pt x="18673" y="60457"/>
                  <a:pt x="18488" y="59392"/>
                  <a:pt x="18339" y="58361"/>
                </a:cubicBezTo>
                <a:cubicBezTo>
                  <a:pt x="18559" y="58221"/>
                  <a:pt x="18779" y="58106"/>
                  <a:pt x="19043" y="57965"/>
                </a:cubicBezTo>
                <a:close/>
                <a:moveTo>
                  <a:pt x="28648" y="58256"/>
                </a:moveTo>
                <a:cubicBezTo>
                  <a:pt x="28833" y="59101"/>
                  <a:pt x="28983" y="59981"/>
                  <a:pt x="29088" y="60827"/>
                </a:cubicBezTo>
                <a:cubicBezTo>
                  <a:pt x="29018" y="60897"/>
                  <a:pt x="28948" y="61003"/>
                  <a:pt x="28833" y="61082"/>
                </a:cubicBezTo>
                <a:cubicBezTo>
                  <a:pt x="28727" y="61223"/>
                  <a:pt x="28578" y="61337"/>
                  <a:pt x="28463" y="61487"/>
                </a:cubicBezTo>
                <a:cubicBezTo>
                  <a:pt x="28393" y="60897"/>
                  <a:pt x="28322" y="60342"/>
                  <a:pt x="28208" y="59761"/>
                </a:cubicBezTo>
                <a:cubicBezTo>
                  <a:pt x="28173" y="59462"/>
                  <a:pt x="28102" y="59171"/>
                  <a:pt x="28067" y="58846"/>
                </a:cubicBezTo>
                <a:cubicBezTo>
                  <a:pt x="28287" y="58661"/>
                  <a:pt x="28463" y="58476"/>
                  <a:pt x="28648" y="58256"/>
                </a:cubicBezTo>
                <a:close/>
                <a:moveTo>
                  <a:pt x="38412" y="58951"/>
                </a:moveTo>
                <a:cubicBezTo>
                  <a:pt x="38368" y="59682"/>
                  <a:pt x="38297" y="60342"/>
                  <a:pt x="38148" y="61047"/>
                </a:cubicBezTo>
                <a:cubicBezTo>
                  <a:pt x="37857" y="61152"/>
                  <a:pt x="37602" y="61267"/>
                  <a:pt x="37382" y="61372"/>
                </a:cubicBezTo>
                <a:cubicBezTo>
                  <a:pt x="37197" y="61408"/>
                  <a:pt x="37047" y="61487"/>
                  <a:pt x="36906" y="61557"/>
                </a:cubicBezTo>
                <a:cubicBezTo>
                  <a:pt x="37012" y="60897"/>
                  <a:pt x="37047" y="60166"/>
                  <a:pt x="37047" y="59427"/>
                </a:cubicBezTo>
                <a:cubicBezTo>
                  <a:pt x="37162" y="59356"/>
                  <a:pt x="37311" y="59321"/>
                  <a:pt x="37417" y="59286"/>
                </a:cubicBezTo>
                <a:cubicBezTo>
                  <a:pt x="37707" y="59171"/>
                  <a:pt x="38042" y="59066"/>
                  <a:pt x="38412" y="58951"/>
                </a:cubicBezTo>
                <a:close/>
                <a:moveTo>
                  <a:pt x="23885" y="58405"/>
                </a:moveTo>
                <a:cubicBezTo>
                  <a:pt x="24105" y="59356"/>
                  <a:pt x="24246" y="60307"/>
                  <a:pt x="24396" y="61223"/>
                </a:cubicBezTo>
                <a:cubicBezTo>
                  <a:pt x="24105" y="61408"/>
                  <a:pt x="23806" y="61628"/>
                  <a:pt x="23515" y="61813"/>
                </a:cubicBezTo>
                <a:cubicBezTo>
                  <a:pt x="23366" y="60827"/>
                  <a:pt x="23225" y="59867"/>
                  <a:pt x="23005" y="58881"/>
                </a:cubicBezTo>
                <a:cubicBezTo>
                  <a:pt x="23295" y="58731"/>
                  <a:pt x="23586" y="58546"/>
                  <a:pt x="23885" y="58405"/>
                </a:cubicBezTo>
                <a:close/>
                <a:moveTo>
                  <a:pt x="42259" y="59867"/>
                </a:moveTo>
                <a:lnTo>
                  <a:pt x="42259" y="59867"/>
                </a:lnTo>
                <a:cubicBezTo>
                  <a:pt x="42153" y="60122"/>
                  <a:pt x="42004" y="60386"/>
                  <a:pt x="41854" y="60642"/>
                </a:cubicBezTo>
                <a:cubicBezTo>
                  <a:pt x="41713" y="60897"/>
                  <a:pt x="41564" y="61188"/>
                  <a:pt x="41379" y="61408"/>
                </a:cubicBezTo>
                <a:cubicBezTo>
                  <a:pt x="40974" y="61522"/>
                  <a:pt x="40569" y="61663"/>
                  <a:pt x="40208" y="61813"/>
                </a:cubicBezTo>
                <a:cubicBezTo>
                  <a:pt x="40428" y="61443"/>
                  <a:pt x="40613" y="61082"/>
                  <a:pt x="40789" y="60677"/>
                </a:cubicBezTo>
                <a:cubicBezTo>
                  <a:pt x="40868" y="60492"/>
                  <a:pt x="40903" y="60307"/>
                  <a:pt x="40974" y="60166"/>
                </a:cubicBezTo>
                <a:cubicBezTo>
                  <a:pt x="41379" y="60052"/>
                  <a:pt x="41819" y="59946"/>
                  <a:pt x="42259" y="59867"/>
                </a:cubicBezTo>
                <a:close/>
                <a:moveTo>
                  <a:pt x="11736" y="57780"/>
                </a:moveTo>
                <a:cubicBezTo>
                  <a:pt x="11885" y="59022"/>
                  <a:pt x="12035" y="60237"/>
                  <a:pt x="12141" y="61487"/>
                </a:cubicBezTo>
                <a:cubicBezTo>
                  <a:pt x="11850" y="61628"/>
                  <a:pt x="11560" y="61742"/>
                  <a:pt x="11260" y="61883"/>
                </a:cubicBezTo>
                <a:cubicBezTo>
                  <a:pt x="11155" y="60606"/>
                  <a:pt x="11005" y="59356"/>
                  <a:pt x="10899" y="58071"/>
                </a:cubicBezTo>
                <a:cubicBezTo>
                  <a:pt x="11120" y="58000"/>
                  <a:pt x="11340" y="57921"/>
                  <a:pt x="11516" y="57851"/>
                </a:cubicBezTo>
                <a:cubicBezTo>
                  <a:pt x="11595" y="57816"/>
                  <a:pt x="11665" y="57780"/>
                  <a:pt x="11736" y="57780"/>
                </a:cubicBezTo>
                <a:close/>
                <a:moveTo>
                  <a:pt x="18268" y="58405"/>
                </a:moveTo>
                <a:cubicBezTo>
                  <a:pt x="18453" y="59427"/>
                  <a:pt x="18603" y="60492"/>
                  <a:pt x="18744" y="61522"/>
                </a:cubicBezTo>
                <a:cubicBezTo>
                  <a:pt x="18524" y="61663"/>
                  <a:pt x="18339" y="61813"/>
                  <a:pt x="18119" y="61927"/>
                </a:cubicBezTo>
                <a:cubicBezTo>
                  <a:pt x="18013" y="60862"/>
                  <a:pt x="17863" y="59796"/>
                  <a:pt x="17678" y="58731"/>
                </a:cubicBezTo>
                <a:cubicBezTo>
                  <a:pt x="17899" y="58626"/>
                  <a:pt x="18083" y="58511"/>
                  <a:pt x="18268" y="58405"/>
                </a:cubicBezTo>
                <a:close/>
                <a:moveTo>
                  <a:pt x="33385" y="59066"/>
                </a:moveTo>
                <a:cubicBezTo>
                  <a:pt x="33455" y="59832"/>
                  <a:pt x="33526" y="60606"/>
                  <a:pt x="33570" y="61408"/>
                </a:cubicBezTo>
                <a:cubicBezTo>
                  <a:pt x="33349" y="61592"/>
                  <a:pt x="33129" y="61813"/>
                  <a:pt x="32945" y="62033"/>
                </a:cubicBezTo>
                <a:cubicBezTo>
                  <a:pt x="32909" y="61223"/>
                  <a:pt x="32865" y="60457"/>
                  <a:pt x="32795" y="59647"/>
                </a:cubicBezTo>
                <a:cubicBezTo>
                  <a:pt x="32980" y="59427"/>
                  <a:pt x="33165" y="59242"/>
                  <a:pt x="33385" y="59066"/>
                </a:cubicBezTo>
                <a:close/>
                <a:moveTo>
                  <a:pt x="31439" y="58846"/>
                </a:moveTo>
                <a:lnTo>
                  <a:pt x="31439" y="58951"/>
                </a:lnTo>
                <a:cubicBezTo>
                  <a:pt x="31509" y="59796"/>
                  <a:pt x="31589" y="60606"/>
                  <a:pt x="31624" y="61337"/>
                </a:cubicBezTo>
                <a:cubicBezTo>
                  <a:pt x="31624" y="61372"/>
                  <a:pt x="31624" y="61372"/>
                  <a:pt x="31589" y="61408"/>
                </a:cubicBezTo>
                <a:cubicBezTo>
                  <a:pt x="31474" y="61628"/>
                  <a:pt x="31369" y="61883"/>
                  <a:pt x="31254" y="62147"/>
                </a:cubicBezTo>
                <a:cubicBezTo>
                  <a:pt x="31254" y="61663"/>
                  <a:pt x="31219" y="61223"/>
                  <a:pt x="31219" y="60747"/>
                </a:cubicBezTo>
                <a:cubicBezTo>
                  <a:pt x="31184" y="60342"/>
                  <a:pt x="31149" y="59981"/>
                  <a:pt x="31104" y="59612"/>
                </a:cubicBezTo>
                <a:cubicBezTo>
                  <a:pt x="31219" y="59356"/>
                  <a:pt x="31325" y="59101"/>
                  <a:pt x="31439" y="58846"/>
                </a:cubicBezTo>
                <a:close/>
                <a:moveTo>
                  <a:pt x="44134" y="61047"/>
                </a:moveTo>
                <a:cubicBezTo>
                  <a:pt x="44425" y="61047"/>
                  <a:pt x="44680" y="61047"/>
                  <a:pt x="44971" y="61082"/>
                </a:cubicBezTo>
                <a:cubicBezTo>
                  <a:pt x="44795" y="61223"/>
                  <a:pt x="44610" y="61408"/>
                  <a:pt x="44425" y="61557"/>
                </a:cubicBezTo>
                <a:cubicBezTo>
                  <a:pt x="44170" y="61742"/>
                  <a:pt x="43914" y="61962"/>
                  <a:pt x="43694" y="62182"/>
                </a:cubicBezTo>
                <a:cubicBezTo>
                  <a:pt x="43430" y="62147"/>
                  <a:pt x="43175" y="62147"/>
                  <a:pt x="42919" y="62147"/>
                </a:cubicBezTo>
                <a:cubicBezTo>
                  <a:pt x="43324" y="61777"/>
                  <a:pt x="43729" y="61443"/>
                  <a:pt x="44134" y="61047"/>
                </a:cubicBezTo>
                <a:close/>
                <a:moveTo>
                  <a:pt x="27988" y="58916"/>
                </a:moveTo>
                <a:cubicBezTo>
                  <a:pt x="28173" y="59761"/>
                  <a:pt x="28287" y="60642"/>
                  <a:pt x="28393" y="61522"/>
                </a:cubicBezTo>
                <a:cubicBezTo>
                  <a:pt x="28138" y="61777"/>
                  <a:pt x="27882" y="61997"/>
                  <a:pt x="27627" y="62218"/>
                </a:cubicBezTo>
                <a:cubicBezTo>
                  <a:pt x="27512" y="61302"/>
                  <a:pt x="27363" y="60386"/>
                  <a:pt x="27222" y="59506"/>
                </a:cubicBezTo>
                <a:cubicBezTo>
                  <a:pt x="27477" y="59321"/>
                  <a:pt x="27733" y="59101"/>
                  <a:pt x="27988" y="58916"/>
                </a:cubicBezTo>
                <a:close/>
                <a:moveTo>
                  <a:pt x="10820" y="58106"/>
                </a:moveTo>
                <a:cubicBezTo>
                  <a:pt x="10970" y="59356"/>
                  <a:pt x="11075" y="60642"/>
                  <a:pt x="11225" y="61883"/>
                </a:cubicBezTo>
                <a:cubicBezTo>
                  <a:pt x="10935" y="62033"/>
                  <a:pt x="10635" y="62147"/>
                  <a:pt x="10310" y="62253"/>
                </a:cubicBezTo>
                <a:cubicBezTo>
                  <a:pt x="10195" y="60932"/>
                  <a:pt x="10089" y="59647"/>
                  <a:pt x="9975" y="58405"/>
                </a:cubicBezTo>
                <a:cubicBezTo>
                  <a:pt x="10274" y="58291"/>
                  <a:pt x="10565" y="58221"/>
                  <a:pt x="10820" y="58106"/>
                </a:cubicBezTo>
                <a:close/>
                <a:moveTo>
                  <a:pt x="36977" y="59427"/>
                </a:moveTo>
                <a:cubicBezTo>
                  <a:pt x="36977" y="60201"/>
                  <a:pt x="36942" y="60897"/>
                  <a:pt x="36871" y="61592"/>
                </a:cubicBezTo>
                <a:cubicBezTo>
                  <a:pt x="36431" y="61813"/>
                  <a:pt x="36061" y="61997"/>
                  <a:pt x="35691" y="62253"/>
                </a:cubicBezTo>
                <a:cubicBezTo>
                  <a:pt x="35727" y="61487"/>
                  <a:pt x="35727" y="60747"/>
                  <a:pt x="35691" y="60017"/>
                </a:cubicBezTo>
                <a:cubicBezTo>
                  <a:pt x="36096" y="59796"/>
                  <a:pt x="36537" y="59612"/>
                  <a:pt x="36977" y="59427"/>
                </a:cubicBezTo>
                <a:close/>
                <a:moveTo>
                  <a:pt x="44055" y="61047"/>
                </a:moveTo>
                <a:lnTo>
                  <a:pt x="44055" y="61047"/>
                </a:lnTo>
                <a:cubicBezTo>
                  <a:pt x="43650" y="61443"/>
                  <a:pt x="43210" y="61777"/>
                  <a:pt x="42814" y="62147"/>
                </a:cubicBezTo>
                <a:cubicBezTo>
                  <a:pt x="42444" y="62147"/>
                  <a:pt x="42109" y="62182"/>
                  <a:pt x="41748" y="62253"/>
                </a:cubicBezTo>
                <a:cubicBezTo>
                  <a:pt x="42074" y="61927"/>
                  <a:pt x="42444" y="61557"/>
                  <a:pt x="42770" y="61188"/>
                </a:cubicBezTo>
                <a:cubicBezTo>
                  <a:pt x="43210" y="61117"/>
                  <a:pt x="43615" y="61082"/>
                  <a:pt x="44055" y="61047"/>
                </a:cubicBezTo>
                <a:close/>
                <a:moveTo>
                  <a:pt x="40903" y="60166"/>
                </a:moveTo>
                <a:lnTo>
                  <a:pt x="40903" y="60166"/>
                </a:lnTo>
                <a:cubicBezTo>
                  <a:pt x="40868" y="60342"/>
                  <a:pt x="40789" y="60492"/>
                  <a:pt x="40718" y="60642"/>
                </a:cubicBezTo>
                <a:cubicBezTo>
                  <a:pt x="40534" y="61082"/>
                  <a:pt x="40349" y="61443"/>
                  <a:pt x="40093" y="61848"/>
                </a:cubicBezTo>
                <a:cubicBezTo>
                  <a:pt x="39688" y="61997"/>
                  <a:pt x="39327" y="62147"/>
                  <a:pt x="38922" y="62323"/>
                </a:cubicBezTo>
                <a:cubicBezTo>
                  <a:pt x="39072" y="62033"/>
                  <a:pt x="39213" y="61742"/>
                  <a:pt x="39327" y="61408"/>
                </a:cubicBezTo>
                <a:cubicBezTo>
                  <a:pt x="39398" y="61152"/>
                  <a:pt x="39512" y="60862"/>
                  <a:pt x="39583" y="60562"/>
                </a:cubicBezTo>
                <a:cubicBezTo>
                  <a:pt x="39988" y="60422"/>
                  <a:pt x="40463" y="60307"/>
                  <a:pt x="40903" y="60166"/>
                </a:cubicBezTo>
                <a:close/>
                <a:moveTo>
                  <a:pt x="22961" y="58916"/>
                </a:moveTo>
                <a:cubicBezTo>
                  <a:pt x="23146" y="59902"/>
                  <a:pt x="23331" y="60862"/>
                  <a:pt x="23480" y="61848"/>
                </a:cubicBezTo>
                <a:cubicBezTo>
                  <a:pt x="23401" y="61883"/>
                  <a:pt x="23295" y="61962"/>
                  <a:pt x="23225" y="62033"/>
                </a:cubicBezTo>
                <a:cubicBezTo>
                  <a:pt x="23040" y="62147"/>
                  <a:pt x="22890" y="62253"/>
                  <a:pt x="22706" y="62367"/>
                </a:cubicBezTo>
                <a:cubicBezTo>
                  <a:pt x="22600" y="61372"/>
                  <a:pt x="22415" y="60386"/>
                  <a:pt x="22230" y="59356"/>
                </a:cubicBezTo>
                <a:cubicBezTo>
                  <a:pt x="22415" y="59242"/>
                  <a:pt x="22600" y="59136"/>
                  <a:pt x="22741" y="59022"/>
                </a:cubicBezTo>
                <a:cubicBezTo>
                  <a:pt x="22820" y="58987"/>
                  <a:pt x="22890" y="58951"/>
                  <a:pt x="22961" y="58916"/>
                </a:cubicBezTo>
                <a:close/>
                <a:moveTo>
                  <a:pt x="30118" y="59171"/>
                </a:moveTo>
                <a:cubicBezTo>
                  <a:pt x="30224" y="59981"/>
                  <a:pt x="30303" y="60747"/>
                  <a:pt x="30339" y="61522"/>
                </a:cubicBezTo>
                <a:cubicBezTo>
                  <a:pt x="30224" y="61848"/>
                  <a:pt x="30083" y="62147"/>
                  <a:pt x="29934" y="62402"/>
                </a:cubicBezTo>
                <a:cubicBezTo>
                  <a:pt x="29898" y="61592"/>
                  <a:pt x="29828" y="60747"/>
                  <a:pt x="29713" y="59946"/>
                </a:cubicBezTo>
                <a:cubicBezTo>
                  <a:pt x="29863" y="59726"/>
                  <a:pt x="30004" y="59462"/>
                  <a:pt x="30118" y="59171"/>
                </a:cubicBezTo>
                <a:close/>
                <a:moveTo>
                  <a:pt x="45050" y="61117"/>
                </a:moveTo>
                <a:cubicBezTo>
                  <a:pt x="45455" y="61152"/>
                  <a:pt x="45851" y="61223"/>
                  <a:pt x="46221" y="61337"/>
                </a:cubicBezTo>
                <a:cubicBezTo>
                  <a:pt x="46001" y="61522"/>
                  <a:pt x="45781" y="61707"/>
                  <a:pt x="45561" y="61883"/>
                </a:cubicBezTo>
                <a:cubicBezTo>
                  <a:pt x="45305" y="62068"/>
                  <a:pt x="45085" y="62253"/>
                  <a:pt x="44865" y="62438"/>
                </a:cubicBezTo>
                <a:cubicBezTo>
                  <a:pt x="44495" y="62288"/>
                  <a:pt x="44134" y="62218"/>
                  <a:pt x="43765" y="62182"/>
                </a:cubicBezTo>
                <a:cubicBezTo>
                  <a:pt x="43985" y="61997"/>
                  <a:pt x="44205" y="61777"/>
                  <a:pt x="44460" y="61592"/>
                </a:cubicBezTo>
                <a:cubicBezTo>
                  <a:pt x="44645" y="61443"/>
                  <a:pt x="44865" y="61267"/>
                  <a:pt x="45050" y="61117"/>
                </a:cubicBezTo>
                <a:close/>
                <a:moveTo>
                  <a:pt x="17643" y="58766"/>
                </a:moveTo>
                <a:cubicBezTo>
                  <a:pt x="17793" y="59832"/>
                  <a:pt x="17943" y="60897"/>
                  <a:pt x="18083" y="61962"/>
                </a:cubicBezTo>
                <a:cubicBezTo>
                  <a:pt x="17793" y="62147"/>
                  <a:pt x="17502" y="62323"/>
                  <a:pt x="17203" y="62508"/>
                </a:cubicBezTo>
                <a:cubicBezTo>
                  <a:pt x="17097" y="61408"/>
                  <a:pt x="16948" y="60307"/>
                  <a:pt x="16798" y="59207"/>
                </a:cubicBezTo>
                <a:cubicBezTo>
                  <a:pt x="17062" y="59066"/>
                  <a:pt x="17353" y="58916"/>
                  <a:pt x="17643" y="58766"/>
                </a:cubicBezTo>
                <a:close/>
                <a:moveTo>
                  <a:pt x="9905" y="58405"/>
                </a:moveTo>
                <a:cubicBezTo>
                  <a:pt x="10054" y="59682"/>
                  <a:pt x="10160" y="60967"/>
                  <a:pt x="10274" y="62253"/>
                </a:cubicBezTo>
                <a:cubicBezTo>
                  <a:pt x="9975" y="62367"/>
                  <a:pt x="9684" y="62473"/>
                  <a:pt x="9394" y="62587"/>
                </a:cubicBezTo>
                <a:cubicBezTo>
                  <a:pt x="9279" y="61267"/>
                  <a:pt x="9174" y="59981"/>
                  <a:pt x="9059" y="58661"/>
                </a:cubicBezTo>
                <a:cubicBezTo>
                  <a:pt x="9359" y="58582"/>
                  <a:pt x="9649" y="58511"/>
                  <a:pt x="9905" y="58405"/>
                </a:cubicBezTo>
                <a:close/>
                <a:moveTo>
                  <a:pt x="42699" y="61188"/>
                </a:moveTo>
                <a:cubicBezTo>
                  <a:pt x="42374" y="61592"/>
                  <a:pt x="42004" y="61927"/>
                  <a:pt x="41634" y="62288"/>
                </a:cubicBezTo>
                <a:cubicBezTo>
                  <a:pt x="41273" y="62367"/>
                  <a:pt x="40903" y="62473"/>
                  <a:pt x="40498" y="62587"/>
                </a:cubicBezTo>
                <a:cubicBezTo>
                  <a:pt x="40833" y="62253"/>
                  <a:pt x="41123" y="61883"/>
                  <a:pt x="41414" y="61487"/>
                </a:cubicBezTo>
                <a:cubicBezTo>
                  <a:pt x="41819" y="61372"/>
                  <a:pt x="42259" y="61267"/>
                  <a:pt x="42699" y="61188"/>
                </a:cubicBezTo>
                <a:close/>
                <a:moveTo>
                  <a:pt x="8989" y="58661"/>
                </a:moveTo>
                <a:cubicBezTo>
                  <a:pt x="9095" y="59981"/>
                  <a:pt x="9209" y="61302"/>
                  <a:pt x="9315" y="62587"/>
                </a:cubicBezTo>
                <a:cubicBezTo>
                  <a:pt x="9024" y="62693"/>
                  <a:pt x="8734" y="62807"/>
                  <a:pt x="8399" y="62878"/>
                </a:cubicBezTo>
                <a:cubicBezTo>
                  <a:pt x="8329" y="61557"/>
                  <a:pt x="8214" y="60237"/>
                  <a:pt x="8109" y="58916"/>
                </a:cubicBezTo>
                <a:cubicBezTo>
                  <a:pt x="8399" y="58846"/>
                  <a:pt x="8698" y="58766"/>
                  <a:pt x="8989" y="58661"/>
                </a:cubicBezTo>
                <a:close/>
                <a:moveTo>
                  <a:pt x="27187" y="59541"/>
                </a:moveTo>
                <a:cubicBezTo>
                  <a:pt x="27328" y="60422"/>
                  <a:pt x="27477" y="61337"/>
                  <a:pt x="27548" y="62253"/>
                </a:cubicBezTo>
                <a:cubicBezTo>
                  <a:pt x="27292" y="62473"/>
                  <a:pt x="27002" y="62693"/>
                  <a:pt x="26703" y="62878"/>
                </a:cubicBezTo>
                <a:cubicBezTo>
                  <a:pt x="26667" y="62253"/>
                  <a:pt x="26562" y="61592"/>
                  <a:pt x="26482" y="60932"/>
                </a:cubicBezTo>
                <a:cubicBezTo>
                  <a:pt x="26412" y="60642"/>
                  <a:pt x="26377" y="60386"/>
                  <a:pt x="26342" y="60087"/>
                </a:cubicBezTo>
                <a:cubicBezTo>
                  <a:pt x="26632" y="59902"/>
                  <a:pt x="26887" y="59726"/>
                  <a:pt x="27187" y="59541"/>
                </a:cubicBezTo>
                <a:close/>
                <a:moveTo>
                  <a:pt x="32760" y="59726"/>
                </a:moveTo>
                <a:cubicBezTo>
                  <a:pt x="32795" y="60492"/>
                  <a:pt x="32865" y="61302"/>
                  <a:pt x="32865" y="62103"/>
                </a:cubicBezTo>
                <a:cubicBezTo>
                  <a:pt x="32689" y="62323"/>
                  <a:pt x="32469" y="62587"/>
                  <a:pt x="32284" y="62878"/>
                </a:cubicBezTo>
                <a:cubicBezTo>
                  <a:pt x="32284" y="62103"/>
                  <a:pt x="32249" y="61302"/>
                  <a:pt x="32170" y="60492"/>
                </a:cubicBezTo>
                <a:cubicBezTo>
                  <a:pt x="32355" y="60201"/>
                  <a:pt x="32540" y="59946"/>
                  <a:pt x="32760" y="59726"/>
                </a:cubicBezTo>
                <a:close/>
                <a:moveTo>
                  <a:pt x="22195" y="59392"/>
                </a:moveTo>
                <a:cubicBezTo>
                  <a:pt x="22380" y="60386"/>
                  <a:pt x="22521" y="61408"/>
                  <a:pt x="22670" y="62402"/>
                </a:cubicBezTo>
                <a:cubicBezTo>
                  <a:pt x="22380" y="62587"/>
                  <a:pt x="22124" y="62763"/>
                  <a:pt x="21825" y="62948"/>
                </a:cubicBezTo>
                <a:cubicBezTo>
                  <a:pt x="21719" y="61927"/>
                  <a:pt x="21535" y="60932"/>
                  <a:pt x="21385" y="59902"/>
                </a:cubicBezTo>
                <a:cubicBezTo>
                  <a:pt x="21640" y="59726"/>
                  <a:pt x="21904" y="59576"/>
                  <a:pt x="22195" y="59392"/>
                </a:cubicBezTo>
                <a:close/>
                <a:moveTo>
                  <a:pt x="39512" y="60606"/>
                </a:moveTo>
                <a:cubicBezTo>
                  <a:pt x="39433" y="60862"/>
                  <a:pt x="39363" y="61152"/>
                  <a:pt x="39248" y="61408"/>
                </a:cubicBezTo>
                <a:cubicBezTo>
                  <a:pt x="39143" y="61742"/>
                  <a:pt x="38993" y="62068"/>
                  <a:pt x="38852" y="62367"/>
                </a:cubicBezTo>
                <a:cubicBezTo>
                  <a:pt x="38447" y="62543"/>
                  <a:pt x="38042" y="62763"/>
                  <a:pt x="37672" y="62948"/>
                </a:cubicBezTo>
                <a:cubicBezTo>
                  <a:pt x="37822" y="62587"/>
                  <a:pt x="37928" y="62218"/>
                  <a:pt x="38042" y="61813"/>
                </a:cubicBezTo>
                <a:cubicBezTo>
                  <a:pt x="38112" y="61557"/>
                  <a:pt x="38148" y="61302"/>
                  <a:pt x="38227" y="61082"/>
                </a:cubicBezTo>
                <a:cubicBezTo>
                  <a:pt x="38588" y="60897"/>
                  <a:pt x="39028" y="60747"/>
                  <a:pt x="39512" y="60606"/>
                </a:cubicBezTo>
                <a:close/>
                <a:moveTo>
                  <a:pt x="35656" y="60017"/>
                </a:moveTo>
                <a:lnTo>
                  <a:pt x="35656" y="60017"/>
                </a:lnTo>
                <a:cubicBezTo>
                  <a:pt x="35691" y="60783"/>
                  <a:pt x="35656" y="61522"/>
                  <a:pt x="35621" y="62288"/>
                </a:cubicBezTo>
                <a:cubicBezTo>
                  <a:pt x="35251" y="62508"/>
                  <a:pt x="34890" y="62763"/>
                  <a:pt x="34556" y="63028"/>
                </a:cubicBezTo>
                <a:cubicBezTo>
                  <a:pt x="34556" y="62253"/>
                  <a:pt x="34556" y="61487"/>
                  <a:pt x="34520" y="60712"/>
                </a:cubicBezTo>
                <a:cubicBezTo>
                  <a:pt x="34846" y="60457"/>
                  <a:pt x="35251" y="60237"/>
                  <a:pt x="35656" y="60017"/>
                </a:cubicBezTo>
                <a:close/>
                <a:moveTo>
                  <a:pt x="16728" y="59242"/>
                </a:moveTo>
                <a:cubicBezTo>
                  <a:pt x="16877" y="60342"/>
                  <a:pt x="17018" y="61443"/>
                  <a:pt x="17168" y="62543"/>
                </a:cubicBezTo>
                <a:cubicBezTo>
                  <a:pt x="16877" y="62728"/>
                  <a:pt x="16578" y="62913"/>
                  <a:pt x="16287" y="63098"/>
                </a:cubicBezTo>
                <a:cubicBezTo>
                  <a:pt x="16182" y="61962"/>
                  <a:pt x="16032" y="60827"/>
                  <a:pt x="15882" y="59726"/>
                </a:cubicBezTo>
                <a:cubicBezTo>
                  <a:pt x="16182" y="59576"/>
                  <a:pt x="16437" y="59392"/>
                  <a:pt x="16728" y="59242"/>
                </a:cubicBezTo>
                <a:close/>
                <a:moveTo>
                  <a:pt x="31069" y="59726"/>
                </a:moveTo>
                <a:cubicBezTo>
                  <a:pt x="31104" y="60052"/>
                  <a:pt x="31104" y="60422"/>
                  <a:pt x="31149" y="60747"/>
                </a:cubicBezTo>
                <a:cubicBezTo>
                  <a:pt x="31184" y="61267"/>
                  <a:pt x="31184" y="61777"/>
                  <a:pt x="31219" y="62288"/>
                </a:cubicBezTo>
                <a:cubicBezTo>
                  <a:pt x="31104" y="62508"/>
                  <a:pt x="30999" y="62763"/>
                  <a:pt x="30884" y="63028"/>
                </a:cubicBezTo>
                <a:cubicBezTo>
                  <a:pt x="30884" y="63063"/>
                  <a:pt x="30884" y="63063"/>
                  <a:pt x="30849" y="63098"/>
                </a:cubicBezTo>
                <a:cubicBezTo>
                  <a:pt x="30849" y="62473"/>
                  <a:pt x="30849" y="61848"/>
                  <a:pt x="30814" y="61223"/>
                </a:cubicBezTo>
                <a:cubicBezTo>
                  <a:pt x="30814" y="61003"/>
                  <a:pt x="30779" y="60747"/>
                  <a:pt x="30779" y="60527"/>
                </a:cubicBezTo>
                <a:cubicBezTo>
                  <a:pt x="30779" y="60492"/>
                  <a:pt x="30779" y="60492"/>
                  <a:pt x="30814" y="60457"/>
                </a:cubicBezTo>
                <a:cubicBezTo>
                  <a:pt x="30884" y="60237"/>
                  <a:pt x="30964" y="59981"/>
                  <a:pt x="31069" y="59726"/>
                </a:cubicBezTo>
                <a:close/>
                <a:moveTo>
                  <a:pt x="41308" y="61487"/>
                </a:moveTo>
                <a:cubicBezTo>
                  <a:pt x="41053" y="61883"/>
                  <a:pt x="40718" y="62288"/>
                  <a:pt x="40393" y="62623"/>
                </a:cubicBezTo>
                <a:cubicBezTo>
                  <a:pt x="40058" y="62763"/>
                  <a:pt x="39688" y="62913"/>
                  <a:pt x="39327" y="63098"/>
                </a:cubicBezTo>
                <a:cubicBezTo>
                  <a:pt x="39618" y="62693"/>
                  <a:pt x="39908" y="62288"/>
                  <a:pt x="40173" y="61883"/>
                </a:cubicBezTo>
                <a:cubicBezTo>
                  <a:pt x="40534" y="61742"/>
                  <a:pt x="40903" y="61628"/>
                  <a:pt x="41308" y="61487"/>
                </a:cubicBezTo>
                <a:close/>
                <a:moveTo>
                  <a:pt x="8073" y="58916"/>
                </a:moveTo>
                <a:cubicBezTo>
                  <a:pt x="8179" y="60237"/>
                  <a:pt x="8258" y="61557"/>
                  <a:pt x="8364" y="62913"/>
                </a:cubicBezTo>
                <a:cubicBezTo>
                  <a:pt x="8038" y="62984"/>
                  <a:pt x="7739" y="63098"/>
                  <a:pt x="7413" y="63168"/>
                </a:cubicBezTo>
                <a:cubicBezTo>
                  <a:pt x="7299" y="61813"/>
                  <a:pt x="7228" y="60457"/>
                  <a:pt x="7114" y="59101"/>
                </a:cubicBezTo>
                <a:cubicBezTo>
                  <a:pt x="7448" y="59066"/>
                  <a:pt x="7739" y="58987"/>
                  <a:pt x="8073" y="58916"/>
                </a:cubicBezTo>
                <a:close/>
                <a:moveTo>
                  <a:pt x="42849" y="62182"/>
                </a:moveTo>
                <a:cubicBezTo>
                  <a:pt x="43104" y="62182"/>
                  <a:pt x="43360" y="62182"/>
                  <a:pt x="43615" y="62218"/>
                </a:cubicBezTo>
                <a:cubicBezTo>
                  <a:pt x="43254" y="62543"/>
                  <a:pt x="42849" y="62878"/>
                  <a:pt x="42514" y="63248"/>
                </a:cubicBezTo>
                <a:cubicBezTo>
                  <a:pt x="42369" y="63226"/>
                  <a:pt x="42213" y="63215"/>
                  <a:pt x="42057" y="63215"/>
                </a:cubicBezTo>
                <a:cubicBezTo>
                  <a:pt x="41900" y="63215"/>
                  <a:pt x="41744" y="63226"/>
                  <a:pt x="41599" y="63248"/>
                </a:cubicBezTo>
                <a:cubicBezTo>
                  <a:pt x="41969" y="62913"/>
                  <a:pt x="42374" y="62587"/>
                  <a:pt x="42735" y="62253"/>
                </a:cubicBezTo>
                <a:cubicBezTo>
                  <a:pt x="42770" y="62253"/>
                  <a:pt x="42814" y="62218"/>
                  <a:pt x="42849" y="62182"/>
                </a:cubicBezTo>
                <a:close/>
                <a:moveTo>
                  <a:pt x="7078" y="59136"/>
                </a:moveTo>
                <a:cubicBezTo>
                  <a:pt x="7158" y="60492"/>
                  <a:pt x="7263" y="61813"/>
                  <a:pt x="7334" y="63168"/>
                </a:cubicBezTo>
                <a:cubicBezTo>
                  <a:pt x="7043" y="63283"/>
                  <a:pt x="6718" y="63353"/>
                  <a:pt x="6383" y="63424"/>
                </a:cubicBezTo>
                <a:cubicBezTo>
                  <a:pt x="6313" y="62033"/>
                  <a:pt x="6233" y="60677"/>
                  <a:pt x="6163" y="59286"/>
                </a:cubicBezTo>
                <a:cubicBezTo>
                  <a:pt x="6453" y="59242"/>
                  <a:pt x="6788" y="59171"/>
                  <a:pt x="7078" y="59136"/>
                </a:cubicBezTo>
                <a:close/>
                <a:moveTo>
                  <a:pt x="29678" y="60052"/>
                </a:moveTo>
                <a:cubicBezTo>
                  <a:pt x="29784" y="60862"/>
                  <a:pt x="29863" y="61663"/>
                  <a:pt x="29898" y="62508"/>
                </a:cubicBezTo>
                <a:cubicBezTo>
                  <a:pt x="29749" y="62843"/>
                  <a:pt x="29564" y="63133"/>
                  <a:pt x="29344" y="63424"/>
                </a:cubicBezTo>
                <a:cubicBezTo>
                  <a:pt x="29308" y="62543"/>
                  <a:pt x="29238" y="61707"/>
                  <a:pt x="29124" y="60827"/>
                </a:cubicBezTo>
                <a:cubicBezTo>
                  <a:pt x="29344" y="60562"/>
                  <a:pt x="29529" y="60307"/>
                  <a:pt x="29678" y="60052"/>
                </a:cubicBezTo>
                <a:close/>
                <a:moveTo>
                  <a:pt x="26306" y="60122"/>
                </a:moveTo>
                <a:cubicBezTo>
                  <a:pt x="26447" y="61082"/>
                  <a:pt x="26597" y="61997"/>
                  <a:pt x="26667" y="62913"/>
                </a:cubicBezTo>
                <a:cubicBezTo>
                  <a:pt x="26377" y="63133"/>
                  <a:pt x="26086" y="63318"/>
                  <a:pt x="25787" y="63538"/>
                </a:cubicBezTo>
                <a:cubicBezTo>
                  <a:pt x="25716" y="62948"/>
                  <a:pt x="25646" y="62323"/>
                  <a:pt x="25567" y="61742"/>
                </a:cubicBezTo>
                <a:cubicBezTo>
                  <a:pt x="25532" y="61372"/>
                  <a:pt x="25461" y="61047"/>
                  <a:pt x="25382" y="60677"/>
                </a:cubicBezTo>
                <a:cubicBezTo>
                  <a:pt x="25716" y="60492"/>
                  <a:pt x="26007" y="60307"/>
                  <a:pt x="26306" y="60122"/>
                </a:cubicBezTo>
                <a:close/>
                <a:moveTo>
                  <a:pt x="21350" y="59946"/>
                </a:moveTo>
                <a:cubicBezTo>
                  <a:pt x="21499" y="60932"/>
                  <a:pt x="21640" y="61962"/>
                  <a:pt x="21790" y="62984"/>
                </a:cubicBezTo>
                <a:cubicBezTo>
                  <a:pt x="21605" y="63133"/>
                  <a:pt x="21385" y="63283"/>
                  <a:pt x="21200" y="63424"/>
                </a:cubicBezTo>
                <a:cubicBezTo>
                  <a:pt x="21094" y="63468"/>
                  <a:pt x="21024" y="63538"/>
                  <a:pt x="20945" y="63573"/>
                </a:cubicBezTo>
                <a:cubicBezTo>
                  <a:pt x="20839" y="62543"/>
                  <a:pt x="20654" y="61487"/>
                  <a:pt x="20505" y="60457"/>
                </a:cubicBezTo>
                <a:cubicBezTo>
                  <a:pt x="20760" y="60272"/>
                  <a:pt x="21059" y="60087"/>
                  <a:pt x="21350" y="59946"/>
                </a:cubicBezTo>
                <a:close/>
                <a:moveTo>
                  <a:pt x="42735" y="62182"/>
                </a:moveTo>
                <a:cubicBezTo>
                  <a:pt x="42735" y="62218"/>
                  <a:pt x="42699" y="62218"/>
                  <a:pt x="42699" y="62218"/>
                </a:cubicBezTo>
                <a:cubicBezTo>
                  <a:pt x="42294" y="62543"/>
                  <a:pt x="41889" y="62913"/>
                  <a:pt x="41493" y="63283"/>
                </a:cubicBezTo>
                <a:cubicBezTo>
                  <a:pt x="41123" y="63318"/>
                  <a:pt x="40754" y="63424"/>
                  <a:pt x="40393" y="63573"/>
                </a:cubicBezTo>
                <a:cubicBezTo>
                  <a:pt x="40648" y="63283"/>
                  <a:pt x="40939" y="63028"/>
                  <a:pt x="41229" y="62728"/>
                </a:cubicBezTo>
                <a:cubicBezTo>
                  <a:pt x="41379" y="62623"/>
                  <a:pt x="41528" y="62473"/>
                  <a:pt x="41669" y="62323"/>
                </a:cubicBezTo>
                <a:cubicBezTo>
                  <a:pt x="42039" y="62253"/>
                  <a:pt x="42374" y="62218"/>
                  <a:pt x="42735" y="62182"/>
                </a:cubicBezTo>
                <a:close/>
                <a:moveTo>
                  <a:pt x="38148" y="61082"/>
                </a:moveTo>
                <a:lnTo>
                  <a:pt x="38148" y="61082"/>
                </a:lnTo>
                <a:cubicBezTo>
                  <a:pt x="38112" y="61337"/>
                  <a:pt x="38042" y="61557"/>
                  <a:pt x="38007" y="61777"/>
                </a:cubicBezTo>
                <a:cubicBezTo>
                  <a:pt x="37892" y="62218"/>
                  <a:pt x="37751" y="62623"/>
                  <a:pt x="37602" y="62984"/>
                </a:cubicBezTo>
                <a:cubicBezTo>
                  <a:pt x="37417" y="63098"/>
                  <a:pt x="37197" y="63204"/>
                  <a:pt x="37047" y="63318"/>
                </a:cubicBezTo>
                <a:cubicBezTo>
                  <a:pt x="36871" y="63388"/>
                  <a:pt x="36686" y="63503"/>
                  <a:pt x="36501" y="63609"/>
                </a:cubicBezTo>
                <a:cubicBezTo>
                  <a:pt x="36651" y="63204"/>
                  <a:pt x="36721" y="62763"/>
                  <a:pt x="36792" y="62288"/>
                </a:cubicBezTo>
                <a:cubicBezTo>
                  <a:pt x="36827" y="62068"/>
                  <a:pt x="36871" y="61848"/>
                  <a:pt x="36906" y="61628"/>
                </a:cubicBezTo>
                <a:cubicBezTo>
                  <a:pt x="37047" y="61557"/>
                  <a:pt x="37232" y="61487"/>
                  <a:pt x="37382" y="61408"/>
                </a:cubicBezTo>
                <a:cubicBezTo>
                  <a:pt x="37602" y="61302"/>
                  <a:pt x="37857" y="61223"/>
                  <a:pt x="38148" y="61082"/>
                </a:cubicBezTo>
                <a:close/>
                <a:moveTo>
                  <a:pt x="43694" y="62218"/>
                </a:moveTo>
                <a:cubicBezTo>
                  <a:pt x="44055" y="62253"/>
                  <a:pt x="44460" y="62367"/>
                  <a:pt x="44830" y="62473"/>
                </a:cubicBezTo>
                <a:cubicBezTo>
                  <a:pt x="44390" y="62843"/>
                  <a:pt x="43949" y="63204"/>
                  <a:pt x="43509" y="63609"/>
                </a:cubicBezTo>
                <a:cubicBezTo>
                  <a:pt x="43210" y="63424"/>
                  <a:pt x="42919" y="63318"/>
                  <a:pt x="42594" y="63248"/>
                </a:cubicBezTo>
                <a:cubicBezTo>
                  <a:pt x="42919" y="62878"/>
                  <a:pt x="43324" y="62543"/>
                  <a:pt x="43694" y="62218"/>
                </a:cubicBezTo>
                <a:close/>
                <a:moveTo>
                  <a:pt x="6092" y="59321"/>
                </a:moveTo>
                <a:cubicBezTo>
                  <a:pt x="6198" y="60677"/>
                  <a:pt x="6277" y="62068"/>
                  <a:pt x="6348" y="63424"/>
                </a:cubicBezTo>
                <a:cubicBezTo>
                  <a:pt x="6013" y="63503"/>
                  <a:pt x="5687" y="63573"/>
                  <a:pt x="5397" y="63644"/>
                </a:cubicBezTo>
                <a:cubicBezTo>
                  <a:pt x="5318" y="62253"/>
                  <a:pt x="5247" y="60862"/>
                  <a:pt x="5177" y="59462"/>
                </a:cubicBezTo>
                <a:cubicBezTo>
                  <a:pt x="5503" y="59392"/>
                  <a:pt x="5793" y="59356"/>
                  <a:pt x="6092" y="59321"/>
                </a:cubicBezTo>
                <a:close/>
                <a:moveTo>
                  <a:pt x="15847" y="59726"/>
                </a:moveTo>
                <a:cubicBezTo>
                  <a:pt x="15997" y="60862"/>
                  <a:pt x="16103" y="61997"/>
                  <a:pt x="16252" y="63133"/>
                </a:cubicBezTo>
                <a:cubicBezTo>
                  <a:pt x="15962" y="63318"/>
                  <a:pt x="15662" y="63503"/>
                  <a:pt x="15372" y="63688"/>
                </a:cubicBezTo>
                <a:cubicBezTo>
                  <a:pt x="15257" y="62508"/>
                  <a:pt x="15117" y="61337"/>
                  <a:pt x="14967" y="60201"/>
                </a:cubicBezTo>
                <a:cubicBezTo>
                  <a:pt x="15257" y="60052"/>
                  <a:pt x="15557" y="59902"/>
                  <a:pt x="15847" y="59726"/>
                </a:cubicBezTo>
                <a:close/>
                <a:moveTo>
                  <a:pt x="40058" y="61927"/>
                </a:moveTo>
                <a:cubicBezTo>
                  <a:pt x="39803" y="62367"/>
                  <a:pt x="39512" y="62763"/>
                  <a:pt x="39213" y="63133"/>
                </a:cubicBezTo>
                <a:cubicBezTo>
                  <a:pt x="38887" y="63318"/>
                  <a:pt x="38517" y="63503"/>
                  <a:pt x="38148" y="63723"/>
                </a:cubicBezTo>
                <a:cubicBezTo>
                  <a:pt x="38412" y="63318"/>
                  <a:pt x="38667" y="62878"/>
                  <a:pt x="38887" y="62402"/>
                </a:cubicBezTo>
                <a:cubicBezTo>
                  <a:pt x="39248" y="62253"/>
                  <a:pt x="39653" y="62068"/>
                  <a:pt x="40058" y="61927"/>
                </a:cubicBezTo>
                <a:close/>
                <a:moveTo>
                  <a:pt x="32135" y="60562"/>
                </a:moveTo>
                <a:cubicBezTo>
                  <a:pt x="32170" y="61408"/>
                  <a:pt x="32205" y="62182"/>
                  <a:pt x="32205" y="62948"/>
                </a:cubicBezTo>
                <a:cubicBezTo>
                  <a:pt x="32064" y="63204"/>
                  <a:pt x="31879" y="63468"/>
                  <a:pt x="31730" y="63758"/>
                </a:cubicBezTo>
                <a:cubicBezTo>
                  <a:pt x="31730" y="62984"/>
                  <a:pt x="31730" y="62218"/>
                  <a:pt x="31694" y="61372"/>
                </a:cubicBezTo>
                <a:cubicBezTo>
                  <a:pt x="31809" y="61082"/>
                  <a:pt x="31950" y="60827"/>
                  <a:pt x="32135" y="60562"/>
                </a:cubicBezTo>
                <a:close/>
                <a:moveTo>
                  <a:pt x="34450" y="60747"/>
                </a:moveTo>
                <a:cubicBezTo>
                  <a:pt x="34485" y="61522"/>
                  <a:pt x="34520" y="62288"/>
                  <a:pt x="34485" y="63063"/>
                </a:cubicBezTo>
                <a:cubicBezTo>
                  <a:pt x="34186" y="63283"/>
                  <a:pt x="33931" y="63538"/>
                  <a:pt x="33640" y="63758"/>
                </a:cubicBezTo>
                <a:cubicBezTo>
                  <a:pt x="33675" y="62984"/>
                  <a:pt x="33675" y="62218"/>
                  <a:pt x="33640" y="61408"/>
                </a:cubicBezTo>
                <a:cubicBezTo>
                  <a:pt x="33895" y="61188"/>
                  <a:pt x="34151" y="60967"/>
                  <a:pt x="34450" y="60747"/>
                </a:cubicBezTo>
                <a:close/>
                <a:moveTo>
                  <a:pt x="5133" y="59462"/>
                </a:moveTo>
                <a:cubicBezTo>
                  <a:pt x="5212" y="60862"/>
                  <a:pt x="5247" y="62253"/>
                  <a:pt x="5318" y="63644"/>
                </a:cubicBezTo>
                <a:cubicBezTo>
                  <a:pt x="5027" y="63723"/>
                  <a:pt x="4693" y="63758"/>
                  <a:pt x="4367" y="63829"/>
                </a:cubicBezTo>
                <a:cubicBezTo>
                  <a:pt x="4332" y="62402"/>
                  <a:pt x="4252" y="61003"/>
                  <a:pt x="4182" y="59576"/>
                </a:cubicBezTo>
                <a:cubicBezTo>
                  <a:pt x="4517" y="59541"/>
                  <a:pt x="4807" y="59506"/>
                  <a:pt x="5133" y="59462"/>
                </a:cubicBezTo>
                <a:close/>
                <a:moveTo>
                  <a:pt x="4147" y="59576"/>
                </a:moveTo>
                <a:cubicBezTo>
                  <a:pt x="4182" y="61003"/>
                  <a:pt x="4252" y="62402"/>
                  <a:pt x="4332" y="63829"/>
                </a:cubicBezTo>
                <a:cubicBezTo>
                  <a:pt x="3997" y="63908"/>
                  <a:pt x="3671" y="63943"/>
                  <a:pt x="3337" y="63978"/>
                </a:cubicBezTo>
                <a:cubicBezTo>
                  <a:pt x="3302" y="62543"/>
                  <a:pt x="3266" y="61117"/>
                  <a:pt x="3231" y="59682"/>
                </a:cubicBezTo>
                <a:cubicBezTo>
                  <a:pt x="3522" y="59647"/>
                  <a:pt x="3856" y="59612"/>
                  <a:pt x="4147" y="59576"/>
                </a:cubicBezTo>
                <a:close/>
                <a:moveTo>
                  <a:pt x="3152" y="59682"/>
                </a:moveTo>
                <a:cubicBezTo>
                  <a:pt x="3196" y="61117"/>
                  <a:pt x="3266" y="62543"/>
                  <a:pt x="3302" y="63978"/>
                </a:cubicBezTo>
                <a:cubicBezTo>
                  <a:pt x="2976" y="64049"/>
                  <a:pt x="2677" y="64084"/>
                  <a:pt x="2351" y="64128"/>
                </a:cubicBezTo>
                <a:cubicBezTo>
                  <a:pt x="2316" y="62658"/>
                  <a:pt x="2272" y="61223"/>
                  <a:pt x="2236" y="59761"/>
                </a:cubicBezTo>
                <a:cubicBezTo>
                  <a:pt x="2536" y="59761"/>
                  <a:pt x="2861" y="59726"/>
                  <a:pt x="3152" y="59682"/>
                </a:cubicBezTo>
                <a:close/>
                <a:moveTo>
                  <a:pt x="30744" y="60677"/>
                </a:moveTo>
                <a:cubicBezTo>
                  <a:pt x="30744" y="60862"/>
                  <a:pt x="30744" y="61047"/>
                  <a:pt x="30779" y="61223"/>
                </a:cubicBezTo>
                <a:cubicBezTo>
                  <a:pt x="30814" y="61927"/>
                  <a:pt x="30814" y="62587"/>
                  <a:pt x="30814" y="63248"/>
                </a:cubicBezTo>
                <a:cubicBezTo>
                  <a:pt x="30708" y="63538"/>
                  <a:pt x="30559" y="63829"/>
                  <a:pt x="30444" y="64128"/>
                </a:cubicBezTo>
                <a:cubicBezTo>
                  <a:pt x="30444" y="63424"/>
                  <a:pt x="30444" y="62693"/>
                  <a:pt x="30409" y="61962"/>
                </a:cubicBezTo>
                <a:cubicBezTo>
                  <a:pt x="30409" y="61813"/>
                  <a:pt x="30409" y="61663"/>
                  <a:pt x="30374" y="61557"/>
                </a:cubicBezTo>
                <a:cubicBezTo>
                  <a:pt x="30523" y="61267"/>
                  <a:pt x="30629" y="60967"/>
                  <a:pt x="30744" y="60677"/>
                </a:cubicBezTo>
                <a:close/>
                <a:moveTo>
                  <a:pt x="25347" y="60712"/>
                </a:moveTo>
                <a:cubicBezTo>
                  <a:pt x="25496" y="61663"/>
                  <a:pt x="25646" y="62623"/>
                  <a:pt x="25716" y="63573"/>
                </a:cubicBezTo>
                <a:cubicBezTo>
                  <a:pt x="25602" y="63644"/>
                  <a:pt x="25496" y="63723"/>
                  <a:pt x="25382" y="63793"/>
                </a:cubicBezTo>
                <a:cubicBezTo>
                  <a:pt x="25206" y="63908"/>
                  <a:pt x="25021" y="64049"/>
                  <a:pt x="24871" y="64163"/>
                </a:cubicBezTo>
                <a:cubicBezTo>
                  <a:pt x="24801" y="63609"/>
                  <a:pt x="24722" y="63063"/>
                  <a:pt x="24651" y="62473"/>
                </a:cubicBezTo>
                <a:cubicBezTo>
                  <a:pt x="24616" y="62068"/>
                  <a:pt x="24546" y="61663"/>
                  <a:pt x="24466" y="61267"/>
                </a:cubicBezTo>
                <a:cubicBezTo>
                  <a:pt x="24651" y="61152"/>
                  <a:pt x="24836" y="61047"/>
                  <a:pt x="25021" y="60932"/>
                </a:cubicBezTo>
                <a:cubicBezTo>
                  <a:pt x="25127" y="60862"/>
                  <a:pt x="25241" y="60783"/>
                  <a:pt x="25347" y="60712"/>
                </a:cubicBezTo>
                <a:close/>
                <a:moveTo>
                  <a:pt x="41564" y="62367"/>
                </a:moveTo>
                <a:lnTo>
                  <a:pt x="41564" y="62367"/>
                </a:lnTo>
                <a:cubicBezTo>
                  <a:pt x="41449" y="62473"/>
                  <a:pt x="41308" y="62587"/>
                  <a:pt x="41194" y="62693"/>
                </a:cubicBezTo>
                <a:cubicBezTo>
                  <a:pt x="40868" y="62984"/>
                  <a:pt x="40569" y="63283"/>
                  <a:pt x="40243" y="63609"/>
                </a:cubicBezTo>
                <a:cubicBezTo>
                  <a:pt x="39873" y="63758"/>
                  <a:pt x="39512" y="63943"/>
                  <a:pt x="39143" y="64163"/>
                </a:cubicBezTo>
                <a:cubicBezTo>
                  <a:pt x="39398" y="63864"/>
                  <a:pt x="39653" y="63573"/>
                  <a:pt x="39908" y="63283"/>
                </a:cubicBezTo>
                <a:cubicBezTo>
                  <a:pt x="40093" y="63098"/>
                  <a:pt x="40278" y="62878"/>
                  <a:pt x="40463" y="62658"/>
                </a:cubicBezTo>
                <a:cubicBezTo>
                  <a:pt x="40833" y="62543"/>
                  <a:pt x="41194" y="62438"/>
                  <a:pt x="41564" y="62367"/>
                </a:cubicBezTo>
                <a:close/>
                <a:moveTo>
                  <a:pt x="20434" y="60492"/>
                </a:moveTo>
                <a:cubicBezTo>
                  <a:pt x="20619" y="61557"/>
                  <a:pt x="20760" y="62587"/>
                  <a:pt x="20910" y="63609"/>
                </a:cubicBezTo>
                <a:cubicBezTo>
                  <a:pt x="20619" y="63829"/>
                  <a:pt x="20320" y="64014"/>
                  <a:pt x="20029" y="64198"/>
                </a:cubicBezTo>
                <a:cubicBezTo>
                  <a:pt x="19923" y="63168"/>
                  <a:pt x="19774" y="62103"/>
                  <a:pt x="19589" y="61047"/>
                </a:cubicBezTo>
                <a:cubicBezTo>
                  <a:pt x="19879" y="60862"/>
                  <a:pt x="20179" y="60677"/>
                  <a:pt x="20434" y="60492"/>
                </a:cubicBezTo>
                <a:close/>
                <a:moveTo>
                  <a:pt x="2166" y="59761"/>
                </a:moveTo>
                <a:cubicBezTo>
                  <a:pt x="2201" y="61223"/>
                  <a:pt x="2236" y="62658"/>
                  <a:pt x="2272" y="64128"/>
                </a:cubicBezTo>
                <a:cubicBezTo>
                  <a:pt x="1946" y="64163"/>
                  <a:pt x="1655" y="64198"/>
                  <a:pt x="1321" y="64234"/>
                </a:cubicBezTo>
                <a:cubicBezTo>
                  <a:pt x="1285" y="62763"/>
                  <a:pt x="1285" y="61302"/>
                  <a:pt x="1250" y="59832"/>
                </a:cubicBezTo>
                <a:cubicBezTo>
                  <a:pt x="1541" y="59796"/>
                  <a:pt x="1875" y="59796"/>
                  <a:pt x="2166" y="59761"/>
                </a:cubicBezTo>
                <a:close/>
                <a:moveTo>
                  <a:pt x="14932" y="60201"/>
                </a:moveTo>
                <a:cubicBezTo>
                  <a:pt x="15081" y="61372"/>
                  <a:pt x="15187" y="62543"/>
                  <a:pt x="15337" y="63723"/>
                </a:cubicBezTo>
                <a:cubicBezTo>
                  <a:pt x="15037" y="63864"/>
                  <a:pt x="14747" y="64049"/>
                  <a:pt x="14456" y="64234"/>
                </a:cubicBezTo>
                <a:cubicBezTo>
                  <a:pt x="14342" y="63028"/>
                  <a:pt x="14201" y="61813"/>
                  <a:pt x="14086" y="60642"/>
                </a:cubicBezTo>
                <a:cubicBezTo>
                  <a:pt x="14342" y="60492"/>
                  <a:pt x="14641" y="60342"/>
                  <a:pt x="14932" y="60201"/>
                </a:cubicBezTo>
                <a:close/>
                <a:moveTo>
                  <a:pt x="29088" y="60897"/>
                </a:moveTo>
                <a:cubicBezTo>
                  <a:pt x="29203" y="61777"/>
                  <a:pt x="29273" y="62623"/>
                  <a:pt x="29308" y="63503"/>
                </a:cubicBezTo>
                <a:cubicBezTo>
                  <a:pt x="29203" y="63644"/>
                  <a:pt x="29053" y="63829"/>
                  <a:pt x="28904" y="63978"/>
                </a:cubicBezTo>
                <a:cubicBezTo>
                  <a:pt x="28833" y="64049"/>
                  <a:pt x="28763" y="64163"/>
                  <a:pt x="28683" y="64234"/>
                </a:cubicBezTo>
                <a:cubicBezTo>
                  <a:pt x="28648" y="63353"/>
                  <a:pt x="28578" y="62473"/>
                  <a:pt x="28463" y="61557"/>
                </a:cubicBezTo>
                <a:cubicBezTo>
                  <a:pt x="28613" y="61408"/>
                  <a:pt x="28763" y="61267"/>
                  <a:pt x="28904" y="61117"/>
                </a:cubicBezTo>
                <a:cubicBezTo>
                  <a:pt x="28948" y="61047"/>
                  <a:pt x="29018" y="60967"/>
                  <a:pt x="29088" y="60897"/>
                </a:cubicBezTo>
                <a:close/>
                <a:moveTo>
                  <a:pt x="1171" y="59832"/>
                </a:moveTo>
                <a:cubicBezTo>
                  <a:pt x="1215" y="61302"/>
                  <a:pt x="1250" y="62763"/>
                  <a:pt x="1250" y="64234"/>
                </a:cubicBezTo>
                <a:cubicBezTo>
                  <a:pt x="951" y="64234"/>
                  <a:pt x="625" y="64269"/>
                  <a:pt x="291" y="64304"/>
                </a:cubicBezTo>
                <a:cubicBezTo>
                  <a:pt x="291" y="62807"/>
                  <a:pt x="255" y="61337"/>
                  <a:pt x="255" y="59867"/>
                </a:cubicBezTo>
                <a:cubicBezTo>
                  <a:pt x="555" y="59867"/>
                  <a:pt x="881" y="59832"/>
                  <a:pt x="1171" y="59832"/>
                </a:cubicBezTo>
                <a:close/>
                <a:moveTo>
                  <a:pt x="36827" y="61663"/>
                </a:moveTo>
                <a:cubicBezTo>
                  <a:pt x="36827" y="61883"/>
                  <a:pt x="36792" y="62068"/>
                  <a:pt x="36757" y="62288"/>
                </a:cubicBezTo>
                <a:cubicBezTo>
                  <a:pt x="36686" y="62763"/>
                  <a:pt x="36572" y="63204"/>
                  <a:pt x="36431" y="63688"/>
                </a:cubicBezTo>
                <a:cubicBezTo>
                  <a:pt x="36061" y="63908"/>
                  <a:pt x="35727" y="64128"/>
                  <a:pt x="35401" y="64383"/>
                </a:cubicBezTo>
                <a:cubicBezTo>
                  <a:pt x="35471" y="64049"/>
                  <a:pt x="35506" y="63723"/>
                  <a:pt x="35550" y="63388"/>
                </a:cubicBezTo>
                <a:cubicBezTo>
                  <a:pt x="35621" y="63028"/>
                  <a:pt x="35656" y="62658"/>
                  <a:pt x="35656" y="62323"/>
                </a:cubicBezTo>
                <a:cubicBezTo>
                  <a:pt x="36061" y="62068"/>
                  <a:pt x="36431" y="61883"/>
                  <a:pt x="36827" y="61663"/>
                </a:cubicBezTo>
                <a:close/>
                <a:moveTo>
                  <a:pt x="33570" y="61487"/>
                </a:moveTo>
                <a:cubicBezTo>
                  <a:pt x="33605" y="62253"/>
                  <a:pt x="33640" y="63028"/>
                  <a:pt x="33605" y="63829"/>
                </a:cubicBezTo>
                <a:cubicBezTo>
                  <a:pt x="33349" y="64049"/>
                  <a:pt x="33129" y="64269"/>
                  <a:pt x="32909" y="64524"/>
                </a:cubicBezTo>
                <a:cubicBezTo>
                  <a:pt x="32980" y="63723"/>
                  <a:pt x="32980" y="62913"/>
                  <a:pt x="32945" y="62103"/>
                </a:cubicBezTo>
                <a:cubicBezTo>
                  <a:pt x="33129" y="61883"/>
                  <a:pt x="33349" y="61663"/>
                  <a:pt x="33570" y="61487"/>
                </a:cubicBezTo>
                <a:close/>
                <a:moveTo>
                  <a:pt x="38808" y="62438"/>
                </a:moveTo>
                <a:lnTo>
                  <a:pt x="38808" y="62438"/>
                </a:lnTo>
                <a:cubicBezTo>
                  <a:pt x="38588" y="62913"/>
                  <a:pt x="38333" y="63353"/>
                  <a:pt x="38042" y="63793"/>
                </a:cubicBezTo>
                <a:cubicBezTo>
                  <a:pt x="37672" y="64014"/>
                  <a:pt x="37346" y="64269"/>
                  <a:pt x="36977" y="64524"/>
                </a:cubicBezTo>
                <a:cubicBezTo>
                  <a:pt x="37232" y="64049"/>
                  <a:pt x="37452" y="63538"/>
                  <a:pt x="37637" y="63028"/>
                </a:cubicBezTo>
                <a:cubicBezTo>
                  <a:pt x="38007" y="62843"/>
                  <a:pt x="38412" y="62658"/>
                  <a:pt x="38808" y="62438"/>
                </a:cubicBezTo>
                <a:close/>
                <a:moveTo>
                  <a:pt x="31624" y="61487"/>
                </a:moveTo>
                <a:cubicBezTo>
                  <a:pt x="31659" y="62323"/>
                  <a:pt x="31694" y="63098"/>
                  <a:pt x="31659" y="63864"/>
                </a:cubicBezTo>
                <a:cubicBezTo>
                  <a:pt x="31509" y="64163"/>
                  <a:pt x="31369" y="64419"/>
                  <a:pt x="31219" y="64709"/>
                </a:cubicBezTo>
                <a:cubicBezTo>
                  <a:pt x="31289" y="63908"/>
                  <a:pt x="31289" y="63098"/>
                  <a:pt x="31254" y="62288"/>
                </a:cubicBezTo>
                <a:cubicBezTo>
                  <a:pt x="31404" y="61997"/>
                  <a:pt x="31509" y="61742"/>
                  <a:pt x="31624" y="61487"/>
                </a:cubicBezTo>
                <a:close/>
                <a:moveTo>
                  <a:pt x="14016" y="60677"/>
                </a:moveTo>
                <a:cubicBezTo>
                  <a:pt x="14157" y="61848"/>
                  <a:pt x="14271" y="63063"/>
                  <a:pt x="14421" y="64234"/>
                </a:cubicBezTo>
                <a:cubicBezTo>
                  <a:pt x="14122" y="64419"/>
                  <a:pt x="13831" y="64603"/>
                  <a:pt x="13497" y="64744"/>
                </a:cubicBezTo>
                <a:cubicBezTo>
                  <a:pt x="13391" y="63538"/>
                  <a:pt x="13276" y="62323"/>
                  <a:pt x="13136" y="61117"/>
                </a:cubicBezTo>
                <a:cubicBezTo>
                  <a:pt x="13426" y="60967"/>
                  <a:pt x="13717" y="60827"/>
                  <a:pt x="14016" y="60677"/>
                </a:cubicBezTo>
                <a:close/>
                <a:moveTo>
                  <a:pt x="19554" y="61082"/>
                </a:moveTo>
                <a:cubicBezTo>
                  <a:pt x="19703" y="62147"/>
                  <a:pt x="19844" y="63204"/>
                  <a:pt x="19994" y="64234"/>
                </a:cubicBezTo>
                <a:cubicBezTo>
                  <a:pt x="19739" y="64419"/>
                  <a:pt x="19483" y="64603"/>
                  <a:pt x="19219" y="64788"/>
                </a:cubicBezTo>
                <a:cubicBezTo>
                  <a:pt x="19078" y="63688"/>
                  <a:pt x="18964" y="62623"/>
                  <a:pt x="18823" y="61557"/>
                </a:cubicBezTo>
                <a:cubicBezTo>
                  <a:pt x="18893" y="61522"/>
                  <a:pt x="18964" y="61487"/>
                  <a:pt x="18999" y="61408"/>
                </a:cubicBezTo>
                <a:cubicBezTo>
                  <a:pt x="19184" y="61302"/>
                  <a:pt x="19369" y="61188"/>
                  <a:pt x="19554" y="61082"/>
                </a:cubicBezTo>
                <a:close/>
                <a:moveTo>
                  <a:pt x="42186" y="63268"/>
                </a:moveTo>
                <a:cubicBezTo>
                  <a:pt x="42273" y="63268"/>
                  <a:pt x="42359" y="63273"/>
                  <a:pt x="42444" y="63283"/>
                </a:cubicBezTo>
                <a:cubicBezTo>
                  <a:pt x="42109" y="63644"/>
                  <a:pt x="41784" y="64014"/>
                  <a:pt x="41493" y="64454"/>
                </a:cubicBezTo>
                <a:cubicBezTo>
                  <a:pt x="41449" y="64524"/>
                  <a:pt x="41379" y="64603"/>
                  <a:pt x="41343" y="64709"/>
                </a:cubicBezTo>
                <a:cubicBezTo>
                  <a:pt x="41224" y="64697"/>
                  <a:pt x="41101" y="64688"/>
                  <a:pt x="40976" y="64688"/>
                </a:cubicBezTo>
                <a:cubicBezTo>
                  <a:pt x="40750" y="64688"/>
                  <a:pt x="40516" y="64715"/>
                  <a:pt x="40278" y="64788"/>
                </a:cubicBezTo>
                <a:cubicBezTo>
                  <a:pt x="40313" y="64744"/>
                  <a:pt x="40313" y="64709"/>
                  <a:pt x="40313" y="64709"/>
                </a:cubicBezTo>
                <a:cubicBezTo>
                  <a:pt x="40683" y="64163"/>
                  <a:pt x="41088" y="63723"/>
                  <a:pt x="41528" y="63318"/>
                </a:cubicBezTo>
                <a:cubicBezTo>
                  <a:pt x="41759" y="63293"/>
                  <a:pt x="41976" y="63268"/>
                  <a:pt x="42186" y="63268"/>
                </a:cubicBezTo>
                <a:close/>
                <a:moveTo>
                  <a:pt x="24431" y="61302"/>
                </a:moveTo>
                <a:cubicBezTo>
                  <a:pt x="24581" y="62253"/>
                  <a:pt x="24686" y="63248"/>
                  <a:pt x="24801" y="64198"/>
                </a:cubicBezTo>
                <a:cubicBezTo>
                  <a:pt x="24502" y="64383"/>
                  <a:pt x="24211" y="64603"/>
                  <a:pt x="23920" y="64824"/>
                </a:cubicBezTo>
                <a:cubicBezTo>
                  <a:pt x="23841" y="64234"/>
                  <a:pt x="23771" y="63609"/>
                  <a:pt x="23700" y="63028"/>
                </a:cubicBezTo>
                <a:cubicBezTo>
                  <a:pt x="23665" y="62623"/>
                  <a:pt x="23586" y="62253"/>
                  <a:pt x="23551" y="61883"/>
                </a:cubicBezTo>
                <a:cubicBezTo>
                  <a:pt x="23841" y="61663"/>
                  <a:pt x="24141" y="61487"/>
                  <a:pt x="24431" y="61302"/>
                </a:cubicBezTo>
                <a:close/>
                <a:moveTo>
                  <a:pt x="40349" y="62728"/>
                </a:moveTo>
                <a:lnTo>
                  <a:pt x="40349" y="62728"/>
                </a:lnTo>
                <a:cubicBezTo>
                  <a:pt x="40173" y="62878"/>
                  <a:pt x="40023" y="63063"/>
                  <a:pt x="39873" y="63248"/>
                </a:cubicBezTo>
                <a:cubicBezTo>
                  <a:pt x="39583" y="63573"/>
                  <a:pt x="39292" y="63908"/>
                  <a:pt x="38993" y="64234"/>
                </a:cubicBezTo>
                <a:cubicBezTo>
                  <a:pt x="38632" y="64419"/>
                  <a:pt x="38297" y="64639"/>
                  <a:pt x="37972" y="64894"/>
                </a:cubicBezTo>
                <a:cubicBezTo>
                  <a:pt x="38192" y="64568"/>
                  <a:pt x="38447" y="64234"/>
                  <a:pt x="38667" y="63943"/>
                </a:cubicBezTo>
                <a:cubicBezTo>
                  <a:pt x="38887" y="63688"/>
                  <a:pt x="39072" y="63424"/>
                  <a:pt x="39292" y="63168"/>
                </a:cubicBezTo>
                <a:cubicBezTo>
                  <a:pt x="39618" y="62984"/>
                  <a:pt x="39988" y="62843"/>
                  <a:pt x="40349" y="62728"/>
                </a:cubicBezTo>
                <a:close/>
                <a:moveTo>
                  <a:pt x="42514" y="63318"/>
                </a:moveTo>
                <a:cubicBezTo>
                  <a:pt x="42849" y="63353"/>
                  <a:pt x="43175" y="63468"/>
                  <a:pt x="43474" y="63644"/>
                </a:cubicBezTo>
                <a:cubicBezTo>
                  <a:pt x="43139" y="63978"/>
                  <a:pt x="42814" y="64348"/>
                  <a:pt x="42550" y="64744"/>
                </a:cubicBezTo>
                <a:cubicBezTo>
                  <a:pt x="42479" y="64824"/>
                  <a:pt x="42409" y="64929"/>
                  <a:pt x="42330" y="65044"/>
                </a:cubicBezTo>
                <a:cubicBezTo>
                  <a:pt x="42039" y="64859"/>
                  <a:pt x="41748" y="64744"/>
                  <a:pt x="41379" y="64709"/>
                </a:cubicBezTo>
                <a:cubicBezTo>
                  <a:pt x="41449" y="64639"/>
                  <a:pt x="41493" y="64568"/>
                  <a:pt x="41564" y="64489"/>
                </a:cubicBezTo>
                <a:cubicBezTo>
                  <a:pt x="41854" y="64049"/>
                  <a:pt x="42189" y="63688"/>
                  <a:pt x="42514" y="63318"/>
                </a:cubicBezTo>
                <a:close/>
                <a:moveTo>
                  <a:pt x="28428" y="61592"/>
                </a:moveTo>
                <a:cubicBezTo>
                  <a:pt x="28507" y="62508"/>
                  <a:pt x="28578" y="63388"/>
                  <a:pt x="28613" y="64304"/>
                </a:cubicBezTo>
                <a:cubicBezTo>
                  <a:pt x="28358" y="64568"/>
                  <a:pt x="28102" y="64824"/>
                  <a:pt x="27803" y="65079"/>
                </a:cubicBezTo>
                <a:cubicBezTo>
                  <a:pt x="27768" y="64128"/>
                  <a:pt x="27733" y="63204"/>
                  <a:pt x="27627" y="62288"/>
                </a:cubicBezTo>
                <a:cubicBezTo>
                  <a:pt x="27882" y="62068"/>
                  <a:pt x="28173" y="61813"/>
                  <a:pt x="28428" y="61592"/>
                </a:cubicBezTo>
                <a:close/>
                <a:moveTo>
                  <a:pt x="30339" y="61663"/>
                </a:moveTo>
                <a:cubicBezTo>
                  <a:pt x="30339" y="61777"/>
                  <a:pt x="30339" y="61848"/>
                  <a:pt x="30374" y="61962"/>
                </a:cubicBezTo>
                <a:cubicBezTo>
                  <a:pt x="30374" y="62728"/>
                  <a:pt x="30409" y="63503"/>
                  <a:pt x="30374" y="64269"/>
                </a:cubicBezTo>
                <a:cubicBezTo>
                  <a:pt x="30224" y="64568"/>
                  <a:pt x="30083" y="64859"/>
                  <a:pt x="29934" y="65149"/>
                </a:cubicBezTo>
                <a:cubicBezTo>
                  <a:pt x="29969" y="64568"/>
                  <a:pt x="29969" y="63978"/>
                  <a:pt x="29969" y="63388"/>
                </a:cubicBezTo>
                <a:cubicBezTo>
                  <a:pt x="29969" y="63098"/>
                  <a:pt x="29969" y="62807"/>
                  <a:pt x="29934" y="62543"/>
                </a:cubicBezTo>
                <a:cubicBezTo>
                  <a:pt x="30083" y="62253"/>
                  <a:pt x="30224" y="61962"/>
                  <a:pt x="30339" y="61663"/>
                </a:cubicBezTo>
                <a:close/>
                <a:moveTo>
                  <a:pt x="41414" y="63318"/>
                </a:moveTo>
                <a:cubicBezTo>
                  <a:pt x="41009" y="63723"/>
                  <a:pt x="40613" y="64163"/>
                  <a:pt x="40278" y="64674"/>
                </a:cubicBezTo>
                <a:cubicBezTo>
                  <a:pt x="40243" y="64709"/>
                  <a:pt x="40243" y="64744"/>
                  <a:pt x="40208" y="64788"/>
                </a:cubicBezTo>
                <a:cubicBezTo>
                  <a:pt x="39838" y="64859"/>
                  <a:pt x="39433" y="65008"/>
                  <a:pt x="39028" y="65184"/>
                </a:cubicBezTo>
                <a:cubicBezTo>
                  <a:pt x="39398" y="64639"/>
                  <a:pt x="39838" y="64128"/>
                  <a:pt x="40278" y="63644"/>
                </a:cubicBezTo>
                <a:cubicBezTo>
                  <a:pt x="40683" y="63503"/>
                  <a:pt x="41053" y="63388"/>
                  <a:pt x="41414" y="63318"/>
                </a:cubicBezTo>
                <a:close/>
                <a:moveTo>
                  <a:pt x="35621" y="62367"/>
                </a:moveTo>
                <a:lnTo>
                  <a:pt x="35621" y="62367"/>
                </a:lnTo>
                <a:cubicBezTo>
                  <a:pt x="35586" y="62693"/>
                  <a:pt x="35550" y="63028"/>
                  <a:pt x="35506" y="63353"/>
                </a:cubicBezTo>
                <a:cubicBezTo>
                  <a:pt x="35471" y="63723"/>
                  <a:pt x="35401" y="64084"/>
                  <a:pt x="35330" y="64419"/>
                </a:cubicBezTo>
                <a:cubicBezTo>
                  <a:pt x="34961" y="64674"/>
                  <a:pt x="34626" y="64929"/>
                  <a:pt x="34300" y="65229"/>
                </a:cubicBezTo>
                <a:cubicBezTo>
                  <a:pt x="34406" y="64709"/>
                  <a:pt x="34485" y="64198"/>
                  <a:pt x="34520" y="63688"/>
                </a:cubicBezTo>
                <a:cubicBezTo>
                  <a:pt x="34520" y="63503"/>
                  <a:pt x="34520" y="63283"/>
                  <a:pt x="34556" y="63098"/>
                </a:cubicBezTo>
                <a:cubicBezTo>
                  <a:pt x="34890" y="62843"/>
                  <a:pt x="35251" y="62587"/>
                  <a:pt x="35621" y="62367"/>
                </a:cubicBezTo>
                <a:close/>
                <a:moveTo>
                  <a:pt x="13100" y="61117"/>
                </a:moveTo>
                <a:cubicBezTo>
                  <a:pt x="13206" y="62323"/>
                  <a:pt x="13356" y="63573"/>
                  <a:pt x="13461" y="64788"/>
                </a:cubicBezTo>
                <a:cubicBezTo>
                  <a:pt x="13206" y="64929"/>
                  <a:pt x="12951" y="65044"/>
                  <a:pt x="12695" y="65184"/>
                </a:cubicBezTo>
                <a:cubicBezTo>
                  <a:pt x="12660" y="65229"/>
                  <a:pt x="12616" y="65229"/>
                  <a:pt x="12581" y="65264"/>
                </a:cubicBezTo>
                <a:cubicBezTo>
                  <a:pt x="12475" y="64014"/>
                  <a:pt x="12326" y="62763"/>
                  <a:pt x="12220" y="61522"/>
                </a:cubicBezTo>
                <a:cubicBezTo>
                  <a:pt x="12511" y="61408"/>
                  <a:pt x="12801" y="61267"/>
                  <a:pt x="13100" y="61117"/>
                </a:cubicBezTo>
                <a:close/>
                <a:moveTo>
                  <a:pt x="18744" y="61592"/>
                </a:moveTo>
                <a:cubicBezTo>
                  <a:pt x="18893" y="62658"/>
                  <a:pt x="19043" y="63723"/>
                  <a:pt x="19149" y="64824"/>
                </a:cubicBezTo>
                <a:cubicBezTo>
                  <a:pt x="18929" y="64964"/>
                  <a:pt x="18709" y="65114"/>
                  <a:pt x="18488" y="65264"/>
                </a:cubicBezTo>
                <a:cubicBezTo>
                  <a:pt x="18383" y="64163"/>
                  <a:pt x="18268" y="63098"/>
                  <a:pt x="18119" y="61997"/>
                </a:cubicBezTo>
                <a:cubicBezTo>
                  <a:pt x="18339" y="61848"/>
                  <a:pt x="18559" y="61742"/>
                  <a:pt x="18744" y="61592"/>
                </a:cubicBezTo>
                <a:close/>
                <a:moveTo>
                  <a:pt x="37567" y="63063"/>
                </a:moveTo>
                <a:cubicBezTo>
                  <a:pt x="37382" y="63609"/>
                  <a:pt x="37126" y="64084"/>
                  <a:pt x="36871" y="64603"/>
                </a:cubicBezTo>
                <a:cubicBezTo>
                  <a:pt x="36537" y="64859"/>
                  <a:pt x="36167" y="65114"/>
                  <a:pt x="35841" y="65369"/>
                </a:cubicBezTo>
                <a:cubicBezTo>
                  <a:pt x="36096" y="64824"/>
                  <a:pt x="36316" y="64269"/>
                  <a:pt x="36466" y="63723"/>
                </a:cubicBezTo>
                <a:cubicBezTo>
                  <a:pt x="36686" y="63573"/>
                  <a:pt x="36871" y="63468"/>
                  <a:pt x="37047" y="63353"/>
                </a:cubicBezTo>
                <a:cubicBezTo>
                  <a:pt x="37232" y="63283"/>
                  <a:pt x="37382" y="63168"/>
                  <a:pt x="37567" y="63063"/>
                </a:cubicBezTo>
                <a:close/>
                <a:moveTo>
                  <a:pt x="32909" y="62182"/>
                </a:moveTo>
                <a:cubicBezTo>
                  <a:pt x="32909" y="62984"/>
                  <a:pt x="32909" y="63793"/>
                  <a:pt x="32830" y="64603"/>
                </a:cubicBezTo>
                <a:cubicBezTo>
                  <a:pt x="32610" y="64859"/>
                  <a:pt x="32390" y="65114"/>
                  <a:pt x="32170" y="65405"/>
                </a:cubicBezTo>
                <a:cubicBezTo>
                  <a:pt x="32249" y="64639"/>
                  <a:pt x="32284" y="63829"/>
                  <a:pt x="32284" y="62984"/>
                </a:cubicBezTo>
                <a:cubicBezTo>
                  <a:pt x="32469" y="62693"/>
                  <a:pt x="32689" y="62438"/>
                  <a:pt x="32909" y="62182"/>
                </a:cubicBezTo>
                <a:close/>
                <a:moveTo>
                  <a:pt x="23480" y="61883"/>
                </a:moveTo>
                <a:cubicBezTo>
                  <a:pt x="23665" y="62878"/>
                  <a:pt x="23771" y="63864"/>
                  <a:pt x="23885" y="64824"/>
                </a:cubicBezTo>
                <a:cubicBezTo>
                  <a:pt x="23771" y="64929"/>
                  <a:pt x="23665" y="65008"/>
                  <a:pt x="23551" y="65079"/>
                </a:cubicBezTo>
                <a:cubicBezTo>
                  <a:pt x="23401" y="65184"/>
                  <a:pt x="23260" y="65299"/>
                  <a:pt x="23075" y="65449"/>
                </a:cubicBezTo>
                <a:cubicBezTo>
                  <a:pt x="23005" y="64419"/>
                  <a:pt x="22855" y="63424"/>
                  <a:pt x="22741" y="62438"/>
                </a:cubicBezTo>
                <a:cubicBezTo>
                  <a:pt x="22890" y="62288"/>
                  <a:pt x="23075" y="62182"/>
                  <a:pt x="23260" y="62068"/>
                </a:cubicBezTo>
                <a:cubicBezTo>
                  <a:pt x="23331" y="61997"/>
                  <a:pt x="23401" y="61962"/>
                  <a:pt x="23480" y="61883"/>
                </a:cubicBezTo>
                <a:close/>
                <a:moveTo>
                  <a:pt x="31219" y="62402"/>
                </a:moveTo>
                <a:cubicBezTo>
                  <a:pt x="31219" y="63248"/>
                  <a:pt x="31219" y="64049"/>
                  <a:pt x="31184" y="64859"/>
                </a:cubicBezTo>
                <a:cubicBezTo>
                  <a:pt x="31034" y="65114"/>
                  <a:pt x="30884" y="65405"/>
                  <a:pt x="30779" y="65669"/>
                </a:cubicBezTo>
                <a:cubicBezTo>
                  <a:pt x="30814" y="64894"/>
                  <a:pt x="30849" y="64084"/>
                  <a:pt x="30849" y="63248"/>
                </a:cubicBezTo>
                <a:cubicBezTo>
                  <a:pt x="30884" y="63168"/>
                  <a:pt x="30928" y="63098"/>
                  <a:pt x="30964" y="63028"/>
                </a:cubicBezTo>
                <a:cubicBezTo>
                  <a:pt x="31034" y="62843"/>
                  <a:pt x="31104" y="62623"/>
                  <a:pt x="31219" y="62402"/>
                </a:cubicBezTo>
                <a:close/>
                <a:moveTo>
                  <a:pt x="39143" y="63248"/>
                </a:moveTo>
                <a:cubicBezTo>
                  <a:pt x="38993" y="63468"/>
                  <a:pt x="38808" y="63688"/>
                  <a:pt x="38632" y="63908"/>
                </a:cubicBezTo>
                <a:cubicBezTo>
                  <a:pt x="38368" y="64269"/>
                  <a:pt x="38077" y="64603"/>
                  <a:pt x="37822" y="64964"/>
                </a:cubicBezTo>
                <a:cubicBezTo>
                  <a:pt x="37487" y="65229"/>
                  <a:pt x="37162" y="65449"/>
                  <a:pt x="36871" y="65669"/>
                </a:cubicBezTo>
                <a:cubicBezTo>
                  <a:pt x="37047" y="65405"/>
                  <a:pt x="37197" y="65149"/>
                  <a:pt x="37382" y="64929"/>
                </a:cubicBezTo>
                <a:cubicBezTo>
                  <a:pt x="37637" y="64568"/>
                  <a:pt x="37857" y="64198"/>
                  <a:pt x="38077" y="63829"/>
                </a:cubicBezTo>
                <a:cubicBezTo>
                  <a:pt x="38447" y="63609"/>
                  <a:pt x="38808" y="63424"/>
                  <a:pt x="39143" y="63248"/>
                </a:cubicBezTo>
                <a:close/>
                <a:moveTo>
                  <a:pt x="12141" y="61557"/>
                </a:moveTo>
                <a:cubicBezTo>
                  <a:pt x="12290" y="62807"/>
                  <a:pt x="12396" y="64049"/>
                  <a:pt x="12511" y="65299"/>
                </a:cubicBezTo>
                <a:cubicBezTo>
                  <a:pt x="12220" y="65449"/>
                  <a:pt x="11921" y="65589"/>
                  <a:pt x="11630" y="65739"/>
                </a:cubicBezTo>
                <a:cubicBezTo>
                  <a:pt x="11516" y="64454"/>
                  <a:pt x="11410" y="63204"/>
                  <a:pt x="11260" y="61927"/>
                </a:cubicBezTo>
                <a:cubicBezTo>
                  <a:pt x="11560" y="61813"/>
                  <a:pt x="11850" y="61707"/>
                  <a:pt x="12141" y="61557"/>
                </a:cubicBezTo>
                <a:close/>
                <a:moveTo>
                  <a:pt x="27548" y="62323"/>
                </a:moveTo>
                <a:cubicBezTo>
                  <a:pt x="27662" y="63248"/>
                  <a:pt x="27733" y="64163"/>
                  <a:pt x="27768" y="65114"/>
                </a:cubicBezTo>
                <a:cubicBezTo>
                  <a:pt x="27477" y="65334"/>
                  <a:pt x="27222" y="65589"/>
                  <a:pt x="26923" y="65810"/>
                </a:cubicBezTo>
                <a:cubicBezTo>
                  <a:pt x="26887" y="64859"/>
                  <a:pt x="26817" y="63908"/>
                  <a:pt x="26747" y="62948"/>
                </a:cubicBezTo>
                <a:cubicBezTo>
                  <a:pt x="27002" y="62728"/>
                  <a:pt x="27292" y="62543"/>
                  <a:pt x="27548" y="62323"/>
                </a:cubicBezTo>
                <a:close/>
                <a:moveTo>
                  <a:pt x="40173" y="63723"/>
                </a:moveTo>
                <a:lnTo>
                  <a:pt x="40173" y="63723"/>
                </a:lnTo>
                <a:cubicBezTo>
                  <a:pt x="39732" y="64163"/>
                  <a:pt x="39292" y="64674"/>
                  <a:pt x="38958" y="65264"/>
                </a:cubicBezTo>
                <a:cubicBezTo>
                  <a:pt x="38588" y="65405"/>
                  <a:pt x="38262" y="65625"/>
                  <a:pt x="37892" y="65845"/>
                </a:cubicBezTo>
                <a:cubicBezTo>
                  <a:pt x="37972" y="65739"/>
                  <a:pt x="38007" y="65669"/>
                  <a:pt x="38077" y="65554"/>
                </a:cubicBezTo>
                <a:cubicBezTo>
                  <a:pt x="38368" y="65114"/>
                  <a:pt x="38702" y="64674"/>
                  <a:pt x="39028" y="64269"/>
                </a:cubicBezTo>
                <a:cubicBezTo>
                  <a:pt x="39398" y="64049"/>
                  <a:pt x="39768" y="63864"/>
                  <a:pt x="40173" y="63723"/>
                </a:cubicBezTo>
                <a:close/>
                <a:moveTo>
                  <a:pt x="18083" y="62033"/>
                </a:moveTo>
                <a:cubicBezTo>
                  <a:pt x="18233" y="63133"/>
                  <a:pt x="18339" y="64234"/>
                  <a:pt x="18453" y="65299"/>
                </a:cubicBezTo>
                <a:cubicBezTo>
                  <a:pt x="18163" y="65484"/>
                  <a:pt x="17863" y="65704"/>
                  <a:pt x="17573" y="65889"/>
                </a:cubicBezTo>
                <a:cubicBezTo>
                  <a:pt x="17458" y="64788"/>
                  <a:pt x="17353" y="63688"/>
                  <a:pt x="17203" y="62587"/>
                </a:cubicBezTo>
                <a:cubicBezTo>
                  <a:pt x="17502" y="62402"/>
                  <a:pt x="17793" y="62218"/>
                  <a:pt x="18083" y="62033"/>
                </a:cubicBezTo>
                <a:close/>
                <a:moveTo>
                  <a:pt x="34485" y="63133"/>
                </a:moveTo>
                <a:cubicBezTo>
                  <a:pt x="34485" y="63318"/>
                  <a:pt x="34485" y="63503"/>
                  <a:pt x="34450" y="63688"/>
                </a:cubicBezTo>
                <a:cubicBezTo>
                  <a:pt x="34406" y="64234"/>
                  <a:pt x="34336" y="64744"/>
                  <a:pt x="34230" y="65299"/>
                </a:cubicBezTo>
                <a:cubicBezTo>
                  <a:pt x="33966" y="65519"/>
                  <a:pt x="33675" y="65774"/>
                  <a:pt x="33420" y="66030"/>
                </a:cubicBezTo>
                <a:cubicBezTo>
                  <a:pt x="33490" y="65669"/>
                  <a:pt x="33526" y="65264"/>
                  <a:pt x="33570" y="64859"/>
                </a:cubicBezTo>
                <a:cubicBezTo>
                  <a:pt x="33605" y="64524"/>
                  <a:pt x="33640" y="64198"/>
                  <a:pt x="33640" y="63829"/>
                </a:cubicBezTo>
                <a:cubicBezTo>
                  <a:pt x="33895" y="63609"/>
                  <a:pt x="34186" y="63353"/>
                  <a:pt x="34485" y="63133"/>
                </a:cubicBezTo>
                <a:close/>
                <a:moveTo>
                  <a:pt x="22670" y="62473"/>
                </a:moveTo>
                <a:cubicBezTo>
                  <a:pt x="22820" y="63468"/>
                  <a:pt x="22926" y="64454"/>
                  <a:pt x="23040" y="65484"/>
                </a:cubicBezTo>
                <a:cubicBezTo>
                  <a:pt x="22741" y="65704"/>
                  <a:pt x="22485" y="65889"/>
                  <a:pt x="22195" y="66109"/>
                </a:cubicBezTo>
                <a:cubicBezTo>
                  <a:pt x="22124" y="65484"/>
                  <a:pt x="22080" y="64824"/>
                  <a:pt x="21975" y="64128"/>
                </a:cubicBezTo>
                <a:cubicBezTo>
                  <a:pt x="21940" y="63758"/>
                  <a:pt x="21904" y="63388"/>
                  <a:pt x="21860" y="63028"/>
                </a:cubicBezTo>
                <a:cubicBezTo>
                  <a:pt x="22124" y="62843"/>
                  <a:pt x="22415" y="62658"/>
                  <a:pt x="22670" y="62473"/>
                </a:cubicBezTo>
                <a:close/>
                <a:moveTo>
                  <a:pt x="11225" y="61962"/>
                </a:moveTo>
                <a:cubicBezTo>
                  <a:pt x="11340" y="63204"/>
                  <a:pt x="11445" y="64489"/>
                  <a:pt x="11560" y="65774"/>
                </a:cubicBezTo>
                <a:cubicBezTo>
                  <a:pt x="11260" y="65889"/>
                  <a:pt x="10970" y="66030"/>
                  <a:pt x="10635" y="66179"/>
                </a:cubicBezTo>
                <a:cubicBezTo>
                  <a:pt x="10565" y="64859"/>
                  <a:pt x="10459" y="63573"/>
                  <a:pt x="10345" y="62288"/>
                </a:cubicBezTo>
                <a:cubicBezTo>
                  <a:pt x="10635" y="62182"/>
                  <a:pt x="10935" y="62068"/>
                  <a:pt x="11225" y="61962"/>
                </a:cubicBezTo>
                <a:close/>
                <a:moveTo>
                  <a:pt x="29898" y="62623"/>
                </a:moveTo>
                <a:cubicBezTo>
                  <a:pt x="29898" y="62878"/>
                  <a:pt x="29934" y="63133"/>
                  <a:pt x="29934" y="63388"/>
                </a:cubicBezTo>
                <a:cubicBezTo>
                  <a:pt x="29934" y="64014"/>
                  <a:pt x="29934" y="64639"/>
                  <a:pt x="29898" y="65264"/>
                </a:cubicBezTo>
                <a:cubicBezTo>
                  <a:pt x="29713" y="65589"/>
                  <a:pt x="29529" y="65889"/>
                  <a:pt x="29344" y="66179"/>
                </a:cubicBezTo>
                <a:cubicBezTo>
                  <a:pt x="29388" y="65299"/>
                  <a:pt x="29388" y="64383"/>
                  <a:pt x="29344" y="63503"/>
                </a:cubicBezTo>
                <a:cubicBezTo>
                  <a:pt x="29564" y="63248"/>
                  <a:pt x="29749" y="62948"/>
                  <a:pt x="29898" y="62623"/>
                </a:cubicBezTo>
                <a:close/>
                <a:moveTo>
                  <a:pt x="36387" y="63758"/>
                </a:moveTo>
                <a:lnTo>
                  <a:pt x="36387" y="63758"/>
                </a:lnTo>
                <a:cubicBezTo>
                  <a:pt x="36211" y="64348"/>
                  <a:pt x="35991" y="64894"/>
                  <a:pt x="35771" y="65449"/>
                </a:cubicBezTo>
                <a:cubicBezTo>
                  <a:pt x="35436" y="65739"/>
                  <a:pt x="35110" y="65994"/>
                  <a:pt x="34811" y="66285"/>
                </a:cubicBezTo>
                <a:cubicBezTo>
                  <a:pt x="35031" y="65669"/>
                  <a:pt x="35216" y="65079"/>
                  <a:pt x="35366" y="64454"/>
                </a:cubicBezTo>
                <a:cubicBezTo>
                  <a:pt x="35691" y="64198"/>
                  <a:pt x="36061" y="63978"/>
                  <a:pt x="36387" y="63758"/>
                </a:cubicBezTo>
                <a:close/>
                <a:moveTo>
                  <a:pt x="32205" y="63063"/>
                </a:moveTo>
                <a:cubicBezTo>
                  <a:pt x="32205" y="63908"/>
                  <a:pt x="32170" y="64709"/>
                  <a:pt x="32135" y="65519"/>
                </a:cubicBezTo>
                <a:cubicBezTo>
                  <a:pt x="31914" y="65774"/>
                  <a:pt x="31730" y="66065"/>
                  <a:pt x="31545" y="66329"/>
                </a:cubicBezTo>
                <a:cubicBezTo>
                  <a:pt x="31659" y="65554"/>
                  <a:pt x="31694" y="64744"/>
                  <a:pt x="31730" y="63908"/>
                </a:cubicBezTo>
                <a:cubicBezTo>
                  <a:pt x="31730" y="63864"/>
                  <a:pt x="31765" y="63829"/>
                  <a:pt x="31765" y="63793"/>
                </a:cubicBezTo>
                <a:cubicBezTo>
                  <a:pt x="31914" y="63538"/>
                  <a:pt x="32064" y="63283"/>
                  <a:pt x="32205" y="63063"/>
                </a:cubicBezTo>
                <a:close/>
                <a:moveTo>
                  <a:pt x="17168" y="62623"/>
                </a:moveTo>
                <a:cubicBezTo>
                  <a:pt x="17282" y="63723"/>
                  <a:pt x="17423" y="64824"/>
                  <a:pt x="17502" y="65924"/>
                </a:cubicBezTo>
                <a:cubicBezTo>
                  <a:pt x="17238" y="66109"/>
                  <a:pt x="16948" y="66329"/>
                  <a:pt x="16657" y="66505"/>
                </a:cubicBezTo>
                <a:cubicBezTo>
                  <a:pt x="16543" y="65369"/>
                  <a:pt x="16437" y="64269"/>
                  <a:pt x="16323" y="63168"/>
                </a:cubicBezTo>
                <a:cubicBezTo>
                  <a:pt x="16578" y="62984"/>
                  <a:pt x="16877" y="62807"/>
                  <a:pt x="17168" y="62623"/>
                </a:cubicBezTo>
                <a:close/>
                <a:moveTo>
                  <a:pt x="26703" y="62984"/>
                </a:moveTo>
                <a:cubicBezTo>
                  <a:pt x="26782" y="63943"/>
                  <a:pt x="26852" y="64894"/>
                  <a:pt x="26887" y="65810"/>
                </a:cubicBezTo>
                <a:cubicBezTo>
                  <a:pt x="26597" y="66065"/>
                  <a:pt x="26306" y="66285"/>
                  <a:pt x="26007" y="66505"/>
                </a:cubicBezTo>
                <a:cubicBezTo>
                  <a:pt x="25972" y="65554"/>
                  <a:pt x="25901" y="64568"/>
                  <a:pt x="25787" y="63573"/>
                </a:cubicBezTo>
                <a:cubicBezTo>
                  <a:pt x="26086" y="63388"/>
                  <a:pt x="26377" y="63168"/>
                  <a:pt x="26703" y="62984"/>
                </a:cubicBezTo>
                <a:close/>
                <a:moveTo>
                  <a:pt x="41039" y="64731"/>
                </a:moveTo>
                <a:cubicBezTo>
                  <a:pt x="41130" y="64731"/>
                  <a:pt x="41220" y="64735"/>
                  <a:pt x="41308" y="64744"/>
                </a:cubicBezTo>
                <a:cubicBezTo>
                  <a:pt x="41009" y="65229"/>
                  <a:pt x="40718" y="65774"/>
                  <a:pt x="40498" y="66364"/>
                </a:cubicBezTo>
                <a:cubicBezTo>
                  <a:pt x="40129" y="66364"/>
                  <a:pt x="39803" y="66399"/>
                  <a:pt x="39398" y="66505"/>
                </a:cubicBezTo>
                <a:cubicBezTo>
                  <a:pt x="39653" y="65889"/>
                  <a:pt x="39908" y="65334"/>
                  <a:pt x="40243" y="64824"/>
                </a:cubicBezTo>
                <a:cubicBezTo>
                  <a:pt x="40516" y="64765"/>
                  <a:pt x="40783" y="64731"/>
                  <a:pt x="41039" y="64731"/>
                </a:cubicBezTo>
                <a:close/>
                <a:moveTo>
                  <a:pt x="37972" y="63908"/>
                </a:moveTo>
                <a:lnTo>
                  <a:pt x="37972" y="63908"/>
                </a:lnTo>
                <a:cubicBezTo>
                  <a:pt x="37787" y="64234"/>
                  <a:pt x="37567" y="64568"/>
                  <a:pt x="37346" y="64894"/>
                </a:cubicBezTo>
                <a:cubicBezTo>
                  <a:pt x="37126" y="65184"/>
                  <a:pt x="36942" y="65484"/>
                  <a:pt x="36721" y="65810"/>
                </a:cubicBezTo>
                <a:cubicBezTo>
                  <a:pt x="36431" y="66065"/>
                  <a:pt x="36096" y="66329"/>
                  <a:pt x="35841" y="66549"/>
                </a:cubicBezTo>
                <a:cubicBezTo>
                  <a:pt x="35947" y="66399"/>
                  <a:pt x="36026" y="66215"/>
                  <a:pt x="36132" y="66065"/>
                </a:cubicBezTo>
                <a:cubicBezTo>
                  <a:pt x="36387" y="65589"/>
                  <a:pt x="36651" y="65114"/>
                  <a:pt x="36906" y="64639"/>
                </a:cubicBezTo>
                <a:cubicBezTo>
                  <a:pt x="37267" y="64383"/>
                  <a:pt x="37637" y="64128"/>
                  <a:pt x="37972" y="63908"/>
                </a:cubicBezTo>
                <a:close/>
                <a:moveTo>
                  <a:pt x="10274" y="62323"/>
                </a:moveTo>
                <a:lnTo>
                  <a:pt x="10600" y="66179"/>
                </a:lnTo>
                <a:cubicBezTo>
                  <a:pt x="10310" y="66329"/>
                  <a:pt x="9975" y="66435"/>
                  <a:pt x="9684" y="66584"/>
                </a:cubicBezTo>
                <a:cubicBezTo>
                  <a:pt x="9614" y="65264"/>
                  <a:pt x="9500" y="63943"/>
                  <a:pt x="9394" y="62623"/>
                </a:cubicBezTo>
                <a:cubicBezTo>
                  <a:pt x="9684" y="62543"/>
                  <a:pt x="9975" y="62438"/>
                  <a:pt x="10274" y="62323"/>
                </a:cubicBezTo>
                <a:close/>
                <a:moveTo>
                  <a:pt x="38887" y="64348"/>
                </a:moveTo>
                <a:lnTo>
                  <a:pt x="38887" y="64348"/>
                </a:lnTo>
                <a:cubicBezTo>
                  <a:pt x="38588" y="64709"/>
                  <a:pt x="38297" y="65114"/>
                  <a:pt x="38042" y="65519"/>
                </a:cubicBezTo>
                <a:cubicBezTo>
                  <a:pt x="37972" y="65669"/>
                  <a:pt x="37892" y="65774"/>
                  <a:pt x="37822" y="65924"/>
                </a:cubicBezTo>
                <a:cubicBezTo>
                  <a:pt x="37487" y="66144"/>
                  <a:pt x="37162" y="66364"/>
                  <a:pt x="36827" y="66620"/>
                </a:cubicBezTo>
                <a:cubicBezTo>
                  <a:pt x="36906" y="66505"/>
                  <a:pt x="36942" y="66435"/>
                  <a:pt x="37012" y="66329"/>
                </a:cubicBezTo>
                <a:cubicBezTo>
                  <a:pt x="37267" y="65845"/>
                  <a:pt x="37567" y="65449"/>
                  <a:pt x="37857" y="65008"/>
                </a:cubicBezTo>
                <a:cubicBezTo>
                  <a:pt x="38192" y="64788"/>
                  <a:pt x="38517" y="64568"/>
                  <a:pt x="38887" y="64348"/>
                </a:cubicBezTo>
                <a:close/>
                <a:moveTo>
                  <a:pt x="41379" y="64744"/>
                </a:moveTo>
                <a:cubicBezTo>
                  <a:pt x="41713" y="64788"/>
                  <a:pt x="42004" y="64894"/>
                  <a:pt x="42330" y="65079"/>
                </a:cubicBezTo>
                <a:cubicBezTo>
                  <a:pt x="42004" y="65554"/>
                  <a:pt x="41748" y="66065"/>
                  <a:pt x="41528" y="66620"/>
                </a:cubicBezTo>
                <a:cubicBezTo>
                  <a:pt x="41229" y="66470"/>
                  <a:pt x="40903" y="66399"/>
                  <a:pt x="40534" y="66364"/>
                </a:cubicBezTo>
                <a:cubicBezTo>
                  <a:pt x="40789" y="65774"/>
                  <a:pt x="41053" y="65229"/>
                  <a:pt x="41379" y="64744"/>
                </a:cubicBezTo>
                <a:close/>
                <a:moveTo>
                  <a:pt x="30814" y="63388"/>
                </a:moveTo>
                <a:cubicBezTo>
                  <a:pt x="30814" y="64198"/>
                  <a:pt x="30779" y="65044"/>
                  <a:pt x="30708" y="65810"/>
                </a:cubicBezTo>
                <a:cubicBezTo>
                  <a:pt x="30559" y="66144"/>
                  <a:pt x="30409" y="66435"/>
                  <a:pt x="30268" y="66725"/>
                </a:cubicBezTo>
                <a:cubicBezTo>
                  <a:pt x="30339" y="65924"/>
                  <a:pt x="30409" y="65114"/>
                  <a:pt x="30409" y="64269"/>
                </a:cubicBezTo>
                <a:cubicBezTo>
                  <a:pt x="30559" y="63978"/>
                  <a:pt x="30708" y="63688"/>
                  <a:pt x="30814" y="63388"/>
                </a:cubicBezTo>
                <a:close/>
                <a:moveTo>
                  <a:pt x="21790" y="63063"/>
                </a:moveTo>
                <a:cubicBezTo>
                  <a:pt x="21940" y="64084"/>
                  <a:pt x="22045" y="65114"/>
                  <a:pt x="22160" y="66144"/>
                </a:cubicBezTo>
                <a:cubicBezTo>
                  <a:pt x="21904" y="66329"/>
                  <a:pt x="21684" y="66505"/>
                  <a:pt x="21420" y="66690"/>
                </a:cubicBezTo>
                <a:lnTo>
                  <a:pt x="21314" y="66804"/>
                </a:lnTo>
                <a:cubicBezTo>
                  <a:pt x="21244" y="66179"/>
                  <a:pt x="21165" y="65554"/>
                  <a:pt x="21094" y="64894"/>
                </a:cubicBezTo>
                <a:cubicBezTo>
                  <a:pt x="21059" y="64489"/>
                  <a:pt x="21024" y="64049"/>
                  <a:pt x="20945" y="63644"/>
                </a:cubicBezTo>
                <a:cubicBezTo>
                  <a:pt x="21059" y="63573"/>
                  <a:pt x="21130" y="63538"/>
                  <a:pt x="21200" y="63468"/>
                </a:cubicBezTo>
                <a:cubicBezTo>
                  <a:pt x="21420" y="63318"/>
                  <a:pt x="21605" y="63204"/>
                  <a:pt x="21790" y="63063"/>
                </a:cubicBezTo>
                <a:close/>
                <a:moveTo>
                  <a:pt x="33605" y="63908"/>
                </a:moveTo>
                <a:lnTo>
                  <a:pt x="33605" y="63908"/>
                </a:lnTo>
                <a:cubicBezTo>
                  <a:pt x="33570" y="64234"/>
                  <a:pt x="33570" y="64568"/>
                  <a:pt x="33526" y="64859"/>
                </a:cubicBezTo>
                <a:cubicBezTo>
                  <a:pt x="33490" y="65299"/>
                  <a:pt x="33420" y="65704"/>
                  <a:pt x="33349" y="66109"/>
                </a:cubicBezTo>
                <a:cubicBezTo>
                  <a:pt x="33085" y="66364"/>
                  <a:pt x="32830" y="66620"/>
                  <a:pt x="32610" y="66875"/>
                </a:cubicBezTo>
                <a:cubicBezTo>
                  <a:pt x="32724" y="66285"/>
                  <a:pt x="32830" y="65669"/>
                  <a:pt x="32865" y="65008"/>
                </a:cubicBezTo>
                <a:cubicBezTo>
                  <a:pt x="32909" y="64859"/>
                  <a:pt x="32909" y="64744"/>
                  <a:pt x="32909" y="64603"/>
                </a:cubicBezTo>
                <a:cubicBezTo>
                  <a:pt x="33129" y="64383"/>
                  <a:pt x="33349" y="64128"/>
                  <a:pt x="33605" y="63908"/>
                </a:cubicBezTo>
                <a:close/>
                <a:moveTo>
                  <a:pt x="9315" y="62658"/>
                </a:moveTo>
                <a:cubicBezTo>
                  <a:pt x="9429" y="63978"/>
                  <a:pt x="9535" y="65264"/>
                  <a:pt x="9649" y="66584"/>
                </a:cubicBezTo>
                <a:cubicBezTo>
                  <a:pt x="9315" y="66690"/>
                  <a:pt x="9024" y="66840"/>
                  <a:pt x="8698" y="66945"/>
                </a:cubicBezTo>
                <a:cubicBezTo>
                  <a:pt x="8619" y="65589"/>
                  <a:pt x="8514" y="64269"/>
                  <a:pt x="8434" y="62948"/>
                </a:cubicBezTo>
                <a:cubicBezTo>
                  <a:pt x="8734" y="62843"/>
                  <a:pt x="9024" y="62763"/>
                  <a:pt x="9315" y="62658"/>
                </a:cubicBezTo>
                <a:close/>
                <a:moveTo>
                  <a:pt x="40173" y="64859"/>
                </a:moveTo>
                <a:lnTo>
                  <a:pt x="40173" y="64859"/>
                </a:lnTo>
                <a:cubicBezTo>
                  <a:pt x="39838" y="65334"/>
                  <a:pt x="39583" y="65889"/>
                  <a:pt x="39327" y="66505"/>
                </a:cubicBezTo>
                <a:cubicBezTo>
                  <a:pt x="38958" y="66620"/>
                  <a:pt x="38588" y="66804"/>
                  <a:pt x="38192" y="66989"/>
                </a:cubicBezTo>
                <a:cubicBezTo>
                  <a:pt x="38412" y="66364"/>
                  <a:pt x="38667" y="65810"/>
                  <a:pt x="38993" y="65299"/>
                </a:cubicBezTo>
                <a:cubicBezTo>
                  <a:pt x="39398" y="65114"/>
                  <a:pt x="39768" y="64929"/>
                  <a:pt x="40173" y="64859"/>
                </a:cubicBezTo>
                <a:close/>
                <a:moveTo>
                  <a:pt x="29308" y="63609"/>
                </a:moveTo>
                <a:lnTo>
                  <a:pt x="29308" y="63609"/>
                </a:lnTo>
                <a:cubicBezTo>
                  <a:pt x="29344" y="64489"/>
                  <a:pt x="29308" y="65369"/>
                  <a:pt x="29273" y="66250"/>
                </a:cubicBezTo>
                <a:cubicBezTo>
                  <a:pt x="29124" y="66505"/>
                  <a:pt x="28948" y="66725"/>
                  <a:pt x="28763" y="66945"/>
                </a:cubicBezTo>
                <a:cubicBezTo>
                  <a:pt x="28727" y="66989"/>
                  <a:pt x="28683" y="67025"/>
                  <a:pt x="28648" y="67025"/>
                </a:cubicBezTo>
                <a:cubicBezTo>
                  <a:pt x="28683" y="66144"/>
                  <a:pt x="28727" y="65229"/>
                  <a:pt x="28683" y="64304"/>
                </a:cubicBezTo>
                <a:cubicBezTo>
                  <a:pt x="28763" y="64234"/>
                  <a:pt x="28868" y="64128"/>
                  <a:pt x="28983" y="64014"/>
                </a:cubicBezTo>
                <a:cubicBezTo>
                  <a:pt x="29088" y="63864"/>
                  <a:pt x="29203" y="63723"/>
                  <a:pt x="29308" y="63609"/>
                </a:cubicBezTo>
                <a:close/>
                <a:moveTo>
                  <a:pt x="16252" y="63204"/>
                </a:moveTo>
                <a:cubicBezTo>
                  <a:pt x="16402" y="64304"/>
                  <a:pt x="16508" y="65405"/>
                  <a:pt x="16578" y="66549"/>
                </a:cubicBezTo>
                <a:cubicBezTo>
                  <a:pt x="16287" y="66725"/>
                  <a:pt x="15997" y="66910"/>
                  <a:pt x="15698" y="67095"/>
                </a:cubicBezTo>
                <a:cubicBezTo>
                  <a:pt x="15627" y="65994"/>
                  <a:pt x="15521" y="64859"/>
                  <a:pt x="15372" y="63723"/>
                </a:cubicBezTo>
                <a:cubicBezTo>
                  <a:pt x="15662" y="63573"/>
                  <a:pt x="15962" y="63388"/>
                  <a:pt x="16252" y="63204"/>
                </a:cubicBezTo>
                <a:close/>
                <a:moveTo>
                  <a:pt x="25752" y="63644"/>
                </a:moveTo>
                <a:cubicBezTo>
                  <a:pt x="25822" y="64603"/>
                  <a:pt x="25901" y="65554"/>
                  <a:pt x="25937" y="66549"/>
                </a:cubicBezTo>
                <a:cubicBezTo>
                  <a:pt x="25822" y="66620"/>
                  <a:pt x="25681" y="66725"/>
                  <a:pt x="25567" y="66804"/>
                </a:cubicBezTo>
                <a:cubicBezTo>
                  <a:pt x="25382" y="66945"/>
                  <a:pt x="25241" y="67060"/>
                  <a:pt x="25091" y="67165"/>
                </a:cubicBezTo>
                <a:cubicBezTo>
                  <a:pt x="25056" y="66215"/>
                  <a:pt x="24986" y="65229"/>
                  <a:pt x="24871" y="64198"/>
                </a:cubicBezTo>
                <a:cubicBezTo>
                  <a:pt x="25056" y="64084"/>
                  <a:pt x="25241" y="63978"/>
                  <a:pt x="25382" y="63864"/>
                </a:cubicBezTo>
                <a:cubicBezTo>
                  <a:pt x="25496" y="63793"/>
                  <a:pt x="25646" y="63723"/>
                  <a:pt x="25752" y="63644"/>
                </a:cubicBezTo>
                <a:close/>
                <a:moveTo>
                  <a:pt x="8364" y="62948"/>
                </a:moveTo>
                <a:cubicBezTo>
                  <a:pt x="8478" y="64304"/>
                  <a:pt x="8549" y="65625"/>
                  <a:pt x="8654" y="66945"/>
                </a:cubicBezTo>
                <a:lnTo>
                  <a:pt x="7668" y="67280"/>
                </a:lnTo>
                <a:cubicBezTo>
                  <a:pt x="7554" y="65924"/>
                  <a:pt x="7483" y="64568"/>
                  <a:pt x="7413" y="63248"/>
                </a:cubicBezTo>
                <a:cubicBezTo>
                  <a:pt x="7739" y="63133"/>
                  <a:pt x="8038" y="63063"/>
                  <a:pt x="8364" y="62948"/>
                </a:cubicBezTo>
                <a:close/>
                <a:moveTo>
                  <a:pt x="35286" y="64524"/>
                </a:moveTo>
                <a:lnTo>
                  <a:pt x="35286" y="64524"/>
                </a:lnTo>
                <a:cubicBezTo>
                  <a:pt x="35146" y="65149"/>
                  <a:pt x="34961" y="65774"/>
                  <a:pt x="34741" y="66364"/>
                </a:cubicBezTo>
                <a:cubicBezTo>
                  <a:pt x="34406" y="66655"/>
                  <a:pt x="34080" y="66989"/>
                  <a:pt x="33790" y="67280"/>
                </a:cubicBezTo>
                <a:cubicBezTo>
                  <a:pt x="33966" y="66655"/>
                  <a:pt x="34151" y="65994"/>
                  <a:pt x="34300" y="65299"/>
                </a:cubicBezTo>
                <a:cubicBezTo>
                  <a:pt x="34626" y="65044"/>
                  <a:pt x="34961" y="64788"/>
                  <a:pt x="35286" y="64524"/>
                </a:cubicBezTo>
                <a:close/>
                <a:moveTo>
                  <a:pt x="31659" y="64014"/>
                </a:moveTo>
                <a:cubicBezTo>
                  <a:pt x="31624" y="64859"/>
                  <a:pt x="31589" y="65669"/>
                  <a:pt x="31474" y="66470"/>
                </a:cubicBezTo>
                <a:cubicBezTo>
                  <a:pt x="31474" y="66470"/>
                  <a:pt x="31474" y="66505"/>
                  <a:pt x="31439" y="66505"/>
                </a:cubicBezTo>
                <a:cubicBezTo>
                  <a:pt x="31289" y="66769"/>
                  <a:pt x="31149" y="67060"/>
                  <a:pt x="30964" y="67315"/>
                </a:cubicBezTo>
                <a:cubicBezTo>
                  <a:pt x="31104" y="66505"/>
                  <a:pt x="31184" y="65704"/>
                  <a:pt x="31219" y="64859"/>
                </a:cubicBezTo>
                <a:cubicBezTo>
                  <a:pt x="31369" y="64568"/>
                  <a:pt x="31509" y="64304"/>
                  <a:pt x="31659" y="64014"/>
                </a:cubicBezTo>
                <a:close/>
                <a:moveTo>
                  <a:pt x="37707" y="65114"/>
                </a:moveTo>
                <a:cubicBezTo>
                  <a:pt x="37452" y="65484"/>
                  <a:pt x="37197" y="65889"/>
                  <a:pt x="36977" y="66285"/>
                </a:cubicBezTo>
                <a:cubicBezTo>
                  <a:pt x="36871" y="66435"/>
                  <a:pt x="36792" y="66584"/>
                  <a:pt x="36757" y="66690"/>
                </a:cubicBezTo>
                <a:cubicBezTo>
                  <a:pt x="36431" y="66945"/>
                  <a:pt x="36132" y="67209"/>
                  <a:pt x="35841" y="67465"/>
                </a:cubicBezTo>
                <a:cubicBezTo>
                  <a:pt x="35947" y="67245"/>
                  <a:pt x="36061" y="67060"/>
                  <a:pt x="36167" y="66840"/>
                </a:cubicBezTo>
                <a:cubicBezTo>
                  <a:pt x="36352" y="66505"/>
                  <a:pt x="36572" y="66179"/>
                  <a:pt x="36792" y="65845"/>
                </a:cubicBezTo>
                <a:cubicBezTo>
                  <a:pt x="37091" y="65589"/>
                  <a:pt x="37382" y="65369"/>
                  <a:pt x="37707" y="65114"/>
                </a:cubicBezTo>
                <a:close/>
                <a:moveTo>
                  <a:pt x="20910" y="63688"/>
                </a:moveTo>
                <a:cubicBezTo>
                  <a:pt x="21059" y="64744"/>
                  <a:pt x="21165" y="65774"/>
                  <a:pt x="21244" y="66840"/>
                </a:cubicBezTo>
                <a:cubicBezTo>
                  <a:pt x="20945" y="67060"/>
                  <a:pt x="20654" y="67280"/>
                  <a:pt x="20399" y="67500"/>
                </a:cubicBezTo>
                <a:cubicBezTo>
                  <a:pt x="20284" y="66435"/>
                  <a:pt x="20179" y="65369"/>
                  <a:pt x="20029" y="64269"/>
                </a:cubicBezTo>
                <a:cubicBezTo>
                  <a:pt x="20320" y="64084"/>
                  <a:pt x="20619" y="63864"/>
                  <a:pt x="20910" y="63688"/>
                </a:cubicBezTo>
                <a:close/>
                <a:moveTo>
                  <a:pt x="36792" y="64709"/>
                </a:moveTo>
                <a:lnTo>
                  <a:pt x="36792" y="64709"/>
                </a:lnTo>
                <a:cubicBezTo>
                  <a:pt x="36572" y="65149"/>
                  <a:pt x="36316" y="65589"/>
                  <a:pt x="36061" y="66030"/>
                </a:cubicBezTo>
                <a:cubicBezTo>
                  <a:pt x="35947" y="66250"/>
                  <a:pt x="35841" y="66470"/>
                  <a:pt x="35691" y="66690"/>
                </a:cubicBezTo>
                <a:cubicBezTo>
                  <a:pt x="35471" y="66875"/>
                  <a:pt x="35286" y="67060"/>
                  <a:pt x="35110" y="67245"/>
                </a:cubicBezTo>
                <a:cubicBezTo>
                  <a:pt x="34996" y="67315"/>
                  <a:pt x="34925" y="67429"/>
                  <a:pt x="34846" y="67500"/>
                </a:cubicBezTo>
                <a:cubicBezTo>
                  <a:pt x="34890" y="67429"/>
                  <a:pt x="34890" y="67385"/>
                  <a:pt x="34925" y="67350"/>
                </a:cubicBezTo>
                <a:cubicBezTo>
                  <a:pt x="35216" y="66725"/>
                  <a:pt x="35550" y="66109"/>
                  <a:pt x="35806" y="65484"/>
                </a:cubicBezTo>
                <a:cubicBezTo>
                  <a:pt x="36132" y="65229"/>
                  <a:pt x="36466" y="64964"/>
                  <a:pt x="36792" y="64709"/>
                </a:cubicBezTo>
                <a:close/>
                <a:moveTo>
                  <a:pt x="7334" y="63248"/>
                </a:moveTo>
                <a:cubicBezTo>
                  <a:pt x="7448" y="64603"/>
                  <a:pt x="7519" y="65959"/>
                  <a:pt x="7598" y="67315"/>
                </a:cubicBezTo>
                <a:cubicBezTo>
                  <a:pt x="7263" y="67429"/>
                  <a:pt x="6938" y="67500"/>
                  <a:pt x="6603" y="67606"/>
                </a:cubicBezTo>
                <a:cubicBezTo>
                  <a:pt x="6533" y="66215"/>
                  <a:pt x="6453" y="64859"/>
                  <a:pt x="6383" y="63468"/>
                </a:cubicBezTo>
                <a:cubicBezTo>
                  <a:pt x="6718" y="63388"/>
                  <a:pt x="7043" y="63318"/>
                  <a:pt x="7334" y="63248"/>
                </a:cubicBezTo>
                <a:close/>
                <a:moveTo>
                  <a:pt x="15337" y="63758"/>
                </a:moveTo>
                <a:cubicBezTo>
                  <a:pt x="15442" y="64894"/>
                  <a:pt x="15557" y="66030"/>
                  <a:pt x="15662" y="67130"/>
                </a:cubicBezTo>
                <a:cubicBezTo>
                  <a:pt x="15372" y="67315"/>
                  <a:pt x="15081" y="67500"/>
                  <a:pt x="14782" y="67685"/>
                </a:cubicBezTo>
                <a:lnTo>
                  <a:pt x="14456" y="64269"/>
                </a:lnTo>
                <a:cubicBezTo>
                  <a:pt x="14747" y="64128"/>
                  <a:pt x="15037" y="63943"/>
                  <a:pt x="15337" y="63758"/>
                </a:cubicBezTo>
                <a:close/>
                <a:moveTo>
                  <a:pt x="38887" y="65334"/>
                </a:moveTo>
                <a:lnTo>
                  <a:pt x="38887" y="65334"/>
                </a:lnTo>
                <a:cubicBezTo>
                  <a:pt x="38588" y="65845"/>
                  <a:pt x="38333" y="66399"/>
                  <a:pt x="38112" y="67060"/>
                </a:cubicBezTo>
                <a:cubicBezTo>
                  <a:pt x="37787" y="67245"/>
                  <a:pt x="37417" y="67465"/>
                  <a:pt x="37091" y="67720"/>
                </a:cubicBezTo>
                <a:cubicBezTo>
                  <a:pt x="37311" y="67060"/>
                  <a:pt x="37567" y="66470"/>
                  <a:pt x="37857" y="65959"/>
                </a:cubicBezTo>
                <a:cubicBezTo>
                  <a:pt x="38192" y="65739"/>
                  <a:pt x="38553" y="65519"/>
                  <a:pt x="38887" y="65334"/>
                </a:cubicBezTo>
                <a:close/>
                <a:moveTo>
                  <a:pt x="30374" y="64419"/>
                </a:moveTo>
                <a:cubicBezTo>
                  <a:pt x="30339" y="65264"/>
                  <a:pt x="30268" y="66065"/>
                  <a:pt x="30189" y="66875"/>
                </a:cubicBezTo>
                <a:cubicBezTo>
                  <a:pt x="30004" y="67209"/>
                  <a:pt x="29863" y="67500"/>
                  <a:pt x="29713" y="67790"/>
                </a:cubicBezTo>
                <a:cubicBezTo>
                  <a:pt x="29828" y="66945"/>
                  <a:pt x="29898" y="66109"/>
                  <a:pt x="29934" y="65264"/>
                </a:cubicBezTo>
                <a:cubicBezTo>
                  <a:pt x="30083" y="65008"/>
                  <a:pt x="30224" y="64709"/>
                  <a:pt x="30374" y="64419"/>
                </a:cubicBezTo>
                <a:close/>
                <a:moveTo>
                  <a:pt x="32830" y="64674"/>
                </a:moveTo>
                <a:lnTo>
                  <a:pt x="32830" y="65008"/>
                </a:lnTo>
                <a:cubicBezTo>
                  <a:pt x="32760" y="65669"/>
                  <a:pt x="32645" y="66329"/>
                  <a:pt x="32540" y="66989"/>
                </a:cubicBezTo>
                <a:cubicBezTo>
                  <a:pt x="32284" y="67245"/>
                  <a:pt x="32064" y="67535"/>
                  <a:pt x="31844" y="67826"/>
                </a:cubicBezTo>
                <a:cubicBezTo>
                  <a:pt x="31950" y="67350"/>
                  <a:pt x="32029" y="66875"/>
                  <a:pt x="32099" y="66364"/>
                </a:cubicBezTo>
                <a:cubicBezTo>
                  <a:pt x="32135" y="66109"/>
                  <a:pt x="32135" y="65810"/>
                  <a:pt x="32170" y="65519"/>
                </a:cubicBezTo>
                <a:cubicBezTo>
                  <a:pt x="32390" y="65229"/>
                  <a:pt x="32610" y="64964"/>
                  <a:pt x="32830" y="64674"/>
                </a:cubicBezTo>
                <a:close/>
                <a:moveTo>
                  <a:pt x="6348" y="63503"/>
                </a:moveTo>
                <a:cubicBezTo>
                  <a:pt x="6418" y="64859"/>
                  <a:pt x="6497" y="66250"/>
                  <a:pt x="6568" y="67606"/>
                </a:cubicBezTo>
                <a:cubicBezTo>
                  <a:pt x="6233" y="67720"/>
                  <a:pt x="5908" y="67790"/>
                  <a:pt x="5573" y="67870"/>
                </a:cubicBezTo>
                <a:cubicBezTo>
                  <a:pt x="5503" y="66470"/>
                  <a:pt x="5467" y="65079"/>
                  <a:pt x="5397" y="63688"/>
                </a:cubicBezTo>
                <a:cubicBezTo>
                  <a:pt x="5723" y="63644"/>
                  <a:pt x="6013" y="63573"/>
                  <a:pt x="6348" y="63503"/>
                </a:cubicBezTo>
                <a:close/>
                <a:moveTo>
                  <a:pt x="24801" y="64269"/>
                </a:moveTo>
                <a:cubicBezTo>
                  <a:pt x="24907" y="65229"/>
                  <a:pt x="24986" y="66215"/>
                  <a:pt x="25021" y="67209"/>
                </a:cubicBezTo>
                <a:cubicBezTo>
                  <a:pt x="24722" y="67429"/>
                  <a:pt x="24431" y="67650"/>
                  <a:pt x="24141" y="67870"/>
                </a:cubicBezTo>
                <a:cubicBezTo>
                  <a:pt x="24105" y="66875"/>
                  <a:pt x="24026" y="65889"/>
                  <a:pt x="23920" y="64859"/>
                </a:cubicBezTo>
                <a:cubicBezTo>
                  <a:pt x="24211" y="64674"/>
                  <a:pt x="24502" y="64454"/>
                  <a:pt x="24801" y="64269"/>
                </a:cubicBezTo>
                <a:close/>
                <a:moveTo>
                  <a:pt x="28613" y="64383"/>
                </a:moveTo>
                <a:lnTo>
                  <a:pt x="28613" y="64383"/>
                </a:lnTo>
                <a:cubicBezTo>
                  <a:pt x="28648" y="65299"/>
                  <a:pt x="28648" y="66179"/>
                  <a:pt x="28578" y="67095"/>
                </a:cubicBezTo>
                <a:cubicBezTo>
                  <a:pt x="28322" y="67385"/>
                  <a:pt x="28067" y="67650"/>
                  <a:pt x="27768" y="67940"/>
                </a:cubicBezTo>
                <a:cubicBezTo>
                  <a:pt x="27847" y="66989"/>
                  <a:pt x="27847" y="66065"/>
                  <a:pt x="27803" y="65149"/>
                </a:cubicBezTo>
                <a:cubicBezTo>
                  <a:pt x="28102" y="64894"/>
                  <a:pt x="28358" y="64639"/>
                  <a:pt x="28613" y="64383"/>
                </a:cubicBezTo>
                <a:close/>
                <a:moveTo>
                  <a:pt x="5318" y="63723"/>
                </a:moveTo>
                <a:cubicBezTo>
                  <a:pt x="5397" y="65114"/>
                  <a:pt x="5467" y="66505"/>
                  <a:pt x="5503" y="67905"/>
                </a:cubicBezTo>
                <a:cubicBezTo>
                  <a:pt x="5177" y="67975"/>
                  <a:pt x="4842" y="68046"/>
                  <a:pt x="4517" y="68125"/>
                </a:cubicBezTo>
                <a:cubicBezTo>
                  <a:pt x="4473" y="66690"/>
                  <a:pt x="4437" y="65299"/>
                  <a:pt x="4367" y="63864"/>
                </a:cubicBezTo>
                <a:cubicBezTo>
                  <a:pt x="4693" y="63829"/>
                  <a:pt x="5027" y="63758"/>
                  <a:pt x="5318" y="63723"/>
                </a:cubicBezTo>
                <a:close/>
                <a:moveTo>
                  <a:pt x="19994" y="64304"/>
                </a:moveTo>
                <a:cubicBezTo>
                  <a:pt x="20144" y="65405"/>
                  <a:pt x="20249" y="66470"/>
                  <a:pt x="20320" y="67535"/>
                </a:cubicBezTo>
                <a:cubicBezTo>
                  <a:pt x="20064" y="67755"/>
                  <a:pt x="19774" y="67975"/>
                  <a:pt x="19518" y="68160"/>
                </a:cubicBezTo>
                <a:cubicBezTo>
                  <a:pt x="19439" y="67060"/>
                  <a:pt x="19334" y="65959"/>
                  <a:pt x="19219" y="64859"/>
                </a:cubicBezTo>
                <a:cubicBezTo>
                  <a:pt x="19483" y="64674"/>
                  <a:pt x="19739" y="64489"/>
                  <a:pt x="19994" y="64304"/>
                </a:cubicBezTo>
                <a:close/>
                <a:moveTo>
                  <a:pt x="14421" y="64304"/>
                </a:moveTo>
                <a:cubicBezTo>
                  <a:pt x="14527" y="65449"/>
                  <a:pt x="14641" y="66584"/>
                  <a:pt x="14712" y="67720"/>
                </a:cubicBezTo>
                <a:cubicBezTo>
                  <a:pt x="14421" y="67905"/>
                  <a:pt x="14122" y="68090"/>
                  <a:pt x="13831" y="68266"/>
                </a:cubicBezTo>
                <a:cubicBezTo>
                  <a:pt x="13717" y="67130"/>
                  <a:pt x="13646" y="65959"/>
                  <a:pt x="13541" y="64824"/>
                </a:cubicBezTo>
                <a:cubicBezTo>
                  <a:pt x="13831" y="64639"/>
                  <a:pt x="14122" y="64489"/>
                  <a:pt x="14421" y="64304"/>
                </a:cubicBezTo>
                <a:close/>
                <a:moveTo>
                  <a:pt x="34230" y="65369"/>
                </a:moveTo>
                <a:lnTo>
                  <a:pt x="34230" y="65369"/>
                </a:lnTo>
                <a:cubicBezTo>
                  <a:pt x="34080" y="66065"/>
                  <a:pt x="33895" y="66725"/>
                  <a:pt x="33675" y="67350"/>
                </a:cubicBezTo>
                <a:cubicBezTo>
                  <a:pt x="33385" y="67685"/>
                  <a:pt x="33085" y="67975"/>
                  <a:pt x="32830" y="68266"/>
                </a:cubicBezTo>
                <a:cubicBezTo>
                  <a:pt x="33050" y="67570"/>
                  <a:pt x="33270" y="66875"/>
                  <a:pt x="33385" y="66144"/>
                </a:cubicBezTo>
                <a:cubicBezTo>
                  <a:pt x="33675" y="65889"/>
                  <a:pt x="33931" y="65625"/>
                  <a:pt x="34230" y="65369"/>
                </a:cubicBezTo>
                <a:close/>
                <a:moveTo>
                  <a:pt x="31149" y="65008"/>
                </a:moveTo>
                <a:lnTo>
                  <a:pt x="31149" y="65008"/>
                </a:lnTo>
                <a:cubicBezTo>
                  <a:pt x="31104" y="65845"/>
                  <a:pt x="31034" y="66655"/>
                  <a:pt x="30884" y="67465"/>
                </a:cubicBezTo>
                <a:cubicBezTo>
                  <a:pt x="30744" y="67720"/>
                  <a:pt x="30594" y="68011"/>
                  <a:pt x="30409" y="68310"/>
                </a:cubicBezTo>
                <a:cubicBezTo>
                  <a:pt x="30559" y="67500"/>
                  <a:pt x="30664" y="66690"/>
                  <a:pt x="30744" y="65845"/>
                </a:cubicBezTo>
                <a:cubicBezTo>
                  <a:pt x="30779" y="65810"/>
                  <a:pt x="30779" y="65774"/>
                  <a:pt x="30814" y="65739"/>
                </a:cubicBezTo>
                <a:cubicBezTo>
                  <a:pt x="30928" y="65484"/>
                  <a:pt x="31034" y="65229"/>
                  <a:pt x="31149" y="65008"/>
                </a:cubicBezTo>
                <a:close/>
                <a:moveTo>
                  <a:pt x="4332" y="63908"/>
                </a:moveTo>
                <a:cubicBezTo>
                  <a:pt x="4367" y="65299"/>
                  <a:pt x="4437" y="66725"/>
                  <a:pt x="4473" y="68125"/>
                </a:cubicBezTo>
                <a:cubicBezTo>
                  <a:pt x="4147" y="68195"/>
                  <a:pt x="3812" y="68266"/>
                  <a:pt x="3486" y="68345"/>
                </a:cubicBezTo>
                <a:cubicBezTo>
                  <a:pt x="3451" y="66875"/>
                  <a:pt x="3416" y="65449"/>
                  <a:pt x="3337" y="64049"/>
                </a:cubicBezTo>
                <a:cubicBezTo>
                  <a:pt x="3671" y="64014"/>
                  <a:pt x="3997" y="63943"/>
                  <a:pt x="4332" y="63908"/>
                </a:cubicBezTo>
                <a:close/>
                <a:moveTo>
                  <a:pt x="40284" y="66426"/>
                </a:moveTo>
                <a:cubicBezTo>
                  <a:pt x="40345" y="66426"/>
                  <a:pt x="40404" y="66428"/>
                  <a:pt x="40463" y="66435"/>
                </a:cubicBezTo>
                <a:cubicBezTo>
                  <a:pt x="40243" y="66945"/>
                  <a:pt x="40058" y="67570"/>
                  <a:pt x="39908" y="68195"/>
                </a:cubicBezTo>
                <a:cubicBezTo>
                  <a:pt x="39583" y="68195"/>
                  <a:pt x="39213" y="68231"/>
                  <a:pt x="38852" y="68345"/>
                </a:cubicBezTo>
                <a:cubicBezTo>
                  <a:pt x="38993" y="67720"/>
                  <a:pt x="39178" y="67095"/>
                  <a:pt x="39398" y="66584"/>
                </a:cubicBezTo>
                <a:cubicBezTo>
                  <a:pt x="39703" y="66490"/>
                  <a:pt x="40001" y="66426"/>
                  <a:pt x="40284" y="66426"/>
                </a:cubicBezTo>
                <a:close/>
                <a:moveTo>
                  <a:pt x="35691" y="65589"/>
                </a:moveTo>
                <a:lnTo>
                  <a:pt x="35691" y="65589"/>
                </a:lnTo>
                <a:cubicBezTo>
                  <a:pt x="35436" y="66179"/>
                  <a:pt x="35146" y="66725"/>
                  <a:pt x="34846" y="67315"/>
                </a:cubicBezTo>
                <a:cubicBezTo>
                  <a:pt x="34811" y="67429"/>
                  <a:pt x="34776" y="67500"/>
                  <a:pt x="34741" y="67606"/>
                </a:cubicBezTo>
                <a:cubicBezTo>
                  <a:pt x="34450" y="67870"/>
                  <a:pt x="34186" y="68125"/>
                  <a:pt x="33931" y="68380"/>
                </a:cubicBezTo>
                <a:cubicBezTo>
                  <a:pt x="34230" y="67720"/>
                  <a:pt x="34520" y="67095"/>
                  <a:pt x="34776" y="66399"/>
                </a:cubicBezTo>
                <a:cubicBezTo>
                  <a:pt x="35066" y="66144"/>
                  <a:pt x="35401" y="65845"/>
                  <a:pt x="35691" y="65589"/>
                </a:cubicBezTo>
                <a:close/>
                <a:moveTo>
                  <a:pt x="40534" y="66435"/>
                </a:moveTo>
                <a:cubicBezTo>
                  <a:pt x="40868" y="66435"/>
                  <a:pt x="41194" y="66549"/>
                  <a:pt x="41493" y="66690"/>
                </a:cubicBezTo>
                <a:cubicBezTo>
                  <a:pt x="41273" y="67209"/>
                  <a:pt x="41088" y="67790"/>
                  <a:pt x="40939" y="68380"/>
                </a:cubicBezTo>
                <a:cubicBezTo>
                  <a:pt x="40648" y="68266"/>
                  <a:pt x="40313" y="68195"/>
                  <a:pt x="39988" y="68195"/>
                </a:cubicBezTo>
                <a:cubicBezTo>
                  <a:pt x="40129" y="67570"/>
                  <a:pt x="40313" y="66989"/>
                  <a:pt x="40534" y="66435"/>
                </a:cubicBezTo>
                <a:close/>
                <a:moveTo>
                  <a:pt x="36651" y="65959"/>
                </a:moveTo>
                <a:lnTo>
                  <a:pt x="36651" y="65959"/>
                </a:lnTo>
                <a:cubicBezTo>
                  <a:pt x="36466" y="66215"/>
                  <a:pt x="36281" y="66505"/>
                  <a:pt x="36132" y="66804"/>
                </a:cubicBezTo>
                <a:cubicBezTo>
                  <a:pt x="35991" y="67060"/>
                  <a:pt x="35841" y="67315"/>
                  <a:pt x="35727" y="67570"/>
                </a:cubicBezTo>
                <a:cubicBezTo>
                  <a:pt x="35436" y="67870"/>
                  <a:pt x="35146" y="68125"/>
                  <a:pt x="34890" y="68416"/>
                </a:cubicBezTo>
                <a:cubicBezTo>
                  <a:pt x="34961" y="68266"/>
                  <a:pt x="34996" y="68125"/>
                  <a:pt x="35066" y="67975"/>
                </a:cubicBezTo>
                <a:cubicBezTo>
                  <a:pt x="35286" y="67535"/>
                  <a:pt x="35506" y="67130"/>
                  <a:pt x="35771" y="66725"/>
                </a:cubicBezTo>
                <a:cubicBezTo>
                  <a:pt x="36026" y="66470"/>
                  <a:pt x="36316" y="66215"/>
                  <a:pt x="36651" y="65959"/>
                </a:cubicBezTo>
                <a:close/>
                <a:moveTo>
                  <a:pt x="3302" y="64049"/>
                </a:moveTo>
                <a:cubicBezTo>
                  <a:pt x="3337" y="65484"/>
                  <a:pt x="3372" y="66910"/>
                  <a:pt x="3416" y="68345"/>
                </a:cubicBezTo>
                <a:cubicBezTo>
                  <a:pt x="3081" y="68380"/>
                  <a:pt x="2756" y="68451"/>
                  <a:pt x="2421" y="68486"/>
                </a:cubicBezTo>
                <a:cubicBezTo>
                  <a:pt x="2421" y="67060"/>
                  <a:pt x="2386" y="65625"/>
                  <a:pt x="2351" y="64163"/>
                </a:cubicBezTo>
                <a:cubicBezTo>
                  <a:pt x="2677" y="64128"/>
                  <a:pt x="2976" y="64084"/>
                  <a:pt x="3302" y="64049"/>
                </a:cubicBezTo>
                <a:close/>
                <a:moveTo>
                  <a:pt x="37751" y="66030"/>
                </a:moveTo>
                <a:lnTo>
                  <a:pt x="37751" y="66030"/>
                </a:lnTo>
                <a:cubicBezTo>
                  <a:pt x="37452" y="66549"/>
                  <a:pt x="37197" y="67130"/>
                  <a:pt x="36977" y="67755"/>
                </a:cubicBezTo>
                <a:cubicBezTo>
                  <a:pt x="36686" y="67975"/>
                  <a:pt x="36387" y="68231"/>
                  <a:pt x="36061" y="68530"/>
                </a:cubicBezTo>
                <a:cubicBezTo>
                  <a:pt x="36281" y="67870"/>
                  <a:pt x="36501" y="67280"/>
                  <a:pt x="36792" y="66725"/>
                </a:cubicBezTo>
                <a:cubicBezTo>
                  <a:pt x="37091" y="66470"/>
                  <a:pt x="37417" y="66250"/>
                  <a:pt x="37751" y="66030"/>
                </a:cubicBezTo>
                <a:close/>
                <a:moveTo>
                  <a:pt x="23885" y="64894"/>
                </a:moveTo>
                <a:cubicBezTo>
                  <a:pt x="23991" y="65924"/>
                  <a:pt x="24061" y="66910"/>
                  <a:pt x="24105" y="67905"/>
                </a:cubicBezTo>
                <a:cubicBezTo>
                  <a:pt x="23991" y="68011"/>
                  <a:pt x="23885" y="68090"/>
                  <a:pt x="23771" y="68195"/>
                </a:cubicBezTo>
                <a:cubicBezTo>
                  <a:pt x="23586" y="68310"/>
                  <a:pt x="23445" y="68451"/>
                  <a:pt x="23295" y="68565"/>
                </a:cubicBezTo>
                <a:cubicBezTo>
                  <a:pt x="23260" y="67535"/>
                  <a:pt x="23181" y="66505"/>
                  <a:pt x="23075" y="65484"/>
                </a:cubicBezTo>
                <a:cubicBezTo>
                  <a:pt x="23260" y="65369"/>
                  <a:pt x="23445" y="65229"/>
                  <a:pt x="23586" y="65114"/>
                </a:cubicBezTo>
                <a:cubicBezTo>
                  <a:pt x="23700" y="65044"/>
                  <a:pt x="23771" y="64964"/>
                  <a:pt x="23885" y="64894"/>
                </a:cubicBezTo>
                <a:close/>
                <a:moveTo>
                  <a:pt x="2272" y="64198"/>
                </a:moveTo>
                <a:cubicBezTo>
                  <a:pt x="2316" y="65625"/>
                  <a:pt x="2351" y="67060"/>
                  <a:pt x="2386" y="68486"/>
                </a:cubicBezTo>
                <a:cubicBezTo>
                  <a:pt x="2051" y="68565"/>
                  <a:pt x="1726" y="68600"/>
                  <a:pt x="1391" y="68636"/>
                </a:cubicBezTo>
                <a:cubicBezTo>
                  <a:pt x="1356" y="67165"/>
                  <a:pt x="1356" y="65739"/>
                  <a:pt x="1321" y="64269"/>
                </a:cubicBezTo>
                <a:cubicBezTo>
                  <a:pt x="1655" y="64234"/>
                  <a:pt x="1981" y="64198"/>
                  <a:pt x="2272" y="64198"/>
                </a:cubicBezTo>
                <a:close/>
                <a:moveTo>
                  <a:pt x="19149" y="64894"/>
                </a:moveTo>
                <a:cubicBezTo>
                  <a:pt x="19298" y="65994"/>
                  <a:pt x="19369" y="67095"/>
                  <a:pt x="19439" y="68195"/>
                </a:cubicBezTo>
                <a:cubicBezTo>
                  <a:pt x="19219" y="68380"/>
                  <a:pt x="18999" y="68565"/>
                  <a:pt x="18779" y="68706"/>
                </a:cubicBezTo>
                <a:cubicBezTo>
                  <a:pt x="18744" y="68011"/>
                  <a:pt x="18673" y="67315"/>
                  <a:pt x="18638" y="66620"/>
                </a:cubicBezTo>
                <a:cubicBezTo>
                  <a:pt x="18603" y="66179"/>
                  <a:pt x="18559" y="65774"/>
                  <a:pt x="18524" y="65334"/>
                </a:cubicBezTo>
                <a:cubicBezTo>
                  <a:pt x="18709" y="65184"/>
                  <a:pt x="18929" y="65044"/>
                  <a:pt x="19149" y="64894"/>
                </a:cubicBezTo>
                <a:close/>
                <a:moveTo>
                  <a:pt x="27768" y="65184"/>
                </a:moveTo>
                <a:cubicBezTo>
                  <a:pt x="27768" y="66109"/>
                  <a:pt x="27768" y="67060"/>
                  <a:pt x="27697" y="67975"/>
                </a:cubicBezTo>
                <a:cubicBezTo>
                  <a:pt x="27442" y="68231"/>
                  <a:pt x="27187" y="68486"/>
                  <a:pt x="26887" y="68706"/>
                </a:cubicBezTo>
                <a:cubicBezTo>
                  <a:pt x="26923" y="67790"/>
                  <a:pt x="26967" y="66840"/>
                  <a:pt x="26923" y="65889"/>
                </a:cubicBezTo>
                <a:cubicBezTo>
                  <a:pt x="27222" y="65625"/>
                  <a:pt x="27477" y="65405"/>
                  <a:pt x="27768" y="65184"/>
                </a:cubicBezTo>
                <a:close/>
                <a:moveTo>
                  <a:pt x="1250" y="64269"/>
                </a:moveTo>
                <a:cubicBezTo>
                  <a:pt x="1285" y="65739"/>
                  <a:pt x="1321" y="67165"/>
                  <a:pt x="1321" y="68636"/>
                </a:cubicBezTo>
                <a:cubicBezTo>
                  <a:pt x="995" y="68671"/>
                  <a:pt x="660" y="68706"/>
                  <a:pt x="335" y="68750"/>
                </a:cubicBezTo>
                <a:cubicBezTo>
                  <a:pt x="335" y="67280"/>
                  <a:pt x="291" y="65810"/>
                  <a:pt x="291" y="64348"/>
                </a:cubicBezTo>
                <a:cubicBezTo>
                  <a:pt x="625" y="64348"/>
                  <a:pt x="951" y="64304"/>
                  <a:pt x="1250" y="64269"/>
                </a:cubicBezTo>
                <a:close/>
                <a:moveTo>
                  <a:pt x="32099" y="65625"/>
                </a:moveTo>
                <a:cubicBezTo>
                  <a:pt x="32099" y="65889"/>
                  <a:pt x="32064" y="66109"/>
                  <a:pt x="32029" y="66364"/>
                </a:cubicBezTo>
                <a:cubicBezTo>
                  <a:pt x="31950" y="66875"/>
                  <a:pt x="31879" y="67429"/>
                  <a:pt x="31765" y="67905"/>
                </a:cubicBezTo>
                <a:cubicBezTo>
                  <a:pt x="31545" y="68195"/>
                  <a:pt x="31325" y="68451"/>
                  <a:pt x="31149" y="68750"/>
                </a:cubicBezTo>
                <a:cubicBezTo>
                  <a:pt x="31219" y="68416"/>
                  <a:pt x="31289" y="68090"/>
                  <a:pt x="31369" y="67755"/>
                </a:cubicBezTo>
                <a:cubicBezTo>
                  <a:pt x="31439" y="67350"/>
                  <a:pt x="31474" y="66910"/>
                  <a:pt x="31545" y="66470"/>
                </a:cubicBezTo>
                <a:cubicBezTo>
                  <a:pt x="31730" y="66179"/>
                  <a:pt x="31914" y="65889"/>
                  <a:pt x="32099" y="65625"/>
                </a:cubicBezTo>
                <a:close/>
                <a:moveTo>
                  <a:pt x="13461" y="64859"/>
                </a:moveTo>
                <a:cubicBezTo>
                  <a:pt x="13576" y="65994"/>
                  <a:pt x="13681" y="67165"/>
                  <a:pt x="13761" y="68310"/>
                </a:cubicBezTo>
                <a:cubicBezTo>
                  <a:pt x="13461" y="68486"/>
                  <a:pt x="13171" y="68671"/>
                  <a:pt x="12880" y="68821"/>
                </a:cubicBezTo>
                <a:cubicBezTo>
                  <a:pt x="12766" y="67650"/>
                  <a:pt x="12695" y="66470"/>
                  <a:pt x="12581" y="65334"/>
                </a:cubicBezTo>
                <a:cubicBezTo>
                  <a:pt x="12616" y="65299"/>
                  <a:pt x="12695" y="65264"/>
                  <a:pt x="12731" y="65229"/>
                </a:cubicBezTo>
                <a:cubicBezTo>
                  <a:pt x="12986" y="65114"/>
                  <a:pt x="13206" y="64964"/>
                  <a:pt x="13461" y="64859"/>
                </a:cubicBezTo>
                <a:close/>
                <a:moveTo>
                  <a:pt x="29863" y="65405"/>
                </a:moveTo>
                <a:cubicBezTo>
                  <a:pt x="29828" y="66250"/>
                  <a:pt x="29749" y="67095"/>
                  <a:pt x="29608" y="67940"/>
                </a:cubicBezTo>
                <a:cubicBezTo>
                  <a:pt x="29458" y="68231"/>
                  <a:pt x="29273" y="68530"/>
                  <a:pt x="29053" y="68821"/>
                </a:cubicBezTo>
                <a:cubicBezTo>
                  <a:pt x="29203" y="67975"/>
                  <a:pt x="29273" y="67130"/>
                  <a:pt x="29344" y="66285"/>
                </a:cubicBezTo>
                <a:cubicBezTo>
                  <a:pt x="29529" y="65994"/>
                  <a:pt x="29713" y="65704"/>
                  <a:pt x="29863" y="65405"/>
                </a:cubicBezTo>
                <a:close/>
                <a:moveTo>
                  <a:pt x="39327" y="66584"/>
                </a:moveTo>
                <a:lnTo>
                  <a:pt x="39327" y="66584"/>
                </a:lnTo>
                <a:cubicBezTo>
                  <a:pt x="39107" y="67130"/>
                  <a:pt x="38922" y="67720"/>
                  <a:pt x="38773" y="68380"/>
                </a:cubicBezTo>
                <a:cubicBezTo>
                  <a:pt x="38412" y="68486"/>
                  <a:pt x="38042" y="68636"/>
                  <a:pt x="37637" y="68856"/>
                </a:cubicBezTo>
                <a:cubicBezTo>
                  <a:pt x="37787" y="68231"/>
                  <a:pt x="37972" y="67650"/>
                  <a:pt x="38148" y="67095"/>
                </a:cubicBezTo>
                <a:cubicBezTo>
                  <a:pt x="38553" y="66875"/>
                  <a:pt x="38958" y="66690"/>
                  <a:pt x="39327" y="66584"/>
                </a:cubicBezTo>
                <a:close/>
                <a:moveTo>
                  <a:pt x="33305" y="66215"/>
                </a:moveTo>
                <a:lnTo>
                  <a:pt x="33305" y="66215"/>
                </a:lnTo>
                <a:cubicBezTo>
                  <a:pt x="33165" y="66945"/>
                  <a:pt x="32980" y="67650"/>
                  <a:pt x="32760" y="68345"/>
                </a:cubicBezTo>
                <a:cubicBezTo>
                  <a:pt x="32469" y="68671"/>
                  <a:pt x="32205" y="68970"/>
                  <a:pt x="31985" y="69225"/>
                </a:cubicBezTo>
                <a:cubicBezTo>
                  <a:pt x="32205" y="68486"/>
                  <a:pt x="32425" y="67755"/>
                  <a:pt x="32575" y="67025"/>
                </a:cubicBezTo>
                <a:cubicBezTo>
                  <a:pt x="32830" y="66725"/>
                  <a:pt x="33050" y="66470"/>
                  <a:pt x="33305" y="66215"/>
                </a:cubicBezTo>
                <a:close/>
                <a:moveTo>
                  <a:pt x="23040" y="65554"/>
                </a:moveTo>
                <a:cubicBezTo>
                  <a:pt x="23146" y="66584"/>
                  <a:pt x="23181" y="67570"/>
                  <a:pt x="23225" y="68600"/>
                </a:cubicBezTo>
                <a:cubicBezTo>
                  <a:pt x="22961" y="68856"/>
                  <a:pt x="22670" y="69076"/>
                  <a:pt x="22380" y="69331"/>
                </a:cubicBezTo>
                <a:cubicBezTo>
                  <a:pt x="22345" y="68310"/>
                  <a:pt x="22301" y="67245"/>
                  <a:pt x="22195" y="66179"/>
                </a:cubicBezTo>
                <a:cubicBezTo>
                  <a:pt x="22485" y="65959"/>
                  <a:pt x="22741" y="65739"/>
                  <a:pt x="23040" y="65554"/>
                </a:cubicBezTo>
                <a:close/>
                <a:moveTo>
                  <a:pt x="12511" y="65334"/>
                </a:moveTo>
                <a:cubicBezTo>
                  <a:pt x="12616" y="66505"/>
                  <a:pt x="12731" y="67685"/>
                  <a:pt x="12801" y="68856"/>
                </a:cubicBezTo>
                <a:cubicBezTo>
                  <a:pt x="12511" y="69041"/>
                  <a:pt x="12220" y="69225"/>
                  <a:pt x="11885" y="69366"/>
                </a:cubicBezTo>
                <a:cubicBezTo>
                  <a:pt x="11815" y="68160"/>
                  <a:pt x="11701" y="66989"/>
                  <a:pt x="11630" y="65774"/>
                </a:cubicBezTo>
                <a:cubicBezTo>
                  <a:pt x="11921" y="65669"/>
                  <a:pt x="12220" y="65484"/>
                  <a:pt x="12511" y="65334"/>
                </a:cubicBezTo>
                <a:close/>
                <a:moveTo>
                  <a:pt x="30664" y="65994"/>
                </a:moveTo>
                <a:lnTo>
                  <a:pt x="30664" y="65994"/>
                </a:lnTo>
                <a:cubicBezTo>
                  <a:pt x="30594" y="66840"/>
                  <a:pt x="30488" y="67650"/>
                  <a:pt x="30339" y="68451"/>
                </a:cubicBezTo>
                <a:cubicBezTo>
                  <a:pt x="30189" y="68750"/>
                  <a:pt x="30004" y="69041"/>
                  <a:pt x="29828" y="69366"/>
                </a:cubicBezTo>
                <a:cubicBezTo>
                  <a:pt x="30004" y="68565"/>
                  <a:pt x="30118" y="67755"/>
                  <a:pt x="30224" y="66910"/>
                </a:cubicBezTo>
                <a:cubicBezTo>
                  <a:pt x="30374" y="66620"/>
                  <a:pt x="30523" y="66285"/>
                  <a:pt x="30664" y="65994"/>
                </a:cubicBezTo>
                <a:close/>
                <a:moveTo>
                  <a:pt x="35621" y="66840"/>
                </a:moveTo>
                <a:lnTo>
                  <a:pt x="35621" y="66840"/>
                </a:lnTo>
                <a:cubicBezTo>
                  <a:pt x="35401" y="67209"/>
                  <a:pt x="35216" y="67570"/>
                  <a:pt x="35031" y="67940"/>
                </a:cubicBezTo>
                <a:cubicBezTo>
                  <a:pt x="34925" y="68125"/>
                  <a:pt x="34846" y="68310"/>
                  <a:pt x="34776" y="68530"/>
                </a:cubicBezTo>
                <a:cubicBezTo>
                  <a:pt x="34591" y="68706"/>
                  <a:pt x="34406" y="68891"/>
                  <a:pt x="34230" y="69076"/>
                </a:cubicBezTo>
                <a:cubicBezTo>
                  <a:pt x="34151" y="69190"/>
                  <a:pt x="34045" y="69296"/>
                  <a:pt x="33931" y="69366"/>
                </a:cubicBezTo>
                <a:cubicBezTo>
                  <a:pt x="33966" y="69331"/>
                  <a:pt x="34010" y="69296"/>
                  <a:pt x="34010" y="69225"/>
                </a:cubicBezTo>
                <a:cubicBezTo>
                  <a:pt x="34265" y="68671"/>
                  <a:pt x="34520" y="68160"/>
                  <a:pt x="34776" y="67650"/>
                </a:cubicBezTo>
                <a:cubicBezTo>
                  <a:pt x="34890" y="67535"/>
                  <a:pt x="34996" y="67385"/>
                  <a:pt x="35146" y="67280"/>
                </a:cubicBezTo>
                <a:cubicBezTo>
                  <a:pt x="35286" y="67130"/>
                  <a:pt x="35436" y="66989"/>
                  <a:pt x="35621" y="66840"/>
                </a:cubicBezTo>
                <a:close/>
                <a:moveTo>
                  <a:pt x="18453" y="65369"/>
                </a:moveTo>
                <a:cubicBezTo>
                  <a:pt x="18559" y="66505"/>
                  <a:pt x="18673" y="67650"/>
                  <a:pt x="18744" y="68750"/>
                </a:cubicBezTo>
                <a:cubicBezTo>
                  <a:pt x="18453" y="68970"/>
                  <a:pt x="18163" y="69190"/>
                  <a:pt x="17828" y="69410"/>
                </a:cubicBezTo>
                <a:cubicBezTo>
                  <a:pt x="17758" y="68266"/>
                  <a:pt x="17678" y="67095"/>
                  <a:pt x="17573" y="65959"/>
                </a:cubicBezTo>
                <a:cubicBezTo>
                  <a:pt x="17863" y="65774"/>
                  <a:pt x="18163" y="65554"/>
                  <a:pt x="18453" y="65369"/>
                </a:cubicBezTo>
                <a:close/>
                <a:moveTo>
                  <a:pt x="34670" y="66505"/>
                </a:moveTo>
                <a:lnTo>
                  <a:pt x="34670" y="66505"/>
                </a:lnTo>
                <a:cubicBezTo>
                  <a:pt x="34406" y="67165"/>
                  <a:pt x="34115" y="67826"/>
                  <a:pt x="33825" y="68530"/>
                </a:cubicBezTo>
                <a:cubicBezTo>
                  <a:pt x="33526" y="68821"/>
                  <a:pt x="33235" y="69111"/>
                  <a:pt x="32945" y="69446"/>
                </a:cubicBezTo>
                <a:cubicBezTo>
                  <a:pt x="33235" y="68785"/>
                  <a:pt x="33490" y="68090"/>
                  <a:pt x="33710" y="67429"/>
                </a:cubicBezTo>
                <a:cubicBezTo>
                  <a:pt x="34045" y="67130"/>
                  <a:pt x="34336" y="66804"/>
                  <a:pt x="34670" y="66505"/>
                </a:cubicBezTo>
                <a:close/>
                <a:moveTo>
                  <a:pt x="36686" y="66840"/>
                </a:moveTo>
                <a:lnTo>
                  <a:pt x="36686" y="66840"/>
                </a:lnTo>
                <a:cubicBezTo>
                  <a:pt x="36431" y="67385"/>
                  <a:pt x="36167" y="67975"/>
                  <a:pt x="35991" y="68600"/>
                </a:cubicBezTo>
                <a:cubicBezTo>
                  <a:pt x="35691" y="68856"/>
                  <a:pt x="35401" y="69111"/>
                  <a:pt x="35066" y="69446"/>
                </a:cubicBezTo>
                <a:cubicBezTo>
                  <a:pt x="35286" y="68785"/>
                  <a:pt x="35506" y="68160"/>
                  <a:pt x="35771" y="67606"/>
                </a:cubicBezTo>
                <a:cubicBezTo>
                  <a:pt x="36061" y="67350"/>
                  <a:pt x="36352" y="67095"/>
                  <a:pt x="36686" y="66840"/>
                </a:cubicBezTo>
                <a:close/>
                <a:moveTo>
                  <a:pt x="26887" y="65889"/>
                </a:moveTo>
                <a:cubicBezTo>
                  <a:pt x="26923" y="66840"/>
                  <a:pt x="26887" y="67790"/>
                  <a:pt x="26852" y="68750"/>
                </a:cubicBezTo>
                <a:cubicBezTo>
                  <a:pt x="26562" y="69005"/>
                  <a:pt x="26262" y="69261"/>
                  <a:pt x="25972" y="69481"/>
                </a:cubicBezTo>
                <a:cubicBezTo>
                  <a:pt x="26007" y="68530"/>
                  <a:pt x="26007" y="67570"/>
                  <a:pt x="26007" y="66584"/>
                </a:cubicBezTo>
                <a:cubicBezTo>
                  <a:pt x="26306" y="66364"/>
                  <a:pt x="26597" y="66144"/>
                  <a:pt x="26887" y="65889"/>
                </a:cubicBezTo>
                <a:close/>
                <a:moveTo>
                  <a:pt x="38077" y="67130"/>
                </a:moveTo>
                <a:lnTo>
                  <a:pt x="38077" y="67130"/>
                </a:lnTo>
                <a:cubicBezTo>
                  <a:pt x="37892" y="67685"/>
                  <a:pt x="37707" y="68266"/>
                  <a:pt x="37602" y="68891"/>
                </a:cubicBezTo>
                <a:cubicBezTo>
                  <a:pt x="37232" y="69111"/>
                  <a:pt x="36906" y="69331"/>
                  <a:pt x="36537" y="69630"/>
                </a:cubicBezTo>
                <a:cubicBezTo>
                  <a:pt x="36686" y="68970"/>
                  <a:pt x="36871" y="68380"/>
                  <a:pt x="37047" y="67790"/>
                </a:cubicBezTo>
                <a:cubicBezTo>
                  <a:pt x="37382" y="67535"/>
                  <a:pt x="37751" y="67315"/>
                  <a:pt x="38077" y="67130"/>
                </a:cubicBezTo>
                <a:close/>
                <a:moveTo>
                  <a:pt x="29273" y="66364"/>
                </a:moveTo>
                <a:lnTo>
                  <a:pt x="29273" y="66364"/>
                </a:lnTo>
                <a:cubicBezTo>
                  <a:pt x="29203" y="67209"/>
                  <a:pt x="29124" y="68046"/>
                  <a:pt x="28983" y="68926"/>
                </a:cubicBezTo>
                <a:cubicBezTo>
                  <a:pt x="28798" y="69190"/>
                  <a:pt x="28578" y="69481"/>
                  <a:pt x="28358" y="69736"/>
                </a:cubicBezTo>
                <a:cubicBezTo>
                  <a:pt x="28507" y="68856"/>
                  <a:pt x="28578" y="68011"/>
                  <a:pt x="28648" y="67130"/>
                </a:cubicBezTo>
                <a:cubicBezTo>
                  <a:pt x="28683" y="67060"/>
                  <a:pt x="28727" y="67025"/>
                  <a:pt x="28798" y="66989"/>
                </a:cubicBezTo>
                <a:cubicBezTo>
                  <a:pt x="28948" y="66769"/>
                  <a:pt x="29124" y="66584"/>
                  <a:pt x="29273" y="66364"/>
                </a:cubicBezTo>
                <a:close/>
                <a:moveTo>
                  <a:pt x="31474" y="66584"/>
                </a:moveTo>
                <a:cubicBezTo>
                  <a:pt x="31404" y="66989"/>
                  <a:pt x="31369" y="67350"/>
                  <a:pt x="31289" y="67755"/>
                </a:cubicBezTo>
                <a:cubicBezTo>
                  <a:pt x="31219" y="68125"/>
                  <a:pt x="31149" y="68530"/>
                  <a:pt x="31034" y="68891"/>
                </a:cubicBezTo>
                <a:cubicBezTo>
                  <a:pt x="30849" y="69190"/>
                  <a:pt x="30664" y="69481"/>
                  <a:pt x="30488" y="69736"/>
                </a:cubicBezTo>
                <a:cubicBezTo>
                  <a:pt x="30594" y="69296"/>
                  <a:pt x="30708" y="68821"/>
                  <a:pt x="30814" y="68345"/>
                </a:cubicBezTo>
                <a:cubicBezTo>
                  <a:pt x="30849" y="68046"/>
                  <a:pt x="30928" y="67755"/>
                  <a:pt x="30964" y="67465"/>
                </a:cubicBezTo>
                <a:cubicBezTo>
                  <a:pt x="31104" y="67165"/>
                  <a:pt x="31289" y="66875"/>
                  <a:pt x="31474" y="66584"/>
                </a:cubicBezTo>
                <a:close/>
                <a:moveTo>
                  <a:pt x="11560" y="65810"/>
                </a:moveTo>
                <a:cubicBezTo>
                  <a:pt x="11665" y="67025"/>
                  <a:pt x="11736" y="68195"/>
                  <a:pt x="11850" y="69410"/>
                </a:cubicBezTo>
                <a:cubicBezTo>
                  <a:pt x="11516" y="69586"/>
                  <a:pt x="11225" y="69736"/>
                  <a:pt x="10899" y="69886"/>
                </a:cubicBezTo>
                <a:cubicBezTo>
                  <a:pt x="10820" y="68671"/>
                  <a:pt x="10750" y="67429"/>
                  <a:pt x="10635" y="66215"/>
                </a:cubicBezTo>
                <a:cubicBezTo>
                  <a:pt x="10970" y="66109"/>
                  <a:pt x="11260" y="65959"/>
                  <a:pt x="11560" y="65810"/>
                </a:cubicBezTo>
                <a:close/>
                <a:moveTo>
                  <a:pt x="22160" y="66215"/>
                </a:moveTo>
                <a:cubicBezTo>
                  <a:pt x="22230" y="67280"/>
                  <a:pt x="22301" y="68310"/>
                  <a:pt x="22345" y="69366"/>
                </a:cubicBezTo>
                <a:cubicBezTo>
                  <a:pt x="22045" y="69586"/>
                  <a:pt x="21755" y="69851"/>
                  <a:pt x="21499" y="70071"/>
                </a:cubicBezTo>
                <a:cubicBezTo>
                  <a:pt x="21464" y="69041"/>
                  <a:pt x="21385" y="67975"/>
                  <a:pt x="21314" y="66875"/>
                </a:cubicBezTo>
                <a:cubicBezTo>
                  <a:pt x="21350" y="66840"/>
                  <a:pt x="21420" y="66804"/>
                  <a:pt x="21464" y="66725"/>
                </a:cubicBezTo>
                <a:cubicBezTo>
                  <a:pt x="21684" y="66584"/>
                  <a:pt x="21904" y="66399"/>
                  <a:pt x="22160" y="66215"/>
                </a:cubicBezTo>
                <a:close/>
                <a:moveTo>
                  <a:pt x="17538" y="65994"/>
                </a:moveTo>
                <a:cubicBezTo>
                  <a:pt x="17608" y="67130"/>
                  <a:pt x="17722" y="68310"/>
                  <a:pt x="17793" y="69481"/>
                </a:cubicBezTo>
                <a:cubicBezTo>
                  <a:pt x="17502" y="69666"/>
                  <a:pt x="17203" y="69886"/>
                  <a:pt x="16913" y="70106"/>
                </a:cubicBezTo>
                <a:cubicBezTo>
                  <a:pt x="16842" y="68926"/>
                  <a:pt x="16763" y="67755"/>
                  <a:pt x="16657" y="66584"/>
                </a:cubicBezTo>
                <a:cubicBezTo>
                  <a:pt x="16948" y="66364"/>
                  <a:pt x="17238" y="66179"/>
                  <a:pt x="17538" y="65994"/>
                </a:cubicBezTo>
                <a:close/>
                <a:moveTo>
                  <a:pt x="25937" y="66620"/>
                </a:moveTo>
                <a:lnTo>
                  <a:pt x="25937" y="66620"/>
                </a:lnTo>
                <a:cubicBezTo>
                  <a:pt x="25972" y="67570"/>
                  <a:pt x="25972" y="68565"/>
                  <a:pt x="25901" y="69516"/>
                </a:cubicBezTo>
                <a:cubicBezTo>
                  <a:pt x="25716" y="69701"/>
                  <a:pt x="25532" y="69851"/>
                  <a:pt x="25347" y="69991"/>
                </a:cubicBezTo>
                <a:cubicBezTo>
                  <a:pt x="25276" y="70071"/>
                  <a:pt x="25162" y="70141"/>
                  <a:pt x="25056" y="70212"/>
                </a:cubicBezTo>
                <a:cubicBezTo>
                  <a:pt x="25127" y="69225"/>
                  <a:pt x="25127" y="68231"/>
                  <a:pt x="25091" y="67245"/>
                </a:cubicBezTo>
                <a:cubicBezTo>
                  <a:pt x="25241" y="67095"/>
                  <a:pt x="25426" y="66989"/>
                  <a:pt x="25602" y="66875"/>
                </a:cubicBezTo>
                <a:cubicBezTo>
                  <a:pt x="25716" y="66769"/>
                  <a:pt x="25822" y="66690"/>
                  <a:pt x="25937" y="66620"/>
                </a:cubicBezTo>
                <a:close/>
                <a:moveTo>
                  <a:pt x="32504" y="67095"/>
                </a:moveTo>
                <a:lnTo>
                  <a:pt x="32504" y="67095"/>
                </a:lnTo>
                <a:cubicBezTo>
                  <a:pt x="32355" y="67870"/>
                  <a:pt x="32135" y="68600"/>
                  <a:pt x="31879" y="69331"/>
                </a:cubicBezTo>
                <a:cubicBezTo>
                  <a:pt x="31624" y="69666"/>
                  <a:pt x="31369" y="69956"/>
                  <a:pt x="31184" y="70212"/>
                </a:cubicBezTo>
                <a:cubicBezTo>
                  <a:pt x="31404" y="69481"/>
                  <a:pt x="31624" y="68706"/>
                  <a:pt x="31809" y="67940"/>
                </a:cubicBezTo>
                <a:cubicBezTo>
                  <a:pt x="32029" y="67650"/>
                  <a:pt x="32284" y="67350"/>
                  <a:pt x="32504" y="67095"/>
                </a:cubicBezTo>
                <a:close/>
                <a:moveTo>
                  <a:pt x="39952" y="68231"/>
                </a:moveTo>
                <a:cubicBezTo>
                  <a:pt x="40313" y="68231"/>
                  <a:pt x="40613" y="68310"/>
                  <a:pt x="40939" y="68451"/>
                </a:cubicBezTo>
                <a:cubicBezTo>
                  <a:pt x="40789" y="69005"/>
                  <a:pt x="40648" y="69630"/>
                  <a:pt x="40569" y="70247"/>
                </a:cubicBezTo>
                <a:cubicBezTo>
                  <a:pt x="40243" y="70141"/>
                  <a:pt x="39952" y="70106"/>
                  <a:pt x="39618" y="70106"/>
                </a:cubicBezTo>
                <a:cubicBezTo>
                  <a:pt x="39688" y="69446"/>
                  <a:pt x="39803" y="68821"/>
                  <a:pt x="39952" y="68231"/>
                </a:cubicBezTo>
                <a:close/>
                <a:moveTo>
                  <a:pt x="39908" y="68231"/>
                </a:moveTo>
                <a:cubicBezTo>
                  <a:pt x="39768" y="68821"/>
                  <a:pt x="39653" y="69446"/>
                  <a:pt x="39547" y="70141"/>
                </a:cubicBezTo>
                <a:cubicBezTo>
                  <a:pt x="39213" y="70141"/>
                  <a:pt x="38852" y="70212"/>
                  <a:pt x="38482" y="70326"/>
                </a:cubicBezTo>
                <a:cubicBezTo>
                  <a:pt x="38588" y="69630"/>
                  <a:pt x="38702" y="69005"/>
                  <a:pt x="38852" y="68416"/>
                </a:cubicBezTo>
                <a:cubicBezTo>
                  <a:pt x="39213" y="68310"/>
                  <a:pt x="39547" y="68231"/>
                  <a:pt x="39908" y="68231"/>
                </a:cubicBezTo>
                <a:close/>
                <a:moveTo>
                  <a:pt x="10600" y="66250"/>
                </a:moveTo>
                <a:cubicBezTo>
                  <a:pt x="10679" y="67465"/>
                  <a:pt x="10785" y="68706"/>
                  <a:pt x="10855" y="69921"/>
                </a:cubicBezTo>
                <a:cubicBezTo>
                  <a:pt x="10565" y="70071"/>
                  <a:pt x="10239" y="70212"/>
                  <a:pt x="9940" y="70361"/>
                </a:cubicBezTo>
                <a:cubicBezTo>
                  <a:pt x="9869" y="69111"/>
                  <a:pt x="9799" y="67870"/>
                  <a:pt x="9684" y="66620"/>
                </a:cubicBezTo>
                <a:cubicBezTo>
                  <a:pt x="9975" y="66505"/>
                  <a:pt x="10310" y="66399"/>
                  <a:pt x="10600" y="66250"/>
                </a:cubicBezTo>
                <a:close/>
                <a:moveTo>
                  <a:pt x="34626" y="67755"/>
                </a:moveTo>
                <a:cubicBezTo>
                  <a:pt x="34406" y="68231"/>
                  <a:pt x="34186" y="68706"/>
                  <a:pt x="33966" y="69190"/>
                </a:cubicBezTo>
                <a:cubicBezTo>
                  <a:pt x="33931" y="69296"/>
                  <a:pt x="33860" y="69410"/>
                  <a:pt x="33825" y="69516"/>
                </a:cubicBezTo>
                <a:cubicBezTo>
                  <a:pt x="33570" y="69807"/>
                  <a:pt x="33305" y="70071"/>
                  <a:pt x="33050" y="70361"/>
                </a:cubicBezTo>
                <a:cubicBezTo>
                  <a:pt x="33200" y="70071"/>
                  <a:pt x="33305" y="69771"/>
                  <a:pt x="33420" y="69516"/>
                </a:cubicBezTo>
                <a:cubicBezTo>
                  <a:pt x="33490" y="69366"/>
                  <a:pt x="33570" y="69225"/>
                  <a:pt x="33640" y="69076"/>
                </a:cubicBezTo>
                <a:cubicBezTo>
                  <a:pt x="33710" y="68891"/>
                  <a:pt x="33790" y="68706"/>
                  <a:pt x="33860" y="68565"/>
                </a:cubicBezTo>
                <a:cubicBezTo>
                  <a:pt x="34115" y="68266"/>
                  <a:pt x="34371" y="68011"/>
                  <a:pt x="34626" y="67755"/>
                </a:cubicBezTo>
                <a:close/>
                <a:moveTo>
                  <a:pt x="30154" y="67060"/>
                </a:moveTo>
                <a:lnTo>
                  <a:pt x="30154" y="67060"/>
                </a:lnTo>
                <a:cubicBezTo>
                  <a:pt x="30048" y="67905"/>
                  <a:pt x="29898" y="68706"/>
                  <a:pt x="29749" y="69516"/>
                </a:cubicBezTo>
                <a:cubicBezTo>
                  <a:pt x="29564" y="69851"/>
                  <a:pt x="29388" y="70141"/>
                  <a:pt x="29203" y="70432"/>
                </a:cubicBezTo>
                <a:cubicBezTo>
                  <a:pt x="29388" y="69630"/>
                  <a:pt x="29564" y="68785"/>
                  <a:pt x="29678" y="67940"/>
                </a:cubicBezTo>
                <a:cubicBezTo>
                  <a:pt x="29828" y="67650"/>
                  <a:pt x="30004" y="67350"/>
                  <a:pt x="30154" y="67060"/>
                </a:cubicBezTo>
                <a:close/>
                <a:moveTo>
                  <a:pt x="35656" y="67720"/>
                </a:moveTo>
                <a:lnTo>
                  <a:pt x="35656" y="67720"/>
                </a:lnTo>
                <a:cubicBezTo>
                  <a:pt x="35436" y="68266"/>
                  <a:pt x="35181" y="68856"/>
                  <a:pt x="34996" y="69516"/>
                </a:cubicBezTo>
                <a:cubicBezTo>
                  <a:pt x="34705" y="69807"/>
                  <a:pt x="34406" y="70106"/>
                  <a:pt x="34115" y="70432"/>
                </a:cubicBezTo>
                <a:cubicBezTo>
                  <a:pt x="34336" y="69771"/>
                  <a:pt x="34556" y="69146"/>
                  <a:pt x="34811" y="68565"/>
                </a:cubicBezTo>
                <a:cubicBezTo>
                  <a:pt x="35066" y="68266"/>
                  <a:pt x="35366" y="67975"/>
                  <a:pt x="35656" y="67720"/>
                </a:cubicBezTo>
                <a:close/>
                <a:moveTo>
                  <a:pt x="33640" y="67535"/>
                </a:moveTo>
                <a:cubicBezTo>
                  <a:pt x="33385" y="68195"/>
                  <a:pt x="33129" y="68891"/>
                  <a:pt x="32830" y="69551"/>
                </a:cubicBezTo>
                <a:cubicBezTo>
                  <a:pt x="32575" y="69851"/>
                  <a:pt x="32284" y="70141"/>
                  <a:pt x="32029" y="70467"/>
                </a:cubicBezTo>
                <a:cubicBezTo>
                  <a:pt x="32319" y="69771"/>
                  <a:pt x="32575" y="69111"/>
                  <a:pt x="32795" y="68416"/>
                </a:cubicBezTo>
                <a:cubicBezTo>
                  <a:pt x="33050" y="68125"/>
                  <a:pt x="33349" y="67826"/>
                  <a:pt x="33640" y="67535"/>
                </a:cubicBezTo>
                <a:close/>
                <a:moveTo>
                  <a:pt x="36977" y="67870"/>
                </a:moveTo>
                <a:lnTo>
                  <a:pt x="36977" y="67870"/>
                </a:lnTo>
                <a:cubicBezTo>
                  <a:pt x="36757" y="68416"/>
                  <a:pt x="36607" y="69041"/>
                  <a:pt x="36501" y="69666"/>
                </a:cubicBezTo>
                <a:cubicBezTo>
                  <a:pt x="36167" y="69921"/>
                  <a:pt x="35876" y="70176"/>
                  <a:pt x="35550" y="70467"/>
                </a:cubicBezTo>
                <a:cubicBezTo>
                  <a:pt x="35691" y="69807"/>
                  <a:pt x="35841" y="69190"/>
                  <a:pt x="36026" y="68636"/>
                </a:cubicBezTo>
                <a:cubicBezTo>
                  <a:pt x="36352" y="68345"/>
                  <a:pt x="36651" y="68090"/>
                  <a:pt x="36977" y="67870"/>
                </a:cubicBezTo>
                <a:close/>
                <a:moveTo>
                  <a:pt x="28578" y="67209"/>
                </a:moveTo>
                <a:lnTo>
                  <a:pt x="28578" y="67209"/>
                </a:lnTo>
                <a:cubicBezTo>
                  <a:pt x="28543" y="68046"/>
                  <a:pt x="28428" y="68926"/>
                  <a:pt x="28287" y="69807"/>
                </a:cubicBezTo>
                <a:cubicBezTo>
                  <a:pt x="28023" y="70106"/>
                  <a:pt x="27733" y="70396"/>
                  <a:pt x="27477" y="70687"/>
                </a:cubicBezTo>
                <a:cubicBezTo>
                  <a:pt x="27627" y="69771"/>
                  <a:pt x="27697" y="68891"/>
                  <a:pt x="27768" y="68011"/>
                </a:cubicBezTo>
                <a:cubicBezTo>
                  <a:pt x="28067" y="67755"/>
                  <a:pt x="28322" y="67465"/>
                  <a:pt x="28578" y="67209"/>
                </a:cubicBezTo>
                <a:close/>
                <a:moveTo>
                  <a:pt x="30884" y="67606"/>
                </a:moveTo>
                <a:lnTo>
                  <a:pt x="30884" y="67606"/>
                </a:lnTo>
                <a:cubicBezTo>
                  <a:pt x="30849" y="67870"/>
                  <a:pt x="30814" y="68090"/>
                  <a:pt x="30744" y="68345"/>
                </a:cubicBezTo>
                <a:cubicBezTo>
                  <a:pt x="30664" y="68856"/>
                  <a:pt x="30523" y="69410"/>
                  <a:pt x="30374" y="69921"/>
                </a:cubicBezTo>
                <a:cubicBezTo>
                  <a:pt x="30189" y="70176"/>
                  <a:pt x="30048" y="70467"/>
                  <a:pt x="29863" y="70731"/>
                </a:cubicBezTo>
                <a:cubicBezTo>
                  <a:pt x="29934" y="70432"/>
                  <a:pt x="30048" y="70141"/>
                  <a:pt x="30118" y="69807"/>
                </a:cubicBezTo>
                <a:cubicBezTo>
                  <a:pt x="30224" y="69366"/>
                  <a:pt x="30303" y="68926"/>
                  <a:pt x="30409" y="68451"/>
                </a:cubicBezTo>
                <a:cubicBezTo>
                  <a:pt x="30409" y="68416"/>
                  <a:pt x="30444" y="68416"/>
                  <a:pt x="30444" y="68380"/>
                </a:cubicBezTo>
                <a:cubicBezTo>
                  <a:pt x="30594" y="68125"/>
                  <a:pt x="30744" y="67870"/>
                  <a:pt x="30884" y="67606"/>
                </a:cubicBezTo>
                <a:close/>
                <a:moveTo>
                  <a:pt x="16622" y="66620"/>
                </a:moveTo>
                <a:cubicBezTo>
                  <a:pt x="16692" y="67790"/>
                  <a:pt x="16798" y="68970"/>
                  <a:pt x="16877" y="70141"/>
                </a:cubicBezTo>
                <a:cubicBezTo>
                  <a:pt x="16578" y="70361"/>
                  <a:pt x="16287" y="70581"/>
                  <a:pt x="15997" y="70766"/>
                </a:cubicBezTo>
                <a:cubicBezTo>
                  <a:pt x="15918" y="69551"/>
                  <a:pt x="15812" y="68380"/>
                  <a:pt x="15742" y="67165"/>
                </a:cubicBezTo>
                <a:cubicBezTo>
                  <a:pt x="16032" y="66989"/>
                  <a:pt x="16323" y="66804"/>
                  <a:pt x="16622" y="66620"/>
                </a:cubicBezTo>
                <a:close/>
                <a:moveTo>
                  <a:pt x="9649" y="66655"/>
                </a:moveTo>
                <a:cubicBezTo>
                  <a:pt x="9720" y="67905"/>
                  <a:pt x="9799" y="69146"/>
                  <a:pt x="9869" y="70396"/>
                </a:cubicBezTo>
                <a:cubicBezTo>
                  <a:pt x="9579" y="70546"/>
                  <a:pt x="9244" y="70687"/>
                  <a:pt x="8954" y="70837"/>
                </a:cubicBezTo>
                <a:cubicBezTo>
                  <a:pt x="8875" y="69551"/>
                  <a:pt x="8804" y="68266"/>
                  <a:pt x="8698" y="66989"/>
                </a:cubicBezTo>
                <a:cubicBezTo>
                  <a:pt x="9024" y="66875"/>
                  <a:pt x="9315" y="66769"/>
                  <a:pt x="9649" y="66655"/>
                </a:cubicBezTo>
                <a:close/>
                <a:moveTo>
                  <a:pt x="21244" y="66910"/>
                </a:moveTo>
                <a:cubicBezTo>
                  <a:pt x="21350" y="67975"/>
                  <a:pt x="21420" y="69041"/>
                  <a:pt x="21464" y="70106"/>
                </a:cubicBezTo>
                <a:cubicBezTo>
                  <a:pt x="21385" y="70176"/>
                  <a:pt x="21314" y="70212"/>
                  <a:pt x="21244" y="70291"/>
                </a:cubicBezTo>
                <a:cubicBezTo>
                  <a:pt x="21024" y="70467"/>
                  <a:pt x="20804" y="70652"/>
                  <a:pt x="20584" y="70837"/>
                </a:cubicBezTo>
                <a:cubicBezTo>
                  <a:pt x="20540" y="69736"/>
                  <a:pt x="20469" y="68671"/>
                  <a:pt x="20399" y="67570"/>
                </a:cubicBezTo>
                <a:cubicBezTo>
                  <a:pt x="20689" y="67350"/>
                  <a:pt x="20980" y="67130"/>
                  <a:pt x="21244" y="66910"/>
                </a:cubicBezTo>
                <a:close/>
                <a:moveTo>
                  <a:pt x="38773" y="68416"/>
                </a:moveTo>
                <a:lnTo>
                  <a:pt x="38773" y="68416"/>
                </a:lnTo>
                <a:cubicBezTo>
                  <a:pt x="38632" y="69041"/>
                  <a:pt x="38517" y="69666"/>
                  <a:pt x="38412" y="70361"/>
                </a:cubicBezTo>
                <a:cubicBezTo>
                  <a:pt x="38077" y="70467"/>
                  <a:pt x="37707" y="70617"/>
                  <a:pt x="37311" y="70872"/>
                </a:cubicBezTo>
                <a:cubicBezTo>
                  <a:pt x="37417" y="70176"/>
                  <a:pt x="37531" y="69551"/>
                  <a:pt x="37637" y="68926"/>
                </a:cubicBezTo>
                <a:cubicBezTo>
                  <a:pt x="38042" y="68706"/>
                  <a:pt x="38412" y="68565"/>
                  <a:pt x="38773" y="68416"/>
                </a:cubicBezTo>
                <a:close/>
                <a:moveTo>
                  <a:pt x="25021" y="67280"/>
                </a:moveTo>
                <a:cubicBezTo>
                  <a:pt x="25056" y="68266"/>
                  <a:pt x="25056" y="69261"/>
                  <a:pt x="25021" y="70247"/>
                </a:cubicBezTo>
                <a:cubicBezTo>
                  <a:pt x="24722" y="70511"/>
                  <a:pt x="24431" y="70731"/>
                  <a:pt x="24141" y="70986"/>
                </a:cubicBezTo>
                <a:cubicBezTo>
                  <a:pt x="24176" y="69991"/>
                  <a:pt x="24176" y="68970"/>
                  <a:pt x="24141" y="67940"/>
                </a:cubicBezTo>
                <a:cubicBezTo>
                  <a:pt x="24431" y="67720"/>
                  <a:pt x="24722" y="67500"/>
                  <a:pt x="25021" y="67280"/>
                </a:cubicBezTo>
                <a:close/>
                <a:moveTo>
                  <a:pt x="31730" y="68046"/>
                </a:moveTo>
                <a:lnTo>
                  <a:pt x="31730" y="68046"/>
                </a:lnTo>
                <a:cubicBezTo>
                  <a:pt x="31545" y="68856"/>
                  <a:pt x="31325" y="69586"/>
                  <a:pt x="31069" y="70361"/>
                </a:cubicBezTo>
                <a:cubicBezTo>
                  <a:pt x="30814" y="70652"/>
                  <a:pt x="30629" y="70951"/>
                  <a:pt x="30444" y="71171"/>
                </a:cubicBezTo>
                <a:cubicBezTo>
                  <a:pt x="30444" y="71171"/>
                  <a:pt x="30433" y="71182"/>
                  <a:pt x="30423" y="71199"/>
                </a:cubicBezTo>
                <a:lnTo>
                  <a:pt x="30423" y="71199"/>
                </a:lnTo>
                <a:cubicBezTo>
                  <a:pt x="30674" y="70438"/>
                  <a:pt x="30932" y="69687"/>
                  <a:pt x="31104" y="68926"/>
                </a:cubicBezTo>
                <a:cubicBezTo>
                  <a:pt x="31149" y="68891"/>
                  <a:pt x="31184" y="68821"/>
                  <a:pt x="31184" y="68785"/>
                </a:cubicBezTo>
                <a:cubicBezTo>
                  <a:pt x="31369" y="68530"/>
                  <a:pt x="31545" y="68310"/>
                  <a:pt x="31730" y="68046"/>
                </a:cubicBezTo>
                <a:close/>
                <a:moveTo>
                  <a:pt x="8654" y="67025"/>
                </a:moveTo>
                <a:cubicBezTo>
                  <a:pt x="8734" y="68310"/>
                  <a:pt x="8804" y="69586"/>
                  <a:pt x="8875" y="70872"/>
                </a:cubicBezTo>
                <a:cubicBezTo>
                  <a:pt x="8549" y="71021"/>
                  <a:pt x="8214" y="71171"/>
                  <a:pt x="7853" y="71312"/>
                </a:cubicBezTo>
                <a:cubicBezTo>
                  <a:pt x="7818" y="69991"/>
                  <a:pt x="7739" y="68671"/>
                  <a:pt x="7668" y="67350"/>
                </a:cubicBezTo>
                <a:lnTo>
                  <a:pt x="8654" y="67025"/>
                </a:lnTo>
                <a:close/>
                <a:moveTo>
                  <a:pt x="15662" y="67209"/>
                </a:moveTo>
                <a:cubicBezTo>
                  <a:pt x="15777" y="68416"/>
                  <a:pt x="15847" y="69586"/>
                  <a:pt x="15918" y="70801"/>
                </a:cubicBezTo>
                <a:cubicBezTo>
                  <a:pt x="15627" y="71021"/>
                  <a:pt x="15337" y="71242"/>
                  <a:pt x="15037" y="71426"/>
                </a:cubicBezTo>
                <a:cubicBezTo>
                  <a:pt x="14967" y="70212"/>
                  <a:pt x="14896" y="68970"/>
                  <a:pt x="14782" y="67755"/>
                </a:cubicBezTo>
                <a:cubicBezTo>
                  <a:pt x="15081" y="67570"/>
                  <a:pt x="15372" y="67385"/>
                  <a:pt x="15662" y="67209"/>
                </a:cubicBezTo>
                <a:close/>
                <a:moveTo>
                  <a:pt x="32689" y="68530"/>
                </a:moveTo>
                <a:lnTo>
                  <a:pt x="32689" y="68530"/>
                </a:lnTo>
                <a:cubicBezTo>
                  <a:pt x="32469" y="69225"/>
                  <a:pt x="32205" y="69886"/>
                  <a:pt x="31914" y="70581"/>
                </a:cubicBezTo>
                <a:cubicBezTo>
                  <a:pt x="31694" y="70872"/>
                  <a:pt x="31439" y="71127"/>
                  <a:pt x="31219" y="71426"/>
                </a:cubicBezTo>
                <a:cubicBezTo>
                  <a:pt x="31474" y="70731"/>
                  <a:pt x="31694" y="70071"/>
                  <a:pt x="31914" y="69410"/>
                </a:cubicBezTo>
                <a:cubicBezTo>
                  <a:pt x="32170" y="69111"/>
                  <a:pt x="32425" y="68821"/>
                  <a:pt x="32689" y="68530"/>
                </a:cubicBezTo>
                <a:close/>
                <a:moveTo>
                  <a:pt x="35947" y="68706"/>
                </a:moveTo>
                <a:cubicBezTo>
                  <a:pt x="35771" y="69261"/>
                  <a:pt x="35621" y="69886"/>
                  <a:pt x="35471" y="70546"/>
                </a:cubicBezTo>
                <a:cubicBezTo>
                  <a:pt x="35181" y="70801"/>
                  <a:pt x="34890" y="71092"/>
                  <a:pt x="34591" y="71426"/>
                </a:cubicBezTo>
                <a:cubicBezTo>
                  <a:pt x="34705" y="70766"/>
                  <a:pt x="34890" y="70141"/>
                  <a:pt x="35031" y="69551"/>
                </a:cubicBezTo>
                <a:cubicBezTo>
                  <a:pt x="35366" y="69261"/>
                  <a:pt x="35656" y="68970"/>
                  <a:pt x="35947" y="68706"/>
                </a:cubicBezTo>
                <a:close/>
                <a:moveTo>
                  <a:pt x="29608" y="68090"/>
                </a:moveTo>
                <a:lnTo>
                  <a:pt x="29608" y="68090"/>
                </a:lnTo>
                <a:cubicBezTo>
                  <a:pt x="29458" y="68926"/>
                  <a:pt x="29308" y="69771"/>
                  <a:pt x="29088" y="70581"/>
                </a:cubicBezTo>
                <a:cubicBezTo>
                  <a:pt x="28904" y="70872"/>
                  <a:pt x="28727" y="71171"/>
                  <a:pt x="28507" y="71462"/>
                </a:cubicBezTo>
                <a:cubicBezTo>
                  <a:pt x="28727" y="70617"/>
                  <a:pt x="28904" y="69771"/>
                  <a:pt x="29053" y="68926"/>
                </a:cubicBezTo>
                <a:cubicBezTo>
                  <a:pt x="29238" y="68671"/>
                  <a:pt x="29423" y="68380"/>
                  <a:pt x="29608" y="68090"/>
                </a:cubicBezTo>
                <a:close/>
                <a:moveTo>
                  <a:pt x="34705" y="68671"/>
                </a:moveTo>
                <a:cubicBezTo>
                  <a:pt x="34450" y="69261"/>
                  <a:pt x="34230" y="69851"/>
                  <a:pt x="34045" y="70546"/>
                </a:cubicBezTo>
                <a:cubicBezTo>
                  <a:pt x="33931" y="70652"/>
                  <a:pt x="33825" y="70801"/>
                  <a:pt x="33675" y="70907"/>
                </a:cubicBezTo>
                <a:cubicBezTo>
                  <a:pt x="33526" y="71092"/>
                  <a:pt x="33349" y="71312"/>
                  <a:pt x="33200" y="71497"/>
                </a:cubicBezTo>
                <a:cubicBezTo>
                  <a:pt x="33385" y="70801"/>
                  <a:pt x="33640" y="70141"/>
                  <a:pt x="33895" y="69551"/>
                </a:cubicBezTo>
                <a:cubicBezTo>
                  <a:pt x="34010" y="69410"/>
                  <a:pt x="34151" y="69261"/>
                  <a:pt x="34265" y="69111"/>
                </a:cubicBezTo>
                <a:cubicBezTo>
                  <a:pt x="34406" y="68970"/>
                  <a:pt x="34556" y="68821"/>
                  <a:pt x="34705" y="68671"/>
                </a:cubicBezTo>
                <a:close/>
                <a:moveTo>
                  <a:pt x="27697" y="68046"/>
                </a:moveTo>
                <a:lnTo>
                  <a:pt x="27697" y="68046"/>
                </a:lnTo>
                <a:cubicBezTo>
                  <a:pt x="27662" y="68970"/>
                  <a:pt x="27548" y="69851"/>
                  <a:pt x="27407" y="70731"/>
                </a:cubicBezTo>
                <a:cubicBezTo>
                  <a:pt x="27143" y="71021"/>
                  <a:pt x="26852" y="71277"/>
                  <a:pt x="26597" y="71532"/>
                </a:cubicBezTo>
                <a:cubicBezTo>
                  <a:pt x="26747" y="70652"/>
                  <a:pt x="26817" y="69736"/>
                  <a:pt x="26887" y="68785"/>
                </a:cubicBezTo>
                <a:cubicBezTo>
                  <a:pt x="27143" y="68565"/>
                  <a:pt x="27442" y="68310"/>
                  <a:pt x="27697" y="68046"/>
                </a:cubicBezTo>
                <a:close/>
                <a:moveTo>
                  <a:pt x="33746" y="68671"/>
                </a:moveTo>
                <a:cubicBezTo>
                  <a:pt x="33675" y="68785"/>
                  <a:pt x="33640" y="68926"/>
                  <a:pt x="33570" y="69076"/>
                </a:cubicBezTo>
                <a:cubicBezTo>
                  <a:pt x="33490" y="69190"/>
                  <a:pt x="33455" y="69331"/>
                  <a:pt x="33385" y="69481"/>
                </a:cubicBezTo>
                <a:cubicBezTo>
                  <a:pt x="33235" y="69807"/>
                  <a:pt x="33085" y="70141"/>
                  <a:pt x="32945" y="70511"/>
                </a:cubicBezTo>
                <a:cubicBezTo>
                  <a:pt x="32645" y="70837"/>
                  <a:pt x="32355" y="71171"/>
                  <a:pt x="32064" y="71532"/>
                </a:cubicBezTo>
                <a:cubicBezTo>
                  <a:pt x="32135" y="71347"/>
                  <a:pt x="32205" y="71171"/>
                  <a:pt x="32284" y="70986"/>
                </a:cubicBezTo>
                <a:cubicBezTo>
                  <a:pt x="32390" y="70766"/>
                  <a:pt x="32469" y="70581"/>
                  <a:pt x="32540" y="70361"/>
                </a:cubicBezTo>
                <a:cubicBezTo>
                  <a:pt x="32645" y="70106"/>
                  <a:pt x="32795" y="69851"/>
                  <a:pt x="32909" y="69586"/>
                </a:cubicBezTo>
                <a:cubicBezTo>
                  <a:pt x="33165" y="69261"/>
                  <a:pt x="33455" y="68970"/>
                  <a:pt x="33746" y="68671"/>
                </a:cubicBezTo>
                <a:close/>
                <a:moveTo>
                  <a:pt x="20320" y="67606"/>
                </a:moveTo>
                <a:cubicBezTo>
                  <a:pt x="20434" y="68706"/>
                  <a:pt x="20469" y="69807"/>
                  <a:pt x="20540" y="70872"/>
                </a:cubicBezTo>
                <a:cubicBezTo>
                  <a:pt x="20249" y="71092"/>
                  <a:pt x="19959" y="71347"/>
                  <a:pt x="19703" y="71567"/>
                </a:cubicBezTo>
                <a:cubicBezTo>
                  <a:pt x="19659" y="70467"/>
                  <a:pt x="19589" y="69331"/>
                  <a:pt x="19518" y="68231"/>
                </a:cubicBezTo>
                <a:cubicBezTo>
                  <a:pt x="19774" y="68011"/>
                  <a:pt x="20064" y="67826"/>
                  <a:pt x="20320" y="67606"/>
                </a:cubicBezTo>
                <a:close/>
                <a:moveTo>
                  <a:pt x="37567" y="68970"/>
                </a:moveTo>
                <a:lnTo>
                  <a:pt x="37567" y="68970"/>
                </a:lnTo>
                <a:cubicBezTo>
                  <a:pt x="37452" y="69586"/>
                  <a:pt x="37346" y="70212"/>
                  <a:pt x="37267" y="70907"/>
                </a:cubicBezTo>
                <a:cubicBezTo>
                  <a:pt x="36942" y="71092"/>
                  <a:pt x="36572" y="71347"/>
                  <a:pt x="36246" y="71611"/>
                </a:cubicBezTo>
                <a:cubicBezTo>
                  <a:pt x="36316" y="70951"/>
                  <a:pt x="36431" y="70291"/>
                  <a:pt x="36537" y="69701"/>
                </a:cubicBezTo>
                <a:cubicBezTo>
                  <a:pt x="36906" y="69410"/>
                  <a:pt x="37232" y="69190"/>
                  <a:pt x="37567" y="68970"/>
                </a:cubicBezTo>
                <a:close/>
                <a:moveTo>
                  <a:pt x="7598" y="67350"/>
                </a:moveTo>
                <a:cubicBezTo>
                  <a:pt x="7668" y="68671"/>
                  <a:pt x="7739" y="69991"/>
                  <a:pt x="7818" y="71312"/>
                </a:cubicBezTo>
                <a:cubicBezTo>
                  <a:pt x="7483" y="71462"/>
                  <a:pt x="7114" y="71567"/>
                  <a:pt x="6788" y="71717"/>
                </a:cubicBezTo>
                <a:cubicBezTo>
                  <a:pt x="6753" y="70361"/>
                  <a:pt x="6674" y="69005"/>
                  <a:pt x="6603" y="67685"/>
                </a:cubicBezTo>
                <a:lnTo>
                  <a:pt x="7598" y="67350"/>
                </a:lnTo>
                <a:close/>
                <a:moveTo>
                  <a:pt x="24105" y="67975"/>
                </a:moveTo>
                <a:cubicBezTo>
                  <a:pt x="24141" y="69005"/>
                  <a:pt x="24141" y="69991"/>
                  <a:pt x="24105" y="71021"/>
                </a:cubicBezTo>
                <a:cubicBezTo>
                  <a:pt x="23991" y="71127"/>
                  <a:pt x="23885" y="71206"/>
                  <a:pt x="23736" y="71312"/>
                </a:cubicBezTo>
                <a:cubicBezTo>
                  <a:pt x="23586" y="71462"/>
                  <a:pt x="23445" y="71567"/>
                  <a:pt x="23295" y="71717"/>
                </a:cubicBezTo>
                <a:cubicBezTo>
                  <a:pt x="23331" y="70687"/>
                  <a:pt x="23331" y="69666"/>
                  <a:pt x="23295" y="68636"/>
                </a:cubicBezTo>
                <a:cubicBezTo>
                  <a:pt x="23480" y="68486"/>
                  <a:pt x="23621" y="68345"/>
                  <a:pt x="23806" y="68231"/>
                </a:cubicBezTo>
                <a:cubicBezTo>
                  <a:pt x="23885" y="68160"/>
                  <a:pt x="23991" y="68046"/>
                  <a:pt x="24105" y="67975"/>
                </a:cubicBezTo>
                <a:close/>
                <a:moveTo>
                  <a:pt x="30303" y="68636"/>
                </a:moveTo>
                <a:lnTo>
                  <a:pt x="30303" y="68636"/>
                </a:lnTo>
                <a:cubicBezTo>
                  <a:pt x="30224" y="69041"/>
                  <a:pt x="30154" y="69410"/>
                  <a:pt x="30048" y="69807"/>
                </a:cubicBezTo>
                <a:cubicBezTo>
                  <a:pt x="29969" y="70176"/>
                  <a:pt x="29863" y="70546"/>
                  <a:pt x="29749" y="70907"/>
                </a:cubicBezTo>
                <a:cubicBezTo>
                  <a:pt x="29713" y="70951"/>
                  <a:pt x="29678" y="71021"/>
                  <a:pt x="29643" y="71092"/>
                </a:cubicBezTo>
                <a:cubicBezTo>
                  <a:pt x="29493" y="71312"/>
                  <a:pt x="29308" y="71567"/>
                  <a:pt x="29168" y="71831"/>
                </a:cubicBezTo>
                <a:cubicBezTo>
                  <a:pt x="29308" y="71347"/>
                  <a:pt x="29458" y="70907"/>
                  <a:pt x="29564" y="70396"/>
                </a:cubicBezTo>
                <a:cubicBezTo>
                  <a:pt x="29643" y="70141"/>
                  <a:pt x="29713" y="69851"/>
                  <a:pt x="29784" y="69551"/>
                </a:cubicBezTo>
                <a:cubicBezTo>
                  <a:pt x="29969" y="69225"/>
                  <a:pt x="30154" y="68926"/>
                  <a:pt x="30303" y="68636"/>
                </a:cubicBezTo>
                <a:close/>
                <a:moveTo>
                  <a:pt x="6568" y="67685"/>
                </a:moveTo>
                <a:cubicBezTo>
                  <a:pt x="6638" y="69041"/>
                  <a:pt x="6674" y="70361"/>
                  <a:pt x="6753" y="71717"/>
                </a:cubicBezTo>
                <a:cubicBezTo>
                  <a:pt x="6418" y="71867"/>
                  <a:pt x="6057" y="71972"/>
                  <a:pt x="5723" y="72087"/>
                </a:cubicBezTo>
                <a:cubicBezTo>
                  <a:pt x="5687" y="70687"/>
                  <a:pt x="5617" y="69296"/>
                  <a:pt x="5573" y="67940"/>
                </a:cubicBezTo>
                <a:cubicBezTo>
                  <a:pt x="5908" y="67870"/>
                  <a:pt x="6233" y="67755"/>
                  <a:pt x="6568" y="67685"/>
                </a:cubicBezTo>
                <a:close/>
                <a:moveTo>
                  <a:pt x="14712" y="67790"/>
                </a:moveTo>
                <a:cubicBezTo>
                  <a:pt x="14817" y="69005"/>
                  <a:pt x="14896" y="70247"/>
                  <a:pt x="14967" y="71462"/>
                </a:cubicBezTo>
                <a:cubicBezTo>
                  <a:pt x="14676" y="71682"/>
                  <a:pt x="14377" y="71867"/>
                  <a:pt x="14086" y="72087"/>
                </a:cubicBezTo>
                <a:cubicBezTo>
                  <a:pt x="14016" y="70837"/>
                  <a:pt x="13937" y="69586"/>
                  <a:pt x="13831" y="68345"/>
                </a:cubicBezTo>
                <a:cubicBezTo>
                  <a:pt x="14122" y="68160"/>
                  <a:pt x="14421" y="67975"/>
                  <a:pt x="14712" y="67790"/>
                </a:cubicBezTo>
                <a:close/>
                <a:moveTo>
                  <a:pt x="19483" y="68266"/>
                </a:moveTo>
                <a:cubicBezTo>
                  <a:pt x="19554" y="69366"/>
                  <a:pt x="19589" y="70511"/>
                  <a:pt x="19624" y="71611"/>
                </a:cubicBezTo>
                <a:cubicBezTo>
                  <a:pt x="19404" y="71831"/>
                  <a:pt x="19184" y="72008"/>
                  <a:pt x="18929" y="72192"/>
                </a:cubicBezTo>
                <a:cubicBezTo>
                  <a:pt x="18929" y="71092"/>
                  <a:pt x="18858" y="69956"/>
                  <a:pt x="18779" y="68785"/>
                </a:cubicBezTo>
                <a:cubicBezTo>
                  <a:pt x="18999" y="68600"/>
                  <a:pt x="19219" y="68451"/>
                  <a:pt x="19483" y="68266"/>
                </a:cubicBezTo>
                <a:close/>
                <a:moveTo>
                  <a:pt x="30999" y="69076"/>
                </a:moveTo>
                <a:lnTo>
                  <a:pt x="30999" y="69076"/>
                </a:lnTo>
                <a:cubicBezTo>
                  <a:pt x="30814" y="69851"/>
                  <a:pt x="30559" y="70617"/>
                  <a:pt x="30303" y="71391"/>
                </a:cubicBezTo>
                <a:cubicBezTo>
                  <a:pt x="30083" y="71682"/>
                  <a:pt x="29898" y="71937"/>
                  <a:pt x="29678" y="72228"/>
                </a:cubicBezTo>
                <a:cubicBezTo>
                  <a:pt x="29969" y="71462"/>
                  <a:pt x="30224" y="70731"/>
                  <a:pt x="30444" y="69921"/>
                </a:cubicBezTo>
                <a:cubicBezTo>
                  <a:pt x="30629" y="69630"/>
                  <a:pt x="30814" y="69331"/>
                  <a:pt x="30999" y="69076"/>
                </a:cubicBezTo>
                <a:close/>
                <a:moveTo>
                  <a:pt x="5503" y="67940"/>
                </a:moveTo>
                <a:cubicBezTo>
                  <a:pt x="5573" y="69331"/>
                  <a:pt x="5617" y="70687"/>
                  <a:pt x="5687" y="72087"/>
                </a:cubicBezTo>
                <a:cubicBezTo>
                  <a:pt x="5353" y="72192"/>
                  <a:pt x="4992" y="72307"/>
                  <a:pt x="4657" y="72377"/>
                </a:cubicBezTo>
                <a:cubicBezTo>
                  <a:pt x="4622" y="70986"/>
                  <a:pt x="4587" y="69586"/>
                  <a:pt x="4517" y="68195"/>
                </a:cubicBezTo>
                <a:cubicBezTo>
                  <a:pt x="4842" y="68125"/>
                  <a:pt x="5177" y="68046"/>
                  <a:pt x="5503" y="67940"/>
                </a:cubicBezTo>
                <a:close/>
                <a:moveTo>
                  <a:pt x="39547" y="70176"/>
                </a:moveTo>
                <a:cubicBezTo>
                  <a:pt x="39512" y="70361"/>
                  <a:pt x="39468" y="70581"/>
                  <a:pt x="39468" y="70766"/>
                </a:cubicBezTo>
                <a:cubicBezTo>
                  <a:pt x="39398" y="71206"/>
                  <a:pt x="39398" y="71682"/>
                  <a:pt x="39398" y="72157"/>
                </a:cubicBezTo>
                <a:cubicBezTo>
                  <a:pt x="39028" y="72192"/>
                  <a:pt x="38702" y="72272"/>
                  <a:pt x="38333" y="72377"/>
                </a:cubicBezTo>
                <a:cubicBezTo>
                  <a:pt x="38333" y="71937"/>
                  <a:pt x="38333" y="71497"/>
                  <a:pt x="38412" y="71092"/>
                </a:cubicBezTo>
                <a:cubicBezTo>
                  <a:pt x="38412" y="70837"/>
                  <a:pt x="38447" y="70617"/>
                  <a:pt x="38482" y="70361"/>
                </a:cubicBezTo>
                <a:cubicBezTo>
                  <a:pt x="38852" y="70247"/>
                  <a:pt x="39178" y="70176"/>
                  <a:pt x="39547" y="70176"/>
                </a:cubicBezTo>
                <a:close/>
                <a:moveTo>
                  <a:pt x="26852" y="68856"/>
                </a:moveTo>
                <a:cubicBezTo>
                  <a:pt x="26782" y="69771"/>
                  <a:pt x="26667" y="70687"/>
                  <a:pt x="26526" y="71611"/>
                </a:cubicBezTo>
                <a:cubicBezTo>
                  <a:pt x="26262" y="71867"/>
                  <a:pt x="25972" y="72122"/>
                  <a:pt x="25716" y="72413"/>
                </a:cubicBezTo>
                <a:cubicBezTo>
                  <a:pt x="25822" y="71462"/>
                  <a:pt x="25937" y="70511"/>
                  <a:pt x="25972" y="69551"/>
                </a:cubicBezTo>
                <a:cubicBezTo>
                  <a:pt x="26262" y="69331"/>
                  <a:pt x="26562" y="69076"/>
                  <a:pt x="26852" y="68856"/>
                </a:cubicBezTo>
                <a:close/>
                <a:moveTo>
                  <a:pt x="28983" y="69041"/>
                </a:moveTo>
                <a:lnTo>
                  <a:pt x="28983" y="69041"/>
                </a:lnTo>
                <a:cubicBezTo>
                  <a:pt x="28833" y="69886"/>
                  <a:pt x="28648" y="70731"/>
                  <a:pt x="28428" y="71611"/>
                </a:cubicBezTo>
                <a:cubicBezTo>
                  <a:pt x="28208" y="71902"/>
                  <a:pt x="27988" y="72157"/>
                  <a:pt x="27768" y="72413"/>
                </a:cubicBezTo>
                <a:cubicBezTo>
                  <a:pt x="27988" y="71567"/>
                  <a:pt x="28208" y="70731"/>
                  <a:pt x="28322" y="69851"/>
                </a:cubicBezTo>
                <a:lnTo>
                  <a:pt x="28358" y="69807"/>
                </a:lnTo>
                <a:cubicBezTo>
                  <a:pt x="28578" y="69551"/>
                  <a:pt x="28798" y="69296"/>
                  <a:pt x="28983" y="69041"/>
                </a:cubicBezTo>
                <a:close/>
                <a:moveTo>
                  <a:pt x="31844" y="69516"/>
                </a:moveTo>
                <a:lnTo>
                  <a:pt x="31844" y="69516"/>
                </a:lnTo>
                <a:cubicBezTo>
                  <a:pt x="31624" y="70176"/>
                  <a:pt x="31369" y="70872"/>
                  <a:pt x="31104" y="71532"/>
                </a:cubicBezTo>
                <a:cubicBezTo>
                  <a:pt x="30849" y="71867"/>
                  <a:pt x="30629" y="72157"/>
                  <a:pt x="30374" y="72448"/>
                </a:cubicBezTo>
                <a:cubicBezTo>
                  <a:pt x="30629" y="71752"/>
                  <a:pt x="30884" y="71092"/>
                  <a:pt x="31104" y="70396"/>
                </a:cubicBezTo>
                <a:cubicBezTo>
                  <a:pt x="31325" y="70141"/>
                  <a:pt x="31545" y="69851"/>
                  <a:pt x="31844" y="69516"/>
                </a:cubicBezTo>
                <a:close/>
                <a:moveTo>
                  <a:pt x="36466" y="69736"/>
                </a:moveTo>
                <a:lnTo>
                  <a:pt x="36466" y="69736"/>
                </a:lnTo>
                <a:cubicBezTo>
                  <a:pt x="36352" y="70361"/>
                  <a:pt x="36246" y="70986"/>
                  <a:pt x="36167" y="71682"/>
                </a:cubicBezTo>
                <a:cubicBezTo>
                  <a:pt x="35841" y="71937"/>
                  <a:pt x="35550" y="72192"/>
                  <a:pt x="35251" y="72492"/>
                </a:cubicBezTo>
                <a:cubicBezTo>
                  <a:pt x="35330" y="71787"/>
                  <a:pt x="35401" y="71171"/>
                  <a:pt x="35550" y="70546"/>
                </a:cubicBezTo>
                <a:cubicBezTo>
                  <a:pt x="35841" y="70247"/>
                  <a:pt x="36167" y="69991"/>
                  <a:pt x="36466" y="69736"/>
                </a:cubicBezTo>
                <a:close/>
                <a:moveTo>
                  <a:pt x="23225" y="68671"/>
                </a:moveTo>
                <a:cubicBezTo>
                  <a:pt x="23260" y="69701"/>
                  <a:pt x="23260" y="70731"/>
                  <a:pt x="23225" y="71752"/>
                </a:cubicBezTo>
                <a:cubicBezTo>
                  <a:pt x="22961" y="72008"/>
                  <a:pt x="22670" y="72272"/>
                  <a:pt x="22415" y="72527"/>
                </a:cubicBezTo>
                <a:cubicBezTo>
                  <a:pt x="22415" y="71497"/>
                  <a:pt x="22415" y="70432"/>
                  <a:pt x="22380" y="69410"/>
                </a:cubicBezTo>
                <a:cubicBezTo>
                  <a:pt x="22670" y="69146"/>
                  <a:pt x="22961" y="68926"/>
                  <a:pt x="23225" y="68671"/>
                </a:cubicBezTo>
                <a:close/>
                <a:moveTo>
                  <a:pt x="34961" y="69630"/>
                </a:moveTo>
                <a:lnTo>
                  <a:pt x="34961" y="69630"/>
                </a:lnTo>
                <a:cubicBezTo>
                  <a:pt x="34776" y="70212"/>
                  <a:pt x="34626" y="70837"/>
                  <a:pt x="34520" y="71497"/>
                </a:cubicBezTo>
                <a:cubicBezTo>
                  <a:pt x="34230" y="71831"/>
                  <a:pt x="33931" y="72157"/>
                  <a:pt x="33605" y="72527"/>
                </a:cubicBezTo>
                <a:cubicBezTo>
                  <a:pt x="33746" y="71831"/>
                  <a:pt x="33895" y="71171"/>
                  <a:pt x="34080" y="70546"/>
                </a:cubicBezTo>
                <a:cubicBezTo>
                  <a:pt x="34371" y="70212"/>
                  <a:pt x="34670" y="69921"/>
                  <a:pt x="34961" y="69630"/>
                </a:cubicBezTo>
                <a:close/>
                <a:moveTo>
                  <a:pt x="32760" y="69701"/>
                </a:moveTo>
                <a:lnTo>
                  <a:pt x="32760" y="69701"/>
                </a:lnTo>
                <a:cubicBezTo>
                  <a:pt x="32689" y="69921"/>
                  <a:pt x="32575" y="70141"/>
                  <a:pt x="32504" y="70361"/>
                </a:cubicBezTo>
                <a:cubicBezTo>
                  <a:pt x="32425" y="70546"/>
                  <a:pt x="32319" y="70766"/>
                  <a:pt x="32249" y="70951"/>
                </a:cubicBezTo>
                <a:cubicBezTo>
                  <a:pt x="32135" y="71206"/>
                  <a:pt x="32064" y="71426"/>
                  <a:pt x="31950" y="71647"/>
                </a:cubicBezTo>
                <a:cubicBezTo>
                  <a:pt x="31694" y="71972"/>
                  <a:pt x="31439" y="72272"/>
                  <a:pt x="31184" y="72597"/>
                </a:cubicBezTo>
                <a:cubicBezTo>
                  <a:pt x="31219" y="72492"/>
                  <a:pt x="31289" y="72377"/>
                  <a:pt x="31325" y="72272"/>
                </a:cubicBezTo>
                <a:cubicBezTo>
                  <a:pt x="31474" y="71831"/>
                  <a:pt x="31659" y="71391"/>
                  <a:pt x="31809" y="70986"/>
                </a:cubicBezTo>
                <a:cubicBezTo>
                  <a:pt x="31879" y="70872"/>
                  <a:pt x="31914" y="70731"/>
                  <a:pt x="31950" y="70617"/>
                </a:cubicBezTo>
                <a:cubicBezTo>
                  <a:pt x="32249" y="70326"/>
                  <a:pt x="32504" y="70027"/>
                  <a:pt x="32760" y="69701"/>
                </a:cubicBezTo>
                <a:close/>
                <a:moveTo>
                  <a:pt x="33790" y="69666"/>
                </a:moveTo>
                <a:lnTo>
                  <a:pt x="33790" y="69666"/>
                </a:lnTo>
                <a:cubicBezTo>
                  <a:pt x="33526" y="70291"/>
                  <a:pt x="33305" y="70907"/>
                  <a:pt x="33085" y="71611"/>
                </a:cubicBezTo>
                <a:cubicBezTo>
                  <a:pt x="32830" y="71937"/>
                  <a:pt x="32575" y="72272"/>
                  <a:pt x="32284" y="72597"/>
                </a:cubicBezTo>
                <a:cubicBezTo>
                  <a:pt x="32504" y="71867"/>
                  <a:pt x="32760" y="71206"/>
                  <a:pt x="33015" y="70546"/>
                </a:cubicBezTo>
                <a:cubicBezTo>
                  <a:pt x="33270" y="70247"/>
                  <a:pt x="33526" y="69956"/>
                  <a:pt x="33790" y="69666"/>
                </a:cubicBezTo>
                <a:close/>
                <a:moveTo>
                  <a:pt x="4473" y="68195"/>
                </a:moveTo>
                <a:cubicBezTo>
                  <a:pt x="4517" y="69586"/>
                  <a:pt x="4552" y="70986"/>
                  <a:pt x="4622" y="72413"/>
                </a:cubicBezTo>
                <a:cubicBezTo>
                  <a:pt x="4252" y="72492"/>
                  <a:pt x="3927" y="72597"/>
                  <a:pt x="3592" y="72668"/>
                </a:cubicBezTo>
                <a:cubicBezTo>
                  <a:pt x="3557" y="71242"/>
                  <a:pt x="3522" y="69807"/>
                  <a:pt x="3486" y="68380"/>
                </a:cubicBezTo>
                <a:cubicBezTo>
                  <a:pt x="3812" y="68345"/>
                  <a:pt x="4147" y="68266"/>
                  <a:pt x="4473" y="68195"/>
                </a:cubicBezTo>
                <a:close/>
                <a:moveTo>
                  <a:pt x="13761" y="68380"/>
                </a:moveTo>
                <a:cubicBezTo>
                  <a:pt x="13866" y="69630"/>
                  <a:pt x="13937" y="70872"/>
                  <a:pt x="14016" y="72122"/>
                </a:cubicBezTo>
                <a:cubicBezTo>
                  <a:pt x="13717" y="72307"/>
                  <a:pt x="13426" y="72527"/>
                  <a:pt x="13100" y="72712"/>
                </a:cubicBezTo>
                <a:cubicBezTo>
                  <a:pt x="13056" y="71426"/>
                  <a:pt x="12951" y="70176"/>
                  <a:pt x="12880" y="68891"/>
                </a:cubicBezTo>
                <a:cubicBezTo>
                  <a:pt x="13171" y="68706"/>
                  <a:pt x="13461" y="68565"/>
                  <a:pt x="13761" y="68380"/>
                </a:cubicBezTo>
                <a:close/>
                <a:moveTo>
                  <a:pt x="3416" y="68380"/>
                </a:moveTo>
                <a:cubicBezTo>
                  <a:pt x="3451" y="69807"/>
                  <a:pt x="3486" y="71242"/>
                  <a:pt x="3522" y="72668"/>
                </a:cubicBezTo>
                <a:cubicBezTo>
                  <a:pt x="3196" y="72747"/>
                  <a:pt x="2861" y="72817"/>
                  <a:pt x="2536" y="72888"/>
                </a:cubicBezTo>
                <a:cubicBezTo>
                  <a:pt x="2492" y="71462"/>
                  <a:pt x="2456" y="69991"/>
                  <a:pt x="2421" y="68565"/>
                </a:cubicBezTo>
                <a:cubicBezTo>
                  <a:pt x="2756" y="68530"/>
                  <a:pt x="3081" y="68451"/>
                  <a:pt x="3416" y="68380"/>
                </a:cubicBezTo>
                <a:close/>
                <a:moveTo>
                  <a:pt x="38412" y="70396"/>
                </a:moveTo>
                <a:lnTo>
                  <a:pt x="38412" y="70396"/>
                </a:lnTo>
                <a:cubicBezTo>
                  <a:pt x="38368" y="70617"/>
                  <a:pt x="38368" y="70837"/>
                  <a:pt x="38333" y="71092"/>
                </a:cubicBezTo>
                <a:cubicBezTo>
                  <a:pt x="38297" y="71497"/>
                  <a:pt x="38297" y="71937"/>
                  <a:pt x="38297" y="72377"/>
                </a:cubicBezTo>
                <a:cubicBezTo>
                  <a:pt x="37928" y="72527"/>
                  <a:pt x="37567" y="72668"/>
                  <a:pt x="37197" y="72888"/>
                </a:cubicBezTo>
                <a:cubicBezTo>
                  <a:pt x="37197" y="72492"/>
                  <a:pt x="37197" y="72087"/>
                  <a:pt x="37232" y="71717"/>
                </a:cubicBezTo>
                <a:cubicBezTo>
                  <a:pt x="37267" y="71462"/>
                  <a:pt x="37267" y="71171"/>
                  <a:pt x="37311" y="70907"/>
                </a:cubicBezTo>
                <a:cubicBezTo>
                  <a:pt x="37707" y="70687"/>
                  <a:pt x="38077" y="70511"/>
                  <a:pt x="38412" y="70396"/>
                </a:cubicBezTo>
                <a:close/>
                <a:moveTo>
                  <a:pt x="29678" y="69701"/>
                </a:moveTo>
                <a:cubicBezTo>
                  <a:pt x="29643" y="69921"/>
                  <a:pt x="29608" y="70176"/>
                  <a:pt x="29529" y="70396"/>
                </a:cubicBezTo>
                <a:cubicBezTo>
                  <a:pt x="29388" y="70951"/>
                  <a:pt x="29238" y="71497"/>
                  <a:pt x="29053" y="72008"/>
                </a:cubicBezTo>
                <a:cubicBezTo>
                  <a:pt x="28833" y="72342"/>
                  <a:pt x="28648" y="72633"/>
                  <a:pt x="28463" y="72932"/>
                </a:cubicBezTo>
                <a:cubicBezTo>
                  <a:pt x="28578" y="72562"/>
                  <a:pt x="28727" y="72192"/>
                  <a:pt x="28833" y="71787"/>
                </a:cubicBezTo>
                <a:cubicBezTo>
                  <a:pt x="28948" y="71391"/>
                  <a:pt x="29053" y="71021"/>
                  <a:pt x="29124" y="70617"/>
                </a:cubicBezTo>
                <a:cubicBezTo>
                  <a:pt x="29344" y="70326"/>
                  <a:pt x="29529" y="69991"/>
                  <a:pt x="29678" y="69701"/>
                </a:cubicBezTo>
                <a:close/>
                <a:moveTo>
                  <a:pt x="18744" y="68821"/>
                </a:moveTo>
                <a:cubicBezTo>
                  <a:pt x="18823" y="69956"/>
                  <a:pt x="18858" y="71092"/>
                  <a:pt x="18893" y="72228"/>
                </a:cubicBezTo>
                <a:cubicBezTo>
                  <a:pt x="18603" y="72492"/>
                  <a:pt x="18304" y="72712"/>
                  <a:pt x="18013" y="72967"/>
                </a:cubicBezTo>
                <a:cubicBezTo>
                  <a:pt x="17978" y="71787"/>
                  <a:pt x="17899" y="70652"/>
                  <a:pt x="17828" y="69481"/>
                </a:cubicBezTo>
                <a:cubicBezTo>
                  <a:pt x="18163" y="69261"/>
                  <a:pt x="18453" y="69041"/>
                  <a:pt x="18744" y="68821"/>
                </a:cubicBezTo>
                <a:close/>
                <a:moveTo>
                  <a:pt x="2386" y="68565"/>
                </a:moveTo>
                <a:cubicBezTo>
                  <a:pt x="2421" y="69991"/>
                  <a:pt x="2421" y="71462"/>
                  <a:pt x="2456" y="72888"/>
                </a:cubicBezTo>
                <a:cubicBezTo>
                  <a:pt x="2131" y="72967"/>
                  <a:pt x="1796" y="73038"/>
                  <a:pt x="1435" y="73073"/>
                </a:cubicBezTo>
                <a:cubicBezTo>
                  <a:pt x="1435" y="71611"/>
                  <a:pt x="1391" y="70141"/>
                  <a:pt x="1391" y="68706"/>
                </a:cubicBezTo>
                <a:cubicBezTo>
                  <a:pt x="1726" y="68671"/>
                  <a:pt x="2051" y="68600"/>
                  <a:pt x="2386" y="68565"/>
                </a:cubicBezTo>
                <a:close/>
                <a:moveTo>
                  <a:pt x="30339" y="70106"/>
                </a:moveTo>
                <a:lnTo>
                  <a:pt x="30339" y="70106"/>
                </a:lnTo>
                <a:cubicBezTo>
                  <a:pt x="30118" y="70872"/>
                  <a:pt x="29863" y="71647"/>
                  <a:pt x="29564" y="72377"/>
                </a:cubicBezTo>
                <a:cubicBezTo>
                  <a:pt x="29388" y="72633"/>
                  <a:pt x="29238" y="72853"/>
                  <a:pt x="29053" y="73108"/>
                </a:cubicBezTo>
                <a:cubicBezTo>
                  <a:pt x="29308" y="72377"/>
                  <a:pt x="29564" y="71682"/>
                  <a:pt x="29828" y="70907"/>
                </a:cubicBezTo>
                <a:cubicBezTo>
                  <a:pt x="29969" y="70652"/>
                  <a:pt x="30154" y="70361"/>
                  <a:pt x="30339" y="70106"/>
                </a:cubicBezTo>
                <a:close/>
                <a:moveTo>
                  <a:pt x="1321" y="68706"/>
                </a:moveTo>
                <a:cubicBezTo>
                  <a:pt x="1356" y="70176"/>
                  <a:pt x="1356" y="71611"/>
                  <a:pt x="1391" y="73073"/>
                </a:cubicBezTo>
                <a:cubicBezTo>
                  <a:pt x="1030" y="73152"/>
                  <a:pt x="696" y="73187"/>
                  <a:pt x="370" y="73222"/>
                </a:cubicBezTo>
                <a:cubicBezTo>
                  <a:pt x="370" y="71752"/>
                  <a:pt x="335" y="70247"/>
                  <a:pt x="335" y="68785"/>
                </a:cubicBezTo>
                <a:cubicBezTo>
                  <a:pt x="660" y="68785"/>
                  <a:pt x="995" y="68750"/>
                  <a:pt x="1321" y="68706"/>
                </a:cubicBezTo>
                <a:close/>
                <a:moveTo>
                  <a:pt x="25901" y="69586"/>
                </a:moveTo>
                <a:lnTo>
                  <a:pt x="25901" y="69586"/>
                </a:lnTo>
                <a:cubicBezTo>
                  <a:pt x="25866" y="70546"/>
                  <a:pt x="25787" y="71497"/>
                  <a:pt x="25646" y="72448"/>
                </a:cubicBezTo>
                <a:cubicBezTo>
                  <a:pt x="25382" y="72712"/>
                  <a:pt x="25091" y="72967"/>
                  <a:pt x="24836" y="73222"/>
                </a:cubicBezTo>
                <a:cubicBezTo>
                  <a:pt x="24942" y="72272"/>
                  <a:pt x="25021" y="71277"/>
                  <a:pt x="25056" y="70291"/>
                </a:cubicBezTo>
                <a:cubicBezTo>
                  <a:pt x="25162" y="70212"/>
                  <a:pt x="25276" y="70106"/>
                  <a:pt x="25382" y="70027"/>
                </a:cubicBezTo>
                <a:cubicBezTo>
                  <a:pt x="25567" y="69886"/>
                  <a:pt x="25752" y="69736"/>
                  <a:pt x="25901" y="69586"/>
                </a:cubicBezTo>
                <a:close/>
                <a:moveTo>
                  <a:pt x="22345" y="69446"/>
                </a:moveTo>
                <a:cubicBezTo>
                  <a:pt x="22380" y="70467"/>
                  <a:pt x="22380" y="71497"/>
                  <a:pt x="22345" y="72562"/>
                </a:cubicBezTo>
                <a:cubicBezTo>
                  <a:pt x="22045" y="72817"/>
                  <a:pt x="21790" y="73038"/>
                  <a:pt x="21499" y="73293"/>
                </a:cubicBezTo>
                <a:cubicBezTo>
                  <a:pt x="21535" y="72272"/>
                  <a:pt x="21535" y="71206"/>
                  <a:pt x="21499" y="70141"/>
                </a:cubicBezTo>
                <a:cubicBezTo>
                  <a:pt x="21755" y="69921"/>
                  <a:pt x="22045" y="69666"/>
                  <a:pt x="22345" y="69446"/>
                </a:cubicBezTo>
                <a:close/>
                <a:moveTo>
                  <a:pt x="12801" y="68926"/>
                </a:moveTo>
                <a:cubicBezTo>
                  <a:pt x="12916" y="70212"/>
                  <a:pt x="12986" y="71462"/>
                  <a:pt x="13056" y="72747"/>
                </a:cubicBezTo>
                <a:cubicBezTo>
                  <a:pt x="12731" y="72932"/>
                  <a:pt x="12440" y="73108"/>
                  <a:pt x="12106" y="73328"/>
                </a:cubicBezTo>
                <a:cubicBezTo>
                  <a:pt x="12070" y="72008"/>
                  <a:pt x="12000" y="70731"/>
                  <a:pt x="11885" y="69446"/>
                </a:cubicBezTo>
                <a:cubicBezTo>
                  <a:pt x="12220" y="69261"/>
                  <a:pt x="12511" y="69111"/>
                  <a:pt x="12801" y="68926"/>
                </a:cubicBezTo>
                <a:close/>
                <a:moveTo>
                  <a:pt x="625" y="0"/>
                </a:moveTo>
                <a:lnTo>
                  <a:pt x="625" y="1506"/>
                </a:lnTo>
                <a:cubicBezTo>
                  <a:pt x="405" y="1435"/>
                  <a:pt x="220" y="1356"/>
                  <a:pt x="0" y="1286"/>
                </a:cubicBezTo>
                <a:lnTo>
                  <a:pt x="0" y="1356"/>
                </a:lnTo>
                <a:cubicBezTo>
                  <a:pt x="220" y="1400"/>
                  <a:pt x="405" y="1470"/>
                  <a:pt x="625" y="1576"/>
                </a:cubicBezTo>
                <a:cubicBezTo>
                  <a:pt x="625" y="3046"/>
                  <a:pt x="590" y="4552"/>
                  <a:pt x="590" y="6057"/>
                </a:cubicBezTo>
                <a:cubicBezTo>
                  <a:pt x="405" y="5978"/>
                  <a:pt x="185" y="5908"/>
                  <a:pt x="0" y="5837"/>
                </a:cubicBezTo>
                <a:lnTo>
                  <a:pt x="0" y="5908"/>
                </a:lnTo>
                <a:cubicBezTo>
                  <a:pt x="185" y="5978"/>
                  <a:pt x="405" y="6022"/>
                  <a:pt x="590" y="6093"/>
                </a:cubicBezTo>
                <a:lnTo>
                  <a:pt x="590" y="10565"/>
                </a:lnTo>
                <a:cubicBezTo>
                  <a:pt x="405" y="10530"/>
                  <a:pt x="185" y="10459"/>
                  <a:pt x="0" y="10380"/>
                </a:cubicBezTo>
                <a:lnTo>
                  <a:pt x="0" y="10459"/>
                </a:lnTo>
                <a:cubicBezTo>
                  <a:pt x="185" y="10494"/>
                  <a:pt x="405" y="10565"/>
                  <a:pt x="590" y="10644"/>
                </a:cubicBezTo>
                <a:lnTo>
                  <a:pt x="590" y="15117"/>
                </a:lnTo>
                <a:cubicBezTo>
                  <a:pt x="405" y="15046"/>
                  <a:pt x="185" y="14967"/>
                  <a:pt x="0" y="14932"/>
                </a:cubicBezTo>
                <a:lnTo>
                  <a:pt x="0" y="14967"/>
                </a:lnTo>
                <a:cubicBezTo>
                  <a:pt x="185" y="15046"/>
                  <a:pt x="405" y="15081"/>
                  <a:pt x="590" y="15152"/>
                </a:cubicBezTo>
                <a:cubicBezTo>
                  <a:pt x="625" y="16622"/>
                  <a:pt x="625" y="18128"/>
                  <a:pt x="625" y="19589"/>
                </a:cubicBezTo>
                <a:cubicBezTo>
                  <a:pt x="405" y="19519"/>
                  <a:pt x="220" y="19483"/>
                  <a:pt x="0" y="19404"/>
                </a:cubicBezTo>
                <a:lnTo>
                  <a:pt x="0" y="19483"/>
                </a:lnTo>
                <a:cubicBezTo>
                  <a:pt x="220" y="19519"/>
                  <a:pt x="405" y="19589"/>
                  <a:pt x="625" y="19624"/>
                </a:cubicBezTo>
                <a:cubicBezTo>
                  <a:pt x="625" y="21130"/>
                  <a:pt x="625" y="22600"/>
                  <a:pt x="660" y="24070"/>
                </a:cubicBezTo>
                <a:cubicBezTo>
                  <a:pt x="440" y="23991"/>
                  <a:pt x="220" y="23956"/>
                  <a:pt x="0" y="23920"/>
                </a:cubicBezTo>
                <a:lnTo>
                  <a:pt x="0" y="23956"/>
                </a:lnTo>
                <a:cubicBezTo>
                  <a:pt x="220" y="24026"/>
                  <a:pt x="440" y="24070"/>
                  <a:pt x="660" y="24141"/>
                </a:cubicBezTo>
                <a:cubicBezTo>
                  <a:pt x="660" y="25611"/>
                  <a:pt x="696" y="27072"/>
                  <a:pt x="696" y="28543"/>
                </a:cubicBezTo>
                <a:cubicBezTo>
                  <a:pt x="476" y="28507"/>
                  <a:pt x="220" y="28428"/>
                  <a:pt x="0" y="28393"/>
                </a:cubicBezTo>
                <a:lnTo>
                  <a:pt x="0" y="28472"/>
                </a:lnTo>
                <a:cubicBezTo>
                  <a:pt x="220" y="28507"/>
                  <a:pt x="476" y="28543"/>
                  <a:pt x="696" y="28613"/>
                </a:cubicBezTo>
                <a:cubicBezTo>
                  <a:pt x="696" y="30083"/>
                  <a:pt x="731" y="31553"/>
                  <a:pt x="731" y="33015"/>
                </a:cubicBezTo>
                <a:cubicBezTo>
                  <a:pt x="511" y="32980"/>
                  <a:pt x="255" y="32945"/>
                  <a:pt x="0" y="32909"/>
                </a:cubicBezTo>
                <a:lnTo>
                  <a:pt x="0" y="32945"/>
                </a:lnTo>
                <a:lnTo>
                  <a:pt x="0" y="32945"/>
                </a:lnTo>
                <a:cubicBezTo>
                  <a:pt x="255" y="32980"/>
                  <a:pt x="511" y="33015"/>
                  <a:pt x="731" y="33094"/>
                </a:cubicBezTo>
                <a:cubicBezTo>
                  <a:pt x="775" y="34556"/>
                  <a:pt x="775" y="36026"/>
                  <a:pt x="810" y="37496"/>
                </a:cubicBezTo>
                <a:cubicBezTo>
                  <a:pt x="555" y="37452"/>
                  <a:pt x="291" y="37417"/>
                  <a:pt x="35" y="37382"/>
                </a:cubicBezTo>
                <a:cubicBezTo>
                  <a:pt x="35" y="35911"/>
                  <a:pt x="0" y="34450"/>
                  <a:pt x="0" y="32945"/>
                </a:cubicBezTo>
                <a:lnTo>
                  <a:pt x="0" y="39213"/>
                </a:lnTo>
                <a:lnTo>
                  <a:pt x="0" y="41898"/>
                </a:lnTo>
                <a:lnTo>
                  <a:pt x="0" y="41933"/>
                </a:lnTo>
                <a:cubicBezTo>
                  <a:pt x="35" y="43395"/>
                  <a:pt x="35" y="44900"/>
                  <a:pt x="71" y="46371"/>
                </a:cubicBezTo>
                <a:lnTo>
                  <a:pt x="0" y="46371"/>
                </a:lnTo>
                <a:lnTo>
                  <a:pt x="0" y="46406"/>
                </a:lnTo>
                <a:lnTo>
                  <a:pt x="71" y="46406"/>
                </a:lnTo>
                <a:cubicBezTo>
                  <a:pt x="71" y="47876"/>
                  <a:pt x="71" y="49381"/>
                  <a:pt x="115" y="50808"/>
                </a:cubicBezTo>
                <a:lnTo>
                  <a:pt x="0" y="50808"/>
                </a:lnTo>
                <a:lnTo>
                  <a:pt x="0" y="50878"/>
                </a:lnTo>
                <a:lnTo>
                  <a:pt x="115" y="50878"/>
                </a:lnTo>
                <a:lnTo>
                  <a:pt x="115" y="53299"/>
                </a:lnTo>
                <a:cubicBezTo>
                  <a:pt x="150" y="53959"/>
                  <a:pt x="150" y="54664"/>
                  <a:pt x="150" y="55324"/>
                </a:cubicBezTo>
                <a:lnTo>
                  <a:pt x="0" y="55324"/>
                </a:lnTo>
                <a:lnTo>
                  <a:pt x="0" y="55359"/>
                </a:lnTo>
                <a:lnTo>
                  <a:pt x="150" y="55359"/>
                </a:lnTo>
                <a:cubicBezTo>
                  <a:pt x="150" y="56821"/>
                  <a:pt x="185" y="58326"/>
                  <a:pt x="185" y="59832"/>
                </a:cubicBezTo>
                <a:lnTo>
                  <a:pt x="0" y="59832"/>
                </a:lnTo>
                <a:lnTo>
                  <a:pt x="0" y="59867"/>
                </a:lnTo>
                <a:lnTo>
                  <a:pt x="185" y="59867"/>
                </a:lnTo>
                <a:cubicBezTo>
                  <a:pt x="220" y="61337"/>
                  <a:pt x="220" y="62807"/>
                  <a:pt x="220" y="64304"/>
                </a:cubicBezTo>
                <a:lnTo>
                  <a:pt x="0" y="64304"/>
                </a:lnTo>
                <a:lnTo>
                  <a:pt x="0" y="64383"/>
                </a:lnTo>
                <a:cubicBezTo>
                  <a:pt x="71" y="64383"/>
                  <a:pt x="150" y="64348"/>
                  <a:pt x="220" y="64348"/>
                </a:cubicBezTo>
                <a:cubicBezTo>
                  <a:pt x="255" y="65810"/>
                  <a:pt x="255" y="67280"/>
                  <a:pt x="255" y="68750"/>
                </a:cubicBezTo>
                <a:lnTo>
                  <a:pt x="0" y="68750"/>
                </a:lnTo>
                <a:lnTo>
                  <a:pt x="0" y="68821"/>
                </a:lnTo>
                <a:cubicBezTo>
                  <a:pt x="71" y="68821"/>
                  <a:pt x="185" y="68821"/>
                  <a:pt x="255" y="68785"/>
                </a:cubicBezTo>
                <a:cubicBezTo>
                  <a:pt x="291" y="70291"/>
                  <a:pt x="291" y="71752"/>
                  <a:pt x="291" y="73222"/>
                </a:cubicBezTo>
                <a:cubicBezTo>
                  <a:pt x="220" y="73222"/>
                  <a:pt x="115" y="73222"/>
                  <a:pt x="0" y="73258"/>
                </a:cubicBezTo>
                <a:lnTo>
                  <a:pt x="0" y="73293"/>
                </a:lnTo>
                <a:lnTo>
                  <a:pt x="291" y="73293"/>
                </a:lnTo>
                <a:lnTo>
                  <a:pt x="291" y="73372"/>
                </a:lnTo>
                <a:lnTo>
                  <a:pt x="370" y="73372"/>
                </a:lnTo>
                <a:lnTo>
                  <a:pt x="370" y="73258"/>
                </a:lnTo>
                <a:cubicBezTo>
                  <a:pt x="696" y="73222"/>
                  <a:pt x="1030" y="73187"/>
                  <a:pt x="1391" y="73152"/>
                </a:cubicBezTo>
                <a:lnTo>
                  <a:pt x="1391" y="73372"/>
                </a:lnTo>
                <a:lnTo>
                  <a:pt x="1435" y="73372"/>
                </a:lnTo>
                <a:lnTo>
                  <a:pt x="1435" y="73152"/>
                </a:lnTo>
                <a:cubicBezTo>
                  <a:pt x="1796" y="73073"/>
                  <a:pt x="2131" y="73038"/>
                  <a:pt x="2456" y="72967"/>
                </a:cubicBezTo>
                <a:lnTo>
                  <a:pt x="2456" y="73372"/>
                </a:lnTo>
                <a:lnTo>
                  <a:pt x="2536" y="73372"/>
                </a:lnTo>
                <a:lnTo>
                  <a:pt x="2536" y="72967"/>
                </a:lnTo>
                <a:cubicBezTo>
                  <a:pt x="2861" y="72888"/>
                  <a:pt x="3196" y="72817"/>
                  <a:pt x="3522" y="72747"/>
                </a:cubicBezTo>
                <a:cubicBezTo>
                  <a:pt x="3522" y="72932"/>
                  <a:pt x="3522" y="73152"/>
                  <a:pt x="3557" y="73372"/>
                </a:cubicBezTo>
                <a:lnTo>
                  <a:pt x="3592" y="73372"/>
                </a:lnTo>
                <a:lnTo>
                  <a:pt x="3592" y="72712"/>
                </a:lnTo>
                <a:cubicBezTo>
                  <a:pt x="3927" y="72633"/>
                  <a:pt x="4252" y="72562"/>
                  <a:pt x="4622" y="72448"/>
                </a:cubicBezTo>
                <a:lnTo>
                  <a:pt x="4622" y="73372"/>
                </a:lnTo>
                <a:lnTo>
                  <a:pt x="4693" y="73372"/>
                </a:lnTo>
                <a:cubicBezTo>
                  <a:pt x="4693" y="73073"/>
                  <a:pt x="4657" y="72747"/>
                  <a:pt x="4657" y="72448"/>
                </a:cubicBezTo>
                <a:cubicBezTo>
                  <a:pt x="4992" y="72342"/>
                  <a:pt x="5318" y="72272"/>
                  <a:pt x="5687" y="72157"/>
                </a:cubicBezTo>
                <a:cubicBezTo>
                  <a:pt x="5687" y="72562"/>
                  <a:pt x="5687" y="72967"/>
                  <a:pt x="5723" y="73372"/>
                </a:cubicBezTo>
                <a:lnTo>
                  <a:pt x="5758" y="73372"/>
                </a:lnTo>
                <a:cubicBezTo>
                  <a:pt x="5758" y="72967"/>
                  <a:pt x="5758" y="72527"/>
                  <a:pt x="5723" y="72122"/>
                </a:cubicBezTo>
                <a:cubicBezTo>
                  <a:pt x="6057" y="72008"/>
                  <a:pt x="6418" y="71902"/>
                  <a:pt x="6753" y="71787"/>
                </a:cubicBezTo>
                <a:cubicBezTo>
                  <a:pt x="6753" y="72307"/>
                  <a:pt x="6788" y="72817"/>
                  <a:pt x="6788" y="73372"/>
                </a:cubicBezTo>
                <a:lnTo>
                  <a:pt x="6858" y="73372"/>
                </a:lnTo>
                <a:cubicBezTo>
                  <a:pt x="6823" y="72817"/>
                  <a:pt x="6823" y="72307"/>
                  <a:pt x="6788" y="71752"/>
                </a:cubicBezTo>
                <a:cubicBezTo>
                  <a:pt x="7114" y="71647"/>
                  <a:pt x="7483" y="71497"/>
                  <a:pt x="7818" y="71391"/>
                </a:cubicBezTo>
                <a:cubicBezTo>
                  <a:pt x="7853" y="72052"/>
                  <a:pt x="7853" y="72712"/>
                  <a:pt x="7888" y="73372"/>
                </a:cubicBezTo>
                <a:lnTo>
                  <a:pt x="7959" y="73372"/>
                </a:lnTo>
                <a:cubicBezTo>
                  <a:pt x="7924" y="72712"/>
                  <a:pt x="7888" y="72008"/>
                  <a:pt x="7853" y="71347"/>
                </a:cubicBezTo>
                <a:cubicBezTo>
                  <a:pt x="8214" y="71206"/>
                  <a:pt x="8549" y="71057"/>
                  <a:pt x="8875" y="70907"/>
                </a:cubicBezTo>
                <a:cubicBezTo>
                  <a:pt x="8919" y="71717"/>
                  <a:pt x="8954" y="72562"/>
                  <a:pt x="8989" y="73372"/>
                </a:cubicBezTo>
                <a:lnTo>
                  <a:pt x="9059" y="73372"/>
                </a:lnTo>
                <a:cubicBezTo>
                  <a:pt x="9024" y="72527"/>
                  <a:pt x="8989" y="71717"/>
                  <a:pt x="8954" y="70907"/>
                </a:cubicBezTo>
                <a:cubicBezTo>
                  <a:pt x="9244" y="70766"/>
                  <a:pt x="9579" y="70617"/>
                  <a:pt x="9905" y="70467"/>
                </a:cubicBezTo>
                <a:cubicBezTo>
                  <a:pt x="9940" y="71426"/>
                  <a:pt x="9975" y="72377"/>
                  <a:pt x="10054" y="73372"/>
                </a:cubicBezTo>
                <a:lnTo>
                  <a:pt x="10089" y="73372"/>
                </a:lnTo>
                <a:cubicBezTo>
                  <a:pt x="10054" y="72377"/>
                  <a:pt x="10019" y="71426"/>
                  <a:pt x="9940" y="70432"/>
                </a:cubicBezTo>
                <a:cubicBezTo>
                  <a:pt x="10089" y="70361"/>
                  <a:pt x="10195" y="70291"/>
                  <a:pt x="10345" y="70247"/>
                </a:cubicBezTo>
                <a:cubicBezTo>
                  <a:pt x="10530" y="70141"/>
                  <a:pt x="10679" y="70071"/>
                  <a:pt x="10855" y="69991"/>
                </a:cubicBezTo>
                <a:cubicBezTo>
                  <a:pt x="10935" y="71092"/>
                  <a:pt x="11005" y="72228"/>
                  <a:pt x="11040" y="73372"/>
                </a:cubicBezTo>
                <a:lnTo>
                  <a:pt x="11120" y="73372"/>
                </a:lnTo>
                <a:cubicBezTo>
                  <a:pt x="11040" y="72228"/>
                  <a:pt x="11005" y="71092"/>
                  <a:pt x="10935" y="69956"/>
                </a:cubicBezTo>
                <a:cubicBezTo>
                  <a:pt x="11225" y="69807"/>
                  <a:pt x="11516" y="69630"/>
                  <a:pt x="11850" y="69481"/>
                </a:cubicBezTo>
                <a:cubicBezTo>
                  <a:pt x="11921" y="70766"/>
                  <a:pt x="12000" y="72052"/>
                  <a:pt x="12070" y="73328"/>
                </a:cubicBezTo>
                <a:cubicBezTo>
                  <a:pt x="12070" y="73372"/>
                  <a:pt x="12070" y="73372"/>
                  <a:pt x="12035" y="73372"/>
                </a:cubicBezTo>
                <a:lnTo>
                  <a:pt x="12141" y="73372"/>
                </a:lnTo>
                <a:cubicBezTo>
                  <a:pt x="12475" y="73187"/>
                  <a:pt x="12766" y="73002"/>
                  <a:pt x="13056" y="72817"/>
                </a:cubicBezTo>
                <a:cubicBezTo>
                  <a:pt x="13056" y="73002"/>
                  <a:pt x="13056" y="73187"/>
                  <a:pt x="13100" y="73372"/>
                </a:cubicBezTo>
                <a:lnTo>
                  <a:pt x="13136" y="73372"/>
                </a:lnTo>
                <a:cubicBezTo>
                  <a:pt x="13136" y="73187"/>
                  <a:pt x="13136" y="72967"/>
                  <a:pt x="13100" y="72782"/>
                </a:cubicBezTo>
                <a:cubicBezTo>
                  <a:pt x="13426" y="72562"/>
                  <a:pt x="13717" y="72377"/>
                  <a:pt x="14016" y="72192"/>
                </a:cubicBezTo>
                <a:cubicBezTo>
                  <a:pt x="14051" y="72562"/>
                  <a:pt x="14051" y="72967"/>
                  <a:pt x="14086" y="73372"/>
                </a:cubicBezTo>
                <a:lnTo>
                  <a:pt x="14122" y="73372"/>
                </a:lnTo>
                <a:cubicBezTo>
                  <a:pt x="14122" y="72967"/>
                  <a:pt x="14086" y="72562"/>
                  <a:pt x="14086" y="72157"/>
                </a:cubicBezTo>
                <a:cubicBezTo>
                  <a:pt x="14377" y="71937"/>
                  <a:pt x="14676" y="71752"/>
                  <a:pt x="14967" y="71532"/>
                </a:cubicBezTo>
                <a:cubicBezTo>
                  <a:pt x="15002" y="72157"/>
                  <a:pt x="15037" y="72747"/>
                  <a:pt x="15081" y="73372"/>
                </a:cubicBezTo>
                <a:lnTo>
                  <a:pt x="15117" y="73372"/>
                </a:lnTo>
                <a:cubicBezTo>
                  <a:pt x="15117" y="72747"/>
                  <a:pt x="15081" y="72122"/>
                  <a:pt x="15037" y="71497"/>
                </a:cubicBezTo>
                <a:cubicBezTo>
                  <a:pt x="15337" y="71312"/>
                  <a:pt x="15627" y="71092"/>
                  <a:pt x="15918" y="70872"/>
                </a:cubicBezTo>
                <a:cubicBezTo>
                  <a:pt x="15997" y="71717"/>
                  <a:pt x="16032" y="72527"/>
                  <a:pt x="16032" y="73372"/>
                </a:cubicBezTo>
                <a:lnTo>
                  <a:pt x="16103" y="73372"/>
                </a:lnTo>
                <a:cubicBezTo>
                  <a:pt x="16067" y="72527"/>
                  <a:pt x="16032" y="71682"/>
                  <a:pt x="15997" y="70837"/>
                </a:cubicBezTo>
                <a:cubicBezTo>
                  <a:pt x="16287" y="70617"/>
                  <a:pt x="16578" y="70432"/>
                  <a:pt x="16877" y="70212"/>
                </a:cubicBezTo>
                <a:cubicBezTo>
                  <a:pt x="16948" y="71242"/>
                  <a:pt x="16983" y="72307"/>
                  <a:pt x="17018" y="73372"/>
                </a:cubicBezTo>
                <a:lnTo>
                  <a:pt x="17062" y="73372"/>
                </a:lnTo>
                <a:cubicBezTo>
                  <a:pt x="17018" y="72307"/>
                  <a:pt x="16983" y="71242"/>
                  <a:pt x="16913" y="70176"/>
                </a:cubicBezTo>
                <a:cubicBezTo>
                  <a:pt x="17203" y="69956"/>
                  <a:pt x="17502" y="69736"/>
                  <a:pt x="17793" y="69516"/>
                </a:cubicBezTo>
                <a:cubicBezTo>
                  <a:pt x="17863" y="70687"/>
                  <a:pt x="17899" y="71867"/>
                  <a:pt x="17943" y="73002"/>
                </a:cubicBezTo>
                <a:cubicBezTo>
                  <a:pt x="17793" y="73152"/>
                  <a:pt x="17643" y="73258"/>
                  <a:pt x="17502" y="73372"/>
                </a:cubicBezTo>
                <a:lnTo>
                  <a:pt x="17608" y="73372"/>
                </a:lnTo>
                <a:cubicBezTo>
                  <a:pt x="17722" y="73258"/>
                  <a:pt x="17828" y="73187"/>
                  <a:pt x="17943" y="73073"/>
                </a:cubicBezTo>
                <a:lnTo>
                  <a:pt x="17943" y="73372"/>
                </a:lnTo>
                <a:lnTo>
                  <a:pt x="18013" y="73372"/>
                </a:lnTo>
                <a:lnTo>
                  <a:pt x="18013" y="73038"/>
                </a:lnTo>
                <a:cubicBezTo>
                  <a:pt x="18304" y="72782"/>
                  <a:pt x="18603" y="72562"/>
                  <a:pt x="18893" y="72307"/>
                </a:cubicBezTo>
                <a:cubicBezTo>
                  <a:pt x="18893" y="72668"/>
                  <a:pt x="18929" y="73002"/>
                  <a:pt x="18929" y="73372"/>
                </a:cubicBezTo>
                <a:lnTo>
                  <a:pt x="18964" y="73372"/>
                </a:lnTo>
                <a:cubicBezTo>
                  <a:pt x="18964" y="73002"/>
                  <a:pt x="18964" y="72633"/>
                  <a:pt x="18929" y="72272"/>
                </a:cubicBezTo>
                <a:cubicBezTo>
                  <a:pt x="19184" y="72087"/>
                  <a:pt x="19404" y="71902"/>
                  <a:pt x="19624" y="71682"/>
                </a:cubicBezTo>
                <a:cubicBezTo>
                  <a:pt x="19659" y="72272"/>
                  <a:pt x="19659" y="72817"/>
                  <a:pt x="19659" y="73372"/>
                </a:cubicBezTo>
                <a:lnTo>
                  <a:pt x="19739" y="73372"/>
                </a:lnTo>
                <a:cubicBezTo>
                  <a:pt x="19703" y="72782"/>
                  <a:pt x="19703" y="72228"/>
                  <a:pt x="19703" y="71647"/>
                </a:cubicBezTo>
                <a:cubicBezTo>
                  <a:pt x="19959" y="71426"/>
                  <a:pt x="20249" y="71171"/>
                  <a:pt x="20540" y="70951"/>
                </a:cubicBezTo>
                <a:cubicBezTo>
                  <a:pt x="20540" y="71752"/>
                  <a:pt x="20584" y="72562"/>
                  <a:pt x="20540" y="73372"/>
                </a:cubicBezTo>
                <a:lnTo>
                  <a:pt x="20619" y="73372"/>
                </a:lnTo>
                <a:cubicBezTo>
                  <a:pt x="20619" y="72562"/>
                  <a:pt x="20619" y="71717"/>
                  <a:pt x="20584" y="70907"/>
                </a:cubicBezTo>
                <a:cubicBezTo>
                  <a:pt x="20804" y="70731"/>
                  <a:pt x="21059" y="70511"/>
                  <a:pt x="21279" y="70326"/>
                </a:cubicBezTo>
                <a:cubicBezTo>
                  <a:pt x="21314" y="70291"/>
                  <a:pt x="21385" y="70212"/>
                  <a:pt x="21464" y="70176"/>
                </a:cubicBezTo>
                <a:cubicBezTo>
                  <a:pt x="21499" y="71242"/>
                  <a:pt x="21499" y="72307"/>
                  <a:pt x="21464" y="73328"/>
                </a:cubicBezTo>
                <a:cubicBezTo>
                  <a:pt x="21464" y="73372"/>
                  <a:pt x="21464" y="73372"/>
                  <a:pt x="21420" y="73372"/>
                </a:cubicBezTo>
                <a:lnTo>
                  <a:pt x="21535" y="73372"/>
                </a:lnTo>
                <a:cubicBezTo>
                  <a:pt x="21790" y="73108"/>
                  <a:pt x="22080" y="72888"/>
                  <a:pt x="22345" y="72633"/>
                </a:cubicBezTo>
                <a:lnTo>
                  <a:pt x="22345" y="72633"/>
                </a:lnTo>
                <a:cubicBezTo>
                  <a:pt x="22345" y="72888"/>
                  <a:pt x="22301" y="73108"/>
                  <a:pt x="22301" y="73372"/>
                </a:cubicBezTo>
                <a:lnTo>
                  <a:pt x="22380" y="73372"/>
                </a:lnTo>
                <a:lnTo>
                  <a:pt x="22380" y="72597"/>
                </a:lnTo>
                <a:cubicBezTo>
                  <a:pt x="22670" y="72342"/>
                  <a:pt x="22961" y="72087"/>
                  <a:pt x="23225" y="71831"/>
                </a:cubicBezTo>
                <a:lnTo>
                  <a:pt x="23225" y="71831"/>
                </a:lnTo>
                <a:cubicBezTo>
                  <a:pt x="23225" y="72342"/>
                  <a:pt x="23181" y="72853"/>
                  <a:pt x="23146" y="73372"/>
                </a:cubicBezTo>
                <a:lnTo>
                  <a:pt x="23225" y="73372"/>
                </a:lnTo>
                <a:cubicBezTo>
                  <a:pt x="23260" y="72853"/>
                  <a:pt x="23260" y="72307"/>
                  <a:pt x="23295" y="71787"/>
                </a:cubicBezTo>
                <a:cubicBezTo>
                  <a:pt x="23445" y="71647"/>
                  <a:pt x="23621" y="71497"/>
                  <a:pt x="23806" y="71347"/>
                </a:cubicBezTo>
                <a:cubicBezTo>
                  <a:pt x="23885" y="71277"/>
                  <a:pt x="23991" y="71171"/>
                  <a:pt x="24105" y="71092"/>
                </a:cubicBezTo>
                <a:lnTo>
                  <a:pt x="24105" y="71092"/>
                </a:lnTo>
                <a:cubicBezTo>
                  <a:pt x="24061" y="71867"/>
                  <a:pt x="24026" y="72597"/>
                  <a:pt x="23956" y="73372"/>
                </a:cubicBezTo>
                <a:lnTo>
                  <a:pt x="23991" y="73372"/>
                </a:lnTo>
                <a:cubicBezTo>
                  <a:pt x="24061" y="72597"/>
                  <a:pt x="24105" y="71831"/>
                  <a:pt x="24141" y="71057"/>
                </a:cubicBezTo>
                <a:cubicBezTo>
                  <a:pt x="24431" y="70801"/>
                  <a:pt x="24722" y="70581"/>
                  <a:pt x="25021" y="70326"/>
                </a:cubicBezTo>
                <a:lnTo>
                  <a:pt x="25021" y="70326"/>
                </a:lnTo>
                <a:cubicBezTo>
                  <a:pt x="24986" y="71312"/>
                  <a:pt x="24871" y="72307"/>
                  <a:pt x="24766" y="73293"/>
                </a:cubicBezTo>
                <a:cubicBezTo>
                  <a:pt x="24722" y="73293"/>
                  <a:pt x="24686" y="73328"/>
                  <a:pt x="24686" y="73372"/>
                </a:cubicBezTo>
                <a:lnTo>
                  <a:pt x="24801" y="73372"/>
                </a:lnTo>
                <a:cubicBezTo>
                  <a:pt x="24801" y="73328"/>
                  <a:pt x="24836" y="73328"/>
                  <a:pt x="24836" y="73293"/>
                </a:cubicBezTo>
                <a:cubicBezTo>
                  <a:pt x="25091" y="73038"/>
                  <a:pt x="25347" y="72817"/>
                  <a:pt x="25646" y="72562"/>
                </a:cubicBezTo>
                <a:lnTo>
                  <a:pt x="25646" y="72562"/>
                </a:lnTo>
                <a:cubicBezTo>
                  <a:pt x="25602" y="72817"/>
                  <a:pt x="25532" y="73073"/>
                  <a:pt x="25496" y="73372"/>
                </a:cubicBezTo>
                <a:lnTo>
                  <a:pt x="25567" y="73372"/>
                </a:lnTo>
                <a:cubicBezTo>
                  <a:pt x="25602" y="73073"/>
                  <a:pt x="25646" y="72782"/>
                  <a:pt x="25681" y="72492"/>
                </a:cubicBezTo>
                <a:cubicBezTo>
                  <a:pt x="25972" y="72228"/>
                  <a:pt x="26262" y="71972"/>
                  <a:pt x="26526" y="71682"/>
                </a:cubicBezTo>
                <a:lnTo>
                  <a:pt x="26526" y="71682"/>
                </a:lnTo>
                <a:cubicBezTo>
                  <a:pt x="26447" y="72228"/>
                  <a:pt x="26342" y="72817"/>
                  <a:pt x="26192" y="73372"/>
                </a:cubicBezTo>
                <a:lnTo>
                  <a:pt x="26262" y="73372"/>
                </a:lnTo>
                <a:cubicBezTo>
                  <a:pt x="26377" y="72782"/>
                  <a:pt x="26482" y="72228"/>
                  <a:pt x="26597" y="71647"/>
                </a:cubicBezTo>
                <a:cubicBezTo>
                  <a:pt x="26852" y="71391"/>
                  <a:pt x="27107" y="71092"/>
                  <a:pt x="27407" y="70837"/>
                </a:cubicBezTo>
                <a:lnTo>
                  <a:pt x="27407" y="70837"/>
                </a:lnTo>
                <a:cubicBezTo>
                  <a:pt x="27257" y="71682"/>
                  <a:pt x="27072" y="72527"/>
                  <a:pt x="26852" y="73372"/>
                </a:cubicBezTo>
                <a:lnTo>
                  <a:pt x="26887" y="73372"/>
                </a:lnTo>
                <a:cubicBezTo>
                  <a:pt x="27143" y="72492"/>
                  <a:pt x="27328" y="71647"/>
                  <a:pt x="27442" y="70766"/>
                </a:cubicBezTo>
                <a:cubicBezTo>
                  <a:pt x="27733" y="70467"/>
                  <a:pt x="27988" y="70212"/>
                  <a:pt x="28287" y="69921"/>
                </a:cubicBezTo>
                <a:lnTo>
                  <a:pt x="28287" y="69921"/>
                </a:lnTo>
                <a:cubicBezTo>
                  <a:pt x="28138" y="70766"/>
                  <a:pt x="27917" y="71647"/>
                  <a:pt x="27697" y="72527"/>
                </a:cubicBezTo>
                <a:lnTo>
                  <a:pt x="27627" y="72597"/>
                </a:lnTo>
                <a:cubicBezTo>
                  <a:pt x="27407" y="72853"/>
                  <a:pt x="27187" y="73108"/>
                  <a:pt x="26967" y="73372"/>
                </a:cubicBezTo>
                <a:lnTo>
                  <a:pt x="27037" y="73372"/>
                </a:lnTo>
                <a:cubicBezTo>
                  <a:pt x="27257" y="73152"/>
                  <a:pt x="27442" y="72888"/>
                  <a:pt x="27662" y="72668"/>
                </a:cubicBezTo>
                <a:lnTo>
                  <a:pt x="27662" y="72668"/>
                </a:lnTo>
                <a:cubicBezTo>
                  <a:pt x="27583" y="72932"/>
                  <a:pt x="27512" y="73152"/>
                  <a:pt x="27442" y="73372"/>
                </a:cubicBezTo>
                <a:lnTo>
                  <a:pt x="27512" y="73372"/>
                </a:lnTo>
                <a:cubicBezTo>
                  <a:pt x="27583" y="73152"/>
                  <a:pt x="27662" y="72932"/>
                  <a:pt x="27697" y="72712"/>
                </a:cubicBezTo>
                <a:cubicBezTo>
                  <a:pt x="27733" y="72668"/>
                  <a:pt x="27733" y="72597"/>
                  <a:pt x="27733" y="72562"/>
                </a:cubicBezTo>
                <a:cubicBezTo>
                  <a:pt x="27953" y="72307"/>
                  <a:pt x="28173" y="72052"/>
                  <a:pt x="28393" y="71752"/>
                </a:cubicBezTo>
                <a:lnTo>
                  <a:pt x="28393" y="71752"/>
                </a:lnTo>
                <a:cubicBezTo>
                  <a:pt x="28243" y="72307"/>
                  <a:pt x="28067" y="72817"/>
                  <a:pt x="27882" y="73372"/>
                </a:cubicBezTo>
                <a:lnTo>
                  <a:pt x="27953" y="73372"/>
                </a:lnTo>
                <a:cubicBezTo>
                  <a:pt x="28138" y="72782"/>
                  <a:pt x="28322" y="72228"/>
                  <a:pt x="28463" y="71647"/>
                </a:cubicBezTo>
                <a:lnTo>
                  <a:pt x="28463" y="71611"/>
                </a:lnTo>
                <a:cubicBezTo>
                  <a:pt x="28683" y="71347"/>
                  <a:pt x="28868" y="71057"/>
                  <a:pt x="29053" y="70766"/>
                </a:cubicBezTo>
                <a:lnTo>
                  <a:pt x="29053" y="70766"/>
                </a:lnTo>
                <a:cubicBezTo>
                  <a:pt x="28983" y="71092"/>
                  <a:pt x="28868" y="71426"/>
                  <a:pt x="28763" y="71787"/>
                </a:cubicBezTo>
                <a:cubicBezTo>
                  <a:pt x="28648" y="72228"/>
                  <a:pt x="28463" y="72668"/>
                  <a:pt x="28322" y="73108"/>
                </a:cubicBezTo>
                <a:cubicBezTo>
                  <a:pt x="28287" y="73222"/>
                  <a:pt x="28208" y="73293"/>
                  <a:pt x="28173" y="73372"/>
                </a:cubicBezTo>
                <a:lnTo>
                  <a:pt x="28287" y="73372"/>
                </a:lnTo>
                <a:cubicBezTo>
                  <a:pt x="28322" y="73293"/>
                  <a:pt x="28358" y="73222"/>
                  <a:pt x="28358" y="73152"/>
                </a:cubicBezTo>
                <a:cubicBezTo>
                  <a:pt x="28578" y="72853"/>
                  <a:pt x="28763" y="72562"/>
                  <a:pt x="28983" y="72272"/>
                </a:cubicBezTo>
                <a:lnTo>
                  <a:pt x="28983" y="72272"/>
                </a:lnTo>
                <a:cubicBezTo>
                  <a:pt x="28833" y="72633"/>
                  <a:pt x="28683" y="73002"/>
                  <a:pt x="28543" y="73372"/>
                </a:cubicBezTo>
                <a:lnTo>
                  <a:pt x="28613" y="73372"/>
                </a:lnTo>
                <a:cubicBezTo>
                  <a:pt x="28798" y="72932"/>
                  <a:pt x="28948" y="72492"/>
                  <a:pt x="29088" y="72052"/>
                </a:cubicBezTo>
                <a:cubicBezTo>
                  <a:pt x="29308" y="71752"/>
                  <a:pt x="29493" y="71426"/>
                  <a:pt x="29678" y="71092"/>
                </a:cubicBezTo>
                <a:lnTo>
                  <a:pt x="29678" y="71092"/>
                </a:lnTo>
                <a:cubicBezTo>
                  <a:pt x="29458" y="71867"/>
                  <a:pt x="29203" y="72562"/>
                  <a:pt x="28948" y="73258"/>
                </a:cubicBezTo>
                <a:cubicBezTo>
                  <a:pt x="28904" y="73293"/>
                  <a:pt x="28868" y="73328"/>
                  <a:pt x="28868" y="73372"/>
                </a:cubicBezTo>
                <a:lnTo>
                  <a:pt x="28948" y="73372"/>
                </a:lnTo>
                <a:cubicBezTo>
                  <a:pt x="28983" y="73328"/>
                  <a:pt x="28983" y="73328"/>
                  <a:pt x="28983" y="73293"/>
                </a:cubicBezTo>
                <a:cubicBezTo>
                  <a:pt x="29168" y="73073"/>
                  <a:pt x="29308" y="72817"/>
                  <a:pt x="29493" y="72597"/>
                </a:cubicBezTo>
                <a:lnTo>
                  <a:pt x="29493" y="72597"/>
                </a:lnTo>
                <a:cubicBezTo>
                  <a:pt x="29388" y="72853"/>
                  <a:pt x="29308" y="73108"/>
                  <a:pt x="29203" y="73372"/>
                </a:cubicBezTo>
                <a:lnTo>
                  <a:pt x="29273" y="73372"/>
                </a:lnTo>
                <a:cubicBezTo>
                  <a:pt x="29388" y="73038"/>
                  <a:pt x="29493" y="72747"/>
                  <a:pt x="29608" y="72413"/>
                </a:cubicBezTo>
                <a:cubicBezTo>
                  <a:pt x="29828" y="72122"/>
                  <a:pt x="30004" y="71867"/>
                  <a:pt x="30224" y="71567"/>
                </a:cubicBezTo>
                <a:lnTo>
                  <a:pt x="30224" y="71567"/>
                </a:lnTo>
                <a:cubicBezTo>
                  <a:pt x="30048" y="72087"/>
                  <a:pt x="29863" y="72562"/>
                  <a:pt x="29678" y="73038"/>
                </a:cubicBezTo>
                <a:cubicBezTo>
                  <a:pt x="29643" y="73152"/>
                  <a:pt x="29608" y="73258"/>
                  <a:pt x="29564" y="73372"/>
                </a:cubicBezTo>
                <a:lnTo>
                  <a:pt x="29643" y="73372"/>
                </a:lnTo>
                <a:cubicBezTo>
                  <a:pt x="29678" y="73258"/>
                  <a:pt x="29713" y="73152"/>
                  <a:pt x="29749" y="73038"/>
                </a:cubicBezTo>
                <a:cubicBezTo>
                  <a:pt x="29934" y="72527"/>
                  <a:pt x="30154" y="71972"/>
                  <a:pt x="30339" y="71426"/>
                </a:cubicBezTo>
                <a:cubicBezTo>
                  <a:pt x="30409" y="71347"/>
                  <a:pt x="30444" y="71277"/>
                  <a:pt x="30523" y="71206"/>
                </a:cubicBezTo>
                <a:cubicBezTo>
                  <a:pt x="30594" y="71057"/>
                  <a:pt x="30779" y="70837"/>
                  <a:pt x="30999" y="70546"/>
                </a:cubicBezTo>
                <a:lnTo>
                  <a:pt x="30999" y="70546"/>
                </a:lnTo>
                <a:cubicBezTo>
                  <a:pt x="30779" y="71206"/>
                  <a:pt x="30523" y="71902"/>
                  <a:pt x="30268" y="72597"/>
                </a:cubicBezTo>
                <a:cubicBezTo>
                  <a:pt x="30083" y="72853"/>
                  <a:pt x="29863" y="73108"/>
                  <a:pt x="29678" y="73372"/>
                </a:cubicBezTo>
                <a:lnTo>
                  <a:pt x="29749" y="73372"/>
                </a:lnTo>
                <a:cubicBezTo>
                  <a:pt x="29898" y="73187"/>
                  <a:pt x="30048" y="72967"/>
                  <a:pt x="30189" y="72782"/>
                </a:cubicBezTo>
                <a:lnTo>
                  <a:pt x="30189" y="72782"/>
                </a:lnTo>
                <a:cubicBezTo>
                  <a:pt x="30118" y="72967"/>
                  <a:pt x="30048" y="73187"/>
                  <a:pt x="29969" y="73372"/>
                </a:cubicBezTo>
                <a:lnTo>
                  <a:pt x="30048" y="73372"/>
                </a:lnTo>
                <a:cubicBezTo>
                  <a:pt x="30118" y="73152"/>
                  <a:pt x="30224" y="72888"/>
                  <a:pt x="30303" y="72668"/>
                </a:cubicBezTo>
                <a:lnTo>
                  <a:pt x="30303" y="72633"/>
                </a:lnTo>
                <a:cubicBezTo>
                  <a:pt x="30559" y="72307"/>
                  <a:pt x="30814" y="72008"/>
                  <a:pt x="31034" y="71717"/>
                </a:cubicBezTo>
                <a:lnTo>
                  <a:pt x="31034" y="71717"/>
                </a:lnTo>
                <a:cubicBezTo>
                  <a:pt x="31034" y="71752"/>
                  <a:pt x="31034" y="71787"/>
                  <a:pt x="30999" y="71831"/>
                </a:cubicBezTo>
                <a:cubicBezTo>
                  <a:pt x="30849" y="72228"/>
                  <a:pt x="30708" y="72633"/>
                  <a:pt x="30559" y="73073"/>
                </a:cubicBezTo>
                <a:cubicBezTo>
                  <a:pt x="30523" y="73152"/>
                  <a:pt x="30488" y="73258"/>
                  <a:pt x="30444" y="73372"/>
                </a:cubicBezTo>
                <a:lnTo>
                  <a:pt x="30523" y="73372"/>
                </a:lnTo>
                <a:cubicBezTo>
                  <a:pt x="30523" y="73258"/>
                  <a:pt x="30559" y="73187"/>
                  <a:pt x="30594" y="73073"/>
                </a:cubicBezTo>
                <a:cubicBezTo>
                  <a:pt x="30744" y="72668"/>
                  <a:pt x="30928" y="72228"/>
                  <a:pt x="31069" y="71831"/>
                </a:cubicBezTo>
                <a:cubicBezTo>
                  <a:pt x="31104" y="71752"/>
                  <a:pt x="31104" y="71647"/>
                  <a:pt x="31149" y="71567"/>
                </a:cubicBezTo>
                <a:cubicBezTo>
                  <a:pt x="31404" y="71312"/>
                  <a:pt x="31624" y="71021"/>
                  <a:pt x="31844" y="70766"/>
                </a:cubicBezTo>
                <a:lnTo>
                  <a:pt x="31844" y="70766"/>
                </a:lnTo>
                <a:cubicBezTo>
                  <a:pt x="31844" y="70837"/>
                  <a:pt x="31809" y="70872"/>
                  <a:pt x="31765" y="70951"/>
                </a:cubicBezTo>
                <a:cubicBezTo>
                  <a:pt x="31589" y="71391"/>
                  <a:pt x="31439" y="71787"/>
                  <a:pt x="31254" y="72228"/>
                </a:cubicBezTo>
                <a:cubicBezTo>
                  <a:pt x="31219" y="72413"/>
                  <a:pt x="31149" y="72562"/>
                  <a:pt x="31069" y="72747"/>
                </a:cubicBezTo>
                <a:cubicBezTo>
                  <a:pt x="30928" y="72967"/>
                  <a:pt x="30744" y="73152"/>
                  <a:pt x="30594" y="73372"/>
                </a:cubicBezTo>
                <a:lnTo>
                  <a:pt x="30664" y="73372"/>
                </a:lnTo>
                <a:cubicBezTo>
                  <a:pt x="30779" y="73222"/>
                  <a:pt x="30884" y="73073"/>
                  <a:pt x="31034" y="72932"/>
                </a:cubicBezTo>
                <a:lnTo>
                  <a:pt x="31034" y="72932"/>
                </a:lnTo>
                <a:cubicBezTo>
                  <a:pt x="30964" y="73073"/>
                  <a:pt x="30928" y="73222"/>
                  <a:pt x="30884" y="73372"/>
                </a:cubicBezTo>
                <a:lnTo>
                  <a:pt x="30928" y="73372"/>
                </a:lnTo>
                <a:cubicBezTo>
                  <a:pt x="30999" y="73152"/>
                  <a:pt x="31069" y="72967"/>
                  <a:pt x="31149" y="72782"/>
                </a:cubicBezTo>
                <a:cubicBezTo>
                  <a:pt x="31369" y="72448"/>
                  <a:pt x="31624" y="72122"/>
                  <a:pt x="31914" y="71831"/>
                </a:cubicBezTo>
                <a:lnTo>
                  <a:pt x="31914" y="71831"/>
                </a:lnTo>
                <a:cubicBezTo>
                  <a:pt x="31730" y="72307"/>
                  <a:pt x="31545" y="72817"/>
                  <a:pt x="31404" y="73372"/>
                </a:cubicBezTo>
                <a:lnTo>
                  <a:pt x="31439" y="73372"/>
                </a:lnTo>
                <a:cubicBezTo>
                  <a:pt x="31624" y="72782"/>
                  <a:pt x="31809" y="72228"/>
                  <a:pt x="32029" y="71682"/>
                </a:cubicBezTo>
                <a:cubicBezTo>
                  <a:pt x="32319" y="71347"/>
                  <a:pt x="32610" y="70986"/>
                  <a:pt x="32909" y="70652"/>
                </a:cubicBezTo>
                <a:lnTo>
                  <a:pt x="32909" y="70652"/>
                </a:lnTo>
                <a:cubicBezTo>
                  <a:pt x="32645" y="71312"/>
                  <a:pt x="32390" y="72008"/>
                  <a:pt x="32205" y="72712"/>
                </a:cubicBezTo>
                <a:cubicBezTo>
                  <a:pt x="32029" y="72932"/>
                  <a:pt x="31844" y="73152"/>
                  <a:pt x="31694" y="73372"/>
                </a:cubicBezTo>
                <a:lnTo>
                  <a:pt x="31765" y="73372"/>
                </a:lnTo>
                <a:cubicBezTo>
                  <a:pt x="31879" y="73187"/>
                  <a:pt x="32029" y="73002"/>
                  <a:pt x="32170" y="72853"/>
                </a:cubicBezTo>
                <a:lnTo>
                  <a:pt x="32170" y="72853"/>
                </a:lnTo>
                <a:cubicBezTo>
                  <a:pt x="32099" y="73002"/>
                  <a:pt x="32064" y="73187"/>
                  <a:pt x="32029" y="73372"/>
                </a:cubicBezTo>
                <a:lnTo>
                  <a:pt x="32099" y="73372"/>
                </a:lnTo>
                <a:cubicBezTo>
                  <a:pt x="32135" y="73152"/>
                  <a:pt x="32205" y="72932"/>
                  <a:pt x="32249" y="72747"/>
                </a:cubicBezTo>
                <a:cubicBezTo>
                  <a:pt x="32540" y="72377"/>
                  <a:pt x="32795" y="72052"/>
                  <a:pt x="33050" y="71752"/>
                </a:cubicBezTo>
                <a:lnTo>
                  <a:pt x="33050" y="71752"/>
                </a:lnTo>
                <a:cubicBezTo>
                  <a:pt x="32909" y="72272"/>
                  <a:pt x="32795" y="72782"/>
                  <a:pt x="32689" y="73372"/>
                </a:cubicBezTo>
                <a:lnTo>
                  <a:pt x="32724" y="73372"/>
                </a:lnTo>
                <a:cubicBezTo>
                  <a:pt x="32865" y="72747"/>
                  <a:pt x="32980" y="72192"/>
                  <a:pt x="33165" y="71647"/>
                </a:cubicBezTo>
                <a:cubicBezTo>
                  <a:pt x="33349" y="71426"/>
                  <a:pt x="33526" y="71171"/>
                  <a:pt x="33746" y="70951"/>
                </a:cubicBezTo>
                <a:cubicBezTo>
                  <a:pt x="33825" y="70872"/>
                  <a:pt x="33895" y="70766"/>
                  <a:pt x="34010" y="70652"/>
                </a:cubicBezTo>
                <a:lnTo>
                  <a:pt x="34010" y="70652"/>
                </a:lnTo>
                <a:cubicBezTo>
                  <a:pt x="33825" y="71277"/>
                  <a:pt x="33675" y="71902"/>
                  <a:pt x="33526" y="72597"/>
                </a:cubicBezTo>
                <a:cubicBezTo>
                  <a:pt x="33349" y="72817"/>
                  <a:pt x="33200" y="73038"/>
                  <a:pt x="33015" y="73258"/>
                </a:cubicBezTo>
                <a:cubicBezTo>
                  <a:pt x="32980" y="73293"/>
                  <a:pt x="32945" y="73328"/>
                  <a:pt x="32909" y="73372"/>
                </a:cubicBezTo>
                <a:lnTo>
                  <a:pt x="32980" y="73372"/>
                </a:lnTo>
                <a:cubicBezTo>
                  <a:pt x="33015" y="73328"/>
                  <a:pt x="33015" y="73328"/>
                  <a:pt x="33050" y="73293"/>
                </a:cubicBezTo>
                <a:cubicBezTo>
                  <a:pt x="33200" y="73073"/>
                  <a:pt x="33349" y="72888"/>
                  <a:pt x="33526" y="72712"/>
                </a:cubicBezTo>
                <a:lnTo>
                  <a:pt x="33526" y="72712"/>
                </a:lnTo>
                <a:cubicBezTo>
                  <a:pt x="33490" y="72932"/>
                  <a:pt x="33455" y="73152"/>
                  <a:pt x="33420" y="73372"/>
                </a:cubicBezTo>
                <a:lnTo>
                  <a:pt x="33455" y="73372"/>
                </a:lnTo>
                <a:cubicBezTo>
                  <a:pt x="33490" y="73108"/>
                  <a:pt x="33526" y="72853"/>
                  <a:pt x="33605" y="72633"/>
                </a:cubicBezTo>
                <a:cubicBezTo>
                  <a:pt x="33895" y="72272"/>
                  <a:pt x="34186" y="71937"/>
                  <a:pt x="34485" y="71611"/>
                </a:cubicBezTo>
                <a:lnTo>
                  <a:pt x="34485" y="71611"/>
                </a:lnTo>
                <a:cubicBezTo>
                  <a:pt x="34371" y="72157"/>
                  <a:pt x="34300" y="72747"/>
                  <a:pt x="34230" y="73372"/>
                </a:cubicBezTo>
                <a:lnTo>
                  <a:pt x="34265" y="73372"/>
                </a:lnTo>
                <a:cubicBezTo>
                  <a:pt x="34336" y="72712"/>
                  <a:pt x="34450" y="72122"/>
                  <a:pt x="34556" y="71532"/>
                </a:cubicBezTo>
                <a:cubicBezTo>
                  <a:pt x="34846" y="71206"/>
                  <a:pt x="35181" y="70907"/>
                  <a:pt x="35471" y="70617"/>
                </a:cubicBezTo>
                <a:lnTo>
                  <a:pt x="35471" y="70617"/>
                </a:lnTo>
                <a:cubicBezTo>
                  <a:pt x="35330" y="71242"/>
                  <a:pt x="35251" y="71867"/>
                  <a:pt x="35181" y="72562"/>
                </a:cubicBezTo>
                <a:cubicBezTo>
                  <a:pt x="34890" y="72817"/>
                  <a:pt x="34626" y="73073"/>
                  <a:pt x="34371" y="73372"/>
                </a:cubicBezTo>
                <a:lnTo>
                  <a:pt x="34485" y="73372"/>
                </a:lnTo>
                <a:cubicBezTo>
                  <a:pt x="34705" y="73108"/>
                  <a:pt x="34925" y="72888"/>
                  <a:pt x="35146" y="72633"/>
                </a:cubicBezTo>
                <a:lnTo>
                  <a:pt x="35146" y="72853"/>
                </a:lnTo>
                <a:cubicBezTo>
                  <a:pt x="35110" y="73002"/>
                  <a:pt x="35110" y="73187"/>
                  <a:pt x="35110" y="73372"/>
                </a:cubicBezTo>
                <a:lnTo>
                  <a:pt x="35146" y="73372"/>
                </a:lnTo>
                <a:cubicBezTo>
                  <a:pt x="35181" y="73187"/>
                  <a:pt x="35181" y="73038"/>
                  <a:pt x="35181" y="72853"/>
                </a:cubicBezTo>
                <a:cubicBezTo>
                  <a:pt x="35216" y="72782"/>
                  <a:pt x="35216" y="72668"/>
                  <a:pt x="35216" y="72597"/>
                </a:cubicBezTo>
                <a:cubicBezTo>
                  <a:pt x="35550" y="72272"/>
                  <a:pt x="35841" y="72008"/>
                  <a:pt x="36167" y="71752"/>
                </a:cubicBezTo>
                <a:lnTo>
                  <a:pt x="36167" y="71752"/>
                </a:lnTo>
                <a:cubicBezTo>
                  <a:pt x="36132" y="72008"/>
                  <a:pt x="36096" y="72272"/>
                  <a:pt x="36096" y="72527"/>
                </a:cubicBezTo>
                <a:cubicBezTo>
                  <a:pt x="36061" y="72782"/>
                  <a:pt x="36061" y="73073"/>
                  <a:pt x="36061" y="73372"/>
                </a:cubicBezTo>
                <a:lnTo>
                  <a:pt x="36096" y="73372"/>
                </a:lnTo>
                <a:cubicBezTo>
                  <a:pt x="36132" y="73073"/>
                  <a:pt x="36132" y="72782"/>
                  <a:pt x="36132" y="72527"/>
                </a:cubicBezTo>
                <a:cubicBezTo>
                  <a:pt x="36167" y="72228"/>
                  <a:pt x="36211" y="71972"/>
                  <a:pt x="36211" y="71682"/>
                </a:cubicBezTo>
                <a:cubicBezTo>
                  <a:pt x="36572" y="71426"/>
                  <a:pt x="36906" y="71171"/>
                  <a:pt x="37267" y="70951"/>
                </a:cubicBezTo>
                <a:lnTo>
                  <a:pt x="37267" y="70951"/>
                </a:lnTo>
                <a:cubicBezTo>
                  <a:pt x="37232" y="71206"/>
                  <a:pt x="37197" y="71462"/>
                  <a:pt x="37162" y="71717"/>
                </a:cubicBezTo>
                <a:cubicBezTo>
                  <a:pt x="37162" y="72122"/>
                  <a:pt x="37126" y="72492"/>
                  <a:pt x="37126" y="72932"/>
                </a:cubicBezTo>
                <a:cubicBezTo>
                  <a:pt x="36906" y="73073"/>
                  <a:pt x="36686" y="73222"/>
                  <a:pt x="36466" y="73372"/>
                </a:cubicBezTo>
                <a:lnTo>
                  <a:pt x="36572" y="73372"/>
                </a:lnTo>
                <a:cubicBezTo>
                  <a:pt x="36757" y="73222"/>
                  <a:pt x="36942" y="73108"/>
                  <a:pt x="37126" y="73002"/>
                </a:cubicBezTo>
                <a:cubicBezTo>
                  <a:pt x="37162" y="73108"/>
                  <a:pt x="37162" y="73222"/>
                  <a:pt x="37162" y="73372"/>
                </a:cubicBezTo>
                <a:lnTo>
                  <a:pt x="37197" y="73372"/>
                </a:lnTo>
                <a:lnTo>
                  <a:pt x="37197" y="72967"/>
                </a:lnTo>
                <a:cubicBezTo>
                  <a:pt x="37567" y="72747"/>
                  <a:pt x="37928" y="72562"/>
                  <a:pt x="38297" y="72448"/>
                </a:cubicBezTo>
                <a:lnTo>
                  <a:pt x="38297" y="73372"/>
                </a:lnTo>
                <a:lnTo>
                  <a:pt x="38368" y="73372"/>
                </a:lnTo>
                <a:cubicBezTo>
                  <a:pt x="38333" y="73038"/>
                  <a:pt x="38333" y="72747"/>
                  <a:pt x="38333" y="72413"/>
                </a:cubicBezTo>
                <a:cubicBezTo>
                  <a:pt x="38702" y="72307"/>
                  <a:pt x="39028" y="72228"/>
                  <a:pt x="39398" y="72192"/>
                </a:cubicBezTo>
                <a:lnTo>
                  <a:pt x="39398" y="73222"/>
                </a:lnTo>
                <a:lnTo>
                  <a:pt x="39398" y="73372"/>
                </a:lnTo>
                <a:lnTo>
                  <a:pt x="39468" y="73372"/>
                </a:lnTo>
                <a:lnTo>
                  <a:pt x="39468" y="73222"/>
                </a:lnTo>
                <a:lnTo>
                  <a:pt x="39468" y="72192"/>
                </a:lnTo>
                <a:cubicBezTo>
                  <a:pt x="39768" y="72192"/>
                  <a:pt x="40093" y="72192"/>
                  <a:pt x="40393" y="72272"/>
                </a:cubicBezTo>
                <a:lnTo>
                  <a:pt x="40428" y="72192"/>
                </a:lnTo>
                <a:cubicBezTo>
                  <a:pt x="40191" y="72168"/>
                  <a:pt x="39959" y="72143"/>
                  <a:pt x="39738" y="72143"/>
                </a:cubicBezTo>
                <a:cubicBezTo>
                  <a:pt x="39646" y="72143"/>
                  <a:pt x="39556" y="72147"/>
                  <a:pt x="39468" y="72157"/>
                </a:cubicBezTo>
                <a:cubicBezTo>
                  <a:pt x="39468" y="71682"/>
                  <a:pt x="39468" y="71206"/>
                  <a:pt x="39512" y="70801"/>
                </a:cubicBezTo>
                <a:cubicBezTo>
                  <a:pt x="39547" y="70581"/>
                  <a:pt x="39583" y="70361"/>
                  <a:pt x="39583" y="70176"/>
                </a:cubicBezTo>
                <a:cubicBezTo>
                  <a:pt x="39908" y="70176"/>
                  <a:pt x="40243" y="70212"/>
                  <a:pt x="40569" y="70326"/>
                </a:cubicBezTo>
                <a:cubicBezTo>
                  <a:pt x="40534" y="70467"/>
                  <a:pt x="40498" y="70652"/>
                  <a:pt x="40498" y="70837"/>
                </a:cubicBezTo>
                <a:cubicBezTo>
                  <a:pt x="40428" y="71347"/>
                  <a:pt x="40463" y="72122"/>
                  <a:pt x="40498" y="72967"/>
                </a:cubicBezTo>
                <a:lnTo>
                  <a:pt x="40498" y="73372"/>
                </a:lnTo>
                <a:lnTo>
                  <a:pt x="40569" y="73372"/>
                </a:lnTo>
                <a:cubicBezTo>
                  <a:pt x="40569" y="73222"/>
                  <a:pt x="40534" y="73073"/>
                  <a:pt x="40534" y="72967"/>
                </a:cubicBezTo>
                <a:cubicBezTo>
                  <a:pt x="40534" y="72122"/>
                  <a:pt x="40498" y="71347"/>
                  <a:pt x="40534" y="70837"/>
                </a:cubicBezTo>
                <a:cubicBezTo>
                  <a:pt x="40833" y="68310"/>
                  <a:pt x="41528" y="66250"/>
                  <a:pt x="42594" y="64788"/>
                </a:cubicBezTo>
                <a:cubicBezTo>
                  <a:pt x="43254" y="63864"/>
                  <a:pt x="44055" y="63168"/>
                  <a:pt x="44900" y="62473"/>
                </a:cubicBezTo>
                <a:cubicBezTo>
                  <a:pt x="44936" y="62508"/>
                  <a:pt x="44971" y="62508"/>
                  <a:pt x="45015" y="62508"/>
                </a:cubicBezTo>
                <a:lnTo>
                  <a:pt x="45015" y="62473"/>
                </a:lnTo>
                <a:cubicBezTo>
                  <a:pt x="44971" y="62473"/>
                  <a:pt x="44971" y="62438"/>
                  <a:pt x="44936" y="62438"/>
                </a:cubicBezTo>
                <a:cubicBezTo>
                  <a:pt x="45156" y="62288"/>
                  <a:pt x="45376" y="62103"/>
                  <a:pt x="45561" y="61927"/>
                </a:cubicBezTo>
                <a:cubicBezTo>
                  <a:pt x="45816" y="61742"/>
                  <a:pt x="46071" y="61557"/>
                  <a:pt x="46291" y="61372"/>
                </a:cubicBezTo>
                <a:cubicBezTo>
                  <a:pt x="46371" y="61408"/>
                  <a:pt x="46441" y="61408"/>
                  <a:pt x="46511" y="61443"/>
                </a:cubicBezTo>
                <a:lnTo>
                  <a:pt x="46555" y="61408"/>
                </a:lnTo>
                <a:cubicBezTo>
                  <a:pt x="46476" y="61372"/>
                  <a:pt x="46406" y="61372"/>
                  <a:pt x="46335" y="61337"/>
                </a:cubicBezTo>
                <a:cubicBezTo>
                  <a:pt x="46846" y="60932"/>
                  <a:pt x="47321" y="60527"/>
                  <a:pt x="47726" y="60087"/>
                </a:cubicBezTo>
                <a:cubicBezTo>
                  <a:pt x="47762" y="60087"/>
                  <a:pt x="47797" y="60087"/>
                  <a:pt x="47832" y="60122"/>
                </a:cubicBezTo>
                <a:lnTo>
                  <a:pt x="47876" y="60052"/>
                </a:lnTo>
                <a:lnTo>
                  <a:pt x="47762" y="60052"/>
                </a:lnTo>
                <a:cubicBezTo>
                  <a:pt x="48862" y="58881"/>
                  <a:pt x="49593" y="57411"/>
                  <a:pt x="49522" y="55174"/>
                </a:cubicBezTo>
                <a:cubicBezTo>
                  <a:pt x="49417" y="52718"/>
                  <a:pt x="48457" y="50702"/>
                  <a:pt x="47172" y="49082"/>
                </a:cubicBezTo>
                <a:lnTo>
                  <a:pt x="47216" y="49082"/>
                </a:lnTo>
                <a:lnTo>
                  <a:pt x="47216" y="49047"/>
                </a:lnTo>
                <a:cubicBezTo>
                  <a:pt x="47172" y="49047"/>
                  <a:pt x="47172" y="49047"/>
                  <a:pt x="47136" y="49012"/>
                </a:cubicBezTo>
                <a:cubicBezTo>
                  <a:pt x="46732" y="48501"/>
                  <a:pt x="46291" y="48061"/>
                  <a:pt x="45851" y="47621"/>
                </a:cubicBezTo>
                <a:lnTo>
                  <a:pt x="45930" y="47621"/>
                </a:lnTo>
                <a:lnTo>
                  <a:pt x="45930" y="47577"/>
                </a:lnTo>
                <a:cubicBezTo>
                  <a:pt x="45895" y="47541"/>
                  <a:pt x="45816" y="47541"/>
                  <a:pt x="45781" y="47541"/>
                </a:cubicBezTo>
                <a:cubicBezTo>
                  <a:pt x="45340" y="47101"/>
                  <a:pt x="44900" y="46740"/>
                  <a:pt x="44460" y="46371"/>
                </a:cubicBezTo>
                <a:lnTo>
                  <a:pt x="44460" y="46335"/>
                </a:lnTo>
                <a:cubicBezTo>
                  <a:pt x="44425" y="46335"/>
                  <a:pt x="44425" y="46335"/>
                  <a:pt x="44390" y="46300"/>
                </a:cubicBezTo>
                <a:cubicBezTo>
                  <a:pt x="44020" y="46036"/>
                  <a:pt x="43694" y="45781"/>
                  <a:pt x="43360" y="45525"/>
                </a:cubicBezTo>
                <a:cubicBezTo>
                  <a:pt x="41669" y="44319"/>
                  <a:pt x="40208" y="42734"/>
                  <a:pt x="38852" y="41088"/>
                </a:cubicBezTo>
                <a:lnTo>
                  <a:pt x="38852" y="41088"/>
                </a:lnTo>
                <a:lnTo>
                  <a:pt x="38887" y="41123"/>
                </a:lnTo>
                <a:lnTo>
                  <a:pt x="38922" y="41053"/>
                </a:lnTo>
                <a:cubicBezTo>
                  <a:pt x="38887" y="41053"/>
                  <a:pt x="38808" y="41053"/>
                  <a:pt x="38773" y="41018"/>
                </a:cubicBezTo>
                <a:cubicBezTo>
                  <a:pt x="38368" y="40533"/>
                  <a:pt x="38007" y="40023"/>
                  <a:pt x="37602" y="39547"/>
                </a:cubicBezTo>
                <a:lnTo>
                  <a:pt x="37672" y="39547"/>
                </a:lnTo>
                <a:lnTo>
                  <a:pt x="37672" y="39512"/>
                </a:lnTo>
                <a:cubicBezTo>
                  <a:pt x="37637" y="39477"/>
                  <a:pt x="37602" y="39477"/>
                  <a:pt x="37531" y="39477"/>
                </a:cubicBezTo>
                <a:cubicBezTo>
                  <a:pt x="37162" y="38993"/>
                  <a:pt x="36792" y="38482"/>
                  <a:pt x="36431" y="38007"/>
                </a:cubicBezTo>
                <a:lnTo>
                  <a:pt x="36466" y="37972"/>
                </a:lnTo>
                <a:lnTo>
                  <a:pt x="36387" y="37972"/>
                </a:lnTo>
                <a:cubicBezTo>
                  <a:pt x="36316" y="37822"/>
                  <a:pt x="36211" y="37716"/>
                  <a:pt x="36132" y="37602"/>
                </a:cubicBezTo>
                <a:lnTo>
                  <a:pt x="35841" y="37232"/>
                </a:lnTo>
                <a:cubicBezTo>
                  <a:pt x="34485" y="35401"/>
                  <a:pt x="33710" y="33754"/>
                  <a:pt x="33490" y="32099"/>
                </a:cubicBezTo>
                <a:cubicBezTo>
                  <a:pt x="33385" y="31509"/>
                  <a:pt x="33455" y="30964"/>
                  <a:pt x="33490" y="30409"/>
                </a:cubicBezTo>
                <a:cubicBezTo>
                  <a:pt x="33526" y="30048"/>
                  <a:pt x="33570" y="29643"/>
                  <a:pt x="33570" y="29273"/>
                </a:cubicBezTo>
                <a:cubicBezTo>
                  <a:pt x="33570" y="29132"/>
                  <a:pt x="33570" y="29018"/>
                  <a:pt x="33526" y="28912"/>
                </a:cubicBezTo>
                <a:lnTo>
                  <a:pt x="33605" y="28912"/>
                </a:lnTo>
                <a:lnTo>
                  <a:pt x="33605" y="28868"/>
                </a:lnTo>
                <a:cubicBezTo>
                  <a:pt x="33605" y="28868"/>
                  <a:pt x="33570" y="28833"/>
                  <a:pt x="33526" y="28833"/>
                </a:cubicBezTo>
                <a:cubicBezTo>
                  <a:pt x="33490" y="28138"/>
                  <a:pt x="33349" y="27662"/>
                  <a:pt x="33085" y="26967"/>
                </a:cubicBezTo>
                <a:cubicBezTo>
                  <a:pt x="33085" y="26931"/>
                  <a:pt x="33050" y="26887"/>
                  <a:pt x="33050" y="26817"/>
                </a:cubicBezTo>
                <a:cubicBezTo>
                  <a:pt x="33015" y="26711"/>
                  <a:pt x="32980" y="26597"/>
                  <a:pt x="32945" y="26447"/>
                </a:cubicBezTo>
                <a:cubicBezTo>
                  <a:pt x="32390" y="24801"/>
                  <a:pt x="32099" y="22890"/>
                  <a:pt x="32205" y="21024"/>
                </a:cubicBezTo>
                <a:lnTo>
                  <a:pt x="32205" y="20989"/>
                </a:lnTo>
                <a:cubicBezTo>
                  <a:pt x="32249" y="20328"/>
                  <a:pt x="32319" y="19668"/>
                  <a:pt x="32469" y="19008"/>
                </a:cubicBezTo>
                <a:cubicBezTo>
                  <a:pt x="32795" y="17502"/>
                  <a:pt x="33420" y="16103"/>
                  <a:pt x="34406" y="15117"/>
                </a:cubicBezTo>
                <a:cubicBezTo>
                  <a:pt x="35656" y="13866"/>
                  <a:pt x="37346" y="13356"/>
                  <a:pt x="38958" y="12845"/>
                </a:cubicBezTo>
                <a:cubicBezTo>
                  <a:pt x="40534" y="12361"/>
                  <a:pt x="42189" y="11886"/>
                  <a:pt x="43395" y="10679"/>
                </a:cubicBezTo>
                <a:lnTo>
                  <a:pt x="43395" y="10644"/>
                </a:lnTo>
                <a:cubicBezTo>
                  <a:pt x="43615" y="10424"/>
                  <a:pt x="43800" y="10204"/>
                  <a:pt x="43985" y="9905"/>
                </a:cubicBezTo>
                <a:cubicBezTo>
                  <a:pt x="45156" y="8223"/>
                  <a:pt x="45596" y="5908"/>
                  <a:pt x="45270" y="3266"/>
                </a:cubicBezTo>
                <a:cubicBezTo>
                  <a:pt x="45120" y="2201"/>
                  <a:pt x="44830" y="1101"/>
                  <a:pt x="44460" y="35"/>
                </a:cubicBezTo>
                <a:lnTo>
                  <a:pt x="44495" y="0"/>
                </a:lnTo>
                <a:lnTo>
                  <a:pt x="44354" y="0"/>
                </a:lnTo>
                <a:lnTo>
                  <a:pt x="44425" y="35"/>
                </a:lnTo>
                <a:cubicBezTo>
                  <a:pt x="44610" y="625"/>
                  <a:pt x="44795" y="1250"/>
                  <a:pt x="44936" y="1875"/>
                </a:cubicBezTo>
                <a:lnTo>
                  <a:pt x="44865" y="1840"/>
                </a:lnTo>
                <a:cubicBezTo>
                  <a:pt x="44390" y="1655"/>
                  <a:pt x="43914" y="1506"/>
                  <a:pt x="43395" y="1321"/>
                </a:cubicBezTo>
                <a:cubicBezTo>
                  <a:pt x="43324" y="881"/>
                  <a:pt x="43175" y="440"/>
                  <a:pt x="43034" y="0"/>
                </a:cubicBezTo>
                <a:lnTo>
                  <a:pt x="42990" y="0"/>
                </a:lnTo>
                <a:cubicBezTo>
                  <a:pt x="43104" y="440"/>
                  <a:pt x="43254" y="845"/>
                  <a:pt x="43360" y="1286"/>
                </a:cubicBezTo>
                <a:cubicBezTo>
                  <a:pt x="42849" y="1101"/>
                  <a:pt x="42374" y="881"/>
                  <a:pt x="41889" y="661"/>
                </a:cubicBezTo>
                <a:cubicBezTo>
                  <a:pt x="41819" y="440"/>
                  <a:pt x="41748" y="220"/>
                  <a:pt x="41713" y="0"/>
                </a:cubicBezTo>
                <a:lnTo>
                  <a:pt x="41634" y="0"/>
                </a:lnTo>
                <a:cubicBezTo>
                  <a:pt x="41713" y="185"/>
                  <a:pt x="41748" y="405"/>
                  <a:pt x="41819" y="625"/>
                </a:cubicBezTo>
                <a:cubicBezTo>
                  <a:pt x="41414" y="440"/>
                  <a:pt x="41053" y="220"/>
                  <a:pt x="40718" y="0"/>
                </a:cubicBezTo>
                <a:lnTo>
                  <a:pt x="40613" y="0"/>
                </a:lnTo>
                <a:cubicBezTo>
                  <a:pt x="41009" y="256"/>
                  <a:pt x="41414" y="476"/>
                  <a:pt x="41819" y="696"/>
                </a:cubicBezTo>
                <a:cubicBezTo>
                  <a:pt x="42004" y="1321"/>
                  <a:pt x="42109" y="1946"/>
                  <a:pt x="42189" y="2606"/>
                </a:cubicBezTo>
                <a:cubicBezTo>
                  <a:pt x="41713" y="2351"/>
                  <a:pt x="41229" y="2096"/>
                  <a:pt x="40754" y="1761"/>
                </a:cubicBezTo>
                <a:cubicBezTo>
                  <a:pt x="40754" y="1620"/>
                  <a:pt x="40718" y="1435"/>
                  <a:pt x="40683" y="1286"/>
                </a:cubicBezTo>
                <a:cubicBezTo>
                  <a:pt x="40613" y="845"/>
                  <a:pt x="40498" y="440"/>
                  <a:pt x="40393" y="0"/>
                </a:cubicBezTo>
                <a:lnTo>
                  <a:pt x="40349" y="0"/>
                </a:lnTo>
                <a:cubicBezTo>
                  <a:pt x="40498" y="590"/>
                  <a:pt x="40648" y="1136"/>
                  <a:pt x="40718" y="1726"/>
                </a:cubicBezTo>
                <a:cubicBezTo>
                  <a:pt x="40313" y="1435"/>
                  <a:pt x="39908" y="1101"/>
                  <a:pt x="39547" y="740"/>
                </a:cubicBezTo>
                <a:cubicBezTo>
                  <a:pt x="39512" y="476"/>
                  <a:pt x="39433" y="256"/>
                  <a:pt x="39398" y="0"/>
                </a:cubicBezTo>
                <a:lnTo>
                  <a:pt x="39327" y="0"/>
                </a:lnTo>
                <a:cubicBezTo>
                  <a:pt x="39398" y="220"/>
                  <a:pt x="39433" y="440"/>
                  <a:pt x="39468" y="696"/>
                </a:cubicBezTo>
                <a:cubicBezTo>
                  <a:pt x="39433" y="661"/>
                  <a:pt x="39433" y="661"/>
                  <a:pt x="39398" y="625"/>
                </a:cubicBezTo>
                <a:cubicBezTo>
                  <a:pt x="39213" y="440"/>
                  <a:pt x="39028" y="220"/>
                  <a:pt x="38852" y="0"/>
                </a:cubicBezTo>
                <a:lnTo>
                  <a:pt x="38773" y="0"/>
                </a:lnTo>
                <a:cubicBezTo>
                  <a:pt x="38958" y="220"/>
                  <a:pt x="39178" y="440"/>
                  <a:pt x="39363" y="661"/>
                </a:cubicBezTo>
                <a:cubicBezTo>
                  <a:pt x="39398" y="696"/>
                  <a:pt x="39433" y="740"/>
                  <a:pt x="39468" y="775"/>
                </a:cubicBezTo>
                <a:cubicBezTo>
                  <a:pt x="39583" y="1435"/>
                  <a:pt x="39618" y="2096"/>
                  <a:pt x="39653" y="2756"/>
                </a:cubicBezTo>
                <a:cubicBezTo>
                  <a:pt x="39583" y="2677"/>
                  <a:pt x="39512" y="2641"/>
                  <a:pt x="39433" y="2571"/>
                </a:cubicBezTo>
                <a:cubicBezTo>
                  <a:pt x="39143" y="2236"/>
                  <a:pt x="38808" y="1911"/>
                  <a:pt x="38517" y="1541"/>
                </a:cubicBezTo>
                <a:cubicBezTo>
                  <a:pt x="38517" y="1030"/>
                  <a:pt x="38482" y="520"/>
                  <a:pt x="38447" y="0"/>
                </a:cubicBezTo>
                <a:lnTo>
                  <a:pt x="38368" y="0"/>
                </a:lnTo>
                <a:cubicBezTo>
                  <a:pt x="38412" y="476"/>
                  <a:pt x="38447" y="995"/>
                  <a:pt x="38447" y="1470"/>
                </a:cubicBezTo>
                <a:cubicBezTo>
                  <a:pt x="38077" y="1030"/>
                  <a:pt x="37751" y="590"/>
                  <a:pt x="37417" y="150"/>
                </a:cubicBezTo>
                <a:lnTo>
                  <a:pt x="37417" y="0"/>
                </a:lnTo>
                <a:lnTo>
                  <a:pt x="37382" y="0"/>
                </a:lnTo>
                <a:lnTo>
                  <a:pt x="37382" y="79"/>
                </a:lnTo>
                <a:cubicBezTo>
                  <a:pt x="37346" y="35"/>
                  <a:pt x="37346" y="35"/>
                  <a:pt x="37311" y="0"/>
                </a:cubicBezTo>
                <a:lnTo>
                  <a:pt x="37232" y="0"/>
                </a:lnTo>
                <a:cubicBezTo>
                  <a:pt x="37267" y="35"/>
                  <a:pt x="37346" y="115"/>
                  <a:pt x="37382" y="185"/>
                </a:cubicBezTo>
                <a:cubicBezTo>
                  <a:pt x="37382" y="845"/>
                  <a:pt x="37311" y="1541"/>
                  <a:pt x="37267" y="2201"/>
                </a:cubicBezTo>
                <a:cubicBezTo>
                  <a:pt x="36942" y="1761"/>
                  <a:pt x="36607" y="1321"/>
                  <a:pt x="36281" y="845"/>
                </a:cubicBezTo>
                <a:cubicBezTo>
                  <a:pt x="36316" y="555"/>
                  <a:pt x="36316" y="300"/>
                  <a:pt x="36352" y="0"/>
                </a:cubicBezTo>
                <a:lnTo>
                  <a:pt x="36281" y="0"/>
                </a:lnTo>
                <a:cubicBezTo>
                  <a:pt x="36281" y="256"/>
                  <a:pt x="36246" y="520"/>
                  <a:pt x="36246" y="775"/>
                </a:cubicBezTo>
                <a:cubicBezTo>
                  <a:pt x="36096" y="555"/>
                  <a:pt x="35947" y="335"/>
                  <a:pt x="35771" y="115"/>
                </a:cubicBezTo>
                <a:cubicBezTo>
                  <a:pt x="35771" y="79"/>
                  <a:pt x="35727" y="35"/>
                  <a:pt x="35691" y="0"/>
                </a:cubicBezTo>
                <a:lnTo>
                  <a:pt x="35621" y="0"/>
                </a:lnTo>
                <a:cubicBezTo>
                  <a:pt x="35656" y="35"/>
                  <a:pt x="35691" y="115"/>
                  <a:pt x="35727" y="150"/>
                </a:cubicBezTo>
                <a:cubicBezTo>
                  <a:pt x="35911" y="405"/>
                  <a:pt x="36061" y="625"/>
                  <a:pt x="36211" y="845"/>
                </a:cubicBezTo>
                <a:cubicBezTo>
                  <a:pt x="36167" y="1541"/>
                  <a:pt x="36061" y="2236"/>
                  <a:pt x="35911" y="2941"/>
                </a:cubicBezTo>
                <a:cubicBezTo>
                  <a:pt x="35841" y="2826"/>
                  <a:pt x="35806" y="2756"/>
                  <a:pt x="35727" y="2641"/>
                </a:cubicBezTo>
                <a:cubicBezTo>
                  <a:pt x="35506" y="2351"/>
                  <a:pt x="35286" y="2096"/>
                  <a:pt x="35110" y="1796"/>
                </a:cubicBezTo>
                <a:cubicBezTo>
                  <a:pt x="35181" y="1180"/>
                  <a:pt x="35251" y="590"/>
                  <a:pt x="35286" y="0"/>
                </a:cubicBezTo>
                <a:lnTo>
                  <a:pt x="35251" y="0"/>
                </a:lnTo>
                <a:cubicBezTo>
                  <a:pt x="35181" y="555"/>
                  <a:pt x="35146" y="1136"/>
                  <a:pt x="35031" y="1726"/>
                </a:cubicBezTo>
                <a:cubicBezTo>
                  <a:pt x="34776" y="1286"/>
                  <a:pt x="34485" y="881"/>
                  <a:pt x="34186" y="440"/>
                </a:cubicBezTo>
                <a:cubicBezTo>
                  <a:pt x="34230" y="300"/>
                  <a:pt x="34230" y="150"/>
                  <a:pt x="34230" y="0"/>
                </a:cubicBezTo>
                <a:lnTo>
                  <a:pt x="34186" y="0"/>
                </a:lnTo>
                <a:cubicBezTo>
                  <a:pt x="34151" y="115"/>
                  <a:pt x="34151" y="256"/>
                  <a:pt x="34151" y="370"/>
                </a:cubicBezTo>
                <a:cubicBezTo>
                  <a:pt x="34045" y="256"/>
                  <a:pt x="33966" y="115"/>
                  <a:pt x="33895" y="0"/>
                </a:cubicBezTo>
                <a:lnTo>
                  <a:pt x="33825" y="0"/>
                </a:lnTo>
                <a:cubicBezTo>
                  <a:pt x="33931" y="150"/>
                  <a:pt x="34045" y="335"/>
                  <a:pt x="34115" y="476"/>
                </a:cubicBezTo>
                <a:cubicBezTo>
                  <a:pt x="34080" y="845"/>
                  <a:pt x="34045" y="1215"/>
                  <a:pt x="34010" y="1576"/>
                </a:cubicBezTo>
                <a:cubicBezTo>
                  <a:pt x="34010" y="1840"/>
                  <a:pt x="33966" y="2060"/>
                  <a:pt x="33931" y="2316"/>
                </a:cubicBezTo>
                <a:cubicBezTo>
                  <a:pt x="33640" y="1875"/>
                  <a:pt x="33349" y="1435"/>
                  <a:pt x="33085" y="995"/>
                </a:cubicBezTo>
                <a:cubicBezTo>
                  <a:pt x="33129" y="661"/>
                  <a:pt x="33129" y="335"/>
                  <a:pt x="33165" y="0"/>
                </a:cubicBezTo>
                <a:lnTo>
                  <a:pt x="33129" y="0"/>
                </a:lnTo>
                <a:cubicBezTo>
                  <a:pt x="33085" y="300"/>
                  <a:pt x="33050" y="590"/>
                  <a:pt x="33015" y="916"/>
                </a:cubicBezTo>
                <a:cubicBezTo>
                  <a:pt x="32830" y="625"/>
                  <a:pt x="32610" y="300"/>
                  <a:pt x="32425" y="0"/>
                </a:cubicBezTo>
                <a:lnTo>
                  <a:pt x="32355" y="0"/>
                </a:lnTo>
                <a:cubicBezTo>
                  <a:pt x="32575" y="335"/>
                  <a:pt x="32795" y="661"/>
                  <a:pt x="33015" y="1030"/>
                </a:cubicBezTo>
                <a:cubicBezTo>
                  <a:pt x="32980" y="1576"/>
                  <a:pt x="32945" y="2166"/>
                  <a:pt x="32909" y="2791"/>
                </a:cubicBezTo>
                <a:cubicBezTo>
                  <a:pt x="32610" y="2386"/>
                  <a:pt x="32355" y="1981"/>
                  <a:pt x="32064" y="1620"/>
                </a:cubicBezTo>
                <a:cubicBezTo>
                  <a:pt x="32099" y="1065"/>
                  <a:pt x="32170" y="520"/>
                  <a:pt x="32205" y="0"/>
                </a:cubicBezTo>
                <a:lnTo>
                  <a:pt x="32135" y="0"/>
                </a:lnTo>
                <a:cubicBezTo>
                  <a:pt x="32099" y="520"/>
                  <a:pt x="32064" y="1030"/>
                  <a:pt x="32029" y="1506"/>
                </a:cubicBezTo>
                <a:cubicBezTo>
                  <a:pt x="31765" y="1136"/>
                  <a:pt x="31474" y="740"/>
                  <a:pt x="31219" y="370"/>
                </a:cubicBezTo>
                <a:cubicBezTo>
                  <a:pt x="31219" y="220"/>
                  <a:pt x="31254" y="115"/>
                  <a:pt x="31254" y="0"/>
                </a:cubicBezTo>
                <a:lnTo>
                  <a:pt x="31219" y="0"/>
                </a:lnTo>
                <a:cubicBezTo>
                  <a:pt x="31184" y="115"/>
                  <a:pt x="31184" y="185"/>
                  <a:pt x="31184" y="300"/>
                </a:cubicBezTo>
                <a:cubicBezTo>
                  <a:pt x="31104" y="185"/>
                  <a:pt x="31034" y="115"/>
                  <a:pt x="30964" y="0"/>
                </a:cubicBezTo>
                <a:lnTo>
                  <a:pt x="30884" y="0"/>
                </a:lnTo>
                <a:cubicBezTo>
                  <a:pt x="30964" y="115"/>
                  <a:pt x="31069" y="256"/>
                  <a:pt x="31149" y="370"/>
                </a:cubicBezTo>
                <a:cubicBezTo>
                  <a:pt x="31069" y="960"/>
                  <a:pt x="30999" y="1541"/>
                  <a:pt x="30964" y="2131"/>
                </a:cubicBezTo>
                <a:cubicBezTo>
                  <a:pt x="30629" y="1726"/>
                  <a:pt x="30339" y="1321"/>
                  <a:pt x="30004" y="916"/>
                </a:cubicBezTo>
                <a:cubicBezTo>
                  <a:pt x="30048" y="625"/>
                  <a:pt x="30083" y="300"/>
                  <a:pt x="30118" y="0"/>
                </a:cubicBezTo>
                <a:lnTo>
                  <a:pt x="30083" y="0"/>
                </a:lnTo>
                <a:cubicBezTo>
                  <a:pt x="30048" y="300"/>
                  <a:pt x="29969" y="590"/>
                  <a:pt x="29934" y="881"/>
                </a:cubicBezTo>
                <a:cubicBezTo>
                  <a:pt x="29749" y="625"/>
                  <a:pt x="29529" y="370"/>
                  <a:pt x="29308" y="79"/>
                </a:cubicBezTo>
                <a:lnTo>
                  <a:pt x="29238" y="0"/>
                </a:lnTo>
                <a:lnTo>
                  <a:pt x="29168" y="0"/>
                </a:lnTo>
                <a:lnTo>
                  <a:pt x="29273" y="115"/>
                </a:lnTo>
                <a:cubicBezTo>
                  <a:pt x="29493" y="405"/>
                  <a:pt x="29713" y="661"/>
                  <a:pt x="29934" y="960"/>
                </a:cubicBezTo>
                <a:cubicBezTo>
                  <a:pt x="29898" y="1321"/>
                  <a:pt x="29863" y="1691"/>
                  <a:pt x="29828" y="2096"/>
                </a:cubicBezTo>
                <a:cubicBezTo>
                  <a:pt x="29784" y="2316"/>
                  <a:pt x="29784" y="2501"/>
                  <a:pt x="29749" y="2721"/>
                </a:cubicBezTo>
                <a:cubicBezTo>
                  <a:pt x="29713" y="2677"/>
                  <a:pt x="29713" y="2641"/>
                  <a:pt x="29678" y="2606"/>
                </a:cubicBezTo>
                <a:lnTo>
                  <a:pt x="29018" y="1946"/>
                </a:lnTo>
                <a:lnTo>
                  <a:pt x="28833" y="1761"/>
                </a:lnTo>
                <a:cubicBezTo>
                  <a:pt x="28948" y="1180"/>
                  <a:pt x="29053" y="590"/>
                  <a:pt x="29124" y="0"/>
                </a:cubicBezTo>
                <a:lnTo>
                  <a:pt x="29053" y="0"/>
                </a:lnTo>
                <a:cubicBezTo>
                  <a:pt x="28983" y="555"/>
                  <a:pt x="28904" y="1136"/>
                  <a:pt x="28798" y="1726"/>
                </a:cubicBezTo>
                <a:lnTo>
                  <a:pt x="28543" y="1435"/>
                </a:lnTo>
                <a:cubicBezTo>
                  <a:pt x="28287" y="1180"/>
                  <a:pt x="28023" y="881"/>
                  <a:pt x="27768" y="625"/>
                </a:cubicBezTo>
                <a:cubicBezTo>
                  <a:pt x="27803" y="405"/>
                  <a:pt x="27847" y="220"/>
                  <a:pt x="27917" y="0"/>
                </a:cubicBezTo>
                <a:lnTo>
                  <a:pt x="27847" y="0"/>
                </a:lnTo>
                <a:cubicBezTo>
                  <a:pt x="27803" y="185"/>
                  <a:pt x="27768" y="405"/>
                  <a:pt x="27697" y="590"/>
                </a:cubicBezTo>
                <a:cubicBezTo>
                  <a:pt x="27512" y="405"/>
                  <a:pt x="27328" y="185"/>
                  <a:pt x="27143" y="0"/>
                </a:cubicBezTo>
                <a:lnTo>
                  <a:pt x="27072" y="0"/>
                </a:lnTo>
                <a:cubicBezTo>
                  <a:pt x="27292" y="220"/>
                  <a:pt x="27477" y="440"/>
                  <a:pt x="27697" y="661"/>
                </a:cubicBezTo>
                <a:cubicBezTo>
                  <a:pt x="27548" y="1321"/>
                  <a:pt x="27407" y="1946"/>
                  <a:pt x="27257" y="2606"/>
                </a:cubicBezTo>
                <a:cubicBezTo>
                  <a:pt x="26967" y="2386"/>
                  <a:pt x="26667" y="2131"/>
                  <a:pt x="26412" y="1911"/>
                </a:cubicBezTo>
                <a:cubicBezTo>
                  <a:pt x="26262" y="1761"/>
                  <a:pt x="26086" y="1655"/>
                  <a:pt x="25937" y="1506"/>
                </a:cubicBezTo>
                <a:cubicBezTo>
                  <a:pt x="26042" y="995"/>
                  <a:pt x="26192" y="520"/>
                  <a:pt x="26306" y="0"/>
                </a:cubicBezTo>
                <a:lnTo>
                  <a:pt x="26262" y="0"/>
                </a:lnTo>
                <a:cubicBezTo>
                  <a:pt x="26121" y="476"/>
                  <a:pt x="26007" y="995"/>
                  <a:pt x="25901" y="1470"/>
                </a:cubicBezTo>
                <a:cubicBezTo>
                  <a:pt x="25532" y="1180"/>
                  <a:pt x="25127" y="845"/>
                  <a:pt x="24766" y="520"/>
                </a:cubicBezTo>
                <a:cubicBezTo>
                  <a:pt x="24836" y="335"/>
                  <a:pt x="24907" y="185"/>
                  <a:pt x="24942" y="0"/>
                </a:cubicBezTo>
                <a:lnTo>
                  <a:pt x="24871" y="0"/>
                </a:lnTo>
                <a:cubicBezTo>
                  <a:pt x="24836" y="150"/>
                  <a:pt x="24801" y="335"/>
                  <a:pt x="24722" y="476"/>
                </a:cubicBezTo>
                <a:cubicBezTo>
                  <a:pt x="24546" y="335"/>
                  <a:pt x="24361" y="150"/>
                  <a:pt x="24176" y="0"/>
                </a:cubicBezTo>
                <a:lnTo>
                  <a:pt x="24105" y="0"/>
                </a:lnTo>
                <a:cubicBezTo>
                  <a:pt x="24281" y="185"/>
                  <a:pt x="24502" y="370"/>
                  <a:pt x="24722" y="555"/>
                </a:cubicBezTo>
                <a:cubicBezTo>
                  <a:pt x="24502" y="1180"/>
                  <a:pt x="24281" y="1840"/>
                  <a:pt x="24105" y="2457"/>
                </a:cubicBezTo>
                <a:cubicBezTo>
                  <a:pt x="23665" y="2131"/>
                  <a:pt x="23260" y="1796"/>
                  <a:pt x="22820" y="1470"/>
                </a:cubicBezTo>
                <a:cubicBezTo>
                  <a:pt x="22961" y="995"/>
                  <a:pt x="23146" y="476"/>
                  <a:pt x="23331" y="0"/>
                </a:cubicBezTo>
                <a:lnTo>
                  <a:pt x="23260" y="0"/>
                </a:lnTo>
                <a:cubicBezTo>
                  <a:pt x="23075" y="476"/>
                  <a:pt x="22926" y="960"/>
                  <a:pt x="22785" y="1435"/>
                </a:cubicBezTo>
                <a:cubicBezTo>
                  <a:pt x="22345" y="1065"/>
                  <a:pt x="21940" y="740"/>
                  <a:pt x="21499" y="370"/>
                </a:cubicBezTo>
                <a:cubicBezTo>
                  <a:pt x="21570" y="220"/>
                  <a:pt x="21605" y="115"/>
                  <a:pt x="21640" y="0"/>
                </a:cubicBezTo>
                <a:lnTo>
                  <a:pt x="21570" y="0"/>
                </a:lnTo>
                <a:cubicBezTo>
                  <a:pt x="21535" y="115"/>
                  <a:pt x="21499" y="220"/>
                  <a:pt x="21464" y="335"/>
                </a:cubicBezTo>
                <a:lnTo>
                  <a:pt x="21130" y="0"/>
                </a:lnTo>
                <a:lnTo>
                  <a:pt x="21024" y="0"/>
                </a:lnTo>
                <a:cubicBezTo>
                  <a:pt x="21165" y="115"/>
                  <a:pt x="21314" y="256"/>
                  <a:pt x="21464" y="370"/>
                </a:cubicBezTo>
                <a:cubicBezTo>
                  <a:pt x="21200" y="1136"/>
                  <a:pt x="20980" y="1946"/>
                  <a:pt x="20804" y="2756"/>
                </a:cubicBezTo>
                <a:cubicBezTo>
                  <a:pt x="20364" y="2386"/>
                  <a:pt x="19959" y="1981"/>
                  <a:pt x="19554" y="1576"/>
                </a:cubicBezTo>
                <a:cubicBezTo>
                  <a:pt x="19659" y="1065"/>
                  <a:pt x="19809" y="520"/>
                  <a:pt x="19994" y="0"/>
                </a:cubicBezTo>
                <a:lnTo>
                  <a:pt x="19923" y="0"/>
                </a:lnTo>
                <a:cubicBezTo>
                  <a:pt x="19774" y="520"/>
                  <a:pt x="19624" y="1030"/>
                  <a:pt x="19483" y="1541"/>
                </a:cubicBezTo>
                <a:cubicBezTo>
                  <a:pt x="19404" y="1470"/>
                  <a:pt x="19334" y="1400"/>
                  <a:pt x="19263" y="1321"/>
                </a:cubicBezTo>
                <a:cubicBezTo>
                  <a:pt x="19078" y="1101"/>
                  <a:pt x="18893" y="881"/>
                  <a:pt x="18709" y="661"/>
                </a:cubicBezTo>
                <a:cubicBezTo>
                  <a:pt x="18744" y="440"/>
                  <a:pt x="18823" y="220"/>
                  <a:pt x="18858" y="0"/>
                </a:cubicBezTo>
                <a:lnTo>
                  <a:pt x="18823" y="0"/>
                </a:lnTo>
                <a:cubicBezTo>
                  <a:pt x="18744" y="185"/>
                  <a:pt x="18709" y="405"/>
                  <a:pt x="18638" y="625"/>
                </a:cubicBezTo>
                <a:cubicBezTo>
                  <a:pt x="18488" y="405"/>
                  <a:pt x="18304" y="220"/>
                  <a:pt x="18163" y="0"/>
                </a:cubicBezTo>
                <a:lnTo>
                  <a:pt x="18083" y="0"/>
                </a:lnTo>
                <a:cubicBezTo>
                  <a:pt x="18268" y="220"/>
                  <a:pt x="18453" y="476"/>
                  <a:pt x="18638" y="696"/>
                </a:cubicBezTo>
                <a:cubicBezTo>
                  <a:pt x="18418" y="1541"/>
                  <a:pt x="18268" y="2421"/>
                  <a:pt x="18119" y="3337"/>
                </a:cubicBezTo>
                <a:cubicBezTo>
                  <a:pt x="18083" y="3266"/>
                  <a:pt x="18013" y="3231"/>
                  <a:pt x="17978" y="3196"/>
                </a:cubicBezTo>
                <a:cubicBezTo>
                  <a:pt x="17828" y="3011"/>
                  <a:pt x="17678" y="2861"/>
                  <a:pt x="17573" y="2721"/>
                </a:cubicBezTo>
                <a:cubicBezTo>
                  <a:pt x="17678" y="1761"/>
                  <a:pt x="17863" y="881"/>
                  <a:pt x="18048" y="0"/>
                </a:cubicBezTo>
                <a:lnTo>
                  <a:pt x="17978" y="0"/>
                </a:lnTo>
                <a:cubicBezTo>
                  <a:pt x="17793" y="845"/>
                  <a:pt x="17643" y="1726"/>
                  <a:pt x="17502" y="2641"/>
                </a:cubicBezTo>
                <a:cubicBezTo>
                  <a:pt x="17317" y="2386"/>
                  <a:pt x="17097" y="2131"/>
                  <a:pt x="16913" y="1911"/>
                </a:cubicBezTo>
                <a:cubicBezTo>
                  <a:pt x="16983" y="1250"/>
                  <a:pt x="17097" y="625"/>
                  <a:pt x="17203" y="0"/>
                </a:cubicBezTo>
                <a:lnTo>
                  <a:pt x="17168" y="0"/>
                </a:lnTo>
                <a:cubicBezTo>
                  <a:pt x="17062" y="590"/>
                  <a:pt x="16948" y="1215"/>
                  <a:pt x="16877" y="1840"/>
                </a:cubicBezTo>
                <a:cubicBezTo>
                  <a:pt x="16657" y="1576"/>
                  <a:pt x="16472" y="1286"/>
                  <a:pt x="16287" y="1030"/>
                </a:cubicBezTo>
                <a:cubicBezTo>
                  <a:pt x="16323" y="696"/>
                  <a:pt x="16358" y="335"/>
                  <a:pt x="16437" y="0"/>
                </a:cubicBezTo>
                <a:lnTo>
                  <a:pt x="16358" y="0"/>
                </a:lnTo>
                <a:cubicBezTo>
                  <a:pt x="16323" y="335"/>
                  <a:pt x="16252" y="625"/>
                  <a:pt x="16217" y="960"/>
                </a:cubicBezTo>
                <a:cubicBezTo>
                  <a:pt x="16067" y="740"/>
                  <a:pt x="15918" y="520"/>
                  <a:pt x="15742" y="300"/>
                </a:cubicBezTo>
                <a:cubicBezTo>
                  <a:pt x="15742" y="256"/>
                  <a:pt x="15698" y="220"/>
                  <a:pt x="15662" y="185"/>
                </a:cubicBezTo>
                <a:cubicBezTo>
                  <a:pt x="15698" y="115"/>
                  <a:pt x="15698" y="79"/>
                  <a:pt x="15698" y="0"/>
                </a:cubicBezTo>
                <a:lnTo>
                  <a:pt x="15627" y="0"/>
                </a:lnTo>
                <a:lnTo>
                  <a:pt x="15627" y="115"/>
                </a:lnTo>
                <a:cubicBezTo>
                  <a:pt x="15592" y="79"/>
                  <a:pt x="15557" y="35"/>
                  <a:pt x="15557" y="0"/>
                </a:cubicBezTo>
                <a:lnTo>
                  <a:pt x="15477" y="0"/>
                </a:lnTo>
                <a:cubicBezTo>
                  <a:pt x="15521" y="79"/>
                  <a:pt x="15557" y="150"/>
                  <a:pt x="15627" y="220"/>
                </a:cubicBezTo>
                <a:cubicBezTo>
                  <a:pt x="15477" y="1250"/>
                  <a:pt x="15372" y="2316"/>
                  <a:pt x="15301" y="3451"/>
                </a:cubicBezTo>
                <a:cubicBezTo>
                  <a:pt x="15222" y="3337"/>
                  <a:pt x="15152" y="3231"/>
                  <a:pt x="15117" y="3161"/>
                </a:cubicBezTo>
                <a:cubicBezTo>
                  <a:pt x="15002" y="3046"/>
                  <a:pt x="14932" y="2941"/>
                  <a:pt x="14861" y="2826"/>
                </a:cubicBezTo>
                <a:cubicBezTo>
                  <a:pt x="14932" y="1840"/>
                  <a:pt x="15002" y="916"/>
                  <a:pt x="15117" y="0"/>
                </a:cubicBezTo>
                <a:lnTo>
                  <a:pt x="15037" y="0"/>
                </a:lnTo>
                <a:cubicBezTo>
                  <a:pt x="14967" y="881"/>
                  <a:pt x="14861" y="1796"/>
                  <a:pt x="14817" y="2721"/>
                </a:cubicBezTo>
                <a:cubicBezTo>
                  <a:pt x="14676" y="2536"/>
                  <a:pt x="14527" y="2351"/>
                  <a:pt x="14377" y="2131"/>
                </a:cubicBezTo>
                <a:cubicBezTo>
                  <a:pt x="14421" y="1400"/>
                  <a:pt x="14491" y="696"/>
                  <a:pt x="14562" y="0"/>
                </a:cubicBezTo>
                <a:lnTo>
                  <a:pt x="14491" y="0"/>
                </a:lnTo>
                <a:cubicBezTo>
                  <a:pt x="14421" y="661"/>
                  <a:pt x="14377" y="1356"/>
                  <a:pt x="14342" y="2060"/>
                </a:cubicBezTo>
                <a:cubicBezTo>
                  <a:pt x="14122" y="1796"/>
                  <a:pt x="13902" y="1506"/>
                  <a:pt x="13681" y="1250"/>
                </a:cubicBezTo>
                <a:cubicBezTo>
                  <a:pt x="13717" y="810"/>
                  <a:pt x="13761" y="405"/>
                  <a:pt x="13796" y="0"/>
                </a:cubicBezTo>
                <a:lnTo>
                  <a:pt x="13717" y="0"/>
                </a:lnTo>
                <a:cubicBezTo>
                  <a:pt x="13681" y="370"/>
                  <a:pt x="13646" y="775"/>
                  <a:pt x="13646" y="1180"/>
                </a:cubicBezTo>
                <a:cubicBezTo>
                  <a:pt x="13497" y="995"/>
                  <a:pt x="13391" y="845"/>
                  <a:pt x="13241" y="661"/>
                </a:cubicBezTo>
                <a:cubicBezTo>
                  <a:pt x="13241" y="440"/>
                  <a:pt x="13276" y="220"/>
                  <a:pt x="13276" y="0"/>
                </a:cubicBezTo>
                <a:lnTo>
                  <a:pt x="13206" y="0"/>
                </a:lnTo>
                <a:cubicBezTo>
                  <a:pt x="13206" y="185"/>
                  <a:pt x="13206" y="405"/>
                  <a:pt x="13171" y="625"/>
                </a:cubicBezTo>
                <a:cubicBezTo>
                  <a:pt x="13100" y="476"/>
                  <a:pt x="12986" y="370"/>
                  <a:pt x="12880" y="256"/>
                </a:cubicBezTo>
                <a:cubicBezTo>
                  <a:pt x="12880" y="150"/>
                  <a:pt x="12916" y="79"/>
                  <a:pt x="12916" y="0"/>
                </a:cubicBezTo>
                <a:lnTo>
                  <a:pt x="12836" y="0"/>
                </a:lnTo>
                <a:lnTo>
                  <a:pt x="12836" y="185"/>
                </a:lnTo>
                <a:cubicBezTo>
                  <a:pt x="12766" y="115"/>
                  <a:pt x="12731" y="79"/>
                  <a:pt x="12660" y="0"/>
                </a:cubicBezTo>
                <a:lnTo>
                  <a:pt x="12581" y="0"/>
                </a:lnTo>
                <a:cubicBezTo>
                  <a:pt x="12660" y="79"/>
                  <a:pt x="12766" y="185"/>
                  <a:pt x="12836" y="256"/>
                </a:cubicBezTo>
                <a:cubicBezTo>
                  <a:pt x="12766" y="1321"/>
                  <a:pt x="12731" y="2386"/>
                  <a:pt x="12695" y="3522"/>
                </a:cubicBezTo>
                <a:cubicBezTo>
                  <a:pt x="12546" y="3337"/>
                  <a:pt x="12396" y="3161"/>
                  <a:pt x="12255" y="2976"/>
                </a:cubicBezTo>
                <a:cubicBezTo>
                  <a:pt x="12290" y="1946"/>
                  <a:pt x="12326" y="960"/>
                  <a:pt x="12361" y="0"/>
                </a:cubicBezTo>
                <a:lnTo>
                  <a:pt x="12290" y="0"/>
                </a:lnTo>
                <a:cubicBezTo>
                  <a:pt x="12255" y="960"/>
                  <a:pt x="12220" y="1911"/>
                  <a:pt x="12176" y="2941"/>
                </a:cubicBezTo>
                <a:cubicBezTo>
                  <a:pt x="12176" y="2897"/>
                  <a:pt x="12141" y="2897"/>
                  <a:pt x="12141" y="2861"/>
                </a:cubicBezTo>
                <a:cubicBezTo>
                  <a:pt x="11956" y="2641"/>
                  <a:pt x="11780" y="2457"/>
                  <a:pt x="11560" y="2280"/>
                </a:cubicBezTo>
                <a:cubicBezTo>
                  <a:pt x="11595" y="1506"/>
                  <a:pt x="11595" y="740"/>
                  <a:pt x="11630" y="0"/>
                </a:cubicBezTo>
                <a:lnTo>
                  <a:pt x="11595" y="0"/>
                </a:lnTo>
                <a:cubicBezTo>
                  <a:pt x="11560" y="740"/>
                  <a:pt x="11516" y="1470"/>
                  <a:pt x="11516" y="2201"/>
                </a:cubicBezTo>
                <a:cubicBezTo>
                  <a:pt x="11340" y="2016"/>
                  <a:pt x="11155" y="1875"/>
                  <a:pt x="10935" y="1691"/>
                </a:cubicBezTo>
                <a:cubicBezTo>
                  <a:pt x="10970" y="1136"/>
                  <a:pt x="10970" y="555"/>
                  <a:pt x="11005" y="0"/>
                </a:cubicBezTo>
                <a:lnTo>
                  <a:pt x="10935" y="0"/>
                </a:lnTo>
                <a:cubicBezTo>
                  <a:pt x="10935" y="555"/>
                  <a:pt x="10899" y="1101"/>
                  <a:pt x="10899" y="1655"/>
                </a:cubicBezTo>
                <a:cubicBezTo>
                  <a:pt x="10679" y="1470"/>
                  <a:pt x="10494" y="1286"/>
                  <a:pt x="10274" y="1101"/>
                </a:cubicBezTo>
                <a:cubicBezTo>
                  <a:pt x="10274" y="740"/>
                  <a:pt x="10310" y="370"/>
                  <a:pt x="10310" y="0"/>
                </a:cubicBezTo>
                <a:lnTo>
                  <a:pt x="10239" y="0"/>
                </a:lnTo>
                <a:cubicBezTo>
                  <a:pt x="10239" y="370"/>
                  <a:pt x="10239" y="696"/>
                  <a:pt x="10195" y="1065"/>
                </a:cubicBezTo>
                <a:cubicBezTo>
                  <a:pt x="10089" y="960"/>
                  <a:pt x="9940" y="845"/>
                  <a:pt x="9799" y="740"/>
                </a:cubicBezTo>
                <a:cubicBezTo>
                  <a:pt x="9755" y="696"/>
                  <a:pt x="9720" y="625"/>
                  <a:pt x="9649" y="590"/>
                </a:cubicBezTo>
                <a:cubicBezTo>
                  <a:pt x="9649" y="405"/>
                  <a:pt x="9649" y="185"/>
                  <a:pt x="9684" y="0"/>
                </a:cubicBezTo>
                <a:lnTo>
                  <a:pt x="9614" y="0"/>
                </a:lnTo>
                <a:lnTo>
                  <a:pt x="9614" y="555"/>
                </a:lnTo>
                <a:cubicBezTo>
                  <a:pt x="9394" y="370"/>
                  <a:pt x="9209" y="220"/>
                  <a:pt x="8989" y="35"/>
                </a:cubicBezTo>
                <a:lnTo>
                  <a:pt x="8989" y="0"/>
                </a:lnTo>
                <a:lnTo>
                  <a:pt x="8839" y="0"/>
                </a:lnTo>
                <a:cubicBezTo>
                  <a:pt x="8875" y="35"/>
                  <a:pt x="8919" y="35"/>
                  <a:pt x="8954" y="79"/>
                </a:cubicBezTo>
                <a:cubicBezTo>
                  <a:pt x="8919" y="1356"/>
                  <a:pt x="8875" y="2606"/>
                  <a:pt x="8875" y="3892"/>
                </a:cubicBezTo>
                <a:cubicBezTo>
                  <a:pt x="8654" y="3742"/>
                  <a:pt x="8478" y="3557"/>
                  <a:pt x="8258" y="3381"/>
                </a:cubicBezTo>
                <a:cubicBezTo>
                  <a:pt x="8258" y="2236"/>
                  <a:pt x="8293" y="1136"/>
                  <a:pt x="8329" y="0"/>
                </a:cubicBezTo>
                <a:lnTo>
                  <a:pt x="8258" y="0"/>
                </a:lnTo>
                <a:cubicBezTo>
                  <a:pt x="8214" y="1101"/>
                  <a:pt x="8214" y="2236"/>
                  <a:pt x="8179" y="3337"/>
                </a:cubicBezTo>
                <a:cubicBezTo>
                  <a:pt x="8109" y="3266"/>
                  <a:pt x="7994" y="3196"/>
                  <a:pt x="7924" y="3082"/>
                </a:cubicBezTo>
                <a:cubicBezTo>
                  <a:pt x="7818" y="3011"/>
                  <a:pt x="7704" y="2897"/>
                  <a:pt x="7598" y="2791"/>
                </a:cubicBezTo>
                <a:cubicBezTo>
                  <a:pt x="7598" y="1875"/>
                  <a:pt x="7633" y="916"/>
                  <a:pt x="7633" y="0"/>
                </a:cubicBezTo>
                <a:lnTo>
                  <a:pt x="7598" y="0"/>
                </a:lnTo>
                <a:cubicBezTo>
                  <a:pt x="7554" y="916"/>
                  <a:pt x="7519" y="1840"/>
                  <a:pt x="7519" y="2756"/>
                </a:cubicBezTo>
                <a:cubicBezTo>
                  <a:pt x="7334" y="2536"/>
                  <a:pt x="7114" y="2351"/>
                  <a:pt x="6938" y="2166"/>
                </a:cubicBezTo>
                <a:cubicBezTo>
                  <a:pt x="6938" y="1435"/>
                  <a:pt x="6973" y="740"/>
                  <a:pt x="6973" y="0"/>
                </a:cubicBezTo>
                <a:lnTo>
                  <a:pt x="6894" y="0"/>
                </a:lnTo>
                <a:cubicBezTo>
                  <a:pt x="6894" y="696"/>
                  <a:pt x="6894" y="1400"/>
                  <a:pt x="6858" y="2096"/>
                </a:cubicBezTo>
                <a:cubicBezTo>
                  <a:pt x="6718" y="1946"/>
                  <a:pt x="6533" y="1761"/>
                  <a:pt x="6383" y="1620"/>
                </a:cubicBezTo>
                <a:cubicBezTo>
                  <a:pt x="6383" y="1065"/>
                  <a:pt x="6383" y="555"/>
                  <a:pt x="6418" y="0"/>
                </a:cubicBezTo>
                <a:lnTo>
                  <a:pt x="6348" y="0"/>
                </a:lnTo>
                <a:cubicBezTo>
                  <a:pt x="6348" y="520"/>
                  <a:pt x="6313" y="1030"/>
                  <a:pt x="6313" y="1541"/>
                </a:cubicBezTo>
                <a:cubicBezTo>
                  <a:pt x="6163" y="1400"/>
                  <a:pt x="6013" y="1250"/>
                  <a:pt x="5837" y="1065"/>
                </a:cubicBezTo>
                <a:cubicBezTo>
                  <a:pt x="5793" y="1030"/>
                  <a:pt x="5793" y="995"/>
                  <a:pt x="5758" y="960"/>
                </a:cubicBezTo>
                <a:lnTo>
                  <a:pt x="5758" y="0"/>
                </a:lnTo>
                <a:lnTo>
                  <a:pt x="5723" y="0"/>
                </a:lnTo>
                <a:cubicBezTo>
                  <a:pt x="5687" y="300"/>
                  <a:pt x="5687" y="625"/>
                  <a:pt x="5687" y="916"/>
                </a:cubicBezTo>
                <a:cubicBezTo>
                  <a:pt x="5397" y="625"/>
                  <a:pt x="5133" y="335"/>
                  <a:pt x="4842" y="79"/>
                </a:cubicBezTo>
                <a:lnTo>
                  <a:pt x="4842" y="0"/>
                </a:lnTo>
                <a:lnTo>
                  <a:pt x="4693" y="0"/>
                </a:lnTo>
                <a:lnTo>
                  <a:pt x="4772" y="79"/>
                </a:lnTo>
                <a:cubicBezTo>
                  <a:pt x="4737" y="1470"/>
                  <a:pt x="4737" y="2897"/>
                  <a:pt x="4693" y="4297"/>
                </a:cubicBezTo>
                <a:cubicBezTo>
                  <a:pt x="4517" y="4112"/>
                  <a:pt x="4296" y="3927"/>
                  <a:pt x="4112" y="3742"/>
                </a:cubicBezTo>
                <a:cubicBezTo>
                  <a:pt x="4112" y="2501"/>
                  <a:pt x="4112" y="1250"/>
                  <a:pt x="4147" y="0"/>
                </a:cubicBezTo>
                <a:lnTo>
                  <a:pt x="4112" y="0"/>
                </a:lnTo>
                <a:cubicBezTo>
                  <a:pt x="4076" y="1215"/>
                  <a:pt x="4076" y="2457"/>
                  <a:pt x="4032" y="3707"/>
                </a:cubicBezTo>
                <a:cubicBezTo>
                  <a:pt x="3856" y="3522"/>
                  <a:pt x="3636" y="3337"/>
                  <a:pt x="3416" y="3196"/>
                </a:cubicBezTo>
                <a:cubicBezTo>
                  <a:pt x="3416" y="2131"/>
                  <a:pt x="3451" y="1065"/>
                  <a:pt x="3451" y="0"/>
                </a:cubicBezTo>
                <a:lnTo>
                  <a:pt x="3416" y="0"/>
                </a:lnTo>
                <a:cubicBezTo>
                  <a:pt x="3372" y="1030"/>
                  <a:pt x="3372" y="2096"/>
                  <a:pt x="3372" y="3117"/>
                </a:cubicBezTo>
                <a:lnTo>
                  <a:pt x="2712" y="2677"/>
                </a:lnTo>
                <a:cubicBezTo>
                  <a:pt x="2756" y="1761"/>
                  <a:pt x="2756" y="881"/>
                  <a:pt x="2756" y="0"/>
                </a:cubicBezTo>
                <a:lnTo>
                  <a:pt x="2712" y="0"/>
                </a:lnTo>
                <a:cubicBezTo>
                  <a:pt x="2677" y="881"/>
                  <a:pt x="2677" y="1761"/>
                  <a:pt x="2677" y="2641"/>
                </a:cubicBezTo>
                <a:cubicBezTo>
                  <a:pt x="2456" y="2501"/>
                  <a:pt x="2272" y="2351"/>
                  <a:pt x="2051" y="2236"/>
                </a:cubicBezTo>
                <a:cubicBezTo>
                  <a:pt x="2051" y="1470"/>
                  <a:pt x="2095" y="740"/>
                  <a:pt x="2095" y="0"/>
                </a:cubicBezTo>
                <a:lnTo>
                  <a:pt x="2016" y="0"/>
                </a:lnTo>
                <a:lnTo>
                  <a:pt x="2016" y="2201"/>
                </a:lnTo>
                <a:cubicBezTo>
                  <a:pt x="1796" y="2060"/>
                  <a:pt x="1576" y="1946"/>
                  <a:pt x="1356" y="1840"/>
                </a:cubicBezTo>
                <a:lnTo>
                  <a:pt x="1356" y="0"/>
                </a:lnTo>
                <a:lnTo>
                  <a:pt x="1321" y="0"/>
                </a:lnTo>
                <a:cubicBezTo>
                  <a:pt x="1321" y="590"/>
                  <a:pt x="1321" y="1215"/>
                  <a:pt x="1285" y="1796"/>
                </a:cubicBezTo>
                <a:cubicBezTo>
                  <a:pt x="1101" y="1691"/>
                  <a:pt x="881" y="1620"/>
                  <a:pt x="660" y="1541"/>
                </a:cubicBezTo>
                <a:cubicBezTo>
                  <a:pt x="696" y="1030"/>
                  <a:pt x="696" y="520"/>
                  <a:pt x="696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0"/>
          <p:cNvSpPr/>
          <p:nvPr/>
        </p:nvSpPr>
        <p:spPr>
          <a:xfrm rot="10800000">
            <a:off x="5654675" y="0"/>
            <a:ext cx="3489859" cy="5163258"/>
          </a:xfrm>
          <a:custGeom>
            <a:avLst/>
            <a:gdLst/>
            <a:ahLst/>
            <a:cxnLst/>
            <a:rect l="l" t="t" r="r" b="b"/>
            <a:pathLst>
              <a:path w="49593" h="73373" extrusionOk="0">
                <a:moveTo>
                  <a:pt x="41889" y="740"/>
                </a:moveTo>
                <a:cubicBezTo>
                  <a:pt x="42374" y="960"/>
                  <a:pt x="42884" y="1180"/>
                  <a:pt x="43360" y="1356"/>
                </a:cubicBezTo>
                <a:cubicBezTo>
                  <a:pt x="43474" y="1796"/>
                  <a:pt x="43580" y="2280"/>
                  <a:pt x="43650" y="2721"/>
                </a:cubicBezTo>
                <a:cubicBezTo>
                  <a:pt x="43650" y="2897"/>
                  <a:pt x="43694" y="3082"/>
                  <a:pt x="43729" y="3266"/>
                </a:cubicBezTo>
                <a:cubicBezTo>
                  <a:pt x="43210" y="3046"/>
                  <a:pt x="42735" y="2861"/>
                  <a:pt x="42259" y="2641"/>
                </a:cubicBezTo>
                <a:cubicBezTo>
                  <a:pt x="42224" y="2421"/>
                  <a:pt x="42224" y="2236"/>
                  <a:pt x="42189" y="2060"/>
                </a:cubicBezTo>
                <a:cubicBezTo>
                  <a:pt x="42109" y="1620"/>
                  <a:pt x="42004" y="1180"/>
                  <a:pt x="41889" y="740"/>
                </a:cubicBezTo>
                <a:close/>
                <a:moveTo>
                  <a:pt x="31219" y="440"/>
                </a:moveTo>
                <a:cubicBezTo>
                  <a:pt x="31474" y="845"/>
                  <a:pt x="31730" y="1215"/>
                  <a:pt x="32029" y="1620"/>
                </a:cubicBezTo>
                <a:cubicBezTo>
                  <a:pt x="31985" y="2201"/>
                  <a:pt x="31950" y="2791"/>
                  <a:pt x="31950" y="3381"/>
                </a:cubicBezTo>
                <a:cubicBezTo>
                  <a:pt x="31624" y="3011"/>
                  <a:pt x="31325" y="2606"/>
                  <a:pt x="31034" y="2201"/>
                </a:cubicBezTo>
                <a:cubicBezTo>
                  <a:pt x="31069" y="1620"/>
                  <a:pt x="31149" y="1030"/>
                  <a:pt x="31219" y="440"/>
                </a:cubicBezTo>
                <a:close/>
                <a:moveTo>
                  <a:pt x="24766" y="590"/>
                </a:moveTo>
                <a:cubicBezTo>
                  <a:pt x="25127" y="916"/>
                  <a:pt x="25496" y="1215"/>
                  <a:pt x="25866" y="1541"/>
                </a:cubicBezTo>
                <a:cubicBezTo>
                  <a:pt x="25716" y="2166"/>
                  <a:pt x="25567" y="2826"/>
                  <a:pt x="25426" y="3451"/>
                </a:cubicBezTo>
                <a:cubicBezTo>
                  <a:pt x="24986" y="3161"/>
                  <a:pt x="24581" y="2826"/>
                  <a:pt x="24141" y="2501"/>
                </a:cubicBezTo>
                <a:cubicBezTo>
                  <a:pt x="24325" y="1875"/>
                  <a:pt x="24546" y="1215"/>
                  <a:pt x="24766" y="590"/>
                </a:cubicBezTo>
                <a:close/>
                <a:moveTo>
                  <a:pt x="34186" y="555"/>
                </a:moveTo>
                <a:cubicBezTo>
                  <a:pt x="34485" y="960"/>
                  <a:pt x="34741" y="1400"/>
                  <a:pt x="35031" y="1796"/>
                </a:cubicBezTo>
                <a:cubicBezTo>
                  <a:pt x="34996" y="2060"/>
                  <a:pt x="34961" y="2351"/>
                  <a:pt x="34925" y="2606"/>
                </a:cubicBezTo>
                <a:cubicBezTo>
                  <a:pt x="34890" y="2897"/>
                  <a:pt x="34811" y="3231"/>
                  <a:pt x="34776" y="3522"/>
                </a:cubicBezTo>
                <a:cubicBezTo>
                  <a:pt x="34520" y="3161"/>
                  <a:pt x="34230" y="2756"/>
                  <a:pt x="33966" y="2386"/>
                </a:cubicBezTo>
                <a:cubicBezTo>
                  <a:pt x="34010" y="2096"/>
                  <a:pt x="34045" y="1840"/>
                  <a:pt x="34080" y="1576"/>
                </a:cubicBezTo>
                <a:cubicBezTo>
                  <a:pt x="34115" y="1250"/>
                  <a:pt x="34151" y="881"/>
                  <a:pt x="34186" y="555"/>
                </a:cubicBezTo>
                <a:close/>
                <a:moveTo>
                  <a:pt x="37417" y="256"/>
                </a:moveTo>
                <a:cubicBezTo>
                  <a:pt x="37751" y="696"/>
                  <a:pt x="38077" y="1136"/>
                  <a:pt x="38447" y="1541"/>
                </a:cubicBezTo>
                <a:cubicBezTo>
                  <a:pt x="38482" y="2236"/>
                  <a:pt x="38447" y="2897"/>
                  <a:pt x="38333" y="3557"/>
                </a:cubicBezTo>
                <a:cubicBezTo>
                  <a:pt x="38007" y="3161"/>
                  <a:pt x="37637" y="2721"/>
                  <a:pt x="37311" y="2280"/>
                </a:cubicBezTo>
                <a:cubicBezTo>
                  <a:pt x="37382" y="1576"/>
                  <a:pt x="37417" y="916"/>
                  <a:pt x="37417" y="256"/>
                </a:cubicBezTo>
                <a:close/>
                <a:moveTo>
                  <a:pt x="27733" y="696"/>
                </a:moveTo>
                <a:cubicBezTo>
                  <a:pt x="27988" y="960"/>
                  <a:pt x="28243" y="1215"/>
                  <a:pt x="28463" y="1470"/>
                </a:cubicBezTo>
                <a:lnTo>
                  <a:pt x="28798" y="1796"/>
                </a:lnTo>
                <a:lnTo>
                  <a:pt x="28463" y="3671"/>
                </a:lnTo>
                <a:cubicBezTo>
                  <a:pt x="28067" y="3302"/>
                  <a:pt x="27697" y="2976"/>
                  <a:pt x="27292" y="2641"/>
                </a:cubicBezTo>
                <a:cubicBezTo>
                  <a:pt x="27442" y="1981"/>
                  <a:pt x="27583" y="1356"/>
                  <a:pt x="27733" y="696"/>
                </a:cubicBezTo>
                <a:close/>
                <a:moveTo>
                  <a:pt x="21499" y="405"/>
                </a:moveTo>
                <a:cubicBezTo>
                  <a:pt x="21904" y="775"/>
                  <a:pt x="22345" y="1136"/>
                  <a:pt x="22741" y="1506"/>
                </a:cubicBezTo>
                <a:cubicBezTo>
                  <a:pt x="22600" y="1981"/>
                  <a:pt x="22450" y="2501"/>
                  <a:pt x="22301" y="2976"/>
                </a:cubicBezTo>
                <a:cubicBezTo>
                  <a:pt x="22230" y="3231"/>
                  <a:pt x="22195" y="3487"/>
                  <a:pt x="22124" y="3742"/>
                </a:cubicBezTo>
                <a:cubicBezTo>
                  <a:pt x="21684" y="3451"/>
                  <a:pt x="21279" y="3117"/>
                  <a:pt x="20839" y="2791"/>
                </a:cubicBezTo>
                <a:cubicBezTo>
                  <a:pt x="21059" y="1981"/>
                  <a:pt x="21244" y="1180"/>
                  <a:pt x="21499" y="405"/>
                </a:cubicBezTo>
                <a:close/>
                <a:moveTo>
                  <a:pt x="39547" y="845"/>
                </a:moveTo>
                <a:cubicBezTo>
                  <a:pt x="39908" y="1215"/>
                  <a:pt x="40313" y="1541"/>
                  <a:pt x="40718" y="1840"/>
                </a:cubicBezTo>
                <a:cubicBezTo>
                  <a:pt x="40833" y="2457"/>
                  <a:pt x="40868" y="3117"/>
                  <a:pt x="40868" y="3742"/>
                </a:cubicBezTo>
                <a:cubicBezTo>
                  <a:pt x="40463" y="3487"/>
                  <a:pt x="40058" y="3161"/>
                  <a:pt x="39688" y="2826"/>
                </a:cubicBezTo>
                <a:cubicBezTo>
                  <a:pt x="39688" y="2166"/>
                  <a:pt x="39618" y="1506"/>
                  <a:pt x="39547" y="845"/>
                </a:cubicBezTo>
                <a:close/>
                <a:moveTo>
                  <a:pt x="43430" y="1356"/>
                </a:moveTo>
                <a:lnTo>
                  <a:pt x="43430" y="1356"/>
                </a:lnTo>
                <a:cubicBezTo>
                  <a:pt x="43914" y="1541"/>
                  <a:pt x="44390" y="1726"/>
                  <a:pt x="44865" y="1875"/>
                </a:cubicBezTo>
                <a:lnTo>
                  <a:pt x="44936" y="1911"/>
                </a:lnTo>
                <a:cubicBezTo>
                  <a:pt x="45085" y="2536"/>
                  <a:pt x="45191" y="3196"/>
                  <a:pt x="45235" y="3821"/>
                </a:cubicBezTo>
                <a:cubicBezTo>
                  <a:pt x="44751" y="3636"/>
                  <a:pt x="44275" y="3451"/>
                  <a:pt x="43765" y="3266"/>
                </a:cubicBezTo>
                <a:cubicBezTo>
                  <a:pt x="43765" y="3082"/>
                  <a:pt x="43729" y="2897"/>
                  <a:pt x="43694" y="2721"/>
                </a:cubicBezTo>
                <a:cubicBezTo>
                  <a:pt x="43615" y="2280"/>
                  <a:pt x="43544" y="1840"/>
                  <a:pt x="43430" y="1356"/>
                </a:cubicBezTo>
                <a:close/>
                <a:moveTo>
                  <a:pt x="29969" y="1030"/>
                </a:moveTo>
                <a:lnTo>
                  <a:pt x="30964" y="2236"/>
                </a:lnTo>
                <a:cubicBezTo>
                  <a:pt x="30928" y="2677"/>
                  <a:pt x="30884" y="3117"/>
                  <a:pt x="30884" y="3557"/>
                </a:cubicBezTo>
                <a:lnTo>
                  <a:pt x="30884" y="3892"/>
                </a:lnTo>
                <a:cubicBezTo>
                  <a:pt x="30523" y="3522"/>
                  <a:pt x="30189" y="3161"/>
                  <a:pt x="29828" y="2791"/>
                </a:cubicBezTo>
                <a:cubicBezTo>
                  <a:pt x="29828" y="2536"/>
                  <a:pt x="29863" y="2316"/>
                  <a:pt x="29863" y="2096"/>
                </a:cubicBezTo>
                <a:cubicBezTo>
                  <a:pt x="29898" y="1726"/>
                  <a:pt x="29934" y="1356"/>
                  <a:pt x="29969" y="1030"/>
                </a:cubicBezTo>
                <a:close/>
                <a:moveTo>
                  <a:pt x="33050" y="1101"/>
                </a:moveTo>
                <a:cubicBezTo>
                  <a:pt x="33349" y="1541"/>
                  <a:pt x="33640" y="1946"/>
                  <a:pt x="33931" y="2386"/>
                </a:cubicBezTo>
                <a:cubicBezTo>
                  <a:pt x="33895" y="2606"/>
                  <a:pt x="33860" y="2791"/>
                  <a:pt x="33860" y="3011"/>
                </a:cubicBezTo>
                <a:cubicBezTo>
                  <a:pt x="33790" y="3337"/>
                  <a:pt x="33746" y="3636"/>
                  <a:pt x="33710" y="3962"/>
                </a:cubicBezTo>
                <a:cubicBezTo>
                  <a:pt x="33455" y="3601"/>
                  <a:pt x="33200" y="3231"/>
                  <a:pt x="32945" y="2861"/>
                </a:cubicBezTo>
                <a:cubicBezTo>
                  <a:pt x="32980" y="2236"/>
                  <a:pt x="33015" y="1655"/>
                  <a:pt x="33050" y="1101"/>
                </a:cubicBezTo>
                <a:close/>
                <a:moveTo>
                  <a:pt x="12880" y="335"/>
                </a:moveTo>
                <a:cubicBezTo>
                  <a:pt x="12986" y="440"/>
                  <a:pt x="13100" y="590"/>
                  <a:pt x="13171" y="696"/>
                </a:cubicBezTo>
                <a:cubicBezTo>
                  <a:pt x="13136" y="1796"/>
                  <a:pt x="13100" y="2897"/>
                  <a:pt x="13100" y="3997"/>
                </a:cubicBezTo>
                <a:lnTo>
                  <a:pt x="12766" y="3557"/>
                </a:lnTo>
                <a:cubicBezTo>
                  <a:pt x="12766" y="2457"/>
                  <a:pt x="12836" y="1400"/>
                  <a:pt x="12880" y="335"/>
                </a:cubicBezTo>
                <a:close/>
                <a:moveTo>
                  <a:pt x="18673" y="740"/>
                </a:moveTo>
                <a:cubicBezTo>
                  <a:pt x="18858" y="960"/>
                  <a:pt x="19043" y="1136"/>
                  <a:pt x="19219" y="1356"/>
                </a:cubicBezTo>
                <a:cubicBezTo>
                  <a:pt x="19298" y="1435"/>
                  <a:pt x="19404" y="1506"/>
                  <a:pt x="19483" y="1620"/>
                </a:cubicBezTo>
                <a:cubicBezTo>
                  <a:pt x="19263" y="2421"/>
                  <a:pt x="19114" y="3266"/>
                  <a:pt x="18964" y="4147"/>
                </a:cubicBezTo>
                <a:cubicBezTo>
                  <a:pt x="18709" y="3927"/>
                  <a:pt x="18418" y="3671"/>
                  <a:pt x="18163" y="3381"/>
                </a:cubicBezTo>
                <a:cubicBezTo>
                  <a:pt x="18304" y="2457"/>
                  <a:pt x="18488" y="1576"/>
                  <a:pt x="18673" y="740"/>
                </a:cubicBezTo>
                <a:close/>
                <a:moveTo>
                  <a:pt x="15662" y="256"/>
                </a:moveTo>
                <a:cubicBezTo>
                  <a:pt x="15662" y="300"/>
                  <a:pt x="15698" y="300"/>
                  <a:pt x="15698" y="335"/>
                </a:cubicBezTo>
                <a:cubicBezTo>
                  <a:pt x="15882" y="555"/>
                  <a:pt x="16032" y="810"/>
                  <a:pt x="16217" y="1030"/>
                </a:cubicBezTo>
                <a:cubicBezTo>
                  <a:pt x="16067" y="2060"/>
                  <a:pt x="15962" y="3117"/>
                  <a:pt x="15882" y="4217"/>
                </a:cubicBezTo>
                <a:cubicBezTo>
                  <a:pt x="15698" y="3962"/>
                  <a:pt x="15521" y="3742"/>
                  <a:pt x="15337" y="3522"/>
                </a:cubicBezTo>
                <a:cubicBezTo>
                  <a:pt x="15407" y="2386"/>
                  <a:pt x="15521" y="1321"/>
                  <a:pt x="15662" y="256"/>
                </a:cubicBezTo>
                <a:close/>
                <a:moveTo>
                  <a:pt x="36281" y="916"/>
                </a:moveTo>
                <a:cubicBezTo>
                  <a:pt x="36607" y="1400"/>
                  <a:pt x="36906" y="1840"/>
                  <a:pt x="37232" y="2280"/>
                </a:cubicBezTo>
                <a:cubicBezTo>
                  <a:pt x="37162" y="2976"/>
                  <a:pt x="37047" y="3636"/>
                  <a:pt x="36942" y="4261"/>
                </a:cubicBezTo>
                <a:cubicBezTo>
                  <a:pt x="36607" y="3856"/>
                  <a:pt x="36316" y="3451"/>
                  <a:pt x="35991" y="3011"/>
                </a:cubicBezTo>
                <a:cubicBezTo>
                  <a:pt x="36096" y="2316"/>
                  <a:pt x="36211" y="1620"/>
                  <a:pt x="36281" y="916"/>
                </a:cubicBezTo>
                <a:close/>
                <a:moveTo>
                  <a:pt x="8989" y="115"/>
                </a:moveTo>
                <a:cubicBezTo>
                  <a:pt x="9209" y="300"/>
                  <a:pt x="9394" y="440"/>
                  <a:pt x="9614" y="625"/>
                </a:cubicBezTo>
                <a:cubicBezTo>
                  <a:pt x="9579" y="1875"/>
                  <a:pt x="9535" y="3161"/>
                  <a:pt x="9535" y="4402"/>
                </a:cubicBezTo>
                <a:cubicBezTo>
                  <a:pt x="9359" y="4261"/>
                  <a:pt x="9139" y="4112"/>
                  <a:pt x="8954" y="3927"/>
                </a:cubicBezTo>
                <a:cubicBezTo>
                  <a:pt x="8954" y="2677"/>
                  <a:pt x="8989" y="1400"/>
                  <a:pt x="8989" y="115"/>
                </a:cubicBezTo>
                <a:close/>
                <a:moveTo>
                  <a:pt x="13241" y="775"/>
                </a:moveTo>
                <a:cubicBezTo>
                  <a:pt x="13356" y="916"/>
                  <a:pt x="13497" y="1101"/>
                  <a:pt x="13646" y="1250"/>
                </a:cubicBezTo>
                <a:cubicBezTo>
                  <a:pt x="13576" y="2280"/>
                  <a:pt x="13497" y="3381"/>
                  <a:pt x="13461" y="4481"/>
                </a:cubicBezTo>
                <a:cubicBezTo>
                  <a:pt x="13356" y="4332"/>
                  <a:pt x="13241" y="4217"/>
                  <a:pt x="13136" y="4076"/>
                </a:cubicBezTo>
                <a:cubicBezTo>
                  <a:pt x="13171" y="2976"/>
                  <a:pt x="13171" y="1875"/>
                  <a:pt x="13241" y="775"/>
                </a:cubicBezTo>
                <a:close/>
                <a:moveTo>
                  <a:pt x="25937" y="1576"/>
                </a:moveTo>
                <a:cubicBezTo>
                  <a:pt x="26086" y="1691"/>
                  <a:pt x="26227" y="1840"/>
                  <a:pt x="26377" y="1946"/>
                </a:cubicBezTo>
                <a:cubicBezTo>
                  <a:pt x="26667" y="2166"/>
                  <a:pt x="26923" y="2421"/>
                  <a:pt x="27222" y="2677"/>
                </a:cubicBezTo>
                <a:cubicBezTo>
                  <a:pt x="27187" y="2756"/>
                  <a:pt x="27187" y="2861"/>
                  <a:pt x="27143" y="2976"/>
                </a:cubicBezTo>
                <a:cubicBezTo>
                  <a:pt x="27037" y="3487"/>
                  <a:pt x="26923" y="3962"/>
                  <a:pt x="26817" y="4481"/>
                </a:cubicBezTo>
                <a:cubicBezTo>
                  <a:pt x="26526" y="4297"/>
                  <a:pt x="26262" y="4076"/>
                  <a:pt x="26007" y="3892"/>
                </a:cubicBezTo>
                <a:cubicBezTo>
                  <a:pt x="25822" y="3777"/>
                  <a:pt x="25646" y="3636"/>
                  <a:pt x="25461" y="3487"/>
                </a:cubicBezTo>
                <a:cubicBezTo>
                  <a:pt x="25602" y="2861"/>
                  <a:pt x="25787" y="2236"/>
                  <a:pt x="25937" y="1576"/>
                </a:cubicBezTo>
                <a:close/>
                <a:moveTo>
                  <a:pt x="40789" y="1840"/>
                </a:moveTo>
                <a:cubicBezTo>
                  <a:pt x="41229" y="2166"/>
                  <a:pt x="41713" y="2421"/>
                  <a:pt x="42189" y="2677"/>
                </a:cubicBezTo>
                <a:cubicBezTo>
                  <a:pt x="42294" y="3302"/>
                  <a:pt x="42330" y="3927"/>
                  <a:pt x="42294" y="4552"/>
                </a:cubicBezTo>
                <a:cubicBezTo>
                  <a:pt x="41854" y="4332"/>
                  <a:pt x="41379" y="4076"/>
                  <a:pt x="40939" y="3777"/>
                </a:cubicBezTo>
                <a:cubicBezTo>
                  <a:pt x="40939" y="3161"/>
                  <a:pt x="40868" y="2501"/>
                  <a:pt x="40789" y="1840"/>
                </a:cubicBezTo>
                <a:close/>
                <a:moveTo>
                  <a:pt x="32064" y="1691"/>
                </a:moveTo>
                <a:cubicBezTo>
                  <a:pt x="32355" y="2096"/>
                  <a:pt x="32610" y="2501"/>
                  <a:pt x="32909" y="2897"/>
                </a:cubicBezTo>
                <a:cubicBezTo>
                  <a:pt x="32865" y="3451"/>
                  <a:pt x="32865" y="4041"/>
                  <a:pt x="32865" y="4622"/>
                </a:cubicBezTo>
                <a:cubicBezTo>
                  <a:pt x="32575" y="4261"/>
                  <a:pt x="32284" y="3856"/>
                  <a:pt x="31985" y="3451"/>
                </a:cubicBezTo>
                <a:cubicBezTo>
                  <a:pt x="31985" y="2861"/>
                  <a:pt x="32029" y="2280"/>
                  <a:pt x="32064" y="1691"/>
                </a:cubicBezTo>
                <a:close/>
                <a:moveTo>
                  <a:pt x="28833" y="1840"/>
                </a:moveTo>
                <a:lnTo>
                  <a:pt x="28983" y="1981"/>
                </a:lnTo>
                <a:cubicBezTo>
                  <a:pt x="29203" y="2201"/>
                  <a:pt x="29423" y="2421"/>
                  <a:pt x="29608" y="2641"/>
                </a:cubicBezTo>
                <a:cubicBezTo>
                  <a:pt x="29678" y="2721"/>
                  <a:pt x="29713" y="2756"/>
                  <a:pt x="29749" y="2791"/>
                </a:cubicBezTo>
                <a:cubicBezTo>
                  <a:pt x="29749" y="3046"/>
                  <a:pt x="29713" y="3302"/>
                  <a:pt x="29713" y="3522"/>
                </a:cubicBezTo>
                <a:cubicBezTo>
                  <a:pt x="29678" y="3892"/>
                  <a:pt x="29643" y="4297"/>
                  <a:pt x="29608" y="4657"/>
                </a:cubicBezTo>
                <a:cubicBezTo>
                  <a:pt x="29344" y="4437"/>
                  <a:pt x="29053" y="4182"/>
                  <a:pt x="28798" y="3962"/>
                </a:cubicBezTo>
                <a:cubicBezTo>
                  <a:pt x="28683" y="3856"/>
                  <a:pt x="28613" y="3777"/>
                  <a:pt x="28507" y="3707"/>
                </a:cubicBezTo>
                <a:lnTo>
                  <a:pt x="28833" y="1840"/>
                </a:lnTo>
                <a:close/>
                <a:moveTo>
                  <a:pt x="35110" y="1875"/>
                </a:moveTo>
                <a:cubicBezTo>
                  <a:pt x="35286" y="2131"/>
                  <a:pt x="35471" y="2421"/>
                  <a:pt x="35656" y="2677"/>
                </a:cubicBezTo>
                <a:cubicBezTo>
                  <a:pt x="35771" y="2791"/>
                  <a:pt x="35841" y="2897"/>
                  <a:pt x="35911" y="3011"/>
                </a:cubicBezTo>
                <a:cubicBezTo>
                  <a:pt x="35876" y="3196"/>
                  <a:pt x="35841" y="3381"/>
                  <a:pt x="35806" y="3601"/>
                </a:cubicBezTo>
                <a:cubicBezTo>
                  <a:pt x="35727" y="3927"/>
                  <a:pt x="35656" y="4297"/>
                  <a:pt x="35586" y="4657"/>
                </a:cubicBezTo>
                <a:cubicBezTo>
                  <a:pt x="35436" y="4481"/>
                  <a:pt x="35330" y="4332"/>
                  <a:pt x="35216" y="4147"/>
                </a:cubicBezTo>
                <a:cubicBezTo>
                  <a:pt x="35066" y="3962"/>
                  <a:pt x="34961" y="3777"/>
                  <a:pt x="34811" y="3601"/>
                </a:cubicBezTo>
                <a:cubicBezTo>
                  <a:pt x="34890" y="3266"/>
                  <a:pt x="34925" y="2941"/>
                  <a:pt x="34996" y="2606"/>
                </a:cubicBezTo>
                <a:cubicBezTo>
                  <a:pt x="35031" y="2351"/>
                  <a:pt x="35066" y="2131"/>
                  <a:pt x="35110" y="1875"/>
                </a:cubicBezTo>
                <a:close/>
                <a:moveTo>
                  <a:pt x="22820" y="1541"/>
                </a:moveTo>
                <a:cubicBezTo>
                  <a:pt x="23225" y="1875"/>
                  <a:pt x="23665" y="2201"/>
                  <a:pt x="24061" y="2536"/>
                </a:cubicBezTo>
                <a:cubicBezTo>
                  <a:pt x="23885" y="3161"/>
                  <a:pt x="23736" y="3777"/>
                  <a:pt x="23586" y="4402"/>
                </a:cubicBezTo>
                <a:cubicBezTo>
                  <a:pt x="23551" y="4517"/>
                  <a:pt x="23515" y="4622"/>
                  <a:pt x="23480" y="4737"/>
                </a:cubicBezTo>
                <a:cubicBezTo>
                  <a:pt x="23040" y="4437"/>
                  <a:pt x="22600" y="4112"/>
                  <a:pt x="22160" y="3777"/>
                </a:cubicBezTo>
                <a:cubicBezTo>
                  <a:pt x="22230" y="3522"/>
                  <a:pt x="22301" y="3266"/>
                  <a:pt x="22380" y="3011"/>
                </a:cubicBezTo>
                <a:cubicBezTo>
                  <a:pt x="22485" y="2501"/>
                  <a:pt x="22635" y="2016"/>
                  <a:pt x="22820" y="1541"/>
                </a:cubicBezTo>
                <a:close/>
                <a:moveTo>
                  <a:pt x="38517" y="1620"/>
                </a:moveTo>
                <a:cubicBezTo>
                  <a:pt x="38808" y="1946"/>
                  <a:pt x="39107" y="2280"/>
                  <a:pt x="39398" y="2606"/>
                </a:cubicBezTo>
                <a:cubicBezTo>
                  <a:pt x="39468" y="2677"/>
                  <a:pt x="39547" y="2756"/>
                  <a:pt x="39653" y="2826"/>
                </a:cubicBezTo>
                <a:cubicBezTo>
                  <a:pt x="39653" y="3487"/>
                  <a:pt x="39618" y="4112"/>
                  <a:pt x="39512" y="4737"/>
                </a:cubicBezTo>
                <a:cubicBezTo>
                  <a:pt x="39143" y="4402"/>
                  <a:pt x="38773" y="3997"/>
                  <a:pt x="38412" y="3601"/>
                </a:cubicBezTo>
                <a:cubicBezTo>
                  <a:pt x="38482" y="2976"/>
                  <a:pt x="38517" y="2316"/>
                  <a:pt x="38517" y="1620"/>
                </a:cubicBezTo>
                <a:close/>
                <a:moveTo>
                  <a:pt x="9649" y="661"/>
                </a:moveTo>
                <a:cubicBezTo>
                  <a:pt x="9684" y="696"/>
                  <a:pt x="9720" y="740"/>
                  <a:pt x="9755" y="775"/>
                </a:cubicBezTo>
                <a:cubicBezTo>
                  <a:pt x="9905" y="881"/>
                  <a:pt x="10054" y="1030"/>
                  <a:pt x="10195" y="1136"/>
                </a:cubicBezTo>
                <a:cubicBezTo>
                  <a:pt x="10195" y="2386"/>
                  <a:pt x="10160" y="3636"/>
                  <a:pt x="10160" y="4842"/>
                </a:cubicBezTo>
                <a:cubicBezTo>
                  <a:pt x="10054" y="4772"/>
                  <a:pt x="9905" y="4657"/>
                  <a:pt x="9755" y="4552"/>
                </a:cubicBezTo>
                <a:cubicBezTo>
                  <a:pt x="9720" y="4517"/>
                  <a:pt x="9649" y="4481"/>
                  <a:pt x="9614" y="4437"/>
                </a:cubicBezTo>
                <a:cubicBezTo>
                  <a:pt x="9614" y="3196"/>
                  <a:pt x="9614" y="1946"/>
                  <a:pt x="9649" y="661"/>
                </a:cubicBezTo>
                <a:close/>
                <a:moveTo>
                  <a:pt x="16252" y="1101"/>
                </a:moveTo>
                <a:cubicBezTo>
                  <a:pt x="16437" y="1400"/>
                  <a:pt x="16657" y="1655"/>
                  <a:pt x="16842" y="1911"/>
                </a:cubicBezTo>
                <a:cubicBezTo>
                  <a:pt x="16728" y="2897"/>
                  <a:pt x="16622" y="3927"/>
                  <a:pt x="16543" y="4957"/>
                </a:cubicBezTo>
                <a:cubicBezTo>
                  <a:pt x="16323" y="4737"/>
                  <a:pt x="16138" y="4517"/>
                  <a:pt x="15918" y="4261"/>
                </a:cubicBezTo>
                <a:cubicBezTo>
                  <a:pt x="16032" y="3196"/>
                  <a:pt x="16103" y="2131"/>
                  <a:pt x="16252" y="1101"/>
                </a:cubicBezTo>
                <a:close/>
                <a:moveTo>
                  <a:pt x="4842" y="150"/>
                </a:moveTo>
                <a:cubicBezTo>
                  <a:pt x="5098" y="405"/>
                  <a:pt x="5397" y="696"/>
                  <a:pt x="5687" y="995"/>
                </a:cubicBezTo>
                <a:cubicBezTo>
                  <a:pt x="5652" y="2386"/>
                  <a:pt x="5652" y="3742"/>
                  <a:pt x="5617" y="5098"/>
                </a:cubicBezTo>
                <a:cubicBezTo>
                  <a:pt x="5617" y="5062"/>
                  <a:pt x="5573" y="5062"/>
                  <a:pt x="5538" y="5027"/>
                </a:cubicBezTo>
                <a:cubicBezTo>
                  <a:pt x="5282" y="4807"/>
                  <a:pt x="5027" y="4552"/>
                  <a:pt x="4772" y="4332"/>
                </a:cubicBezTo>
                <a:cubicBezTo>
                  <a:pt x="4772" y="2941"/>
                  <a:pt x="4807" y="1541"/>
                  <a:pt x="4842" y="150"/>
                </a:cubicBezTo>
                <a:close/>
                <a:moveTo>
                  <a:pt x="33966" y="2457"/>
                </a:moveTo>
                <a:cubicBezTo>
                  <a:pt x="34230" y="2826"/>
                  <a:pt x="34485" y="3231"/>
                  <a:pt x="34741" y="3601"/>
                </a:cubicBezTo>
                <a:cubicBezTo>
                  <a:pt x="34705" y="3927"/>
                  <a:pt x="34626" y="4217"/>
                  <a:pt x="34591" y="4517"/>
                </a:cubicBezTo>
                <a:cubicBezTo>
                  <a:pt x="34556" y="4702"/>
                  <a:pt x="34520" y="4878"/>
                  <a:pt x="34485" y="5098"/>
                </a:cubicBezTo>
                <a:cubicBezTo>
                  <a:pt x="34230" y="4737"/>
                  <a:pt x="34010" y="4402"/>
                  <a:pt x="33746" y="4041"/>
                </a:cubicBezTo>
                <a:cubicBezTo>
                  <a:pt x="33825" y="3707"/>
                  <a:pt x="33860" y="3337"/>
                  <a:pt x="33895" y="3011"/>
                </a:cubicBezTo>
                <a:cubicBezTo>
                  <a:pt x="33931" y="2826"/>
                  <a:pt x="33931" y="2641"/>
                  <a:pt x="33966" y="2457"/>
                </a:cubicBezTo>
                <a:close/>
                <a:moveTo>
                  <a:pt x="30999" y="2280"/>
                </a:moveTo>
                <a:cubicBezTo>
                  <a:pt x="31325" y="2677"/>
                  <a:pt x="31624" y="3082"/>
                  <a:pt x="31950" y="3487"/>
                </a:cubicBezTo>
                <a:lnTo>
                  <a:pt x="31950" y="4261"/>
                </a:lnTo>
                <a:cubicBezTo>
                  <a:pt x="31950" y="4552"/>
                  <a:pt x="31950" y="4842"/>
                  <a:pt x="31985" y="5142"/>
                </a:cubicBezTo>
                <a:cubicBezTo>
                  <a:pt x="31659" y="4737"/>
                  <a:pt x="31289" y="4332"/>
                  <a:pt x="30964" y="3962"/>
                </a:cubicBezTo>
                <a:lnTo>
                  <a:pt x="30964" y="3557"/>
                </a:lnTo>
                <a:cubicBezTo>
                  <a:pt x="30964" y="3117"/>
                  <a:pt x="30999" y="2721"/>
                  <a:pt x="30999" y="2280"/>
                </a:cubicBezTo>
                <a:close/>
                <a:moveTo>
                  <a:pt x="42259" y="2677"/>
                </a:moveTo>
                <a:lnTo>
                  <a:pt x="42259" y="2677"/>
                </a:lnTo>
                <a:cubicBezTo>
                  <a:pt x="42735" y="2941"/>
                  <a:pt x="43254" y="3117"/>
                  <a:pt x="43729" y="3302"/>
                </a:cubicBezTo>
                <a:cubicBezTo>
                  <a:pt x="43800" y="3962"/>
                  <a:pt x="43800" y="4587"/>
                  <a:pt x="43800" y="5177"/>
                </a:cubicBezTo>
                <a:cubicBezTo>
                  <a:pt x="43324" y="4992"/>
                  <a:pt x="42849" y="4807"/>
                  <a:pt x="42374" y="4587"/>
                </a:cubicBezTo>
                <a:cubicBezTo>
                  <a:pt x="42374" y="3962"/>
                  <a:pt x="42330" y="3337"/>
                  <a:pt x="42259" y="2677"/>
                </a:cubicBezTo>
                <a:close/>
                <a:moveTo>
                  <a:pt x="19518" y="1655"/>
                </a:moveTo>
                <a:cubicBezTo>
                  <a:pt x="19923" y="2060"/>
                  <a:pt x="20364" y="2421"/>
                  <a:pt x="20804" y="2791"/>
                </a:cubicBezTo>
                <a:cubicBezTo>
                  <a:pt x="20619" y="3601"/>
                  <a:pt x="20434" y="4402"/>
                  <a:pt x="20284" y="5247"/>
                </a:cubicBezTo>
                <a:cubicBezTo>
                  <a:pt x="19844" y="4922"/>
                  <a:pt x="19404" y="4587"/>
                  <a:pt x="18999" y="4217"/>
                </a:cubicBezTo>
                <a:cubicBezTo>
                  <a:pt x="19149" y="3337"/>
                  <a:pt x="19334" y="2501"/>
                  <a:pt x="19518" y="1655"/>
                </a:cubicBezTo>
                <a:close/>
                <a:moveTo>
                  <a:pt x="10274" y="1180"/>
                </a:moveTo>
                <a:cubicBezTo>
                  <a:pt x="10494" y="1356"/>
                  <a:pt x="10679" y="1541"/>
                  <a:pt x="10899" y="1726"/>
                </a:cubicBezTo>
                <a:cubicBezTo>
                  <a:pt x="10855" y="2941"/>
                  <a:pt x="10820" y="4147"/>
                  <a:pt x="10820" y="5362"/>
                </a:cubicBezTo>
                <a:cubicBezTo>
                  <a:pt x="10635" y="5212"/>
                  <a:pt x="10415" y="5062"/>
                  <a:pt x="10239" y="4922"/>
                </a:cubicBezTo>
                <a:cubicBezTo>
                  <a:pt x="10239" y="3671"/>
                  <a:pt x="10239" y="2421"/>
                  <a:pt x="10274" y="1180"/>
                </a:cubicBezTo>
                <a:close/>
                <a:moveTo>
                  <a:pt x="13681" y="1321"/>
                </a:moveTo>
                <a:cubicBezTo>
                  <a:pt x="13902" y="1576"/>
                  <a:pt x="14122" y="1875"/>
                  <a:pt x="14342" y="2166"/>
                </a:cubicBezTo>
                <a:cubicBezTo>
                  <a:pt x="14271" y="3196"/>
                  <a:pt x="14201" y="4297"/>
                  <a:pt x="14201" y="5397"/>
                </a:cubicBezTo>
                <a:cubicBezTo>
                  <a:pt x="13981" y="5142"/>
                  <a:pt x="13761" y="4842"/>
                  <a:pt x="13541" y="4552"/>
                </a:cubicBezTo>
                <a:cubicBezTo>
                  <a:pt x="13576" y="3451"/>
                  <a:pt x="13611" y="2351"/>
                  <a:pt x="13681" y="1321"/>
                </a:cubicBezTo>
                <a:close/>
                <a:moveTo>
                  <a:pt x="27257" y="2721"/>
                </a:moveTo>
                <a:cubicBezTo>
                  <a:pt x="27662" y="3046"/>
                  <a:pt x="28067" y="3381"/>
                  <a:pt x="28463" y="3707"/>
                </a:cubicBezTo>
                <a:lnTo>
                  <a:pt x="28138" y="5467"/>
                </a:lnTo>
                <a:cubicBezTo>
                  <a:pt x="27697" y="5177"/>
                  <a:pt x="27292" y="4842"/>
                  <a:pt x="26852" y="4517"/>
                </a:cubicBezTo>
                <a:cubicBezTo>
                  <a:pt x="26967" y="3997"/>
                  <a:pt x="27072" y="3487"/>
                  <a:pt x="27222" y="2976"/>
                </a:cubicBezTo>
                <a:cubicBezTo>
                  <a:pt x="27222" y="2897"/>
                  <a:pt x="27257" y="2791"/>
                  <a:pt x="27257" y="2721"/>
                </a:cubicBezTo>
                <a:close/>
                <a:moveTo>
                  <a:pt x="37311" y="2351"/>
                </a:moveTo>
                <a:cubicBezTo>
                  <a:pt x="37637" y="2791"/>
                  <a:pt x="37972" y="3231"/>
                  <a:pt x="38333" y="3636"/>
                </a:cubicBezTo>
                <a:cubicBezTo>
                  <a:pt x="38262" y="4261"/>
                  <a:pt x="38148" y="4878"/>
                  <a:pt x="37972" y="5467"/>
                </a:cubicBezTo>
                <a:cubicBezTo>
                  <a:pt x="37637" y="5098"/>
                  <a:pt x="37311" y="4737"/>
                  <a:pt x="36977" y="4297"/>
                </a:cubicBezTo>
                <a:cubicBezTo>
                  <a:pt x="37126" y="3671"/>
                  <a:pt x="37232" y="3011"/>
                  <a:pt x="37311" y="2351"/>
                </a:cubicBezTo>
                <a:close/>
                <a:moveTo>
                  <a:pt x="32945" y="2976"/>
                </a:moveTo>
                <a:cubicBezTo>
                  <a:pt x="33200" y="3337"/>
                  <a:pt x="33455" y="3707"/>
                  <a:pt x="33710" y="4076"/>
                </a:cubicBezTo>
                <a:cubicBezTo>
                  <a:pt x="33640" y="4587"/>
                  <a:pt x="33605" y="5098"/>
                  <a:pt x="33570" y="5617"/>
                </a:cubicBezTo>
                <a:cubicBezTo>
                  <a:pt x="33349" y="5318"/>
                  <a:pt x="33129" y="5027"/>
                  <a:pt x="32945" y="4737"/>
                </a:cubicBezTo>
                <a:cubicBezTo>
                  <a:pt x="32909" y="4112"/>
                  <a:pt x="32909" y="3522"/>
                  <a:pt x="32945" y="2976"/>
                </a:cubicBezTo>
                <a:close/>
                <a:moveTo>
                  <a:pt x="16913" y="1981"/>
                </a:moveTo>
                <a:cubicBezTo>
                  <a:pt x="17097" y="2236"/>
                  <a:pt x="17282" y="2457"/>
                  <a:pt x="17502" y="2721"/>
                </a:cubicBezTo>
                <a:cubicBezTo>
                  <a:pt x="17353" y="3671"/>
                  <a:pt x="17238" y="4622"/>
                  <a:pt x="17168" y="5652"/>
                </a:cubicBezTo>
                <a:cubicBezTo>
                  <a:pt x="16983" y="5432"/>
                  <a:pt x="16763" y="5247"/>
                  <a:pt x="16578" y="5027"/>
                </a:cubicBezTo>
                <a:cubicBezTo>
                  <a:pt x="16657" y="3962"/>
                  <a:pt x="16763" y="2976"/>
                  <a:pt x="16913" y="1981"/>
                </a:cubicBezTo>
                <a:close/>
                <a:moveTo>
                  <a:pt x="24141" y="2571"/>
                </a:moveTo>
                <a:cubicBezTo>
                  <a:pt x="24546" y="2897"/>
                  <a:pt x="24986" y="3231"/>
                  <a:pt x="25426" y="3522"/>
                </a:cubicBezTo>
                <a:cubicBezTo>
                  <a:pt x="25347" y="3777"/>
                  <a:pt x="25276" y="4076"/>
                  <a:pt x="25206" y="4332"/>
                </a:cubicBezTo>
                <a:lnTo>
                  <a:pt x="25021" y="5142"/>
                </a:lnTo>
                <a:cubicBezTo>
                  <a:pt x="24986" y="5318"/>
                  <a:pt x="24942" y="5467"/>
                  <a:pt x="24907" y="5652"/>
                </a:cubicBezTo>
                <a:cubicBezTo>
                  <a:pt x="24466" y="5362"/>
                  <a:pt x="23991" y="5062"/>
                  <a:pt x="23551" y="4772"/>
                </a:cubicBezTo>
                <a:cubicBezTo>
                  <a:pt x="23586" y="4657"/>
                  <a:pt x="23586" y="4517"/>
                  <a:pt x="23621" y="4402"/>
                </a:cubicBezTo>
                <a:cubicBezTo>
                  <a:pt x="23771" y="3821"/>
                  <a:pt x="23956" y="3196"/>
                  <a:pt x="24141" y="2571"/>
                </a:cubicBezTo>
                <a:close/>
                <a:moveTo>
                  <a:pt x="39688" y="2897"/>
                </a:moveTo>
                <a:cubicBezTo>
                  <a:pt x="40058" y="3231"/>
                  <a:pt x="40463" y="3557"/>
                  <a:pt x="40903" y="3821"/>
                </a:cubicBezTo>
                <a:cubicBezTo>
                  <a:pt x="40903" y="4437"/>
                  <a:pt x="40833" y="5062"/>
                  <a:pt x="40754" y="5652"/>
                </a:cubicBezTo>
                <a:cubicBezTo>
                  <a:pt x="40349" y="5397"/>
                  <a:pt x="39952" y="5142"/>
                  <a:pt x="39583" y="4807"/>
                </a:cubicBezTo>
                <a:cubicBezTo>
                  <a:pt x="39653" y="4182"/>
                  <a:pt x="39688" y="3522"/>
                  <a:pt x="39688" y="2897"/>
                </a:cubicBezTo>
                <a:close/>
                <a:moveTo>
                  <a:pt x="5758" y="1065"/>
                </a:moveTo>
                <a:lnTo>
                  <a:pt x="5793" y="1101"/>
                </a:lnTo>
                <a:cubicBezTo>
                  <a:pt x="5978" y="1286"/>
                  <a:pt x="6128" y="1470"/>
                  <a:pt x="6313" y="1655"/>
                </a:cubicBezTo>
                <a:cubicBezTo>
                  <a:pt x="6313" y="2976"/>
                  <a:pt x="6277" y="4332"/>
                  <a:pt x="6277" y="5688"/>
                </a:cubicBezTo>
                <a:cubicBezTo>
                  <a:pt x="6057" y="5503"/>
                  <a:pt x="5872" y="5318"/>
                  <a:pt x="5687" y="5142"/>
                </a:cubicBezTo>
                <a:cubicBezTo>
                  <a:pt x="5687" y="3777"/>
                  <a:pt x="5723" y="2421"/>
                  <a:pt x="5758" y="1065"/>
                </a:cubicBezTo>
                <a:close/>
                <a:moveTo>
                  <a:pt x="29828" y="2861"/>
                </a:moveTo>
                <a:cubicBezTo>
                  <a:pt x="30189" y="3231"/>
                  <a:pt x="30523" y="3601"/>
                  <a:pt x="30884" y="3997"/>
                </a:cubicBezTo>
                <a:lnTo>
                  <a:pt x="30884" y="4332"/>
                </a:lnTo>
                <a:cubicBezTo>
                  <a:pt x="30884" y="4772"/>
                  <a:pt x="30884" y="5247"/>
                  <a:pt x="30849" y="5723"/>
                </a:cubicBezTo>
                <a:cubicBezTo>
                  <a:pt x="30559" y="5467"/>
                  <a:pt x="30268" y="5212"/>
                  <a:pt x="29934" y="4957"/>
                </a:cubicBezTo>
                <a:cubicBezTo>
                  <a:pt x="29863" y="4878"/>
                  <a:pt x="29749" y="4807"/>
                  <a:pt x="29678" y="4702"/>
                </a:cubicBezTo>
                <a:cubicBezTo>
                  <a:pt x="29713" y="4332"/>
                  <a:pt x="29749" y="3927"/>
                  <a:pt x="29749" y="3522"/>
                </a:cubicBezTo>
                <a:cubicBezTo>
                  <a:pt x="29784" y="3302"/>
                  <a:pt x="29784" y="3082"/>
                  <a:pt x="29828" y="2861"/>
                </a:cubicBezTo>
                <a:close/>
                <a:moveTo>
                  <a:pt x="10935" y="1761"/>
                </a:moveTo>
                <a:cubicBezTo>
                  <a:pt x="11155" y="1946"/>
                  <a:pt x="11340" y="2096"/>
                  <a:pt x="11516" y="2280"/>
                </a:cubicBezTo>
                <a:cubicBezTo>
                  <a:pt x="11516" y="2351"/>
                  <a:pt x="11480" y="2421"/>
                  <a:pt x="11480" y="2501"/>
                </a:cubicBezTo>
                <a:cubicBezTo>
                  <a:pt x="11480" y="3636"/>
                  <a:pt x="11445" y="4772"/>
                  <a:pt x="11445" y="5872"/>
                </a:cubicBezTo>
                <a:cubicBezTo>
                  <a:pt x="11260" y="5723"/>
                  <a:pt x="11075" y="5582"/>
                  <a:pt x="10899" y="5397"/>
                </a:cubicBezTo>
                <a:cubicBezTo>
                  <a:pt x="10899" y="4182"/>
                  <a:pt x="10899" y="2976"/>
                  <a:pt x="10935" y="1761"/>
                </a:cubicBezTo>
                <a:close/>
                <a:moveTo>
                  <a:pt x="35947" y="3082"/>
                </a:moveTo>
                <a:cubicBezTo>
                  <a:pt x="36281" y="3522"/>
                  <a:pt x="36607" y="3927"/>
                  <a:pt x="36906" y="4332"/>
                </a:cubicBezTo>
                <a:cubicBezTo>
                  <a:pt x="36871" y="4587"/>
                  <a:pt x="36792" y="4842"/>
                  <a:pt x="36757" y="5098"/>
                </a:cubicBezTo>
                <a:cubicBezTo>
                  <a:pt x="36686" y="5362"/>
                  <a:pt x="36572" y="5652"/>
                  <a:pt x="36501" y="5943"/>
                </a:cubicBezTo>
                <a:cubicBezTo>
                  <a:pt x="36211" y="5538"/>
                  <a:pt x="35911" y="5142"/>
                  <a:pt x="35621" y="4737"/>
                </a:cubicBezTo>
                <a:cubicBezTo>
                  <a:pt x="35691" y="4332"/>
                  <a:pt x="35771" y="3962"/>
                  <a:pt x="35841" y="3601"/>
                </a:cubicBezTo>
                <a:cubicBezTo>
                  <a:pt x="35876" y="3416"/>
                  <a:pt x="35911" y="3231"/>
                  <a:pt x="35947" y="3082"/>
                </a:cubicBezTo>
                <a:close/>
                <a:moveTo>
                  <a:pt x="14377" y="2236"/>
                </a:moveTo>
                <a:cubicBezTo>
                  <a:pt x="14527" y="2421"/>
                  <a:pt x="14676" y="2641"/>
                  <a:pt x="14817" y="2826"/>
                </a:cubicBezTo>
                <a:cubicBezTo>
                  <a:pt x="14747" y="3856"/>
                  <a:pt x="14676" y="4922"/>
                  <a:pt x="14676" y="6022"/>
                </a:cubicBezTo>
                <a:cubicBezTo>
                  <a:pt x="14597" y="5943"/>
                  <a:pt x="14527" y="5872"/>
                  <a:pt x="14491" y="5802"/>
                </a:cubicBezTo>
                <a:cubicBezTo>
                  <a:pt x="14377" y="5688"/>
                  <a:pt x="14307" y="5582"/>
                  <a:pt x="14236" y="5467"/>
                </a:cubicBezTo>
                <a:lnTo>
                  <a:pt x="14236" y="5432"/>
                </a:lnTo>
                <a:cubicBezTo>
                  <a:pt x="14271" y="4332"/>
                  <a:pt x="14307" y="3266"/>
                  <a:pt x="14377" y="2236"/>
                </a:cubicBezTo>
                <a:close/>
                <a:moveTo>
                  <a:pt x="6383" y="1691"/>
                </a:moveTo>
                <a:cubicBezTo>
                  <a:pt x="6533" y="1875"/>
                  <a:pt x="6718" y="2016"/>
                  <a:pt x="6858" y="2201"/>
                </a:cubicBezTo>
                <a:cubicBezTo>
                  <a:pt x="6858" y="3522"/>
                  <a:pt x="6823" y="4842"/>
                  <a:pt x="6823" y="6163"/>
                </a:cubicBezTo>
                <a:cubicBezTo>
                  <a:pt x="6638" y="6022"/>
                  <a:pt x="6497" y="5872"/>
                  <a:pt x="6313" y="5723"/>
                </a:cubicBezTo>
                <a:cubicBezTo>
                  <a:pt x="6348" y="4402"/>
                  <a:pt x="6348" y="3046"/>
                  <a:pt x="6383" y="1691"/>
                </a:cubicBezTo>
                <a:close/>
                <a:moveTo>
                  <a:pt x="20839" y="2826"/>
                </a:moveTo>
                <a:cubicBezTo>
                  <a:pt x="21244" y="3196"/>
                  <a:pt x="21684" y="3487"/>
                  <a:pt x="22080" y="3821"/>
                </a:cubicBezTo>
                <a:cubicBezTo>
                  <a:pt x="21904" y="4587"/>
                  <a:pt x="21719" y="5397"/>
                  <a:pt x="21570" y="6163"/>
                </a:cubicBezTo>
                <a:cubicBezTo>
                  <a:pt x="21130" y="5908"/>
                  <a:pt x="20725" y="5617"/>
                  <a:pt x="20320" y="5318"/>
                </a:cubicBezTo>
                <a:cubicBezTo>
                  <a:pt x="20469" y="4437"/>
                  <a:pt x="20654" y="3636"/>
                  <a:pt x="20839" y="2826"/>
                </a:cubicBezTo>
                <a:close/>
                <a:moveTo>
                  <a:pt x="34811" y="3671"/>
                </a:moveTo>
                <a:cubicBezTo>
                  <a:pt x="34925" y="3856"/>
                  <a:pt x="35031" y="3997"/>
                  <a:pt x="35146" y="4182"/>
                </a:cubicBezTo>
                <a:cubicBezTo>
                  <a:pt x="35286" y="4367"/>
                  <a:pt x="35436" y="4552"/>
                  <a:pt x="35550" y="4737"/>
                </a:cubicBezTo>
                <a:cubicBezTo>
                  <a:pt x="35436" y="5212"/>
                  <a:pt x="35330" y="5723"/>
                  <a:pt x="35216" y="6198"/>
                </a:cubicBezTo>
                <a:cubicBezTo>
                  <a:pt x="35110" y="6022"/>
                  <a:pt x="34961" y="5802"/>
                  <a:pt x="34811" y="5617"/>
                </a:cubicBezTo>
                <a:cubicBezTo>
                  <a:pt x="34705" y="5432"/>
                  <a:pt x="34626" y="5283"/>
                  <a:pt x="34520" y="5142"/>
                </a:cubicBezTo>
                <a:cubicBezTo>
                  <a:pt x="34556" y="4957"/>
                  <a:pt x="34591" y="4737"/>
                  <a:pt x="34626" y="4552"/>
                </a:cubicBezTo>
                <a:cubicBezTo>
                  <a:pt x="34705" y="4261"/>
                  <a:pt x="34741" y="3962"/>
                  <a:pt x="34811" y="3671"/>
                </a:cubicBezTo>
                <a:close/>
                <a:moveTo>
                  <a:pt x="17538" y="2791"/>
                </a:moveTo>
                <a:cubicBezTo>
                  <a:pt x="17678" y="2941"/>
                  <a:pt x="17793" y="3082"/>
                  <a:pt x="17943" y="3231"/>
                </a:cubicBezTo>
                <a:cubicBezTo>
                  <a:pt x="17978" y="3266"/>
                  <a:pt x="18048" y="3337"/>
                  <a:pt x="18119" y="3416"/>
                </a:cubicBezTo>
                <a:cubicBezTo>
                  <a:pt x="17978" y="4332"/>
                  <a:pt x="17863" y="5247"/>
                  <a:pt x="17793" y="6242"/>
                </a:cubicBezTo>
                <a:cubicBezTo>
                  <a:pt x="17608" y="6057"/>
                  <a:pt x="17423" y="5872"/>
                  <a:pt x="17238" y="5688"/>
                </a:cubicBezTo>
                <a:cubicBezTo>
                  <a:pt x="17317" y="4702"/>
                  <a:pt x="17423" y="3707"/>
                  <a:pt x="17538" y="2791"/>
                </a:cubicBezTo>
                <a:close/>
                <a:moveTo>
                  <a:pt x="660" y="1576"/>
                </a:moveTo>
                <a:cubicBezTo>
                  <a:pt x="881" y="1691"/>
                  <a:pt x="1101" y="1761"/>
                  <a:pt x="1285" y="1875"/>
                </a:cubicBezTo>
                <a:lnTo>
                  <a:pt x="1285" y="6313"/>
                </a:lnTo>
                <a:cubicBezTo>
                  <a:pt x="1065" y="6242"/>
                  <a:pt x="881" y="6128"/>
                  <a:pt x="660" y="6057"/>
                </a:cubicBezTo>
                <a:lnTo>
                  <a:pt x="660" y="1576"/>
                </a:lnTo>
                <a:close/>
                <a:moveTo>
                  <a:pt x="31985" y="3557"/>
                </a:moveTo>
                <a:cubicBezTo>
                  <a:pt x="32284" y="3962"/>
                  <a:pt x="32575" y="4332"/>
                  <a:pt x="32865" y="4737"/>
                </a:cubicBezTo>
                <a:cubicBezTo>
                  <a:pt x="32865" y="5098"/>
                  <a:pt x="32909" y="5432"/>
                  <a:pt x="32909" y="5758"/>
                </a:cubicBezTo>
                <a:cubicBezTo>
                  <a:pt x="32945" y="5943"/>
                  <a:pt x="32945" y="6163"/>
                  <a:pt x="32980" y="6348"/>
                </a:cubicBezTo>
                <a:cubicBezTo>
                  <a:pt x="32645" y="5943"/>
                  <a:pt x="32355" y="5582"/>
                  <a:pt x="32029" y="5212"/>
                </a:cubicBezTo>
                <a:cubicBezTo>
                  <a:pt x="32029" y="4878"/>
                  <a:pt x="32029" y="4552"/>
                  <a:pt x="31985" y="4261"/>
                </a:cubicBezTo>
                <a:lnTo>
                  <a:pt x="31985" y="3557"/>
                </a:lnTo>
                <a:close/>
                <a:moveTo>
                  <a:pt x="40939" y="3856"/>
                </a:moveTo>
                <a:cubicBezTo>
                  <a:pt x="41379" y="4147"/>
                  <a:pt x="41854" y="4402"/>
                  <a:pt x="42294" y="4622"/>
                </a:cubicBezTo>
                <a:cubicBezTo>
                  <a:pt x="42294" y="5247"/>
                  <a:pt x="42224" y="5837"/>
                  <a:pt x="42109" y="6418"/>
                </a:cubicBezTo>
                <a:cubicBezTo>
                  <a:pt x="41669" y="6198"/>
                  <a:pt x="41194" y="5978"/>
                  <a:pt x="40789" y="5688"/>
                </a:cubicBezTo>
                <a:cubicBezTo>
                  <a:pt x="40868" y="5098"/>
                  <a:pt x="40939" y="4481"/>
                  <a:pt x="40939" y="3856"/>
                </a:cubicBezTo>
                <a:close/>
                <a:moveTo>
                  <a:pt x="28507" y="3777"/>
                </a:moveTo>
                <a:cubicBezTo>
                  <a:pt x="28578" y="3856"/>
                  <a:pt x="28683" y="3927"/>
                  <a:pt x="28763" y="3997"/>
                </a:cubicBezTo>
                <a:cubicBezTo>
                  <a:pt x="29018" y="4261"/>
                  <a:pt x="29308" y="4481"/>
                  <a:pt x="29608" y="4737"/>
                </a:cubicBezTo>
                <a:cubicBezTo>
                  <a:pt x="29564" y="5318"/>
                  <a:pt x="29493" y="5872"/>
                  <a:pt x="29458" y="6462"/>
                </a:cubicBezTo>
                <a:cubicBezTo>
                  <a:pt x="29124" y="6242"/>
                  <a:pt x="28798" y="6022"/>
                  <a:pt x="28507" y="5802"/>
                </a:cubicBezTo>
                <a:cubicBezTo>
                  <a:pt x="28393" y="5688"/>
                  <a:pt x="28287" y="5617"/>
                  <a:pt x="28173" y="5538"/>
                </a:cubicBezTo>
                <a:lnTo>
                  <a:pt x="28507" y="3777"/>
                </a:lnTo>
                <a:close/>
                <a:moveTo>
                  <a:pt x="11560" y="2351"/>
                </a:moveTo>
                <a:cubicBezTo>
                  <a:pt x="11736" y="2536"/>
                  <a:pt x="11921" y="2721"/>
                  <a:pt x="12106" y="2897"/>
                </a:cubicBezTo>
                <a:cubicBezTo>
                  <a:pt x="12141" y="2941"/>
                  <a:pt x="12176" y="2976"/>
                  <a:pt x="12176" y="3011"/>
                </a:cubicBezTo>
                <a:lnTo>
                  <a:pt x="12176" y="3046"/>
                </a:lnTo>
                <a:cubicBezTo>
                  <a:pt x="12176" y="4182"/>
                  <a:pt x="12141" y="5362"/>
                  <a:pt x="12141" y="6533"/>
                </a:cubicBezTo>
                <a:cubicBezTo>
                  <a:pt x="12106" y="6498"/>
                  <a:pt x="12070" y="6418"/>
                  <a:pt x="12000" y="6383"/>
                </a:cubicBezTo>
                <a:cubicBezTo>
                  <a:pt x="11850" y="6242"/>
                  <a:pt x="11701" y="6093"/>
                  <a:pt x="11516" y="5943"/>
                </a:cubicBezTo>
                <a:cubicBezTo>
                  <a:pt x="11516" y="4772"/>
                  <a:pt x="11516" y="3636"/>
                  <a:pt x="11560" y="2501"/>
                </a:cubicBezTo>
                <a:lnTo>
                  <a:pt x="11560" y="2351"/>
                </a:lnTo>
                <a:close/>
                <a:moveTo>
                  <a:pt x="25461" y="3557"/>
                </a:moveTo>
                <a:cubicBezTo>
                  <a:pt x="25646" y="3707"/>
                  <a:pt x="25787" y="3821"/>
                  <a:pt x="25972" y="3927"/>
                </a:cubicBezTo>
                <a:cubicBezTo>
                  <a:pt x="26227" y="4147"/>
                  <a:pt x="26526" y="4332"/>
                  <a:pt x="26782" y="4552"/>
                </a:cubicBezTo>
                <a:cubicBezTo>
                  <a:pt x="26667" y="5062"/>
                  <a:pt x="26562" y="5582"/>
                  <a:pt x="26412" y="6093"/>
                </a:cubicBezTo>
                <a:cubicBezTo>
                  <a:pt x="26412" y="6277"/>
                  <a:pt x="26377" y="6418"/>
                  <a:pt x="26342" y="6568"/>
                </a:cubicBezTo>
                <a:cubicBezTo>
                  <a:pt x="26042" y="6383"/>
                  <a:pt x="25787" y="6198"/>
                  <a:pt x="25496" y="6022"/>
                </a:cubicBezTo>
                <a:cubicBezTo>
                  <a:pt x="25311" y="5908"/>
                  <a:pt x="25127" y="5802"/>
                  <a:pt x="24942" y="5688"/>
                </a:cubicBezTo>
                <a:cubicBezTo>
                  <a:pt x="25021" y="5503"/>
                  <a:pt x="25056" y="5318"/>
                  <a:pt x="25091" y="5177"/>
                </a:cubicBezTo>
                <a:lnTo>
                  <a:pt x="25276" y="4332"/>
                </a:lnTo>
                <a:cubicBezTo>
                  <a:pt x="25347" y="4076"/>
                  <a:pt x="25382" y="3821"/>
                  <a:pt x="25461" y="3557"/>
                </a:cubicBezTo>
                <a:close/>
                <a:moveTo>
                  <a:pt x="38412" y="3671"/>
                </a:moveTo>
                <a:cubicBezTo>
                  <a:pt x="38738" y="4076"/>
                  <a:pt x="39143" y="4481"/>
                  <a:pt x="39512" y="4807"/>
                </a:cubicBezTo>
                <a:cubicBezTo>
                  <a:pt x="39433" y="5432"/>
                  <a:pt x="39292" y="6022"/>
                  <a:pt x="39107" y="6568"/>
                </a:cubicBezTo>
                <a:cubicBezTo>
                  <a:pt x="39072" y="6533"/>
                  <a:pt x="38993" y="6498"/>
                  <a:pt x="38958" y="6462"/>
                </a:cubicBezTo>
                <a:cubicBezTo>
                  <a:pt x="38632" y="6163"/>
                  <a:pt x="38333" y="5837"/>
                  <a:pt x="38042" y="5538"/>
                </a:cubicBezTo>
                <a:cubicBezTo>
                  <a:pt x="38192" y="4922"/>
                  <a:pt x="38297" y="4332"/>
                  <a:pt x="38412" y="3671"/>
                </a:cubicBezTo>
                <a:close/>
                <a:moveTo>
                  <a:pt x="33746" y="4147"/>
                </a:moveTo>
                <a:cubicBezTo>
                  <a:pt x="34010" y="4481"/>
                  <a:pt x="34230" y="4807"/>
                  <a:pt x="34450" y="5177"/>
                </a:cubicBezTo>
                <a:cubicBezTo>
                  <a:pt x="34371" y="5652"/>
                  <a:pt x="34265" y="6128"/>
                  <a:pt x="34186" y="6603"/>
                </a:cubicBezTo>
                <a:cubicBezTo>
                  <a:pt x="34010" y="6277"/>
                  <a:pt x="33825" y="5978"/>
                  <a:pt x="33605" y="5688"/>
                </a:cubicBezTo>
                <a:cubicBezTo>
                  <a:pt x="33640" y="5177"/>
                  <a:pt x="33675" y="4657"/>
                  <a:pt x="33746" y="4147"/>
                </a:cubicBezTo>
                <a:close/>
                <a:moveTo>
                  <a:pt x="1356" y="1911"/>
                </a:moveTo>
                <a:cubicBezTo>
                  <a:pt x="1576" y="2016"/>
                  <a:pt x="1796" y="2131"/>
                  <a:pt x="2016" y="2280"/>
                </a:cubicBezTo>
                <a:cubicBezTo>
                  <a:pt x="1981" y="3742"/>
                  <a:pt x="1981" y="5212"/>
                  <a:pt x="1981" y="6682"/>
                </a:cubicBezTo>
                <a:cubicBezTo>
                  <a:pt x="1761" y="6568"/>
                  <a:pt x="1576" y="6462"/>
                  <a:pt x="1356" y="6348"/>
                </a:cubicBezTo>
                <a:lnTo>
                  <a:pt x="1356" y="1911"/>
                </a:lnTo>
                <a:close/>
                <a:moveTo>
                  <a:pt x="14861" y="2897"/>
                </a:moveTo>
                <a:cubicBezTo>
                  <a:pt x="14932" y="3011"/>
                  <a:pt x="14967" y="3082"/>
                  <a:pt x="15037" y="3196"/>
                </a:cubicBezTo>
                <a:cubicBezTo>
                  <a:pt x="15117" y="3302"/>
                  <a:pt x="15222" y="3416"/>
                  <a:pt x="15301" y="3522"/>
                </a:cubicBezTo>
                <a:cubicBezTo>
                  <a:pt x="15222" y="4552"/>
                  <a:pt x="15152" y="5582"/>
                  <a:pt x="15152" y="6682"/>
                </a:cubicBezTo>
                <a:cubicBezTo>
                  <a:pt x="15081" y="6568"/>
                  <a:pt x="15002" y="6498"/>
                  <a:pt x="14932" y="6418"/>
                </a:cubicBezTo>
                <a:cubicBezTo>
                  <a:pt x="14861" y="6313"/>
                  <a:pt x="14782" y="6198"/>
                  <a:pt x="14712" y="6093"/>
                </a:cubicBezTo>
                <a:cubicBezTo>
                  <a:pt x="14747" y="4992"/>
                  <a:pt x="14782" y="3927"/>
                  <a:pt x="14861" y="2897"/>
                </a:cubicBezTo>
                <a:close/>
                <a:moveTo>
                  <a:pt x="6938" y="2236"/>
                </a:moveTo>
                <a:cubicBezTo>
                  <a:pt x="7114" y="2421"/>
                  <a:pt x="7334" y="2641"/>
                  <a:pt x="7519" y="2826"/>
                </a:cubicBezTo>
                <a:cubicBezTo>
                  <a:pt x="7519" y="4112"/>
                  <a:pt x="7483" y="5432"/>
                  <a:pt x="7483" y="6753"/>
                </a:cubicBezTo>
                <a:cubicBezTo>
                  <a:pt x="7263" y="6568"/>
                  <a:pt x="7078" y="6418"/>
                  <a:pt x="6894" y="6242"/>
                </a:cubicBezTo>
                <a:cubicBezTo>
                  <a:pt x="6894" y="4922"/>
                  <a:pt x="6894" y="3557"/>
                  <a:pt x="6938" y="2236"/>
                </a:cubicBezTo>
                <a:close/>
                <a:moveTo>
                  <a:pt x="30964" y="4041"/>
                </a:moveTo>
                <a:cubicBezTo>
                  <a:pt x="31289" y="4437"/>
                  <a:pt x="31659" y="4807"/>
                  <a:pt x="31985" y="5212"/>
                </a:cubicBezTo>
                <a:cubicBezTo>
                  <a:pt x="31985" y="5362"/>
                  <a:pt x="31985" y="5503"/>
                  <a:pt x="32029" y="5652"/>
                </a:cubicBezTo>
                <a:cubicBezTo>
                  <a:pt x="32029" y="6057"/>
                  <a:pt x="32064" y="6462"/>
                  <a:pt x="32064" y="6858"/>
                </a:cubicBezTo>
                <a:cubicBezTo>
                  <a:pt x="31694" y="6498"/>
                  <a:pt x="31289" y="6128"/>
                  <a:pt x="30928" y="5758"/>
                </a:cubicBezTo>
                <a:lnTo>
                  <a:pt x="30928" y="4332"/>
                </a:lnTo>
                <a:cubicBezTo>
                  <a:pt x="30928" y="4217"/>
                  <a:pt x="30964" y="4147"/>
                  <a:pt x="30964" y="4041"/>
                </a:cubicBezTo>
                <a:close/>
                <a:moveTo>
                  <a:pt x="18163" y="3451"/>
                </a:moveTo>
                <a:cubicBezTo>
                  <a:pt x="18418" y="3742"/>
                  <a:pt x="18673" y="3997"/>
                  <a:pt x="18964" y="4217"/>
                </a:cubicBezTo>
                <a:cubicBezTo>
                  <a:pt x="18823" y="5098"/>
                  <a:pt x="18709" y="6022"/>
                  <a:pt x="18638" y="6938"/>
                </a:cubicBezTo>
                <a:cubicBezTo>
                  <a:pt x="18383" y="6753"/>
                  <a:pt x="18119" y="6533"/>
                  <a:pt x="17863" y="6277"/>
                </a:cubicBezTo>
                <a:cubicBezTo>
                  <a:pt x="17943" y="5318"/>
                  <a:pt x="18013" y="4367"/>
                  <a:pt x="18163" y="3451"/>
                </a:cubicBezTo>
                <a:close/>
                <a:moveTo>
                  <a:pt x="42374" y="4657"/>
                </a:moveTo>
                <a:cubicBezTo>
                  <a:pt x="42849" y="4878"/>
                  <a:pt x="43324" y="5062"/>
                  <a:pt x="43800" y="5247"/>
                </a:cubicBezTo>
                <a:cubicBezTo>
                  <a:pt x="43765" y="5872"/>
                  <a:pt x="43694" y="6462"/>
                  <a:pt x="43580" y="7008"/>
                </a:cubicBezTo>
                <a:cubicBezTo>
                  <a:pt x="43104" y="6823"/>
                  <a:pt x="42629" y="6638"/>
                  <a:pt x="42189" y="6462"/>
                </a:cubicBezTo>
                <a:cubicBezTo>
                  <a:pt x="42294" y="5872"/>
                  <a:pt x="42374" y="5283"/>
                  <a:pt x="42374" y="4657"/>
                </a:cubicBezTo>
                <a:close/>
                <a:moveTo>
                  <a:pt x="2051" y="2316"/>
                </a:moveTo>
                <a:cubicBezTo>
                  <a:pt x="2272" y="2421"/>
                  <a:pt x="2456" y="2571"/>
                  <a:pt x="2677" y="2677"/>
                </a:cubicBezTo>
                <a:cubicBezTo>
                  <a:pt x="2677" y="4147"/>
                  <a:pt x="2641" y="5617"/>
                  <a:pt x="2641" y="7079"/>
                </a:cubicBezTo>
                <a:cubicBezTo>
                  <a:pt x="2456" y="6938"/>
                  <a:pt x="2236" y="6823"/>
                  <a:pt x="2051" y="6718"/>
                </a:cubicBezTo>
                <a:lnTo>
                  <a:pt x="2051" y="2316"/>
                </a:lnTo>
                <a:close/>
                <a:moveTo>
                  <a:pt x="22160" y="3856"/>
                </a:moveTo>
                <a:cubicBezTo>
                  <a:pt x="22600" y="4182"/>
                  <a:pt x="23040" y="4481"/>
                  <a:pt x="23480" y="4772"/>
                </a:cubicBezTo>
                <a:cubicBezTo>
                  <a:pt x="23295" y="5538"/>
                  <a:pt x="23110" y="6313"/>
                  <a:pt x="22926" y="7079"/>
                </a:cubicBezTo>
                <a:cubicBezTo>
                  <a:pt x="22485" y="6788"/>
                  <a:pt x="22045" y="6533"/>
                  <a:pt x="21605" y="6198"/>
                </a:cubicBezTo>
                <a:cubicBezTo>
                  <a:pt x="21755" y="5432"/>
                  <a:pt x="21940" y="4622"/>
                  <a:pt x="22160" y="3856"/>
                </a:cubicBezTo>
                <a:close/>
                <a:moveTo>
                  <a:pt x="36977" y="4367"/>
                </a:moveTo>
                <a:cubicBezTo>
                  <a:pt x="37311" y="4772"/>
                  <a:pt x="37637" y="5177"/>
                  <a:pt x="37972" y="5538"/>
                </a:cubicBezTo>
                <a:cubicBezTo>
                  <a:pt x="37857" y="5872"/>
                  <a:pt x="37787" y="6198"/>
                  <a:pt x="37672" y="6498"/>
                </a:cubicBezTo>
                <a:cubicBezTo>
                  <a:pt x="37602" y="6682"/>
                  <a:pt x="37487" y="6902"/>
                  <a:pt x="37417" y="7079"/>
                </a:cubicBezTo>
                <a:cubicBezTo>
                  <a:pt x="37126" y="6718"/>
                  <a:pt x="36827" y="6348"/>
                  <a:pt x="36537" y="5978"/>
                </a:cubicBezTo>
                <a:cubicBezTo>
                  <a:pt x="36651" y="5688"/>
                  <a:pt x="36721" y="5397"/>
                  <a:pt x="36792" y="5098"/>
                </a:cubicBezTo>
                <a:cubicBezTo>
                  <a:pt x="36871" y="4842"/>
                  <a:pt x="36906" y="4622"/>
                  <a:pt x="36977" y="4367"/>
                </a:cubicBezTo>
                <a:close/>
                <a:moveTo>
                  <a:pt x="32945" y="4807"/>
                </a:moveTo>
                <a:lnTo>
                  <a:pt x="32945" y="4807"/>
                </a:lnTo>
                <a:cubicBezTo>
                  <a:pt x="33129" y="5098"/>
                  <a:pt x="33349" y="5432"/>
                  <a:pt x="33570" y="5723"/>
                </a:cubicBezTo>
                <a:cubicBezTo>
                  <a:pt x="33526" y="5943"/>
                  <a:pt x="33526" y="6163"/>
                  <a:pt x="33526" y="6418"/>
                </a:cubicBezTo>
                <a:lnTo>
                  <a:pt x="33526" y="7193"/>
                </a:lnTo>
                <a:cubicBezTo>
                  <a:pt x="33385" y="6938"/>
                  <a:pt x="33200" y="6682"/>
                  <a:pt x="33015" y="6418"/>
                </a:cubicBezTo>
                <a:cubicBezTo>
                  <a:pt x="33015" y="6198"/>
                  <a:pt x="32980" y="5978"/>
                  <a:pt x="32980" y="5758"/>
                </a:cubicBezTo>
                <a:cubicBezTo>
                  <a:pt x="32945" y="5467"/>
                  <a:pt x="32945" y="5142"/>
                  <a:pt x="32945" y="4807"/>
                </a:cubicBezTo>
                <a:close/>
                <a:moveTo>
                  <a:pt x="7598" y="2861"/>
                </a:moveTo>
                <a:cubicBezTo>
                  <a:pt x="7668" y="2976"/>
                  <a:pt x="7774" y="3046"/>
                  <a:pt x="7888" y="3161"/>
                </a:cubicBezTo>
                <a:cubicBezTo>
                  <a:pt x="7994" y="3231"/>
                  <a:pt x="8073" y="3302"/>
                  <a:pt x="8179" y="3416"/>
                </a:cubicBezTo>
                <a:cubicBezTo>
                  <a:pt x="8179" y="4702"/>
                  <a:pt x="8179" y="5978"/>
                  <a:pt x="8144" y="7263"/>
                </a:cubicBezTo>
                <a:lnTo>
                  <a:pt x="8109" y="7228"/>
                </a:lnTo>
                <a:cubicBezTo>
                  <a:pt x="7924" y="7079"/>
                  <a:pt x="7739" y="6938"/>
                  <a:pt x="7554" y="6788"/>
                </a:cubicBezTo>
                <a:cubicBezTo>
                  <a:pt x="7554" y="5467"/>
                  <a:pt x="7554" y="4182"/>
                  <a:pt x="7598" y="2861"/>
                </a:cubicBezTo>
                <a:close/>
                <a:moveTo>
                  <a:pt x="12255" y="3082"/>
                </a:moveTo>
                <a:cubicBezTo>
                  <a:pt x="12396" y="3231"/>
                  <a:pt x="12546" y="3416"/>
                  <a:pt x="12695" y="3601"/>
                </a:cubicBezTo>
                <a:lnTo>
                  <a:pt x="12695" y="3927"/>
                </a:lnTo>
                <a:cubicBezTo>
                  <a:pt x="12660" y="5062"/>
                  <a:pt x="12660" y="6198"/>
                  <a:pt x="12660" y="7343"/>
                </a:cubicBezTo>
                <a:cubicBezTo>
                  <a:pt x="12660" y="7299"/>
                  <a:pt x="12616" y="7299"/>
                  <a:pt x="12616" y="7263"/>
                </a:cubicBezTo>
                <a:cubicBezTo>
                  <a:pt x="12511" y="7043"/>
                  <a:pt x="12361" y="6823"/>
                  <a:pt x="12220" y="6603"/>
                </a:cubicBezTo>
                <a:cubicBezTo>
                  <a:pt x="12220" y="5432"/>
                  <a:pt x="12220" y="4261"/>
                  <a:pt x="12255" y="3082"/>
                </a:cubicBezTo>
                <a:close/>
                <a:moveTo>
                  <a:pt x="15337" y="3601"/>
                </a:moveTo>
                <a:cubicBezTo>
                  <a:pt x="15521" y="3821"/>
                  <a:pt x="15698" y="4076"/>
                  <a:pt x="15882" y="4297"/>
                </a:cubicBezTo>
                <a:cubicBezTo>
                  <a:pt x="15812" y="5283"/>
                  <a:pt x="15777" y="6313"/>
                  <a:pt x="15742" y="7378"/>
                </a:cubicBezTo>
                <a:cubicBezTo>
                  <a:pt x="15557" y="7158"/>
                  <a:pt x="15372" y="6938"/>
                  <a:pt x="15187" y="6718"/>
                </a:cubicBezTo>
                <a:cubicBezTo>
                  <a:pt x="15222" y="5652"/>
                  <a:pt x="15257" y="4587"/>
                  <a:pt x="15337" y="3601"/>
                </a:cubicBezTo>
                <a:close/>
                <a:moveTo>
                  <a:pt x="35586" y="4807"/>
                </a:moveTo>
                <a:cubicBezTo>
                  <a:pt x="35876" y="5212"/>
                  <a:pt x="36167" y="5617"/>
                  <a:pt x="36466" y="5978"/>
                </a:cubicBezTo>
                <a:cubicBezTo>
                  <a:pt x="36316" y="6462"/>
                  <a:pt x="36167" y="6902"/>
                  <a:pt x="35991" y="7378"/>
                </a:cubicBezTo>
                <a:cubicBezTo>
                  <a:pt x="35771" y="7008"/>
                  <a:pt x="35506" y="6638"/>
                  <a:pt x="35251" y="6277"/>
                </a:cubicBezTo>
                <a:cubicBezTo>
                  <a:pt x="35401" y="5758"/>
                  <a:pt x="35471" y="5283"/>
                  <a:pt x="35586" y="4807"/>
                </a:cubicBezTo>
                <a:close/>
                <a:moveTo>
                  <a:pt x="29678" y="4772"/>
                </a:moveTo>
                <a:cubicBezTo>
                  <a:pt x="29749" y="4842"/>
                  <a:pt x="29828" y="4922"/>
                  <a:pt x="29898" y="4992"/>
                </a:cubicBezTo>
                <a:cubicBezTo>
                  <a:pt x="30224" y="5247"/>
                  <a:pt x="30559" y="5538"/>
                  <a:pt x="30849" y="5802"/>
                </a:cubicBezTo>
                <a:cubicBezTo>
                  <a:pt x="30849" y="6348"/>
                  <a:pt x="30814" y="6858"/>
                  <a:pt x="30779" y="7413"/>
                </a:cubicBezTo>
                <a:cubicBezTo>
                  <a:pt x="30444" y="7158"/>
                  <a:pt x="30118" y="6938"/>
                  <a:pt x="29784" y="6718"/>
                </a:cubicBezTo>
                <a:cubicBezTo>
                  <a:pt x="29678" y="6638"/>
                  <a:pt x="29608" y="6568"/>
                  <a:pt x="29493" y="6498"/>
                </a:cubicBezTo>
                <a:cubicBezTo>
                  <a:pt x="29564" y="5943"/>
                  <a:pt x="29608" y="5362"/>
                  <a:pt x="29678" y="4772"/>
                </a:cubicBezTo>
                <a:close/>
                <a:moveTo>
                  <a:pt x="39583" y="4842"/>
                </a:moveTo>
                <a:cubicBezTo>
                  <a:pt x="39952" y="5177"/>
                  <a:pt x="40313" y="5467"/>
                  <a:pt x="40718" y="5723"/>
                </a:cubicBezTo>
                <a:cubicBezTo>
                  <a:pt x="40648" y="6313"/>
                  <a:pt x="40498" y="6902"/>
                  <a:pt x="40278" y="7448"/>
                </a:cubicBezTo>
                <a:cubicBezTo>
                  <a:pt x="39873" y="7193"/>
                  <a:pt x="39512" y="6938"/>
                  <a:pt x="39143" y="6603"/>
                </a:cubicBezTo>
                <a:cubicBezTo>
                  <a:pt x="39363" y="6057"/>
                  <a:pt x="39468" y="5467"/>
                  <a:pt x="39583" y="4842"/>
                </a:cubicBezTo>
                <a:close/>
                <a:moveTo>
                  <a:pt x="26817" y="4587"/>
                </a:moveTo>
                <a:cubicBezTo>
                  <a:pt x="27257" y="4922"/>
                  <a:pt x="27697" y="5212"/>
                  <a:pt x="28102" y="5538"/>
                </a:cubicBezTo>
                <a:cubicBezTo>
                  <a:pt x="27988" y="6128"/>
                  <a:pt x="27882" y="6682"/>
                  <a:pt x="27768" y="7263"/>
                </a:cubicBezTo>
                <a:cubicBezTo>
                  <a:pt x="27768" y="7343"/>
                  <a:pt x="27733" y="7413"/>
                  <a:pt x="27733" y="7484"/>
                </a:cubicBezTo>
                <a:cubicBezTo>
                  <a:pt x="27292" y="7193"/>
                  <a:pt x="26852" y="6902"/>
                  <a:pt x="26377" y="6603"/>
                </a:cubicBezTo>
                <a:cubicBezTo>
                  <a:pt x="26412" y="6418"/>
                  <a:pt x="26447" y="6277"/>
                  <a:pt x="26482" y="6128"/>
                </a:cubicBezTo>
                <a:lnTo>
                  <a:pt x="26817" y="4587"/>
                </a:lnTo>
                <a:close/>
                <a:moveTo>
                  <a:pt x="2712" y="2756"/>
                </a:moveTo>
                <a:lnTo>
                  <a:pt x="3372" y="3196"/>
                </a:lnTo>
                <a:cubicBezTo>
                  <a:pt x="3337" y="4622"/>
                  <a:pt x="3337" y="6093"/>
                  <a:pt x="3337" y="7519"/>
                </a:cubicBezTo>
                <a:cubicBezTo>
                  <a:pt x="3117" y="7378"/>
                  <a:pt x="2932" y="7228"/>
                  <a:pt x="2712" y="7123"/>
                </a:cubicBezTo>
                <a:lnTo>
                  <a:pt x="2712" y="2756"/>
                </a:lnTo>
                <a:close/>
                <a:moveTo>
                  <a:pt x="43765" y="3337"/>
                </a:moveTo>
                <a:lnTo>
                  <a:pt x="43765" y="3337"/>
                </a:lnTo>
                <a:cubicBezTo>
                  <a:pt x="44275" y="3522"/>
                  <a:pt x="44751" y="3707"/>
                  <a:pt x="45235" y="3856"/>
                </a:cubicBezTo>
                <a:lnTo>
                  <a:pt x="45270" y="3821"/>
                </a:lnTo>
                <a:lnTo>
                  <a:pt x="45270" y="3821"/>
                </a:lnTo>
                <a:cubicBezTo>
                  <a:pt x="45376" y="5098"/>
                  <a:pt x="45305" y="6348"/>
                  <a:pt x="45015" y="7519"/>
                </a:cubicBezTo>
                <a:cubicBezTo>
                  <a:pt x="44531" y="7378"/>
                  <a:pt x="44055" y="7193"/>
                  <a:pt x="43615" y="7043"/>
                </a:cubicBezTo>
                <a:cubicBezTo>
                  <a:pt x="43729" y="6498"/>
                  <a:pt x="43835" y="5872"/>
                  <a:pt x="43835" y="5283"/>
                </a:cubicBezTo>
                <a:cubicBezTo>
                  <a:pt x="44354" y="5467"/>
                  <a:pt x="44830" y="5617"/>
                  <a:pt x="45270" y="5758"/>
                </a:cubicBezTo>
                <a:lnTo>
                  <a:pt x="45270" y="5723"/>
                </a:lnTo>
                <a:cubicBezTo>
                  <a:pt x="44830" y="5582"/>
                  <a:pt x="44354" y="5397"/>
                  <a:pt x="43835" y="5212"/>
                </a:cubicBezTo>
                <a:cubicBezTo>
                  <a:pt x="43870" y="4622"/>
                  <a:pt x="43835" y="3997"/>
                  <a:pt x="43765" y="3337"/>
                </a:cubicBezTo>
                <a:close/>
                <a:moveTo>
                  <a:pt x="34485" y="5247"/>
                </a:moveTo>
                <a:cubicBezTo>
                  <a:pt x="34591" y="5362"/>
                  <a:pt x="34670" y="5503"/>
                  <a:pt x="34776" y="5617"/>
                </a:cubicBezTo>
                <a:cubicBezTo>
                  <a:pt x="34925" y="5837"/>
                  <a:pt x="35066" y="6057"/>
                  <a:pt x="35216" y="6277"/>
                </a:cubicBezTo>
                <a:lnTo>
                  <a:pt x="34890" y="7704"/>
                </a:lnTo>
                <a:cubicBezTo>
                  <a:pt x="34741" y="7448"/>
                  <a:pt x="34591" y="7228"/>
                  <a:pt x="34485" y="7008"/>
                </a:cubicBezTo>
                <a:cubicBezTo>
                  <a:pt x="34406" y="6902"/>
                  <a:pt x="34336" y="6788"/>
                  <a:pt x="34265" y="6682"/>
                </a:cubicBezTo>
                <a:cubicBezTo>
                  <a:pt x="34336" y="6198"/>
                  <a:pt x="34406" y="5723"/>
                  <a:pt x="34485" y="5247"/>
                </a:cubicBezTo>
                <a:close/>
                <a:moveTo>
                  <a:pt x="8258" y="3451"/>
                </a:moveTo>
                <a:cubicBezTo>
                  <a:pt x="8434" y="3636"/>
                  <a:pt x="8654" y="3821"/>
                  <a:pt x="8875" y="3962"/>
                </a:cubicBezTo>
                <a:lnTo>
                  <a:pt x="8875" y="7783"/>
                </a:lnTo>
                <a:cubicBezTo>
                  <a:pt x="8654" y="7633"/>
                  <a:pt x="8434" y="7484"/>
                  <a:pt x="8214" y="7299"/>
                </a:cubicBezTo>
                <a:cubicBezTo>
                  <a:pt x="8214" y="6022"/>
                  <a:pt x="8214" y="4737"/>
                  <a:pt x="8258" y="3451"/>
                </a:cubicBezTo>
                <a:close/>
                <a:moveTo>
                  <a:pt x="18999" y="4297"/>
                </a:moveTo>
                <a:cubicBezTo>
                  <a:pt x="19404" y="4657"/>
                  <a:pt x="19844" y="4992"/>
                  <a:pt x="20284" y="5318"/>
                </a:cubicBezTo>
                <a:cubicBezTo>
                  <a:pt x="20144" y="6163"/>
                  <a:pt x="19994" y="7043"/>
                  <a:pt x="19923" y="7924"/>
                </a:cubicBezTo>
                <a:cubicBezTo>
                  <a:pt x="19483" y="7633"/>
                  <a:pt x="19078" y="7299"/>
                  <a:pt x="18673" y="7008"/>
                </a:cubicBezTo>
                <a:cubicBezTo>
                  <a:pt x="18744" y="6057"/>
                  <a:pt x="18858" y="5142"/>
                  <a:pt x="18999" y="4297"/>
                </a:cubicBezTo>
                <a:close/>
                <a:moveTo>
                  <a:pt x="23515" y="4807"/>
                </a:moveTo>
                <a:cubicBezTo>
                  <a:pt x="23991" y="5142"/>
                  <a:pt x="24431" y="5432"/>
                  <a:pt x="24907" y="5723"/>
                </a:cubicBezTo>
                <a:cubicBezTo>
                  <a:pt x="24722" y="6462"/>
                  <a:pt x="24546" y="7193"/>
                  <a:pt x="24361" y="7924"/>
                </a:cubicBezTo>
                <a:cubicBezTo>
                  <a:pt x="23885" y="7668"/>
                  <a:pt x="23445" y="7378"/>
                  <a:pt x="23005" y="7123"/>
                </a:cubicBezTo>
                <a:cubicBezTo>
                  <a:pt x="23181" y="6348"/>
                  <a:pt x="23331" y="5582"/>
                  <a:pt x="23515" y="4807"/>
                </a:cubicBezTo>
                <a:close/>
                <a:moveTo>
                  <a:pt x="12766" y="3671"/>
                </a:moveTo>
                <a:cubicBezTo>
                  <a:pt x="12880" y="3821"/>
                  <a:pt x="12986" y="3927"/>
                  <a:pt x="13100" y="4076"/>
                </a:cubicBezTo>
                <a:cubicBezTo>
                  <a:pt x="13056" y="5362"/>
                  <a:pt x="13056" y="6682"/>
                  <a:pt x="13100" y="8003"/>
                </a:cubicBezTo>
                <a:lnTo>
                  <a:pt x="13056" y="7959"/>
                </a:lnTo>
                <a:cubicBezTo>
                  <a:pt x="12916" y="7783"/>
                  <a:pt x="12801" y="7633"/>
                  <a:pt x="12731" y="7448"/>
                </a:cubicBezTo>
                <a:cubicBezTo>
                  <a:pt x="12695" y="6277"/>
                  <a:pt x="12731" y="5098"/>
                  <a:pt x="12731" y="3927"/>
                </a:cubicBezTo>
                <a:cubicBezTo>
                  <a:pt x="12731" y="3856"/>
                  <a:pt x="12731" y="3742"/>
                  <a:pt x="12766" y="3671"/>
                </a:cubicBezTo>
                <a:close/>
                <a:moveTo>
                  <a:pt x="33605" y="5802"/>
                </a:moveTo>
                <a:cubicBezTo>
                  <a:pt x="33825" y="6093"/>
                  <a:pt x="34010" y="6383"/>
                  <a:pt x="34186" y="6682"/>
                </a:cubicBezTo>
                <a:cubicBezTo>
                  <a:pt x="34151" y="7008"/>
                  <a:pt x="34115" y="7299"/>
                  <a:pt x="34080" y="7633"/>
                </a:cubicBezTo>
                <a:cubicBezTo>
                  <a:pt x="34080" y="7739"/>
                  <a:pt x="34080" y="7889"/>
                  <a:pt x="34045" y="8003"/>
                </a:cubicBezTo>
                <a:cubicBezTo>
                  <a:pt x="33895" y="7739"/>
                  <a:pt x="33746" y="7484"/>
                  <a:pt x="33605" y="7263"/>
                </a:cubicBezTo>
                <a:lnTo>
                  <a:pt x="33605" y="6418"/>
                </a:lnTo>
                <a:lnTo>
                  <a:pt x="33605" y="5802"/>
                </a:lnTo>
                <a:close/>
                <a:moveTo>
                  <a:pt x="3416" y="3266"/>
                </a:moveTo>
                <a:cubicBezTo>
                  <a:pt x="3636" y="3416"/>
                  <a:pt x="3856" y="3601"/>
                  <a:pt x="4032" y="3777"/>
                </a:cubicBezTo>
                <a:lnTo>
                  <a:pt x="4032" y="8038"/>
                </a:lnTo>
                <a:cubicBezTo>
                  <a:pt x="3812" y="7853"/>
                  <a:pt x="3636" y="7704"/>
                  <a:pt x="3416" y="7563"/>
                </a:cubicBezTo>
                <a:lnTo>
                  <a:pt x="3416" y="3266"/>
                </a:lnTo>
                <a:close/>
                <a:moveTo>
                  <a:pt x="15918" y="4367"/>
                </a:moveTo>
                <a:cubicBezTo>
                  <a:pt x="16103" y="4587"/>
                  <a:pt x="16323" y="4807"/>
                  <a:pt x="16508" y="5027"/>
                </a:cubicBezTo>
                <a:cubicBezTo>
                  <a:pt x="16437" y="6022"/>
                  <a:pt x="16402" y="7008"/>
                  <a:pt x="16402" y="8073"/>
                </a:cubicBezTo>
                <a:cubicBezTo>
                  <a:pt x="16182" y="7853"/>
                  <a:pt x="15997" y="7633"/>
                  <a:pt x="15777" y="7413"/>
                </a:cubicBezTo>
                <a:cubicBezTo>
                  <a:pt x="15812" y="6383"/>
                  <a:pt x="15847" y="5362"/>
                  <a:pt x="15918" y="4367"/>
                </a:cubicBezTo>
                <a:close/>
                <a:moveTo>
                  <a:pt x="32064" y="5283"/>
                </a:moveTo>
                <a:cubicBezTo>
                  <a:pt x="32355" y="5688"/>
                  <a:pt x="32689" y="6057"/>
                  <a:pt x="32980" y="6462"/>
                </a:cubicBezTo>
                <a:lnTo>
                  <a:pt x="32980" y="6753"/>
                </a:lnTo>
                <a:cubicBezTo>
                  <a:pt x="33015" y="7193"/>
                  <a:pt x="33050" y="7633"/>
                  <a:pt x="33085" y="8073"/>
                </a:cubicBezTo>
                <a:cubicBezTo>
                  <a:pt x="32795" y="7668"/>
                  <a:pt x="32469" y="7263"/>
                  <a:pt x="32135" y="6938"/>
                </a:cubicBezTo>
                <a:cubicBezTo>
                  <a:pt x="32099" y="6498"/>
                  <a:pt x="32099" y="6057"/>
                  <a:pt x="32064" y="5652"/>
                </a:cubicBezTo>
                <a:lnTo>
                  <a:pt x="32064" y="5283"/>
                </a:lnTo>
                <a:close/>
                <a:moveTo>
                  <a:pt x="40789" y="5758"/>
                </a:moveTo>
                <a:cubicBezTo>
                  <a:pt x="41194" y="6022"/>
                  <a:pt x="41634" y="6277"/>
                  <a:pt x="42109" y="6462"/>
                </a:cubicBezTo>
                <a:cubicBezTo>
                  <a:pt x="42004" y="7043"/>
                  <a:pt x="41819" y="7598"/>
                  <a:pt x="41599" y="8109"/>
                </a:cubicBezTo>
                <a:cubicBezTo>
                  <a:pt x="41159" y="7924"/>
                  <a:pt x="40718" y="7704"/>
                  <a:pt x="40313" y="7448"/>
                </a:cubicBezTo>
                <a:cubicBezTo>
                  <a:pt x="40534" y="6938"/>
                  <a:pt x="40683" y="6348"/>
                  <a:pt x="40789" y="5758"/>
                </a:cubicBezTo>
                <a:close/>
                <a:moveTo>
                  <a:pt x="38007" y="5582"/>
                </a:moveTo>
                <a:cubicBezTo>
                  <a:pt x="38297" y="5908"/>
                  <a:pt x="38588" y="6198"/>
                  <a:pt x="38922" y="6498"/>
                </a:cubicBezTo>
                <a:cubicBezTo>
                  <a:pt x="38958" y="6533"/>
                  <a:pt x="39028" y="6603"/>
                  <a:pt x="39107" y="6638"/>
                </a:cubicBezTo>
                <a:cubicBezTo>
                  <a:pt x="38958" y="6973"/>
                  <a:pt x="38852" y="7343"/>
                  <a:pt x="38702" y="7668"/>
                </a:cubicBezTo>
                <a:cubicBezTo>
                  <a:pt x="38588" y="7818"/>
                  <a:pt x="38517" y="8003"/>
                  <a:pt x="38447" y="8144"/>
                </a:cubicBezTo>
                <a:cubicBezTo>
                  <a:pt x="38112" y="7818"/>
                  <a:pt x="37787" y="7484"/>
                  <a:pt x="37452" y="7123"/>
                </a:cubicBezTo>
                <a:cubicBezTo>
                  <a:pt x="37567" y="6938"/>
                  <a:pt x="37637" y="6718"/>
                  <a:pt x="37707" y="6533"/>
                </a:cubicBezTo>
                <a:cubicBezTo>
                  <a:pt x="37822" y="6198"/>
                  <a:pt x="37928" y="5908"/>
                  <a:pt x="38007" y="5582"/>
                </a:cubicBezTo>
                <a:close/>
                <a:moveTo>
                  <a:pt x="8954" y="3997"/>
                </a:moveTo>
                <a:cubicBezTo>
                  <a:pt x="9139" y="4147"/>
                  <a:pt x="9359" y="4332"/>
                  <a:pt x="9535" y="4481"/>
                </a:cubicBezTo>
                <a:lnTo>
                  <a:pt x="9535" y="8223"/>
                </a:lnTo>
                <a:cubicBezTo>
                  <a:pt x="9315" y="8109"/>
                  <a:pt x="9139" y="7959"/>
                  <a:pt x="8919" y="7818"/>
                </a:cubicBezTo>
                <a:cubicBezTo>
                  <a:pt x="8919" y="6533"/>
                  <a:pt x="8919" y="5283"/>
                  <a:pt x="8954" y="3997"/>
                </a:cubicBezTo>
                <a:close/>
                <a:moveTo>
                  <a:pt x="13136" y="4147"/>
                </a:moveTo>
                <a:lnTo>
                  <a:pt x="13461" y="4587"/>
                </a:lnTo>
                <a:lnTo>
                  <a:pt x="13461" y="4992"/>
                </a:lnTo>
                <a:cubicBezTo>
                  <a:pt x="13426" y="6093"/>
                  <a:pt x="13426" y="7193"/>
                  <a:pt x="13426" y="8329"/>
                </a:cubicBezTo>
                <a:cubicBezTo>
                  <a:pt x="13356" y="8223"/>
                  <a:pt x="13241" y="8144"/>
                  <a:pt x="13136" y="8038"/>
                </a:cubicBezTo>
                <a:lnTo>
                  <a:pt x="13136" y="4147"/>
                </a:lnTo>
                <a:close/>
                <a:moveTo>
                  <a:pt x="36537" y="6057"/>
                </a:moveTo>
                <a:cubicBezTo>
                  <a:pt x="36792" y="6418"/>
                  <a:pt x="37091" y="6788"/>
                  <a:pt x="37382" y="7123"/>
                </a:cubicBezTo>
                <a:cubicBezTo>
                  <a:pt x="37197" y="7563"/>
                  <a:pt x="36977" y="7959"/>
                  <a:pt x="36757" y="8364"/>
                </a:cubicBezTo>
                <a:cubicBezTo>
                  <a:pt x="36501" y="8073"/>
                  <a:pt x="36281" y="7739"/>
                  <a:pt x="36026" y="7413"/>
                </a:cubicBezTo>
                <a:cubicBezTo>
                  <a:pt x="36211" y="6973"/>
                  <a:pt x="36387" y="6498"/>
                  <a:pt x="36537" y="6057"/>
                </a:cubicBezTo>
                <a:close/>
                <a:moveTo>
                  <a:pt x="28173" y="5582"/>
                </a:moveTo>
                <a:cubicBezTo>
                  <a:pt x="28287" y="5652"/>
                  <a:pt x="28358" y="5758"/>
                  <a:pt x="28463" y="5837"/>
                </a:cubicBezTo>
                <a:cubicBezTo>
                  <a:pt x="28763" y="6057"/>
                  <a:pt x="29088" y="6277"/>
                  <a:pt x="29423" y="6533"/>
                </a:cubicBezTo>
                <a:cubicBezTo>
                  <a:pt x="29388" y="6973"/>
                  <a:pt x="29308" y="7413"/>
                  <a:pt x="29238" y="7853"/>
                </a:cubicBezTo>
                <a:cubicBezTo>
                  <a:pt x="29203" y="8038"/>
                  <a:pt x="29168" y="8223"/>
                  <a:pt x="29124" y="8399"/>
                </a:cubicBezTo>
                <a:cubicBezTo>
                  <a:pt x="28763" y="8179"/>
                  <a:pt x="28428" y="7959"/>
                  <a:pt x="28138" y="7783"/>
                </a:cubicBezTo>
                <a:cubicBezTo>
                  <a:pt x="28023" y="7668"/>
                  <a:pt x="27917" y="7598"/>
                  <a:pt x="27768" y="7519"/>
                </a:cubicBezTo>
                <a:cubicBezTo>
                  <a:pt x="27803" y="7448"/>
                  <a:pt x="27803" y="7378"/>
                  <a:pt x="27847" y="7263"/>
                </a:cubicBezTo>
                <a:cubicBezTo>
                  <a:pt x="27953" y="6718"/>
                  <a:pt x="28067" y="6163"/>
                  <a:pt x="28173" y="5582"/>
                </a:cubicBezTo>
                <a:close/>
                <a:moveTo>
                  <a:pt x="30928" y="5872"/>
                </a:moveTo>
                <a:cubicBezTo>
                  <a:pt x="31289" y="6198"/>
                  <a:pt x="31694" y="6568"/>
                  <a:pt x="32064" y="6938"/>
                </a:cubicBezTo>
                <a:cubicBezTo>
                  <a:pt x="32064" y="7448"/>
                  <a:pt x="32099" y="7924"/>
                  <a:pt x="32064" y="8443"/>
                </a:cubicBezTo>
                <a:cubicBezTo>
                  <a:pt x="31694" y="8073"/>
                  <a:pt x="31254" y="7739"/>
                  <a:pt x="30849" y="7448"/>
                </a:cubicBezTo>
                <a:cubicBezTo>
                  <a:pt x="30884" y="6902"/>
                  <a:pt x="30884" y="6383"/>
                  <a:pt x="30928" y="5872"/>
                </a:cubicBezTo>
                <a:close/>
                <a:moveTo>
                  <a:pt x="4112" y="3821"/>
                </a:moveTo>
                <a:cubicBezTo>
                  <a:pt x="4296" y="3997"/>
                  <a:pt x="4517" y="4182"/>
                  <a:pt x="4693" y="4367"/>
                </a:cubicBezTo>
                <a:lnTo>
                  <a:pt x="4693" y="8549"/>
                </a:lnTo>
                <a:cubicBezTo>
                  <a:pt x="4473" y="8364"/>
                  <a:pt x="4296" y="8223"/>
                  <a:pt x="4076" y="8073"/>
                </a:cubicBezTo>
                <a:cubicBezTo>
                  <a:pt x="4076" y="6638"/>
                  <a:pt x="4076" y="5212"/>
                  <a:pt x="4112" y="3821"/>
                </a:cubicBezTo>
                <a:close/>
                <a:moveTo>
                  <a:pt x="9614" y="4517"/>
                </a:moveTo>
                <a:cubicBezTo>
                  <a:pt x="9649" y="4552"/>
                  <a:pt x="9684" y="4587"/>
                  <a:pt x="9755" y="4622"/>
                </a:cubicBezTo>
                <a:cubicBezTo>
                  <a:pt x="9869" y="4737"/>
                  <a:pt x="10019" y="4807"/>
                  <a:pt x="10160" y="4922"/>
                </a:cubicBezTo>
                <a:lnTo>
                  <a:pt x="10160" y="8663"/>
                </a:lnTo>
                <a:cubicBezTo>
                  <a:pt x="10089" y="8584"/>
                  <a:pt x="10019" y="8549"/>
                  <a:pt x="9940" y="8478"/>
                </a:cubicBezTo>
                <a:lnTo>
                  <a:pt x="9614" y="8258"/>
                </a:lnTo>
                <a:lnTo>
                  <a:pt x="9614" y="4517"/>
                </a:lnTo>
                <a:close/>
                <a:moveTo>
                  <a:pt x="35251" y="6348"/>
                </a:moveTo>
                <a:cubicBezTo>
                  <a:pt x="35471" y="6718"/>
                  <a:pt x="35727" y="7079"/>
                  <a:pt x="35991" y="7413"/>
                </a:cubicBezTo>
                <a:cubicBezTo>
                  <a:pt x="35806" y="7853"/>
                  <a:pt x="35656" y="8258"/>
                  <a:pt x="35471" y="8663"/>
                </a:cubicBezTo>
                <a:cubicBezTo>
                  <a:pt x="35330" y="8443"/>
                  <a:pt x="35181" y="8223"/>
                  <a:pt x="35066" y="8003"/>
                </a:cubicBezTo>
                <a:cubicBezTo>
                  <a:pt x="35031" y="7924"/>
                  <a:pt x="34961" y="7853"/>
                  <a:pt x="34925" y="7783"/>
                </a:cubicBezTo>
                <a:lnTo>
                  <a:pt x="35251" y="6348"/>
                </a:lnTo>
                <a:close/>
                <a:moveTo>
                  <a:pt x="42153" y="6498"/>
                </a:moveTo>
                <a:cubicBezTo>
                  <a:pt x="42629" y="6718"/>
                  <a:pt x="43069" y="6902"/>
                  <a:pt x="43544" y="7079"/>
                </a:cubicBezTo>
                <a:cubicBezTo>
                  <a:pt x="43430" y="7633"/>
                  <a:pt x="43210" y="8179"/>
                  <a:pt x="42990" y="8663"/>
                </a:cubicBezTo>
                <a:cubicBezTo>
                  <a:pt x="42550" y="8514"/>
                  <a:pt x="42074" y="8329"/>
                  <a:pt x="41634" y="8144"/>
                </a:cubicBezTo>
                <a:cubicBezTo>
                  <a:pt x="41854" y="7633"/>
                  <a:pt x="42039" y="7079"/>
                  <a:pt x="42153" y="6498"/>
                </a:cubicBezTo>
                <a:close/>
                <a:moveTo>
                  <a:pt x="16578" y="5098"/>
                </a:moveTo>
                <a:cubicBezTo>
                  <a:pt x="16763" y="5318"/>
                  <a:pt x="16983" y="5538"/>
                  <a:pt x="17168" y="5723"/>
                </a:cubicBezTo>
                <a:cubicBezTo>
                  <a:pt x="17097" y="6682"/>
                  <a:pt x="17062" y="7668"/>
                  <a:pt x="17062" y="8698"/>
                </a:cubicBezTo>
                <a:cubicBezTo>
                  <a:pt x="16842" y="8514"/>
                  <a:pt x="16657" y="8329"/>
                  <a:pt x="16437" y="8109"/>
                </a:cubicBezTo>
                <a:cubicBezTo>
                  <a:pt x="16472" y="7079"/>
                  <a:pt x="16508" y="6093"/>
                  <a:pt x="16578" y="5098"/>
                </a:cubicBezTo>
                <a:close/>
                <a:moveTo>
                  <a:pt x="20320" y="5362"/>
                </a:moveTo>
                <a:cubicBezTo>
                  <a:pt x="20725" y="5688"/>
                  <a:pt x="21130" y="5943"/>
                  <a:pt x="21535" y="6242"/>
                </a:cubicBezTo>
                <a:cubicBezTo>
                  <a:pt x="21385" y="7079"/>
                  <a:pt x="21244" y="7924"/>
                  <a:pt x="21094" y="8769"/>
                </a:cubicBezTo>
                <a:cubicBezTo>
                  <a:pt x="20725" y="8514"/>
                  <a:pt x="20320" y="8258"/>
                  <a:pt x="19959" y="7959"/>
                </a:cubicBezTo>
                <a:cubicBezTo>
                  <a:pt x="20064" y="7079"/>
                  <a:pt x="20179" y="6198"/>
                  <a:pt x="20320" y="5362"/>
                </a:cubicBezTo>
                <a:close/>
                <a:moveTo>
                  <a:pt x="33050" y="6533"/>
                </a:moveTo>
                <a:cubicBezTo>
                  <a:pt x="33200" y="6788"/>
                  <a:pt x="33385" y="7043"/>
                  <a:pt x="33526" y="7263"/>
                </a:cubicBezTo>
                <a:cubicBezTo>
                  <a:pt x="33526" y="7448"/>
                  <a:pt x="33526" y="7633"/>
                  <a:pt x="33570" y="7783"/>
                </a:cubicBezTo>
                <a:lnTo>
                  <a:pt x="33570" y="8769"/>
                </a:lnTo>
                <a:cubicBezTo>
                  <a:pt x="33420" y="8549"/>
                  <a:pt x="33305" y="8329"/>
                  <a:pt x="33165" y="8144"/>
                </a:cubicBezTo>
                <a:cubicBezTo>
                  <a:pt x="33129" y="7668"/>
                  <a:pt x="33085" y="7228"/>
                  <a:pt x="33050" y="6753"/>
                </a:cubicBezTo>
                <a:lnTo>
                  <a:pt x="33050" y="6533"/>
                </a:lnTo>
                <a:close/>
                <a:moveTo>
                  <a:pt x="24942" y="5723"/>
                </a:moveTo>
                <a:cubicBezTo>
                  <a:pt x="25127" y="5872"/>
                  <a:pt x="25311" y="5978"/>
                  <a:pt x="25496" y="6093"/>
                </a:cubicBezTo>
                <a:cubicBezTo>
                  <a:pt x="25752" y="6277"/>
                  <a:pt x="26042" y="6462"/>
                  <a:pt x="26306" y="6603"/>
                </a:cubicBezTo>
                <a:cubicBezTo>
                  <a:pt x="26157" y="7343"/>
                  <a:pt x="25937" y="8073"/>
                  <a:pt x="25752" y="8804"/>
                </a:cubicBezTo>
                <a:cubicBezTo>
                  <a:pt x="25567" y="8663"/>
                  <a:pt x="25382" y="8549"/>
                  <a:pt x="25206" y="8478"/>
                </a:cubicBezTo>
                <a:cubicBezTo>
                  <a:pt x="24942" y="8294"/>
                  <a:pt x="24686" y="8144"/>
                  <a:pt x="24431" y="8003"/>
                </a:cubicBezTo>
                <a:cubicBezTo>
                  <a:pt x="24431" y="7959"/>
                  <a:pt x="24396" y="7959"/>
                  <a:pt x="24396" y="7959"/>
                </a:cubicBezTo>
                <a:cubicBezTo>
                  <a:pt x="24581" y="7228"/>
                  <a:pt x="24766" y="6498"/>
                  <a:pt x="24942" y="5723"/>
                </a:cubicBezTo>
                <a:close/>
                <a:moveTo>
                  <a:pt x="13541" y="4657"/>
                </a:moveTo>
                <a:cubicBezTo>
                  <a:pt x="13761" y="4922"/>
                  <a:pt x="13981" y="5212"/>
                  <a:pt x="14201" y="5503"/>
                </a:cubicBezTo>
                <a:cubicBezTo>
                  <a:pt x="14157" y="6603"/>
                  <a:pt x="14157" y="7739"/>
                  <a:pt x="14157" y="8839"/>
                </a:cubicBezTo>
                <a:cubicBezTo>
                  <a:pt x="14157" y="8839"/>
                  <a:pt x="14122" y="8839"/>
                  <a:pt x="14122" y="8804"/>
                </a:cubicBezTo>
                <a:cubicBezTo>
                  <a:pt x="13902" y="8663"/>
                  <a:pt x="13681" y="8514"/>
                  <a:pt x="13497" y="8364"/>
                </a:cubicBezTo>
                <a:cubicBezTo>
                  <a:pt x="13497" y="7228"/>
                  <a:pt x="13497" y="6093"/>
                  <a:pt x="13541" y="4992"/>
                </a:cubicBezTo>
                <a:lnTo>
                  <a:pt x="13541" y="4657"/>
                </a:lnTo>
                <a:close/>
                <a:moveTo>
                  <a:pt x="34230" y="6753"/>
                </a:moveTo>
                <a:cubicBezTo>
                  <a:pt x="34300" y="6858"/>
                  <a:pt x="34371" y="6938"/>
                  <a:pt x="34406" y="7043"/>
                </a:cubicBezTo>
                <a:cubicBezTo>
                  <a:pt x="34556" y="7263"/>
                  <a:pt x="34741" y="7519"/>
                  <a:pt x="34890" y="7783"/>
                </a:cubicBezTo>
                <a:cubicBezTo>
                  <a:pt x="34776" y="8179"/>
                  <a:pt x="34670" y="8584"/>
                  <a:pt x="34591" y="8989"/>
                </a:cubicBezTo>
                <a:cubicBezTo>
                  <a:pt x="34520" y="8883"/>
                  <a:pt x="34485" y="8769"/>
                  <a:pt x="34450" y="8698"/>
                </a:cubicBezTo>
                <a:cubicBezTo>
                  <a:pt x="34336" y="8478"/>
                  <a:pt x="34230" y="8294"/>
                  <a:pt x="34115" y="8073"/>
                </a:cubicBezTo>
                <a:cubicBezTo>
                  <a:pt x="34115" y="7924"/>
                  <a:pt x="34115" y="7783"/>
                  <a:pt x="34151" y="7633"/>
                </a:cubicBezTo>
                <a:cubicBezTo>
                  <a:pt x="34151" y="7343"/>
                  <a:pt x="34186" y="7043"/>
                  <a:pt x="34230" y="6753"/>
                </a:cubicBezTo>
                <a:close/>
                <a:moveTo>
                  <a:pt x="39143" y="6682"/>
                </a:moveTo>
                <a:cubicBezTo>
                  <a:pt x="39512" y="6973"/>
                  <a:pt x="39873" y="7263"/>
                  <a:pt x="40243" y="7484"/>
                </a:cubicBezTo>
                <a:cubicBezTo>
                  <a:pt x="40173" y="7739"/>
                  <a:pt x="40058" y="7959"/>
                  <a:pt x="39952" y="8179"/>
                </a:cubicBezTo>
                <a:cubicBezTo>
                  <a:pt x="39803" y="8478"/>
                  <a:pt x="39653" y="8734"/>
                  <a:pt x="39468" y="8989"/>
                </a:cubicBezTo>
                <a:cubicBezTo>
                  <a:pt x="39178" y="8769"/>
                  <a:pt x="38852" y="8549"/>
                  <a:pt x="38553" y="8258"/>
                </a:cubicBezTo>
                <a:lnTo>
                  <a:pt x="38482" y="8179"/>
                </a:lnTo>
                <a:cubicBezTo>
                  <a:pt x="38553" y="8038"/>
                  <a:pt x="38667" y="7853"/>
                  <a:pt x="38738" y="7668"/>
                </a:cubicBezTo>
                <a:cubicBezTo>
                  <a:pt x="38887" y="7378"/>
                  <a:pt x="39028" y="7008"/>
                  <a:pt x="39143" y="6682"/>
                </a:cubicBezTo>
                <a:close/>
                <a:moveTo>
                  <a:pt x="10239" y="4992"/>
                </a:moveTo>
                <a:cubicBezTo>
                  <a:pt x="10415" y="5142"/>
                  <a:pt x="10635" y="5283"/>
                  <a:pt x="10820" y="5432"/>
                </a:cubicBezTo>
                <a:lnTo>
                  <a:pt x="10820" y="9103"/>
                </a:lnTo>
                <a:cubicBezTo>
                  <a:pt x="10635" y="8954"/>
                  <a:pt x="10415" y="8839"/>
                  <a:pt x="10239" y="8698"/>
                </a:cubicBezTo>
                <a:lnTo>
                  <a:pt x="10239" y="4992"/>
                </a:lnTo>
                <a:close/>
                <a:moveTo>
                  <a:pt x="43615" y="7079"/>
                </a:moveTo>
                <a:cubicBezTo>
                  <a:pt x="44055" y="7263"/>
                  <a:pt x="44531" y="7413"/>
                  <a:pt x="45015" y="7563"/>
                </a:cubicBezTo>
                <a:cubicBezTo>
                  <a:pt x="44865" y="8109"/>
                  <a:pt x="44645" y="8619"/>
                  <a:pt x="44425" y="9139"/>
                </a:cubicBezTo>
                <a:cubicBezTo>
                  <a:pt x="43949" y="8989"/>
                  <a:pt x="43509" y="8839"/>
                  <a:pt x="43069" y="8698"/>
                </a:cubicBezTo>
                <a:cubicBezTo>
                  <a:pt x="43289" y="8179"/>
                  <a:pt x="43474" y="7668"/>
                  <a:pt x="43615" y="7079"/>
                </a:cubicBezTo>
                <a:close/>
                <a:moveTo>
                  <a:pt x="4772" y="4402"/>
                </a:moveTo>
                <a:cubicBezTo>
                  <a:pt x="5027" y="4622"/>
                  <a:pt x="5247" y="4842"/>
                  <a:pt x="5503" y="5062"/>
                </a:cubicBezTo>
                <a:cubicBezTo>
                  <a:pt x="5538" y="5098"/>
                  <a:pt x="5573" y="5142"/>
                  <a:pt x="5617" y="5177"/>
                </a:cubicBezTo>
                <a:cubicBezTo>
                  <a:pt x="5617" y="6163"/>
                  <a:pt x="5573" y="7123"/>
                  <a:pt x="5573" y="8109"/>
                </a:cubicBezTo>
                <a:lnTo>
                  <a:pt x="5573" y="9209"/>
                </a:lnTo>
                <a:cubicBezTo>
                  <a:pt x="5538" y="9209"/>
                  <a:pt x="5503" y="9174"/>
                  <a:pt x="5503" y="9174"/>
                </a:cubicBezTo>
                <a:cubicBezTo>
                  <a:pt x="5247" y="8954"/>
                  <a:pt x="4992" y="8769"/>
                  <a:pt x="4772" y="8584"/>
                </a:cubicBezTo>
                <a:cubicBezTo>
                  <a:pt x="4737" y="7193"/>
                  <a:pt x="4772" y="5802"/>
                  <a:pt x="4772" y="4402"/>
                </a:cubicBezTo>
                <a:close/>
                <a:moveTo>
                  <a:pt x="14236" y="5582"/>
                </a:moveTo>
                <a:cubicBezTo>
                  <a:pt x="14307" y="5652"/>
                  <a:pt x="14377" y="5723"/>
                  <a:pt x="14421" y="5837"/>
                </a:cubicBezTo>
                <a:cubicBezTo>
                  <a:pt x="14491" y="5943"/>
                  <a:pt x="14562" y="6022"/>
                  <a:pt x="14676" y="6128"/>
                </a:cubicBezTo>
                <a:cubicBezTo>
                  <a:pt x="14641" y="6198"/>
                  <a:pt x="14641" y="6242"/>
                  <a:pt x="14641" y="6313"/>
                </a:cubicBezTo>
                <a:lnTo>
                  <a:pt x="14641" y="9209"/>
                </a:lnTo>
                <a:cubicBezTo>
                  <a:pt x="14491" y="9103"/>
                  <a:pt x="14377" y="8989"/>
                  <a:pt x="14236" y="8883"/>
                </a:cubicBezTo>
                <a:cubicBezTo>
                  <a:pt x="14201" y="7783"/>
                  <a:pt x="14201" y="6682"/>
                  <a:pt x="14236" y="5582"/>
                </a:cubicBezTo>
                <a:close/>
                <a:moveTo>
                  <a:pt x="17238" y="5758"/>
                </a:moveTo>
                <a:cubicBezTo>
                  <a:pt x="17423" y="5943"/>
                  <a:pt x="17608" y="6128"/>
                  <a:pt x="17793" y="6313"/>
                </a:cubicBezTo>
                <a:cubicBezTo>
                  <a:pt x="17722" y="7228"/>
                  <a:pt x="17678" y="8223"/>
                  <a:pt x="17643" y="9209"/>
                </a:cubicBezTo>
                <a:cubicBezTo>
                  <a:pt x="17458" y="9059"/>
                  <a:pt x="17282" y="8919"/>
                  <a:pt x="17097" y="8734"/>
                </a:cubicBezTo>
                <a:cubicBezTo>
                  <a:pt x="17133" y="7704"/>
                  <a:pt x="17168" y="6718"/>
                  <a:pt x="17238" y="5758"/>
                </a:cubicBezTo>
                <a:close/>
                <a:moveTo>
                  <a:pt x="29493" y="6568"/>
                </a:moveTo>
                <a:cubicBezTo>
                  <a:pt x="29564" y="6638"/>
                  <a:pt x="29678" y="6682"/>
                  <a:pt x="29749" y="6753"/>
                </a:cubicBezTo>
                <a:cubicBezTo>
                  <a:pt x="30083" y="6973"/>
                  <a:pt x="30444" y="7228"/>
                  <a:pt x="30779" y="7484"/>
                </a:cubicBezTo>
                <a:cubicBezTo>
                  <a:pt x="30744" y="8073"/>
                  <a:pt x="30664" y="8663"/>
                  <a:pt x="30559" y="9244"/>
                </a:cubicBezTo>
                <a:cubicBezTo>
                  <a:pt x="30154" y="8989"/>
                  <a:pt x="29784" y="8769"/>
                  <a:pt x="29423" y="8549"/>
                </a:cubicBezTo>
                <a:cubicBezTo>
                  <a:pt x="29344" y="8514"/>
                  <a:pt x="29273" y="8478"/>
                  <a:pt x="29168" y="8399"/>
                </a:cubicBezTo>
                <a:cubicBezTo>
                  <a:pt x="29238" y="8223"/>
                  <a:pt x="29273" y="8038"/>
                  <a:pt x="29273" y="7853"/>
                </a:cubicBezTo>
                <a:cubicBezTo>
                  <a:pt x="29388" y="7448"/>
                  <a:pt x="29423" y="7008"/>
                  <a:pt x="29493" y="6568"/>
                </a:cubicBezTo>
                <a:close/>
                <a:moveTo>
                  <a:pt x="37452" y="7193"/>
                </a:moveTo>
                <a:cubicBezTo>
                  <a:pt x="37751" y="7519"/>
                  <a:pt x="38077" y="7853"/>
                  <a:pt x="38412" y="8179"/>
                </a:cubicBezTo>
                <a:cubicBezTo>
                  <a:pt x="38148" y="8584"/>
                  <a:pt x="37892" y="8989"/>
                  <a:pt x="37567" y="9359"/>
                </a:cubicBezTo>
                <a:cubicBezTo>
                  <a:pt x="37567" y="9324"/>
                  <a:pt x="37531" y="9280"/>
                  <a:pt x="37487" y="9244"/>
                </a:cubicBezTo>
                <a:cubicBezTo>
                  <a:pt x="37232" y="8989"/>
                  <a:pt x="37012" y="8698"/>
                  <a:pt x="36792" y="8443"/>
                </a:cubicBezTo>
                <a:cubicBezTo>
                  <a:pt x="37012" y="8038"/>
                  <a:pt x="37232" y="7598"/>
                  <a:pt x="37452" y="7193"/>
                </a:cubicBezTo>
                <a:close/>
                <a:moveTo>
                  <a:pt x="33605" y="7378"/>
                </a:moveTo>
                <a:cubicBezTo>
                  <a:pt x="33746" y="7598"/>
                  <a:pt x="33895" y="7853"/>
                  <a:pt x="34045" y="8109"/>
                </a:cubicBezTo>
                <a:cubicBezTo>
                  <a:pt x="34045" y="8258"/>
                  <a:pt x="34010" y="8443"/>
                  <a:pt x="34010" y="8584"/>
                </a:cubicBezTo>
                <a:cubicBezTo>
                  <a:pt x="33966" y="8883"/>
                  <a:pt x="33966" y="9174"/>
                  <a:pt x="33931" y="9429"/>
                </a:cubicBezTo>
                <a:lnTo>
                  <a:pt x="33605" y="8883"/>
                </a:lnTo>
                <a:lnTo>
                  <a:pt x="33605" y="7783"/>
                </a:lnTo>
                <a:lnTo>
                  <a:pt x="33605" y="7378"/>
                </a:lnTo>
                <a:close/>
                <a:moveTo>
                  <a:pt x="36026" y="7484"/>
                </a:moveTo>
                <a:cubicBezTo>
                  <a:pt x="36246" y="7818"/>
                  <a:pt x="36466" y="8144"/>
                  <a:pt x="36721" y="8443"/>
                </a:cubicBezTo>
                <a:cubicBezTo>
                  <a:pt x="36501" y="8804"/>
                  <a:pt x="36246" y="9174"/>
                  <a:pt x="36026" y="9544"/>
                </a:cubicBezTo>
                <a:cubicBezTo>
                  <a:pt x="35841" y="9280"/>
                  <a:pt x="35656" y="9024"/>
                  <a:pt x="35506" y="8734"/>
                </a:cubicBezTo>
                <a:cubicBezTo>
                  <a:pt x="35691" y="8329"/>
                  <a:pt x="35841" y="7889"/>
                  <a:pt x="36026" y="7484"/>
                </a:cubicBezTo>
                <a:close/>
                <a:moveTo>
                  <a:pt x="10899" y="5467"/>
                </a:moveTo>
                <a:cubicBezTo>
                  <a:pt x="11075" y="5652"/>
                  <a:pt x="11260" y="5802"/>
                  <a:pt x="11445" y="5943"/>
                </a:cubicBezTo>
                <a:cubicBezTo>
                  <a:pt x="11480" y="7158"/>
                  <a:pt x="11480" y="8364"/>
                  <a:pt x="11516" y="9579"/>
                </a:cubicBezTo>
                <a:cubicBezTo>
                  <a:pt x="11296" y="9429"/>
                  <a:pt x="11120" y="9280"/>
                  <a:pt x="10899" y="9139"/>
                </a:cubicBezTo>
                <a:lnTo>
                  <a:pt x="10899" y="5467"/>
                </a:lnTo>
                <a:close/>
                <a:moveTo>
                  <a:pt x="21605" y="6277"/>
                </a:moveTo>
                <a:lnTo>
                  <a:pt x="22926" y="7158"/>
                </a:lnTo>
                <a:cubicBezTo>
                  <a:pt x="22741" y="7959"/>
                  <a:pt x="22565" y="8769"/>
                  <a:pt x="22415" y="9579"/>
                </a:cubicBezTo>
                <a:cubicBezTo>
                  <a:pt x="21975" y="9324"/>
                  <a:pt x="21570" y="9059"/>
                  <a:pt x="21130" y="8769"/>
                </a:cubicBezTo>
                <a:cubicBezTo>
                  <a:pt x="21279" y="7959"/>
                  <a:pt x="21420" y="7123"/>
                  <a:pt x="21605" y="6277"/>
                </a:cubicBezTo>
                <a:close/>
                <a:moveTo>
                  <a:pt x="32135" y="7008"/>
                </a:moveTo>
                <a:cubicBezTo>
                  <a:pt x="32469" y="7378"/>
                  <a:pt x="32795" y="7739"/>
                  <a:pt x="33085" y="8179"/>
                </a:cubicBezTo>
                <a:cubicBezTo>
                  <a:pt x="33129" y="8663"/>
                  <a:pt x="33129" y="9139"/>
                  <a:pt x="33129" y="9614"/>
                </a:cubicBezTo>
                <a:cubicBezTo>
                  <a:pt x="32830" y="9209"/>
                  <a:pt x="32504" y="8839"/>
                  <a:pt x="32135" y="8478"/>
                </a:cubicBezTo>
                <a:lnTo>
                  <a:pt x="32135" y="7008"/>
                </a:lnTo>
                <a:close/>
                <a:moveTo>
                  <a:pt x="40313" y="7519"/>
                </a:moveTo>
                <a:cubicBezTo>
                  <a:pt x="40718" y="7783"/>
                  <a:pt x="41123" y="7959"/>
                  <a:pt x="41564" y="8179"/>
                </a:cubicBezTo>
                <a:cubicBezTo>
                  <a:pt x="41449" y="8399"/>
                  <a:pt x="41343" y="8663"/>
                  <a:pt x="41194" y="8883"/>
                </a:cubicBezTo>
                <a:cubicBezTo>
                  <a:pt x="41053" y="9174"/>
                  <a:pt x="40868" y="9394"/>
                  <a:pt x="40683" y="9614"/>
                </a:cubicBezTo>
                <a:cubicBezTo>
                  <a:pt x="40278" y="9429"/>
                  <a:pt x="39908" y="9244"/>
                  <a:pt x="39547" y="9024"/>
                </a:cubicBezTo>
                <a:cubicBezTo>
                  <a:pt x="39688" y="8769"/>
                  <a:pt x="39873" y="8514"/>
                  <a:pt x="40023" y="8223"/>
                </a:cubicBezTo>
                <a:cubicBezTo>
                  <a:pt x="40129" y="8003"/>
                  <a:pt x="40208" y="7739"/>
                  <a:pt x="40313" y="7519"/>
                </a:cubicBezTo>
                <a:close/>
                <a:moveTo>
                  <a:pt x="14712" y="6198"/>
                </a:moveTo>
                <a:cubicBezTo>
                  <a:pt x="14782" y="6277"/>
                  <a:pt x="14817" y="6348"/>
                  <a:pt x="14896" y="6462"/>
                </a:cubicBezTo>
                <a:cubicBezTo>
                  <a:pt x="14967" y="6533"/>
                  <a:pt x="15037" y="6638"/>
                  <a:pt x="15152" y="6753"/>
                </a:cubicBezTo>
                <a:lnTo>
                  <a:pt x="15152" y="6902"/>
                </a:lnTo>
                <a:cubicBezTo>
                  <a:pt x="15117" y="7818"/>
                  <a:pt x="15117" y="8734"/>
                  <a:pt x="15117" y="9649"/>
                </a:cubicBezTo>
                <a:cubicBezTo>
                  <a:pt x="15081" y="9614"/>
                  <a:pt x="15081" y="9579"/>
                  <a:pt x="15037" y="9544"/>
                </a:cubicBezTo>
                <a:cubicBezTo>
                  <a:pt x="14932" y="9464"/>
                  <a:pt x="14817" y="9359"/>
                  <a:pt x="14712" y="9244"/>
                </a:cubicBezTo>
                <a:cubicBezTo>
                  <a:pt x="14676" y="8258"/>
                  <a:pt x="14676" y="7299"/>
                  <a:pt x="14712" y="6313"/>
                </a:cubicBezTo>
                <a:lnTo>
                  <a:pt x="14712" y="6198"/>
                </a:lnTo>
                <a:close/>
                <a:moveTo>
                  <a:pt x="26377" y="6638"/>
                </a:moveTo>
                <a:cubicBezTo>
                  <a:pt x="26817" y="6938"/>
                  <a:pt x="27257" y="7228"/>
                  <a:pt x="27697" y="7563"/>
                </a:cubicBezTo>
                <a:cubicBezTo>
                  <a:pt x="27548" y="8258"/>
                  <a:pt x="27363" y="8954"/>
                  <a:pt x="27143" y="9685"/>
                </a:cubicBezTo>
                <a:cubicBezTo>
                  <a:pt x="26703" y="9394"/>
                  <a:pt x="26227" y="9103"/>
                  <a:pt x="25787" y="8804"/>
                </a:cubicBezTo>
                <a:cubicBezTo>
                  <a:pt x="26007" y="8109"/>
                  <a:pt x="26192" y="7378"/>
                  <a:pt x="26377" y="6638"/>
                </a:cubicBezTo>
                <a:close/>
                <a:moveTo>
                  <a:pt x="5687" y="5247"/>
                </a:moveTo>
                <a:cubicBezTo>
                  <a:pt x="5872" y="5397"/>
                  <a:pt x="6057" y="5582"/>
                  <a:pt x="6277" y="5758"/>
                </a:cubicBezTo>
                <a:cubicBezTo>
                  <a:pt x="6233" y="6568"/>
                  <a:pt x="6233" y="7413"/>
                  <a:pt x="6233" y="8223"/>
                </a:cubicBezTo>
                <a:cubicBezTo>
                  <a:pt x="6233" y="8734"/>
                  <a:pt x="6233" y="9244"/>
                  <a:pt x="6198" y="9720"/>
                </a:cubicBezTo>
                <a:cubicBezTo>
                  <a:pt x="6013" y="9579"/>
                  <a:pt x="5837" y="9429"/>
                  <a:pt x="5617" y="9280"/>
                </a:cubicBezTo>
                <a:cubicBezTo>
                  <a:pt x="5617" y="8883"/>
                  <a:pt x="5652" y="8478"/>
                  <a:pt x="5652" y="8109"/>
                </a:cubicBezTo>
                <a:cubicBezTo>
                  <a:pt x="5652" y="7158"/>
                  <a:pt x="5652" y="6198"/>
                  <a:pt x="5687" y="5247"/>
                </a:cubicBezTo>
                <a:close/>
                <a:moveTo>
                  <a:pt x="34925" y="7853"/>
                </a:moveTo>
                <a:cubicBezTo>
                  <a:pt x="34961" y="7924"/>
                  <a:pt x="34996" y="7959"/>
                  <a:pt x="34996" y="8038"/>
                </a:cubicBezTo>
                <a:cubicBezTo>
                  <a:pt x="35146" y="8258"/>
                  <a:pt x="35286" y="8514"/>
                  <a:pt x="35436" y="8734"/>
                </a:cubicBezTo>
                <a:cubicBezTo>
                  <a:pt x="35286" y="9103"/>
                  <a:pt x="35110" y="9464"/>
                  <a:pt x="34961" y="9834"/>
                </a:cubicBezTo>
                <a:cubicBezTo>
                  <a:pt x="34925" y="9799"/>
                  <a:pt x="34925" y="9720"/>
                  <a:pt x="34890" y="9649"/>
                </a:cubicBezTo>
                <a:cubicBezTo>
                  <a:pt x="34776" y="9464"/>
                  <a:pt x="34705" y="9244"/>
                  <a:pt x="34626" y="9059"/>
                </a:cubicBezTo>
                <a:cubicBezTo>
                  <a:pt x="34705" y="8663"/>
                  <a:pt x="34811" y="8258"/>
                  <a:pt x="34925" y="7853"/>
                </a:cubicBezTo>
                <a:close/>
                <a:moveTo>
                  <a:pt x="17828" y="6348"/>
                </a:moveTo>
                <a:cubicBezTo>
                  <a:pt x="18083" y="6568"/>
                  <a:pt x="18339" y="6788"/>
                  <a:pt x="18603" y="7008"/>
                </a:cubicBezTo>
                <a:cubicBezTo>
                  <a:pt x="18524" y="7924"/>
                  <a:pt x="18488" y="8883"/>
                  <a:pt x="18453" y="9869"/>
                </a:cubicBezTo>
                <a:cubicBezTo>
                  <a:pt x="18198" y="9685"/>
                  <a:pt x="17978" y="9464"/>
                  <a:pt x="17722" y="9280"/>
                </a:cubicBezTo>
                <a:cubicBezTo>
                  <a:pt x="17722" y="8258"/>
                  <a:pt x="17793" y="7299"/>
                  <a:pt x="17828" y="6348"/>
                </a:cubicBezTo>
                <a:close/>
                <a:moveTo>
                  <a:pt x="38447" y="8223"/>
                </a:moveTo>
                <a:cubicBezTo>
                  <a:pt x="38482" y="8258"/>
                  <a:pt x="38482" y="8294"/>
                  <a:pt x="38517" y="8294"/>
                </a:cubicBezTo>
                <a:cubicBezTo>
                  <a:pt x="38808" y="8584"/>
                  <a:pt x="39143" y="8804"/>
                  <a:pt x="39433" y="9024"/>
                </a:cubicBezTo>
                <a:cubicBezTo>
                  <a:pt x="39178" y="9429"/>
                  <a:pt x="38852" y="9764"/>
                  <a:pt x="38482" y="10090"/>
                </a:cubicBezTo>
                <a:cubicBezTo>
                  <a:pt x="38192" y="9905"/>
                  <a:pt x="37892" y="9649"/>
                  <a:pt x="37637" y="9394"/>
                </a:cubicBezTo>
                <a:cubicBezTo>
                  <a:pt x="37928" y="9024"/>
                  <a:pt x="38192" y="8619"/>
                  <a:pt x="38447" y="8223"/>
                </a:cubicBezTo>
                <a:close/>
                <a:moveTo>
                  <a:pt x="11516" y="6022"/>
                </a:moveTo>
                <a:lnTo>
                  <a:pt x="11516" y="6022"/>
                </a:lnTo>
                <a:cubicBezTo>
                  <a:pt x="11665" y="6128"/>
                  <a:pt x="11815" y="6277"/>
                  <a:pt x="11956" y="6418"/>
                </a:cubicBezTo>
                <a:cubicBezTo>
                  <a:pt x="12035" y="6498"/>
                  <a:pt x="12106" y="6568"/>
                  <a:pt x="12141" y="6638"/>
                </a:cubicBezTo>
                <a:cubicBezTo>
                  <a:pt x="12176" y="7818"/>
                  <a:pt x="12176" y="8989"/>
                  <a:pt x="12220" y="10125"/>
                </a:cubicBezTo>
                <a:cubicBezTo>
                  <a:pt x="12141" y="10054"/>
                  <a:pt x="12070" y="10019"/>
                  <a:pt x="12000" y="9940"/>
                </a:cubicBezTo>
                <a:cubicBezTo>
                  <a:pt x="11850" y="9834"/>
                  <a:pt x="11701" y="9720"/>
                  <a:pt x="11595" y="9614"/>
                </a:cubicBezTo>
                <a:cubicBezTo>
                  <a:pt x="11560" y="8443"/>
                  <a:pt x="11516" y="7228"/>
                  <a:pt x="11516" y="6022"/>
                </a:cubicBezTo>
                <a:close/>
                <a:moveTo>
                  <a:pt x="41634" y="8179"/>
                </a:moveTo>
                <a:lnTo>
                  <a:pt x="42955" y="8734"/>
                </a:lnTo>
                <a:cubicBezTo>
                  <a:pt x="42849" y="8954"/>
                  <a:pt x="42699" y="9209"/>
                  <a:pt x="42550" y="9429"/>
                </a:cubicBezTo>
                <a:cubicBezTo>
                  <a:pt x="42374" y="9685"/>
                  <a:pt x="42189" y="9940"/>
                  <a:pt x="42004" y="10160"/>
                </a:cubicBezTo>
                <a:cubicBezTo>
                  <a:pt x="41564" y="10019"/>
                  <a:pt x="41123" y="9834"/>
                  <a:pt x="40718" y="9649"/>
                </a:cubicBezTo>
                <a:cubicBezTo>
                  <a:pt x="40903" y="9429"/>
                  <a:pt x="41088" y="9174"/>
                  <a:pt x="41229" y="8919"/>
                </a:cubicBezTo>
                <a:cubicBezTo>
                  <a:pt x="41379" y="8698"/>
                  <a:pt x="41528" y="8443"/>
                  <a:pt x="41634" y="8179"/>
                </a:cubicBezTo>
                <a:close/>
                <a:moveTo>
                  <a:pt x="6313" y="5802"/>
                </a:moveTo>
                <a:cubicBezTo>
                  <a:pt x="6497" y="5943"/>
                  <a:pt x="6638" y="6128"/>
                  <a:pt x="6823" y="6277"/>
                </a:cubicBezTo>
                <a:cubicBezTo>
                  <a:pt x="6823" y="7563"/>
                  <a:pt x="6788" y="8883"/>
                  <a:pt x="6788" y="10204"/>
                </a:cubicBezTo>
                <a:cubicBezTo>
                  <a:pt x="6603" y="10054"/>
                  <a:pt x="6453" y="9905"/>
                  <a:pt x="6277" y="9799"/>
                </a:cubicBezTo>
                <a:lnTo>
                  <a:pt x="6277" y="8223"/>
                </a:lnTo>
                <a:cubicBezTo>
                  <a:pt x="6313" y="7413"/>
                  <a:pt x="6313" y="6603"/>
                  <a:pt x="6313" y="5802"/>
                </a:cubicBezTo>
                <a:close/>
                <a:moveTo>
                  <a:pt x="30814" y="7519"/>
                </a:moveTo>
                <a:cubicBezTo>
                  <a:pt x="31254" y="7818"/>
                  <a:pt x="31659" y="8144"/>
                  <a:pt x="32064" y="8514"/>
                </a:cubicBezTo>
                <a:cubicBezTo>
                  <a:pt x="32029" y="8989"/>
                  <a:pt x="32029" y="9429"/>
                  <a:pt x="31950" y="9905"/>
                </a:cubicBezTo>
                <a:cubicBezTo>
                  <a:pt x="31914" y="10019"/>
                  <a:pt x="31914" y="10090"/>
                  <a:pt x="31879" y="10204"/>
                </a:cubicBezTo>
                <a:cubicBezTo>
                  <a:pt x="31474" y="9869"/>
                  <a:pt x="31034" y="9544"/>
                  <a:pt x="30594" y="9280"/>
                </a:cubicBezTo>
                <a:cubicBezTo>
                  <a:pt x="30708" y="8698"/>
                  <a:pt x="30779" y="8109"/>
                  <a:pt x="30814" y="7519"/>
                </a:cubicBezTo>
                <a:close/>
                <a:moveTo>
                  <a:pt x="15187" y="6823"/>
                </a:moveTo>
                <a:cubicBezTo>
                  <a:pt x="15372" y="7043"/>
                  <a:pt x="15557" y="7228"/>
                  <a:pt x="15742" y="7448"/>
                </a:cubicBezTo>
                <a:lnTo>
                  <a:pt x="15742" y="7519"/>
                </a:lnTo>
                <a:cubicBezTo>
                  <a:pt x="15698" y="8443"/>
                  <a:pt x="15698" y="9359"/>
                  <a:pt x="15742" y="10274"/>
                </a:cubicBezTo>
                <a:cubicBezTo>
                  <a:pt x="15698" y="10274"/>
                  <a:pt x="15698" y="10239"/>
                  <a:pt x="15698" y="10239"/>
                </a:cubicBezTo>
                <a:cubicBezTo>
                  <a:pt x="15521" y="10054"/>
                  <a:pt x="15372" y="9869"/>
                  <a:pt x="15187" y="9685"/>
                </a:cubicBezTo>
                <a:cubicBezTo>
                  <a:pt x="15152" y="8769"/>
                  <a:pt x="15152" y="7818"/>
                  <a:pt x="15187" y="6902"/>
                </a:cubicBezTo>
                <a:lnTo>
                  <a:pt x="15187" y="6823"/>
                </a:lnTo>
                <a:close/>
                <a:moveTo>
                  <a:pt x="33165" y="8258"/>
                </a:moveTo>
                <a:lnTo>
                  <a:pt x="33165" y="8258"/>
                </a:lnTo>
                <a:cubicBezTo>
                  <a:pt x="33305" y="8443"/>
                  <a:pt x="33420" y="8663"/>
                  <a:pt x="33570" y="8883"/>
                </a:cubicBezTo>
                <a:cubicBezTo>
                  <a:pt x="33570" y="9359"/>
                  <a:pt x="33570" y="9799"/>
                  <a:pt x="33526" y="10274"/>
                </a:cubicBezTo>
                <a:lnTo>
                  <a:pt x="33200" y="9720"/>
                </a:lnTo>
                <a:cubicBezTo>
                  <a:pt x="33200" y="9209"/>
                  <a:pt x="33200" y="8734"/>
                  <a:pt x="33165" y="8258"/>
                </a:cubicBezTo>
                <a:close/>
                <a:moveTo>
                  <a:pt x="34080" y="8179"/>
                </a:moveTo>
                <a:cubicBezTo>
                  <a:pt x="34186" y="8364"/>
                  <a:pt x="34300" y="8549"/>
                  <a:pt x="34371" y="8698"/>
                </a:cubicBezTo>
                <a:cubicBezTo>
                  <a:pt x="34450" y="8839"/>
                  <a:pt x="34520" y="8954"/>
                  <a:pt x="34556" y="9059"/>
                </a:cubicBezTo>
                <a:cubicBezTo>
                  <a:pt x="34450" y="9464"/>
                  <a:pt x="34371" y="9869"/>
                  <a:pt x="34265" y="10274"/>
                </a:cubicBezTo>
                <a:cubicBezTo>
                  <a:pt x="34230" y="10125"/>
                  <a:pt x="34186" y="9984"/>
                  <a:pt x="34115" y="9834"/>
                </a:cubicBezTo>
                <a:cubicBezTo>
                  <a:pt x="34080" y="9720"/>
                  <a:pt x="34045" y="9649"/>
                  <a:pt x="33966" y="9544"/>
                </a:cubicBezTo>
                <a:cubicBezTo>
                  <a:pt x="34010" y="9244"/>
                  <a:pt x="34045" y="8919"/>
                  <a:pt x="34045" y="8584"/>
                </a:cubicBezTo>
                <a:cubicBezTo>
                  <a:pt x="34080" y="8478"/>
                  <a:pt x="34080" y="8329"/>
                  <a:pt x="34080" y="8179"/>
                </a:cubicBezTo>
                <a:close/>
                <a:moveTo>
                  <a:pt x="36757" y="8478"/>
                </a:moveTo>
                <a:cubicBezTo>
                  <a:pt x="36977" y="8769"/>
                  <a:pt x="37197" y="9024"/>
                  <a:pt x="37417" y="9280"/>
                </a:cubicBezTo>
                <a:cubicBezTo>
                  <a:pt x="37452" y="9324"/>
                  <a:pt x="37487" y="9359"/>
                  <a:pt x="37531" y="9394"/>
                </a:cubicBezTo>
                <a:cubicBezTo>
                  <a:pt x="37267" y="9720"/>
                  <a:pt x="36942" y="10054"/>
                  <a:pt x="36651" y="10345"/>
                </a:cubicBezTo>
                <a:lnTo>
                  <a:pt x="36607" y="10310"/>
                </a:lnTo>
                <a:cubicBezTo>
                  <a:pt x="36431" y="10090"/>
                  <a:pt x="36246" y="9834"/>
                  <a:pt x="36061" y="9579"/>
                </a:cubicBezTo>
                <a:cubicBezTo>
                  <a:pt x="36281" y="9209"/>
                  <a:pt x="36537" y="8839"/>
                  <a:pt x="36757" y="8478"/>
                </a:cubicBezTo>
                <a:close/>
                <a:moveTo>
                  <a:pt x="23005" y="7158"/>
                </a:moveTo>
                <a:cubicBezTo>
                  <a:pt x="23445" y="7448"/>
                  <a:pt x="23885" y="7704"/>
                  <a:pt x="24325" y="8003"/>
                </a:cubicBezTo>
                <a:cubicBezTo>
                  <a:pt x="24325" y="8109"/>
                  <a:pt x="24281" y="8179"/>
                  <a:pt x="24246" y="8294"/>
                </a:cubicBezTo>
                <a:cubicBezTo>
                  <a:pt x="24061" y="8989"/>
                  <a:pt x="23920" y="9685"/>
                  <a:pt x="23736" y="10380"/>
                </a:cubicBezTo>
                <a:cubicBezTo>
                  <a:pt x="23295" y="10125"/>
                  <a:pt x="22890" y="9869"/>
                  <a:pt x="22450" y="9614"/>
                </a:cubicBezTo>
                <a:cubicBezTo>
                  <a:pt x="22635" y="8804"/>
                  <a:pt x="22785" y="8003"/>
                  <a:pt x="23005" y="7158"/>
                </a:cubicBezTo>
                <a:close/>
                <a:moveTo>
                  <a:pt x="27768" y="7598"/>
                </a:moveTo>
                <a:lnTo>
                  <a:pt x="28102" y="7818"/>
                </a:lnTo>
                <a:cubicBezTo>
                  <a:pt x="28393" y="8003"/>
                  <a:pt x="28763" y="8223"/>
                  <a:pt x="29124" y="8443"/>
                </a:cubicBezTo>
                <a:cubicBezTo>
                  <a:pt x="28948" y="9174"/>
                  <a:pt x="28763" y="9869"/>
                  <a:pt x="28543" y="10565"/>
                </a:cubicBezTo>
                <a:cubicBezTo>
                  <a:pt x="28067" y="10274"/>
                  <a:pt x="27627" y="9984"/>
                  <a:pt x="27222" y="9720"/>
                </a:cubicBezTo>
                <a:cubicBezTo>
                  <a:pt x="27407" y="8989"/>
                  <a:pt x="27627" y="8294"/>
                  <a:pt x="27768" y="7598"/>
                </a:cubicBezTo>
                <a:close/>
                <a:moveTo>
                  <a:pt x="35471" y="8804"/>
                </a:moveTo>
                <a:cubicBezTo>
                  <a:pt x="35656" y="9059"/>
                  <a:pt x="35806" y="9324"/>
                  <a:pt x="35991" y="9579"/>
                </a:cubicBezTo>
                <a:cubicBezTo>
                  <a:pt x="35771" y="9905"/>
                  <a:pt x="35550" y="10239"/>
                  <a:pt x="35330" y="10530"/>
                </a:cubicBezTo>
                <a:cubicBezTo>
                  <a:pt x="35330" y="10565"/>
                  <a:pt x="35286" y="10565"/>
                  <a:pt x="35286" y="10600"/>
                </a:cubicBezTo>
                <a:cubicBezTo>
                  <a:pt x="35181" y="10380"/>
                  <a:pt x="35066" y="10160"/>
                  <a:pt x="34996" y="9905"/>
                </a:cubicBezTo>
                <a:cubicBezTo>
                  <a:pt x="35146" y="9544"/>
                  <a:pt x="35330" y="9174"/>
                  <a:pt x="35471" y="8804"/>
                </a:cubicBezTo>
                <a:close/>
                <a:moveTo>
                  <a:pt x="43034" y="8734"/>
                </a:moveTo>
                <a:cubicBezTo>
                  <a:pt x="43474" y="8883"/>
                  <a:pt x="43914" y="9024"/>
                  <a:pt x="44390" y="9174"/>
                </a:cubicBezTo>
                <a:cubicBezTo>
                  <a:pt x="44240" y="9429"/>
                  <a:pt x="44090" y="9649"/>
                  <a:pt x="43949" y="9869"/>
                </a:cubicBezTo>
                <a:cubicBezTo>
                  <a:pt x="43765" y="10160"/>
                  <a:pt x="43580" y="10380"/>
                  <a:pt x="43360" y="10600"/>
                </a:cubicBezTo>
                <a:lnTo>
                  <a:pt x="43210" y="10530"/>
                </a:lnTo>
                <a:cubicBezTo>
                  <a:pt x="42814" y="10424"/>
                  <a:pt x="42444" y="10310"/>
                  <a:pt x="42074" y="10160"/>
                </a:cubicBezTo>
                <a:cubicBezTo>
                  <a:pt x="42259" y="9940"/>
                  <a:pt x="42444" y="9720"/>
                  <a:pt x="42594" y="9464"/>
                </a:cubicBezTo>
                <a:cubicBezTo>
                  <a:pt x="42770" y="9244"/>
                  <a:pt x="42884" y="8989"/>
                  <a:pt x="43034" y="8734"/>
                </a:cubicBezTo>
                <a:close/>
                <a:moveTo>
                  <a:pt x="6894" y="6313"/>
                </a:moveTo>
                <a:cubicBezTo>
                  <a:pt x="7078" y="6498"/>
                  <a:pt x="7263" y="6638"/>
                  <a:pt x="7483" y="6823"/>
                </a:cubicBezTo>
                <a:lnTo>
                  <a:pt x="7483" y="10679"/>
                </a:lnTo>
                <a:cubicBezTo>
                  <a:pt x="7263" y="10530"/>
                  <a:pt x="7043" y="10380"/>
                  <a:pt x="6858" y="10239"/>
                </a:cubicBezTo>
                <a:cubicBezTo>
                  <a:pt x="6858" y="8919"/>
                  <a:pt x="6858" y="7633"/>
                  <a:pt x="6894" y="6313"/>
                </a:cubicBezTo>
                <a:close/>
                <a:moveTo>
                  <a:pt x="12220" y="6718"/>
                </a:moveTo>
                <a:cubicBezTo>
                  <a:pt x="12361" y="6902"/>
                  <a:pt x="12475" y="7079"/>
                  <a:pt x="12581" y="7299"/>
                </a:cubicBezTo>
                <a:cubicBezTo>
                  <a:pt x="12581" y="7343"/>
                  <a:pt x="12616" y="7413"/>
                  <a:pt x="12660" y="7448"/>
                </a:cubicBezTo>
                <a:cubicBezTo>
                  <a:pt x="12660" y="8549"/>
                  <a:pt x="12695" y="9614"/>
                  <a:pt x="12731" y="10679"/>
                </a:cubicBezTo>
                <a:cubicBezTo>
                  <a:pt x="12616" y="10530"/>
                  <a:pt x="12511" y="10380"/>
                  <a:pt x="12290" y="10204"/>
                </a:cubicBezTo>
                <a:cubicBezTo>
                  <a:pt x="12255" y="9024"/>
                  <a:pt x="12220" y="7889"/>
                  <a:pt x="12220" y="6718"/>
                </a:cubicBezTo>
                <a:close/>
                <a:moveTo>
                  <a:pt x="39512" y="9059"/>
                </a:moveTo>
                <a:cubicBezTo>
                  <a:pt x="39873" y="9280"/>
                  <a:pt x="40243" y="9500"/>
                  <a:pt x="40648" y="9685"/>
                </a:cubicBezTo>
                <a:cubicBezTo>
                  <a:pt x="40278" y="10054"/>
                  <a:pt x="39908" y="10380"/>
                  <a:pt x="39512" y="10679"/>
                </a:cubicBezTo>
                <a:cubicBezTo>
                  <a:pt x="39178" y="10530"/>
                  <a:pt x="38852" y="10345"/>
                  <a:pt x="38553" y="10125"/>
                </a:cubicBezTo>
                <a:cubicBezTo>
                  <a:pt x="38887" y="9799"/>
                  <a:pt x="39213" y="9464"/>
                  <a:pt x="39512" y="9059"/>
                </a:cubicBezTo>
                <a:close/>
                <a:moveTo>
                  <a:pt x="18673" y="7043"/>
                </a:moveTo>
                <a:cubicBezTo>
                  <a:pt x="19078" y="7378"/>
                  <a:pt x="19483" y="7704"/>
                  <a:pt x="19879" y="8003"/>
                </a:cubicBezTo>
                <a:cubicBezTo>
                  <a:pt x="19809" y="8883"/>
                  <a:pt x="19703" y="9799"/>
                  <a:pt x="19624" y="10715"/>
                </a:cubicBezTo>
                <a:cubicBezTo>
                  <a:pt x="19263" y="10459"/>
                  <a:pt x="18893" y="10204"/>
                  <a:pt x="18524" y="9905"/>
                </a:cubicBezTo>
                <a:cubicBezTo>
                  <a:pt x="18524" y="8919"/>
                  <a:pt x="18603" y="7959"/>
                  <a:pt x="18673" y="7043"/>
                </a:cubicBezTo>
                <a:close/>
                <a:moveTo>
                  <a:pt x="660" y="6128"/>
                </a:moveTo>
                <a:cubicBezTo>
                  <a:pt x="881" y="6198"/>
                  <a:pt x="1065" y="6277"/>
                  <a:pt x="1285" y="6383"/>
                </a:cubicBezTo>
                <a:lnTo>
                  <a:pt x="1285" y="10864"/>
                </a:lnTo>
                <a:cubicBezTo>
                  <a:pt x="1065" y="10750"/>
                  <a:pt x="881" y="10679"/>
                  <a:pt x="660" y="10600"/>
                </a:cubicBezTo>
                <a:lnTo>
                  <a:pt x="660" y="6128"/>
                </a:lnTo>
                <a:close/>
                <a:moveTo>
                  <a:pt x="33605" y="8989"/>
                </a:moveTo>
                <a:cubicBezTo>
                  <a:pt x="33710" y="9174"/>
                  <a:pt x="33825" y="9359"/>
                  <a:pt x="33931" y="9579"/>
                </a:cubicBezTo>
                <a:cubicBezTo>
                  <a:pt x="33895" y="10019"/>
                  <a:pt x="33825" y="10459"/>
                  <a:pt x="33790" y="10899"/>
                </a:cubicBezTo>
                <a:cubicBezTo>
                  <a:pt x="33710" y="10715"/>
                  <a:pt x="33640" y="10530"/>
                  <a:pt x="33570" y="10380"/>
                </a:cubicBezTo>
                <a:cubicBezTo>
                  <a:pt x="33605" y="9905"/>
                  <a:pt x="33605" y="9429"/>
                  <a:pt x="33605" y="8989"/>
                </a:cubicBezTo>
                <a:close/>
                <a:moveTo>
                  <a:pt x="15777" y="7519"/>
                </a:moveTo>
                <a:lnTo>
                  <a:pt x="16402" y="8144"/>
                </a:lnTo>
                <a:lnTo>
                  <a:pt x="16402" y="8258"/>
                </a:lnTo>
                <a:cubicBezTo>
                  <a:pt x="16358" y="9174"/>
                  <a:pt x="16358" y="10054"/>
                  <a:pt x="16402" y="10970"/>
                </a:cubicBezTo>
                <a:cubicBezTo>
                  <a:pt x="16182" y="10750"/>
                  <a:pt x="15997" y="10530"/>
                  <a:pt x="15777" y="10345"/>
                </a:cubicBezTo>
                <a:lnTo>
                  <a:pt x="15777" y="7519"/>
                </a:lnTo>
                <a:close/>
                <a:moveTo>
                  <a:pt x="37602" y="9429"/>
                </a:moveTo>
                <a:cubicBezTo>
                  <a:pt x="37857" y="9685"/>
                  <a:pt x="38148" y="9940"/>
                  <a:pt x="38447" y="10125"/>
                </a:cubicBezTo>
                <a:cubicBezTo>
                  <a:pt x="38112" y="10459"/>
                  <a:pt x="37751" y="10750"/>
                  <a:pt x="37382" y="11005"/>
                </a:cubicBezTo>
                <a:cubicBezTo>
                  <a:pt x="37126" y="10820"/>
                  <a:pt x="36906" y="10644"/>
                  <a:pt x="36686" y="10380"/>
                </a:cubicBezTo>
                <a:cubicBezTo>
                  <a:pt x="37012" y="10090"/>
                  <a:pt x="37311" y="9764"/>
                  <a:pt x="37602" y="9429"/>
                </a:cubicBezTo>
                <a:close/>
                <a:moveTo>
                  <a:pt x="34591" y="9174"/>
                </a:moveTo>
                <a:cubicBezTo>
                  <a:pt x="34670" y="9324"/>
                  <a:pt x="34741" y="9500"/>
                  <a:pt x="34811" y="9685"/>
                </a:cubicBezTo>
                <a:cubicBezTo>
                  <a:pt x="34846" y="9764"/>
                  <a:pt x="34890" y="9834"/>
                  <a:pt x="34925" y="9905"/>
                </a:cubicBezTo>
                <a:cubicBezTo>
                  <a:pt x="34890" y="10019"/>
                  <a:pt x="34846" y="10090"/>
                  <a:pt x="34811" y="10204"/>
                </a:cubicBezTo>
                <a:cubicBezTo>
                  <a:pt x="34705" y="10459"/>
                  <a:pt x="34556" y="10750"/>
                  <a:pt x="34450" y="11040"/>
                </a:cubicBezTo>
                <a:cubicBezTo>
                  <a:pt x="34450" y="11005"/>
                  <a:pt x="34450" y="11005"/>
                  <a:pt x="34406" y="10970"/>
                </a:cubicBezTo>
                <a:cubicBezTo>
                  <a:pt x="34371" y="10785"/>
                  <a:pt x="34336" y="10565"/>
                  <a:pt x="34300" y="10380"/>
                </a:cubicBezTo>
                <a:cubicBezTo>
                  <a:pt x="34406" y="9984"/>
                  <a:pt x="34485" y="9579"/>
                  <a:pt x="34591" y="9174"/>
                </a:cubicBezTo>
                <a:close/>
                <a:moveTo>
                  <a:pt x="7554" y="6858"/>
                </a:moveTo>
                <a:cubicBezTo>
                  <a:pt x="7704" y="7008"/>
                  <a:pt x="7888" y="7158"/>
                  <a:pt x="8073" y="7263"/>
                </a:cubicBezTo>
                <a:cubicBezTo>
                  <a:pt x="8109" y="7299"/>
                  <a:pt x="8144" y="7343"/>
                  <a:pt x="8144" y="7343"/>
                </a:cubicBezTo>
                <a:lnTo>
                  <a:pt x="8144" y="11155"/>
                </a:lnTo>
                <a:cubicBezTo>
                  <a:pt x="8109" y="11120"/>
                  <a:pt x="8073" y="11120"/>
                  <a:pt x="7994" y="11084"/>
                </a:cubicBezTo>
                <a:cubicBezTo>
                  <a:pt x="7853" y="10970"/>
                  <a:pt x="7704" y="10864"/>
                  <a:pt x="7519" y="10750"/>
                </a:cubicBezTo>
                <a:cubicBezTo>
                  <a:pt x="7519" y="9429"/>
                  <a:pt x="7519" y="8144"/>
                  <a:pt x="7554" y="6858"/>
                </a:cubicBezTo>
                <a:close/>
                <a:moveTo>
                  <a:pt x="1356" y="6418"/>
                </a:moveTo>
                <a:cubicBezTo>
                  <a:pt x="1576" y="6498"/>
                  <a:pt x="1761" y="6638"/>
                  <a:pt x="1981" y="6753"/>
                </a:cubicBezTo>
                <a:lnTo>
                  <a:pt x="1981" y="11190"/>
                </a:lnTo>
                <a:cubicBezTo>
                  <a:pt x="1796" y="11084"/>
                  <a:pt x="1576" y="10970"/>
                  <a:pt x="1356" y="10864"/>
                </a:cubicBezTo>
                <a:cubicBezTo>
                  <a:pt x="1321" y="9394"/>
                  <a:pt x="1321" y="7889"/>
                  <a:pt x="1356" y="6418"/>
                </a:cubicBezTo>
                <a:close/>
                <a:moveTo>
                  <a:pt x="24396" y="8038"/>
                </a:moveTo>
                <a:cubicBezTo>
                  <a:pt x="24651" y="8179"/>
                  <a:pt x="24907" y="8364"/>
                  <a:pt x="25162" y="8514"/>
                </a:cubicBezTo>
                <a:cubicBezTo>
                  <a:pt x="25347" y="8619"/>
                  <a:pt x="25532" y="8734"/>
                  <a:pt x="25716" y="8839"/>
                </a:cubicBezTo>
                <a:cubicBezTo>
                  <a:pt x="25532" y="9579"/>
                  <a:pt x="25311" y="10310"/>
                  <a:pt x="25091" y="11040"/>
                </a:cubicBezTo>
                <a:cubicBezTo>
                  <a:pt x="25091" y="11084"/>
                  <a:pt x="25056" y="11120"/>
                  <a:pt x="25056" y="11190"/>
                </a:cubicBezTo>
                <a:cubicBezTo>
                  <a:pt x="24801" y="11005"/>
                  <a:pt x="24546" y="10864"/>
                  <a:pt x="24281" y="10715"/>
                </a:cubicBezTo>
                <a:cubicBezTo>
                  <a:pt x="24105" y="10600"/>
                  <a:pt x="23956" y="10530"/>
                  <a:pt x="23771" y="10424"/>
                </a:cubicBezTo>
                <a:cubicBezTo>
                  <a:pt x="23956" y="9720"/>
                  <a:pt x="24141" y="8989"/>
                  <a:pt x="24325" y="8294"/>
                </a:cubicBezTo>
                <a:cubicBezTo>
                  <a:pt x="24325" y="8223"/>
                  <a:pt x="24361" y="8109"/>
                  <a:pt x="24396" y="8038"/>
                </a:cubicBezTo>
                <a:close/>
                <a:moveTo>
                  <a:pt x="40683" y="9685"/>
                </a:moveTo>
                <a:cubicBezTo>
                  <a:pt x="41088" y="9869"/>
                  <a:pt x="41528" y="10054"/>
                  <a:pt x="41969" y="10204"/>
                </a:cubicBezTo>
                <a:cubicBezTo>
                  <a:pt x="41564" y="10600"/>
                  <a:pt x="41159" y="10935"/>
                  <a:pt x="40683" y="11190"/>
                </a:cubicBezTo>
                <a:cubicBezTo>
                  <a:pt x="40313" y="11040"/>
                  <a:pt x="39952" y="10899"/>
                  <a:pt x="39547" y="10715"/>
                </a:cubicBezTo>
                <a:cubicBezTo>
                  <a:pt x="39988" y="10424"/>
                  <a:pt x="40349" y="10090"/>
                  <a:pt x="40683" y="9685"/>
                </a:cubicBezTo>
                <a:close/>
                <a:moveTo>
                  <a:pt x="12731" y="7563"/>
                </a:moveTo>
                <a:lnTo>
                  <a:pt x="12731" y="7563"/>
                </a:lnTo>
                <a:cubicBezTo>
                  <a:pt x="12801" y="7704"/>
                  <a:pt x="12916" y="7853"/>
                  <a:pt x="13021" y="8003"/>
                </a:cubicBezTo>
                <a:cubicBezTo>
                  <a:pt x="13021" y="8003"/>
                  <a:pt x="13056" y="8038"/>
                  <a:pt x="13100" y="8073"/>
                </a:cubicBezTo>
                <a:cubicBezTo>
                  <a:pt x="13100" y="9103"/>
                  <a:pt x="13136" y="10160"/>
                  <a:pt x="13136" y="11225"/>
                </a:cubicBezTo>
                <a:cubicBezTo>
                  <a:pt x="13021" y="11084"/>
                  <a:pt x="12951" y="10970"/>
                  <a:pt x="12880" y="10864"/>
                </a:cubicBezTo>
                <a:cubicBezTo>
                  <a:pt x="12836" y="10820"/>
                  <a:pt x="12836" y="10785"/>
                  <a:pt x="12801" y="10750"/>
                </a:cubicBezTo>
                <a:cubicBezTo>
                  <a:pt x="12766" y="9685"/>
                  <a:pt x="12731" y="8619"/>
                  <a:pt x="12731" y="7563"/>
                </a:cubicBezTo>
                <a:close/>
                <a:moveTo>
                  <a:pt x="36026" y="9649"/>
                </a:moveTo>
                <a:cubicBezTo>
                  <a:pt x="36211" y="9905"/>
                  <a:pt x="36387" y="10125"/>
                  <a:pt x="36572" y="10345"/>
                </a:cubicBezTo>
                <a:cubicBezTo>
                  <a:pt x="36572" y="10380"/>
                  <a:pt x="36607" y="10380"/>
                  <a:pt x="36607" y="10380"/>
                </a:cubicBezTo>
                <a:cubicBezTo>
                  <a:pt x="36316" y="10679"/>
                  <a:pt x="36061" y="10935"/>
                  <a:pt x="35771" y="11190"/>
                </a:cubicBezTo>
                <a:cubicBezTo>
                  <a:pt x="35727" y="11225"/>
                  <a:pt x="35727" y="11225"/>
                  <a:pt x="35691" y="11260"/>
                </a:cubicBezTo>
                <a:cubicBezTo>
                  <a:pt x="35550" y="11084"/>
                  <a:pt x="35436" y="10864"/>
                  <a:pt x="35330" y="10644"/>
                </a:cubicBezTo>
                <a:cubicBezTo>
                  <a:pt x="35330" y="10600"/>
                  <a:pt x="35366" y="10600"/>
                  <a:pt x="35366" y="10565"/>
                </a:cubicBezTo>
                <a:cubicBezTo>
                  <a:pt x="35586" y="10274"/>
                  <a:pt x="35806" y="9940"/>
                  <a:pt x="36026" y="9649"/>
                </a:cubicBezTo>
                <a:close/>
                <a:moveTo>
                  <a:pt x="32099" y="8584"/>
                </a:moveTo>
                <a:cubicBezTo>
                  <a:pt x="32504" y="8919"/>
                  <a:pt x="32830" y="9324"/>
                  <a:pt x="33129" y="9720"/>
                </a:cubicBezTo>
                <a:cubicBezTo>
                  <a:pt x="33129" y="10274"/>
                  <a:pt x="33050" y="10820"/>
                  <a:pt x="32980" y="11340"/>
                </a:cubicBezTo>
                <a:cubicBezTo>
                  <a:pt x="32689" y="10935"/>
                  <a:pt x="32355" y="10565"/>
                  <a:pt x="31950" y="10239"/>
                </a:cubicBezTo>
                <a:cubicBezTo>
                  <a:pt x="31950" y="10125"/>
                  <a:pt x="31985" y="10019"/>
                  <a:pt x="31985" y="9905"/>
                </a:cubicBezTo>
                <a:cubicBezTo>
                  <a:pt x="32064" y="9464"/>
                  <a:pt x="32099" y="9024"/>
                  <a:pt x="32099" y="8584"/>
                </a:cubicBezTo>
                <a:close/>
                <a:moveTo>
                  <a:pt x="19959" y="8038"/>
                </a:moveTo>
                <a:cubicBezTo>
                  <a:pt x="20320" y="8294"/>
                  <a:pt x="20689" y="8549"/>
                  <a:pt x="21094" y="8804"/>
                </a:cubicBezTo>
                <a:cubicBezTo>
                  <a:pt x="20945" y="9685"/>
                  <a:pt x="20839" y="10565"/>
                  <a:pt x="20725" y="11445"/>
                </a:cubicBezTo>
                <a:cubicBezTo>
                  <a:pt x="20399" y="11225"/>
                  <a:pt x="20029" y="11005"/>
                  <a:pt x="19703" y="10750"/>
                </a:cubicBezTo>
                <a:cubicBezTo>
                  <a:pt x="19774" y="9834"/>
                  <a:pt x="19844" y="8919"/>
                  <a:pt x="19959" y="8038"/>
                </a:cubicBezTo>
                <a:close/>
                <a:moveTo>
                  <a:pt x="29168" y="8478"/>
                </a:moveTo>
                <a:cubicBezTo>
                  <a:pt x="29238" y="8514"/>
                  <a:pt x="29308" y="8549"/>
                  <a:pt x="29388" y="8584"/>
                </a:cubicBezTo>
                <a:cubicBezTo>
                  <a:pt x="29749" y="8804"/>
                  <a:pt x="30154" y="9059"/>
                  <a:pt x="30523" y="9280"/>
                </a:cubicBezTo>
                <a:cubicBezTo>
                  <a:pt x="30374" y="10054"/>
                  <a:pt x="30189" y="10750"/>
                  <a:pt x="29934" y="11445"/>
                </a:cubicBezTo>
                <a:cubicBezTo>
                  <a:pt x="29749" y="11340"/>
                  <a:pt x="29564" y="11225"/>
                  <a:pt x="29423" y="11120"/>
                </a:cubicBezTo>
                <a:cubicBezTo>
                  <a:pt x="29124" y="10935"/>
                  <a:pt x="28833" y="10750"/>
                  <a:pt x="28578" y="10565"/>
                </a:cubicBezTo>
                <a:cubicBezTo>
                  <a:pt x="28798" y="9905"/>
                  <a:pt x="29018" y="9174"/>
                  <a:pt x="29168" y="8478"/>
                </a:cubicBezTo>
                <a:close/>
                <a:moveTo>
                  <a:pt x="38482" y="10160"/>
                </a:moveTo>
                <a:cubicBezTo>
                  <a:pt x="38808" y="10380"/>
                  <a:pt x="39107" y="10565"/>
                  <a:pt x="39433" y="10715"/>
                </a:cubicBezTo>
                <a:cubicBezTo>
                  <a:pt x="39072" y="11005"/>
                  <a:pt x="38632" y="11260"/>
                  <a:pt x="38192" y="11481"/>
                </a:cubicBezTo>
                <a:cubicBezTo>
                  <a:pt x="37928" y="11375"/>
                  <a:pt x="37672" y="11190"/>
                  <a:pt x="37417" y="11040"/>
                </a:cubicBezTo>
                <a:cubicBezTo>
                  <a:pt x="37787" y="10750"/>
                  <a:pt x="38148" y="10494"/>
                  <a:pt x="38482" y="10160"/>
                </a:cubicBezTo>
                <a:close/>
                <a:moveTo>
                  <a:pt x="2051" y="6788"/>
                </a:moveTo>
                <a:cubicBezTo>
                  <a:pt x="2236" y="6902"/>
                  <a:pt x="2456" y="7008"/>
                  <a:pt x="2641" y="7123"/>
                </a:cubicBezTo>
                <a:cubicBezTo>
                  <a:pt x="2641" y="8619"/>
                  <a:pt x="2677" y="10090"/>
                  <a:pt x="2677" y="11525"/>
                </a:cubicBezTo>
                <a:cubicBezTo>
                  <a:pt x="2456" y="11410"/>
                  <a:pt x="2272" y="11304"/>
                  <a:pt x="2051" y="11190"/>
                </a:cubicBezTo>
                <a:lnTo>
                  <a:pt x="2051" y="6788"/>
                </a:lnTo>
                <a:close/>
                <a:moveTo>
                  <a:pt x="33966" y="9649"/>
                </a:moveTo>
                <a:cubicBezTo>
                  <a:pt x="34010" y="9720"/>
                  <a:pt x="34045" y="9799"/>
                  <a:pt x="34045" y="9869"/>
                </a:cubicBezTo>
                <a:cubicBezTo>
                  <a:pt x="34115" y="10019"/>
                  <a:pt x="34186" y="10204"/>
                  <a:pt x="34230" y="10380"/>
                </a:cubicBezTo>
                <a:cubicBezTo>
                  <a:pt x="34151" y="10750"/>
                  <a:pt x="34045" y="11155"/>
                  <a:pt x="33931" y="11525"/>
                </a:cubicBezTo>
                <a:lnTo>
                  <a:pt x="33931" y="11481"/>
                </a:lnTo>
                <a:cubicBezTo>
                  <a:pt x="33895" y="11304"/>
                  <a:pt x="33860" y="11155"/>
                  <a:pt x="33825" y="11005"/>
                </a:cubicBezTo>
                <a:cubicBezTo>
                  <a:pt x="33895" y="10565"/>
                  <a:pt x="33931" y="10125"/>
                  <a:pt x="33966" y="9649"/>
                </a:cubicBezTo>
                <a:close/>
                <a:moveTo>
                  <a:pt x="8214" y="7378"/>
                </a:moveTo>
                <a:cubicBezTo>
                  <a:pt x="8434" y="7519"/>
                  <a:pt x="8654" y="7704"/>
                  <a:pt x="8875" y="7853"/>
                </a:cubicBezTo>
                <a:cubicBezTo>
                  <a:pt x="8839" y="8954"/>
                  <a:pt x="8839" y="10090"/>
                  <a:pt x="8875" y="11190"/>
                </a:cubicBezTo>
                <a:lnTo>
                  <a:pt x="8875" y="11595"/>
                </a:lnTo>
                <a:cubicBezTo>
                  <a:pt x="8654" y="11481"/>
                  <a:pt x="8434" y="11340"/>
                  <a:pt x="8214" y="11190"/>
                </a:cubicBezTo>
                <a:lnTo>
                  <a:pt x="8214" y="7378"/>
                </a:lnTo>
                <a:close/>
                <a:moveTo>
                  <a:pt x="16437" y="8179"/>
                </a:moveTo>
                <a:cubicBezTo>
                  <a:pt x="16657" y="8399"/>
                  <a:pt x="16842" y="8584"/>
                  <a:pt x="17062" y="8769"/>
                </a:cubicBezTo>
                <a:lnTo>
                  <a:pt x="17062" y="8839"/>
                </a:lnTo>
                <a:cubicBezTo>
                  <a:pt x="17018" y="9764"/>
                  <a:pt x="17018" y="10679"/>
                  <a:pt x="17062" y="11630"/>
                </a:cubicBezTo>
                <a:cubicBezTo>
                  <a:pt x="16877" y="11410"/>
                  <a:pt x="16657" y="11225"/>
                  <a:pt x="16472" y="11005"/>
                </a:cubicBezTo>
                <a:cubicBezTo>
                  <a:pt x="16437" y="10090"/>
                  <a:pt x="16437" y="9174"/>
                  <a:pt x="16437" y="8258"/>
                </a:cubicBezTo>
                <a:lnTo>
                  <a:pt x="16437" y="8179"/>
                </a:lnTo>
                <a:close/>
                <a:moveTo>
                  <a:pt x="34961" y="9984"/>
                </a:moveTo>
                <a:cubicBezTo>
                  <a:pt x="35066" y="10204"/>
                  <a:pt x="35146" y="10424"/>
                  <a:pt x="35251" y="10644"/>
                </a:cubicBezTo>
                <a:lnTo>
                  <a:pt x="34591" y="11630"/>
                </a:lnTo>
                <a:cubicBezTo>
                  <a:pt x="34520" y="11481"/>
                  <a:pt x="34485" y="11304"/>
                  <a:pt x="34450" y="11120"/>
                </a:cubicBezTo>
                <a:cubicBezTo>
                  <a:pt x="34591" y="10820"/>
                  <a:pt x="34741" y="10530"/>
                  <a:pt x="34846" y="10204"/>
                </a:cubicBezTo>
                <a:cubicBezTo>
                  <a:pt x="34890" y="10125"/>
                  <a:pt x="34925" y="10054"/>
                  <a:pt x="34961" y="9984"/>
                </a:cubicBezTo>
                <a:close/>
                <a:moveTo>
                  <a:pt x="42004" y="10239"/>
                </a:moveTo>
                <a:cubicBezTo>
                  <a:pt x="42409" y="10345"/>
                  <a:pt x="42814" y="10494"/>
                  <a:pt x="43175" y="10600"/>
                </a:cubicBezTo>
                <a:lnTo>
                  <a:pt x="43324" y="10644"/>
                </a:lnTo>
                <a:cubicBezTo>
                  <a:pt x="42919" y="11040"/>
                  <a:pt x="42444" y="11375"/>
                  <a:pt x="41969" y="11630"/>
                </a:cubicBezTo>
                <a:lnTo>
                  <a:pt x="41889" y="11630"/>
                </a:lnTo>
                <a:cubicBezTo>
                  <a:pt x="41528" y="11481"/>
                  <a:pt x="41123" y="11375"/>
                  <a:pt x="40754" y="11225"/>
                </a:cubicBezTo>
                <a:cubicBezTo>
                  <a:pt x="41229" y="10935"/>
                  <a:pt x="41634" y="10600"/>
                  <a:pt x="42004" y="10239"/>
                </a:cubicBezTo>
                <a:close/>
                <a:moveTo>
                  <a:pt x="13136" y="8144"/>
                </a:moveTo>
                <a:lnTo>
                  <a:pt x="13136" y="8144"/>
                </a:lnTo>
                <a:cubicBezTo>
                  <a:pt x="13241" y="8223"/>
                  <a:pt x="13356" y="8294"/>
                  <a:pt x="13461" y="8399"/>
                </a:cubicBezTo>
                <a:cubicBezTo>
                  <a:pt x="13461" y="9499"/>
                  <a:pt x="13497" y="10598"/>
                  <a:pt x="13540" y="11697"/>
                </a:cubicBezTo>
                <a:lnTo>
                  <a:pt x="13540" y="11697"/>
                </a:lnTo>
                <a:cubicBezTo>
                  <a:pt x="13538" y="11663"/>
                  <a:pt x="13495" y="11629"/>
                  <a:pt x="13461" y="11595"/>
                </a:cubicBezTo>
                <a:cubicBezTo>
                  <a:pt x="13356" y="11481"/>
                  <a:pt x="13276" y="11410"/>
                  <a:pt x="13206" y="11304"/>
                </a:cubicBezTo>
                <a:cubicBezTo>
                  <a:pt x="13171" y="10239"/>
                  <a:pt x="13171" y="9174"/>
                  <a:pt x="13136" y="8144"/>
                </a:cubicBezTo>
                <a:close/>
                <a:moveTo>
                  <a:pt x="36651" y="10424"/>
                </a:moveTo>
                <a:cubicBezTo>
                  <a:pt x="36871" y="10679"/>
                  <a:pt x="37091" y="10864"/>
                  <a:pt x="37346" y="11040"/>
                </a:cubicBezTo>
                <a:cubicBezTo>
                  <a:pt x="36977" y="11304"/>
                  <a:pt x="36572" y="11560"/>
                  <a:pt x="36211" y="11815"/>
                </a:cubicBezTo>
                <a:cubicBezTo>
                  <a:pt x="36061" y="11665"/>
                  <a:pt x="35876" y="11525"/>
                  <a:pt x="35771" y="11340"/>
                </a:cubicBezTo>
                <a:cubicBezTo>
                  <a:pt x="35727" y="11340"/>
                  <a:pt x="35727" y="11340"/>
                  <a:pt x="35727" y="11304"/>
                </a:cubicBezTo>
                <a:cubicBezTo>
                  <a:pt x="35771" y="11304"/>
                  <a:pt x="35771" y="11260"/>
                  <a:pt x="35806" y="11225"/>
                </a:cubicBezTo>
                <a:cubicBezTo>
                  <a:pt x="36096" y="10970"/>
                  <a:pt x="36352" y="10715"/>
                  <a:pt x="36651" y="10424"/>
                </a:cubicBezTo>
                <a:close/>
                <a:moveTo>
                  <a:pt x="39512" y="10750"/>
                </a:moveTo>
                <a:cubicBezTo>
                  <a:pt x="39873" y="10935"/>
                  <a:pt x="40243" y="11084"/>
                  <a:pt x="40648" y="11225"/>
                </a:cubicBezTo>
                <a:cubicBezTo>
                  <a:pt x="40208" y="11481"/>
                  <a:pt x="39732" y="11701"/>
                  <a:pt x="39248" y="11921"/>
                </a:cubicBezTo>
                <a:cubicBezTo>
                  <a:pt x="38922" y="11780"/>
                  <a:pt x="38588" y="11665"/>
                  <a:pt x="38262" y="11525"/>
                </a:cubicBezTo>
                <a:cubicBezTo>
                  <a:pt x="38702" y="11304"/>
                  <a:pt x="39107" y="11040"/>
                  <a:pt x="39512" y="10750"/>
                </a:cubicBezTo>
                <a:close/>
                <a:moveTo>
                  <a:pt x="2712" y="7158"/>
                </a:moveTo>
                <a:cubicBezTo>
                  <a:pt x="2932" y="7299"/>
                  <a:pt x="3117" y="7448"/>
                  <a:pt x="3337" y="7598"/>
                </a:cubicBezTo>
                <a:cubicBezTo>
                  <a:pt x="3337" y="9024"/>
                  <a:pt x="3337" y="10494"/>
                  <a:pt x="3372" y="11965"/>
                </a:cubicBezTo>
                <a:cubicBezTo>
                  <a:pt x="3152" y="11815"/>
                  <a:pt x="2932" y="11701"/>
                  <a:pt x="2712" y="11560"/>
                </a:cubicBezTo>
                <a:lnTo>
                  <a:pt x="2712" y="7158"/>
                </a:lnTo>
                <a:close/>
                <a:moveTo>
                  <a:pt x="33200" y="9799"/>
                </a:moveTo>
                <a:cubicBezTo>
                  <a:pt x="33305" y="9984"/>
                  <a:pt x="33420" y="10204"/>
                  <a:pt x="33526" y="10380"/>
                </a:cubicBezTo>
                <a:cubicBezTo>
                  <a:pt x="33490" y="10864"/>
                  <a:pt x="33420" y="11340"/>
                  <a:pt x="33349" y="11815"/>
                </a:cubicBezTo>
                <a:cubicBezTo>
                  <a:pt x="33349" y="11850"/>
                  <a:pt x="33305" y="11921"/>
                  <a:pt x="33305" y="11965"/>
                </a:cubicBezTo>
                <a:cubicBezTo>
                  <a:pt x="33235" y="11780"/>
                  <a:pt x="33129" y="11595"/>
                  <a:pt x="33015" y="11410"/>
                </a:cubicBezTo>
                <a:cubicBezTo>
                  <a:pt x="33129" y="10864"/>
                  <a:pt x="33165" y="10345"/>
                  <a:pt x="33200" y="9799"/>
                </a:cubicBezTo>
                <a:close/>
                <a:moveTo>
                  <a:pt x="8919" y="7889"/>
                </a:moveTo>
                <a:cubicBezTo>
                  <a:pt x="9139" y="8038"/>
                  <a:pt x="9315" y="8144"/>
                  <a:pt x="9535" y="8294"/>
                </a:cubicBezTo>
                <a:lnTo>
                  <a:pt x="9535" y="11155"/>
                </a:lnTo>
                <a:cubicBezTo>
                  <a:pt x="9535" y="11410"/>
                  <a:pt x="9535" y="11701"/>
                  <a:pt x="9579" y="12000"/>
                </a:cubicBezTo>
                <a:cubicBezTo>
                  <a:pt x="9359" y="11886"/>
                  <a:pt x="9139" y="11780"/>
                  <a:pt x="8919" y="11630"/>
                </a:cubicBezTo>
                <a:lnTo>
                  <a:pt x="8919" y="11190"/>
                </a:lnTo>
                <a:lnTo>
                  <a:pt x="8919" y="7889"/>
                </a:lnTo>
                <a:close/>
                <a:moveTo>
                  <a:pt x="25787" y="8883"/>
                </a:moveTo>
                <a:cubicBezTo>
                  <a:pt x="26227" y="9139"/>
                  <a:pt x="26667" y="9429"/>
                  <a:pt x="27143" y="9720"/>
                </a:cubicBezTo>
                <a:cubicBezTo>
                  <a:pt x="26923" y="10494"/>
                  <a:pt x="26667" y="11260"/>
                  <a:pt x="26412" y="12000"/>
                </a:cubicBezTo>
                <a:cubicBezTo>
                  <a:pt x="25972" y="11745"/>
                  <a:pt x="25532" y="11481"/>
                  <a:pt x="25091" y="11190"/>
                </a:cubicBezTo>
                <a:cubicBezTo>
                  <a:pt x="25127" y="11155"/>
                  <a:pt x="25127" y="11120"/>
                  <a:pt x="25162" y="11084"/>
                </a:cubicBezTo>
                <a:cubicBezTo>
                  <a:pt x="25347" y="10345"/>
                  <a:pt x="25567" y="9614"/>
                  <a:pt x="25787" y="8883"/>
                </a:cubicBezTo>
                <a:close/>
                <a:moveTo>
                  <a:pt x="34265" y="10494"/>
                </a:moveTo>
                <a:cubicBezTo>
                  <a:pt x="34300" y="10679"/>
                  <a:pt x="34336" y="10820"/>
                  <a:pt x="34371" y="10970"/>
                </a:cubicBezTo>
                <a:cubicBezTo>
                  <a:pt x="34371" y="11040"/>
                  <a:pt x="34371" y="11084"/>
                  <a:pt x="34406" y="11120"/>
                </a:cubicBezTo>
                <a:cubicBezTo>
                  <a:pt x="34265" y="11445"/>
                  <a:pt x="34115" y="11745"/>
                  <a:pt x="34010" y="12070"/>
                </a:cubicBezTo>
                <a:cubicBezTo>
                  <a:pt x="34010" y="11921"/>
                  <a:pt x="33966" y="11815"/>
                  <a:pt x="33966" y="11665"/>
                </a:cubicBezTo>
                <a:cubicBezTo>
                  <a:pt x="34080" y="11260"/>
                  <a:pt x="34151" y="10899"/>
                  <a:pt x="34265" y="10494"/>
                </a:cubicBezTo>
                <a:close/>
                <a:moveTo>
                  <a:pt x="21130" y="8839"/>
                </a:moveTo>
                <a:cubicBezTo>
                  <a:pt x="21535" y="9139"/>
                  <a:pt x="21975" y="9394"/>
                  <a:pt x="22415" y="9649"/>
                </a:cubicBezTo>
                <a:cubicBezTo>
                  <a:pt x="22230" y="10494"/>
                  <a:pt x="22080" y="11340"/>
                  <a:pt x="21940" y="12185"/>
                </a:cubicBezTo>
                <a:cubicBezTo>
                  <a:pt x="21570" y="11965"/>
                  <a:pt x="21165" y="11701"/>
                  <a:pt x="20804" y="11481"/>
                </a:cubicBezTo>
                <a:cubicBezTo>
                  <a:pt x="20874" y="10600"/>
                  <a:pt x="20980" y="9720"/>
                  <a:pt x="21130" y="8839"/>
                </a:cubicBezTo>
                <a:close/>
                <a:moveTo>
                  <a:pt x="35286" y="10715"/>
                </a:moveTo>
                <a:cubicBezTo>
                  <a:pt x="35401" y="10935"/>
                  <a:pt x="35506" y="11120"/>
                  <a:pt x="35656" y="11304"/>
                </a:cubicBezTo>
                <a:cubicBezTo>
                  <a:pt x="35366" y="11595"/>
                  <a:pt x="35066" y="11886"/>
                  <a:pt x="34776" y="12185"/>
                </a:cubicBezTo>
                <a:lnTo>
                  <a:pt x="34776" y="12141"/>
                </a:lnTo>
                <a:cubicBezTo>
                  <a:pt x="34705" y="12000"/>
                  <a:pt x="34670" y="11850"/>
                  <a:pt x="34591" y="11701"/>
                </a:cubicBezTo>
                <a:cubicBezTo>
                  <a:pt x="34811" y="11375"/>
                  <a:pt x="35066" y="11040"/>
                  <a:pt x="35286" y="10715"/>
                </a:cubicBezTo>
                <a:close/>
                <a:moveTo>
                  <a:pt x="37382" y="11084"/>
                </a:moveTo>
                <a:cubicBezTo>
                  <a:pt x="37637" y="11225"/>
                  <a:pt x="37892" y="11375"/>
                  <a:pt x="38148" y="11525"/>
                </a:cubicBezTo>
                <a:cubicBezTo>
                  <a:pt x="37751" y="11745"/>
                  <a:pt x="37346" y="11921"/>
                  <a:pt x="36942" y="12106"/>
                </a:cubicBezTo>
                <a:cubicBezTo>
                  <a:pt x="36906" y="12141"/>
                  <a:pt x="36871" y="12141"/>
                  <a:pt x="36827" y="12185"/>
                </a:cubicBezTo>
                <a:cubicBezTo>
                  <a:pt x="36607" y="12070"/>
                  <a:pt x="36431" y="11965"/>
                  <a:pt x="36281" y="11850"/>
                </a:cubicBezTo>
                <a:cubicBezTo>
                  <a:pt x="36651" y="11595"/>
                  <a:pt x="37012" y="11340"/>
                  <a:pt x="37382" y="11084"/>
                </a:cubicBezTo>
                <a:close/>
                <a:moveTo>
                  <a:pt x="17097" y="8804"/>
                </a:moveTo>
                <a:cubicBezTo>
                  <a:pt x="17282" y="8989"/>
                  <a:pt x="17458" y="9139"/>
                  <a:pt x="17643" y="9280"/>
                </a:cubicBezTo>
                <a:lnTo>
                  <a:pt x="17643" y="9429"/>
                </a:lnTo>
                <a:cubicBezTo>
                  <a:pt x="17643" y="10345"/>
                  <a:pt x="17678" y="11304"/>
                  <a:pt x="17722" y="12220"/>
                </a:cubicBezTo>
                <a:cubicBezTo>
                  <a:pt x="17538" y="12035"/>
                  <a:pt x="17317" y="11850"/>
                  <a:pt x="17133" y="11665"/>
                </a:cubicBezTo>
                <a:cubicBezTo>
                  <a:pt x="17097" y="10715"/>
                  <a:pt x="17097" y="9799"/>
                  <a:pt x="17097" y="8839"/>
                </a:cubicBezTo>
                <a:lnTo>
                  <a:pt x="17097" y="8804"/>
                </a:lnTo>
                <a:close/>
                <a:moveTo>
                  <a:pt x="13497" y="8443"/>
                </a:moveTo>
                <a:lnTo>
                  <a:pt x="13497" y="8443"/>
                </a:lnTo>
                <a:cubicBezTo>
                  <a:pt x="13681" y="8584"/>
                  <a:pt x="13866" y="8734"/>
                  <a:pt x="14086" y="8883"/>
                </a:cubicBezTo>
                <a:cubicBezTo>
                  <a:pt x="14122" y="8883"/>
                  <a:pt x="14122" y="8919"/>
                  <a:pt x="14157" y="8919"/>
                </a:cubicBezTo>
                <a:cubicBezTo>
                  <a:pt x="14200" y="10042"/>
                  <a:pt x="14235" y="11132"/>
                  <a:pt x="14270" y="12255"/>
                </a:cubicBezTo>
                <a:lnTo>
                  <a:pt x="14270" y="12255"/>
                </a:lnTo>
                <a:cubicBezTo>
                  <a:pt x="14015" y="12105"/>
                  <a:pt x="13796" y="11920"/>
                  <a:pt x="13611" y="11745"/>
                </a:cubicBezTo>
                <a:cubicBezTo>
                  <a:pt x="13541" y="10644"/>
                  <a:pt x="13541" y="9544"/>
                  <a:pt x="13497" y="8443"/>
                </a:cubicBezTo>
                <a:close/>
                <a:moveTo>
                  <a:pt x="9614" y="8329"/>
                </a:moveTo>
                <a:cubicBezTo>
                  <a:pt x="9684" y="8399"/>
                  <a:pt x="9799" y="8478"/>
                  <a:pt x="9905" y="8549"/>
                </a:cubicBezTo>
                <a:cubicBezTo>
                  <a:pt x="9975" y="8584"/>
                  <a:pt x="10089" y="8663"/>
                  <a:pt x="10160" y="8734"/>
                </a:cubicBezTo>
                <a:cubicBezTo>
                  <a:pt x="10195" y="9940"/>
                  <a:pt x="10195" y="11155"/>
                  <a:pt x="10195" y="12361"/>
                </a:cubicBezTo>
                <a:cubicBezTo>
                  <a:pt x="10125" y="12290"/>
                  <a:pt x="10019" y="12255"/>
                  <a:pt x="9905" y="12185"/>
                </a:cubicBezTo>
                <a:cubicBezTo>
                  <a:pt x="9799" y="12141"/>
                  <a:pt x="9720" y="12070"/>
                  <a:pt x="9614" y="12035"/>
                </a:cubicBezTo>
                <a:lnTo>
                  <a:pt x="9614" y="11155"/>
                </a:lnTo>
                <a:lnTo>
                  <a:pt x="9614" y="8329"/>
                </a:lnTo>
                <a:close/>
                <a:moveTo>
                  <a:pt x="30594" y="9324"/>
                </a:moveTo>
                <a:cubicBezTo>
                  <a:pt x="31034" y="9614"/>
                  <a:pt x="31474" y="9940"/>
                  <a:pt x="31879" y="10274"/>
                </a:cubicBezTo>
                <a:cubicBezTo>
                  <a:pt x="31765" y="11005"/>
                  <a:pt x="31545" y="11701"/>
                  <a:pt x="31289" y="12361"/>
                </a:cubicBezTo>
                <a:cubicBezTo>
                  <a:pt x="30884" y="12035"/>
                  <a:pt x="30444" y="11780"/>
                  <a:pt x="30048" y="11525"/>
                </a:cubicBezTo>
                <a:cubicBezTo>
                  <a:pt x="30004" y="11525"/>
                  <a:pt x="30004" y="11525"/>
                  <a:pt x="29969" y="11481"/>
                </a:cubicBezTo>
                <a:cubicBezTo>
                  <a:pt x="30224" y="10785"/>
                  <a:pt x="30444" y="10090"/>
                  <a:pt x="30594" y="9324"/>
                </a:cubicBezTo>
                <a:close/>
                <a:moveTo>
                  <a:pt x="3416" y="7633"/>
                </a:moveTo>
                <a:cubicBezTo>
                  <a:pt x="3636" y="7783"/>
                  <a:pt x="3812" y="7924"/>
                  <a:pt x="4032" y="8109"/>
                </a:cubicBezTo>
                <a:cubicBezTo>
                  <a:pt x="4032" y="9500"/>
                  <a:pt x="4032" y="10970"/>
                  <a:pt x="4076" y="12405"/>
                </a:cubicBezTo>
                <a:cubicBezTo>
                  <a:pt x="3856" y="12255"/>
                  <a:pt x="3636" y="12141"/>
                  <a:pt x="3416" y="12000"/>
                </a:cubicBezTo>
                <a:lnTo>
                  <a:pt x="3416" y="7633"/>
                </a:lnTo>
                <a:close/>
                <a:moveTo>
                  <a:pt x="33570" y="10494"/>
                </a:moveTo>
                <a:cubicBezTo>
                  <a:pt x="33640" y="10679"/>
                  <a:pt x="33710" y="10820"/>
                  <a:pt x="33746" y="11005"/>
                </a:cubicBezTo>
                <a:cubicBezTo>
                  <a:pt x="33710" y="11445"/>
                  <a:pt x="33605" y="11921"/>
                  <a:pt x="33526" y="12361"/>
                </a:cubicBezTo>
                <a:cubicBezTo>
                  <a:pt x="33490" y="12405"/>
                  <a:pt x="33490" y="12440"/>
                  <a:pt x="33490" y="12475"/>
                </a:cubicBezTo>
                <a:cubicBezTo>
                  <a:pt x="33455" y="12326"/>
                  <a:pt x="33420" y="12185"/>
                  <a:pt x="33349" y="12035"/>
                </a:cubicBezTo>
                <a:cubicBezTo>
                  <a:pt x="33385" y="11965"/>
                  <a:pt x="33385" y="11886"/>
                  <a:pt x="33420" y="11815"/>
                </a:cubicBezTo>
                <a:cubicBezTo>
                  <a:pt x="33490" y="11375"/>
                  <a:pt x="33526" y="10935"/>
                  <a:pt x="33570" y="10494"/>
                </a:cubicBezTo>
                <a:close/>
                <a:moveTo>
                  <a:pt x="34406" y="11225"/>
                </a:moveTo>
                <a:cubicBezTo>
                  <a:pt x="34450" y="11375"/>
                  <a:pt x="34485" y="11525"/>
                  <a:pt x="34556" y="11701"/>
                </a:cubicBezTo>
                <a:cubicBezTo>
                  <a:pt x="34371" y="11965"/>
                  <a:pt x="34186" y="12255"/>
                  <a:pt x="34010" y="12511"/>
                </a:cubicBezTo>
                <a:lnTo>
                  <a:pt x="34010" y="12185"/>
                </a:lnTo>
                <a:cubicBezTo>
                  <a:pt x="34151" y="11850"/>
                  <a:pt x="34300" y="11560"/>
                  <a:pt x="34406" y="11225"/>
                </a:cubicBezTo>
                <a:close/>
                <a:moveTo>
                  <a:pt x="38192" y="11560"/>
                </a:moveTo>
                <a:cubicBezTo>
                  <a:pt x="38517" y="11701"/>
                  <a:pt x="38852" y="11815"/>
                  <a:pt x="39178" y="11965"/>
                </a:cubicBezTo>
                <a:cubicBezTo>
                  <a:pt x="38738" y="12141"/>
                  <a:pt x="38297" y="12290"/>
                  <a:pt x="37822" y="12475"/>
                </a:cubicBezTo>
                <a:cubicBezTo>
                  <a:pt x="37787" y="12475"/>
                  <a:pt x="37751" y="12511"/>
                  <a:pt x="37707" y="12511"/>
                </a:cubicBezTo>
                <a:cubicBezTo>
                  <a:pt x="37417" y="12440"/>
                  <a:pt x="37126" y="12326"/>
                  <a:pt x="36871" y="12220"/>
                </a:cubicBezTo>
                <a:cubicBezTo>
                  <a:pt x="36906" y="12185"/>
                  <a:pt x="36942" y="12185"/>
                  <a:pt x="36977" y="12141"/>
                </a:cubicBezTo>
                <a:cubicBezTo>
                  <a:pt x="37382" y="11965"/>
                  <a:pt x="37787" y="11780"/>
                  <a:pt x="38192" y="11560"/>
                </a:cubicBezTo>
                <a:close/>
                <a:moveTo>
                  <a:pt x="35691" y="11340"/>
                </a:moveTo>
                <a:lnTo>
                  <a:pt x="35691" y="11375"/>
                </a:lnTo>
                <a:cubicBezTo>
                  <a:pt x="35841" y="11560"/>
                  <a:pt x="35991" y="11701"/>
                  <a:pt x="36167" y="11815"/>
                </a:cubicBezTo>
                <a:cubicBezTo>
                  <a:pt x="35806" y="12070"/>
                  <a:pt x="35436" y="12326"/>
                  <a:pt x="35066" y="12581"/>
                </a:cubicBezTo>
                <a:cubicBezTo>
                  <a:pt x="34961" y="12475"/>
                  <a:pt x="34890" y="12361"/>
                  <a:pt x="34811" y="12220"/>
                </a:cubicBezTo>
                <a:cubicBezTo>
                  <a:pt x="35110" y="11921"/>
                  <a:pt x="35401" y="11630"/>
                  <a:pt x="35691" y="11340"/>
                </a:cubicBezTo>
                <a:close/>
                <a:moveTo>
                  <a:pt x="14236" y="8954"/>
                </a:moveTo>
                <a:cubicBezTo>
                  <a:pt x="14377" y="9059"/>
                  <a:pt x="14527" y="9174"/>
                  <a:pt x="14641" y="9280"/>
                </a:cubicBezTo>
                <a:cubicBezTo>
                  <a:pt x="14676" y="10424"/>
                  <a:pt x="14712" y="11560"/>
                  <a:pt x="14782" y="12660"/>
                </a:cubicBezTo>
                <a:cubicBezTo>
                  <a:pt x="14641" y="12546"/>
                  <a:pt x="14491" y="12440"/>
                  <a:pt x="14342" y="12326"/>
                </a:cubicBezTo>
                <a:cubicBezTo>
                  <a:pt x="14271" y="11225"/>
                  <a:pt x="14236" y="10090"/>
                  <a:pt x="14236" y="8954"/>
                </a:cubicBezTo>
                <a:close/>
                <a:moveTo>
                  <a:pt x="10239" y="8769"/>
                </a:moveTo>
                <a:lnTo>
                  <a:pt x="10239" y="8769"/>
                </a:lnTo>
                <a:cubicBezTo>
                  <a:pt x="10459" y="8883"/>
                  <a:pt x="10635" y="9024"/>
                  <a:pt x="10855" y="9174"/>
                </a:cubicBezTo>
                <a:cubicBezTo>
                  <a:pt x="10855" y="10380"/>
                  <a:pt x="10855" y="11560"/>
                  <a:pt x="10899" y="12731"/>
                </a:cubicBezTo>
                <a:cubicBezTo>
                  <a:pt x="10679" y="12625"/>
                  <a:pt x="10494" y="12511"/>
                  <a:pt x="10274" y="12405"/>
                </a:cubicBezTo>
                <a:cubicBezTo>
                  <a:pt x="10274" y="11190"/>
                  <a:pt x="10239" y="9984"/>
                  <a:pt x="10239" y="8769"/>
                </a:cubicBezTo>
                <a:close/>
                <a:moveTo>
                  <a:pt x="27187" y="9764"/>
                </a:moveTo>
                <a:cubicBezTo>
                  <a:pt x="27627" y="10019"/>
                  <a:pt x="28067" y="10310"/>
                  <a:pt x="28507" y="10600"/>
                </a:cubicBezTo>
                <a:cubicBezTo>
                  <a:pt x="28243" y="11340"/>
                  <a:pt x="27988" y="12035"/>
                  <a:pt x="27697" y="12731"/>
                </a:cubicBezTo>
                <a:cubicBezTo>
                  <a:pt x="27662" y="12731"/>
                  <a:pt x="27627" y="12695"/>
                  <a:pt x="27583" y="12660"/>
                </a:cubicBezTo>
                <a:cubicBezTo>
                  <a:pt x="27187" y="12440"/>
                  <a:pt x="26817" y="12255"/>
                  <a:pt x="26562" y="12106"/>
                </a:cubicBezTo>
                <a:cubicBezTo>
                  <a:pt x="26526" y="12070"/>
                  <a:pt x="26482" y="12035"/>
                  <a:pt x="26447" y="12035"/>
                </a:cubicBezTo>
                <a:cubicBezTo>
                  <a:pt x="26703" y="11260"/>
                  <a:pt x="26967" y="10530"/>
                  <a:pt x="27187" y="9764"/>
                </a:cubicBezTo>
                <a:close/>
                <a:moveTo>
                  <a:pt x="17722" y="9359"/>
                </a:moveTo>
                <a:cubicBezTo>
                  <a:pt x="17943" y="9544"/>
                  <a:pt x="18198" y="9764"/>
                  <a:pt x="18453" y="9940"/>
                </a:cubicBezTo>
                <a:lnTo>
                  <a:pt x="18453" y="10274"/>
                </a:lnTo>
                <a:cubicBezTo>
                  <a:pt x="18418" y="11120"/>
                  <a:pt x="18418" y="11965"/>
                  <a:pt x="18453" y="12801"/>
                </a:cubicBezTo>
                <a:cubicBezTo>
                  <a:pt x="18383" y="12766"/>
                  <a:pt x="18304" y="12695"/>
                  <a:pt x="18268" y="12660"/>
                </a:cubicBezTo>
                <a:cubicBezTo>
                  <a:pt x="18083" y="12546"/>
                  <a:pt x="17943" y="12405"/>
                  <a:pt x="17793" y="12255"/>
                </a:cubicBezTo>
                <a:cubicBezTo>
                  <a:pt x="17722" y="11340"/>
                  <a:pt x="17678" y="10380"/>
                  <a:pt x="17722" y="9429"/>
                </a:cubicBezTo>
                <a:lnTo>
                  <a:pt x="17722" y="9359"/>
                </a:lnTo>
                <a:close/>
                <a:moveTo>
                  <a:pt x="4076" y="8144"/>
                </a:moveTo>
                <a:lnTo>
                  <a:pt x="4076" y="8144"/>
                </a:lnTo>
                <a:cubicBezTo>
                  <a:pt x="4296" y="8294"/>
                  <a:pt x="4473" y="8443"/>
                  <a:pt x="4693" y="8619"/>
                </a:cubicBezTo>
                <a:cubicBezTo>
                  <a:pt x="4693" y="10019"/>
                  <a:pt x="4693" y="11445"/>
                  <a:pt x="4737" y="12880"/>
                </a:cubicBezTo>
                <a:cubicBezTo>
                  <a:pt x="4517" y="12731"/>
                  <a:pt x="4332" y="12581"/>
                  <a:pt x="4112" y="12440"/>
                </a:cubicBezTo>
                <a:cubicBezTo>
                  <a:pt x="4112" y="11005"/>
                  <a:pt x="4076" y="9579"/>
                  <a:pt x="4076" y="8144"/>
                </a:cubicBezTo>
                <a:close/>
                <a:moveTo>
                  <a:pt x="22450" y="9685"/>
                </a:moveTo>
                <a:cubicBezTo>
                  <a:pt x="22855" y="9940"/>
                  <a:pt x="23295" y="10204"/>
                  <a:pt x="23700" y="10459"/>
                </a:cubicBezTo>
                <a:cubicBezTo>
                  <a:pt x="23515" y="11260"/>
                  <a:pt x="23331" y="12070"/>
                  <a:pt x="23146" y="12880"/>
                </a:cubicBezTo>
                <a:cubicBezTo>
                  <a:pt x="22785" y="12660"/>
                  <a:pt x="22380" y="12440"/>
                  <a:pt x="22010" y="12220"/>
                </a:cubicBezTo>
                <a:cubicBezTo>
                  <a:pt x="22124" y="11375"/>
                  <a:pt x="22265" y="10530"/>
                  <a:pt x="22450" y="9685"/>
                </a:cubicBezTo>
                <a:close/>
                <a:moveTo>
                  <a:pt x="36211" y="11850"/>
                </a:moveTo>
                <a:cubicBezTo>
                  <a:pt x="36387" y="12000"/>
                  <a:pt x="36572" y="12106"/>
                  <a:pt x="36757" y="12220"/>
                </a:cubicBezTo>
                <a:cubicBezTo>
                  <a:pt x="36316" y="12440"/>
                  <a:pt x="35841" y="12660"/>
                  <a:pt x="35401" y="12880"/>
                </a:cubicBezTo>
                <a:cubicBezTo>
                  <a:pt x="35286" y="12801"/>
                  <a:pt x="35181" y="12731"/>
                  <a:pt x="35110" y="12625"/>
                </a:cubicBezTo>
                <a:cubicBezTo>
                  <a:pt x="35471" y="12361"/>
                  <a:pt x="35841" y="12106"/>
                  <a:pt x="36211" y="11850"/>
                </a:cubicBezTo>
                <a:close/>
                <a:moveTo>
                  <a:pt x="33790" y="11155"/>
                </a:moveTo>
                <a:cubicBezTo>
                  <a:pt x="33825" y="11260"/>
                  <a:pt x="33860" y="11375"/>
                  <a:pt x="33860" y="11481"/>
                </a:cubicBezTo>
                <a:cubicBezTo>
                  <a:pt x="33895" y="11560"/>
                  <a:pt x="33895" y="11595"/>
                  <a:pt x="33895" y="11630"/>
                </a:cubicBezTo>
                <a:cubicBezTo>
                  <a:pt x="33790" y="12035"/>
                  <a:pt x="33675" y="12440"/>
                  <a:pt x="33570" y="12801"/>
                </a:cubicBezTo>
                <a:cubicBezTo>
                  <a:pt x="33570" y="12845"/>
                  <a:pt x="33570" y="12880"/>
                  <a:pt x="33526" y="12916"/>
                </a:cubicBezTo>
                <a:lnTo>
                  <a:pt x="33526" y="12766"/>
                </a:lnTo>
                <a:lnTo>
                  <a:pt x="33526" y="12731"/>
                </a:lnTo>
                <a:cubicBezTo>
                  <a:pt x="33526" y="12695"/>
                  <a:pt x="33526" y="12660"/>
                  <a:pt x="33490" y="12625"/>
                </a:cubicBezTo>
                <a:cubicBezTo>
                  <a:pt x="33526" y="12546"/>
                  <a:pt x="33570" y="12475"/>
                  <a:pt x="33570" y="12361"/>
                </a:cubicBezTo>
                <a:cubicBezTo>
                  <a:pt x="33675" y="11965"/>
                  <a:pt x="33746" y="11560"/>
                  <a:pt x="33790" y="11155"/>
                </a:cubicBezTo>
                <a:close/>
                <a:moveTo>
                  <a:pt x="34556" y="11780"/>
                </a:moveTo>
                <a:cubicBezTo>
                  <a:pt x="34591" y="11921"/>
                  <a:pt x="34670" y="12035"/>
                  <a:pt x="34705" y="12185"/>
                </a:cubicBezTo>
                <a:cubicBezTo>
                  <a:pt x="34705" y="12185"/>
                  <a:pt x="34741" y="12185"/>
                  <a:pt x="34741" y="12220"/>
                </a:cubicBezTo>
                <a:cubicBezTo>
                  <a:pt x="34485" y="12475"/>
                  <a:pt x="34230" y="12731"/>
                  <a:pt x="34010" y="13021"/>
                </a:cubicBezTo>
                <a:lnTo>
                  <a:pt x="34010" y="12845"/>
                </a:lnTo>
                <a:lnTo>
                  <a:pt x="34010" y="12660"/>
                </a:lnTo>
                <a:cubicBezTo>
                  <a:pt x="34186" y="12361"/>
                  <a:pt x="34371" y="12070"/>
                  <a:pt x="34556" y="11780"/>
                </a:cubicBezTo>
                <a:close/>
                <a:moveTo>
                  <a:pt x="14712" y="9324"/>
                </a:moveTo>
                <a:cubicBezTo>
                  <a:pt x="14817" y="9429"/>
                  <a:pt x="14896" y="9500"/>
                  <a:pt x="15002" y="9579"/>
                </a:cubicBezTo>
                <a:cubicBezTo>
                  <a:pt x="15037" y="9649"/>
                  <a:pt x="15081" y="9685"/>
                  <a:pt x="15117" y="9720"/>
                </a:cubicBezTo>
                <a:cubicBezTo>
                  <a:pt x="15152" y="10864"/>
                  <a:pt x="15187" y="12000"/>
                  <a:pt x="15257" y="13136"/>
                </a:cubicBezTo>
                <a:cubicBezTo>
                  <a:pt x="15187" y="13065"/>
                  <a:pt x="15117" y="12986"/>
                  <a:pt x="15081" y="12916"/>
                </a:cubicBezTo>
                <a:cubicBezTo>
                  <a:pt x="15002" y="12845"/>
                  <a:pt x="14932" y="12801"/>
                  <a:pt x="14817" y="12731"/>
                </a:cubicBezTo>
                <a:cubicBezTo>
                  <a:pt x="14782" y="11595"/>
                  <a:pt x="14712" y="10459"/>
                  <a:pt x="14712" y="9324"/>
                </a:cubicBezTo>
                <a:close/>
                <a:moveTo>
                  <a:pt x="36827" y="12220"/>
                </a:moveTo>
                <a:cubicBezTo>
                  <a:pt x="37091" y="12361"/>
                  <a:pt x="37346" y="12475"/>
                  <a:pt x="37602" y="12546"/>
                </a:cubicBezTo>
                <a:cubicBezTo>
                  <a:pt x="37091" y="12731"/>
                  <a:pt x="36537" y="12951"/>
                  <a:pt x="36026" y="13171"/>
                </a:cubicBezTo>
                <a:cubicBezTo>
                  <a:pt x="35841" y="13100"/>
                  <a:pt x="35621" y="13021"/>
                  <a:pt x="35471" y="12916"/>
                </a:cubicBezTo>
                <a:cubicBezTo>
                  <a:pt x="35911" y="12695"/>
                  <a:pt x="36352" y="12440"/>
                  <a:pt x="36827" y="12220"/>
                </a:cubicBezTo>
                <a:close/>
                <a:moveTo>
                  <a:pt x="10899" y="9209"/>
                </a:moveTo>
                <a:cubicBezTo>
                  <a:pt x="11120" y="9359"/>
                  <a:pt x="11340" y="9500"/>
                  <a:pt x="11516" y="9649"/>
                </a:cubicBezTo>
                <a:cubicBezTo>
                  <a:pt x="11560" y="10239"/>
                  <a:pt x="11560" y="10820"/>
                  <a:pt x="11595" y="11445"/>
                </a:cubicBezTo>
                <a:cubicBezTo>
                  <a:pt x="11630" y="12035"/>
                  <a:pt x="11630" y="12625"/>
                  <a:pt x="11665" y="13206"/>
                </a:cubicBezTo>
                <a:cubicBezTo>
                  <a:pt x="11410" y="13065"/>
                  <a:pt x="11190" y="12916"/>
                  <a:pt x="10935" y="12766"/>
                </a:cubicBezTo>
                <a:cubicBezTo>
                  <a:pt x="10935" y="11595"/>
                  <a:pt x="10899" y="10424"/>
                  <a:pt x="10899" y="9209"/>
                </a:cubicBezTo>
                <a:close/>
                <a:moveTo>
                  <a:pt x="33931" y="11780"/>
                </a:moveTo>
                <a:cubicBezTo>
                  <a:pt x="33931" y="11921"/>
                  <a:pt x="33931" y="12070"/>
                  <a:pt x="33966" y="12185"/>
                </a:cubicBezTo>
                <a:cubicBezTo>
                  <a:pt x="33790" y="12546"/>
                  <a:pt x="33675" y="12916"/>
                  <a:pt x="33526" y="13285"/>
                </a:cubicBezTo>
                <a:lnTo>
                  <a:pt x="33526" y="13136"/>
                </a:lnTo>
                <a:cubicBezTo>
                  <a:pt x="33570" y="13021"/>
                  <a:pt x="33605" y="12951"/>
                  <a:pt x="33640" y="12845"/>
                </a:cubicBezTo>
                <a:cubicBezTo>
                  <a:pt x="33710" y="12475"/>
                  <a:pt x="33825" y="12141"/>
                  <a:pt x="33931" y="11780"/>
                </a:cubicBezTo>
                <a:close/>
                <a:moveTo>
                  <a:pt x="33966" y="12326"/>
                </a:moveTo>
                <a:lnTo>
                  <a:pt x="33966" y="12625"/>
                </a:lnTo>
                <a:cubicBezTo>
                  <a:pt x="33825" y="12845"/>
                  <a:pt x="33675" y="13065"/>
                  <a:pt x="33570" y="13321"/>
                </a:cubicBezTo>
                <a:lnTo>
                  <a:pt x="33570" y="13285"/>
                </a:lnTo>
                <a:cubicBezTo>
                  <a:pt x="33710" y="12951"/>
                  <a:pt x="33825" y="12660"/>
                  <a:pt x="33966" y="12326"/>
                </a:cubicBezTo>
                <a:close/>
                <a:moveTo>
                  <a:pt x="4772" y="8663"/>
                </a:moveTo>
                <a:cubicBezTo>
                  <a:pt x="4992" y="8839"/>
                  <a:pt x="5212" y="9024"/>
                  <a:pt x="5467" y="9209"/>
                </a:cubicBezTo>
                <a:cubicBezTo>
                  <a:pt x="5503" y="9244"/>
                  <a:pt x="5538" y="9280"/>
                  <a:pt x="5573" y="9280"/>
                </a:cubicBezTo>
                <a:cubicBezTo>
                  <a:pt x="5538" y="10644"/>
                  <a:pt x="5538" y="12035"/>
                  <a:pt x="5503" y="13391"/>
                </a:cubicBezTo>
                <a:cubicBezTo>
                  <a:pt x="5432" y="13356"/>
                  <a:pt x="5318" y="13285"/>
                  <a:pt x="5247" y="13206"/>
                </a:cubicBezTo>
                <a:cubicBezTo>
                  <a:pt x="5098" y="13100"/>
                  <a:pt x="4913" y="13021"/>
                  <a:pt x="4772" y="12916"/>
                </a:cubicBezTo>
                <a:lnTo>
                  <a:pt x="4772" y="8663"/>
                </a:lnTo>
                <a:close/>
                <a:moveTo>
                  <a:pt x="31914" y="10310"/>
                </a:moveTo>
                <a:cubicBezTo>
                  <a:pt x="32319" y="10644"/>
                  <a:pt x="32689" y="11005"/>
                  <a:pt x="32980" y="11410"/>
                </a:cubicBezTo>
                <a:cubicBezTo>
                  <a:pt x="32830" y="12106"/>
                  <a:pt x="32645" y="12766"/>
                  <a:pt x="32390" y="13391"/>
                </a:cubicBezTo>
                <a:cubicBezTo>
                  <a:pt x="32135" y="13021"/>
                  <a:pt x="31765" y="12695"/>
                  <a:pt x="31369" y="12405"/>
                </a:cubicBezTo>
                <a:cubicBezTo>
                  <a:pt x="31589" y="11745"/>
                  <a:pt x="31809" y="11040"/>
                  <a:pt x="31914" y="10310"/>
                </a:cubicBezTo>
                <a:close/>
                <a:moveTo>
                  <a:pt x="34776" y="12255"/>
                </a:moveTo>
                <a:cubicBezTo>
                  <a:pt x="34846" y="12405"/>
                  <a:pt x="34925" y="12511"/>
                  <a:pt x="34996" y="12625"/>
                </a:cubicBezTo>
                <a:cubicBezTo>
                  <a:pt x="34670" y="12880"/>
                  <a:pt x="34336" y="13136"/>
                  <a:pt x="34010" y="13426"/>
                </a:cubicBezTo>
                <a:cubicBezTo>
                  <a:pt x="34010" y="13321"/>
                  <a:pt x="33966" y="13206"/>
                  <a:pt x="33966" y="13100"/>
                </a:cubicBezTo>
                <a:cubicBezTo>
                  <a:pt x="34230" y="12801"/>
                  <a:pt x="34485" y="12546"/>
                  <a:pt x="34776" y="12255"/>
                </a:cubicBezTo>
                <a:close/>
                <a:moveTo>
                  <a:pt x="28543" y="10644"/>
                </a:moveTo>
                <a:cubicBezTo>
                  <a:pt x="28833" y="10820"/>
                  <a:pt x="29088" y="11005"/>
                  <a:pt x="29388" y="11190"/>
                </a:cubicBezTo>
                <a:cubicBezTo>
                  <a:pt x="29529" y="11304"/>
                  <a:pt x="29713" y="11410"/>
                  <a:pt x="29898" y="11525"/>
                </a:cubicBezTo>
                <a:cubicBezTo>
                  <a:pt x="29678" y="12220"/>
                  <a:pt x="29388" y="12880"/>
                  <a:pt x="29088" y="13541"/>
                </a:cubicBezTo>
                <a:cubicBezTo>
                  <a:pt x="28613" y="13241"/>
                  <a:pt x="28173" y="12986"/>
                  <a:pt x="27733" y="12766"/>
                </a:cubicBezTo>
                <a:cubicBezTo>
                  <a:pt x="28023" y="12070"/>
                  <a:pt x="28322" y="11375"/>
                  <a:pt x="28543" y="10644"/>
                </a:cubicBezTo>
                <a:close/>
                <a:moveTo>
                  <a:pt x="18524" y="9984"/>
                </a:moveTo>
                <a:cubicBezTo>
                  <a:pt x="18893" y="10274"/>
                  <a:pt x="19263" y="10530"/>
                  <a:pt x="19624" y="10785"/>
                </a:cubicBezTo>
                <a:lnTo>
                  <a:pt x="19624" y="11040"/>
                </a:lnTo>
                <a:cubicBezTo>
                  <a:pt x="19554" y="11886"/>
                  <a:pt x="19554" y="12731"/>
                  <a:pt x="19554" y="13576"/>
                </a:cubicBezTo>
                <a:cubicBezTo>
                  <a:pt x="19184" y="13356"/>
                  <a:pt x="18858" y="13100"/>
                  <a:pt x="18524" y="12845"/>
                </a:cubicBezTo>
                <a:cubicBezTo>
                  <a:pt x="18488" y="12000"/>
                  <a:pt x="18488" y="11120"/>
                  <a:pt x="18488" y="10274"/>
                </a:cubicBezTo>
                <a:cubicBezTo>
                  <a:pt x="18488" y="10160"/>
                  <a:pt x="18488" y="10090"/>
                  <a:pt x="18524" y="9984"/>
                </a:cubicBezTo>
                <a:close/>
                <a:moveTo>
                  <a:pt x="23771" y="10494"/>
                </a:moveTo>
                <a:cubicBezTo>
                  <a:pt x="23920" y="10565"/>
                  <a:pt x="24105" y="10679"/>
                  <a:pt x="24246" y="10750"/>
                </a:cubicBezTo>
                <a:cubicBezTo>
                  <a:pt x="24502" y="10935"/>
                  <a:pt x="24766" y="11084"/>
                  <a:pt x="25056" y="11225"/>
                </a:cubicBezTo>
                <a:cubicBezTo>
                  <a:pt x="24801" y="12000"/>
                  <a:pt x="24581" y="12801"/>
                  <a:pt x="24361" y="13576"/>
                </a:cubicBezTo>
                <a:cubicBezTo>
                  <a:pt x="24176" y="13461"/>
                  <a:pt x="23991" y="13356"/>
                  <a:pt x="23771" y="13241"/>
                </a:cubicBezTo>
                <a:cubicBezTo>
                  <a:pt x="23586" y="13136"/>
                  <a:pt x="23401" y="13021"/>
                  <a:pt x="23181" y="12916"/>
                </a:cubicBezTo>
                <a:cubicBezTo>
                  <a:pt x="23366" y="12106"/>
                  <a:pt x="23551" y="11304"/>
                  <a:pt x="23771" y="10494"/>
                </a:cubicBezTo>
                <a:close/>
                <a:moveTo>
                  <a:pt x="15187" y="9799"/>
                </a:moveTo>
                <a:cubicBezTo>
                  <a:pt x="15337" y="9940"/>
                  <a:pt x="15477" y="10125"/>
                  <a:pt x="15662" y="10274"/>
                </a:cubicBezTo>
                <a:cubicBezTo>
                  <a:pt x="15662" y="10310"/>
                  <a:pt x="15698" y="10310"/>
                  <a:pt x="15742" y="10345"/>
                </a:cubicBezTo>
                <a:cubicBezTo>
                  <a:pt x="15742" y="11481"/>
                  <a:pt x="15812" y="12581"/>
                  <a:pt x="15882" y="13682"/>
                </a:cubicBezTo>
                <a:cubicBezTo>
                  <a:pt x="15698" y="13541"/>
                  <a:pt x="15521" y="13356"/>
                  <a:pt x="15337" y="13171"/>
                </a:cubicBezTo>
                <a:cubicBezTo>
                  <a:pt x="15257" y="12070"/>
                  <a:pt x="15187" y="10935"/>
                  <a:pt x="15187" y="9799"/>
                </a:cubicBezTo>
                <a:close/>
                <a:moveTo>
                  <a:pt x="35031" y="12660"/>
                </a:moveTo>
                <a:cubicBezTo>
                  <a:pt x="35146" y="12766"/>
                  <a:pt x="35251" y="12845"/>
                  <a:pt x="35366" y="12916"/>
                </a:cubicBezTo>
                <a:cubicBezTo>
                  <a:pt x="34925" y="13171"/>
                  <a:pt x="34520" y="13391"/>
                  <a:pt x="34151" y="13682"/>
                </a:cubicBezTo>
                <a:cubicBezTo>
                  <a:pt x="34115" y="13611"/>
                  <a:pt x="34045" y="13576"/>
                  <a:pt x="34045" y="13505"/>
                </a:cubicBezTo>
                <a:cubicBezTo>
                  <a:pt x="34371" y="13206"/>
                  <a:pt x="34705" y="12916"/>
                  <a:pt x="35031" y="12660"/>
                </a:cubicBezTo>
                <a:close/>
                <a:moveTo>
                  <a:pt x="11595" y="9685"/>
                </a:moveTo>
                <a:cubicBezTo>
                  <a:pt x="11701" y="9799"/>
                  <a:pt x="11815" y="9869"/>
                  <a:pt x="11956" y="9984"/>
                </a:cubicBezTo>
                <a:cubicBezTo>
                  <a:pt x="12070" y="10054"/>
                  <a:pt x="12141" y="10125"/>
                  <a:pt x="12255" y="10204"/>
                </a:cubicBezTo>
                <a:cubicBezTo>
                  <a:pt x="12255" y="10785"/>
                  <a:pt x="12290" y="11375"/>
                  <a:pt x="12326" y="11965"/>
                </a:cubicBezTo>
                <a:cubicBezTo>
                  <a:pt x="12326" y="12546"/>
                  <a:pt x="12361" y="13171"/>
                  <a:pt x="12361" y="13761"/>
                </a:cubicBezTo>
                <a:cubicBezTo>
                  <a:pt x="12290" y="13682"/>
                  <a:pt x="12176" y="13576"/>
                  <a:pt x="12070" y="13505"/>
                </a:cubicBezTo>
                <a:cubicBezTo>
                  <a:pt x="11956" y="13426"/>
                  <a:pt x="11815" y="13356"/>
                  <a:pt x="11701" y="13241"/>
                </a:cubicBezTo>
                <a:cubicBezTo>
                  <a:pt x="11701" y="12660"/>
                  <a:pt x="11665" y="12035"/>
                  <a:pt x="11665" y="11410"/>
                </a:cubicBezTo>
                <a:cubicBezTo>
                  <a:pt x="11630" y="10864"/>
                  <a:pt x="11595" y="10274"/>
                  <a:pt x="11595" y="9685"/>
                </a:cubicBezTo>
                <a:close/>
                <a:moveTo>
                  <a:pt x="33931" y="12766"/>
                </a:moveTo>
                <a:lnTo>
                  <a:pt x="33931" y="12845"/>
                </a:lnTo>
                <a:lnTo>
                  <a:pt x="33931" y="13100"/>
                </a:lnTo>
                <a:cubicBezTo>
                  <a:pt x="33746" y="13321"/>
                  <a:pt x="33570" y="13541"/>
                  <a:pt x="33385" y="13796"/>
                </a:cubicBezTo>
                <a:cubicBezTo>
                  <a:pt x="33570" y="13426"/>
                  <a:pt x="33746" y="13100"/>
                  <a:pt x="33931" y="12766"/>
                </a:cubicBezTo>
                <a:close/>
                <a:moveTo>
                  <a:pt x="5617" y="9359"/>
                </a:moveTo>
                <a:cubicBezTo>
                  <a:pt x="5837" y="9500"/>
                  <a:pt x="6013" y="9649"/>
                  <a:pt x="6198" y="9799"/>
                </a:cubicBezTo>
                <a:cubicBezTo>
                  <a:pt x="6198" y="11155"/>
                  <a:pt x="6198" y="12511"/>
                  <a:pt x="6163" y="13866"/>
                </a:cubicBezTo>
                <a:cubicBezTo>
                  <a:pt x="5978" y="13726"/>
                  <a:pt x="5758" y="13576"/>
                  <a:pt x="5573" y="13461"/>
                </a:cubicBezTo>
                <a:cubicBezTo>
                  <a:pt x="5573" y="12070"/>
                  <a:pt x="5617" y="10715"/>
                  <a:pt x="5617" y="9359"/>
                </a:cubicBezTo>
                <a:close/>
                <a:moveTo>
                  <a:pt x="33420" y="13506"/>
                </a:moveTo>
                <a:lnTo>
                  <a:pt x="33420" y="13506"/>
                </a:lnTo>
                <a:cubicBezTo>
                  <a:pt x="33385" y="13646"/>
                  <a:pt x="33349" y="13761"/>
                  <a:pt x="33270" y="13902"/>
                </a:cubicBezTo>
                <a:cubicBezTo>
                  <a:pt x="33305" y="13761"/>
                  <a:pt x="33385" y="13646"/>
                  <a:pt x="33420" y="13506"/>
                </a:cubicBezTo>
                <a:close/>
                <a:moveTo>
                  <a:pt x="33015" y="11481"/>
                </a:moveTo>
                <a:cubicBezTo>
                  <a:pt x="33129" y="11665"/>
                  <a:pt x="33235" y="11850"/>
                  <a:pt x="33305" y="12070"/>
                </a:cubicBezTo>
                <a:cubicBezTo>
                  <a:pt x="33165" y="12731"/>
                  <a:pt x="32945" y="13391"/>
                  <a:pt x="32689" y="13981"/>
                </a:cubicBezTo>
                <a:lnTo>
                  <a:pt x="32689" y="13946"/>
                </a:lnTo>
                <a:cubicBezTo>
                  <a:pt x="32610" y="13761"/>
                  <a:pt x="32540" y="13611"/>
                  <a:pt x="32425" y="13461"/>
                </a:cubicBezTo>
                <a:cubicBezTo>
                  <a:pt x="32689" y="12845"/>
                  <a:pt x="32865" y="12185"/>
                  <a:pt x="33015" y="11481"/>
                </a:cubicBezTo>
                <a:close/>
                <a:moveTo>
                  <a:pt x="35401" y="12951"/>
                </a:moveTo>
                <a:cubicBezTo>
                  <a:pt x="35586" y="13065"/>
                  <a:pt x="35771" y="13136"/>
                  <a:pt x="35947" y="13206"/>
                </a:cubicBezTo>
                <a:cubicBezTo>
                  <a:pt x="35471" y="13426"/>
                  <a:pt x="34996" y="13682"/>
                  <a:pt x="34591" y="13981"/>
                </a:cubicBezTo>
                <a:cubicBezTo>
                  <a:pt x="34406" y="13866"/>
                  <a:pt x="34300" y="13796"/>
                  <a:pt x="34186" y="13726"/>
                </a:cubicBezTo>
                <a:cubicBezTo>
                  <a:pt x="34591" y="13426"/>
                  <a:pt x="34996" y="13171"/>
                  <a:pt x="35401" y="12951"/>
                </a:cubicBezTo>
                <a:close/>
                <a:moveTo>
                  <a:pt x="19703" y="10820"/>
                </a:moveTo>
                <a:cubicBezTo>
                  <a:pt x="20029" y="11040"/>
                  <a:pt x="20399" y="11304"/>
                  <a:pt x="20725" y="11525"/>
                </a:cubicBezTo>
                <a:cubicBezTo>
                  <a:pt x="20619" y="12440"/>
                  <a:pt x="20584" y="13321"/>
                  <a:pt x="20505" y="14201"/>
                </a:cubicBezTo>
                <a:cubicBezTo>
                  <a:pt x="20214" y="14016"/>
                  <a:pt x="19923" y="13831"/>
                  <a:pt x="19589" y="13611"/>
                </a:cubicBezTo>
                <a:cubicBezTo>
                  <a:pt x="19589" y="12766"/>
                  <a:pt x="19624" y="11921"/>
                  <a:pt x="19659" y="11040"/>
                </a:cubicBezTo>
                <a:cubicBezTo>
                  <a:pt x="19703" y="10970"/>
                  <a:pt x="19703" y="10899"/>
                  <a:pt x="19703" y="10820"/>
                </a:cubicBezTo>
                <a:close/>
                <a:moveTo>
                  <a:pt x="6277" y="9869"/>
                </a:moveTo>
                <a:cubicBezTo>
                  <a:pt x="6453" y="9984"/>
                  <a:pt x="6603" y="10125"/>
                  <a:pt x="6788" y="10274"/>
                </a:cubicBezTo>
                <a:lnTo>
                  <a:pt x="6788" y="11481"/>
                </a:lnTo>
                <a:lnTo>
                  <a:pt x="6788" y="14271"/>
                </a:lnTo>
                <a:cubicBezTo>
                  <a:pt x="6603" y="14166"/>
                  <a:pt x="6418" y="14016"/>
                  <a:pt x="6233" y="13902"/>
                </a:cubicBezTo>
                <a:cubicBezTo>
                  <a:pt x="6233" y="12546"/>
                  <a:pt x="6277" y="11190"/>
                  <a:pt x="6277" y="9869"/>
                </a:cubicBezTo>
                <a:close/>
                <a:moveTo>
                  <a:pt x="15777" y="10424"/>
                </a:moveTo>
                <a:cubicBezTo>
                  <a:pt x="15997" y="10644"/>
                  <a:pt x="16182" y="10820"/>
                  <a:pt x="16402" y="11040"/>
                </a:cubicBezTo>
                <a:cubicBezTo>
                  <a:pt x="16437" y="12106"/>
                  <a:pt x="16472" y="13206"/>
                  <a:pt x="16578" y="14271"/>
                </a:cubicBezTo>
                <a:cubicBezTo>
                  <a:pt x="16358" y="14087"/>
                  <a:pt x="16138" y="13946"/>
                  <a:pt x="15962" y="13761"/>
                </a:cubicBezTo>
                <a:cubicBezTo>
                  <a:pt x="15882" y="12660"/>
                  <a:pt x="15812" y="11525"/>
                  <a:pt x="15777" y="10424"/>
                </a:cubicBezTo>
                <a:close/>
                <a:moveTo>
                  <a:pt x="33931" y="13171"/>
                </a:moveTo>
                <a:cubicBezTo>
                  <a:pt x="33931" y="13285"/>
                  <a:pt x="33931" y="13391"/>
                  <a:pt x="33966" y="13461"/>
                </a:cubicBezTo>
                <a:cubicBezTo>
                  <a:pt x="33675" y="13726"/>
                  <a:pt x="33420" y="13981"/>
                  <a:pt x="33200" y="14271"/>
                </a:cubicBezTo>
                <a:cubicBezTo>
                  <a:pt x="33235" y="14201"/>
                  <a:pt x="33235" y="14122"/>
                  <a:pt x="33270" y="14051"/>
                </a:cubicBezTo>
                <a:cubicBezTo>
                  <a:pt x="33490" y="13761"/>
                  <a:pt x="33710" y="13461"/>
                  <a:pt x="33931" y="13171"/>
                </a:cubicBezTo>
                <a:close/>
                <a:moveTo>
                  <a:pt x="40683" y="11260"/>
                </a:moveTo>
                <a:cubicBezTo>
                  <a:pt x="41088" y="11410"/>
                  <a:pt x="41493" y="11560"/>
                  <a:pt x="41889" y="11665"/>
                </a:cubicBezTo>
                <a:cubicBezTo>
                  <a:pt x="41009" y="12185"/>
                  <a:pt x="39988" y="12475"/>
                  <a:pt x="38958" y="12801"/>
                </a:cubicBezTo>
                <a:cubicBezTo>
                  <a:pt x="37707" y="13171"/>
                  <a:pt x="36466" y="13541"/>
                  <a:pt x="35366" y="14271"/>
                </a:cubicBezTo>
                <a:cubicBezTo>
                  <a:pt x="35066" y="14166"/>
                  <a:pt x="34811" y="14087"/>
                  <a:pt x="34626" y="13981"/>
                </a:cubicBezTo>
                <a:cubicBezTo>
                  <a:pt x="35066" y="13682"/>
                  <a:pt x="35550" y="13426"/>
                  <a:pt x="36026" y="13241"/>
                </a:cubicBezTo>
                <a:cubicBezTo>
                  <a:pt x="36167" y="13285"/>
                  <a:pt x="36316" y="13321"/>
                  <a:pt x="36466" y="13356"/>
                </a:cubicBezTo>
                <a:cubicBezTo>
                  <a:pt x="36607" y="13391"/>
                  <a:pt x="36757" y="13426"/>
                  <a:pt x="36906" y="13461"/>
                </a:cubicBezTo>
                <a:lnTo>
                  <a:pt x="36942" y="13426"/>
                </a:lnTo>
                <a:cubicBezTo>
                  <a:pt x="36757" y="13356"/>
                  <a:pt x="36607" y="13321"/>
                  <a:pt x="36466" y="13285"/>
                </a:cubicBezTo>
                <a:cubicBezTo>
                  <a:pt x="36352" y="13241"/>
                  <a:pt x="36246" y="13206"/>
                  <a:pt x="36132" y="13206"/>
                </a:cubicBezTo>
                <a:cubicBezTo>
                  <a:pt x="36651" y="12951"/>
                  <a:pt x="37162" y="12766"/>
                  <a:pt x="37707" y="12581"/>
                </a:cubicBezTo>
                <a:cubicBezTo>
                  <a:pt x="37822" y="12625"/>
                  <a:pt x="37972" y="12660"/>
                  <a:pt x="38112" y="12695"/>
                </a:cubicBezTo>
                <a:cubicBezTo>
                  <a:pt x="38262" y="12731"/>
                  <a:pt x="38412" y="12801"/>
                  <a:pt x="38553" y="12845"/>
                </a:cubicBezTo>
                <a:lnTo>
                  <a:pt x="38588" y="12766"/>
                </a:lnTo>
                <a:cubicBezTo>
                  <a:pt x="38447" y="12731"/>
                  <a:pt x="38297" y="12695"/>
                  <a:pt x="38112" y="12660"/>
                </a:cubicBezTo>
                <a:cubicBezTo>
                  <a:pt x="38007" y="12625"/>
                  <a:pt x="37892" y="12581"/>
                  <a:pt x="37787" y="12546"/>
                </a:cubicBezTo>
                <a:cubicBezTo>
                  <a:pt x="37822" y="12546"/>
                  <a:pt x="37822" y="12511"/>
                  <a:pt x="37857" y="12511"/>
                </a:cubicBezTo>
                <a:cubicBezTo>
                  <a:pt x="38333" y="12326"/>
                  <a:pt x="38808" y="12185"/>
                  <a:pt x="39248" y="11965"/>
                </a:cubicBezTo>
                <a:cubicBezTo>
                  <a:pt x="39468" y="12035"/>
                  <a:pt x="39688" y="12106"/>
                  <a:pt x="39908" y="12185"/>
                </a:cubicBezTo>
                <a:cubicBezTo>
                  <a:pt x="40058" y="12220"/>
                  <a:pt x="40173" y="12255"/>
                  <a:pt x="40278" y="12290"/>
                </a:cubicBezTo>
                <a:lnTo>
                  <a:pt x="40278" y="12255"/>
                </a:lnTo>
                <a:cubicBezTo>
                  <a:pt x="40173" y="12220"/>
                  <a:pt x="40058" y="12185"/>
                  <a:pt x="39952" y="12141"/>
                </a:cubicBezTo>
                <a:cubicBezTo>
                  <a:pt x="39732" y="12070"/>
                  <a:pt x="39547" y="12000"/>
                  <a:pt x="39363" y="11921"/>
                </a:cubicBezTo>
                <a:cubicBezTo>
                  <a:pt x="39803" y="11745"/>
                  <a:pt x="40278" y="11525"/>
                  <a:pt x="40683" y="11260"/>
                </a:cubicBezTo>
                <a:close/>
                <a:moveTo>
                  <a:pt x="25091" y="11260"/>
                </a:moveTo>
                <a:cubicBezTo>
                  <a:pt x="25532" y="11525"/>
                  <a:pt x="25972" y="11780"/>
                  <a:pt x="26377" y="12035"/>
                </a:cubicBezTo>
                <a:cubicBezTo>
                  <a:pt x="26262" y="12405"/>
                  <a:pt x="26121" y="12766"/>
                  <a:pt x="26007" y="13136"/>
                </a:cubicBezTo>
                <a:cubicBezTo>
                  <a:pt x="25866" y="13541"/>
                  <a:pt x="25716" y="13902"/>
                  <a:pt x="25602" y="14307"/>
                </a:cubicBezTo>
                <a:cubicBezTo>
                  <a:pt x="25206" y="14087"/>
                  <a:pt x="24801" y="13831"/>
                  <a:pt x="24431" y="13611"/>
                </a:cubicBezTo>
                <a:cubicBezTo>
                  <a:pt x="24616" y="12845"/>
                  <a:pt x="24871" y="12035"/>
                  <a:pt x="25091" y="11260"/>
                </a:cubicBezTo>
                <a:close/>
                <a:moveTo>
                  <a:pt x="12290" y="10274"/>
                </a:moveTo>
                <a:cubicBezTo>
                  <a:pt x="12511" y="10459"/>
                  <a:pt x="12616" y="10600"/>
                  <a:pt x="12731" y="10785"/>
                </a:cubicBezTo>
                <a:cubicBezTo>
                  <a:pt x="12766" y="11304"/>
                  <a:pt x="12801" y="11815"/>
                  <a:pt x="12801" y="12290"/>
                </a:cubicBezTo>
                <a:cubicBezTo>
                  <a:pt x="12836" y="13021"/>
                  <a:pt x="12880" y="13726"/>
                  <a:pt x="12916" y="14421"/>
                </a:cubicBezTo>
                <a:cubicBezTo>
                  <a:pt x="12836" y="14342"/>
                  <a:pt x="12801" y="14307"/>
                  <a:pt x="12766" y="14236"/>
                </a:cubicBezTo>
                <a:cubicBezTo>
                  <a:pt x="12660" y="14087"/>
                  <a:pt x="12546" y="13981"/>
                  <a:pt x="12440" y="13831"/>
                </a:cubicBezTo>
                <a:cubicBezTo>
                  <a:pt x="12440" y="13206"/>
                  <a:pt x="12396" y="12581"/>
                  <a:pt x="12361" y="11965"/>
                </a:cubicBezTo>
                <a:cubicBezTo>
                  <a:pt x="12326" y="11410"/>
                  <a:pt x="12326" y="10820"/>
                  <a:pt x="12290" y="10274"/>
                </a:cubicBezTo>
                <a:close/>
                <a:moveTo>
                  <a:pt x="30004" y="11560"/>
                </a:moveTo>
                <a:cubicBezTo>
                  <a:pt x="30409" y="11815"/>
                  <a:pt x="30884" y="12106"/>
                  <a:pt x="31289" y="12405"/>
                </a:cubicBezTo>
                <a:cubicBezTo>
                  <a:pt x="31034" y="13100"/>
                  <a:pt x="30708" y="13796"/>
                  <a:pt x="30374" y="14421"/>
                </a:cubicBezTo>
                <a:cubicBezTo>
                  <a:pt x="29969" y="14122"/>
                  <a:pt x="29564" y="13831"/>
                  <a:pt x="29124" y="13576"/>
                </a:cubicBezTo>
                <a:cubicBezTo>
                  <a:pt x="29423" y="12916"/>
                  <a:pt x="29713" y="12255"/>
                  <a:pt x="29969" y="11560"/>
                </a:cubicBezTo>
                <a:close/>
                <a:moveTo>
                  <a:pt x="33349" y="12141"/>
                </a:moveTo>
                <a:cubicBezTo>
                  <a:pt x="33385" y="12290"/>
                  <a:pt x="33420" y="12475"/>
                  <a:pt x="33455" y="12625"/>
                </a:cubicBezTo>
                <a:cubicBezTo>
                  <a:pt x="33270" y="13285"/>
                  <a:pt x="33050" y="13866"/>
                  <a:pt x="32830" y="14491"/>
                </a:cubicBezTo>
                <a:cubicBezTo>
                  <a:pt x="32795" y="14342"/>
                  <a:pt x="32760" y="14236"/>
                  <a:pt x="32724" y="14087"/>
                </a:cubicBezTo>
                <a:cubicBezTo>
                  <a:pt x="32980" y="13461"/>
                  <a:pt x="33200" y="12845"/>
                  <a:pt x="33349" y="12141"/>
                </a:cubicBezTo>
                <a:close/>
                <a:moveTo>
                  <a:pt x="6858" y="10310"/>
                </a:moveTo>
                <a:cubicBezTo>
                  <a:pt x="7043" y="10459"/>
                  <a:pt x="7263" y="10600"/>
                  <a:pt x="7483" y="10750"/>
                </a:cubicBezTo>
                <a:lnTo>
                  <a:pt x="7483" y="13356"/>
                </a:lnTo>
                <a:lnTo>
                  <a:pt x="7483" y="14712"/>
                </a:lnTo>
                <a:cubicBezTo>
                  <a:pt x="7263" y="14562"/>
                  <a:pt x="7043" y="14456"/>
                  <a:pt x="6823" y="14307"/>
                </a:cubicBezTo>
                <a:cubicBezTo>
                  <a:pt x="6823" y="13356"/>
                  <a:pt x="6858" y="12405"/>
                  <a:pt x="6858" y="11481"/>
                </a:cubicBezTo>
                <a:lnTo>
                  <a:pt x="6858" y="10310"/>
                </a:lnTo>
                <a:close/>
                <a:moveTo>
                  <a:pt x="33490" y="12766"/>
                </a:moveTo>
                <a:lnTo>
                  <a:pt x="33490" y="13136"/>
                </a:lnTo>
                <a:cubicBezTo>
                  <a:pt x="33349" y="13541"/>
                  <a:pt x="33200" y="13946"/>
                  <a:pt x="33050" y="14342"/>
                </a:cubicBezTo>
                <a:lnTo>
                  <a:pt x="33015" y="14386"/>
                </a:lnTo>
                <a:cubicBezTo>
                  <a:pt x="32945" y="14491"/>
                  <a:pt x="32909" y="14606"/>
                  <a:pt x="32830" y="14712"/>
                </a:cubicBezTo>
                <a:lnTo>
                  <a:pt x="32830" y="14606"/>
                </a:lnTo>
                <a:cubicBezTo>
                  <a:pt x="33085" y="14016"/>
                  <a:pt x="33305" y="13391"/>
                  <a:pt x="33455" y="12766"/>
                </a:cubicBezTo>
                <a:close/>
                <a:moveTo>
                  <a:pt x="12803" y="10891"/>
                </a:moveTo>
                <a:cubicBezTo>
                  <a:pt x="12806" y="10899"/>
                  <a:pt x="12814" y="10899"/>
                  <a:pt x="12836" y="10899"/>
                </a:cubicBezTo>
                <a:cubicBezTo>
                  <a:pt x="12916" y="11040"/>
                  <a:pt x="13021" y="11155"/>
                  <a:pt x="13136" y="11340"/>
                </a:cubicBezTo>
                <a:cubicBezTo>
                  <a:pt x="13136" y="11701"/>
                  <a:pt x="13171" y="12070"/>
                  <a:pt x="13171" y="12405"/>
                </a:cubicBezTo>
                <a:cubicBezTo>
                  <a:pt x="13171" y="13171"/>
                  <a:pt x="13206" y="13981"/>
                  <a:pt x="13206" y="14747"/>
                </a:cubicBezTo>
                <a:cubicBezTo>
                  <a:pt x="13136" y="14676"/>
                  <a:pt x="13021" y="14562"/>
                  <a:pt x="12951" y="14491"/>
                </a:cubicBezTo>
                <a:cubicBezTo>
                  <a:pt x="12951" y="13761"/>
                  <a:pt x="12916" y="13021"/>
                  <a:pt x="12880" y="12290"/>
                </a:cubicBezTo>
                <a:cubicBezTo>
                  <a:pt x="12837" y="11824"/>
                  <a:pt x="12836" y="11358"/>
                  <a:pt x="12803" y="10891"/>
                </a:cubicBezTo>
                <a:close/>
                <a:moveTo>
                  <a:pt x="16472" y="11120"/>
                </a:moveTo>
                <a:lnTo>
                  <a:pt x="16472" y="11120"/>
                </a:lnTo>
                <a:cubicBezTo>
                  <a:pt x="16657" y="11304"/>
                  <a:pt x="16877" y="11525"/>
                  <a:pt x="17062" y="11701"/>
                </a:cubicBezTo>
                <a:cubicBezTo>
                  <a:pt x="17097" y="12731"/>
                  <a:pt x="17168" y="13761"/>
                  <a:pt x="17282" y="14782"/>
                </a:cubicBezTo>
                <a:cubicBezTo>
                  <a:pt x="17062" y="14641"/>
                  <a:pt x="16842" y="14491"/>
                  <a:pt x="16622" y="14307"/>
                </a:cubicBezTo>
                <a:cubicBezTo>
                  <a:pt x="16543" y="13241"/>
                  <a:pt x="16472" y="12185"/>
                  <a:pt x="16472" y="11120"/>
                </a:cubicBezTo>
                <a:close/>
                <a:moveTo>
                  <a:pt x="20804" y="11560"/>
                </a:moveTo>
                <a:cubicBezTo>
                  <a:pt x="21165" y="11780"/>
                  <a:pt x="21535" y="12000"/>
                  <a:pt x="21940" y="12255"/>
                </a:cubicBezTo>
                <a:cubicBezTo>
                  <a:pt x="21790" y="13100"/>
                  <a:pt x="21684" y="13981"/>
                  <a:pt x="21570" y="14861"/>
                </a:cubicBezTo>
                <a:cubicBezTo>
                  <a:pt x="21244" y="14641"/>
                  <a:pt x="20910" y="14456"/>
                  <a:pt x="20584" y="14236"/>
                </a:cubicBezTo>
                <a:cubicBezTo>
                  <a:pt x="20619" y="13356"/>
                  <a:pt x="20689" y="12440"/>
                  <a:pt x="20804" y="11560"/>
                </a:cubicBezTo>
                <a:close/>
                <a:moveTo>
                  <a:pt x="33966" y="13541"/>
                </a:moveTo>
                <a:cubicBezTo>
                  <a:pt x="34010" y="13611"/>
                  <a:pt x="34045" y="13646"/>
                  <a:pt x="34115" y="13726"/>
                </a:cubicBezTo>
                <a:cubicBezTo>
                  <a:pt x="33790" y="13981"/>
                  <a:pt x="33455" y="14271"/>
                  <a:pt x="33165" y="14606"/>
                </a:cubicBezTo>
                <a:cubicBezTo>
                  <a:pt x="33085" y="14676"/>
                  <a:pt x="33015" y="14782"/>
                  <a:pt x="32980" y="14861"/>
                </a:cubicBezTo>
                <a:lnTo>
                  <a:pt x="32980" y="14782"/>
                </a:lnTo>
                <a:cubicBezTo>
                  <a:pt x="33015" y="14676"/>
                  <a:pt x="33050" y="14562"/>
                  <a:pt x="33129" y="14456"/>
                </a:cubicBezTo>
                <a:cubicBezTo>
                  <a:pt x="33385" y="14122"/>
                  <a:pt x="33675" y="13796"/>
                  <a:pt x="33966" y="13541"/>
                </a:cubicBezTo>
                <a:close/>
                <a:moveTo>
                  <a:pt x="32945" y="14896"/>
                </a:moveTo>
                <a:cubicBezTo>
                  <a:pt x="32909" y="14896"/>
                  <a:pt x="32909" y="14932"/>
                  <a:pt x="32909" y="14932"/>
                </a:cubicBezTo>
                <a:cubicBezTo>
                  <a:pt x="32909" y="14896"/>
                  <a:pt x="32909" y="14896"/>
                  <a:pt x="32945" y="14896"/>
                </a:cubicBezTo>
                <a:close/>
                <a:moveTo>
                  <a:pt x="26447" y="12070"/>
                </a:moveTo>
                <a:cubicBezTo>
                  <a:pt x="26447" y="12106"/>
                  <a:pt x="26482" y="12106"/>
                  <a:pt x="26526" y="12141"/>
                </a:cubicBezTo>
                <a:cubicBezTo>
                  <a:pt x="26817" y="12326"/>
                  <a:pt x="27143" y="12511"/>
                  <a:pt x="27548" y="12731"/>
                </a:cubicBezTo>
                <a:cubicBezTo>
                  <a:pt x="27583" y="12731"/>
                  <a:pt x="27627" y="12766"/>
                  <a:pt x="27662" y="12801"/>
                </a:cubicBezTo>
                <a:cubicBezTo>
                  <a:pt x="27442" y="13321"/>
                  <a:pt x="27222" y="13866"/>
                  <a:pt x="27002" y="14386"/>
                </a:cubicBezTo>
                <a:cubicBezTo>
                  <a:pt x="26923" y="14562"/>
                  <a:pt x="26852" y="14782"/>
                  <a:pt x="26747" y="14967"/>
                </a:cubicBezTo>
                <a:cubicBezTo>
                  <a:pt x="26377" y="14747"/>
                  <a:pt x="26042" y="14562"/>
                  <a:pt x="25752" y="14421"/>
                </a:cubicBezTo>
                <a:cubicBezTo>
                  <a:pt x="25716" y="14386"/>
                  <a:pt x="25681" y="14342"/>
                  <a:pt x="25646" y="14342"/>
                </a:cubicBezTo>
                <a:cubicBezTo>
                  <a:pt x="25787" y="13946"/>
                  <a:pt x="25901" y="13541"/>
                  <a:pt x="26042" y="13171"/>
                </a:cubicBezTo>
                <a:cubicBezTo>
                  <a:pt x="26192" y="12801"/>
                  <a:pt x="26306" y="12440"/>
                  <a:pt x="26447" y="12070"/>
                </a:cubicBezTo>
                <a:close/>
                <a:moveTo>
                  <a:pt x="32795" y="14712"/>
                </a:moveTo>
                <a:lnTo>
                  <a:pt x="32795" y="14826"/>
                </a:lnTo>
                <a:cubicBezTo>
                  <a:pt x="32724" y="14861"/>
                  <a:pt x="32689" y="14932"/>
                  <a:pt x="32645" y="15002"/>
                </a:cubicBezTo>
                <a:cubicBezTo>
                  <a:pt x="32689" y="14896"/>
                  <a:pt x="32724" y="14826"/>
                  <a:pt x="32795" y="14712"/>
                </a:cubicBezTo>
                <a:close/>
                <a:moveTo>
                  <a:pt x="7519" y="10785"/>
                </a:moveTo>
                <a:cubicBezTo>
                  <a:pt x="7668" y="10899"/>
                  <a:pt x="7818" y="11005"/>
                  <a:pt x="7994" y="11120"/>
                </a:cubicBezTo>
                <a:cubicBezTo>
                  <a:pt x="8038" y="11155"/>
                  <a:pt x="8109" y="11190"/>
                  <a:pt x="8144" y="11225"/>
                </a:cubicBezTo>
                <a:lnTo>
                  <a:pt x="8144" y="11745"/>
                </a:lnTo>
                <a:lnTo>
                  <a:pt x="8144" y="15117"/>
                </a:lnTo>
                <a:cubicBezTo>
                  <a:pt x="8038" y="15046"/>
                  <a:pt x="7959" y="15002"/>
                  <a:pt x="7853" y="14932"/>
                </a:cubicBezTo>
                <a:cubicBezTo>
                  <a:pt x="7739" y="14861"/>
                  <a:pt x="7633" y="14826"/>
                  <a:pt x="7519" y="14747"/>
                </a:cubicBezTo>
                <a:lnTo>
                  <a:pt x="7519" y="13356"/>
                </a:lnTo>
                <a:lnTo>
                  <a:pt x="7519" y="10785"/>
                </a:lnTo>
                <a:close/>
                <a:moveTo>
                  <a:pt x="13206" y="11410"/>
                </a:moveTo>
                <a:cubicBezTo>
                  <a:pt x="13276" y="11481"/>
                  <a:pt x="13356" y="11560"/>
                  <a:pt x="13426" y="11665"/>
                </a:cubicBezTo>
                <a:cubicBezTo>
                  <a:pt x="13461" y="11701"/>
                  <a:pt x="13497" y="11745"/>
                  <a:pt x="13541" y="11780"/>
                </a:cubicBezTo>
                <a:cubicBezTo>
                  <a:pt x="13576" y="12326"/>
                  <a:pt x="13611" y="12845"/>
                  <a:pt x="13646" y="13391"/>
                </a:cubicBezTo>
                <a:cubicBezTo>
                  <a:pt x="13681" y="13981"/>
                  <a:pt x="13717" y="14562"/>
                  <a:pt x="13761" y="15152"/>
                </a:cubicBezTo>
                <a:cubicBezTo>
                  <a:pt x="13576" y="15046"/>
                  <a:pt x="13426" y="14932"/>
                  <a:pt x="13276" y="14826"/>
                </a:cubicBezTo>
                <a:cubicBezTo>
                  <a:pt x="13241" y="14016"/>
                  <a:pt x="13241" y="13206"/>
                  <a:pt x="13206" y="12405"/>
                </a:cubicBezTo>
                <a:lnTo>
                  <a:pt x="13206" y="11410"/>
                </a:lnTo>
                <a:close/>
                <a:moveTo>
                  <a:pt x="34151" y="13761"/>
                </a:moveTo>
                <a:cubicBezTo>
                  <a:pt x="34230" y="13831"/>
                  <a:pt x="34371" y="13902"/>
                  <a:pt x="34520" y="14016"/>
                </a:cubicBezTo>
                <a:cubicBezTo>
                  <a:pt x="34186" y="14236"/>
                  <a:pt x="33860" y="14491"/>
                  <a:pt x="33570" y="14782"/>
                </a:cubicBezTo>
                <a:cubicBezTo>
                  <a:pt x="33455" y="14932"/>
                  <a:pt x="33349" y="15046"/>
                  <a:pt x="33270" y="15152"/>
                </a:cubicBezTo>
                <a:cubicBezTo>
                  <a:pt x="33129" y="15081"/>
                  <a:pt x="33015" y="15002"/>
                  <a:pt x="32980" y="14932"/>
                </a:cubicBezTo>
                <a:lnTo>
                  <a:pt x="32980" y="14896"/>
                </a:lnTo>
                <a:cubicBezTo>
                  <a:pt x="33050" y="14826"/>
                  <a:pt x="33129" y="14747"/>
                  <a:pt x="33200" y="14641"/>
                </a:cubicBezTo>
                <a:cubicBezTo>
                  <a:pt x="33490" y="14307"/>
                  <a:pt x="33825" y="14016"/>
                  <a:pt x="34151" y="13761"/>
                </a:cubicBezTo>
                <a:close/>
                <a:moveTo>
                  <a:pt x="17133" y="11780"/>
                </a:moveTo>
                <a:lnTo>
                  <a:pt x="17133" y="11780"/>
                </a:lnTo>
                <a:cubicBezTo>
                  <a:pt x="17317" y="11921"/>
                  <a:pt x="17538" y="12106"/>
                  <a:pt x="17722" y="12290"/>
                </a:cubicBezTo>
                <a:cubicBezTo>
                  <a:pt x="17793" y="13285"/>
                  <a:pt x="17863" y="14271"/>
                  <a:pt x="17978" y="15266"/>
                </a:cubicBezTo>
                <a:cubicBezTo>
                  <a:pt x="17758" y="15117"/>
                  <a:pt x="17538" y="14967"/>
                  <a:pt x="17317" y="14826"/>
                </a:cubicBezTo>
                <a:cubicBezTo>
                  <a:pt x="17238" y="13796"/>
                  <a:pt x="17168" y="12766"/>
                  <a:pt x="17133" y="11780"/>
                </a:cubicBezTo>
                <a:close/>
                <a:moveTo>
                  <a:pt x="660" y="10679"/>
                </a:moveTo>
                <a:cubicBezTo>
                  <a:pt x="881" y="10750"/>
                  <a:pt x="1065" y="10820"/>
                  <a:pt x="1285" y="10899"/>
                </a:cubicBezTo>
                <a:cubicBezTo>
                  <a:pt x="1285" y="12361"/>
                  <a:pt x="1285" y="13866"/>
                  <a:pt x="1321" y="15372"/>
                </a:cubicBezTo>
                <a:cubicBezTo>
                  <a:pt x="1101" y="15266"/>
                  <a:pt x="881" y="15187"/>
                  <a:pt x="660" y="15117"/>
                </a:cubicBezTo>
                <a:lnTo>
                  <a:pt x="660" y="10679"/>
                </a:lnTo>
                <a:close/>
                <a:moveTo>
                  <a:pt x="31325" y="12440"/>
                </a:moveTo>
                <a:cubicBezTo>
                  <a:pt x="31730" y="12766"/>
                  <a:pt x="32099" y="13100"/>
                  <a:pt x="32355" y="13461"/>
                </a:cubicBezTo>
                <a:cubicBezTo>
                  <a:pt x="32099" y="14166"/>
                  <a:pt x="31765" y="14826"/>
                  <a:pt x="31404" y="15442"/>
                </a:cubicBezTo>
                <a:cubicBezTo>
                  <a:pt x="31149" y="15081"/>
                  <a:pt x="30814" y="14782"/>
                  <a:pt x="30409" y="14456"/>
                </a:cubicBezTo>
                <a:cubicBezTo>
                  <a:pt x="30779" y="13831"/>
                  <a:pt x="31069" y="13136"/>
                  <a:pt x="31325" y="12440"/>
                </a:cubicBezTo>
                <a:close/>
                <a:moveTo>
                  <a:pt x="34591" y="14016"/>
                </a:moveTo>
                <a:cubicBezTo>
                  <a:pt x="34776" y="14122"/>
                  <a:pt x="34996" y="14201"/>
                  <a:pt x="35330" y="14307"/>
                </a:cubicBezTo>
                <a:cubicBezTo>
                  <a:pt x="34996" y="14527"/>
                  <a:pt x="34670" y="14782"/>
                  <a:pt x="34371" y="15081"/>
                </a:cubicBezTo>
                <a:cubicBezTo>
                  <a:pt x="34265" y="15187"/>
                  <a:pt x="34151" y="15337"/>
                  <a:pt x="34045" y="15442"/>
                </a:cubicBezTo>
                <a:cubicBezTo>
                  <a:pt x="33710" y="15372"/>
                  <a:pt x="33490" y="15301"/>
                  <a:pt x="33305" y="15187"/>
                </a:cubicBezTo>
                <a:cubicBezTo>
                  <a:pt x="33420" y="15081"/>
                  <a:pt x="33526" y="14967"/>
                  <a:pt x="33640" y="14826"/>
                </a:cubicBezTo>
                <a:cubicBezTo>
                  <a:pt x="33931" y="14527"/>
                  <a:pt x="34230" y="14271"/>
                  <a:pt x="34591" y="14016"/>
                </a:cubicBezTo>
                <a:close/>
                <a:moveTo>
                  <a:pt x="8214" y="11260"/>
                </a:moveTo>
                <a:cubicBezTo>
                  <a:pt x="8434" y="11410"/>
                  <a:pt x="8654" y="11525"/>
                  <a:pt x="8875" y="11665"/>
                </a:cubicBezTo>
                <a:cubicBezTo>
                  <a:pt x="8875" y="12916"/>
                  <a:pt x="8875" y="14201"/>
                  <a:pt x="8839" y="15486"/>
                </a:cubicBezTo>
                <a:cubicBezTo>
                  <a:pt x="8619" y="15372"/>
                  <a:pt x="8434" y="15266"/>
                  <a:pt x="8214" y="15152"/>
                </a:cubicBezTo>
                <a:lnTo>
                  <a:pt x="8214" y="11745"/>
                </a:lnTo>
                <a:lnTo>
                  <a:pt x="8214" y="11260"/>
                </a:lnTo>
                <a:close/>
                <a:moveTo>
                  <a:pt x="21975" y="12290"/>
                </a:moveTo>
                <a:cubicBezTo>
                  <a:pt x="22380" y="12511"/>
                  <a:pt x="22741" y="12731"/>
                  <a:pt x="23146" y="12951"/>
                </a:cubicBezTo>
                <a:cubicBezTo>
                  <a:pt x="22961" y="13796"/>
                  <a:pt x="22785" y="14641"/>
                  <a:pt x="22670" y="15486"/>
                </a:cubicBezTo>
                <a:cubicBezTo>
                  <a:pt x="22345" y="15266"/>
                  <a:pt x="21975" y="15081"/>
                  <a:pt x="21640" y="14896"/>
                </a:cubicBezTo>
                <a:cubicBezTo>
                  <a:pt x="21719" y="14016"/>
                  <a:pt x="21825" y="13136"/>
                  <a:pt x="21975" y="12290"/>
                </a:cubicBezTo>
                <a:close/>
                <a:moveTo>
                  <a:pt x="13611" y="11815"/>
                </a:moveTo>
                <a:lnTo>
                  <a:pt x="13611" y="11815"/>
                </a:lnTo>
                <a:cubicBezTo>
                  <a:pt x="13796" y="12000"/>
                  <a:pt x="14016" y="12141"/>
                  <a:pt x="14236" y="12326"/>
                </a:cubicBezTo>
                <a:cubicBezTo>
                  <a:pt x="14236" y="12326"/>
                  <a:pt x="14271" y="12361"/>
                  <a:pt x="14307" y="12361"/>
                </a:cubicBezTo>
                <a:cubicBezTo>
                  <a:pt x="14307" y="12880"/>
                  <a:pt x="14342" y="13356"/>
                  <a:pt x="14377" y="13866"/>
                </a:cubicBezTo>
                <a:cubicBezTo>
                  <a:pt x="14421" y="14386"/>
                  <a:pt x="14491" y="14932"/>
                  <a:pt x="14527" y="15442"/>
                </a:cubicBezTo>
                <a:lnTo>
                  <a:pt x="14527" y="15557"/>
                </a:lnTo>
                <a:cubicBezTo>
                  <a:pt x="14491" y="15522"/>
                  <a:pt x="14456" y="15522"/>
                  <a:pt x="14421" y="15486"/>
                </a:cubicBezTo>
                <a:cubicBezTo>
                  <a:pt x="14236" y="15372"/>
                  <a:pt x="14016" y="15301"/>
                  <a:pt x="13796" y="15187"/>
                </a:cubicBezTo>
                <a:cubicBezTo>
                  <a:pt x="13796" y="14562"/>
                  <a:pt x="13761" y="13981"/>
                  <a:pt x="13717" y="13391"/>
                </a:cubicBezTo>
                <a:cubicBezTo>
                  <a:pt x="13681" y="12880"/>
                  <a:pt x="13646" y="12361"/>
                  <a:pt x="13611" y="11815"/>
                </a:cubicBezTo>
                <a:close/>
                <a:moveTo>
                  <a:pt x="1356" y="10935"/>
                </a:moveTo>
                <a:cubicBezTo>
                  <a:pt x="1576" y="11040"/>
                  <a:pt x="1796" y="11120"/>
                  <a:pt x="1981" y="11225"/>
                </a:cubicBezTo>
                <a:cubicBezTo>
                  <a:pt x="2016" y="12731"/>
                  <a:pt x="2016" y="14201"/>
                  <a:pt x="2016" y="15662"/>
                </a:cubicBezTo>
                <a:cubicBezTo>
                  <a:pt x="1796" y="15557"/>
                  <a:pt x="1576" y="15486"/>
                  <a:pt x="1356" y="15372"/>
                </a:cubicBezTo>
                <a:lnTo>
                  <a:pt x="1356" y="10935"/>
                </a:lnTo>
                <a:close/>
                <a:moveTo>
                  <a:pt x="27733" y="12801"/>
                </a:moveTo>
                <a:cubicBezTo>
                  <a:pt x="28138" y="13065"/>
                  <a:pt x="28613" y="13321"/>
                  <a:pt x="29053" y="13576"/>
                </a:cubicBezTo>
                <a:cubicBezTo>
                  <a:pt x="28727" y="14307"/>
                  <a:pt x="28358" y="14967"/>
                  <a:pt x="28023" y="15662"/>
                </a:cubicBezTo>
                <a:cubicBezTo>
                  <a:pt x="27627" y="15407"/>
                  <a:pt x="27187" y="15187"/>
                  <a:pt x="26817" y="15002"/>
                </a:cubicBezTo>
                <a:cubicBezTo>
                  <a:pt x="26887" y="14782"/>
                  <a:pt x="26967" y="14606"/>
                  <a:pt x="27037" y="14421"/>
                </a:cubicBezTo>
                <a:cubicBezTo>
                  <a:pt x="27292" y="13866"/>
                  <a:pt x="27512" y="13356"/>
                  <a:pt x="27733" y="12801"/>
                </a:cubicBezTo>
                <a:close/>
                <a:moveTo>
                  <a:pt x="17793" y="12326"/>
                </a:moveTo>
                <a:cubicBezTo>
                  <a:pt x="17943" y="12475"/>
                  <a:pt x="18083" y="12581"/>
                  <a:pt x="18233" y="12695"/>
                </a:cubicBezTo>
                <a:cubicBezTo>
                  <a:pt x="18304" y="12766"/>
                  <a:pt x="18383" y="12801"/>
                  <a:pt x="18453" y="12880"/>
                </a:cubicBezTo>
                <a:cubicBezTo>
                  <a:pt x="18488" y="13831"/>
                  <a:pt x="18524" y="14782"/>
                  <a:pt x="18638" y="15706"/>
                </a:cubicBezTo>
                <a:cubicBezTo>
                  <a:pt x="18418" y="15557"/>
                  <a:pt x="18233" y="15442"/>
                  <a:pt x="18013" y="15301"/>
                </a:cubicBezTo>
                <a:cubicBezTo>
                  <a:pt x="17943" y="14342"/>
                  <a:pt x="17828" y="13356"/>
                  <a:pt x="17793" y="12326"/>
                </a:cubicBezTo>
                <a:close/>
                <a:moveTo>
                  <a:pt x="32760" y="14967"/>
                </a:moveTo>
                <a:lnTo>
                  <a:pt x="32760" y="15002"/>
                </a:lnTo>
                <a:cubicBezTo>
                  <a:pt x="32689" y="15152"/>
                  <a:pt x="32610" y="15301"/>
                  <a:pt x="32575" y="15442"/>
                </a:cubicBezTo>
                <a:cubicBezTo>
                  <a:pt x="32504" y="15522"/>
                  <a:pt x="32469" y="15592"/>
                  <a:pt x="32390" y="15706"/>
                </a:cubicBezTo>
                <a:cubicBezTo>
                  <a:pt x="32540" y="15442"/>
                  <a:pt x="32645" y="15187"/>
                  <a:pt x="32760" y="14967"/>
                </a:cubicBezTo>
                <a:close/>
                <a:moveTo>
                  <a:pt x="14342" y="12405"/>
                </a:moveTo>
                <a:cubicBezTo>
                  <a:pt x="14491" y="12511"/>
                  <a:pt x="14641" y="12625"/>
                  <a:pt x="14782" y="12766"/>
                </a:cubicBezTo>
                <a:cubicBezTo>
                  <a:pt x="14817" y="13206"/>
                  <a:pt x="14861" y="13682"/>
                  <a:pt x="14896" y="14166"/>
                </a:cubicBezTo>
                <a:cubicBezTo>
                  <a:pt x="14932" y="14712"/>
                  <a:pt x="15002" y="15266"/>
                  <a:pt x="15037" y="15812"/>
                </a:cubicBezTo>
                <a:cubicBezTo>
                  <a:pt x="14896" y="15706"/>
                  <a:pt x="14747" y="15627"/>
                  <a:pt x="14597" y="15557"/>
                </a:cubicBezTo>
                <a:lnTo>
                  <a:pt x="14597" y="15442"/>
                </a:lnTo>
                <a:cubicBezTo>
                  <a:pt x="14527" y="14932"/>
                  <a:pt x="14491" y="14386"/>
                  <a:pt x="14456" y="13831"/>
                </a:cubicBezTo>
                <a:cubicBezTo>
                  <a:pt x="14421" y="13356"/>
                  <a:pt x="14377" y="12880"/>
                  <a:pt x="14342" y="12405"/>
                </a:cubicBezTo>
                <a:close/>
                <a:moveTo>
                  <a:pt x="8919" y="11701"/>
                </a:moveTo>
                <a:cubicBezTo>
                  <a:pt x="9139" y="11815"/>
                  <a:pt x="9359" y="11965"/>
                  <a:pt x="9579" y="12070"/>
                </a:cubicBezTo>
                <a:lnTo>
                  <a:pt x="9579" y="15847"/>
                </a:lnTo>
                <a:lnTo>
                  <a:pt x="8919" y="15522"/>
                </a:lnTo>
                <a:lnTo>
                  <a:pt x="8919" y="11701"/>
                </a:lnTo>
                <a:close/>
                <a:moveTo>
                  <a:pt x="32390" y="13541"/>
                </a:moveTo>
                <a:cubicBezTo>
                  <a:pt x="32504" y="13646"/>
                  <a:pt x="32575" y="13796"/>
                  <a:pt x="32610" y="13946"/>
                </a:cubicBezTo>
                <a:cubicBezTo>
                  <a:pt x="32645" y="13981"/>
                  <a:pt x="32645" y="14051"/>
                  <a:pt x="32645" y="14087"/>
                </a:cubicBezTo>
                <a:cubicBezTo>
                  <a:pt x="32390" y="14712"/>
                  <a:pt x="32064" y="15337"/>
                  <a:pt x="31730" y="15962"/>
                </a:cubicBezTo>
                <a:cubicBezTo>
                  <a:pt x="31659" y="15777"/>
                  <a:pt x="31545" y="15627"/>
                  <a:pt x="31439" y="15486"/>
                </a:cubicBezTo>
                <a:cubicBezTo>
                  <a:pt x="31809" y="14861"/>
                  <a:pt x="32135" y="14201"/>
                  <a:pt x="32390" y="13541"/>
                </a:cubicBezTo>
                <a:close/>
                <a:moveTo>
                  <a:pt x="2051" y="11260"/>
                </a:moveTo>
                <a:lnTo>
                  <a:pt x="2051" y="11260"/>
                </a:lnTo>
                <a:cubicBezTo>
                  <a:pt x="2272" y="11375"/>
                  <a:pt x="2456" y="11481"/>
                  <a:pt x="2677" y="11595"/>
                </a:cubicBezTo>
                <a:cubicBezTo>
                  <a:pt x="2677" y="13065"/>
                  <a:pt x="2677" y="14527"/>
                  <a:pt x="2712" y="15997"/>
                </a:cubicBezTo>
                <a:cubicBezTo>
                  <a:pt x="2492" y="15883"/>
                  <a:pt x="2316" y="15777"/>
                  <a:pt x="2095" y="15706"/>
                </a:cubicBezTo>
                <a:cubicBezTo>
                  <a:pt x="2051" y="14236"/>
                  <a:pt x="2051" y="12731"/>
                  <a:pt x="2051" y="11260"/>
                </a:cubicBezTo>
                <a:close/>
                <a:moveTo>
                  <a:pt x="23181" y="12986"/>
                </a:moveTo>
                <a:cubicBezTo>
                  <a:pt x="23366" y="13100"/>
                  <a:pt x="23551" y="13206"/>
                  <a:pt x="23771" y="13321"/>
                </a:cubicBezTo>
                <a:cubicBezTo>
                  <a:pt x="23956" y="13426"/>
                  <a:pt x="24141" y="13541"/>
                  <a:pt x="24361" y="13646"/>
                </a:cubicBezTo>
                <a:cubicBezTo>
                  <a:pt x="24141" y="14456"/>
                  <a:pt x="23920" y="15266"/>
                  <a:pt x="23736" y="16067"/>
                </a:cubicBezTo>
                <a:cubicBezTo>
                  <a:pt x="23445" y="15927"/>
                  <a:pt x="23181" y="15742"/>
                  <a:pt x="22890" y="15592"/>
                </a:cubicBezTo>
                <a:cubicBezTo>
                  <a:pt x="22820" y="15557"/>
                  <a:pt x="22785" y="15522"/>
                  <a:pt x="22706" y="15486"/>
                </a:cubicBezTo>
                <a:cubicBezTo>
                  <a:pt x="22855" y="14676"/>
                  <a:pt x="23005" y="13831"/>
                  <a:pt x="23181" y="12986"/>
                </a:cubicBezTo>
                <a:close/>
                <a:moveTo>
                  <a:pt x="14861" y="12801"/>
                </a:moveTo>
                <a:lnTo>
                  <a:pt x="15002" y="12951"/>
                </a:lnTo>
                <a:cubicBezTo>
                  <a:pt x="15117" y="13065"/>
                  <a:pt x="15187" y="13136"/>
                  <a:pt x="15257" y="13206"/>
                </a:cubicBezTo>
                <a:cubicBezTo>
                  <a:pt x="15301" y="13726"/>
                  <a:pt x="15337" y="14236"/>
                  <a:pt x="15372" y="14747"/>
                </a:cubicBezTo>
                <a:cubicBezTo>
                  <a:pt x="15407" y="15187"/>
                  <a:pt x="15477" y="15662"/>
                  <a:pt x="15521" y="16103"/>
                </a:cubicBezTo>
                <a:cubicBezTo>
                  <a:pt x="15521" y="16103"/>
                  <a:pt x="15477" y="16067"/>
                  <a:pt x="15442" y="16032"/>
                </a:cubicBezTo>
                <a:cubicBezTo>
                  <a:pt x="15337" y="15962"/>
                  <a:pt x="15222" y="15883"/>
                  <a:pt x="15117" y="15847"/>
                </a:cubicBezTo>
                <a:lnTo>
                  <a:pt x="15117" y="15812"/>
                </a:lnTo>
                <a:cubicBezTo>
                  <a:pt x="15037" y="15266"/>
                  <a:pt x="14967" y="14712"/>
                  <a:pt x="14932" y="14166"/>
                </a:cubicBezTo>
                <a:cubicBezTo>
                  <a:pt x="14896" y="13682"/>
                  <a:pt x="14861" y="13241"/>
                  <a:pt x="14861" y="12801"/>
                </a:cubicBezTo>
                <a:close/>
                <a:moveTo>
                  <a:pt x="9614" y="12106"/>
                </a:moveTo>
                <a:cubicBezTo>
                  <a:pt x="9684" y="12141"/>
                  <a:pt x="9799" y="12185"/>
                  <a:pt x="9869" y="12255"/>
                </a:cubicBezTo>
                <a:cubicBezTo>
                  <a:pt x="9975" y="12290"/>
                  <a:pt x="10089" y="12361"/>
                  <a:pt x="10195" y="12440"/>
                </a:cubicBezTo>
                <a:cubicBezTo>
                  <a:pt x="10239" y="12660"/>
                  <a:pt x="10239" y="12880"/>
                  <a:pt x="10239" y="13100"/>
                </a:cubicBezTo>
                <a:cubicBezTo>
                  <a:pt x="10239" y="14122"/>
                  <a:pt x="10239" y="15152"/>
                  <a:pt x="10274" y="16217"/>
                </a:cubicBezTo>
                <a:lnTo>
                  <a:pt x="9614" y="15883"/>
                </a:lnTo>
                <a:lnTo>
                  <a:pt x="9614" y="12106"/>
                </a:lnTo>
                <a:close/>
                <a:moveTo>
                  <a:pt x="18524" y="12916"/>
                </a:moveTo>
                <a:lnTo>
                  <a:pt x="18524" y="12916"/>
                </a:lnTo>
                <a:cubicBezTo>
                  <a:pt x="18858" y="13171"/>
                  <a:pt x="19184" y="13426"/>
                  <a:pt x="19554" y="13646"/>
                </a:cubicBezTo>
                <a:cubicBezTo>
                  <a:pt x="19554" y="14527"/>
                  <a:pt x="19589" y="15407"/>
                  <a:pt x="19624" y="16287"/>
                </a:cubicBezTo>
                <a:cubicBezTo>
                  <a:pt x="19298" y="16103"/>
                  <a:pt x="18999" y="15927"/>
                  <a:pt x="18673" y="15742"/>
                </a:cubicBezTo>
                <a:cubicBezTo>
                  <a:pt x="18603" y="14826"/>
                  <a:pt x="18524" y="13866"/>
                  <a:pt x="18524" y="12916"/>
                </a:cubicBezTo>
                <a:close/>
                <a:moveTo>
                  <a:pt x="32689" y="14166"/>
                </a:moveTo>
                <a:cubicBezTo>
                  <a:pt x="32724" y="14307"/>
                  <a:pt x="32760" y="14456"/>
                  <a:pt x="32760" y="14606"/>
                </a:cubicBezTo>
                <a:cubicBezTo>
                  <a:pt x="32610" y="14932"/>
                  <a:pt x="32469" y="15266"/>
                  <a:pt x="32319" y="15557"/>
                </a:cubicBezTo>
                <a:cubicBezTo>
                  <a:pt x="32249" y="15742"/>
                  <a:pt x="32170" y="15883"/>
                  <a:pt x="32064" y="16032"/>
                </a:cubicBezTo>
                <a:cubicBezTo>
                  <a:pt x="32029" y="16147"/>
                  <a:pt x="31950" y="16252"/>
                  <a:pt x="31914" y="16367"/>
                </a:cubicBezTo>
                <a:cubicBezTo>
                  <a:pt x="31879" y="16252"/>
                  <a:pt x="31809" y="16147"/>
                  <a:pt x="31765" y="16032"/>
                </a:cubicBezTo>
                <a:cubicBezTo>
                  <a:pt x="32099" y="15407"/>
                  <a:pt x="32425" y="14782"/>
                  <a:pt x="32689" y="14166"/>
                </a:cubicBezTo>
                <a:close/>
                <a:moveTo>
                  <a:pt x="2712" y="11630"/>
                </a:moveTo>
                <a:lnTo>
                  <a:pt x="2712" y="11630"/>
                </a:lnTo>
                <a:cubicBezTo>
                  <a:pt x="2932" y="11780"/>
                  <a:pt x="3152" y="11886"/>
                  <a:pt x="3372" y="12035"/>
                </a:cubicBezTo>
                <a:cubicBezTo>
                  <a:pt x="3372" y="13461"/>
                  <a:pt x="3416" y="14932"/>
                  <a:pt x="3416" y="16402"/>
                </a:cubicBezTo>
                <a:cubicBezTo>
                  <a:pt x="3196" y="16252"/>
                  <a:pt x="2976" y="16147"/>
                  <a:pt x="2756" y="16032"/>
                </a:cubicBezTo>
                <a:cubicBezTo>
                  <a:pt x="2756" y="14562"/>
                  <a:pt x="2756" y="13100"/>
                  <a:pt x="2712" y="11630"/>
                </a:cubicBezTo>
                <a:close/>
                <a:moveTo>
                  <a:pt x="29088" y="13611"/>
                </a:moveTo>
                <a:cubicBezTo>
                  <a:pt x="29529" y="13866"/>
                  <a:pt x="29969" y="14166"/>
                  <a:pt x="30339" y="14491"/>
                </a:cubicBezTo>
                <a:cubicBezTo>
                  <a:pt x="30004" y="15152"/>
                  <a:pt x="29608" y="15812"/>
                  <a:pt x="29238" y="16472"/>
                </a:cubicBezTo>
                <a:cubicBezTo>
                  <a:pt x="28868" y="16182"/>
                  <a:pt x="28463" y="15927"/>
                  <a:pt x="28067" y="15706"/>
                </a:cubicBezTo>
                <a:cubicBezTo>
                  <a:pt x="28428" y="15002"/>
                  <a:pt x="28763" y="14307"/>
                  <a:pt x="29088" y="13611"/>
                </a:cubicBezTo>
                <a:close/>
                <a:moveTo>
                  <a:pt x="32488" y="15405"/>
                </a:moveTo>
                <a:lnTo>
                  <a:pt x="32488" y="15405"/>
                </a:lnTo>
                <a:cubicBezTo>
                  <a:pt x="32343" y="15687"/>
                  <a:pt x="32200" y="16011"/>
                  <a:pt x="32064" y="16367"/>
                </a:cubicBezTo>
                <a:cubicBezTo>
                  <a:pt x="32029" y="16402"/>
                  <a:pt x="31950" y="16472"/>
                  <a:pt x="31914" y="16508"/>
                </a:cubicBezTo>
                <a:cubicBezTo>
                  <a:pt x="31985" y="16367"/>
                  <a:pt x="32064" y="16217"/>
                  <a:pt x="32135" y="16067"/>
                </a:cubicBezTo>
                <a:cubicBezTo>
                  <a:pt x="32205" y="15927"/>
                  <a:pt x="32284" y="15742"/>
                  <a:pt x="32355" y="15592"/>
                </a:cubicBezTo>
                <a:cubicBezTo>
                  <a:pt x="32414" y="15532"/>
                  <a:pt x="32455" y="15466"/>
                  <a:pt x="32488" y="15405"/>
                </a:cubicBezTo>
                <a:close/>
                <a:moveTo>
                  <a:pt x="10274" y="12475"/>
                </a:moveTo>
                <a:cubicBezTo>
                  <a:pt x="10494" y="12581"/>
                  <a:pt x="10679" y="12695"/>
                  <a:pt x="10899" y="12801"/>
                </a:cubicBezTo>
                <a:cubicBezTo>
                  <a:pt x="10899" y="13866"/>
                  <a:pt x="10935" y="14896"/>
                  <a:pt x="10935" y="15962"/>
                </a:cubicBezTo>
                <a:cubicBezTo>
                  <a:pt x="10935" y="16147"/>
                  <a:pt x="10970" y="16323"/>
                  <a:pt x="10970" y="16543"/>
                </a:cubicBezTo>
                <a:lnTo>
                  <a:pt x="10310" y="16217"/>
                </a:lnTo>
                <a:cubicBezTo>
                  <a:pt x="10310" y="15187"/>
                  <a:pt x="10310" y="14122"/>
                  <a:pt x="10274" y="13100"/>
                </a:cubicBezTo>
                <a:lnTo>
                  <a:pt x="10274" y="12475"/>
                </a:lnTo>
                <a:close/>
                <a:moveTo>
                  <a:pt x="15337" y="13285"/>
                </a:moveTo>
                <a:lnTo>
                  <a:pt x="15337" y="13285"/>
                </a:lnTo>
                <a:cubicBezTo>
                  <a:pt x="15521" y="13426"/>
                  <a:pt x="15698" y="13611"/>
                  <a:pt x="15882" y="13796"/>
                </a:cubicBezTo>
                <a:cubicBezTo>
                  <a:pt x="15918" y="14307"/>
                  <a:pt x="15997" y="14861"/>
                  <a:pt x="16032" y="15372"/>
                </a:cubicBezTo>
                <a:cubicBezTo>
                  <a:pt x="16067" y="15777"/>
                  <a:pt x="16103" y="16182"/>
                  <a:pt x="16182" y="16587"/>
                </a:cubicBezTo>
                <a:lnTo>
                  <a:pt x="16138" y="16587"/>
                </a:lnTo>
                <a:cubicBezTo>
                  <a:pt x="15962" y="16437"/>
                  <a:pt x="15777" y="16287"/>
                  <a:pt x="15592" y="16147"/>
                </a:cubicBezTo>
                <a:cubicBezTo>
                  <a:pt x="15557" y="15706"/>
                  <a:pt x="15477" y="15222"/>
                  <a:pt x="15442" y="14747"/>
                </a:cubicBezTo>
                <a:cubicBezTo>
                  <a:pt x="15407" y="14271"/>
                  <a:pt x="15372" y="13761"/>
                  <a:pt x="15337" y="13285"/>
                </a:cubicBezTo>
                <a:close/>
                <a:moveTo>
                  <a:pt x="24396" y="13682"/>
                </a:moveTo>
                <a:cubicBezTo>
                  <a:pt x="24801" y="13902"/>
                  <a:pt x="25162" y="14122"/>
                  <a:pt x="25567" y="14386"/>
                </a:cubicBezTo>
                <a:cubicBezTo>
                  <a:pt x="25311" y="15152"/>
                  <a:pt x="25056" y="15927"/>
                  <a:pt x="24801" y="16728"/>
                </a:cubicBezTo>
                <a:cubicBezTo>
                  <a:pt x="24466" y="16508"/>
                  <a:pt x="24141" y="16323"/>
                  <a:pt x="23771" y="16103"/>
                </a:cubicBezTo>
                <a:cubicBezTo>
                  <a:pt x="23956" y="15301"/>
                  <a:pt x="24176" y="14491"/>
                  <a:pt x="24396" y="13682"/>
                </a:cubicBezTo>
                <a:close/>
                <a:moveTo>
                  <a:pt x="32945" y="14967"/>
                </a:moveTo>
                <a:cubicBezTo>
                  <a:pt x="33015" y="15046"/>
                  <a:pt x="33085" y="15152"/>
                  <a:pt x="33235" y="15222"/>
                </a:cubicBezTo>
                <a:cubicBezTo>
                  <a:pt x="32865" y="15662"/>
                  <a:pt x="32540" y="16217"/>
                  <a:pt x="32319" y="16763"/>
                </a:cubicBezTo>
                <a:cubicBezTo>
                  <a:pt x="32249" y="16728"/>
                  <a:pt x="32170" y="16692"/>
                  <a:pt x="32135" y="16692"/>
                </a:cubicBezTo>
                <a:cubicBezTo>
                  <a:pt x="32284" y="16323"/>
                  <a:pt x="32425" y="15997"/>
                  <a:pt x="32610" y="15627"/>
                </a:cubicBezTo>
                <a:cubicBezTo>
                  <a:pt x="32645" y="15522"/>
                  <a:pt x="32724" y="15407"/>
                  <a:pt x="32760" y="15301"/>
                </a:cubicBezTo>
                <a:cubicBezTo>
                  <a:pt x="32760" y="15266"/>
                  <a:pt x="32795" y="15222"/>
                  <a:pt x="32795" y="15152"/>
                </a:cubicBezTo>
                <a:cubicBezTo>
                  <a:pt x="32865" y="15081"/>
                  <a:pt x="32909" y="15046"/>
                  <a:pt x="32945" y="14967"/>
                </a:cubicBezTo>
                <a:close/>
                <a:moveTo>
                  <a:pt x="3416" y="12070"/>
                </a:moveTo>
                <a:lnTo>
                  <a:pt x="3416" y="12070"/>
                </a:lnTo>
                <a:cubicBezTo>
                  <a:pt x="3636" y="12185"/>
                  <a:pt x="3856" y="12326"/>
                  <a:pt x="4076" y="12475"/>
                </a:cubicBezTo>
                <a:lnTo>
                  <a:pt x="4076" y="13866"/>
                </a:lnTo>
                <a:cubicBezTo>
                  <a:pt x="4076" y="14861"/>
                  <a:pt x="4112" y="15812"/>
                  <a:pt x="4112" y="16807"/>
                </a:cubicBezTo>
                <a:cubicBezTo>
                  <a:pt x="3927" y="16657"/>
                  <a:pt x="3707" y="16543"/>
                  <a:pt x="3486" y="16437"/>
                </a:cubicBezTo>
                <a:cubicBezTo>
                  <a:pt x="3451" y="14967"/>
                  <a:pt x="3451" y="13505"/>
                  <a:pt x="3416" y="12070"/>
                </a:cubicBezTo>
                <a:close/>
                <a:moveTo>
                  <a:pt x="19589" y="13682"/>
                </a:moveTo>
                <a:lnTo>
                  <a:pt x="19589" y="13682"/>
                </a:lnTo>
                <a:cubicBezTo>
                  <a:pt x="19923" y="13866"/>
                  <a:pt x="20214" y="14087"/>
                  <a:pt x="20505" y="14271"/>
                </a:cubicBezTo>
                <a:cubicBezTo>
                  <a:pt x="20469" y="15117"/>
                  <a:pt x="20469" y="15962"/>
                  <a:pt x="20469" y="16807"/>
                </a:cubicBezTo>
                <a:cubicBezTo>
                  <a:pt x="20214" y="16657"/>
                  <a:pt x="19923" y="16472"/>
                  <a:pt x="19659" y="16323"/>
                </a:cubicBezTo>
                <a:cubicBezTo>
                  <a:pt x="19624" y="15442"/>
                  <a:pt x="19589" y="14562"/>
                  <a:pt x="19589" y="13682"/>
                </a:cubicBezTo>
                <a:close/>
                <a:moveTo>
                  <a:pt x="10935" y="12845"/>
                </a:moveTo>
                <a:lnTo>
                  <a:pt x="10935" y="12845"/>
                </a:lnTo>
                <a:cubicBezTo>
                  <a:pt x="11190" y="12986"/>
                  <a:pt x="11410" y="13136"/>
                  <a:pt x="11665" y="13285"/>
                </a:cubicBezTo>
                <a:cubicBezTo>
                  <a:pt x="11665" y="14122"/>
                  <a:pt x="11665" y="14967"/>
                  <a:pt x="11701" y="15777"/>
                </a:cubicBezTo>
                <a:lnTo>
                  <a:pt x="11701" y="16877"/>
                </a:lnTo>
                <a:cubicBezTo>
                  <a:pt x="11595" y="16842"/>
                  <a:pt x="11480" y="16763"/>
                  <a:pt x="11375" y="16728"/>
                </a:cubicBezTo>
                <a:cubicBezTo>
                  <a:pt x="11260" y="16657"/>
                  <a:pt x="11120" y="16622"/>
                  <a:pt x="11005" y="16543"/>
                </a:cubicBezTo>
                <a:lnTo>
                  <a:pt x="11005" y="15962"/>
                </a:lnTo>
                <a:cubicBezTo>
                  <a:pt x="10970" y="14932"/>
                  <a:pt x="10970" y="13866"/>
                  <a:pt x="10935" y="12845"/>
                </a:cubicBezTo>
                <a:close/>
                <a:moveTo>
                  <a:pt x="33270" y="15222"/>
                </a:moveTo>
                <a:cubicBezTo>
                  <a:pt x="33455" y="15337"/>
                  <a:pt x="33675" y="15407"/>
                  <a:pt x="34010" y="15486"/>
                </a:cubicBezTo>
                <a:cubicBezTo>
                  <a:pt x="33605" y="15962"/>
                  <a:pt x="33305" y="16472"/>
                  <a:pt x="33015" y="17062"/>
                </a:cubicBezTo>
                <a:cubicBezTo>
                  <a:pt x="32795" y="16983"/>
                  <a:pt x="32575" y="16913"/>
                  <a:pt x="32355" y="16807"/>
                </a:cubicBezTo>
                <a:cubicBezTo>
                  <a:pt x="32610" y="16217"/>
                  <a:pt x="32909" y="15706"/>
                  <a:pt x="33270" y="15222"/>
                </a:cubicBezTo>
                <a:close/>
                <a:moveTo>
                  <a:pt x="15962" y="13831"/>
                </a:moveTo>
                <a:lnTo>
                  <a:pt x="15962" y="13831"/>
                </a:lnTo>
                <a:cubicBezTo>
                  <a:pt x="16182" y="14016"/>
                  <a:pt x="16358" y="14166"/>
                  <a:pt x="16578" y="14342"/>
                </a:cubicBezTo>
                <a:cubicBezTo>
                  <a:pt x="16622" y="14747"/>
                  <a:pt x="16657" y="15152"/>
                  <a:pt x="16692" y="15557"/>
                </a:cubicBezTo>
                <a:cubicBezTo>
                  <a:pt x="16728" y="16067"/>
                  <a:pt x="16842" y="16622"/>
                  <a:pt x="16913" y="17133"/>
                </a:cubicBezTo>
                <a:cubicBezTo>
                  <a:pt x="16692" y="16983"/>
                  <a:pt x="16472" y="16807"/>
                  <a:pt x="16252" y="16657"/>
                </a:cubicBezTo>
                <a:cubicBezTo>
                  <a:pt x="16182" y="16217"/>
                  <a:pt x="16138" y="15812"/>
                  <a:pt x="16067" y="15372"/>
                </a:cubicBezTo>
                <a:cubicBezTo>
                  <a:pt x="16032" y="14861"/>
                  <a:pt x="15997" y="14342"/>
                  <a:pt x="15962" y="13831"/>
                </a:cubicBezTo>
                <a:close/>
                <a:moveTo>
                  <a:pt x="4112" y="12511"/>
                </a:moveTo>
                <a:lnTo>
                  <a:pt x="4112" y="12511"/>
                </a:lnTo>
                <a:cubicBezTo>
                  <a:pt x="4332" y="12660"/>
                  <a:pt x="4517" y="12801"/>
                  <a:pt x="4737" y="12951"/>
                </a:cubicBezTo>
                <a:cubicBezTo>
                  <a:pt x="4737" y="14386"/>
                  <a:pt x="4772" y="15777"/>
                  <a:pt x="4807" y="17203"/>
                </a:cubicBezTo>
                <a:cubicBezTo>
                  <a:pt x="4587" y="17097"/>
                  <a:pt x="4402" y="16948"/>
                  <a:pt x="4182" y="16842"/>
                </a:cubicBezTo>
                <a:cubicBezTo>
                  <a:pt x="4147" y="15372"/>
                  <a:pt x="4112" y="13946"/>
                  <a:pt x="4112" y="12511"/>
                </a:cubicBezTo>
                <a:close/>
                <a:moveTo>
                  <a:pt x="11701" y="13321"/>
                </a:moveTo>
                <a:lnTo>
                  <a:pt x="11701" y="13321"/>
                </a:lnTo>
                <a:cubicBezTo>
                  <a:pt x="11815" y="13391"/>
                  <a:pt x="11921" y="13461"/>
                  <a:pt x="12035" y="13541"/>
                </a:cubicBezTo>
                <a:lnTo>
                  <a:pt x="12361" y="13866"/>
                </a:lnTo>
                <a:cubicBezTo>
                  <a:pt x="12396" y="14606"/>
                  <a:pt x="12396" y="15372"/>
                  <a:pt x="12396" y="16103"/>
                </a:cubicBezTo>
                <a:lnTo>
                  <a:pt x="12396" y="17247"/>
                </a:lnTo>
                <a:cubicBezTo>
                  <a:pt x="12326" y="17168"/>
                  <a:pt x="12220" y="17133"/>
                  <a:pt x="12106" y="17062"/>
                </a:cubicBezTo>
                <a:cubicBezTo>
                  <a:pt x="12000" y="17027"/>
                  <a:pt x="11885" y="16948"/>
                  <a:pt x="11736" y="16913"/>
                </a:cubicBezTo>
                <a:lnTo>
                  <a:pt x="11736" y="15777"/>
                </a:lnTo>
                <a:cubicBezTo>
                  <a:pt x="11736" y="14967"/>
                  <a:pt x="11736" y="14166"/>
                  <a:pt x="11701" y="13321"/>
                </a:cubicBezTo>
                <a:close/>
                <a:moveTo>
                  <a:pt x="20584" y="14307"/>
                </a:moveTo>
                <a:cubicBezTo>
                  <a:pt x="20910" y="14527"/>
                  <a:pt x="21244" y="14712"/>
                  <a:pt x="21570" y="14896"/>
                </a:cubicBezTo>
                <a:cubicBezTo>
                  <a:pt x="21499" y="15706"/>
                  <a:pt x="21420" y="16508"/>
                  <a:pt x="21420" y="17318"/>
                </a:cubicBezTo>
                <a:cubicBezTo>
                  <a:pt x="21130" y="17168"/>
                  <a:pt x="20839" y="16983"/>
                  <a:pt x="20540" y="16842"/>
                </a:cubicBezTo>
                <a:cubicBezTo>
                  <a:pt x="20505" y="15997"/>
                  <a:pt x="20540" y="15152"/>
                  <a:pt x="20584" y="14307"/>
                </a:cubicBezTo>
                <a:close/>
                <a:moveTo>
                  <a:pt x="25602" y="14386"/>
                </a:moveTo>
                <a:cubicBezTo>
                  <a:pt x="25646" y="14421"/>
                  <a:pt x="25681" y="14421"/>
                  <a:pt x="25716" y="14456"/>
                </a:cubicBezTo>
                <a:cubicBezTo>
                  <a:pt x="26007" y="14641"/>
                  <a:pt x="26377" y="14826"/>
                  <a:pt x="26747" y="15002"/>
                </a:cubicBezTo>
                <a:cubicBezTo>
                  <a:pt x="26412" y="15777"/>
                  <a:pt x="26086" y="16543"/>
                  <a:pt x="25787" y="17318"/>
                </a:cubicBezTo>
                <a:cubicBezTo>
                  <a:pt x="25602" y="17203"/>
                  <a:pt x="25382" y="17062"/>
                  <a:pt x="25206" y="16948"/>
                </a:cubicBezTo>
                <a:cubicBezTo>
                  <a:pt x="25091" y="16877"/>
                  <a:pt x="24986" y="16807"/>
                  <a:pt x="24871" y="16728"/>
                </a:cubicBezTo>
                <a:cubicBezTo>
                  <a:pt x="25091" y="15962"/>
                  <a:pt x="25347" y="15152"/>
                  <a:pt x="25602" y="14386"/>
                </a:cubicBezTo>
                <a:close/>
                <a:moveTo>
                  <a:pt x="30409" y="14527"/>
                </a:moveTo>
                <a:cubicBezTo>
                  <a:pt x="30779" y="14826"/>
                  <a:pt x="31104" y="15152"/>
                  <a:pt x="31369" y="15486"/>
                </a:cubicBezTo>
                <a:cubicBezTo>
                  <a:pt x="30999" y="16103"/>
                  <a:pt x="30594" y="16728"/>
                  <a:pt x="30189" y="17318"/>
                </a:cubicBezTo>
                <a:cubicBezTo>
                  <a:pt x="29934" y="17027"/>
                  <a:pt x="29608" y="16763"/>
                  <a:pt x="29273" y="16508"/>
                </a:cubicBezTo>
                <a:cubicBezTo>
                  <a:pt x="29678" y="15847"/>
                  <a:pt x="30048" y="15187"/>
                  <a:pt x="30409" y="14527"/>
                </a:cubicBezTo>
                <a:close/>
                <a:moveTo>
                  <a:pt x="31897" y="16923"/>
                </a:moveTo>
                <a:lnTo>
                  <a:pt x="31897" y="16923"/>
                </a:lnTo>
                <a:cubicBezTo>
                  <a:pt x="31838" y="17086"/>
                  <a:pt x="31802" y="17216"/>
                  <a:pt x="31730" y="17353"/>
                </a:cubicBezTo>
                <a:cubicBezTo>
                  <a:pt x="31765" y="17247"/>
                  <a:pt x="31809" y="17097"/>
                  <a:pt x="31844" y="16983"/>
                </a:cubicBezTo>
                <a:cubicBezTo>
                  <a:pt x="31864" y="16963"/>
                  <a:pt x="31884" y="16943"/>
                  <a:pt x="31897" y="16923"/>
                </a:cubicBezTo>
                <a:close/>
                <a:moveTo>
                  <a:pt x="31879" y="16622"/>
                </a:moveTo>
                <a:cubicBezTo>
                  <a:pt x="31914" y="16622"/>
                  <a:pt x="31914" y="16657"/>
                  <a:pt x="31914" y="16692"/>
                </a:cubicBezTo>
                <a:cubicBezTo>
                  <a:pt x="31844" y="16807"/>
                  <a:pt x="31809" y="16948"/>
                  <a:pt x="31765" y="17062"/>
                </a:cubicBezTo>
                <a:cubicBezTo>
                  <a:pt x="31694" y="17168"/>
                  <a:pt x="31659" y="17282"/>
                  <a:pt x="31589" y="17388"/>
                </a:cubicBezTo>
                <a:cubicBezTo>
                  <a:pt x="31694" y="17133"/>
                  <a:pt x="31765" y="16877"/>
                  <a:pt x="31879" y="16622"/>
                </a:cubicBezTo>
                <a:close/>
                <a:moveTo>
                  <a:pt x="12440" y="13946"/>
                </a:moveTo>
                <a:cubicBezTo>
                  <a:pt x="12546" y="14051"/>
                  <a:pt x="12616" y="14166"/>
                  <a:pt x="12731" y="14271"/>
                </a:cubicBezTo>
                <a:cubicBezTo>
                  <a:pt x="12766" y="14342"/>
                  <a:pt x="12836" y="14421"/>
                  <a:pt x="12916" y="14491"/>
                </a:cubicBezTo>
                <a:cubicBezTo>
                  <a:pt x="12916" y="15266"/>
                  <a:pt x="12916" y="15997"/>
                  <a:pt x="12951" y="16728"/>
                </a:cubicBezTo>
                <a:lnTo>
                  <a:pt x="12951" y="17573"/>
                </a:lnTo>
                <a:cubicBezTo>
                  <a:pt x="12836" y="17467"/>
                  <a:pt x="12731" y="17388"/>
                  <a:pt x="12475" y="17247"/>
                </a:cubicBezTo>
                <a:lnTo>
                  <a:pt x="12475" y="16103"/>
                </a:lnTo>
                <a:cubicBezTo>
                  <a:pt x="12440" y="15372"/>
                  <a:pt x="12440" y="14641"/>
                  <a:pt x="12440" y="13946"/>
                </a:cubicBezTo>
                <a:close/>
                <a:moveTo>
                  <a:pt x="4772" y="12986"/>
                </a:moveTo>
                <a:lnTo>
                  <a:pt x="4772" y="12986"/>
                </a:lnTo>
                <a:cubicBezTo>
                  <a:pt x="4913" y="13065"/>
                  <a:pt x="5062" y="13171"/>
                  <a:pt x="5212" y="13241"/>
                </a:cubicBezTo>
                <a:cubicBezTo>
                  <a:pt x="5282" y="13321"/>
                  <a:pt x="5397" y="13391"/>
                  <a:pt x="5503" y="13461"/>
                </a:cubicBezTo>
                <a:cubicBezTo>
                  <a:pt x="5503" y="14201"/>
                  <a:pt x="5467" y="14896"/>
                  <a:pt x="5467" y="15592"/>
                </a:cubicBezTo>
                <a:cubicBezTo>
                  <a:pt x="5467" y="16252"/>
                  <a:pt x="5467" y="16913"/>
                  <a:pt x="5432" y="17608"/>
                </a:cubicBezTo>
                <a:cubicBezTo>
                  <a:pt x="5282" y="17502"/>
                  <a:pt x="5098" y="17388"/>
                  <a:pt x="4913" y="17282"/>
                </a:cubicBezTo>
                <a:lnTo>
                  <a:pt x="4878" y="17247"/>
                </a:lnTo>
                <a:cubicBezTo>
                  <a:pt x="4842" y="15812"/>
                  <a:pt x="4807" y="14421"/>
                  <a:pt x="4772" y="12986"/>
                </a:cubicBezTo>
                <a:close/>
                <a:moveTo>
                  <a:pt x="16657" y="14386"/>
                </a:moveTo>
                <a:lnTo>
                  <a:pt x="16657" y="14386"/>
                </a:lnTo>
                <a:cubicBezTo>
                  <a:pt x="16842" y="14562"/>
                  <a:pt x="17062" y="14712"/>
                  <a:pt x="17282" y="14861"/>
                </a:cubicBezTo>
                <a:cubicBezTo>
                  <a:pt x="17317" y="15266"/>
                  <a:pt x="17353" y="15706"/>
                  <a:pt x="17388" y="16103"/>
                </a:cubicBezTo>
                <a:cubicBezTo>
                  <a:pt x="17458" y="16622"/>
                  <a:pt x="17538" y="17097"/>
                  <a:pt x="17608" y="17573"/>
                </a:cubicBezTo>
                <a:lnTo>
                  <a:pt x="17608" y="17643"/>
                </a:lnTo>
                <a:cubicBezTo>
                  <a:pt x="17388" y="17502"/>
                  <a:pt x="17168" y="17353"/>
                  <a:pt x="16983" y="17203"/>
                </a:cubicBezTo>
                <a:lnTo>
                  <a:pt x="16983" y="17133"/>
                </a:lnTo>
                <a:cubicBezTo>
                  <a:pt x="16877" y="16622"/>
                  <a:pt x="16798" y="16067"/>
                  <a:pt x="16763" y="15557"/>
                </a:cubicBezTo>
                <a:cubicBezTo>
                  <a:pt x="16692" y="15152"/>
                  <a:pt x="16692" y="14782"/>
                  <a:pt x="16657" y="14386"/>
                </a:cubicBezTo>
                <a:close/>
                <a:moveTo>
                  <a:pt x="21640" y="14932"/>
                </a:moveTo>
                <a:cubicBezTo>
                  <a:pt x="21975" y="15152"/>
                  <a:pt x="22301" y="15337"/>
                  <a:pt x="22670" y="15522"/>
                </a:cubicBezTo>
                <a:cubicBezTo>
                  <a:pt x="22521" y="16287"/>
                  <a:pt x="22415" y="17062"/>
                  <a:pt x="22380" y="17828"/>
                </a:cubicBezTo>
                <a:cubicBezTo>
                  <a:pt x="22124" y="17723"/>
                  <a:pt x="21904" y="17573"/>
                  <a:pt x="21684" y="17467"/>
                </a:cubicBezTo>
                <a:cubicBezTo>
                  <a:pt x="21605" y="17423"/>
                  <a:pt x="21535" y="17388"/>
                  <a:pt x="21464" y="17353"/>
                </a:cubicBezTo>
                <a:cubicBezTo>
                  <a:pt x="21499" y="16543"/>
                  <a:pt x="21570" y="15742"/>
                  <a:pt x="21640" y="14932"/>
                </a:cubicBezTo>
                <a:close/>
                <a:moveTo>
                  <a:pt x="31404" y="15557"/>
                </a:moveTo>
                <a:cubicBezTo>
                  <a:pt x="31509" y="15706"/>
                  <a:pt x="31624" y="15847"/>
                  <a:pt x="31694" y="15997"/>
                </a:cubicBezTo>
                <a:cubicBezTo>
                  <a:pt x="31325" y="16622"/>
                  <a:pt x="30964" y="17247"/>
                  <a:pt x="30594" y="17828"/>
                </a:cubicBezTo>
                <a:cubicBezTo>
                  <a:pt x="30488" y="17687"/>
                  <a:pt x="30374" y="17502"/>
                  <a:pt x="30224" y="17388"/>
                </a:cubicBezTo>
                <a:cubicBezTo>
                  <a:pt x="30629" y="16763"/>
                  <a:pt x="31034" y="16182"/>
                  <a:pt x="31404" y="15557"/>
                </a:cubicBezTo>
                <a:close/>
                <a:moveTo>
                  <a:pt x="12951" y="14562"/>
                </a:moveTo>
                <a:cubicBezTo>
                  <a:pt x="13021" y="14676"/>
                  <a:pt x="13136" y="14747"/>
                  <a:pt x="13206" y="14826"/>
                </a:cubicBezTo>
                <a:cubicBezTo>
                  <a:pt x="13241" y="15847"/>
                  <a:pt x="13241" y="16877"/>
                  <a:pt x="13241" y="17907"/>
                </a:cubicBezTo>
                <a:cubicBezTo>
                  <a:pt x="13206" y="17863"/>
                  <a:pt x="13171" y="17828"/>
                  <a:pt x="13136" y="17793"/>
                </a:cubicBezTo>
                <a:cubicBezTo>
                  <a:pt x="13100" y="17723"/>
                  <a:pt x="13056" y="17687"/>
                  <a:pt x="13021" y="17608"/>
                </a:cubicBezTo>
                <a:cubicBezTo>
                  <a:pt x="13021" y="17318"/>
                  <a:pt x="12986" y="17027"/>
                  <a:pt x="12986" y="16728"/>
                </a:cubicBezTo>
                <a:cubicBezTo>
                  <a:pt x="12986" y="15997"/>
                  <a:pt x="12986" y="15301"/>
                  <a:pt x="12951" y="14562"/>
                </a:cubicBezTo>
                <a:close/>
                <a:moveTo>
                  <a:pt x="26782" y="15046"/>
                </a:moveTo>
                <a:cubicBezTo>
                  <a:pt x="27187" y="15266"/>
                  <a:pt x="27583" y="15486"/>
                  <a:pt x="27988" y="15706"/>
                </a:cubicBezTo>
                <a:cubicBezTo>
                  <a:pt x="27627" y="16437"/>
                  <a:pt x="27257" y="17168"/>
                  <a:pt x="26887" y="17943"/>
                </a:cubicBezTo>
                <a:cubicBezTo>
                  <a:pt x="26703" y="17828"/>
                  <a:pt x="26482" y="17687"/>
                  <a:pt x="26262" y="17573"/>
                </a:cubicBezTo>
                <a:cubicBezTo>
                  <a:pt x="26121" y="17502"/>
                  <a:pt x="26007" y="17423"/>
                  <a:pt x="25866" y="17353"/>
                </a:cubicBezTo>
                <a:cubicBezTo>
                  <a:pt x="26157" y="16543"/>
                  <a:pt x="26447" y="15812"/>
                  <a:pt x="26782" y="15046"/>
                </a:cubicBezTo>
                <a:close/>
                <a:moveTo>
                  <a:pt x="5573" y="13505"/>
                </a:moveTo>
                <a:cubicBezTo>
                  <a:pt x="5758" y="13646"/>
                  <a:pt x="5943" y="13796"/>
                  <a:pt x="6163" y="13946"/>
                </a:cubicBezTo>
                <a:cubicBezTo>
                  <a:pt x="6163" y="14747"/>
                  <a:pt x="6128" y="15522"/>
                  <a:pt x="6128" y="16323"/>
                </a:cubicBezTo>
                <a:cubicBezTo>
                  <a:pt x="6128" y="16877"/>
                  <a:pt x="6092" y="17423"/>
                  <a:pt x="6092" y="17978"/>
                </a:cubicBezTo>
                <a:cubicBezTo>
                  <a:pt x="5908" y="17863"/>
                  <a:pt x="5687" y="17758"/>
                  <a:pt x="5503" y="17643"/>
                </a:cubicBezTo>
                <a:cubicBezTo>
                  <a:pt x="5503" y="16948"/>
                  <a:pt x="5503" y="16252"/>
                  <a:pt x="5538" y="15592"/>
                </a:cubicBezTo>
                <a:cubicBezTo>
                  <a:pt x="5538" y="14896"/>
                  <a:pt x="5538" y="14201"/>
                  <a:pt x="5573" y="13505"/>
                </a:cubicBezTo>
                <a:close/>
                <a:moveTo>
                  <a:pt x="17317" y="14896"/>
                </a:moveTo>
                <a:lnTo>
                  <a:pt x="17317" y="14896"/>
                </a:lnTo>
                <a:cubicBezTo>
                  <a:pt x="17538" y="15046"/>
                  <a:pt x="17758" y="15187"/>
                  <a:pt x="17978" y="15337"/>
                </a:cubicBezTo>
                <a:cubicBezTo>
                  <a:pt x="18013" y="15662"/>
                  <a:pt x="18013" y="15997"/>
                  <a:pt x="18048" y="16323"/>
                </a:cubicBezTo>
                <a:cubicBezTo>
                  <a:pt x="18119" y="16913"/>
                  <a:pt x="18163" y="17502"/>
                  <a:pt x="18233" y="18083"/>
                </a:cubicBezTo>
                <a:cubicBezTo>
                  <a:pt x="18048" y="17943"/>
                  <a:pt x="17863" y="17828"/>
                  <a:pt x="17678" y="17723"/>
                </a:cubicBezTo>
                <a:cubicBezTo>
                  <a:pt x="17678" y="17643"/>
                  <a:pt x="17678" y="17608"/>
                  <a:pt x="17643" y="17573"/>
                </a:cubicBezTo>
                <a:cubicBezTo>
                  <a:pt x="17573" y="17097"/>
                  <a:pt x="17502" y="16587"/>
                  <a:pt x="17458" y="16103"/>
                </a:cubicBezTo>
                <a:cubicBezTo>
                  <a:pt x="17423" y="15706"/>
                  <a:pt x="17353" y="15301"/>
                  <a:pt x="17317" y="14896"/>
                </a:cubicBezTo>
                <a:close/>
                <a:moveTo>
                  <a:pt x="31730" y="16067"/>
                </a:moveTo>
                <a:cubicBezTo>
                  <a:pt x="31765" y="16182"/>
                  <a:pt x="31844" y="16323"/>
                  <a:pt x="31844" y="16437"/>
                </a:cubicBezTo>
                <a:cubicBezTo>
                  <a:pt x="31545" y="16983"/>
                  <a:pt x="31254" y="17538"/>
                  <a:pt x="30964" y="18048"/>
                </a:cubicBezTo>
                <a:cubicBezTo>
                  <a:pt x="30928" y="18128"/>
                  <a:pt x="30849" y="18198"/>
                  <a:pt x="30814" y="18268"/>
                </a:cubicBezTo>
                <a:cubicBezTo>
                  <a:pt x="30779" y="18128"/>
                  <a:pt x="30708" y="18013"/>
                  <a:pt x="30594" y="17863"/>
                </a:cubicBezTo>
                <a:cubicBezTo>
                  <a:pt x="30999" y="17282"/>
                  <a:pt x="31369" y="16692"/>
                  <a:pt x="31730" y="16067"/>
                </a:cubicBezTo>
                <a:close/>
                <a:moveTo>
                  <a:pt x="6233" y="13981"/>
                </a:moveTo>
                <a:cubicBezTo>
                  <a:pt x="6418" y="14087"/>
                  <a:pt x="6603" y="14236"/>
                  <a:pt x="6788" y="14342"/>
                </a:cubicBezTo>
                <a:cubicBezTo>
                  <a:pt x="6788" y="15222"/>
                  <a:pt x="6753" y="16103"/>
                  <a:pt x="6753" y="16983"/>
                </a:cubicBezTo>
                <a:lnTo>
                  <a:pt x="6753" y="18348"/>
                </a:lnTo>
                <a:cubicBezTo>
                  <a:pt x="6568" y="18233"/>
                  <a:pt x="6348" y="18128"/>
                  <a:pt x="6163" y="18013"/>
                </a:cubicBezTo>
                <a:lnTo>
                  <a:pt x="6163" y="16323"/>
                </a:lnTo>
                <a:cubicBezTo>
                  <a:pt x="6198" y="15557"/>
                  <a:pt x="6198" y="14747"/>
                  <a:pt x="6233" y="13981"/>
                </a:cubicBezTo>
                <a:close/>
                <a:moveTo>
                  <a:pt x="31589" y="17502"/>
                </a:moveTo>
                <a:cubicBezTo>
                  <a:pt x="31509" y="17758"/>
                  <a:pt x="31404" y="18013"/>
                  <a:pt x="31325" y="18268"/>
                </a:cubicBezTo>
                <a:cubicBezTo>
                  <a:pt x="31325" y="18297"/>
                  <a:pt x="31302" y="18330"/>
                  <a:pt x="31293" y="18361"/>
                </a:cubicBezTo>
                <a:lnTo>
                  <a:pt x="31293" y="18361"/>
                </a:lnTo>
                <a:cubicBezTo>
                  <a:pt x="31330" y="18148"/>
                  <a:pt x="31406" y="17936"/>
                  <a:pt x="31474" y="17758"/>
                </a:cubicBezTo>
                <a:lnTo>
                  <a:pt x="31474" y="17723"/>
                </a:lnTo>
                <a:cubicBezTo>
                  <a:pt x="31509" y="17643"/>
                  <a:pt x="31545" y="17573"/>
                  <a:pt x="31589" y="17502"/>
                </a:cubicBezTo>
                <a:close/>
                <a:moveTo>
                  <a:pt x="22706" y="15557"/>
                </a:moveTo>
                <a:cubicBezTo>
                  <a:pt x="22741" y="15592"/>
                  <a:pt x="22820" y="15627"/>
                  <a:pt x="22855" y="15627"/>
                </a:cubicBezTo>
                <a:cubicBezTo>
                  <a:pt x="23146" y="15812"/>
                  <a:pt x="23445" y="15962"/>
                  <a:pt x="23736" y="16147"/>
                </a:cubicBezTo>
                <a:cubicBezTo>
                  <a:pt x="23551" y="16877"/>
                  <a:pt x="23401" y="17643"/>
                  <a:pt x="23295" y="18383"/>
                </a:cubicBezTo>
                <a:cubicBezTo>
                  <a:pt x="23005" y="18198"/>
                  <a:pt x="22706" y="18048"/>
                  <a:pt x="22415" y="17863"/>
                </a:cubicBezTo>
                <a:cubicBezTo>
                  <a:pt x="22485" y="17097"/>
                  <a:pt x="22600" y="16323"/>
                  <a:pt x="22706" y="15557"/>
                </a:cubicBezTo>
                <a:close/>
                <a:moveTo>
                  <a:pt x="13276" y="14896"/>
                </a:moveTo>
                <a:cubicBezTo>
                  <a:pt x="13426" y="15002"/>
                  <a:pt x="13576" y="15117"/>
                  <a:pt x="13761" y="15187"/>
                </a:cubicBezTo>
                <a:cubicBezTo>
                  <a:pt x="13796" y="16287"/>
                  <a:pt x="13831" y="17353"/>
                  <a:pt x="13831" y="18453"/>
                </a:cubicBezTo>
                <a:lnTo>
                  <a:pt x="13796" y="18418"/>
                </a:lnTo>
                <a:cubicBezTo>
                  <a:pt x="13576" y="18233"/>
                  <a:pt x="13426" y="18083"/>
                  <a:pt x="13320" y="17978"/>
                </a:cubicBezTo>
                <a:cubicBezTo>
                  <a:pt x="13320" y="16948"/>
                  <a:pt x="13276" y="15927"/>
                  <a:pt x="13276" y="14896"/>
                </a:cubicBezTo>
                <a:close/>
                <a:moveTo>
                  <a:pt x="18013" y="15372"/>
                </a:moveTo>
                <a:cubicBezTo>
                  <a:pt x="18233" y="15522"/>
                  <a:pt x="18418" y="15627"/>
                  <a:pt x="18638" y="15777"/>
                </a:cubicBezTo>
                <a:cubicBezTo>
                  <a:pt x="18673" y="16147"/>
                  <a:pt x="18709" y="16543"/>
                  <a:pt x="18744" y="16948"/>
                </a:cubicBezTo>
                <a:cubicBezTo>
                  <a:pt x="18823" y="17423"/>
                  <a:pt x="18893" y="17943"/>
                  <a:pt x="18964" y="18453"/>
                </a:cubicBezTo>
                <a:cubicBezTo>
                  <a:pt x="18964" y="18488"/>
                  <a:pt x="18964" y="18524"/>
                  <a:pt x="18999" y="18568"/>
                </a:cubicBezTo>
                <a:cubicBezTo>
                  <a:pt x="18744" y="18418"/>
                  <a:pt x="18524" y="18268"/>
                  <a:pt x="18268" y="18128"/>
                </a:cubicBezTo>
                <a:cubicBezTo>
                  <a:pt x="18233" y="17502"/>
                  <a:pt x="18163" y="16913"/>
                  <a:pt x="18119" y="16323"/>
                </a:cubicBezTo>
                <a:cubicBezTo>
                  <a:pt x="18083" y="16032"/>
                  <a:pt x="18048" y="15706"/>
                  <a:pt x="18013" y="15372"/>
                </a:cubicBezTo>
                <a:close/>
                <a:moveTo>
                  <a:pt x="28023" y="15742"/>
                </a:moveTo>
                <a:cubicBezTo>
                  <a:pt x="28428" y="15997"/>
                  <a:pt x="28833" y="16217"/>
                  <a:pt x="29203" y="16508"/>
                </a:cubicBezTo>
                <a:cubicBezTo>
                  <a:pt x="29124" y="16622"/>
                  <a:pt x="29053" y="16728"/>
                  <a:pt x="29018" y="16842"/>
                </a:cubicBezTo>
                <a:cubicBezTo>
                  <a:pt x="28648" y="17423"/>
                  <a:pt x="28322" y="18013"/>
                  <a:pt x="27988" y="18603"/>
                </a:cubicBezTo>
                <a:cubicBezTo>
                  <a:pt x="27627" y="18383"/>
                  <a:pt x="27292" y="18163"/>
                  <a:pt x="26967" y="17978"/>
                </a:cubicBezTo>
                <a:cubicBezTo>
                  <a:pt x="27292" y="17203"/>
                  <a:pt x="27662" y="16472"/>
                  <a:pt x="28023" y="15742"/>
                </a:cubicBezTo>
                <a:close/>
                <a:moveTo>
                  <a:pt x="31809" y="16692"/>
                </a:moveTo>
                <a:cubicBezTo>
                  <a:pt x="31659" y="17027"/>
                  <a:pt x="31545" y="17353"/>
                  <a:pt x="31404" y="17723"/>
                </a:cubicBezTo>
                <a:cubicBezTo>
                  <a:pt x="31254" y="18013"/>
                  <a:pt x="31104" y="18304"/>
                  <a:pt x="30964" y="18603"/>
                </a:cubicBezTo>
                <a:lnTo>
                  <a:pt x="30964" y="18568"/>
                </a:lnTo>
                <a:cubicBezTo>
                  <a:pt x="30928" y="18488"/>
                  <a:pt x="30884" y="18418"/>
                  <a:pt x="30849" y="18304"/>
                </a:cubicBezTo>
                <a:cubicBezTo>
                  <a:pt x="30884" y="18233"/>
                  <a:pt x="30964" y="18163"/>
                  <a:pt x="30999" y="18083"/>
                </a:cubicBezTo>
                <a:cubicBezTo>
                  <a:pt x="31254" y="17608"/>
                  <a:pt x="31509" y="17168"/>
                  <a:pt x="31809" y="16692"/>
                </a:cubicBezTo>
                <a:close/>
                <a:moveTo>
                  <a:pt x="32099" y="16728"/>
                </a:moveTo>
                <a:cubicBezTo>
                  <a:pt x="32170" y="16763"/>
                  <a:pt x="32205" y="16807"/>
                  <a:pt x="32284" y="16842"/>
                </a:cubicBezTo>
                <a:cubicBezTo>
                  <a:pt x="32029" y="17388"/>
                  <a:pt x="31844" y="18013"/>
                  <a:pt x="31694" y="18673"/>
                </a:cubicBezTo>
                <a:cubicBezTo>
                  <a:pt x="31624" y="18638"/>
                  <a:pt x="31545" y="18568"/>
                  <a:pt x="31545" y="18488"/>
                </a:cubicBezTo>
                <a:cubicBezTo>
                  <a:pt x="31474" y="18348"/>
                  <a:pt x="31589" y="18198"/>
                  <a:pt x="31659" y="17978"/>
                </a:cubicBezTo>
                <a:cubicBezTo>
                  <a:pt x="31809" y="17758"/>
                  <a:pt x="31985" y="17423"/>
                  <a:pt x="31985" y="16983"/>
                </a:cubicBezTo>
                <a:cubicBezTo>
                  <a:pt x="32029" y="16913"/>
                  <a:pt x="32029" y="16842"/>
                  <a:pt x="32064" y="16763"/>
                </a:cubicBezTo>
                <a:cubicBezTo>
                  <a:pt x="32099" y="16763"/>
                  <a:pt x="32099" y="16728"/>
                  <a:pt x="32099" y="16728"/>
                </a:cubicBezTo>
                <a:close/>
                <a:moveTo>
                  <a:pt x="6823" y="14386"/>
                </a:moveTo>
                <a:cubicBezTo>
                  <a:pt x="7043" y="14527"/>
                  <a:pt x="7263" y="14641"/>
                  <a:pt x="7483" y="14782"/>
                </a:cubicBezTo>
                <a:lnTo>
                  <a:pt x="7483" y="17133"/>
                </a:lnTo>
                <a:lnTo>
                  <a:pt x="7483" y="18744"/>
                </a:lnTo>
                <a:cubicBezTo>
                  <a:pt x="7263" y="18638"/>
                  <a:pt x="7043" y="18488"/>
                  <a:pt x="6823" y="18383"/>
                </a:cubicBezTo>
                <a:lnTo>
                  <a:pt x="6823" y="17027"/>
                </a:lnTo>
                <a:lnTo>
                  <a:pt x="6823" y="14386"/>
                </a:lnTo>
                <a:close/>
                <a:moveTo>
                  <a:pt x="13796" y="15222"/>
                </a:moveTo>
                <a:lnTo>
                  <a:pt x="13796" y="15222"/>
                </a:lnTo>
                <a:cubicBezTo>
                  <a:pt x="14016" y="15337"/>
                  <a:pt x="14201" y="15442"/>
                  <a:pt x="14421" y="15557"/>
                </a:cubicBezTo>
                <a:cubicBezTo>
                  <a:pt x="14456" y="15557"/>
                  <a:pt x="14491" y="15592"/>
                  <a:pt x="14562" y="15592"/>
                </a:cubicBezTo>
                <a:cubicBezTo>
                  <a:pt x="14597" y="16067"/>
                  <a:pt x="14641" y="16508"/>
                  <a:pt x="14676" y="16948"/>
                </a:cubicBezTo>
                <a:cubicBezTo>
                  <a:pt x="14712" y="17643"/>
                  <a:pt x="14712" y="18304"/>
                  <a:pt x="14676" y="18929"/>
                </a:cubicBezTo>
                <a:cubicBezTo>
                  <a:pt x="14377" y="18823"/>
                  <a:pt x="14122" y="18673"/>
                  <a:pt x="13902" y="18488"/>
                </a:cubicBezTo>
                <a:cubicBezTo>
                  <a:pt x="13866" y="17388"/>
                  <a:pt x="13866" y="16323"/>
                  <a:pt x="13796" y="15222"/>
                </a:cubicBezTo>
                <a:close/>
                <a:moveTo>
                  <a:pt x="23771" y="16182"/>
                </a:moveTo>
                <a:cubicBezTo>
                  <a:pt x="24105" y="16367"/>
                  <a:pt x="24466" y="16587"/>
                  <a:pt x="24801" y="16763"/>
                </a:cubicBezTo>
                <a:cubicBezTo>
                  <a:pt x="24581" y="17502"/>
                  <a:pt x="24396" y="18198"/>
                  <a:pt x="24246" y="18929"/>
                </a:cubicBezTo>
                <a:cubicBezTo>
                  <a:pt x="23956" y="18744"/>
                  <a:pt x="23665" y="18603"/>
                  <a:pt x="23366" y="18418"/>
                </a:cubicBezTo>
                <a:cubicBezTo>
                  <a:pt x="23480" y="17643"/>
                  <a:pt x="23621" y="16913"/>
                  <a:pt x="23771" y="16182"/>
                </a:cubicBezTo>
                <a:close/>
                <a:moveTo>
                  <a:pt x="31325" y="18013"/>
                </a:moveTo>
                <a:lnTo>
                  <a:pt x="31325" y="18013"/>
                </a:lnTo>
                <a:cubicBezTo>
                  <a:pt x="31254" y="18233"/>
                  <a:pt x="31184" y="18453"/>
                  <a:pt x="31149" y="18709"/>
                </a:cubicBezTo>
                <a:cubicBezTo>
                  <a:pt x="31104" y="18788"/>
                  <a:pt x="31069" y="18858"/>
                  <a:pt x="31034" y="18929"/>
                </a:cubicBezTo>
                <a:cubicBezTo>
                  <a:pt x="31034" y="18858"/>
                  <a:pt x="30999" y="18744"/>
                  <a:pt x="30999" y="18673"/>
                </a:cubicBezTo>
                <a:lnTo>
                  <a:pt x="31325" y="18013"/>
                </a:lnTo>
                <a:close/>
                <a:moveTo>
                  <a:pt x="32319" y="16842"/>
                </a:moveTo>
                <a:cubicBezTo>
                  <a:pt x="32540" y="16948"/>
                  <a:pt x="32760" y="17027"/>
                  <a:pt x="33015" y="17097"/>
                </a:cubicBezTo>
                <a:cubicBezTo>
                  <a:pt x="32760" y="17687"/>
                  <a:pt x="32540" y="18304"/>
                  <a:pt x="32390" y="18964"/>
                </a:cubicBezTo>
                <a:cubicBezTo>
                  <a:pt x="32099" y="18893"/>
                  <a:pt x="31879" y="18788"/>
                  <a:pt x="31765" y="18709"/>
                </a:cubicBezTo>
                <a:cubicBezTo>
                  <a:pt x="31879" y="18048"/>
                  <a:pt x="32099" y="17423"/>
                  <a:pt x="32319" y="16842"/>
                </a:cubicBezTo>
                <a:close/>
                <a:moveTo>
                  <a:pt x="18673" y="15812"/>
                </a:moveTo>
                <a:lnTo>
                  <a:pt x="18673" y="15812"/>
                </a:lnTo>
                <a:cubicBezTo>
                  <a:pt x="18999" y="15997"/>
                  <a:pt x="19298" y="16182"/>
                  <a:pt x="19624" y="16367"/>
                </a:cubicBezTo>
                <a:cubicBezTo>
                  <a:pt x="19624" y="17133"/>
                  <a:pt x="19703" y="17907"/>
                  <a:pt x="19739" y="18673"/>
                </a:cubicBezTo>
                <a:lnTo>
                  <a:pt x="19739" y="19008"/>
                </a:lnTo>
                <a:cubicBezTo>
                  <a:pt x="19518" y="18893"/>
                  <a:pt x="19298" y="18744"/>
                  <a:pt x="19043" y="18603"/>
                </a:cubicBezTo>
                <a:lnTo>
                  <a:pt x="19043" y="18453"/>
                </a:lnTo>
                <a:cubicBezTo>
                  <a:pt x="18929" y="17943"/>
                  <a:pt x="18858" y="17423"/>
                  <a:pt x="18779" y="16913"/>
                </a:cubicBezTo>
                <a:cubicBezTo>
                  <a:pt x="18744" y="16543"/>
                  <a:pt x="18709" y="16182"/>
                  <a:pt x="18673" y="15812"/>
                </a:cubicBezTo>
                <a:close/>
                <a:moveTo>
                  <a:pt x="7519" y="14826"/>
                </a:moveTo>
                <a:cubicBezTo>
                  <a:pt x="7633" y="14861"/>
                  <a:pt x="7739" y="14932"/>
                  <a:pt x="7818" y="15002"/>
                </a:cubicBezTo>
                <a:cubicBezTo>
                  <a:pt x="7924" y="15046"/>
                  <a:pt x="8038" y="15117"/>
                  <a:pt x="8144" y="15187"/>
                </a:cubicBezTo>
                <a:lnTo>
                  <a:pt x="8144" y="17247"/>
                </a:lnTo>
                <a:lnTo>
                  <a:pt x="8144" y="19078"/>
                </a:lnTo>
                <a:cubicBezTo>
                  <a:pt x="8109" y="19043"/>
                  <a:pt x="8073" y="19043"/>
                  <a:pt x="8038" y="19008"/>
                </a:cubicBezTo>
                <a:cubicBezTo>
                  <a:pt x="7853" y="18929"/>
                  <a:pt x="7704" y="18858"/>
                  <a:pt x="7519" y="18788"/>
                </a:cubicBezTo>
                <a:lnTo>
                  <a:pt x="7519" y="17133"/>
                </a:lnTo>
                <a:lnTo>
                  <a:pt x="7519" y="14826"/>
                </a:lnTo>
                <a:close/>
                <a:moveTo>
                  <a:pt x="14597" y="15627"/>
                </a:moveTo>
                <a:cubicBezTo>
                  <a:pt x="14747" y="15706"/>
                  <a:pt x="14932" y="15777"/>
                  <a:pt x="15081" y="15847"/>
                </a:cubicBezTo>
                <a:cubicBezTo>
                  <a:pt x="15152" y="16472"/>
                  <a:pt x="15222" y="17133"/>
                  <a:pt x="15257" y="17758"/>
                </a:cubicBezTo>
                <a:cubicBezTo>
                  <a:pt x="15301" y="18233"/>
                  <a:pt x="15257" y="18744"/>
                  <a:pt x="15257" y="19228"/>
                </a:cubicBezTo>
                <a:cubicBezTo>
                  <a:pt x="15081" y="19149"/>
                  <a:pt x="14896" y="19043"/>
                  <a:pt x="14747" y="18964"/>
                </a:cubicBezTo>
                <a:lnTo>
                  <a:pt x="14712" y="18964"/>
                </a:lnTo>
                <a:cubicBezTo>
                  <a:pt x="14747" y="18304"/>
                  <a:pt x="14782" y="17643"/>
                  <a:pt x="14747" y="16948"/>
                </a:cubicBezTo>
                <a:cubicBezTo>
                  <a:pt x="14712" y="16508"/>
                  <a:pt x="14641" y="16067"/>
                  <a:pt x="14597" y="15627"/>
                </a:cubicBezTo>
                <a:close/>
                <a:moveTo>
                  <a:pt x="29238" y="16543"/>
                </a:moveTo>
                <a:cubicBezTo>
                  <a:pt x="29564" y="16807"/>
                  <a:pt x="29898" y="17062"/>
                  <a:pt x="30154" y="17388"/>
                </a:cubicBezTo>
                <a:cubicBezTo>
                  <a:pt x="30083" y="17502"/>
                  <a:pt x="29969" y="17643"/>
                  <a:pt x="29898" y="17758"/>
                </a:cubicBezTo>
                <a:cubicBezTo>
                  <a:pt x="29564" y="18268"/>
                  <a:pt x="29203" y="18788"/>
                  <a:pt x="28868" y="19334"/>
                </a:cubicBezTo>
                <a:cubicBezTo>
                  <a:pt x="28613" y="19078"/>
                  <a:pt x="28322" y="18858"/>
                  <a:pt x="28023" y="18638"/>
                </a:cubicBezTo>
                <a:cubicBezTo>
                  <a:pt x="28358" y="18048"/>
                  <a:pt x="28727" y="17423"/>
                  <a:pt x="29053" y="16877"/>
                </a:cubicBezTo>
                <a:cubicBezTo>
                  <a:pt x="29124" y="16763"/>
                  <a:pt x="29203" y="16657"/>
                  <a:pt x="29238" y="16543"/>
                </a:cubicBezTo>
                <a:close/>
                <a:moveTo>
                  <a:pt x="8214" y="15222"/>
                </a:moveTo>
                <a:cubicBezTo>
                  <a:pt x="8434" y="15337"/>
                  <a:pt x="8619" y="15442"/>
                  <a:pt x="8839" y="15557"/>
                </a:cubicBezTo>
                <a:lnTo>
                  <a:pt x="8839" y="17828"/>
                </a:lnTo>
                <a:lnTo>
                  <a:pt x="8839" y="19369"/>
                </a:lnTo>
                <a:cubicBezTo>
                  <a:pt x="8619" y="19298"/>
                  <a:pt x="8399" y="19184"/>
                  <a:pt x="8214" y="19078"/>
                </a:cubicBezTo>
                <a:cubicBezTo>
                  <a:pt x="8179" y="18453"/>
                  <a:pt x="8179" y="17863"/>
                  <a:pt x="8179" y="17247"/>
                </a:cubicBezTo>
                <a:cubicBezTo>
                  <a:pt x="8214" y="16543"/>
                  <a:pt x="8214" y="15883"/>
                  <a:pt x="8214" y="15222"/>
                </a:cubicBezTo>
                <a:close/>
                <a:moveTo>
                  <a:pt x="19659" y="16402"/>
                </a:moveTo>
                <a:cubicBezTo>
                  <a:pt x="19923" y="16543"/>
                  <a:pt x="20214" y="16692"/>
                  <a:pt x="20469" y="16877"/>
                </a:cubicBezTo>
                <a:cubicBezTo>
                  <a:pt x="20469" y="17538"/>
                  <a:pt x="20505" y="18163"/>
                  <a:pt x="20540" y="18823"/>
                </a:cubicBezTo>
                <a:cubicBezTo>
                  <a:pt x="20584" y="19043"/>
                  <a:pt x="20584" y="19263"/>
                  <a:pt x="20584" y="19448"/>
                </a:cubicBezTo>
                <a:cubicBezTo>
                  <a:pt x="20320" y="19334"/>
                  <a:pt x="20064" y="19184"/>
                  <a:pt x="19809" y="19043"/>
                </a:cubicBezTo>
                <a:cubicBezTo>
                  <a:pt x="19809" y="18929"/>
                  <a:pt x="19774" y="18788"/>
                  <a:pt x="19774" y="18673"/>
                </a:cubicBezTo>
                <a:cubicBezTo>
                  <a:pt x="19739" y="17943"/>
                  <a:pt x="19703" y="17168"/>
                  <a:pt x="19659" y="16402"/>
                </a:cubicBezTo>
                <a:close/>
                <a:moveTo>
                  <a:pt x="24836" y="16807"/>
                </a:moveTo>
                <a:cubicBezTo>
                  <a:pt x="24942" y="16877"/>
                  <a:pt x="25056" y="16913"/>
                  <a:pt x="25162" y="16983"/>
                </a:cubicBezTo>
                <a:cubicBezTo>
                  <a:pt x="25347" y="17133"/>
                  <a:pt x="25567" y="17247"/>
                  <a:pt x="25787" y="17353"/>
                </a:cubicBezTo>
                <a:cubicBezTo>
                  <a:pt x="25532" y="18048"/>
                  <a:pt x="25276" y="18744"/>
                  <a:pt x="25091" y="19483"/>
                </a:cubicBezTo>
                <a:cubicBezTo>
                  <a:pt x="24836" y="19298"/>
                  <a:pt x="24581" y="19149"/>
                  <a:pt x="24325" y="18964"/>
                </a:cubicBezTo>
                <a:lnTo>
                  <a:pt x="24281" y="18964"/>
                </a:lnTo>
                <a:cubicBezTo>
                  <a:pt x="24431" y="18233"/>
                  <a:pt x="24616" y="17502"/>
                  <a:pt x="24836" y="16807"/>
                </a:cubicBezTo>
                <a:close/>
                <a:moveTo>
                  <a:pt x="15117" y="15883"/>
                </a:moveTo>
                <a:lnTo>
                  <a:pt x="15117" y="15883"/>
                </a:lnTo>
                <a:cubicBezTo>
                  <a:pt x="15222" y="15962"/>
                  <a:pt x="15337" y="16032"/>
                  <a:pt x="15407" y="16103"/>
                </a:cubicBezTo>
                <a:cubicBezTo>
                  <a:pt x="15442" y="16147"/>
                  <a:pt x="15521" y="16147"/>
                  <a:pt x="15557" y="16182"/>
                </a:cubicBezTo>
                <a:lnTo>
                  <a:pt x="15557" y="16367"/>
                </a:lnTo>
                <a:cubicBezTo>
                  <a:pt x="15662" y="17027"/>
                  <a:pt x="15742" y="17687"/>
                  <a:pt x="15777" y="18348"/>
                </a:cubicBezTo>
                <a:cubicBezTo>
                  <a:pt x="15812" y="18744"/>
                  <a:pt x="15812" y="19184"/>
                  <a:pt x="15777" y="19589"/>
                </a:cubicBezTo>
                <a:cubicBezTo>
                  <a:pt x="15698" y="19519"/>
                  <a:pt x="15627" y="19483"/>
                  <a:pt x="15557" y="19448"/>
                </a:cubicBezTo>
                <a:cubicBezTo>
                  <a:pt x="15477" y="19369"/>
                  <a:pt x="15407" y="19334"/>
                  <a:pt x="15301" y="19263"/>
                </a:cubicBezTo>
                <a:cubicBezTo>
                  <a:pt x="15337" y="18788"/>
                  <a:pt x="15337" y="18268"/>
                  <a:pt x="15301" y="17758"/>
                </a:cubicBezTo>
                <a:cubicBezTo>
                  <a:pt x="15257" y="17133"/>
                  <a:pt x="15187" y="16508"/>
                  <a:pt x="15117" y="15883"/>
                </a:cubicBezTo>
                <a:close/>
                <a:moveTo>
                  <a:pt x="8919" y="15592"/>
                </a:moveTo>
                <a:lnTo>
                  <a:pt x="9579" y="15927"/>
                </a:lnTo>
                <a:lnTo>
                  <a:pt x="9579" y="18013"/>
                </a:lnTo>
                <a:lnTo>
                  <a:pt x="9579" y="19703"/>
                </a:lnTo>
                <a:cubicBezTo>
                  <a:pt x="9359" y="19589"/>
                  <a:pt x="9139" y="19519"/>
                  <a:pt x="8919" y="19404"/>
                </a:cubicBezTo>
                <a:lnTo>
                  <a:pt x="8919" y="17828"/>
                </a:lnTo>
                <a:lnTo>
                  <a:pt x="8919" y="15592"/>
                </a:lnTo>
                <a:close/>
                <a:moveTo>
                  <a:pt x="30189" y="17423"/>
                </a:moveTo>
                <a:cubicBezTo>
                  <a:pt x="30339" y="17573"/>
                  <a:pt x="30444" y="17723"/>
                  <a:pt x="30559" y="17863"/>
                </a:cubicBezTo>
                <a:cubicBezTo>
                  <a:pt x="30523" y="17907"/>
                  <a:pt x="30488" y="17943"/>
                  <a:pt x="30444" y="18013"/>
                </a:cubicBezTo>
                <a:cubicBezTo>
                  <a:pt x="30083" y="18603"/>
                  <a:pt x="29713" y="19184"/>
                  <a:pt x="29344" y="19774"/>
                </a:cubicBezTo>
                <a:cubicBezTo>
                  <a:pt x="29203" y="19624"/>
                  <a:pt x="29053" y="19483"/>
                  <a:pt x="28904" y="19369"/>
                </a:cubicBezTo>
                <a:cubicBezTo>
                  <a:pt x="29238" y="18823"/>
                  <a:pt x="29608" y="18304"/>
                  <a:pt x="29934" y="17793"/>
                </a:cubicBezTo>
                <a:cubicBezTo>
                  <a:pt x="30048" y="17687"/>
                  <a:pt x="30118" y="17538"/>
                  <a:pt x="30189" y="17423"/>
                </a:cubicBezTo>
                <a:close/>
                <a:moveTo>
                  <a:pt x="31369" y="18488"/>
                </a:moveTo>
                <a:lnTo>
                  <a:pt x="31369" y="18488"/>
                </a:lnTo>
                <a:cubicBezTo>
                  <a:pt x="31254" y="18893"/>
                  <a:pt x="31184" y="19334"/>
                  <a:pt x="31104" y="19774"/>
                </a:cubicBezTo>
                <a:lnTo>
                  <a:pt x="31104" y="19228"/>
                </a:lnTo>
                <a:cubicBezTo>
                  <a:pt x="31104" y="19149"/>
                  <a:pt x="31149" y="19043"/>
                  <a:pt x="31184" y="18964"/>
                </a:cubicBezTo>
                <a:cubicBezTo>
                  <a:pt x="31219" y="18823"/>
                  <a:pt x="31289" y="18638"/>
                  <a:pt x="31369" y="18488"/>
                </a:cubicBezTo>
                <a:close/>
                <a:moveTo>
                  <a:pt x="660" y="15187"/>
                </a:moveTo>
                <a:cubicBezTo>
                  <a:pt x="881" y="15266"/>
                  <a:pt x="1101" y="15337"/>
                  <a:pt x="1321" y="15407"/>
                </a:cubicBezTo>
                <a:cubicBezTo>
                  <a:pt x="1321" y="16877"/>
                  <a:pt x="1321" y="18348"/>
                  <a:pt x="1356" y="19809"/>
                </a:cubicBezTo>
                <a:cubicBezTo>
                  <a:pt x="1136" y="19739"/>
                  <a:pt x="916" y="19668"/>
                  <a:pt x="696" y="19589"/>
                </a:cubicBezTo>
                <a:cubicBezTo>
                  <a:pt x="660" y="18128"/>
                  <a:pt x="660" y="16657"/>
                  <a:pt x="660" y="15187"/>
                </a:cubicBezTo>
                <a:close/>
                <a:moveTo>
                  <a:pt x="20540" y="16877"/>
                </a:moveTo>
                <a:lnTo>
                  <a:pt x="20540" y="16877"/>
                </a:lnTo>
                <a:cubicBezTo>
                  <a:pt x="20839" y="17062"/>
                  <a:pt x="21130" y="17203"/>
                  <a:pt x="21420" y="17388"/>
                </a:cubicBezTo>
                <a:cubicBezTo>
                  <a:pt x="21385" y="17943"/>
                  <a:pt x="21385" y="18488"/>
                  <a:pt x="21385" y="19043"/>
                </a:cubicBezTo>
                <a:cubicBezTo>
                  <a:pt x="21385" y="19298"/>
                  <a:pt x="21385" y="19589"/>
                  <a:pt x="21420" y="19888"/>
                </a:cubicBezTo>
                <a:cubicBezTo>
                  <a:pt x="21385" y="19888"/>
                  <a:pt x="21350" y="19844"/>
                  <a:pt x="21350" y="19844"/>
                </a:cubicBezTo>
                <a:cubicBezTo>
                  <a:pt x="21130" y="19739"/>
                  <a:pt x="20874" y="19624"/>
                  <a:pt x="20654" y="19483"/>
                </a:cubicBezTo>
                <a:cubicBezTo>
                  <a:pt x="20619" y="19263"/>
                  <a:pt x="20619" y="19043"/>
                  <a:pt x="20619" y="18823"/>
                </a:cubicBezTo>
                <a:cubicBezTo>
                  <a:pt x="20584" y="18198"/>
                  <a:pt x="20540" y="17538"/>
                  <a:pt x="20540" y="16877"/>
                </a:cubicBezTo>
                <a:close/>
                <a:moveTo>
                  <a:pt x="9614" y="15962"/>
                </a:moveTo>
                <a:cubicBezTo>
                  <a:pt x="9834" y="16067"/>
                  <a:pt x="10054" y="16147"/>
                  <a:pt x="10274" y="16252"/>
                </a:cubicBezTo>
                <a:lnTo>
                  <a:pt x="10274" y="18603"/>
                </a:lnTo>
                <a:cubicBezTo>
                  <a:pt x="10274" y="19043"/>
                  <a:pt x="10274" y="19519"/>
                  <a:pt x="10310" y="19994"/>
                </a:cubicBezTo>
                <a:cubicBezTo>
                  <a:pt x="10089" y="19888"/>
                  <a:pt x="9834" y="19809"/>
                  <a:pt x="9614" y="19703"/>
                </a:cubicBezTo>
                <a:lnTo>
                  <a:pt x="9614" y="18013"/>
                </a:lnTo>
                <a:lnTo>
                  <a:pt x="9614" y="15962"/>
                </a:lnTo>
                <a:close/>
                <a:moveTo>
                  <a:pt x="15627" y="16252"/>
                </a:moveTo>
                <a:cubicBezTo>
                  <a:pt x="15777" y="16367"/>
                  <a:pt x="15962" y="16508"/>
                  <a:pt x="16138" y="16622"/>
                </a:cubicBezTo>
                <a:cubicBezTo>
                  <a:pt x="16138" y="16657"/>
                  <a:pt x="16182" y="16657"/>
                  <a:pt x="16182" y="16657"/>
                </a:cubicBezTo>
                <a:cubicBezTo>
                  <a:pt x="16182" y="16728"/>
                  <a:pt x="16217" y="16763"/>
                  <a:pt x="16217" y="16807"/>
                </a:cubicBezTo>
                <a:cubicBezTo>
                  <a:pt x="16287" y="17353"/>
                  <a:pt x="16358" y="17907"/>
                  <a:pt x="16402" y="18488"/>
                </a:cubicBezTo>
                <a:cubicBezTo>
                  <a:pt x="16437" y="18964"/>
                  <a:pt x="16437" y="19483"/>
                  <a:pt x="16437" y="19994"/>
                </a:cubicBezTo>
                <a:cubicBezTo>
                  <a:pt x="16217" y="19888"/>
                  <a:pt x="16032" y="19739"/>
                  <a:pt x="15847" y="19624"/>
                </a:cubicBezTo>
                <a:cubicBezTo>
                  <a:pt x="15847" y="19184"/>
                  <a:pt x="15882" y="18788"/>
                  <a:pt x="15847" y="18348"/>
                </a:cubicBezTo>
                <a:cubicBezTo>
                  <a:pt x="15812" y="17687"/>
                  <a:pt x="15698" y="16983"/>
                  <a:pt x="15627" y="16323"/>
                </a:cubicBezTo>
                <a:lnTo>
                  <a:pt x="15627" y="16252"/>
                </a:lnTo>
                <a:close/>
                <a:moveTo>
                  <a:pt x="25822" y="17388"/>
                </a:moveTo>
                <a:cubicBezTo>
                  <a:pt x="25972" y="17467"/>
                  <a:pt x="26121" y="17538"/>
                  <a:pt x="26227" y="17608"/>
                </a:cubicBezTo>
                <a:cubicBezTo>
                  <a:pt x="26447" y="17758"/>
                  <a:pt x="26667" y="17863"/>
                  <a:pt x="26887" y="17978"/>
                </a:cubicBezTo>
                <a:cubicBezTo>
                  <a:pt x="26562" y="18673"/>
                  <a:pt x="26262" y="19369"/>
                  <a:pt x="26042" y="20064"/>
                </a:cubicBezTo>
                <a:cubicBezTo>
                  <a:pt x="25752" y="19888"/>
                  <a:pt x="25461" y="19703"/>
                  <a:pt x="25162" y="19483"/>
                </a:cubicBezTo>
                <a:cubicBezTo>
                  <a:pt x="25347" y="18788"/>
                  <a:pt x="25567" y="18083"/>
                  <a:pt x="25822" y="17388"/>
                </a:cubicBezTo>
                <a:close/>
                <a:moveTo>
                  <a:pt x="1356" y="15442"/>
                </a:moveTo>
                <a:cubicBezTo>
                  <a:pt x="1576" y="15522"/>
                  <a:pt x="1796" y="15627"/>
                  <a:pt x="2016" y="15742"/>
                </a:cubicBezTo>
                <a:cubicBezTo>
                  <a:pt x="2051" y="17168"/>
                  <a:pt x="2051" y="18638"/>
                  <a:pt x="2095" y="20108"/>
                </a:cubicBezTo>
                <a:cubicBezTo>
                  <a:pt x="1831" y="19994"/>
                  <a:pt x="1611" y="19924"/>
                  <a:pt x="1391" y="19844"/>
                </a:cubicBezTo>
                <a:cubicBezTo>
                  <a:pt x="1391" y="18383"/>
                  <a:pt x="1356" y="16913"/>
                  <a:pt x="1356" y="15442"/>
                </a:cubicBezTo>
                <a:close/>
                <a:moveTo>
                  <a:pt x="30594" y="17943"/>
                </a:moveTo>
                <a:cubicBezTo>
                  <a:pt x="30664" y="18048"/>
                  <a:pt x="30744" y="18198"/>
                  <a:pt x="30779" y="18304"/>
                </a:cubicBezTo>
                <a:cubicBezTo>
                  <a:pt x="30409" y="18964"/>
                  <a:pt x="30048" y="19589"/>
                  <a:pt x="29713" y="20249"/>
                </a:cubicBezTo>
                <a:cubicBezTo>
                  <a:pt x="29608" y="20108"/>
                  <a:pt x="29493" y="19959"/>
                  <a:pt x="29388" y="19844"/>
                </a:cubicBezTo>
                <a:cubicBezTo>
                  <a:pt x="29749" y="19228"/>
                  <a:pt x="30118" y="18638"/>
                  <a:pt x="30523" y="18013"/>
                </a:cubicBezTo>
                <a:cubicBezTo>
                  <a:pt x="30523" y="18013"/>
                  <a:pt x="30559" y="17978"/>
                  <a:pt x="30594" y="17943"/>
                </a:cubicBezTo>
                <a:close/>
                <a:moveTo>
                  <a:pt x="10310" y="16287"/>
                </a:moveTo>
                <a:lnTo>
                  <a:pt x="10310" y="16287"/>
                </a:lnTo>
                <a:cubicBezTo>
                  <a:pt x="10530" y="16402"/>
                  <a:pt x="10750" y="16508"/>
                  <a:pt x="10970" y="16587"/>
                </a:cubicBezTo>
                <a:cubicBezTo>
                  <a:pt x="10970" y="17467"/>
                  <a:pt x="11005" y="18304"/>
                  <a:pt x="11005" y="19149"/>
                </a:cubicBezTo>
                <a:cubicBezTo>
                  <a:pt x="11005" y="19519"/>
                  <a:pt x="11005" y="19924"/>
                  <a:pt x="11040" y="20284"/>
                </a:cubicBezTo>
                <a:cubicBezTo>
                  <a:pt x="10820" y="20214"/>
                  <a:pt x="10565" y="20108"/>
                  <a:pt x="10345" y="20029"/>
                </a:cubicBezTo>
                <a:lnTo>
                  <a:pt x="10345" y="18603"/>
                </a:lnTo>
                <a:cubicBezTo>
                  <a:pt x="10345" y="17828"/>
                  <a:pt x="10310" y="17062"/>
                  <a:pt x="10310" y="16287"/>
                </a:cubicBezTo>
                <a:close/>
                <a:moveTo>
                  <a:pt x="21464" y="17423"/>
                </a:moveTo>
                <a:cubicBezTo>
                  <a:pt x="21535" y="17467"/>
                  <a:pt x="21570" y="17467"/>
                  <a:pt x="21640" y="17502"/>
                </a:cubicBezTo>
                <a:cubicBezTo>
                  <a:pt x="21860" y="17643"/>
                  <a:pt x="22124" y="17758"/>
                  <a:pt x="22345" y="17907"/>
                </a:cubicBezTo>
                <a:cubicBezTo>
                  <a:pt x="22301" y="18488"/>
                  <a:pt x="22265" y="19043"/>
                  <a:pt x="22265" y="19589"/>
                </a:cubicBezTo>
                <a:cubicBezTo>
                  <a:pt x="22265" y="19844"/>
                  <a:pt x="22230" y="20064"/>
                  <a:pt x="22230" y="20328"/>
                </a:cubicBezTo>
                <a:cubicBezTo>
                  <a:pt x="21975" y="20179"/>
                  <a:pt x="21719" y="20029"/>
                  <a:pt x="21464" y="19924"/>
                </a:cubicBezTo>
                <a:lnTo>
                  <a:pt x="21464" y="19008"/>
                </a:lnTo>
                <a:cubicBezTo>
                  <a:pt x="21420" y="18488"/>
                  <a:pt x="21464" y="17943"/>
                  <a:pt x="21464" y="17423"/>
                </a:cubicBezTo>
                <a:close/>
                <a:moveTo>
                  <a:pt x="2095" y="15742"/>
                </a:moveTo>
                <a:cubicBezTo>
                  <a:pt x="2316" y="15847"/>
                  <a:pt x="2492" y="15962"/>
                  <a:pt x="2712" y="16067"/>
                </a:cubicBezTo>
                <a:cubicBezTo>
                  <a:pt x="2712" y="17538"/>
                  <a:pt x="2756" y="18964"/>
                  <a:pt x="2791" y="20399"/>
                </a:cubicBezTo>
                <a:cubicBezTo>
                  <a:pt x="2571" y="20284"/>
                  <a:pt x="2351" y="20214"/>
                  <a:pt x="2131" y="20108"/>
                </a:cubicBezTo>
                <a:cubicBezTo>
                  <a:pt x="2131" y="18673"/>
                  <a:pt x="2095" y="17203"/>
                  <a:pt x="2095" y="15742"/>
                </a:cubicBezTo>
                <a:close/>
                <a:moveTo>
                  <a:pt x="16252" y="16728"/>
                </a:moveTo>
                <a:cubicBezTo>
                  <a:pt x="16472" y="16877"/>
                  <a:pt x="16692" y="17062"/>
                  <a:pt x="16913" y="17203"/>
                </a:cubicBezTo>
                <a:cubicBezTo>
                  <a:pt x="17018" y="17828"/>
                  <a:pt x="17133" y="18488"/>
                  <a:pt x="17168" y="19114"/>
                </a:cubicBezTo>
                <a:cubicBezTo>
                  <a:pt x="17203" y="19554"/>
                  <a:pt x="17168" y="19994"/>
                  <a:pt x="17168" y="20434"/>
                </a:cubicBezTo>
                <a:cubicBezTo>
                  <a:pt x="16913" y="20284"/>
                  <a:pt x="16692" y="20179"/>
                  <a:pt x="16472" y="20029"/>
                </a:cubicBezTo>
                <a:cubicBezTo>
                  <a:pt x="16508" y="19519"/>
                  <a:pt x="16508" y="19008"/>
                  <a:pt x="16472" y="18453"/>
                </a:cubicBezTo>
                <a:cubicBezTo>
                  <a:pt x="16402" y="17907"/>
                  <a:pt x="16323" y="17353"/>
                  <a:pt x="16252" y="16807"/>
                </a:cubicBezTo>
                <a:lnTo>
                  <a:pt x="16252" y="16728"/>
                </a:lnTo>
                <a:close/>
                <a:moveTo>
                  <a:pt x="11005" y="16622"/>
                </a:moveTo>
                <a:lnTo>
                  <a:pt x="11005" y="16622"/>
                </a:lnTo>
                <a:cubicBezTo>
                  <a:pt x="11120" y="16692"/>
                  <a:pt x="11225" y="16728"/>
                  <a:pt x="11340" y="16763"/>
                </a:cubicBezTo>
                <a:cubicBezTo>
                  <a:pt x="11480" y="16842"/>
                  <a:pt x="11595" y="16877"/>
                  <a:pt x="11701" y="16948"/>
                </a:cubicBezTo>
                <a:cubicBezTo>
                  <a:pt x="11701" y="17687"/>
                  <a:pt x="11736" y="18418"/>
                  <a:pt x="11736" y="19184"/>
                </a:cubicBezTo>
                <a:cubicBezTo>
                  <a:pt x="11780" y="19668"/>
                  <a:pt x="11780" y="20144"/>
                  <a:pt x="11815" y="20619"/>
                </a:cubicBezTo>
                <a:cubicBezTo>
                  <a:pt x="11560" y="20505"/>
                  <a:pt x="11340" y="20434"/>
                  <a:pt x="11075" y="20328"/>
                </a:cubicBezTo>
                <a:lnTo>
                  <a:pt x="11075" y="19149"/>
                </a:lnTo>
                <a:cubicBezTo>
                  <a:pt x="11040" y="18304"/>
                  <a:pt x="11040" y="17467"/>
                  <a:pt x="11005" y="16622"/>
                </a:cubicBezTo>
                <a:close/>
                <a:moveTo>
                  <a:pt x="30814" y="18383"/>
                </a:moveTo>
                <a:cubicBezTo>
                  <a:pt x="30849" y="18453"/>
                  <a:pt x="30884" y="18524"/>
                  <a:pt x="30884" y="18603"/>
                </a:cubicBezTo>
                <a:cubicBezTo>
                  <a:pt x="30928" y="18638"/>
                  <a:pt x="30928" y="18638"/>
                  <a:pt x="30928" y="18673"/>
                </a:cubicBezTo>
                <a:cubicBezTo>
                  <a:pt x="30594" y="19334"/>
                  <a:pt x="30268" y="19994"/>
                  <a:pt x="29969" y="20654"/>
                </a:cubicBezTo>
                <a:cubicBezTo>
                  <a:pt x="29934" y="20584"/>
                  <a:pt x="29898" y="20505"/>
                  <a:pt x="29863" y="20434"/>
                </a:cubicBezTo>
                <a:cubicBezTo>
                  <a:pt x="29828" y="20399"/>
                  <a:pt x="29784" y="20364"/>
                  <a:pt x="29749" y="20284"/>
                </a:cubicBezTo>
                <a:cubicBezTo>
                  <a:pt x="30083" y="19624"/>
                  <a:pt x="30444" y="19008"/>
                  <a:pt x="30814" y="18383"/>
                </a:cubicBezTo>
                <a:close/>
                <a:moveTo>
                  <a:pt x="31914" y="17133"/>
                </a:moveTo>
                <a:lnTo>
                  <a:pt x="31914" y="17133"/>
                </a:lnTo>
                <a:cubicBezTo>
                  <a:pt x="31879" y="17467"/>
                  <a:pt x="31730" y="17723"/>
                  <a:pt x="31624" y="17978"/>
                </a:cubicBezTo>
                <a:cubicBezTo>
                  <a:pt x="31509" y="18198"/>
                  <a:pt x="31404" y="18348"/>
                  <a:pt x="31474" y="18524"/>
                </a:cubicBezTo>
                <a:cubicBezTo>
                  <a:pt x="31509" y="18603"/>
                  <a:pt x="31589" y="18673"/>
                  <a:pt x="31694" y="18744"/>
                </a:cubicBezTo>
                <a:cubicBezTo>
                  <a:pt x="31545" y="19369"/>
                  <a:pt x="31474" y="19994"/>
                  <a:pt x="31439" y="20654"/>
                </a:cubicBezTo>
                <a:cubicBezTo>
                  <a:pt x="31219" y="20505"/>
                  <a:pt x="31149" y="20364"/>
                  <a:pt x="31104" y="20179"/>
                </a:cubicBezTo>
                <a:cubicBezTo>
                  <a:pt x="31219" y="19448"/>
                  <a:pt x="31325" y="18709"/>
                  <a:pt x="31509" y="18013"/>
                </a:cubicBezTo>
                <a:cubicBezTo>
                  <a:pt x="31589" y="17907"/>
                  <a:pt x="31624" y="17758"/>
                  <a:pt x="31694" y="17608"/>
                </a:cubicBezTo>
                <a:cubicBezTo>
                  <a:pt x="31765" y="17467"/>
                  <a:pt x="31844" y="17282"/>
                  <a:pt x="31914" y="17133"/>
                </a:cubicBezTo>
                <a:close/>
                <a:moveTo>
                  <a:pt x="26923" y="18013"/>
                </a:moveTo>
                <a:cubicBezTo>
                  <a:pt x="27257" y="18233"/>
                  <a:pt x="27627" y="18418"/>
                  <a:pt x="27953" y="18673"/>
                </a:cubicBezTo>
                <a:cubicBezTo>
                  <a:pt x="27583" y="19298"/>
                  <a:pt x="27257" y="19994"/>
                  <a:pt x="26923" y="20689"/>
                </a:cubicBezTo>
                <a:cubicBezTo>
                  <a:pt x="26667" y="20469"/>
                  <a:pt x="26377" y="20284"/>
                  <a:pt x="26086" y="20108"/>
                </a:cubicBezTo>
                <a:cubicBezTo>
                  <a:pt x="26342" y="19369"/>
                  <a:pt x="26597" y="18709"/>
                  <a:pt x="26923" y="18013"/>
                </a:cubicBezTo>
                <a:close/>
                <a:moveTo>
                  <a:pt x="2791" y="16103"/>
                </a:moveTo>
                <a:lnTo>
                  <a:pt x="2791" y="16103"/>
                </a:lnTo>
                <a:cubicBezTo>
                  <a:pt x="2976" y="16217"/>
                  <a:pt x="3196" y="16323"/>
                  <a:pt x="3416" y="16472"/>
                </a:cubicBezTo>
                <a:cubicBezTo>
                  <a:pt x="3451" y="17863"/>
                  <a:pt x="3486" y="19298"/>
                  <a:pt x="3486" y="20725"/>
                </a:cubicBezTo>
                <a:cubicBezTo>
                  <a:pt x="3266" y="20619"/>
                  <a:pt x="3046" y="20549"/>
                  <a:pt x="2826" y="20434"/>
                </a:cubicBezTo>
                <a:cubicBezTo>
                  <a:pt x="2826" y="19008"/>
                  <a:pt x="2791" y="17538"/>
                  <a:pt x="2791" y="16103"/>
                </a:cubicBezTo>
                <a:close/>
                <a:moveTo>
                  <a:pt x="22415" y="17943"/>
                </a:moveTo>
                <a:cubicBezTo>
                  <a:pt x="22706" y="18128"/>
                  <a:pt x="23005" y="18268"/>
                  <a:pt x="23295" y="18453"/>
                </a:cubicBezTo>
                <a:cubicBezTo>
                  <a:pt x="23225" y="19078"/>
                  <a:pt x="23146" y="19703"/>
                  <a:pt x="23110" y="20328"/>
                </a:cubicBezTo>
                <a:cubicBezTo>
                  <a:pt x="23110" y="20469"/>
                  <a:pt x="23075" y="20619"/>
                  <a:pt x="23075" y="20769"/>
                </a:cubicBezTo>
                <a:cubicBezTo>
                  <a:pt x="22820" y="20619"/>
                  <a:pt x="22565" y="20505"/>
                  <a:pt x="22301" y="20364"/>
                </a:cubicBezTo>
                <a:lnTo>
                  <a:pt x="22301" y="19624"/>
                </a:lnTo>
                <a:cubicBezTo>
                  <a:pt x="22345" y="19043"/>
                  <a:pt x="22380" y="18488"/>
                  <a:pt x="22415" y="17943"/>
                </a:cubicBezTo>
                <a:close/>
                <a:moveTo>
                  <a:pt x="16983" y="17282"/>
                </a:moveTo>
                <a:lnTo>
                  <a:pt x="16983" y="17282"/>
                </a:lnTo>
                <a:cubicBezTo>
                  <a:pt x="17203" y="17423"/>
                  <a:pt x="17423" y="17573"/>
                  <a:pt x="17643" y="17723"/>
                </a:cubicBezTo>
                <a:cubicBezTo>
                  <a:pt x="17722" y="18198"/>
                  <a:pt x="17793" y="18709"/>
                  <a:pt x="17828" y="19184"/>
                </a:cubicBezTo>
                <a:cubicBezTo>
                  <a:pt x="17899" y="19739"/>
                  <a:pt x="17863" y="20284"/>
                  <a:pt x="17863" y="20804"/>
                </a:cubicBezTo>
                <a:lnTo>
                  <a:pt x="17203" y="20469"/>
                </a:lnTo>
                <a:cubicBezTo>
                  <a:pt x="17238" y="20029"/>
                  <a:pt x="17238" y="19554"/>
                  <a:pt x="17203" y="19114"/>
                </a:cubicBezTo>
                <a:cubicBezTo>
                  <a:pt x="17168" y="18488"/>
                  <a:pt x="17097" y="17863"/>
                  <a:pt x="16983" y="17282"/>
                </a:cubicBezTo>
                <a:close/>
                <a:moveTo>
                  <a:pt x="11780" y="16983"/>
                </a:moveTo>
                <a:lnTo>
                  <a:pt x="11780" y="16983"/>
                </a:lnTo>
                <a:cubicBezTo>
                  <a:pt x="11850" y="17027"/>
                  <a:pt x="11956" y="17062"/>
                  <a:pt x="12070" y="17133"/>
                </a:cubicBezTo>
                <a:cubicBezTo>
                  <a:pt x="12220" y="17168"/>
                  <a:pt x="12326" y="17247"/>
                  <a:pt x="12396" y="17282"/>
                </a:cubicBezTo>
                <a:cubicBezTo>
                  <a:pt x="12440" y="18083"/>
                  <a:pt x="12440" y="18893"/>
                  <a:pt x="12475" y="19703"/>
                </a:cubicBezTo>
                <a:cubicBezTo>
                  <a:pt x="12475" y="20108"/>
                  <a:pt x="12511" y="20505"/>
                  <a:pt x="12511" y="20910"/>
                </a:cubicBezTo>
                <a:cubicBezTo>
                  <a:pt x="12290" y="20839"/>
                  <a:pt x="12070" y="20725"/>
                  <a:pt x="11850" y="20654"/>
                </a:cubicBezTo>
                <a:cubicBezTo>
                  <a:pt x="11850" y="20144"/>
                  <a:pt x="11815" y="19668"/>
                  <a:pt x="11815" y="19149"/>
                </a:cubicBezTo>
                <a:cubicBezTo>
                  <a:pt x="11780" y="18453"/>
                  <a:pt x="11780" y="17723"/>
                  <a:pt x="11780" y="16983"/>
                </a:cubicBezTo>
                <a:close/>
                <a:moveTo>
                  <a:pt x="31730" y="18788"/>
                </a:moveTo>
                <a:cubicBezTo>
                  <a:pt x="31879" y="18858"/>
                  <a:pt x="32099" y="18929"/>
                  <a:pt x="32390" y="19043"/>
                </a:cubicBezTo>
                <a:cubicBezTo>
                  <a:pt x="32284" y="19483"/>
                  <a:pt x="32205" y="19924"/>
                  <a:pt x="32170" y="20434"/>
                </a:cubicBezTo>
                <a:cubicBezTo>
                  <a:pt x="32135" y="20619"/>
                  <a:pt x="32135" y="20804"/>
                  <a:pt x="32135" y="20989"/>
                </a:cubicBezTo>
                <a:cubicBezTo>
                  <a:pt x="31844" y="20874"/>
                  <a:pt x="31659" y="20769"/>
                  <a:pt x="31509" y="20689"/>
                </a:cubicBezTo>
                <a:cubicBezTo>
                  <a:pt x="31545" y="20029"/>
                  <a:pt x="31624" y="19404"/>
                  <a:pt x="31730" y="18788"/>
                </a:cubicBezTo>
                <a:close/>
                <a:moveTo>
                  <a:pt x="3486" y="16472"/>
                </a:moveTo>
                <a:lnTo>
                  <a:pt x="3486" y="16472"/>
                </a:lnTo>
                <a:cubicBezTo>
                  <a:pt x="3707" y="16622"/>
                  <a:pt x="3927" y="16728"/>
                  <a:pt x="4112" y="16877"/>
                </a:cubicBezTo>
                <a:cubicBezTo>
                  <a:pt x="4147" y="18268"/>
                  <a:pt x="4182" y="19703"/>
                  <a:pt x="4217" y="21094"/>
                </a:cubicBezTo>
                <a:lnTo>
                  <a:pt x="3557" y="20769"/>
                </a:lnTo>
                <a:cubicBezTo>
                  <a:pt x="3522" y="19334"/>
                  <a:pt x="3486" y="17907"/>
                  <a:pt x="3486" y="16472"/>
                </a:cubicBezTo>
                <a:close/>
                <a:moveTo>
                  <a:pt x="17678" y="17793"/>
                </a:moveTo>
                <a:cubicBezTo>
                  <a:pt x="17863" y="17907"/>
                  <a:pt x="18048" y="18013"/>
                  <a:pt x="18233" y="18163"/>
                </a:cubicBezTo>
                <a:cubicBezTo>
                  <a:pt x="18304" y="19114"/>
                  <a:pt x="18383" y="20108"/>
                  <a:pt x="18418" y="21094"/>
                </a:cubicBezTo>
                <a:cubicBezTo>
                  <a:pt x="18268" y="21024"/>
                  <a:pt x="18083" y="20945"/>
                  <a:pt x="17899" y="20839"/>
                </a:cubicBezTo>
                <a:cubicBezTo>
                  <a:pt x="17943" y="20284"/>
                  <a:pt x="17943" y="19739"/>
                  <a:pt x="17863" y="19149"/>
                </a:cubicBezTo>
                <a:cubicBezTo>
                  <a:pt x="17828" y="18709"/>
                  <a:pt x="17758" y="18233"/>
                  <a:pt x="17678" y="17793"/>
                </a:cubicBezTo>
                <a:close/>
                <a:moveTo>
                  <a:pt x="30964" y="18744"/>
                </a:moveTo>
                <a:cubicBezTo>
                  <a:pt x="30964" y="18858"/>
                  <a:pt x="30999" y="18929"/>
                  <a:pt x="30999" y="19008"/>
                </a:cubicBezTo>
                <a:cubicBezTo>
                  <a:pt x="30708" y="19703"/>
                  <a:pt x="30444" y="20399"/>
                  <a:pt x="30189" y="21094"/>
                </a:cubicBezTo>
                <a:cubicBezTo>
                  <a:pt x="30154" y="20989"/>
                  <a:pt x="30083" y="20839"/>
                  <a:pt x="30004" y="20725"/>
                </a:cubicBezTo>
                <a:cubicBezTo>
                  <a:pt x="30303" y="20029"/>
                  <a:pt x="30629" y="19404"/>
                  <a:pt x="30964" y="18744"/>
                </a:cubicBezTo>
                <a:close/>
                <a:moveTo>
                  <a:pt x="12475" y="17318"/>
                </a:moveTo>
                <a:lnTo>
                  <a:pt x="12475" y="17318"/>
                </a:lnTo>
                <a:cubicBezTo>
                  <a:pt x="12731" y="17467"/>
                  <a:pt x="12880" y="17538"/>
                  <a:pt x="12951" y="17643"/>
                </a:cubicBezTo>
                <a:cubicBezTo>
                  <a:pt x="12986" y="18418"/>
                  <a:pt x="12986" y="19228"/>
                  <a:pt x="13021" y="20029"/>
                </a:cubicBezTo>
                <a:cubicBezTo>
                  <a:pt x="13021" y="20399"/>
                  <a:pt x="13056" y="20769"/>
                  <a:pt x="13056" y="21165"/>
                </a:cubicBezTo>
                <a:cubicBezTo>
                  <a:pt x="12916" y="21094"/>
                  <a:pt x="12731" y="21024"/>
                  <a:pt x="12581" y="20945"/>
                </a:cubicBezTo>
                <a:cubicBezTo>
                  <a:pt x="12546" y="20549"/>
                  <a:pt x="12546" y="20108"/>
                  <a:pt x="12511" y="19703"/>
                </a:cubicBezTo>
                <a:cubicBezTo>
                  <a:pt x="12511" y="18893"/>
                  <a:pt x="12475" y="18128"/>
                  <a:pt x="12475" y="17318"/>
                </a:cubicBezTo>
                <a:close/>
                <a:moveTo>
                  <a:pt x="13021" y="17723"/>
                </a:moveTo>
                <a:cubicBezTo>
                  <a:pt x="13056" y="17758"/>
                  <a:pt x="13056" y="17793"/>
                  <a:pt x="13100" y="17828"/>
                </a:cubicBezTo>
                <a:cubicBezTo>
                  <a:pt x="13136" y="17863"/>
                  <a:pt x="13206" y="17907"/>
                  <a:pt x="13241" y="17978"/>
                </a:cubicBezTo>
                <a:lnTo>
                  <a:pt x="13241" y="19994"/>
                </a:lnTo>
                <a:lnTo>
                  <a:pt x="13241" y="21244"/>
                </a:lnTo>
                <a:cubicBezTo>
                  <a:pt x="13206" y="21209"/>
                  <a:pt x="13171" y="21209"/>
                  <a:pt x="13136" y="21165"/>
                </a:cubicBezTo>
                <a:cubicBezTo>
                  <a:pt x="13100" y="20804"/>
                  <a:pt x="13100" y="20399"/>
                  <a:pt x="13056" y="20029"/>
                </a:cubicBezTo>
                <a:cubicBezTo>
                  <a:pt x="13056" y="19263"/>
                  <a:pt x="13021" y="18488"/>
                  <a:pt x="13021" y="17723"/>
                </a:cubicBezTo>
                <a:close/>
                <a:moveTo>
                  <a:pt x="23366" y="18488"/>
                </a:moveTo>
                <a:cubicBezTo>
                  <a:pt x="23665" y="18638"/>
                  <a:pt x="23956" y="18823"/>
                  <a:pt x="24246" y="19008"/>
                </a:cubicBezTo>
                <a:cubicBezTo>
                  <a:pt x="24141" y="19483"/>
                  <a:pt x="24061" y="19959"/>
                  <a:pt x="23991" y="20434"/>
                </a:cubicBezTo>
                <a:cubicBezTo>
                  <a:pt x="23956" y="20689"/>
                  <a:pt x="23920" y="20989"/>
                  <a:pt x="23885" y="21244"/>
                </a:cubicBezTo>
                <a:cubicBezTo>
                  <a:pt x="23841" y="21209"/>
                  <a:pt x="23771" y="21165"/>
                  <a:pt x="23700" y="21130"/>
                </a:cubicBezTo>
                <a:cubicBezTo>
                  <a:pt x="23515" y="21024"/>
                  <a:pt x="23331" y="20910"/>
                  <a:pt x="23146" y="20804"/>
                </a:cubicBezTo>
                <a:lnTo>
                  <a:pt x="23146" y="20328"/>
                </a:lnTo>
                <a:cubicBezTo>
                  <a:pt x="23181" y="19703"/>
                  <a:pt x="23260" y="19078"/>
                  <a:pt x="23366" y="18488"/>
                </a:cubicBezTo>
                <a:close/>
                <a:moveTo>
                  <a:pt x="27988" y="18673"/>
                </a:moveTo>
                <a:cubicBezTo>
                  <a:pt x="28287" y="18893"/>
                  <a:pt x="28578" y="19114"/>
                  <a:pt x="28833" y="19369"/>
                </a:cubicBezTo>
                <a:cubicBezTo>
                  <a:pt x="28463" y="19994"/>
                  <a:pt x="28102" y="20619"/>
                  <a:pt x="27768" y="21315"/>
                </a:cubicBezTo>
                <a:cubicBezTo>
                  <a:pt x="27512" y="21094"/>
                  <a:pt x="27257" y="20910"/>
                  <a:pt x="27002" y="20725"/>
                </a:cubicBezTo>
                <a:cubicBezTo>
                  <a:pt x="27292" y="20029"/>
                  <a:pt x="27627" y="19334"/>
                  <a:pt x="27988" y="18673"/>
                </a:cubicBezTo>
                <a:close/>
                <a:moveTo>
                  <a:pt x="4182" y="16913"/>
                </a:moveTo>
                <a:cubicBezTo>
                  <a:pt x="4402" y="17027"/>
                  <a:pt x="4587" y="17133"/>
                  <a:pt x="4807" y="17282"/>
                </a:cubicBezTo>
                <a:cubicBezTo>
                  <a:pt x="4842" y="18672"/>
                  <a:pt x="4877" y="20063"/>
                  <a:pt x="4913" y="21462"/>
                </a:cubicBezTo>
                <a:lnTo>
                  <a:pt x="4913" y="21462"/>
                </a:lnTo>
                <a:cubicBezTo>
                  <a:pt x="4911" y="21429"/>
                  <a:pt x="4878" y="21429"/>
                  <a:pt x="4878" y="21429"/>
                </a:cubicBezTo>
                <a:cubicBezTo>
                  <a:pt x="4657" y="21315"/>
                  <a:pt x="4473" y="21209"/>
                  <a:pt x="4296" y="21130"/>
                </a:cubicBezTo>
                <a:cubicBezTo>
                  <a:pt x="4252" y="19703"/>
                  <a:pt x="4217" y="18304"/>
                  <a:pt x="4182" y="16913"/>
                </a:cubicBezTo>
                <a:close/>
                <a:moveTo>
                  <a:pt x="18304" y="18198"/>
                </a:moveTo>
                <a:lnTo>
                  <a:pt x="18304" y="18198"/>
                </a:lnTo>
                <a:cubicBezTo>
                  <a:pt x="18524" y="18348"/>
                  <a:pt x="18744" y="18488"/>
                  <a:pt x="18964" y="18638"/>
                </a:cubicBezTo>
                <a:lnTo>
                  <a:pt x="18999" y="18638"/>
                </a:lnTo>
                <a:cubicBezTo>
                  <a:pt x="19078" y="19078"/>
                  <a:pt x="19149" y="19519"/>
                  <a:pt x="19184" y="19959"/>
                </a:cubicBezTo>
                <a:cubicBezTo>
                  <a:pt x="19263" y="20469"/>
                  <a:pt x="19263" y="20989"/>
                  <a:pt x="19263" y="21499"/>
                </a:cubicBezTo>
                <a:cubicBezTo>
                  <a:pt x="18999" y="21385"/>
                  <a:pt x="18744" y="21279"/>
                  <a:pt x="18488" y="21130"/>
                </a:cubicBezTo>
                <a:cubicBezTo>
                  <a:pt x="18453" y="20144"/>
                  <a:pt x="18383" y="19149"/>
                  <a:pt x="18304" y="18198"/>
                </a:cubicBezTo>
                <a:close/>
                <a:moveTo>
                  <a:pt x="31034" y="19114"/>
                </a:moveTo>
                <a:lnTo>
                  <a:pt x="31034" y="19149"/>
                </a:lnTo>
                <a:cubicBezTo>
                  <a:pt x="31034" y="19184"/>
                  <a:pt x="30999" y="19228"/>
                  <a:pt x="30999" y="19263"/>
                </a:cubicBezTo>
                <a:cubicBezTo>
                  <a:pt x="30744" y="19994"/>
                  <a:pt x="30523" y="20769"/>
                  <a:pt x="30339" y="21499"/>
                </a:cubicBezTo>
                <a:cubicBezTo>
                  <a:pt x="30303" y="21429"/>
                  <a:pt x="30268" y="21315"/>
                  <a:pt x="30224" y="21244"/>
                </a:cubicBezTo>
                <a:lnTo>
                  <a:pt x="30224" y="21209"/>
                </a:lnTo>
                <a:cubicBezTo>
                  <a:pt x="30444" y="20505"/>
                  <a:pt x="30744" y="19809"/>
                  <a:pt x="31034" y="19114"/>
                </a:cubicBezTo>
                <a:close/>
                <a:moveTo>
                  <a:pt x="13320" y="18048"/>
                </a:moveTo>
                <a:cubicBezTo>
                  <a:pt x="13426" y="18163"/>
                  <a:pt x="13576" y="18304"/>
                  <a:pt x="13761" y="18488"/>
                </a:cubicBezTo>
                <a:cubicBezTo>
                  <a:pt x="13796" y="18488"/>
                  <a:pt x="13831" y="18524"/>
                  <a:pt x="13831" y="18524"/>
                </a:cubicBezTo>
                <a:cubicBezTo>
                  <a:pt x="13866" y="18964"/>
                  <a:pt x="13866" y="19369"/>
                  <a:pt x="13866" y="19809"/>
                </a:cubicBezTo>
                <a:lnTo>
                  <a:pt x="13866" y="20619"/>
                </a:lnTo>
                <a:cubicBezTo>
                  <a:pt x="13866" y="20910"/>
                  <a:pt x="13902" y="21244"/>
                  <a:pt x="13902" y="21535"/>
                </a:cubicBezTo>
                <a:cubicBezTo>
                  <a:pt x="13717" y="21429"/>
                  <a:pt x="13497" y="21350"/>
                  <a:pt x="13320" y="21279"/>
                </a:cubicBezTo>
                <a:lnTo>
                  <a:pt x="13320" y="19994"/>
                </a:lnTo>
                <a:lnTo>
                  <a:pt x="13320" y="18048"/>
                </a:lnTo>
                <a:close/>
                <a:moveTo>
                  <a:pt x="4878" y="17318"/>
                </a:moveTo>
                <a:lnTo>
                  <a:pt x="4878" y="17318"/>
                </a:lnTo>
                <a:cubicBezTo>
                  <a:pt x="5062" y="17423"/>
                  <a:pt x="5247" y="17538"/>
                  <a:pt x="5432" y="17643"/>
                </a:cubicBezTo>
                <a:cubicBezTo>
                  <a:pt x="5432" y="19008"/>
                  <a:pt x="5467" y="20364"/>
                  <a:pt x="5467" y="21720"/>
                </a:cubicBezTo>
                <a:cubicBezTo>
                  <a:pt x="5318" y="21649"/>
                  <a:pt x="5133" y="21570"/>
                  <a:pt x="4992" y="21464"/>
                </a:cubicBezTo>
                <a:cubicBezTo>
                  <a:pt x="4913" y="20108"/>
                  <a:pt x="4878" y="18709"/>
                  <a:pt x="4878" y="17318"/>
                </a:cubicBezTo>
                <a:close/>
                <a:moveTo>
                  <a:pt x="24281" y="19043"/>
                </a:moveTo>
                <a:cubicBezTo>
                  <a:pt x="24546" y="19184"/>
                  <a:pt x="24836" y="19369"/>
                  <a:pt x="25091" y="19519"/>
                </a:cubicBezTo>
                <a:cubicBezTo>
                  <a:pt x="24907" y="20214"/>
                  <a:pt x="24766" y="20910"/>
                  <a:pt x="24651" y="21649"/>
                </a:cubicBezTo>
                <a:lnTo>
                  <a:pt x="24651" y="21755"/>
                </a:lnTo>
                <a:cubicBezTo>
                  <a:pt x="24431" y="21570"/>
                  <a:pt x="24176" y="21429"/>
                  <a:pt x="23956" y="21279"/>
                </a:cubicBezTo>
                <a:cubicBezTo>
                  <a:pt x="23991" y="21024"/>
                  <a:pt x="24026" y="20725"/>
                  <a:pt x="24061" y="20434"/>
                </a:cubicBezTo>
                <a:cubicBezTo>
                  <a:pt x="24105" y="19959"/>
                  <a:pt x="24176" y="19483"/>
                  <a:pt x="24281" y="19043"/>
                </a:cubicBezTo>
                <a:close/>
                <a:moveTo>
                  <a:pt x="28868" y="19404"/>
                </a:moveTo>
                <a:cubicBezTo>
                  <a:pt x="29053" y="19554"/>
                  <a:pt x="29203" y="19703"/>
                  <a:pt x="29308" y="19844"/>
                </a:cubicBezTo>
                <a:cubicBezTo>
                  <a:pt x="28948" y="20469"/>
                  <a:pt x="28613" y="21094"/>
                  <a:pt x="28322" y="21790"/>
                </a:cubicBezTo>
                <a:cubicBezTo>
                  <a:pt x="28173" y="21649"/>
                  <a:pt x="27988" y="21499"/>
                  <a:pt x="27803" y="21350"/>
                </a:cubicBezTo>
                <a:cubicBezTo>
                  <a:pt x="28138" y="20654"/>
                  <a:pt x="28507" y="20029"/>
                  <a:pt x="28868" y="19404"/>
                </a:cubicBezTo>
                <a:close/>
                <a:moveTo>
                  <a:pt x="30884" y="19809"/>
                </a:moveTo>
                <a:cubicBezTo>
                  <a:pt x="30744" y="20469"/>
                  <a:pt x="30594" y="21130"/>
                  <a:pt x="30488" y="21790"/>
                </a:cubicBezTo>
                <a:cubicBezTo>
                  <a:pt x="30444" y="21755"/>
                  <a:pt x="30409" y="21684"/>
                  <a:pt x="30374" y="21605"/>
                </a:cubicBezTo>
                <a:cubicBezTo>
                  <a:pt x="30523" y="20989"/>
                  <a:pt x="30708" y="20399"/>
                  <a:pt x="30884" y="19809"/>
                </a:cubicBezTo>
                <a:close/>
                <a:moveTo>
                  <a:pt x="19078" y="18673"/>
                </a:moveTo>
                <a:cubicBezTo>
                  <a:pt x="19298" y="18823"/>
                  <a:pt x="19518" y="18929"/>
                  <a:pt x="19739" y="19078"/>
                </a:cubicBezTo>
                <a:cubicBezTo>
                  <a:pt x="19809" y="19994"/>
                  <a:pt x="19844" y="20910"/>
                  <a:pt x="19879" y="21825"/>
                </a:cubicBezTo>
                <a:cubicBezTo>
                  <a:pt x="19703" y="21720"/>
                  <a:pt x="19483" y="21649"/>
                  <a:pt x="19298" y="21535"/>
                </a:cubicBezTo>
                <a:cubicBezTo>
                  <a:pt x="19334" y="21024"/>
                  <a:pt x="19298" y="20505"/>
                  <a:pt x="19263" y="19959"/>
                </a:cubicBezTo>
                <a:cubicBezTo>
                  <a:pt x="19184" y="19519"/>
                  <a:pt x="19149" y="19114"/>
                  <a:pt x="19078" y="18673"/>
                </a:cubicBezTo>
                <a:close/>
                <a:moveTo>
                  <a:pt x="13902" y="18568"/>
                </a:moveTo>
                <a:cubicBezTo>
                  <a:pt x="14122" y="18744"/>
                  <a:pt x="14377" y="18858"/>
                  <a:pt x="14676" y="19008"/>
                </a:cubicBezTo>
                <a:lnTo>
                  <a:pt x="14676" y="19228"/>
                </a:lnTo>
                <a:cubicBezTo>
                  <a:pt x="14641" y="19809"/>
                  <a:pt x="14597" y="20434"/>
                  <a:pt x="14597" y="21059"/>
                </a:cubicBezTo>
                <a:cubicBezTo>
                  <a:pt x="14641" y="21350"/>
                  <a:pt x="14641" y="21605"/>
                  <a:pt x="14641" y="21904"/>
                </a:cubicBezTo>
                <a:cubicBezTo>
                  <a:pt x="14421" y="21790"/>
                  <a:pt x="14201" y="21684"/>
                  <a:pt x="13937" y="21570"/>
                </a:cubicBezTo>
                <a:lnTo>
                  <a:pt x="13937" y="20619"/>
                </a:lnTo>
                <a:lnTo>
                  <a:pt x="13902" y="19809"/>
                </a:lnTo>
                <a:lnTo>
                  <a:pt x="13902" y="18568"/>
                </a:lnTo>
                <a:close/>
                <a:moveTo>
                  <a:pt x="5503" y="17687"/>
                </a:moveTo>
                <a:lnTo>
                  <a:pt x="5503" y="17687"/>
                </a:lnTo>
                <a:cubicBezTo>
                  <a:pt x="5687" y="17828"/>
                  <a:pt x="5908" y="17943"/>
                  <a:pt x="6092" y="18048"/>
                </a:cubicBezTo>
                <a:cubicBezTo>
                  <a:pt x="6092" y="19369"/>
                  <a:pt x="6092" y="20725"/>
                  <a:pt x="6128" y="22045"/>
                </a:cubicBezTo>
                <a:cubicBezTo>
                  <a:pt x="5943" y="21975"/>
                  <a:pt x="5723" y="21869"/>
                  <a:pt x="5538" y="21755"/>
                </a:cubicBezTo>
                <a:cubicBezTo>
                  <a:pt x="5503" y="20399"/>
                  <a:pt x="5503" y="19043"/>
                  <a:pt x="5503" y="17687"/>
                </a:cubicBezTo>
                <a:close/>
                <a:moveTo>
                  <a:pt x="30779" y="20469"/>
                </a:moveTo>
                <a:cubicBezTo>
                  <a:pt x="30708" y="20989"/>
                  <a:pt x="30664" y="21535"/>
                  <a:pt x="30629" y="22045"/>
                </a:cubicBezTo>
                <a:cubicBezTo>
                  <a:pt x="30629" y="22010"/>
                  <a:pt x="30594" y="21975"/>
                  <a:pt x="30594" y="21975"/>
                </a:cubicBezTo>
                <a:cubicBezTo>
                  <a:pt x="30559" y="21940"/>
                  <a:pt x="30559" y="21904"/>
                  <a:pt x="30523" y="21904"/>
                </a:cubicBezTo>
                <a:cubicBezTo>
                  <a:pt x="30594" y="21429"/>
                  <a:pt x="30708" y="20945"/>
                  <a:pt x="30779" y="20469"/>
                </a:cubicBezTo>
                <a:close/>
                <a:moveTo>
                  <a:pt x="14712" y="19043"/>
                </a:moveTo>
                <a:cubicBezTo>
                  <a:pt x="14896" y="19114"/>
                  <a:pt x="15081" y="19228"/>
                  <a:pt x="15257" y="19298"/>
                </a:cubicBezTo>
                <a:cubicBezTo>
                  <a:pt x="15222" y="19448"/>
                  <a:pt x="15222" y="19554"/>
                  <a:pt x="15222" y="19703"/>
                </a:cubicBezTo>
                <a:cubicBezTo>
                  <a:pt x="15187" y="20249"/>
                  <a:pt x="15152" y="20804"/>
                  <a:pt x="15187" y="21315"/>
                </a:cubicBezTo>
                <a:lnTo>
                  <a:pt x="15187" y="22160"/>
                </a:lnTo>
                <a:cubicBezTo>
                  <a:pt x="15037" y="22089"/>
                  <a:pt x="14861" y="22010"/>
                  <a:pt x="14712" y="21904"/>
                </a:cubicBezTo>
                <a:cubicBezTo>
                  <a:pt x="14676" y="21649"/>
                  <a:pt x="14676" y="21350"/>
                  <a:pt x="14676" y="21059"/>
                </a:cubicBezTo>
                <a:cubicBezTo>
                  <a:pt x="14641" y="20434"/>
                  <a:pt x="14676" y="19809"/>
                  <a:pt x="14712" y="19228"/>
                </a:cubicBezTo>
                <a:lnTo>
                  <a:pt x="14712" y="19043"/>
                </a:lnTo>
                <a:close/>
                <a:moveTo>
                  <a:pt x="19809" y="19114"/>
                </a:moveTo>
                <a:lnTo>
                  <a:pt x="19809" y="19114"/>
                </a:lnTo>
                <a:cubicBezTo>
                  <a:pt x="20064" y="19263"/>
                  <a:pt x="20320" y="19404"/>
                  <a:pt x="20584" y="19519"/>
                </a:cubicBezTo>
                <a:cubicBezTo>
                  <a:pt x="20654" y="20434"/>
                  <a:pt x="20689" y="21315"/>
                  <a:pt x="20725" y="22230"/>
                </a:cubicBezTo>
                <a:cubicBezTo>
                  <a:pt x="20540" y="22124"/>
                  <a:pt x="20399" y="22045"/>
                  <a:pt x="20249" y="21975"/>
                </a:cubicBezTo>
                <a:cubicBezTo>
                  <a:pt x="20144" y="21940"/>
                  <a:pt x="20029" y="21904"/>
                  <a:pt x="19923" y="21825"/>
                </a:cubicBezTo>
                <a:cubicBezTo>
                  <a:pt x="19923" y="20910"/>
                  <a:pt x="19844" y="19994"/>
                  <a:pt x="19809" y="19114"/>
                </a:cubicBezTo>
                <a:close/>
                <a:moveTo>
                  <a:pt x="29344" y="19888"/>
                </a:moveTo>
                <a:cubicBezTo>
                  <a:pt x="29493" y="20029"/>
                  <a:pt x="29608" y="20144"/>
                  <a:pt x="29678" y="20284"/>
                </a:cubicBezTo>
                <a:cubicBezTo>
                  <a:pt x="29388" y="20910"/>
                  <a:pt x="29088" y="21570"/>
                  <a:pt x="28833" y="22230"/>
                </a:cubicBezTo>
                <a:cubicBezTo>
                  <a:pt x="28683" y="22089"/>
                  <a:pt x="28543" y="21940"/>
                  <a:pt x="28393" y="21825"/>
                </a:cubicBezTo>
                <a:cubicBezTo>
                  <a:pt x="28648" y="21165"/>
                  <a:pt x="29018" y="20505"/>
                  <a:pt x="29344" y="19888"/>
                </a:cubicBezTo>
                <a:close/>
                <a:moveTo>
                  <a:pt x="25127" y="19554"/>
                </a:moveTo>
                <a:cubicBezTo>
                  <a:pt x="25426" y="19739"/>
                  <a:pt x="25716" y="19924"/>
                  <a:pt x="26007" y="20108"/>
                </a:cubicBezTo>
                <a:cubicBezTo>
                  <a:pt x="25822" y="20689"/>
                  <a:pt x="25646" y="21279"/>
                  <a:pt x="25532" y="21904"/>
                </a:cubicBezTo>
                <a:cubicBezTo>
                  <a:pt x="25496" y="22010"/>
                  <a:pt x="25496" y="22160"/>
                  <a:pt x="25461" y="22265"/>
                </a:cubicBezTo>
                <a:cubicBezTo>
                  <a:pt x="25206" y="22124"/>
                  <a:pt x="24942" y="21940"/>
                  <a:pt x="24686" y="21755"/>
                </a:cubicBezTo>
                <a:cubicBezTo>
                  <a:pt x="24722" y="21720"/>
                  <a:pt x="24722" y="21684"/>
                  <a:pt x="24722" y="21649"/>
                </a:cubicBezTo>
                <a:cubicBezTo>
                  <a:pt x="24801" y="20945"/>
                  <a:pt x="24942" y="20249"/>
                  <a:pt x="25127" y="19554"/>
                </a:cubicBezTo>
                <a:close/>
                <a:moveTo>
                  <a:pt x="6163" y="18083"/>
                </a:moveTo>
                <a:cubicBezTo>
                  <a:pt x="6348" y="18198"/>
                  <a:pt x="6568" y="18304"/>
                  <a:pt x="6753" y="18418"/>
                </a:cubicBezTo>
                <a:cubicBezTo>
                  <a:pt x="6753" y="19739"/>
                  <a:pt x="6788" y="21059"/>
                  <a:pt x="6823" y="22380"/>
                </a:cubicBezTo>
                <a:cubicBezTo>
                  <a:pt x="6603" y="22265"/>
                  <a:pt x="6383" y="22195"/>
                  <a:pt x="6198" y="22089"/>
                </a:cubicBezTo>
                <a:cubicBezTo>
                  <a:pt x="6163" y="20769"/>
                  <a:pt x="6163" y="19404"/>
                  <a:pt x="6163" y="18083"/>
                </a:cubicBezTo>
                <a:close/>
                <a:moveTo>
                  <a:pt x="31069" y="19404"/>
                </a:moveTo>
                <a:cubicBezTo>
                  <a:pt x="31069" y="19554"/>
                  <a:pt x="31069" y="19703"/>
                  <a:pt x="31034" y="19809"/>
                </a:cubicBezTo>
                <a:cubicBezTo>
                  <a:pt x="31034" y="19959"/>
                  <a:pt x="31034" y="20064"/>
                  <a:pt x="31069" y="20179"/>
                </a:cubicBezTo>
                <a:cubicBezTo>
                  <a:pt x="30964" y="20910"/>
                  <a:pt x="30964" y="21649"/>
                  <a:pt x="30964" y="22380"/>
                </a:cubicBezTo>
                <a:cubicBezTo>
                  <a:pt x="30849" y="22309"/>
                  <a:pt x="30779" y="22230"/>
                  <a:pt x="30708" y="22124"/>
                </a:cubicBezTo>
                <a:cubicBezTo>
                  <a:pt x="30744" y="21279"/>
                  <a:pt x="30849" y="20434"/>
                  <a:pt x="30999" y="19624"/>
                </a:cubicBezTo>
                <a:cubicBezTo>
                  <a:pt x="30999" y="19554"/>
                  <a:pt x="31034" y="19483"/>
                  <a:pt x="31069" y="19404"/>
                </a:cubicBezTo>
                <a:close/>
                <a:moveTo>
                  <a:pt x="15301" y="19334"/>
                </a:moveTo>
                <a:cubicBezTo>
                  <a:pt x="15372" y="19369"/>
                  <a:pt x="15442" y="19448"/>
                  <a:pt x="15521" y="19483"/>
                </a:cubicBezTo>
                <a:cubicBezTo>
                  <a:pt x="15627" y="19554"/>
                  <a:pt x="15698" y="19589"/>
                  <a:pt x="15777" y="19624"/>
                </a:cubicBezTo>
                <a:cubicBezTo>
                  <a:pt x="15777" y="19844"/>
                  <a:pt x="15742" y="20029"/>
                  <a:pt x="15742" y="20249"/>
                </a:cubicBezTo>
                <a:cubicBezTo>
                  <a:pt x="15698" y="20804"/>
                  <a:pt x="15662" y="21350"/>
                  <a:pt x="15662" y="21940"/>
                </a:cubicBezTo>
                <a:lnTo>
                  <a:pt x="15662" y="22415"/>
                </a:lnTo>
                <a:cubicBezTo>
                  <a:pt x="15557" y="22345"/>
                  <a:pt x="15407" y="22265"/>
                  <a:pt x="15257" y="22195"/>
                </a:cubicBezTo>
                <a:cubicBezTo>
                  <a:pt x="15257" y="21904"/>
                  <a:pt x="15222" y="21605"/>
                  <a:pt x="15222" y="21315"/>
                </a:cubicBezTo>
                <a:cubicBezTo>
                  <a:pt x="15222" y="20804"/>
                  <a:pt x="15257" y="20249"/>
                  <a:pt x="15257" y="19703"/>
                </a:cubicBezTo>
                <a:cubicBezTo>
                  <a:pt x="15301" y="19589"/>
                  <a:pt x="15301" y="19448"/>
                  <a:pt x="15301" y="19334"/>
                </a:cubicBezTo>
                <a:close/>
                <a:moveTo>
                  <a:pt x="20654" y="19554"/>
                </a:moveTo>
                <a:cubicBezTo>
                  <a:pt x="20874" y="19668"/>
                  <a:pt x="21094" y="19774"/>
                  <a:pt x="21314" y="19924"/>
                </a:cubicBezTo>
                <a:cubicBezTo>
                  <a:pt x="21350" y="19924"/>
                  <a:pt x="21385" y="19924"/>
                  <a:pt x="21420" y="19959"/>
                </a:cubicBezTo>
                <a:lnTo>
                  <a:pt x="21420" y="21165"/>
                </a:lnTo>
                <a:lnTo>
                  <a:pt x="21420" y="22565"/>
                </a:lnTo>
                <a:lnTo>
                  <a:pt x="20760" y="22230"/>
                </a:lnTo>
                <a:cubicBezTo>
                  <a:pt x="20725" y="21350"/>
                  <a:pt x="20689" y="20469"/>
                  <a:pt x="20654" y="19554"/>
                </a:cubicBezTo>
                <a:close/>
                <a:moveTo>
                  <a:pt x="29713" y="20364"/>
                </a:moveTo>
                <a:cubicBezTo>
                  <a:pt x="29749" y="20399"/>
                  <a:pt x="29784" y="20434"/>
                  <a:pt x="29828" y="20469"/>
                </a:cubicBezTo>
                <a:cubicBezTo>
                  <a:pt x="29863" y="20549"/>
                  <a:pt x="29898" y="20619"/>
                  <a:pt x="29969" y="20725"/>
                </a:cubicBezTo>
                <a:cubicBezTo>
                  <a:pt x="29678" y="21350"/>
                  <a:pt x="29458" y="21975"/>
                  <a:pt x="29273" y="22635"/>
                </a:cubicBezTo>
                <a:cubicBezTo>
                  <a:pt x="29124" y="22529"/>
                  <a:pt x="29018" y="22415"/>
                  <a:pt x="28868" y="22309"/>
                </a:cubicBezTo>
                <a:lnTo>
                  <a:pt x="28868" y="22265"/>
                </a:lnTo>
                <a:cubicBezTo>
                  <a:pt x="29124" y="21605"/>
                  <a:pt x="29423" y="20989"/>
                  <a:pt x="29713" y="20364"/>
                </a:cubicBezTo>
                <a:close/>
                <a:moveTo>
                  <a:pt x="6823" y="18453"/>
                </a:moveTo>
                <a:lnTo>
                  <a:pt x="6823" y="18453"/>
                </a:lnTo>
                <a:cubicBezTo>
                  <a:pt x="7043" y="18568"/>
                  <a:pt x="7263" y="18673"/>
                  <a:pt x="7483" y="18823"/>
                </a:cubicBezTo>
                <a:cubicBezTo>
                  <a:pt x="7483" y="20108"/>
                  <a:pt x="7519" y="21429"/>
                  <a:pt x="7554" y="22706"/>
                </a:cubicBezTo>
                <a:cubicBezTo>
                  <a:pt x="7334" y="22600"/>
                  <a:pt x="7114" y="22529"/>
                  <a:pt x="6858" y="22415"/>
                </a:cubicBezTo>
                <a:cubicBezTo>
                  <a:pt x="6823" y="21094"/>
                  <a:pt x="6823" y="19774"/>
                  <a:pt x="6823" y="18453"/>
                </a:cubicBezTo>
                <a:close/>
                <a:moveTo>
                  <a:pt x="31104" y="20328"/>
                </a:moveTo>
                <a:cubicBezTo>
                  <a:pt x="31149" y="20469"/>
                  <a:pt x="31254" y="20584"/>
                  <a:pt x="31439" y="20689"/>
                </a:cubicBezTo>
                <a:cubicBezTo>
                  <a:pt x="31404" y="21350"/>
                  <a:pt x="31404" y="22045"/>
                  <a:pt x="31474" y="22706"/>
                </a:cubicBezTo>
                <a:cubicBezTo>
                  <a:pt x="31289" y="22635"/>
                  <a:pt x="31149" y="22529"/>
                  <a:pt x="31034" y="22450"/>
                </a:cubicBezTo>
                <a:cubicBezTo>
                  <a:pt x="30999" y="21755"/>
                  <a:pt x="31034" y="21024"/>
                  <a:pt x="31104" y="20328"/>
                </a:cubicBezTo>
                <a:close/>
                <a:moveTo>
                  <a:pt x="15812" y="19668"/>
                </a:moveTo>
                <a:cubicBezTo>
                  <a:pt x="16032" y="19809"/>
                  <a:pt x="16217" y="19924"/>
                  <a:pt x="16402" y="20064"/>
                </a:cubicBezTo>
                <a:lnTo>
                  <a:pt x="16402" y="20505"/>
                </a:lnTo>
                <a:cubicBezTo>
                  <a:pt x="16358" y="21024"/>
                  <a:pt x="16323" y="21535"/>
                  <a:pt x="16358" y="22045"/>
                </a:cubicBezTo>
                <a:lnTo>
                  <a:pt x="16358" y="22820"/>
                </a:lnTo>
                <a:cubicBezTo>
                  <a:pt x="16182" y="22706"/>
                  <a:pt x="15962" y="22600"/>
                  <a:pt x="15742" y="22450"/>
                </a:cubicBezTo>
                <a:lnTo>
                  <a:pt x="15742" y="21940"/>
                </a:lnTo>
                <a:cubicBezTo>
                  <a:pt x="15698" y="21350"/>
                  <a:pt x="15742" y="20804"/>
                  <a:pt x="15777" y="20249"/>
                </a:cubicBezTo>
                <a:cubicBezTo>
                  <a:pt x="15812" y="20064"/>
                  <a:pt x="15812" y="19888"/>
                  <a:pt x="15812" y="19668"/>
                </a:cubicBezTo>
                <a:close/>
                <a:moveTo>
                  <a:pt x="26086" y="20144"/>
                </a:moveTo>
                <a:cubicBezTo>
                  <a:pt x="26342" y="20364"/>
                  <a:pt x="26632" y="20549"/>
                  <a:pt x="26923" y="20725"/>
                </a:cubicBezTo>
                <a:cubicBezTo>
                  <a:pt x="26747" y="21209"/>
                  <a:pt x="26562" y="21720"/>
                  <a:pt x="26412" y="22195"/>
                </a:cubicBezTo>
                <a:cubicBezTo>
                  <a:pt x="26342" y="22415"/>
                  <a:pt x="26306" y="22600"/>
                  <a:pt x="26227" y="22820"/>
                </a:cubicBezTo>
                <a:cubicBezTo>
                  <a:pt x="26007" y="22635"/>
                  <a:pt x="25752" y="22485"/>
                  <a:pt x="25496" y="22309"/>
                </a:cubicBezTo>
                <a:cubicBezTo>
                  <a:pt x="25532" y="22160"/>
                  <a:pt x="25567" y="22045"/>
                  <a:pt x="25567" y="21904"/>
                </a:cubicBezTo>
                <a:cubicBezTo>
                  <a:pt x="25716" y="21315"/>
                  <a:pt x="25866" y="20725"/>
                  <a:pt x="26086" y="20144"/>
                </a:cubicBezTo>
                <a:close/>
                <a:moveTo>
                  <a:pt x="21464" y="19994"/>
                </a:moveTo>
                <a:cubicBezTo>
                  <a:pt x="21719" y="20108"/>
                  <a:pt x="21975" y="20249"/>
                  <a:pt x="22230" y="20399"/>
                </a:cubicBezTo>
                <a:cubicBezTo>
                  <a:pt x="22230" y="21209"/>
                  <a:pt x="22195" y="22089"/>
                  <a:pt x="22195" y="22926"/>
                </a:cubicBezTo>
                <a:cubicBezTo>
                  <a:pt x="21975" y="22820"/>
                  <a:pt x="21719" y="22706"/>
                  <a:pt x="21499" y="22600"/>
                </a:cubicBezTo>
                <a:lnTo>
                  <a:pt x="21499" y="21165"/>
                </a:lnTo>
                <a:cubicBezTo>
                  <a:pt x="21464" y="20769"/>
                  <a:pt x="21464" y="20364"/>
                  <a:pt x="21464" y="19994"/>
                </a:cubicBezTo>
                <a:close/>
                <a:moveTo>
                  <a:pt x="7519" y="18823"/>
                </a:moveTo>
                <a:lnTo>
                  <a:pt x="7519" y="18823"/>
                </a:lnTo>
                <a:cubicBezTo>
                  <a:pt x="7704" y="18893"/>
                  <a:pt x="7853" y="19008"/>
                  <a:pt x="7994" y="19078"/>
                </a:cubicBezTo>
                <a:cubicBezTo>
                  <a:pt x="8038" y="19078"/>
                  <a:pt x="8109" y="19114"/>
                  <a:pt x="8144" y="19114"/>
                </a:cubicBezTo>
                <a:cubicBezTo>
                  <a:pt x="8144" y="20399"/>
                  <a:pt x="8179" y="21684"/>
                  <a:pt x="8258" y="22970"/>
                </a:cubicBezTo>
                <a:cubicBezTo>
                  <a:pt x="8038" y="22890"/>
                  <a:pt x="7818" y="22820"/>
                  <a:pt x="7633" y="22750"/>
                </a:cubicBezTo>
                <a:cubicBezTo>
                  <a:pt x="7598" y="21429"/>
                  <a:pt x="7554" y="20144"/>
                  <a:pt x="7519" y="18823"/>
                </a:cubicBezTo>
                <a:close/>
                <a:moveTo>
                  <a:pt x="31509" y="20725"/>
                </a:moveTo>
                <a:cubicBezTo>
                  <a:pt x="31659" y="20839"/>
                  <a:pt x="31844" y="20945"/>
                  <a:pt x="32135" y="21024"/>
                </a:cubicBezTo>
                <a:cubicBezTo>
                  <a:pt x="32099" y="21684"/>
                  <a:pt x="32099" y="22345"/>
                  <a:pt x="32170" y="23005"/>
                </a:cubicBezTo>
                <a:cubicBezTo>
                  <a:pt x="32064" y="22970"/>
                  <a:pt x="31914" y="22890"/>
                  <a:pt x="31809" y="22855"/>
                </a:cubicBezTo>
                <a:cubicBezTo>
                  <a:pt x="31730" y="22820"/>
                  <a:pt x="31624" y="22785"/>
                  <a:pt x="31509" y="22706"/>
                </a:cubicBezTo>
                <a:cubicBezTo>
                  <a:pt x="31474" y="22089"/>
                  <a:pt x="31474" y="21385"/>
                  <a:pt x="31509" y="20725"/>
                </a:cubicBezTo>
                <a:close/>
                <a:moveTo>
                  <a:pt x="29969" y="20804"/>
                </a:moveTo>
                <a:cubicBezTo>
                  <a:pt x="30048" y="20910"/>
                  <a:pt x="30118" y="21059"/>
                  <a:pt x="30154" y="21209"/>
                </a:cubicBezTo>
                <a:cubicBezTo>
                  <a:pt x="29969" y="21790"/>
                  <a:pt x="29784" y="22415"/>
                  <a:pt x="29678" y="23040"/>
                </a:cubicBezTo>
                <a:cubicBezTo>
                  <a:pt x="29564" y="22926"/>
                  <a:pt x="29423" y="22820"/>
                  <a:pt x="29308" y="22706"/>
                </a:cubicBezTo>
                <a:lnTo>
                  <a:pt x="29308" y="22670"/>
                </a:lnTo>
                <a:cubicBezTo>
                  <a:pt x="29493" y="22045"/>
                  <a:pt x="29713" y="21385"/>
                  <a:pt x="29969" y="20804"/>
                </a:cubicBezTo>
                <a:close/>
                <a:moveTo>
                  <a:pt x="16472" y="20108"/>
                </a:moveTo>
                <a:cubicBezTo>
                  <a:pt x="16692" y="20214"/>
                  <a:pt x="16913" y="20364"/>
                  <a:pt x="17168" y="20505"/>
                </a:cubicBezTo>
                <a:cubicBezTo>
                  <a:pt x="17133" y="20619"/>
                  <a:pt x="17133" y="20725"/>
                  <a:pt x="17133" y="20839"/>
                </a:cubicBezTo>
                <a:cubicBezTo>
                  <a:pt x="17097" y="21279"/>
                  <a:pt x="17062" y="21720"/>
                  <a:pt x="17097" y="22160"/>
                </a:cubicBezTo>
                <a:lnTo>
                  <a:pt x="17097" y="23190"/>
                </a:lnTo>
                <a:cubicBezTo>
                  <a:pt x="16877" y="23075"/>
                  <a:pt x="16657" y="22970"/>
                  <a:pt x="16437" y="22820"/>
                </a:cubicBezTo>
                <a:cubicBezTo>
                  <a:pt x="16437" y="22565"/>
                  <a:pt x="16402" y="22309"/>
                  <a:pt x="16402" y="22045"/>
                </a:cubicBezTo>
                <a:cubicBezTo>
                  <a:pt x="16402" y="21535"/>
                  <a:pt x="16437" y="21024"/>
                  <a:pt x="16437" y="20505"/>
                </a:cubicBezTo>
                <a:cubicBezTo>
                  <a:pt x="16472" y="20399"/>
                  <a:pt x="16472" y="20249"/>
                  <a:pt x="16472" y="20108"/>
                </a:cubicBezTo>
                <a:close/>
                <a:moveTo>
                  <a:pt x="8214" y="19149"/>
                </a:moveTo>
                <a:cubicBezTo>
                  <a:pt x="8399" y="19263"/>
                  <a:pt x="8619" y="19334"/>
                  <a:pt x="8839" y="19448"/>
                </a:cubicBezTo>
                <a:cubicBezTo>
                  <a:pt x="8839" y="20689"/>
                  <a:pt x="8875" y="21975"/>
                  <a:pt x="8954" y="23225"/>
                </a:cubicBezTo>
                <a:cubicBezTo>
                  <a:pt x="8734" y="23146"/>
                  <a:pt x="8549" y="23075"/>
                  <a:pt x="8329" y="23005"/>
                </a:cubicBezTo>
                <a:lnTo>
                  <a:pt x="8293" y="23005"/>
                </a:lnTo>
                <a:cubicBezTo>
                  <a:pt x="8258" y="21720"/>
                  <a:pt x="8214" y="20434"/>
                  <a:pt x="8214" y="19149"/>
                </a:cubicBezTo>
                <a:close/>
                <a:moveTo>
                  <a:pt x="22301" y="20399"/>
                </a:moveTo>
                <a:cubicBezTo>
                  <a:pt x="22565" y="20549"/>
                  <a:pt x="22820" y="20689"/>
                  <a:pt x="23075" y="20839"/>
                </a:cubicBezTo>
                <a:cubicBezTo>
                  <a:pt x="23040" y="21684"/>
                  <a:pt x="23005" y="22485"/>
                  <a:pt x="22961" y="23331"/>
                </a:cubicBezTo>
                <a:cubicBezTo>
                  <a:pt x="22741" y="23225"/>
                  <a:pt x="22485" y="23111"/>
                  <a:pt x="22265" y="22970"/>
                </a:cubicBezTo>
                <a:cubicBezTo>
                  <a:pt x="22265" y="22124"/>
                  <a:pt x="22265" y="21244"/>
                  <a:pt x="22301" y="20399"/>
                </a:cubicBezTo>
                <a:close/>
                <a:moveTo>
                  <a:pt x="26967" y="20769"/>
                </a:moveTo>
                <a:cubicBezTo>
                  <a:pt x="27222" y="20989"/>
                  <a:pt x="27477" y="21165"/>
                  <a:pt x="27733" y="21350"/>
                </a:cubicBezTo>
                <a:cubicBezTo>
                  <a:pt x="27512" y="21869"/>
                  <a:pt x="27292" y="22415"/>
                  <a:pt x="27107" y="23005"/>
                </a:cubicBezTo>
                <a:cubicBezTo>
                  <a:pt x="27072" y="23111"/>
                  <a:pt x="27037" y="23225"/>
                  <a:pt x="27002" y="23331"/>
                </a:cubicBezTo>
                <a:cubicBezTo>
                  <a:pt x="26782" y="23146"/>
                  <a:pt x="26526" y="23005"/>
                  <a:pt x="26306" y="22855"/>
                </a:cubicBezTo>
                <a:cubicBezTo>
                  <a:pt x="26342" y="22635"/>
                  <a:pt x="26412" y="22415"/>
                  <a:pt x="26447" y="22230"/>
                </a:cubicBezTo>
                <a:cubicBezTo>
                  <a:pt x="26597" y="21720"/>
                  <a:pt x="26782" y="21244"/>
                  <a:pt x="26967" y="20769"/>
                </a:cubicBezTo>
                <a:close/>
                <a:moveTo>
                  <a:pt x="30189" y="21279"/>
                </a:moveTo>
                <a:cubicBezTo>
                  <a:pt x="30224" y="21385"/>
                  <a:pt x="30268" y="21499"/>
                  <a:pt x="30339" y="21605"/>
                </a:cubicBezTo>
                <a:cubicBezTo>
                  <a:pt x="30189" y="22195"/>
                  <a:pt x="30083" y="22785"/>
                  <a:pt x="30004" y="23366"/>
                </a:cubicBezTo>
                <a:lnTo>
                  <a:pt x="29713" y="23075"/>
                </a:lnTo>
                <a:cubicBezTo>
                  <a:pt x="29828" y="22485"/>
                  <a:pt x="30004" y="21869"/>
                  <a:pt x="30189" y="21279"/>
                </a:cubicBezTo>
                <a:close/>
                <a:moveTo>
                  <a:pt x="8919" y="19483"/>
                </a:moveTo>
                <a:lnTo>
                  <a:pt x="8919" y="19483"/>
                </a:lnTo>
                <a:cubicBezTo>
                  <a:pt x="9139" y="19554"/>
                  <a:pt x="9359" y="19668"/>
                  <a:pt x="9579" y="19739"/>
                </a:cubicBezTo>
                <a:cubicBezTo>
                  <a:pt x="9579" y="20989"/>
                  <a:pt x="9614" y="22195"/>
                  <a:pt x="9684" y="23445"/>
                </a:cubicBezTo>
                <a:cubicBezTo>
                  <a:pt x="9464" y="23366"/>
                  <a:pt x="9209" y="23295"/>
                  <a:pt x="8989" y="23225"/>
                </a:cubicBezTo>
                <a:cubicBezTo>
                  <a:pt x="8954" y="21975"/>
                  <a:pt x="8919" y="20725"/>
                  <a:pt x="8919" y="19483"/>
                </a:cubicBezTo>
                <a:close/>
                <a:moveTo>
                  <a:pt x="17203" y="20505"/>
                </a:moveTo>
                <a:cubicBezTo>
                  <a:pt x="17423" y="20654"/>
                  <a:pt x="17643" y="20769"/>
                  <a:pt x="17863" y="20874"/>
                </a:cubicBezTo>
                <a:cubicBezTo>
                  <a:pt x="17828" y="21024"/>
                  <a:pt x="17828" y="21130"/>
                  <a:pt x="17828" y="21279"/>
                </a:cubicBezTo>
                <a:cubicBezTo>
                  <a:pt x="17793" y="21755"/>
                  <a:pt x="17793" y="22230"/>
                  <a:pt x="17793" y="22706"/>
                </a:cubicBezTo>
                <a:cubicBezTo>
                  <a:pt x="17793" y="23005"/>
                  <a:pt x="17828" y="23260"/>
                  <a:pt x="17828" y="23551"/>
                </a:cubicBezTo>
                <a:lnTo>
                  <a:pt x="17168" y="23225"/>
                </a:lnTo>
                <a:cubicBezTo>
                  <a:pt x="17168" y="22855"/>
                  <a:pt x="17133" y="22529"/>
                  <a:pt x="17133" y="22160"/>
                </a:cubicBezTo>
                <a:cubicBezTo>
                  <a:pt x="17133" y="21720"/>
                  <a:pt x="17168" y="21279"/>
                  <a:pt x="17203" y="20839"/>
                </a:cubicBezTo>
                <a:lnTo>
                  <a:pt x="17203" y="20505"/>
                </a:lnTo>
                <a:close/>
                <a:moveTo>
                  <a:pt x="9614" y="19774"/>
                </a:moveTo>
                <a:lnTo>
                  <a:pt x="9614" y="19774"/>
                </a:lnTo>
                <a:cubicBezTo>
                  <a:pt x="9834" y="19888"/>
                  <a:pt x="10089" y="19959"/>
                  <a:pt x="10310" y="20064"/>
                </a:cubicBezTo>
                <a:cubicBezTo>
                  <a:pt x="10310" y="21244"/>
                  <a:pt x="10345" y="22450"/>
                  <a:pt x="10415" y="23630"/>
                </a:cubicBezTo>
                <a:cubicBezTo>
                  <a:pt x="10195" y="23551"/>
                  <a:pt x="9975" y="23516"/>
                  <a:pt x="9720" y="23445"/>
                </a:cubicBezTo>
                <a:cubicBezTo>
                  <a:pt x="9684" y="22230"/>
                  <a:pt x="9649" y="20989"/>
                  <a:pt x="9614" y="19774"/>
                </a:cubicBezTo>
                <a:close/>
                <a:moveTo>
                  <a:pt x="30374" y="21684"/>
                </a:moveTo>
                <a:cubicBezTo>
                  <a:pt x="30409" y="21755"/>
                  <a:pt x="30444" y="21825"/>
                  <a:pt x="30488" y="21904"/>
                </a:cubicBezTo>
                <a:cubicBezTo>
                  <a:pt x="30409" y="22485"/>
                  <a:pt x="30339" y="23075"/>
                  <a:pt x="30339" y="23665"/>
                </a:cubicBezTo>
                <a:cubicBezTo>
                  <a:pt x="30224" y="23551"/>
                  <a:pt x="30154" y="23480"/>
                  <a:pt x="30048" y="23410"/>
                </a:cubicBezTo>
                <a:cubicBezTo>
                  <a:pt x="30118" y="22820"/>
                  <a:pt x="30224" y="22265"/>
                  <a:pt x="30374" y="21684"/>
                </a:cubicBezTo>
                <a:close/>
                <a:moveTo>
                  <a:pt x="23146" y="20874"/>
                </a:moveTo>
                <a:cubicBezTo>
                  <a:pt x="23331" y="20989"/>
                  <a:pt x="23480" y="21094"/>
                  <a:pt x="23665" y="21209"/>
                </a:cubicBezTo>
                <a:cubicBezTo>
                  <a:pt x="23736" y="21244"/>
                  <a:pt x="23806" y="21279"/>
                  <a:pt x="23885" y="21315"/>
                </a:cubicBezTo>
                <a:cubicBezTo>
                  <a:pt x="23806" y="22124"/>
                  <a:pt x="23736" y="22926"/>
                  <a:pt x="23665" y="23736"/>
                </a:cubicBezTo>
                <a:cubicBezTo>
                  <a:pt x="23445" y="23630"/>
                  <a:pt x="23260" y="23516"/>
                  <a:pt x="23040" y="23366"/>
                </a:cubicBezTo>
                <a:cubicBezTo>
                  <a:pt x="23040" y="22529"/>
                  <a:pt x="23075" y="21684"/>
                  <a:pt x="23146" y="20874"/>
                </a:cubicBezTo>
                <a:close/>
                <a:moveTo>
                  <a:pt x="27768" y="21385"/>
                </a:moveTo>
                <a:cubicBezTo>
                  <a:pt x="27953" y="21535"/>
                  <a:pt x="28138" y="21684"/>
                  <a:pt x="28322" y="21825"/>
                </a:cubicBezTo>
                <a:cubicBezTo>
                  <a:pt x="28138" y="22265"/>
                  <a:pt x="27953" y="22706"/>
                  <a:pt x="27847" y="23146"/>
                </a:cubicBezTo>
                <a:cubicBezTo>
                  <a:pt x="27768" y="23366"/>
                  <a:pt x="27733" y="23551"/>
                  <a:pt x="27662" y="23771"/>
                </a:cubicBezTo>
                <a:cubicBezTo>
                  <a:pt x="27477" y="23665"/>
                  <a:pt x="27257" y="23516"/>
                  <a:pt x="27072" y="23366"/>
                </a:cubicBezTo>
                <a:cubicBezTo>
                  <a:pt x="27107" y="23260"/>
                  <a:pt x="27143" y="23111"/>
                  <a:pt x="27187" y="23005"/>
                </a:cubicBezTo>
                <a:cubicBezTo>
                  <a:pt x="27328" y="22450"/>
                  <a:pt x="27548" y="21904"/>
                  <a:pt x="27768" y="21385"/>
                </a:cubicBezTo>
                <a:close/>
                <a:moveTo>
                  <a:pt x="10345" y="20064"/>
                </a:moveTo>
                <a:lnTo>
                  <a:pt x="10345" y="20064"/>
                </a:lnTo>
                <a:cubicBezTo>
                  <a:pt x="10565" y="20179"/>
                  <a:pt x="10785" y="20249"/>
                  <a:pt x="11005" y="20364"/>
                </a:cubicBezTo>
                <a:lnTo>
                  <a:pt x="11040" y="20364"/>
                </a:lnTo>
                <a:cubicBezTo>
                  <a:pt x="11075" y="21499"/>
                  <a:pt x="11120" y="22670"/>
                  <a:pt x="11190" y="23806"/>
                </a:cubicBezTo>
                <a:cubicBezTo>
                  <a:pt x="10935" y="23771"/>
                  <a:pt x="10715" y="23700"/>
                  <a:pt x="10494" y="23630"/>
                </a:cubicBezTo>
                <a:cubicBezTo>
                  <a:pt x="10415" y="22450"/>
                  <a:pt x="10380" y="21279"/>
                  <a:pt x="10345" y="20064"/>
                </a:cubicBezTo>
                <a:close/>
                <a:moveTo>
                  <a:pt x="17899" y="20910"/>
                </a:moveTo>
                <a:cubicBezTo>
                  <a:pt x="18083" y="20989"/>
                  <a:pt x="18268" y="21094"/>
                  <a:pt x="18418" y="21165"/>
                </a:cubicBezTo>
                <a:cubicBezTo>
                  <a:pt x="18453" y="21720"/>
                  <a:pt x="18453" y="22265"/>
                  <a:pt x="18453" y="22820"/>
                </a:cubicBezTo>
                <a:cubicBezTo>
                  <a:pt x="18453" y="23190"/>
                  <a:pt x="18453" y="23516"/>
                  <a:pt x="18488" y="23885"/>
                </a:cubicBezTo>
                <a:cubicBezTo>
                  <a:pt x="18268" y="23771"/>
                  <a:pt x="18083" y="23665"/>
                  <a:pt x="17863" y="23586"/>
                </a:cubicBezTo>
                <a:lnTo>
                  <a:pt x="17863" y="22706"/>
                </a:lnTo>
                <a:cubicBezTo>
                  <a:pt x="17828" y="22230"/>
                  <a:pt x="17863" y="21755"/>
                  <a:pt x="17899" y="21279"/>
                </a:cubicBezTo>
                <a:lnTo>
                  <a:pt x="17899" y="20910"/>
                </a:lnTo>
                <a:close/>
                <a:moveTo>
                  <a:pt x="30523" y="21975"/>
                </a:moveTo>
                <a:lnTo>
                  <a:pt x="30559" y="22010"/>
                </a:lnTo>
                <a:cubicBezTo>
                  <a:pt x="30559" y="22045"/>
                  <a:pt x="30594" y="22089"/>
                  <a:pt x="30629" y="22124"/>
                </a:cubicBezTo>
                <a:cubicBezTo>
                  <a:pt x="30594" y="22750"/>
                  <a:pt x="30594" y="23331"/>
                  <a:pt x="30629" y="23920"/>
                </a:cubicBezTo>
                <a:cubicBezTo>
                  <a:pt x="30559" y="23850"/>
                  <a:pt x="30444" y="23771"/>
                  <a:pt x="30374" y="23700"/>
                </a:cubicBezTo>
                <a:cubicBezTo>
                  <a:pt x="30409" y="23111"/>
                  <a:pt x="30444" y="22565"/>
                  <a:pt x="30523" y="21975"/>
                </a:cubicBezTo>
                <a:close/>
                <a:moveTo>
                  <a:pt x="11075" y="20399"/>
                </a:moveTo>
                <a:lnTo>
                  <a:pt x="11075" y="20399"/>
                </a:lnTo>
                <a:cubicBezTo>
                  <a:pt x="11340" y="20469"/>
                  <a:pt x="11560" y="20584"/>
                  <a:pt x="11815" y="20689"/>
                </a:cubicBezTo>
                <a:cubicBezTo>
                  <a:pt x="11850" y="21790"/>
                  <a:pt x="11921" y="22926"/>
                  <a:pt x="12000" y="24070"/>
                </a:cubicBezTo>
                <a:cubicBezTo>
                  <a:pt x="11736" y="23956"/>
                  <a:pt x="11480" y="23920"/>
                  <a:pt x="11225" y="23850"/>
                </a:cubicBezTo>
                <a:cubicBezTo>
                  <a:pt x="11190" y="22670"/>
                  <a:pt x="11120" y="21535"/>
                  <a:pt x="11075" y="20399"/>
                </a:cubicBezTo>
                <a:close/>
                <a:moveTo>
                  <a:pt x="23956" y="21350"/>
                </a:moveTo>
                <a:cubicBezTo>
                  <a:pt x="24176" y="21499"/>
                  <a:pt x="24396" y="21649"/>
                  <a:pt x="24651" y="21790"/>
                </a:cubicBezTo>
                <a:cubicBezTo>
                  <a:pt x="24546" y="22600"/>
                  <a:pt x="24466" y="23410"/>
                  <a:pt x="24396" y="24176"/>
                </a:cubicBezTo>
                <a:cubicBezTo>
                  <a:pt x="24176" y="24070"/>
                  <a:pt x="23956" y="23920"/>
                  <a:pt x="23736" y="23771"/>
                </a:cubicBezTo>
                <a:cubicBezTo>
                  <a:pt x="23771" y="22970"/>
                  <a:pt x="23841" y="22160"/>
                  <a:pt x="23956" y="21350"/>
                </a:cubicBezTo>
                <a:close/>
                <a:moveTo>
                  <a:pt x="18488" y="21209"/>
                </a:moveTo>
                <a:cubicBezTo>
                  <a:pt x="18744" y="21315"/>
                  <a:pt x="18999" y="21464"/>
                  <a:pt x="19263" y="21570"/>
                </a:cubicBezTo>
                <a:cubicBezTo>
                  <a:pt x="19219" y="21755"/>
                  <a:pt x="19219" y="21904"/>
                  <a:pt x="19219" y="22089"/>
                </a:cubicBezTo>
                <a:cubicBezTo>
                  <a:pt x="19184" y="22529"/>
                  <a:pt x="19184" y="23005"/>
                  <a:pt x="19184" y="23480"/>
                </a:cubicBezTo>
                <a:cubicBezTo>
                  <a:pt x="19184" y="23700"/>
                  <a:pt x="19219" y="23956"/>
                  <a:pt x="19219" y="24211"/>
                </a:cubicBezTo>
                <a:cubicBezTo>
                  <a:pt x="18999" y="24105"/>
                  <a:pt x="18779" y="23991"/>
                  <a:pt x="18524" y="23885"/>
                </a:cubicBezTo>
                <a:lnTo>
                  <a:pt x="18524" y="22820"/>
                </a:lnTo>
                <a:cubicBezTo>
                  <a:pt x="18524" y="22265"/>
                  <a:pt x="18524" y="21755"/>
                  <a:pt x="18488" y="21209"/>
                </a:cubicBezTo>
                <a:close/>
                <a:moveTo>
                  <a:pt x="28358" y="21869"/>
                </a:moveTo>
                <a:cubicBezTo>
                  <a:pt x="28507" y="22010"/>
                  <a:pt x="28648" y="22160"/>
                  <a:pt x="28798" y="22309"/>
                </a:cubicBezTo>
                <a:cubicBezTo>
                  <a:pt x="28648" y="22785"/>
                  <a:pt x="28507" y="23295"/>
                  <a:pt x="28393" y="23806"/>
                </a:cubicBezTo>
                <a:cubicBezTo>
                  <a:pt x="28358" y="23920"/>
                  <a:pt x="28322" y="24070"/>
                  <a:pt x="28287" y="24211"/>
                </a:cubicBezTo>
                <a:cubicBezTo>
                  <a:pt x="28102" y="24070"/>
                  <a:pt x="27917" y="23956"/>
                  <a:pt x="27697" y="23806"/>
                </a:cubicBezTo>
                <a:cubicBezTo>
                  <a:pt x="27768" y="23586"/>
                  <a:pt x="27847" y="23366"/>
                  <a:pt x="27882" y="23146"/>
                </a:cubicBezTo>
                <a:cubicBezTo>
                  <a:pt x="28023" y="22706"/>
                  <a:pt x="28173" y="22309"/>
                  <a:pt x="28358" y="21869"/>
                </a:cubicBezTo>
                <a:close/>
                <a:moveTo>
                  <a:pt x="30664" y="22195"/>
                </a:moveTo>
                <a:lnTo>
                  <a:pt x="30664" y="22195"/>
                </a:lnTo>
                <a:cubicBezTo>
                  <a:pt x="30779" y="22309"/>
                  <a:pt x="30849" y="22380"/>
                  <a:pt x="30964" y="22450"/>
                </a:cubicBezTo>
                <a:cubicBezTo>
                  <a:pt x="30964" y="22970"/>
                  <a:pt x="30999" y="23480"/>
                  <a:pt x="31069" y="23956"/>
                </a:cubicBezTo>
                <a:cubicBezTo>
                  <a:pt x="31069" y="24070"/>
                  <a:pt x="31104" y="24141"/>
                  <a:pt x="31104" y="24246"/>
                </a:cubicBezTo>
                <a:cubicBezTo>
                  <a:pt x="30964" y="24141"/>
                  <a:pt x="30814" y="24070"/>
                  <a:pt x="30708" y="23956"/>
                </a:cubicBezTo>
                <a:cubicBezTo>
                  <a:pt x="30664" y="23366"/>
                  <a:pt x="30664" y="22785"/>
                  <a:pt x="30664" y="22195"/>
                </a:cubicBezTo>
                <a:close/>
                <a:moveTo>
                  <a:pt x="696" y="19668"/>
                </a:moveTo>
                <a:cubicBezTo>
                  <a:pt x="916" y="19739"/>
                  <a:pt x="1136" y="19809"/>
                  <a:pt x="1356" y="19888"/>
                </a:cubicBezTo>
                <a:cubicBezTo>
                  <a:pt x="1356" y="21350"/>
                  <a:pt x="1356" y="22820"/>
                  <a:pt x="1391" y="24290"/>
                </a:cubicBezTo>
                <a:cubicBezTo>
                  <a:pt x="1171" y="24211"/>
                  <a:pt x="951" y="24141"/>
                  <a:pt x="696" y="24070"/>
                </a:cubicBezTo>
                <a:lnTo>
                  <a:pt x="696" y="19668"/>
                </a:lnTo>
                <a:close/>
                <a:moveTo>
                  <a:pt x="11850" y="20689"/>
                </a:moveTo>
                <a:lnTo>
                  <a:pt x="11850" y="20689"/>
                </a:lnTo>
                <a:cubicBezTo>
                  <a:pt x="12070" y="20804"/>
                  <a:pt x="12290" y="20874"/>
                  <a:pt x="12546" y="20989"/>
                </a:cubicBezTo>
                <a:cubicBezTo>
                  <a:pt x="12581" y="22089"/>
                  <a:pt x="12660" y="23225"/>
                  <a:pt x="12731" y="24325"/>
                </a:cubicBezTo>
                <a:cubicBezTo>
                  <a:pt x="12616" y="24290"/>
                  <a:pt x="12546" y="24246"/>
                  <a:pt x="12440" y="24211"/>
                </a:cubicBezTo>
                <a:cubicBezTo>
                  <a:pt x="12290" y="24141"/>
                  <a:pt x="12176" y="24105"/>
                  <a:pt x="12035" y="24070"/>
                </a:cubicBezTo>
                <a:cubicBezTo>
                  <a:pt x="11956" y="22970"/>
                  <a:pt x="11921" y="21825"/>
                  <a:pt x="11850" y="20689"/>
                </a:cubicBezTo>
                <a:close/>
                <a:moveTo>
                  <a:pt x="19298" y="21605"/>
                </a:moveTo>
                <a:cubicBezTo>
                  <a:pt x="19483" y="21684"/>
                  <a:pt x="19703" y="21790"/>
                  <a:pt x="19879" y="21869"/>
                </a:cubicBezTo>
                <a:cubicBezTo>
                  <a:pt x="19879" y="22415"/>
                  <a:pt x="19923" y="23005"/>
                  <a:pt x="19923" y="23551"/>
                </a:cubicBezTo>
                <a:lnTo>
                  <a:pt x="19923" y="24510"/>
                </a:lnTo>
                <a:cubicBezTo>
                  <a:pt x="19809" y="24466"/>
                  <a:pt x="19659" y="24396"/>
                  <a:pt x="19554" y="24361"/>
                </a:cubicBezTo>
                <a:cubicBezTo>
                  <a:pt x="19439" y="24290"/>
                  <a:pt x="19369" y="24246"/>
                  <a:pt x="19263" y="24211"/>
                </a:cubicBezTo>
                <a:lnTo>
                  <a:pt x="19263" y="23480"/>
                </a:lnTo>
                <a:cubicBezTo>
                  <a:pt x="19263" y="23005"/>
                  <a:pt x="19263" y="22529"/>
                  <a:pt x="19298" y="22089"/>
                </a:cubicBezTo>
                <a:lnTo>
                  <a:pt x="19298" y="21605"/>
                </a:lnTo>
                <a:close/>
                <a:moveTo>
                  <a:pt x="1391" y="19888"/>
                </a:moveTo>
                <a:cubicBezTo>
                  <a:pt x="1611" y="19994"/>
                  <a:pt x="1831" y="20064"/>
                  <a:pt x="2095" y="20144"/>
                </a:cubicBezTo>
                <a:cubicBezTo>
                  <a:pt x="2095" y="21605"/>
                  <a:pt x="2131" y="23075"/>
                  <a:pt x="2131" y="24546"/>
                </a:cubicBezTo>
                <a:cubicBezTo>
                  <a:pt x="1911" y="24431"/>
                  <a:pt x="1690" y="24361"/>
                  <a:pt x="1470" y="24290"/>
                </a:cubicBezTo>
                <a:cubicBezTo>
                  <a:pt x="1435" y="22820"/>
                  <a:pt x="1435" y="21350"/>
                  <a:pt x="1391" y="19888"/>
                </a:cubicBezTo>
                <a:close/>
                <a:moveTo>
                  <a:pt x="12581" y="21024"/>
                </a:moveTo>
                <a:lnTo>
                  <a:pt x="12581" y="21024"/>
                </a:lnTo>
                <a:cubicBezTo>
                  <a:pt x="12766" y="21094"/>
                  <a:pt x="12916" y="21165"/>
                  <a:pt x="13056" y="21209"/>
                </a:cubicBezTo>
                <a:cubicBezTo>
                  <a:pt x="13136" y="22345"/>
                  <a:pt x="13206" y="23445"/>
                  <a:pt x="13276" y="24546"/>
                </a:cubicBezTo>
                <a:cubicBezTo>
                  <a:pt x="13100" y="24466"/>
                  <a:pt x="12951" y="24396"/>
                  <a:pt x="12801" y="24325"/>
                </a:cubicBezTo>
                <a:cubicBezTo>
                  <a:pt x="12731" y="23225"/>
                  <a:pt x="12660" y="22124"/>
                  <a:pt x="12581" y="21024"/>
                </a:cubicBezTo>
                <a:close/>
                <a:moveTo>
                  <a:pt x="13136" y="21244"/>
                </a:moveTo>
                <a:cubicBezTo>
                  <a:pt x="13171" y="21279"/>
                  <a:pt x="13206" y="21279"/>
                  <a:pt x="13241" y="21315"/>
                </a:cubicBezTo>
                <a:cubicBezTo>
                  <a:pt x="13276" y="22415"/>
                  <a:pt x="13320" y="23480"/>
                  <a:pt x="13391" y="24581"/>
                </a:cubicBezTo>
                <a:lnTo>
                  <a:pt x="13320" y="24581"/>
                </a:lnTo>
                <a:cubicBezTo>
                  <a:pt x="13241" y="23480"/>
                  <a:pt x="13171" y="22345"/>
                  <a:pt x="13136" y="21244"/>
                </a:cubicBezTo>
                <a:close/>
                <a:moveTo>
                  <a:pt x="24686" y="21825"/>
                </a:moveTo>
                <a:cubicBezTo>
                  <a:pt x="24942" y="22010"/>
                  <a:pt x="25206" y="22160"/>
                  <a:pt x="25461" y="22345"/>
                </a:cubicBezTo>
                <a:cubicBezTo>
                  <a:pt x="25311" y="23075"/>
                  <a:pt x="25206" y="23850"/>
                  <a:pt x="25091" y="24616"/>
                </a:cubicBezTo>
                <a:lnTo>
                  <a:pt x="25091" y="24581"/>
                </a:lnTo>
                <a:cubicBezTo>
                  <a:pt x="24871" y="24466"/>
                  <a:pt x="24651" y="24325"/>
                  <a:pt x="24466" y="24211"/>
                </a:cubicBezTo>
                <a:cubicBezTo>
                  <a:pt x="24502" y="23445"/>
                  <a:pt x="24616" y="22635"/>
                  <a:pt x="24686" y="21825"/>
                </a:cubicBezTo>
                <a:close/>
                <a:moveTo>
                  <a:pt x="28868" y="22345"/>
                </a:moveTo>
                <a:lnTo>
                  <a:pt x="29238" y="22706"/>
                </a:lnTo>
                <a:cubicBezTo>
                  <a:pt x="29088" y="23260"/>
                  <a:pt x="28948" y="23850"/>
                  <a:pt x="28868" y="24431"/>
                </a:cubicBezTo>
                <a:lnTo>
                  <a:pt x="28868" y="24616"/>
                </a:lnTo>
                <a:cubicBezTo>
                  <a:pt x="28683" y="24466"/>
                  <a:pt x="28507" y="24361"/>
                  <a:pt x="28358" y="24246"/>
                </a:cubicBezTo>
                <a:cubicBezTo>
                  <a:pt x="28358" y="24105"/>
                  <a:pt x="28393" y="23956"/>
                  <a:pt x="28428" y="23806"/>
                </a:cubicBezTo>
                <a:cubicBezTo>
                  <a:pt x="28543" y="23295"/>
                  <a:pt x="28683" y="22820"/>
                  <a:pt x="28868" y="22345"/>
                </a:cubicBezTo>
                <a:close/>
                <a:moveTo>
                  <a:pt x="31034" y="22529"/>
                </a:moveTo>
                <a:cubicBezTo>
                  <a:pt x="31149" y="22600"/>
                  <a:pt x="31289" y="22670"/>
                  <a:pt x="31474" y="22750"/>
                </a:cubicBezTo>
                <a:cubicBezTo>
                  <a:pt x="31474" y="23005"/>
                  <a:pt x="31509" y="23225"/>
                  <a:pt x="31509" y="23445"/>
                </a:cubicBezTo>
                <a:cubicBezTo>
                  <a:pt x="31589" y="23850"/>
                  <a:pt x="31624" y="24246"/>
                  <a:pt x="31730" y="24616"/>
                </a:cubicBezTo>
                <a:cubicBezTo>
                  <a:pt x="31509" y="24510"/>
                  <a:pt x="31325" y="24396"/>
                  <a:pt x="31184" y="24290"/>
                </a:cubicBezTo>
                <a:cubicBezTo>
                  <a:pt x="31069" y="23736"/>
                  <a:pt x="31034" y="23111"/>
                  <a:pt x="31034" y="22529"/>
                </a:cubicBezTo>
                <a:close/>
                <a:moveTo>
                  <a:pt x="2131" y="20179"/>
                </a:moveTo>
                <a:cubicBezTo>
                  <a:pt x="2351" y="20284"/>
                  <a:pt x="2571" y="20364"/>
                  <a:pt x="2791" y="20469"/>
                </a:cubicBezTo>
                <a:cubicBezTo>
                  <a:pt x="2791" y="21904"/>
                  <a:pt x="2826" y="23366"/>
                  <a:pt x="2861" y="24801"/>
                </a:cubicBezTo>
                <a:cubicBezTo>
                  <a:pt x="2641" y="24730"/>
                  <a:pt x="2421" y="24616"/>
                  <a:pt x="2201" y="24546"/>
                </a:cubicBezTo>
                <a:cubicBezTo>
                  <a:pt x="2166" y="23111"/>
                  <a:pt x="2166" y="21649"/>
                  <a:pt x="2131" y="20179"/>
                </a:cubicBezTo>
                <a:close/>
                <a:moveTo>
                  <a:pt x="19923" y="21904"/>
                </a:moveTo>
                <a:lnTo>
                  <a:pt x="19923" y="21904"/>
                </a:lnTo>
                <a:cubicBezTo>
                  <a:pt x="20029" y="21940"/>
                  <a:pt x="20100" y="22010"/>
                  <a:pt x="20214" y="22045"/>
                </a:cubicBezTo>
                <a:cubicBezTo>
                  <a:pt x="20399" y="22124"/>
                  <a:pt x="20540" y="22195"/>
                  <a:pt x="20725" y="22265"/>
                </a:cubicBezTo>
                <a:cubicBezTo>
                  <a:pt x="20725" y="22600"/>
                  <a:pt x="20725" y="22890"/>
                  <a:pt x="20760" y="23190"/>
                </a:cubicBezTo>
                <a:cubicBezTo>
                  <a:pt x="20760" y="23771"/>
                  <a:pt x="20804" y="24325"/>
                  <a:pt x="20839" y="24907"/>
                </a:cubicBezTo>
                <a:cubicBezTo>
                  <a:pt x="20540" y="24766"/>
                  <a:pt x="20249" y="24651"/>
                  <a:pt x="19994" y="24546"/>
                </a:cubicBezTo>
                <a:cubicBezTo>
                  <a:pt x="19994" y="24211"/>
                  <a:pt x="19959" y="23885"/>
                  <a:pt x="19959" y="23551"/>
                </a:cubicBezTo>
                <a:cubicBezTo>
                  <a:pt x="19959" y="23005"/>
                  <a:pt x="19959" y="22450"/>
                  <a:pt x="19923" y="21904"/>
                </a:cubicBezTo>
                <a:close/>
                <a:moveTo>
                  <a:pt x="13320" y="21315"/>
                </a:moveTo>
                <a:lnTo>
                  <a:pt x="13320" y="21315"/>
                </a:lnTo>
                <a:cubicBezTo>
                  <a:pt x="13497" y="21429"/>
                  <a:pt x="13717" y="21499"/>
                  <a:pt x="13902" y="21605"/>
                </a:cubicBezTo>
                <a:cubicBezTo>
                  <a:pt x="13937" y="22706"/>
                  <a:pt x="13981" y="23806"/>
                  <a:pt x="14086" y="24951"/>
                </a:cubicBezTo>
                <a:lnTo>
                  <a:pt x="13426" y="24616"/>
                </a:lnTo>
                <a:cubicBezTo>
                  <a:pt x="13356" y="23516"/>
                  <a:pt x="13320" y="22415"/>
                  <a:pt x="13320" y="21315"/>
                </a:cubicBezTo>
                <a:close/>
                <a:moveTo>
                  <a:pt x="29273" y="22750"/>
                </a:moveTo>
                <a:cubicBezTo>
                  <a:pt x="29423" y="22855"/>
                  <a:pt x="29529" y="23005"/>
                  <a:pt x="29643" y="23111"/>
                </a:cubicBezTo>
                <a:cubicBezTo>
                  <a:pt x="29529" y="23630"/>
                  <a:pt x="29458" y="24141"/>
                  <a:pt x="29423" y="24651"/>
                </a:cubicBezTo>
                <a:lnTo>
                  <a:pt x="29423" y="24951"/>
                </a:lnTo>
                <a:cubicBezTo>
                  <a:pt x="29238" y="24836"/>
                  <a:pt x="29088" y="24730"/>
                  <a:pt x="28904" y="24616"/>
                </a:cubicBezTo>
                <a:cubicBezTo>
                  <a:pt x="28904" y="24581"/>
                  <a:pt x="28948" y="24510"/>
                  <a:pt x="28948" y="24431"/>
                </a:cubicBezTo>
                <a:cubicBezTo>
                  <a:pt x="29018" y="23885"/>
                  <a:pt x="29124" y="23295"/>
                  <a:pt x="29273" y="22750"/>
                </a:cubicBezTo>
                <a:close/>
                <a:moveTo>
                  <a:pt x="25496" y="22380"/>
                </a:moveTo>
                <a:cubicBezTo>
                  <a:pt x="25752" y="22529"/>
                  <a:pt x="25972" y="22706"/>
                  <a:pt x="26227" y="22855"/>
                </a:cubicBezTo>
                <a:cubicBezTo>
                  <a:pt x="26042" y="23586"/>
                  <a:pt x="25901" y="24290"/>
                  <a:pt x="25787" y="25021"/>
                </a:cubicBezTo>
                <a:cubicBezTo>
                  <a:pt x="25567" y="24871"/>
                  <a:pt x="25382" y="24766"/>
                  <a:pt x="25162" y="24616"/>
                </a:cubicBezTo>
                <a:cubicBezTo>
                  <a:pt x="25241" y="23850"/>
                  <a:pt x="25347" y="23111"/>
                  <a:pt x="25496" y="22380"/>
                </a:cubicBezTo>
                <a:close/>
                <a:moveTo>
                  <a:pt x="31509" y="22785"/>
                </a:moveTo>
                <a:cubicBezTo>
                  <a:pt x="31624" y="22820"/>
                  <a:pt x="31694" y="22855"/>
                  <a:pt x="31809" y="22890"/>
                </a:cubicBezTo>
                <a:cubicBezTo>
                  <a:pt x="31914" y="22970"/>
                  <a:pt x="32029" y="23005"/>
                  <a:pt x="32170" y="23075"/>
                </a:cubicBezTo>
                <a:cubicBezTo>
                  <a:pt x="32170" y="23225"/>
                  <a:pt x="32205" y="23366"/>
                  <a:pt x="32205" y="23516"/>
                </a:cubicBezTo>
                <a:cubicBezTo>
                  <a:pt x="32284" y="24026"/>
                  <a:pt x="32355" y="24510"/>
                  <a:pt x="32469" y="25021"/>
                </a:cubicBezTo>
                <a:cubicBezTo>
                  <a:pt x="32205" y="24907"/>
                  <a:pt x="31985" y="24766"/>
                  <a:pt x="31765" y="24651"/>
                </a:cubicBezTo>
                <a:cubicBezTo>
                  <a:pt x="31659" y="24070"/>
                  <a:pt x="31589" y="23445"/>
                  <a:pt x="31509" y="22785"/>
                </a:cubicBezTo>
                <a:close/>
                <a:moveTo>
                  <a:pt x="2826" y="20505"/>
                </a:moveTo>
                <a:lnTo>
                  <a:pt x="2826" y="20505"/>
                </a:lnTo>
                <a:cubicBezTo>
                  <a:pt x="3046" y="20584"/>
                  <a:pt x="3266" y="20689"/>
                  <a:pt x="3522" y="20804"/>
                </a:cubicBezTo>
                <a:cubicBezTo>
                  <a:pt x="3522" y="22230"/>
                  <a:pt x="3557" y="23665"/>
                  <a:pt x="3592" y="25091"/>
                </a:cubicBezTo>
                <a:cubicBezTo>
                  <a:pt x="3372" y="24986"/>
                  <a:pt x="3152" y="24907"/>
                  <a:pt x="2932" y="24801"/>
                </a:cubicBezTo>
                <a:cubicBezTo>
                  <a:pt x="2897" y="23366"/>
                  <a:pt x="2861" y="21940"/>
                  <a:pt x="2826" y="20505"/>
                </a:cubicBezTo>
                <a:close/>
                <a:moveTo>
                  <a:pt x="20760" y="22309"/>
                </a:moveTo>
                <a:lnTo>
                  <a:pt x="21420" y="22635"/>
                </a:lnTo>
                <a:cubicBezTo>
                  <a:pt x="21464" y="23516"/>
                  <a:pt x="21464" y="24361"/>
                  <a:pt x="21499" y="25206"/>
                </a:cubicBezTo>
                <a:cubicBezTo>
                  <a:pt x="21279" y="25127"/>
                  <a:pt x="21094" y="25021"/>
                  <a:pt x="20874" y="24951"/>
                </a:cubicBezTo>
                <a:cubicBezTo>
                  <a:pt x="20874" y="24361"/>
                  <a:pt x="20839" y="23771"/>
                  <a:pt x="20804" y="23190"/>
                </a:cubicBezTo>
                <a:cubicBezTo>
                  <a:pt x="20804" y="22890"/>
                  <a:pt x="20804" y="22600"/>
                  <a:pt x="20760" y="22309"/>
                </a:cubicBezTo>
                <a:close/>
                <a:moveTo>
                  <a:pt x="29713" y="23146"/>
                </a:moveTo>
                <a:cubicBezTo>
                  <a:pt x="29784" y="23260"/>
                  <a:pt x="29898" y="23331"/>
                  <a:pt x="30004" y="23445"/>
                </a:cubicBezTo>
                <a:cubicBezTo>
                  <a:pt x="29934" y="23920"/>
                  <a:pt x="29898" y="24396"/>
                  <a:pt x="29898" y="24871"/>
                </a:cubicBezTo>
                <a:lnTo>
                  <a:pt x="29898" y="25276"/>
                </a:lnTo>
                <a:cubicBezTo>
                  <a:pt x="29749" y="25171"/>
                  <a:pt x="29608" y="25091"/>
                  <a:pt x="29458" y="24986"/>
                </a:cubicBezTo>
                <a:cubicBezTo>
                  <a:pt x="29458" y="24871"/>
                  <a:pt x="29493" y="24766"/>
                  <a:pt x="29493" y="24651"/>
                </a:cubicBezTo>
                <a:cubicBezTo>
                  <a:pt x="29529" y="24141"/>
                  <a:pt x="29608" y="23665"/>
                  <a:pt x="29713" y="23146"/>
                </a:cubicBezTo>
                <a:close/>
                <a:moveTo>
                  <a:pt x="13937" y="21605"/>
                </a:moveTo>
                <a:lnTo>
                  <a:pt x="13937" y="21605"/>
                </a:lnTo>
                <a:cubicBezTo>
                  <a:pt x="14201" y="21720"/>
                  <a:pt x="14421" y="21825"/>
                  <a:pt x="14641" y="21940"/>
                </a:cubicBezTo>
                <a:cubicBezTo>
                  <a:pt x="14712" y="23075"/>
                  <a:pt x="14782" y="24211"/>
                  <a:pt x="14861" y="25347"/>
                </a:cubicBezTo>
                <a:cubicBezTo>
                  <a:pt x="14747" y="25312"/>
                  <a:pt x="14641" y="25241"/>
                  <a:pt x="14527" y="25171"/>
                </a:cubicBezTo>
                <a:cubicBezTo>
                  <a:pt x="14421" y="25091"/>
                  <a:pt x="14271" y="25056"/>
                  <a:pt x="14122" y="24986"/>
                </a:cubicBezTo>
                <a:cubicBezTo>
                  <a:pt x="14051" y="23850"/>
                  <a:pt x="13981" y="22750"/>
                  <a:pt x="13937" y="21605"/>
                </a:cubicBezTo>
                <a:close/>
                <a:moveTo>
                  <a:pt x="3557" y="20839"/>
                </a:moveTo>
                <a:lnTo>
                  <a:pt x="4217" y="21165"/>
                </a:lnTo>
                <a:cubicBezTo>
                  <a:pt x="4252" y="22565"/>
                  <a:pt x="4296" y="23991"/>
                  <a:pt x="4367" y="25391"/>
                </a:cubicBezTo>
                <a:cubicBezTo>
                  <a:pt x="4112" y="25312"/>
                  <a:pt x="3891" y="25206"/>
                  <a:pt x="3671" y="25127"/>
                </a:cubicBezTo>
                <a:cubicBezTo>
                  <a:pt x="3636" y="23665"/>
                  <a:pt x="3592" y="22230"/>
                  <a:pt x="3557" y="20839"/>
                </a:cubicBezTo>
                <a:close/>
                <a:moveTo>
                  <a:pt x="26262" y="22890"/>
                </a:moveTo>
                <a:cubicBezTo>
                  <a:pt x="26526" y="23040"/>
                  <a:pt x="26747" y="23225"/>
                  <a:pt x="26967" y="23366"/>
                </a:cubicBezTo>
                <a:cubicBezTo>
                  <a:pt x="26967" y="23366"/>
                  <a:pt x="27002" y="23366"/>
                  <a:pt x="27002" y="23410"/>
                </a:cubicBezTo>
                <a:cubicBezTo>
                  <a:pt x="26817" y="24070"/>
                  <a:pt x="26667" y="24766"/>
                  <a:pt x="26526" y="25461"/>
                </a:cubicBezTo>
                <a:cubicBezTo>
                  <a:pt x="26306" y="25312"/>
                  <a:pt x="26086" y="25171"/>
                  <a:pt x="25866" y="25056"/>
                </a:cubicBezTo>
                <a:cubicBezTo>
                  <a:pt x="25972" y="24325"/>
                  <a:pt x="26086" y="23586"/>
                  <a:pt x="26262" y="22890"/>
                </a:cubicBezTo>
                <a:close/>
                <a:moveTo>
                  <a:pt x="21499" y="22670"/>
                </a:moveTo>
                <a:lnTo>
                  <a:pt x="21499" y="22670"/>
                </a:lnTo>
                <a:cubicBezTo>
                  <a:pt x="21719" y="22785"/>
                  <a:pt x="21975" y="22890"/>
                  <a:pt x="22195" y="23005"/>
                </a:cubicBezTo>
                <a:lnTo>
                  <a:pt x="22195" y="25567"/>
                </a:lnTo>
                <a:cubicBezTo>
                  <a:pt x="21975" y="25461"/>
                  <a:pt x="21790" y="25347"/>
                  <a:pt x="21570" y="25241"/>
                </a:cubicBezTo>
                <a:cubicBezTo>
                  <a:pt x="21535" y="24396"/>
                  <a:pt x="21499" y="23516"/>
                  <a:pt x="21499" y="22670"/>
                </a:cubicBezTo>
                <a:close/>
                <a:moveTo>
                  <a:pt x="30048" y="23480"/>
                </a:moveTo>
                <a:cubicBezTo>
                  <a:pt x="30154" y="23551"/>
                  <a:pt x="30224" y="23630"/>
                  <a:pt x="30339" y="23736"/>
                </a:cubicBezTo>
                <a:cubicBezTo>
                  <a:pt x="30303" y="24361"/>
                  <a:pt x="30339" y="24986"/>
                  <a:pt x="30374" y="25567"/>
                </a:cubicBezTo>
                <a:cubicBezTo>
                  <a:pt x="30224" y="25461"/>
                  <a:pt x="30083" y="25391"/>
                  <a:pt x="29934" y="25276"/>
                </a:cubicBezTo>
                <a:lnTo>
                  <a:pt x="29934" y="24871"/>
                </a:lnTo>
                <a:cubicBezTo>
                  <a:pt x="29969" y="24396"/>
                  <a:pt x="29969" y="23956"/>
                  <a:pt x="30048" y="23480"/>
                </a:cubicBezTo>
                <a:close/>
                <a:moveTo>
                  <a:pt x="14712" y="21975"/>
                </a:moveTo>
                <a:cubicBezTo>
                  <a:pt x="14861" y="22045"/>
                  <a:pt x="15037" y="22160"/>
                  <a:pt x="15187" y="22230"/>
                </a:cubicBezTo>
                <a:cubicBezTo>
                  <a:pt x="15257" y="23366"/>
                  <a:pt x="15337" y="24510"/>
                  <a:pt x="15442" y="25646"/>
                </a:cubicBezTo>
                <a:cubicBezTo>
                  <a:pt x="15257" y="25567"/>
                  <a:pt x="15081" y="25461"/>
                  <a:pt x="14932" y="25391"/>
                </a:cubicBezTo>
                <a:cubicBezTo>
                  <a:pt x="14817" y="24246"/>
                  <a:pt x="14747" y="23111"/>
                  <a:pt x="14712" y="21975"/>
                </a:cubicBezTo>
                <a:close/>
                <a:moveTo>
                  <a:pt x="4296" y="21165"/>
                </a:moveTo>
                <a:cubicBezTo>
                  <a:pt x="4473" y="21279"/>
                  <a:pt x="4657" y="21385"/>
                  <a:pt x="4842" y="21464"/>
                </a:cubicBezTo>
                <a:cubicBezTo>
                  <a:pt x="4878" y="21499"/>
                  <a:pt x="4878" y="21499"/>
                  <a:pt x="4913" y="21499"/>
                </a:cubicBezTo>
                <a:cubicBezTo>
                  <a:pt x="4957" y="22890"/>
                  <a:pt x="5027" y="24290"/>
                  <a:pt x="5062" y="25681"/>
                </a:cubicBezTo>
                <a:cubicBezTo>
                  <a:pt x="4913" y="25646"/>
                  <a:pt x="4772" y="25567"/>
                  <a:pt x="4622" y="25496"/>
                </a:cubicBezTo>
                <a:cubicBezTo>
                  <a:pt x="4552" y="25461"/>
                  <a:pt x="4473" y="25461"/>
                  <a:pt x="4402" y="25426"/>
                </a:cubicBezTo>
                <a:cubicBezTo>
                  <a:pt x="4367" y="23991"/>
                  <a:pt x="4332" y="22600"/>
                  <a:pt x="4296" y="21165"/>
                </a:cubicBezTo>
                <a:close/>
                <a:moveTo>
                  <a:pt x="15257" y="22265"/>
                </a:moveTo>
                <a:cubicBezTo>
                  <a:pt x="15407" y="22345"/>
                  <a:pt x="15557" y="22415"/>
                  <a:pt x="15698" y="22485"/>
                </a:cubicBezTo>
                <a:cubicBezTo>
                  <a:pt x="15742" y="23630"/>
                  <a:pt x="15812" y="24730"/>
                  <a:pt x="15918" y="25866"/>
                </a:cubicBezTo>
                <a:cubicBezTo>
                  <a:pt x="15847" y="25831"/>
                  <a:pt x="15777" y="25787"/>
                  <a:pt x="15698" y="25752"/>
                </a:cubicBezTo>
                <a:cubicBezTo>
                  <a:pt x="15627" y="25752"/>
                  <a:pt x="15557" y="25716"/>
                  <a:pt x="15477" y="25681"/>
                </a:cubicBezTo>
                <a:cubicBezTo>
                  <a:pt x="15372" y="24546"/>
                  <a:pt x="15301" y="23410"/>
                  <a:pt x="15257" y="22265"/>
                </a:cubicBezTo>
                <a:close/>
                <a:moveTo>
                  <a:pt x="27037" y="23445"/>
                </a:moveTo>
                <a:cubicBezTo>
                  <a:pt x="27257" y="23551"/>
                  <a:pt x="27442" y="23700"/>
                  <a:pt x="27662" y="23850"/>
                </a:cubicBezTo>
                <a:cubicBezTo>
                  <a:pt x="27477" y="24510"/>
                  <a:pt x="27328" y="25171"/>
                  <a:pt x="27222" y="25866"/>
                </a:cubicBezTo>
                <a:cubicBezTo>
                  <a:pt x="27037" y="25752"/>
                  <a:pt x="26817" y="25611"/>
                  <a:pt x="26597" y="25496"/>
                </a:cubicBezTo>
                <a:cubicBezTo>
                  <a:pt x="26703" y="24801"/>
                  <a:pt x="26852" y="24105"/>
                  <a:pt x="27037" y="23445"/>
                </a:cubicBezTo>
                <a:close/>
                <a:moveTo>
                  <a:pt x="30374" y="23771"/>
                </a:moveTo>
                <a:lnTo>
                  <a:pt x="30374" y="23771"/>
                </a:lnTo>
                <a:cubicBezTo>
                  <a:pt x="30444" y="23850"/>
                  <a:pt x="30559" y="23920"/>
                  <a:pt x="30629" y="23991"/>
                </a:cubicBezTo>
                <a:cubicBezTo>
                  <a:pt x="30664" y="24581"/>
                  <a:pt x="30779" y="25206"/>
                  <a:pt x="30884" y="25752"/>
                </a:cubicBezTo>
                <a:lnTo>
                  <a:pt x="30884" y="25866"/>
                </a:lnTo>
                <a:cubicBezTo>
                  <a:pt x="30744" y="25787"/>
                  <a:pt x="30594" y="25681"/>
                  <a:pt x="30444" y="25611"/>
                </a:cubicBezTo>
                <a:lnTo>
                  <a:pt x="30444" y="25567"/>
                </a:lnTo>
                <a:cubicBezTo>
                  <a:pt x="30374" y="24986"/>
                  <a:pt x="30374" y="24361"/>
                  <a:pt x="30374" y="23771"/>
                </a:cubicBezTo>
                <a:close/>
                <a:moveTo>
                  <a:pt x="4992" y="21535"/>
                </a:moveTo>
                <a:cubicBezTo>
                  <a:pt x="5133" y="21605"/>
                  <a:pt x="5318" y="21720"/>
                  <a:pt x="5467" y="21790"/>
                </a:cubicBezTo>
                <a:cubicBezTo>
                  <a:pt x="5503" y="23146"/>
                  <a:pt x="5538" y="24546"/>
                  <a:pt x="5617" y="25901"/>
                </a:cubicBezTo>
                <a:cubicBezTo>
                  <a:pt x="5432" y="25831"/>
                  <a:pt x="5282" y="25787"/>
                  <a:pt x="5133" y="25716"/>
                </a:cubicBezTo>
                <a:cubicBezTo>
                  <a:pt x="5062" y="24325"/>
                  <a:pt x="5027" y="22926"/>
                  <a:pt x="4992" y="21535"/>
                </a:cubicBezTo>
                <a:close/>
                <a:moveTo>
                  <a:pt x="22265" y="23040"/>
                </a:moveTo>
                <a:cubicBezTo>
                  <a:pt x="22485" y="23146"/>
                  <a:pt x="22741" y="23295"/>
                  <a:pt x="22961" y="23410"/>
                </a:cubicBezTo>
                <a:cubicBezTo>
                  <a:pt x="22926" y="24246"/>
                  <a:pt x="22926" y="25056"/>
                  <a:pt x="22926" y="25901"/>
                </a:cubicBezTo>
                <a:lnTo>
                  <a:pt x="22265" y="25567"/>
                </a:lnTo>
                <a:cubicBezTo>
                  <a:pt x="22230" y="24730"/>
                  <a:pt x="22230" y="23885"/>
                  <a:pt x="22265" y="23040"/>
                </a:cubicBezTo>
                <a:close/>
                <a:moveTo>
                  <a:pt x="15742" y="22529"/>
                </a:moveTo>
                <a:lnTo>
                  <a:pt x="15742" y="22529"/>
                </a:lnTo>
                <a:cubicBezTo>
                  <a:pt x="15962" y="22635"/>
                  <a:pt x="16182" y="22750"/>
                  <a:pt x="16358" y="22855"/>
                </a:cubicBezTo>
                <a:cubicBezTo>
                  <a:pt x="16437" y="23956"/>
                  <a:pt x="16508" y="25056"/>
                  <a:pt x="16578" y="26157"/>
                </a:cubicBezTo>
                <a:cubicBezTo>
                  <a:pt x="16402" y="26086"/>
                  <a:pt x="16182" y="25972"/>
                  <a:pt x="15962" y="25901"/>
                </a:cubicBezTo>
                <a:cubicBezTo>
                  <a:pt x="15847" y="24766"/>
                  <a:pt x="15777" y="23665"/>
                  <a:pt x="15742" y="22529"/>
                </a:cubicBezTo>
                <a:close/>
                <a:moveTo>
                  <a:pt x="5538" y="21825"/>
                </a:moveTo>
                <a:cubicBezTo>
                  <a:pt x="5723" y="21940"/>
                  <a:pt x="5943" y="22010"/>
                  <a:pt x="6128" y="22124"/>
                </a:cubicBezTo>
                <a:cubicBezTo>
                  <a:pt x="6163" y="23480"/>
                  <a:pt x="6198" y="24836"/>
                  <a:pt x="6277" y="26192"/>
                </a:cubicBezTo>
                <a:cubicBezTo>
                  <a:pt x="6057" y="26086"/>
                  <a:pt x="5872" y="26007"/>
                  <a:pt x="5652" y="25937"/>
                </a:cubicBezTo>
                <a:cubicBezTo>
                  <a:pt x="5617" y="24581"/>
                  <a:pt x="5573" y="23190"/>
                  <a:pt x="5538" y="21825"/>
                </a:cubicBezTo>
                <a:close/>
                <a:moveTo>
                  <a:pt x="30708" y="24026"/>
                </a:moveTo>
                <a:lnTo>
                  <a:pt x="30708" y="24026"/>
                </a:lnTo>
                <a:cubicBezTo>
                  <a:pt x="30849" y="24141"/>
                  <a:pt x="30964" y="24246"/>
                  <a:pt x="31104" y="24325"/>
                </a:cubicBezTo>
                <a:cubicBezTo>
                  <a:pt x="31184" y="24871"/>
                  <a:pt x="31289" y="25391"/>
                  <a:pt x="31439" y="25866"/>
                </a:cubicBezTo>
                <a:cubicBezTo>
                  <a:pt x="31474" y="25972"/>
                  <a:pt x="31474" y="26086"/>
                  <a:pt x="31509" y="26192"/>
                </a:cubicBezTo>
                <a:cubicBezTo>
                  <a:pt x="31325" y="26121"/>
                  <a:pt x="31149" y="26007"/>
                  <a:pt x="30964" y="25901"/>
                </a:cubicBezTo>
                <a:cubicBezTo>
                  <a:pt x="30964" y="25866"/>
                  <a:pt x="30964" y="25787"/>
                  <a:pt x="30928" y="25752"/>
                </a:cubicBezTo>
                <a:cubicBezTo>
                  <a:pt x="30814" y="25206"/>
                  <a:pt x="30744" y="24616"/>
                  <a:pt x="30708" y="24026"/>
                </a:cubicBezTo>
                <a:close/>
                <a:moveTo>
                  <a:pt x="23005" y="23445"/>
                </a:moveTo>
                <a:cubicBezTo>
                  <a:pt x="23225" y="23551"/>
                  <a:pt x="23445" y="23700"/>
                  <a:pt x="23665" y="23806"/>
                </a:cubicBezTo>
                <a:cubicBezTo>
                  <a:pt x="23621" y="24616"/>
                  <a:pt x="23586" y="25426"/>
                  <a:pt x="23586" y="26271"/>
                </a:cubicBezTo>
                <a:cubicBezTo>
                  <a:pt x="23515" y="26227"/>
                  <a:pt x="23445" y="26192"/>
                  <a:pt x="23366" y="26157"/>
                </a:cubicBezTo>
                <a:cubicBezTo>
                  <a:pt x="23225" y="26086"/>
                  <a:pt x="23110" y="26007"/>
                  <a:pt x="22961" y="25937"/>
                </a:cubicBezTo>
                <a:cubicBezTo>
                  <a:pt x="22961" y="25091"/>
                  <a:pt x="23005" y="24246"/>
                  <a:pt x="23005" y="23445"/>
                </a:cubicBezTo>
                <a:close/>
                <a:moveTo>
                  <a:pt x="27697" y="23885"/>
                </a:moveTo>
                <a:cubicBezTo>
                  <a:pt x="27882" y="23991"/>
                  <a:pt x="28102" y="24141"/>
                  <a:pt x="28287" y="24290"/>
                </a:cubicBezTo>
                <a:cubicBezTo>
                  <a:pt x="28138" y="24951"/>
                  <a:pt x="28023" y="25611"/>
                  <a:pt x="27953" y="26271"/>
                </a:cubicBezTo>
                <a:cubicBezTo>
                  <a:pt x="27733" y="26157"/>
                  <a:pt x="27512" y="26007"/>
                  <a:pt x="27292" y="25901"/>
                </a:cubicBezTo>
                <a:cubicBezTo>
                  <a:pt x="27407" y="25206"/>
                  <a:pt x="27512" y="24546"/>
                  <a:pt x="27697" y="23885"/>
                </a:cubicBezTo>
                <a:close/>
                <a:moveTo>
                  <a:pt x="6198" y="22160"/>
                </a:moveTo>
                <a:cubicBezTo>
                  <a:pt x="6383" y="22230"/>
                  <a:pt x="6603" y="22345"/>
                  <a:pt x="6823" y="22450"/>
                </a:cubicBezTo>
                <a:cubicBezTo>
                  <a:pt x="6858" y="23771"/>
                  <a:pt x="6894" y="25091"/>
                  <a:pt x="6973" y="26447"/>
                </a:cubicBezTo>
                <a:cubicBezTo>
                  <a:pt x="6753" y="26377"/>
                  <a:pt x="6533" y="26271"/>
                  <a:pt x="6348" y="26192"/>
                </a:cubicBezTo>
                <a:cubicBezTo>
                  <a:pt x="6277" y="24836"/>
                  <a:pt x="6233" y="23480"/>
                  <a:pt x="6198" y="22160"/>
                </a:cubicBezTo>
                <a:close/>
                <a:moveTo>
                  <a:pt x="16437" y="22890"/>
                </a:moveTo>
                <a:lnTo>
                  <a:pt x="16437" y="22890"/>
                </a:lnTo>
                <a:cubicBezTo>
                  <a:pt x="16657" y="23040"/>
                  <a:pt x="16877" y="23146"/>
                  <a:pt x="17097" y="23260"/>
                </a:cubicBezTo>
                <a:cubicBezTo>
                  <a:pt x="17168" y="24325"/>
                  <a:pt x="17238" y="25391"/>
                  <a:pt x="17317" y="26447"/>
                </a:cubicBezTo>
                <a:cubicBezTo>
                  <a:pt x="17097" y="26377"/>
                  <a:pt x="16877" y="26271"/>
                  <a:pt x="16657" y="26192"/>
                </a:cubicBezTo>
                <a:cubicBezTo>
                  <a:pt x="16543" y="25091"/>
                  <a:pt x="16472" y="23991"/>
                  <a:pt x="16437" y="22890"/>
                </a:cubicBezTo>
                <a:close/>
                <a:moveTo>
                  <a:pt x="31184" y="24361"/>
                </a:moveTo>
                <a:cubicBezTo>
                  <a:pt x="31369" y="24466"/>
                  <a:pt x="31545" y="24581"/>
                  <a:pt x="31730" y="24686"/>
                </a:cubicBezTo>
                <a:cubicBezTo>
                  <a:pt x="31844" y="25206"/>
                  <a:pt x="31950" y="25681"/>
                  <a:pt x="32099" y="26121"/>
                </a:cubicBezTo>
                <a:cubicBezTo>
                  <a:pt x="32135" y="26271"/>
                  <a:pt x="32170" y="26377"/>
                  <a:pt x="32205" y="26491"/>
                </a:cubicBezTo>
                <a:cubicBezTo>
                  <a:pt x="32205" y="26526"/>
                  <a:pt x="32249" y="26562"/>
                  <a:pt x="32249" y="26562"/>
                </a:cubicBezTo>
                <a:cubicBezTo>
                  <a:pt x="32029" y="26491"/>
                  <a:pt x="31809" y="26342"/>
                  <a:pt x="31589" y="26227"/>
                </a:cubicBezTo>
                <a:lnTo>
                  <a:pt x="31589" y="26157"/>
                </a:lnTo>
                <a:cubicBezTo>
                  <a:pt x="31545" y="26086"/>
                  <a:pt x="31509" y="25972"/>
                  <a:pt x="31474" y="25866"/>
                </a:cubicBezTo>
                <a:cubicBezTo>
                  <a:pt x="31369" y="25391"/>
                  <a:pt x="31254" y="24871"/>
                  <a:pt x="31184" y="24361"/>
                </a:cubicBezTo>
                <a:close/>
                <a:moveTo>
                  <a:pt x="23736" y="23850"/>
                </a:moveTo>
                <a:cubicBezTo>
                  <a:pt x="23956" y="23991"/>
                  <a:pt x="24176" y="24105"/>
                  <a:pt x="24396" y="24246"/>
                </a:cubicBezTo>
                <a:cubicBezTo>
                  <a:pt x="24325" y="25056"/>
                  <a:pt x="24281" y="25831"/>
                  <a:pt x="24246" y="26597"/>
                </a:cubicBezTo>
                <a:cubicBezTo>
                  <a:pt x="24026" y="26491"/>
                  <a:pt x="23841" y="26377"/>
                  <a:pt x="23621" y="26306"/>
                </a:cubicBezTo>
                <a:cubicBezTo>
                  <a:pt x="23621" y="25461"/>
                  <a:pt x="23665" y="24651"/>
                  <a:pt x="23736" y="23850"/>
                </a:cubicBezTo>
                <a:close/>
                <a:moveTo>
                  <a:pt x="28322" y="24325"/>
                </a:moveTo>
                <a:cubicBezTo>
                  <a:pt x="28507" y="24431"/>
                  <a:pt x="28683" y="24546"/>
                  <a:pt x="28868" y="24651"/>
                </a:cubicBezTo>
                <a:cubicBezTo>
                  <a:pt x="28798" y="25056"/>
                  <a:pt x="28763" y="25426"/>
                  <a:pt x="28683" y="25831"/>
                </a:cubicBezTo>
                <a:cubicBezTo>
                  <a:pt x="28648" y="26086"/>
                  <a:pt x="28613" y="26377"/>
                  <a:pt x="28578" y="26632"/>
                </a:cubicBezTo>
                <a:cubicBezTo>
                  <a:pt x="28463" y="26597"/>
                  <a:pt x="28322" y="26526"/>
                  <a:pt x="28208" y="26447"/>
                </a:cubicBezTo>
                <a:cubicBezTo>
                  <a:pt x="28138" y="26412"/>
                  <a:pt x="28067" y="26342"/>
                  <a:pt x="27988" y="26306"/>
                </a:cubicBezTo>
                <a:lnTo>
                  <a:pt x="28322" y="24325"/>
                </a:lnTo>
                <a:close/>
                <a:moveTo>
                  <a:pt x="6858" y="22450"/>
                </a:moveTo>
                <a:lnTo>
                  <a:pt x="6858" y="22450"/>
                </a:lnTo>
                <a:cubicBezTo>
                  <a:pt x="7114" y="22565"/>
                  <a:pt x="7334" y="22670"/>
                  <a:pt x="7554" y="22785"/>
                </a:cubicBezTo>
                <a:cubicBezTo>
                  <a:pt x="7633" y="24105"/>
                  <a:pt x="7668" y="25391"/>
                  <a:pt x="7739" y="26711"/>
                </a:cubicBezTo>
                <a:cubicBezTo>
                  <a:pt x="7519" y="26632"/>
                  <a:pt x="7263" y="26562"/>
                  <a:pt x="7043" y="26447"/>
                </a:cubicBezTo>
                <a:cubicBezTo>
                  <a:pt x="6973" y="25127"/>
                  <a:pt x="6938" y="23806"/>
                  <a:pt x="6858" y="22450"/>
                </a:cubicBezTo>
                <a:close/>
                <a:moveTo>
                  <a:pt x="17168" y="23295"/>
                </a:moveTo>
                <a:lnTo>
                  <a:pt x="17828" y="23630"/>
                </a:lnTo>
                <a:cubicBezTo>
                  <a:pt x="17863" y="24651"/>
                  <a:pt x="17943" y="25681"/>
                  <a:pt x="18048" y="26711"/>
                </a:cubicBezTo>
                <a:cubicBezTo>
                  <a:pt x="17828" y="26632"/>
                  <a:pt x="17608" y="26562"/>
                  <a:pt x="17388" y="26491"/>
                </a:cubicBezTo>
                <a:cubicBezTo>
                  <a:pt x="17282" y="25426"/>
                  <a:pt x="17203" y="24361"/>
                  <a:pt x="17168" y="23295"/>
                </a:cubicBezTo>
                <a:close/>
                <a:moveTo>
                  <a:pt x="7633" y="22785"/>
                </a:moveTo>
                <a:lnTo>
                  <a:pt x="7633" y="22785"/>
                </a:lnTo>
                <a:cubicBezTo>
                  <a:pt x="7853" y="22890"/>
                  <a:pt x="8038" y="22970"/>
                  <a:pt x="8258" y="23040"/>
                </a:cubicBezTo>
                <a:cubicBezTo>
                  <a:pt x="8293" y="24325"/>
                  <a:pt x="8364" y="25611"/>
                  <a:pt x="8434" y="26931"/>
                </a:cubicBezTo>
                <a:cubicBezTo>
                  <a:pt x="8214" y="26852"/>
                  <a:pt x="8038" y="26782"/>
                  <a:pt x="7818" y="26747"/>
                </a:cubicBezTo>
                <a:cubicBezTo>
                  <a:pt x="7739" y="25426"/>
                  <a:pt x="7668" y="24105"/>
                  <a:pt x="7633" y="22785"/>
                </a:cubicBezTo>
                <a:close/>
                <a:moveTo>
                  <a:pt x="17899" y="23665"/>
                </a:moveTo>
                <a:lnTo>
                  <a:pt x="17899" y="23665"/>
                </a:lnTo>
                <a:cubicBezTo>
                  <a:pt x="18083" y="23736"/>
                  <a:pt x="18268" y="23850"/>
                  <a:pt x="18488" y="23920"/>
                </a:cubicBezTo>
                <a:cubicBezTo>
                  <a:pt x="18488" y="24907"/>
                  <a:pt x="18559" y="25901"/>
                  <a:pt x="18673" y="26931"/>
                </a:cubicBezTo>
                <a:cubicBezTo>
                  <a:pt x="18488" y="26852"/>
                  <a:pt x="18304" y="26782"/>
                  <a:pt x="18119" y="26747"/>
                </a:cubicBezTo>
                <a:cubicBezTo>
                  <a:pt x="18013" y="25716"/>
                  <a:pt x="17943" y="24686"/>
                  <a:pt x="17899" y="23665"/>
                </a:cubicBezTo>
                <a:close/>
                <a:moveTo>
                  <a:pt x="31809" y="24730"/>
                </a:moveTo>
                <a:lnTo>
                  <a:pt x="31809" y="24730"/>
                </a:lnTo>
                <a:cubicBezTo>
                  <a:pt x="31985" y="24836"/>
                  <a:pt x="32249" y="24951"/>
                  <a:pt x="32504" y="25056"/>
                </a:cubicBezTo>
                <a:cubicBezTo>
                  <a:pt x="32575" y="25567"/>
                  <a:pt x="32724" y="26007"/>
                  <a:pt x="32865" y="26491"/>
                </a:cubicBezTo>
                <a:cubicBezTo>
                  <a:pt x="32909" y="26597"/>
                  <a:pt x="32945" y="26747"/>
                  <a:pt x="33015" y="26852"/>
                </a:cubicBezTo>
                <a:lnTo>
                  <a:pt x="33015" y="26931"/>
                </a:lnTo>
                <a:cubicBezTo>
                  <a:pt x="32795" y="26852"/>
                  <a:pt x="32540" y="26747"/>
                  <a:pt x="32319" y="26597"/>
                </a:cubicBezTo>
                <a:cubicBezTo>
                  <a:pt x="32284" y="26562"/>
                  <a:pt x="32284" y="26526"/>
                  <a:pt x="32284" y="26491"/>
                </a:cubicBezTo>
                <a:cubicBezTo>
                  <a:pt x="32249" y="26377"/>
                  <a:pt x="32205" y="26227"/>
                  <a:pt x="32135" y="26121"/>
                </a:cubicBezTo>
                <a:cubicBezTo>
                  <a:pt x="32029" y="25681"/>
                  <a:pt x="31879" y="25206"/>
                  <a:pt x="31809" y="24730"/>
                </a:cubicBezTo>
                <a:close/>
                <a:moveTo>
                  <a:pt x="24466" y="24290"/>
                </a:moveTo>
                <a:cubicBezTo>
                  <a:pt x="24651" y="24396"/>
                  <a:pt x="24871" y="24510"/>
                  <a:pt x="25056" y="24651"/>
                </a:cubicBezTo>
                <a:lnTo>
                  <a:pt x="25091" y="24651"/>
                </a:lnTo>
                <a:cubicBezTo>
                  <a:pt x="25021" y="25426"/>
                  <a:pt x="24942" y="26157"/>
                  <a:pt x="24907" y="26967"/>
                </a:cubicBezTo>
                <a:cubicBezTo>
                  <a:pt x="24722" y="26852"/>
                  <a:pt x="24502" y="26747"/>
                  <a:pt x="24325" y="26632"/>
                </a:cubicBezTo>
                <a:cubicBezTo>
                  <a:pt x="24325" y="25866"/>
                  <a:pt x="24396" y="25056"/>
                  <a:pt x="24466" y="24290"/>
                </a:cubicBezTo>
                <a:close/>
                <a:moveTo>
                  <a:pt x="28904" y="24686"/>
                </a:moveTo>
                <a:cubicBezTo>
                  <a:pt x="29053" y="24801"/>
                  <a:pt x="29238" y="24907"/>
                  <a:pt x="29388" y="25021"/>
                </a:cubicBezTo>
                <a:cubicBezTo>
                  <a:pt x="29344" y="25716"/>
                  <a:pt x="29308" y="26377"/>
                  <a:pt x="29273" y="27037"/>
                </a:cubicBezTo>
                <a:cubicBezTo>
                  <a:pt x="29053" y="26931"/>
                  <a:pt x="28833" y="26817"/>
                  <a:pt x="28648" y="26667"/>
                </a:cubicBezTo>
                <a:cubicBezTo>
                  <a:pt x="28683" y="26412"/>
                  <a:pt x="28727" y="26121"/>
                  <a:pt x="28763" y="25831"/>
                </a:cubicBezTo>
                <a:cubicBezTo>
                  <a:pt x="28798" y="25461"/>
                  <a:pt x="28868" y="25091"/>
                  <a:pt x="28904" y="24686"/>
                </a:cubicBezTo>
                <a:close/>
                <a:moveTo>
                  <a:pt x="8329" y="23075"/>
                </a:moveTo>
                <a:cubicBezTo>
                  <a:pt x="8514" y="23146"/>
                  <a:pt x="8734" y="23225"/>
                  <a:pt x="8954" y="23295"/>
                </a:cubicBezTo>
                <a:cubicBezTo>
                  <a:pt x="8989" y="24546"/>
                  <a:pt x="9059" y="25831"/>
                  <a:pt x="9139" y="27072"/>
                </a:cubicBezTo>
                <a:cubicBezTo>
                  <a:pt x="8954" y="27037"/>
                  <a:pt x="8734" y="27002"/>
                  <a:pt x="8549" y="26931"/>
                </a:cubicBezTo>
                <a:lnTo>
                  <a:pt x="8514" y="26931"/>
                </a:lnTo>
                <a:cubicBezTo>
                  <a:pt x="8434" y="25646"/>
                  <a:pt x="8364" y="24361"/>
                  <a:pt x="8293" y="23075"/>
                </a:cubicBezTo>
                <a:close/>
                <a:moveTo>
                  <a:pt x="18524" y="23956"/>
                </a:moveTo>
                <a:lnTo>
                  <a:pt x="18524" y="23956"/>
                </a:lnTo>
                <a:cubicBezTo>
                  <a:pt x="18779" y="24070"/>
                  <a:pt x="18999" y="24176"/>
                  <a:pt x="19219" y="24246"/>
                </a:cubicBezTo>
                <a:cubicBezTo>
                  <a:pt x="19263" y="25241"/>
                  <a:pt x="19334" y="26192"/>
                  <a:pt x="19439" y="27187"/>
                </a:cubicBezTo>
                <a:cubicBezTo>
                  <a:pt x="19184" y="27072"/>
                  <a:pt x="18964" y="27002"/>
                  <a:pt x="18744" y="26931"/>
                </a:cubicBezTo>
                <a:cubicBezTo>
                  <a:pt x="18638" y="25937"/>
                  <a:pt x="18559" y="24951"/>
                  <a:pt x="18524" y="23956"/>
                </a:cubicBezTo>
                <a:close/>
                <a:moveTo>
                  <a:pt x="8989" y="23295"/>
                </a:moveTo>
                <a:lnTo>
                  <a:pt x="8989" y="23295"/>
                </a:lnTo>
                <a:cubicBezTo>
                  <a:pt x="9209" y="23366"/>
                  <a:pt x="9464" y="23445"/>
                  <a:pt x="9684" y="23480"/>
                </a:cubicBezTo>
                <a:cubicBezTo>
                  <a:pt x="9720" y="24730"/>
                  <a:pt x="9799" y="25972"/>
                  <a:pt x="9905" y="27222"/>
                </a:cubicBezTo>
                <a:cubicBezTo>
                  <a:pt x="9684" y="27187"/>
                  <a:pt x="9429" y="27152"/>
                  <a:pt x="9209" y="27108"/>
                </a:cubicBezTo>
                <a:cubicBezTo>
                  <a:pt x="9139" y="25831"/>
                  <a:pt x="9059" y="24581"/>
                  <a:pt x="8989" y="23295"/>
                </a:cubicBezTo>
                <a:close/>
                <a:moveTo>
                  <a:pt x="25162" y="24686"/>
                </a:moveTo>
                <a:cubicBezTo>
                  <a:pt x="25347" y="24836"/>
                  <a:pt x="25567" y="24951"/>
                  <a:pt x="25787" y="25056"/>
                </a:cubicBezTo>
                <a:cubicBezTo>
                  <a:pt x="25681" y="25831"/>
                  <a:pt x="25602" y="26562"/>
                  <a:pt x="25567" y="27292"/>
                </a:cubicBezTo>
                <a:cubicBezTo>
                  <a:pt x="25347" y="27187"/>
                  <a:pt x="25162" y="27072"/>
                  <a:pt x="24986" y="27002"/>
                </a:cubicBezTo>
                <a:cubicBezTo>
                  <a:pt x="25021" y="26192"/>
                  <a:pt x="25056" y="25461"/>
                  <a:pt x="25162" y="24686"/>
                </a:cubicBezTo>
                <a:close/>
                <a:moveTo>
                  <a:pt x="29458" y="25056"/>
                </a:moveTo>
                <a:cubicBezTo>
                  <a:pt x="29608" y="25127"/>
                  <a:pt x="29749" y="25241"/>
                  <a:pt x="29898" y="25312"/>
                </a:cubicBezTo>
                <a:cubicBezTo>
                  <a:pt x="29898" y="25681"/>
                  <a:pt x="29863" y="26051"/>
                  <a:pt x="29863" y="26412"/>
                </a:cubicBezTo>
                <a:lnTo>
                  <a:pt x="29863" y="27328"/>
                </a:lnTo>
                <a:cubicBezTo>
                  <a:pt x="29678" y="27222"/>
                  <a:pt x="29493" y="27152"/>
                  <a:pt x="29308" y="27037"/>
                </a:cubicBezTo>
                <a:cubicBezTo>
                  <a:pt x="29344" y="26412"/>
                  <a:pt x="29423" y="25752"/>
                  <a:pt x="29458" y="25056"/>
                </a:cubicBezTo>
                <a:close/>
                <a:moveTo>
                  <a:pt x="9720" y="23516"/>
                </a:moveTo>
                <a:lnTo>
                  <a:pt x="9720" y="23516"/>
                </a:lnTo>
                <a:cubicBezTo>
                  <a:pt x="9975" y="23551"/>
                  <a:pt x="10195" y="23630"/>
                  <a:pt x="10415" y="23700"/>
                </a:cubicBezTo>
                <a:cubicBezTo>
                  <a:pt x="10494" y="24907"/>
                  <a:pt x="10565" y="26121"/>
                  <a:pt x="10679" y="27372"/>
                </a:cubicBezTo>
                <a:cubicBezTo>
                  <a:pt x="10415" y="27328"/>
                  <a:pt x="10195" y="27292"/>
                  <a:pt x="9940" y="27257"/>
                </a:cubicBezTo>
                <a:cubicBezTo>
                  <a:pt x="9869" y="26007"/>
                  <a:pt x="9799" y="24766"/>
                  <a:pt x="9720" y="23516"/>
                </a:cubicBezTo>
                <a:close/>
                <a:moveTo>
                  <a:pt x="19298" y="24290"/>
                </a:moveTo>
                <a:lnTo>
                  <a:pt x="19298" y="24290"/>
                </a:lnTo>
                <a:cubicBezTo>
                  <a:pt x="19369" y="24325"/>
                  <a:pt x="19439" y="24361"/>
                  <a:pt x="19518" y="24396"/>
                </a:cubicBezTo>
                <a:cubicBezTo>
                  <a:pt x="19659" y="24466"/>
                  <a:pt x="19809" y="24510"/>
                  <a:pt x="19923" y="24581"/>
                </a:cubicBezTo>
                <a:cubicBezTo>
                  <a:pt x="19959" y="25496"/>
                  <a:pt x="20029" y="26447"/>
                  <a:pt x="20100" y="27407"/>
                </a:cubicBezTo>
                <a:cubicBezTo>
                  <a:pt x="19923" y="27328"/>
                  <a:pt x="19703" y="27257"/>
                  <a:pt x="19483" y="27187"/>
                </a:cubicBezTo>
                <a:cubicBezTo>
                  <a:pt x="19404" y="26227"/>
                  <a:pt x="19334" y="25241"/>
                  <a:pt x="19298" y="24290"/>
                </a:cubicBezTo>
                <a:close/>
                <a:moveTo>
                  <a:pt x="10494" y="23700"/>
                </a:moveTo>
                <a:cubicBezTo>
                  <a:pt x="10715" y="23771"/>
                  <a:pt x="10935" y="23806"/>
                  <a:pt x="11190" y="23885"/>
                </a:cubicBezTo>
                <a:cubicBezTo>
                  <a:pt x="11260" y="25091"/>
                  <a:pt x="11340" y="26271"/>
                  <a:pt x="11445" y="27477"/>
                </a:cubicBezTo>
                <a:cubicBezTo>
                  <a:pt x="11190" y="27442"/>
                  <a:pt x="10970" y="27407"/>
                  <a:pt x="10715" y="27372"/>
                </a:cubicBezTo>
                <a:cubicBezTo>
                  <a:pt x="10635" y="26157"/>
                  <a:pt x="10530" y="24907"/>
                  <a:pt x="10494" y="23700"/>
                </a:cubicBezTo>
                <a:close/>
                <a:moveTo>
                  <a:pt x="11225" y="23885"/>
                </a:moveTo>
                <a:lnTo>
                  <a:pt x="11225" y="23885"/>
                </a:lnTo>
                <a:cubicBezTo>
                  <a:pt x="11480" y="23956"/>
                  <a:pt x="11736" y="24026"/>
                  <a:pt x="12000" y="24105"/>
                </a:cubicBezTo>
                <a:cubicBezTo>
                  <a:pt x="12070" y="25276"/>
                  <a:pt x="12176" y="26447"/>
                  <a:pt x="12290" y="27627"/>
                </a:cubicBezTo>
                <a:cubicBezTo>
                  <a:pt x="12035" y="27592"/>
                  <a:pt x="11780" y="27512"/>
                  <a:pt x="11480" y="27477"/>
                </a:cubicBezTo>
                <a:cubicBezTo>
                  <a:pt x="11410" y="26306"/>
                  <a:pt x="11296" y="25091"/>
                  <a:pt x="11225" y="23885"/>
                </a:cubicBezTo>
                <a:close/>
                <a:moveTo>
                  <a:pt x="29934" y="25347"/>
                </a:moveTo>
                <a:cubicBezTo>
                  <a:pt x="30083" y="25461"/>
                  <a:pt x="30224" y="25532"/>
                  <a:pt x="30409" y="25646"/>
                </a:cubicBezTo>
                <a:cubicBezTo>
                  <a:pt x="30409" y="25752"/>
                  <a:pt x="30409" y="25866"/>
                  <a:pt x="30444" y="25972"/>
                </a:cubicBezTo>
                <a:cubicBezTo>
                  <a:pt x="30523" y="26667"/>
                  <a:pt x="30559" y="27037"/>
                  <a:pt x="30559" y="27627"/>
                </a:cubicBezTo>
                <a:cubicBezTo>
                  <a:pt x="30339" y="27548"/>
                  <a:pt x="30118" y="27442"/>
                  <a:pt x="29934" y="27328"/>
                </a:cubicBezTo>
                <a:lnTo>
                  <a:pt x="29934" y="26412"/>
                </a:lnTo>
                <a:lnTo>
                  <a:pt x="29934" y="25347"/>
                </a:lnTo>
                <a:close/>
                <a:moveTo>
                  <a:pt x="25822" y="25091"/>
                </a:moveTo>
                <a:cubicBezTo>
                  <a:pt x="26086" y="25241"/>
                  <a:pt x="26306" y="25391"/>
                  <a:pt x="26526" y="25496"/>
                </a:cubicBezTo>
                <a:cubicBezTo>
                  <a:pt x="26412" y="26227"/>
                  <a:pt x="26342" y="26967"/>
                  <a:pt x="26262" y="27662"/>
                </a:cubicBezTo>
                <a:lnTo>
                  <a:pt x="25602" y="27328"/>
                </a:lnTo>
                <a:cubicBezTo>
                  <a:pt x="25646" y="26597"/>
                  <a:pt x="25716" y="25831"/>
                  <a:pt x="25822" y="25091"/>
                </a:cubicBezTo>
                <a:close/>
                <a:moveTo>
                  <a:pt x="19994" y="24581"/>
                </a:moveTo>
                <a:lnTo>
                  <a:pt x="19994" y="24581"/>
                </a:lnTo>
                <a:cubicBezTo>
                  <a:pt x="20284" y="24730"/>
                  <a:pt x="20540" y="24836"/>
                  <a:pt x="20839" y="24986"/>
                </a:cubicBezTo>
                <a:cubicBezTo>
                  <a:pt x="20874" y="25866"/>
                  <a:pt x="20910" y="26782"/>
                  <a:pt x="20980" y="27697"/>
                </a:cubicBezTo>
                <a:cubicBezTo>
                  <a:pt x="20689" y="27592"/>
                  <a:pt x="20434" y="27512"/>
                  <a:pt x="20179" y="27407"/>
                </a:cubicBezTo>
                <a:cubicBezTo>
                  <a:pt x="20064" y="26491"/>
                  <a:pt x="20029" y="25532"/>
                  <a:pt x="19994" y="24581"/>
                </a:cubicBezTo>
                <a:close/>
                <a:moveTo>
                  <a:pt x="12070" y="24141"/>
                </a:moveTo>
                <a:lnTo>
                  <a:pt x="12070" y="24141"/>
                </a:lnTo>
                <a:cubicBezTo>
                  <a:pt x="12176" y="24176"/>
                  <a:pt x="12290" y="24211"/>
                  <a:pt x="12396" y="24246"/>
                </a:cubicBezTo>
                <a:cubicBezTo>
                  <a:pt x="12511" y="24290"/>
                  <a:pt x="12616" y="24325"/>
                  <a:pt x="12731" y="24396"/>
                </a:cubicBezTo>
                <a:cubicBezTo>
                  <a:pt x="12836" y="25532"/>
                  <a:pt x="12916" y="26667"/>
                  <a:pt x="13056" y="27847"/>
                </a:cubicBezTo>
                <a:cubicBezTo>
                  <a:pt x="12916" y="27812"/>
                  <a:pt x="12801" y="27768"/>
                  <a:pt x="12660" y="27733"/>
                </a:cubicBezTo>
                <a:cubicBezTo>
                  <a:pt x="12546" y="27697"/>
                  <a:pt x="12440" y="27662"/>
                  <a:pt x="12326" y="27662"/>
                </a:cubicBezTo>
                <a:cubicBezTo>
                  <a:pt x="12220" y="26491"/>
                  <a:pt x="12141" y="25312"/>
                  <a:pt x="12070" y="24141"/>
                </a:cubicBezTo>
                <a:close/>
                <a:moveTo>
                  <a:pt x="30444" y="25681"/>
                </a:moveTo>
                <a:lnTo>
                  <a:pt x="30444" y="25681"/>
                </a:lnTo>
                <a:cubicBezTo>
                  <a:pt x="30594" y="25752"/>
                  <a:pt x="30779" y="25866"/>
                  <a:pt x="30928" y="25937"/>
                </a:cubicBezTo>
                <a:cubicBezTo>
                  <a:pt x="31034" y="26597"/>
                  <a:pt x="31104" y="27257"/>
                  <a:pt x="31104" y="27882"/>
                </a:cubicBezTo>
                <a:cubicBezTo>
                  <a:pt x="30928" y="27812"/>
                  <a:pt x="30779" y="27733"/>
                  <a:pt x="30594" y="27662"/>
                </a:cubicBezTo>
                <a:cubicBezTo>
                  <a:pt x="30629" y="27072"/>
                  <a:pt x="30559" y="26667"/>
                  <a:pt x="30488" y="25937"/>
                </a:cubicBezTo>
                <a:cubicBezTo>
                  <a:pt x="30488" y="25866"/>
                  <a:pt x="30488" y="25752"/>
                  <a:pt x="30444" y="25681"/>
                </a:cubicBezTo>
                <a:close/>
                <a:moveTo>
                  <a:pt x="20874" y="24986"/>
                </a:moveTo>
                <a:lnTo>
                  <a:pt x="20874" y="24986"/>
                </a:lnTo>
                <a:cubicBezTo>
                  <a:pt x="21094" y="25091"/>
                  <a:pt x="21279" y="25171"/>
                  <a:pt x="21499" y="25276"/>
                </a:cubicBezTo>
                <a:cubicBezTo>
                  <a:pt x="21535" y="26157"/>
                  <a:pt x="21570" y="27037"/>
                  <a:pt x="21640" y="27917"/>
                </a:cubicBezTo>
                <a:cubicBezTo>
                  <a:pt x="21420" y="27847"/>
                  <a:pt x="21244" y="27768"/>
                  <a:pt x="21024" y="27697"/>
                </a:cubicBezTo>
                <a:cubicBezTo>
                  <a:pt x="20980" y="26817"/>
                  <a:pt x="20910" y="25901"/>
                  <a:pt x="20874" y="24986"/>
                </a:cubicBezTo>
                <a:close/>
                <a:moveTo>
                  <a:pt x="12801" y="24396"/>
                </a:moveTo>
                <a:cubicBezTo>
                  <a:pt x="12951" y="24466"/>
                  <a:pt x="13136" y="24546"/>
                  <a:pt x="13276" y="24616"/>
                </a:cubicBezTo>
                <a:cubicBezTo>
                  <a:pt x="13356" y="25752"/>
                  <a:pt x="13461" y="26887"/>
                  <a:pt x="13576" y="27988"/>
                </a:cubicBezTo>
                <a:cubicBezTo>
                  <a:pt x="13391" y="27953"/>
                  <a:pt x="13241" y="27917"/>
                  <a:pt x="13100" y="27847"/>
                </a:cubicBezTo>
                <a:cubicBezTo>
                  <a:pt x="12986" y="26711"/>
                  <a:pt x="12880" y="25567"/>
                  <a:pt x="12801" y="24396"/>
                </a:cubicBezTo>
                <a:close/>
                <a:moveTo>
                  <a:pt x="13391" y="24651"/>
                </a:moveTo>
                <a:cubicBezTo>
                  <a:pt x="13426" y="25787"/>
                  <a:pt x="13541" y="26931"/>
                  <a:pt x="13646" y="28032"/>
                </a:cubicBezTo>
                <a:lnTo>
                  <a:pt x="13611" y="28032"/>
                </a:lnTo>
                <a:cubicBezTo>
                  <a:pt x="13497" y="26887"/>
                  <a:pt x="13426" y="25752"/>
                  <a:pt x="13320" y="24651"/>
                </a:cubicBezTo>
                <a:close/>
                <a:moveTo>
                  <a:pt x="26597" y="25532"/>
                </a:moveTo>
                <a:cubicBezTo>
                  <a:pt x="26782" y="25681"/>
                  <a:pt x="27002" y="25787"/>
                  <a:pt x="27222" y="25937"/>
                </a:cubicBezTo>
                <a:cubicBezTo>
                  <a:pt x="27107" y="26597"/>
                  <a:pt x="27037" y="27328"/>
                  <a:pt x="27002" y="28067"/>
                </a:cubicBezTo>
                <a:cubicBezTo>
                  <a:pt x="26782" y="27917"/>
                  <a:pt x="26562" y="27812"/>
                  <a:pt x="26342" y="27697"/>
                </a:cubicBezTo>
                <a:cubicBezTo>
                  <a:pt x="26377" y="26967"/>
                  <a:pt x="26447" y="26271"/>
                  <a:pt x="26597" y="25532"/>
                </a:cubicBezTo>
                <a:close/>
                <a:moveTo>
                  <a:pt x="21570" y="25312"/>
                </a:moveTo>
                <a:lnTo>
                  <a:pt x="21570" y="25312"/>
                </a:lnTo>
                <a:cubicBezTo>
                  <a:pt x="21790" y="25426"/>
                  <a:pt x="21975" y="25532"/>
                  <a:pt x="22195" y="25611"/>
                </a:cubicBezTo>
                <a:cubicBezTo>
                  <a:pt x="22230" y="26447"/>
                  <a:pt x="22265" y="27328"/>
                  <a:pt x="22301" y="28173"/>
                </a:cubicBezTo>
                <a:cubicBezTo>
                  <a:pt x="22080" y="28102"/>
                  <a:pt x="21904" y="28032"/>
                  <a:pt x="21684" y="27953"/>
                </a:cubicBezTo>
                <a:cubicBezTo>
                  <a:pt x="21640" y="27072"/>
                  <a:pt x="21570" y="26192"/>
                  <a:pt x="21570" y="25312"/>
                </a:cubicBezTo>
                <a:close/>
                <a:moveTo>
                  <a:pt x="30964" y="25972"/>
                </a:moveTo>
                <a:lnTo>
                  <a:pt x="30964" y="25972"/>
                </a:lnTo>
                <a:cubicBezTo>
                  <a:pt x="31184" y="26086"/>
                  <a:pt x="31369" y="26192"/>
                  <a:pt x="31545" y="26271"/>
                </a:cubicBezTo>
                <a:cubicBezTo>
                  <a:pt x="31730" y="27002"/>
                  <a:pt x="31879" y="27512"/>
                  <a:pt x="31950" y="28208"/>
                </a:cubicBezTo>
                <a:cubicBezTo>
                  <a:pt x="31694" y="28102"/>
                  <a:pt x="31439" y="27988"/>
                  <a:pt x="31184" y="27882"/>
                </a:cubicBezTo>
                <a:cubicBezTo>
                  <a:pt x="31149" y="27257"/>
                  <a:pt x="31104" y="26632"/>
                  <a:pt x="30964" y="25972"/>
                </a:cubicBezTo>
                <a:close/>
                <a:moveTo>
                  <a:pt x="13426" y="24686"/>
                </a:moveTo>
                <a:lnTo>
                  <a:pt x="14086" y="25021"/>
                </a:lnTo>
                <a:cubicBezTo>
                  <a:pt x="14157" y="26121"/>
                  <a:pt x="14271" y="27222"/>
                  <a:pt x="14377" y="28322"/>
                </a:cubicBezTo>
                <a:cubicBezTo>
                  <a:pt x="14157" y="28208"/>
                  <a:pt x="13937" y="28138"/>
                  <a:pt x="13717" y="28067"/>
                </a:cubicBezTo>
                <a:cubicBezTo>
                  <a:pt x="13576" y="26931"/>
                  <a:pt x="13497" y="25787"/>
                  <a:pt x="13426" y="24686"/>
                </a:cubicBezTo>
                <a:close/>
                <a:moveTo>
                  <a:pt x="22265" y="25646"/>
                </a:moveTo>
                <a:lnTo>
                  <a:pt x="22926" y="25972"/>
                </a:lnTo>
                <a:cubicBezTo>
                  <a:pt x="22926" y="26817"/>
                  <a:pt x="22926" y="27627"/>
                  <a:pt x="22961" y="28472"/>
                </a:cubicBezTo>
                <a:cubicBezTo>
                  <a:pt x="22741" y="28393"/>
                  <a:pt x="22565" y="28287"/>
                  <a:pt x="22345" y="28208"/>
                </a:cubicBezTo>
                <a:cubicBezTo>
                  <a:pt x="22301" y="27328"/>
                  <a:pt x="22265" y="26491"/>
                  <a:pt x="22265" y="25646"/>
                </a:cubicBezTo>
                <a:close/>
                <a:moveTo>
                  <a:pt x="27257" y="25972"/>
                </a:moveTo>
                <a:cubicBezTo>
                  <a:pt x="27477" y="26086"/>
                  <a:pt x="27697" y="26227"/>
                  <a:pt x="27917" y="26342"/>
                </a:cubicBezTo>
                <a:cubicBezTo>
                  <a:pt x="27847" y="27037"/>
                  <a:pt x="27768" y="27733"/>
                  <a:pt x="27733" y="28472"/>
                </a:cubicBezTo>
                <a:cubicBezTo>
                  <a:pt x="27512" y="28322"/>
                  <a:pt x="27257" y="28208"/>
                  <a:pt x="27037" y="28067"/>
                </a:cubicBezTo>
                <a:cubicBezTo>
                  <a:pt x="27072" y="27372"/>
                  <a:pt x="27187" y="26632"/>
                  <a:pt x="27257" y="25972"/>
                </a:cubicBezTo>
                <a:close/>
                <a:moveTo>
                  <a:pt x="31624" y="26306"/>
                </a:moveTo>
                <a:lnTo>
                  <a:pt x="31624" y="26306"/>
                </a:lnTo>
                <a:cubicBezTo>
                  <a:pt x="31844" y="26447"/>
                  <a:pt x="32029" y="26562"/>
                  <a:pt x="32249" y="26632"/>
                </a:cubicBezTo>
                <a:cubicBezTo>
                  <a:pt x="32469" y="27328"/>
                  <a:pt x="32610" y="27812"/>
                  <a:pt x="32689" y="28507"/>
                </a:cubicBezTo>
                <a:cubicBezTo>
                  <a:pt x="32469" y="28428"/>
                  <a:pt x="32205" y="28322"/>
                  <a:pt x="31985" y="28252"/>
                </a:cubicBezTo>
                <a:cubicBezTo>
                  <a:pt x="31914" y="27548"/>
                  <a:pt x="31809" y="27037"/>
                  <a:pt x="31624" y="26306"/>
                </a:cubicBezTo>
                <a:close/>
                <a:moveTo>
                  <a:pt x="14122" y="25021"/>
                </a:moveTo>
                <a:lnTo>
                  <a:pt x="14122" y="25021"/>
                </a:lnTo>
                <a:cubicBezTo>
                  <a:pt x="14271" y="25091"/>
                  <a:pt x="14377" y="25171"/>
                  <a:pt x="14527" y="25241"/>
                </a:cubicBezTo>
                <a:cubicBezTo>
                  <a:pt x="14641" y="25276"/>
                  <a:pt x="14747" y="25347"/>
                  <a:pt x="14861" y="25426"/>
                </a:cubicBezTo>
                <a:lnTo>
                  <a:pt x="15187" y="28613"/>
                </a:lnTo>
                <a:cubicBezTo>
                  <a:pt x="15081" y="28578"/>
                  <a:pt x="14932" y="28543"/>
                  <a:pt x="14817" y="28472"/>
                </a:cubicBezTo>
                <a:cubicBezTo>
                  <a:pt x="14676" y="28428"/>
                  <a:pt x="14562" y="28393"/>
                  <a:pt x="14456" y="28322"/>
                </a:cubicBezTo>
                <a:cubicBezTo>
                  <a:pt x="14307" y="27222"/>
                  <a:pt x="14236" y="26121"/>
                  <a:pt x="14122" y="25021"/>
                </a:cubicBezTo>
                <a:close/>
                <a:moveTo>
                  <a:pt x="696" y="24141"/>
                </a:moveTo>
                <a:lnTo>
                  <a:pt x="696" y="24141"/>
                </a:lnTo>
                <a:cubicBezTo>
                  <a:pt x="951" y="24211"/>
                  <a:pt x="1171" y="24290"/>
                  <a:pt x="1391" y="24325"/>
                </a:cubicBezTo>
                <a:cubicBezTo>
                  <a:pt x="1435" y="25787"/>
                  <a:pt x="1435" y="27257"/>
                  <a:pt x="1470" y="28727"/>
                </a:cubicBezTo>
                <a:cubicBezTo>
                  <a:pt x="1215" y="28692"/>
                  <a:pt x="995" y="28613"/>
                  <a:pt x="775" y="28578"/>
                </a:cubicBezTo>
                <a:cubicBezTo>
                  <a:pt x="731" y="27072"/>
                  <a:pt x="731" y="25611"/>
                  <a:pt x="696" y="24141"/>
                </a:cubicBezTo>
                <a:close/>
                <a:moveTo>
                  <a:pt x="22961" y="26007"/>
                </a:moveTo>
                <a:lnTo>
                  <a:pt x="22961" y="26007"/>
                </a:lnTo>
                <a:cubicBezTo>
                  <a:pt x="23075" y="26086"/>
                  <a:pt x="23225" y="26121"/>
                  <a:pt x="23331" y="26192"/>
                </a:cubicBezTo>
                <a:cubicBezTo>
                  <a:pt x="23401" y="26227"/>
                  <a:pt x="23480" y="26271"/>
                  <a:pt x="23586" y="26306"/>
                </a:cubicBezTo>
                <a:cubicBezTo>
                  <a:pt x="23551" y="27152"/>
                  <a:pt x="23586" y="27953"/>
                  <a:pt x="23586" y="28763"/>
                </a:cubicBezTo>
                <a:cubicBezTo>
                  <a:pt x="23401" y="28692"/>
                  <a:pt x="23225" y="28578"/>
                  <a:pt x="23040" y="28507"/>
                </a:cubicBezTo>
                <a:cubicBezTo>
                  <a:pt x="23005" y="27662"/>
                  <a:pt x="22961" y="26817"/>
                  <a:pt x="22961" y="26007"/>
                </a:cubicBezTo>
                <a:close/>
                <a:moveTo>
                  <a:pt x="27988" y="26377"/>
                </a:moveTo>
                <a:cubicBezTo>
                  <a:pt x="28067" y="26412"/>
                  <a:pt x="28138" y="26447"/>
                  <a:pt x="28173" y="26491"/>
                </a:cubicBezTo>
                <a:cubicBezTo>
                  <a:pt x="28322" y="26562"/>
                  <a:pt x="28428" y="26632"/>
                  <a:pt x="28578" y="26711"/>
                </a:cubicBezTo>
                <a:cubicBezTo>
                  <a:pt x="28463" y="27407"/>
                  <a:pt x="28393" y="28102"/>
                  <a:pt x="28358" y="28798"/>
                </a:cubicBezTo>
                <a:cubicBezTo>
                  <a:pt x="28173" y="28692"/>
                  <a:pt x="27988" y="28578"/>
                  <a:pt x="27803" y="28507"/>
                </a:cubicBezTo>
                <a:lnTo>
                  <a:pt x="27768" y="28472"/>
                </a:lnTo>
                <a:cubicBezTo>
                  <a:pt x="27847" y="27768"/>
                  <a:pt x="27882" y="27072"/>
                  <a:pt x="27988" y="26377"/>
                </a:cubicBezTo>
                <a:close/>
                <a:moveTo>
                  <a:pt x="32319" y="26667"/>
                </a:moveTo>
                <a:cubicBezTo>
                  <a:pt x="32575" y="26817"/>
                  <a:pt x="32795" y="26931"/>
                  <a:pt x="33050" y="27002"/>
                </a:cubicBezTo>
                <a:cubicBezTo>
                  <a:pt x="33270" y="27662"/>
                  <a:pt x="33420" y="28138"/>
                  <a:pt x="33490" y="28798"/>
                </a:cubicBezTo>
                <a:cubicBezTo>
                  <a:pt x="33305" y="28763"/>
                  <a:pt x="33165" y="28692"/>
                  <a:pt x="33015" y="28648"/>
                </a:cubicBezTo>
                <a:cubicBezTo>
                  <a:pt x="32945" y="28613"/>
                  <a:pt x="32830" y="28578"/>
                  <a:pt x="32760" y="28543"/>
                </a:cubicBezTo>
                <a:cubicBezTo>
                  <a:pt x="32689" y="27847"/>
                  <a:pt x="32540" y="27328"/>
                  <a:pt x="32319" y="26667"/>
                </a:cubicBezTo>
                <a:close/>
                <a:moveTo>
                  <a:pt x="14932" y="25461"/>
                </a:moveTo>
                <a:lnTo>
                  <a:pt x="14932" y="25461"/>
                </a:lnTo>
                <a:cubicBezTo>
                  <a:pt x="15117" y="25532"/>
                  <a:pt x="15257" y="25611"/>
                  <a:pt x="15442" y="25716"/>
                </a:cubicBezTo>
                <a:cubicBezTo>
                  <a:pt x="15521" y="26747"/>
                  <a:pt x="15627" y="27812"/>
                  <a:pt x="15777" y="28833"/>
                </a:cubicBezTo>
                <a:cubicBezTo>
                  <a:pt x="15592" y="28798"/>
                  <a:pt x="15442" y="28727"/>
                  <a:pt x="15257" y="28648"/>
                </a:cubicBezTo>
                <a:lnTo>
                  <a:pt x="14932" y="25461"/>
                </a:lnTo>
                <a:close/>
                <a:moveTo>
                  <a:pt x="1470" y="24361"/>
                </a:moveTo>
                <a:lnTo>
                  <a:pt x="1470" y="24361"/>
                </a:lnTo>
                <a:cubicBezTo>
                  <a:pt x="1690" y="24431"/>
                  <a:pt x="1911" y="24510"/>
                  <a:pt x="2131" y="24581"/>
                </a:cubicBezTo>
                <a:cubicBezTo>
                  <a:pt x="2166" y="26051"/>
                  <a:pt x="2201" y="27512"/>
                  <a:pt x="2236" y="28948"/>
                </a:cubicBezTo>
                <a:cubicBezTo>
                  <a:pt x="1981" y="28868"/>
                  <a:pt x="1761" y="28798"/>
                  <a:pt x="1506" y="28763"/>
                </a:cubicBezTo>
                <a:cubicBezTo>
                  <a:pt x="1506" y="27292"/>
                  <a:pt x="1470" y="25831"/>
                  <a:pt x="1470" y="24361"/>
                </a:cubicBezTo>
                <a:close/>
                <a:moveTo>
                  <a:pt x="15477" y="25716"/>
                </a:moveTo>
                <a:lnTo>
                  <a:pt x="15477" y="25716"/>
                </a:lnTo>
                <a:cubicBezTo>
                  <a:pt x="15557" y="25752"/>
                  <a:pt x="15627" y="25787"/>
                  <a:pt x="15662" y="25831"/>
                </a:cubicBezTo>
                <a:cubicBezTo>
                  <a:pt x="15742" y="25866"/>
                  <a:pt x="15847" y="25901"/>
                  <a:pt x="15918" y="25937"/>
                </a:cubicBezTo>
                <a:cubicBezTo>
                  <a:pt x="15997" y="26967"/>
                  <a:pt x="16103" y="27988"/>
                  <a:pt x="16252" y="29018"/>
                </a:cubicBezTo>
                <a:cubicBezTo>
                  <a:pt x="16182" y="28983"/>
                  <a:pt x="16103" y="28948"/>
                  <a:pt x="16032" y="28948"/>
                </a:cubicBezTo>
                <a:cubicBezTo>
                  <a:pt x="15962" y="28912"/>
                  <a:pt x="15882" y="28868"/>
                  <a:pt x="15847" y="28868"/>
                </a:cubicBezTo>
                <a:cubicBezTo>
                  <a:pt x="15698" y="27812"/>
                  <a:pt x="15592" y="26782"/>
                  <a:pt x="15477" y="25716"/>
                </a:cubicBezTo>
                <a:close/>
                <a:moveTo>
                  <a:pt x="23621" y="26342"/>
                </a:moveTo>
                <a:lnTo>
                  <a:pt x="23621" y="26342"/>
                </a:lnTo>
                <a:cubicBezTo>
                  <a:pt x="23841" y="26447"/>
                  <a:pt x="24026" y="26562"/>
                  <a:pt x="24246" y="26667"/>
                </a:cubicBezTo>
                <a:cubicBezTo>
                  <a:pt x="24211" y="27477"/>
                  <a:pt x="24211" y="28287"/>
                  <a:pt x="24211" y="29088"/>
                </a:cubicBezTo>
                <a:cubicBezTo>
                  <a:pt x="24141" y="29053"/>
                  <a:pt x="24105" y="29018"/>
                  <a:pt x="24026" y="28983"/>
                </a:cubicBezTo>
                <a:lnTo>
                  <a:pt x="23665" y="28798"/>
                </a:lnTo>
                <a:cubicBezTo>
                  <a:pt x="23621" y="27988"/>
                  <a:pt x="23621" y="27187"/>
                  <a:pt x="23621" y="26342"/>
                </a:cubicBezTo>
                <a:close/>
                <a:moveTo>
                  <a:pt x="2201" y="24616"/>
                </a:moveTo>
                <a:cubicBezTo>
                  <a:pt x="2421" y="24686"/>
                  <a:pt x="2641" y="24766"/>
                  <a:pt x="2861" y="24871"/>
                </a:cubicBezTo>
                <a:cubicBezTo>
                  <a:pt x="2897" y="26306"/>
                  <a:pt x="2932" y="27733"/>
                  <a:pt x="2976" y="29168"/>
                </a:cubicBezTo>
                <a:cubicBezTo>
                  <a:pt x="2756" y="29088"/>
                  <a:pt x="2536" y="29053"/>
                  <a:pt x="2272" y="28983"/>
                </a:cubicBezTo>
                <a:cubicBezTo>
                  <a:pt x="2236" y="27512"/>
                  <a:pt x="2236" y="26086"/>
                  <a:pt x="2201" y="24616"/>
                </a:cubicBezTo>
                <a:close/>
                <a:moveTo>
                  <a:pt x="28613" y="26747"/>
                </a:moveTo>
                <a:lnTo>
                  <a:pt x="29273" y="27072"/>
                </a:lnTo>
                <a:cubicBezTo>
                  <a:pt x="29238" y="27812"/>
                  <a:pt x="29203" y="28507"/>
                  <a:pt x="29203" y="29168"/>
                </a:cubicBezTo>
                <a:cubicBezTo>
                  <a:pt x="28948" y="29053"/>
                  <a:pt x="28683" y="28948"/>
                  <a:pt x="28428" y="28798"/>
                </a:cubicBezTo>
                <a:cubicBezTo>
                  <a:pt x="28463" y="28138"/>
                  <a:pt x="28543" y="27442"/>
                  <a:pt x="28613" y="26747"/>
                </a:cubicBezTo>
                <a:close/>
                <a:moveTo>
                  <a:pt x="15962" y="25972"/>
                </a:moveTo>
                <a:lnTo>
                  <a:pt x="15962" y="25972"/>
                </a:lnTo>
                <a:cubicBezTo>
                  <a:pt x="16182" y="26051"/>
                  <a:pt x="16402" y="26157"/>
                  <a:pt x="16622" y="26227"/>
                </a:cubicBezTo>
                <a:cubicBezTo>
                  <a:pt x="16692" y="27222"/>
                  <a:pt x="16798" y="28208"/>
                  <a:pt x="16948" y="29238"/>
                </a:cubicBezTo>
                <a:cubicBezTo>
                  <a:pt x="16728" y="29168"/>
                  <a:pt x="16508" y="29088"/>
                  <a:pt x="16323" y="29018"/>
                </a:cubicBezTo>
                <a:cubicBezTo>
                  <a:pt x="16182" y="27988"/>
                  <a:pt x="16067" y="26967"/>
                  <a:pt x="15962" y="25972"/>
                </a:cubicBezTo>
                <a:close/>
                <a:moveTo>
                  <a:pt x="2932" y="24871"/>
                </a:moveTo>
                <a:lnTo>
                  <a:pt x="2932" y="24871"/>
                </a:lnTo>
                <a:cubicBezTo>
                  <a:pt x="3152" y="24986"/>
                  <a:pt x="3372" y="25056"/>
                  <a:pt x="3636" y="25171"/>
                </a:cubicBezTo>
                <a:cubicBezTo>
                  <a:pt x="3671" y="26562"/>
                  <a:pt x="3707" y="27988"/>
                  <a:pt x="3742" y="29423"/>
                </a:cubicBezTo>
                <a:cubicBezTo>
                  <a:pt x="3522" y="29353"/>
                  <a:pt x="3266" y="29273"/>
                  <a:pt x="3046" y="29203"/>
                </a:cubicBezTo>
                <a:cubicBezTo>
                  <a:pt x="3011" y="27768"/>
                  <a:pt x="2976" y="26342"/>
                  <a:pt x="2932" y="24871"/>
                </a:cubicBezTo>
                <a:close/>
                <a:moveTo>
                  <a:pt x="24325" y="26711"/>
                </a:moveTo>
                <a:cubicBezTo>
                  <a:pt x="24502" y="26817"/>
                  <a:pt x="24686" y="26931"/>
                  <a:pt x="24907" y="27002"/>
                </a:cubicBezTo>
                <a:cubicBezTo>
                  <a:pt x="24871" y="27812"/>
                  <a:pt x="24836" y="28578"/>
                  <a:pt x="24836" y="29423"/>
                </a:cubicBezTo>
                <a:cubicBezTo>
                  <a:pt x="24651" y="29308"/>
                  <a:pt x="24466" y="29203"/>
                  <a:pt x="24281" y="29132"/>
                </a:cubicBezTo>
                <a:cubicBezTo>
                  <a:pt x="24246" y="28322"/>
                  <a:pt x="24281" y="27512"/>
                  <a:pt x="24325" y="26711"/>
                </a:cubicBezTo>
                <a:close/>
                <a:moveTo>
                  <a:pt x="16657" y="26271"/>
                </a:moveTo>
                <a:lnTo>
                  <a:pt x="16657" y="26271"/>
                </a:lnTo>
                <a:cubicBezTo>
                  <a:pt x="16877" y="26342"/>
                  <a:pt x="17097" y="26412"/>
                  <a:pt x="17353" y="26526"/>
                </a:cubicBezTo>
                <a:cubicBezTo>
                  <a:pt x="17423" y="27477"/>
                  <a:pt x="17573" y="28472"/>
                  <a:pt x="17722" y="29458"/>
                </a:cubicBezTo>
                <a:cubicBezTo>
                  <a:pt x="17458" y="29388"/>
                  <a:pt x="17238" y="29308"/>
                  <a:pt x="17018" y="29238"/>
                </a:cubicBezTo>
                <a:cubicBezTo>
                  <a:pt x="16877" y="28252"/>
                  <a:pt x="16763" y="27257"/>
                  <a:pt x="16657" y="26271"/>
                </a:cubicBezTo>
                <a:close/>
                <a:moveTo>
                  <a:pt x="29308" y="27108"/>
                </a:moveTo>
                <a:cubicBezTo>
                  <a:pt x="29493" y="27222"/>
                  <a:pt x="29678" y="27292"/>
                  <a:pt x="29863" y="27372"/>
                </a:cubicBezTo>
                <a:lnTo>
                  <a:pt x="29863" y="29458"/>
                </a:lnTo>
                <a:cubicBezTo>
                  <a:pt x="29678" y="29388"/>
                  <a:pt x="29458" y="29308"/>
                  <a:pt x="29238" y="29203"/>
                </a:cubicBezTo>
                <a:cubicBezTo>
                  <a:pt x="29273" y="28543"/>
                  <a:pt x="29273" y="27847"/>
                  <a:pt x="29308" y="27108"/>
                </a:cubicBezTo>
                <a:close/>
                <a:moveTo>
                  <a:pt x="17388" y="26526"/>
                </a:moveTo>
                <a:cubicBezTo>
                  <a:pt x="17608" y="26597"/>
                  <a:pt x="17828" y="26711"/>
                  <a:pt x="18048" y="26782"/>
                </a:cubicBezTo>
                <a:cubicBezTo>
                  <a:pt x="18163" y="27733"/>
                  <a:pt x="18268" y="28692"/>
                  <a:pt x="18418" y="29643"/>
                </a:cubicBezTo>
                <a:cubicBezTo>
                  <a:pt x="18198" y="29573"/>
                  <a:pt x="17978" y="29529"/>
                  <a:pt x="17758" y="29458"/>
                </a:cubicBezTo>
                <a:cubicBezTo>
                  <a:pt x="17608" y="28507"/>
                  <a:pt x="17502" y="27512"/>
                  <a:pt x="17388" y="26526"/>
                </a:cubicBezTo>
                <a:close/>
                <a:moveTo>
                  <a:pt x="3671" y="25171"/>
                </a:moveTo>
                <a:lnTo>
                  <a:pt x="3671" y="25171"/>
                </a:lnTo>
                <a:cubicBezTo>
                  <a:pt x="3891" y="25276"/>
                  <a:pt x="4112" y="25347"/>
                  <a:pt x="4367" y="25461"/>
                </a:cubicBezTo>
                <a:cubicBezTo>
                  <a:pt x="4402" y="26852"/>
                  <a:pt x="4437" y="28287"/>
                  <a:pt x="4517" y="29678"/>
                </a:cubicBezTo>
                <a:cubicBezTo>
                  <a:pt x="4402" y="29643"/>
                  <a:pt x="4332" y="29608"/>
                  <a:pt x="4252" y="29608"/>
                </a:cubicBezTo>
                <a:cubicBezTo>
                  <a:pt x="4112" y="29529"/>
                  <a:pt x="3962" y="29493"/>
                  <a:pt x="3812" y="29458"/>
                </a:cubicBezTo>
                <a:cubicBezTo>
                  <a:pt x="3742" y="28032"/>
                  <a:pt x="3707" y="26597"/>
                  <a:pt x="3671" y="25171"/>
                </a:cubicBezTo>
                <a:close/>
                <a:moveTo>
                  <a:pt x="29934" y="27407"/>
                </a:moveTo>
                <a:cubicBezTo>
                  <a:pt x="30118" y="27512"/>
                  <a:pt x="30339" y="27592"/>
                  <a:pt x="30559" y="27697"/>
                </a:cubicBezTo>
                <a:cubicBezTo>
                  <a:pt x="30523" y="27917"/>
                  <a:pt x="30523" y="28138"/>
                  <a:pt x="30488" y="28428"/>
                </a:cubicBezTo>
                <a:cubicBezTo>
                  <a:pt x="30488" y="28833"/>
                  <a:pt x="30444" y="29238"/>
                  <a:pt x="30444" y="29678"/>
                </a:cubicBezTo>
                <a:cubicBezTo>
                  <a:pt x="30268" y="29643"/>
                  <a:pt x="30083" y="29573"/>
                  <a:pt x="29934" y="29493"/>
                </a:cubicBezTo>
                <a:cubicBezTo>
                  <a:pt x="29898" y="28798"/>
                  <a:pt x="29898" y="28102"/>
                  <a:pt x="29934" y="27407"/>
                </a:cubicBezTo>
                <a:close/>
                <a:moveTo>
                  <a:pt x="24942" y="27037"/>
                </a:moveTo>
                <a:cubicBezTo>
                  <a:pt x="25162" y="27152"/>
                  <a:pt x="25347" y="27257"/>
                  <a:pt x="25532" y="27372"/>
                </a:cubicBezTo>
                <a:cubicBezTo>
                  <a:pt x="25496" y="28138"/>
                  <a:pt x="25461" y="28948"/>
                  <a:pt x="25461" y="29713"/>
                </a:cubicBezTo>
                <a:cubicBezTo>
                  <a:pt x="25276" y="29643"/>
                  <a:pt x="25091" y="29529"/>
                  <a:pt x="24907" y="29423"/>
                </a:cubicBezTo>
                <a:cubicBezTo>
                  <a:pt x="24907" y="28613"/>
                  <a:pt x="24907" y="27812"/>
                  <a:pt x="24942" y="27037"/>
                </a:cubicBezTo>
                <a:close/>
                <a:moveTo>
                  <a:pt x="18119" y="26782"/>
                </a:moveTo>
                <a:cubicBezTo>
                  <a:pt x="18304" y="26852"/>
                  <a:pt x="18488" y="26931"/>
                  <a:pt x="18673" y="26967"/>
                </a:cubicBezTo>
                <a:cubicBezTo>
                  <a:pt x="18779" y="27917"/>
                  <a:pt x="18893" y="28868"/>
                  <a:pt x="19043" y="29793"/>
                </a:cubicBezTo>
                <a:cubicBezTo>
                  <a:pt x="18858" y="29749"/>
                  <a:pt x="18673" y="29713"/>
                  <a:pt x="18488" y="29643"/>
                </a:cubicBezTo>
                <a:cubicBezTo>
                  <a:pt x="18339" y="28692"/>
                  <a:pt x="18233" y="27733"/>
                  <a:pt x="18119" y="26782"/>
                </a:cubicBezTo>
                <a:close/>
                <a:moveTo>
                  <a:pt x="4402" y="25461"/>
                </a:moveTo>
                <a:lnTo>
                  <a:pt x="4402" y="25461"/>
                </a:lnTo>
                <a:cubicBezTo>
                  <a:pt x="4473" y="25496"/>
                  <a:pt x="4552" y="25532"/>
                  <a:pt x="4622" y="25567"/>
                </a:cubicBezTo>
                <a:cubicBezTo>
                  <a:pt x="4772" y="25646"/>
                  <a:pt x="4913" y="25681"/>
                  <a:pt x="5062" y="25752"/>
                </a:cubicBezTo>
                <a:cubicBezTo>
                  <a:pt x="5133" y="27152"/>
                  <a:pt x="5177" y="28543"/>
                  <a:pt x="5247" y="29934"/>
                </a:cubicBezTo>
                <a:cubicBezTo>
                  <a:pt x="5027" y="29863"/>
                  <a:pt x="4807" y="29749"/>
                  <a:pt x="4552" y="29678"/>
                </a:cubicBezTo>
                <a:cubicBezTo>
                  <a:pt x="4517" y="28287"/>
                  <a:pt x="4437" y="26887"/>
                  <a:pt x="4402" y="25461"/>
                </a:cubicBezTo>
                <a:close/>
                <a:moveTo>
                  <a:pt x="30594" y="27733"/>
                </a:moveTo>
                <a:cubicBezTo>
                  <a:pt x="30779" y="27812"/>
                  <a:pt x="30964" y="27882"/>
                  <a:pt x="31104" y="27953"/>
                </a:cubicBezTo>
                <a:cubicBezTo>
                  <a:pt x="31149" y="28287"/>
                  <a:pt x="31149" y="28613"/>
                  <a:pt x="31149" y="28948"/>
                </a:cubicBezTo>
                <a:lnTo>
                  <a:pt x="31149" y="29969"/>
                </a:lnTo>
                <a:cubicBezTo>
                  <a:pt x="30928" y="29898"/>
                  <a:pt x="30708" y="29793"/>
                  <a:pt x="30488" y="29713"/>
                </a:cubicBezTo>
                <a:cubicBezTo>
                  <a:pt x="30488" y="29273"/>
                  <a:pt x="30523" y="28833"/>
                  <a:pt x="30559" y="28428"/>
                </a:cubicBezTo>
                <a:cubicBezTo>
                  <a:pt x="30594" y="28138"/>
                  <a:pt x="30594" y="27917"/>
                  <a:pt x="30594" y="27733"/>
                </a:cubicBezTo>
                <a:close/>
                <a:moveTo>
                  <a:pt x="18744" y="27002"/>
                </a:moveTo>
                <a:lnTo>
                  <a:pt x="18744" y="27002"/>
                </a:lnTo>
                <a:cubicBezTo>
                  <a:pt x="18964" y="27072"/>
                  <a:pt x="19184" y="27152"/>
                  <a:pt x="19404" y="27222"/>
                </a:cubicBezTo>
                <a:lnTo>
                  <a:pt x="19439" y="27222"/>
                </a:lnTo>
                <a:cubicBezTo>
                  <a:pt x="19554" y="28138"/>
                  <a:pt x="19659" y="29088"/>
                  <a:pt x="19809" y="30013"/>
                </a:cubicBezTo>
                <a:cubicBezTo>
                  <a:pt x="19589" y="29934"/>
                  <a:pt x="19334" y="29863"/>
                  <a:pt x="19114" y="29828"/>
                </a:cubicBezTo>
                <a:cubicBezTo>
                  <a:pt x="18964" y="28868"/>
                  <a:pt x="18823" y="27917"/>
                  <a:pt x="18744" y="27002"/>
                </a:cubicBezTo>
                <a:close/>
                <a:moveTo>
                  <a:pt x="25602" y="27372"/>
                </a:moveTo>
                <a:cubicBezTo>
                  <a:pt x="25822" y="27512"/>
                  <a:pt x="26042" y="27627"/>
                  <a:pt x="26262" y="27733"/>
                </a:cubicBezTo>
                <a:cubicBezTo>
                  <a:pt x="26192" y="28507"/>
                  <a:pt x="26157" y="29273"/>
                  <a:pt x="26157" y="30048"/>
                </a:cubicBezTo>
                <a:cubicBezTo>
                  <a:pt x="25972" y="29969"/>
                  <a:pt x="25752" y="29863"/>
                  <a:pt x="25532" y="29749"/>
                </a:cubicBezTo>
                <a:cubicBezTo>
                  <a:pt x="25532" y="28948"/>
                  <a:pt x="25567" y="28173"/>
                  <a:pt x="25602" y="27372"/>
                </a:cubicBezTo>
                <a:close/>
                <a:moveTo>
                  <a:pt x="5133" y="25787"/>
                </a:moveTo>
                <a:lnTo>
                  <a:pt x="5133" y="25787"/>
                </a:lnTo>
                <a:cubicBezTo>
                  <a:pt x="5282" y="25831"/>
                  <a:pt x="5432" y="25901"/>
                  <a:pt x="5617" y="25972"/>
                </a:cubicBezTo>
                <a:cubicBezTo>
                  <a:pt x="5652" y="27328"/>
                  <a:pt x="5723" y="28727"/>
                  <a:pt x="5793" y="30083"/>
                </a:cubicBezTo>
                <a:cubicBezTo>
                  <a:pt x="5652" y="30048"/>
                  <a:pt x="5467" y="29969"/>
                  <a:pt x="5318" y="29934"/>
                </a:cubicBezTo>
                <a:cubicBezTo>
                  <a:pt x="5247" y="28543"/>
                  <a:pt x="5177" y="27187"/>
                  <a:pt x="5133" y="25787"/>
                </a:cubicBezTo>
                <a:close/>
                <a:moveTo>
                  <a:pt x="19518" y="27257"/>
                </a:moveTo>
                <a:lnTo>
                  <a:pt x="19518" y="27257"/>
                </a:lnTo>
                <a:cubicBezTo>
                  <a:pt x="19703" y="27328"/>
                  <a:pt x="19923" y="27372"/>
                  <a:pt x="20100" y="27442"/>
                </a:cubicBezTo>
                <a:cubicBezTo>
                  <a:pt x="20214" y="28358"/>
                  <a:pt x="20320" y="29273"/>
                  <a:pt x="20469" y="30189"/>
                </a:cubicBezTo>
                <a:cubicBezTo>
                  <a:pt x="20284" y="30118"/>
                  <a:pt x="20064" y="30083"/>
                  <a:pt x="19879" y="30013"/>
                </a:cubicBezTo>
                <a:cubicBezTo>
                  <a:pt x="19739" y="29088"/>
                  <a:pt x="19589" y="28173"/>
                  <a:pt x="19518" y="27257"/>
                </a:cubicBezTo>
                <a:close/>
                <a:moveTo>
                  <a:pt x="31184" y="27953"/>
                </a:moveTo>
                <a:cubicBezTo>
                  <a:pt x="31439" y="28067"/>
                  <a:pt x="31694" y="28173"/>
                  <a:pt x="31950" y="28287"/>
                </a:cubicBezTo>
                <a:cubicBezTo>
                  <a:pt x="31950" y="28393"/>
                  <a:pt x="31950" y="28543"/>
                  <a:pt x="31985" y="28692"/>
                </a:cubicBezTo>
                <a:cubicBezTo>
                  <a:pt x="31985" y="29053"/>
                  <a:pt x="31985" y="29458"/>
                  <a:pt x="31950" y="29828"/>
                </a:cubicBezTo>
                <a:lnTo>
                  <a:pt x="31950" y="30268"/>
                </a:lnTo>
                <a:cubicBezTo>
                  <a:pt x="31765" y="30189"/>
                  <a:pt x="31545" y="30118"/>
                  <a:pt x="31369" y="30048"/>
                </a:cubicBezTo>
                <a:cubicBezTo>
                  <a:pt x="31325" y="30048"/>
                  <a:pt x="31254" y="30013"/>
                  <a:pt x="31219" y="30013"/>
                </a:cubicBezTo>
                <a:cubicBezTo>
                  <a:pt x="31219" y="29643"/>
                  <a:pt x="31219" y="29273"/>
                  <a:pt x="31184" y="28948"/>
                </a:cubicBezTo>
                <a:lnTo>
                  <a:pt x="31184" y="27953"/>
                </a:lnTo>
                <a:close/>
                <a:moveTo>
                  <a:pt x="5652" y="26007"/>
                </a:moveTo>
                <a:lnTo>
                  <a:pt x="5652" y="26007"/>
                </a:lnTo>
                <a:cubicBezTo>
                  <a:pt x="5872" y="26086"/>
                  <a:pt x="6057" y="26157"/>
                  <a:pt x="6277" y="26227"/>
                </a:cubicBezTo>
                <a:cubicBezTo>
                  <a:pt x="6348" y="27592"/>
                  <a:pt x="6418" y="28948"/>
                  <a:pt x="6497" y="30303"/>
                </a:cubicBezTo>
                <a:cubicBezTo>
                  <a:pt x="6277" y="30233"/>
                  <a:pt x="6057" y="30189"/>
                  <a:pt x="5872" y="30118"/>
                </a:cubicBezTo>
                <a:cubicBezTo>
                  <a:pt x="5793" y="28727"/>
                  <a:pt x="5723" y="27372"/>
                  <a:pt x="5652" y="26007"/>
                </a:cubicBezTo>
                <a:close/>
                <a:moveTo>
                  <a:pt x="20179" y="27477"/>
                </a:moveTo>
                <a:lnTo>
                  <a:pt x="20179" y="27477"/>
                </a:lnTo>
                <a:cubicBezTo>
                  <a:pt x="20434" y="27548"/>
                  <a:pt x="20725" y="27662"/>
                  <a:pt x="20980" y="27733"/>
                </a:cubicBezTo>
                <a:cubicBezTo>
                  <a:pt x="21024" y="28613"/>
                  <a:pt x="21130" y="29493"/>
                  <a:pt x="21244" y="30409"/>
                </a:cubicBezTo>
                <a:cubicBezTo>
                  <a:pt x="20980" y="30339"/>
                  <a:pt x="20760" y="30268"/>
                  <a:pt x="20540" y="30189"/>
                </a:cubicBezTo>
                <a:cubicBezTo>
                  <a:pt x="20399" y="29273"/>
                  <a:pt x="20249" y="28393"/>
                  <a:pt x="20179" y="27477"/>
                </a:cubicBezTo>
                <a:close/>
                <a:moveTo>
                  <a:pt x="26306" y="27768"/>
                </a:moveTo>
                <a:lnTo>
                  <a:pt x="26967" y="28102"/>
                </a:lnTo>
                <a:cubicBezTo>
                  <a:pt x="26923" y="28833"/>
                  <a:pt x="26887" y="29608"/>
                  <a:pt x="26887" y="30409"/>
                </a:cubicBezTo>
                <a:lnTo>
                  <a:pt x="26227" y="30083"/>
                </a:lnTo>
                <a:cubicBezTo>
                  <a:pt x="26227" y="29308"/>
                  <a:pt x="26262" y="28543"/>
                  <a:pt x="26306" y="27768"/>
                </a:cubicBezTo>
                <a:close/>
                <a:moveTo>
                  <a:pt x="6348" y="26271"/>
                </a:moveTo>
                <a:lnTo>
                  <a:pt x="6348" y="26271"/>
                </a:lnTo>
                <a:cubicBezTo>
                  <a:pt x="6568" y="26342"/>
                  <a:pt x="6753" y="26412"/>
                  <a:pt x="6973" y="26526"/>
                </a:cubicBezTo>
                <a:cubicBezTo>
                  <a:pt x="7043" y="27847"/>
                  <a:pt x="7158" y="29168"/>
                  <a:pt x="7228" y="30488"/>
                </a:cubicBezTo>
                <a:cubicBezTo>
                  <a:pt x="7008" y="30453"/>
                  <a:pt x="6788" y="30374"/>
                  <a:pt x="6568" y="30303"/>
                </a:cubicBezTo>
                <a:cubicBezTo>
                  <a:pt x="6453" y="28983"/>
                  <a:pt x="6383" y="27627"/>
                  <a:pt x="6348" y="26271"/>
                </a:cubicBezTo>
                <a:close/>
                <a:moveTo>
                  <a:pt x="31985" y="28287"/>
                </a:moveTo>
                <a:cubicBezTo>
                  <a:pt x="32249" y="28393"/>
                  <a:pt x="32469" y="28472"/>
                  <a:pt x="32689" y="28578"/>
                </a:cubicBezTo>
                <a:cubicBezTo>
                  <a:pt x="32724" y="28692"/>
                  <a:pt x="32724" y="28798"/>
                  <a:pt x="32724" y="28948"/>
                </a:cubicBezTo>
                <a:cubicBezTo>
                  <a:pt x="32760" y="29308"/>
                  <a:pt x="32724" y="29713"/>
                  <a:pt x="32689" y="30083"/>
                </a:cubicBezTo>
                <a:lnTo>
                  <a:pt x="32689" y="30559"/>
                </a:lnTo>
                <a:cubicBezTo>
                  <a:pt x="32469" y="30488"/>
                  <a:pt x="32205" y="30374"/>
                  <a:pt x="31985" y="30303"/>
                </a:cubicBezTo>
                <a:cubicBezTo>
                  <a:pt x="31985" y="30154"/>
                  <a:pt x="32029" y="29969"/>
                  <a:pt x="32029" y="29828"/>
                </a:cubicBezTo>
                <a:cubicBezTo>
                  <a:pt x="32029" y="29458"/>
                  <a:pt x="32064" y="29053"/>
                  <a:pt x="32029" y="28692"/>
                </a:cubicBezTo>
                <a:cubicBezTo>
                  <a:pt x="32029" y="28543"/>
                  <a:pt x="32029" y="28428"/>
                  <a:pt x="31985" y="28287"/>
                </a:cubicBezTo>
                <a:close/>
                <a:moveTo>
                  <a:pt x="21024" y="27768"/>
                </a:moveTo>
                <a:lnTo>
                  <a:pt x="21024" y="27768"/>
                </a:lnTo>
                <a:cubicBezTo>
                  <a:pt x="21244" y="27847"/>
                  <a:pt x="21420" y="27917"/>
                  <a:pt x="21640" y="27988"/>
                </a:cubicBezTo>
                <a:cubicBezTo>
                  <a:pt x="21684" y="28868"/>
                  <a:pt x="21755" y="29713"/>
                  <a:pt x="21860" y="30594"/>
                </a:cubicBezTo>
                <a:cubicBezTo>
                  <a:pt x="21684" y="30523"/>
                  <a:pt x="21499" y="30488"/>
                  <a:pt x="21279" y="30409"/>
                </a:cubicBezTo>
                <a:cubicBezTo>
                  <a:pt x="21165" y="29529"/>
                  <a:pt x="21094" y="28648"/>
                  <a:pt x="21024" y="27768"/>
                </a:cubicBezTo>
                <a:close/>
                <a:moveTo>
                  <a:pt x="7043" y="26526"/>
                </a:moveTo>
                <a:lnTo>
                  <a:pt x="7043" y="26526"/>
                </a:lnTo>
                <a:cubicBezTo>
                  <a:pt x="7263" y="26597"/>
                  <a:pt x="7519" y="26711"/>
                  <a:pt x="7774" y="26782"/>
                </a:cubicBezTo>
                <a:cubicBezTo>
                  <a:pt x="7853" y="28067"/>
                  <a:pt x="7924" y="29388"/>
                  <a:pt x="8038" y="30708"/>
                </a:cubicBezTo>
                <a:cubicBezTo>
                  <a:pt x="7774" y="30629"/>
                  <a:pt x="7519" y="30559"/>
                  <a:pt x="7299" y="30523"/>
                </a:cubicBezTo>
                <a:cubicBezTo>
                  <a:pt x="7193" y="29203"/>
                  <a:pt x="7114" y="27847"/>
                  <a:pt x="7043" y="26526"/>
                </a:cubicBezTo>
                <a:close/>
                <a:moveTo>
                  <a:pt x="27037" y="28138"/>
                </a:moveTo>
                <a:cubicBezTo>
                  <a:pt x="27257" y="28287"/>
                  <a:pt x="27512" y="28393"/>
                  <a:pt x="27733" y="28507"/>
                </a:cubicBezTo>
                <a:cubicBezTo>
                  <a:pt x="27697" y="29273"/>
                  <a:pt x="27662" y="30013"/>
                  <a:pt x="27697" y="30744"/>
                </a:cubicBezTo>
                <a:cubicBezTo>
                  <a:pt x="27442" y="30629"/>
                  <a:pt x="27187" y="30523"/>
                  <a:pt x="26967" y="30409"/>
                </a:cubicBezTo>
                <a:cubicBezTo>
                  <a:pt x="26967" y="29643"/>
                  <a:pt x="26967" y="28868"/>
                  <a:pt x="27037" y="28138"/>
                </a:cubicBezTo>
                <a:close/>
                <a:moveTo>
                  <a:pt x="7818" y="26782"/>
                </a:moveTo>
                <a:lnTo>
                  <a:pt x="7818" y="26782"/>
                </a:lnTo>
                <a:cubicBezTo>
                  <a:pt x="8038" y="26852"/>
                  <a:pt x="8258" y="26931"/>
                  <a:pt x="8434" y="26967"/>
                </a:cubicBezTo>
                <a:cubicBezTo>
                  <a:pt x="8549" y="28252"/>
                  <a:pt x="8619" y="29529"/>
                  <a:pt x="8734" y="30814"/>
                </a:cubicBezTo>
                <a:lnTo>
                  <a:pt x="8619" y="30814"/>
                </a:lnTo>
                <a:cubicBezTo>
                  <a:pt x="8434" y="30779"/>
                  <a:pt x="8258" y="30744"/>
                  <a:pt x="8073" y="30708"/>
                </a:cubicBezTo>
                <a:cubicBezTo>
                  <a:pt x="7994" y="29388"/>
                  <a:pt x="7888" y="28102"/>
                  <a:pt x="7818" y="26782"/>
                </a:cubicBezTo>
                <a:close/>
                <a:moveTo>
                  <a:pt x="21684" y="27988"/>
                </a:moveTo>
                <a:lnTo>
                  <a:pt x="21684" y="27988"/>
                </a:lnTo>
                <a:cubicBezTo>
                  <a:pt x="21904" y="28067"/>
                  <a:pt x="22080" y="28173"/>
                  <a:pt x="22301" y="28252"/>
                </a:cubicBezTo>
                <a:cubicBezTo>
                  <a:pt x="22345" y="29088"/>
                  <a:pt x="22415" y="29969"/>
                  <a:pt x="22521" y="30849"/>
                </a:cubicBezTo>
                <a:cubicBezTo>
                  <a:pt x="22301" y="30779"/>
                  <a:pt x="22124" y="30708"/>
                  <a:pt x="21940" y="30629"/>
                </a:cubicBezTo>
                <a:cubicBezTo>
                  <a:pt x="21825" y="29749"/>
                  <a:pt x="21755" y="28868"/>
                  <a:pt x="21684" y="27988"/>
                </a:cubicBezTo>
                <a:close/>
                <a:moveTo>
                  <a:pt x="8549" y="27002"/>
                </a:moveTo>
                <a:cubicBezTo>
                  <a:pt x="8734" y="27072"/>
                  <a:pt x="8954" y="27108"/>
                  <a:pt x="9174" y="27152"/>
                </a:cubicBezTo>
                <a:cubicBezTo>
                  <a:pt x="9244" y="28428"/>
                  <a:pt x="9359" y="29678"/>
                  <a:pt x="9464" y="30928"/>
                </a:cubicBezTo>
                <a:cubicBezTo>
                  <a:pt x="9244" y="30928"/>
                  <a:pt x="9024" y="30893"/>
                  <a:pt x="8804" y="30849"/>
                </a:cubicBezTo>
                <a:cubicBezTo>
                  <a:pt x="8698" y="29573"/>
                  <a:pt x="8584" y="28287"/>
                  <a:pt x="8514" y="27002"/>
                </a:cubicBezTo>
                <a:close/>
                <a:moveTo>
                  <a:pt x="9209" y="27152"/>
                </a:moveTo>
                <a:cubicBezTo>
                  <a:pt x="9429" y="27222"/>
                  <a:pt x="9684" y="27257"/>
                  <a:pt x="9905" y="27292"/>
                </a:cubicBezTo>
                <a:cubicBezTo>
                  <a:pt x="9975" y="28543"/>
                  <a:pt x="10089" y="29793"/>
                  <a:pt x="10239" y="31034"/>
                </a:cubicBezTo>
                <a:cubicBezTo>
                  <a:pt x="9975" y="30999"/>
                  <a:pt x="9755" y="30999"/>
                  <a:pt x="9535" y="30964"/>
                </a:cubicBezTo>
                <a:cubicBezTo>
                  <a:pt x="9394" y="29678"/>
                  <a:pt x="9315" y="28428"/>
                  <a:pt x="9209" y="27152"/>
                </a:cubicBezTo>
                <a:close/>
                <a:moveTo>
                  <a:pt x="27768" y="28543"/>
                </a:moveTo>
                <a:cubicBezTo>
                  <a:pt x="27988" y="28648"/>
                  <a:pt x="28173" y="28763"/>
                  <a:pt x="28358" y="28833"/>
                </a:cubicBezTo>
                <a:cubicBezTo>
                  <a:pt x="28358" y="29273"/>
                  <a:pt x="28322" y="29713"/>
                  <a:pt x="28358" y="30154"/>
                </a:cubicBezTo>
                <a:cubicBezTo>
                  <a:pt x="28358" y="30453"/>
                  <a:pt x="28393" y="30744"/>
                  <a:pt x="28393" y="31034"/>
                </a:cubicBezTo>
                <a:cubicBezTo>
                  <a:pt x="28322" y="30999"/>
                  <a:pt x="28243" y="30964"/>
                  <a:pt x="28138" y="30928"/>
                </a:cubicBezTo>
                <a:cubicBezTo>
                  <a:pt x="27988" y="30893"/>
                  <a:pt x="27882" y="30814"/>
                  <a:pt x="27733" y="30779"/>
                </a:cubicBezTo>
                <a:cubicBezTo>
                  <a:pt x="27733" y="30013"/>
                  <a:pt x="27733" y="29273"/>
                  <a:pt x="27768" y="28543"/>
                </a:cubicBezTo>
                <a:close/>
                <a:moveTo>
                  <a:pt x="22380" y="28287"/>
                </a:moveTo>
                <a:lnTo>
                  <a:pt x="22380" y="28287"/>
                </a:lnTo>
                <a:cubicBezTo>
                  <a:pt x="22565" y="28358"/>
                  <a:pt x="22785" y="28428"/>
                  <a:pt x="22961" y="28543"/>
                </a:cubicBezTo>
                <a:cubicBezTo>
                  <a:pt x="23005" y="29388"/>
                  <a:pt x="23075" y="30233"/>
                  <a:pt x="23146" y="31113"/>
                </a:cubicBezTo>
                <a:cubicBezTo>
                  <a:pt x="22961" y="30999"/>
                  <a:pt x="22741" y="30928"/>
                  <a:pt x="22565" y="30849"/>
                </a:cubicBezTo>
                <a:cubicBezTo>
                  <a:pt x="22485" y="30013"/>
                  <a:pt x="22415" y="29132"/>
                  <a:pt x="22380" y="28287"/>
                </a:cubicBezTo>
                <a:close/>
                <a:moveTo>
                  <a:pt x="9975" y="27292"/>
                </a:moveTo>
                <a:lnTo>
                  <a:pt x="9975" y="27292"/>
                </a:lnTo>
                <a:cubicBezTo>
                  <a:pt x="10195" y="27328"/>
                  <a:pt x="10415" y="27372"/>
                  <a:pt x="10635" y="27407"/>
                </a:cubicBezTo>
                <a:lnTo>
                  <a:pt x="10679" y="27407"/>
                </a:lnTo>
                <a:lnTo>
                  <a:pt x="11005" y="31149"/>
                </a:lnTo>
                <a:cubicBezTo>
                  <a:pt x="10785" y="31113"/>
                  <a:pt x="10530" y="31069"/>
                  <a:pt x="10274" y="31069"/>
                </a:cubicBezTo>
                <a:cubicBezTo>
                  <a:pt x="10160" y="29793"/>
                  <a:pt x="10054" y="28543"/>
                  <a:pt x="9975" y="27292"/>
                </a:cubicBezTo>
                <a:close/>
                <a:moveTo>
                  <a:pt x="10715" y="27407"/>
                </a:moveTo>
                <a:cubicBezTo>
                  <a:pt x="10970" y="27442"/>
                  <a:pt x="11190" y="27477"/>
                  <a:pt x="11445" y="27548"/>
                </a:cubicBezTo>
                <a:cubicBezTo>
                  <a:pt x="11560" y="28763"/>
                  <a:pt x="11665" y="30013"/>
                  <a:pt x="11815" y="31219"/>
                </a:cubicBezTo>
                <a:cubicBezTo>
                  <a:pt x="11560" y="31219"/>
                  <a:pt x="11296" y="31184"/>
                  <a:pt x="11075" y="31149"/>
                </a:cubicBezTo>
                <a:cubicBezTo>
                  <a:pt x="10935" y="29898"/>
                  <a:pt x="10820" y="28648"/>
                  <a:pt x="10715" y="27407"/>
                </a:cubicBezTo>
                <a:close/>
                <a:moveTo>
                  <a:pt x="11516" y="27548"/>
                </a:moveTo>
                <a:lnTo>
                  <a:pt x="11516" y="27548"/>
                </a:lnTo>
                <a:cubicBezTo>
                  <a:pt x="11780" y="27592"/>
                  <a:pt x="12035" y="27627"/>
                  <a:pt x="12290" y="27697"/>
                </a:cubicBezTo>
                <a:cubicBezTo>
                  <a:pt x="12396" y="28912"/>
                  <a:pt x="12511" y="30118"/>
                  <a:pt x="12660" y="31333"/>
                </a:cubicBezTo>
                <a:cubicBezTo>
                  <a:pt x="12581" y="31333"/>
                  <a:pt x="12546" y="31289"/>
                  <a:pt x="12511" y="31289"/>
                </a:cubicBezTo>
                <a:cubicBezTo>
                  <a:pt x="12290" y="31289"/>
                  <a:pt x="12070" y="31254"/>
                  <a:pt x="11850" y="31219"/>
                </a:cubicBezTo>
                <a:cubicBezTo>
                  <a:pt x="11736" y="30013"/>
                  <a:pt x="11595" y="28763"/>
                  <a:pt x="11516" y="27548"/>
                </a:cubicBezTo>
                <a:close/>
                <a:moveTo>
                  <a:pt x="28428" y="28868"/>
                </a:moveTo>
                <a:cubicBezTo>
                  <a:pt x="28683" y="29018"/>
                  <a:pt x="28948" y="29132"/>
                  <a:pt x="29203" y="29238"/>
                </a:cubicBezTo>
                <a:cubicBezTo>
                  <a:pt x="29203" y="29969"/>
                  <a:pt x="29203" y="30673"/>
                  <a:pt x="29238" y="31333"/>
                </a:cubicBezTo>
                <a:cubicBezTo>
                  <a:pt x="28983" y="31254"/>
                  <a:pt x="28727" y="31184"/>
                  <a:pt x="28463" y="31069"/>
                </a:cubicBezTo>
                <a:cubicBezTo>
                  <a:pt x="28428" y="30779"/>
                  <a:pt x="28428" y="30488"/>
                  <a:pt x="28393" y="30154"/>
                </a:cubicBezTo>
                <a:cubicBezTo>
                  <a:pt x="28393" y="29713"/>
                  <a:pt x="28393" y="29308"/>
                  <a:pt x="28428" y="28868"/>
                </a:cubicBezTo>
                <a:close/>
                <a:moveTo>
                  <a:pt x="23040" y="28543"/>
                </a:moveTo>
                <a:lnTo>
                  <a:pt x="23040" y="28543"/>
                </a:lnTo>
                <a:cubicBezTo>
                  <a:pt x="23225" y="28648"/>
                  <a:pt x="23401" y="28727"/>
                  <a:pt x="23586" y="28833"/>
                </a:cubicBezTo>
                <a:cubicBezTo>
                  <a:pt x="23621" y="29678"/>
                  <a:pt x="23700" y="30523"/>
                  <a:pt x="23771" y="31369"/>
                </a:cubicBezTo>
                <a:cubicBezTo>
                  <a:pt x="23586" y="31289"/>
                  <a:pt x="23366" y="31184"/>
                  <a:pt x="23181" y="31113"/>
                </a:cubicBezTo>
                <a:cubicBezTo>
                  <a:pt x="23110" y="30268"/>
                  <a:pt x="23075" y="29388"/>
                  <a:pt x="23040" y="28543"/>
                </a:cubicBezTo>
                <a:close/>
                <a:moveTo>
                  <a:pt x="12326" y="27697"/>
                </a:moveTo>
                <a:lnTo>
                  <a:pt x="12326" y="27697"/>
                </a:lnTo>
                <a:cubicBezTo>
                  <a:pt x="12440" y="27733"/>
                  <a:pt x="12546" y="27768"/>
                  <a:pt x="12660" y="27768"/>
                </a:cubicBezTo>
                <a:cubicBezTo>
                  <a:pt x="12766" y="27812"/>
                  <a:pt x="12916" y="27847"/>
                  <a:pt x="13056" y="27917"/>
                </a:cubicBezTo>
                <a:cubicBezTo>
                  <a:pt x="13171" y="29053"/>
                  <a:pt x="13276" y="30233"/>
                  <a:pt x="13426" y="31404"/>
                </a:cubicBezTo>
                <a:cubicBezTo>
                  <a:pt x="13171" y="31369"/>
                  <a:pt x="12951" y="31369"/>
                  <a:pt x="12695" y="31333"/>
                </a:cubicBezTo>
                <a:cubicBezTo>
                  <a:pt x="12581" y="30118"/>
                  <a:pt x="12440" y="28912"/>
                  <a:pt x="12326" y="27697"/>
                </a:cubicBezTo>
                <a:close/>
                <a:moveTo>
                  <a:pt x="13100" y="27917"/>
                </a:moveTo>
                <a:lnTo>
                  <a:pt x="13100" y="27917"/>
                </a:lnTo>
                <a:cubicBezTo>
                  <a:pt x="13241" y="27953"/>
                  <a:pt x="13426" y="28032"/>
                  <a:pt x="13576" y="28067"/>
                </a:cubicBezTo>
                <a:cubicBezTo>
                  <a:pt x="13681" y="29203"/>
                  <a:pt x="13796" y="30339"/>
                  <a:pt x="13937" y="31439"/>
                </a:cubicBezTo>
                <a:cubicBezTo>
                  <a:pt x="13796" y="31439"/>
                  <a:pt x="13646" y="31439"/>
                  <a:pt x="13461" y="31404"/>
                </a:cubicBezTo>
                <a:cubicBezTo>
                  <a:pt x="13356" y="30233"/>
                  <a:pt x="13206" y="29088"/>
                  <a:pt x="13100" y="27917"/>
                </a:cubicBezTo>
                <a:close/>
                <a:moveTo>
                  <a:pt x="13646" y="28102"/>
                </a:moveTo>
                <a:cubicBezTo>
                  <a:pt x="13761" y="29238"/>
                  <a:pt x="13902" y="30339"/>
                  <a:pt x="14051" y="31474"/>
                </a:cubicBezTo>
                <a:lnTo>
                  <a:pt x="13981" y="31474"/>
                </a:lnTo>
                <a:cubicBezTo>
                  <a:pt x="13866" y="30339"/>
                  <a:pt x="13717" y="29203"/>
                  <a:pt x="13611" y="28102"/>
                </a:cubicBezTo>
                <a:close/>
                <a:moveTo>
                  <a:pt x="13717" y="28138"/>
                </a:moveTo>
                <a:lnTo>
                  <a:pt x="13717" y="28138"/>
                </a:lnTo>
                <a:cubicBezTo>
                  <a:pt x="13937" y="28208"/>
                  <a:pt x="14157" y="28287"/>
                  <a:pt x="14377" y="28358"/>
                </a:cubicBezTo>
                <a:cubicBezTo>
                  <a:pt x="14527" y="29423"/>
                  <a:pt x="14641" y="30488"/>
                  <a:pt x="14782" y="31553"/>
                </a:cubicBezTo>
                <a:cubicBezTo>
                  <a:pt x="14562" y="31553"/>
                  <a:pt x="14342" y="31509"/>
                  <a:pt x="14086" y="31474"/>
                </a:cubicBezTo>
                <a:cubicBezTo>
                  <a:pt x="13937" y="30339"/>
                  <a:pt x="13831" y="29238"/>
                  <a:pt x="13717" y="28138"/>
                </a:cubicBezTo>
                <a:close/>
                <a:moveTo>
                  <a:pt x="29238" y="29273"/>
                </a:moveTo>
                <a:lnTo>
                  <a:pt x="29238" y="29273"/>
                </a:lnTo>
                <a:cubicBezTo>
                  <a:pt x="29458" y="29353"/>
                  <a:pt x="29678" y="29458"/>
                  <a:pt x="29863" y="29529"/>
                </a:cubicBezTo>
                <a:cubicBezTo>
                  <a:pt x="29898" y="30233"/>
                  <a:pt x="29898" y="30893"/>
                  <a:pt x="29969" y="31589"/>
                </a:cubicBezTo>
                <a:cubicBezTo>
                  <a:pt x="29749" y="31509"/>
                  <a:pt x="29529" y="31439"/>
                  <a:pt x="29308" y="31369"/>
                </a:cubicBezTo>
                <a:cubicBezTo>
                  <a:pt x="29273" y="30673"/>
                  <a:pt x="29238" y="29969"/>
                  <a:pt x="29238" y="29273"/>
                </a:cubicBezTo>
                <a:close/>
                <a:moveTo>
                  <a:pt x="14456" y="28393"/>
                </a:moveTo>
                <a:lnTo>
                  <a:pt x="14456" y="28393"/>
                </a:lnTo>
                <a:cubicBezTo>
                  <a:pt x="14562" y="28428"/>
                  <a:pt x="14676" y="28472"/>
                  <a:pt x="14782" y="28543"/>
                </a:cubicBezTo>
                <a:cubicBezTo>
                  <a:pt x="14932" y="28578"/>
                  <a:pt x="15081" y="28648"/>
                  <a:pt x="15222" y="28692"/>
                </a:cubicBezTo>
                <a:cubicBezTo>
                  <a:pt x="15337" y="29678"/>
                  <a:pt x="15442" y="30673"/>
                  <a:pt x="15592" y="31659"/>
                </a:cubicBezTo>
                <a:cubicBezTo>
                  <a:pt x="15372" y="31624"/>
                  <a:pt x="15117" y="31589"/>
                  <a:pt x="14861" y="31589"/>
                </a:cubicBezTo>
                <a:cubicBezTo>
                  <a:pt x="14712" y="30523"/>
                  <a:pt x="14562" y="29458"/>
                  <a:pt x="14456" y="28393"/>
                </a:cubicBezTo>
                <a:close/>
                <a:moveTo>
                  <a:pt x="23665" y="28868"/>
                </a:moveTo>
                <a:lnTo>
                  <a:pt x="23991" y="29053"/>
                </a:lnTo>
                <a:cubicBezTo>
                  <a:pt x="24061" y="29053"/>
                  <a:pt x="24141" y="29088"/>
                  <a:pt x="24211" y="29132"/>
                </a:cubicBezTo>
                <a:cubicBezTo>
                  <a:pt x="24211" y="29969"/>
                  <a:pt x="24246" y="30814"/>
                  <a:pt x="24281" y="31659"/>
                </a:cubicBezTo>
                <a:cubicBezTo>
                  <a:pt x="24141" y="31553"/>
                  <a:pt x="23991" y="31474"/>
                  <a:pt x="23806" y="31404"/>
                </a:cubicBezTo>
                <a:cubicBezTo>
                  <a:pt x="23736" y="30559"/>
                  <a:pt x="23700" y="29713"/>
                  <a:pt x="23665" y="28868"/>
                </a:cubicBezTo>
                <a:close/>
                <a:moveTo>
                  <a:pt x="15257" y="28727"/>
                </a:moveTo>
                <a:lnTo>
                  <a:pt x="15257" y="28727"/>
                </a:lnTo>
                <a:cubicBezTo>
                  <a:pt x="15442" y="28798"/>
                  <a:pt x="15627" y="28833"/>
                  <a:pt x="15777" y="28912"/>
                </a:cubicBezTo>
                <a:cubicBezTo>
                  <a:pt x="15918" y="29863"/>
                  <a:pt x="16032" y="30814"/>
                  <a:pt x="16182" y="31774"/>
                </a:cubicBezTo>
                <a:cubicBezTo>
                  <a:pt x="16032" y="31730"/>
                  <a:pt x="15847" y="31694"/>
                  <a:pt x="15662" y="31694"/>
                </a:cubicBezTo>
                <a:cubicBezTo>
                  <a:pt x="15521" y="30708"/>
                  <a:pt x="15372" y="29713"/>
                  <a:pt x="15257" y="28727"/>
                </a:cubicBezTo>
                <a:close/>
                <a:moveTo>
                  <a:pt x="29934" y="29573"/>
                </a:moveTo>
                <a:lnTo>
                  <a:pt x="29934" y="29573"/>
                </a:lnTo>
                <a:cubicBezTo>
                  <a:pt x="30083" y="29608"/>
                  <a:pt x="30268" y="29678"/>
                  <a:pt x="30444" y="29749"/>
                </a:cubicBezTo>
                <a:cubicBezTo>
                  <a:pt x="30409" y="30233"/>
                  <a:pt x="30444" y="30744"/>
                  <a:pt x="30523" y="31289"/>
                </a:cubicBezTo>
                <a:cubicBezTo>
                  <a:pt x="30523" y="31439"/>
                  <a:pt x="30559" y="31624"/>
                  <a:pt x="30559" y="31774"/>
                </a:cubicBezTo>
                <a:cubicBezTo>
                  <a:pt x="30374" y="31694"/>
                  <a:pt x="30224" y="31659"/>
                  <a:pt x="30048" y="31589"/>
                </a:cubicBezTo>
                <a:cubicBezTo>
                  <a:pt x="29969" y="30928"/>
                  <a:pt x="29934" y="30233"/>
                  <a:pt x="29934" y="29573"/>
                </a:cubicBezTo>
                <a:close/>
                <a:moveTo>
                  <a:pt x="15847" y="28948"/>
                </a:moveTo>
                <a:cubicBezTo>
                  <a:pt x="15882" y="28948"/>
                  <a:pt x="15962" y="28983"/>
                  <a:pt x="15997" y="28983"/>
                </a:cubicBezTo>
                <a:cubicBezTo>
                  <a:pt x="16103" y="29018"/>
                  <a:pt x="16182" y="29053"/>
                  <a:pt x="16252" y="29053"/>
                </a:cubicBezTo>
                <a:cubicBezTo>
                  <a:pt x="16402" y="30013"/>
                  <a:pt x="16508" y="30928"/>
                  <a:pt x="16657" y="31844"/>
                </a:cubicBezTo>
                <a:lnTo>
                  <a:pt x="16622" y="31844"/>
                </a:lnTo>
                <a:cubicBezTo>
                  <a:pt x="16472" y="31809"/>
                  <a:pt x="16358" y="31809"/>
                  <a:pt x="16252" y="31774"/>
                </a:cubicBezTo>
                <a:cubicBezTo>
                  <a:pt x="16103" y="30849"/>
                  <a:pt x="15962" y="29898"/>
                  <a:pt x="15847" y="28948"/>
                </a:cubicBezTo>
                <a:close/>
                <a:moveTo>
                  <a:pt x="24281" y="29168"/>
                </a:moveTo>
                <a:lnTo>
                  <a:pt x="24281" y="29168"/>
                </a:lnTo>
                <a:cubicBezTo>
                  <a:pt x="24466" y="29273"/>
                  <a:pt x="24651" y="29388"/>
                  <a:pt x="24836" y="29458"/>
                </a:cubicBezTo>
                <a:cubicBezTo>
                  <a:pt x="24871" y="30268"/>
                  <a:pt x="24871" y="31113"/>
                  <a:pt x="24942" y="31950"/>
                </a:cubicBezTo>
                <a:cubicBezTo>
                  <a:pt x="24722" y="31844"/>
                  <a:pt x="24546" y="31774"/>
                  <a:pt x="24361" y="31659"/>
                </a:cubicBezTo>
                <a:cubicBezTo>
                  <a:pt x="24325" y="30849"/>
                  <a:pt x="24281" y="30013"/>
                  <a:pt x="24281" y="29168"/>
                </a:cubicBezTo>
                <a:close/>
                <a:moveTo>
                  <a:pt x="16323" y="29088"/>
                </a:moveTo>
                <a:cubicBezTo>
                  <a:pt x="16543" y="29168"/>
                  <a:pt x="16728" y="29238"/>
                  <a:pt x="16948" y="29308"/>
                </a:cubicBezTo>
                <a:cubicBezTo>
                  <a:pt x="17097" y="30189"/>
                  <a:pt x="17203" y="31069"/>
                  <a:pt x="17388" y="31994"/>
                </a:cubicBezTo>
                <a:cubicBezTo>
                  <a:pt x="17168" y="31950"/>
                  <a:pt x="16948" y="31914"/>
                  <a:pt x="16728" y="31879"/>
                </a:cubicBezTo>
                <a:cubicBezTo>
                  <a:pt x="16578" y="30928"/>
                  <a:pt x="16437" y="30013"/>
                  <a:pt x="16323" y="29088"/>
                </a:cubicBezTo>
                <a:close/>
                <a:moveTo>
                  <a:pt x="30488" y="29793"/>
                </a:moveTo>
                <a:lnTo>
                  <a:pt x="30488" y="29793"/>
                </a:lnTo>
                <a:cubicBezTo>
                  <a:pt x="30708" y="29863"/>
                  <a:pt x="30928" y="29969"/>
                  <a:pt x="31184" y="30048"/>
                </a:cubicBezTo>
                <a:cubicBezTo>
                  <a:pt x="31184" y="30488"/>
                  <a:pt x="31219" y="30928"/>
                  <a:pt x="31254" y="31404"/>
                </a:cubicBezTo>
                <a:cubicBezTo>
                  <a:pt x="31289" y="31589"/>
                  <a:pt x="31325" y="31809"/>
                  <a:pt x="31369" y="31994"/>
                </a:cubicBezTo>
                <a:cubicBezTo>
                  <a:pt x="31149" y="31914"/>
                  <a:pt x="30928" y="31879"/>
                  <a:pt x="30744" y="31809"/>
                </a:cubicBezTo>
                <a:cubicBezTo>
                  <a:pt x="30708" y="31809"/>
                  <a:pt x="30664" y="31774"/>
                  <a:pt x="30629" y="31774"/>
                </a:cubicBezTo>
                <a:cubicBezTo>
                  <a:pt x="30594" y="31624"/>
                  <a:pt x="30594" y="31439"/>
                  <a:pt x="30559" y="31289"/>
                </a:cubicBezTo>
                <a:cubicBezTo>
                  <a:pt x="30488" y="30744"/>
                  <a:pt x="30488" y="30268"/>
                  <a:pt x="30488" y="29793"/>
                </a:cubicBezTo>
                <a:close/>
                <a:moveTo>
                  <a:pt x="17018" y="29308"/>
                </a:moveTo>
                <a:lnTo>
                  <a:pt x="17018" y="29308"/>
                </a:lnTo>
                <a:cubicBezTo>
                  <a:pt x="17238" y="29388"/>
                  <a:pt x="17458" y="29458"/>
                  <a:pt x="17722" y="29493"/>
                </a:cubicBezTo>
                <a:cubicBezTo>
                  <a:pt x="17828" y="30374"/>
                  <a:pt x="17978" y="31254"/>
                  <a:pt x="18119" y="32135"/>
                </a:cubicBezTo>
                <a:cubicBezTo>
                  <a:pt x="17943" y="32099"/>
                  <a:pt x="17758" y="32064"/>
                  <a:pt x="17573" y="32029"/>
                </a:cubicBezTo>
                <a:cubicBezTo>
                  <a:pt x="17538" y="32029"/>
                  <a:pt x="17502" y="32029"/>
                  <a:pt x="17423" y="31994"/>
                </a:cubicBezTo>
                <a:cubicBezTo>
                  <a:pt x="17282" y="31113"/>
                  <a:pt x="17133" y="30189"/>
                  <a:pt x="17018" y="29308"/>
                </a:cubicBezTo>
                <a:close/>
                <a:moveTo>
                  <a:pt x="24907" y="29493"/>
                </a:moveTo>
                <a:lnTo>
                  <a:pt x="24907" y="29493"/>
                </a:lnTo>
                <a:cubicBezTo>
                  <a:pt x="25091" y="29608"/>
                  <a:pt x="25276" y="29678"/>
                  <a:pt x="25461" y="29793"/>
                </a:cubicBezTo>
                <a:cubicBezTo>
                  <a:pt x="25496" y="30594"/>
                  <a:pt x="25496" y="31404"/>
                  <a:pt x="25567" y="32214"/>
                </a:cubicBezTo>
                <a:cubicBezTo>
                  <a:pt x="25347" y="32135"/>
                  <a:pt x="25162" y="32064"/>
                  <a:pt x="24986" y="31950"/>
                </a:cubicBezTo>
                <a:cubicBezTo>
                  <a:pt x="24942" y="31113"/>
                  <a:pt x="24907" y="30303"/>
                  <a:pt x="24907" y="29493"/>
                </a:cubicBezTo>
                <a:close/>
                <a:moveTo>
                  <a:pt x="31219" y="30083"/>
                </a:moveTo>
                <a:cubicBezTo>
                  <a:pt x="31254" y="30083"/>
                  <a:pt x="31289" y="30083"/>
                  <a:pt x="31369" y="30118"/>
                </a:cubicBezTo>
                <a:cubicBezTo>
                  <a:pt x="31545" y="30189"/>
                  <a:pt x="31730" y="30268"/>
                  <a:pt x="31950" y="30339"/>
                </a:cubicBezTo>
                <a:cubicBezTo>
                  <a:pt x="31950" y="30744"/>
                  <a:pt x="31950" y="31149"/>
                  <a:pt x="31985" y="31553"/>
                </a:cubicBezTo>
                <a:cubicBezTo>
                  <a:pt x="32029" y="31774"/>
                  <a:pt x="32099" y="31994"/>
                  <a:pt x="32135" y="32249"/>
                </a:cubicBezTo>
                <a:cubicBezTo>
                  <a:pt x="31914" y="32170"/>
                  <a:pt x="31659" y="32099"/>
                  <a:pt x="31439" y="32029"/>
                </a:cubicBezTo>
                <a:cubicBezTo>
                  <a:pt x="31404" y="31809"/>
                  <a:pt x="31369" y="31624"/>
                  <a:pt x="31325" y="31404"/>
                </a:cubicBezTo>
                <a:cubicBezTo>
                  <a:pt x="31254" y="30928"/>
                  <a:pt x="31254" y="30488"/>
                  <a:pt x="31219" y="30083"/>
                </a:cubicBezTo>
                <a:close/>
                <a:moveTo>
                  <a:pt x="17758" y="29529"/>
                </a:moveTo>
                <a:cubicBezTo>
                  <a:pt x="18013" y="29573"/>
                  <a:pt x="18233" y="29643"/>
                  <a:pt x="18453" y="29713"/>
                </a:cubicBezTo>
                <a:cubicBezTo>
                  <a:pt x="18559" y="30559"/>
                  <a:pt x="18709" y="31404"/>
                  <a:pt x="18893" y="32284"/>
                </a:cubicBezTo>
                <a:cubicBezTo>
                  <a:pt x="18673" y="32214"/>
                  <a:pt x="18418" y="32170"/>
                  <a:pt x="18198" y="32135"/>
                </a:cubicBezTo>
                <a:cubicBezTo>
                  <a:pt x="18048" y="31254"/>
                  <a:pt x="17899" y="30409"/>
                  <a:pt x="17758" y="29529"/>
                </a:cubicBezTo>
                <a:close/>
                <a:moveTo>
                  <a:pt x="18488" y="29713"/>
                </a:moveTo>
                <a:cubicBezTo>
                  <a:pt x="18673" y="29749"/>
                  <a:pt x="18858" y="29828"/>
                  <a:pt x="19043" y="29863"/>
                </a:cubicBezTo>
                <a:cubicBezTo>
                  <a:pt x="19184" y="30708"/>
                  <a:pt x="19334" y="31553"/>
                  <a:pt x="19518" y="32390"/>
                </a:cubicBezTo>
                <a:cubicBezTo>
                  <a:pt x="19334" y="32355"/>
                  <a:pt x="19149" y="32319"/>
                  <a:pt x="18964" y="32284"/>
                </a:cubicBezTo>
                <a:cubicBezTo>
                  <a:pt x="18779" y="31439"/>
                  <a:pt x="18638" y="30559"/>
                  <a:pt x="18488" y="29713"/>
                </a:cubicBezTo>
                <a:close/>
                <a:moveTo>
                  <a:pt x="25532" y="29828"/>
                </a:moveTo>
                <a:cubicBezTo>
                  <a:pt x="25752" y="29898"/>
                  <a:pt x="25972" y="30013"/>
                  <a:pt x="26157" y="30118"/>
                </a:cubicBezTo>
                <a:cubicBezTo>
                  <a:pt x="26157" y="30928"/>
                  <a:pt x="26192" y="31694"/>
                  <a:pt x="26227" y="32504"/>
                </a:cubicBezTo>
                <a:cubicBezTo>
                  <a:pt x="26007" y="32434"/>
                  <a:pt x="25822" y="32319"/>
                  <a:pt x="25602" y="32249"/>
                </a:cubicBezTo>
                <a:cubicBezTo>
                  <a:pt x="25567" y="31439"/>
                  <a:pt x="25532" y="30629"/>
                  <a:pt x="25532" y="29828"/>
                </a:cubicBezTo>
                <a:close/>
                <a:moveTo>
                  <a:pt x="31985" y="30374"/>
                </a:moveTo>
                <a:cubicBezTo>
                  <a:pt x="32205" y="30453"/>
                  <a:pt x="32469" y="30559"/>
                  <a:pt x="32689" y="30629"/>
                </a:cubicBezTo>
                <a:cubicBezTo>
                  <a:pt x="32645" y="30999"/>
                  <a:pt x="32689" y="31404"/>
                  <a:pt x="32724" y="31774"/>
                </a:cubicBezTo>
                <a:cubicBezTo>
                  <a:pt x="32760" y="32029"/>
                  <a:pt x="32830" y="32249"/>
                  <a:pt x="32865" y="32504"/>
                </a:cubicBezTo>
                <a:cubicBezTo>
                  <a:pt x="32645" y="32434"/>
                  <a:pt x="32425" y="32355"/>
                  <a:pt x="32205" y="32284"/>
                </a:cubicBezTo>
                <a:cubicBezTo>
                  <a:pt x="32135" y="32029"/>
                  <a:pt x="32099" y="31774"/>
                  <a:pt x="32064" y="31509"/>
                </a:cubicBezTo>
                <a:cubicBezTo>
                  <a:pt x="31985" y="31149"/>
                  <a:pt x="31985" y="30744"/>
                  <a:pt x="31985" y="30374"/>
                </a:cubicBezTo>
                <a:close/>
                <a:moveTo>
                  <a:pt x="19114" y="29863"/>
                </a:moveTo>
                <a:lnTo>
                  <a:pt x="19114" y="29863"/>
                </a:lnTo>
                <a:cubicBezTo>
                  <a:pt x="19369" y="29934"/>
                  <a:pt x="19589" y="30013"/>
                  <a:pt x="19844" y="30083"/>
                </a:cubicBezTo>
                <a:cubicBezTo>
                  <a:pt x="19994" y="30893"/>
                  <a:pt x="20144" y="31730"/>
                  <a:pt x="20320" y="32575"/>
                </a:cubicBezTo>
                <a:cubicBezTo>
                  <a:pt x="20064" y="32504"/>
                  <a:pt x="19809" y="32469"/>
                  <a:pt x="19554" y="32390"/>
                </a:cubicBezTo>
                <a:cubicBezTo>
                  <a:pt x="19404" y="31553"/>
                  <a:pt x="19263" y="30708"/>
                  <a:pt x="19114" y="29863"/>
                </a:cubicBezTo>
                <a:close/>
                <a:moveTo>
                  <a:pt x="19879" y="30083"/>
                </a:moveTo>
                <a:lnTo>
                  <a:pt x="19879" y="30083"/>
                </a:lnTo>
                <a:cubicBezTo>
                  <a:pt x="20100" y="30118"/>
                  <a:pt x="20284" y="30189"/>
                  <a:pt x="20469" y="30233"/>
                </a:cubicBezTo>
                <a:cubicBezTo>
                  <a:pt x="20619" y="31069"/>
                  <a:pt x="20760" y="31914"/>
                  <a:pt x="20910" y="32760"/>
                </a:cubicBezTo>
                <a:cubicBezTo>
                  <a:pt x="20725" y="32689"/>
                  <a:pt x="20540" y="32654"/>
                  <a:pt x="20364" y="32610"/>
                </a:cubicBezTo>
                <a:cubicBezTo>
                  <a:pt x="20179" y="31774"/>
                  <a:pt x="20029" y="30928"/>
                  <a:pt x="19879" y="30083"/>
                </a:cubicBezTo>
                <a:close/>
                <a:moveTo>
                  <a:pt x="32760" y="28578"/>
                </a:moveTo>
                <a:cubicBezTo>
                  <a:pt x="32830" y="28613"/>
                  <a:pt x="32909" y="28648"/>
                  <a:pt x="32980" y="28692"/>
                </a:cubicBezTo>
                <a:cubicBezTo>
                  <a:pt x="33165" y="28763"/>
                  <a:pt x="33305" y="28798"/>
                  <a:pt x="33490" y="28868"/>
                </a:cubicBezTo>
                <a:lnTo>
                  <a:pt x="33490" y="29273"/>
                </a:lnTo>
                <a:cubicBezTo>
                  <a:pt x="33490" y="29643"/>
                  <a:pt x="33455" y="30048"/>
                  <a:pt x="33420" y="30409"/>
                </a:cubicBezTo>
                <a:cubicBezTo>
                  <a:pt x="33385" y="30964"/>
                  <a:pt x="33349" y="31509"/>
                  <a:pt x="33420" y="32099"/>
                </a:cubicBezTo>
                <a:cubicBezTo>
                  <a:pt x="33455" y="32319"/>
                  <a:pt x="33490" y="32540"/>
                  <a:pt x="33526" y="32760"/>
                </a:cubicBezTo>
                <a:cubicBezTo>
                  <a:pt x="33349" y="32689"/>
                  <a:pt x="33165" y="32610"/>
                  <a:pt x="32945" y="32540"/>
                </a:cubicBezTo>
                <a:cubicBezTo>
                  <a:pt x="32865" y="32284"/>
                  <a:pt x="32830" y="32029"/>
                  <a:pt x="32795" y="31774"/>
                </a:cubicBezTo>
                <a:cubicBezTo>
                  <a:pt x="32724" y="31404"/>
                  <a:pt x="32724" y="31034"/>
                  <a:pt x="32724" y="30673"/>
                </a:cubicBezTo>
                <a:lnTo>
                  <a:pt x="32724" y="30673"/>
                </a:lnTo>
                <a:cubicBezTo>
                  <a:pt x="32945" y="30744"/>
                  <a:pt x="33129" y="30814"/>
                  <a:pt x="33349" y="30928"/>
                </a:cubicBezTo>
                <a:lnTo>
                  <a:pt x="33385" y="30849"/>
                </a:lnTo>
                <a:cubicBezTo>
                  <a:pt x="33165" y="30779"/>
                  <a:pt x="32945" y="30673"/>
                  <a:pt x="32724" y="30594"/>
                </a:cubicBezTo>
                <a:cubicBezTo>
                  <a:pt x="32760" y="30409"/>
                  <a:pt x="32760" y="30268"/>
                  <a:pt x="32760" y="30083"/>
                </a:cubicBezTo>
                <a:cubicBezTo>
                  <a:pt x="32795" y="29713"/>
                  <a:pt x="32795" y="29308"/>
                  <a:pt x="32795" y="28948"/>
                </a:cubicBezTo>
                <a:cubicBezTo>
                  <a:pt x="32760" y="28833"/>
                  <a:pt x="32760" y="28692"/>
                  <a:pt x="32760" y="28578"/>
                </a:cubicBezTo>
                <a:close/>
                <a:moveTo>
                  <a:pt x="26227" y="30154"/>
                </a:moveTo>
                <a:lnTo>
                  <a:pt x="26227" y="30154"/>
                </a:lnTo>
                <a:cubicBezTo>
                  <a:pt x="26447" y="30268"/>
                  <a:pt x="26667" y="30374"/>
                  <a:pt x="26887" y="30453"/>
                </a:cubicBezTo>
                <a:cubicBezTo>
                  <a:pt x="26923" y="31219"/>
                  <a:pt x="26923" y="31994"/>
                  <a:pt x="27002" y="32795"/>
                </a:cubicBezTo>
                <a:cubicBezTo>
                  <a:pt x="26747" y="32689"/>
                  <a:pt x="26526" y="32610"/>
                  <a:pt x="26306" y="32504"/>
                </a:cubicBezTo>
                <a:cubicBezTo>
                  <a:pt x="26227" y="31730"/>
                  <a:pt x="26227" y="30928"/>
                  <a:pt x="26227" y="30154"/>
                </a:cubicBezTo>
                <a:close/>
                <a:moveTo>
                  <a:pt x="20540" y="30268"/>
                </a:moveTo>
                <a:lnTo>
                  <a:pt x="20540" y="30268"/>
                </a:lnTo>
                <a:cubicBezTo>
                  <a:pt x="20760" y="30303"/>
                  <a:pt x="20980" y="30374"/>
                  <a:pt x="21244" y="30453"/>
                </a:cubicBezTo>
                <a:cubicBezTo>
                  <a:pt x="21350" y="31289"/>
                  <a:pt x="21464" y="32135"/>
                  <a:pt x="21640" y="32945"/>
                </a:cubicBezTo>
                <a:cubicBezTo>
                  <a:pt x="21420" y="32874"/>
                  <a:pt x="21200" y="32830"/>
                  <a:pt x="20980" y="32760"/>
                </a:cubicBezTo>
                <a:cubicBezTo>
                  <a:pt x="20839" y="31914"/>
                  <a:pt x="20654" y="31113"/>
                  <a:pt x="20540" y="30268"/>
                </a:cubicBezTo>
                <a:close/>
                <a:moveTo>
                  <a:pt x="26967" y="30488"/>
                </a:moveTo>
                <a:cubicBezTo>
                  <a:pt x="27187" y="30594"/>
                  <a:pt x="27442" y="30708"/>
                  <a:pt x="27697" y="30814"/>
                </a:cubicBezTo>
                <a:cubicBezTo>
                  <a:pt x="27697" y="31553"/>
                  <a:pt x="27733" y="32284"/>
                  <a:pt x="27803" y="33050"/>
                </a:cubicBezTo>
                <a:cubicBezTo>
                  <a:pt x="27548" y="32980"/>
                  <a:pt x="27292" y="32874"/>
                  <a:pt x="27037" y="32795"/>
                </a:cubicBezTo>
                <a:cubicBezTo>
                  <a:pt x="27002" y="32029"/>
                  <a:pt x="26967" y="31254"/>
                  <a:pt x="26967" y="30488"/>
                </a:cubicBezTo>
                <a:close/>
                <a:moveTo>
                  <a:pt x="775" y="28613"/>
                </a:moveTo>
                <a:cubicBezTo>
                  <a:pt x="995" y="28692"/>
                  <a:pt x="1215" y="28727"/>
                  <a:pt x="1470" y="28798"/>
                </a:cubicBezTo>
                <a:cubicBezTo>
                  <a:pt x="1470" y="30268"/>
                  <a:pt x="1506" y="31694"/>
                  <a:pt x="1541" y="33165"/>
                </a:cubicBezTo>
                <a:cubicBezTo>
                  <a:pt x="1285" y="33129"/>
                  <a:pt x="1065" y="33094"/>
                  <a:pt x="810" y="33015"/>
                </a:cubicBezTo>
                <a:cubicBezTo>
                  <a:pt x="775" y="31553"/>
                  <a:pt x="775" y="30083"/>
                  <a:pt x="775" y="28613"/>
                </a:cubicBezTo>
                <a:close/>
                <a:moveTo>
                  <a:pt x="21279" y="30488"/>
                </a:moveTo>
                <a:lnTo>
                  <a:pt x="21279" y="30488"/>
                </a:lnTo>
                <a:cubicBezTo>
                  <a:pt x="21499" y="30523"/>
                  <a:pt x="21684" y="30594"/>
                  <a:pt x="21860" y="30673"/>
                </a:cubicBezTo>
                <a:cubicBezTo>
                  <a:pt x="21975" y="31509"/>
                  <a:pt x="22124" y="32355"/>
                  <a:pt x="22265" y="33200"/>
                </a:cubicBezTo>
                <a:cubicBezTo>
                  <a:pt x="22080" y="33129"/>
                  <a:pt x="21860" y="33050"/>
                  <a:pt x="21684" y="32980"/>
                </a:cubicBezTo>
                <a:cubicBezTo>
                  <a:pt x="21535" y="32135"/>
                  <a:pt x="21385" y="31289"/>
                  <a:pt x="21279" y="30488"/>
                </a:cubicBezTo>
                <a:close/>
                <a:moveTo>
                  <a:pt x="27733" y="30814"/>
                </a:moveTo>
                <a:cubicBezTo>
                  <a:pt x="27882" y="30893"/>
                  <a:pt x="27988" y="30928"/>
                  <a:pt x="28138" y="30999"/>
                </a:cubicBezTo>
                <a:cubicBezTo>
                  <a:pt x="28208" y="31034"/>
                  <a:pt x="28322" y="31069"/>
                  <a:pt x="28393" y="31113"/>
                </a:cubicBezTo>
                <a:cubicBezTo>
                  <a:pt x="28463" y="31844"/>
                  <a:pt x="28543" y="32575"/>
                  <a:pt x="28648" y="33270"/>
                </a:cubicBezTo>
                <a:cubicBezTo>
                  <a:pt x="28543" y="33235"/>
                  <a:pt x="28428" y="33235"/>
                  <a:pt x="28322" y="33200"/>
                </a:cubicBezTo>
                <a:cubicBezTo>
                  <a:pt x="28173" y="33165"/>
                  <a:pt x="28023" y="33129"/>
                  <a:pt x="27882" y="33050"/>
                </a:cubicBezTo>
                <a:cubicBezTo>
                  <a:pt x="27803" y="32319"/>
                  <a:pt x="27768" y="31589"/>
                  <a:pt x="27733" y="30814"/>
                </a:cubicBezTo>
                <a:close/>
                <a:moveTo>
                  <a:pt x="1506" y="28798"/>
                </a:moveTo>
                <a:lnTo>
                  <a:pt x="1506" y="28798"/>
                </a:lnTo>
                <a:cubicBezTo>
                  <a:pt x="1761" y="28868"/>
                  <a:pt x="1981" y="28948"/>
                  <a:pt x="2236" y="29018"/>
                </a:cubicBezTo>
                <a:cubicBezTo>
                  <a:pt x="2272" y="30453"/>
                  <a:pt x="2316" y="31914"/>
                  <a:pt x="2316" y="33349"/>
                </a:cubicBezTo>
                <a:cubicBezTo>
                  <a:pt x="2095" y="33314"/>
                  <a:pt x="1831" y="33235"/>
                  <a:pt x="1576" y="33200"/>
                </a:cubicBezTo>
                <a:cubicBezTo>
                  <a:pt x="1576" y="31730"/>
                  <a:pt x="1541" y="30268"/>
                  <a:pt x="1506" y="28798"/>
                </a:cubicBezTo>
                <a:close/>
                <a:moveTo>
                  <a:pt x="21940" y="30708"/>
                </a:moveTo>
                <a:cubicBezTo>
                  <a:pt x="22124" y="30744"/>
                  <a:pt x="22345" y="30814"/>
                  <a:pt x="22521" y="30893"/>
                </a:cubicBezTo>
                <a:cubicBezTo>
                  <a:pt x="22600" y="31730"/>
                  <a:pt x="22706" y="32575"/>
                  <a:pt x="22855" y="33420"/>
                </a:cubicBezTo>
                <a:cubicBezTo>
                  <a:pt x="22670" y="33349"/>
                  <a:pt x="22485" y="33270"/>
                  <a:pt x="22301" y="33200"/>
                </a:cubicBezTo>
                <a:cubicBezTo>
                  <a:pt x="22160" y="32355"/>
                  <a:pt x="22045" y="31509"/>
                  <a:pt x="21940" y="30708"/>
                </a:cubicBezTo>
                <a:close/>
                <a:moveTo>
                  <a:pt x="28463" y="31149"/>
                </a:moveTo>
                <a:lnTo>
                  <a:pt x="28463" y="31149"/>
                </a:lnTo>
                <a:cubicBezTo>
                  <a:pt x="28727" y="31219"/>
                  <a:pt x="28983" y="31333"/>
                  <a:pt x="29238" y="31404"/>
                </a:cubicBezTo>
                <a:cubicBezTo>
                  <a:pt x="29308" y="32099"/>
                  <a:pt x="29388" y="32795"/>
                  <a:pt x="29493" y="33455"/>
                </a:cubicBezTo>
                <a:cubicBezTo>
                  <a:pt x="29203" y="33420"/>
                  <a:pt x="28948" y="33349"/>
                  <a:pt x="28683" y="33270"/>
                </a:cubicBezTo>
                <a:cubicBezTo>
                  <a:pt x="28613" y="32575"/>
                  <a:pt x="28507" y="31879"/>
                  <a:pt x="28463" y="31149"/>
                </a:cubicBezTo>
                <a:close/>
                <a:moveTo>
                  <a:pt x="2272" y="29018"/>
                </a:moveTo>
                <a:lnTo>
                  <a:pt x="2272" y="29018"/>
                </a:lnTo>
                <a:cubicBezTo>
                  <a:pt x="2536" y="29088"/>
                  <a:pt x="2756" y="29168"/>
                  <a:pt x="2976" y="29238"/>
                </a:cubicBezTo>
                <a:cubicBezTo>
                  <a:pt x="3011" y="30673"/>
                  <a:pt x="3046" y="32135"/>
                  <a:pt x="3117" y="33570"/>
                </a:cubicBezTo>
                <a:cubicBezTo>
                  <a:pt x="2861" y="33490"/>
                  <a:pt x="2641" y="33420"/>
                  <a:pt x="2386" y="33385"/>
                </a:cubicBezTo>
                <a:cubicBezTo>
                  <a:pt x="2351" y="31914"/>
                  <a:pt x="2316" y="30488"/>
                  <a:pt x="2272" y="29018"/>
                </a:cubicBezTo>
                <a:close/>
                <a:moveTo>
                  <a:pt x="29308" y="31439"/>
                </a:moveTo>
                <a:lnTo>
                  <a:pt x="29308" y="31439"/>
                </a:lnTo>
                <a:cubicBezTo>
                  <a:pt x="29529" y="31509"/>
                  <a:pt x="29749" y="31589"/>
                  <a:pt x="29969" y="31624"/>
                </a:cubicBezTo>
                <a:cubicBezTo>
                  <a:pt x="30048" y="32284"/>
                  <a:pt x="30118" y="32945"/>
                  <a:pt x="30268" y="33640"/>
                </a:cubicBezTo>
                <a:cubicBezTo>
                  <a:pt x="30004" y="33570"/>
                  <a:pt x="29784" y="33534"/>
                  <a:pt x="29529" y="33490"/>
                </a:cubicBezTo>
                <a:cubicBezTo>
                  <a:pt x="29423" y="32795"/>
                  <a:pt x="29344" y="32099"/>
                  <a:pt x="29308" y="31439"/>
                </a:cubicBezTo>
                <a:close/>
                <a:moveTo>
                  <a:pt x="22565" y="30928"/>
                </a:moveTo>
                <a:cubicBezTo>
                  <a:pt x="22785" y="30999"/>
                  <a:pt x="22961" y="31069"/>
                  <a:pt x="23146" y="31149"/>
                </a:cubicBezTo>
                <a:cubicBezTo>
                  <a:pt x="23225" y="31994"/>
                  <a:pt x="23331" y="32874"/>
                  <a:pt x="23445" y="33710"/>
                </a:cubicBezTo>
                <a:cubicBezTo>
                  <a:pt x="23295" y="33640"/>
                  <a:pt x="23110" y="33534"/>
                  <a:pt x="22926" y="33455"/>
                </a:cubicBezTo>
                <a:cubicBezTo>
                  <a:pt x="22785" y="32610"/>
                  <a:pt x="22670" y="31774"/>
                  <a:pt x="22565" y="30928"/>
                </a:cubicBezTo>
                <a:close/>
                <a:moveTo>
                  <a:pt x="3046" y="29273"/>
                </a:moveTo>
                <a:lnTo>
                  <a:pt x="3046" y="29273"/>
                </a:lnTo>
                <a:cubicBezTo>
                  <a:pt x="3266" y="29353"/>
                  <a:pt x="3522" y="29423"/>
                  <a:pt x="3742" y="29493"/>
                </a:cubicBezTo>
                <a:cubicBezTo>
                  <a:pt x="3777" y="30893"/>
                  <a:pt x="3856" y="32319"/>
                  <a:pt x="3891" y="33754"/>
                </a:cubicBezTo>
                <a:lnTo>
                  <a:pt x="3856" y="33754"/>
                </a:lnTo>
                <a:cubicBezTo>
                  <a:pt x="3636" y="33675"/>
                  <a:pt x="3372" y="33605"/>
                  <a:pt x="3152" y="33570"/>
                </a:cubicBezTo>
                <a:cubicBezTo>
                  <a:pt x="3117" y="32135"/>
                  <a:pt x="3081" y="30708"/>
                  <a:pt x="3046" y="29273"/>
                </a:cubicBezTo>
                <a:close/>
                <a:moveTo>
                  <a:pt x="30048" y="31659"/>
                </a:moveTo>
                <a:lnTo>
                  <a:pt x="30048" y="31659"/>
                </a:lnTo>
                <a:cubicBezTo>
                  <a:pt x="30224" y="31694"/>
                  <a:pt x="30409" y="31774"/>
                  <a:pt x="30559" y="31809"/>
                </a:cubicBezTo>
                <a:cubicBezTo>
                  <a:pt x="30664" y="32469"/>
                  <a:pt x="30814" y="33094"/>
                  <a:pt x="30999" y="33754"/>
                </a:cubicBezTo>
                <a:cubicBezTo>
                  <a:pt x="30849" y="33754"/>
                  <a:pt x="30708" y="33710"/>
                  <a:pt x="30559" y="33675"/>
                </a:cubicBezTo>
                <a:cubicBezTo>
                  <a:pt x="30488" y="33675"/>
                  <a:pt x="30374" y="33640"/>
                  <a:pt x="30303" y="33640"/>
                </a:cubicBezTo>
                <a:cubicBezTo>
                  <a:pt x="30189" y="32980"/>
                  <a:pt x="30118" y="32319"/>
                  <a:pt x="30048" y="31659"/>
                </a:cubicBezTo>
                <a:close/>
                <a:moveTo>
                  <a:pt x="3812" y="29493"/>
                </a:moveTo>
                <a:lnTo>
                  <a:pt x="3812" y="29493"/>
                </a:lnTo>
                <a:cubicBezTo>
                  <a:pt x="3962" y="29573"/>
                  <a:pt x="4076" y="29608"/>
                  <a:pt x="4217" y="29643"/>
                </a:cubicBezTo>
                <a:cubicBezTo>
                  <a:pt x="4332" y="29678"/>
                  <a:pt x="4402" y="29713"/>
                  <a:pt x="4517" y="29749"/>
                </a:cubicBezTo>
                <a:cubicBezTo>
                  <a:pt x="4552" y="31149"/>
                  <a:pt x="4622" y="32540"/>
                  <a:pt x="4693" y="33931"/>
                </a:cubicBezTo>
                <a:cubicBezTo>
                  <a:pt x="4437" y="33895"/>
                  <a:pt x="4182" y="33825"/>
                  <a:pt x="3962" y="33754"/>
                </a:cubicBezTo>
                <a:cubicBezTo>
                  <a:pt x="3891" y="32319"/>
                  <a:pt x="3856" y="30928"/>
                  <a:pt x="3812" y="29493"/>
                </a:cubicBezTo>
                <a:close/>
                <a:moveTo>
                  <a:pt x="30708" y="31844"/>
                </a:moveTo>
                <a:cubicBezTo>
                  <a:pt x="30928" y="31914"/>
                  <a:pt x="31149" y="31994"/>
                  <a:pt x="31369" y="32064"/>
                </a:cubicBezTo>
                <a:cubicBezTo>
                  <a:pt x="31474" y="32689"/>
                  <a:pt x="31659" y="33314"/>
                  <a:pt x="31879" y="33931"/>
                </a:cubicBezTo>
                <a:cubicBezTo>
                  <a:pt x="31589" y="33895"/>
                  <a:pt x="31325" y="33825"/>
                  <a:pt x="31034" y="33790"/>
                </a:cubicBezTo>
                <a:cubicBezTo>
                  <a:pt x="30849" y="33129"/>
                  <a:pt x="30744" y="32469"/>
                  <a:pt x="30629" y="31844"/>
                </a:cubicBezTo>
                <a:close/>
                <a:moveTo>
                  <a:pt x="23181" y="31184"/>
                </a:moveTo>
                <a:lnTo>
                  <a:pt x="23181" y="31184"/>
                </a:lnTo>
                <a:cubicBezTo>
                  <a:pt x="23401" y="31254"/>
                  <a:pt x="23586" y="31369"/>
                  <a:pt x="23771" y="31439"/>
                </a:cubicBezTo>
                <a:cubicBezTo>
                  <a:pt x="23841" y="32319"/>
                  <a:pt x="23920" y="33165"/>
                  <a:pt x="24061" y="34045"/>
                </a:cubicBezTo>
                <a:cubicBezTo>
                  <a:pt x="23991" y="34010"/>
                  <a:pt x="23920" y="33975"/>
                  <a:pt x="23885" y="33931"/>
                </a:cubicBezTo>
                <a:cubicBezTo>
                  <a:pt x="23771" y="33860"/>
                  <a:pt x="23621" y="33825"/>
                  <a:pt x="23515" y="33754"/>
                </a:cubicBezTo>
                <a:cubicBezTo>
                  <a:pt x="23401" y="32874"/>
                  <a:pt x="23295" y="32029"/>
                  <a:pt x="23181" y="31184"/>
                </a:cubicBezTo>
                <a:close/>
                <a:moveTo>
                  <a:pt x="4552" y="29749"/>
                </a:moveTo>
                <a:cubicBezTo>
                  <a:pt x="4807" y="29828"/>
                  <a:pt x="5027" y="29898"/>
                  <a:pt x="5247" y="29969"/>
                </a:cubicBezTo>
                <a:cubicBezTo>
                  <a:pt x="5318" y="31369"/>
                  <a:pt x="5397" y="32760"/>
                  <a:pt x="5467" y="34115"/>
                </a:cubicBezTo>
                <a:cubicBezTo>
                  <a:pt x="5212" y="34080"/>
                  <a:pt x="4992" y="34010"/>
                  <a:pt x="4737" y="33975"/>
                </a:cubicBezTo>
                <a:cubicBezTo>
                  <a:pt x="4693" y="32540"/>
                  <a:pt x="4622" y="31149"/>
                  <a:pt x="4552" y="29749"/>
                </a:cubicBezTo>
                <a:close/>
                <a:moveTo>
                  <a:pt x="31439" y="32064"/>
                </a:moveTo>
                <a:lnTo>
                  <a:pt x="31439" y="32064"/>
                </a:lnTo>
                <a:cubicBezTo>
                  <a:pt x="31659" y="32135"/>
                  <a:pt x="31914" y="32249"/>
                  <a:pt x="32170" y="32319"/>
                </a:cubicBezTo>
                <a:cubicBezTo>
                  <a:pt x="32284" y="32909"/>
                  <a:pt x="32504" y="33534"/>
                  <a:pt x="32760" y="34151"/>
                </a:cubicBezTo>
                <a:cubicBezTo>
                  <a:pt x="32469" y="34080"/>
                  <a:pt x="32205" y="34010"/>
                  <a:pt x="31950" y="33975"/>
                </a:cubicBezTo>
                <a:cubicBezTo>
                  <a:pt x="31730" y="33314"/>
                  <a:pt x="31545" y="32689"/>
                  <a:pt x="31439" y="32064"/>
                </a:cubicBezTo>
                <a:close/>
                <a:moveTo>
                  <a:pt x="5318" y="30013"/>
                </a:moveTo>
                <a:lnTo>
                  <a:pt x="5318" y="30013"/>
                </a:lnTo>
                <a:cubicBezTo>
                  <a:pt x="5467" y="30048"/>
                  <a:pt x="5652" y="30118"/>
                  <a:pt x="5793" y="30154"/>
                </a:cubicBezTo>
                <a:cubicBezTo>
                  <a:pt x="5872" y="31509"/>
                  <a:pt x="5978" y="32909"/>
                  <a:pt x="6057" y="34265"/>
                </a:cubicBezTo>
                <a:cubicBezTo>
                  <a:pt x="5872" y="34230"/>
                  <a:pt x="5687" y="34195"/>
                  <a:pt x="5503" y="34151"/>
                </a:cubicBezTo>
                <a:cubicBezTo>
                  <a:pt x="5432" y="32760"/>
                  <a:pt x="5353" y="31404"/>
                  <a:pt x="5318" y="30013"/>
                </a:cubicBezTo>
                <a:close/>
                <a:moveTo>
                  <a:pt x="23806" y="31474"/>
                </a:moveTo>
                <a:cubicBezTo>
                  <a:pt x="23991" y="31553"/>
                  <a:pt x="24141" y="31624"/>
                  <a:pt x="24281" y="31694"/>
                </a:cubicBezTo>
                <a:cubicBezTo>
                  <a:pt x="24361" y="32575"/>
                  <a:pt x="24431" y="33420"/>
                  <a:pt x="24502" y="34265"/>
                </a:cubicBezTo>
                <a:cubicBezTo>
                  <a:pt x="24396" y="34195"/>
                  <a:pt x="24246" y="34115"/>
                  <a:pt x="24105" y="34080"/>
                </a:cubicBezTo>
                <a:cubicBezTo>
                  <a:pt x="23991" y="33200"/>
                  <a:pt x="23885" y="32355"/>
                  <a:pt x="23806" y="31474"/>
                </a:cubicBezTo>
                <a:close/>
                <a:moveTo>
                  <a:pt x="5872" y="30154"/>
                </a:moveTo>
                <a:lnTo>
                  <a:pt x="5872" y="30154"/>
                </a:lnTo>
                <a:cubicBezTo>
                  <a:pt x="6092" y="30233"/>
                  <a:pt x="6277" y="30303"/>
                  <a:pt x="6497" y="30374"/>
                </a:cubicBezTo>
                <a:cubicBezTo>
                  <a:pt x="6603" y="31730"/>
                  <a:pt x="6674" y="33050"/>
                  <a:pt x="6788" y="34415"/>
                </a:cubicBezTo>
                <a:cubicBezTo>
                  <a:pt x="6568" y="34371"/>
                  <a:pt x="6348" y="34336"/>
                  <a:pt x="6128" y="34265"/>
                </a:cubicBezTo>
                <a:cubicBezTo>
                  <a:pt x="6013" y="32909"/>
                  <a:pt x="5943" y="31553"/>
                  <a:pt x="5872" y="30154"/>
                </a:cubicBezTo>
                <a:close/>
                <a:moveTo>
                  <a:pt x="32205" y="32319"/>
                </a:moveTo>
                <a:cubicBezTo>
                  <a:pt x="32425" y="32390"/>
                  <a:pt x="32689" y="32504"/>
                  <a:pt x="32909" y="32575"/>
                </a:cubicBezTo>
                <a:cubicBezTo>
                  <a:pt x="33050" y="33165"/>
                  <a:pt x="33270" y="33790"/>
                  <a:pt x="33526" y="34415"/>
                </a:cubicBezTo>
                <a:cubicBezTo>
                  <a:pt x="33305" y="34300"/>
                  <a:pt x="33050" y="34230"/>
                  <a:pt x="32795" y="34195"/>
                </a:cubicBezTo>
                <a:cubicBezTo>
                  <a:pt x="32575" y="33570"/>
                  <a:pt x="32355" y="32945"/>
                  <a:pt x="32205" y="32319"/>
                </a:cubicBezTo>
                <a:close/>
                <a:moveTo>
                  <a:pt x="24361" y="31730"/>
                </a:moveTo>
                <a:lnTo>
                  <a:pt x="24361" y="31730"/>
                </a:lnTo>
                <a:cubicBezTo>
                  <a:pt x="24546" y="31844"/>
                  <a:pt x="24722" y="31914"/>
                  <a:pt x="24942" y="31994"/>
                </a:cubicBezTo>
                <a:cubicBezTo>
                  <a:pt x="24986" y="32830"/>
                  <a:pt x="25056" y="33675"/>
                  <a:pt x="25127" y="34520"/>
                </a:cubicBezTo>
                <a:cubicBezTo>
                  <a:pt x="24942" y="34450"/>
                  <a:pt x="24766" y="34371"/>
                  <a:pt x="24581" y="34300"/>
                </a:cubicBezTo>
                <a:cubicBezTo>
                  <a:pt x="24466" y="33455"/>
                  <a:pt x="24396" y="32575"/>
                  <a:pt x="24361" y="31730"/>
                </a:cubicBezTo>
                <a:close/>
                <a:moveTo>
                  <a:pt x="6568" y="30374"/>
                </a:moveTo>
                <a:lnTo>
                  <a:pt x="6568" y="30374"/>
                </a:lnTo>
                <a:cubicBezTo>
                  <a:pt x="6788" y="30453"/>
                  <a:pt x="7008" y="30488"/>
                  <a:pt x="7228" y="30559"/>
                </a:cubicBezTo>
                <a:cubicBezTo>
                  <a:pt x="7334" y="31879"/>
                  <a:pt x="7448" y="33235"/>
                  <a:pt x="7554" y="34556"/>
                </a:cubicBezTo>
                <a:cubicBezTo>
                  <a:pt x="7299" y="34520"/>
                  <a:pt x="7078" y="34485"/>
                  <a:pt x="6858" y="34415"/>
                </a:cubicBezTo>
                <a:cubicBezTo>
                  <a:pt x="6753" y="33094"/>
                  <a:pt x="6638" y="31730"/>
                  <a:pt x="6568" y="30374"/>
                </a:cubicBezTo>
                <a:close/>
                <a:moveTo>
                  <a:pt x="32945" y="32610"/>
                </a:moveTo>
                <a:lnTo>
                  <a:pt x="32945" y="32610"/>
                </a:lnTo>
                <a:cubicBezTo>
                  <a:pt x="33165" y="32689"/>
                  <a:pt x="33349" y="32760"/>
                  <a:pt x="33570" y="32830"/>
                </a:cubicBezTo>
                <a:cubicBezTo>
                  <a:pt x="33710" y="33420"/>
                  <a:pt x="33895" y="34045"/>
                  <a:pt x="34186" y="34635"/>
                </a:cubicBezTo>
                <a:cubicBezTo>
                  <a:pt x="34010" y="34556"/>
                  <a:pt x="33825" y="34485"/>
                  <a:pt x="33605" y="34415"/>
                </a:cubicBezTo>
                <a:cubicBezTo>
                  <a:pt x="33349" y="33790"/>
                  <a:pt x="33129" y="33200"/>
                  <a:pt x="32945" y="32610"/>
                </a:cubicBezTo>
                <a:close/>
                <a:moveTo>
                  <a:pt x="7299" y="30559"/>
                </a:moveTo>
                <a:cubicBezTo>
                  <a:pt x="7554" y="30629"/>
                  <a:pt x="7774" y="30708"/>
                  <a:pt x="8038" y="30744"/>
                </a:cubicBezTo>
                <a:cubicBezTo>
                  <a:pt x="8144" y="32064"/>
                  <a:pt x="8258" y="33349"/>
                  <a:pt x="8364" y="34670"/>
                </a:cubicBezTo>
                <a:cubicBezTo>
                  <a:pt x="8109" y="34635"/>
                  <a:pt x="7853" y="34591"/>
                  <a:pt x="7598" y="34556"/>
                </a:cubicBezTo>
                <a:cubicBezTo>
                  <a:pt x="7483" y="33235"/>
                  <a:pt x="7378" y="31914"/>
                  <a:pt x="7299" y="30559"/>
                </a:cubicBezTo>
                <a:close/>
                <a:moveTo>
                  <a:pt x="8109" y="30744"/>
                </a:moveTo>
                <a:cubicBezTo>
                  <a:pt x="8258" y="30779"/>
                  <a:pt x="8434" y="30814"/>
                  <a:pt x="8584" y="30849"/>
                </a:cubicBezTo>
                <a:cubicBezTo>
                  <a:pt x="8654" y="30849"/>
                  <a:pt x="8698" y="30893"/>
                  <a:pt x="8734" y="30893"/>
                </a:cubicBezTo>
                <a:cubicBezTo>
                  <a:pt x="8839" y="32170"/>
                  <a:pt x="8989" y="33455"/>
                  <a:pt x="9095" y="34741"/>
                </a:cubicBezTo>
                <a:cubicBezTo>
                  <a:pt x="8989" y="34705"/>
                  <a:pt x="8839" y="34705"/>
                  <a:pt x="8734" y="34705"/>
                </a:cubicBezTo>
                <a:cubicBezTo>
                  <a:pt x="8619" y="34705"/>
                  <a:pt x="8514" y="34670"/>
                  <a:pt x="8399" y="34670"/>
                </a:cubicBezTo>
                <a:cubicBezTo>
                  <a:pt x="8293" y="33385"/>
                  <a:pt x="8179" y="32064"/>
                  <a:pt x="8109" y="30744"/>
                </a:cubicBezTo>
                <a:close/>
                <a:moveTo>
                  <a:pt x="24986" y="32029"/>
                </a:moveTo>
                <a:lnTo>
                  <a:pt x="24986" y="32029"/>
                </a:lnTo>
                <a:cubicBezTo>
                  <a:pt x="25162" y="32099"/>
                  <a:pt x="25382" y="32214"/>
                  <a:pt x="25567" y="32284"/>
                </a:cubicBezTo>
                <a:cubicBezTo>
                  <a:pt x="25602" y="33129"/>
                  <a:pt x="25681" y="33931"/>
                  <a:pt x="25752" y="34741"/>
                </a:cubicBezTo>
                <a:cubicBezTo>
                  <a:pt x="25567" y="34705"/>
                  <a:pt x="25382" y="34635"/>
                  <a:pt x="25206" y="34556"/>
                </a:cubicBezTo>
                <a:cubicBezTo>
                  <a:pt x="25127" y="33675"/>
                  <a:pt x="25056" y="32874"/>
                  <a:pt x="24986" y="32029"/>
                </a:cubicBezTo>
                <a:close/>
                <a:moveTo>
                  <a:pt x="8804" y="30893"/>
                </a:moveTo>
                <a:cubicBezTo>
                  <a:pt x="9024" y="30928"/>
                  <a:pt x="9244" y="30964"/>
                  <a:pt x="9464" y="30999"/>
                </a:cubicBezTo>
                <a:cubicBezTo>
                  <a:pt x="9579" y="32249"/>
                  <a:pt x="9720" y="33534"/>
                  <a:pt x="9834" y="34776"/>
                </a:cubicBezTo>
                <a:cubicBezTo>
                  <a:pt x="9614" y="34776"/>
                  <a:pt x="9394" y="34741"/>
                  <a:pt x="9174" y="34741"/>
                </a:cubicBezTo>
                <a:cubicBezTo>
                  <a:pt x="9024" y="33455"/>
                  <a:pt x="8919" y="32170"/>
                  <a:pt x="8804" y="30893"/>
                </a:cubicBezTo>
                <a:close/>
                <a:moveTo>
                  <a:pt x="9535" y="30999"/>
                </a:moveTo>
                <a:cubicBezTo>
                  <a:pt x="9755" y="31034"/>
                  <a:pt x="9975" y="31069"/>
                  <a:pt x="10239" y="31113"/>
                </a:cubicBezTo>
                <a:cubicBezTo>
                  <a:pt x="10345" y="32355"/>
                  <a:pt x="10494" y="33570"/>
                  <a:pt x="10635" y="34811"/>
                </a:cubicBezTo>
                <a:cubicBezTo>
                  <a:pt x="10380" y="34811"/>
                  <a:pt x="10160" y="34811"/>
                  <a:pt x="9905" y="34776"/>
                </a:cubicBezTo>
                <a:cubicBezTo>
                  <a:pt x="9755" y="33534"/>
                  <a:pt x="9649" y="32284"/>
                  <a:pt x="9535" y="30999"/>
                </a:cubicBezTo>
                <a:close/>
                <a:moveTo>
                  <a:pt x="10274" y="31113"/>
                </a:moveTo>
                <a:cubicBezTo>
                  <a:pt x="10530" y="31149"/>
                  <a:pt x="10785" y="31184"/>
                  <a:pt x="11005" y="31219"/>
                </a:cubicBezTo>
                <a:cubicBezTo>
                  <a:pt x="11155" y="32434"/>
                  <a:pt x="11296" y="33640"/>
                  <a:pt x="11445" y="34855"/>
                </a:cubicBezTo>
                <a:cubicBezTo>
                  <a:pt x="11190" y="34855"/>
                  <a:pt x="10935" y="34855"/>
                  <a:pt x="10679" y="34811"/>
                </a:cubicBezTo>
                <a:cubicBezTo>
                  <a:pt x="10530" y="33605"/>
                  <a:pt x="10415" y="32355"/>
                  <a:pt x="10274" y="31113"/>
                </a:cubicBezTo>
                <a:close/>
                <a:moveTo>
                  <a:pt x="11075" y="31219"/>
                </a:moveTo>
                <a:cubicBezTo>
                  <a:pt x="11340" y="31219"/>
                  <a:pt x="11560" y="31254"/>
                  <a:pt x="11815" y="31289"/>
                </a:cubicBezTo>
                <a:cubicBezTo>
                  <a:pt x="11921" y="32469"/>
                  <a:pt x="12070" y="33675"/>
                  <a:pt x="12220" y="34890"/>
                </a:cubicBezTo>
                <a:cubicBezTo>
                  <a:pt x="12000" y="34855"/>
                  <a:pt x="11736" y="34855"/>
                  <a:pt x="11480" y="34855"/>
                </a:cubicBezTo>
                <a:cubicBezTo>
                  <a:pt x="11340" y="33640"/>
                  <a:pt x="11190" y="32434"/>
                  <a:pt x="11075" y="31219"/>
                </a:cubicBezTo>
                <a:close/>
                <a:moveTo>
                  <a:pt x="11850" y="31289"/>
                </a:moveTo>
                <a:lnTo>
                  <a:pt x="11850" y="31289"/>
                </a:lnTo>
                <a:cubicBezTo>
                  <a:pt x="12070" y="31333"/>
                  <a:pt x="12290" y="31333"/>
                  <a:pt x="12475" y="31369"/>
                </a:cubicBezTo>
                <a:lnTo>
                  <a:pt x="12660" y="31369"/>
                </a:lnTo>
                <a:cubicBezTo>
                  <a:pt x="12766" y="32540"/>
                  <a:pt x="12916" y="33710"/>
                  <a:pt x="13056" y="34890"/>
                </a:cubicBezTo>
                <a:lnTo>
                  <a:pt x="12290" y="34890"/>
                </a:lnTo>
                <a:cubicBezTo>
                  <a:pt x="12141" y="33675"/>
                  <a:pt x="12000" y="32504"/>
                  <a:pt x="11850" y="31289"/>
                </a:cubicBezTo>
                <a:close/>
                <a:moveTo>
                  <a:pt x="12731" y="31369"/>
                </a:moveTo>
                <a:cubicBezTo>
                  <a:pt x="12951" y="31404"/>
                  <a:pt x="13206" y="31439"/>
                  <a:pt x="13426" y="31474"/>
                </a:cubicBezTo>
                <a:cubicBezTo>
                  <a:pt x="13576" y="32610"/>
                  <a:pt x="13717" y="33754"/>
                  <a:pt x="13866" y="34925"/>
                </a:cubicBezTo>
                <a:cubicBezTo>
                  <a:pt x="13611" y="34925"/>
                  <a:pt x="13391" y="34890"/>
                  <a:pt x="13136" y="34890"/>
                </a:cubicBezTo>
                <a:cubicBezTo>
                  <a:pt x="12986" y="33710"/>
                  <a:pt x="12836" y="32540"/>
                  <a:pt x="12731" y="31369"/>
                </a:cubicBezTo>
                <a:close/>
                <a:moveTo>
                  <a:pt x="13497" y="31474"/>
                </a:moveTo>
                <a:cubicBezTo>
                  <a:pt x="13646" y="31474"/>
                  <a:pt x="13796" y="31509"/>
                  <a:pt x="13937" y="31509"/>
                </a:cubicBezTo>
                <a:cubicBezTo>
                  <a:pt x="14051" y="32654"/>
                  <a:pt x="14201" y="33790"/>
                  <a:pt x="14342" y="34925"/>
                </a:cubicBezTo>
                <a:lnTo>
                  <a:pt x="13902" y="34925"/>
                </a:lnTo>
                <a:cubicBezTo>
                  <a:pt x="13761" y="33754"/>
                  <a:pt x="13611" y="32610"/>
                  <a:pt x="13497" y="31474"/>
                </a:cubicBezTo>
                <a:close/>
                <a:moveTo>
                  <a:pt x="14051" y="31509"/>
                </a:moveTo>
                <a:cubicBezTo>
                  <a:pt x="14201" y="32654"/>
                  <a:pt x="14377" y="33790"/>
                  <a:pt x="14527" y="34925"/>
                </a:cubicBezTo>
                <a:lnTo>
                  <a:pt x="14421" y="34925"/>
                </a:lnTo>
                <a:cubicBezTo>
                  <a:pt x="14271" y="33790"/>
                  <a:pt x="14122" y="32654"/>
                  <a:pt x="13981" y="31509"/>
                </a:cubicBezTo>
                <a:close/>
                <a:moveTo>
                  <a:pt x="25602" y="32319"/>
                </a:moveTo>
                <a:cubicBezTo>
                  <a:pt x="25822" y="32390"/>
                  <a:pt x="26007" y="32469"/>
                  <a:pt x="26227" y="32575"/>
                </a:cubicBezTo>
                <a:cubicBezTo>
                  <a:pt x="26262" y="33349"/>
                  <a:pt x="26342" y="34151"/>
                  <a:pt x="26412" y="34925"/>
                </a:cubicBezTo>
                <a:cubicBezTo>
                  <a:pt x="26227" y="34890"/>
                  <a:pt x="26007" y="34811"/>
                  <a:pt x="25822" y="34776"/>
                </a:cubicBezTo>
                <a:cubicBezTo>
                  <a:pt x="25752" y="33975"/>
                  <a:pt x="25681" y="33129"/>
                  <a:pt x="25602" y="32319"/>
                </a:cubicBezTo>
                <a:close/>
                <a:moveTo>
                  <a:pt x="14086" y="31553"/>
                </a:moveTo>
                <a:cubicBezTo>
                  <a:pt x="14342" y="31553"/>
                  <a:pt x="14562" y="31589"/>
                  <a:pt x="14817" y="31624"/>
                </a:cubicBezTo>
                <a:cubicBezTo>
                  <a:pt x="14967" y="32724"/>
                  <a:pt x="15152" y="33860"/>
                  <a:pt x="15337" y="34961"/>
                </a:cubicBezTo>
                <a:cubicBezTo>
                  <a:pt x="15081" y="34961"/>
                  <a:pt x="14861" y="34961"/>
                  <a:pt x="14597" y="34925"/>
                </a:cubicBezTo>
                <a:cubicBezTo>
                  <a:pt x="14421" y="33825"/>
                  <a:pt x="14271" y="32689"/>
                  <a:pt x="14086" y="31553"/>
                </a:cubicBezTo>
                <a:close/>
                <a:moveTo>
                  <a:pt x="14861" y="31624"/>
                </a:moveTo>
                <a:cubicBezTo>
                  <a:pt x="15117" y="31659"/>
                  <a:pt x="15372" y="31694"/>
                  <a:pt x="15627" y="31730"/>
                </a:cubicBezTo>
                <a:cubicBezTo>
                  <a:pt x="15777" y="32830"/>
                  <a:pt x="15962" y="33931"/>
                  <a:pt x="16138" y="35031"/>
                </a:cubicBezTo>
                <a:cubicBezTo>
                  <a:pt x="15882" y="34996"/>
                  <a:pt x="15627" y="34996"/>
                  <a:pt x="15372" y="34961"/>
                </a:cubicBezTo>
                <a:cubicBezTo>
                  <a:pt x="15187" y="33860"/>
                  <a:pt x="15002" y="32760"/>
                  <a:pt x="14861" y="31624"/>
                </a:cubicBezTo>
                <a:close/>
                <a:moveTo>
                  <a:pt x="15662" y="31730"/>
                </a:moveTo>
                <a:lnTo>
                  <a:pt x="15662" y="31730"/>
                </a:lnTo>
                <a:cubicBezTo>
                  <a:pt x="15847" y="31774"/>
                  <a:pt x="16032" y="31809"/>
                  <a:pt x="16217" y="31844"/>
                </a:cubicBezTo>
                <a:cubicBezTo>
                  <a:pt x="16358" y="32909"/>
                  <a:pt x="16543" y="34010"/>
                  <a:pt x="16763" y="35075"/>
                </a:cubicBezTo>
                <a:cubicBezTo>
                  <a:pt x="16578" y="35075"/>
                  <a:pt x="16402" y="35031"/>
                  <a:pt x="16217" y="35031"/>
                </a:cubicBezTo>
                <a:cubicBezTo>
                  <a:pt x="16032" y="33931"/>
                  <a:pt x="15847" y="32830"/>
                  <a:pt x="15662" y="31730"/>
                </a:cubicBezTo>
                <a:close/>
                <a:moveTo>
                  <a:pt x="26306" y="32575"/>
                </a:moveTo>
                <a:cubicBezTo>
                  <a:pt x="26526" y="32689"/>
                  <a:pt x="26747" y="32760"/>
                  <a:pt x="27002" y="32830"/>
                </a:cubicBezTo>
                <a:cubicBezTo>
                  <a:pt x="27037" y="33570"/>
                  <a:pt x="27107" y="34336"/>
                  <a:pt x="27222" y="35110"/>
                </a:cubicBezTo>
                <a:cubicBezTo>
                  <a:pt x="26967" y="35075"/>
                  <a:pt x="26703" y="34996"/>
                  <a:pt x="26482" y="34961"/>
                </a:cubicBezTo>
                <a:cubicBezTo>
                  <a:pt x="26412" y="34195"/>
                  <a:pt x="26342" y="33385"/>
                  <a:pt x="26306" y="32575"/>
                </a:cubicBezTo>
                <a:close/>
                <a:moveTo>
                  <a:pt x="16252" y="31844"/>
                </a:moveTo>
                <a:cubicBezTo>
                  <a:pt x="16358" y="31879"/>
                  <a:pt x="16472" y="31879"/>
                  <a:pt x="16578" y="31914"/>
                </a:cubicBezTo>
                <a:lnTo>
                  <a:pt x="16692" y="31914"/>
                </a:lnTo>
                <a:cubicBezTo>
                  <a:pt x="16842" y="32980"/>
                  <a:pt x="17062" y="34080"/>
                  <a:pt x="17282" y="35145"/>
                </a:cubicBezTo>
                <a:cubicBezTo>
                  <a:pt x="17203" y="35145"/>
                  <a:pt x="17168" y="35145"/>
                  <a:pt x="17097" y="35110"/>
                </a:cubicBezTo>
                <a:lnTo>
                  <a:pt x="16798" y="35110"/>
                </a:lnTo>
                <a:cubicBezTo>
                  <a:pt x="16622" y="34010"/>
                  <a:pt x="16437" y="32945"/>
                  <a:pt x="16252" y="31844"/>
                </a:cubicBezTo>
                <a:close/>
                <a:moveTo>
                  <a:pt x="16728" y="31914"/>
                </a:moveTo>
                <a:lnTo>
                  <a:pt x="16728" y="31914"/>
                </a:lnTo>
                <a:cubicBezTo>
                  <a:pt x="16948" y="31950"/>
                  <a:pt x="17168" y="32029"/>
                  <a:pt x="17388" y="32064"/>
                </a:cubicBezTo>
                <a:cubicBezTo>
                  <a:pt x="17573" y="33094"/>
                  <a:pt x="17758" y="34151"/>
                  <a:pt x="18013" y="35216"/>
                </a:cubicBezTo>
                <a:cubicBezTo>
                  <a:pt x="17793" y="35181"/>
                  <a:pt x="17538" y="35181"/>
                  <a:pt x="17317" y="35145"/>
                </a:cubicBezTo>
                <a:cubicBezTo>
                  <a:pt x="17097" y="34080"/>
                  <a:pt x="16913" y="33015"/>
                  <a:pt x="16728" y="31914"/>
                </a:cubicBezTo>
                <a:close/>
                <a:moveTo>
                  <a:pt x="17458" y="32064"/>
                </a:moveTo>
                <a:cubicBezTo>
                  <a:pt x="17502" y="32064"/>
                  <a:pt x="17538" y="32064"/>
                  <a:pt x="17573" y="32099"/>
                </a:cubicBezTo>
                <a:cubicBezTo>
                  <a:pt x="17758" y="32099"/>
                  <a:pt x="17978" y="32135"/>
                  <a:pt x="18163" y="32170"/>
                </a:cubicBezTo>
                <a:cubicBezTo>
                  <a:pt x="18339" y="33200"/>
                  <a:pt x="18559" y="34230"/>
                  <a:pt x="18779" y="35251"/>
                </a:cubicBezTo>
                <a:cubicBezTo>
                  <a:pt x="18524" y="35251"/>
                  <a:pt x="18304" y="35216"/>
                  <a:pt x="18048" y="35216"/>
                </a:cubicBezTo>
                <a:cubicBezTo>
                  <a:pt x="17828" y="34151"/>
                  <a:pt x="17643" y="33094"/>
                  <a:pt x="17458" y="32064"/>
                </a:cubicBezTo>
                <a:close/>
                <a:moveTo>
                  <a:pt x="27072" y="32874"/>
                </a:moveTo>
                <a:cubicBezTo>
                  <a:pt x="27292" y="32945"/>
                  <a:pt x="27548" y="33015"/>
                  <a:pt x="27803" y="33094"/>
                </a:cubicBezTo>
                <a:cubicBezTo>
                  <a:pt x="27882" y="33825"/>
                  <a:pt x="27953" y="34520"/>
                  <a:pt x="28067" y="35251"/>
                </a:cubicBezTo>
                <a:cubicBezTo>
                  <a:pt x="27803" y="35216"/>
                  <a:pt x="27548" y="35181"/>
                  <a:pt x="27257" y="35110"/>
                </a:cubicBezTo>
                <a:cubicBezTo>
                  <a:pt x="27187" y="34336"/>
                  <a:pt x="27107" y="33605"/>
                  <a:pt x="27072" y="32874"/>
                </a:cubicBezTo>
                <a:close/>
                <a:moveTo>
                  <a:pt x="18198" y="32214"/>
                </a:moveTo>
                <a:lnTo>
                  <a:pt x="18198" y="32214"/>
                </a:lnTo>
                <a:cubicBezTo>
                  <a:pt x="18453" y="32249"/>
                  <a:pt x="18673" y="32284"/>
                  <a:pt x="18893" y="32319"/>
                </a:cubicBezTo>
                <a:cubicBezTo>
                  <a:pt x="19078" y="33314"/>
                  <a:pt x="19298" y="34300"/>
                  <a:pt x="19518" y="35295"/>
                </a:cubicBezTo>
                <a:lnTo>
                  <a:pt x="19114" y="35295"/>
                </a:lnTo>
                <a:cubicBezTo>
                  <a:pt x="18999" y="35251"/>
                  <a:pt x="18929" y="35251"/>
                  <a:pt x="18823" y="35251"/>
                </a:cubicBezTo>
                <a:cubicBezTo>
                  <a:pt x="18603" y="34265"/>
                  <a:pt x="18418" y="33235"/>
                  <a:pt x="18198" y="32214"/>
                </a:cubicBezTo>
                <a:close/>
                <a:moveTo>
                  <a:pt x="18964" y="32355"/>
                </a:moveTo>
                <a:lnTo>
                  <a:pt x="18964" y="32355"/>
                </a:lnTo>
                <a:cubicBezTo>
                  <a:pt x="19149" y="32390"/>
                  <a:pt x="19334" y="32434"/>
                  <a:pt x="19518" y="32469"/>
                </a:cubicBezTo>
                <a:cubicBezTo>
                  <a:pt x="19739" y="33420"/>
                  <a:pt x="19923" y="34371"/>
                  <a:pt x="20179" y="35330"/>
                </a:cubicBezTo>
                <a:cubicBezTo>
                  <a:pt x="19994" y="35330"/>
                  <a:pt x="19774" y="35330"/>
                  <a:pt x="19589" y="35295"/>
                </a:cubicBezTo>
                <a:cubicBezTo>
                  <a:pt x="19369" y="34336"/>
                  <a:pt x="19149" y="33349"/>
                  <a:pt x="18964" y="32355"/>
                </a:cubicBezTo>
                <a:close/>
                <a:moveTo>
                  <a:pt x="27882" y="33129"/>
                </a:moveTo>
                <a:lnTo>
                  <a:pt x="27882" y="33129"/>
                </a:lnTo>
                <a:cubicBezTo>
                  <a:pt x="28023" y="33165"/>
                  <a:pt x="28173" y="33200"/>
                  <a:pt x="28322" y="33235"/>
                </a:cubicBezTo>
                <a:cubicBezTo>
                  <a:pt x="28428" y="33270"/>
                  <a:pt x="28543" y="33314"/>
                  <a:pt x="28648" y="33349"/>
                </a:cubicBezTo>
                <a:cubicBezTo>
                  <a:pt x="28727" y="34045"/>
                  <a:pt x="28868" y="34705"/>
                  <a:pt x="28983" y="35366"/>
                </a:cubicBezTo>
                <a:cubicBezTo>
                  <a:pt x="28727" y="35330"/>
                  <a:pt x="28428" y="35295"/>
                  <a:pt x="28138" y="35251"/>
                </a:cubicBezTo>
                <a:cubicBezTo>
                  <a:pt x="28023" y="34556"/>
                  <a:pt x="27917" y="33825"/>
                  <a:pt x="27882" y="33129"/>
                </a:cubicBezTo>
                <a:close/>
                <a:moveTo>
                  <a:pt x="19589" y="32469"/>
                </a:moveTo>
                <a:cubicBezTo>
                  <a:pt x="19844" y="32540"/>
                  <a:pt x="20064" y="32575"/>
                  <a:pt x="20320" y="32654"/>
                </a:cubicBezTo>
                <a:cubicBezTo>
                  <a:pt x="20505" y="33570"/>
                  <a:pt x="20725" y="34485"/>
                  <a:pt x="20945" y="35436"/>
                </a:cubicBezTo>
                <a:cubicBezTo>
                  <a:pt x="20725" y="35401"/>
                  <a:pt x="20469" y="35366"/>
                  <a:pt x="20249" y="35366"/>
                </a:cubicBezTo>
                <a:cubicBezTo>
                  <a:pt x="19994" y="34415"/>
                  <a:pt x="19774" y="33420"/>
                  <a:pt x="19589" y="32469"/>
                </a:cubicBezTo>
                <a:close/>
                <a:moveTo>
                  <a:pt x="28683" y="33349"/>
                </a:moveTo>
                <a:lnTo>
                  <a:pt x="28683" y="33349"/>
                </a:lnTo>
                <a:cubicBezTo>
                  <a:pt x="28983" y="33420"/>
                  <a:pt x="29238" y="33455"/>
                  <a:pt x="29493" y="33534"/>
                </a:cubicBezTo>
                <a:cubicBezTo>
                  <a:pt x="29608" y="34151"/>
                  <a:pt x="29713" y="34811"/>
                  <a:pt x="29898" y="35471"/>
                </a:cubicBezTo>
                <a:cubicBezTo>
                  <a:pt x="29608" y="35436"/>
                  <a:pt x="29344" y="35401"/>
                  <a:pt x="29053" y="35366"/>
                </a:cubicBezTo>
                <a:cubicBezTo>
                  <a:pt x="28904" y="34705"/>
                  <a:pt x="28798" y="34045"/>
                  <a:pt x="28683" y="33349"/>
                </a:cubicBezTo>
                <a:close/>
                <a:moveTo>
                  <a:pt x="20399" y="32654"/>
                </a:moveTo>
                <a:cubicBezTo>
                  <a:pt x="20584" y="32689"/>
                  <a:pt x="20760" y="32760"/>
                  <a:pt x="20945" y="32795"/>
                </a:cubicBezTo>
                <a:cubicBezTo>
                  <a:pt x="21130" y="33710"/>
                  <a:pt x="21314" y="34635"/>
                  <a:pt x="21535" y="35515"/>
                </a:cubicBezTo>
                <a:cubicBezTo>
                  <a:pt x="21385" y="35471"/>
                  <a:pt x="21200" y="35436"/>
                  <a:pt x="21024" y="35436"/>
                </a:cubicBezTo>
                <a:cubicBezTo>
                  <a:pt x="20804" y="34520"/>
                  <a:pt x="20584" y="33570"/>
                  <a:pt x="20399" y="32654"/>
                </a:cubicBezTo>
                <a:close/>
                <a:moveTo>
                  <a:pt x="29564" y="33534"/>
                </a:moveTo>
                <a:lnTo>
                  <a:pt x="29564" y="33534"/>
                </a:lnTo>
                <a:cubicBezTo>
                  <a:pt x="29784" y="33605"/>
                  <a:pt x="30048" y="33640"/>
                  <a:pt x="30268" y="33675"/>
                </a:cubicBezTo>
                <a:cubicBezTo>
                  <a:pt x="30374" y="34300"/>
                  <a:pt x="30559" y="34925"/>
                  <a:pt x="30744" y="35550"/>
                </a:cubicBezTo>
                <a:cubicBezTo>
                  <a:pt x="30594" y="35515"/>
                  <a:pt x="30409" y="35515"/>
                  <a:pt x="30268" y="35515"/>
                </a:cubicBezTo>
                <a:cubicBezTo>
                  <a:pt x="30154" y="35471"/>
                  <a:pt x="30083" y="35471"/>
                  <a:pt x="29969" y="35471"/>
                </a:cubicBezTo>
                <a:cubicBezTo>
                  <a:pt x="29784" y="34811"/>
                  <a:pt x="29643" y="34195"/>
                  <a:pt x="29564" y="33534"/>
                </a:cubicBezTo>
                <a:close/>
                <a:moveTo>
                  <a:pt x="30339" y="33675"/>
                </a:moveTo>
                <a:cubicBezTo>
                  <a:pt x="30409" y="33710"/>
                  <a:pt x="30444" y="33710"/>
                  <a:pt x="30523" y="33754"/>
                </a:cubicBezTo>
                <a:cubicBezTo>
                  <a:pt x="30664" y="33754"/>
                  <a:pt x="30849" y="33790"/>
                  <a:pt x="30999" y="33825"/>
                </a:cubicBezTo>
                <a:cubicBezTo>
                  <a:pt x="31184" y="34415"/>
                  <a:pt x="31369" y="34996"/>
                  <a:pt x="31624" y="35621"/>
                </a:cubicBezTo>
                <a:cubicBezTo>
                  <a:pt x="31325" y="35586"/>
                  <a:pt x="31069" y="35586"/>
                  <a:pt x="30779" y="35550"/>
                </a:cubicBezTo>
                <a:cubicBezTo>
                  <a:pt x="30594" y="34925"/>
                  <a:pt x="30444" y="34300"/>
                  <a:pt x="30339" y="33675"/>
                </a:cubicBezTo>
                <a:close/>
                <a:moveTo>
                  <a:pt x="20980" y="32830"/>
                </a:moveTo>
                <a:lnTo>
                  <a:pt x="20980" y="32830"/>
                </a:lnTo>
                <a:cubicBezTo>
                  <a:pt x="21200" y="32874"/>
                  <a:pt x="21420" y="32945"/>
                  <a:pt x="21640" y="33015"/>
                </a:cubicBezTo>
                <a:cubicBezTo>
                  <a:pt x="21719" y="33420"/>
                  <a:pt x="21790" y="33790"/>
                  <a:pt x="21904" y="34195"/>
                </a:cubicBezTo>
                <a:cubicBezTo>
                  <a:pt x="22010" y="34670"/>
                  <a:pt x="22124" y="35181"/>
                  <a:pt x="22230" y="35656"/>
                </a:cubicBezTo>
                <a:cubicBezTo>
                  <a:pt x="22045" y="35621"/>
                  <a:pt x="21825" y="35550"/>
                  <a:pt x="21605" y="35515"/>
                </a:cubicBezTo>
                <a:cubicBezTo>
                  <a:pt x="21385" y="34635"/>
                  <a:pt x="21200" y="33710"/>
                  <a:pt x="20980" y="32830"/>
                </a:cubicBezTo>
                <a:close/>
                <a:moveTo>
                  <a:pt x="31069" y="33825"/>
                </a:moveTo>
                <a:lnTo>
                  <a:pt x="31069" y="33825"/>
                </a:lnTo>
                <a:cubicBezTo>
                  <a:pt x="31325" y="33895"/>
                  <a:pt x="31624" y="33931"/>
                  <a:pt x="31879" y="34010"/>
                </a:cubicBezTo>
                <a:cubicBezTo>
                  <a:pt x="32099" y="34591"/>
                  <a:pt x="32355" y="35181"/>
                  <a:pt x="32645" y="35771"/>
                </a:cubicBezTo>
                <a:cubicBezTo>
                  <a:pt x="32319" y="35735"/>
                  <a:pt x="31985" y="35656"/>
                  <a:pt x="31659" y="35621"/>
                </a:cubicBezTo>
                <a:cubicBezTo>
                  <a:pt x="31439" y="35031"/>
                  <a:pt x="31219" y="34415"/>
                  <a:pt x="31069" y="33825"/>
                </a:cubicBezTo>
                <a:close/>
                <a:moveTo>
                  <a:pt x="21719" y="33050"/>
                </a:moveTo>
                <a:cubicBezTo>
                  <a:pt x="21904" y="33094"/>
                  <a:pt x="22080" y="33165"/>
                  <a:pt x="22265" y="33235"/>
                </a:cubicBezTo>
                <a:cubicBezTo>
                  <a:pt x="22345" y="33640"/>
                  <a:pt x="22415" y="34010"/>
                  <a:pt x="22485" y="34415"/>
                </a:cubicBezTo>
                <a:lnTo>
                  <a:pt x="22820" y="35841"/>
                </a:lnTo>
                <a:cubicBezTo>
                  <a:pt x="22670" y="35771"/>
                  <a:pt x="22485" y="35735"/>
                  <a:pt x="22301" y="35691"/>
                </a:cubicBezTo>
                <a:cubicBezTo>
                  <a:pt x="22195" y="35181"/>
                  <a:pt x="22045" y="34670"/>
                  <a:pt x="21940" y="34151"/>
                </a:cubicBezTo>
                <a:cubicBezTo>
                  <a:pt x="21860" y="33790"/>
                  <a:pt x="21790" y="33420"/>
                  <a:pt x="21719" y="33050"/>
                </a:cubicBezTo>
                <a:close/>
                <a:moveTo>
                  <a:pt x="31950" y="34010"/>
                </a:moveTo>
                <a:cubicBezTo>
                  <a:pt x="32249" y="34080"/>
                  <a:pt x="32504" y="34151"/>
                  <a:pt x="32760" y="34230"/>
                </a:cubicBezTo>
                <a:cubicBezTo>
                  <a:pt x="33015" y="34776"/>
                  <a:pt x="33270" y="35366"/>
                  <a:pt x="33605" y="35955"/>
                </a:cubicBezTo>
                <a:cubicBezTo>
                  <a:pt x="33305" y="35876"/>
                  <a:pt x="33015" y="35806"/>
                  <a:pt x="32689" y="35771"/>
                </a:cubicBezTo>
                <a:cubicBezTo>
                  <a:pt x="32390" y="35181"/>
                  <a:pt x="32170" y="34591"/>
                  <a:pt x="31950" y="34010"/>
                </a:cubicBezTo>
                <a:close/>
                <a:moveTo>
                  <a:pt x="22345" y="33270"/>
                </a:moveTo>
                <a:lnTo>
                  <a:pt x="22345" y="33270"/>
                </a:lnTo>
                <a:cubicBezTo>
                  <a:pt x="22521" y="33349"/>
                  <a:pt x="22706" y="33420"/>
                  <a:pt x="22890" y="33490"/>
                </a:cubicBezTo>
                <a:cubicBezTo>
                  <a:pt x="22926" y="33895"/>
                  <a:pt x="23005" y="34300"/>
                  <a:pt x="23110" y="34670"/>
                </a:cubicBezTo>
                <a:cubicBezTo>
                  <a:pt x="23181" y="35145"/>
                  <a:pt x="23295" y="35621"/>
                  <a:pt x="23401" y="36061"/>
                </a:cubicBezTo>
                <a:cubicBezTo>
                  <a:pt x="23225" y="35991"/>
                  <a:pt x="23075" y="35911"/>
                  <a:pt x="22890" y="35876"/>
                </a:cubicBezTo>
                <a:cubicBezTo>
                  <a:pt x="22785" y="35366"/>
                  <a:pt x="22670" y="34890"/>
                  <a:pt x="22565" y="34371"/>
                </a:cubicBezTo>
                <a:cubicBezTo>
                  <a:pt x="22485" y="34010"/>
                  <a:pt x="22415" y="33640"/>
                  <a:pt x="22345" y="33270"/>
                </a:cubicBezTo>
                <a:close/>
                <a:moveTo>
                  <a:pt x="32830" y="34230"/>
                </a:moveTo>
                <a:lnTo>
                  <a:pt x="32830" y="34230"/>
                </a:lnTo>
                <a:cubicBezTo>
                  <a:pt x="33085" y="34300"/>
                  <a:pt x="33349" y="34371"/>
                  <a:pt x="33570" y="34485"/>
                </a:cubicBezTo>
                <a:cubicBezTo>
                  <a:pt x="33825" y="35031"/>
                  <a:pt x="34115" y="35586"/>
                  <a:pt x="34485" y="36176"/>
                </a:cubicBezTo>
                <a:cubicBezTo>
                  <a:pt x="34230" y="36096"/>
                  <a:pt x="33966" y="36026"/>
                  <a:pt x="33675" y="35955"/>
                </a:cubicBezTo>
                <a:cubicBezTo>
                  <a:pt x="33349" y="35366"/>
                  <a:pt x="33085" y="34811"/>
                  <a:pt x="32830" y="34230"/>
                </a:cubicBezTo>
                <a:close/>
                <a:moveTo>
                  <a:pt x="22926" y="33534"/>
                </a:moveTo>
                <a:lnTo>
                  <a:pt x="22926" y="33534"/>
                </a:lnTo>
                <a:cubicBezTo>
                  <a:pt x="23110" y="33605"/>
                  <a:pt x="23295" y="33675"/>
                  <a:pt x="23480" y="33790"/>
                </a:cubicBezTo>
                <a:cubicBezTo>
                  <a:pt x="23515" y="34195"/>
                  <a:pt x="23586" y="34591"/>
                  <a:pt x="23665" y="34996"/>
                </a:cubicBezTo>
                <a:cubicBezTo>
                  <a:pt x="23771" y="35436"/>
                  <a:pt x="23841" y="35876"/>
                  <a:pt x="23920" y="36316"/>
                </a:cubicBezTo>
                <a:cubicBezTo>
                  <a:pt x="23771" y="36246"/>
                  <a:pt x="23621" y="36176"/>
                  <a:pt x="23445" y="36096"/>
                </a:cubicBezTo>
                <a:cubicBezTo>
                  <a:pt x="23366" y="35621"/>
                  <a:pt x="23260" y="35145"/>
                  <a:pt x="23146" y="34670"/>
                </a:cubicBezTo>
                <a:cubicBezTo>
                  <a:pt x="23075" y="34300"/>
                  <a:pt x="23005" y="33895"/>
                  <a:pt x="22926" y="33534"/>
                </a:cubicBezTo>
                <a:close/>
                <a:moveTo>
                  <a:pt x="33640" y="34485"/>
                </a:moveTo>
                <a:cubicBezTo>
                  <a:pt x="33825" y="34556"/>
                  <a:pt x="34045" y="34635"/>
                  <a:pt x="34230" y="34705"/>
                </a:cubicBezTo>
                <a:cubicBezTo>
                  <a:pt x="34485" y="35251"/>
                  <a:pt x="34811" y="35806"/>
                  <a:pt x="35181" y="36396"/>
                </a:cubicBezTo>
                <a:cubicBezTo>
                  <a:pt x="34996" y="36316"/>
                  <a:pt x="34776" y="36246"/>
                  <a:pt x="34591" y="36176"/>
                </a:cubicBezTo>
                <a:cubicBezTo>
                  <a:pt x="34230" y="35621"/>
                  <a:pt x="33895" y="35031"/>
                  <a:pt x="33640" y="34485"/>
                </a:cubicBezTo>
                <a:close/>
                <a:moveTo>
                  <a:pt x="23515" y="33825"/>
                </a:moveTo>
                <a:cubicBezTo>
                  <a:pt x="23621" y="33860"/>
                  <a:pt x="23736" y="33931"/>
                  <a:pt x="23841" y="33975"/>
                </a:cubicBezTo>
                <a:cubicBezTo>
                  <a:pt x="23920" y="34010"/>
                  <a:pt x="23991" y="34080"/>
                  <a:pt x="24061" y="34115"/>
                </a:cubicBezTo>
                <a:cubicBezTo>
                  <a:pt x="24105" y="34520"/>
                  <a:pt x="24176" y="34925"/>
                  <a:pt x="24246" y="35330"/>
                </a:cubicBezTo>
                <a:cubicBezTo>
                  <a:pt x="24325" y="35735"/>
                  <a:pt x="24396" y="36176"/>
                  <a:pt x="24466" y="36616"/>
                </a:cubicBezTo>
                <a:cubicBezTo>
                  <a:pt x="24281" y="36501"/>
                  <a:pt x="24141" y="36431"/>
                  <a:pt x="23991" y="36352"/>
                </a:cubicBezTo>
                <a:cubicBezTo>
                  <a:pt x="23885" y="35911"/>
                  <a:pt x="23806" y="35471"/>
                  <a:pt x="23736" y="34996"/>
                </a:cubicBezTo>
                <a:cubicBezTo>
                  <a:pt x="23665" y="34591"/>
                  <a:pt x="23586" y="34230"/>
                  <a:pt x="23515" y="33825"/>
                </a:cubicBezTo>
                <a:close/>
                <a:moveTo>
                  <a:pt x="24141" y="34115"/>
                </a:moveTo>
                <a:lnTo>
                  <a:pt x="24141" y="34115"/>
                </a:lnTo>
                <a:cubicBezTo>
                  <a:pt x="24246" y="34195"/>
                  <a:pt x="24396" y="34265"/>
                  <a:pt x="24546" y="34336"/>
                </a:cubicBezTo>
                <a:cubicBezTo>
                  <a:pt x="24581" y="34776"/>
                  <a:pt x="24651" y="35251"/>
                  <a:pt x="24686" y="35691"/>
                </a:cubicBezTo>
                <a:cubicBezTo>
                  <a:pt x="24766" y="36061"/>
                  <a:pt x="24801" y="36431"/>
                  <a:pt x="24871" y="36836"/>
                </a:cubicBezTo>
                <a:cubicBezTo>
                  <a:pt x="24766" y="36757"/>
                  <a:pt x="24651" y="36721"/>
                  <a:pt x="24546" y="36651"/>
                </a:cubicBezTo>
                <a:cubicBezTo>
                  <a:pt x="24431" y="36211"/>
                  <a:pt x="24361" y="35735"/>
                  <a:pt x="24281" y="35330"/>
                </a:cubicBezTo>
                <a:cubicBezTo>
                  <a:pt x="24246" y="34925"/>
                  <a:pt x="24176" y="34520"/>
                  <a:pt x="24141" y="34115"/>
                </a:cubicBezTo>
                <a:close/>
                <a:moveTo>
                  <a:pt x="24581" y="34371"/>
                </a:moveTo>
                <a:cubicBezTo>
                  <a:pt x="24766" y="34450"/>
                  <a:pt x="24942" y="34520"/>
                  <a:pt x="25162" y="34591"/>
                </a:cubicBezTo>
                <a:cubicBezTo>
                  <a:pt x="25162" y="34855"/>
                  <a:pt x="25206" y="35110"/>
                  <a:pt x="25241" y="35366"/>
                </a:cubicBezTo>
                <a:cubicBezTo>
                  <a:pt x="25276" y="35550"/>
                  <a:pt x="25276" y="35735"/>
                  <a:pt x="25311" y="35911"/>
                </a:cubicBezTo>
                <a:cubicBezTo>
                  <a:pt x="25347" y="36316"/>
                  <a:pt x="25426" y="36686"/>
                  <a:pt x="25461" y="37091"/>
                </a:cubicBezTo>
                <a:cubicBezTo>
                  <a:pt x="25276" y="37012"/>
                  <a:pt x="25091" y="36941"/>
                  <a:pt x="24907" y="36871"/>
                </a:cubicBezTo>
                <a:cubicBezTo>
                  <a:pt x="24871" y="36466"/>
                  <a:pt x="24801" y="36061"/>
                  <a:pt x="24766" y="35691"/>
                </a:cubicBezTo>
                <a:cubicBezTo>
                  <a:pt x="24686" y="35251"/>
                  <a:pt x="24651" y="34811"/>
                  <a:pt x="24581" y="34371"/>
                </a:cubicBezTo>
                <a:close/>
                <a:moveTo>
                  <a:pt x="25206" y="34635"/>
                </a:moveTo>
                <a:lnTo>
                  <a:pt x="25206" y="34635"/>
                </a:lnTo>
                <a:cubicBezTo>
                  <a:pt x="25382" y="34670"/>
                  <a:pt x="25567" y="34741"/>
                  <a:pt x="25752" y="34811"/>
                </a:cubicBezTo>
                <a:cubicBezTo>
                  <a:pt x="25822" y="35251"/>
                  <a:pt x="25866" y="35691"/>
                  <a:pt x="25901" y="36132"/>
                </a:cubicBezTo>
                <a:cubicBezTo>
                  <a:pt x="25937" y="36501"/>
                  <a:pt x="26007" y="36906"/>
                  <a:pt x="26042" y="37311"/>
                </a:cubicBezTo>
                <a:cubicBezTo>
                  <a:pt x="25866" y="37232"/>
                  <a:pt x="25681" y="37197"/>
                  <a:pt x="25532" y="37126"/>
                </a:cubicBezTo>
                <a:cubicBezTo>
                  <a:pt x="25461" y="36721"/>
                  <a:pt x="25426" y="36316"/>
                  <a:pt x="25347" y="35911"/>
                </a:cubicBezTo>
                <a:cubicBezTo>
                  <a:pt x="25347" y="35735"/>
                  <a:pt x="25311" y="35550"/>
                  <a:pt x="25276" y="35330"/>
                </a:cubicBezTo>
                <a:cubicBezTo>
                  <a:pt x="25276" y="35110"/>
                  <a:pt x="25241" y="34855"/>
                  <a:pt x="25206" y="34635"/>
                </a:cubicBezTo>
                <a:close/>
                <a:moveTo>
                  <a:pt x="25822" y="34811"/>
                </a:moveTo>
                <a:cubicBezTo>
                  <a:pt x="26007" y="34890"/>
                  <a:pt x="26227" y="34925"/>
                  <a:pt x="26412" y="34996"/>
                </a:cubicBezTo>
                <a:cubicBezTo>
                  <a:pt x="26447" y="35436"/>
                  <a:pt x="26526" y="35876"/>
                  <a:pt x="26562" y="36316"/>
                </a:cubicBezTo>
                <a:cubicBezTo>
                  <a:pt x="26597" y="36686"/>
                  <a:pt x="26632" y="37091"/>
                  <a:pt x="26703" y="37452"/>
                </a:cubicBezTo>
                <a:cubicBezTo>
                  <a:pt x="26482" y="37417"/>
                  <a:pt x="26306" y="37382"/>
                  <a:pt x="26121" y="37311"/>
                </a:cubicBezTo>
                <a:cubicBezTo>
                  <a:pt x="26042" y="36906"/>
                  <a:pt x="26007" y="36501"/>
                  <a:pt x="25972" y="36132"/>
                </a:cubicBezTo>
                <a:cubicBezTo>
                  <a:pt x="25901" y="35691"/>
                  <a:pt x="25866" y="35251"/>
                  <a:pt x="25822" y="34811"/>
                </a:cubicBezTo>
                <a:close/>
                <a:moveTo>
                  <a:pt x="31694" y="35691"/>
                </a:moveTo>
                <a:cubicBezTo>
                  <a:pt x="32029" y="35735"/>
                  <a:pt x="32355" y="35771"/>
                  <a:pt x="32645" y="35841"/>
                </a:cubicBezTo>
                <a:cubicBezTo>
                  <a:pt x="32830" y="36132"/>
                  <a:pt x="32980" y="36466"/>
                  <a:pt x="33165" y="36757"/>
                </a:cubicBezTo>
                <a:cubicBezTo>
                  <a:pt x="33305" y="37056"/>
                  <a:pt x="33455" y="37311"/>
                  <a:pt x="33605" y="37567"/>
                </a:cubicBezTo>
                <a:lnTo>
                  <a:pt x="32540" y="37567"/>
                </a:lnTo>
                <a:cubicBezTo>
                  <a:pt x="32390" y="37311"/>
                  <a:pt x="32284" y="37056"/>
                  <a:pt x="32170" y="36792"/>
                </a:cubicBezTo>
                <a:cubicBezTo>
                  <a:pt x="31985" y="36431"/>
                  <a:pt x="31844" y="36061"/>
                  <a:pt x="31694" y="35691"/>
                </a:cubicBezTo>
                <a:close/>
                <a:moveTo>
                  <a:pt x="810" y="33094"/>
                </a:moveTo>
                <a:lnTo>
                  <a:pt x="810" y="33094"/>
                </a:lnTo>
                <a:cubicBezTo>
                  <a:pt x="1065" y="33129"/>
                  <a:pt x="1285" y="33200"/>
                  <a:pt x="1541" y="33235"/>
                </a:cubicBezTo>
                <a:cubicBezTo>
                  <a:pt x="1576" y="34705"/>
                  <a:pt x="1576" y="36132"/>
                  <a:pt x="1611" y="37602"/>
                </a:cubicBezTo>
                <a:cubicBezTo>
                  <a:pt x="1356" y="37567"/>
                  <a:pt x="1101" y="37531"/>
                  <a:pt x="881" y="37496"/>
                </a:cubicBezTo>
                <a:cubicBezTo>
                  <a:pt x="845" y="36026"/>
                  <a:pt x="810" y="34556"/>
                  <a:pt x="810" y="33094"/>
                </a:cubicBezTo>
                <a:close/>
                <a:moveTo>
                  <a:pt x="26482" y="34996"/>
                </a:moveTo>
                <a:cubicBezTo>
                  <a:pt x="26703" y="35075"/>
                  <a:pt x="26967" y="35110"/>
                  <a:pt x="27222" y="35181"/>
                </a:cubicBezTo>
                <a:cubicBezTo>
                  <a:pt x="27257" y="35586"/>
                  <a:pt x="27328" y="36026"/>
                  <a:pt x="27407" y="36466"/>
                </a:cubicBezTo>
                <a:cubicBezTo>
                  <a:pt x="27442" y="36836"/>
                  <a:pt x="27512" y="37232"/>
                  <a:pt x="27583" y="37602"/>
                </a:cubicBezTo>
                <a:cubicBezTo>
                  <a:pt x="27292" y="37567"/>
                  <a:pt x="27037" y="37531"/>
                  <a:pt x="26747" y="37496"/>
                </a:cubicBezTo>
                <a:cubicBezTo>
                  <a:pt x="26703" y="37091"/>
                  <a:pt x="26667" y="36686"/>
                  <a:pt x="26597" y="36316"/>
                </a:cubicBezTo>
                <a:cubicBezTo>
                  <a:pt x="26562" y="35876"/>
                  <a:pt x="26526" y="35436"/>
                  <a:pt x="26482" y="34996"/>
                </a:cubicBezTo>
                <a:close/>
                <a:moveTo>
                  <a:pt x="30814" y="35621"/>
                </a:moveTo>
                <a:cubicBezTo>
                  <a:pt x="31069" y="35621"/>
                  <a:pt x="31369" y="35656"/>
                  <a:pt x="31624" y="35691"/>
                </a:cubicBezTo>
                <a:cubicBezTo>
                  <a:pt x="31765" y="36061"/>
                  <a:pt x="31950" y="36431"/>
                  <a:pt x="32135" y="36836"/>
                </a:cubicBezTo>
                <a:cubicBezTo>
                  <a:pt x="32249" y="37091"/>
                  <a:pt x="32355" y="37311"/>
                  <a:pt x="32469" y="37567"/>
                </a:cubicBezTo>
                <a:cubicBezTo>
                  <a:pt x="32170" y="37602"/>
                  <a:pt x="31879" y="37602"/>
                  <a:pt x="31545" y="37602"/>
                </a:cubicBezTo>
                <a:cubicBezTo>
                  <a:pt x="31439" y="37346"/>
                  <a:pt x="31325" y="37056"/>
                  <a:pt x="31219" y="36757"/>
                </a:cubicBezTo>
                <a:cubicBezTo>
                  <a:pt x="31069" y="36352"/>
                  <a:pt x="30928" y="35991"/>
                  <a:pt x="30814" y="35621"/>
                </a:cubicBezTo>
                <a:close/>
                <a:moveTo>
                  <a:pt x="32724" y="35841"/>
                </a:moveTo>
                <a:cubicBezTo>
                  <a:pt x="33050" y="35876"/>
                  <a:pt x="33349" y="35955"/>
                  <a:pt x="33640" y="35991"/>
                </a:cubicBezTo>
                <a:cubicBezTo>
                  <a:pt x="33790" y="36281"/>
                  <a:pt x="33966" y="36537"/>
                  <a:pt x="34115" y="36792"/>
                </a:cubicBezTo>
                <a:cubicBezTo>
                  <a:pt x="34300" y="37091"/>
                  <a:pt x="34485" y="37346"/>
                  <a:pt x="34670" y="37637"/>
                </a:cubicBezTo>
                <a:cubicBezTo>
                  <a:pt x="34336" y="37602"/>
                  <a:pt x="34010" y="37567"/>
                  <a:pt x="33675" y="37567"/>
                </a:cubicBezTo>
                <a:cubicBezTo>
                  <a:pt x="33526" y="37311"/>
                  <a:pt x="33349" y="37012"/>
                  <a:pt x="33200" y="36721"/>
                </a:cubicBezTo>
                <a:cubicBezTo>
                  <a:pt x="33050" y="36431"/>
                  <a:pt x="32865" y="36132"/>
                  <a:pt x="32724" y="35841"/>
                </a:cubicBezTo>
                <a:close/>
                <a:moveTo>
                  <a:pt x="27292" y="35181"/>
                </a:moveTo>
                <a:cubicBezTo>
                  <a:pt x="27548" y="35216"/>
                  <a:pt x="27803" y="35295"/>
                  <a:pt x="28102" y="35330"/>
                </a:cubicBezTo>
                <a:cubicBezTo>
                  <a:pt x="28138" y="35735"/>
                  <a:pt x="28208" y="36132"/>
                  <a:pt x="28322" y="36537"/>
                </a:cubicBezTo>
                <a:cubicBezTo>
                  <a:pt x="28393" y="36941"/>
                  <a:pt x="28463" y="37311"/>
                  <a:pt x="28543" y="37672"/>
                </a:cubicBezTo>
                <a:cubicBezTo>
                  <a:pt x="28243" y="37672"/>
                  <a:pt x="27917" y="37637"/>
                  <a:pt x="27627" y="37602"/>
                </a:cubicBezTo>
                <a:cubicBezTo>
                  <a:pt x="27548" y="37232"/>
                  <a:pt x="27512" y="36836"/>
                  <a:pt x="27442" y="36466"/>
                </a:cubicBezTo>
                <a:cubicBezTo>
                  <a:pt x="27407" y="36026"/>
                  <a:pt x="27328" y="35586"/>
                  <a:pt x="27292" y="35181"/>
                </a:cubicBezTo>
                <a:close/>
                <a:moveTo>
                  <a:pt x="29053" y="35436"/>
                </a:moveTo>
                <a:lnTo>
                  <a:pt x="29053" y="35436"/>
                </a:lnTo>
                <a:cubicBezTo>
                  <a:pt x="29344" y="35471"/>
                  <a:pt x="29643" y="35515"/>
                  <a:pt x="29898" y="35515"/>
                </a:cubicBezTo>
                <a:cubicBezTo>
                  <a:pt x="30004" y="35876"/>
                  <a:pt x="30118" y="36281"/>
                  <a:pt x="30268" y="36651"/>
                </a:cubicBezTo>
                <a:cubicBezTo>
                  <a:pt x="30374" y="36977"/>
                  <a:pt x="30488" y="37346"/>
                  <a:pt x="30594" y="37672"/>
                </a:cubicBezTo>
                <a:lnTo>
                  <a:pt x="29643" y="37672"/>
                </a:lnTo>
                <a:cubicBezTo>
                  <a:pt x="29529" y="37311"/>
                  <a:pt x="29423" y="36941"/>
                  <a:pt x="29344" y="36572"/>
                </a:cubicBezTo>
                <a:cubicBezTo>
                  <a:pt x="29238" y="36211"/>
                  <a:pt x="29168" y="35806"/>
                  <a:pt x="29053" y="35436"/>
                </a:cubicBezTo>
                <a:close/>
                <a:moveTo>
                  <a:pt x="29969" y="35515"/>
                </a:moveTo>
                <a:lnTo>
                  <a:pt x="29969" y="35515"/>
                </a:lnTo>
                <a:cubicBezTo>
                  <a:pt x="30083" y="35550"/>
                  <a:pt x="30154" y="35550"/>
                  <a:pt x="30268" y="35550"/>
                </a:cubicBezTo>
                <a:cubicBezTo>
                  <a:pt x="30409" y="35586"/>
                  <a:pt x="30594" y="35586"/>
                  <a:pt x="30744" y="35586"/>
                </a:cubicBezTo>
                <a:cubicBezTo>
                  <a:pt x="30884" y="35991"/>
                  <a:pt x="30999" y="36396"/>
                  <a:pt x="31184" y="36757"/>
                </a:cubicBezTo>
                <a:cubicBezTo>
                  <a:pt x="31289" y="37056"/>
                  <a:pt x="31404" y="37346"/>
                  <a:pt x="31509" y="37602"/>
                </a:cubicBezTo>
                <a:cubicBezTo>
                  <a:pt x="31404" y="37637"/>
                  <a:pt x="31325" y="37637"/>
                  <a:pt x="31219" y="37637"/>
                </a:cubicBezTo>
                <a:cubicBezTo>
                  <a:pt x="31034" y="37637"/>
                  <a:pt x="30849" y="37637"/>
                  <a:pt x="30629" y="37672"/>
                </a:cubicBezTo>
                <a:cubicBezTo>
                  <a:pt x="30523" y="37311"/>
                  <a:pt x="30409" y="36977"/>
                  <a:pt x="30303" y="36651"/>
                </a:cubicBezTo>
                <a:cubicBezTo>
                  <a:pt x="30189" y="36281"/>
                  <a:pt x="30083" y="35876"/>
                  <a:pt x="29969" y="35515"/>
                </a:cubicBezTo>
                <a:close/>
                <a:moveTo>
                  <a:pt x="28138" y="35330"/>
                </a:moveTo>
                <a:cubicBezTo>
                  <a:pt x="28428" y="35366"/>
                  <a:pt x="28727" y="35401"/>
                  <a:pt x="29018" y="35436"/>
                </a:cubicBezTo>
                <a:cubicBezTo>
                  <a:pt x="29088" y="35806"/>
                  <a:pt x="29168" y="36211"/>
                  <a:pt x="29273" y="36572"/>
                </a:cubicBezTo>
                <a:cubicBezTo>
                  <a:pt x="29388" y="36977"/>
                  <a:pt x="29458" y="37346"/>
                  <a:pt x="29564" y="37672"/>
                </a:cubicBezTo>
                <a:cubicBezTo>
                  <a:pt x="29401" y="37694"/>
                  <a:pt x="29236" y="37705"/>
                  <a:pt x="29071" y="37705"/>
                </a:cubicBezTo>
                <a:cubicBezTo>
                  <a:pt x="28906" y="37705"/>
                  <a:pt x="28741" y="37694"/>
                  <a:pt x="28578" y="37672"/>
                </a:cubicBezTo>
                <a:cubicBezTo>
                  <a:pt x="28507" y="37311"/>
                  <a:pt x="28428" y="36906"/>
                  <a:pt x="28358" y="36537"/>
                </a:cubicBezTo>
                <a:cubicBezTo>
                  <a:pt x="28287" y="36132"/>
                  <a:pt x="28208" y="35735"/>
                  <a:pt x="28138" y="35330"/>
                </a:cubicBezTo>
                <a:close/>
                <a:moveTo>
                  <a:pt x="1611" y="33235"/>
                </a:moveTo>
                <a:lnTo>
                  <a:pt x="1611" y="33235"/>
                </a:lnTo>
                <a:cubicBezTo>
                  <a:pt x="1831" y="33314"/>
                  <a:pt x="2095" y="33349"/>
                  <a:pt x="2351" y="33420"/>
                </a:cubicBezTo>
                <a:cubicBezTo>
                  <a:pt x="2351" y="34855"/>
                  <a:pt x="2421" y="36316"/>
                  <a:pt x="2456" y="37751"/>
                </a:cubicBezTo>
                <a:cubicBezTo>
                  <a:pt x="2201" y="37716"/>
                  <a:pt x="1946" y="37672"/>
                  <a:pt x="1690" y="37637"/>
                </a:cubicBezTo>
                <a:cubicBezTo>
                  <a:pt x="1655" y="36176"/>
                  <a:pt x="1611" y="34705"/>
                  <a:pt x="1611" y="33235"/>
                </a:cubicBezTo>
                <a:close/>
                <a:moveTo>
                  <a:pt x="33710" y="36026"/>
                </a:moveTo>
                <a:lnTo>
                  <a:pt x="33710" y="36026"/>
                </a:lnTo>
                <a:cubicBezTo>
                  <a:pt x="34010" y="36096"/>
                  <a:pt x="34265" y="36132"/>
                  <a:pt x="34556" y="36246"/>
                </a:cubicBezTo>
                <a:cubicBezTo>
                  <a:pt x="34705" y="36466"/>
                  <a:pt x="34846" y="36686"/>
                  <a:pt x="35031" y="36941"/>
                </a:cubicBezTo>
                <a:cubicBezTo>
                  <a:pt x="35216" y="37197"/>
                  <a:pt x="35401" y="37496"/>
                  <a:pt x="35621" y="37751"/>
                </a:cubicBezTo>
                <a:cubicBezTo>
                  <a:pt x="35330" y="37716"/>
                  <a:pt x="35031" y="37672"/>
                  <a:pt x="34741" y="37637"/>
                </a:cubicBezTo>
                <a:cubicBezTo>
                  <a:pt x="34556" y="37346"/>
                  <a:pt x="34371" y="37056"/>
                  <a:pt x="34186" y="36757"/>
                </a:cubicBezTo>
                <a:cubicBezTo>
                  <a:pt x="34010" y="36501"/>
                  <a:pt x="33860" y="36281"/>
                  <a:pt x="33710" y="36026"/>
                </a:cubicBezTo>
                <a:close/>
                <a:moveTo>
                  <a:pt x="2386" y="33420"/>
                </a:moveTo>
                <a:lnTo>
                  <a:pt x="2386" y="33420"/>
                </a:lnTo>
                <a:cubicBezTo>
                  <a:pt x="2641" y="33490"/>
                  <a:pt x="2861" y="33570"/>
                  <a:pt x="3117" y="33605"/>
                </a:cubicBezTo>
                <a:cubicBezTo>
                  <a:pt x="3152" y="35031"/>
                  <a:pt x="3196" y="36466"/>
                  <a:pt x="3266" y="37892"/>
                </a:cubicBezTo>
                <a:cubicBezTo>
                  <a:pt x="3011" y="37857"/>
                  <a:pt x="2756" y="37822"/>
                  <a:pt x="2492" y="37751"/>
                </a:cubicBezTo>
                <a:cubicBezTo>
                  <a:pt x="2456" y="36316"/>
                  <a:pt x="2421" y="34890"/>
                  <a:pt x="2386" y="33420"/>
                </a:cubicBezTo>
                <a:close/>
                <a:moveTo>
                  <a:pt x="20249" y="35401"/>
                </a:moveTo>
                <a:cubicBezTo>
                  <a:pt x="20505" y="35436"/>
                  <a:pt x="20725" y="35436"/>
                  <a:pt x="20980" y="35471"/>
                </a:cubicBezTo>
                <a:cubicBezTo>
                  <a:pt x="21165" y="36281"/>
                  <a:pt x="21385" y="37091"/>
                  <a:pt x="21640" y="37892"/>
                </a:cubicBezTo>
                <a:cubicBezTo>
                  <a:pt x="21385" y="37892"/>
                  <a:pt x="21130" y="37892"/>
                  <a:pt x="20910" y="37936"/>
                </a:cubicBezTo>
                <a:lnTo>
                  <a:pt x="20249" y="35401"/>
                </a:lnTo>
                <a:close/>
                <a:moveTo>
                  <a:pt x="21059" y="35471"/>
                </a:moveTo>
                <a:cubicBezTo>
                  <a:pt x="21200" y="35515"/>
                  <a:pt x="21385" y="35550"/>
                  <a:pt x="21570" y="35586"/>
                </a:cubicBezTo>
                <a:cubicBezTo>
                  <a:pt x="21755" y="36352"/>
                  <a:pt x="21975" y="37162"/>
                  <a:pt x="22195" y="37936"/>
                </a:cubicBezTo>
                <a:cubicBezTo>
                  <a:pt x="22080" y="37936"/>
                  <a:pt x="21940" y="37892"/>
                  <a:pt x="21790" y="37892"/>
                </a:cubicBezTo>
                <a:lnTo>
                  <a:pt x="21684" y="37892"/>
                </a:lnTo>
                <a:cubicBezTo>
                  <a:pt x="21464" y="37091"/>
                  <a:pt x="21244" y="36281"/>
                  <a:pt x="21059" y="35471"/>
                </a:cubicBezTo>
                <a:close/>
                <a:moveTo>
                  <a:pt x="34626" y="36246"/>
                </a:moveTo>
                <a:lnTo>
                  <a:pt x="34626" y="36246"/>
                </a:lnTo>
                <a:cubicBezTo>
                  <a:pt x="34811" y="36316"/>
                  <a:pt x="35031" y="36396"/>
                  <a:pt x="35216" y="36466"/>
                </a:cubicBezTo>
                <a:cubicBezTo>
                  <a:pt x="35401" y="36721"/>
                  <a:pt x="35586" y="36977"/>
                  <a:pt x="35806" y="37276"/>
                </a:cubicBezTo>
                <a:lnTo>
                  <a:pt x="36061" y="37602"/>
                </a:lnTo>
                <a:cubicBezTo>
                  <a:pt x="36132" y="37716"/>
                  <a:pt x="36246" y="37822"/>
                  <a:pt x="36316" y="37936"/>
                </a:cubicBezTo>
                <a:cubicBezTo>
                  <a:pt x="36096" y="37857"/>
                  <a:pt x="35876" y="37822"/>
                  <a:pt x="35691" y="37787"/>
                </a:cubicBezTo>
                <a:cubicBezTo>
                  <a:pt x="35471" y="37496"/>
                  <a:pt x="35251" y="37197"/>
                  <a:pt x="35066" y="36906"/>
                </a:cubicBezTo>
                <a:cubicBezTo>
                  <a:pt x="34925" y="36686"/>
                  <a:pt x="34776" y="36466"/>
                  <a:pt x="34626" y="36246"/>
                </a:cubicBezTo>
                <a:close/>
                <a:moveTo>
                  <a:pt x="17317" y="35216"/>
                </a:moveTo>
                <a:cubicBezTo>
                  <a:pt x="17573" y="35216"/>
                  <a:pt x="17793" y="35251"/>
                  <a:pt x="18013" y="35251"/>
                </a:cubicBezTo>
                <a:cubicBezTo>
                  <a:pt x="18198" y="36176"/>
                  <a:pt x="18418" y="37091"/>
                  <a:pt x="18638" y="38007"/>
                </a:cubicBezTo>
                <a:lnTo>
                  <a:pt x="17899" y="38007"/>
                </a:lnTo>
                <a:cubicBezTo>
                  <a:pt x="17722" y="37056"/>
                  <a:pt x="17502" y="36132"/>
                  <a:pt x="17317" y="35216"/>
                </a:cubicBezTo>
                <a:close/>
                <a:moveTo>
                  <a:pt x="19589" y="35366"/>
                </a:moveTo>
                <a:cubicBezTo>
                  <a:pt x="19809" y="35366"/>
                  <a:pt x="19994" y="35401"/>
                  <a:pt x="20179" y="35401"/>
                </a:cubicBezTo>
                <a:lnTo>
                  <a:pt x="20839" y="37936"/>
                </a:lnTo>
                <a:cubicBezTo>
                  <a:pt x="20654" y="37936"/>
                  <a:pt x="20434" y="37972"/>
                  <a:pt x="20249" y="38007"/>
                </a:cubicBezTo>
                <a:lnTo>
                  <a:pt x="19589" y="35366"/>
                </a:lnTo>
                <a:close/>
                <a:moveTo>
                  <a:pt x="3152" y="33640"/>
                </a:moveTo>
                <a:lnTo>
                  <a:pt x="3152" y="33640"/>
                </a:lnTo>
                <a:cubicBezTo>
                  <a:pt x="3372" y="33675"/>
                  <a:pt x="3592" y="33754"/>
                  <a:pt x="3812" y="33790"/>
                </a:cubicBezTo>
                <a:cubicBezTo>
                  <a:pt x="3856" y="33790"/>
                  <a:pt x="3891" y="33790"/>
                  <a:pt x="3891" y="33825"/>
                </a:cubicBezTo>
                <a:cubicBezTo>
                  <a:pt x="3962" y="35216"/>
                  <a:pt x="3997" y="36616"/>
                  <a:pt x="4076" y="38042"/>
                </a:cubicBezTo>
                <a:cubicBezTo>
                  <a:pt x="3856" y="38007"/>
                  <a:pt x="3636" y="37972"/>
                  <a:pt x="3451" y="37936"/>
                </a:cubicBezTo>
                <a:cubicBezTo>
                  <a:pt x="3416" y="37936"/>
                  <a:pt x="3337" y="37936"/>
                  <a:pt x="3302" y="37892"/>
                </a:cubicBezTo>
                <a:cubicBezTo>
                  <a:pt x="3266" y="36501"/>
                  <a:pt x="3231" y="35075"/>
                  <a:pt x="3152" y="33640"/>
                </a:cubicBezTo>
                <a:close/>
                <a:moveTo>
                  <a:pt x="16842" y="35145"/>
                </a:moveTo>
                <a:cubicBezTo>
                  <a:pt x="16913" y="35145"/>
                  <a:pt x="17018" y="35181"/>
                  <a:pt x="17097" y="35181"/>
                </a:cubicBezTo>
                <a:lnTo>
                  <a:pt x="17282" y="35181"/>
                </a:lnTo>
                <a:cubicBezTo>
                  <a:pt x="17458" y="36132"/>
                  <a:pt x="17643" y="37056"/>
                  <a:pt x="17863" y="38007"/>
                </a:cubicBezTo>
                <a:lnTo>
                  <a:pt x="17828" y="38007"/>
                </a:lnTo>
                <a:cubicBezTo>
                  <a:pt x="17678" y="38007"/>
                  <a:pt x="17538" y="38042"/>
                  <a:pt x="17388" y="38042"/>
                </a:cubicBezTo>
                <a:cubicBezTo>
                  <a:pt x="17203" y="37091"/>
                  <a:pt x="16983" y="36132"/>
                  <a:pt x="16842" y="35145"/>
                </a:cubicBezTo>
                <a:close/>
                <a:moveTo>
                  <a:pt x="18048" y="35251"/>
                </a:moveTo>
                <a:lnTo>
                  <a:pt x="18048" y="35251"/>
                </a:lnTo>
                <a:cubicBezTo>
                  <a:pt x="18304" y="35295"/>
                  <a:pt x="18559" y="35295"/>
                  <a:pt x="18779" y="35330"/>
                </a:cubicBezTo>
                <a:cubicBezTo>
                  <a:pt x="18964" y="36246"/>
                  <a:pt x="19184" y="37162"/>
                  <a:pt x="19404" y="38042"/>
                </a:cubicBezTo>
                <a:lnTo>
                  <a:pt x="18673" y="38042"/>
                </a:lnTo>
                <a:cubicBezTo>
                  <a:pt x="18453" y="37091"/>
                  <a:pt x="18268" y="36176"/>
                  <a:pt x="18048" y="35251"/>
                </a:cubicBezTo>
                <a:close/>
                <a:moveTo>
                  <a:pt x="19114" y="35330"/>
                </a:moveTo>
                <a:cubicBezTo>
                  <a:pt x="19263" y="35330"/>
                  <a:pt x="19404" y="35366"/>
                  <a:pt x="19554" y="35366"/>
                </a:cubicBezTo>
                <a:cubicBezTo>
                  <a:pt x="19739" y="36246"/>
                  <a:pt x="19959" y="37126"/>
                  <a:pt x="20214" y="38007"/>
                </a:cubicBezTo>
                <a:cubicBezTo>
                  <a:pt x="20064" y="38007"/>
                  <a:pt x="19923" y="38042"/>
                  <a:pt x="19774" y="38042"/>
                </a:cubicBezTo>
                <a:lnTo>
                  <a:pt x="19483" y="38042"/>
                </a:lnTo>
                <a:cubicBezTo>
                  <a:pt x="19263" y="37162"/>
                  <a:pt x="19043" y="36246"/>
                  <a:pt x="18858" y="35330"/>
                </a:cubicBezTo>
                <a:close/>
                <a:moveTo>
                  <a:pt x="16217" y="35110"/>
                </a:moveTo>
                <a:cubicBezTo>
                  <a:pt x="16402" y="35110"/>
                  <a:pt x="16578" y="35110"/>
                  <a:pt x="16763" y="35145"/>
                </a:cubicBezTo>
                <a:cubicBezTo>
                  <a:pt x="16948" y="36132"/>
                  <a:pt x="17133" y="37091"/>
                  <a:pt x="17317" y="38042"/>
                </a:cubicBezTo>
                <a:cubicBezTo>
                  <a:pt x="17133" y="38042"/>
                  <a:pt x="16948" y="38077"/>
                  <a:pt x="16763" y="38077"/>
                </a:cubicBezTo>
                <a:cubicBezTo>
                  <a:pt x="16578" y="37091"/>
                  <a:pt x="16402" y="36096"/>
                  <a:pt x="16217" y="35110"/>
                </a:cubicBezTo>
                <a:close/>
                <a:moveTo>
                  <a:pt x="21640" y="35586"/>
                </a:moveTo>
                <a:lnTo>
                  <a:pt x="21640" y="35586"/>
                </a:lnTo>
                <a:cubicBezTo>
                  <a:pt x="21825" y="35621"/>
                  <a:pt x="22045" y="35656"/>
                  <a:pt x="22265" y="35735"/>
                </a:cubicBezTo>
                <a:cubicBezTo>
                  <a:pt x="22450" y="36537"/>
                  <a:pt x="22670" y="37311"/>
                  <a:pt x="22855" y="38077"/>
                </a:cubicBezTo>
                <a:cubicBezTo>
                  <a:pt x="22670" y="38042"/>
                  <a:pt x="22450" y="37972"/>
                  <a:pt x="22265" y="37972"/>
                </a:cubicBezTo>
                <a:cubicBezTo>
                  <a:pt x="22045" y="37162"/>
                  <a:pt x="21825" y="36396"/>
                  <a:pt x="21640" y="35586"/>
                </a:cubicBezTo>
                <a:close/>
                <a:moveTo>
                  <a:pt x="15407" y="35031"/>
                </a:moveTo>
                <a:cubicBezTo>
                  <a:pt x="15662" y="35031"/>
                  <a:pt x="15882" y="35075"/>
                  <a:pt x="16138" y="35075"/>
                </a:cubicBezTo>
                <a:cubicBezTo>
                  <a:pt x="16323" y="36096"/>
                  <a:pt x="16508" y="37091"/>
                  <a:pt x="16692" y="38077"/>
                </a:cubicBezTo>
                <a:cubicBezTo>
                  <a:pt x="16472" y="38112"/>
                  <a:pt x="16217" y="38156"/>
                  <a:pt x="15962" y="38156"/>
                </a:cubicBezTo>
                <a:cubicBezTo>
                  <a:pt x="15777" y="37126"/>
                  <a:pt x="15557" y="36061"/>
                  <a:pt x="15407" y="35031"/>
                </a:cubicBezTo>
                <a:close/>
                <a:moveTo>
                  <a:pt x="3962" y="33825"/>
                </a:moveTo>
                <a:cubicBezTo>
                  <a:pt x="4217" y="33895"/>
                  <a:pt x="4437" y="33931"/>
                  <a:pt x="4693" y="34010"/>
                </a:cubicBezTo>
                <a:cubicBezTo>
                  <a:pt x="4737" y="35401"/>
                  <a:pt x="4807" y="36792"/>
                  <a:pt x="4878" y="38192"/>
                </a:cubicBezTo>
                <a:cubicBezTo>
                  <a:pt x="4622" y="38156"/>
                  <a:pt x="4367" y="38112"/>
                  <a:pt x="4147" y="38042"/>
                </a:cubicBezTo>
                <a:cubicBezTo>
                  <a:pt x="4076" y="36651"/>
                  <a:pt x="3997" y="35216"/>
                  <a:pt x="3962" y="33825"/>
                </a:cubicBezTo>
                <a:close/>
                <a:moveTo>
                  <a:pt x="14597" y="34996"/>
                </a:moveTo>
                <a:cubicBezTo>
                  <a:pt x="14861" y="34996"/>
                  <a:pt x="15081" y="35031"/>
                  <a:pt x="15337" y="35031"/>
                </a:cubicBezTo>
                <a:cubicBezTo>
                  <a:pt x="15521" y="36061"/>
                  <a:pt x="15698" y="37126"/>
                  <a:pt x="15882" y="38156"/>
                </a:cubicBezTo>
                <a:cubicBezTo>
                  <a:pt x="15662" y="38192"/>
                  <a:pt x="15407" y="38227"/>
                  <a:pt x="15152" y="38227"/>
                </a:cubicBezTo>
                <a:cubicBezTo>
                  <a:pt x="14967" y="37162"/>
                  <a:pt x="14782" y="36061"/>
                  <a:pt x="14597" y="34996"/>
                </a:cubicBezTo>
                <a:close/>
                <a:moveTo>
                  <a:pt x="14562" y="34996"/>
                </a:moveTo>
                <a:cubicBezTo>
                  <a:pt x="14712" y="36061"/>
                  <a:pt x="14896" y="37162"/>
                  <a:pt x="15117" y="38227"/>
                </a:cubicBezTo>
                <a:cubicBezTo>
                  <a:pt x="15037" y="38262"/>
                  <a:pt x="14967" y="38262"/>
                  <a:pt x="14896" y="38262"/>
                </a:cubicBezTo>
                <a:cubicBezTo>
                  <a:pt x="14712" y="37162"/>
                  <a:pt x="14562" y="36096"/>
                  <a:pt x="14421" y="34996"/>
                </a:cubicBezTo>
                <a:close/>
                <a:moveTo>
                  <a:pt x="4737" y="34010"/>
                </a:moveTo>
                <a:lnTo>
                  <a:pt x="4737" y="34010"/>
                </a:lnTo>
                <a:cubicBezTo>
                  <a:pt x="4992" y="34080"/>
                  <a:pt x="5212" y="34115"/>
                  <a:pt x="5467" y="34195"/>
                </a:cubicBezTo>
                <a:cubicBezTo>
                  <a:pt x="5538" y="35586"/>
                  <a:pt x="5617" y="36941"/>
                  <a:pt x="5687" y="38297"/>
                </a:cubicBezTo>
                <a:cubicBezTo>
                  <a:pt x="5432" y="38262"/>
                  <a:pt x="5177" y="38227"/>
                  <a:pt x="4957" y="38192"/>
                </a:cubicBezTo>
                <a:cubicBezTo>
                  <a:pt x="4878" y="36792"/>
                  <a:pt x="4807" y="35401"/>
                  <a:pt x="4737" y="34010"/>
                </a:cubicBezTo>
                <a:close/>
                <a:moveTo>
                  <a:pt x="13937" y="34961"/>
                </a:moveTo>
                <a:cubicBezTo>
                  <a:pt x="14086" y="34961"/>
                  <a:pt x="14236" y="34996"/>
                  <a:pt x="14377" y="34996"/>
                </a:cubicBezTo>
                <a:cubicBezTo>
                  <a:pt x="14527" y="36096"/>
                  <a:pt x="14676" y="37162"/>
                  <a:pt x="14817" y="38262"/>
                </a:cubicBezTo>
                <a:lnTo>
                  <a:pt x="14712" y="38262"/>
                </a:lnTo>
                <a:cubicBezTo>
                  <a:pt x="14597" y="38297"/>
                  <a:pt x="14491" y="38297"/>
                  <a:pt x="14377" y="38297"/>
                </a:cubicBezTo>
                <a:cubicBezTo>
                  <a:pt x="14236" y="37197"/>
                  <a:pt x="14086" y="36096"/>
                  <a:pt x="13937" y="34961"/>
                </a:cubicBezTo>
                <a:close/>
                <a:moveTo>
                  <a:pt x="22301" y="35735"/>
                </a:moveTo>
                <a:cubicBezTo>
                  <a:pt x="22485" y="35806"/>
                  <a:pt x="22670" y="35841"/>
                  <a:pt x="22855" y="35911"/>
                </a:cubicBezTo>
                <a:cubicBezTo>
                  <a:pt x="23040" y="36721"/>
                  <a:pt x="23225" y="37531"/>
                  <a:pt x="23445" y="38297"/>
                </a:cubicBezTo>
                <a:cubicBezTo>
                  <a:pt x="23260" y="38227"/>
                  <a:pt x="23110" y="38156"/>
                  <a:pt x="22926" y="38112"/>
                </a:cubicBezTo>
                <a:cubicBezTo>
                  <a:pt x="22706" y="37346"/>
                  <a:pt x="22521" y="36537"/>
                  <a:pt x="22301" y="35735"/>
                </a:cubicBezTo>
                <a:close/>
                <a:moveTo>
                  <a:pt x="13866" y="34961"/>
                </a:moveTo>
                <a:cubicBezTo>
                  <a:pt x="14016" y="36096"/>
                  <a:pt x="14157" y="37197"/>
                  <a:pt x="14342" y="38297"/>
                </a:cubicBezTo>
                <a:cubicBezTo>
                  <a:pt x="14086" y="38333"/>
                  <a:pt x="13831" y="38377"/>
                  <a:pt x="13611" y="38377"/>
                </a:cubicBezTo>
                <a:cubicBezTo>
                  <a:pt x="13426" y="37232"/>
                  <a:pt x="13276" y="36096"/>
                  <a:pt x="13136" y="34961"/>
                </a:cubicBezTo>
                <a:close/>
                <a:moveTo>
                  <a:pt x="5503" y="34195"/>
                </a:moveTo>
                <a:cubicBezTo>
                  <a:pt x="5687" y="34230"/>
                  <a:pt x="5872" y="34300"/>
                  <a:pt x="6057" y="34336"/>
                </a:cubicBezTo>
                <a:cubicBezTo>
                  <a:pt x="6163" y="35691"/>
                  <a:pt x="6277" y="37056"/>
                  <a:pt x="6348" y="38412"/>
                </a:cubicBezTo>
                <a:cubicBezTo>
                  <a:pt x="6163" y="38377"/>
                  <a:pt x="5943" y="38377"/>
                  <a:pt x="5758" y="38333"/>
                </a:cubicBezTo>
                <a:cubicBezTo>
                  <a:pt x="5652" y="36941"/>
                  <a:pt x="5573" y="35586"/>
                  <a:pt x="5503" y="34195"/>
                </a:cubicBezTo>
                <a:close/>
                <a:moveTo>
                  <a:pt x="12660" y="34925"/>
                </a:moveTo>
                <a:cubicBezTo>
                  <a:pt x="12801" y="34961"/>
                  <a:pt x="12951" y="34961"/>
                  <a:pt x="13100" y="34961"/>
                </a:cubicBezTo>
                <a:cubicBezTo>
                  <a:pt x="13241" y="36096"/>
                  <a:pt x="13391" y="37232"/>
                  <a:pt x="13541" y="38412"/>
                </a:cubicBezTo>
                <a:cubicBezTo>
                  <a:pt x="13276" y="38412"/>
                  <a:pt x="13021" y="38447"/>
                  <a:pt x="12766" y="38482"/>
                </a:cubicBezTo>
                <a:cubicBezTo>
                  <a:pt x="12581" y="37311"/>
                  <a:pt x="12440" y="36096"/>
                  <a:pt x="12290" y="34925"/>
                </a:cubicBezTo>
                <a:close/>
                <a:moveTo>
                  <a:pt x="6128" y="34336"/>
                </a:moveTo>
                <a:cubicBezTo>
                  <a:pt x="6348" y="34371"/>
                  <a:pt x="6568" y="34450"/>
                  <a:pt x="6788" y="34485"/>
                </a:cubicBezTo>
                <a:cubicBezTo>
                  <a:pt x="6894" y="35806"/>
                  <a:pt x="7008" y="37162"/>
                  <a:pt x="7114" y="38517"/>
                </a:cubicBezTo>
                <a:cubicBezTo>
                  <a:pt x="6894" y="38482"/>
                  <a:pt x="6638" y="38447"/>
                  <a:pt x="6418" y="38412"/>
                </a:cubicBezTo>
                <a:cubicBezTo>
                  <a:pt x="6313" y="37056"/>
                  <a:pt x="6198" y="35691"/>
                  <a:pt x="6128" y="34336"/>
                </a:cubicBezTo>
                <a:close/>
                <a:moveTo>
                  <a:pt x="12220" y="34925"/>
                </a:moveTo>
                <a:cubicBezTo>
                  <a:pt x="12396" y="36096"/>
                  <a:pt x="12546" y="37311"/>
                  <a:pt x="12695" y="38482"/>
                </a:cubicBezTo>
                <a:cubicBezTo>
                  <a:pt x="12440" y="38482"/>
                  <a:pt x="12220" y="38517"/>
                  <a:pt x="11956" y="38517"/>
                </a:cubicBezTo>
                <a:cubicBezTo>
                  <a:pt x="11815" y="37346"/>
                  <a:pt x="11630" y="36132"/>
                  <a:pt x="11480" y="34925"/>
                </a:cubicBezTo>
                <a:close/>
                <a:moveTo>
                  <a:pt x="22926" y="35955"/>
                </a:moveTo>
                <a:cubicBezTo>
                  <a:pt x="23075" y="35991"/>
                  <a:pt x="23225" y="36061"/>
                  <a:pt x="23401" y="36132"/>
                </a:cubicBezTo>
                <a:cubicBezTo>
                  <a:pt x="23586" y="36977"/>
                  <a:pt x="23771" y="37787"/>
                  <a:pt x="23991" y="38553"/>
                </a:cubicBezTo>
                <a:cubicBezTo>
                  <a:pt x="23806" y="38482"/>
                  <a:pt x="23665" y="38412"/>
                  <a:pt x="23515" y="38333"/>
                </a:cubicBezTo>
                <a:cubicBezTo>
                  <a:pt x="23295" y="37531"/>
                  <a:pt x="23110" y="36757"/>
                  <a:pt x="22926" y="35955"/>
                </a:cubicBezTo>
                <a:close/>
                <a:moveTo>
                  <a:pt x="6858" y="34485"/>
                </a:moveTo>
                <a:lnTo>
                  <a:pt x="6858" y="34485"/>
                </a:lnTo>
                <a:cubicBezTo>
                  <a:pt x="7078" y="34520"/>
                  <a:pt x="7334" y="34556"/>
                  <a:pt x="7554" y="34591"/>
                </a:cubicBezTo>
                <a:cubicBezTo>
                  <a:pt x="7668" y="35955"/>
                  <a:pt x="7774" y="37276"/>
                  <a:pt x="7924" y="38597"/>
                </a:cubicBezTo>
                <a:cubicBezTo>
                  <a:pt x="7668" y="38553"/>
                  <a:pt x="7448" y="38553"/>
                  <a:pt x="7193" y="38517"/>
                </a:cubicBezTo>
                <a:cubicBezTo>
                  <a:pt x="7078" y="37162"/>
                  <a:pt x="6973" y="35841"/>
                  <a:pt x="6858" y="34485"/>
                </a:cubicBezTo>
                <a:close/>
                <a:moveTo>
                  <a:pt x="10679" y="34890"/>
                </a:moveTo>
                <a:cubicBezTo>
                  <a:pt x="10935" y="34890"/>
                  <a:pt x="11190" y="34890"/>
                  <a:pt x="11445" y="34925"/>
                </a:cubicBezTo>
                <a:cubicBezTo>
                  <a:pt x="11595" y="36132"/>
                  <a:pt x="11736" y="37346"/>
                  <a:pt x="11885" y="38517"/>
                </a:cubicBezTo>
                <a:cubicBezTo>
                  <a:pt x="11665" y="38553"/>
                  <a:pt x="11410" y="38553"/>
                  <a:pt x="11155" y="38597"/>
                </a:cubicBezTo>
                <a:cubicBezTo>
                  <a:pt x="10970" y="37346"/>
                  <a:pt x="10820" y="36132"/>
                  <a:pt x="10679" y="34890"/>
                </a:cubicBezTo>
                <a:close/>
                <a:moveTo>
                  <a:pt x="7633" y="34635"/>
                </a:moveTo>
                <a:lnTo>
                  <a:pt x="7633" y="34635"/>
                </a:lnTo>
                <a:cubicBezTo>
                  <a:pt x="7853" y="34670"/>
                  <a:pt x="8109" y="34705"/>
                  <a:pt x="8364" y="34705"/>
                </a:cubicBezTo>
                <a:cubicBezTo>
                  <a:pt x="8478" y="36026"/>
                  <a:pt x="8619" y="37311"/>
                  <a:pt x="8734" y="38632"/>
                </a:cubicBezTo>
                <a:cubicBezTo>
                  <a:pt x="8478" y="38632"/>
                  <a:pt x="8214" y="38597"/>
                  <a:pt x="7959" y="38597"/>
                </a:cubicBezTo>
                <a:lnTo>
                  <a:pt x="7633" y="34635"/>
                </a:lnTo>
                <a:close/>
                <a:moveTo>
                  <a:pt x="8734" y="34741"/>
                </a:moveTo>
                <a:cubicBezTo>
                  <a:pt x="8839" y="34776"/>
                  <a:pt x="8989" y="34776"/>
                  <a:pt x="9095" y="34776"/>
                </a:cubicBezTo>
                <a:cubicBezTo>
                  <a:pt x="9244" y="36061"/>
                  <a:pt x="9359" y="37346"/>
                  <a:pt x="9500" y="38632"/>
                </a:cubicBezTo>
                <a:lnTo>
                  <a:pt x="8804" y="38632"/>
                </a:lnTo>
                <a:cubicBezTo>
                  <a:pt x="8654" y="37346"/>
                  <a:pt x="8549" y="36026"/>
                  <a:pt x="8434" y="34741"/>
                </a:cubicBezTo>
                <a:close/>
                <a:moveTo>
                  <a:pt x="9174" y="34776"/>
                </a:moveTo>
                <a:lnTo>
                  <a:pt x="9174" y="34776"/>
                </a:lnTo>
                <a:cubicBezTo>
                  <a:pt x="9394" y="34811"/>
                  <a:pt x="9614" y="34811"/>
                  <a:pt x="9869" y="34855"/>
                </a:cubicBezTo>
                <a:cubicBezTo>
                  <a:pt x="9975" y="36096"/>
                  <a:pt x="10125" y="37346"/>
                  <a:pt x="10310" y="38632"/>
                </a:cubicBezTo>
                <a:lnTo>
                  <a:pt x="9579" y="38632"/>
                </a:lnTo>
                <a:cubicBezTo>
                  <a:pt x="9429" y="37346"/>
                  <a:pt x="9279" y="36061"/>
                  <a:pt x="9174" y="34776"/>
                </a:cubicBezTo>
                <a:close/>
                <a:moveTo>
                  <a:pt x="9905" y="34855"/>
                </a:moveTo>
                <a:cubicBezTo>
                  <a:pt x="10160" y="34855"/>
                  <a:pt x="10380" y="34890"/>
                  <a:pt x="10635" y="34890"/>
                </a:cubicBezTo>
                <a:cubicBezTo>
                  <a:pt x="10785" y="36132"/>
                  <a:pt x="10935" y="37346"/>
                  <a:pt x="11075" y="38597"/>
                </a:cubicBezTo>
                <a:cubicBezTo>
                  <a:pt x="10855" y="38597"/>
                  <a:pt x="10600" y="38597"/>
                  <a:pt x="10345" y="38632"/>
                </a:cubicBezTo>
                <a:cubicBezTo>
                  <a:pt x="10195" y="37346"/>
                  <a:pt x="10054" y="36096"/>
                  <a:pt x="9905" y="34855"/>
                </a:cubicBezTo>
                <a:close/>
                <a:moveTo>
                  <a:pt x="23480" y="36176"/>
                </a:moveTo>
                <a:cubicBezTo>
                  <a:pt x="23621" y="36211"/>
                  <a:pt x="23771" y="36316"/>
                  <a:pt x="23956" y="36396"/>
                </a:cubicBezTo>
                <a:cubicBezTo>
                  <a:pt x="24105" y="37232"/>
                  <a:pt x="24281" y="38042"/>
                  <a:pt x="24466" y="38852"/>
                </a:cubicBezTo>
                <a:cubicBezTo>
                  <a:pt x="24325" y="38773"/>
                  <a:pt x="24176" y="38667"/>
                  <a:pt x="24061" y="38597"/>
                </a:cubicBezTo>
                <a:cubicBezTo>
                  <a:pt x="23841" y="37822"/>
                  <a:pt x="23665" y="36977"/>
                  <a:pt x="23480" y="36176"/>
                </a:cubicBezTo>
                <a:close/>
                <a:moveTo>
                  <a:pt x="23991" y="36431"/>
                </a:moveTo>
                <a:lnTo>
                  <a:pt x="23991" y="36431"/>
                </a:lnTo>
                <a:cubicBezTo>
                  <a:pt x="24141" y="36501"/>
                  <a:pt x="24281" y="36572"/>
                  <a:pt x="24431" y="36651"/>
                </a:cubicBezTo>
                <a:cubicBezTo>
                  <a:pt x="24466" y="36651"/>
                  <a:pt x="24466" y="36686"/>
                  <a:pt x="24466" y="36686"/>
                </a:cubicBezTo>
                <a:cubicBezTo>
                  <a:pt x="24616" y="37496"/>
                  <a:pt x="24801" y="38333"/>
                  <a:pt x="24986" y="39178"/>
                </a:cubicBezTo>
                <a:cubicBezTo>
                  <a:pt x="24942" y="39142"/>
                  <a:pt x="24907" y="39107"/>
                  <a:pt x="24871" y="39107"/>
                </a:cubicBezTo>
                <a:cubicBezTo>
                  <a:pt x="24766" y="39037"/>
                  <a:pt x="24651" y="38958"/>
                  <a:pt x="24546" y="38887"/>
                </a:cubicBezTo>
                <a:cubicBezTo>
                  <a:pt x="24361" y="38112"/>
                  <a:pt x="24176" y="37276"/>
                  <a:pt x="23991" y="36431"/>
                </a:cubicBezTo>
                <a:close/>
                <a:moveTo>
                  <a:pt x="33710" y="37637"/>
                </a:moveTo>
                <a:cubicBezTo>
                  <a:pt x="34045" y="37637"/>
                  <a:pt x="34371" y="37637"/>
                  <a:pt x="34705" y="37672"/>
                </a:cubicBezTo>
                <a:cubicBezTo>
                  <a:pt x="35066" y="38227"/>
                  <a:pt x="35401" y="38773"/>
                  <a:pt x="35771" y="39292"/>
                </a:cubicBezTo>
                <a:cubicBezTo>
                  <a:pt x="35401" y="39292"/>
                  <a:pt x="35066" y="39327"/>
                  <a:pt x="34705" y="39327"/>
                </a:cubicBezTo>
                <a:cubicBezTo>
                  <a:pt x="34371" y="38773"/>
                  <a:pt x="34045" y="38192"/>
                  <a:pt x="33710" y="37637"/>
                </a:cubicBezTo>
                <a:close/>
                <a:moveTo>
                  <a:pt x="34776" y="37716"/>
                </a:moveTo>
                <a:cubicBezTo>
                  <a:pt x="35066" y="37716"/>
                  <a:pt x="35366" y="37787"/>
                  <a:pt x="35656" y="37822"/>
                </a:cubicBezTo>
                <a:cubicBezTo>
                  <a:pt x="36026" y="38333"/>
                  <a:pt x="36352" y="38852"/>
                  <a:pt x="36757" y="39327"/>
                </a:cubicBezTo>
                <a:cubicBezTo>
                  <a:pt x="36431" y="39292"/>
                  <a:pt x="36132" y="39292"/>
                  <a:pt x="35841" y="39292"/>
                </a:cubicBezTo>
                <a:cubicBezTo>
                  <a:pt x="35471" y="38773"/>
                  <a:pt x="35110" y="38227"/>
                  <a:pt x="34776" y="37716"/>
                </a:cubicBezTo>
                <a:close/>
                <a:moveTo>
                  <a:pt x="24546" y="36721"/>
                </a:moveTo>
                <a:lnTo>
                  <a:pt x="24546" y="36721"/>
                </a:lnTo>
                <a:cubicBezTo>
                  <a:pt x="24651" y="36792"/>
                  <a:pt x="24766" y="36836"/>
                  <a:pt x="24871" y="36906"/>
                </a:cubicBezTo>
                <a:cubicBezTo>
                  <a:pt x="24986" y="37716"/>
                  <a:pt x="25127" y="38517"/>
                  <a:pt x="25311" y="39363"/>
                </a:cubicBezTo>
                <a:cubicBezTo>
                  <a:pt x="25206" y="39327"/>
                  <a:pt x="25127" y="39257"/>
                  <a:pt x="25056" y="39213"/>
                </a:cubicBezTo>
                <a:cubicBezTo>
                  <a:pt x="24836" y="38377"/>
                  <a:pt x="24686" y="37531"/>
                  <a:pt x="24546" y="36721"/>
                </a:cubicBezTo>
                <a:close/>
                <a:moveTo>
                  <a:pt x="35727" y="37857"/>
                </a:moveTo>
                <a:lnTo>
                  <a:pt x="35727" y="37857"/>
                </a:lnTo>
                <a:cubicBezTo>
                  <a:pt x="35947" y="37892"/>
                  <a:pt x="36167" y="37936"/>
                  <a:pt x="36352" y="38007"/>
                </a:cubicBezTo>
                <a:cubicBezTo>
                  <a:pt x="36721" y="38482"/>
                  <a:pt x="37091" y="38958"/>
                  <a:pt x="37452" y="39433"/>
                </a:cubicBezTo>
                <a:cubicBezTo>
                  <a:pt x="37232" y="39398"/>
                  <a:pt x="37047" y="39363"/>
                  <a:pt x="36827" y="39363"/>
                </a:cubicBezTo>
                <a:cubicBezTo>
                  <a:pt x="36466" y="38852"/>
                  <a:pt x="36096" y="38333"/>
                  <a:pt x="35727" y="37857"/>
                </a:cubicBezTo>
                <a:close/>
                <a:moveTo>
                  <a:pt x="33273" y="37621"/>
                </a:moveTo>
                <a:cubicBezTo>
                  <a:pt x="33394" y="37621"/>
                  <a:pt x="33517" y="37625"/>
                  <a:pt x="33640" y="37637"/>
                </a:cubicBezTo>
                <a:cubicBezTo>
                  <a:pt x="33966" y="38192"/>
                  <a:pt x="34300" y="38773"/>
                  <a:pt x="34626" y="39363"/>
                </a:cubicBezTo>
                <a:cubicBezTo>
                  <a:pt x="34265" y="39363"/>
                  <a:pt x="33860" y="39433"/>
                  <a:pt x="33455" y="39477"/>
                </a:cubicBezTo>
                <a:cubicBezTo>
                  <a:pt x="33165" y="38887"/>
                  <a:pt x="32830" y="38262"/>
                  <a:pt x="32540" y="37637"/>
                </a:cubicBezTo>
                <a:cubicBezTo>
                  <a:pt x="32786" y="37637"/>
                  <a:pt x="33029" y="37621"/>
                  <a:pt x="33273" y="37621"/>
                </a:cubicBezTo>
                <a:close/>
                <a:moveTo>
                  <a:pt x="24942" y="36941"/>
                </a:moveTo>
                <a:lnTo>
                  <a:pt x="24942" y="36941"/>
                </a:lnTo>
                <a:cubicBezTo>
                  <a:pt x="25127" y="37012"/>
                  <a:pt x="25276" y="37091"/>
                  <a:pt x="25461" y="37162"/>
                </a:cubicBezTo>
                <a:cubicBezTo>
                  <a:pt x="25567" y="37972"/>
                  <a:pt x="25716" y="38817"/>
                  <a:pt x="25866" y="39618"/>
                </a:cubicBezTo>
                <a:cubicBezTo>
                  <a:pt x="25716" y="39547"/>
                  <a:pt x="25532" y="39477"/>
                  <a:pt x="25347" y="39398"/>
                </a:cubicBezTo>
                <a:cubicBezTo>
                  <a:pt x="25206" y="38553"/>
                  <a:pt x="25056" y="37751"/>
                  <a:pt x="24942" y="36941"/>
                </a:cubicBezTo>
                <a:close/>
                <a:moveTo>
                  <a:pt x="32504" y="37637"/>
                </a:moveTo>
                <a:cubicBezTo>
                  <a:pt x="32795" y="38262"/>
                  <a:pt x="33085" y="38887"/>
                  <a:pt x="33420" y="39512"/>
                </a:cubicBezTo>
                <a:cubicBezTo>
                  <a:pt x="33085" y="39547"/>
                  <a:pt x="32760" y="39583"/>
                  <a:pt x="32425" y="39653"/>
                </a:cubicBezTo>
                <a:cubicBezTo>
                  <a:pt x="32135" y="38993"/>
                  <a:pt x="31844" y="38333"/>
                  <a:pt x="31589" y="37672"/>
                </a:cubicBezTo>
                <a:cubicBezTo>
                  <a:pt x="31879" y="37637"/>
                  <a:pt x="32170" y="37637"/>
                  <a:pt x="32504" y="37637"/>
                </a:cubicBezTo>
                <a:close/>
                <a:moveTo>
                  <a:pt x="25532" y="37197"/>
                </a:moveTo>
                <a:lnTo>
                  <a:pt x="25532" y="37197"/>
                </a:lnTo>
                <a:cubicBezTo>
                  <a:pt x="25716" y="37232"/>
                  <a:pt x="25866" y="37311"/>
                  <a:pt x="26042" y="37346"/>
                </a:cubicBezTo>
                <a:cubicBezTo>
                  <a:pt x="26157" y="38192"/>
                  <a:pt x="26262" y="38993"/>
                  <a:pt x="26412" y="39803"/>
                </a:cubicBezTo>
                <a:cubicBezTo>
                  <a:pt x="26262" y="39768"/>
                  <a:pt x="26086" y="39697"/>
                  <a:pt x="25937" y="39653"/>
                </a:cubicBezTo>
                <a:cubicBezTo>
                  <a:pt x="25787" y="38817"/>
                  <a:pt x="25646" y="38007"/>
                  <a:pt x="25532" y="37197"/>
                </a:cubicBezTo>
                <a:close/>
                <a:moveTo>
                  <a:pt x="31509" y="37672"/>
                </a:moveTo>
                <a:cubicBezTo>
                  <a:pt x="31809" y="38333"/>
                  <a:pt x="32064" y="38993"/>
                  <a:pt x="32355" y="39653"/>
                </a:cubicBezTo>
                <a:cubicBezTo>
                  <a:pt x="32319" y="39653"/>
                  <a:pt x="32249" y="39697"/>
                  <a:pt x="32170" y="39697"/>
                </a:cubicBezTo>
                <a:cubicBezTo>
                  <a:pt x="31914" y="39732"/>
                  <a:pt x="31659" y="39768"/>
                  <a:pt x="31439" y="39803"/>
                </a:cubicBezTo>
                <a:cubicBezTo>
                  <a:pt x="31149" y="39142"/>
                  <a:pt x="30884" y="38412"/>
                  <a:pt x="30664" y="37716"/>
                </a:cubicBezTo>
                <a:cubicBezTo>
                  <a:pt x="30849" y="37716"/>
                  <a:pt x="31034" y="37716"/>
                  <a:pt x="31219" y="37672"/>
                </a:cubicBezTo>
                <a:close/>
                <a:moveTo>
                  <a:pt x="26121" y="37382"/>
                </a:moveTo>
                <a:cubicBezTo>
                  <a:pt x="26306" y="37417"/>
                  <a:pt x="26482" y="37496"/>
                  <a:pt x="26703" y="37531"/>
                </a:cubicBezTo>
                <a:cubicBezTo>
                  <a:pt x="26782" y="38333"/>
                  <a:pt x="26923" y="39142"/>
                  <a:pt x="27072" y="39952"/>
                </a:cubicBezTo>
                <a:cubicBezTo>
                  <a:pt x="26887" y="39917"/>
                  <a:pt x="26667" y="39873"/>
                  <a:pt x="26482" y="39838"/>
                </a:cubicBezTo>
                <a:cubicBezTo>
                  <a:pt x="26342" y="38993"/>
                  <a:pt x="26227" y="38192"/>
                  <a:pt x="26121" y="37382"/>
                </a:cubicBezTo>
                <a:close/>
                <a:moveTo>
                  <a:pt x="30594" y="37716"/>
                </a:moveTo>
                <a:cubicBezTo>
                  <a:pt x="30849" y="38447"/>
                  <a:pt x="31104" y="39142"/>
                  <a:pt x="31369" y="39803"/>
                </a:cubicBezTo>
                <a:cubicBezTo>
                  <a:pt x="30999" y="39873"/>
                  <a:pt x="30629" y="39917"/>
                  <a:pt x="30303" y="39952"/>
                </a:cubicBezTo>
                <a:cubicBezTo>
                  <a:pt x="30048" y="39257"/>
                  <a:pt x="29863" y="38517"/>
                  <a:pt x="29643" y="37751"/>
                </a:cubicBezTo>
                <a:cubicBezTo>
                  <a:pt x="29969" y="37751"/>
                  <a:pt x="30268" y="37751"/>
                  <a:pt x="30594" y="37716"/>
                </a:cubicBezTo>
                <a:close/>
                <a:moveTo>
                  <a:pt x="26747" y="37531"/>
                </a:moveTo>
                <a:cubicBezTo>
                  <a:pt x="27037" y="37602"/>
                  <a:pt x="27292" y="37637"/>
                  <a:pt x="27583" y="37672"/>
                </a:cubicBezTo>
                <a:cubicBezTo>
                  <a:pt x="27697" y="38482"/>
                  <a:pt x="27847" y="39292"/>
                  <a:pt x="28023" y="40058"/>
                </a:cubicBezTo>
                <a:cubicBezTo>
                  <a:pt x="27733" y="40058"/>
                  <a:pt x="27442" y="40023"/>
                  <a:pt x="27107" y="39988"/>
                </a:cubicBezTo>
                <a:cubicBezTo>
                  <a:pt x="26967" y="39178"/>
                  <a:pt x="26852" y="38333"/>
                  <a:pt x="26747" y="37531"/>
                </a:cubicBezTo>
                <a:close/>
                <a:moveTo>
                  <a:pt x="29564" y="37751"/>
                </a:moveTo>
                <a:cubicBezTo>
                  <a:pt x="29784" y="38517"/>
                  <a:pt x="30004" y="39257"/>
                  <a:pt x="30224" y="39988"/>
                </a:cubicBezTo>
                <a:cubicBezTo>
                  <a:pt x="29863" y="40023"/>
                  <a:pt x="29529" y="40058"/>
                  <a:pt x="29168" y="40058"/>
                </a:cubicBezTo>
                <a:cubicBezTo>
                  <a:pt x="28948" y="39292"/>
                  <a:pt x="28763" y="38517"/>
                  <a:pt x="28613" y="37751"/>
                </a:cubicBezTo>
                <a:close/>
                <a:moveTo>
                  <a:pt x="27627" y="37672"/>
                </a:moveTo>
                <a:lnTo>
                  <a:pt x="27627" y="37672"/>
                </a:lnTo>
                <a:cubicBezTo>
                  <a:pt x="27953" y="37716"/>
                  <a:pt x="28243" y="37716"/>
                  <a:pt x="28543" y="37751"/>
                </a:cubicBezTo>
                <a:cubicBezTo>
                  <a:pt x="28727" y="38517"/>
                  <a:pt x="28904" y="39327"/>
                  <a:pt x="29088" y="40058"/>
                </a:cubicBezTo>
                <a:cubicBezTo>
                  <a:pt x="28926" y="40076"/>
                  <a:pt x="28760" y="40084"/>
                  <a:pt x="28595" y="40084"/>
                </a:cubicBezTo>
                <a:cubicBezTo>
                  <a:pt x="28430" y="40084"/>
                  <a:pt x="28265" y="40076"/>
                  <a:pt x="28102" y="40058"/>
                </a:cubicBezTo>
                <a:cubicBezTo>
                  <a:pt x="27917" y="39292"/>
                  <a:pt x="27768" y="38482"/>
                  <a:pt x="27627" y="37672"/>
                </a:cubicBezTo>
                <a:close/>
                <a:moveTo>
                  <a:pt x="21790" y="37972"/>
                </a:moveTo>
                <a:cubicBezTo>
                  <a:pt x="21940" y="37972"/>
                  <a:pt x="22080" y="37972"/>
                  <a:pt x="22230" y="38007"/>
                </a:cubicBezTo>
                <a:cubicBezTo>
                  <a:pt x="22450" y="38887"/>
                  <a:pt x="22741" y="39768"/>
                  <a:pt x="23005" y="40613"/>
                </a:cubicBezTo>
                <a:lnTo>
                  <a:pt x="22485" y="40613"/>
                </a:lnTo>
                <a:cubicBezTo>
                  <a:pt x="22230" y="39732"/>
                  <a:pt x="21940" y="38852"/>
                  <a:pt x="21719" y="37972"/>
                </a:cubicBezTo>
                <a:close/>
                <a:moveTo>
                  <a:pt x="21394" y="37956"/>
                </a:moveTo>
                <a:cubicBezTo>
                  <a:pt x="21474" y="37956"/>
                  <a:pt x="21555" y="37960"/>
                  <a:pt x="21640" y="37972"/>
                </a:cubicBezTo>
                <a:cubicBezTo>
                  <a:pt x="21904" y="38852"/>
                  <a:pt x="22160" y="39732"/>
                  <a:pt x="22415" y="40613"/>
                </a:cubicBezTo>
                <a:lnTo>
                  <a:pt x="22380" y="40613"/>
                </a:lnTo>
                <a:cubicBezTo>
                  <a:pt x="22160" y="40648"/>
                  <a:pt x="21940" y="40648"/>
                  <a:pt x="21719" y="40683"/>
                </a:cubicBezTo>
                <a:cubicBezTo>
                  <a:pt x="21420" y="39768"/>
                  <a:pt x="21165" y="38887"/>
                  <a:pt x="20910" y="37972"/>
                </a:cubicBezTo>
                <a:cubicBezTo>
                  <a:pt x="21080" y="37972"/>
                  <a:pt x="21234" y="37956"/>
                  <a:pt x="21394" y="37956"/>
                </a:cubicBezTo>
                <a:close/>
                <a:moveTo>
                  <a:pt x="20874" y="37972"/>
                </a:moveTo>
                <a:cubicBezTo>
                  <a:pt x="21130" y="38887"/>
                  <a:pt x="21385" y="39803"/>
                  <a:pt x="21640" y="40683"/>
                </a:cubicBezTo>
                <a:cubicBezTo>
                  <a:pt x="21420" y="40683"/>
                  <a:pt x="21200" y="40718"/>
                  <a:pt x="21024" y="40718"/>
                </a:cubicBezTo>
                <a:cubicBezTo>
                  <a:pt x="20760" y="39838"/>
                  <a:pt x="20505" y="38958"/>
                  <a:pt x="20284" y="38042"/>
                </a:cubicBezTo>
                <a:cubicBezTo>
                  <a:pt x="20469" y="38007"/>
                  <a:pt x="20654" y="38007"/>
                  <a:pt x="20874" y="37972"/>
                </a:cubicBezTo>
                <a:close/>
                <a:moveTo>
                  <a:pt x="22265" y="38007"/>
                </a:moveTo>
                <a:cubicBezTo>
                  <a:pt x="22485" y="38042"/>
                  <a:pt x="22670" y="38077"/>
                  <a:pt x="22890" y="38156"/>
                </a:cubicBezTo>
                <a:cubicBezTo>
                  <a:pt x="23110" y="39037"/>
                  <a:pt x="23366" y="39917"/>
                  <a:pt x="23621" y="40754"/>
                </a:cubicBezTo>
                <a:cubicBezTo>
                  <a:pt x="23445" y="40683"/>
                  <a:pt x="23260" y="40648"/>
                  <a:pt x="23075" y="40648"/>
                </a:cubicBezTo>
                <a:cubicBezTo>
                  <a:pt x="22785" y="39768"/>
                  <a:pt x="22521" y="38887"/>
                  <a:pt x="22265" y="38007"/>
                </a:cubicBezTo>
                <a:close/>
                <a:moveTo>
                  <a:pt x="20214" y="38042"/>
                </a:moveTo>
                <a:cubicBezTo>
                  <a:pt x="20434" y="38958"/>
                  <a:pt x="20689" y="39873"/>
                  <a:pt x="20945" y="40754"/>
                </a:cubicBezTo>
                <a:cubicBezTo>
                  <a:pt x="20689" y="40754"/>
                  <a:pt x="20434" y="40798"/>
                  <a:pt x="20214" y="40833"/>
                </a:cubicBezTo>
                <a:cubicBezTo>
                  <a:pt x="19959" y="39952"/>
                  <a:pt x="19739" y="39037"/>
                  <a:pt x="19483" y="38112"/>
                </a:cubicBezTo>
                <a:cubicBezTo>
                  <a:pt x="19589" y="38112"/>
                  <a:pt x="19659" y="38112"/>
                  <a:pt x="19774" y="38077"/>
                </a:cubicBezTo>
                <a:cubicBezTo>
                  <a:pt x="19923" y="38077"/>
                  <a:pt x="20064" y="38077"/>
                  <a:pt x="20214" y="38042"/>
                </a:cubicBezTo>
                <a:close/>
                <a:moveTo>
                  <a:pt x="35876" y="39363"/>
                </a:moveTo>
                <a:cubicBezTo>
                  <a:pt x="36167" y="39363"/>
                  <a:pt x="36501" y="39363"/>
                  <a:pt x="36792" y="39398"/>
                </a:cubicBezTo>
                <a:cubicBezTo>
                  <a:pt x="37162" y="39917"/>
                  <a:pt x="37567" y="40428"/>
                  <a:pt x="37972" y="40903"/>
                </a:cubicBezTo>
                <a:cubicBezTo>
                  <a:pt x="37637" y="40868"/>
                  <a:pt x="37311" y="40868"/>
                  <a:pt x="36977" y="40868"/>
                </a:cubicBezTo>
                <a:cubicBezTo>
                  <a:pt x="36572" y="40393"/>
                  <a:pt x="36246" y="39873"/>
                  <a:pt x="35876" y="39363"/>
                </a:cubicBezTo>
                <a:close/>
                <a:moveTo>
                  <a:pt x="18709" y="38077"/>
                </a:moveTo>
                <a:lnTo>
                  <a:pt x="18709" y="38077"/>
                </a:lnTo>
                <a:cubicBezTo>
                  <a:pt x="18929" y="38112"/>
                  <a:pt x="19184" y="38112"/>
                  <a:pt x="19439" y="38112"/>
                </a:cubicBezTo>
                <a:cubicBezTo>
                  <a:pt x="19659" y="39037"/>
                  <a:pt x="19879" y="39952"/>
                  <a:pt x="20144" y="40833"/>
                </a:cubicBezTo>
                <a:cubicBezTo>
                  <a:pt x="19879" y="40868"/>
                  <a:pt x="19624" y="40903"/>
                  <a:pt x="19404" y="40938"/>
                </a:cubicBezTo>
                <a:cubicBezTo>
                  <a:pt x="19149" y="39988"/>
                  <a:pt x="18929" y="39037"/>
                  <a:pt x="18709" y="38077"/>
                </a:cubicBezTo>
                <a:close/>
                <a:moveTo>
                  <a:pt x="35806" y="39363"/>
                </a:moveTo>
                <a:cubicBezTo>
                  <a:pt x="36167" y="39873"/>
                  <a:pt x="36537" y="40393"/>
                  <a:pt x="36906" y="40868"/>
                </a:cubicBezTo>
                <a:cubicBezTo>
                  <a:pt x="36501" y="40868"/>
                  <a:pt x="36132" y="40903"/>
                  <a:pt x="35727" y="40938"/>
                </a:cubicBezTo>
                <a:cubicBezTo>
                  <a:pt x="35401" y="40428"/>
                  <a:pt x="35066" y="39917"/>
                  <a:pt x="34741" y="39398"/>
                </a:cubicBezTo>
                <a:cubicBezTo>
                  <a:pt x="35110" y="39363"/>
                  <a:pt x="35436" y="39363"/>
                  <a:pt x="35806" y="39363"/>
                </a:cubicBezTo>
                <a:close/>
                <a:moveTo>
                  <a:pt x="22961" y="38156"/>
                </a:moveTo>
                <a:lnTo>
                  <a:pt x="22961" y="38156"/>
                </a:lnTo>
                <a:cubicBezTo>
                  <a:pt x="23110" y="38227"/>
                  <a:pt x="23295" y="38297"/>
                  <a:pt x="23445" y="38377"/>
                </a:cubicBezTo>
                <a:cubicBezTo>
                  <a:pt x="23700" y="39257"/>
                  <a:pt x="23920" y="40093"/>
                  <a:pt x="24176" y="40974"/>
                </a:cubicBezTo>
                <a:cubicBezTo>
                  <a:pt x="24026" y="40868"/>
                  <a:pt x="23841" y="40833"/>
                  <a:pt x="23700" y="40754"/>
                </a:cubicBezTo>
                <a:cubicBezTo>
                  <a:pt x="23445" y="39917"/>
                  <a:pt x="23181" y="39072"/>
                  <a:pt x="22961" y="38156"/>
                </a:cubicBezTo>
                <a:close/>
                <a:moveTo>
                  <a:pt x="36871" y="39398"/>
                </a:moveTo>
                <a:lnTo>
                  <a:pt x="36871" y="39398"/>
                </a:lnTo>
                <a:cubicBezTo>
                  <a:pt x="37091" y="39433"/>
                  <a:pt x="37311" y="39477"/>
                  <a:pt x="37531" y="39512"/>
                </a:cubicBezTo>
                <a:cubicBezTo>
                  <a:pt x="37892" y="40023"/>
                  <a:pt x="38297" y="40533"/>
                  <a:pt x="38702" y="41018"/>
                </a:cubicBezTo>
                <a:cubicBezTo>
                  <a:pt x="38482" y="40974"/>
                  <a:pt x="38262" y="40938"/>
                  <a:pt x="38042" y="40903"/>
                </a:cubicBezTo>
                <a:cubicBezTo>
                  <a:pt x="37637" y="40428"/>
                  <a:pt x="37232" y="39917"/>
                  <a:pt x="36871" y="39398"/>
                </a:cubicBezTo>
                <a:close/>
                <a:moveTo>
                  <a:pt x="17943" y="38042"/>
                </a:moveTo>
                <a:cubicBezTo>
                  <a:pt x="18163" y="38042"/>
                  <a:pt x="18383" y="38077"/>
                  <a:pt x="18638" y="38077"/>
                </a:cubicBezTo>
                <a:cubicBezTo>
                  <a:pt x="18858" y="39037"/>
                  <a:pt x="19078" y="39988"/>
                  <a:pt x="19334" y="40938"/>
                </a:cubicBezTo>
                <a:cubicBezTo>
                  <a:pt x="19078" y="40974"/>
                  <a:pt x="18858" y="41018"/>
                  <a:pt x="18638" y="41053"/>
                </a:cubicBezTo>
                <a:cubicBezTo>
                  <a:pt x="18383" y="40058"/>
                  <a:pt x="18163" y="39072"/>
                  <a:pt x="17943" y="38042"/>
                </a:cubicBezTo>
                <a:close/>
                <a:moveTo>
                  <a:pt x="34670" y="39398"/>
                </a:moveTo>
                <a:cubicBezTo>
                  <a:pt x="34996" y="39917"/>
                  <a:pt x="35330" y="40428"/>
                  <a:pt x="35691" y="40938"/>
                </a:cubicBezTo>
                <a:cubicBezTo>
                  <a:pt x="35251" y="41018"/>
                  <a:pt x="34811" y="41053"/>
                  <a:pt x="34371" y="41123"/>
                </a:cubicBezTo>
                <a:cubicBezTo>
                  <a:pt x="34080" y="40613"/>
                  <a:pt x="33790" y="40093"/>
                  <a:pt x="33490" y="39547"/>
                </a:cubicBezTo>
                <a:cubicBezTo>
                  <a:pt x="33895" y="39477"/>
                  <a:pt x="34300" y="39433"/>
                  <a:pt x="34670" y="39398"/>
                </a:cubicBezTo>
                <a:close/>
                <a:moveTo>
                  <a:pt x="17863" y="38042"/>
                </a:moveTo>
                <a:cubicBezTo>
                  <a:pt x="18083" y="39072"/>
                  <a:pt x="18304" y="40058"/>
                  <a:pt x="18559" y="41088"/>
                </a:cubicBezTo>
                <a:lnTo>
                  <a:pt x="18418" y="41088"/>
                </a:lnTo>
                <a:cubicBezTo>
                  <a:pt x="18304" y="41123"/>
                  <a:pt x="18198" y="41123"/>
                  <a:pt x="18048" y="41159"/>
                </a:cubicBezTo>
                <a:cubicBezTo>
                  <a:pt x="17828" y="40173"/>
                  <a:pt x="17608" y="39142"/>
                  <a:pt x="17388" y="38077"/>
                </a:cubicBezTo>
                <a:lnTo>
                  <a:pt x="17828" y="38077"/>
                </a:lnTo>
                <a:cubicBezTo>
                  <a:pt x="17828" y="38042"/>
                  <a:pt x="17863" y="38042"/>
                  <a:pt x="17863" y="38042"/>
                </a:cubicBezTo>
                <a:close/>
                <a:moveTo>
                  <a:pt x="23515" y="38412"/>
                </a:moveTo>
                <a:lnTo>
                  <a:pt x="23515" y="38412"/>
                </a:lnTo>
                <a:cubicBezTo>
                  <a:pt x="23700" y="38482"/>
                  <a:pt x="23841" y="38553"/>
                  <a:pt x="23991" y="38632"/>
                </a:cubicBezTo>
                <a:cubicBezTo>
                  <a:pt x="24211" y="39547"/>
                  <a:pt x="24466" y="40393"/>
                  <a:pt x="24722" y="41238"/>
                </a:cubicBezTo>
                <a:cubicBezTo>
                  <a:pt x="24581" y="41159"/>
                  <a:pt x="24396" y="41053"/>
                  <a:pt x="24246" y="40974"/>
                </a:cubicBezTo>
                <a:cubicBezTo>
                  <a:pt x="23991" y="40137"/>
                  <a:pt x="23771" y="39292"/>
                  <a:pt x="23515" y="38412"/>
                </a:cubicBezTo>
                <a:close/>
                <a:moveTo>
                  <a:pt x="17353" y="38077"/>
                </a:moveTo>
                <a:cubicBezTo>
                  <a:pt x="17573" y="39142"/>
                  <a:pt x="17793" y="40173"/>
                  <a:pt x="18013" y="41159"/>
                </a:cubicBezTo>
                <a:cubicBezTo>
                  <a:pt x="17793" y="41194"/>
                  <a:pt x="17608" y="41238"/>
                  <a:pt x="17423" y="41273"/>
                </a:cubicBezTo>
                <a:cubicBezTo>
                  <a:pt x="17203" y="40243"/>
                  <a:pt x="16983" y="39178"/>
                  <a:pt x="16763" y="38156"/>
                </a:cubicBezTo>
                <a:cubicBezTo>
                  <a:pt x="16948" y="38112"/>
                  <a:pt x="17168" y="38112"/>
                  <a:pt x="17353" y="38077"/>
                </a:cubicBezTo>
                <a:close/>
                <a:moveTo>
                  <a:pt x="33420" y="39547"/>
                </a:moveTo>
                <a:cubicBezTo>
                  <a:pt x="33710" y="40093"/>
                  <a:pt x="34010" y="40613"/>
                  <a:pt x="34300" y="41159"/>
                </a:cubicBezTo>
                <a:cubicBezTo>
                  <a:pt x="33966" y="41194"/>
                  <a:pt x="33605" y="41273"/>
                  <a:pt x="33270" y="41343"/>
                </a:cubicBezTo>
                <a:cubicBezTo>
                  <a:pt x="32980" y="40833"/>
                  <a:pt x="32724" y="40278"/>
                  <a:pt x="32469" y="39697"/>
                </a:cubicBezTo>
                <a:cubicBezTo>
                  <a:pt x="32795" y="39653"/>
                  <a:pt x="33085" y="39583"/>
                  <a:pt x="33420" y="39547"/>
                </a:cubicBezTo>
                <a:close/>
                <a:moveTo>
                  <a:pt x="16728" y="38156"/>
                </a:moveTo>
                <a:cubicBezTo>
                  <a:pt x="16913" y="39213"/>
                  <a:pt x="17133" y="40243"/>
                  <a:pt x="17353" y="41273"/>
                </a:cubicBezTo>
                <a:cubicBezTo>
                  <a:pt x="17097" y="41343"/>
                  <a:pt x="16842" y="41379"/>
                  <a:pt x="16578" y="41414"/>
                </a:cubicBezTo>
                <a:cubicBezTo>
                  <a:pt x="16358" y="40357"/>
                  <a:pt x="16182" y="39292"/>
                  <a:pt x="15962" y="38227"/>
                </a:cubicBezTo>
                <a:cubicBezTo>
                  <a:pt x="16217" y="38192"/>
                  <a:pt x="16472" y="38156"/>
                  <a:pt x="16728" y="38156"/>
                </a:cubicBezTo>
                <a:close/>
                <a:moveTo>
                  <a:pt x="24061" y="38667"/>
                </a:moveTo>
                <a:lnTo>
                  <a:pt x="24061" y="38667"/>
                </a:lnTo>
                <a:cubicBezTo>
                  <a:pt x="24211" y="38737"/>
                  <a:pt x="24361" y="38852"/>
                  <a:pt x="24502" y="38922"/>
                </a:cubicBezTo>
                <a:cubicBezTo>
                  <a:pt x="24722" y="39838"/>
                  <a:pt x="24942" y="40683"/>
                  <a:pt x="25206" y="41493"/>
                </a:cubicBezTo>
                <a:lnTo>
                  <a:pt x="25127" y="41493"/>
                </a:lnTo>
                <a:cubicBezTo>
                  <a:pt x="25021" y="41414"/>
                  <a:pt x="24907" y="41343"/>
                  <a:pt x="24801" y="41273"/>
                </a:cubicBezTo>
                <a:cubicBezTo>
                  <a:pt x="24546" y="40428"/>
                  <a:pt x="24281" y="39583"/>
                  <a:pt x="24061" y="38667"/>
                </a:cubicBezTo>
                <a:close/>
                <a:moveTo>
                  <a:pt x="15918" y="38227"/>
                </a:moveTo>
                <a:cubicBezTo>
                  <a:pt x="16103" y="39292"/>
                  <a:pt x="16323" y="40357"/>
                  <a:pt x="16543" y="41458"/>
                </a:cubicBezTo>
                <a:cubicBezTo>
                  <a:pt x="16287" y="41493"/>
                  <a:pt x="16032" y="41528"/>
                  <a:pt x="15812" y="41599"/>
                </a:cubicBezTo>
                <a:cubicBezTo>
                  <a:pt x="15592" y="40498"/>
                  <a:pt x="15372" y="39398"/>
                  <a:pt x="15187" y="38297"/>
                </a:cubicBezTo>
                <a:cubicBezTo>
                  <a:pt x="15407" y="38262"/>
                  <a:pt x="15662" y="38227"/>
                  <a:pt x="15918" y="38227"/>
                </a:cubicBezTo>
                <a:close/>
                <a:moveTo>
                  <a:pt x="32390" y="39697"/>
                </a:moveTo>
                <a:cubicBezTo>
                  <a:pt x="32645" y="40278"/>
                  <a:pt x="32945" y="40833"/>
                  <a:pt x="33200" y="41379"/>
                </a:cubicBezTo>
                <a:cubicBezTo>
                  <a:pt x="32865" y="41458"/>
                  <a:pt x="32540" y="41528"/>
                  <a:pt x="32205" y="41599"/>
                </a:cubicBezTo>
                <a:cubicBezTo>
                  <a:pt x="31914" y="41018"/>
                  <a:pt x="31659" y="40463"/>
                  <a:pt x="31439" y="39873"/>
                </a:cubicBezTo>
                <a:cubicBezTo>
                  <a:pt x="31694" y="39838"/>
                  <a:pt x="31950" y="39768"/>
                  <a:pt x="32170" y="39732"/>
                </a:cubicBezTo>
                <a:cubicBezTo>
                  <a:pt x="32249" y="39732"/>
                  <a:pt x="32319" y="39732"/>
                  <a:pt x="32390" y="39697"/>
                </a:cubicBezTo>
                <a:close/>
                <a:moveTo>
                  <a:pt x="15117" y="38297"/>
                </a:moveTo>
                <a:cubicBezTo>
                  <a:pt x="15301" y="39398"/>
                  <a:pt x="15521" y="40498"/>
                  <a:pt x="15742" y="41599"/>
                </a:cubicBezTo>
                <a:cubicBezTo>
                  <a:pt x="15627" y="41599"/>
                  <a:pt x="15521" y="41634"/>
                  <a:pt x="15442" y="41634"/>
                </a:cubicBezTo>
                <a:cubicBezTo>
                  <a:pt x="15442" y="41634"/>
                  <a:pt x="15407" y="41634"/>
                  <a:pt x="15407" y="41678"/>
                </a:cubicBezTo>
                <a:cubicBezTo>
                  <a:pt x="15222" y="40533"/>
                  <a:pt x="15081" y="39433"/>
                  <a:pt x="14896" y="38333"/>
                </a:cubicBezTo>
                <a:cubicBezTo>
                  <a:pt x="14967" y="38297"/>
                  <a:pt x="15037" y="38297"/>
                  <a:pt x="15117" y="38297"/>
                </a:cubicBezTo>
                <a:close/>
                <a:moveTo>
                  <a:pt x="14861" y="38333"/>
                </a:moveTo>
                <a:cubicBezTo>
                  <a:pt x="15002" y="39433"/>
                  <a:pt x="15187" y="40578"/>
                  <a:pt x="15372" y="41678"/>
                </a:cubicBezTo>
                <a:cubicBezTo>
                  <a:pt x="15222" y="41713"/>
                  <a:pt x="15081" y="41713"/>
                  <a:pt x="14932" y="41748"/>
                </a:cubicBezTo>
                <a:cubicBezTo>
                  <a:pt x="14747" y="40613"/>
                  <a:pt x="14562" y="39477"/>
                  <a:pt x="14421" y="38377"/>
                </a:cubicBezTo>
                <a:cubicBezTo>
                  <a:pt x="14527" y="38377"/>
                  <a:pt x="14597" y="38333"/>
                  <a:pt x="14712" y="38333"/>
                </a:cubicBezTo>
                <a:close/>
                <a:moveTo>
                  <a:pt x="24581" y="38958"/>
                </a:moveTo>
                <a:cubicBezTo>
                  <a:pt x="24651" y="39037"/>
                  <a:pt x="24766" y="39072"/>
                  <a:pt x="24836" y="39142"/>
                </a:cubicBezTo>
                <a:cubicBezTo>
                  <a:pt x="24871" y="39178"/>
                  <a:pt x="24942" y="39213"/>
                  <a:pt x="24986" y="39257"/>
                </a:cubicBezTo>
                <a:cubicBezTo>
                  <a:pt x="25162" y="40058"/>
                  <a:pt x="25382" y="40903"/>
                  <a:pt x="25646" y="41784"/>
                </a:cubicBezTo>
                <a:cubicBezTo>
                  <a:pt x="25496" y="41713"/>
                  <a:pt x="25382" y="41634"/>
                  <a:pt x="25241" y="41564"/>
                </a:cubicBezTo>
                <a:cubicBezTo>
                  <a:pt x="25021" y="40718"/>
                  <a:pt x="24801" y="39873"/>
                  <a:pt x="24581" y="38958"/>
                </a:cubicBezTo>
                <a:close/>
                <a:moveTo>
                  <a:pt x="31404" y="39873"/>
                </a:moveTo>
                <a:cubicBezTo>
                  <a:pt x="31624" y="40463"/>
                  <a:pt x="31879" y="41053"/>
                  <a:pt x="32135" y="41599"/>
                </a:cubicBezTo>
                <a:cubicBezTo>
                  <a:pt x="32064" y="41599"/>
                  <a:pt x="32029" y="41634"/>
                  <a:pt x="31950" y="41634"/>
                </a:cubicBezTo>
                <a:cubicBezTo>
                  <a:pt x="31624" y="41713"/>
                  <a:pt x="31289" y="41784"/>
                  <a:pt x="30999" y="41854"/>
                </a:cubicBezTo>
                <a:cubicBezTo>
                  <a:pt x="30744" y="41273"/>
                  <a:pt x="30523" y="40648"/>
                  <a:pt x="30303" y="40023"/>
                </a:cubicBezTo>
                <a:cubicBezTo>
                  <a:pt x="30664" y="39988"/>
                  <a:pt x="31034" y="39917"/>
                  <a:pt x="31404" y="39873"/>
                </a:cubicBezTo>
                <a:close/>
                <a:moveTo>
                  <a:pt x="14342" y="38377"/>
                </a:moveTo>
                <a:cubicBezTo>
                  <a:pt x="14527" y="39512"/>
                  <a:pt x="14676" y="40613"/>
                  <a:pt x="14861" y="41748"/>
                </a:cubicBezTo>
                <a:cubicBezTo>
                  <a:pt x="14597" y="41819"/>
                  <a:pt x="14377" y="41854"/>
                  <a:pt x="14122" y="41898"/>
                </a:cubicBezTo>
                <a:cubicBezTo>
                  <a:pt x="13937" y="40754"/>
                  <a:pt x="13761" y="39618"/>
                  <a:pt x="13611" y="38447"/>
                </a:cubicBezTo>
                <a:cubicBezTo>
                  <a:pt x="13866" y="38412"/>
                  <a:pt x="14086" y="38412"/>
                  <a:pt x="14342" y="38377"/>
                </a:cubicBezTo>
                <a:close/>
                <a:moveTo>
                  <a:pt x="25056" y="39292"/>
                </a:moveTo>
                <a:cubicBezTo>
                  <a:pt x="25127" y="39327"/>
                  <a:pt x="25241" y="39398"/>
                  <a:pt x="25311" y="39433"/>
                </a:cubicBezTo>
                <a:cubicBezTo>
                  <a:pt x="25496" y="40243"/>
                  <a:pt x="25681" y="41088"/>
                  <a:pt x="25901" y="41898"/>
                </a:cubicBezTo>
                <a:cubicBezTo>
                  <a:pt x="25866" y="41898"/>
                  <a:pt x="25787" y="41854"/>
                  <a:pt x="25752" y="41819"/>
                </a:cubicBezTo>
                <a:lnTo>
                  <a:pt x="25716" y="41819"/>
                </a:lnTo>
                <a:cubicBezTo>
                  <a:pt x="25461" y="40974"/>
                  <a:pt x="25241" y="40137"/>
                  <a:pt x="25056" y="39292"/>
                </a:cubicBezTo>
                <a:close/>
                <a:moveTo>
                  <a:pt x="35" y="37452"/>
                </a:moveTo>
                <a:cubicBezTo>
                  <a:pt x="291" y="37496"/>
                  <a:pt x="555" y="37531"/>
                  <a:pt x="810" y="37567"/>
                </a:cubicBezTo>
                <a:cubicBezTo>
                  <a:pt x="845" y="39037"/>
                  <a:pt x="845" y="40498"/>
                  <a:pt x="881" y="41969"/>
                </a:cubicBezTo>
                <a:cubicBezTo>
                  <a:pt x="625" y="41933"/>
                  <a:pt x="335" y="41898"/>
                  <a:pt x="71" y="41898"/>
                </a:cubicBezTo>
                <a:cubicBezTo>
                  <a:pt x="71" y="40428"/>
                  <a:pt x="35" y="38922"/>
                  <a:pt x="35" y="37452"/>
                </a:cubicBezTo>
                <a:close/>
                <a:moveTo>
                  <a:pt x="881" y="37567"/>
                </a:moveTo>
                <a:lnTo>
                  <a:pt x="881" y="37567"/>
                </a:lnTo>
                <a:cubicBezTo>
                  <a:pt x="1101" y="37602"/>
                  <a:pt x="1356" y="37637"/>
                  <a:pt x="1611" y="37672"/>
                </a:cubicBezTo>
                <a:cubicBezTo>
                  <a:pt x="1655" y="39142"/>
                  <a:pt x="1690" y="40578"/>
                  <a:pt x="1726" y="42074"/>
                </a:cubicBezTo>
                <a:cubicBezTo>
                  <a:pt x="1470" y="42039"/>
                  <a:pt x="1215" y="42004"/>
                  <a:pt x="916" y="41969"/>
                </a:cubicBezTo>
                <a:cubicBezTo>
                  <a:pt x="916" y="40498"/>
                  <a:pt x="881" y="39037"/>
                  <a:pt x="881" y="37567"/>
                </a:cubicBezTo>
                <a:close/>
                <a:moveTo>
                  <a:pt x="13541" y="38447"/>
                </a:moveTo>
                <a:cubicBezTo>
                  <a:pt x="13717" y="39618"/>
                  <a:pt x="13866" y="40754"/>
                  <a:pt x="14051" y="41933"/>
                </a:cubicBezTo>
                <a:cubicBezTo>
                  <a:pt x="13796" y="41969"/>
                  <a:pt x="13541" y="42004"/>
                  <a:pt x="13276" y="42074"/>
                </a:cubicBezTo>
                <a:cubicBezTo>
                  <a:pt x="13100" y="40903"/>
                  <a:pt x="12916" y="39697"/>
                  <a:pt x="12766" y="38517"/>
                </a:cubicBezTo>
                <a:cubicBezTo>
                  <a:pt x="13021" y="38517"/>
                  <a:pt x="13276" y="38482"/>
                  <a:pt x="13541" y="38447"/>
                </a:cubicBezTo>
                <a:close/>
                <a:moveTo>
                  <a:pt x="30268" y="40023"/>
                </a:moveTo>
                <a:cubicBezTo>
                  <a:pt x="30444" y="40648"/>
                  <a:pt x="30664" y="41273"/>
                  <a:pt x="30928" y="41854"/>
                </a:cubicBezTo>
                <a:cubicBezTo>
                  <a:pt x="30594" y="41933"/>
                  <a:pt x="30268" y="42004"/>
                  <a:pt x="29934" y="42074"/>
                </a:cubicBezTo>
                <a:cubicBezTo>
                  <a:pt x="29898" y="42074"/>
                  <a:pt x="29863" y="42074"/>
                  <a:pt x="29784" y="42118"/>
                </a:cubicBezTo>
                <a:cubicBezTo>
                  <a:pt x="29564" y="41458"/>
                  <a:pt x="29344" y="40798"/>
                  <a:pt x="29168" y="40137"/>
                </a:cubicBezTo>
                <a:cubicBezTo>
                  <a:pt x="29529" y="40093"/>
                  <a:pt x="29898" y="40058"/>
                  <a:pt x="30268" y="40023"/>
                </a:cubicBezTo>
                <a:close/>
                <a:moveTo>
                  <a:pt x="1690" y="37672"/>
                </a:moveTo>
                <a:cubicBezTo>
                  <a:pt x="1946" y="37716"/>
                  <a:pt x="2201" y="37787"/>
                  <a:pt x="2456" y="37822"/>
                </a:cubicBezTo>
                <a:cubicBezTo>
                  <a:pt x="2492" y="39257"/>
                  <a:pt x="2536" y="40718"/>
                  <a:pt x="2571" y="42153"/>
                </a:cubicBezTo>
                <a:cubicBezTo>
                  <a:pt x="2316" y="42118"/>
                  <a:pt x="2051" y="42118"/>
                  <a:pt x="1796" y="42074"/>
                </a:cubicBezTo>
                <a:cubicBezTo>
                  <a:pt x="1761" y="40613"/>
                  <a:pt x="1726" y="39142"/>
                  <a:pt x="1690" y="37672"/>
                </a:cubicBezTo>
                <a:close/>
                <a:moveTo>
                  <a:pt x="25382" y="39477"/>
                </a:moveTo>
                <a:lnTo>
                  <a:pt x="25382" y="39477"/>
                </a:lnTo>
                <a:cubicBezTo>
                  <a:pt x="25532" y="39547"/>
                  <a:pt x="25716" y="39618"/>
                  <a:pt x="25901" y="39697"/>
                </a:cubicBezTo>
                <a:cubicBezTo>
                  <a:pt x="26042" y="40498"/>
                  <a:pt x="26227" y="41343"/>
                  <a:pt x="26447" y="42153"/>
                </a:cubicBezTo>
                <a:cubicBezTo>
                  <a:pt x="26306" y="42074"/>
                  <a:pt x="26121" y="42039"/>
                  <a:pt x="25972" y="41933"/>
                </a:cubicBezTo>
                <a:cubicBezTo>
                  <a:pt x="25752" y="41123"/>
                  <a:pt x="25532" y="40278"/>
                  <a:pt x="25382" y="39477"/>
                </a:cubicBezTo>
                <a:close/>
                <a:moveTo>
                  <a:pt x="12695" y="38517"/>
                </a:moveTo>
                <a:cubicBezTo>
                  <a:pt x="12880" y="39732"/>
                  <a:pt x="13056" y="40903"/>
                  <a:pt x="13206" y="42074"/>
                </a:cubicBezTo>
                <a:cubicBezTo>
                  <a:pt x="12951" y="42118"/>
                  <a:pt x="12731" y="42153"/>
                  <a:pt x="12475" y="42189"/>
                </a:cubicBezTo>
                <a:cubicBezTo>
                  <a:pt x="12290" y="41018"/>
                  <a:pt x="12141" y="39803"/>
                  <a:pt x="11956" y="38597"/>
                </a:cubicBezTo>
                <a:cubicBezTo>
                  <a:pt x="12220" y="38553"/>
                  <a:pt x="12475" y="38553"/>
                  <a:pt x="12695" y="38517"/>
                </a:cubicBezTo>
                <a:close/>
                <a:moveTo>
                  <a:pt x="2492" y="37822"/>
                </a:moveTo>
                <a:lnTo>
                  <a:pt x="2492" y="37822"/>
                </a:lnTo>
                <a:cubicBezTo>
                  <a:pt x="2756" y="37857"/>
                  <a:pt x="3011" y="37892"/>
                  <a:pt x="3266" y="37972"/>
                </a:cubicBezTo>
                <a:cubicBezTo>
                  <a:pt x="3302" y="39398"/>
                  <a:pt x="3372" y="40833"/>
                  <a:pt x="3416" y="42259"/>
                </a:cubicBezTo>
                <a:cubicBezTo>
                  <a:pt x="3196" y="42224"/>
                  <a:pt x="2932" y="42224"/>
                  <a:pt x="2712" y="42189"/>
                </a:cubicBezTo>
                <a:lnTo>
                  <a:pt x="2641" y="42189"/>
                </a:lnTo>
                <a:cubicBezTo>
                  <a:pt x="2571" y="40718"/>
                  <a:pt x="2536" y="39292"/>
                  <a:pt x="2492" y="37822"/>
                </a:cubicBezTo>
                <a:close/>
                <a:moveTo>
                  <a:pt x="25937" y="39697"/>
                </a:moveTo>
                <a:cubicBezTo>
                  <a:pt x="26121" y="39768"/>
                  <a:pt x="26262" y="39838"/>
                  <a:pt x="26447" y="39873"/>
                </a:cubicBezTo>
                <a:cubicBezTo>
                  <a:pt x="26597" y="40683"/>
                  <a:pt x="26782" y="41493"/>
                  <a:pt x="27002" y="42259"/>
                </a:cubicBezTo>
                <a:cubicBezTo>
                  <a:pt x="26817" y="42259"/>
                  <a:pt x="26667" y="42224"/>
                  <a:pt x="26526" y="42153"/>
                </a:cubicBezTo>
                <a:cubicBezTo>
                  <a:pt x="26306" y="41343"/>
                  <a:pt x="26121" y="40533"/>
                  <a:pt x="25937" y="39697"/>
                </a:cubicBezTo>
                <a:close/>
                <a:moveTo>
                  <a:pt x="29124" y="40137"/>
                </a:moveTo>
                <a:cubicBezTo>
                  <a:pt x="29308" y="40798"/>
                  <a:pt x="29493" y="41458"/>
                  <a:pt x="29749" y="42118"/>
                </a:cubicBezTo>
                <a:cubicBezTo>
                  <a:pt x="29388" y="42189"/>
                  <a:pt x="29018" y="42224"/>
                  <a:pt x="28683" y="42294"/>
                </a:cubicBezTo>
                <a:cubicBezTo>
                  <a:pt x="28463" y="41599"/>
                  <a:pt x="28243" y="40868"/>
                  <a:pt x="28102" y="40137"/>
                </a:cubicBezTo>
                <a:close/>
                <a:moveTo>
                  <a:pt x="11921" y="38597"/>
                </a:moveTo>
                <a:cubicBezTo>
                  <a:pt x="12070" y="39803"/>
                  <a:pt x="12255" y="41018"/>
                  <a:pt x="12396" y="42224"/>
                </a:cubicBezTo>
                <a:cubicBezTo>
                  <a:pt x="12141" y="42259"/>
                  <a:pt x="11885" y="42294"/>
                  <a:pt x="11630" y="42338"/>
                </a:cubicBezTo>
                <a:cubicBezTo>
                  <a:pt x="11480" y="41123"/>
                  <a:pt x="11296" y="39873"/>
                  <a:pt x="11155" y="38632"/>
                </a:cubicBezTo>
                <a:cubicBezTo>
                  <a:pt x="11410" y="38632"/>
                  <a:pt x="11665" y="38597"/>
                  <a:pt x="11921" y="38597"/>
                </a:cubicBezTo>
                <a:close/>
                <a:moveTo>
                  <a:pt x="26482" y="39873"/>
                </a:moveTo>
                <a:lnTo>
                  <a:pt x="26482" y="39873"/>
                </a:lnTo>
                <a:cubicBezTo>
                  <a:pt x="26703" y="39952"/>
                  <a:pt x="26887" y="39988"/>
                  <a:pt x="27072" y="40023"/>
                </a:cubicBezTo>
                <a:cubicBezTo>
                  <a:pt x="27222" y="40798"/>
                  <a:pt x="27407" y="41564"/>
                  <a:pt x="27627" y="42338"/>
                </a:cubicBezTo>
                <a:cubicBezTo>
                  <a:pt x="27442" y="42338"/>
                  <a:pt x="27257" y="42338"/>
                  <a:pt x="27037" y="42294"/>
                </a:cubicBezTo>
                <a:cubicBezTo>
                  <a:pt x="26817" y="41493"/>
                  <a:pt x="26667" y="40683"/>
                  <a:pt x="26482" y="39873"/>
                </a:cubicBezTo>
                <a:close/>
                <a:moveTo>
                  <a:pt x="27143" y="40023"/>
                </a:moveTo>
                <a:lnTo>
                  <a:pt x="27143" y="40023"/>
                </a:lnTo>
                <a:cubicBezTo>
                  <a:pt x="27442" y="40093"/>
                  <a:pt x="27733" y="40093"/>
                  <a:pt x="28023" y="40137"/>
                </a:cubicBezTo>
                <a:cubicBezTo>
                  <a:pt x="28208" y="40868"/>
                  <a:pt x="28393" y="41599"/>
                  <a:pt x="28613" y="42294"/>
                </a:cubicBezTo>
                <a:cubicBezTo>
                  <a:pt x="28322" y="42338"/>
                  <a:pt x="27988" y="42338"/>
                  <a:pt x="27697" y="42338"/>
                </a:cubicBezTo>
                <a:cubicBezTo>
                  <a:pt x="27477" y="41599"/>
                  <a:pt x="27292" y="40798"/>
                  <a:pt x="27143" y="40023"/>
                </a:cubicBezTo>
                <a:close/>
                <a:moveTo>
                  <a:pt x="3302" y="37972"/>
                </a:moveTo>
                <a:cubicBezTo>
                  <a:pt x="3337" y="37972"/>
                  <a:pt x="3372" y="37972"/>
                  <a:pt x="3416" y="38007"/>
                </a:cubicBezTo>
                <a:cubicBezTo>
                  <a:pt x="3636" y="38042"/>
                  <a:pt x="3856" y="38077"/>
                  <a:pt x="4076" y="38112"/>
                </a:cubicBezTo>
                <a:cubicBezTo>
                  <a:pt x="4147" y="39512"/>
                  <a:pt x="4182" y="40938"/>
                  <a:pt x="4252" y="42374"/>
                </a:cubicBezTo>
                <a:cubicBezTo>
                  <a:pt x="3997" y="42338"/>
                  <a:pt x="3742" y="42294"/>
                  <a:pt x="3486" y="42259"/>
                </a:cubicBezTo>
                <a:cubicBezTo>
                  <a:pt x="3416" y="40868"/>
                  <a:pt x="3372" y="39398"/>
                  <a:pt x="3302" y="37972"/>
                </a:cubicBezTo>
                <a:close/>
                <a:moveTo>
                  <a:pt x="4147" y="38112"/>
                </a:moveTo>
                <a:cubicBezTo>
                  <a:pt x="4367" y="38156"/>
                  <a:pt x="4622" y="38192"/>
                  <a:pt x="4878" y="38227"/>
                </a:cubicBezTo>
                <a:cubicBezTo>
                  <a:pt x="4957" y="39653"/>
                  <a:pt x="5027" y="41088"/>
                  <a:pt x="5098" y="42444"/>
                </a:cubicBezTo>
                <a:cubicBezTo>
                  <a:pt x="4842" y="42444"/>
                  <a:pt x="4587" y="42409"/>
                  <a:pt x="4332" y="42374"/>
                </a:cubicBezTo>
                <a:cubicBezTo>
                  <a:pt x="4252" y="40938"/>
                  <a:pt x="4182" y="39512"/>
                  <a:pt x="4147" y="38112"/>
                </a:cubicBezTo>
                <a:close/>
                <a:moveTo>
                  <a:pt x="11075" y="38632"/>
                </a:moveTo>
                <a:cubicBezTo>
                  <a:pt x="11260" y="39873"/>
                  <a:pt x="11410" y="41123"/>
                  <a:pt x="11595" y="42338"/>
                </a:cubicBezTo>
                <a:cubicBezTo>
                  <a:pt x="11340" y="42374"/>
                  <a:pt x="11075" y="42409"/>
                  <a:pt x="10820" y="42444"/>
                </a:cubicBezTo>
                <a:cubicBezTo>
                  <a:pt x="10679" y="41194"/>
                  <a:pt x="10494" y="39952"/>
                  <a:pt x="10345" y="38667"/>
                </a:cubicBezTo>
                <a:cubicBezTo>
                  <a:pt x="10600" y="38667"/>
                  <a:pt x="10855" y="38667"/>
                  <a:pt x="11075" y="38632"/>
                </a:cubicBezTo>
                <a:close/>
                <a:moveTo>
                  <a:pt x="4957" y="38262"/>
                </a:moveTo>
                <a:lnTo>
                  <a:pt x="4957" y="38262"/>
                </a:lnTo>
                <a:cubicBezTo>
                  <a:pt x="5212" y="38297"/>
                  <a:pt x="5432" y="38333"/>
                  <a:pt x="5687" y="38377"/>
                </a:cubicBezTo>
                <a:cubicBezTo>
                  <a:pt x="5758" y="39768"/>
                  <a:pt x="5872" y="41159"/>
                  <a:pt x="5943" y="42514"/>
                </a:cubicBezTo>
                <a:cubicBezTo>
                  <a:pt x="5687" y="42514"/>
                  <a:pt x="5432" y="42479"/>
                  <a:pt x="5177" y="42479"/>
                </a:cubicBezTo>
                <a:cubicBezTo>
                  <a:pt x="5098" y="41053"/>
                  <a:pt x="5027" y="39653"/>
                  <a:pt x="4957" y="38262"/>
                </a:cubicBezTo>
                <a:close/>
                <a:moveTo>
                  <a:pt x="10310" y="38667"/>
                </a:moveTo>
                <a:cubicBezTo>
                  <a:pt x="10459" y="39952"/>
                  <a:pt x="10600" y="41194"/>
                  <a:pt x="10785" y="42444"/>
                </a:cubicBezTo>
                <a:cubicBezTo>
                  <a:pt x="10530" y="42479"/>
                  <a:pt x="10274" y="42514"/>
                  <a:pt x="10019" y="42514"/>
                </a:cubicBezTo>
                <a:cubicBezTo>
                  <a:pt x="9869" y="41273"/>
                  <a:pt x="9720" y="39988"/>
                  <a:pt x="9579" y="38702"/>
                </a:cubicBezTo>
                <a:cubicBezTo>
                  <a:pt x="9834" y="38702"/>
                  <a:pt x="10054" y="38702"/>
                  <a:pt x="10310" y="38667"/>
                </a:cubicBezTo>
                <a:close/>
                <a:moveTo>
                  <a:pt x="37012" y="40938"/>
                </a:moveTo>
                <a:cubicBezTo>
                  <a:pt x="37346" y="40938"/>
                  <a:pt x="37672" y="40938"/>
                  <a:pt x="38007" y="40974"/>
                </a:cubicBezTo>
                <a:cubicBezTo>
                  <a:pt x="38447" y="41493"/>
                  <a:pt x="38887" y="42039"/>
                  <a:pt x="39327" y="42514"/>
                </a:cubicBezTo>
                <a:cubicBezTo>
                  <a:pt x="38993" y="42514"/>
                  <a:pt x="38632" y="42479"/>
                  <a:pt x="38262" y="42479"/>
                </a:cubicBezTo>
                <a:cubicBezTo>
                  <a:pt x="37822" y="42004"/>
                  <a:pt x="37417" y="41458"/>
                  <a:pt x="37012" y="40938"/>
                </a:cubicBezTo>
                <a:close/>
                <a:moveTo>
                  <a:pt x="5758" y="38377"/>
                </a:moveTo>
                <a:cubicBezTo>
                  <a:pt x="5943" y="38412"/>
                  <a:pt x="6163" y="38447"/>
                  <a:pt x="6383" y="38482"/>
                </a:cubicBezTo>
                <a:cubicBezTo>
                  <a:pt x="6453" y="39838"/>
                  <a:pt x="6603" y="41238"/>
                  <a:pt x="6718" y="42594"/>
                </a:cubicBezTo>
                <a:cubicBezTo>
                  <a:pt x="6453" y="42594"/>
                  <a:pt x="6233" y="42558"/>
                  <a:pt x="6013" y="42558"/>
                </a:cubicBezTo>
                <a:cubicBezTo>
                  <a:pt x="5908" y="41159"/>
                  <a:pt x="5837" y="39768"/>
                  <a:pt x="5758" y="38377"/>
                </a:cubicBezTo>
                <a:close/>
                <a:moveTo>
                  <a:pt x="9500" y="38702"/>
                </a:moveTo>
                <a:cubicBezTo>
                  <a:pt x="9649" y="39988"/>
                  <a:pt x="9799" y="41273"/>
                  <a:pt x="9975" y="42558"/>
                </a:cubicBezTo>
                <a:lnTo>
                  <a:pt x="9684" y="42558"/>
                </a:lnTo>
                <a:cubicBezTo>
                  <a:pt x="9500" y="42594"/>
                  <a:pt x="9359" y="42594"/>
                  <a:pt x="9209" y="42594"/>
                </a:cubicBezTo>
                <a:cubicBezTo>
                  <a:pt x="9059" y="41308"/>
                  <a:pt x="8954" y="39988"/>
                  <a:pt x="8804" y="38702"/>
                </a:cubicBezTo>
                <a:close/>
                <a:moveTo>
                  <a:pt x="36942" y="40938"/>
                </a:moveTo>
                <a:cubicBezTo>
                  <a:pt x="37346" y="41458"/>
                  <a:pt x="37751" y="42004"/>
                  <a:pt x="38192" y="42479"/>
                </a:cubicBezTo>
                <a:cubicBezTo>
                  <a:pt x="37787" y="42514"/>
                  <a:pt x="37382" y="42558"/>
                  <a:pt x="36977" y="42594"/>
                </a:cubicBezTo>
                <a:cubicBezTo>
                  <a:pt x="36537" y="42074"/>
                  <a:pt x="36132" y="41528"/>
                  <a:pt x="35771" y="41018"/>
                </a:cubicBezTo>
                <a:cubicBezTo>
                  <a:pt x="36167" y="40938"/>
                  <a:pt x="36537" y="40938"/>
                  <a:pt x="36942" y="40938"/>
                </a:cubicBezTo>
                <a:close/>
                <a:moveTo>
                  <a:pt x="6418" y="38482"/>
                </a:moveTo>
                <a:lnTo>
                  <a:pt x="6418" y="38482"/>
                </a:lnTo>
                <a:cubicBezTo>
                  <a:pt x="6674" y="38517"/>
                  <a:pt x="6894" y="38553"/>
                  <a:pt x="7158" y="38553"/>
                </a:cubicBezTo>
                <a:cubicBezTo>
                  <a:pt x="7263" y="39917"/>
                  <a:pt x="7378" y="41273"/>
                  <a:pt x="7519" y="42629"/>
                </a:cubicBezTo>
                <a:cubicBezTo>
                  <a:pt x="7263" y="42629"/>
                  <a:pt x="7008" y="42594"/>
                  <a:pt x="6753" y="42594"/>
                </a:cubicBezTo>
                <a:cubicBezTo>
                  <a:pt x="6638" y="41238"/>
                  <a:pt x="6533" y="39838"/>
                  <a:pt x="6418" y="38482"/>
                </a:cubicBezTo>
                <a:close/>
                <a:moveTo>
                  <a:pt x="7193" y="38553"/>
                </a:moveTo>
                <a:lnTo>
                  <a:pt x="7193" y="38553"/>
                </a:lnTo>
                <a:cubicBezTo>
                  <a:pt x="7448" y="38597"/>
                  <a:pt x="7668" y="38632"/>
                  <a:pt x="7924" y="38632"/>
                </a:cubicBezTo>
                <a:cubicBezTo>
                  <a:pt x="8038" y="39988"/>
                  <a:pt x="8179" y="41308"/>
                  <a:pt x="8329" y="42629"/>
                </a:cubicBezTo>
                <a:lnTo>
                  <a:pt x="7554" y="42629"/>
                </a:lnTo>
                <a:cubicBezTo>
                  <a:pt x="7448" y="41273"/>
                  <a:pt x="7299" y="39917"/>
                  <a:pt x="7193" y="38553"/>
                </a:cubicBezTo>
                <a:close/>
                <a:moveTo>
                  <a:pt x="7994" y="38632"/>
                </a:moveTo>
                <a:cubicBezTo>
                  <a:pt x="8214" y="38667"/>
                  <a:pt x="8478" y="38667"/>
                  <a:pt x="8734" y="38667"/>
                </a:cubicBezTo>
                <a:cubicBezTo>
                  <a:pt x="8875" y="39988"/>
                  <a:pt x="9024" y="41308"/>
                  <a:pt x="9174" y="42594"/>
                </a:cubicBezTo>
                <a:cubicBezTo>
                  <a:pt x="8875" y="42629"/>
                  <a:pt x="8619" y="42629"/>
                  <a:pt x="8364" y="42629"/>
                </a:cubicBezTo>
                <a:cubicBezTo>
                  <a:pt x="8258" y="41308"/>
                  <a:pt x="8109" y="39988"/>
                  <a:pt x="7994" y="38632"/>
                </a:cubicBezTo>
                <a:close/>
                <a:moveTo>
                  <a:pt x="35727" y="41018"/>
                </a:moveTo>
                <a:cubicBezTo>
                  <a:pt x="36096" y="41564"/>
                  <a:pt x="36466" y="42074"/>
                  <a:pt x="36906" y="42629"/>
                </a:cubicBezTo>
                <a:cubicBezTo>
                  <a:pt x="36431" y="42664"/>
                  <a:pt x="35991" y="42778"/>
                  <a:pt x="35506" y="42884"/>
                </a:cubicBezTo>
                <a:cubicBezTo>
                  <a:pt x="35110" y="42338"/>
                  <a:pt x="34741" y="41784"/>
                  <a:pt x="34406" y="41194"/>
                </a:cubicBezTo>
                <a:cubicBezTo>
                  <a:pt x="34846" y="41123"/>
                  <a:pt x="35286" y="41053"/>
                  <a:pt x="35727" y="41018"/>
                </a:cubicBezTo>
                <a:close/>
                <a:moveTo>
                  <a:pt x="34336" y="41194"/>
                </a:moveTo>
                <a:cubicBezTo>
                  <a:pt x="34705" y="41784"/>
                  <a:pt x="35066" y="42338"/>
                  <a:pt x="35471" y="42884"/>
                </a:cubicBezTo>
                <a:cubicBezTo>
                  <a:pt x="35110" y="42955"/>
                  <a:pt x="34741" y="43069"/>
                  <a:pt x="34371" y="43175"/>
                </a:cubicBezTo>
                <a:cubicBezTo>
                  <a:pt x="33966" y="42594"/>
                  <a:pt x="33640" y="42004"/>
                  <a:pt x="33305" y="41414"/>
                </a:cubicBezTo>
                <a:cubicBezTo>
                  <a:pt x="33640" y="41343"/>
                  <a:pt x="34010" y="41273"/>
                  <a:pt x="34336" y="41194"/>
                </a:cubicBezTo>
                <a:close/>
                <a:moveTo>
                  <a:pt x="22696" y="40668"/>
                </a:moveTo>
                <a:cubicBezTo>
                  <a:pt x="22809" y="40668"/>
                  <a:pt x="22917" y="40683"/>
                  <a:pt x="23040" y="40683"/>
                </a:cubicBezTo>
                <a:cubicBezTo>
                  <a:pt x="23295" y="41564"/>
                  <a:pt x="23586" y="42409"/>
                  <a:pt x="23885" y="43254"/>
                </a:cubicBezTo>
                <a:cubicBezTo>
                  <a:pt x="23700" y="43254"/>
                  <a:pt x="23515" y="43254"/>
                  <a:pt x="23331" y="43289"/>
                </a:cubicBezTo>
                <a:cubicBezTo>
                  <a:pt x="23075" y="42409"/>
                  <a:pt x="22785" y="41528"/>
                  <a:pt x="22521" y="40683"/>
                </a:cubicBezTo>
                <a:cubicBezTo>
                  <a:pt x="22582" y="40671"/>
                  <a:pt x="22640" y="40668"/>
                  <a:pt x="22696" y="40668"/>
                </a:cubicBezTo>
                <a:close/>
                <a:moveTo>
                  <a:pt x="23075" y="40683"/>
                </a:moveTo>
                <a:lnTo>
                  <a:pt x="23075" y="40683"/>
                </a:lnTo>
                <a:cubicBezTo>
                  <a:pt x="23295" y="40718"/>
                  <a:pt x="23480" y="40754"/>
                  <a:pt x="23621" y="40798"/>
                </a:cubicBezTo>
                <a:cubicBezTo>
                  <a:pt x="23885" y="41678"/>
                  <a:pt x="24176" y="42479"/>
                  <a:pt x="24431" y="43324"/>
                </a:cubicBezTo>
                <a:cubicBezTo>
                  <a:pt x="24281" y="43289"/>
                  <a:pt x="24105" y="43254"/>
                  <a:pt x="23920" y="43254"/>
                </a:cubicBezTo>
                <a:cubicBezTo>
                  <a:pt x="23621" y="42409"/>
                  <a:pt x="23366" y="41564"/>
                  <a:pt x="23075" y="40683"/>
                </a:cubicBezTo>
                <a:close/>
                <a:moveTo>
                  <a:pt x="22450" y="40683"/>
                </a:moveTo>
                <a:cubicBezTo>
                  <a:pt x="22706" y="41528"/>
                  <a:pt x="23005" y="42409"/>
                  <a:pt x="23295" y="43289"/>
                </a:cubicBezTo>
                <a:cubicBezTo>
                  <a:pt x="23040" y="43324"/>
                  <a:pt x="22820" y="43360"/>
                  <a:pt x="22565" y="43439"/>
                </a:cubicBezTo>
                <a:cubicBezTo>
                  <a:pt x="22265" y="42558"/>
                  <a:pt x="22010" y="41634"/>
                  <a:pt x="21719" y="40718"/>
                </a:cubicBezTo>
                <a:cubicBezTo>
                  <a:pt x="21940" y="40718"/>
                  <a:pt x="22160" y="40683"/>
                  <a:pt x="22380" y="40683"/>
                </a:cubicBezTo>
                <a:close/>
                <a:moveTo>
                  <a:pt x="33235" y="41414"/>
                </a:moveTo>
                <a:cubicBezTo>
                  <a:pt x="33570" y="42039"/>
                  <a:pt x="33931" y="42629"/>
                  <a:pt x="34300" y="43175"/>
                </a:cubicBezTo>
                <a:cubicBezTo>
                  <a:pt x="33931" y="43289"/>
                  <a:pt x="33605" y="43360"/>
                  <a:pt x="33235" y="43474"/>
                </a:cubicBezTo>
                <a:cubicBezTo>
                  <a:pt x="32865" y="42884"/>
                  <a:pt x="32540" y="42294"/>
                  <a:pt x="32205" y="41634"/>
                </a:cubicBezTo>
                <a:cubicBezTo>
                  <a:pt x="32575" y="41564"/>
                  <a:pt x="32909" y="41493"/>
                  <a:pt x="33235" y="41414"/>
                </a:cubicBezTo>
                <a:close/>
                <a:moveTo>
                  <a:pt x="23700" y="40833"/>
                </a:moveTo>
                <a:cubicBezTo>
                  <a:pt x="23885" y="40868"/>
                  <a:pt x="24026" y="40938"/>
                  <a:pt x="24211" y="41018"/>
                </a:cubicBezTo>
                <a:cubicBezTo>
                  <a:pt x="24466" y="41898"/>
                  <a:pt x="24722" y="42699"/>
                  <a:pt x="25021" y="43509"/>
                </a:cubicBezTo>
                <a:cubicBezTo>
                  <a:pt x="24836" y="43439"/>
                  <a:pt x="24686" y="43395"/>
                  <a:pt x="24502" y="43324"/>
                </a:cubicBezTo>
                <a:cubicBezTo>
                  <a:pt x="24211" y="42514"/>
                  <a:pt x="23956" y="41678"/>
                  <a:pt x="23700" y="40833"/>
                </a:cubicBezTo>
                <a:close/>
                <a:moveTo>
                  <a:pt x="21640" y="40718"/>
                </a:moveTo>
                <a:cubicBezTo>
                  <a:pt x="21940" y="41634"/>
                  <a:pt x="22230" y="42558"/>
                  <a:pt x="22521" y="43439"/>
                </a:cubicBezTo>
                <a:cubicBezTo>
                  <a:pt x="22265" y="43474"/>
                  <a:pt x="22045" y="43544"/>
                  <a:pt x="21825" y="43615"/>
                </a:cubicBezTo>
                <a:cubicBezTo>
                  <a:pt x="21570" y="42699"/>
                  <a:pt x="21279" y="41748"/>
                  <a:pt x="21024" y="40798"/>
                </a:cubicBezTo>
                <a:cubicBezTo>
                  <a:pt x="21244" y="40754"/>
                  <a:pt x="21464" y="40754"/>
                  <a:pt x="21640" y="40718"/>
                </a:cubicBezTo>
                <a:close/>
                <a:moveTo>
                  <a:pt x="24281" y="41053"/>
                </a:moveTo>
                <a:cubicBezTo>
                  <a:pt x="24431" y="41123"/>
                  <a:pt x="24581" y="41238"/>
                  <a:pt x="24722" y="41308"/>
                </a:cubicBezTo>
                <a:cubicBezTo>
                  <a:pt x="24986" y="42153"/>
                  <a:pt x="25276" y="42999"/>
                  <a:pt x="25532" y="43800"/>
                </a:cubicBezTo>
                <a:cubicBezTo>
                  <a:pt x="25382" y="43729"/>
                  <a:pt x="25241" y="43615"/>
                  <a:pt x="25091" y="43544"/>
                </a:cubicBezTo>
                <a:cubicBezTo>
                  <a:pt x="24801" y="42734"/>
                  <a:pt x="24546" y="41933"/>
                  <a:pt x="24281" y="41053"/>
                </a:cubicBezTo>
                <a:close/>
                <a:moveTo>
                  <a:pt x="20945" y="40798"/>
                </a:moveTo>
                <a:cubicBezTo>
                  <a:pt x="21244" y="41748"/>
                  <a:pt x="21499" y="42699"/>
                  <a:pt x="21790" y="43615"/>
                </a:cubicBezTo>
                <a:cubicBezTo>
                  <a:pt x="21535" y="43694"/>
                  <a:pt x="21279" y="43765"/>
                  <a:pt x="21024" y="43835"/>
                </a:cubicBezTo>
                <a:cubicBezTo>
                  <a:pt x="20760" y="42884"/>
                  <a:pt x="20469" y="41898"/>
                  <a:pt x="20214" y="40903"/>
                </a:cubicBezTo>
                <a:cubicBezTo>
                  <a:pt x="20469" y="40868"/>
                  <a:pt x="20689" y="40833"/>
                  <a:pt x="20945" y="40798"/>
                </a:cubicBezTo>
                <a:close/>
                <a:moveTo>
                  <a:pt x="32170" y="41678"/>
                </a:moveTo>
                <a:cubicBezTo>
                  <a:pt x="32469" y="42294"/>
                  <a:pt x="32795" y="42919"/>
                  <a:pt x="33165" y="43509"/>
                </a:cubicBezTo>
                <a:cubicBezTo>
                  <a:pt x="33050" y="43544"/>
                  <a:pt x="32909" y="43580"/>
                  <a:pt x="32795" y="43615"/>
                </a:cubicBezTo>
                <a:cubicBezTo>
                  <a:pt x="32504" y="43694"/>
                  <a:pt x="32249" y="43765"/>
                  <a:pt x="31950" y="43835"/>
                </a:cubicBezTo>
                <a:cubicBezTo>
                  <a:pt x="31624" y="43254"/>
                  <a:pt x="31289" y="42594"/>
                  <a:pt x="30999" y="41933"/>
                </a:cubicBezTo>
                <a:cubicBezTo>
                  <a:pt x="31325" y="41854"/>
                  <a:pt x="31624" y="41784"/>
                  <a:pt x="31950" y="41713"/>
                </a:cubicBezTo>
                <a:cubicBezTo>
                  <a:pt x="32029" y="41678"/>
                  <a:pt x="32099" y="41678"/>
                  <a:pt x="32170" y="41678"/>
                </a:cubicBezTo>
                <a:close/>
                <a:moveTo>
                  <a:pt x="38297" y="42558"/>
                </a:moveTo>
                <a:cubicBezTo>
                  <a:pt x="38667" y="42558"/>
                  <a:pt x="39028" y="42558"/>
                  <a:pt x="39398" y="42594"/>
                </a:cubicBezTo>
                <a:cubicBezTo>
                  <a:pt x="39803" y="43069"/>
                  <a:pt x="40243" y="43509"/>
                  <a:pt x="40718" y="43949"/>
                </a:cubicBezTo>
                <a:cubicBezTo>
                  <a:pt x="40313" y="43879"/>
                  <a:pt x="39952" y="43879"/>
                  <a:pt x="39547" y="43879"/>
                </a:cubicBezTo>
                <a:cubicBezTo>
                  <a:pt x="39107" y="43474"/>
                  <a:pt x="38702" y="42999"/>
                  <a:pt x="38297" y="42558"/>
                </a:cubicBezTo>
                <a:close/>
                <a:moveTo>
                  <a:pt x="38227" y="42558"/>
                </a:moveTo>
                <a:cubicBezTo>
                  <a:pt x="38632" y="43034"/>
                  <a:pt x="39028" y="43474"/>
                  <a:pt x="39468" y="43879"/>
                </a:cubicBezTo>
                <a:cubicBezTo>
                  <a:pt x="39028" y="43879"/>
                  <a:pt x="38588" y="43914"/>
                  <a:pt x="38148" y="43985"/>
                </a:cubicBezTo>
                <a:cubicBezTo>
                  <a:pt x="37751" y="43544"/>
                  <a:pt x="37382" y="43104"/>
                  <a:pt x="37012" y="42664"/>
                </a:cubicBezTo>
                <a:cubicBezTo>
                  <a:pt x="37417" y="42594"/>
                  <a:pt x="37822" y="42558"/>
                  <a:pt x="38227" y="42558"/>
                </a:cubicBezTo>
                <a:close/>
                <a:moveTo>
                  <a:pt x="24801" y="41343"/>
                </a:moveTo>
                <a:cubicBezTo>
                  <a:pt x="24907" y="41414"/>
                  <a:pt x="25021" y="41458"/>
                  <a:pt x="25091" y="41528"/>
                </a:cubicBezTo>
                <a:cubicBezTo>
                  <a:pt x="25127" y="41564"/>
                  <a:pt x="25162" y="41564"/>
                  <a:pt x="25206" y="41599"/>
                </a:cubicBezTo>
                <a:cubicBezTo>
                  <a:pt x="25461" y="42444"/>
                  <a:pt x="25716" y="43289"/>
                  <a:pt x="26007" y="44055"/>
                </a:cubicBezTo>
                <a:cubicBezTo>
                  <a:pt x="25901" y="44020"/>
                  <a:pt x="25822" y="43949"/>
                  <a:pt x="25716" y="43914"/>
                </a:cubicBezTo>
                <a:cubicBezTo>
                  <a:pt x="25681" y="43879"/>
                  <a:pt x="25646" y="43879"/>
                  <a:pt x="25602" y="43835"/>
                </a:cubicBezTo>
                <a:cubicBezTo>
                  <a:pt x="25347" y="43034"/>
                  <a:pt x="25056" y="42224"/>
                  <a:pt x="24801" y="41343"/>
                </a:cubicBezTo>
                <a:close/>
                <a:moveTo>
                  <a:pt x="20144" y="40903"/>
                </a:moveTo>
                <a:cubicBezTo>
                  <a:pt x="20434" y="41898"/>
                  <a:pt x="20689" y="42884"/>
                  <a:pt x="20980" y="43879"/>
                </a:cubicBezTo>
                <a:lnTo>
                  <a:pt x="20945" y="43879"/>
                </a:lnTo>
                <a:cubicBezTo>
                  <a:pt x="20689" y="43949"/>
                  <a:pt x="20469" y="44020"/>
                  <a:pt x="20214" y="44099"/>
                </a:cubicBezTo>
                <a:cubicBezTo>
                  <a:pt x="19959" y="43069"/>
                  <a:pt x="19659" y="42039"/>
                  <a:pt x="19404" y="41018"/>
                </a:cubicBezTo>
                <a:cubicBezTo>
                  <a:pt x="19659" y="40974"/>
                  <a:pt x="19879" y="40938"/>
                  <a:pt x="20144" y="40903"/>
                </a:cubicBezTo>
                <a:close/>
                <a:moveTo>
                  <a:pt x="30964" y="41933"/>
                </a:moveTo>
                <a:cubicBezTo>
                  <a:pt x="31219" y="42594"/>
                  <a:pt x="31545" y="43254"/>
                  <a:pt x="31914" y="43879"/>
                </a:cubicBezTo>
                <a:cubicBezTo>
                  <a:pt x="31589" y="43949"/>
                  <a:pt x="31289" y="44020"/>
                  <a:pt x="30964" y="44134"/>
                </a:cubicBezTo>
                <a:cubicBezTo>
                  <a:pt x="30884" y="44134"/>
                  <a:pt x="30814" y="44170"/>
                  <a:pt x="30744" y="44170"/>
                </a:cubicBezTo>
                <a:cubicBezTo>
                  <a:pt x="30374" y="43544"/>
                  <a:pt x="30083" y="42849"/>
                  <a:pt x="29828" y="42153"/>
                </a:cubicBezTo>
                <a:cubicBezTo>
                  <a:pt x="29863" y="42153"/>
                  <a:pt x="29898" y="42153"/>
                  <a:pt x="29969" y="42118"/>
                </a:cubicBezTo>
                <a:cubicBezTo>
                  <a:pt x="30303" y="42074"/>
                  <a:pt x="30629" y="42004"/>
                  <a:pt x="30964" y="41933"/>
                </a:cubicBezTo>
                <a:close/>
                <a:moveTo>
                  <a:pt x="36942" y="42664"/>
                </a:moveTo>
                <a:cubicBezTo>
                  <a:pt x="37311" y="43104"/>
                  <a:pt x="37672" y="43544"/>
                  <a:pt x="38077" y="43985"/>
                </a:cubicBezTo>
                <a:cubicBezTo>
                  <a:pt x="37602" y="44055"/>
                  <a:pt x="37091" y="44134"/>
                  <a:pt x="36607" y="44240"/>
                </a:cubicBezTo>
                <a:cubicBezTo>
                  <a:pt x="36246" y="43800"/>
                  <a:pt x="35876" y="43360"/>
                  <a:pt x="35550" y="42919"/>
                </a:cubicBezTo>
                <a:cubicBezTo>
                  <a:pt x="36026" y="42814"/>
                  <a:pt x="36466" y="42734"/>
                  <a:pt x="36942" y="42664"/>
                </a:cubicBezTo>
                <a:close/>
                <a:moveTo>
                  <a:pt x="19369" y="41018"/>
                </a:moveTo>
                <a:cubicBezTo>
                  <a:pt x="19624" y="42039"/>
                  <a:pt x="19879" y="43069"/>
                  <a:pt x="20179" y="44134"/>
                </a:cubicBezTo>
                <a:cubicBezTo>
                  <a:pt x="19923" y="44205"/>
                  <a:pt x="19659" y="44240"/>
                  <a:pt x="19404" y="44319"/>
                </a:cubicBezTo>
                <a:cubicBezTo>
                  <a:pt x="19149" y="43254"/>
                  <a:pt x="18893" y="42189"/>
                  <a:pt x="18638" y="41123"/>
                </a:cubicBezTo>
                <a:cubicBezTo>
                  <a:pt x="18858" y="41088"/>
                  <a:pt x="19114" y="41053"/>
                  <a:pt x="19369" y="41018"/>
                </a:cubicBezTo>
                <a:close/>
                <a:moveTo>
                  <a:pt x="25276" y="41634"/>
                </a:moveTo>
                <a:cubicBezTo>
                  <a:pt x="25382" y="41713"/>
                  <a:pt x="25532" y="41784"/>
                  <a:pt x="25646" y="41854"/>
                </a:cubicBezTo>
                <a:cubicBezTo>
                  <a:pt x="25901" y="42664"/>
                  <a:pt x="26157" y="43474"/>
                  <a:pt x="26447" y="44319"/>
                </a:cubicBezTo>
                <a:cubicBezTo>
                  <a:pt x="26412" y="44275"/>
                  <a:pt x="26377" y="44240"/>
                  <a:pt x="26306" y="44240"/>
                </a:cubicBezTo>
                <a:cubicBezTo>
                  <a:pt x="26227" y="44205"/>
                  <a:pt x="26157" y="44170"/>
                  <a:pt x="26086" y="44099"/>
                </a:cubicBezTo>
                <a:cubicBezTo>
                  <a:pt x="25787" y="43324"/>
                  <a:pt x="25532" y="42479"/>
                  <a:pt x="25276" y="41634"/>
                </a:cubicBezTo>
                <a:close/>
                <a:moveTo>
                  <a:pt x="25716" y="41898"/>
                </a:moveTo>
                <a:cubicBezTo>
                  <a:pt x="25787" y="41933"/>
                  <a:pt x="25866" y="41969"/>
                  <a:pt x="25901" y="41969"/>
                </a:cubicBezTo>
                <a:cubicBezTo>
                  <a:pt x="26157" y="42814"/>
                  <a:pt x="26412" y="43615"/>
                  <a:pt x="26703" y="44390"/>
                </a:cubicBezTo>
                <a:cubicBezTo>
                  <a:pt x="26632" y="44390"/>
                  <a:pt x="26597" y="44354"/>
                  <a:pt x="26526" y="44354"/>
                </a:cubicBezTo>
                <a:cubicBezTo>
                  <a:pt x="26227" y="43509"/>
                  <a:pt x="25972" y="42699"/>
                  <a:pt x="25716" y="41898"/>
                </a:cubicBezTo>
                <a:close/>
                <a:moveTo>
                  <a:pt x="18559" y="41123"/>
                </a:moveTo>
                <a:cubicBezTo>
                  <a:pt x="18823" y="42189"/>
                  <a:pt x="19078" y="43254"/>
                  <a:pt x="19369" y="44319"/>
                </a:cubicBezTo>
                <a:cubicBezTo>
                  <a:pt x="19219" y="44354"/>
                  <a:pt x="19114" y="44390"/>
                  <a:pt x="18964" y="44425"/>
                </a:cubicBezTo>
                <a:cubicBezTo>
                  <a:pt x="18929" y="44425"/>
                  <a:pt x="18858" y="44425"/>
                  <a:pt x="18823" y="44460"/>
                </a:cubicBezTo>
                <a:cubicBezTo>
                  <a:pt x="18559" y="43395"/>
                  <a:pt x="18304" y="42294"/>
                  <a:pt x="18083" y="41238"/>
                </a:cubicBezTo>
                <a:cubicBezTo>
                  <a:pt x="18198" y="41194"/>
                  <a:pt x="18304" y="41159"/>
                  <a:pt x="18418" y="41159"/>
                </a:cubicBezTo>
                <a:cubicBezTo>
                  <a:pt x="18488" y="41159"/>
                  <a:pt x="18524" y="41123"/>
                  <a:pt x="18559" y="41123"/>
                </a:cubicBezTo>
                <a:close/>
                <a:moveTo>
                  <a:pt x="29749" y="42153"/>
                </a:moveTo>
                <a:cubicBezTo>
                  <a:pt x="30048" y="42849"/>
                  <a:pt x="30339" y="43544"/>
                  <a:pt x="30664" y="44205"/>
                </a:cubicBezTo>
                <a:lnTo>
                  <a:pt x="30594" y="44205"/>
                </a:lnTo>
                <a:cubicBezTo>
                  <a:pt x="30268" y="44319"/>
                  <a:pt x="29898" y="44390"/>
                  <a:pt x="29564" y="44460"/>
                </a:cubicBezTo>
                <a:cubicBezTo>
                  <a:pt x="29238" y="43800"/>
                  <a:pt x="28948" y="43069"/>
                  <a:pt x="28683" y="42338"/>
                </a:cubicBezTo>
                <a:cubicBezTo>
                  <a:pt x="29053" y="42294"/>
                  <a:pt x="29388" y="42224"/>
                  <a:pt x="29749" y="42153"/>
                </a:cubicBezTo>
                <a:close/>
                <a:moveTo>
                  <a:pt x="35506" y="42919"/>
                </a:moveTo>
                <a:cubicBezTo>
                  <a:pt x="35841" y="43395"/>
                  <a:pt x="36167" y="43835"/>
                  <a:pt x="36537" y="44240"/>
                </a:cubicBezTo>
                <a:cubicBezTo>
                  <a:pt x="36167" y="44319"/>
                  <a:pt x="35771" y="44425"/>
                  <a:pt x="35401" y="44495"/>
                </a:cubicBezTo>
                <a:cubicBezTo>
                  <a:pt x="35031" y="44099"/>
                  <a:pt x="34705" y="43659"/>
                  <a:pt x="34406" y="43219"/>
                </a:cubicBezTo>
                <a:cubicBezTo>
                  <a:pt x="34776" y="43104"/>
                  <a:pt x="35146" y="43034"/>
                  <a:pt x="35506" y="42919"/>
                </a:cubicBezTo>
                <a:close/>
                <a:moveTo>
                  <a:pt x="18013" y="41238"/>
                </a:moveTo>
                <a:cubicBezTo>
                  <a:pt x="18268" y="42338"/>
                  <a:pt x="18524" y="43395"/>
                  <a:pt x="18779" y="44460"/>
                </a:cubicBezTo>
                <a:cubicBezTo>
                  <a:pt x="18559" y="44495"/>
                  <a:pt x="18339" y="44539"/>
                  <a:pt x="18119" y="44574"/>
                </a:cubicBezTo>
                <a:cubicBezTo>
                  <a:pt x="17899" y="43509"/>
                  <a:pt x="17643" y="42444"/>
                  <a:pt x="17423" y="41343"/>
                </a:cubicBezTo>
                <a:cubicBezTo>
                  <a:pt x="17608" y="41308"/>
                  <a:pt x="17828" y="41273"/>
                  <a:pt x="18013" y="41238"/>
                </a:cubicBezTo>
                <a:close/>
                <a:moveTo>
                  <a:pt x="25972" y="42004"/>
                </a:moveTo>
                <a:cubicBezTo>
                  <a:pt x="26157" y="42074"/>
                  <a:pt x="26306" y="42153"/>
                  <a:pt x="26447" y="42224"/>
                </a:cubicBezTo>
                <a:cubicBezTo>
                  <a:pt x="26703" y="42999"/>
                  <a:pt x="26967" y="43800"/>
                  <a:pt x="27257" y="44574"/>
                </a:cubicBezTo>
                <a:cubicBezTo>
                  <a:pt x="27107" y="44539"/>
                  <a:pt x="26923" y="44495"/>
                  <a:pt x="26782" y="44425"/>
                </a:cubicBezTo>
                <a:cubicBezTo>
                  <a:pt x="26482" y="43615"/>
                  <a:pt x="26192" y="42814"/>
                  <a:pt x="25972" y="42004"/>
                </a:cubicBezTo>
                <a:close/>
                <a:moveTo>
                  <a:pt x="26526" y="42224"/>
                </a:moveTo>
                <a:lnTo>
                  <a:pt x="26526" y="42224"/>
                </a:lnTo>
                <a:cubicBezTo>
                  <a:pt x="26703" y="42259"/>
                  <a:pt x="26852" y="42294"/>
                  <a:pt x="27002" y="42338"/>
                </a:cubicBezTo>
                <a:cubicBezTo>
                  <a:pt x="27222" y="43139"/>
                  <a:pt x="27477" y="43879"/>
                  <a:pt x="27803" y="44645"/>
                </a:cubicBezTo>
                <a:cubicBezTo>
                  <a:pt x="27662" y="44645"/>
                  <a:pt x="27512" y="44610"/>
                  <a:pt x="27328" y="44574"/>
                </a:cubicBezTo>
                <a:cubicBezTo>
                  <a:pt x="27037" y="43800"/>
                  <a:pt x="26747" y="43034"/>
                  <a:pt x="26526" y="42224"/>
                </a:cubicBezTo>
                <a:close/>
                <a:moveTo>
                  <a:pt x="27072" y="42338"/>
                </a:moveTo>
                <a:lnTo>
                  <a:pt x="27072" y="42338"/>
                </a:lnTo>
                <a:cubicBezTo>
                  <a:pt x="27257" y="42374"/>
                  <a:pt x="27442" y="42409"/>
                  <a:pt x="27662" y="42409"/>
                </a:cubicBezTo>
                <a:cubicBezTo>
                  <a:pt x="27882" y="43175"/>
                  <a:pt x="28138" y="43914"/>
                  <a:pt x="28463" y="44645"/>
                </a:cubicBezTo>
                <a:lnTo>
                  <a:pt x="27882" y="44645"/>
                </a:lnTo>
                <a:cubicBezTo>
                  <a:pt x="27548" y="43914"/>
                  <a:pt x="27292" y="43139"/>
                  <a:pt x="27072" y="42338"/>
                </a:cubicBezTo>
                <a:close/>
                <a:moveTo>
                  <a:pt x="28648" y="42338"/>
                </a:moveTo>
                <a:cubicBezTo>
                  <a:pt x="28868" y="43069"/>
                  <a:pt x="29168" y="43800"/>
                  <a:pt x="29493" y="44495"/>
                </a:cubicBezTo>
                <a:cubicBezTo>
                  <a:pt x="29168" y="44539"/>
                  <a:pt x="28868" y="44610"/>
                  <a:pt x="28543" y="44645"/>
                </a:cubicBezTo>
                <a:cubicBezTo>
                  <a:pt x="28208" y="43914"/>
                  <a:pt x="27917" y="43175"/>
                  <a:pt x="27697" y="42409"/>
                </a:cubicBezTo>
                <a:cubicBezTo>
                  <a:pt x="28023" y="42409"/>
                  <a:pt x="28322" y="42374"/>
                  <a:pt x="28648" y="42338"/>
                </a:cubicBezTo>
                <a:close/>
                <a:moveTo>
                  <a:pt x="17353" y="41343"/>
                </a:moveTo>
                <a:cubicBezTo>
                  <a:pt x="17608" y="42444"/>
                  <a:pt x="17828" y="43544"/>
                  <a:pt x="18083" y="44610"/>
                </a:cubicBezTo>
                <a:cubicBezTo>
                  <a:pt x="17828" y="44645"/>
                  <a:pt x="17573" y="44715"/>
                  <a:pt x="17317" y="44795"/>
                </a:cubicBezTo>
                <a:cubicBezTo>
                  <a:pt x="17062" y="43694"/>
                  <a:pt x="16842" y="42594"/>
                  <a:pt x="16622" y="41493"/>
                </a:cubicBezTo>
                <a:cubicBezTo>
                  <a:pt x="16877" y="41414"/>
                  <a:pt x="17097" y="41379"/>
                  <a:pt x="17353" y="41343"/>
                </a:cubicBezTo>
                <a:close/>
                <a:moveTo>
                  <a:pt x="34336" y="43219"/>
                </a:moveTo>
                <a:cubicBezTo>
                  <a:pt x="34670" y="43694"/>
                  <a:pt x="34996" y="44099"/>
                  <a:pt x="35330" y="44539"/>
                </a:cubicBezTo>
                <a:cubicBezTo>
                  <a:pt x="34961" y="44610"/>
                  <a:pt x="34591" y="44715"/>
                  <a:pt x="34186" y="44830"/>
                </a:cubicBezTo>
                <a:cubicBezTo>
                  <a:pt x="33860" y="44425"/>
                  <a:pt x="33570" y="43985"/>
                  <a:pt x="33270" y="43544"/>
                </a:cubicBezTo>
                <a:cubicBezTo>
                  <a:pt x="33640" y="43439"/>
                  <a:pt x="33966" y="43324"/>
                  <a:pt x="34336" y="43219"/>
                </a:cubicBezTo>
                <a:close/>
                <a:moveTo>
                  <a:pt x="16543" y="41493"/>
                </a:moveTo>
                <a:cubicBezTo>
                  <a:pt x="16763" y="42594"/>
                  <a:pt x="17018" y="43694"/>
                  <a:pt x="17238" y="44795"/>
                </a:cubicBezTo>
                <a:cubicBezTo>
                  <a:pt x="16983" y="44865"/>
                  <a:pt x="16728" y="44900"/>
                  <a:pt x="16472" y="44979"/>
                </a:cubicBezTo>
                <a:cubicBezTo>
                  <a:pt x="16252" y="43879"/>
                  <a:pt x="16032" y="42734"/>
                  <a:pt x="15812" y="41634"/>
                </a:cubicBezTo>
                <a:cubicBezTo>
                  <a:pt x="16067" y="41599"/>
                  <a:pt x="16287" y="41528"/>
                  <a:pt x="16543" y="41493"/>
                </a:cubicBezTo>
                <a:close/>
                <a:moveTo>
                  <a:pt x="39512" y="43949"/>
                </a:moveTo>
                <a:cubicBezTo>
                  <a:pt x="39873" y="44319"/>
                  <a:pt x="40278" y="44645"/>
                  <a:pt x="40683" y="44979"/>
                </a:cubicBezTo>
                <a:cubicBezTo>
                  <a:pt x="40208" y="44979"/>
                  <a:pt x="39732" y="45015"/>
                  <a:pt x="39248" y="45050"/>
                </a:cubicBezTo>
                <a:cubicBezTo>
                  <a:pt x="38887" y="44715"/>
                  <a:pt x="38517" y="44390"/>
                  <a:pt x="38192" y="44020"/>
                </a:cubicBezTo>
                <a:cubicBezTo>
                  <a:pt x="38632" y="43985"/>
                  <a:pt x="39072" y="43949"/>
                  <a:pt x="39512" y="43949"/>
                </a:cubicBezTo>
                <a:close/>
                <a:moveTo>
                  <a:pt x="39583" y="43949"/>
                </a:moveTo>
                <a:cubicBezTo>
                  <a:pt x="39988" y="43949"/>
                  <a:pt x="40393" y="43949"/>
                  <a:pt x="40789" y="43985"/>
                </a:cubicBezTo>
                <a:cubicBezTo>
                  <a:pt x="41159" y="44390"/>
                  <a:pt x="41599" y="44715"/>
                  <a:pt x="42004" y="45050"/>
                </a:cubicBezTo>
                <a:cubicBezTo>
                  <a:pt x="41599" y="45015"/>
                  <a:pt x="41194" y="44979"/>
                  <a:pt x="40754" y="44979"/>
                </a:cubicBezTo>
                <a:cubicBezTo>
                  <a:pt x="40349" y="44645"/>
                  <a:pt x="39988" y="44319"/>
                  <a:pt x="39583" y="43949"/>
                </a:cubicBezTo>
                <a:close/>
                <a:moveTo>
                  <a:pt x="15742" y="41634"/>
                </a:moveTo>
                <a:cubicBezTo>
                  <a:pt x="15962" y="42778"/>
                  <a:pt x="16182" y="43879"/>
                  <a:pt x="16437" y="44979"/>
                </a:cubicBezTo>
                <a:cubicBezTo>
                  <a:pt x="16287" y="45015"/>
                  <a:pt x="16138" y="45050"/>
                  <a:pt x="15997" y="45085"/>
                </a:cubicBezTo>
                <a:cubicBezTo>
                  <a:pt x="15812" y="43985"/>
                  <a:pt x="15627" y="42849"/>
                  <a:pt x="15442" y="41713"/>
                </a:cubicBezTo>
                <a:cubicBezTo>
                  <a:pt x="15557" y="41678"/>
                  <a:pt x="15662" y="41678"/>
                  <a:pt x="15742" y="41634"/>
                </a:cubicBezTo>
                <a:close/>
                <a:moveTo>
                  <a:pt x="33200" y="43544"/>
                </a:moveTo>
                <a:cubicBezTo>
                  <a:pt x="33490" y="43985"/>
                  <a:pt x="33825" y="44425"/>
                  <a:pt x="34151" y="44830"/>
                </a:cubicBezTo>
                <a:cubicBezTo>
                  <a:pt x="33966" y="44900"/>
                  <a:pt x="33746" y="44935"/>
                  <a:pt x="33570" y="45015"/>
                </a:cubicBezTo>
                <a:cubicBezTo>
                  <a:pt x="33349" y="45050"/>
                  <a:pt x="33085" y="45120"/>
                  <a:pt x="32865" y="45200"/>
                </a:cubicBezTo>
                <a:cubicBezTo>
                  <a:pt x="32540" y="44795"/>
                  <a:pt x="32249" y="44354"/>
                  <a:pt x="31985" y="43914"/>
                </a:cubicBezTo>
                <a:cubicBezTo>
                  <a:pt x="32249" y="43835"/>
                  <a:pt x="32540" y="43729"/>
                  <a:pt x="32795" y="43659"/>
                </a:cubicBezTo>
                <a:cubicBezTo>
                  <a:pt x="32945" y="43615"/>
                  <a:pt x="33085" y="43580"/>
                  <a:pt x="33200" y="43544"/>
                </a:cubicBezTo>
                <a:close/>
                <a:moveTo>
                  <a:pt x="38077" y="40974"/>
                </a:moveTo>
                <a:lnTo>
                  <a:pt x="38077" y="40974"/>
                </a:lnTo>
                <a:cubicBezTo>
                  <a:pt x="38297" y="41018"/>
                  <a:pt x="38517" y="41053"/>
                  <a:pt x="38738" y="41088"/>
                </a:cubicBezTo>
                <a:cubicBezTo>
                  <a:pt x="40023" y="42594"/>
                  <a:pt x="41343" y="44020"/>
                  <a:pt x="42849" y="45200"/>
                </a:cubicBezTo>
                <a:cubicBezTo>
                  <a:pt x="42594" y="45156"/>
                  <a:pt x="42374" y="45120"/>
                  <a:pt x="42109" y="45085"/>
                </a:cubicBezTo>
                <a:cubicBezTo>
                  <a:pt x="41713" y="44759"/>
                  <a:pt x="41273" y="44390"/>
                  <a:pt x="40868" y="44020"/>
                </a:cubicBezTo>
                <a:lnTo>
                  <a:pt x="40868" y="44020"/>
                </a:lnTo>
                <a:cubicBezTo>
                  <a:pt x="41053" y="44055"/>
                  <a:pt x="41229" y="44055"/>
                  <a:pt x="41414" y="44134"/>
                </a:cubicBezTo>
                <a:lnTo>
                  <a:pt x="41414" y="44055"/>
                </a:lnTo>
                <a:cubicBezTo>
                  <a:pt x="41229" y="44020"/>
                  <a:pt x="41009" y="43985"/>
                  <a:pt x="40789" y="43949"/>
                </a:cubicBezTo>
                <a:lnTo>
                  <a:pt x="39468" y="42629"/>
                </a:lnTo>
                <a:cubicBezTo>
                  <a:pt x="39688" y="42629"/>
                  <a:pt x="39873" y="42664"/>
                  <a:pt x="40058" y="42699"/>
                </a:cubicBezTo>
                <a:lnTo>
                  <a:pt x="40093" y="42664"/>
                </a:lnTo>
                <a:cubicBezTo>
                  <a:pt x="39873" y="42594"/>
                  <a:pt x="39653" y="42558"/>
                  <a:pt x="39433" y="42558"/>
                </a:cubicBezTo>
                <a:cubicBezTo>
                  <a:pt x="38958" y="42039"/>
                  <a:pt x="38517" y="41528"/>
                  <a:pt x="38077" y="40974"/>
                </a:cubicBezTo>
                <a:close/>
                <a:moveTo>
                  <a:pt x="15372" y="41713"/>
                </a:moveTo>
                <a:cubicBezTo>
                  <a:pt x="15557" y="42849"/>
                  <a:pt x="15742" y="43985"/>
                  <a:pt x="15962" y="45120"/>
                </a:cubicBezTo>
                <a:cubicBezTo>
                  <a:pt x="15777" y="45156"/>
                  <a:pt x="15627" y="45200"/>
                  <a:pt x="15477" y="45235"/>
                </a:cubicBezTo>
                <a:cubicBezTo>
                  <a:pt x="15301" y="44099"/>
                  <a:pt x="15117" y="42955"/>
                  <a:pt x="14932" y="41819"/>
                </a:cubicBezTo>
                <a:cubicBezTo>
                  <a:pt x="15081" y="41784"/>
                  <a:pt x="15222" y="41748"/>
                  <a:pt x="15372" y="41713"/>
                </a:cubicBezTo>
                <a:close/>
                <a:moveTo>
                  <a:pt x="38112" y="44020"/>
                </a:moveTo>
                <a:cubicBezTo>
                  <a:pt x="38447" y="44390"/>
                  <a:pt x="38808" y="44715"/>
                  <a:pt x="39178" y="45050"/>
                </a:cubicBezTo>
                <a:cubicBezTo>
                  <a:pt x="38667" y="45120"/>
                  <a:pt x="38148" y="45200"/>
                  <a:pt x="37672" y="45305"/>
                </a:cubicBezTo>
                <a:cubicBezTo>
                  <a:pt x="37311" y="44979"/>
                  <a:pt x="36977" y="44645"/>
                  <a:pt x="36651" y="44275"/>
                </a:cubicBezTo>
                <a:cubicBezTo>
                  <a:pt x="37162" y="44170"/>
                  <a:pt x="37637" y="44099"/>
                  <a:pt x="38112" y="44020"/>
                </a:cubicBezTo>
                <a:close/>
                <a:moveTo>
                  <a:pt x="14861" y="41819"/>
                </a:moveTo>
                <a:cubicBezTo>
                  <a:pt x="15037" y="42955"/>
                  <a:pt x="15222" y="44099"/>
                  <a:pt x="15442" y="45235"/>
                </a:cubicBezTo>
                <a:cubicBezTo>
                  <a:pt x="15257" y="45305"/>
                  <a:pt x="15081" y="45340"/>
                  <a:pt x="14896" y="45376"/>
                </a:cubicBezTo>
                <a:cubicBezTo>
                  <a:pt x="14817" y="45420"/>
                  <a:pt x="14747" y="45420"/>
                  <a:pt x="14641" y="45455"/>
                </a:cubicBezTo>
                <a:cubicBezTo>
                  <a:pt x="14491" y="44275"/>
                  <a:pt x="14307" y="43139"/>
                  <a:pt x="14122" y="41969"/>
                </a:cubicBezTo>
                <a:cubicBezTo>
                  <a:pt x="14377" y="41933"/>
                  <a:pt x="14641" y="41854"/>
                  <a:pt x="14861" y="41819"/>
                </a:cubicBezTo>
                <a:close/>
                <a:moveTo>
                  <a:pt x="31950" y="43914"/>
                </a:moveTo>
                <a:cubicBezTo>
                  <a:pt x="32205" y="44354"/>
                  <a:pt x="32504" y="44795"/>
                  <a:pt x="32795" y="45200"/>
                </a:cubicBezTo>
                <a:cubicBezTo>
                  <a:pt x="32645" y="45270"/>
                  <a:pt x="32469" y="45305"/>
                  <a:pt x="32319" y="45340"/>
                </a:cubicBezTo>
                <a:cubicBezTo>
                  <a:pt x="32064" y="45420"/>
                  <a:pt x="31844" y="45490"/>
                  <a:pt x="31589" y="45561"/>
                </a:cubicBezTo>
                <a:cubicBezTo>
                  <a:pt x="31289" y="45120"/>
                  <a:pt x="30999" y="44680"/>
                  <a:pt x="30779" y="44240"/>
                </a:cubicBezTo>
                <a:cubicBezTo>
                  <a:pt x="30849" y="44205"/>
                  <a:pt x="30928" y="44205"/>
                  <a:pt x="30999" y="44170"/>
                </a:cubicBezTo>
                <a:cubicBezTo>
                  <a:pt x="31289" y="44099"/>
                  <a:pt x="31624" y="44020"/>
                  <a:pt x="31950" y="43914"/>
                </a:cubicBezTo>
                <a:close/>
                <a:moveTo>
                  <a:pt x="36572" y="44275"/>
                </a:moveTo>
                <a:cubicBezTo>
                  <a:pt x="36906" y="44645"/>
                  <a:pt x="37232" y="44979"/>
                  <a:pt x="37602" y="45305"/>
                </a:cubicBezTo>
                <a:cubicBezTo>
                  <a:pt x="37197" y="45376"/>
                  <a:pt x="36792" y="45490"/>
                  <a:pt x="36431" y="45561"/>
                </a:cubicBezTo>
                <a:cubicBezTo>
                  <a:pt x="36061" y="45235"/>
                  <a:pt x="35727" y="44900"/>
                  <a:pt x="35436" y="44574"/>
                </a:cubicBezTo>
                <a:cubicBezTo>
                  <a:pt x="35841" y="44460"/>
                  <a:pt x="36211" y="44390"/>
                  <a:pt x="36572" y="44275"/>
                </a:cubicBezTo>
                <a:close/>
                <a:moveTo>
                  <a:pt x="14051" y="41969"/>
                </a:moveTo>
                <a:cubicBezTo>
                  <a:pt x="14236" y="43139"/>
                  <a:pt x="14421" y="44319"/>
                  <a:pt x="14597" y="45455"/>
                </a:cubicBezTo>
                <a:cubicBezTo>
                  <a:pt x="14342" y="45525"/>
                  <a:pt x="14086" y="45596"/>
                  <a:pt x="13831" y="45675"/>
                </a:cubicBezTo>
                <a:cubicBezTo>
                  <a:pt x="13646" y="44495"/>
                  <a:pt x="13461" y="43324"/>
                  <a:pt x="13276" y="42118"/>
                </a:cubicBezTo>
                <a:cubicBezTo>
                  <a:pt x="13541" y="42074"/>
                  <a:pt x="13796" y="42039"/>
                  <a:pt x="14051" y="41969"/>
                </a:cubicBezTo>
                <a:close/>
                <a:moveTo>
                  <a:pt x="24502" y="43395"/>
                </a:moveTo>
                <a:lnTo>
                  <a:pt x="24502" y="43395"/>
                </a:lnTo>
                <a:cubicBezTo>
                  <a:pt x="24686" y="43439"/>
                  <a:pt x="24871" y="43509"/>
                  <a:pt x="25021" y="43580"/>
                </a:cubicBezTo>
                <a:cubicBezTo>
                  <a:pt x="25276" y="44354"/>
                  <a:pt x="25567" y="45050"/>
                  <a:pt x="25822" y="45781"/>
                </a:cubicBezTo>
                <a:lnTo>
                  <a:pt x="25347" y="45781"/>
                </a:lnTo>
                <a:cubicBezTo>
                  <a:pt x="25056" y="45015"/>
                  <a:pt x="24801" y="44205"/>
                  <a:pt x="24502" y="43395"/>
                </a:cubicBezTo>
                <a:close/>
                <a:moveTo>
                  <a:pt x="23956" y="43289"/>
                </a:moveTo>
                <a:lnTo>
                  <a:pt x="23956" y="43289"/>
                </a:lnTo>
                <a:cubicBezTo>
                  <a:pt x="24141" y="43324"/>
                  <a:pt x="24281" y="43324"/>
                  <a:pt x="24466" y="43395"/>
                </a:cubicBezTo>
                <a:cubicBezTo>
                  <a:pt x="24722" y="44205"/>
                  <a:pt x="25021" y="45015"/>
                  <a:pt x="25311" y="45781"/>
                </a:cubicBezTo>
                <a:cubicBezTo>
                  <a:pt x="25127" y="45781"/>
                  <a:pt x="24986" y="45781"/>
                  <a:pt x="24836" y="45816"/>
                </a:cubicBezTo>
                <a:cubicBezTo>
                  <a:pt x="24546" y="44979"/>
                  <a:pt x="24246" y="44170"/>
                  <a:pt x="23956" y="43289"/>
                </a:cubicBezTo>
                <a:close/>
                <a:moveTo>
                  <a:pt x="25091" y="43615"/>
                </a:moveTo>
                <a:lnTo>
                  <a:pt x="25091" y="43615"/>
                </a:lnTo>
                <a:cubicBezTo>
                  <a:pt x="25276" y="43694"/>
                  <a:pt x="25426" y="43800"/>
                  <a:pt x="25567" y="43879"/>
                </a:cubicBezTo>
                <a:cubicBezTo>
                  <a:pt x="25787" y="44539"/>
                  <a:pt x="26042" y="45200"/>
                  <a:pt x="26306" y="45816"/>
                </a:cubicBezTo>
                <a:cubicBezTo>
                  <a:pt x="26157" y="45816"/>
                  <a:pt x="26042" y="45781"/>
                  <a:pt x="25901" y="45781"/>
                </a:cubicBezTo>
                <a:cubicBezTo>
                  <a:pt x="25602" y="45085"/>
                  <a:pt x="25347" y="44354"/>
                  <a:pt x="25091" y="43615"/>
                </a:cubicBezTo>
                <a:close/>
                <a:moveTo>
                  <a:pt x="13241" y="42118"/>
                </a:moveTo>
                <a:cubicBezTo>
                  <a:pt x="13391" y="43324"/>
                  <a:pt x="13576" y="44495"/>
                  <a:pt x="13761" y="45675"/>
                </a:cubicBezTo>
                <a:cubicBezTo>
                  <a:pt x="13497" y="45745"/>
                  <a:pt x="13241" y="45816"/>
                  <a:pt x="12986" y="45860"/>
                </a:cubicBezTo>
                <a:cubicBezTo>
                  <a:pt x="12801" y="44680"/>
                  <a:pt x="12660" y="43474"/>
                  <a:pt x="12475" y="42259"/>
                </a:cubicBezTo>
                <a:cubicBezTo>
                  <a:pt x="12731" y="42224"/>
                  <a:pt x="12986" y="42189"/>
                  <a:pt x="13241" y="42118"/>
                </a:cubicBezTo>
                <a:close/>
                <a:moveTo>
                  <a:pt x="25646" y="43914"/>
                </a:moveTo>
                <a:lnTo>
                  <a:pt x="25681" y="43949"/>
                </a:lnTo>
                <a:cubicBezTo>
                  <a:pt x="25787" y="44020"/>
                  <a:pt x="25937" y="44099"/>
                  <a:pt x="26042" y="44170"/>
                </a:cubicBezTo>
                <a:cubicBezTo>
                  <a:pt x="26262" y="44759"/>
                  <a:pt x="26482" y="45340"/>
                  <a:pt x="26747" y="45895"/>
                </a:cubicBezTo>
                <a:cubicBezTo>
                  <a:pt x="26597" y="45860"/>
                  <a:pt x="26482" y="45860"/>
                  <a:pt x="26377" y="45816"/>
                </a:cubicBezTo>
                <a:cubicBezTo>
                  <a:pt x="26121" y="45200"/>
                  <a:pt x="25866" y="44574"/>
                  <a:pt x="25646" y="43914"/>
                </a:cubicBezTo>
                <a:close/>
                <a:moveTo>
                  <a:pt x="30708" y="44240"/>
                </a:moveTo>
                <a:cubicBezTo>
                  <a:pt x="30964" y="44680"/>
                  <a:pt x="31219" y="45120"/>
                  <a:pt x="31509" y="45561"/>
                </a:cubicBezTo>
                <a:cubicBezTo>
                  <a:pt x="31509" y="45561"/>
                  <a:pt x="31474" y="45561"/>
                  <a:pt x="31439" y="45596"/>
                </a:cubicBezTo>
                <a:cubicBezTo>
                  <a:pt x="31104" y="45675"/>
                  <a:pt x="30744" y="45781"/>
                  <a:pt x="30374" y="45895"/>
                </a:cubicBezTo>
                <a:cubicBezTo>
                  <a:pt x="30083" y="45455"/>
                  <a:pt x="29828" y="44979"/>
                  <a:pt x="29564" y="44539"/>
                </a:cubicBezTo>
                <a:cubicBezTo>
                  <a:pt x="29934" y="44460"/>
                  <a:pt x="30268" y="44354"/>
                  <a:pt x="30629" y="44275"/>
                </a:cubicBezTo>
                <a:cubicBezTo>
                  <a:pt x="30629" y="44240"/>
                  <a:pt x="30664" y="44240"/>
                  <a:pt x="30708" y="44240"/>
                </a:cubicBezTo>
                <a:close/>
                <a:moveTo>
                  <a:pt x="35401" y="44574"/>
                </a:moveTo>
                <a:cubicBezTo>
                  <a:pt x="35691" y="44935"/>
                  <a:pt x="35991" y="45270"/>
                  <a:pt x="36352" y="45596"/>
                </a:cubicBezTo>
                <a:cubicBezTo>
                  <a:pt x="35947" y="45675"/>
                  <a:pt x="35586" y="45781"/>
                  <a:pt x="35181" y="45895"/>
                </a:cubicBezTo>
                <a:cubicBezTo>
                  <a:pt x="34846" y="45561"/>
                  <a:pt x="34520" y="45235"/>
                  <a:pt x="34230" y="44865"/>
                </a:cubicBezTo>
                <a:cubicBezTo>
                  <a:pt x="34626" y="44759"/>
                  <a:pt x="34996" y="44680"/>
                  <a:pt x="35401" y="44574"/>
                </a:cubicBezTo>
                <a:close/>
                <a:moveTo>
                  <a:pt x="23885" y="43289"/>
                </a:moveTo>
                <a:cubicBezTo>
                  <a:pt x="24176" y="44170"/>
                  <a:pt x="24466" y="45015"/>
                  <a:pt x="24766" y="45816"/>
                </a:cubicBezTo>
                <a:cubicBezTo>
                  <a:pt x="24581" y="45860"/>
                  <a:pt x="24431" y="45895"/>
                  <a:pt x="24246" y="45930"/>
                </a:cubicBezTo>
                <a:cubicBezTo>
                  <a:pt x="23956" y="45050"/>
                  <a:pt x="23665" y="44205"/>
                  <a:pt x="23366" y="43324"/>
                </a:cubicBezTo>
                <a:cubicBezTo>
                  <a:pt x="23551" y="43289"/>
                  <a:pt x="23736" y="43289"/>
                  <a:pt x="23885" y="43289"/>
                </a:cubicBezTo>
                <a:close/>
                <a:moveTo>
                  <a:pt x="26121" y="44205"/>
                </a:moveTo>
                <a:cubicBezTo>
                  <a:pt x="26192" y="44205"/>
                  <a:pt x="26227" y="44240"/>
                  <a:pt x="26262" y="44275"/>
                </a:cubicBezTo>
                <a:cubicBezTo>
                  <a:pt x="26342" y="44319"/>
                  <a:pt x="26412" y="44354"/>
                  <a:pt x="26482" y="44390"/>
                </a:cubicBezTo>
                <a:cubicBezTo>
                  <a:pt x="26703" y="44900"/>
                  <a:pt x="26923" y="45455"/>
                  <a:pt x="27143" y="46001"/>
                </a:cubicBezTo>
                <a:cubicBezTo>
                  <a:pt x="27037" y="45966"/>
                  <a:pt x="26923" y="45930"/>
                  <a:pt x="26782" y="45895"/>
                </a:cubicBezTo>
                <a:cubicBezTo>
                  <a:pt x="26562" y="45340"/>
                  <a:pt x="26342" y="44795"/>
                  <a:pt x="26121" y="44205"/>
                </a:cubicBezTo>
                <a:close/>
                <a:moveTo>
                  <a:pt x="12396" y="42259"/>
                </a:moveTo>
                <a:cubicBezTo>
                  <a:pt x="12581" y="43474"/>
                  <a:pt x="12766" y="44680"/>
                  <a:pt x="12951" y="45895"/>
                </a:cubicBezTo>
                <a:cubicBezTo>
                  <a:pt x="12695" y="45966"/>
                  <a:pt x="12440" y="46001"/>
                  <a:pt x="12141" y="46080"/>
                </a:cubicBezTo>
                <a:cubicBezTo>
                  <a:pt x="12000" y="44865"/>
                  <a:pt x="11815" y="43615"/>
                  <a:pt x="11665" y="42409"/>
                </a:cubicBezTo>
                <a:cubicBezTo>
                  <a:pt x="11921" y="42338"/>
                  <a:pt x="12176" y="42294"/>
                  <a:pt x="12396" y="42259"/>
                </a:cubicBezTo>
                <a:close/>
                <a:moveTo>
                  <a:pt x="26562" y="44425"/>
                </a:moveTo>
                <a:cubicBezTo>
                  <a:pt x="26632" y="44425"/>
                  <a:pt x="26667" y="44460"/>
                  <a:pt x="26747" y="44460"/>
                </a:cubicBezTo>
                <a:cubicBezTo>
                  <a:pt x="26923" y="45015"/>
                  <a:pt x="27187" y="45525"/>
                  <a:pt x="27407" y="46080"/>
                </a:cubicBezTo>
                <a:cubicBezTo>
                  <a:pt x="27363" y="46036"/>
                  <a:pt x="27292" y="46036"/>
                  <a:pt x="27222" y="46001"/>
                </a:cubicBezTo>
                <a:cubicBezTo>
                  <a:pt x="27002" y="45490"/>
                  <a:pt x="26782" y="44935"/>
                  <a:pt x="26562" y="44425"/>
                </a:cubicBezTo>
                <a:close/>
                <a:moveTo>
                  <a:pt x="23295" y="43324"/>
                </a:moveTo>
                <a:cubicBezTo>
                  <a:pt x="23586" y="44205"/>
                  <a:pt x="23885" y="45050"/>
                  <a:pt x="24176" y="45930"/>
                </a:cubicBezTo>
                <a:cubicBezTo>
                  <a:pt x="23920" y="45966"/>
                  <a:pt x="23700" y="46036"/>
                  <a:pt x="23445" y="46115"/>
                </a:cubicBezTo>
                <a:cubicBezTo>
                  <a:pt x="23146" y="45235"/>
                  <a:pt x="22855" y="44354"/>
                  <a:pt x="22600" y="43474"/>
                </a:cubicBezTo>
                <a:cubicBezTo>
                  <a:pt x="22820" y="43439"/>
                  <a:pt x="23075" y="43360"/>
                  <a:pt x="23295" y="43324"/>
                </a:cubicBezTo>
                <a:close/>
                <a:moveTo>
                  <a:pt x="29529" y="44539"/>
                </a:moveTo>
                <a:cubicBezTo>
                  <a:pt x="29749" y="45015"/>
                  <a:pt x="30004" y="45455"/>
                  <a:pt x="30303" y="45895"/>
                </a:cubicBezTo>
                <a:cubicBezTo>
                  <a:pt x="29969" y="45966"/>
                  <a:pt x="29643" y="46036"/>
                  <a:pt x="29308" y="46115"/>
                </a:cubicBezTo>
                <a:cubicBezTo>
                  <a:pt x="29018" y="45640"/>
                  <a:pt x="28798" y="45156"/>
                  <a:pt x="28578" y="44680"/>
                </a:cubicBezTo>
                <a:cubicBezTo>
                  <a:pt x="28868" y="44645"/>
                  <a:pt x="29203" y="44610"/>
                  <a:pt x="29529" y="44539"/>
                </a:cubicBezTo>
                <a:close/>
                <a:moveTo>
                  <a:pt x="26817" y="44495"/>
                </a:moveTo>
                <a:lnTo>
                  <a:pt x="26817" y="44495"/>
                </a:lnTo>
                <a:cubicBezTo>
                  <a:pt x="26967" y="44574"/>
                  <a:pt x="27143" y="44610"/>
                  <a:pt x="27292" y="44645"/>
                </a:cubicBezTo>
                <a:cubicBezTo>
                  <a:pt x="27512" y="45156"/>
                  <a:pt x="27733" y="45675"/>
                  <a:pt x="27988" y="46150"/>
                </a:cubicBezTo>
                <a:cubicBezTo>
                  <a:pt x="27847" y="46150"/>
                  <a:pt x="27662" y="46115"/>
                  <a:pt x="27477" y="46080"/>
                </a:cubicBezTo>
                <a:cubicBezTo>
                  <a:pt x="27222" y="45561"/>
                  <a:pt x="27002" y="45050"/>
                  <a:pt x="26817" y="44495"/>
                </a:cubicBezTo>
                <a:close/>
                <a:moveTo>
                  <a:pt x="28507" y="44680"/>
                </a:moveTo>
                <a:cubicBezTo>
                  <a:pt x="28727" y="45156"/>
                  <a:pt x="28983" y="45640"/>
                  <a:pt x="29238" y="46115"/>
                </a:cubicBezTo>
                <a:cubicBezTo>
                  <a:pt x="29053" y="46150"/>
                  <a:pt x="28833" y="46150"/>
                  <a:pt x="28613" y="46150"/>
                </a:cubicBezTo>
                <a:cubicBezTo>
                  <a:pt x="28358" y="45675"/>
                  <a:pt x="28102" y="45200"/>
                  <a:pt x="27917" y="44715"/>
                </a:cubicBezTo>
                <a:cubicBezTo>
                  <a:pt x="28102" y="44715"/>
                  <a:pt x="28287" y="44715"/>
                  <a:pt x="28507" y="44680"/>
                </a:cubicBezTo>
                <a:close/>
                <a:moveTo>
                  <a:pt x="40833" y="45050"/>
                </a:moveTo>
                <a:cubicBezTo>
                  <a:pt x="41273" y="45050"/>
                  <a:pt x="41669" y="45085"/>
                  <a:pt x="42109" y="45120"/>
                </a:cubicBezTo>
                <a:cubicBezTo>
                  <a:pt x="42189" y="45200"/>
                  <a:pt x="42259" y="45270"/>
                  <a:pt x="42330" y="45340"/>
                </a:cubicBezTo>
                <a:cubicBezTo>
                  <a:pt x="42699" y="45596"/>
                  <a:pt x="43034" y="45860"/>
                  <a:pt x="43395" y="46150"/>
                </a:cubicBezTo>
                <a:cubicBezTo>
                  <a:pt x="42990" y="46115"/>
                  <a:pt x="42550" y="46080"/>
                  <a:pt x="42109" y="46080"/>
                </a:cubicBezTo>
                <a:cubicBezTo>
                  <a:pt x="41784" y="45816"/>
                  <a:pt x="41449" y="45525"/>
                  <a:pt x="41159" y="45305"/>
                </a:cubicBezTo>
                <a:cubicBezTo>
                  <a:pt x="41053" y="45200"/>
                  <a:pt x="40939" y="45120"/>
                  <a:pt x="40833" y="45050"/>
                </a:cubicBezTo>
                <a:close/>
                <a:moveTo>
                  <a:pt x="27363" y="44645"/>
                </a:moveTo>
                <a:cubicBezTo>
                  <a:pt x="27512" y="44680"/>
                  <a:pt x="27662" y="44680"/>
                  <a:pt x="27847" y="44680"/>
                </a:cubicBezTo>
                <a:cubicBezTo>
                  <a:pt x="28067" y="45200"/>
                  <a:pt x="28287" y="45675"/>
                  <a:pt x="28578" y="46150"/>
                </a:cubicBezTo>
                <a:cubicBezTo>
                  <a:pt x="28485" y="46168"/>
                  <a:pt x="28402" y="46177"/>
                  <a:pt x="28319" y="46177"/>
                </a:cubicBezTo>
                <a:cubicBezTo>
                  <a:pt x="28237" y="46177"/>
                  <a:pt x="28155" y="46168"/>
                  <a:pt x="28067" y="46150"/>
                </a:cubicBezTo>
                <a:cubicBezTo>
                  <a:pt x="27803" y="45675"/>
                  <a:pt x="27583" y="45156"/>
                  <a:pt x="27363" y="44645"/>
                </a:cubicBezTo>
                <a:close/>
                <a:moveTo>
                  <a:pt x="40754" y="45050"/>
                </a:moveTo>
                <a:cubicBezTo>
                  <a:pt x="40868" y="45120"/>
                  <a:pt x="40974" y="45235"/>
                  <a:pt x="41123" y="45340"/>
                </a:cubicBezTo>
                <a:cubicBezTo>
                  <a:pt x="41414" y="45561"/>
                  <a:pt x="41713" y="45816"/>
                  <a:pt x="42039" y="46080"/>
                </a:cubicBezTo>
                <a:cubicBezTo>
                  <a:pt x="41528" y="46080"/>
                  <a:pt x="41053" y="46115"/>
                  <a:pt x="40534" y="46186"/>
                </a:cubicBezTo>
                <a:cubicBezTo>
                  <a:pt x="40349" y="46001"/>
                  <a:pt x="40173" y="45860"/>
                  <a:pt x="39988" y="45710"/>
                </a:cubicBezTo>
                <a:cubicBezTo>
                  <a:pt x="39732" y="45490"/>
                  <a:pt x="39512" y="45305"/>
                  <a:pt x="39292" y="45120"/>
                </a:cubicBezTo>
                <a:cubicBezTo>
                  <a:pt x="39768" y="45050"/>
                  <a:pt x="40243" y="45050"/>
                  <a:pt x="40754" y="45050"/>
                </a:cubicBezTo>
                <a:close/>
                <a:moveTo>
                  <a:pt x="11595" y="42409"/>
                </a:moveTo>
                <a:cubicBezTo>
                  <a:pt x="11780" y="43615"/>
                  <a:pt x="11921" y="44865"/>
                  <a:pt x="12106" y="46080"/>
                </a:cubicBezTo>
                <a:cubicBezTo>
                  <a:pt x="11850" y="46150"/>
                  <a:pt x="11595" y="46186"/>
                  <a:pt x="11340" y="46256"/>
                </a:cubicBezTo>
                <a:cubicBezTo>
                  <a:pt x="11296" y="46080"/>
                  <a:pt x="11296" y="45930"/>
                  <a:pt x="11260" y="45745"/>
                </a:cubicBezTo>
                <a:cubicBezTo>
                  <a:pt x="11120" y="44680"/>
                  <a:pt x="10970" y="43580"/>
                  <a:pt x="10820" y="42514"/>
                </a:cubicBezTo>
                <a:cubicBezTo>
                  <a:pt x="11075" y="42479"/>
                  <a:pt x="11340" y="42444"/>
                  <a:pt x="11595" y="42409"/>
                </a:cubicBezTo>
                <a:close/>
                <a:moveTo>
                  <a:pt x="34186" y="44900"/>
                </a:moveTo>
                <a:cubicBezTo>
                  <a:pt x="34485" y="45235"/>
                  <a:pt x="34776" y="45596"/>
                  <a:pt x="35110" y="45895"/>
                </a:cubicBezTo>
                <a:cubicBezTo>
                  <a:pt x="34670" y="46036"/>
                  <a:pt x="34265" y="46150"/>
                  <a:pt x="33825" y="46256"/>
                </a:cubicBezTo>
                <a:cubicBezTo>
                  <a:pt x="33490" y="45966"/>
                  <a:pt x="33200" y="45596"/>
                  <a:pt x="32909" y="45235"/>
                </a:cubicBezTo>
                <a:cubicBezTo>
                  <a:pt x="33129" y="45200"/>
                  <a:pt x="33349" y="45120"/>
                  <a:pt x="33605" y="45050"/>
                </a:cubicBezTo>
                <a:cubicBezTo>
                  <a:pt x="33790" y="45015"/>
                  <a:pt x="33966" y="44935"/>
                  <a:pt x="34186" y="44900"/>
                </a:cubicBezTo>
                <a:close/>
                <a:moveTo>
                  <a:pt x="42224" y="45156"/>
                </a:moveTo>
                <a:cubicBezTo>
                  <a:pt x="42444" y="45200"/>
                  <a:pt x="42664" y="45235"/>
                  <a:pt x="42919" y="45270"/>
                </a:cubicBezTo>
                <a:cubicBezTo>
                  <a:pt x="43069" y="45376"/>
                  <a:pt x="43175" y="45490"/>
                  <a:pt x="43324" y="45561"/>
                </a:cubicBezTo>
                <a:cubicBezTo>
                  <a:pt x="43615" y="45781"/>
                  <a:pt x="43949" y="46036"/>
                  <a:pt x="44275" y="46300"/>
                </a:cubicBezTo>
                <a:cubicBezTo>
                  <a:pt x="44020" y="46221"/>
                  <a:pt x="43765" y="46186"/>
                  <a:pt x="43509" y="46150"/>
                </a:cubicBezTo>
                <a:cubicBezTo>
                  <a:pt x="43139" y="45860"/>
                  <a:pt x="42770" y="45561"/>
                  <a:pt x="42374" y="45270"/>
                </a:cubicBezTo>
                <a:cubicBezTo>
                  <a:pt x="42330" y="45235"/>
                  <a:pt x="42259" y="45200"/>
                  <a:pt x="42224" y="45156"/>
                </a:cubicBezTo>
                <a:close/>
                <a:moveTo>
                  <a:pt x="22521" y="43474"/>
                </a:moveTo>
                <a:cubicBezTo>
                  <a:pt x="22820" y="44390"/>
                  <a:pt x="23110" y="45270"/>
                  <a:pt x="23401" y="46115"/>
                </a:cubicBezTo>
                <a:cubicBezTo>
                  <a:pt x="23146" y="46186"/>
                  <a:pt x="22926" y="46256"/>
                  <a:pt x="22670" y="46335"/>
                </a:cubicBezTo>
                <a:cubicBezTo>
                  <a:pt x="22415" y="45490"/>
                  <a:pt x="22124" y="44574"/>
                  <a:pt x="21860" y="43659"/>
                </a:cubicBezTo>
                <a:cubicBezTo>
                  <a:pt x="22080" y="43580"/>
                  <a:pt x="22301" y="43544"/>
                  <a:pt x="22521" y="43474"/>
                </a:cubicBezTo>
                <a:close/>
                <a:moveTo>
                  <a:pt x="10785" y="42514"/>
                </a:moveTo>
                <a:cubicBezTo>
                  <a:pt x="10935" y="43580"/>
                  <a:pt x="11075" y="44680"/>
                  <a:pt x="11190" y="45781"/>
                </a:cubicBezTo>
                <a:cubicBezTo>
                  <a:pt x="11225" y="45930"/>
                  <a:pt x="11260" y="46115"/>
                  <a:pt x="11260" y="46256"/>
                </a:cubicBezTo>
                <a:cubicBezTo>
                  <a:pt x="11005" y="46335"/>
                  <a:pt x="10750" y="46371"/>
                  <a:pt x="10494" y="46406"/>
                </a:cubicBezTo>
                <a:cubicBezTo>
                  <a:pt x="10345" y="45156"/>
                  <a:pt x="10160" y="43879"/>
                  <a:pt x="10019" y="42594"/>
                </a:cubicBezTo>
                <a:cubicBezTo>
                  <a:pt x="10274" y="42558"/>
                  <a:pt x="10530" y="42558"/>
                  <a:pt x="10785" y="42514"/>
                </a:cubicBezTo>
                <a:close/>
                <a:moveTo>
                  <a:pt x="39213" y="45120"/>
                </a:moveTo>
                <a:cubicBezTo>
                  <a:pt x="39433" y="45340"/>
                  <a:pt x="39688" y="45525"/>
                  <a:pt x="39952" y="45745"/>
                </a:cubicBezTo>
                <a:cubicBezTo>
                  <a:pt x="40129" y="45895"/>
                  <a:pt x="40278" y="46036"/>
                  <a:pt x="40463" y="46186"/>
                </a:cubicBezTo>
                <a:cubicBezTo>
                  <a:pt x="39952" y="46221"/>
                  <a:pt x="39433" y="46300"/>
                  <a:pt x="38958" y="46406"/>
                </a:cubicBezTo>
                <a:cubicBezTo>
                  <a:pt x="38667" y="46150"/>
                  <a:pt x="38412" y="45930"/>
                  <a:pt x="38112" y="45675"/>
                </a:cubicBezTo>
                <a:cubicBezTo>
                  <a:pt x="37972" y="45561"/>
                  <a:pt x="37857" y="45455"/>
                  <a:pt x="37707" y="45340"/>
                </a:cubicBezTo>
                <a:cubicBezTo>
                  <a:pt x="38227" y="45235"/>
                  <a:pt x="38702" y="45156"/>
                  <a:pt x="39213" y="45120"/>
                </a:cubicBezTo>
                <a:close/>
                <a:moveTo>
                  <a:pt x="71" y="41933"/>
                </a:moveTo>
                <a:lnTo>
                  <a:pt x="71" y="41933"/>
                </a:lnTo>
                <a:cubicBezTo>
                  <a:pt x="335" y="41969"/>
                  <a:pt x="625" y="42004"/>
                  <a:pt x="881" y="42004"/>
                </a:cubicBezTo>
                <a:cubicBezTo>
                  <a:pt x="881" y="43509"/>
                  <a:pt x="916" y="44979"/>
                  <a:pt x="951" y="46441"/>
                </a:cubicBezTo>
                <a:cubicBezTo>
                  <a:pt x="660" y="46406"/>
                  <a:pt x="405" y="46371"/>
                  <a:pt x="115" y="46371"/>
                </a:cubicBezTo>
                <a:cubicBezTo>
                  <a:pt x="115" y="44900"/>
                  <a:pt x="71" y="43439"/>
                  <a:pt x="71" y="41933"/>
                </a:cubicBezTo>
                <a:close/>
                <a:moveTo>
                  <a:pt x="916" y="42039"/>
                </a:moveTo>
                <a:cubicBezTo>
                  <a:pt x="1215" y="42039"/>
                  <a:pt x="1470" y="42074"/>
                  <a:pt x="1726" y="42118"/>
                </a:cubicBezTo>
                <a:cubicBezTo>
                  <a:pt x="1761" y="43580"/>
                  <a:pt x="1796" y="45015"/>
                  <a:pt x="1831" y="46476"/>
                </a:cubicBezTo>
                <a:lnTo>
                  <a:pt x="1796" y="46476"/>
                </a:lnTo>
                <a:cubicBezTo>
                  <a:pt x="1541" y="46476"/>
                  <a:pt x="1285" y="46441"/>
                  <a:pt x="995" y="46441"/>
                </a:cubicBezTo>
                <a:cubicBezTo>
                  <a:pt x="995" y="44979"/>
                  <a:pt x="951" y="43509"/>
                  <a:pt x="916" y="42039"/>
                </a:cubicBezTo>
                <a:close/>
                <a:moveTo>
                  <a:pt x="1796" y="42118"/>
                </a:moveTo>
                <a:lnTo>
                  <a:pt x="1796" y="42118"/>
                </a:lnTo>
                <a:cubicBezTo>
                  <a:pt x="2051" y="42153"/>
                  <a:pt x="2316" y="42189"/>
                  <a:pt x="2571" y="42224"/>
                </a:cubicBezTo>
                <a:cubicBezTo>
                  <a:pt x="2606" y="43694"/>
                  <a:pt x="2677" y="45120"/>
                  <a:pt x="2712" y="46555"/>
                </a:cubicBezTo>
                <a:cubicBezTo>
                  <a:pt x="2421" y="46555"/>
                  <a:pt x="2166" y="46520"/>
                  <a:pt x="1875" y="46520"/>
                </a:cubicBezTo>
                <a:cubicBezTo>
                  <a:pt x="1831" y="45050"/>
                  <a:pt x="1796" y="43580"/>
                  <a:pt x="1796" y="42118"/>
                </a:cubicBezTo>
                <a:close/>
                <a:moveTo>
                  <a:pt x="9975" y="42594"/>
                </a:moveTo>
                <a:cubicBezTo>
                  <a:pt x="10125" y="43879"/>
                  <a:pt x="10274" y="45156"/>
                  <a:pt x="10415" y="46441"/>
                </a:cubicBezTo>
                <a:cubicBezTo>
                  <a:pt x="10195" y="46476"/>
                  <a:pt x="10019" y="46520"/>
                  <a:pt x="9799" y="46520"/>
                </a:cubicBezTo>
                <a:cubicBezTo>
                  <a:pt x="9755" y="46555"/>
                  <a:pt x="9684" y="46555"/>
                  <a:pt x="9649" y="46555"/>
                </a:cubicBezTo>
                <a:cubicBezTo>
                  <a:pt x="9500" y="45270"/>
                  <a:pt x="9359" y="43949"/>
                  <a:pt x="9209" y="42664"/>
                </a:cubicBezTo>
                <a:cubicBezTo>
                  <a:pt x="9359" y="42664"/>
                  <a:pt x="9535" y="42629"/>
                  <a:pt x="9684" y="42629"/>
                </a:cubicBezTo>
                <a:cubicBezTo>
                  <a:pt x="9755" y="42629"/>
                  <a:pt x="9869" y="42594"/>
                  <a:pt x="9975" y="42594"/>
                </a:cubicBezTo>
                <a:close/>
                <a:moveTo>
                  <a:pt x="2712" y="42224"/>
                </a:moveTo>
                <a:cubicBezTo>
                  <a:pt x="2932" y="42259"/>
                  <a:pt x="3196" y="42294"/>
                  <a:pt x="3416" y="42338"/>
                </a:cubicBezTo>
                <a:cubicBezTo>
                  <a:pt x="3486" y="43765"/>
                  <a:pt x="3522" y="45200"/>
                  <a:pt x="3592" y="46626"/>
                </a:cubicBezTo>
                <a:cubicBezTo>
                  <a:pt x="3302" y="46626"/>
                  <a:pt x="3046" y="46591"/>
                  <a:pt x="2756" y="46555"/>
                </a:cubicBezTo>
                <a:cubicBezTo>
                  <a:pt x="2712" y="45120"/>
                  <a:pt x="2677" y="43694"/>
                  <a:pt x="2641" y="42224"/>
                </a:cubicBezTo>
                <a:close/>
                <a:moveTo>
                  <a:pt x="21790" y="43694"/>
                </a:moveTo>
                <a:cubicBezTo>
                  <a:pt x="22080" y="44610"/>
                  <a:pt x="22345" y="45490"/>
                  <a:pt x="22635" y="46371"/>
                </a:cubicBezTo>
                <a:cubicBezTo>
                  <a:pt x="22380" y="46441"/>
                  <a:pt x="22124" y="46555"/>
                  <a:pt x="21860" y="46626"/>
                </a:cubicBezTo>
                <a:cubicBezTo>
                  <a:pt x="21570" y="45745"/>
                  <a:pt x="21314" y="44830"/>
                  <a:pt x="21059" y="43914"/>
                </a:cubicBezTo>
                <a:cubicBezTo>
                  <a:pt x="21314" y="43835"/>
                  <a:pt x="21535" y="43765"/>
                  <a:pt x="21790" y="43694"/>
                </a:cubicBezTo>
                <a:close/>
                <a:moveTo>
                  <a:pt x="9174" y="42664"/>
                </a:moveTo>
                <a:cubicBezTo>
                  <a:pt x="9315" y="43949"/>
                  <a:pt x="9429" y="45270"/>
                  <a:pt x="9579" y="46555"/>
                </a:cubicBezTo>
                <a:cubicBezTo>
                  <a:pt x="9315" y="46591"/>
                  <a:pt x="9059" y="46626"/>
                  <a:pt x="8804" y="46661"/>
                </a:cubicBezTo>
                <a:lnTo>
                  <a:pt x="8804" y="46626"/>
                </a:lnTo>
                <a:cubicBezTo>
                  <a:pt x="8654" y="45305"/>
                  <a:pt x="8514" y="43985"/>
                  <a:pt x="8399" y="42699"/>
                </a:cubicBezTo>
                <a:cubicBezTo>
                  <a:pt x="8654" y="42664"/>
                  <a:pt x="8919" y="42664"/>
                  <a:pt x="9174" y="42664"/>
                </a:cubicBezTo>
                <a:close/>
                <a:moveTo>
                  <a:pt x="32830" y="45270"/>
                </a:moveTo>
                <a:cubicBezTo>
                  <a:pt x="33129" y="45640"/>
                  <a:pt x="33420" y="45966"/>
                  <a:pt x="33746" y="46300"/>
                </a:cubicBezTo>
                <a:cubicBezTo>
                  <a:pt x="33675" y="46335"/>
                  <a:pt x="33570" y="46371"/>
                  <a:pt x="33455" y="46371"/>
                </a:cubicBezTo>
                <a:cubicBezTo>
                  <a:pt x="33129" y="46476"/>
                  <a:pt x="32830" y="46591"/>
                  <a:pt x="32504" y="46661"/>
                </a:cubicBezTo>
                <a:cubicBezTo>
                  <a:pt x="32170" y="46335"/>
                  <a:pt x="31879" y="45966"/>
                  <a:pt x="31624" y="45596"/>
                </a:cubicBezTo>
                <a:cubicBezTo>
                  <a:pt x="31844" y="45525"/>
                  <a:pt x="32099" y="45455"/>
                  <a:pt x="32319" y="45420"/>
                </a:cubicBezTo>
                <a:cubicBezTo>
                  <a:pt x="32504" y="45340"/>
                  <a:pt x="32689" y="45305"/>
                  <a:pt x="32830" y="45270"/>
                </a:cubicBezTo>
                <a:close/>
                <a:moveTo>
                  <a:pt x="37637" y="45340"/>
                </a:moveTo>
                <a:cubicBezTo>
                  <a:pt x="37787" y="45490"/>
                  <a:pt x="37928" y="45596"/>
                  <a:pt x="38077" y="45710"/>
                </a:cubicBezTo>
                <a:cubicBezTo>
                  <a:pt x="38333" y="45930"/>
                  <a:pt x="38632" y="46186"/>
                  <a:pt x="38887" y="46406"/>
                </a:cubicBezTo>
                <a:cubicBezTo>
                  <a:pt x="38482" y="46476"/>
                  <a:pt x="38042" y="46555"/>
                  <a:pt x="37637" y="46661"/>
                </a:cubicBezTo>
                <a:cubicBezTo>
                  <a:pt x="37452" y="46441"/>
                  <a:pt x="37232" y="46256"/>
                  <a:pt x="37012" y="46080"/>
                </a:cubicBezTo>
                <a:cubicBezTo>
                  <a:pt x="36827" y="45930"/>
                  <a:pt x="36651" y="45781"/>
                  <a:pt x="36466" y="45596"/>
                </a:cubicBezTo>
                <a:cubicBezTo>
                  <a:pt x="36871" y="45525"/>
                  <a:pt x="37267" y="45420"/>
                  <a:pt x="37637" y="45340"/>
                </a:cubicBezTo>
                <a:close/>
                <a:moveTo>
                  <a:pt x="3486" y="42338"/>
                </a:moveTo>
                <a:lnTo>
                  <a:pt x="3486" y="42338"/>
                </a:lnTo>
                <a:cubicBezTo>
                  <a:pt x="3742" y="42374"/>
                  <a:pt x="3997" y="42409"/>
                  <a:pt x="4252" y="42444"/>
                </a:cubicBezTo>
                <a:cubicBezTo>
                  <a:pt x="4332" y="43835"/>
                  <a:pt x="4402" y="45270"/>
                  <a:pt x="4473" y="46696"/>
                </a:cubicBezTo>
                <a:cubicBezTo>
                  <a:pt x="4182" y="46661"/>
                  <a:pt x="3927" y="46661"/>
                  <a:pt x="3636" y="46626"/>
                </a:cubicBezTo>
                <a:cubicBezTo>
                  <a:pt x="3592" y="45200"/>
                  <a:pt x="3522" y="43765"/>
                  <a:pt x="3486" y="42338"/>
                </a:cubicBezTo>
                <a:close/>
                <a:moveTo>
                  <a:pt x="7554" y="42664"/>
                </a:moveTo>
                <a:lnTo>
                  <a:pt x="7554" y="42664"/>
                </a:lnTo>
                <a:cubicBezTo>
                  <a:pt x="7818" y="42699"/>
                  <a:pt x="8073" y="42699"/>
                  <a:pt x="8329" y="42699"/>
                </a:cubicBezTo>
                <a:cubicBezTo>
                  <a:pt x="8478" y="43985"/>
                  <a:pt x="8584" y="45305"/>
                  <a:pt x="8734" y="46626"/>
                </a:cubicBezTo>
                <a:lnTo>
                  <a:pt x="8734" y="46661"/>
                </a:lnTo>
                <a:cubicBezTo>
                  <a:pt x="8478" y="46696"/>
                  <a:pt x="8214" y="46696"/>
                  <a:pt x="7959" y="46696"/>
                </a:cubicBezTo>
                <a:cubicBezTo>
                  <a:pt x="7959" y="46520"/>
                  <a:pt x="7924" y="46335"/>
                  <a:pt x="7924" y="46150"/>
                </a:cubicBezTo>
                <a:cubicBezTo>
                  <a:pt x="7818" y="45015"/>
                  <a:pt x="7668" y="43835"/>
                  <a:pt x="7554" y="42664"/>
                </a:cubicBezTo>
                <a:close/>
                <a:moveTo>
                  <a:pt x="4332" y="42444"/>
                </a:moveTo>
                <a:cubicBezTo>
                  <a:pt x="4587" y="42479"/>
                  <a:pt x="4842" y="42479"/>
                  <a:pt x="5098" y="42514"/>
                </a:cubicBezTo>
                <a:cubicBezTo>
                  <a:pt x="5177" y="43949"/>
                  <a:pt x="5247" y="45340"/>
                  <a:pt x="5353" y="46740"/>
                </a:cubicBezTo>
                <a:cubicBezTo>
                  <a:pt x="5062" y="46696"/>
                  <a:pt x="4807" y="46696"/>
                  <a:pt x="4517" y="46696"/>
                </a:cubicBezTo>
                <a:cubicBezTo>
                  <a:pt x="4437" y="45270"/>
                  <a:pt x="4402" y="43835"/>
                  <a:pt x="4332" y="42444"/>
                </a:cubicBezTo>
                <a:close/>
                <a:moveTo>
                  <a:pt x="5177" y="42514"/>
                </a:moveTo>
                <a:lnTo>
                  <a:pt x="5177" y="42514"/>
                </a:lnTo>
                <a:cubicBezTo>
                  <a:pt x="5432" y="42558"/>
                  <a:pt x="5687" y="42558"/>
                  <a:pt x="5943" y="42594"/>
                </a:cubicBezTo>
                <a:cubicBezTo>
                  <a:pt x="6013" y="43985"/>
                  <a:pt x="6128" y="45376"/>
                  <a:pt x="6198" y="46740"/>
                </a:cubicBezTo>
                <a:lnTo>
                  <a:pt x="5397" y="46740"/>
                </a:lnTo>
                <a:cubicBezTo>
                  <a:pt x="5318" y="45305"/>
                  <a:pt x="5247" y="43914"/>
                  <a:pt x="5177" y="42514"/>
                </a:cubicBezTo>
                <a:close/>
                <a:moveTo>
                  <a:pt x="6013" y="42594"/>
                </a:moveTo>
                <a:lnTo>
                  <a:pt x="6013" y="42594"/>
                </a:lnTo>
                <a:cubicBezTo>
                  <a:pt x="6233" y="42629"/>
                  <a:pt x="6453" y="42629"/>
                  <a:pt x="6718" y="42629"/>
                </a:cubicBezTo>
                <a:cubicBezTo>
                  <a:pt x="6823" y="44020"/>
                  <a:pt x="6938" y="45376"/>
                  <a:pt x="7043" y="46740"/>
                </a:cubicBezTo>
                <a:lnTo>
                  <a:pt x="6277" y="46740"/>
                </a:lnTo>
                <a:cubicBezTo>
                  <a:pt x="6163" y="45376"/>
                  <a:pt x="6092" y="43985"/>
                  <a:pt x="6013" y="42594"/>
                </a:cubicBezTo>
                <a:close/>
                <a:moveTo>
                  <a:pt x="7519" y="42664"/>
                </a:moveTo>
                <a:cubicBezTo>
                  <a:pt x="7633" y="43835"/>
                  <a:pt x="7739" y="45015"/>
                  <a:pt x="7853" y="46150"/>
                </a:cubicBezTo>
                <a:cubicBezTo>
                  <a:pt x="7853" y="46335"/>
                  <a:pt x="7888" y="46520"/>
                  <a:pt x="7888" y="46740"/>
                </a:cubicBezTo>
                <a:lnTo>
                  <a:pt x="7114" y="46740"/>
                </a:lnTo>
                <a:cubicBezTo>
                  <a:pt x="7008" y="45376"/>
                  <a:pt x="6858" y="44020"/>
                  <a:pt x="6753" y="42664"/>
                </a:cubicBezTo>
                <a:close/>
                <a:moveTo>
                  <a:pt x="20980" y="43914"/>
                </a:moveTo>
                <a:cubicBezTo>
                  <a:pt x="21279" y="44865"/>
                  <a:pt x="21535" y="45781"/>
                  <a:pt x="21790" y="46661"/>
                </a:cubicBezTo>
                <a:lnTo>
                  <a:pt x="21755" y="46661"/>
                </a:lnTo>
                <a:cubicBezTo>
                  <a:pt x="21499" y="46775"/>
                  <a:pt x="21244" y="46846"/>
                  <a:pt x="21024" y="46960"/>
                </a:cubicBezTo>
                <a:cubicBezTo>
                  <a:pt x="20760" y="46001"/>
                  <a:pt x="20505" y="45085"/>
                  <a:pt x="20249" y="44170"/>
                </a:cubicBezTo>
                <a:cubicBezTo>
                  <a:pt x="20469" y="44099"/>
                  <a:pt x="20725" y="44020"/>
                  <a:pt x="20945" y="43949"/>
                </a:cubicBezTo>
                <a:cubicBezTo>
                  <a:pt x="20980" y="43949"/>
                  <a:pt x="20980" y="43914"/>
                  <a:pt x="20980" y="43914"/>
                </a:cubicBezTo>
                <a:close/>
                <a:moveTo>
                  <a:pt x="36387" y="45640"/>
                </a:moveTo>
                <a:cubicBezTo>
                  <a:pt x="36572" y="45816"/>
                  <a:pt x="36757" y="45966"/>
                  <a:pt x="36977" y="46150"/>
                </a:cubicBezTo>
                <a:cubicBezTo>
                  <a:pt x="37162" y="46300"/>
                  <a:pt x="37382" y="46476"/>
                  <a:pt x="37567" y="46661"/>
                </a:cubicBezTo>
                <a:cubicBezTo>
                  <a:pt x="37162" y="46740"/>
                  <a:pt x="36721" y="46846"/>
                  <a:pt x="36316" y="46960"/>
                </a:cubicBezTo>
                <a:cubicBezTo>
                  <a:pt x="36061" y="46696"/>
                  <a:pt x="35806" y="46441"/>
                  <a:pt x="35506" y="46186"/>
                </a:cubicBezTo>
                <a:cubicBezTo>
                  <a:pt x="35401" y="46115"/>
                  <a:pt x="35330" y="46036"/>
                  <a:pt x="35216" y="45930"/>
                </a:cubicBezTo>
                <a:cubicBezTo>
                  <a:pt x="35621" y="45816"/>
                  <a:pt x="35991" y="45710"/>
                  <a:pt x="36387" y="45640"/>
                </a:cubicBezTo>
                <a:close/>
                <a:moveTo>
                  <a:pt x="31545" y="45596"/>
                </a:moveTo>
                <a:cubicBezTo>
                  <a:pt x="31844" y="45966"/>
                  <a:pt x="32099" y="46335"/>
                  <a:pt x="32425" y="46696"/>
                </a:cubicBezTo>
                <a:cubicBezTo>
                  <a:pt x="32029" y="46811"/>
                  <a:pt x="31624" y="46916"/>
                  <a:pt x="31219" y="47031"/>
                </a:cubicBezTo>
                <a:cubicBezTo>
                  <a:pt x="30928" y="46661"/>
                  <a:pt x="30664" y="46300"/>
                  <a:pt x="30409" y="45930"/>
                </a:cubicBezTo>
                <a:cubicBezTo>
                  <a:pt x="30779" y="45860"/>
                  <a:pt x="31104" y="45745"/>
                  <a:pt x="31474" y="45640"/>
                </a:cubicBezTo>
                <a:cubicBezTo>
                  <a:pt x="31509" y="45640"/>
                  <a:pt x="31509" y="45640"/>
                  <a:pt x="31545" y="45596"/>
                </a:cubicBezTo>
                <a:close/>
                <a:moveTo>
                  <a:pt x="20179" y="44170"/>
                </a:moveTo>
                <a:cubicBezTo>
                  <a:pt x="20434" y="45085"/>
                  <a:pt x="20689" y="46036"/>
                  <a:pt x="20945" y="46960"/>
                </a:cubicBezTo>
                <a:cubicBezTo>
                  <a:pt x="20689" y="47066"/>
                  <a:pt x="20434" y="47136"/>
                  <a:pt x="20179" y="47216"/>
                </a:cubicBezTo>
                <a:cubicBezTo>
                  <a:pt x="19923" y="46256"/>
                  <a:pt x="19659" y="45305"/>
                  <a:pt x="19439" y="44390"/>
                </a:cubicBezTo>
                <a:cubicBezTo>
                  <a:pt x="19703" y="44319"/>
                  <a:pt x="19923" y="44240"/>
                  <a:pt x="20179" y="44170"/>
                </a:cubicBezTo>
                <a:close/>
                <a:moveTo>
                  <a:pt x="30339" y="45930"/>
                </a:moveTo>
                <a:cubicBezTo>
                  <a:pt x="30594" y="46335"/>
                  <a:pt x="30884" y="46696"/>
                  <a:pt x="31184" y="47031"/>
                </a:cubicBezTo>
                <a:cubicBezTo>
                  <a:pt x="30814" y="47101"/>
                  <a:pt x="30488" y="47216"/>
                  <a:pt x="30154" y="47286"/>
                </a:cubicBezTo>
                <a:cubicBezTo>
                  <a:pt x="29863" y="46916"/>
                  <a:pt x="29608" y="46555"/>
                  <a:pt x="29344" y="46150"/>
                </a:cubicBezTo>
                <a:cubicBezTo>
                  <a:pt x="29678" y="46115"/>
                  <a:pt x="30004" y="46036"/>
                  <a:pt x="30339" y="45930"/>
                </a:cubicBezTo>
                <a:close/>
                <a:moveTo>
                  <a:pt x="35146" y="45966"/>
                </a:moveTo>
                <a:cubicBezTo>
                  <a:pt x="35251" y="46036"/>
                  <a:pt x="35366" y="46150"/>
                  <a:pt x="35471" y="46256"/>
                </a:cubicBezTo>
                <a:cubicBezTo>
                  <a:pt x="35727" y="46476"/>
                  <a:pt x="36026" y="46740"/>
                  <a:pt x="36246" y="46996"/>
                </a:cubicBezTo>
                <a:cubicBezTo>
                  <a:pt x="35806" y="47101"/>
                  <a:pt x="35330" y="47216"/>
                  <a:pt x="34890" y="47321"/>
                </a:cubicBezTo>
                <a:cubicBezTo>
                  <a:pt x="34591" y="47031"/>
                  <a:pt x="34300" y="46740"/>
                  <a:pt x="33966" y="46406"/>
                </a:cubicBezTo>
                <a:cubicBezTo>
                  <a:pt x="33931" y="46371"/>
                  <a:pt x="33895" y="46371"/>
                  <a:pt x="33860" y="46335"/>
                </a:cubicBezTo>
                <a:cubicBezTo>
                  <a:pt x="34300" y="46186"/>
                  <a:pt x="34741" y="46080"/>
                  <a:pt x="35146" y="45966"/>
                </a:cubicBezTo>
                <a:close/>
                <a:moveTo>
                  <a:pt x="42109" y="46150"/>
                </a:moveTo>
                <a:cubicBezTo>
                  <a:pt x="42514" y="46476"/>
                  <a:pt x="42884" y="46846"/>
                  <a:pt x="43289" y="47251"/>
                </a:cubicBezTo>
                <a:cubicBezTo>
                  <a:pt x="42770" y="47251"/>
                  <a:pt x="42259" y="47286"/>
                  <a:pt x="41713" y="47321"/>
                </a:cubicBezTo>
                <a:cubicBezTo>
                  <a:pt x="41379" y="46960"/>
                  <a:pt x="41009" y="46591"/>
                  <a:pt x="40613" y="46221"/>
                </a:cubicBezTo>
                <a:cubicBezTo>
                  <a:pt x="41088" y="46186"/>
                  <a:pt x="41599" y="46150"/>
                  <a:pt x="42109" y="46150"/>
                </a:cubicBezTo>
                <a:close/>
                <a:moveTo>
                  <a:pt x="42189" y="46150"/>
                </a:moveTo>
                <a:cubicBezTo>
                  <a:pt x="42629" y="46150"/>
                  <a:pt x="43069" y="46186"/>
                  <a:pt x="43474" y="46221"/>
                </a:cubicBezTo>
                <a:cubicBezTo>
                  <a:pt x="43914" y="46591"/>
                  <a:pt x="44310" y="46960"/>
                  <a:pt x="44715" y="47357"/>
                </a:cubicBezTo>
                <a:cubicBezTo>
                  <a:pt x="44275" y="47286"/>
                  <a:pt x="43835" y="47251"/>
                  <a:pt x="43360" y="47251"/>
                </a:cubicBezTo>
                <a:cubicBezTo>
                  <a:pt x="42990" y="46846"/>
                  <a:pt x="42594" y="46476"/>
                  <a:pt x="42189" y="46150"/>
                </a:cubicBezTo>
                <a:close/>
                <a:moveTo>
                  <a:pt x="19369" y="44390"/>
                </a:moveTo>
                <a:cubicBezTo>
                  <a:pt x="19624" y="45340"/>
                  <a:pt x="19879" y="46300"/>
                  <a:pt x="20100" y="47251"/>
                </a:cubicBezTo>
                <a:cubicBezTo>
                  <a:pt x="20029" y="47251"/>
                  <a:pt x="19923" y="47286"/>
                  <a:pt x="19844" y="47321"/>
                </a:cubicBezTo>
                <a:cubicBezTo>
                  <a:pt x="19739" y="47357"/>
                  <a:pt x="19624" y="47401"/>
                  <a:pt x="19554" y="47401"/>
                </a:cubicBezTo>
                <a:cubicBezTo>
                  <a:pt x="19298" y="46476"/>
                  <a:pt x="19078" y="45490"/>
                  <a:pt x="18823" y="44495"/>
                </a:cubicBezTo>
                <a:cubicBezTo>
                  <a:pt x="18893" y="44495"/>
                  <a:pt x="18929" y="44495"/>
                  <a:pt x="18964" y="44460"/>
                </a:cubicBezTo>
                <a:cubicBezTo>
                  <a:pt x="19114" y="44460"/>
                  <a:pt x="19263" y="44425"/>
                  <a:pt x="19369" y="44390"/>
                </a:cubicBezTo>
                <a:close/>
                <a:moveTo>
                  <a:pt x="29273" y="46150"/>
                </a:moveTo>
                <a:cubicBezTo>
                  <a:pt x="29529" y="46555"/>
                  <a:pt x="29784" y="46916"/>
                  <a:pt x="30083" y="47286"/>
                </a:cubicBezTo>
                <a:cubicBezTo>
                  <a:pt x="29863" y="47357"/>
                  <a:pt x="29643" y="47401"/>
                  <a:pt x="29423" y="47436"/>
                </a:cubicBezTo>
                <a:cubicBezTo>
                  <a:pt x="29168" y="47031"/>
                  <a:pt x="28904" y="46626"/>
                  <a:pt x="28648" y="46221"/>
                </a:cubicBezTo>
                <a:cubicBezTo>
                  <a:pt x="28868" y="46221"/>
                  <a:pt x="29088" y="46186"/>
                  <a:pt x="29273" y="46150"/>
                </a:cubicBezTo>
                <a:close/>
                <a:moveTo>
                  <a:pt x="40534" y="46221"/>
                </a:moveTo>
                <a:cubicBezTo>
                  <a:pt x="40939" y="46591"/>
                  <a:pt x="41308" y="46960"/>
                  <a:pt x="41634" y="47321"/>
                </a:cubicBezTo>
                <a:cubicBezTo>
                  <a:pt x="41123" y="47357"/>
                  <a:pt x="40613" y="47436"/>
                  <a:pt x="40093" y="47506"/>
                </a:cubicBezTo>
                <a:cubicBezTo>
                  <a:pt x="39768" y="47136"/>
                  <a:pt x="39398" y="46775"/>
                  <a:pt x="38993" y="46441"/>
                </a:cubicBezTo>
                <a:cubicBezTo>
                  <a:pt x="39512" y="46371"/>
                  <a:pt x="40023" y="46300"/>
                  <a:pt x="40534" y="46221"/>
                </a:cubicBezTo>
                <a:close/>
                <a:moveTo>
                  <a:pt x="43580" y="46221"/>
                </a:moveTo>
                <a:cubicBezTo>
                  <a:pt x="43835" y="46256"/>
                  <a:pt x="44090" y="46300"/>
                  <a:pt x="44354" y="46371"/>
                </a:cubicBezTo>
                <a:cubicBezTo>
                  <a:pt x="44795" y="46696"/>
                  <a:pt x="45235" y="47101"/>
                  <a:pt x="45675" y="47506"/>
                </a:cubicBezTo>
                <a:cubicBezTo>
                  <a:pt x="45376" y="47436"/>
                  <a:pt x="45085" y="47401"/>
                  <a:pt x="44795" y="47357"/>
                </a:cubicBezTo>
                <a:cubicBezTo>
                  <a:pt x="44425" y="46996"/>
                  <a:pt x="44020" y="46626"/>
                  <a:pt x="43580" y="46221"/>
                </a:cubicBezTo>
                <a:close/>
                <a:moveTo>
                  <a:pt x="28578" y="46221"/>
                </a:moveTo>
                <a:cubicBezTo>
                  <a:pt x="28833" y="46626"/>
                  <a:pt x="29088" y="47066"/>
                  <a:pt x="29388" y="47436"/>
                </a:cubicBezTo>
                <a:cubicBezTo>
                  <a:pt x="29203" y="47471"/>
                  <a:pt x="29053" y="47506"/>
                  <a:pt x="28904" y="47541"/>
                </a:cubicBezTo>
                <a:cubicBezTo>
                  <a:pt x="28613" y="47101"/>
                  <a:pt x="28358" y="46661"/>
                  <a:pt x="28102" y="46221"/>
                </a:cubicBezTo>
                <a:close/>
                <a:moveTo>
                  <a:pt x="18779" y="44495"/>
                </a:moveTo>
                <a:cubicBezTo>
                  <a:pt x="18999" y="45490"/>
                  <a:pt x="19263" y="46476"/>
                  <a:pt x="19483" y="47436"/>
                </a:cubicBezTo>
                <a:cubicBezTo>
                  <a:pt x="19263" y="47506"/>
                  <a:pt x="19043" y="47577"/>
                  <a:pt x="18823" y="47621"/>
                </a:cubicBezTo>
                <a:cubicBezTo>
                  <a:pt x="18603" y="46661"/>
                  <a:pt x="18383" y="45640"/>
                  <a:pt x="18119" y="44645"/>
                </a:cubicBezTo>
                <a:cubicBezTo>
                  <a:pt x="18339" y="44610"/>
                  <a:pt x="18559" y="44574"/>
                  <a:pt x="18779" y="44495"/>
                </a:cubicBezTo>
                <a:close/>
                <a:moveTo>
                  <a:pt x="27512" y="46150"/>
                </a:moveTo>
                <a:lnTo>
                  <a:pt x="27512" y="46150"/>
                </a:lnTo>
                <a:cubicBezTo>
                  <a:pt x="27697" y="46186"/>
                  <a:pt x="27882" y="46186"/>
                  <a:pt x="28023" y="46221"/>
                </a:cubicBezTo>
                <a:cubicBezTo>
                  <a:pt x="28287" y="46661"/>
                  <a:pt x="28543" y="47101"/>
                  <a:pt x="28833" y="47541"/>
                </a:cubicBezTo>
                <a:cubicBezTo>
                  <a:pt x="28648" y="47577"/>
                  <a:pt x="28507" y="47621"/>
                  <a:pt x="28322" y="47621"/>
                </a:cubicBezTo>
                <a:cubicBezTo>
                  <a:pt x="28023" y="47136"/>
                  <a:pt x="27768" y="46661"/>
                  <a:pt x="27512" y="46150"/>
                </a:cubicBezTo>
                <a:close/>
                <a:moveTo>
                  <a:pt x="27257" y="46080"/>
                </a:moveTo>
                <a:lnTo>
                  <a:pt x="27257" y="46080"/>
                </a:lnTo>
                <a:cubicBezTo>
                  <a:pt x="27328" y="46115"/>
                  <a:pt x="27363" y="46115"/>
                  <a:pt x="27442" y="46115"/>
                </a:cubicBezTo>
                <a:cubicBezTo>
                  <a:pt x="27697" y="46626"/>
                  <a:pt x="27953" y="47136"/>
                  <a:pt x="28243" y="47621"/>
                </a:cubicBezTo>
                <a:cubicBezTo>
                  <a:pt x="28173" y="47656"/>
                  <a:pt x="28102" y="47656"/>
                  <a:pt x="28023" y="47656"/>
                </a:cubicBezTo>
                <a:cubicBezTo>
                  <a:pt x="27733" y="47136"/>
                  <a:pt x="27477" y="46626"/>
                  <a:pt x="27257" y="46080"/>
                </a:cubicBezTo>
                <a:close/>
                <a:moveTo>
                  <a:pt x="26817" y="45966"/>
                </a:moveTo>
                <a:cubicBezTo>
                  <a:pt x="26923" y="46001"/>
                  <a:pt x="27037" y="46036"/>
                  <a:pt x="27187" y="46080"/>
                </a:cubicBezTo>
                <a:cubicBezTo>
                  <a:pt x="27407" y="46591"/>
                  <a:pt x="27662" y="47136"/>
                  <a:pt x="27953" y="47656"/>
                </a:cubicBezTo>
                <a:cubicBezTo>
                  <a:pt x="27953" y="47656"/>
                  <a:pt x="27917" y="47656"/>
                  <a:pt x="27882" y="47691"/>
                </a:cubicBezTo>
                <a:lnTo>
                  <a:pt x="27583" y="47691"/>
                </a:lnTo>
                <a:cubicBezTo>
                  <a:pt x="27328" y="47136"/>
                  <a:pt x="27072" y="46555"/>
                  <a:pt x="26817" y="45966"/>
                </a:cubicBezTo>
                <a:close/>
                <a:moveTo>
                  <a:pt x="33825" y="46335"/>
                </a:moveTo>
                <a:cubicBezTo>
                  <a:pt x="33860" y="46371"/>
                  <a:pt x="33895" y="46406"/>
                  <a:pt x="33931" y="46441"/>
                </a:cubicBezTo>
                <a:cubicBezTo>
                  <a:pt x="34265" y="46775"/>
                  <a:pt x="34556" y="47066"/>
                  <a:pt x="34811" y="47357"/>
                </a:cubicBezTo>
                <a:cubicBezTo>
                  <a:pt x="34520" y="47436"/>
                  <a:pt x="34265" y="47506"/>
                  <a:pt x="33966" y="47577"/>
                </a:cubicBezTo>
                <a:lnTo>
                  <a:pt x="33895" y="47621"/>
                </a:lnTo>
                <a:cubicBezTo>
                  <a:pt x="33790" y="47656"/>
                  <a:pt x="33640" y="47691"/>
                  <a:pt x="33526" y="47726"/>
                </a:cubicBezTo>
                <a:cubicBezTo>
                  <a:pt x="33349" y="47541"/>
                  <a:pt x="33165" y="47357"/>
                  <a:pt x="32980" y="47180"/>
                </a:cubicBezTo>
                <a:cubicBezTo>
                  <a:pt x="32830" y="47031"/>
                  <a:pt x="32689" y="46881"/>
                  <a:pt x="32540" y="46696"/>
                </a:cubicBezTo>
                <a:cubicBezTo>
                  <a:pt x="32830" y="46626"/>
                  <a:pt x="33165" y="46520"/>
                  <a:pt x="33490" y="46441"/>
                </a:cubicBezTo>
                <a:cubicBezTo>
                  <a:pt x="33605" y="46406"/>
                  <a:pt x="33710" y="46371"/>
                  <a:pt x="33825" y="46335"/>
                </a:cubicBezTo>
                <a:close/>
                <a:moveTo>
                  <a:pt x="38922" y="46441"/>
                </a:moveTo>
                <a:cubicBezTo>
                  <a:pt x="39327" y="46811"/>
                  <a:pt x="39688" y="47136"/>
                  <a:pt x="40023" y="47506"/>
                </a:cubicBezTo>
                <a:cubicBezTo>
                  <a:pt x="39618" y="47577"/>
                  <a:pt x="39178" y="47656"/>
                  <a:pt x="38773" y="47726"/>
                </a:cubicBezTo>
                <a:cubicBezTo>
                  <a:pt x="38447" y="47357"/>
                  <a:pt x="38077" y="47031"/>
                  <a:pt x="37707" y="46696"/>
                </a:cubicBezTo>
                <a:cubicBezTo>
                  <a:pt x="38112" y="46591"/>
                  <a:pt x="38517" y="46520"/>
                  <a:pt x="38922" y="46441"/>
                </a:cubicBezTo>
                <a:close/>
                <a:moveTo>
                  <a:pt x="26377" y="45895"/>
                </a:moveTo>
                <a:cubicBezTo>
                  <a:pt x="26526" y="45930"/>
                  <a:pt x="26632" y="45930"/>
                  <a:pt x="26747" y="45966"/>
                </a:cubicBezTo>
                <a:cubicBezTo>
                  <a:pt x="27002" y="46555"/>
                  <a:pt x="27257" y="47136"/>
                  <a:pt x="27548" y="47726"/>
                </a:cubicBezTo>
                <a:cubicBezTo>
                  <a:pt x="27442" y="47726"/>
                  <a:pt x="27292" y="47762"/>
                  <a:pt x="27187" y="47762"/>
                </a:cubicBezTo>
                <a:cubicBezTo>
                  <a:pt x="26923" y="47180"/>
                  <a:pt x="26632" y="46520"/>
                  <a:pt x="26377" y="45895"/>
                </a:cubicBezTo>
                <a:close/>
                <a:moveTo>
                  <a:pt x="25901" y="45860"/>
                </a:moveTo>
                <a:cubicBezTo>
                  <a:pt x="26042" y="45860"/>
                  <a:pt x="26192" y="45860"/>
                  <a:pt x="26342" y="45895"/>
                </a:cubicBezTo>
                <a:cubicBezTo>
                  <a:pt x="26597" y="46520"/>
                  <a:pt x="26852" y="47180"/>
                  <a:pt x="27143" y="47797"/>
                </a:cubicBezTo>
                <a:cubicBezTo>
                  <a:pt x="27002" y="47797"/>
                  <a:pt x="26852" y="47841"/>
                  <a:pt x="26747" y="47876"/>
                </a:cubicBezTo>
                <a:cubicBezTo>
                  <a:pt x="26447" y="47216"/>
                  <a:pt x="26192" y="46520"/>
                  <a:pt x="25901" y="45860"/>
                </a:cubicBezTo>
                <a:close/>
                <a:moveTo>
                  <a:pt x="18083" y="44645"/>
                </a:moveTo>
                <a:cubicBezTo>
                  <a:pt x="18304" y="45675"/>
                  <a:pt x="18524" y="46661"/>
                  <a:pt x="18744" y="47656"/>
                </a:cubicBezTo>
                <a:cubicBezTo>
                  <a:pt x="18488" y="47726"/>
                  <a:pt x="18233" y="47797"/>
                  <a:pt x="17978" y="47911"/>
                </a:cubicBezTo>
                <a:cubicBezTo>
                  <a:pt x="17758" y="46881"/>
                  <a:pt x="17538" y="45860"/>
                  <a:pt x="17317" y="44830"/>
                </a:cubicBezTo>
                <a:cubicBezTo>
                  <a:pt x="17573" y="44759"/>
                  <a:pt x="17828" y="44715"/>
                  <a:pt x="18083" y="44645"/>
                </a:cubicBezTo>
                <a:close/>
                <a:moveTo>
                  <a:pt x="25382" y="45816"/>
                </a:moveTo>
                <a:cubicBezTo>
                  <a:pt x="25532" y="45816"/>
                  <a:pt x="25681" y="45816"/>
                  <a:pt x="25866" y="45860"/>
                </a:cubicBezTo>
                <a:cubicBezTo>
                  <a:pt x="26121" y="46520"/>
                  <a:pt x="26377" y="47216"/>
                  <a:pt x="26667" y="47876"/>
                </a:cubicBezTo>
                <a:cubicBezTo>
                  <a:pt x="26526" y="47911"/>
                  <a:pt x="26377" y="47946"/>
                  <a:pt x="26192" y="47982"/>
                </a:cubicBezTo>
                <a:cubicBezTo>
                  <a:pt x="25937" y="47286"/>
                  <a:pt x="25646" y="46555"/>
                  <a:pt x="25382" y="45816"/>
                </a:cubicBezTo>
                <a:close/>
                <a:moveTo>
                  <a:pt x="37637" y="46696"/>
                </a:moveTo>
                <a:cubicBezTo>
                  <a:pt x="38007" y="47031"/>
                  <a:pt x="38368" y="47401"/>
                  <a:pt x="38702" y="47762"/>
                </a:cubicBezTo>
                <a:cubicBezTo>
                  <a:pt x="38227" y="47841"/>
                  <a:pt x="37787" y="47946"/>
                  <a:pt x="37311" y="48061"/>
                </a:cubicBezTo>
                <a:cubicBezTo>
                  <a:pt x="37012" y="47691"/>
                  <a:pt x="36721" y="47357"/>
                  <a:pt x="36352" y="46996"/>
                </a:cubicBezTo>
                <a:cubicBezTo>
                  <a:pt x="36792" y="46916"/>
                  <a:pt x="37197" y="46811"/>
                  <a:pt x="37637" y="46696"/>
                </a:cubicBezTo>
                <a:close/>
                <a:moveTo>
                  <a:pt x="32469" y="46740"/>
                </a:moveTo>
                <a:cubicBezTo>
                  <a:pt x="32610" y="46881"/>
                  <a:pt x="32760" y="47031"/>
                  <a:pt x="32945" y="47216"/>
                </a:cubicBezTo>
                <a:cubicBezTo>
                  <a:pt x="33129" y="47401"/>
                  <a:pt x="33270" y="47541"/>
                  <a:pt x="33455" y="47726"/>
                </a:cubicBezTo>
                <a:cubicBezTo>
                  <a:pt x="33015" y="47876"/>
                  <a:pt x="32610" y="47982"/>
                  <a:pt x="32205" y="48096"/>
                </a:cubicBezTo>
                <a:cubicBezTo>
                  <a:pt x="32029" y="47876"/>
                  <a:pt x="31809" y="47621"/>
                  <a:pt x="31589" y="47401"/>
                </a:cubicBezTo>
                <a:cubicBezTo>
                  <a:pt x="31474" y="47286"/>
                  <a:pt x="31369" y="47180"/>
                  <a:pt x="31289" y="47066"/>
                </a:cubicBezTo>
                <a:cubicBezTo>
                  <a:pt x="31659" y="46960"/>
                  <a:pt x="32064" y="46846"/>
                  <a:pt x="32469" y="46740"/>
                </a:cubicBezTo>
                <a:close/>
                <a:moveTo>
                  <a:pt x="25311" y="45860"/>
                </a:moveTo>
                <a:cubicBezTo>
                  <a:pt x="25602" y="46591"/>
                  <a:pt x="25866" y="47286"/>
                  <a:pt x="26157" y="48017"/>
                </a:cubicBezTo>
                <a:cubicBezTo>
                  <a:pt x="26007" y="48061"/>
                  <a:pt x="25866" y="48096"/>
                  <a:pt x="25681" y="48131"/>
                </a:cubicBezTo>
                <a:cubicBezTo>
                  <a:pt x="25567" y="47841"/>
                  <a:pt x="25461" y="47541"/>
                  <a:pt x="25347" y="47251"/>
                </a:cubicBezTo>
                <a:cubicBezTo>
                  <a:pt x="25206" y="46811"/>
                  <a:pt x="25021" y="46335"/>
                  <a:pt x="24871" y="45860"/>
                </a:cubicBezTo>
                <a:close/>
                <a:moveTo>
                  <a:pt x="17238" y="44830"/>
                </a:moveTo>
                <a:cubicBezTo>
                  <a:pt x="17458" y="45860"/>
                  <a:pt x="17678" y="46881"/>
                  <a:pt x="17943" y="47911"/>
                </a:cubicBezTo>
                <a:cubicBezTo>
                  <a:pt x="17643" y="48017"/>
                  <a:pt x="17388" y="48096"/>
                  <a:pt x="17133" y="48167"/>
                </a:cubicBezTo>
                <a:cubicBezTo>
                  <a:pt x="16913" y="47136"/>
                  <a:pt x="16692" y="46080"/>
                  <a:pt x="16472" y="45050"/>
                </a:cubicBezTo>
                <a:cubicBezTo>
                  <a:pt x="16728" y="44979"/>
                  <a:pt x="16983" y="44900"/>
                  <a:pt x="17238" y="44830"/>
                </a:cubicBezTo>
                <a:close/>
                <a:moveTo>
                  <a:pt x="24801" y="45895"/>
                </a:moveTo>
                <a:cubicBezTo>
                  <a:pt x="24986" y="46335"/>
                  <a:pt x="25127" y="46811"/>
                  <a:pt x="25311" y="47251"/>
                </a:cubicBezTo>
                <a:cubicBezTo>
                  <a:pt x="25426" y="47541"/>
                  <a:pt x="25532" y="47876"/>
                  <a:pt x="25646" y="48167"/>
                </a:cubicBezTo>
                <a:cubicBezTo>
                  <a:pt x="25461" y="48202"/>
                  <a:pt x="25276" y="48281"/>
                  <a:pt x="25056" y="48351"/>
                </a:cubicBezTo>
                <a:cubicBezTo>
                  <a:pt x="24942" y="47946"/>
                  <a:pt x="24801" y="47577"/>
                  <a:pt x="24686" y="47180"/>
                </a:cubicBezTo>
                <a:cubicBezTo>
                  <a:pt x="24546" y="46775"/>
                  <a:pt x="24396" y="46371"/>
                  <a:pt x="24246" y="45966"/>
                </a:cubicBezTo>
                <a:cubicBezTo>
                  <a:pt x="24431" y="45930"/>
                  <a:pt x="24616" y="45895"/>
                  <a:pt x="24801" y="45895"/>
                </a:cubicBezTo>
                <a:close/>
                <a:moveTo>
                  <a:pt x="16437" y="45050"/>
                </a:moveTo>
                <a:cubicBezTo>
                  <a:pt x="16657" y="46115"/>
                  <a:pt x="16877" y="47136"/>
                  <a:pt x="17097" y="48202"/>
                </a:cubicBezTo>
                <a:cubicBezTo>
                  <a:pt x="16913" y="48237"/>
                  <a:pt x="16728" y="48316"/>
                  <a:pt x="16578" y="48387"/>
                </a:cubicBezTo>
                <a:cubicBezTo>
                  <a:pt x="16402" y="47321"/>
                  <a:pt x="16182" y="46221"/>
                  <a:pt x="15997" y="45156"/>
                </a:cubicBezTo>
                <a:cubicBezTo>
                  <a:pt x="16138" y="45120"/>
                  <a:pt x="16287" y="45085"/>
                  <a:pt x="16437" y="45050"/>
                </a:cubicBezTo>
                <a:close/>
                <a:moveTo>
                  <a:pt x="36316" y="47031"/>
                </a:moveTo>
                <a:cubicBezTo>
                  <a:pt x="36651" y="47357"/>
                  <a:pt x="36977" y="47726"/>
                  <a:pt x="37267" y="48061"/>
                </a:cubicBezTo>
                <a:cubicBezTo>
                  <a:pt x="36757" y="48167"/>
                  <a:pt x="36281" y="48281"/>
                  <a:pt x="35806" y="48422"/>
                </a:cubicBezTo>
                <a:cubicBezTo>
                  <a:pt x="35550" y="48061"/>
                  <a:pt x="35251" y="47726"/>
                  <a:pt x="34925" y="47401"/>
                </a:cubicBezTo>
                <a:cubicBezTo>
                  <a:pt x="35366" y="47251"/>
                  <a:pt x="35841" y="47136"/>
                  <a:pt x="36316" y="47031"/>
                </a:cubicBezTo>
                <a:close/>
                <a:moveTo>
                  <a:pt x="31219" y="47066"/>
                </a:moveTo>
                <a:cubicBezTo>
                  <a:pt x="31325" y="47216"/>
                  <a:pt x="31439" y="47321"/>
                  <a:pt x="31545" y="47436"/>
                </a:cubicBezTo>
                <a:cubicBezTo>
                  <a:pt x="31765" y="47656"/>
                  <a:pt x="31950" y="47911"/>
                  <a:pt x="32135" y="48131"/>
                </a:cubicBezTo>
                <a:cubicBezTo>
                  <a:pt x="31809" y="48237"/>
                  <a:pt x="31439" y="48351"/>
                  <a:pt x="31104" y="48457"/>
                </a:cubicBezTo>
                <a:cubicBezTo>
                  <a:pt x="30928" y="48237"/>
                  <a:pt x="30744" y="48017"/>
                  <a:pt x="30559" y="47762"/>
                </a:cubicBezTo>
                <a:cubicBezTo>
                  <a:pt x="30409" y="47621"/>
                  <a:pt x="30303" y="47471"/>
                  <a:pt x="30189" y="47321"/>
                </a:cubicBezTo>
                <a:cubicBezTo>
                  <a:pt x="30523" y="47251"/>
                  <a:pt x="30884" y="47180"/>
                  <a:pt x="31219" y="47066"/>
                </a:cubicBezTo>
                <a:close/>
                <a:moveTo>
                  <a:pt x="15962" y="45156"/>
                </a:moveTo>
                <a:cubicBezTo>
                  <a:pt x="16138" y="46256"/>
                  <a:pt x="16323" y="47321"/>
                  <a:pt x="16508" y="48387"/>
                </a:cubicBezTo>
                <a:cubicBezTo>
                  <a:pt x="16358" y="48457"/>
                  <a:pt x="16217" y="48501"/>
                  <a:pt x="16032" y="48571"/>
                </a:cubicBezTo>
                <a:cubicBezTo>
                  <a:pt x="15847" y="47471"/>
                  <a:pt x="15662" y="46371"/>
                  <a:pt x="15477" y="45305"/>
                </a:cubicBezTo>
                <a:cubicBezTo>
                  <a:pt x="15627" y="45235"/>
                  <a:pt x="15812" y="45200"/>
                  <a:pt x="15962" y="45156"/>
                </a:cubicBezTo>
                <a:close/>
                <a:moveTo>
                  <a:pt x="24211" y="45966"/>
                </a:moveTo>
                <a:cubicBezTo>
                  <a:pt x="24325" y="46406"/>
                  <a:pt x="24466" y="46811"/>
                  <a:pt x="24616" y="47216"/>
                </a:cubicBezTo>
                <a:cubicBezTo>
                  <a:pt x="24766" y="47577"/>
                  <a:pt x="24871" y="47982"/>
                  <a:pt x="25021" y="48351"/>
                </a:cubicBezTo>
                <a:cubicBezTo>
                  <a:pt x="24766" y="48422"/>
                  <a:pt x="24546" y="48536"/>
                  <a:pt x="24281" y="48607"/>
                </a:cubicBezTo>
                <a:cubicBezTo>
                  <a:pt x="24176" y="48316"/>
                  <a:pt x="24105" y="48017"/>
                  <a:pt x="23991" y="47726"/>
                </a:cubicBezTo>
                <a:cubicBezTo>
                  <a:pt x="23806" y="47216"/>
                  <a:pt x="23621" y="46696"/>
                  <a:pt x="23480" y="46150"/>
                </a:cubicBezTo>
                <a:cubicBezTo>
                  <a:pt x="23700" y="46080"/>
                  <a:pt x="23956" y="46036"/>
                  <a:pt x="24211" y="45966"/>
                </a:cubicBezTo>
                <a:close/>
                <a:moveTo>
                  <a:pt x="43360" y="47321"/>
                </a:moveTo>
                <a:cubicBezTo>
                  <a:pt x="43765" y="47726"/>
                  <a:pt x="44134" y="48167"/>
                  <a:pt x="44495" y="48642"/>
                </a:cubicBezTo>
                <a:cubicBezTo>
                  <a:pt x="43985" y="48642"/>
                  <a:pt x="43430" y="48642"/>
                  <a:pt x="42849" y="48677"/>
                </a:cubicBezTo>
                <a:cubicBezTo>
                  <a:pt x="42514" y="48237"/>
                  <a:pt x="42189" y="47797"/>
                  <a:pt x="41784" y="47357"/>
                </a:cubicBezTo>
                <a:cubicBezTo>
                  <a:pt x="42294" y="47321"/>
                  <a:pt x="42849" y="47321"/>
                  <a:pt x="43360" y="47321"/>
                </a:cubicBezTo>
                <a:close/>
                <a:moveTo>
                  <a:pt x="30118" y="47357"/>
                </a:moveTo>
                <a:cubicBezTo>
                  <a:pt x="30224" y="47506"/>
                  <a:pt x="30374" y="47656"/>
                  <a:pt x="30488" y="47797"/>
                </a:cubicBezTo>
                <a:cubicBezTo>
                  <a:pt x="30708" y="48017"/>
                  <a:pt x="30884" y="48237"/>
                  <a:pt x="31069" y="48457"/>
                </a:cubicBezTo>
                <a:cubicBezTo>
                  <a:pt x="30849" y="48536"/>
                  <a:pt x="30629" y="48607"/>
                  <a:pt x="30409" y="48721"/>
                </a:cubicBezTo>
                <a:cubicBezTo>
                  <a:pt x="30339" y="48607"/>
                  <a:pt x="30224" y="48501"/>
                  <a:pt x="30154" y="48387"/>
                </a:cubicBezTo>
                <a:cubicBezTo>
                  <a:pt x="30004" y="48202"/>
                  <a:pt x="29863" y="48017"/>
                  <a:pt x="29713" y="47841"/>
                </a:cubicBezTo>
                <a:cubicBezTo>
                  <a:pt x="29643" y="47726"/>
                  <a:pt x="29564" y="47621"/>
                  <a:pt x="29458" y="47471"/>
                </a:cubicBezTo>
                <a:cubicBezTo>
                  <a:pt x="29678" y="47436"/>
                  <a:pt x="29898" y="47401"/>
                  <a:pt x="30118" y="47357"/>
                </a:cubicBezTo>
                <a:close/>
                <a:moveTo>
                  <a:pt x="34846" y="47401"/>
                </a:moveTo>
                <a:cubicBezTo>
                  <a:pt x="35181" y="47726"/>
                  <a:pt x="35471" y="48096"/>
                  <a:pt x="35727" y="48422"/>
                </a:cubicBezTo>
                <a:cubicBezTo>
                  <a:pt x="35656" y="48422"/>
                  <a:pt x="35586" y="48457"/>
                  <a:pt x="35506" y="48501"/>
                </a:cubicBezTo>
                <a:lnTo>
                  <a:pt x="35251" y="48536"/>
                </a:lnTo>
                <a:cubicBezTo>
                  <a:pt x="34961" y="48607"/>
                  <a:pt x="34705" y="48677"/>
                  <a:pt x="34406" y="48756"/>
                </a:cubicBezTo>
                <a:cubicBezTo>
                  <a:pt x="34151" y="48422"/>
                  <a:pt x="33860" y="48096"/>
                  <a:pt x="33570" y="47762"/>
                </a:cubicBezTo>
                <a:cubicBezTo>
                  <a:pt x="33675" y="47726"/>
                  <a:pt x="33790" y="47691"/>
                  <a:pt x="33931" y="47656"/>
                </a:cubicBezTo>
                <a:lnTo>
                  <a:pt x="33966" y="47656"/>
                </a:lnTo>
                <a:cubicBezTo>
                  <a:pt x="34265" y="47577"/>
                  <a:pt x="34556" y="47471"/>
                  <a:pt x="34846" y="47401"/>
                </a:cubicBezTo>
                <a:close/>
                <a:moveTo>
                  <a:pt x="41713" y="47357"/>
                </a:moveTo>
                <a:cubicBezTo>
                  <a:pt x="42109" y="47797"/>
                  <a:pt x="42444" y="48237"/>
                  <a:pt x="42770" y="48677"/>
                </a:cubicBezTo>
                <a:cubicBezTo>
                  <a:pt x="42259" y="48677"/>
                  <a:pt x="41748" y="48721"/>
                  <a:pt x="41194" y="48792"/>
                </a:cubicBezTo>
                <a:cubicBezTo>
                  <a:pt x="40868" y="48351"/>
                  <a:pt x="40534" y="47946"/>
                  <a:pt x="40129" y="47541"/>
                </a:cubicBezTo>
                <a:cubicBezTo>
                  <a:pt x="40683" y="47471"/>
                  <a:pt x="41194" y="47401"/>
                  <a:pt x="41713" y="47357"/>
                </a:cubicBezTo>
                <a:close/>
                <a:moveTo>
                  <a:pt x="43430" y="47321"/>
                </a:moveTo>
                <a:cubicBezTo>
                  <a:pt x="43870" y="47321"/>
                  <a:pt x="44354" y="47357"/>
                  <a:pt x="44795" y="47436"/>
                </a:cubicBezTo>
                <a:cubicBezTo>
                  <a:pt x="45191" y="47841"/>
                  <a:pt x="45631" y="48316"/>
                  <a:pt x="46001" y="48792"/>
                </a:cubicBezTo>
                <a:cubicBezTo>
                  <a:pt x="45561" y="48721"/>
                  <a:pt x="45085" y="48677"/>
                  <a:pt x="44575" y="48677"/>
                </a:cubicBezTo>
                <a:cubicBezTo>
                  <a:pt x="44205" y="48167"/>
                  <a:pt x="43835" y="47726"/>
                  <a:pt x="43430" y="47321"/>
                </a:cubicBezTo>
                <a:close/>
                <a:moveTo>
                  <a:pt x="15442" y="45305"/>
                </a:moveTo>
                <a:cubicBezTo>
                  <a:pt x="15627" y="46371"/>
                  <a:pt x="15812" y="47471"/>
                  <a:pt x="15997" y="48571"/>
                </a:cubicBezTo>
                <a:cubicBezTo>
                  <a:pt x="15962" y="48571"/>
                  <a:pt x="15962" y="48571"/>
                  <a:pt x="15918" y="48607"/>
                </a:cubicBezTo>
                <a:cubicBezTo>
                  <a:pt x="15698" y="48677"/>
                  <a:pt x="15442" y="48756"/>
                  <a:pt x="15187" y="48862"/>
                </a:cubicBezTo>
                <a:cubicBezTo>
                  <a:pt x="15002" y="47726"/>
                  <a:pt x="14817" y="46626"/>
                  <a:pt x="14676" y="45490"/>
                </a:cubicBezTo>
                <a:cubicBezTo>
                  <a:pt x="14747" y="45490"/>
                  <a:pt x="14817" y="45455"/>
                  <a:pt x="14932" y="45455"/>
                </a:cubicBezTo>
                <a:cubicBezTo>
                  <a:pt x="15081" y="45376"/>
                  <a:pt x="15257" y="45340"/>
                  <a:pt x="15442" y="45305"/>
                </a:cubicBezTo>
                <a:close/>
                <a:moveTo>
                  <a:pt x="29423" y="47506"/>
                </a:moveTo>
                <a:cubicBezTo>
                  <a:pt x="29493" y="47621"/>
                  <a:pt x="29608" y="47726"/>
                  <a:pt x="29678" y="47876"/>
                </a:cubicBezTo>
                <a:cubicBezTo>
                  <a:pt x="29828" y="48061"/>
                  <a:pt x="29969" y="48237"/>
                  <a:pt x="30118" y="48422"/>
                </a:cubicBezTo>
                <a:cubicBezTo>
                  <a:pt x="30189" y="48536"/>
                  <a:pt x="30268" y="48607"/>
                  <a:pt x="30339" y="48721"/>
                </a:cubicBezTo>
                <a:cubicBezTo>
                  <a:pt x="30189" y="48792"/>
                  <a:pt x="30004" y="48827"/>
                  <a:pt x="29863" y="48897"/>
                </a:cubicBezTo>
                <a:cubicBezTo>
                  <a:pt x="29784" y="48792"/>
                  <a:pt x="29678" y="48642"/>
                  <a:pt x="29608" y="48536"/>
                </a:cubicBezTo>
                <a:cubicBezTo>
                  <a:pt x="29423" y="48281"/>
                  <a:pt x="29238" y="48061"/>
                  <a:pt x="29088" y="47797"/>
                </a:cubicBezTo>
                <a:cubicBezTo>
                  <a:pt x="29018" y="47726"/>
                  <a:pt x="28983" y="47656"/>
                  <a:pt x="28948" y="47577"/>
                </a:cubicBezTo>
                <a:cubicBezTo>
                  <a:pt x="29088" y="47541"/>
                  <a:pt x="29238" y="47541"/>
                  <a:pt x="29423" y="47506"/>
                </a:cubicBezTo>
                <a:close/>
                <a:moveTo>
                  <a:pt x="23401" y="46186"/>
                </a:moveTo>
                <a:cubicBezTo>
                  <a:pt x="23586" y="46696"/>
                  <a:pt x="23771" y="47251"/>
                  <a:pt x="23920" y="47762"/>
                </a:cubicBezTo>
                <a:cubicBezTo>
                  <a:pt x="24026" y="48061"/>
                  <a:pt x="24141" y="48351"/>
                  <a:pt x="24211" y="48642"/>
                </a:cubicBezTo>
                <a:cubicBezTo>
                  <a:pt x="23991" y="48721"/>
                  <a:pt x="23736" y="48827"/>
                  <a:pt x="23480" y="48941"/>
                </a:cubicBezTo>
                <a:cubicBezTo>
                  <a:pt x="23366" y="48536"/>
                  <a:pt x="23225" y="48131"/>
                  <a:pt x="23110" y="47726"/>
                </a:cubicBezTo>
                <a:cubicBezTo>
                  <a:pt x="22961" y="47286"/>
                  <a:pt x="22855" y="46846"/>
                  <a:pt x="22706" y="46406"/>
                </a:cubicBezTo>
                <a:cubicBezTo>
                  <a:pt x="22926" y="46335"/>
                  <a:pt x="23181" y="46256"/>
                  <a:pt x="23401" y="46186"/>
                </a:cubicBezTo>
                <a:close/>
                <a:moveTo>
                  <a:pt x="40093" y="47577"/>
                </a:moveTo>
                <a:cubicBezTo>
                  <a:pt x="40463" y="47946"/>
                  <a:pt x="40789" y="48387"/>
                  <a:pt x="41123" y="48792"/>
                </a:cubicBezTo>
                <a:cubicBezTo>
                  <a:pt x="40683" y="48862"/>
                  <a:pt x="40243" y="48897"/>
                  <a:pt x="39803" y="49012"/>
                </a:cubicBezTo>
                <a:cubicBezTo>
                  <a:pt x="39468" y="48571"/>
                  <a:pt x="39178" y="48167"/>
                  <a:pt x="38808" y="47797"/>
                </a:cubicBezTo>
                <a:cubicBezTo>
                  <a:pt x="39248" y="47691"/>
                  <a:pt x="39653" y="47621"/>
                  <a:pt x="40093" y="47577"/>
                </a:cubicBezTo>
                <a:close/>
                <a:moveTo>
                  <a:pt x="44865" y="47436"/>
                </a:moveTo>
                <a:lnTo>
                  <a:pt x="44865" y="47436"/>
                </a:lnTo>
                <a:cubicBezTo>
                  <a:pt x="45156" y="47471"/>
                  <a:pt x="45455" y="47506"/>
                  <a:pt x="45745" y="47577"/>
                </a:cubicBezTo>
                <a:cubicBezTo>
                  <a:pt x="46186" y="48017"/>
                  <a:pt x="46626" y="48501"/>
                  <a:pt x="47031" y="49012"/>
                </a:cubicBezTo>
                <a:cubicBezTo>
                  <a:pt x="46732" y="48941"/>
                  <a:pt x="46406" y="48862"/>
                  <a:pt x="46071" y="48827"/>
                </a:cubicBezTo>
                <a:cubicBezTo>
                  <a:pt x="45710" y="48351"/>
                  <a:pt x="45305" y="47876"/>
                  <a:pt x="44865" y="47436"/>
                </a:cubicBezTo>
                <a:close/>
                <a:moveTo>
                  <a:pt x="14597" y="45525"/>
                </a:moveTo>
                <a:cubicBezTo>
                  <a:pt x="14782" y="46626"/>
                  <a:pt x="14967" y="47762"/>
                  <a:pt x="15152" y="48862"/>
                </a:cubicBezTo>
                <a:cubicBezTo>
                  <a:pt x="14861" y="48976"/>
                  <a:pt x="14597" y="49047"/>
                  <a:pt x="14342" y="49117"/>
                </a:cubicBezTo>
                <a:cubicBezTo>
                  <a:pt x="14271" y="48677"/>
                  <a:pt x="14201" y="48202"/>
                  <a:pt x="14122" y="47726"/>
                </a:cubicBezTo>
                <a:cubicBezTo>
                  <a:pt x="14016" y="47066"/>
                  <a:pt x="13937" y="46406"/>
                  <a:pt x="13831" y="45710"/>
                </a:cubicBezTo>
                <a:cubicBezTo>
                  <a:pt x="14086" y="45675"/>
                  <a:pt x="14342" y="45596"/>
                  <a:pt x="14597" y="45525"/>
                </a:cubicBezTo>
                <a:close/>
                <a:moveTo>
                  <a:pt x="28868" y="47577"/>
                </a:moveTo>
                <a:cubicBezTo>
                  <a:pt x="28904" y="47691"/>
                  <a:pt x="28983" y="47762"/>
                  <a:pt x="29018" y="47841"/>
                </a:cubicBezTo>
                <a:cubicBezTo>
                  <a:pt x="29203" y="48096"/>
                  <a:pt x="29388" y="48316"/>
                  <a:pt x="29529" y="48571"/>
                </a:cubicBezTo>
                <a:cubicBezTo>
                  <a:pt x="29643" y="48677"/>
                  <a:pt x="29713" y="48792"/>
                  <a:pt x="29828" y="48941"/>
                </a:cubicBezTo>
                <a:cubicBezTo>
                  <a:pt x="29643" y="48976"/>
                  <a:pt x="29458" y="49047"/>
                  <a:pt x="29273" y="49117"/>
                </a:cubicBezTo>
                <a:cubicBezTo>
                  <a:pt x="29168" y="48976"/>
                  <a:pt x="29053" y="48827"/>
                  <a:pt x="28983" y="48642"/>
                </a:cubicBezTo>
                <a:cubicBezTo>
                  <a:pt x="28798" y="48387"/>
                  <a:pt x="28613" y="48096"/>
                  <a:pt x="28428" y="47797"/>
                </a:cubicBezTo>
                <a:cubicBezTo>
                  <a:pt x="28393" y="47762"/>
                  <a:pt x="28393" y="47726"/>
                  <a:pt x="28358" y="47691"/>
                </a:cubicBezTo>
                <a:cubicBezTo>
                  <a:pt x="28543" y="47656"/>
                  <a:pt x="28683" y="47621"/>
                  <a:pt x="28868" y="47577"/>
                </a:cubicBezTo>
                <a:close/>
                <a:moveTo>
                  <a:pt x="33490" y="47762"/>
                </a:moveTo>
                <a:cubicBezTo>
                  <a:pt x="33825" y="48131"/>
                  <a:pt x="34080" y="48457"/>
                  <a:pt x="34336" y="48792"/>
                </a:cubicBezTo>
                <a:cubicBezTo>
                  <a:pt x="33895" y="48897"/>
                  <a:pt x="33455" y="49012"/>
                  <a:pt x="33015" y="49161"/>
                </a:cubicBezTo>
                <a:cubicBezTo>
                  <a:pt x="32795" y="48827"/>
                  <a:pt x="32540" y="48501"/>
                  <a:pt x="32249" y="48131"/>
                </a:cubicBezTo>
                <a:cubicBezTo>
                  <a:pt x="32645" y="48017"/>
                  <a:pt x="33050" y="47911"/>
                  <a:pt x="33490" y="47762"/>
                </a:cubicBezTo>
                <a:close/>
                <a:moveTo>
                  <a:pt x="22635" y="46406"/>
                </a:moveTo>
                <a:cubicBezTo>
                  <a:pt x="22785" y="46846"/>
                  <a:pt x="22926" y="47286"/>
                  <a:pt x="23040" y="47726"/>
                </a:cubicBezTo>
                <a:cubicBezTo>
                  <a:pt x="23181" y="48131"/>
                  <a:pt x="23295" y="48536"/>
                  <a:pt x="23445" y="48941"/>
                </a:cubicBezTo>
                <a:cubicBezTo>
                  <a:pt x="23146" y="49047"/>
                  <a:pt x="22890" y="49161"/>
                  <a:pt x="22635" y="49267"/>
                </a:cubicBezTo>
                <a:cubicBezTo>
                  <a:pt x="22521" y="48941"/>
                  <a:pt x="22415" y="48571"/>
                  <a:pt x="22301" y="48202"/>
                </a:cubicBezTo>
                <a:cubicBezTo>
                  <a:pt x="22160" y="47726"/>
                  <a:pt x="22010" y="47216"/>
                  <a:pt x="21860" y="46696"/>
                </a:cubicBezTo>
                <a:cubicBezTo>
                  <a:pt x="22124" y="46591"/>
                  <a:pt x="22380" y="46520"/>
                  <a:pt x="22635" y="46406"/>
                </a:cubicBezTo>
                <a:close/>
                <a:moveTo>
                  <a:pt x="38738" y="47797"/>
                </a:moveTo>
                <a:cubicBezTo>
                  <a:pt x="39107" y="48167"/>
                  <a:pt x="39433" y="48571"/>
                  <a:pt x="39732" y="49012"/>
                </a:cubicBezTo>
                <a:cubicBezTo>
                  <a:pt x="39248" y="49082"/>
                  <a:pt x="38738" y="49197"/>
                  <a:pt x="38227" y="49267"/>
                </a:cubicBezTo>
                <a:cubicBezTo>
                  <a:pt x="37972" y="48862"/>
                  <a:pt x="37672" y="48501"/>
                  <a:pt x="37346" y="48096"/>
                </a:cubicBezTo>
                <a:cubicBezTo>
                  <a:pt x="37822" y="47982"/>
                  <a:pt x="38297" y="47876"/>
                  <a:pt x="38738" y="47797"/>
                </a:cubicBezTo>
                <a:close/>
                <a:moveTo>
                  <a:pt x="28287" y="47691"/>
                </a:moveTo>
                <a:cubicBezTo>
                  <a:pt x="28322" y="47726"/>
                  <a:pt x="28358" y="47797"/>
                  <a:pt x="28393" y="47841"/>
                </a:cubicBezTo>
                <a:cubicBezTo>
                  <a:pt x="28578" y="48131"/>
                  <a:pt x="28763" y="48422"/>
                  <a:pt x="28904" y="48677"/>
                </a:cubicBezTo>
                <a:cubicBezTo>
                  <a:pt x="29018" y="48827"/>
                  <a:pt x="29124" y="49012"/>
                  <a:pt x="29203" y="49161"/>
                </a:cubicBezTo>
                <a:cubicBezTo>
                  <a:pt x="29168" y="49197"/>
                  <a:pt x="29088" y="49197"/>
                  <a:pt x="29053" y="49232"/>
                </a:cubicBezTo>
                <a:cubicBezTo>
                  <a:pt x="28983" y="49232"/>
                  <a:pt x="28948" y="49267"/>
                  <a:pt x="28904" y="49302"/>
                </a:cubicBezTo>
                <a:cubicBezTo>
                  <a:pt x="28727" y="48976"/>
                  <a:pt x="28543" y="48642"/>
                  <a:pt x="28358" y="48316"/>
                </a:cubicBezTo>
                <a:cubicBezTo>
                  <a:pt x="28243" y="48096"/>
                  <a:pt x="28138" y="47911"/>
                  <a:pt x="28067" y="47726"/>
                </a:cubicBezTo>
                <a:cubicBezTo>
                  <a:pt x="28138" y="47691"/>
                  <a:pt x="28208" y="47691"/>
                  <a:pt x="28287" y="47691"/>
                </a:cubicBezTo>
                <a:close/>
                <a:moveTo>
                  <a:pt x="13761" y="45745"/>
                </a:moveTo>
                <a:cubicBezTo>
                  <a:pt x="13866" y="46406"/>
                  <a:pt x="13981" y="47066"/>
                  <a:pt x="14086" y="47762"/>
                </a:cubicBezTo>
                <a:cubicBezTo>
                  <a:pt x="14157" y="48202"/>
                  <a:pt x="14236" y="48677"/>
                  <a:pt x="14307" y="49161"/>
                </a:cubicBezTo>
                <a:cubicBezTo>
                  <a:pt x="14016" y="49232"/>
                  <a:pt x="13761" y="49337"/>
                  <a:pt x="13497" y="49417"/>
                </a:cubicBezTo>
                <a:cubicBezTo>
                  <a:pt x="13356" y="48422"/>
                  <a:pt x="13206" y="47436"/>
                  <a:pt x="13056" y="46441"/>
                </a:cubicBezTo>
                <a:cubicBezTo>
                  <a:pt x="13056" y="46256"/>
                  <a:pt x="13021" y="46115"/>
                  <a:pt x="12986" y="45930"/>
                </a:cubicBezTo>
                <a:cubicBezTo>
                  <a:pt x="13241" y="45860"/>
                  <a:pt x="13497" y="45816"/>
                  <a:pt x="13761" y="45745"/>
                </a:cubicBezTo>
                <a:close/>
                <a:moveTo>
                  <a:pt x="27988" y="47726"/>
                </a:moveTo>
                <a:cubicBezTo>
                  <a:pt x="28102" y="47911"/>
                  <a:pt x="28208" y="48131"/>
                  <a:pt x="28322" y="48351"/>
                </a:cubicBezTo>
                <a:cubicBezTo>
                  <a:pt x="28507" y="48642"/>
                  <a:pt x="28683" y="48976"/>
                  <a:pt x="28833" y="49302"/>
                </a:cubicBezTo>
                <a:cubicBezTo>
                  <a:pt x="28727" y="49381"/>
                  <a:pt x="28578" y="49417"/>
                  <a:pt x="28463" y="49487"/>
                </a:cubicBezTo>
                <a:cubicBezTo>
                  <a:pt x="28322" y="49117"/>
                  <a:pt x="28138" y="48792"/>
                  <a:pt x="27988" y="48457"/>
                </a:cubicBezTo>
                <a:cubicBezTo>
                  <a:pt x="27882" y="48237"/>
                  <a:pt x="27733" y="47982"/>
                  <a:pt x="27627" y="47762"/>
                </a:cubicBezTo>
                <a:cubicBezTo>
                  <a:pt x="27733" y="47762"/>
                  <a:pt x="27803" y="47726"/>
                  <a:pt x="27917" y="47726"/>
                </a:cubicBezTo>
                <a:close/>
                <a:moveTo>
                  <a:pt x="32205" y="48167"/>
                </a:moveTo>
                <a:cubicBezTo>
                  <a:pt x="32469" y="48501"/>
                  <a:pt x="32760" y="48827"/>
                  <a:pt x="32980" y="49197"/>
                </a:cubicBezTo>
                <a:cubicBezTo>
                  <a:pt x="32610" y="49302"/>
                  <a:pt x="32284" y="49417"/>
                  <a:pt x="31914" y="49558"/>
                </a:cubicBezTo>
                <a:cubicBezTo>
                  <a:pt x="31694" y="49232"/>
                  <a:pt x="31439" y="48862"/>
                  <a:pt x="31149" y="48501"/>
                </a:cubicBezTo>
                <a:cubicBezTo>
                  <a:pt x="31474" y="48387"/>
                  <a:pt x="31844" y="48281"/>
                  <a:pt x="32205" y="48167"/>
                </a:cubicBezTo>
                <a:close/>
                <a:moveTo>
                  <a:pt x="21790" y="46696"/>
                </a:moveTo>
                <a:cubicBezTo>
                  <a:pt x="21975" y="47251"/>
                  <a:pt x="22124" y="47726"/>
                  <a:pt x="22265" y="48237"/>
                </a:cubicBezTo>
                <a:cubicBezTo>
                  <a:pt x="22380" y="48607"/>
                  <a:pt x="22450" y="48941"/>
                  <a:pt x="22565" y="49302"/>
                </a:cubicBezTo>
                <a:cubicBezTo>
                  <a:pt x="22301" y="49417"/>
                  <a:pt x="22045" y="49522"/>
                  <a:pt x="21755" y="49637"/>
                </a:cubicBezTo>
                <a:cubicBezTo>
                  <a:pt x="21684" y="49381"/>
                  <a:pt x="21605" y="49117"/>
                  <a:pt x="21535" y="48862"/>
                </a:cubicBezTo>
                <a:cubicBezTo>
                  <a:pt x="21385" y="48237"/>
                  <a:pt x="21200" y="47621"/>
                  <a:pt x="21024" y="46996"/>
                </a:cubicBezTo>
                <a:cubicBezTo>
                  <a:pt x="21279" y="46916"/>
                  <a:pt x="21535" y="46811"/>
                  <a:pt x="21755" y="46740"/>
                </a:cubicBezTo>
                <a:cubicBezTo>
                  <a:pt x="21790" y="46740"/>
                  <a:pt x="21790" y="46740"/>
                  <a:pt x="21790" y="46696"/>
                </a:cubicBezTo>
                <a:close/>
                <a:moveTo>
                  <a:pt x="37311" y="48096"/>
                </a:moveTo>
                <a:cubicBezTo>
                  <a:pt x="37637" y="48501"/>
                  <a:pt x="37928" y="48897"/>
                  <a:pt x="38192" y="49302"/>
                </a:cubicBezTo>
                <a:cubicBezTo>
                  <a:pt x="37672" y="49417"/>
                  <a:pt x="37162" y="49522"/>
                  <a:pt x="36651" y="49637"/>
                </a:cubicBezTo>
                <a:cubicBezTo>
                  <a:pt x="36431" y="49232"/>
                  <a:pt x="36167" y="48862"/>
                  <a:pt x="35841" y="48457"/>
                </a:cubicBezTo>
                <a:cubicBezTo>
                  <a:pt x="36316" y="48351"/>
                  <a:pt x="36827" y="48202"/>
                  <a:pt x="37311" y="48096"/>
                </a:cubicBezTo>
                <a:close/>
                <a:moveTo>
                  <a:pt x="12951" y="45930"/>
                </a:moveTo>
                <a:cubicBezTo>
                  <a:pt x="12986" y="46115"/>
                  <a:pt x="12986" y="46300"/>
                  <a:pt x="13021" y="46441"/>
                </a:cubicBezTo>
                <a:cubicBezTo>
                  <a:pt x="13171" y="47436"/>
                  <a:pt x="13320" y="48422"/>
                  <a:pt x="13461" y="49417"/>
                </a:cubicBezTo>
                <a:cubicBezTo>
                  <a:pt x="13171" y="49522"/>
                  <a:pt x="12916" y="49602"/>
                  <a:pt x="12660" y="49672"/>
                </a:cubicBezTo>
                <a:cubicBezTo>
                  <a:pt x="12511" y="48501"/>
                  <a:pt x="12326" y="47357"/>
                  <a:pt x="12176" y="46221"/>
                </a:cubicBezTo>
                <a:lnTo>
                  <a:pt x="12176" y="46115"/>
                </a:lnTo>
                <a:cubicBezTo>
                  <a:pt x="12440" y="46080"/>
                  <a:pt x="12695" y="46001"/>
                  <a:pt x="12951" y="45930"/>
                </a:cubicBezTo>
                <a:close/>
                <a:moveTo>
                  <a:pt x="27583" y="47762"/>
                </a:moveTo>
                <a:cubicBezTo>
                  <a:pt x="27697" y="48017"/>
                  <a:pt x="27803" y="48237"/>
                  <a:pt x="27917" y="48501"/>
                </a:cubicBezTo>
                <a:cubicBezTo>
                  <a:pt x="28102" y="48827"/>
                  <a:pt x="28243" y="49161"/>
                  <a:pt x="28428" y="49487"/>
                </a:cubicBezTo>
                <a:cubicBezTo>
                  <a:pt x="28287" y="49558"/>
                  <a:pt x="28173" y="49602"/>
                  <a:pt x="28023" y="49672"/>
                </a:cubicBezTo>
                <a:cubicBezTo>
                  <a:pt x="27847" y="49232"/>
                  <a:pt x="27662" y="48827"/>
                  <a:pt x="27477" y="48387"/>
                </a:cubicBezTo>
                <a:cubicBezTo>
                  <a:pt x="27363" y="48202"/>
                  <a:pt x="27292" y="48017"/>
                  <a:pt x="27222" y="47841"/>
                </a:cubicBezTo>
                <a:cubicBezTo>
                  <a:pt x="27328" y="47797"/>
                  <a:pt x="27442" y="47797"/>
                  <a:pt x="27583" y="47762"/>
                </a:cubicBezTo>
                <a:close/>
                <a:moveTo>
                  <a:pt x="27143" y="47841"/>
                </a:moveTo>
                <a:cubicBezTo>
                  <a:pt x="27257" y="48017"/>
                  <a:pt x="27328" y="48202"/>
                  <a:pt x="27407" y="48387"/>
                </a:cubicBezTo>
                <a:cubicBezTo>
                  <a:pt x="27627" y="48827"/>
                  <a:pt x="27803" y="49267"/>
                  <a:pt x="27988" y="49672"/>
                </a:cubicBezTo>
                <a:cubicBezTo>
                  <a:pt x="27847" y="49742"/>
                  <a:pt x="27733" y="49822"/>
                  <a:pt x="27583" y="49892"/>
                </a:cubicBezTo>
                <a:cubicBezTo>
                  <a:pt x="27407" y="49452"/>
                  <a:pt x="27222" y="49047"/>
                  <a:pt x="27037" y="48607"/>
                </a:cubicBezTo>
                <a:cubicBezTo>
                  <a:pt x="26967" y="48387"/>
                  <a:pt x="26852" y="48131"/>
                  <a:pt x="26747" y="47911"/>
                </a:cubicBezTo>
                <a:cubicBezTo>
                  <a:pt x="26887" y="47876"/>
                  <a:pt x="27037" y="47876"/>
                  <a:pt x="27143" y="47841"/>
                </a:cubicBezTo>
                <a:close/>
                <a:moveTo>
                  <a:pt x="31104" y="48536"/>
                </a:moveTo>
                <a:cubicBezTo>
                  <a:pt x="31369" y="48897"/>
                  <a:pt x="31624" y="49232"/>
                  <a:pt x="31879" y="49602"/>
                </a:cubicBezTo>
                <a:cubicBezTo>
                  <a:pt x="31659" y="49672"/>
                  <a:pt x="31474" y="49778"/>
                  <a:pt x="31254" y="49892"/>
                </a:cubicBezTo>
                <a:cubicBezTo>
                  <a:pt x="30999" y="49487"/>
                  <a:pt x="30744" y="49117"/>
                  <a:pt x="30444" y="48756"/>
                </a:cubicBezTo>
                <a:cubicBezTo>
                  <a:pt x="30664" y="48677"/>
                  <a:pt x="30884" y="48607"/>
                  <a:pt x="31104" y="48536"/>
                </a:cubicBezTo>
                <a:close/>
                <a:moveTo>
                  <a:pt x="12106" y="46150"/>
                </a:moveTo>
                <a:lnTo>
                  <a:pt x="12106" y="46221"/>
                </a:lnTo>
                <a:cubicBezTo>
                  <a:pt x="12290" y="47357"/>
                  <a:pt x="12440" y="48536"/>
                  <a:pt x="12581" y="49707"/>
                </a:cubicBezTo>
                <a:cubicBezTo>
                  <a:pt x="12326" y="49778"/>
                  <a:pt x="12070" y="49857"/>
                  <a:pt x="11815" y="49927"/>
                </a:cubicBezTo>
                <a:cubicBezTo>
                  <a:pt x="11630" y="48721"/>
                  <a:pt x="11480" y="47506"/>
                  <a:pt x="11340" y="46300"/>
                </a:cubicBezTo>
                <a:cubicBezTo>
                  <a:pt x="11595" y="46256"/>
                  <a:pt x="11850" y="46186"/>
                  <a:pt x="12106" y="46150"/>
                </a:cubicBezTo>
                <a:close/>
                <a:moveTo>
                  <a:pt x="20980" y="47031"/>
                </a:moveTo>
                <a:cubicBezTo>
                  <a:pt x="21130" y="47621"/>
                  <a:pt x="21314" y="48237"/>
                  <a:pt x="21499" y="48862"/>
                </a:cubicBezTo>
                <a:cubicBezTo>
                  <a:pt x="21570" y="49117"/>
                  <a:pt x="21640" y="49381"/>
                  <a:pt x="21719" y="49637"/>
                </a:cubicBezTo>
                <a:cubicBezTo>
                  <a:pt x="21464" y="49742"/>
                  <a:pt x="21165" y="49857"/>
                  <a:pt x="20910" y="49963"/>
                </a:cubicBezTo>
                <a:cubicBezTo>
                  <a:pt x="20804" y="49602"/>
                  <a:pt x="20725" y="49267"/>
                  <a:pt x="20619" y="48897"/>
                </a:cubicBezTo>
                <a:cubicBezTo>
                  <a:pt x="20469" y="48351"/>
                  <a:pt x="20320" y="47797"/>
                  <a:pt x="20179" y="47286"/>
                </a:cubicBezTo>
                <a:cubicBezTo>
                  <a:pt x="20469" y="47216"/>
                  <a:pt x="20725" y="47101"/>
                  <a:pt x="20980" y="47031"/>
                </a:cubicBezTo>
                <a:close/>
                <a:moveTo>
                  <a:pt x="35806" y="48457"/>
                </a:moveTo>
                <a:cubicBezTo>
                  <a:pt x="36096" y="48862"/>
                  <a:pt x="36352" y="49267"/>
                  <a:pt x="36607" y="49672"/>
                </a:cubicBezTo>
                <a:cubicBezTo>
                  <a:pt x="36246" y="49742"/>
                  <a:pt x="35876" y="49857"/>
                  <a:pt x="35471" y="49963"/>
                </a:cubicBezTo>
                <a:cubicBezTo>
                  <a:pt x="35401" y="49963"/>
                  <a:pt x="35286" y="49998"/>
                  <a:pt x="35216" y="50042"/>
                </a:cubicBezTo>
                <a:cubicBezTo>
                  <a:pt x="34996" y="49602"/>
                  <a:pt x="34741" y="49197"/>
                  <a:pt x="34450" y="48827"/>
                </a:cubicBezTo>
                <a:cubicBezTo>
                  <a:pt x="34705" y="48756"/>
                  <a:pt x="34996" y="48677"/>
                  <a:pt x="35251" y="48607"/>
                </a:cubicBezTo>
                <a:lnTo>
                  <a:pt x="35506" y="48536"/>
                </a:lnTo>
                <a:cubicBezTo>
                  <a:pt x="35621" y="48536"/>
                  <a:pt x="35691" y="48501"/>
                  <a:pt x="35806" y="48457"/>
                </a:cubicBezTo>
                <a:close/>
                <a:moveTo>
                  <a:pt x="11260" y="46335"/>
                </a:moveTo>
                <a:cubicBezTo>
                  <a:pt x="11445" y="47506"/>
                  <a:pt x="11595" y="48721"/>
                  <a:pt x="11736" y="49927"/>
                </a:cubicBezTo>
                <a:cubicBezTo>
                  <a:pt x="11480" y="49998"/>
                  <a:pt x="11190" y="50077"/>
                  <a:pt x="10935" y="50147"/>
                </a:cubicBezTo>
                <a:cubicBezTo>
                  <a:pt x="10785" y="48941"/>
                  <a:pt x="10635" y="47726"/>
                  <a:pt x="10494" y="46555"/>
                </a:cubicBezTo>
                <a:lnTo>
                  <a:pt x="10494" y="46476"/>
                </a:lnTo>
                <a:cubicBezTo>
                  <a:pt x="10750" y="46441"/>
                  <a:pt x="11005" y="46371"/>
                  <a:pt x="11260" y="46335"/>
                </a:cubicBezTo>
                <a:close/>
                <a:moveTo>
                  <a:pt x="26703" y="47946"/>
                </a:moveTo>
                <a:cubicBezTo>
                  <a:pt x="26782" y="48167"/>
                  <a:pt x="26887" y="48387"/>
                  <a:pt x="27002" y="48607"/>
                </a:cubicBezTo>
                <a:cubicBezTo>
                  <a:pt x="27187" y="49047"/>
                  <a:pt x="27363" y="49487"/>
                  <a:pt x="27548" y="49892"/>
                </a:cubicBezTo>
                <a:cubicBezTo>
                  <a:pt x="27363" y="49963"/>
                  <a:pt x="27222" y="50042"/>
                  <a:pt x="27072" y="50147"/>
                </a:cubicBezTo>
                <a:cubicBezTo>
                  <a:pt x="26852" y="49602"/>
                  <a:pt x="26632" y="49082"/>
                  <a:pt x="26447" y="48571"/>
                </a:cubicBezTo>
                <a:cubicBezTo>
                  <a:pt x="26377" y="48387"/>
                  <a:pt x="26306" y="48202"/>
                  <a:pt x="26227" y="48061"/>
                </a:cubicBezTo>
                <a:cubicBezTo>
                  <a:pt x="26377" y="47982"/>
                  <a:pt x="26526" y="47946"/>
                  <a:pt x="26703" y="47946"/>
                </a:cubicBezTo>
                <a:close/>
                <a:moveTo>
                  <a:pt x="30374" y="48756"/>
                </a:moveTo>
                <a:cubicBezTo>
                  <a:pt x="30664" y="49161"/>
                  <a:pt x="30964" y="49522"/>
                  <a:pt x="31219" y="49892"/>
                </a:cubicBezTo>
                <a:cubicBezTo>
                  <a:pt x="31069" y="49998"/>
                  <a:pt x="30884" y="50077"/>
                  <a:pt x="30744" y="50183"/>
                </a:cubicBezTo>
                <a:cubicBezTo>
                  <a:pt x="30488" y="49742"/>
                  <a:pt x="30189" y="49337"/>
                  <a:pt x="29898" y="48941"/>
                </a:cubicBezTo>
                <a:cubicBezTo>
                  <a:pt x="30048" y="48897"/>
                  <a:pt x="30224" y="48827"/>
                  <a:pt x="30374" y="48756"/>
                </a:cubicBezTo>
                <a:close/>
                <a:moveTo>
                  <a:pt x="20144" y="47286"/>
                </a:moveTo>
                <a:cubicBezTo>
                  <a:pt x="20284" y="47841"/>
                  <a:pt x="20434" y="48387"/>
                  <a:pt x="20584" y="48897"/>
                </a:cubicBezTo>
                <a:cubicBezTo>
                  <a:pt x="20654" y="49267"/>
                  <a:pt x="20760" y="49637"/>
                  <a:pt x="20839" y="49998"/>
                </a:cubicBezTo>
                <a:cubicBezTo>
                  <a:pt x="20760" y="49998"/>
                  <a:pt x="20689" y="50042"/>
                  <a:pt x="20619" y="50077"/>
                </a:cubicBezTo>
                <a:cubicBezTo>
                  <a:pt x="20505" y="50112"/>
                  <a:pt x="20364" y="50183"/>
                  <a:pt x="20249" y="50218"/>
                </a:cubicBezTo>
                <a:cubicBezTo>
                  <a:pt x="20144" y="49892"/>
                  <a:pt x="20064" y="49558"/>
                  <a:pt x="19994" y="49232"/>
                </a:cubicBezTo>
                <a:cubicBezTo>
                  <a:pt x="19844" y="48642"/>
                  <a:pt x="19703" y="48061"/>
                  <a:pt x="19554" y="47471"/>
                </a:cubicBezTo>
                <a:cubicBezTo>
                  <a:pt x="19659" y="47436"/>
                  <a:pt x="19739" y="47401"/>
                  <a:pt x="19844" y="47401"/>
                </a:cubicBezTo>
                <a:cubicBezTo>
                  <a:pt x="19959" y="47357"/>
                  <a:pt x="20029" y="47321"/>
                  <a:pt x="20144" y="47286"/>
                </a:cubicBezTo>
                <a:close/>
                <a:moveTo>
                  <a:pt x="43737" y="48688"/>
                </a:moveTo>
                <a:cubicBezTo>
                  <a:pt x="44011" y="48688"/>
                  <a:pt x="44275" y="48699"/>
                  <a:pt x="44531" y="48721"/>
                </a:cubicBezTo>
                <a:cubicBezTo>
                  <a:pt x="44900" y="49197"/>
                  <a:pt x="45235" y="49707"/>
                  <a:pt x="45525" y="50262"/>
                </a:cubicBezTo>
                <a:cubicBezTo>
                  <a:pt x="44971" y="50218"/>
                  <a:pt x="44390" y="50218"/>
                  <a:pt x="43800" y="50218"/>
                </a:cubicBezTo>
                <a:cubicBezTo>
                  <a:pt x="43544" y="49707"/>
                  <a:pt x="43254" y="49197"/>
                  <a:pt x="42884" y="48721"/>
                </a:cubicBezTo>
                <a:cubicBezTo>
                  <a:pt x="43179" y="48699"/>
                  <a:pt x="43463" y="48688"/>
                  <a:pt x="43737" y="48688"/>
                </a:cubicBezTo>
                <a:close/>
                <a:moveTo>
                  <a:pt x="42814" y="48721"/>
                </a:moveTo>
                <a:cubicBezTo>
                  <a:pt x="43175" y="49197"/>
                  <a:pt x="43474" y="49707"/>
                  <a:pt x="43729" y="50218"/>
                </a:cubicBezTo>
                <a:cubicBezTo>
                  <a:pt x="43210" y="50218"/>
                  <a:pt x="42664" y="50262"/>
                  <a:pt x="42109" y="50297"/>
                </a:cubicBezTo>
                <a:cubicBezTo>
                  <a:pt x="41854" y="49778"/>
                  <a:pt x="41564" y="49302"/>
                  <a:pt x="41229" y="48862"/>
                </a:cubicBezTo>
                <a:cubicBezTo>
                  <a:pt x="41784" y="48792"/>
                  <a:pt x="42294" y="48756"/>
                  <a:pt x="42814" y="48721"/>
                </a:cubicBezTo>
                <a:close/>
                <a:moveTo>
                  <a:pt x="10415" y="46476"/>
                </a:moveTo>
                <a:cubicBezTo>
                  <a:pt x="10459" y="46520"/>
                  <a:pt x="10459" y="46520"/>
                  <a:pt x="10459" y="46555"/>
                </a:cubicBezTo>
                <a:cubicBezTo>
                  <a:pt x="10600" y="47726"/>
                  <a:pt x="10750" y="48941"/>
                  <a:pt x="10855" y="50183"/>
                </a:cubicBezTo>
                <a:cubicBezTo>
                  <a:pt x="10600" y="50218"/>
                  <a:pt x="10345" y="50297"/>
                  <a:pt x="10054" y="50367"/>
                </a:cubicBezTo>
                <a:cubicBezTo>
                  <a:pt x="9975" y="49417"/>
                  <a:pt x="9869" y="48501"/>
                  <a:pt x="9755" y="47577"/>
                </a:cubicBezTo>
                <a:cubicBezTo>
                  <a:pt x="9720" y="47286"/>
                  <a:pt x="9684" y="46960"/>
                  <a:pt x="9649" y="46626"/>
                </a:cubicBezTo>
                <a:cubicBezTo>
                  <a:pt x="9684" y="46591"/>
                  <a:pt x="9755" y="46591"/>
                  <a:pt x="9799" y="46591"/>
                </a:cubicBezTo>
                <a:cubicBezTo>
                  <a:pt x="10019" y="46555"/>
                  <a:pt x="10239" y="46520"/>
                  <a:pt x="10415" y="46476"/>
                </a:cubicBezTo>
                <a:close/>
                <a:moveTo>
                  <a:pt x="26157" y="48061"/>
                </a:moveTo>
                <a:cubicBezTo>
                  <a:pt x="26227" y="48237"/>
                  <a:pt x="26306" y="48387"/>
                  <a:pt x="26377" y="48571"/>
                </a:cubicBezTo>
                <a:cubicBezTo>
                  <a:pt x="26597" y="49082"/>
                  <a:pt x="26817" y="49637"/>
                  <a:pt x="27002" y="50147"/>
                </a:cubicBezTo>
                <a:cubicBezTo>
                  <a:pt x="26852" y="50262"/>
                  <a:pt x="26667" y="50332"/>
                  <a:pt x="26526" y="50403"/>
                </a:cubicBezTo>
                <a:cubicBezTo>
                  <a:pt x="26262" y="49672"/>
                  <a:pt x="25972" y="48941"/>
                  <a:pt x="25716" y="48202"/>
                </a:cubicBezTo>
                <a:cubicBezTo>
                  <a:pt x="25866" y="48131"/>
                  <a:pt x="26007" y="48096"/>
                  <a:pt x="26157" y="48061"/>
                </a:cubicBezTo>
                <a:close/>
                <a:moveTo>
                  <a:pt x="34371" y="48827"/>
                </a:moveTo>
                <a:cubicBezTo>
                  <a:pt x="34670" y="49232"/>
                  <a:pt x="34925" y="49637"/>
                  <a:pt x="35146" y="50042"/>
                </a:cubicBezTo>
                <a:cubicBezTo>
                  <a:pt x="34705" y="50147"/>
                  <a:pt x="34230" y="50297"/>
                  <a:pt x="33825" y="50438"/>
                </a:cubicBezTo>
                <a:cubicBezTo>
                  <a:pt x="33605" y="50042"/>
                  <a:pt x="33349" y="49637"/>
                  <a:pt x="33050" y="49197"/>
                </a:cubicBezTo>
                <a:cubicBezTo>
                  <a:pt x="33490" y="49082"/>
                  <a:pt x="33931" y="48941"/>
                  <a:pt x="34371" y="48827"/>
                </a:cubicBezTo>
                <a:close/>
                <a:moveTo>
                  <a:pt x="41159" y="48862"/>
                </a:moveTo>
                <a:cubicBezTo>
                  <a:pt x="41493" y="49302"/>
                  <a:pt x="41819" y="49778"/>
                  <a:pt x="42074" y="50297"/>
                </a:cubicBezTo>
                <a:cubicBezTo>
                  <a:pt x="41599" y="50332"/>
                  <a:pt x="41123" y="50403"/>
                  <a:pt x="40648" y="50438"/>
                </a:cubicBezTo>
                <a:cubicBezTo>
                  <a:pt x="40393" y="49963"/>
                  <a:pt x="40129" y="49487"/>
                  <a:pt x="39838" y="49047"/>
                </a:cubicBezTo>
                <a:cubicBezTo>
                  <a:pt x="40278" y="48976"/>
                  <a:pt x="40718" y="48897"/>
                  <a:pt x="41159" y="48862"/>
                </a:cubicBezTo>
                <a:close/>
                <a:moveTo>
                  <a:pt x="44610" y="48721"/>
                </a:moveTo>
                <a:lnTo>
                  <a:pt x="44610" y="48721"/>
                </a:lnTo>
                <a:cubicBezTo>
                  <a:pt x="45120" y="48756"/>
                  <a:pt x="45596" y="48792"/>
                  <a:pt x="46036" y="48862"/>
                </a:cubicBezTo>
                <a:cubicBezTo>
                  <a:pt x="46441" y="49381"/>
                  <a:pt x="46776" y="49892"/>
                  <a:pt x="47066" y="50438"/>
                </a:cubicBezTo>
                <a:cubicBezTo>
                  <a:pt x="46591" y="50367"/>
                  <a:pt x="46115" y="50332"/>
                  <a:pt x="45596" y="50262"/>
                </a:cubicBezTo>
                <a:cubicBezTo>
                  <a:pt x="45305" y="49707"/>
                  <a:pt x="44971" y="49197"/>
                  <a:pt x="44610" y="48721"/>
                </a:cubicBezTo>
                <a:close/>
                <a:moveTo>
                  <a:pt x="9614" y="46626"/>
                </a:moveTo>
                <a:cubicBezTo>
                  <a:pt x="9614" y="46960"/>
                  <a:pt x="9649" y="47286"/>
                  <a:pt x="9684" y="47621"/>
                </a:cubicBezTo>
                <a:cubicBezTo>
                  <a:pt x="9799" y="48501"/>
                  <a:pt x="9905" y="49452"/>
                  <a:pt x="10019" y="50367"/>
                </a:cubicBezTo>
                <a:cubicBezTo>
                  <a:pt x="9720" y="50403"/>
                  <a:pt x="9464" y="50482"/>
                  <a:pt x="9209" y="50517"/>
                </a:cubicBezTo>
                <a:cubicBezTo>
                  <a:pt x="9059" y="49232"/>
                  <a:pt x="8919" y="47946"/>
                  <a:pt x="8804" y="46696"/>
                </a:cubicBezTo>
                <a:cubicBezTo>
                  <a:pt x="9059" y="46696"/>
                  <a:pt x="9315" y="46661"/>
                  <a:pt x="9614" y="46626"/>
                </a:cubicBezTo>
                <a:close/>
                <a:moveTo>
                  <a:pt x="19518" y="47471"/>
                </a:moveTo>
                <a:cubicBezTo>
                  <a:pt x="19659" y="48096"/>
                  <a:pt x="19809" y="48677"/>
                  <a:pt x="19923" y="49232"/>
                </a:cubicBezTo>
                <a:cubicBezTo>
                  <a:pt x="20029" y="49558"/>
                  <a:pt x="20100" y="49892"/>
                  <a:pt x="20179" y="50218"/>
                </a:cubicBezTo>
                <a:cubicBezTo>
                  <a:pt x="19959" y="50332"/>
                  <a:pt x="19703" y="50438"/>
                  <a:pt x="19483" y="50552"/>
                </a:cubicBezTo>
                <a:cubicBezTo>
                  <a:pt x="19369" y="50112"/>
                  <a:pt x="19298" y="49707"/>
                  <a:pt x="19184" y="49302"/>
                </a:cubicBezTo>
                <a:cubicBezTo>
                  <a:pt x="19078" y="48756"/>
                  <a:pt x="18929" y="48237"/>
                  <a:pt x="18823" y="47691"/>
                </a:cubicBezTo>
                <a:cubicBezTo>
                  <a:pt x="19043" y="47621"/>
                  <a:pt x="19263" y="47541"/>
                  <a:pt x="19518" y="47471"/>
                </a:cubicBezTo>
                <a:close/>
                <a:moveTo>
                  <a:pt x="29863" y="48976"/>
                </a:moveTo>
                <a:cubicBezTo>
                  <a:pt x="30154" y="49381"/>
                  <a:pt x="30409" y="49778"/>
                  <a:pt x="30664" y="50218"/>
                </a:cubicBezTo>
                <a:cubicBezTo>
                  <a:pt x="30488" y="50332"/>
                  <a:pt x="30303" y="50438"/>
                  <a:pt x="30154" y="50588"/>
                </a:cubicBezTo>
                <a:cubicBezTo>
                  <a:pt x="29863" y="50112"/>
                  <a:pt x="29608" y="49637"/>
                  <a:pt x="29308" y="49197"/>
                </a:cubicBezTo>
                <a:cubicBezTo>
                  <a:pt x="29493" y="49117"/>
                  <a:pt x="29678" y="49047"/>
                  <a:pt x="29863" y="48976"/>
                </a:cubicBezTo>
                <a:close/>
                <a:moveTo>
                  <a:pt x="8734" y="46696"/>
                </a:moveTo>
                <a:cubicBezTo>
                  <a:pt x="8875" y="47982"/>
                  <a:pt x="8989" y="49232"/>
                  <a:pt x="9139" y="50517"/>
                </a:cubicBezTo>
                <a:cubicBezTo>
                  <a:pt x="8875" y="50552"/>
                  <a:pt x="8584" y="50588"/>
                  <a:pt x="8329" y="50623"/>
                </a:cubicBezTo>
                <a:cubicBezTo>
                  <a:pt x="8214" y="49337"/>
                  <a:pt x="8109" y="48061"/>
                  <a:pt x="7959" y="46775"/>
                </a:cubicBezTo>
                <a:cubicBezTo>
                  <a:pt x="8214" y="46775"/>
                  <a:pt x="8478" y="46740"/>
                  <a:pt x="8734" y="46696"/>
                </a:cubicBezTo>
                <a:close/>
                <a:moveTo>
                  <a:pt x="39768" y="49047"/>
                </a:moveTo>
                <a:cubicBezTo>
                  <a:pt x="40058" y="49487"/>
                  <a:pt x="40349" y="49963"/>
                  <a:pt x="40569" y="50482"/>
                </a:cubicBezTo>
                <a:cubicBezTo>
                  <a:pt x="40058" y="50552"/>
                  <a:pt x="39547" y="50623"/>
                  <a:pt x="38993" y="50702"/>
                </a:cubicBezTo>
                <a:cubicBezTo>
                  <a:pt x="38773" y="50218"/>
                  <a:pt x="38553" y="49778"/>
                  <a:pt x="38262" y="49337"/>
                </a:cubicBezTo>
                <a:cubicBezTo>
                  <a:pt x="38773" y="49232"/>
                  <a:pt x="39292" y="49117"/>
                  <a:pt x="39768" y="49047"/>
                </a:cubicBezTo>
                <a:close/>
                <a:moveTo>
                  <a:pt x="46115" y="48862"/>
                </a:moveTo>
                <a:lnTo>
                  <a:pt x="46115" y="48862"/>
                </a:lnTo>
                <a:cubicBezTo>
                  <a:pt x="46441" y="48941"/>
                  <a:pt x="46776" y="49012"/>
                  <a:pt x="47101" y="49082"/>
                </a:cubicBezTo>
                <a:cubicBezTo>
                  <a:pt x="47506" y="49602"/>
                  <a:pt x="47876" y="50112"/>
                  <a:pt x="48202" y="50702"/>
                </a:cubicBezTo>
                <a:cubicBezTo>
                  <a:pt x="47832" y="50623"/>
                  <a:pt x="47506" y="50552"/>
                  <a:pt x="47136" y="50482"/>
                </a:cubicBezTo>
                <a:cubicBezTo>
                  <a:pt x="46916" y="50077"/>
                  <a:pt x="46661" y="49637"/>
                  <a:pt x="46406" y="49267"/>
                </a:cubicBezTo>
                <a:cubicBezTo>
                  <a:pt x="46291" y="49117"/>
                  <a:pt x="46221" y="49012"/>
                  <a:pt x="46115" y="48862"/>
                </a:cubicBezTo>
                <a:close/>
                <a:moveTo>
                  <a:pt x="7924" y="46775"/>
                </a:moveTo>
                <a:cubicBezTo>
                  <a:pt x="8038" y="48061"/>
                  <a:pt x="8144" y="49337"/>
                  <a:pt x="8293" y="50623"/>
                </a:cubicBezTo>
                <a:cubicBezTo>
                  <a:pt x="7994" y="50658"/>
                  <a:pt x="7739" y="50702"/>
                  <a:pt x="7448" y="50737"/>
                </a:cubicBezTo>
                <a:cubicBezTo>
                  <a:pt x="7334" y="49452"/>
                  <a:pt x="7228" y="48167"/>
                  <a:pt x="7114" y="46916"/>
                </a:cubicBezTo>
                <a:lnTo>
                  <a:pt x="7114" y="46811"/>
                </a:lnTo>
                <a:cubicBezTo>
                  <a:pt x="7378" y="46811"/>
                  <a:pt x="7633" y="46775"/>
                  <a:pt x="7924" y="46775"/>
                </a:cubicBezTo>
                <a:close/>
                <a:moveTo>
                  <a:pt x="25646" y="48202"/>
                </a:moveTo>
                <a:cubicBezTo>
                  <a:pt x="25937" y="48941"/>
                  <a:pt x="26192" y="49707"/>
                  <a:pt x="26447" y="50438"/>
                </a:cubicBezTo>
                <a:cubicBezTo>
                  <a:pt x="26262" y="50552"/>
                  <a:pt x="26086" y="50623"/>
                  <a:pt x="25866" y="50737"/>
                </a:cubicBezTo>
                <a:cubicBezTo>
                  <a:pt x="25602" y="49927"/>
                  <a:pt x="25347" y="49161"/>
                  <a:pt x="25091" y="48387"/>
                </a:cubicBezTo>
                <a:cubicBezTo>
                  <a:pt x="25276" y="48316"/>
                  <a:pt x="25461" y="48281"/>
                  <a:pt x="25646" y="48202"/>
                </a:cubicBezTo>
                <a:close/>
                <a:moveTo>
                  <a:pt x="7043" y="46811"/>
                </a:moveTo>
                <a:cubicBezTo>
                  <a:pt x="7078" y="46846"/>
                  <a:pt x="7078" y="46881"/>
                  <a:pt x="7078" y="46960"/>
                </a:cubicBezTo>
                <a:cubicBezTo>
                  <a:pt x="7193" y="48202"/>
                  <a:pt x="7299" y="49452"/>
                  <a:pt x="7413" y="50737"/>
                </a:cubicBezTo>
                <a:cubicBezTo>
                  <a:pt x="7114" y="50772"/>
                  <a:pt x="6823" y="50772"/>
                  <a:pt x="6568" y="50808"/>
                </a:cubicBezTo>
                <a:cubicBezTo>
                  <a:pt x="6453" y="49487"/>
                  <a:pt x="6383" y="48131"/>
                  <a:pt x="6277" y="46811"/>
                </a:cubicBezTo>
                <a:close/>
                <a:moveTo>
                  <a:pt x="115" y="46406"/>
                </a:moveTo>
                <a:lnTo>
                  <a:pt x="115" y="46406"/>
                </a:lnTo>
                <a:cubicBezTo>
                  <a:pt x="405" y="46441"/>
                  <a:pt x="660" y="46476"/>
                  <a:pt x="951" y="46476"/>
                </a:cubicBezTo>
                <a:cubicBezTo>
                  <a:pt x="951" y="47946"/>
                  <a:pt x="995" y="49417"/>
                  <a:pt x="1030" y="50843"/>
                </a:cubicBezTo>
                <a:lnTo>
                  <a:pt x="255" y="50843"/>
                </a:lnTo>
                <a:cubicBezTo>
                  <a:pt x="220" y="50843"/>
                  <a:pt x="185" y="50808"/>
                  <a:pt x="150" y="50808"/>
                </a:cubicBezTo>
                <a:cubicBezTo>
                  <a:pt x="150" y="49381"/>
                  <a:pt x="150" y="47911"/>
                  <a:pt x="115" y="46406"/>
                </a:cubicBezTo>
                <a:close/>
                <a:moveTo>
                  <a:pt x="5397" y="46775"/>
                </a:moveTo>
                <a:cubicBezTo>
                  <a:pt x="5687" y="46811"/>
                  <a:pt x="5943" y="46811"/>
                  <a:pt x="6233" y="46811"/>
                </a:cubicBezTo>
                <a:cubicBezTo>
                  <a:pt x="6313" y="48167"/>
                  <a:pt x="6383" y="49487"/>
                  <a:pt x="6497" y="50808"/>
                </a:cubicBezTo>
                <a:cubicBezTo>
                  <a:pt x="6198" y="50808"/>
                  <a:pt x="5943" y="50843"/>
                  <a:pt x="5652" y="50843"/>
                </a:cubicBezTo>
                <a:cubicBezTo>
                  <a:pt x="5573" y="49487"/>
                  <a:pt x="5467" y="48131"/>
                  <a:pt x="5397" y="46775"/>
                </a:cubicBezTo>
                <a:close/>
                <a:moveTo>
                  <a:pt x="995" y="46476"/>
                </a:moveTo>
                <a:lnTo>
                  <a:pt x="995" y="46476"/>
                </a:lnTo>
                <a:cubicBezTo>
                  <a:pt x="1285" y="46520"/>
                  <a:pt x="1541" y="46520"/>
                  <a:pt x="1796" y="46555"/>
                </a:cubicBezTo>
                <a:lnTo>
                  <a:pt x="1831" y="46555"/>
                </a:lnTo>
                <a:cubicBezTo>
                  <a:pt x="1875" y="47982"/>
                  <a:pt x="1911" y="49417"/>
                  <a:pt x="1946" y="50878"/>
                </a:cubicBezTo>
                <a:cubicBezTo>
                  <a:pt x="1655" y="50843"/>
                  <a:pt x="1356" y="50843"/>
                  <a:pt x="1065" y="50843"/>
                </a:cubicBezTo>
                <a:cubicBezTo>
                  <a:pt x="1065" y="49417"/>
                  <a:pt x="1030" y="47946"/>
                  <a:pt x="995" y="46476"/>
                </a:cubicBezTo>
                <a:close/>
                <a:moveTo>
                  <a:pt x="1875" y="46555"/>
                </a:moveTo>
                <a:cubicBezTo>
                  <a:pt x="2166" y="46591"/>
                  <a:pt x="2421" y="46591"/>
                  <a:pt x="2712" y="46626"/>
                </a:cubicBezTo>
                <a:cubicBezTo>
                  <a:pt x="2756" y="48061"/>
                  <a:pt x="2791" y="49452"/>
                  <a:pt x="2861" y="50878"/>
                </a:cubicBezTo>
                <a:lnTo>
                  <a:pt x="1981" y="50878"/>
                </a:lnTo>
                <a:cubicBezTo>
                  <a:pt x="1946" y="49417"/>
                  <a:pt x="1911" y="47982"/>
                  <a:pt x="1875" y="46555"/>
                </a:cubicBezTo>
                <a:close/>
                <a:moveTo>
                  <a:pt x="2756" y="46626"/>
                </a:moveTo>
                <a:cubicBezTo>
                  <a:pt x="3046" y="46661"/>
                  <a:pt x="3302" y="46661"/>
                  <a:pt x="3592" y="46696"/>
                </a:cubicBezTo>
                <a:cubicBezTo>
                  <a:pt x="3636" y="48096"/>
                  <a:pt x="3707" y="49487"/>
                  <a:pt x="3777" y="50878"/>
                </a:cubicBezTo>
                <a:lnTo>
                  <a:pt x="2897" y="50878"/>
                </a:lnTo>
                <a:cubicBezTo>
                  <a:pt x="2861" y="49487"/>
                  <a:pt x="2826" y="48061"/>
                  <a:pt x="2756" y="46626"/>
                </a:cubicBezTo>
                <a:close/>
                <a:moveTo>
                  <a:pt x="3636" y="46696"/>
                </a:moveTo>
                <a:cubicBezTo>
                  <a:pt x="3927" y="46696"/>
                  <a:pt x="4182" y="46740"/>
                  <a:pt x="4473" y="46740"/>
                </a:cubicBezTo>
                <a:cubicBezTo>
                  <a:pt x="4552" y="48096"/>
                  <a:pt x="4622" y="49487"/>
                  <a:pt x="4657" y="50878"/>
                </a:cubicBezTo>
                <a:lnTo>
                  <a:pt x="3812" y="50878"/>
                </a:lnTo>
                <a:cubicBezTo>
                  <a:pt x="3777" y="49487"/>
                  <a:pt x="3707" y="48096"/>
                  <a:pt x="3636" y="46696"/>
                </a:cubicBezTo>
                <a:close/>
                <a:moveTo>
                  <a:pt x="4517" y="46740"/>
                </a:moveTo>
                <a:lnTo>
                  <a:pt x="4517" y="46740"/>
                </a:lnTo>
                <a:cubicBezTo>
                  <a:pt x="4807" y="46775"/>
                  <a:pt x="5062" y="46775"/>
                  <a:pt x="5353" y="46775"/>
                </a:cubicBezTo>
                <a:cubicBezTo>
                  <a:pt x="5432" y="48167"/>
                  <a:pt x="5503" y="49522"/>
                  <a:pt x="5573" y="50843"/>
                </a:cubicBezTo>
                <a:cubicBezTo>
                  <a:pt x="5318" y="50843"/>
                  <a:pt x="5027" y="50878"/>
                  <a:pt x="4737" y="50878"/>
                </a:cubicBezTo>
                <a:cubicBezTo>
                  <a:pt x="4657" y="49487"/>
                  <a:pt x="4587" y="48131"/>
                  <a:pt x="4517" y="46740"/>
                </a:cubicBezTo>
                <a:close/>
                <a:moveTo>
                  <a:pt x="18779" y="47691"/>
                </a:moveTo>
                <a:cubicBezTo>
                  <a:pt x="18893" y="48237"/>
                  <a:pt x="18999" y="48792"/>
                  <a:pt x="19114" y="49302"/>
                </a:cubicBezTo>
                <a:cubicBezTo>
                  <a:pt x="19219" y="49707"/>
                  <a:pt x="19334" y="50147"/>
                  <a:pt x="19404" y="50552"/>
                </a:cubicBezTo>
                <a:cubicBezTo>
                  <a:pt x="19219" y="50658"/>
                  <a:pt x="19043" y="50737"/>
                  <a:pt x="18823" y="50808"/>
                </a:cubicBezTo>
                <a:cubicBezTo>
                  <a:pt x="18779" y="50843"/>
                  <a:pt x="18709" y="50878"/>
                  <a:pt x="18638" y="50922"/>
                </a:cubicBezTo>
                <a:cubicBezTo>
                  <a:pt x="18559" y="50552"/>
                  <a:pt x="18488" y="50183"/>
                  <a:pt x="18383" y="49822"/>
                </a:cubicBezTo>
                <a:lnTo>
                  <a:pt x="18198" y="48941"/>
                </a:lnTo>
                <a:cubicBezTo>
                  <a:pt x="18119" y="48607"/>
                  <a:pt x="18048" y="48281"/>
                  <a:pt x="17978" y="47946"/>
                </a:cubicBezTo>
                <a:cubicBezTo>
                  <a:pt x="18233" y="47876"/>
                  <a:pt x="18488" y="47797"/>
                  <a:pt x="18779" y="47691"/>
                </a:cubicBezTo>
                <a:close/>
                <a:moveTo>
                  <a:pt x="33015" y="49232"/>
                </a:moveTo>
                <a:cubicBezTo>
                  <a:pt x="33305" y="49637"/>
                  <a:pt x="33526" y="50042"/>
                  <a:pt x="33746" y="50482"/>
                </a:cubicBezTo>
                <a:cubicBezTo>
                  <a:pt x="33385" y="50588"/>
                  <a:pt x="33015" y="50737"/>
                  <a:pt x="32645" y="50922"/>
                </a:cubicBezTo>
                <a:cubicBezTo>
                  <a:pt x="32469" y="50482"/>
                  <a:pt x="32205" y="50042"/>
                  <a:pt x="31950" y="49637"/>
                </a:cubicBezTo>
                <a:cubicBezTo>
                  <a:pt x="32284" y="49487"/>
                  <a:pt x="32645" y="49337"/>
                  <a:pt x="33015" y="49232"/>
                </a:cubicBezTo>
                <a:close/>
                <a:moveTo>
                  <a:pt x="29238" y="49197"/>
                </a:moveTo>
                <a:cubicBezTo>
                  <a:pt x="29529" y="49672"/>
                  <a:pt x="29828" y="50147"/>
                  <a:pt x="30083" y="50623"/>
                </a:cubicBezTo>
                <a:cubicBezTo>
                  <a:pt x="29969" y="50702"/>
                  <a:pt x="29898" y="50772"/>
                  <a:pt x="29784" y="50878"/>
                </a:cubicBezTo>
                <a:cubicBezTo>
                  <a:pt x="29749" y="50922"/>
                  <a:pt x="29713" y="50922"/>
                  <a:pt x="29678" y="50957"/>
                </a:cubicBezTo>
                <a:cubicBezTo>
                  <a:pt x="29458" y="50438"/>
                  <a:pt x="29203" y="49892"/>
                  <a:pt x="28904" y="49337"/>
                </a:cubicBezTo>
                <a:cubicBezTo>
                  <a:pt x="28983" y="49302"/>
                  <a:pt x="29018" y="49302"/>
                  <a:pt x="29053" y="49267"/>
                </a:cubicBezTo>
                <a:cubicBezTo>
                  <a:pt x="29124" y="49267"/>
                  <a:pt x="29203" y="49232"/>
                  <a:pt x="29238" y="49197"/>
                </a:cubicBezTo>
                <a:close/>
                <a:moveTo>
                  <a:pt x="38227" y="49337"/>
                </a:moveTo>
                <a:cubicBezTo>
                  <a:pt x="38482" y="49778"/>
                  <a:pt x="38738" y="50262"/>
                  <a:pt x="38958" y="50737"/>
                </a:cubicBezTo>
                <a:cubicBezTo>
                  <a:pt x="38447" y="50808"/>
                  <a:pt x="37892" y="50922"/>
                  <a:pt x="37382" y="51063"/>
                </a:cubicBezTo>
                <a:cubicBezTo>
                  <a:pt x="37162" y="50588"/>
                  <a:pt x="36942" y="50147"/>
                  <a:pt x="36686" y="49707"/>
                </a:cubicBezTo>
                <a:cubicBezTo>
                  <a:pt x="37197" y="49558"/>
                  <a:pt x="37707" y="49452"/>
                  <a:pt x="38227" y="49337"/>
                </a:cubicBezTo>
                <a:close/>
                <a:moveTo>
                  <a:pt x="25021" y="48387"/>
                </a:moveTo>
                <a:cubicBezTo>
                  <a:pt x="25311" y="49197"/>
                  <a:pt x="25567" y="49998"/>
                  <a:pt x="25822" y="50772"/>
                </a:cubicBezTo>
                <a:cubicBezTo>
                  <a:pt x="25567" y="50878"/>
                  <a:pt x="25347" y="51028"/>
                  <a:pt x="25091" y="51142"/>
                </a:cubicBezTo>
                <a:cubicBezTo>
                  <a:pt x="24836" y="50332"/>
                  <a:pt x="24581" y="49487"/>
                  <a:pt x="24281" y="48677"/>
                </a:cubicBezTo>
                <a:cubicBezTo>
                  <a:pt x="24546" y="48571"/>
                  <a:pt x="24801" y="48501"/>
                  <a:pt x="25021" y="48387"/>
                </a:cubicBezTo>
                <a:close/>
                <a:moveTo>
                  <a:pt x="31914" y="49637"/>
                </a:moveTo>
                <a:cubicBezTo>
                  <a:pt x="32170" y="50077"/>
                  <a:pt x="32390" y="50517"/>
                  <a:pt x="32610" y="50957"/>
                </a:cubicBezTo>
                <a:cubicBezTo>
                  <a:pt x="32425" y="51028"/>
                  <a:pt x="32205" y="51142"/>
                  <a:pt x="32029" y="51248"/>
                </a:cubicBezTo>
                <a:cubicBezTo>
                  <a:pt x="31809" y="50772"/>
                  <a:pt x="31589" y="50332"/>
                  <a:pt x="31289" y="49927"/>
                </a:cubicBezTo>
                <a:cubicBezTo>
                  <a:pt x="31509" y="49822"/>
                  <a:pt x="31694" y="49742"/>
                  <a:pt x="31914" y="49637"/>
                </a:cubicBezTo>
                <a:close/>
                <a:moveTo>
                  <a:pt x="17943" y="47982"/>
                </a:moveTo>
                <a:cubicBezTo>
                  <a:pt x="18013" y="48316"/>
                  <a:pt x="18083" y="48642"/>
                  <a:pt x="18163" y="48976"/>
                </a:cubicBezTo>
                <a:lnTo>
                  <a:pt x="18339" y="49822"/>
                </a:lnTo>
                <a:cubicBezTo>
                  <a:pt x="18418" y="50183"/>
                  <a:pt x="18488" y="50588"/>
                  <a:pt x="18603" y="50957"/>
                </a:cubicBezTo>
                <a:cubicBezTo>
                  <a:pt x="18304" y="51063"/>
                  <a:pt x="18048" y="51177"/>
                  <a:pt x="17793" y="51283"/>
                </a:cubicBezTo>
                <a:cubicBezTo>
                  <a:pt x="17722" y="50993"/>
                  <a:pt x="17643" y="50702"/>
                  <a:pt x="17608" y="50367"/>
                </a:cubicBezTo>
                <a:cubicBezTo>
                  <a:pt x="17502" y="49822"/>
                  <a:pt x="17353" y="49232"/>
                  <a:pt x="17238" y="48677"/>
                </a:cubicBezTo>
                <a:cubicBezTo>
                  <a:pt x="17203" y="48536"/>
                  <a:pt x="17168" y="48387"/>
                  <a:pt x="17168" y="48237"/>
                </a:cubicBezTo>
                <a:cubicBezTo>
                  <a:pt x="17423" y="48131"/>
                  <a:pt x="17678" y="48061"/>
                  <a:pt x="17943" y="47982"/>
                </a:cubicBezTo>
                <a:close/>
                <a:moveTo>
                  <a:pt x="28868" y="49381"/>
                </a:moveTo>
                <a:cubicBezTo>
                  <a:pt x="29168" y="49927"/>
                  <a:pt x="29423" y="50482"/>
                  <a:pt x="29643" y="50993"/>
                </a:cubicBezTo>
                <a:cubicBezTo>
                  <a:pt x="29493" y="51098"/>
                  <a:pt x="29388" y="51213"/>
                  <a:pt x="29273" y="51318"/>
                </a:cubicBezTo>
                <a:cubicBezTo>
                  <a:pt x="29018" y="50702"/>
                  <a:pt x="28763" y="50112"/>
                  <a:pt x="28507" y="49522"/>
                </a:cubicBezTo>
                <a:cubicBezTo>
                  <a:pt x="28613" y="49452"/>
                  <a:pt x="28763" y="49417"/>
                  <a:pt x="28868" y="49381"/>
                </a:cubicBezTo>
                <a:close/>
                <a:moveTo>
                  <a:pt x="36651" y="49707"/>
                </a:moveTo>
                <a:cubicBezTo>
                  <a:pt x="36906" y="50147"/>
                  <a:pt x="37126" y="50588"/>
                  <a:pt x="37311" y="51063"/>
                </a:cubicBezTo>
                <a:cubicBezTo>
                  <a:pt x="37012" y="51142"/>
                  <a:pt x="36757" y="51177"/>
                  <a:pt x="36466" y="51248"/>
                </a:cubicBezTo>
                <a:cubicBezTo>
                  <a:pt x="36246" y="51318"/>
                  <a:pt x="36026" y="51362"/>
                  <a:pt x="35841" y="51433"/>
                </a:cubicBezTo>
                <a:cubicBezTo>
                  <a:pt x="35656" y="50957"/>
                  <a:pt x="35471" y="50517"/>
                  <a:pt x="35216" y="50077"/>
                </a:cubicBezTo>
                <a:cubicBezTo>
                  <a:pt x="35330" y="50042"/>
                  <a:pt x="35401" y="50042"/>
                  <a:pt x="35506" y="49998"/>
                </a:cubicBezTo>
                <a:cubicBezTo>
                  <a:pt x="35876" y="49892"/>
                  <a:pt x="36246" y="49778"/>
                  <a:pt x="36651" y="49707"/>
                </a:cubicBezTo>
                <a:close/>
                <a:moveTo>
                  <a:pt x="17097" y="48237"/>
                </a:moveTo>
                <a:cubicBezTo>
                  <a:pt x="17133" y="48387"/>
                  <a:pt x="17168" y="48536"/>
                  <a:pt x="17203" y="48677"/>
                </a:cubicBezTo>
                <a:cubicBezTo>
                  <a:pt x="17317" y="49267"/>
                  <a:pt x="17423" y="49822"/>
                  <a:pt x="17538" y="50403"/>
                </a:cubicBezTo>
                <a:cubicBezTo>
                  <a:pt x="17608" y="50702"/>
                  <a:pt x="17678" y="50993"/>
                  <a:pt x="17722" y="51318"/>
                </a:cubicBezTo>
                <a:cubicBezTo>
                  <a:pt x="17538" y="51398"/>
                  <a:pt x="17353" y="51468"/>
                  <a:pt x="17168" y="51538"/>
                </a:cubicBezTo>
                <a:cubicBezTo>
                  <a:pt x="17062" y="51098"/>
                  <a:pt x="16983" y="50623"/>
                  <a:pt x="16913" y="50183"/>
                </a:cubicBezTo>
                <a:cubicBezTo>
                  <a:pt x="16798" y="49602"/>
                  <a:pt x="16692" y="49012"/>
                  <a:pt x="16578" y="48422"/>
                </a:cubicBezTo>
                <a:cubicBezTo>
                  <a:pt x="16763" y="48387"/>
                  <a:pt x="16913" y="48316"/>
                  <a:pt x="17097" y="48237"/>
                </a:cubicBezTo>
                <a:close/>
                <a:moveTo>
                  <a:pt x="24246" y="48677"/>
                </a:moveTo>
                <a:cubicBezTo>
                  <a:pt x="24502" y="49522"/>
                  <a:pt x="24801" y="50332"/>
                  <a:pt x="25056" y="51177"/>
                </a:cubicBezTo>
                <a:cubicBezTo>
                  <a:pt x="24986" y="51213"/>
                  <a:pt x="24942" y="51213"/>
                  <a:pt x="24871" y="51248"/>
                </a:cubicBezTo>
                <a:cubicBezTo>
                  <a:pt x="24686" y="51362"/>
                  <a:pt x="24466" y="51468"/>
                  <a:pt x="24281" y="51582"/>
                </a:cubicBezTo>
                <a:cubicBezTo>
                  <a:pt x="24026" y="50702"/>
                  <a:pt x="23771" y="49857"/>
                  <a:pt x="23515" y="48976"/>
                </a:cubicBezTo>
                <a:cubicBezTo>
                  <a:pt x="23736" y="48862"/>
                  <a:pt x="23991" y="48792"/>
                  <a:pt x="24246" y="48677"/>
                </a:cubicBezTo>
                <a:close/>
                <a:moveTo>
                  <a:pt x="28428" y="49558"/>
                </a:moveTo>
                <a:cubicBezTo>
                  <a:pt x="28727" y="50147"/>
                  <a:pt x="28983" y="50737"/>
                  <a:pt x="29203" y="51362"/>
                </a:cubicBezTo>
                <a:cubicBezTo>
                  <a:pt x="29088" y="51468"/>
                  <a:pt x="28983" y="51538"/>
                  <a:pt x="28833" y="51653"/>
                </a:cubicBezTo>
                <a:cubicBezTo>
                  <a:pt x="28613" y="51028"/>
                  <a:pt x="28358" y="50367"/>
                  <a:pt x="28067" y="49707"/>
                </a:cubicBezTo>
                <a:cubicBezTo>
                  <a:pt x="28173" y="49672"/>
                  <a:pt x="28322" y="49602"/>
                  <a:pt x="28428" y="49558"/>
                </a:cubicBezTo>
                <a:close/>
                <a:moveTo>
                  <a:pt x="31254" y="49963"/>
                </a:moveTo>
                <a:cubicBezTo>
                  <a:pt x="31509" y="50367"/>
                  <a:pt x="31765" y="50808"/>
                  <a:pt x="31985" y="51283"/>
                </a:cubicBezTo>
                <a:cubicBezTo>
                  <a:pt x="31809" y="51398"/>
                  <a:pt x="31624" y="51503"/>
                  <a:pt x="31474" y="51653"/>
                </a:cubicBezTo>
                <a:cubicBezTo>
                  <a:pt x="31254" y="51142"/>
                  <a:pt x="31034" y="50658"/>
                  <a:pt x="30744" y="50218"/>
                </a:cubicBezTo>
                <a:cubicBezTo>
                  <a:pt x="30928" y="50147"/>
                  <a:pt x="31069" y="50042"/>
                  <a:pt x="31254" y="49963"/>
                </a:cubicBezTo>
                <a:close/>
                <a:moveTo>
                  <a:pt x="16543" y="48457"/>
                </a:moveTo>
                <a:cubicBezTo>
                  <a:pt x="16657" y="49047"/>
                  <a:pt x="16728" y="49637"/>
                  <a:pt x="16842" y="50218"/>
                </a:cubicBezTo>
                <a:cubicBezTo>
                  <a:pt x="16948" y="50658"/>
                  <a:pt x="17018" y="51098"/>
                  <a:pt x="17097" y="51582"/>
                </a:cubicBezTo>
                <a:cubicBezTo>
                  <a:pt x="16913" y="51618"/>
                  <a:pt x="16763" y="51688"/>
                  <a:pt x="16578" y="51723"/>
                </a:cubicBezTo>
                <a:cubicBezTo>
                  <a:pt x="16508" y="51318"/>
                  <a:pt x="16437" y="50922"/>
                  <a:pt x="16358" y="50517"/>
                </a:cubicBezTo>
                <a:cubicBezTo>
                  <a:pt x="16252" y="49892"/>
                  <a:pt x="16138" y="49232"/>
                  <a:pt x="16032" y="48607"/>
                </a:cubicBezTo>
                <a:cubicBezTo>
                  <a:pt x="16217" y="48571"/>
                  <a:pt x="16358" y="48501"/>
                  <a:pt x="16543" y="48457"/>
                </a:cubicBezTo>
                <a:close/>
                <a:moveTo>
                  <a:pt x="35181" y="50077"/>
                </a:moveTo>
                <a:cubicBezTo>
                  <a:pt x="35401" y="50517"/>
                  <a:pt x="35621" y="50957"/>
                  <a:pt x="35771" y="51433"/>
                </a:cubicBezTo>
                <a:cubicBezTo>
                  <a:pt x="35286" y="51538"/>
                  <a:pt x="34846" y="51688"/>
                  <a:pt x="34406" y="51873"/>
                </a:cubicBezTo>
                <a:cubicBezTo>
                  <a:pt x="34230" y="51398"/>
                  <a:pt x="34045" y="50957"/>
                  <a:pt x="33825" y="50517"/>
                </a:cubicBezTo>
                <a:cubicBezTo>
                  <a:pt x="34265" y="50367"/>
                  <a:pt x="34705" y="50218"/>
                  <a:pt x="35181" y="50077"/>
                </a:cubicBezTo>
                <a:close/>
                <a:moveTo>
                  <a:pt x="43765" y="50262"/>
                </a:moveTo>
                <a:cubicBezTo>
                  <a:pt x="44020" y="50808"/>
                  <a:pt x="44240" y="51362"/>
                  <a:pt x="44425" y="51908"/>
                </a:cubicBezTo>
                <a:cubicBezTo>
                  <a:pt x="44240" y="51896"/>
                  <a:pt x="44056" y="51893"/>
                  <a:pt x="43873" y="51893"/>
                </a:cubicBezTo>
                <a:cubicBezTo>
                  <a:pt x="43505" y="51893"/>
                  <a:pt x="43139" y="51908"/>
                  <a:pt x="42770" y="51908"/>
                </a:cubicBezTo>
                <a:cubicBezTo>
                  <a:pt x="42629" y="51362"/>
                  <a:pt x="42409" y="50843"/>
                  <a:pt x="42153" y="50367"/>
                </a:cubicBezTo>
                <a:cubicBezTo>
                  <a:pt x="42699" y="50297"/>
                  <a:pt x="43254" y="50297"/>
                  <a:pt x="43765" y="50262"/>
                </a:cubicBezTo>
                <a:close/>
                <a:moveTo>
                  <a:pt x="23445" y="49012"/>
                </a:moveTo>
                <a:cubicBezTo>
                  <a:pt x="23736" y="49892"/>
                  <a:pt x="23991" y="50737"/>
                  <a:pt x="24211" y="51618"/>
                </a:cubicBezTo>
                <a:cubicBezTo>
                  <a:pt x="23956" y="51759"/>
                  <a:pt x="23700" y="51873"/>
                  <a:pt x="23401" y="52023"/>
                </a:cubicBezTo>
                <a:cubicBezTo>
                  <a:pt x="23146" y="51142"/>
                  <a:pt x="22890" y="50218"/>
                  <a:pt x="22635" y="49337"/>
                </a:cubicBezTo>
                <a:cubicBezTo>
                  <a:pt x="22890" y="49232"/>
                  <a:pt x="23181" y="49117"/>
                  <a:pt x="23445" y="49012"/>
                </a:cubicBezTo>
                <a:close/>
                <a:moveTo>
                  <a:pt x="28023" y="49742"/>
                </a:moveTo>
                <a:cubicBezTo>
                  <a:pt x="28287" y="50403"/>
                  <a:pt x="28578" y="51063"/>
                  <a:pt x="28798" y="51688"/>
                </a:cubicBezTo>
                <a:cubicBezTo>
                  <a:pt x="28648" y="51803"/>
                  <a:pt x="28543" y="51908"/>
                  <a:pt x="28393" y="52023"/>
                </a:cubicBezTo>
                <a:cubicBezTo>
                  <a:pt x="28173" y="51318"/>
                  <a:pt x="27882" y="50623"/>
                  <a:pt x="27627" y="49927"/>
                </a:cubicBezTo>
                <a:cubicBezTo>
                  <a:pt x="27733" y="49857"/>
                  <a:pt x="27882" y="49822"/>
                  <a:pt x="28023" y="49742"/>
                </a:cubicBezTo>
                <a:close/>
                <a:moveTo>
                  <a:pt x="42074" y="50367"/>
                </a:moveTo>
                <a:cubicBezTo>
                  <a:pt x="42330" y="50843"/>
                  <a:pt x="42550" y="51362"/>
                  <a:pt x="42735" y="51908"/>
                </a:cubicBezTo>
                <a:cubicBezTo>
                  <a:pt x="42224" y="51943"/>
                  <a:pt x="41713" y="51979"/>
                  <a:pt x="41229" y="52023"/>
                </a:cubicBezTo>
                <a:cubicBezTo>
                  <a:pt x="41053" y="51503"/>
                  <a:pt x="40868" y="50993"/>
                  <a:pt x="40648" y="50517"/>
                </a:cubicBezTo>
                <a:cubicBezTo>
                  <a:pt x="41159" y="50438"/>
                  <a:pt x="41634" y="50403"/>
                  <a:pt x="42074" y="50367"/>
                </a:cubicBezTo>
                <a:close/>
                <a:moveTo>
                  <a:pt x="43835" y="50262"/>
                </a:moveTo>
                <a:cubicBezTo>
                  <a:pt x="44425" y="50262"/>
                  <a:pt x="45015" y="50297"/>
                  <a:pt x="45561" y="50332"/>
                </a:cubicBezTo>
                <a:cubicBezTo>
                  <a:pt x="45816" y="50843"/>
                  <a:pt x="46036" y="51433"/>
                  <a:pt x="46221" y="52023"/>
                </a:cubicBezTo>
                <a:cubicBezTo>
                  <a:pt x="45675" y="51943"/>
                  <a:pt x="45050" y="51908"/>
                  <a:pt x="44460" y="51908"/>
                </a:cubicBezTo>
                <a:cubicBezTo>
                  <a:pt x="44310" y="51362"/>
                  <a:pt x="44090" y="50808"/>
                  <a:pt x="43835" y="50262"/>
                </a:cubicBezTo>
                <a:close/>
                <a:moveTo>
                  <a:pt x="15997" y="48642"/>
                </a:moveTo>
                <a:cubicBezTo>
                  <a:pt x="16103" y="49267"/>
                  <a:pt x="16217" y="49892"/>
                  <a:pt x="16323" y="50517"/>
                </a:cubicBezTo>
                <a:cubicBezTo>
                  <a:pt x="16402" y="50957"/>
                  <a:pt x="16472" y="51362"/>
                  <a:pt x="16508" y="51759"/>
                </a:cubicBezTo>
                <a:cubicBezTo>
                  <a:pt x="16252" y="51838"/>
                  <a:pt x="15962" y="51943"/>
                  <a:pt x="15698" y="52058"/>
                </a:cubicBezTo>
                <a:cubicBezTo>
                  <a:pt x="15627" y="51538"/>
                  <a:pt x="15557" y="51063"/>
                  <a:pt x="15477" y="50588"/>
                </a:cubicBezTo>
                <a:cubicBezTo>
                  <a:pt x="15372" y="50042"/>
                  <a:pt x="15301" y="49452"/>
                  <a:pt x="15187" y="48897"/>
                </a:cubicBezTo>
                <a:cubicBezTo>
                  <a:pt x="15442" y="48827"/>
                  <a:pt x="15698" y="48721"/>
                  <a:pt x="15962" y="48642"/>
                </a:cubicBezTo>
                <a:close/>
                <a:moveTo>
                  <a:pt x="30708" y="50262"/>
                </a:moveTo>
                <a:cubicBezTo>
                  <a:pt x="30964" y="50702"/>
                  <a:pt x="31219" y="51177"/>
                  <a:pt x="31404" y="51688"/>
                </a:cubicBezTo>
                <a:cubicBezTo>
                  <a:pt x="31219" y="51838"/>
                  <a:pt x="31034" y="51979"/>
                  <a:pt x="30849" y="52163"/>
                </a:cubicBezTo>
                <a:cubicBezTo>
                  <a:pt x="30664" y="51618"/>
                  <a:pt x="30409" y="51098"/>
                  <a:pt x="30154" y="50623"/>
                </a:cubicBezTo>
                <a:cubicBezTo>
                  <a:pt x="30339" y="50517"/>
                  <a:pt x="30523" y="50367"/>
                  <a:pt x="30708" y="50262"/>
                </a:cubicBezTo>
                <a:close/>
                <a:moveTo>
                  <a:pt x="40613" y="50517"/>
                </a:moveTo>
                <a:cubicBezTo>
                  <a:pt x="40833" y="50993"/>
                  <a:pt x="41009" y="51503"/>
                  <a:pt x="41159" y="52023"/>
                </a:cubicBezTo>
                <a:cubicBezTo>
                  <a:pt x="40613" y="52093"/>
                  <a:pt x="40058" y="52163"/>
                  <a:pt x="39547" y="52243"/>
                </a:cubicBezTo>
                <a:cubicBezTo>
                  <a:pt x="39398" y="51723"/>
                  <a:pt x="39213" y="51248"/>
                  <a:pt x="39028" y="50772"/>
                </a:cubicBezTo>
                <a:cubicBezTo>
                  <a:pt x="39547" y="50658"/>
                  <a:pt x="40093" y="50588"/>
                  <a:pt x="40613" y="50517"/>
                </a:cubicBezTo>
                <a:close/>
                <a:moveTo>
                  <a:pt x="45631" y="50332"/>
                </a:moveTo>
                <a:cubicBezTo>
                  <a:pt x="46150" y="50367"/>
                  <a:pt x="46626" y="50438"/>
                  <a:pt x="47101" y="50517"/>
                </a:cubicBezTo>
                <a:cubicBezTo>
                  <a:pt x="47392" y="51063"/>
                  <a:pt x="47612" y="51653"/>
                  <a:pt x="47797" y="52278"/>
                </a:cubicBezTo>
                <a:cubicBezTo>
                  <a:pt x="47321" y="52163"/>
                  <a:pt x="46811" y="52093"/>
                  <a:pt x="46291" y="52023"/>
                </a:cubicBezTo>
                <a:cubicBezTo>
                  <a:pt x="46115" y="51433"/>
                  <a:pt x="45895" y="50843"/>
                  <a:pt x="45631" y="50332"/>
                </a:cubicBezTo>
                <a:close/>
                <a:moveTo>
                  <a:pt x="33790" y="50517"/>
                </a:moveTo>
                <a:cubicBezTo>
                  <a:pt x="34010" y="50957"/>
                  <a:pt x="34186" y="51398"/>
                  <a:pt x="34336" y="51873"/>
                </a:cubicBezTo>
                <a:cubicBezTo>
                  <a:pt x="33966" y="52023"/>
                  <a:pt x="33570" y="52163"/>
                  <a:pt x="33235" y="52348"/>
                </a:cubicBezTo>
                <a:cubicBezTo>
                  <a:pt x="33050" y="51873"/>
                  <a:pt x="32909" y="51433"/>
                  <a:pt x="32689" y="50957"/>
                </a:cubicBezTo>
                <a:cubicBezTo>
                  <a:pt x="33050" y="50808"/>
                  <a:pt x="33420" y="50658"/>
                  <a:pt x="33790" y="50517"/>
                </a:cubicBezTo>
                <a:close/>
                <a:moveTo>
                  <a:pt x="27548" y="49963"/>
                </a:moveTo>
                <a:cubicBezTo>
                  <a:pt x="27847" y="50658"/>
                  <a:pt x="28102" y="51362"/>
                  <a:pt x="28358" y="52058"/>
                </a:cubicBezTo>
                <a:cubicBezTo>
                  <a:pt x="28208" y="52163"/>
                  <a:pt x="28067" y="52278"/>
                  <a:pt x="27917" y="52384"/>
                </a:cubicBezTo>
                <a:cubicBezTo>
                  <a:pt x="27627" y="51653"/>
                  <a:pt x="27363" y="50922"/>
                  <a:pt x="27072" y="50183"/>
                </a:cubicBezTo>
                <a:cubicBezTo>
                  <a:pt x="27257" y="50112"/>
                  <a:pt x="27407" y="50042"/>
                  <a:pt x="27548" y="49963"/>
                </a:cubicBezTo>
                <a:close/>
                <a:moveTo>
                  <a:pt x="15152" y="48941"/>
                </a:moveTo>
                <a:cubicBezTo>
                  <a:pt x="15222" y="49487"/>
                  <a:pt x="15337" y="50042"/>
                  <a:pt x="15407" y="50588"/>
                </a:cubicBezTo>
                <a:cubicBezTo>
                  <a:pt x="15477" y="51063"/>
                  <a:pt x="15557" y="51582"/>
                  <a:pt x="15662" y="52058"/>
                </a:cubicBezTo>
                <a:cubicBezTo>
                  <a:pt x="15372" y="52163"/>
                  <a:pt x="15117" y="52278"/>
                  <a:pt x="14861" y="52419"/>
                </a:cubicBezTo>
                <a:cubicBezTo>
                  <a:pt x="14782" y="51979"/>
                  <a:pt x="14712" y="51538"/>
                  <a:pt x="14641" y="51142"/>
                </a:cubicBezTo>
                <a:cubicBezTo>
                  <a:pt x="14562" y="50482"/>
                  <a:pt x="14456" y="49857"/>
                  <a:pt x="14342" y="49197"/>
                </a:cubicBezTo>
                <a:cubicBezTo>
                  <a:pt x="14641" y="49117"/>
                  <a:pt x="14896" y="49012"/>
                  <a:pt x="15152" y="48941"/>
                </a:cubicBezTo>
                <a:close/>
                <a:moveTo>
                  <a:pt x="22600" y="49337"/>
                </a:moveTo>
                <a:cubicBezTo>
                  <a:pt x="22855" y="50262"/>
                  <a:pt x="23110" y="51177"/>
                  <a:pt x="23366" y="52058"/>
                </a:cubicBezTo>
                <a:cubicBezTo>
                  <a:pt x="23075" y="52199"/>
                  <a:pt x="22820" y="52348"/>
                  <a:pt x="22565" y="52463"/>
                </a:cubicBezTo>
                <a:cubicBezTo>
                  <a:pt x="22301" y="51503"/>
                  <a:pt x="22045" y="50588"/>
                  <a:pt x="21790" y="49672"/>
                </a:cubicBezTo>
                <a:cubicBezTo>
                  <a:pt x="22045" y="49558"/>
                  <a:pt x="22301" y="49452"/>
                  <a:pt x="22600" y="49337"/>
                </a:cubicBezTo>
                <a:close/>
                <a:moveTo>
                  <a:pt x="38958" y="50772"/>
                </a:moveTo>
                <a:cubicBezTo>
                  <a:pt x="39178" y="51248"/>
                  <a:pt x="39327" y="51723"/>
                  <a:pt x="39468" y="52243"/>
                </a:cubicBezTo>
                <a:cubicBezTo>
                  <a:pt x="38922" y="52313"/>
                  <a:pt x="38368" y="52419"/>
                  <a:pt x="37857" y="52533"/>
                </a:cubicBezTo>
                <a:cubicBezTo>
                  <a:pt x="37707" y="52023"/>
                  <a:pt x="37567" y="51538"/>
                  <a:pt x="37382" y="51098"/>
                </a:cubicBezTo>
                <a:cubicBezTo>
                  <a:pt x="37928" y="50993"/>
                  <a:pt x="38447" y="50878"/>
                  <a:pt x="38958" y="50772"/>
                </a:cubicBezTo>
                <a:close/>
                <a:moveTo>
                  <a:pt x="47172" y="50552"/>
                </a:moveTo>
                <a:lnTo>
                  <a:pt x="47172" y="50552"/>
                </a:lnTo>
                <a:cubicBezTo>
                  <a:pt x="47541" y="50588"/>
                  <a:pt x="47876" y="50702"/>
                  <a:pt x="48237" y="50772"/>
                </a:cubicBezTo>
                <a:cubicBezTo>
                  <a:pt x="48536" y="51318"/>
                  <a:pt x="48792" y="51943"/>
                  <a:pt x="49012" y="52568"/>
                </a:cubicBezTo>
                <a:cubicBezTo>
                  <a:pt x="48642" y="52463"/>
                  <a:pt x="48237" y="52348"/>
                  <a:pt x="47876" y="52278"/>
                </a:cubicBezTo>
                <a:cubicBezTo>
                  <a:pt x="47691" y="51688"/>
                  <a:pt x="47471" y="51098"/>
                  <a:pt x="47172" y="50552"/>
                </a:cubicBezTo>
                <a:close/>
                <a:moveTo>
                  <a:pt x="30118" y="50658"/>
                </a:moveTo>
                <a:cubicBezTo>
                  <a:pt x="30374" y="51142"/>
                  <a:pt x="30629" y="51653"/>
                  <a:pt x="30814" y="52199"/>
                </a:cubicBezTo>
                <a:cubicBezTo>
                  <a:pt x="30664" y="52348"/>
                  <a:pt x="30523" y="52533"/>
                  <a:pt x="30374" y="52718"/>
                </a:cubicBezTo>
                <a:lnTo>
                  <a:pt x="30339" y="52753"/>
                </a:lnTo>
                <a:cubicBezTo>
                  <a:pt x="30154" y="52199"/>
                  <a:pt x="29934" y="51618"/>
                  <a:pt x="29678" y="51028"/>
                </a:cubicBezTo>
                <a:cubicBezTo>
                  <a:pt x="29749" y="50993"/>
                  <a:pt x="29784" y="50957"/>
                  <a:pt x="29828" y="50922"/>
                </a:cubicBezTo>
                <a:cubicBezTo>
                  <a:pt x="29934" y="50843"/>
                  <a:pt x="30004" y="50737"/>
                  <a:pt x="30118" y="50658"/>
                </a:cubicBezTo>
                <a:close/>
                <a:moveTo>
                  <a:pt x="14307" y="49197"/>
                </a:moveTo>
                <a:cubicBezTo>
                  <a:pt x="14421" y="49857"/>
                  <a:pt x="14491" y="50517"/>
                  <a:pt x="14597" y="51142"/>
                </a:cubicBezTo>
                <a:cubicBezTo>
                  <a:pt x="14676" y="51582"/>
                  <a:pt x="14712" y="51979"/>
                  <a:pt x="14782" y="52419"/>
                </a:cubicBezTo>
                <a:cubicBezTo>
                  <a:pt x="14527" y="52533"/>
                  <a:pt x="14271" y="52683"/>
                  <a:pt x="13981" y="52789"/>
                </a:cubicBezTo>
                <a:cubicBezTo>
                  <a:pt x="13902" y="52278"/>
                  <a:pt x="13831" y="51723"/>
                  <a:pt x="13761" y="51177"/>
                </a:cubicBezTo>
                <a:cubicBezTo>
                  <a:pt x="13681" y="50623"/>
                  <a:pt x="13611" y="50042"/>
                  <a:pt x="13497" y="49452"/>
                </a:cubicBezTo>
                <a:cubicBezTo>
                  <a:pt x="13796" y="49381"/>
                  <a:pt x="14051" y="49302"/>
                  <a:pt x="14307" y="49197"/>
                </a:cubicBezTo>
                <a:close/>
                <a:moveTo>
                  <a:pt x="32645" y="50993"/>
                </a:moveTo>
                <a:cubicBezTo>
                  <a:pt x="32830" y="51433"/>
                  <a:pt x="33015" y="51908"/>
                  <a:pt x="33165" y="52384"/>
                </a:cubicBezTo>
                <a:cubicBezTo>
                  <a:pt x="32945" y="52498"/>
                  <a:pt x="32724" y="52639"/>
                  <a:pt x="32540" y="52789"/>
                </a:cubicBezTo>
                <a:cubicBezTo>
                  <a:pt x="32425" y="52384"/>
                  <a:pt x="32319" y="51979"/>
                  <a:pt x="32170" y="51618"/>
                </a:cubicBezTo>
                <a:cubicBezTo>
                  <a:pt x="32135" y="51503"/>
                  <a:pt x="32099" y="51433"/>
                  <a:pt x="32064" y="51318"/>
                </a:cubicBezTo>
                <a:cubicBezTo>
                  <a:pt x="32249" y="51213"/>
                  <a:pt x="32425" y="51098"/>
                  <a:pt x="32645" y="50993"/>
                </a:cubicBezTo>
                <a:close/>
                <a:moveTo>
                  <a:pt x="27037" y="50218"/>
                </a:moveTo>
                <a:cubicBezTo>
                  <a:pt x="27328" y="50922"/>
                  <a:pt x="27583" y="51688"/>
                  <a:pt x="27847" y="52463"/>
                </a:cubicBezTo>
                <a:cubicBezTo>
                  <a:pt x="27662" y="52568"/>
                  <a:pt x="27477" y="52718"/>
                  <a:pt x="27328" y="52824"/>
                </a:cubicBezTo>
                <a:cubicBezTo>
                  <a:pt x="27072" y="52058"/>
                  <a:pt x="26817" y="51248"/>
                  <a:pt x="26526" y="50482"/>
                </a:cubicBezTo>
                <a:cubicBezTo>
                  <a:pt x="26703" y="50367"/>
                  <a:pt x="26852" y="50297"/>
                  <a:pt x="27037" y="50218"/>
                </a:cubicBezTo>
                <a:close/>
                <a:moveTo>
                  <a:pt x="37346" y="51098"/>
                </a:moveTo>
                <a:cubicBezTo>
                  <a:pt x="37531" y="51582"/>
                  <a:pt x="37672" y="52023"/>
                  <a:pt x="37787" y="52533"/>
                </a:cubicBezTo>
                <a:cubicBezTo>
                  <a:pt x="37602" y="52568"/>
                  <a:pt x="37417" y="52604"/>
                  <a:pt x="37197" y="52639"/>
                </a:cubicBezTo>
                <a:cubicBezTo>
                  <a:pt x="36906" y="52718"/>
                  <a:pt x="36572" y="52789"/>
                  <a:pt x="36281" y="52859"/>
                </a:cubicBezTo>
                <a:cubicBezTo>
                  <a:pt x="36132" y="52384"/>
                  <a:pt x="36026" y="51908"/>
                  <a:pt x="35841" y="51468"/>
                </a:cubicBezTo>
                <a:cubicBezTo>
                  <a:pt x="36061" y="51433"/>
                  <a:pt x="36281" y="51362"/>
                  <a:pt x="36466" y="51318"/>
                </a:cubicBezTo>
                <a:cubicBezTo>
                  <a:pt x="36757" y="51248"/>
                  <a:pt x="37047" y="51177"/>
                  <a:pt x="37346" y="51098"/>
                </a:cubicBezTo>
                <a:close/>
                <a:moveTo>
                  <a:pt x="21719" y="49707"/>
                </a:moveTo>
                <a:cubicBezTo>
                  <a:pt x="21975" y="50623"/>
                  <a:pt x="22230" y="51582"/>
                  <a:pt x="22485" y="52498"/>
                </a:cubicBezTo>
                <a:cubicBezTo>
                  <a:pt x="22230" y="52639"/>
                  <a:pt x="21940" y="52753"/>
                  <a:pt x="21640" y="52903"/>
                </a:cubicBezTo>
                <a:cubicBezTo>
                  <a:pt x="21420" y="51943"/>
                  <a:pt x="21165" y="50993"/>
                  <a:pt x="20910" y="50042"/>
                </a:cubicBezTo>
                <a:cubicBezTo>
                  <a:pt x="21200" y="49927"/>
                  <a:pt x="21464" y="49822"/>
                  <a:pt x="21719" y="49707"/>
                </a:cubicBezTo>
                <a:close/>
                <a:moveTo>
                  <a:pt x="13461" y="49487"/>
                </a:moveTo>
                <a:cubicBezTo>
                  <a:pt x="13541" y="50077"/>
                  <a:pt x="13611" y="50623"/>
                  <a:pt x="13717" y="51213"/>
                </a:cubicBezTo>
                <a:cubicBezTo>
                  <a:pt x="13796" y="51723"/>
                  <a:pt x="13866" y="52278"/>
                  <a:pt x="13937" y="52824"/>
                </a:cubicBezTo>
                <a:cubicBezTo>
                  <a:pt x="13866" y="52824"/>
                  <a:pt x="13831" y="52859"/>
                  <a:pt x="13796" y="52903"/>
                </a:cubicBezTo>
                <a:cubicBezTo>
                  <a:pt x="13576" y="53009"/>
                  <a:pt x="13356" y="53079"/>
                  <a:pt x="13136" y="53194"/>
                </a:cubicBezTo>
                <a:cubicBezTo>
                  <a:pt x="13056" y="52683"/>
                  <a:pt x="12986" y="52163"/>
                  <a:pt x="12916" y="51653"/>
                </a:cubicBezTo>
                <a:cubicBezTo>
                  <a:pt x="12836" y="51028"/>
                  <a:pt x="12766" y="50367"/>
                  <a:pt x="12660" y="49742"/>
                </a:cubicBezTo>
                <a:cubicBezTo>
                  <a:pt x="12916" y="49637"/>
                  <a:pt x="13206" y="49558"/>
                  <a:pt x="13461" y="49487"/>
                </a:cubicBezTo>
                <a:close/>
                <a:moveTo>
                  <a:pt x="20874" y="50042"/>
                </a:moveTo>
                <a:cubicBezTo>
                  <a:pt x="21130" y="51028"/>
                  <a:pt x="21350" y="51979"/>
                  <a:pt x="21605" y="52903"/>
                </a:cubicBezTo>
                <a:cubicBezTo>
                  <a:pt x="21535" y="52938"/>
                  <a:pt x="21464" y="52973"/>
                  <a:pt x="21385" y="53009"/>
                </a:cubicBezTo>
                <a:cubicBezTo>
                  <a:pt x="21244" y="53079"/>
                  <a:pt x="21094" y="53158"/>
                  <a:pt x="20945" y="53194"/>
                </a:cubicBezTo>
                <a:cubicBezTo>
                  <a:pt x="20725" y="52243"/>
                  <a:pt x="20505" y="51248"/>
                  <a:pt x="20249" y="50262"/>
                </a:cubicBezTo>
                <a:cubicBezTo>
                  <a:pt x="20399" y="50218"/>
                  <a:pt x="20505" y="50183"/>
                  <a:pt x="20654" y="50112"/>
                </a:cubicBezTo>
                <a:cubicBezTo>
                  <a:pt x="20725" y="50112"/>
                  <a:pt x="20804" y="50077"/>
                  <a:pt x="20874" y="50042"/>
                </a:cubicBezTo>
                <a:close/>
                <a:moveTo>
                  <a:pt x="31985" y="51362"/>
                </a:moveTo>
                <a:cubicBezTo>
                  <a:pt x="32029" y="51433"/>
                  <a:pt x="32099" y="51538"/>
                  <a:pt x="32135" y="51653"/>
                </a:cubicBezTo>
                <a:cubicBezTo>
                  <a:pt x="32249" y="52023"/>
                  <a:pt x="32390" y="52419"/>
                  <a:pt x="32469" y="52824"/>
                </a:cubicBezTo>
                <a:cubicBezTo>
                  <a:pt x="32284" y="52938"/>
                  <a:pt x="32099" y="53079"/>
                  <a:pt x="31950" y="53229"/>
                </a:cubicBezTo>
                <a:cubicBezTo>
                  <a:pt x="31844" y="52718"/>
                  <a:pt x="31694" y="52243"/>
                  <a:pt x="31509" y="51759"/>
                </a:cubicBezTo>
                <a:cubicBezTo>
                  <a:pt x="31509" y="51723"/>
                  <a:pt x="31474" y="51723"/>
                  <a:pt x="31474" y="51688"/>
                </a:cubicBezTo>
                <a:cubicBezTo>
                  <a:pt x="31659" y="51582"/>
                  <a:pt x="31809" y="51468"/>
                  <a:pt x="31985" y="51362"/>
                </a:cubicBezTo>
                <a:close/>
                <a:moveTo>
                  <a:pt x="26482" y="50482"/>
                </a:moveTo>
                <a:cubicBezTo>
                  <a:pt x="26747" y="51283"/>
                  <a:pt x="27002" y="52093"/>
                  <a:pt x="27257" y="52859"/>
                </a:cubicBezTo>
                <a:cubicBezTo>
                  <a:pt x="27072" y="53009"/>
                  <a:pt x="26887" y="53158"/>
                  <a:pt x="26667" y="53299"/>
                </a:cubicBezTo>
                <a:cubicBezTo>
                  <a:pt x="26412" y="52463"/>
                  <a:pt x="26157" y="51618"/>
                  <a:pt x="25901" y="50808"/>
                </a:cubicBezTo>
                <a:cubicBezTo>
                  <a:pt x="26086" y="50702"/>
                  <a:pt x="26262" y="50588"/>
                  <a:pt x="26482" y="50482"/>
                </a:cubicBezTo>
                <a:close/>
                <a:moveTo>
                  <a:pt x="29643" y="51063"/>
                </a:moveTo>
                <a:cubicBezTo>
                  <a:pt x="29898" y="51653"/>
                  <a:pt x="30118" y="52243"/>
                  <a:pt x="30303" y="52824"/>
                </a:cubicBezTo>
                <a:cubicBezTo>
                  <a:pt x="30154" y="52973"/>
                  <a:pt x="30048" y="53158"/>
                  <a:pt x="29934" y="53299"/>
                </a:cubicBezTo>
                <a:cubicBezTo>
                  <a:pt x="29749" y="52639"/>
                  <a:pt x="29529" y="52023"/>
                  <a:pt x="29273" y="51362"/>
                </a:cubicBezTo>
                <a:cubicBezTo>
                  <a:pt x="29423" y="51283"/>
                  <a:pt x="29529" y="51177"/>
                  <a:pt x="29643" y="51063"/>
                </a:cubicBezTo>
                <a:close/>
                <a:moveTo>
                  <a:pt x="35806" y="51503"/>
                </a:moveTo>
                <a:cubicBezTo>
                  <a:pt x="35947" y="51908"/>
                  <a:pt x="36096" y="52384"/>
                  <a:pt x="36211" y="52859"/>
                </a:cubicBezTo>
                <a:cubicBezTo>
                  <a:pt x="35727" y="52973"/>
                  <a:pt x="35286" y="53123"/>
                  <a:pt x="34811" y="53299"/>
                </a:cubicBezTo>
                <a:cubicBezTo>
                  <a:pt x="34705" y="52789"/>
                  <a:pt x="34556" y="52348"/>
                  <a:pt x="34406" y="51908"/>
                </a:cubicBezTo>
                <a:cubicBezTo>
                  <a:pt x="34846" y="51759"/>
                  <a:pt x="35330" y="51618"/>
                  <a:pt x="35806" y="51503"/>
                </a:cubicBezTo>
                <a:close/>
                <a:moveTo>
                  <a:pt x="12616" y="49742"/>
                </a:moveTo>
                <a:cubicBezTo>
                  <a:pt x="12695" y="50403"/>
                  <a:pt x="12766" y="51028"/>
                  <a:pt x="12880" y="51653"/>
                </a:cubicBezTo>
                <a:cubicBezTo>
                  <a:pt x="12951" y="52163"/>
                  <a:pt x="13021" y="52718"/>
                  <a:pt x="13056" y="53229"/>
                </a:cubicBezTo>
                <a:cubicBezTo>
                  <a:pt x="12801" y="53343"/>
                  <a:pt x="12546" y="53449"/>
                  <a:pt x="12255" y="53599"/>
                </a:cubicBezTo>
                <a:cubicBezTo>
                  <a:pt x="12176" y="52973"/>
                  <a:pt x="12106" y="52348"/>
                  <a:pt x="12035" y="51723"/>
                </a:cubicBezTo>
                <a:cubicBezTo>
                  <a:pt x="11956" y="51177"/>
                  <a:pt x="11885" y="50588"/>
                  <a:pt x="11815" y="49963"/>
                </a:cubicBezTo>
                <a:cubicBezTo>
                  <a:pt x="12070" y="49892"/>
                  <a:pt x="12326" y="49822"/>
                  <a:pt x="12616" y="49742"/>
                </a:cubicBezTo>
                <a:close/>
                <a:moveTo>
                  <a:pt x="20214" y="50297"/>
                </a:moveTo>
                <a:cubicBezTo>
                  <a:pt x="20434" y="51283"/>
                  <a:pt x="20689" y="52278"/>
                  <a:pt x="20910" y="53229"/>
                </a:cubicBezTo>
                <a:cubicBezTo>
                  <a:pt x="20654" y="53343"/>
                  <a:pt x="20399" y="53449"/>
                  <a:pt x="20144" y="53599"/>
                </a:cubicBezTo>
                <a:cubicBezTo>
                  <a:pt x="19923" y="52604"/>
                  <a:pt x="19703" y="51618"/>
                  <a:pt x="19483" y="50588"/>
                </a:cubicBezTo>
                <a:cubicBezTo>
                  <a:pt x="19739" y="50482"/>
                  <a:pt x="19959" y="50403"/>
                  <a:pt x="20214" y="50297"/>
                </a:cubicBezTo>
                <a:close/>
                <a:moveTo>
                  <a:pt x="25822" y="50808"/>
                </a:moveTo>
                <a:cubicBezTo>
                  <a:pt x="26121" y="51653"/>
                  <a:pt x="26377" y="52498"/>
                  <a:pt x="26632" y="53343"/>
                </a:cubicBezTo>
                <a:cubicBezTo>
                  <a:pt x="26377" y="53519"/>
                  <a:pt x="26157" y="53669"/>
                  <a:pt x="25901" y="53819"/>
                </a:cubicBezTo>
                <a:cubicBezTo>
                  <a:pt x="25646" y="52973"/>
                  <a:pt x="25382" y="52093"/>
                  <a:pt x="25127" y="51213"/>
                </a:cubicBezTo>
                <a:cubicBezTo>
                  <a:pt x="25347" y="51063"/>
                  <a:pt x="25602" y="50957"/>
                  <a:pt x="25822" y="50808"/>
                </a:cubicBezTo>
                <a:close/>
                <a:moveTo>
                  <a:pt x="29238" y="51398"/>
                </a:moveTo>
                <a:cubicBezTo>
                  <a:pt x="29493" y="52058"/>
                  <a:pt x="29713" y="52683"/>
                  <a:pt x="29898" y="53343"/>
                </a:cubicBezTo>
                <a:cubicBezTo>
                  <a:pt x="29828" y="53449"/>
                  <a:pt x="29749" y="53519"/>
                  <a:pt x="29713" y="53634"/>
                </a:cubicBezTo>
                <a:cubicBezTo>
                  <a:pt x="29643" y="53704"/>
                  <a:pt x="29608" y="53739"/>
                  <a:pt x="29564" y="53819"/>
                </a:cubicBezTo>
                <a:cubicBezTo>
                  <a:pt x="29344" y="53123"/>
                  <a:pt x="29124" y="52419"/>
                  <a:pt x="28868" y="51723"/>
                </a:cubicBezTo>
                <a:cubicBezTo>
                  <a:pt x="28983" y="51618"/>
                  <a:pt x="29124" y="51503"/>
                  <a:pt x="29238" y="51398"/>
                </a:cubicBezTo>
                <a:close/>
                <a:moveTo>
                  <a:pt x="31439" y="51723"/>
                </a:moveTo>
                <a:lnTo>
                  <a:pt x="31439" y="51759"/>
                </a:lnTo>
                <a:cubicBezTo>
                  <a:pt x="31624" y="52278"/>
                  <a:pt x="31765" y="52753"/>
                  <a:pt x="31914" y="53264"/>
                </a:cubicBezTo>
                <a:cubicBezTo>
                  <a:pt x="31694" y="53449"/>
                  <a:pt x="31545" y="53634"/>
                  <a:pt x="31369" y="53854"/>
                </a:cubicBezTo>
                <a:cubicBezTo>
                  <a:pt x="31289" y="53484"/>
                  <a:pt x="31184" y="53079"/>
                  <a:pt x="31069" y="52718"/>
                </a:cubicBezTo>
                <a:cubicBezTo>
                  <a:pt x="30999" y="52568"/>
                  <a:pt x="30964" y="52384"/>
                  <a:pt x="30884" y="52199"/>
                </a:cubicBezTo>
                <a:cubicBezTo>
                  <a:pt x="31069" y="52023"/>
                  <a:pt x="31254" y="51873"/>
                  <a:pt x="31439" y="51723"/>
                </a:cubicBezTo>
                <a:close/>
                <a:moveTo>
                  <a:pt x="34371" y="51943"/>
                </a:moveTo>
                <a:cubicBezTo>
                  <a:pt x="34520" y="52384"/>
                  <a:pt x="34626" y="52824"/>
                  <a:pt x="34776" y="53299"/>
                </a:cubicBezTo>
                <a:cubicBezTo>
                  <a:pt x="34371" y="53449"/>
                  <a:pt x="33966" y="53634"/>
                  <a:pt x="33605" y="53854"/>
                </a:cubicBezTo>
                <a:cubicBezTo>
                  <a:pt x="33490" y="53343"/>
                  <a:pt x="33385" y="52859"/>
                  <a:pt x="33235" y="52419"/>
                </a:cubicBezTo>
                <a:cubicBezTo>
                  <a:pt x="33605" y="52243"/>
                  <a:pt x="33966" y="52058"/>
                  <a:pt x="34371" y="51943"/>
                </a:cubicBezTo>
                <a:close/>
                <a:moveTo>
                  <a:pt x="44425" y="51943"/>
                </a:moveTo>
                <a:cubicBezTo>
                  <a:pt x="44610" y="52568"/>
                  <a:pt x="44751" y="53194"/>
                  <a:pt x="44795" y="53854"/>
                </a:cubicBezTo>
                <a:cubicBezTo>
                  <a:pt x="44622" y="53842"/>
                  <a:pt x="44445" y="53838"/>
                  <a:pt x="44267" y="53838"/>
                </a:cubicBezTo>
                <a:cubicBezTo>
                  <a:pt x="43910" y="53838"/>
                  <a:pt x="43544" y="53854"/>
                  <a:pt x="43175" y="53854"/>
                </a:cubicBezTo>
                <a:cubicBezTo>
                  <a:pt x="43104" y="53194"/>
                  <a:pt x="42955" y="52568"/>
                  <a:pt x="42814" y="51979"/>
                </a:cubicBezTo>
                <a:cubicBezTo>
                  <a:pt x="43324" y="51943"/>
                  <a:pt x="43870" y="51943"/>
                  <a:pt x="44425" y="51943"/>
                </a:cubicBezTo>
                <a:close/>
                <a:moveTo>
                  <a:pt x="11736" y="49998"/>
                </a:moveTo>
                <a:cubicBezTo>
                  <a:pt x="11815" y="50588"/>
                  <a:pt x="11885" y="51177"/>
                  <a:pt x="11956" y="51759"/>
                </a:cubicBezTo>
                <a:cubicBezTo>
                  <a:pt x="12035" y="52348"/>
                  <a:pt x="12106" y="52973"/>
                  <a:pt x="12220" y="53599"/>
                </a:cubicBezTo>
                <a:cubicBezTo>
                  <a:pt x="11921" y="53704"/>
                  <a:pt x="11665" y="53819"/>
                  <a:pt x="11375" y="53924"/>
                </a:cubicBezTo>
                <a:cubicBezTo>
                  <a:pt x="11296" y="53343"/>
                  <a:pt x="11225" y="52753"/>
                  <a:pt x="11155" y="52163"/>
                </a:cubicBezTo>
                <a:cubicBezTo>
                  <a:pt x="11075" y="51503"/>
                  <a:pt x="11005" y="50878"/>
                  <a:pt x="10935" y="50218"/>
                </a:cubicBezTo>
                <a:cubicBezTo>
                  <a:pt x="11225" y="50147"/>
                  <a:pt x="11480" y="50077"/>
                  <a:pt x="11736" y="49998"/>
                </a:cubicBezTo>
                <a:close/>
                <a:moveTo>
                  <a:pt x="42735" y="51979"/>
                </a:moveTo>
                <a:cubicBezTo>
                  <a:pt x="42919" y="52568"/>
                  <a:pt x="43034" y="53194"/>
                  <a:pt x="43104" y="53854"/>
                </a:cubicBezTo>
                <a:cubicBezTo>
                  <a:pt x="42594" y="53889"/>
                  <a:pt x="42109" y="53924"/>
                  <a:pt x="41599" y="53959"/>
                </a:cubicBezTo>
                <a:cubicBezTo>
                  <a:pt x="41528" y="53299"/>
                  <a:pt x="41379" y="52683"/>
                  <a:pt x="41229" y="52093"/>
                </a:cubicBezTo>
                <a:cubicBezTo>
                  <a:pt x="41713" y="52058"/>
                  <a:pt x="42224" y="52023"/>
                  <a:pt x="42735" y="51979"/>
                </a:cubicBezTo>
                <a:close/>
                <a:moveTo>
                  <a:pt x="44495" y="51943"/>
                </a:moveTo>
                <a:cubicBezTo>
                  <a:pt x="45085" y="51979"/>
                  <a:pt x="45675" y="52023"/>
                  <a:pt x="46256" y="52093"/>
                </a:cubicBezTo>
                <a:cubicBezTo>
                  <a:pt x="46441" y="52683"/>
                  <a:pt x="46555" y="53299"/>
                  <a:pt x="46626" y="53959"/>
                </a:cubicBezTo>
                <a:cubicBezTo>
                  <a:pt x="46036" y="53889"/>
                  <a:pt x="45455" y="53854"/>
                  <a:pt x="44865" y="53854"/>
                </a:cubicBezTo>
                <a:cubicBezTo>
                  <a:pt x="44795" y="53194"/>
                  <a:pt x="44680" y="52568"/>
                  <a:pt x="44495" y="51943"/>
                </a:cubicBezTo>
                <a:close/>
                <a:moveTo>
                  <a:pt x="19439" y="50623"/>
                </a:moveTo>
                <a:lnTo>
                  <a:pt x="20100" y="53599"/>
                </a:lnTo>
                <a:cubicBezTo>
                  <a:pt x="19844" y="53739"/>
                  <a:pt x="19554" y="53889"/>
                  <a:pt x="19298" y="54004"/>
                </a:cubicBezTo>
                <a:cubicBezTo>
                  <a:pt x="19078" y="53009"/>
                  <a:pt x="18858" y="51979"/>
                  <a:pt x="18638" y="50993"/>
                </a:cubicBezTo>
                <a:cubicBezTo>
                  <a:pt x="18709" y="50957"/>
                  <a:pt x="18779" y="50922"/>
                  <a:pt x="18858" y="50878"/>
                </a:cubicBezTo>
                <a:cubicBezTo>
                  <a:pt x="19043" y="50808"/>
                  <a:pt x="19219" y="50702"/>
                  <a:pt x="19439" y="50623"/>
                </a:cubicBezTo>
                <a:close/>
                <a:moveTo>
                  <a:pt x="10899" y="50218"/>
                </a:moveTo>
                <a:cubicBezTo>
                  <a:pt x="10970" y="50878"/>
                  <a:pt x="11040" y="51538"/>
                  <a:pt x="11120" y="52163"/>
                </a:cubicBezTo>
                <a:cubicBezTo>
                  <a:pt x="11190" y="52753"/>
                  <a:pt x="11260" y="53343"/>
                  <a:pt x="11296" y="53924"/>
                </a:cubicBezTo>
                <a:cubicBezTo>
                  <a:pt x="11225" y="53959"/>
                  <a:pt x="11155" y="54004"/>
                  <a:pt x="11075" y="54004"/>
                </a:cubicBezTo>
                <a:cubicBezTo>
                  <a:pt x="10899" y="54074"/>
                  <a:pt x="10679" y="54144"/>
                  <a:pt x="10494" y="54180"/>
                </a:cubicBezTo>
                <a:cubicBezTo>
                  <a:pt x="10415" y="53669"/>
                  <a:pt x="10380" y="53123"/>
                  <a:pt x="10310" y="52604"/>
                </a:cubicBezTo>
                <a:cubicBezTo>
                  <a:pt x="10239" y="51873"/>
                  <a:pt x="10160" y="51142"/>
                  <a:pt x="10054" y="50403"/>
                </a:cubicBezTo>
                <a:cubicBezTo>
                  <a:pt x="10345" y="50367"/>
                  <a:pt x="10600" y="50297"/>
                  <a:pt x="10899" y="50218"/>
                </a:cubicBezTo>
                <a:close/>
                <a:moveTo>
                  <a:pt x="41159" y="52093"/>
                </a:moveTo>
                <a:cubicBezTo>
                  <a:pt x="41343" y="52683"/>
                  <a:pt x="41449" y="53299"/>
                  <a:pt x="41528" y="54004"/>
                </a:cubicBezTo>
                <a:cubicBezTo>
                  <a:pt x="40974" y="54039"/>
                  <a:pt x="40428" y="54109"/>
                  <a:pt x="39908" y="54180"/>
                </a:cubicBezTo>
                <a:cubicBezTo>
                  <a:pt x="39838" y="53519"/>
                  <a:pt x="39688" y="52859"/>
                  <a:pt x="39547" y="52278"/>
                </a:cubicBezTo>
                <a:cubicBezTo>
                  <a:pt x="40058" y="52199"/>
                  <a:pt x="40613" y="52128"/>
                  <a:pt x="41159" y="52093"/>
                </a:cubicBezTo>
                <a:close/>
                <a:moveTo>
                  <a:pt x="46335" y="52093"/>
                </a:moveTo>
                <a:lnTo>
                  <a:pt x="46335" y="52093"/>
                </a:lnTo>
                <a:cubicBezTo>
                  <a:pt x="46846" y="52128"/>
                  <a:pt x="47321" y="52243"/>
                  <a:pt x="47832" y="52313"/>
                </a:cubicBezTo>
                <a:cubicBezTo>
                  <a:pt x="48017" y="52938"/>
                  <a:pt x="48131" y="53563"/>
                  <a:pt x="48167" y="54224"/>
                </a:cubicBezTo>
                <a:cubicBezTo>
                  <a:pt x="47691" y="54109"/>
                  <a:pt x="47172" y="54039"/>
                  <a:pt x="46661" y="53959"/>
                </a:cubicBezTo>
                <a:cubicBezTo>
                  <a:pt x="46626" y="53299"/>
                  <a:pt x="46476" y="52683"/>
                  <a:pt x="46335" y="52093"/>
                </a:cubicBezTo>
                <a:close/>
                <a:moveTo>
                  <a:pt x="25056" y="51213"/>
                </a:moveTo>
                <a:cubicBezTo>
                  <a:pt x="25347" y="52093"/>
                  <a:pt x="25602" y="52973"/>
                  <a:pt x="25866" y="53854"/>
                </a:cubicBezTo>
                <a:cubicBezTo>
                  <a:pt x="25567" y="54039"/>
                  <a:pt x="25311" y="54224"/>
                  <a:pt x="25056" y="54364"/>
                </a:cubicBezTo>
                <a:cubicBezTo>
                  <a:pt x="24836" y="53449"/>
                  <a:pt x="24581" y="52533"/>
                  <a:pt x="24281" y="51618"/>
                </a:cubicBezTo>
                <a:cubicBezTo>
                  <a:pt x="24502" y="51538"/>
                  <a:pt x="24722" y="51433"/>
                  <a:pt x="24907" y="51318"/>
                </a:cubicBezTo>
                <a:cubicBezTo>
                  <a:pt x="24986" y="51283"/>
                  <a:pt x="25021" y="51248"/>
                  <a:pt x="25056" y="51213"/>
                </a:cubicBezTo>
                <a:close/>
                <a:moveTo>
                  <a:pt x="28833" y="51759"/>
                </a:moveTo>
                <a:cubicBezTo>
                  <a:pt x="29088" y="52463"/>
                  <a:pt x="29308" y="53158"/>
                  <a:pt x="29529" y="53889"/>
                </a:cubicBezTo>
                <a:cubicBezTo>
                  <a:pt x="29423" y="54039"/>
                  <a:pt x="29273" y="54224"/>
                  <a:pt x="29168" y="54364"/>
                </a:cubicBezTo>
                <a:cubicBezTo>
                  <a:pt x="28948" y="53634"/>
                  <a:pt x="28683" y="52859"/>
                  <a:pt x="28428" y="52058"/>
                </a:cubicBezTo>
                <a:cubicBezTo>
                  <a:pt x="28543" y="51979"/>
                  <a:pt x="28683" y="51873"/>
                  <a:pt x="28833" y="51759"/>
                </a:cubicBezTo>
                <a:close/>
                <a:moveTo>
                  <a:pt x="33200" y="52463"/>
                </a:moveTo>
                <a:cubicBezTo>
                  <a:pt x="33305" y="52903"/>
                  <a:pt x="33455" y="53378"/>
                  <a:pt x="33570" y="53889"/>
                </a:cubicBezTo>
                <a:cubicBezTo>
                  <a:pt x="33305" y="54039"/>
                  <a:pt x="33050" y="54180"/>
                  <a:pt x="32830" y="54364"/>
                </a:cubicBezTo>
                <a:cubicBezTo>
                  <a:pt x="32760" y="53854"/>
                  <a:pt x="32645" y="53343"/>
                  <a:pt x="32540" y="52824"/>
                </a:cubicBezTo>
                <a:cubicBezTo>
                  <a:pt x="32760" y="52683"/>
                  <a:pt x="32980" y="52568"/>
                  <a:pt x="33200" y="52463"/>
                </a:cubicBezTo>
                <a:close/>
                <a:moveTo>
                  <a:pt x="10019" y="50403"/>
                </a:moveTo>
                <a:cubicBezTo>
                  <a:pt x="10089" y="51142"/>
                  <a:pt x="10160" y="51873"/>
                  <a:pt x="10239" y="52604"/>
                </a:cubicBezTo>
                <a:cubicBezTo>
                  <a:pt x="10310" y="53123"/>
                  <a:pt x="10380" y="53669"/>
                  <a:pt x="10415" y="54224"/>
                </a:cubicBezTo>
                <a:cubicBezTo>
                  <a:pt x="10160" y="54294"/>
                  <a:pt x="9869" y="54364"/>
                  <a:pt x="9579" y="54444"/>
                </a:cubicBezTo>
                <a:cubicBezTo>
                  <a:pt x="9535" y="53924"/>
                  <a:pt x="9500" y="53449"/>
                  <a:pt x="9429" y="52973"/>
                </a:cubicBezTo>
                <a:cubicBezTo>
                  <a:pt x="9359" y="52163"/>
                  <a:pt x="9279" y="51362"/>
                  <a:pt x="9209" y="50552"/>
                </a:cubicBezTo>
                <a:cubicBezTo>
                  <a:pt x="9464" y="50517"/>
                  <a:pt x="9755" y="50482"/>
                  <a:pt x="10019" y="50403"/>
                </a:cubicBezTo>
                <a:close/>
                <a:moveTo>
                  <a:pt x="18603" y="50993"/>
                </a:moveTo>
                <a:cubicBezTo>
                  <a:pt x="18823" y="52023"/>
                  <a:pt x="19043" y="53044"/>
                  <a:pt x="19219" y="54039"/>
                </a:cubicBezTo>
                <a:cubicBezTo>
                  <a:pt x="18964" y="54180"/>
                  <a:pt x="18709" y="54329"/>
                  <a:pt x="18418" y="54444"/>
                </a:cubicBezTo>
                <a:cubicBezTo>
                  <a:pt x="18233" y="53414"/>
                  <a:pt x="18013" y="52384"/>
                  <a:pt x="17793" y="51362"/>
                </a:cubicBezTo>
                <a:cubicBezTo>
                  <a:pt x="18083" y="51248"/>
                  <a:pt x="18339" y="51098"/>
                  <a:pt x="18603" y="50993"/>
                </a:cubicBezTo>
                <a:close/>
                <a:moveTo>
                  <a:pt x="39468" y="52313"/>
                </a:moveTo>
                <a:cubicBezTo>
                  <a:pt x="39653" y="52903"/>
                  <a:pt x="39768" y="53519"/>
                  <a:pt x="39873" y="54180"/>
                </a:cubicBezTo>
                <a:cubicBezTo>
                  <a:pt x="39292" y="54294"/>
                  <a:pt x="38738" y="54364"/>
                  <a:pt x="38227" y="54479"/>
                </a:cubicBezTo>
                <a:cubicBezTo>
                  <a:pt x="38148" y="53783"/>
                  <a:pt x="38007" y="53158"/>
                  <a:pt x="37857" y="52568"/>
                </a:cubicBezTo>
                <a:cubicBezTo>
                  <a:pt x="38368" y="52463"/>
                  <a:pt x="38922" y="52384"/>
                  <a:pt x="39468" y="52313"/>
                </a:cubicBezTo>
                <a:close/>
                <a:moveTo>
                  <a:pt x="47911" y="52348"/>
                </a:moveTo>
                <a:cubicBezTo>
                  <a:pt x="48272" y="52419"/>
                  <a:pt x="48642" y="52533"/>
                  <a:pt x="49012" y="52639"/>
                </a:cubicBezTo>
                <a:lnTo>
                  <a:pt x="49012" y="52604"/>
                </a:lnTo>
                <a:cubicBezTo>
                  <a:pt x="49197" y="53229"/>
                  <a:pt x="49337" y="53854"/>
                  <a:pt x="49417" y="54549"/>
                </a:cubicBezTo>
                <a:cubicBezTo>
                  <a:pt x="49047" y="54400"/>
                  <a:pt x="48642" y="54329"/>
                  <a:pt x="48237" y="54224"/>
                </a:cubicBezTo>
                <a:cubicBezTo>
                  <a:pt x="48202" y="53599"/>
                  <a:pt x="48052" y="52938"/>
                  <a:pt x="47911" y="52348"/>
                </a:cubicBezTo>
                <a:close/>
                <a:moveTo>
                  <a:pt x="9139" y="50588"/>
                </a:moveTo>
                <a:cubicBezTo>
                  <a:pt x="9209" y="51398"/>
                  <a:pt x="9315" y="52163"/>
                  <a:pt x="9394" y="52973"/>
                </a:cubicBezTo>
                <a:cubicBezTo>
                  <a:pt x="9429" y="53449"/>
                  <a:pt x="9464" y="53959"/>
                  <a:pt x="9535" y="54444"/>
                </a:cubicBezTo>
                <a:cubicBezTo>
                  <a:pt x="9244" y="54514"/>
                  <a:pt x="8989" y="54549"/>
                  <a:pt x="8698" y="54620"/>
                </a:cubicBezTo>
                <a:cubicBezTo>
                  <a:pt x="8654" y="54039"/>
                  <a:pt x="8584" y="53414"/>
                  <a:pt x="8549" y="52824"/>
                </a:cubicBezTo>
                <a:cubicBezTo>
                  <a:pt x="8478" y="52128"/>
                  <a:pt x="8399" y="51398"/>
                  <a:pt x="8329" y="50702"/>
                </a:cubicBezTo>
                <a:cubicBezTo>
                  <a:pt x="8619" y="50658"/>
                  <a:pt x="8875" y="50623"/>
                  <a:pt x="9139" y="50588"/>
                </a:cubicBezTo>
                <a:close/>
                <a:moveTo>
                  <a:pt x="30849" y="52243"/>
                </a:moveTo>
                <a:cubicBezTo>
                  <a:pt x="30884" y="52419"/>
                  <a:pt x="30964" y="52568"/>
                  <a:pt x="30999" y="52753"/>
                </a:cubicBezTo>
                <a:cubicBezTo>
                  <a:pt x="31149" y="53123"/>
                  <a:pt x="31219" y="53519"/>
                  <a:pt x="31325" y="53889"/>
                </a:cubicBezTo>
                <a:cubicBezTo>
                  <a:pt x="31219" y="54039"/>
                  <a:pt x="31104" y="54180"/>
                  <a:pt x="31034" y="54294"/>
                </a:cubicBezTo>
                <a:cubicBezTo>
                  <a:pt x="30964" y="54400"/>
                  <a:pt x="30884" y="54514"/>
                  <a:pt x="30849" y="54620"/>
                </a:cubicBezTo>
                <a:cubicBezTo>
                  <a:pt x="30708" y="54039"/>
                  <a:pt x="30523" y="53449"/>
                  <a:pt x="30339" y="52824"/>
                </a:cubicBezTo>
                <a:cubicBezTo>
                  <a:pt x="30374" y="52824"/>
                  <a:pt x="30374" y="52789"/>
                  <a:pt x="30409" y="52753"/>
                </a:cubicBezTo>
                <a:cubicBezTo>
                  <a:pt x="30559" y="52568"/>
                  <a:pt x="30708" y="52419"/>
                  <a:pt x="30849" y="52243"/>
                </a:cubicBezTo>
                <a:close/>
                <a:moveTo>
                  <a:pt x="8293" y="50702"/>
                </a:moveTo>
                <a:cubicBezTo>
                  <a:pt x="8364" y="51398"/>
                  <a:pt x="8399" y="52128"/>
                  <a:pt x="8478" y="52824"/>
                </a:cubicBezTo>
                <a:cubicBezTo>
                  <a:pt x="8549" y="53414"/>
                  <a:pt x="8584" y="54039"/>
                  <a:pt x="8654" y="54620"/>
                </a:cubicBezTo>
                <a:cubicBezTo>
                  <a:pt x="8364" y="54699"/>
                  <a:pt x="8073" y="54734"/>
                  <a:pt x="7774" y="54769"/>
                </a:cubicBezTo>
                <a:cubicBezTo>
                  <a:pt x="7739" y="54224"/>
                  <a:pt x="7704" y="53669"/>
                  <a:pt x="7633" y="53079"/>
                </a:cubicBezTo>
                <a:cubicBezTo>
                  <a:pt x="7598" y="52313"/>
                  <a:pt x="7519" y="51538"/>
                  <a:pt x="7448" y="50772"/>
                </a:cubicBezTo>
                <a:cubicBezTo>
                  <a:pt x="7739" y="50772"/>
                  <a:pt x="7994" y="50737"/>
                  <a:pt x="8293" y="50702"/>
                </a:cubicBezTo>
                <a:close/>
                <a:moveTo>
                  <a:pt x="17758" y="51362"/>
                </a:moveTo>
                <a:cubicBezTo>
                  <a:pt x="17978" y="52419"/>
                  <a:pt x="18163" y="53449"/>
                  <a:pt x="18383" y="54479"/>
                </a:cubicBezTo>
                <a:cubicBezTo>
                  <a:pt x="18163" y="54585"/>
                  <a:pt x="17943" y="54699"/>
                  <a:pt x="17758" y="54805"/>
                </a:cubicBezTo>
                <a:cubicBezTo>
                  <a:pt x="17573" y="53704"/>
                  <a:pt x="17353" y="52639"/>
                  <a:pt x="17168" y="51618"/>
                </a:cubicBezTo>
                <a:cubicBezTo>
                  <a:pt x="17353" y="51538"/>
                  <a:pt x="17573" y="51433"/>
                  <a:pt x="17758" y="51362"/>
                </a:cubicBezTo>
                <a:close/>
                <a:moveTo>
                  <a:pt x="37822" y="52568"/>
                </a:moveTo>
                <a:cubicBezTo>
                  <a:pt x="37972" y="53158"/>
                  <a:pt x="38077" y="53783"/>
                  <a:pt x="38192" y="54479"/>
                </a:cubicBezTo>
                <a:cubicBezTo>
                  <a:pt x="38077" y="54514"/>
                  <a:pt x="37972" y="54514"/>
                  <a:pt x="37857" y="54549"/>
                </a:cubicBezTo>
                <a:cubicBezTo>
                  <a:pt x="37452" y="54620"/>
                  <a:pt x="37047" y="54699"/>
                  <a:pt x="36651" y="54805"/>
                </a:cubicBezTo>
                <a:cubicBezTo>
                  <a:pt x="36537" y="54144"/>
                  <a:pt x="36431" y="53484"/>
                  <a:pt x="36281" y="52903"/>
                </a:cubicBezTo>
                <a:cubicBezTo>
                  <a:pt x="36607" y="52824"/>
                  <a:pt x="36906" y="52753"/>
                  <a:pt x="37232" y="52718"/>
                </a:cubicBezTo>
                <a:cubicBezTo>
                  <a:pt x="37417" y="52639"/>
                  <a:pt x="37602" y="52604"/>
                  <a:pt x="37822" y="52568"/>
                </a:cubicBezTo>
                <a:close/>
                <a:moveTo>
                  <a:pt x="32504" y="52859"/>
                </a:moveTo>
                <a:cubicBezTo>
                  <a:pt x="32610" y="53378"/>
                  <a:pt x="32724" y="53889"/>
                  <a:pt x="32795" y="54400"/>
                </a:cubicBezTo>
                <a:cubicBezTo>
                  <a:pt x="32575" y="54549"/>
                  <a:pt x="32425" y="54699"/>
                  <a:pt x="32249" y="54884"/>
                </a:cubicBezTo>
                <a:cubicBezTo>
                  <a:pt x="32170" y="54364"/>
                  <a:pt x="32099" y="53819"/>
                  <a:pt x="31950" y="53299"/>
                </a:cubicBezTo>
                <a:cubicBezTo>
                  <a:pt x="32135" y="53158"/>
                  <a:pt x="32319" y="53009"/>
                  <a:pt x="32504" y="52859"/>
                </a:cubicBezTo>
                <a:close/>
                <a:moveTo>
                  <a:pt x="7413" y="50808"/>
                </a:moveTo>
                <a:cubicBezTo>
                  <a:pt x="7448" y="51582"/>
                  <a:pt x="7519" y="52348"/>
                  <a:pt x="7598" y="53079"/>
                </a:cubicBezTo>
                <a:cubicBezTo>
                  <a:pt x="7633" y="53669"/>
                  <a:pt x="7668" y="54224"/>
                  <a:pt x="7739" y="54805"/>
                </a:cubicBezTo>
                <a:cubicBezTo>
                  <a:pt x="7448" y="54840"/>
                  <a:pt x="7158" y="54884"/>
                  <a:pt x="6858" y="54919"/>
                </a:cubicBezTo>
                <a:cubicBezTo>
                  <a:pt x="6788" y="54294"/>
                  <a:pt x="6753" y="53669"/>
                  <a:pt x="6718" y="53044"/>
                </a:cubicBezTo>
                <a:lnTo>
                  <a:pt x="6674" y="52824"/>
                </a:lnTo>
                <a:cubicBezTo>
                  <a:pt x="6638" y="52163"/>
                  <a:pt x="6603" y="51503"/>
                  <a:pt x="6568" y="50843"/>
                </a:cubicBezTo>
                <a:cubicBezTo>
                  <a:pt x="6823" y="50843"/>
                  <a:pt x="7114" y="50808"/>
                  <a:pt x="7413" y="50808"/>
                </a:cubicBezTo>
                <a:close/>
                <a:moveTo>
                  <a:pt x="24246" y="51653"/>
                </a:moveTo>
                <a:cubicBezTo>
                  <a:pt x="24502" y="52604"/>
                  <a:pt x="24766" y="53519"/>
                  <a:pt x="25021" y="54400"/>
                </a:cubicBezTo>
                <a:cubicBezTo>
                  <a:pt x="24722" y="54585"/>
                  <a:pt x="24466" y="54769"/>
                  <a:pt x="24176" y="54919"/>
                </a:cubicBezTo>
                <a:cubicBezTo>
                  <a:pt x="23956" y="53959"/>
                  <a:pt x="23700" y="53009"/>
                  <a:pt x="23445" y="52093"/>
                </a:cubicBezTo>
                <a:cubicBezTo>
                  <a:pt x="23700" y="51943"/>
                  <a:pt x="23991" y="51803"/>
                  <a:pt x="24246" y="51653"/>
                </a:cubicBezTo>
                <a:close/>
                <a:moveTo>
                  <a:pt x="28393" y="52093"/>
                </a:moveTo>
                <a:cubicBezTo>
                  <a:pt x="28648" y="52903"/>
                  <a:pt x="28904" y="53669"/>
                  <a:pt x="29124" y="54444"/>
                </a:cubicBezTo>
                <a:cubicBezTo>
                  <a:pt x="28983" y="54620"/>
                  <a:pt x="28833" y="54769"/>
                  <a:pt x="28683" y="54954"/>
                </a:cubicBezTo>
                <a:cubicBezTo>
                  <a:pt x="28463" y="54109"/>
                  <a:pt x="28208" y="53264"/>
                  <a:pt x="27917" y="52463"/>
                </a:cubicBezTo>
                <a:cubicBezTo>
                  <a:pt x="28067" y="52348"/>
                  <a:pt x="28208" y="52243"/>
                  <a:pt x="28393" y="52093"/>
                </a:cubicBezTo>
                <a:close/>
                <a:moveTo>
                  <a:pt x="6497" y="50843"/>
                </a:moveTo>
                <a:cubicBezTo>
                  <a:pt x="6533" y="51503"/>
                  <a:pt x="6603" y="52163"/>
                  <a:pt x="6638" y="52824"/>
                </a:cubicBezTo>
                <a:lnTo>
                  <a:pt x="6638" y="53044"/>
                </a:lnTo>
                <a:cubicBezTo>
                  <a:pt x="6718" y="53669"/>
                  <a:pt x="6753" y="54294"/>
                  <a:pt x="6788" y="54919"/>
                </a:cubicBezTo>
                <a:cubicBezTo>
                  <a:pt x="6497" y="54954"/>
                  <a:pt x="6198" y="54990"/>
                  <a:pt x="5908" y="55025"/>
                </a:cubicBezTo>
                <a:cubicBezTo>
                  <a:pt x="5872" y="54364"/>
                  <a:pt x="5837" y="53704"/>
                  <a:pt x="5758" y="53009"/>
                </a:cubicBezTo>
                <a:cubicBezTo>
                  <a:pt x="5723" y="52313"/>
                  <a:pt x="5687" y="51618"/>
                  <a:pt x="5652" y="50922"/>
                </a:cubicBezTo>
                <a:cubicBezTo>
                  <a:pt x="5943" y="50878"/>
                  <a:pt x="6198" y="50878"/>
                  <a:pt x="6497" y="50843"/>
                </a:cubicBezTo>
                <a:close/>
                <a:moveTo>
                  <a:pt x="5573" y="50922"/>
                </a:moveTo>
                <a:cubicBezTo>
                  <a:pt x="5652" y="51618"/>
                  <a:pt x="5687" y="52348"/>
                  <a:pt x="5723" y="53044"/>
                </a:cubicBezTo>
                <a:cubicBezTo>
                  <a:pt x="5758" y="53704"/>
                  <a:pt x="5793" y="54364"/>
                  <a:pt x="5837" y="55025"/>
                </a:cubicBezTo>
                <a:cubicBezTo>
                  <a:pt x="5538" y="55060"/>
                  <a:pt x="5247" y="55104"/>
                  <a:pt x="4957" y="55139"/>
                </a:cubicBezTo>
                <a:cubicBezTo>
                  <a:pt x="4913" y="54514"/>
                  <a:pt x="4878" y="53854"/>
                  <a:pt x="4842" y="53229"/>
                </a:cubicBezTo>
                <a:cubicBezTo>
                  <a:pt x="4807" y="52463"/>
                  <a:pt x="4772" y="51688"/>
                  <a:pt x="4737" y="50922"/>
                </a:cubicBezTo>
                <a:close/>
                <a:moveTo>
                  <a:pt x="17097" y="51618"/>
                </a:moveTo>
                <a:cubicBezTo>
                  <a:pt x="17317" y="52683"/>
                  <a:pt x="17502" y="53739"/>
                  <a:pt x="17678" y="54840"/>
                </a:cubicBezTo>
                <a:cubicBezTo>
                  <a:pt x="17538" y="54919"/>
                  <a:pt x="17353" y="54990"/>
                  <a:pt x="17203" y="55104"/>
                </a:cubicBezTo>
                <a:cubicBezTo>
                  <a:pt x="17168" y="55104"/>
                  <a:pt x="17168" y="55104"/>
                  <a:pt x="17133" y="55139"/>
                </a:cubicBezTo>
                <a:cubicBezTo>
                  <a:pt x="16948" y="54039"/>
                  <a:pt x="16763" y="52903"/>
                  <a:pt x="16578" y="51803"/>
                </a:cubicBezTo>
                <a:cubicBezTo>
                  <a:pt x="16763" y="51723"/>
                  <a:pt x="16948" y="51688"/>
                  <a:pt x="17097" y="51618"/>
                </a:cubicBezTo>
                <a:close/>
                <a:moveTo>
                  <a:pt x="4693" y="50922"/>
                </a:moveTo>
                <a:cubicBezTo>
                  <a:pt x="4737" y="51688"/>
                  <a:pt x="4772" y="52463"/>
                  <a:pt x="4807" y="53229"/>
                </a:cubicBezTo>
                <a:cubicBezTo>
                  <a:pt x="4842" y="53889"/>
                  <a:pt x="4878" y="54514"/>
                  <a:pt x="4913" y="55139"/>
                </a:cubicBezTo>
                <a:cubicBezTo>
                  <a:pt x="4587" y="55139"/>
                  <a:pt x="4296" y="55174"/>
                  <a:pt x="3997" y="55210"/>
                </a:cubicBezTo>
                <a:cubicBezTo>
                  <a:pt x="3997" y="54620"/>
                  <a:pt x="3962" y="54039"/>
                  <a:pt x="3927" y="53449"/>
                </a:cubicBezTo>
                <a:cubicBezTo>
                  <a:pt x="3891" y="52639"/>
                  <a:pt x="3856" y="51803"/>
                  <a:pt x="3812" y="50957"/>
                </a:cubicBezTo>
                <a:cubicBezTo>
                  <a:pt x="4112" y="50957"/>
                  <a:pt x="4402" y="50957"/>
                  <a:pt x="4693" y="50922"/>
                </a:cubicBezTo>
                <a:close/>
                <a:moveTo>
                  <a:pt x="3777" y="50957"/>
                </a:moveTo>
                <a:cubicBezTo>
                  <a:pt x="3812" y="51803"/>
                  <a:pt x="3856" y="52639"/>
                  <a:pt x="3891" y="53449"/>
                </a:cubicBezTo>
                <a:cubicBezTo>
                  <a:pt x="3891" y="54039"/>
                  <a:pt x="3927" y="54620"/>
                  <a:pt x="3962" y="55210"/>
                </a:cubicBezTo>
                <a:cubicBezTo>
                  <a:pt x="3671" y="55210"/>
                  <a:pt x="3372" y="55245"/>
                  <a:pt x="3046" y="55245"/>
                </a:cubicBezTo>
                <a:cubicBezTo>
                  <a:pt x="3046" y="54549"/>
                  <a:pt x="3011" y="53854"/>
                  <a:pt x="2976" y="53194"/>
                </a:cubicBezTo>
                <a:cubicBezTo>
                  <a:pt x="2976" y="52419"/>
                  <a:pt x="2932" y="51688"/>
                  <a:pt x="2897" y="50957"/>
                </a:cubicBezTo>
                <a:close/>
                <a:moveTo>
                  <a:pt x="1946" y="50922"/>
                </a:moveTo>
                <a:cubicBezTo>
                  <a:pt x="1946" y="51759"/>
                  <a:pt x="1981" y="52639"/>
                  <a:pt x="2016" y="53484"/>
                </a:cubicBezTo>
                <a:cubicBezTo>
                  <a:pt x="2016" y="54074"/>
                  <a:pt x="2051" y="54699"/>
                  <a:pt x="2051" y="55280"/>
                </a:cubicBezTo>
                <a:lnTo>
                  <a:pt x="1171" y="55280"/>
                </a:lnTo>
                <a:cubicBezTo>
                  <a:pt x="1136" y="54549"/>
                  <a:pt x="1136" y="53819"/>
                  <a:pt x="1136" y="53079"/>
                </a:cubicBezTo>
                <a:lnTo>
                  <a:pt x="1101" y="52903"/>
                </a:lnTo>
                <a:cubicBezTo>
                  <a:pt x="1101" y="52243"/>
                  <a:pt x="1101" y="51582"/>
                  <a:pt x="1065" y="50922"/>
                </a:cubicBezTo>
                <a:close/>
                <a:moveTo>
                  <a:pt x="1981" y="50922"/>
                </a:moveTo>
                <a:cubicBezTo>
                  <a:pt x="2272" y="50922"/>
                  <a:pt x="2571" y="50922"/>
                  <a:pt x="2861" y="50957"/>
                </a:cubicBezTo>
                <a:cubicBezTo>
                  <a:pt x="2897" y="51688"/>
                  <a:pt x="2897" y="52419"/>
                  <a:pt x="2932" y="53194"/>
                </a:cubicBezTo>
                <a:cubicBezTo>
                  <a:pt x="2976" y="53854"/>
                  <a:pt x="2976" y="54549"/>
                  <a:pt x="3011" y="55245"/>
                </a:cubicBezTo>
                <a:cubicBezTo>
                  <a:pt x="2712" y="55245"/>
                  <a:pt x="2421" y="55280"/>
                  <a:pt x="2131" y="55280"/>
                </a:cubicBezTo>
                <a:cubicBezTo>
                  <a:pt x="2095" y="54699"/>
                  <a:pt x="2095" y="54074"/>
                  <a:pt x="2051" y="53484"/>
                </a:cubicBezTo>
                <a:cubicBezTo>
                  <a:pt x="2051" y="52639"/>
                  <a:pt x="2016" y="51759"/>
                  <a:pt x="1981" y="50922"/>
                </a:cubicBezTo>
                <a:close/>
                <a:moveTo>
                  <a:pt x="30303" y="52903"/>
                </a:moveTo>
                <a:cubicBezTo>
                  <a:pt x="30488" y="53484"/>
                  <a:pt x="30664" y="54109"/>
                  <a:pt x="30779" y="54699"/>
                </a:cubicBezTo>
                <a:cubicBezTo>
                  <a:pt x="30664" y="54884"/>
                  <a:pt x="30559" y="55104"/>
                  <a:pt x="30444" y="55280"/>
                </a:cubicBezTo>
                <a:cubicBezTo>
                  <a:pt x="30303" y="54620"/>
                  <a:pt x="30154" y="54004"/>
                  <a:pt x="29969" y="53378"/>
                </a:cubicBezTo>
                <a:cubicBezTo>
                  <a:pt x="30083" y="53194"/>
                  <a:pt x="30189" y="53044"/>
                  <a:pt x="30303" y="52903"/>
                </a:cubicBezTo>
                <a:close/>
                <a:moveTo>
                  <a:pt x="36246" y="52938"/>
                </a:moveTo>
                <a:cubicBezTo>
                  <a:pt x="36352" y="53519"/>
                  <a:pt x="36501" y="54144"/>
                  <a:pt x="36607" y="54840"/>
                </a:cubicBezTo>
                <a:cubicBezTo>
                  <a:pt x="36132" y="54954"/>
                  <a:pt x="35656" y="55104"/>
                  <a:pt x="35181" y="55280"/>
                </a:cubicBezTo>
                <a:cubicBezTo>
                  <a:pt x="35066" y="54585"/>
                  <a:pt x="34961" y="53924"/>
                  <a:pt x="34811" y="53343"/>
                </a:cubicBezTo>
                <a:cubicBezTo>
                  <a:pt x="35286" y="53194"/>
                  <a:pt x="35771" y="53044"/>
                  <a:pt x="36246" y="52938"/>
                </a:cubicBezTo>
                <a:close/>
                <a:moveTo>
                  <a:pt x="255" y="50878"/>
                </a:moveTo>
                <a:cubicBezTo>
                  <a:pt x="511" y="50878"/>
                  <a:pt x="775" y="50878"/>
                  <a:pt x="1030" y="50922"/>
                </a:cubicBezTo>
                <a:cubicBezTo>
                  <a:pt x="1030" y="51582"/>
                  <a:pt x="1065" y="52243"/>
                  <a:pt x="1065" y="52903"/>
                </a:cubicBezTo>
                <a:lnTo>
                  <a:pt x="1065" y="53079"/>
                </a:lnTo>
                <a:cubicBezTo>
                  <a:pt x="1065" y="53819"/>
                  <a:pt x="1101" y="54549"/>
                  <a:pt x="1101" y="55280"/>
                </a:cubicBezTo>
                <a:cubicBezTo>
                  <a:pt x="810" y="55280"/>
                  <a:pt x="511" y="55324"/>
                  <a:pt x="220" y="55324"/>
                </a:cubicBezTo>
                <a:cubicBezTo>
                  <a:pt x="185" y="54620"/>
                  <a:pt x="185" y="53959"/>
                  <a:pt x="185" y="53299"/>
                </a:cubicBezTo>
                <a:cubicBezTo>
                  <a:pt x="185" y="52498"/>
                  <a:pt x="185" y="51688"/>
                  <a:pt x="150" y="50878"/>
                </a:cubicBezTo>
                <a:close/>
                <a:moveTo>
                  <a:pt x="23366" y="52128"/>
                </a:moveTo>
                <a:cubicBezTo>
                  <a:pt x="23621" y="53079"/>
                  <a:pt x="23885" y="54039"/>
                  <a:pt x="24141" y="54954"/>
                </a:cubicBezTo>
                <a:cubicBezTo>
                  <a:pt x="23841" y="55139"/>
                  <a:pt x="23586" y="55280"/>
                  <a:pt x="23295" y="55465"/>
                </a:cubicBezTo>
                <a:cubicBezTo>
                  <a:pt x="23075" y="54479"/>
                  <a:pt x="22820" y="53484"/>
                  <a:pt x="22565" y="52533"/>
                </a:cubicBezTo>
                <a:cubicBezTo>
                  <a:pt x="22820" y="52384"/>
                  <a:pt x="23110" y="52243"/>
                  <a:pt x="23366" y="52128"/>
                </a:cubicBezTo>
                <a:close/>
                <a:moveTo>
                  <a:pt x="16543" y="51803"/>
                </a:moveTo>
                <a:cubicBezTo>
                  <a:pt x="16728" y="52938"/>
                  <a:pt x="16913" y="54074"/>
                  <a:pt x="17097" y="55139"/>
                </a:cubicBezTo>
                <a:cubicBezTo>
                  <a:pt x="16798" y="55280"/>
                  <a:pt x="16543" y="55430"/>
                  <a:pt x="16252" y="55579"/>
                </a:cubicBezTo>
                <a:cubicBezTo>
                  <a:pt x="16067" y="54400"/>
                  <a:pt x="15882" y="53264"/>
                  <a:pt x="15698" y="52093"/>
                </a:cubicBezTo>
                <a:cubicBezTo>
                  <a:pt x="15997" y="51979"/>
                  <a:pt x="16252" y="51908"/>
                  <a:pt x="16543" y="51838"/>
                </a:cubicBezTo>
                <a:lnTo>
                  <a:pt x="16543" y="51803"/>
                </a:lnTo>
                <a:close/>
                <a:moveTo>
                  <a:pt x="27882" y="52498"/>
                </a:moveTo>
                <a:cubicBezTo>
                  <a:pt x="28138" y="53299"/>
                  <a:pt x="28393" y="54144"/>
                  <a:pt x="28648" y="54990"/>
                </a:cubicBezTo>
                <a:cubicBezTo>
                  <a:pt x="28463" y="55210"/>
                  <a:pt x="28287" y="55395"/>
                  <a:pt x="28102" y="55579"/>
                </a:cubicBezTo>
                <a:cubicBezTo>
                  <a:pt x="27882" y="54699"/>
                  <a:pt x="27627" y="53783"/>
                  <a:pt x="27328" y="52903"/>
                </a:cubicBezTo>
                <a:cubicBezTo>
                  <a:pt x="27512" y="52753"/>
                  <a:pt x="27697" y="52639"/>
                  <a:pt x="27882" y="52498"/>
                </a:cubicBezTo>
                <a:close/>
                <a:moveTo>
                  <a:pt x="31914" y="53343"/>
                </a:moveTo>
                <a:cubicBezTo>
                  <a:pt x="32029" y="53854"/>
                  <a:pt x="32135" y="54400"/>
                  <a:pt x="32205" y="54954"/>
                </a:cubicBezTo>
                <a:cubicBezTo>
                  <a:pt x="32029" y="55139"/>
                  <a:pt x="31844" y="55359"/>
                  <a:pt x="31659" y="55579"/>
                </a:cubicBezTo>
                <a:cubicBezTo>
                  <a:pt x="31589" y="55025"/>
                  <a:pt x="31509" y="54479"/>
                  <a:pt x="31369" y="53924"/>
                </a:cubicBezTo>
                <a:cubicBezTo>
                  <a:pt x="31545" y="53704"/>
                  <a:pt x="31730" y="53519"/>
                  <a:pt x="31914" y="53343"/>
                </a:cubicBezTo>
                <a:close/>
                <a:moveTo>
                  <a:pt x="34776" y="53378"/>
                </a:moveTo>
                <a:cubicBezTo>
                  <a:pt x="34925" y="53959"/>
                  <a:pt x="35031" y="54585"/>
                  <a:pt x="35146" y="55280"/>
                </a:cubicBezTo>
                <a:cubicBezTo>
                  <a:pt x="34741" y="55465"/>
                  <a:pt x="34336" y="55650"/>
                  <a:pt x="33931" y="55870"/>
                </a:cubicBezTo>
                <a:cubicBezTo>
                  <a:pt x="33860" y="55174"/>
                  <a:pt x="33746" y="54514"/>
                  <a:pt x="33605" y="53889"/>
                </a:cubicBezTo>
                <a:cubicBezTo>
                  <a:pt x="33966" y="53704"/>
                  <a:pt x="34371" y="53519"/>
                  <a:pt x="34776" y="53378"/>
                </a:cubicBezTo>
                <a:close/>
                <a:moveTo>
                  <a:pt x="29934" y="53414"/>
                </a:moveTo>
                <a:cubicBezTo>
                  <a:pt x="30118" y="54074"/>
                  <a:pt x="30268" y="54699"/>
                  <a:pt x="30409" y="55359"/>
                </a:cubicBezTo>
                <a:cubicBezTo>
                  <a:pt x="30339" y="55544"/>
                  <a:pt x="30224" y="55685"/>
                  <a:pt x="30154" y="55835"/>
                </a:cubicBezTo>
                <a:cubicBezTo>
                  <a:pt x="30154" y="55870"/>
                  <a:pt x="30118" y="55905"/>
                  <a:pt x="30118" y="55940"/>
                </a:cubicBezTo>
                <a:cubicBezTo>
                  <a:pt x="29969" y="55245"/>
                  <a:pt x="29784" y="54549"/>
                  <a:pt x="29608" y="53889"/>
                </a:cubicBezTo>
                <a:cubicBezTo>
                  <a:pt x="29643" y="53819"/>
                  <a:pt x="29678" y="53739"/>
                  <a:pt x="29749" y="53669"/>
                </a:cubicBezTo>
                <a:cubicBezTo>
                  <a:pt x="29784" y="53599"/>
                  <a:pt x="29863" y="53484"/>
                  <a:pt x="29934" y="53414"/>
                </a:cubicBezTo>
                <a:close/>
                <a:moveTo>
                  <a:pt x="22521" y="52533"/>
                </a:moveTo>
                <a:cubicBezTo>
                  <a:pt x="22785" y="53519"/>
                  <a:pt x="23005" y="54514"/>
                  <a:pt x="23260" y="55500"/>
                </a:cubicBezTo>
                <a:cubicBezTo>
                  <a:pt x="22961" y="55650"/>
                  <a:pt x="22670" y="55835"/>
                  <a:pt x="22415" y="55984"/>
                </a:cubicBezTo>
                <a:cubicBezTo>
                  <a:pt x="22160" y="54954"/>
                  <a:pt x="21940" y="53959"/>
                  <a:pt x="21684" y="52938"/>
                </a:cubicBezTo>
                <a:cubicBezTo>
                  <a:pt x="21940" y="52824"/>
                  <a:pt x="22230" y="52683"/>
                  <a:pt x="22521" y="52533"/>
                </a:cubicBezTo>
                <a:close/>
                <a:moveTo>
                  <a:pt x="44830" y="53889"/>
                </a:moveTo>
                <a:cubicBezTo>
                  <a:pt x="44865" y="54224"/>
                  <a:pt x="44865" y="54585"/>
                  <a:pt x="44865" y="54919"/>
                </a:cubicBezTo>
                <a:cubicBezTo>
                  <a:pt x="44900" y="55245"/>
                  <a:pt x="44865" y="55579"/>
                  <a:pt x="44830" y="55905"/>
                </a:cubicBezTo>
                <a:cubicBezTo>
                  <a:pt x="44310" y="55905"/>
                  <a:pt x="43765" y="55940"/>
                  <a:pt x="43254" y="55984"/>
                </a:cubicBezTo>
                <a:lnTo>
                  <a:pt x="43254" y="54699"/>
                </a:lnTo>
                <a:cubicBezTo>
                  <a:pt x="43210" y="54444"/>
                  <a:pt x="43210" y="54180"/>
                  <a:pt x="43175" y="53924"/>
                </a:cubicBezTo>
                <a:cubicBezTo>
                  <a:pt x="43729" y="53889"/>
                  <a:pt x="44275" y="53889"/>
                  <a:pt x="44830" y="53889"/>
                </a:cubicBezTo>
                <a:close/>
                <a:moveTo>
                  <a:pt x="44865" y="53889"/>
                </a:moveTo>
                <a:lnTo>
                  <a:pt x="44865" y="53889"/>
                </a:lnTo>
                <a:cubicBezTo>
                  <a:pt x="45455" y="53924"/>
                  <a:pt x="46036" y="53959"/>
                  <a:pt x="46626" y="54039"/>
                </a:cubicBezTo>
                <a:cubicBezTo>
                  <a:pt x="46626" y="54224"/>
                  <a:pt x="46661" y="54444"/>
                  <a:pt x="46661" y="54664"/>
                </a:cubicBezTo>
                <a:cubicBezTo>
                  <a:pt x="46661" y="55104"/>
                  <a:pt x="46661" y="55544"/>
                  <a:pt x="46591" y="55984"/>
                </a:cubicBezTo>
                <a:cubicBezTo>
                  <a:pt x="46036" y="55940"/>
                  <a:pt x="45455" y="55905"/>
                  <a:pt x="44900" y="55905"/>
                </a:cubicBezTo>
                <a:cubicBezTo>
                  <a:pt x="44936" y="55579"/>
                  <a:pt x="44936" y="55245"/>
                  <a:pt x="44936" y="54919"/>
                </a:cubicBezTo>
                <a:cubicBezTo>
                  <a:pt x="44936" y="54585"/>
                  <a:pt x="44900" y="54224"/>
                  <a:pt x="44865" y="53889"/>
                </a:cubicBezTo>
                <a:close/>
                <a:moveTo>
                  <a:pt x="15662" y="52128"/>
                </a:moveTo>
                <a:cubicBezTo>
                  <a:pt x="15847" y="53264"/>
                  <a:pt x="16032" y="54444"/>
                  <a:pt x="16217" y="55615"/>
                </a:cubicBezTo>
                <a:cubicBezTo>
                  <a:pt x="15918" y="55764"/>
                  <a:pt x="15662" y="55905"/>
                  <a:pt x="15372" y="56055"/>
                </a:cubicBezTo>
                <a:cubicBezTo>
                  <a:pt x="15222" y="54840"/>
                  <a:pt x="15037" y="53634"/>
                  <a:pt x="14861" y="52463"/>
                </a:cubicBezTo>
                <a:cubicBezTo>
                  <a:pt x="15117" y="52348"/>
                  <a:pt x="15372" y="52243"/>
                  <a:pt x="15662" y="52128"/>
                </a:cubicBezTo>
                <a:close/>
                <a:moveTo>
                  <a:pt x="43139" y="53924"/>
                </a:moveTo>
                <a:cubicBezTo>
                  <a:pt x="43139" y="54180"/>
                  <a:pt x="43175" y="54444"/>
                  <a:pt x="43175" y="54699"/>
                </a:cubicBezTo>
                <a:cubicBezTo>
                  <a:pt x="43210" y="55139"/>
                  <a:pt x="43210" y="55544"/>
                  <a:pt x="43175" y="55984"/>
                </a:cubicBezTo>
                <a:cubicBezTo>
                  <a:pt x="42664" y="56020"/>
                  <a:pt x="42189" y="56055"/>
                  <a:pt x="41713" y="56125"/>
                </a:cubicBezTo>
                <a:cubicBezTo>
                  <a:pt x="41713" y="55579"/>
                  <a:pt x="41713" y="55025"/>
                  <a:pt x="41634" y="54479"/>
                </a:cubicBezTo>
                <a:cubicBezTo>
                  <a:pt x="41634" y="54329"/>
                  <a:pt x="41634" y="54180"/>
                  <a:pt x="41599" y="54039"/>
                </a:cubicBezTo>
                <a:cubicBezTo>
                  <a:pt x="42109" y="54004"/>
                  <a:pt x="42629" y="53959"/>
                  <a:pt x="43139" y="53924"/>
                </a:cubicBezTo>
                <a:close/>
                <a:moveTo>
                  <a:pt x="27292" y="52938"/>
                </a:moveTo>
                <a:cubicBezTo>
                  <a:pt x="27548" y="53854"/>
                  <a:pt x="27803" y="54734"/>
                  <a:pt x="28067" y="55650"/>
                </a:cubicBezTo>
                <a:cubicBezTo>
                  <a:pt x="27917" y="55764"/>
                  <a:pt x="27768" y="55905"/>
                  <a:pt x="27627" y="56020"/>
                </a:cubicBezTo>
                <a:cubicBezTo>
                  <a:pt x="27548" y="56055"/>
                  <a:pt x="27512" y="56090"/>
                  <a:pt x="27442" y="56160"/>
                </a:cubicBezTo>
                <a:cubicBezTo>
                  <a:pt x="27222" y="55210"/>
                  <a:pt x="26967" y="54294"/>
                  <a:pt x="26703" y="53343"/>
                </a:cubicBezTo>
                <a:cubicBezTo>
                  <a:pt x="26887" y="53229"/>
                  <a:pt x="27072" y="53079"/>
                  <a:pt x="27292" y="52938"/>
                </a:cubicBezTo>
                <a:close/>
                <a:moveTo>
                  <a:pt x="46661" y="54039"/>
                </a:moveTo>
                <a:lnTo>
                  <a:pt x="46661" y="54039"/>
                </a:lnTo>
                <a:cubicBezTo>
                  <a:pt x="47172" y="54074"/>
                  <a:pt x="47691" y="54180"/>
                  <a:pt x="48202" y="54294"/>
                </a:cubicBezTo>
                <a:lnTo>
                  <a:pt x="48202" y="54769"/>
                </a:lnTo>
                <a:cubicBezTo>
                  <a:pt x="48237" y="55324"/>
                  <a:pt x="48202" y="55800"/>
                  <a:pt x="48131" y="56240"/>
                </a:cubicBezTo>
                <a:cubicBezTo>
                  <a:pt x="47656" y="56125"/>
                  <a:pt x="47136" y="56055"/>
                  <a:pt x="46661" y="56020"/>
                </a:cubicBezTo>
                <a:cubicBezTo>
                  <a:pt x="46696" y="55544"/>
                  <a:pt x="46732" y="55104"/>
                  <a:pt x="46732" y="54620"/>
                </a:cubicBezTo>
                <a:cubicBezTo>
                  <a:pt x="46696" y="54444"/>
                  <a:pt x="46696" y="54224"/>
                  <a:pt x="46661" y="54039"/>
                </a:cubicBezTo>
                <a:close/>
                <a:moveTo>
                  <a:pt x="41564" y="54039"/>
                </a:moveTo>
                <a:cubicBezTo>
                  <a:pt x="41564" y="54180"/>
                  <a:pt x="41599" y="54329"/>
                  <a:pt x="41599" y="54479"/>
                </a:cubicBezTo>
                <a:cubicBezTo>
                  <a:pt x="41634" y="55025"/>
                  <a:pt x="41669" y="55579"/>
                  <a:pt x="41634" y="56125"/>
                </a:cubicBezTo>
                <a:cubicBezTo>
                  <a:pt x="41088" y="56204"/>
                  <a:pt x="40569" y="56275"/>
                  <a:pt x="40093" y="56381"/>
                </a:cubicBezTo>
                <a:cubicBezTo>
                  <a:pt x="40093" y="55984"/>
                  <a:pt x="40058" y="55579"/>
                  <a:pt x="40023" y="55174"/>
                </a:cubicBezTo>
                <a:cubicBezTo>
                  <a:pt x="39988" y="54840"/>
                  <a:pt x="39952" y="54549"/>
                  <a:pt x="39908" y="54259"/>
                </a:cubicBezTo>
                <a:cubicBezTo>
                  <a:pt x="40463" y="54144"/>
                  <a:pt x="41009" y="54109"/>
                  <a:pt x="41564" y="54039"/>
                </a:cubicBezTo>
                <a:close/>
                <a:moveTo>
                  <a:pt x="21605" y="52973"/>
                </a:moveTo>
                <a:cubicBezTo>
                  <a:pt x="21860" y="54004"/>
                  <a:pt x="22124" y="55025"/>
                  <a:pt x="22345" y="56020"/>
                </a:cubicBezTo>
                <a:cubicBezTo>
                  <a:pt x="22265" y="56055"/>
                  <a:pt x="22160" y="56125"/>
                  <a:pt x="22080" y="56160"/>
                </a:cubicBezTo>
                <a:cubicBezTo>
                  <a:pt x="21940" y="56240"/>
                  <a:pt x="21790" y="56310"/>
                  <a:pt x="21640" y="56425"/>
                </a:cubicBezTo>
                <a:cubicBezTo>
                  <a:pt x="21420" y="55359"/>
                  <a:pt x="21200" y="54329"/>
                  <a:pt x="20945" y="53264"/>
                </a:cubicBezTo>
                <a:cubicBezTo>
                  <a:pt x="21130" y="53194"/>
                  <a:pt x="21279" y="53123"/>
                  <a:pt x="21420" y="53044"/>
                </a:cubicBezTo>
                <a:cubicBezTo>
                  <a:pt x="21464" y="53044"/>
                  <a:pt x="21535" y="53009"/>
                  <a:pt x="21605" y="52973"/>
                </a:cubicBezTo>
                <a:close/>
                <a:moveTo>
                  <a:pt x="31325" y="53959"/>
                </a:moveTo>
                <a:cubicBezTo>
                  <a:pt x="31439" y="54514"/>
                  <a:pt x="31545" y="55104"/>
                  <a:pt x="31624" y="55650"/>
                </a:cubicBezTo>
                <a:cubicBezTo>
                  <a:pt x="31474" y="55905"/>
                  <a:pt x="31325" y="56160"/>
                  <a:pt x="31184" y="56425"/>
                </a:cubicBezTo>
                <a:cubicBezTo>
                  <a:pt x="31069" y="55835"/>
                  <a:pt x="30999" y="55280"/>
                  <a:pt x="30849" y="54699"/>
                </a:cubicBezTo>
                <a:cubicBezTo>
                  <a:pt x="30928" y="54585"/>
                  <a:pt x="30999" y="54479"/>
                  <a:pt x="31069" y="54329"/>
                </a:cubicBezTo>
                <a:cubicBezTo>
                  <a:pt x="31149" y="54224"/>
                  <a:pt x="31254" y="54109"/>
                  <a:pt x="31325" y="53959"/>
                </a:cubicBezTo>
                <a:close/>
                <a:moveTo>
                  <a:pt x="33570" y="53924"/>
                </a:moveTo>
                <a:cubicBezTo>
                  <a:pt x="33675" y="54549"/>
                  <a:pt x="33790" y="55174"/>
                  <a:pt x="33895" y="55905"/>
                </a:cubicBezTo>
                <a:cubicBezTo>
                  <a:pt x="33605" y="56055"/>
                  <a:pt x="33349" y="56240"/>
                  <a:pt x="33085" y="56460"/>
                </a:cubicBezTo>
                <a:cubicBezTo>
                  <a:pt x="33085" y="56275"/>
                  <a:pt x="33050" y="56090"/>
                  <a:pt x="33015" y="55905"/>
                </a:cubicBezTo>
                <a:cubicBezTo>
                  <a:pt x="32980" y="55430"/>
                  <a:pt x="32909" y="54919"/>
                  <a:pt x="32830" y="54444"/>
                </a:cubicBezTo>
                <a:cubicBezTo>
                  <a:pt x="33085" y="54259"/>
                  <a:pt x="33305" y="54074"/>
                  <a:pt x="33570" y="53924"/>
                </a:cubicBezTo>
                <a:close/>
                <a:moveTo>
                  <a:pt x="14782" y="52498"/>
                </a:moveTo>
                <a:cubicBezTo>
                  <a:pt x="14967" y="53669"/>
                  <a:pt x="15152" y="54840"/>
                  <a:pt x="15337" y="56055"/>
                </a:cubicBezTo>
                <a:cubicBezTo>
                  <a:pt x="15037" y="56204"/>
                  <a:pt x="14782" y="56345"/>
                  <a:pt x="14491" y="56495"/>
                </a:cubicBezTo>
                <a:cubicBezTo>
                  <a:pt x="14342" y="55280"/>
                  <a:pt x="14157" y="54074"/>
                  <a:pt x="14016" y="52859"/>
                </a:cubicBezTo>
                <a:cubicBezTo>
                  <a:pt x="14271" y="52718"/>
                  <a:pt x="14527" y="52604"/>
                  <a:pt x="14782" y="52498"/>
                </a:cubicBezTo>
                <a:close/>
                <a:moveTo>
                  <a:pt x="48237" y="54294"/>
                </a:moveTo>
                <a:lnTo>
                  <a:pt x="48237" y="54294"/>
                </a:lnTo>
                <a:cubicBezTo>
                  <a:pt x="48642" y="54364"/>
                  <a:pt x="49047" y="54479"/>
                  <a:pt x="49417" y="54620"/>
                </a:cubicBezTo>
                <a:cubicBezTo>
                  <a:pt x="49452" y="54805"/>
                  <a:pt x="49452" y="54990"/>
                  <a:pt x="49452" y="55174"/>
                </a:cubicBezTo>
                <a:cubicBezTo>
                  <a:pt x="49487" y="55685"/>
                  <a:pt x="49452" y="56160"/>
                  <a:pt x="49417" y="56601"/>
                </a:cubicBezTo>
                <a:cubicBezTo>
                  <a:pt x="49012" y="56460"/>
                  <a:pt x="48607" y="56345"/>
                  <a:pt x="48202" y="56240"/>
                </a:cubicBezTo>
                <a:cubicBezTo>
                  <a:pt x="48272" y="55800"/>
                  <a:pt x="48272" y="55324"/>
                  <a:pt x="48272" y="54769"/>
                </a:cubicBezTo>
                <a:cubicBezTo>
                  <a:pt x="48272" y="54620"/>
                  <a:pt x="48272" y="54444"/>
                  <a:pt x="48237" y="54294"/>
                </a:cubicBezTo>
                <a:close/>
                <a:moveTo>
                  <a:pt x="29529" y="53924"/>
                </a:moveTo>
                <a:cubicBezTo>
                  <a:pt x="29749" y="54620"/>
                  <a:pt x="29934" y="55324"/>
                  <a:pt x="30083" y="56020"/>
                </a:cubicBezTo>
                <a:cubicBezTo>
                  <a:pt x="29969" y="56240"/>
                  <a:pt x="29863" y="56425"/>
                  <a:pt x="29713" y="56645"/>
                </a:cubicBezTo>
                <a:cubicBezTo>
                  <a:pt x="29564" y="55905"/>
                  <a:pt x="29388" y="55174"/>
                  <a:pt x="29168" y="54444"/>
                </a:cubicBezTo>
                <a:cubicBezTo>
                  <a:pt x="29308" y="54259"/>
                  <a:pt x="29423" y="54109"/>
                  <a:pt x="29529" y="53924"/>
                </a:cubicBezTo>
                <a:close/>
                <a:moveTo>
                  <a:pt x="26632" y="53378"/>
                </a:moveTo>
                <a:cubicBezTo>
                  <a:pt x="26923" y="54329"/>
                  <a:pt x="27187" y="55245"/>
                  <a:pt x="27407" y="56204"/>
                </a:cubicBezTo>
                <a:cubicBezTo>
                  <a:pt x="27143" y="56381"/>
                  <a:pt x="26887" y="56565"/>
                  <a:pt x="26632" y="56715"/>
                </a:cubicBezTo>
                <a:cubicBezTo>
                  <a:pt x="26412" y="55764"/>
                  <a:pt x="26192" y="54840"/>
                  <a:pt x="25901" y="53889"/>
                </a:cubicBezTo>
                <a:cubicBezTo>
                  <a:pt x="26157" y="53739"/>
                  <a:pt x="26412" y="53563"/>
                  <a:pt x="26632" y="53378"/>
                </a:cubicBezTo>
                <a:close/>
                <a:moveTo>
                  <a:pt x="39873" y="54259"/>
                </a:moveTo>
                <a:cubicBezTo>
                  <a:pt x="39908" y="54549"/>
                  <a:pt x="39952" y="54840"/>
                  <a:pt x="39988" y="55174"/>
                </a:cubicBezTo>
                <a:cubicBezTo>
                  <a:pt x="39988" y="55579"/>
                  <a:pt x="40023" y="55984"/>
                  <a:pt x="40023" y="56381"/>
                </a:cubicBezTo>
                <a:cubicBezTo>
                  <a:pt x="39468" y="56495"/>
                  <a:pt x="38958" y="56601"/>
                  <a:pt x="38482" y="56715"/>
                </a:cubicBezTo>
                <a:cubicBezTo>
                  <a:pt x="38447" y="56125"/>
                  <a:pt x="38368" y="55544"/>
                  <a:pt x="38297" y="54884"/>
                </a:cubicBezTo>
                <a:cubicBezTo>
                  <a:pt x="38297" y="54769"/>
                  <a:pt x="38262" y="54664"/>
                  <a:pt x="38262" y="54514"/>
                </a:cubicBezTo>
                <a:cubicBezTo>
                  <a:pt x="38773" y="54444"/>
                  <a:pt x="39292" y="54329"/>
                  <a:pt x="39873" y="54259"/>
                </a:cubicBezTo>
                <a:close/>
                <a:moveTo>
                  <a:pt x="20910" y="53299"/>
                </a:moveTo>
                <a:cubicBezTo>
                  <a:pt x="21165" y="54329"/>
                  <a:pt x="21385" y="55395"/>
                  <a:pt x="21605" y="56425"/>
                </a:cubicBezTo>
                <a:cubicBezTo>
                  <a:pt x="21350" y="56565"/>
                  <a:pt x="21094" y="56715"/>
                  <a:pt x="20839" y="56865"/>
                </a:cubicBezTo>
                <a:cubicBezTo>
                  <a:pt x="20619" y="55800"/>
                  <a:pt x="20399" y="54734"/>
                  <a:pt x="20179" y="53634"/>
                </a:cubicBezTo>
                <a:cubicBezTo>
                  <a:pt x="20399" y="53519"/>
                  <a:pt x="20654" y="53414"/>
                  <a:pt x="20910" y="53299"/>
                </a:cubicBezTo>
                <a:close/>
                <a:moveTo>
                  <a:pt x="13937" y="52859"/>
                </a:moveTo>
                <a:cubicBezTo>
                  <a:pt x="14122" y="54074"/>
                  <a:pt x="14271" y="55280"/>
                  <a:pt x="14456" y="56495"/>
                </a:cubicBezTo>
                <a:cubicBezTo>
                  <a:pt x="14157" y="56645"/>
                  <a:pt x="13902" y="56786"/>
                  <a:pt x="13611" y="56900"/>
                </a:cubicBezTo>
                <a:cubicBezTo>
                  <a:pt x="13461" y="55685"/>
                  <a:pt x="13276" y="54444"/>
                  <a:pt x="13136" y="53264"/>
                </a:cubicBezTo>
                <a:cubicBezTo>
                  <a:pt x="13356" y="53158"/>
                  <a:pt x="13576" y="53044"/>
                  <a:pt x="13831" y="52938"/>
                </a:cubicBezTo>
                <a:cubicBezTo>
                  <a:pt x="13866" y="52938"/>
                  <a:pt x="13902" y="52903"/>
                  <a:pt x="13937" y="52859"/>
                </a:cubicBezTo>
                <a:close/>
                <a:moveTo>
                  <a:pt x="32795" y="54479"/>
                </a:moveTo>
                <a:cubicBezTo>
                  <a:pt x="32865" y="54954"/>
                  <a:pt x="32909" y="55430"/>
                  <a:pt x="32980" y="55905"/>
                </a:cubicBezTo>
                <a:cubicBezTo>
                  <a:pt x="32980" y="56090"/>
                  <a:pt x="33015" y="56310"/>
                  <a:pt x="33050" y="56495"/>
                </a:cubicBezTo>
                <a:cubicBezTo>
                  <a:pt x="32865" y="56680"/>
                  <a:pt x="32689" y="56821"/>
                  <a:pt x="32504" y="57006"/>
                </a:cubicBezTo>
                <a:cubicBezTo>
                  <a:pt x="32469" y="56786"/>
                  <a:pt x="32469" y="56530"/>
                  <a:pt x="32425" y="56310"/>
                </a:cubicBezTo>
                <a:cubicBezTo>
                  <a:pt x="32355" y="55870"/>
                  <a:pt x="32319" y="55395"/>
                  <a:pt x="32249" y="54954"/>
                </a:cubicBezTo>
                <a:cubicBezTo>
                  <a:pt x="32425" y="54769"/>
                  <a:pt x="32610" y="54620"/>
                  <a:pt x="32795" y="54479"/>
                </a:cubicBezTo>
                <a:close/>
                <a:moveTo>
                  <a:pt x="38192" y="54549"/>
                </a:moveTo>
                <a:cubicBezTo>
                  <a:pt x="38227" y="54664"/>
                  <a:pt x="38227" y="54769"/>
                  <a:pt x="38227" y="54884"/>
                </a:cubicBezTo>
                <a:cubicBezTo>
                  <a:pt x="38333" y="55544"/>
                  <a:pt x="38368" y="56125"/>
                  <a:pt x="38412" y="56750"/>
                </a:cubicBezTo>
                <a:cubicBezTo>
                  <a:pt x="38192" y="56786"/>
                  <a:pt x="38007" y="56821"/>
                  <a:pt x="37822" y="56900"/>
                </a:cubicBezTo>
                <a:cubicBezTo>
                  <a:pt x="37531" y="56970"/>
                  <a:pt x="37232" y="57041"/>
                  <a:pt x="36942" y="57120"/>
                </a:cubicBezTo>
                <a:cubicBezTo>
                  <a:pt x="36906" y="56715"/>
                  <a:pt x="36871" y="56275"/>
                  <a:pt x="36792" y="55800"/>
                </a:cubicBezTo>
                <a:cubicBezTo>
                  <a:pt x="36757" y="55465"/>
                  <a:pt x="36721" y="55174"/>
                  <a:pt x="36651" y="54884"/>
                </a:cubicBezTo>
                <a:cubicBezTo>
                  <a:pt x="37047" y="54769"/>
                  <a:pt x="37487" y="54699"/>
                  <a:pt x="37857" y="54585"/>
                </a:cubicBezTo>
                <a:cubicBezTo>
                  <a:pt x="37972" y="54585"/>
                  <a:pt x="38077" y="54549"/>
                  <a:pt x="38192" y="54549"/>
                </a:cubicBezTo>
                <a:close/>
                <a:moveTo>
                  <a:pt x="25866" y="53924"/>
                </a:moveTo>
                <a:cubicBezTo>
                  <a:pt x="26121" y="54884"/>
                  <a:pt x="26377" y="55800"/>
                  <a:pt x="26597" y="56750"/>
                </a:cubicBezTo>
                <a:cubicBezTo>
                  <a:pt x="26342" y="56935"/>
                  <a:pt x="26042" y="57120"/>
                  <a:pt x="25787" y="57261"/>
                </a:cubicBezTo>
                <a:cubicBezTo>
                  <a:pt x="25567" y="56310"/>
                  <a:pt x="25347" y="55395"/>
                  <a:pt x="25091" y="54444"/>
                </a:cubicBezTo>
                <a:cubicBezTo>
                  <a:pt x="25347" y="54259"/>
                  <a:pt x="25602" y="54109"/>
                  <a:pt x="25866" y="53924"/>
                </a:cubicBezTo>
                <a:close/>
                <a:moveTo>
                  <a:pt x="30814" y="54769"/>
                </a:moveTo>
                <a:lnTo>
                  <a:pt x="31149" y="56530"/>
                </a:lnTo>
                <a:cubicBezTo>
                  <a:pt x="31034" y="56750"/>
                  <a:pt x="30928" y="57006"/>
                  <a:pt x="30814" y="57261"/>
                </a:cubicBezTo>
                <a:cubicBezTo>
                  <a:pt x="30744" y="56601"/>
                  <a:pt x="30594" y="55984"/>
                  <a:pt x="30488" y="55395"/>
                </a:cubicBezTo>
                <a:cubicBezTo>
                  <a:pt x="30594" y="55174"/>
                  <a:pt x="30708" y="54990"/>
                  <a:pt x="30814" y="54769"/>
                </a:cubicBezTo>
                <a:close/>
                <a:moveTo>
                  <a:pt x="13100" y="53264"/>
                </a:moveTo>
                <a:cubicBezTo>
                  <a:pt x="13241" y="54479"/>
                  <a:pt x="13391" y="55685"/>
                  <a:pt x="13576" y="56935"/>
                </a:cubicBezTo>
                <a:cubicBezTo>
                  <a:pt x="13276" y="57041"/>
                  <a:pt x="12986" y="57191"/>
                  <a:pt x="12695" y="57305"/>
                </a:cubicBezTo>
                <a:cubicBezTo>
                  <a:pt x="12546" y="56090"/>
                  <a:pt x="12396" y="54840"/>
                  <a:pt x="12255" y="53634"/>
                </a:cubicBezTo>
                <a:cubicBezTo>
                  <a:pt x="12546" y="53519"/>
                  <a:pt x="12801" y="53414"/>
                  <a:pt x="13100" y="53264"/>
                </a:cubicBezTo>
                <a:close/>
                <a:moveTo>
                  <a:pt x="20100" y="53669"/>
                </a:moveTo>
                <a:cubicBezTo>
                  <a:pt x="20364" y="54734"/>
                  <a:pt x="20584" y="55800"/>
                  <a:pt x="20804" y="56900"/>
                </a:cubicBezTo>
                <a:cubicBezTo>
                  <a:pt x="20689" y="56935"/>
                  <a:pt x="20619" y="57006"/>
                  <a:pt x="20540" y="57041"/>
                </a:cubicBezTo>
                <a:cubicBezTo>
                  <a:pt x="20364" y="57155"/>
                  <a:pt x="20144" y="57261"/>
                  <a:pt x="19959" y="57375"/>
                </a:cubicBezTo>
                <a:lnTo>
                  <a:pt x="19298" y="54074"/>
                </a:lnTo>
                <a:cubicBezTo>
                  <a:pt x="19589" y="53924"/>
                  <a:pt x="19844" y="53783"/>
                  <a:pt x="20100" y="53669"/>
                </a:cubicBezTo>
                <a:close/>
                <a:moveTo>
                  <a:pt x="29124" y="54479"/>
                </a:moveTo>
                <a:cubicBezTo>
                  <a:pt x="29344" y="55245"/>
                  <a:pt x="29529" y="55984"/>
                  <a:pt x="29678" y="56715"/>
                </a:cubicBezTo>
                <a:cubicBezTo>
                  <a:pt x="29564" y="56935"/>
                  <a:pt x="29423" y="57155"/>
                  <a:pt x="29273" y="57375"/>
                </a:cubicBezTo>
                <a:cubicBezTo>
                  <a:pt x="29124" y="56565"/>
                  <a:pt x="28904" y="55800"/>
                  <a:pt x="28727" y="55025"/>
                </a:cubicBezTo>
                <a:cubicBezTo>
                  <a:pt x="28868" y="54840"/>
                  <a:pt x="29018" y="54664"/>
                  <a:pt x="29124" y="54479"/>
                </a:cubicBezTo>
                <a:close/>
                <a:moveTo>
                  <a:pt x="36607" y="54884"/>
                </a:moveTo>
                <a:cubicBezTo>
                  <a:pt x="36651" y="55174"/>
                  <a:pt x="36686" y="55500"/>
                  <a:pt x="36721" y="55800"/>
                </a:cubicBezTo>
                <a:cubicBezTo>
                  <a:pt x="36792" y="56275"/>
                  <a:pt x="36827" y="56715"/>
                  <a:pt x="36906" y="57155"/>
                </a:cubicBezTo>
                <a:cubicBezTo>
                  <a:pt x="36431" y="57305"/>
                  <a:pt x="35991" y="57446"/>
                  <a:pt x="35506" y="57666"/>
                </a:cubicBezTo>
                <a:cubicBezTo>
                  <a:pt x="35436" y="57006"/>
                  <a:pt x="35366" y="56345"/>
                  <a:pt x="35251" y="55720"/>
                </a:cubicBezTo>
                <a:cubicBezTo>
                  <a:pt x="35251" y="55579"/>
                  <a:pt x="35216" y="55465"/>
                  <a:pt x="35216" y="55324"/>
                </a:cubicBezTo>
                <a:cubicBezTo>
                  <a:pt x="35656" y="55139"/>
                  <a:pt x="36132" y="55025"/>
                  <a:pt x="36607" y="54884"/>
                </a:cubicBezTo>
                <a:close/>
                <a:moveTo>
                  <a:pt x="12220" y="53669"/>
                </a:moveTo>
                <a:cubicBezTo>
                  <a:pt x="12361" y="54884"/>
                  <a:pt x="12511" y="56090"/>
                  <a:pt x="12660" y="57340"/>
                </a:cubicBezTo>
                <a:cubicBezTo>
                  <a:pt x="12361" y="57446"/>
                  <a:pt x="12070" y="57560"/>
                  <a:pt x="11815" y="57701"/>
                </a:cubicBezTo>
                <a:cubicBezTo>
                  <a:pt x="11665" y="56460"/>
                  <a:pt x="11516" y="55210"/>
                  <a:pt x="11375" y="53959"/>
                </a:cubicBezTo>
                <a:cubicBezTo>
                  <a:pt x="11665" y="53889"/>
                  <a:pt x="11921" y="53783"/>
                  <a:pt x="12220" y="53669"/>
                </a:cubicBezTo>
                <a:close/>
                <a:moveTo>
                  <a:pt x="25021" y="54479"/>
                </a:moveTo>
                <a:cubicBezTo>
                  <a:pt x="25276" y="55430"/>
                  <a:pt x="25496" y="56345"/>
                  <a:pt x="25716" y="57305"/>
                </a:cubicBezTo>
                <a:cubicBezTo>
                  <a:pt x="25426" y="57481"/>
                  <a:pt x="25127" y="57631"/>
                  <a:pt x="24836" y="57780"/>
                </a:cubicBezTo>
                <a:cubicBezTo>
                  <a:pt x="24651" y="56865"/>
                  <a:pt x="24431" y="55905"/>
                  <a:pt x="24211" y="54990"/>
                </a:cubicBezTo>
                <a:cubicBezTo>
                  <a:pt x="24466" y="54805"/>
                  <a:pt x="24766" y="54664"/>
                  <a:pt x="25021" y="54479"/>
                </a:cubicBezTo>
                <a:close/>
                <a:moveTo>
                  <a:pt x="32205" y="55025"/>
                </a:moveTo>
                <a:cubicBezTo>
                  <a:pt x="32249" y="55430"/>
                  <a:pt x="32319" y="55870"/>
                  <a:pt x="32355" y="56310"/>
                </a:cubicBezTo>
                <a:cubicBezTo>
                  <a:pt x="32390" y="56565"/>
                  <a:pt x="32425" y="56821"/>
                  <a:pt x="32469" y="57085"/>
                </a:cubicBezTo>
                <a:cubicBezTo>
                  <a:pt x="32249" y="57305"/>
                  <a:pt x="32099" y="57525"/>
                  <a:pt x="31914" y="57780"/>
                </a:cubicBezTo>
                <a:lnTo>
                  <a:pt x="31914" y="57596"/>
                </a:lnTo>
                <a:cubicBezTo>
                  <a:pt x="31844" y="56970"/>
                  <a:pt x="31765" y="56310"/>
                  <a:pt x="31694" y="55685"/>
                </a:cubicBezTo>
                <a:cubicBezTo>
                  <a:pt x="31844" y="55430"/>
                  <a:pt x="32029" y="55210"/>
                  <a:pt x="32205" y="55025"/>
                </a:cubicBezTo>
                <a:close/>
                <a:moveTo>
                  <a:pt x="19263" y="54109"/>
                </a:moveTo>
                <a:lnTo>
                  <a:pt x="19923" y="57411"/>
                </a:lnTo>
                <a:cubicBezTo>
                  <a:pt x="19624" y="57560"/>
                  <a:pt x="19334" y="57745"/>
                  <a:pt x="19078" y="57886"/>
                </a:cubicBezTo>
                <a:cubicBezTo>
                  <a:pt x="18858" y="56750"/>
                  <a:pt x="18673" y="55650"/>
                  <a:pt x="18453" y="54514"/>
                </a:cubicBezTo>
                <a:cubicBezTo>
                  <a:pt x="18709" y="54364"/>
                  <a:pt x="18964" y="54224"/>
                  <a:pt x="19263" y="54109"/>
                </a:cubicBezTo>
                <a:close/>
                <a:moveTo>
                  <a:pt x="44900" y="55984"/>
                </a:moveTo>
                <a:cubicBezTo>
                  <a:pt x="45455" y="55984"/>
                  <a:pt x="46036" y="55984"/>
                  <a:pt x="46591" y="56055"/>
                </a:cubicBezTo>
                <a:cubicBezTo>
                  <a:pt x="46511" y="56680"/>
                  <a:pt x="46335" y="57261"/>
                  <a:pt x="46115" y="57886"/>
                </a:cubicBezTo>
                <a:cubicBezTo>
                  <a:pt x="45596" y="57816"/>
                  <a:pt x="45085" y="57816"/>
                  <a:pt x="44531" y="57816"/>
                </a:cubicBezTo>
                <a:cubicBezTo>
                  <a:pt x="44715" y="57226"/>
                  <a:pt x="44830" y="56601"/>
                  <a:pt x="44900" y="55984"/>
                </a:cubicBezTo>
                <a:close/>
                <a:moveTo>
                  <a:pt x="44830" y="55984"/>
                </a:moveTo>
                <a:cubicBezTo>
                  <a:pt x="44795" y="56601"/>
                  <a:pt x="44645" y="57226"/>
                  <a:pt x="44495" y="57816"/>
                </a:cubicBezTo>
                <a:cubicBezTo>
                  <a:pt x="43985" y="57851"/>
                  <a:pt x="43474" y="57886"/>
                  <a:pt x="42955" y="57921"/>
                </a:cubicBezTo>
                <a:cubicBezTo>
                  <a:pt x="43104" y="57305"/>
                  <a:pt x="43210" y="56680"/>
                  <a:pt x="43254" y="56020"/>
                </a:cubicBezTo>
                <a:cubicBezTo>
                  <a:pt x="43765" y="55984"/>
                  <a:pt x="44310" y="55984"/>
                  <a:pt x="44830" y="55984"/>
                </a:cubicBezTo>
                <a:close/>
                <a:moveTo>
                  <a:pt x="11340" y="54004"/>
                </a:moveTo>
                <a:cubicBezTo>
                  <a:pt x="11480" y="55210"/>
                  <a:pt x="11595" y="56460"/>
                  <a:pt x="11736" y="57701"/>
                </a:cubicBezTo>
                <a:cubicBezTo>
                  <a:pt x="11665" y="57745"/>
                  <a:pt x="11595" y="57780"/>
                  <a:pt x="11516" y="57816"/>
                </a:cubicBezTo>
                <a:cubicBezTo>
                  <a:pt x="11296" y="57886"/>
                  <a:pt x="11120" y="57965"/>
                  <a:pt x="10899" y="58036"/>
                </a:cubicBezTo>
                <a:cubicBezTo>
                  <a:pt x="10750" y="56750"/>
                  <a:pt x="10600" y="55500"/>
                  <a:pt x="10494" y="54259"/>
                </a:cubicBezTo>
                <a:cubicBezTo>
                  <a:pt x="10679" y="54180"/>
                  <a:pt x="10899" y="54144"/>
                  <a:pt x="11075" y="54074"/>
                </a:cubicBezTo>
                <a:cubicBezTo>
                  <a:pt x="11190" y="54039"/>
                  <a:pt x="11260" y="54004"/>
                  <a:pt x="11340" y="54004"/>
                </a:cubicBezTo>
                <a:close/>
                <a:moveTo>
                  <a:pt x="30444" y="55465"/>
                </a:moveTo>
                <a:cubicBezTo>
                  <a:pt x="30559" y="56090"/>
                  <a:pt x="30664" y="56715"/>
                  <a:pt x="30779" y="57375"/>
                </a:cubicBezTo>
                <a:cubicBezTo>
                  <a:pt x="30708" y="57560"/>
                  <a:pt x="30629" y="57745"/>
                  <a:pt x="30559" y="57886"/>
                </a:cubicBezTo>
                <a:cubicBezTo>
                  <a:pt x="30559" y="57965"/>
                  <a:pt x="30523" y="58036"/>
                  <a:pt x="30523" y="58071"/>
                </a:cubicBezTo>
                <a:cubicBezTo>
                  <a:pt x="30409" y="57375"/>
                  <a:pt x="30268" y="56715"/>
                  <a:pt x="30118" y="56020"/>
                </a:cubicBezTo>
                <a:cubicBezTo>
                  <a:pt x="30154" y="55984"/>
                  <a:pt x="30189" y="55905"/>
                  <a:pt x="30224" y="55870"/>
                </a:cubicBezTo>
                <a:cubicBezTo>
                  <a:pt x="30303" y="55720"/>
                  <a:pt x="30374" y="55579"/>
                  <a:pt x="30444" y="55465"/>
                </a:cubicBezTo>
                <a:close/>
                <a:moveTo>
                  <a:pt x="46626" y="56055"/>
                </a:moveTo>
                <a:cubicBezTo>
                  <a:pt x="47136" y="56125"/>
                  <a:pt x="47656" y="56204"/>
                  <a:pt x="48131" y="56310"/>
                </a:cubicBezTo>
                <a:cubicBezTo>
                  <a:pt x="48017" y="56970"/>
                  <a:pt x="47832" y="57560"/>
                  <a:pt x="47577" y="58071"/>
                </a:cubicBezTo>
                <a:cubicBezTo>
                  <a:pt x="47101" y="58000"/>
                  <a:pt x="46661" y="57921"/>
                  <a:pt x="46186" y="57886"/>
                </a:cubicBezTo>
                <a:cubicBezTo>
                  <a:pt x="46406" y="57305"/>
                  <a:pt x="46555" y="56680"/>
                  <a:pt x="46626" y="56055"/>
                </a:cubicBezTo>
                <a:close/>
                <a:moveTo>
                  <a:pt x="28683" y="55060"/>
                </a:moveTo>
                <a:cubicBezTo>
                  <a:pt x="28868" y="55835"/>
                  <a:pt x="29088" y="56645"/>
                  <a:pt x="29238" y="57446"/>
                </a:cubicBezTo>
                <a:cubicBezTo>
                  <a:pt x="29088" y="57666"/>
                  <a:pt x="28904" y="57921"/>
                  <a:pt x="28683" y="58141"/>
                </a:cubicBezTo>
                <a:cubicBezTo>
                  <a:pt x="28543" y="57305"/>
                  <a:pt x="28322" y="56495"/>
                  <a:pt x="28138" y="55650"/>
                </a:cubicBezTo>
                <a:cubicBezTo>
                  <a:pt x="28322" y="55465"/>
                  <a:pt x="28507" y="55280"/>
                  <a:pt x="28683" y="55060"/>
                </a:cubicBezTo>
                <a:close/>
                <a:moveTo>
                  <a:pt x="43175" y="56020"/>
                </a:moveTo>
                <a:lnTo>
                  <a:pt x="43175" y="56020"/>
                </a:lnTo>
                <a:cubicBezTo>
                  <a:pt x="43139" y="56680"/>
                  <a:pt x="43069" y="57340"/>
                  <a:pt x="42919" y="57921"/>
                </a:cubicBezTo>
                <a:cubicBezTo>
                  <a:pt x="42444" y="58000"/>
                  <a:pt x="41969" y="58071"/>
                  <a:pt x="41528" y="58141"/>
                </a:cubicBezTo>
                <a:cubicBezTo>
                  <a:pt x="41634" y="57525"/>
                  <a:pt x="41669" y="56865"/>
                  <a:pt x="41713" y="56160"/>
                </a:cubicBezTo>
                <a:cubicBezTo>
                  <a:pt x="42189" y="56125"/>
                  <a:pt x="42664" y="56055"/>
                  <a:pt x="43175" y="56020"/>
                </a:cubicBezTo>
                <a:close/>
                <a:moveTo>
                  <a:pt x="18383" y="54549"/>
                </a:moveTo>
                <a:cubicBezTo>
                  <a:pt x="18603" y="55685"/>
                  <a:pt x="18823" y="56786"/>
                  <a:pt x="18999" y="57921"/>
                </a:cubicBezTo>
                <a:cubicBezTo>
                  <a:pt x="18779" y="58036"/>
                  <a:pt x="18559" y="58185"/>
                  <a:pt x="18339" y="58291"/>
                </a:cubicBezTo>
                <a:cubicBezTo>
                  <a:pt x="18163" y="57155"/>
                  <a:pt x="17943" y="55984"/>
                  <a:pt x="17758" y="54884"/>
                </a:cubicBezTo>
                <a:cubicBezTo>
                  <a:pt x="17978" y="54769"/>
                  <a:pt x="18163" y="54664"/>
                  <a:pt x="18383" y="54549"/>
                </a:cubicBezTo>
                <a:close/>
                <a:moveTo>
                  <a:pt x="24141" y="55025"/>
                </a:moveTo>
                <a:cubicBezTo>
                  <a:pt x="24396" y="55940"/>
                  <a:pt x="24581" y="56900"/>
                  <a:pt x="24801" y="57816"/>
                </a:cubicBezTo>
                <a:cubicBezTo>
                  <a:pt x="24651" y="57921"/>
                  <a:pt x="24466" y="58000"/>
                  <a:pt x="24325" y="58106"/>
                </a:cubicBezTo>
                <a:cubicBezTo>
                  <a:pt x="24176" y="58141"/>
                  <a:pt x="24061" y="58221"/>
                  <a:pt x="23956" y="58291"/>
                </a:cubicBezTo>
                <a:cubicBezTo>
                  <a:pt x="23736" y="57375"/>
                  <a:pt x="23551" y="56425"/>
                  <a:pt x="23331" y="55500"/>
                </a:cubicBezTo>
                <a:cubicBezTo>
                  <a:pt x="23586" y="55359"/>
                  <a:pt x="23885" y="55174"/>
                  <a:pt x="24141" y="55025"/>
                </a:cubicBezTo>
                <a:close/>
                <a:moveTo>
                  <a:pt x="10415" y="54259"/>
                </a:moveTo>
                <a:cubicBezTo>
                  <a:pt x="10565" y="55500"/>
                  <a:pt x="10715" y="56786"/>
                  <a:pt x="10820" y="58036"/>
                </a:cubicBezTo>
                <a:cubicBezTo>
                  <a:pt x="10530" y="58141"/>
                  <a:pt x="10274" y="58256"/>
                  <a:pt x="9975" y="58326"/>
                </a:cubicBezTo>
                <a:cubicBezTo>
                  <a:pt x="9834" y="57041"/>
                  <a:pt x="9720" y="55764"/>
                  <a:pt x="9579" y="54479"/>
                </a:cubicBezTo>
                <a:cubicBezTo>
                  <a:pt x="9869" y="54400"/>
                  <a:pt x="10160" y="54329"/>
                  <a:pt x="10415" y="54259"/>
                </a:cubicBezTo>
                <a:close/>
                <a:moveTo>
                  <a:pt x="35146" y="55359"/>
                </a:moveTo>
                <a:cubicBezTo>
                  <a:pt x="35181" y="55465"/>
                  <a:pt x="35181" y="55615"/>
                  <a:pt x="35216" y="55720"/>
                </a:cubicBezTo>
                <a:cubicBezTo>
                  <a:pt x="35286" y="56381"/>
                  <a:pt x="35401" y="57006"/>
                  <a:pt x="35471" y="57666"/>
                </a:cubicBezTo>
                <a:cubicBezTo>
                  <a:pt x="35066" y="57851"/>
                  <a:pt x="34670" y="58071"/>
                  <a:pt x="34265" y="58326"/>
                </a:cubicBezTo>
                <a:cubicBezTo>
                  <a:pt x="34186" y="57560"/>
                  <a:pt x="34080" y="56786"/>
                  <a:pt x="33966" y="56055"/>
                </a:cubicBezTo>
                <a:lnTo>
                  <a:pt x="33966" y="56020"/>
                </a:lnTo>
                <a:lnTo>
                  <a:pt x="33966" y="55940"/>
                </a:lnTo>
                <a:cubicBezTo>
                  <a:pt x="34336" y="55685"/>
                  <a:pt x="34741" y="55500"/>
                  <a:pt x="35146" y="55359"/>
                </a:cubicBezTo>
                <a:close/>
                <a:moveTo>
                  <a:pt x="48202" y="56310"/>
                </a:moveTo>
                <a:cubicBezTo>
                  <a:pt x="48607" y="56425"/>
                  <a:pt x="49012" y="56530"/>
                  <a:pt x="49373" y="56645"/>
                </a:cubicBezTo>
                <a:cubicBezTo>
                  <a:pt x="49302" y="57340"/>
                  <a:pt x="49082" y="57921"/>
                  <a:pt x="48827" y="58441"/>
                </a:cubicBezTo>
                <a:cubicBezTo>
                  <a:pt x="48457" y="58291"/>
                  <a:pt x="48052" y="58185"/>
                  <a:pt x="47612" y="58106"/>
                </a:cubicBezTo>
                <a:cubicBezTo>
                  <a:pt x="47876" y="57560"/>
                  <a:pt x="48096" y="56970"/>
                  <a:pt x="48202" y="56310"/>
                </a:cubicBezTo>
                <a:close/>
                <a:moveTo>
                  <a:pt x="41634" y="56204"/>
                </a:moveTo>
                <a:cubicBezTo>
                  <a:pt x="41634" y="56865"/>
                  <a:pt x="41564" y="57525"/>
                  <a:pt x="41449" y="58141"/>
                </a:cubicBezTo>
                <a:cubicBezTo>
                  <a:pt x="40939" y="58256"/>
                  <a:pt x="40463" y="58361"/>
                  <a:pt x="39988" y="58476"/>
                </a:cubicBezTo>
                <a:cubicBezTo>
                  <a:pt x="40058" y="57816"/>
                  <a:pt x="40093" y="57120"/>
                  <a:pt x="40093" y="56460"/>
                </a:cubicBezTo>
                <a:cubicBezTo>
                  <a:pt x="40569" y="56345"/>
                  <a:pt x="41088" y="56275"/>
                  <a:pt x="41634" y="56204"/>
                </a:cubicBezTo>
                <a:close/>
                <a:moveTo>
                  <a:pt x="9535" y="54479"/>
                </a:moveTo>
                <a:cubicBezTo>
                  <a:pt x="9649" y="55764"/>
                  <a:pt x="9799" y="57041"/>
                  <a:pt x="9905" y="58361"/>
                </a:cubicBezTo>
                <a:cubicBezTo>
                  <a:pt x="9614" y="58441"/>
                  <a:pt x="9359" y="58511"/>
                  <a:pt x="9059" y="58582"/>
                </a:cubicBezTo>
                <a:cubicBezTo>
                  <a:pt x="8954" y="57305"/>
                  <a:pt x="8804" y="55984"/>
                  <a:pt x="8698" y="54664"/>
                </a:cubicBezTo>
                <a:cubicBezTo>
                  <a:pt x="8989" y="54620"/>
                  <a:pt x="9244" y="54549"/>
                  <a:pt x="9535" y="54479"/>
                </a:cubicBezTo>
                <a:close/>
                <a:moveTo>
                  <a:pt x="31624" y="55720"/>
                </a:moveTo>
                <a:cubicBezTo>
                  <a:pt x="31730" y="56381"/>
                  <a:pt x="31765" y="57006"/>
                  <a:pt x="31844" y="57596"/>
                </a:cubicBezTo>
                <a:cubicBezTo>
                  <a:pt x="31844" y="57701"/>
                  <a:pt x="31844" y="57780"/>
                  <a:pt x="31879" y="57851"/>
                </a:cubicBezTo>
                <a:cubicBezTo>
                  <a:pt x="31765" y="58036"/>
                  <a:pt x="31659" y="58256"/>
                  <a:pt x="31545" y="58441"/>
                </a:cubicBezTo>
                <a:cubicBezTo>
                  <a:pt x="31509" y="58511"/>
                  <a:pt x="31474" y="58546"/>
                  <a:pt x="31474" y="58626"/>
                </a:cubicBezTo>
                <a:cubicBezTo>
                  <a:pt x="31404" y="57921"/>
                  <a:pt x="31289" y="57226"/>
                  <a:pt x="31184" y="56530"/>
                </a:cubicBezTo>
                <a:cubicBezTo>
                  <a:pt x="31219" y="56530"/>
                  <a:pt x="31219" y="56530"/>
                  <a:pt x="31219" y="56495"/>
                </a:cubicBezTo>
                <a:cubicBezTo>
                  <a:pt x="31325" y="56240"/>
                  <a:pt x="31474" y="55984"/>
                  <a:pt x="31624" y="55720"/>
                </a:cubicBezTo>
                <a:close/>
                <a:moveTo>
                  <a:pt x="17722" y="54884"/>
                </a:moveTo>
                <a:cubicBezTo>
                  <a:pt x="17899" y="56020"/>
                  <a:pt x="18083" y="57191"/>
                  <a:pt x="18268" y="58326"/>
                </a:cubicBezTo>
                <a:cubicBezTo>
                  <a:pt x="18083" y="58441"/>
                  <a:pt x="17863" y="58546"/>
                  <a:pt x="17678" y="58661"/>
                </a:cubicBezTo>
                <a:cubicBezTo>
                  <a:pt x="17502" y="57525"/>
                  <a:pt x="17353" y="56345"/>
                  <a:pt x="17133" y="55174"/>
                </a:cubicBezTo>
                <a:cubicBezTo>
                  <a:pt x="17168" y="55174"/>
                  <a:pt x="17203" y="55174"/>
                  <a:pt x="17203" y="55139"/>
                </a:cubicBezTo>
                <a:cubicBezTo>
                  <a:pt x="17388" y="55060"/>
                  <a:pt x="17538" y="54990"/>
                  <a:pt x="17722" y="54884"/>
                </a:cubicBezTo>
                <a:close/>
                <a:moveTo>
                  <a:pt x="28067" y="55685"/>
                </a:moveTo>
                <a:cubicBezTo>
                  <a:pt x="28287" y="56530"/>
                  <a:pt x="28463" y="57375"/>
                  <a:pt x="28648" y="58221"/>
                </a:cubicBezTo>
                <a:cubicBezTo>
                  <a:pt x="28463" y="58405"/>
                  <a:pt x="28243" y="58626"/>
                  <a:pt x="28023" y="58802"/>
                </a:cubicBezTo>
                <a:cubicBezTo>
                  <a:pt x="27882" y="57921"/>
                  <a:pt x="27697" y="57085"/>
                  <a:pt x="27477" y="56204"/>
                </a:cubicBezTo>
                <a:cubicBezTo>
                  <a:pt x="27512" y="56160"/>
                  <a:pt x="27583" y="56125"/>
                  <a:pt x="27662" y="56055"/>
                </a:cubicBezTo>
                <a:cubicBezTo>
                  <a:pt x="27803" y="55940"/>
                  <a:pt x="27953" y="55835"/>
                  <a:pt x="28067" y="55685"/>
                </a:cubicBezTo>
                <a:close/>
                <a:moveTo>
                  <a:pt x="8654" y="54699"/>
                </a:moveTo>
                <a:cubicBezTo>
                  <a:pt x="8769" y="55984"/>
                  <a:pt x="8875" y="57305"/>
                  <a:pt x="8989" y="58626"/>
                </a:cubicBezTo>
                <a:cubicBezTo>
                  <a:pt x="8698" y="58696"/>
                  <a:pt x="8399" y="58766"/>
                  <a:pt x="8109" y="58846"/>
                </a:cubicBezTo>
                <a:cubicBezTo>
                  <a:pt x="7994" y="57525"/>
                  <a:pt x="7888" y="56160"/>
                  <a:pt x="7774" y="54840"/>
                </a:cubicBezTo>
                <a:cubicBezTo>
                  <a:pt x="8073" y="54805"/>
                  <a:pt x="8364" y="54734"/>
                  <a:pt x="8654" y="54699"/>
                </a:cubicBezTo>
                <a:close/>
                <a:moveTo>
                  <a:pt x="23260" y="55544"/>
                </a:moveTo>
                <a:cubicBezTo>
                  <a:pt x="23480" y="56460"/>
                  <a:pt x="23700" y="57411"/>
                  <a:pt x="23885" y="58326"/>
                </a:cubicBezTo>
                <a:cubicBezTo>
                  <a:pt x="23586" y="58511"/>
                  <a:pt x="23295" y="58661"/>
                  <a:pt x="23005" y="58846"/>
                </a:cubicBezTo>
                <a:cubicBezTo>
                  <a:pt x="22820" y="57886"/>
                  <a:pt x="22635" y="56970"/>
                  <a:pt x="22415" y="56055"/>
                </a:cubicBezTo>
                <a:cubicBezTo>
                  <a:pt x="22706" y="55870"/>
                  <a:pt x="22961" y="55720"/>
                  <a:pt x="23260" y="55544"/>
                </a:cubicBezTo>
                <a:close/>
                <a:moveTo>
                  <a:pt x="40023" y="56460"/>
                </a:moveTo>
                <a:cubicBezTo>
                  <a:pt x="40023" y="57155"/>
                  <a:pt x="40023" y="57816"/>
                  <a:pt x="39908" y="58476"/>
                </a:cubicBezTo>
                <a:cubicBezTo>
                  <a:pt x="39398" y="58626"/>
                  <a:pt x="38922" y="58731"/>
                  <a:pt x="38482" y="58881"/>
                </a:cubicBezTo>
                <a:cubicBezTo>
                  <a:pt x="38517" y="58221"/>
                  <a:pt x="38517" y="57525"/>
                  <a:pt x="38482" y="56786"/>
                </a:cubicBezTo>
                <a:cubicBezTo>
                  <a:pt x="38958" y="56680"/>
                  <a:pt x="39468" y="56565"/>
                  <a:pt x="40023" y="56460"/>
                </a:cubicBezTo>
                <a:close/>
                <a:moveTo>
                  <a:pt x="33895" y="55940"/>
                </a:moveTo>
                <a:lnTo>
                  <a:pt x="33895" y="56055"/>
                </a:lnTo>
                <a:lnTo>
                  <a:pt x="33931" y="56055"/>
                </a:lnTo>
                <a:cubicBezTo>
                  <a:pt x="34010" y="56821"/>
                  <a:pt x="34115" y="57596"/>
                  <a:pt x="34230" y="58361"/>
                </a:cubicBezTo>
                <a:cubicBezTo>
                  <a:pt x="33931" y="58546"/>
                  <a:pt x="33675" y="58731"/>
                  <a:pt x="33420" y="58951"/>
                </a:cubicBezTo>
                <a:cubicBezTo>
                  <a:pt x="33349" y="58361"/>
                  <a:pt x="33270" y="57780"/>
                  <a:pt x="33200" y="57191"/>
                </a:cubicBezTo>
                <a:cubicBezTo>
                  <a:pt x="33165" y="56970"/>
                  <a:pt x="33129" y="56750"/>
                  <a:pt x="33085" y="56530"/>
                </a:cubicBezTo>
                <a:cubicBezTo>
                  <a:pt x="33349" y="56310"/>
                  <a:pt x="33640" y="56125"/>
                  <a:pt x="33895" y="55940"/>
                </a:cubicBezTo>
                <a:close/>
                <a:moveTo>
                  <a:pt x="30083" y="56090"/>
                </a:moveTo>
                <a:cubicBezTo>
                  <a:pt x="30224" y="56786"/>
                  <a:pt x="30374" y="57481"/>
                  <a:pt x="30444" y="58185"/>
                </a:cubicBezTo>
                <a:cubicBezTo>
                  <a:pt x="30374" y="58441"/>
                  <a:pt x="30268" y="58731"/>
                  <a:pt x="30154" y="58987"/>
                </a:cubicBezTo>
                <a:cubicBezTo>
                  <a:pt x="30048" y="58221"/>
                  <a:pt x="29898" y="57481"/>
                  <a:pt x="29749" y="56715"/>
                </a:cubicBezTo>
                <a:cubicBezTo>
                  <a:pt x="29863" y="56530"/>
                  <a:pt x="29969" y="56310"/>
                  <a:pt x="30083" y="56090"/>
                </a:cubicBezTo>
                <a:close/>
                <a:moveTo>
                  <a:pt x="7739" y="54840"/>
                </a:moveTo>
                <a:cubicBezTo>
                  <a:pt x="7853" y="56160"/>
                  <a:pt x="7959" y="57525"/>
                  <a:pt x="8073" y="58846"/>
                </a:cubicBezTo>
                <a:cubicBezTo>
                  <a:pt x="7739" y="58916"/>
                  <a:pt x="7448" y="58987"/>
                  <a:pt x="7114" y="59066"/>
                </a:cubicBezTo>
                <a:cubicBezTo>
                  <a:pt x="7043" y="57701"/>
                  <a:pt x="6938" y="56345"/>
                  <a:pt x="6858" y="54990"/>
                </a:cubicBezTo>
                <a:cubicBezTo>
                  <a:pt x="7158" y="54954"/>
                  <a:pt x="7448" y="54884"/>
                  <a:pt x="7739" y="54840"/>
                </a:cubicBezTo>
                <a:close/>
                <a:moveTo>
                  <a:pt x="17097" y="55210"/>
                </a:moveTo>
                <a:cubicBezTo>
                  <a:pt x="17282" y="56381"/>
                  <a:pt x="17458" y="57560"/>
                  <a:pt x="17643" y="58696"/>
                </a:cubicBezTo>
                <a:cubicBezTo>
                  <a:pt x="17353" y="58846"/>
                  <a:pt x="17062" y="59022"/>
                  <a:pt x="16763" y="59171"/>
                </a:cubicBezTo>
                <a:cubicBezTo>
                  <a:pt x="16622" y="58000"/>
                  <a:pt x="16437" y="56821"/>
                  <a:pt x="16252" y="55650"/>
                </a:cubicBezTo>
                <a:cubicBezTo>
                  <a:pt x="16543" y="55500"/>
                  <a:pt x="16798" y="55359"/>
                  <a:pt x="17097" y="55210"/>
                </a:cubicBezTo>
                <a:close/>
                <a:moveTo>
                  <a:pt x="6788" y="54990"/>
                </a:moveTo>
                <a:cubicBezTo>
                  <a:pt x="6894" y="56345"/>
                  <a:pt x="6973" y="57701"/>
                  <a:pt x="7078" y="59066"/>
                </a:cubicBezTo>
                <a:cubicBezTo>
                  <a:pt x="6788" y="59136"/>
                  <a:pt x="6453" y="59171"/>
                  <a:pt x="6163" y="59242"/>
                </a:cubicBezTo>
                <a:cubicBezTo>
                  <a:pt x="6092" y="57851"/>
                  <a:pt x="5978" y="56460"/>
                  <a:pt x="5908" y="55104"/>
                </a:cubicBezTo>
                <a:cubicBezTo>
                  <a:pt x="6198" y="55060"/>
                  <a:pt x="6497" y="55025"/>
                  <a:pt x="6788" y="54990"/>
                </a:cubicBezTo>
                <a:close/>
                <a:moveTo>
                  <a:pt x="22345" y="56055"/>
                </a:moveTo>
                <a:cubicBezTo>
                  <a:pt x="22565" y="57006"/>
                  <a:pt x="22785" y="57921"/>
                  <a:pt x="22961" y="58881"/>
                </a:cubicBezTo>
                <a:cubicBezTo>
                  <a:pt x="22890" y="58916"/>
                  <a:pt x="22820" y="58951"/>
                  <a:pt x="22741" y="58987"/>
                </a:cubicBezTo>
                <a:cubicBezTo>
                  <a:pt x="22565" y="59101"/>
                  <a:pt x="22380" y="59207"/>
                  <a:pt x="22230" y="59321"/>
                </a:cubicBezTo>
                <a:cubicBezTo>
                  <a:pt x="22045" y="58361"/>
                  <a:pt x="21860" y="57411"/>
                  <a:pt x="21684" y="56460"/>
                </a:cubicBezTo>
                <a:cubicBezTo>
                  <a:pt x="21825" y="56381"/>
                  <a:pt x="21975" y="56310"/>
                  <a:pt x="22124" y="56204"/>
                </a:cubicBezTo>
                <a:cubicBezTo>
                  <a:pt x="22195" y="56160"/>
                  <a:pt x="22265" y="56125"/>
                  <a:pt x="22345" y="56055"/>
                </a:cubicBezTo>
                <a:close/>
                <a:moveTo>
                  <a:pt x="38412" y="56786"/>
                </a:moveTo>
                <a:cubicBezTo>
                  <a:pt x="38447" y="57525"/>
                  <a:pt x="38447" y="58221"/>
                  <a:pt x="38412" y="58881"/>
                </a:cubicBezTo>
                <a:cubicBezTo>
                  <a:pt x="38042" y="59022"/>
                  <a:pt x="37672" y="59136"/>
                  <a:pt x="37382" y="59207"/>
                </a:cubicBezTo>
                <a:cubicBezTo>
                  <a:pt x="37267" y="59286"/>
                  <a:pt x="37162" y="59321"/>
                  <a:pt x="37047" y="59356"/>
                </a:cubicBezTo>
                <a:cubicBezTo>
                  <a:pt x="37047" y="58661"/>
                  <a:pt x="37012" y="57965"/>
                  <a:pt x="36942" y="57191"/>
                </a:cubicBezTo>
                <a:cubicBezTo>
                  <a:pt x="37232" y="57120"/>
                  <a:pt x="37531" y="57006"/>
                  <a:pt x="37822" y="56935"/>
                </a:cubicBezTo>
                <a:cubicBezTo>
                  <a:pt x="38007" y="56900"/>
                  <a:pt x="38192" y="56865"/>
                  <a:pt x="38412" y="56786"/>
                </a:cubicBezTo>
                <a:close/>
                <a:moveTo>
                  <a:pt x="5837" y="55104"/>
                </a:moveTo>
                <a:cubicBezTo>
                  <a:pt x="5943" y="56495"/>
                  <a:pt x="6013" y="57851"/>
                  <a:pt x="6092" y="59242"/>
                </a:cubicBezTo>
                <a:cubicBezTo>
                  <a:pt x="5793" y="59286"/>
                  <a:pt x="5503" y="59356"/>
                  <a:pt x="5177" y="59392"/>
                </a:cubicBezTo>
                <a:cubicBezTo>
                  <a:pt x="5098" y="58000"/>
                  <a:pt x="5027" y="56565"/>
                  <a:pt x="4957" y="55174"/>
                </a:cubicBezTo>
                <a:cubicBezTo>
                  <a:pt x="5247" y="55174"/>
                  <a:pt x="5538" y="55139"/>
                  <a:pt x="5837" y="55104"/>
                </a:cubicBezTo>
                <a:close/>
                <a:moveTo>
                  <a:pt x="27407" y="56240"/>
                </a:moveTo>
                <a:cubicBezTo>
                  <a:pt x="27627" y="57120"/>
                  <a:pt x="27803" y="57965"/>
                  <a:pt x="27988" y="58846"/>
                </a:cubicBezTo>
                <a:cubicBezTo>
                  <a:pt x="27733" y="59022"/>
                  <a:pt x="27477" y="59242"/>
                  <a:pt x="27222" y="59427"/>
                </a:cubicBezTo>
                <a:cubicBezTo>
                  <a:pt x="27037" y="58546"/>
                  <a:pt x="26852" y="57666"/>
                  <a:pt x="26667" y="56786"/>
                </a:cubicBezTo>
                <a:cubicBezTo>
                  <a:pt x="26923" y="56601"/>
                  <a:pt x="27187" y="56425"/>
                  <a:pt x="27407" y="56240"/>
                </a:cubicBezTo>
                <a:close/>
                <a:moveTo>
                  <a:pt x="31149" y="56645"/>
                </a:moveTo>
                <a:cubicBezTo>
                  <a:pt x="31254" y="57305"/>
                  <a:pt x="31369" y="58000"/>
                  <a:pt x="31439" y="58731"/>
                </a:cubicBezTo>
                <a:cubicBezTo>
                  <a:pt x="31289" y="58987"/>
                  <a:pt x="31184" y="59242"/>
                  <a:pt x="31104" y="59506"/>
                </a:cubicBezTo>
                <a:cubicBezTo>
                  <a:pt x="31034" y="58766"/>
                  <a:pt x="30964" y="58036"/>
                  <a:pt x="30849" y="57375"/>
                </a:cubicBezTo>
                <a:cubicBezTo>
                  <a:pt x="30928" y="57120"/>
                  <a:pt x="31034" y="56865"/>
                  <a:pt x="31149" y="56645"/>
                </a:cubicBezTo>
                <a:close/>
                <a:moveTo>
                  <a:pt x="4913" y="55174"/>
                </a:moveTo>
                <a:cubicBezTo>
                  <a:pt x="4992" y="56601"/>
                  <a:pt x="5062" y="58000"/>
                  <a:pt x="5133" y="59392"/>
                </a:cubicBezTo>
                <a:cubicBezTo>
                  <a:pt x="4807" y="59427"/>
                  <a:pt x="4517" y="59506"/>
                  <a:pt x="4182" y="59541"/>
                </a:cubicBezTo>
                <a:cubicBezTo>
                  <a:pt x="4147" y="58106"/>
                  <a:pt x="4076" y="56680"/>
                  <a:pt x="3997" y="55245"/>
                </a:cubicBezTo>
                <a:cubicBezTo>
                  <a:pt x="4296" y="55245"/>
                  <a:pt x="4622" y="55210"/>
                  <a:pt x="4913" y="55174"/>
                </a:cubicBezTo>
                <a:close/>
                <a:moveTo>
                  <a:pt x="33050" y="56565"/>
                </a:moveTo>
                <a:cubicBezTo>
                  <a:pt x="33085" y="56786"/>
                  <a:pt x="33085" y="56970"/>
                  <a:pt x="33129" y="57191"/>
                </a:cubicBezTo>
                <a:cubicBezTo>
                  <a:pt x="33200" y="57780"/>
                  <a:pt x="33305" y="58405"/>
                  <a:pt x="33385" y="59022"/>
                </a:cubicBezTo>
                <a:cubicBezTo>
                  <a:pt x="33165" y="59207"/>
                  <a:pt x="32980" y="59392"/>
                  <a:pt x="32795" y="59576"/>
                </a:cubicBezTo>
                <a:cubicBezTo>
                  <a:pt x="32724" y="58766"/>
                  <a:pt x="32610" y="57965"/>
                  <a:pt x="32540" y="57191"/>
                </a:cubicBezTo>
                <a:cubicBezTo>
                  <a:pt x="32540" y="57155"/>
                  <a:pt x="32504" y="57120"/>
                  <a:pt x="32504" y="57085"/>
                </a:cubicBezTo>
                <a:cubicBezTo>
                  <a:pt x="32689" y="56900"/>
                  <a:pt x="32865" y="56750"/>
                  <a:pt x="33050" y="56565"/>
                </a:cubicBezTo>
                <a:close/>
                <a:moveTo>
                  <a:pt x="44992" y="57871"/>
                </a:moveTo>
                <a:cubicBezTo>
                  <a:pt x="45367" y="57871"/>
                  <a:pt x="45748" y="57896"/>
                  <a:pt x="46115" y="57921"/>
                </a:cubicBezTo>
                <a:cubicBezTo>
                  <a:pt x="45895" y="58476"/>
                  <a:pt x="45631" y="59022"/>
                  <a:pt x="45305" y="59541"/>
                </a:cubicBezTo>
                <a:cubicBezTo>
                  <a:pt x="44795" y="59541"/>
                  <a:pt x="44310" y="59541"/>
                  <a:pt x="43835" y="59576"/>
                </a:cubicBezTo>
                <a:cubicBezTo>
                  <a:pt x="44134" y="59022"/>
                  <a:pt x="44354" y="58476"/>
                  <a:pt x="44531" y="57886"/>
                </a:cubicBezTo>
                <a:cubicBezTo>
                  <a:pt x="44683" y="57876"/>
                  <a:pt x="44837" y="57871"/>
                  <a:pt x="44992" y="57871"/>
                </a:cubicBezTo>
                <a:close/>
                <a:moveTo>
                  <a:pt x="3962" y="55245"/>
                </a:moveTo>
                <a:cubicBezTo>
                  <a:pt x="3997" y="56680"/>
                  <a:pt x="4076" y="58106"/>
                  <a:pt x="4147" y="59541"/>
                </a:cubicBezTo>
                <a:cubicBezTo>
                  <a:pt x="3856" y="59576"/>
                  <a:pt x="3522" y="59612"/>
                  <a:pt x="3231" y="59612"/>
                </a:cubicBezTo>
                <a:cubicBezTo>
                  <a:pt x="3152" y="58185"/>
                  <a:pt x="3117" y="56715"/>
                  <a:pt x="3081" y="55280"/>
                </a:cubicBezTo>
                <a:cubicBezTo>
                  <a:pt x="3372" y="55280"/>
                  <a:pt x="3671" y="55280"/>
                  <a:pt x="3962" y="55245"/>
                </a:cubicBezTo>
                <a:close/>
                <a:moveTo>
                  <a:pt x="16217" y="55685"/>
                </a:moveTo>
                <a:cubicBezTo>
                  <a:pt x="16402" y="56821"/>
                  <a:pt x="16543" y="58000"/>
                  <a:pt x="16728" y="59207"/>
                </a:cubicBezTo>
                <a:cubicBezTo>
                  <a:pt x="16437" y="59356"/>
                  <a:pt x="16182" y="59506"/>
                  <a:pt x="15882" y="59647"/>
                </a:cubicBezTo>
                <a:cubicBezTo>
                  <a:pt x="15742" y="58441"/>
                  <a:pt x="15557" y="57261"/>
                  <a:pt x="15407" y="56090"/>
                </a:cubicBezTo>
                <a:cubicBezTo>
                  <a:pt x="15662" y="55940"/>
                  <a:pt x="15962" y="55835"/>
                  <a:pt x="16217" y="55685"/>
                </a:cubicBezTo>
                <a:close/>
                <a:moveTo>
                  <a:pt x="46186" y="57921"/>
                </a:moveTo>
                <a:cubicBezTo>
                  <a:pt x="46626" y="57965"/>
                  <a:pt x="47101" y="58036"/>
                  <a:pt x="47541" y="58141"/>
                </a:cubicBezTo>
                <a:cubicBezTo>
                  <a:pt x="47251" y="58731"/>
                  <a:pt x="46881" y="59207"/>
                  <a:pt x="46476" y="59682"/>
                </a:cubicBezTo>
                <a:cubicBezTo>
                  <a:pt x="46115" y="59612"/>
                  <a:pt x="45745" y="59576"/>
                  <a:pt x="45340" y="59541"/>
                </a:cubicBezTo>
                <a:cubicBezTo>
                  <a:pt x="45675" y="59022"/>
                  <a:pt x="45966" y="58511"/>
                  <a:pt x="46186" y="57921"/>
                </a:cubicBezTo>
                <a:close/>
                <a:moveTo>
                  <a:pt x="3011" y="55280"/>
                </a:moveTo>
                <a:cubicBezTo>
                  <a:pt x="3046" y="56715"/>
                  <a:pt x="3117" y="58185"/>
                  <a:pt x="3152" y="59647"/>
                </a:cubicBezTo>
                <a:cubicBezTo>
                  <a:pt x="2861" y="59647"/>
                  <a:pt x="2536" y="59682"/>
                  <a:pt x="2236" y="59726"/>
                </a:cubicBezTo>
                <a:cubicBezTo>
                  <a:pt x="2201" y="58256"/>
                  <a:pt x="2166" y="56786"/>
                  <a:pt x="2131" y="55324"/>
                </a:cubicBezTo>
                <a:cubicBezTo>
                  <a:pt x="2421" y="55324"/>
                  <a:pt x="2712" y="55324"/>
                  <a:pt x="3011" y="55280"/>
                </a:cubicBezTo>
                <a:close/>
                <a:moveTo>
                  <a:pt x="2051" y="55324"/>
                </a:moveTo>
                <a:cubicBezTo>
                  <a:pt x="2095" y="56786"/>
                  <a:pt x="2131" y="58256"/>
                  <a:pt x="2166" y="59726"/>
                </a:cubicBezTo>
                <a:cubicBezTo>
                  <a:pt x="1875" y="59726"/>
                  <a:pt x="1541" y="59761"/>
                  <a:pt x="1250" y="59761"/>
                </a:cubicBezTo>
                <a:cubicBezTo>
                  <a:pt x="1215" y="58291"/>
                  <a:pt x="1171" y="56821"/>
                  <a:pt x="1171" y="55359"/>
                </a:cubicBezTo>
                <a:cubicBezTo>
                  <a:pt x="1470" y="55359"/>
                  <a:pt x="1761" y="55359"/>
                  <a:pt x="2051" y="55324"/>
                </a:cubicBezTo>
                <a:close/>
                <a:moveTo>
                  <a:pt x="44460" y="57886"/>
                </a:moveTo>
                <a:cubicBezTo>
                  <a:pt x="44275" y="58476"/>
                  <a:pt x="44055" y="59022"/>
                  <a:pt x="43765" y="59576"/>
                </a:cubicBezTo>
                <a:cubicBezTo>
                  <a:pt x="43289" y="59612"/>
                  <a:pt x="42814" y="59682"/>
                  <a:pt x="42374" y="59761"/>
                </a:cubicBezTo>
                <a:cubicBezTo>
                  <a:pt x="42629" y="59207"/>
                  <a:pt x="42814" y="58626"/>
                  <a:pt x="42955" y="58000"/>
                </a:cubicBezTo>
                <a:cubicBezTo>
                  <a:pt x="43430" y="57921"/>
                  <a:pt x="43949" y="57886"/>
                  <a:pt x="44460" y="57886"/>
                </a:cubicBezTo>
                <a:close/>
                <a:moveTo>
                  <a:pt x="1101" y="55359"/>
                </a:moveTo>
                <a:cubicBezTo>
                  <a:pt x="1136" y="56821"/>
                  <a:pt x="1171" y="58291"/>
                  <a:pt x="1171" y="59761"/>
                </a:cubicBezTo>
                <a:cubicBezTo>
                  <a:pt x="881" y="59796"/>
                  <a:pt x="555" y="59796"/>
                  <a:pt x="255" y="59832"/>
                </a:cubicBezTo>
                <a:cubicBezTo>
                  <a:pt x="220" y="58326"/>
                  <a:pt x="220" y="56821"/>
                  <a:pt x="220" y="55359"/>
                </a:cubicBezTo>
                <a:close/>
                <a:moveTo>
                  <a:pt x="21605" y="56495"/>
                </a:moveTo>
                <a:cubicBezTo>
                  <a:pt x="21825" y="57446"/>
                  <a:pt x="22010" y="58405"/>
                  <a:pt x="22160" y="59321"/>
                </a:cubicBezTo>
                <a:cubicBezTo>
                  <a:pt x="21904" y="59506"/>
                  <a:pt x="21640" y="59682"/>
                  <a:pt x="21385" y="59832"/>
                </a:cubicBezTo>
                <a:cubicBezTo>
                  <a:pt x="21200" y="58881"/>
                  <a:pt x="21024" y="57921"/>
                  <a:pt x="20839" y="56935"/>
                </a:cubicBezTo>
                <a:cubicBezTo>
                  <a:pt x="21094" y="56786"/>
                  <a:pt x="21350" y="56645"/>
                  <a:pt x="21605" y="56495"/>
                </a:cubicBezTo>
                <a:close/>
                <a:moveTo>
                  <a:pt x="29713" y="56786"/>
                </a:moveTo>
                <a:cubicBezTo>
                  <a:pt x="29863" y="57560"/>
                  <a:pt x="30004" y="58326"/>
                  <a:pt x="30118" y="59066"/>
                </a:cubicBezTo>
                <a:cubicBezTo>
                  <a:pt x="29969" y="59356"/>
                  <a:pt x="29863" y="59612"/>
                  <a:pt x="29713" y="59867"/>
                </a:cubicBezTo>
                <a:cubicBezTo>
                  <a:pt x="29608" y="59022"/>
                  <a:pt x="29458" y="58256"/>
                  <a:pt x="29308" y="57446"/>
                </a:cubicBezTo>
                <a:cubicBezTo>
                  <a:pt x="29458" y="57226"/>
                  <a:pt x="29564" y="57006"/>
                  <a:pt x="29713" y="56786"/>
                </a:cubicBezTo>
                <a:close/>
                <a:moveTo>
                  <a:pt x="36906" y="57191"/>
                </a:moveTo>
                <a:cubicBezTo>
                  <a:pt x="36942" y="57965"/>
                  <a:pt x="36977" y="58696"/>
                  <a:pt x="36977" y="59392"/>
                </a:cubicBezTo>
                <a:cubicBezTo>
                  <a:pt x="36537" y="59541"/>
                  <a:pt x="36096" y="59726"/>
                  <a:pt x="35691" y="59946"/>
                </a:cubicBezTo>
                <a:cubicBezTo>
                  <a:pt x="35656" y="59171"/>
                  <a:pt x="35621" y="58441"/>
                  <a:pt x="35550" y="57701"/>
                </a:cubicBezTo>
                <a:cubicBezTo>
                  <a:pt x="35991" y="57525"/>
                  <a:pt x="36431" y="57340"/>
                  <a:pt x="36906" y="57191"/>
                </a:cubicBezTo>
                <a:close/>
                <a:moveTo>
                  <a:pt x="47612" y="58141"/>
                </a:moveTo>
                <a:cubicBezTo>
                  <a:pt x="48017" y="58256"/>
                  <a:pt x="48422" y="58361"/>
                  <a:pt x="48792" y="58511"/>
                </a:cubicBezTo>
                <a:cubicBezTo>
                  <a:pt x="48492" y="59066"/>
                  <a:pt x="48131" y="59576"/>
                  <a:pt x="47726" y="60017"/>
                </a:cubicBezTo>
                <a:cubicBezTo>
                  <a:pt x="47321" y="59867"/>
                  <a:pt x="46952" y="59761"/>
                  <a:pt x="46555" y="59682"/>
                </a:cubicBezTo>
                <a:cubicBezTo>
                  <a:pt x="46952" y="59242"/>
                  <a:pt x="47321" y="58731"/>
                  <a:pt x="47612" y="58141"/>
                </a:cubicBezTo>
                <a:close/>
                <a:moveTo>
                  <a:pt x="26597" y="56821"/>
                </a:moveTo>
                <a:cubicBezTo>
                  <a:pt x="26817" y="57701"/>
                  <a:pt x="27002" y="58582"/>
                  <a:pt x="27143" y="59462"/>
                </a:cubicBezTo>
                <a:cubicBezTo>
                  <a:pt x="26887" y="59647"/>
                  <a:pt x="26597" y="59867"/>
                  <a:pt x="26342" y="60052"/>
                </a:cubicBezTo>
                <a:cubicBezTo>
                  <a:pt x="26157" y="59136"/>
                  <a:pt x="25972" y="58221"/>
                  <a:pt x="25787" y="57340"/>
                </a:cubicBezTo>
                <a:cubicBezTo>
                  <a:pt x="26086" y="57155"/>
                  <a:pt x="26342" y="57006"/>
                  <a:pt x="26597" y="56821"/>
                </a:cubicBezTo>
                <a:close/>
                <a:moveTo>
                  <a:pt x="42884" y="58000"/>
                </a:moveTo>
                <a:lnTo>
                  <a:pt x="42884" y="58000"/>
                </a:lnTo>
                <a:cubicBezTo>
                  <a:pt x="42735" y="58626"/>
                  <a:pt x="42550" y="59207"/>
                  <a:pt x="42294" y="59796"/>
                </a:cubicBezTo>
                <a:cubicBezTo>
                  <a:pt x="41854" y="59867"/>
                  <a:pt x="41414" y="59981"/>
                  <a:pt x="41009" y="60087"/>
                </a:cubicBezTo>
                <a:cubicBezTo>
                  <a:pt x="41229" y="59462"/>
                  <a:pt x="41379" y="58846"/>
                  <a:pt x="41493" y="58221"/>
                </a:cubicBezTo>
                <a:cubicBezTo>
                  <a:pt x="41969" y="58106"/>
                  <a:pt x="42409" y="58036"/>
                  <a:pt x="42884" y="58000"/>
                </a:cubicBezTo>
                <a:close/>
                <a:moveTo>
                  <a:pt x="15337" y="56125"/>
                </a:moveTo>
                <a:cubicBezTo>
                  <a:pt x="15521" y="57305"/>
                  <a:pt x="15662" y="58476"/>
                  <a:pt x="15812" y="59682"/>
                </a:cubicBezTo>
                <a:cubicBezTo>
                  <a:pt x="15557" y="59832"/>
                  <a:pt x="15257" y="59981"/>
                  <a:pt x="14967" y="60122"/>
                </a:cubicBezTo>
                <a:cubicBezTo>
                  <a:pt x="14817" y="58916"/>
                  <a:pt x="14676" y="57745"/>
                  <a:pt x="14491" y="56530"/>
                </a:cubicBezTo>
                <a:cubicBezTo>
                  <a:pt x="14782" y="56425"/>
                  <a:pt x="15081" y="56275"/>
                  <a:pt x="15337" y="56125"/>
                </a:cubicBezTo>
                <a:close/>
                <a:moveTo>
                  <a:pt x="20804" y="56970"/>
                </a:moveTo>
                <a:cubicBezTo>
                  <a:pt x="20980" y="57921"/>
                  <a:pt x="21165" y="58881"/>
                  <a:pt x="21314" y="59867"/>
                </a:cubicBezTo>
                <a:cubicBezTo>
                  <a:pt x="21059" y="60052"/>
                  <a:pt x="20760" y="60237"/>
                  <a:pt x="20505" y="60386"/>
                </a:cubicBezTo>
                <a:cubicBezTo>
                  <a:pt x="20320" y="59427"/>
                  <a:pt x="20144" y="58441"/>
                  <a:pt x="19959" y="57446"/>
                </a:cubicBezTo>
                <a:cubicBezTo>
                  <a:pt x="20179" y="57340"/>
                  <a:pt x="20364" y="57191"/>
                  <a:pt x="20584" y="57085"/>
                </a:cubicBezTo>
                <a:cubicBezTo>
                  <a:pt x="20654" y="57041"/>
                  <a:pt x="20725" y="57006"/>
                  <a:pt x="20804" y="56970"/>
                </a:cubicBezTo>
                <a:close/>
                <a:moveTo>
                  <a:pt x="30814" y="57481"/>
                </a:moveTo>
                <a:cubicBezTo>
                  <a:pt x="30884" y="58185"/>
                  <a:pt x="30999" y="58881"/>
                  <a:pt x="31034" y="59612"/>
                </a:cubicBezTo>
                <a:cubicBezTo>
                  <a:pt x="30964" y="59867"/>
                  <a:pt x="30849" y="60122"/>
                  <a:pt x="30779" y="60386"/>
                </a:cubicBezTo>
                <a:cubicBezTo>
                  <a:pt x="30708" y="59647"/>
                  <a:pt x="30629" y="58916"/>
                  <a:pt x="30523" y="58185"/>
                </a:cubicBezTo>
                <a:cubicBezTo>
                  <a:pt x="30559" y="58106"/>
                  <a:pt x="30594" y="58000"/>
                  <a:pt x="30629" y="57921"/>
                </a:cubicBezTo>
                <a:cubicBezTo>
                  <a:pt x="30664" y="57780"/>
                  <a:pt x="30744" y="57631"/>
                  <a:pt x="30814" y="57481"/>
                </a:cubicBezTo>
                <a:close/>
                <a:moveTo>
                  <a:pt x="32469" y="57155"/>
                </a:moveTo>
                <a:lnTo>
                  <a:pt x="32469" y="57191"/>
                </a:lnTo>
                <a:cubicBezTo>
                  <a:pt x="32575" y="58000"/>
                  <a:pt x="32645" y="58802"/>
                  <a:pt x="32724" y="59647"/>
                </a:cubicBezTo>
                <a:cubicBezTo>
                  <a:pt x="32540" y="59867"/>
                  <a:pt x="32355" y="60122"/>
                  <a:pt x="32170" y="60386"/>
                </a:cubicBezTo>
                <a:cubicBezTo>
                  <a:pt x="32135" y="59796"/>
                  <a:pt x="32064" y="59207"/>
                  <a:pt x="31985" y="58582"/>
                </a:cubicBezTo>
                <a:cubicBezTo>
                  <a:pt x="31985" y="58361"/>
                  <a:pt x="31950" y="58106"/>
                  <a:pt x="31914" y="57886"/>
                </a:cubicBezTo>
                <a:cubicBezTo>
                  <a:pt x="32099" y="57631"/>
                  <a:pt x="32284" y="57375"/>
                  <a:pt x="32469" y="57155"/>
                </a:cubicBezTo>
                <a:close/>
                <a:moveTo>
                  <a:pt x="41449" y="58221"/>
                </a:moveTo>
                <a:lnTo>
                  <a:pt x="41449" y="58221"/>
                </a:lnTo>
                <a:cubicBezTo>
                  <a:pt x="41308" y="58881"/>
                  <a:pt x="41159" y="59506"/>
                  <a:pt x="40939" y="60087"/>
                </a:cubicBezTo>
                <a:cubicBezTo>
                  <a:pt x="40463" y="60201"/>
                  <a:pt x="40023" y="60342"/>
                  <a:pt x="39618" y="60492"/>
                </a:cubicBezTo>
                <a:cubicBezTo>
                  <a:pt x="39768" y="59867"/>
                  <a:pt x="39908" y="59207"/>
                  <a:pt x="39988" y="58511"/>
                </a:cubicBezTo>
                <a:cubicBezTo>
                  <a:pt x="40428" y="58405"/>
                  <a:pt x="40939" y="58291"/>
                  <a:pt x="41449" y="58221"/>
                </a:cubicBezTo>
                <a:close/>
                <a:moveTo>
                  <a:pt x="14456" y="56565"/>
                </a:moveTo>
                <a:cubicBezTo>
                  <a:pt x="14597" y="57780"/>
                  <a:pt x="14782" y="58951"/>
                  <a:pt x="14932" y="60166"/>
                </a:cubicBezTo>
                <a:cubicBezTo>
                  <a:pt x="14641" y="60307"/>
                  <a:pt x="14342" y="60457"/>
                  <a:pt x="14051" y="60606"/>
                </a:cubicBezTo>
                <a:cubicBezTo>
                  <a:pt x="13902" y="59356"/>
                  <a:pt x="13761" y="58141"/>
                  <a:pt x="13611" y="56970"/>
                </a:cubicBezTo>
                <a:cubicBezTo>
                  <a:pt x="13902" y="56821"/>
                  <a:pt x="14157" y="56715"/>
                  <a:pt x="14456" y="56565"/>
                </a:cubicBezTo>
                <a:close/>
                <a:moveTo>
                  <a:pt x="25752" y="57340"/>
                </a:moveTo>
                <a:cubicBezTo>
                  <a:pt x="25937" y="58256"/>
                  <a:pt x="26121" y="59171"/>
                  <a:pt x="26262" y="60052"/>
                </a:cubicBezTo>
                <a:cubicBezTo>
                  <a:pt x="25972" y="60272"/>
                  <a:pt x="25681" y="60457"/>
                  <a:pt x="25382" y="60642"/>
                </a:cubicBezTo>
                <a:cubicBezTo>
                  <a:pt x="25241" y="59726"/>
                  <a:pt x="25056" y="58766"/>
                  <a:pt x="24871" y="57851"/>
                </a:cubicBezTo>
                <a:cubicBezTo>
                  <a:pt x="25162" y="57701"/>
                  <a:pt x="25461" y="57525"/>
                  <a:pt x="25752" y="57340"/>
                </a:cubicBezTo>
                <a:close/>
                <a:moveTo>
                  <a:pt x="35471" y="57745"/>
                </a:moveTo>
                <a:cubicBezTo>
                  <a:pt x="35550" y="58476"/>
                  <a:pt x="35621" y="59207"/>
                  <a:pt x="35656" y="59981"/>
                </a:cubicBezTo>
                <a:cubicBezTo>
                  <a:pt x="35251" y="60166"/>
                  <a:pt x="34846" y="60422"/>
                  <a:pt x="34485" y="60642"/>
                </a:cubicBezTo>
                <a:cubicBezTo>
                  <a:pt x="34450" y="59902"/>
                  <a:pt x="34371" y="59136"/>
                  <a:pt x="34300" y="58361"/>
                </a:cubicBezTo>
                <a:cubicBezTo>
                  <a:pt x="34670" y="58141"/>
                  <a:pt x="35066" y="57921"/>
                  <a:pt x="35471" y="57745"/>
                </a:cubicBezTo>
                <a:close/>
                <a:moveTo>
                  <a:pt x="29273" y="57525"/>
                </a:moveTo>
                <a:cubicBezTo>
                  <a:pt x="29423" y="58291"/>
                  <a:pt x="29564" y="59136"/>
                  <a:pt x="29678" y="59946"/>
                </a:cubicBezTo>
                <a:cubicBezTo>
                  <a:pt x="29493" y="60237"/>
                  <a:pt x="29344" y="60492"/>
                  <a:pt x="29124" y="60747"/>
                </a:cubicBezTo>
                <a:cubicBezTo>
                  <a:pt x="29018" y="59902"/>
                  <a:pt x="28868" y="59066"/>
                  <a:pt x="28727" y="58221"/>
                </a:cubicBezTo>
                <a:cubicBezTo>
                  <a:pt x="28904" y="58000"/>
                  <a:pt x="29088" y="57745"/>
                  <a:pt x="29273" y="57525"/>
                </a:cubicBezTo>
                <a:close/>
                <a:moveTo>
                  <a:pt x="19923" y="57481"/>
                </a:moveTo>
                <a:cubicBezTo>
                  <a:pt x="20100" y="58476"/>
                  <a:pt x="20284" y="59462"/>
                  <a:pt x="20434" y="60422"/>
                </a:cubicBezTo>
                <a:cubicBezTo>
                  <a:pt x="20144" y="60606"/>
                  <a:pt x="19879" y="60783"/>
                  <a:pt x="19589" y="60967"/>
                </a:cubicBezTo>
                <a:cubicBezTo>
                  <a:pt x="19439" y="59981"/>
                  <a:pt x="19263" y="58951"/>
                  <a:pt x="19078" y="57965"/>
                </a:cubicBezTo>
                <a:cubicBezTo>
                  <a:pt x="19369" y="57780"/>
                  <a:pt x="19624" y="57631"/>
                  <a:pt x="19923" y="57481"/>
                </a:cubicBezTo>
                <a:close/>
                <a:moveTo>
                  <a:pt x="39908" y="58546"/>
                </a:moveTo>
                <a:lnTo>
                  <a:pt x="39908" y="58546"/>
                </a:lnTo>
                <a:cubicBezTo>
                  <a:pt x="39838" y="59207"/>
                  <a:pt x="39732" y="59867"/>
                  <a:pt x="39547" y="60527"/>
                </a:cubicBezTo>
                <a:cubicBezTo>
                  <a:pt x="39072" y="60677"/>
                  <a:pt x="38632" y="60827"/>
                  <a:pt x="38227" y="61003"/>
                </a:cubicBezTo>
                <a:cubicBezTo>
                  <a:pt x="38333" y="60342"/>
                  <a:pt x="38447" y="59647"/>
                  <a:pt x="38482" y="58951"/>
                </a:cubicBezTo>
                <a:cubicBezTo>
                  <a:pt x="38922" y="58802"/>
                  <a:pt x="39398" y="58661"/>
                  <a:pt x="39908" y="58546"/>
                </a:cubicBezTo>
                <a:close/>
                <a:moveTo>
                  <a:pt x="13576" y="56970"/>
                </a:moveTo>
                <a:cubicBezTo>
                  <a:pt x="13717" y="58185"/>
                  <a:pt x="13866" y="59392"/>
                  <a:pt x="14016" y="60606"/>
                </a:cubicBezTo>
                <a:cubicBezTo>
                  <a:pt x="13717" y="60747"/>
                  <a:pt x="13426" y="60897"/>
                  <a:pt x="13136" y="61047"/>
                </a:cubicBezTo>
                <a:cubicBezTo>
                  <a:pt x="12986" y="59832"/>
                  <a:pt x="12880" y="58582"/>
                  <a:pt x="12731" y="57375"/>
                </a:cubicBezTo>
                <a:cubicBezTo>
                  <a:pt x="12986" y="57261"/>
                  <a:pt x="13276" y="57120"/>
                  <a:pt x="13576" y="56970"/>
                </a:cubicBezTo>
                <a:close/>
                <a:moveTo>
                  <a:pt x="45305" y="59612"/>
                </a:moveTo>
                <a:cubicBezTo>
                  <a:pt x="45675" y="59647"/>
                  <a:pt x="46071" y="59682"/>
                  <a:pt x="46406" y="59726"/>
                </a:cubicBezTo>
                <a:cubicBezTo>
                  <a:pt x="46001" y="60201"/>
                  <a:pt x="45525" y="60642"/>
                  <a:pt x="45015" y="61047"/>
                </a:cubicBezTo>
                <a:cubicBezTo>
                  <a:pt x="44751" y="61003"/>
                  <a:pt x="44460" y="61003"/>
                  <a:pt x="44205" y="61003"/>
                </a:cubicBezTo>
                <a:cubicBezTo>
                  <a:pt x="44390" y="60783"/>
                  <a:pt x="44610" y="60562"/>
                  <a:pt x="44795" y="60342"/>
                </a:cubicBezTo>
                <a:cubicBezTo>
                  <a:pt x="44971" y="60087"/>
                  <a:pt x="45156" y="59867"/>
                  <a:pt x="45305" y="59612"/>
                </a:cubicBezTo>
                <a:close/>
                <a:moveTo>
                  <a:pt x="45235" y="59612"/>
                </a:moveTo>
                <a:cubicBezTo>
                  <a:pt x="45085" y="59867"/>
                  <a:pt x="44936" y="60087"/>
                  <a:pt x="44751" y="60307"/>
                </a:cubicBezTo>
                <a:cubicBezTo>
                  <a:pt x="44531" y="60562"/>
                  <a:pt x="44310" y="60783"/>
                  <a:pt x="44090" y="61003"/>
                </a:cubicBezTo>
                <a:cubicBezTo>
                  <a:pt x="43694" y="61003"/>
                  <a:pt x="43254" y="61047"/>
                  <a:pt x="42814" y="61117"/>
                </a:cubicBezTo>
                <a:lnTo>
                  <a:pt x="42814" y="61117"/>
                </a:lnTo>
                <a:cubicBezTo>
                  <a:pt x="42919" y="60967"/>
                  <a:pt x="43069" y="60827"/>
                  <a:pt x="43139" y="60677"/>
                </a:cubicBezTo>
                <a:cubicBezTo>
                  <a:pt x="43395" y="60342"/>
                  <a:pt x="43615" y="60017"/>
                  <a:pt x="43800" y="59647"/>
                </a:cubicBezTo>
                <a:cubicBezTo>
                  <a:pt x="44275" y="59612"/>
                  <a:pt x="44751" y="59612"/>
                  <a:pt x="45235" y="59612"/>
                </a:cubicBezTo>
                <a:close/>
                <a:moveTo>
                  <a:pt x="24801" y="57886"/>
                </a:moveTo>
                <a:cubicBezTo>
                  <a:pt x="25021" y="58802"/>
                  <a:pt x="25162" y="59761"/>
                  <a:pt x="25347" y="60677"/>
                </a:cubicBezTo>
                <a:cubicBezTo>
                  <a:pt x="25206" y="60747"/>
                  <a:pt x="25091" y="60827"/>
                  <a:pt x="24986" y="60897"/>
                </a:cubicBezTo>
                <a:cubicBezTo>
                  <a:pt x="24801" y="61003"/>
                  <a:pt x="24651" y="61117"/>
                  <a:pt x="24466" y="61188"/>
                </a:cubicBezTo>
                <a:cubicBezTo>
                  <a:pt x="24325" y="60237"/>
                  <a:pt x="24141" y="59321"/>
                  <a:pt x="23956" y="58361"/>
                </a:cubicBezTo>
                <a:cubicBezTo>
                  <a:pt x="24061" y="58291"/>
                  <a:pt x="24211" y="58221"/>
                  <a:pt x="24361" y="58141"/>
                </a:cubicBezTo>
                <a:cubicBezTo>
                  <a:pt x="24502" y="58071"/>
                  <a:pt x="24651" y="57965"/>
                  <a:pt x="24801" y="57886"/>
                </a:cubicBezTo>
                <a:close/>
                <a:moveTo>
                  <a:pt x="31879" y="57965"/>
                </a:moveTo>
                <a:cubicBezTo>
                  <a:pt x="31914" y="58185"/>
                  <a:pt x="31914" y="58405"/>
                  <a:pt x="31950" y="58626"/>
                </a:cubicBezTo>
                <a:cubicBezTo>
                  <a:pt x="32029" y="59242"/>
                  <a:pt x="32064" y="59867"/>
                  <a:pt x="32135" y="60457"/>
                </a:cubicBezTo>
                <a:cubicBezTo>
                  <a:pt x="31950" y="60712"/>
                  <a:pt x="31809" y="60967"/>
                  <a:pt x="31659" y="61223"/>
                </a:cubicBezTo>
                <a:cubicBezTo>
                  <a:pt x="31624" y="60527"/>
                  <a:pt x="31589" y="59761"/>
                  <a:pt x="31509" y="58951"/>
                </a:cubicBezTo>
                <a:cubicBezTo>
                  <a:pt x="31509" y="58881"/>
                  <a:pt x="31474" y="58802"/>
                  <a:pt x="31474" y="58731"/>
                </a:cubicBezTo>
                <a:cubicBezTo>
                  <a:pt x="31509" y="58661"/>
                  <a:pt x="31545" y="58546"/>
                  <a:pt x="31589" y="58476"/>
                </a:cubicBezTo>
                <a:cubicBezTo>
                  <a:pt x="31694" y="58291"/>
                  <a:pt x="31765" y="58106"/>
                  <a:pt x="31879" y="57965"/>
                </a:cubicBezTo>
                <a:close/>
                <a:moveTo>
                  <a:pt x="46476" y="59761"/>
                </a:moveTo>
                <a:cubicBezTo>
                  <a:pt x="46881" y="59832"/>
                  <a:pt x="47286" y="59902"/>
                  <a:pt x="47691" y="60052"/>
                </a:cubicBezTo>
                <a:cubicBezTo>
                  <a:pt x="47251" y="60492"/>
                  <a:pt x="46776" y="60932"/>
                  <a:pt x="46291" y="61302"/>
                </a:cubicBezTo>
                <a:cubicBezTo>
                  <a:pt x="45895" y="61188"/>
                  <a:pt x="45525" y="61117"/>
                  <a:pt x="45120" y="61047"/>
                </a:cubicBezTo>
                <a:cubicBezTo>
                  <a:pt x="45596" y="60642"/>
                  <a:pt x="46071" y="60201"/>
                  <a:pt x="46476" y="59761"/>
                </a:cubicBezTo>
                <a:close/>
                <a:moveTo>
                  <a:pt x="34230" y="58405"/>
                </a:moveTo>
                <a:cubicBezTo>
                  <a:pt x="34336" y="59171"/>
                  <a:pt x="34406" y="59946"/>
                  <a:pt x="34450" y="60677"/>
                </a:cubicBezTo>
                <a:cubicBezTo>
                  <a:pt x="34151" y="60897"/>
                  <a:pt x="33895" y="61117"/>
                  <a:pt x="33640" y="61337"/>
                </a:cubicBezTo>
                <a:cubicBezTo>
                  <a:pt x="33570" y="60562"/>
                  <a:pt x="33490" y="59796"/>
                  <a:pt x="33420" y="59022"/>
                </a:cubicBezTo>
                <a:cubicBezTo>
                  <a:pt x="33675" y="58802"/>
                  <a:pt x="33931" y="58582"/>
                  <a:pt x="34230" y="58405"/>
                </a:cubicBezTo>
                <a:close/>
                <a:moveTo>
                  <a:pt x="30488" y="58291"/>
                </a:moveTo>
                <a:cubicBezTo>
                  <a:pt x="30594" y="59022"/>
                  <a:pt x="30664" y="59761"/>
                  <a:pt x="30708" y="60527"/>
                </a:cubicBezTo>
                <a:cubicBezTo>
                  <a:pt x="30594" y="60827"/>
                  <a:pt x="30488" y="61117"/>
                  <a:pt x="30374" y="61408"/>
                </a:cubicBezTo>
                <a:cubicBezTo>
                  <a:pt x="30339" y="60642"/>
                  <a:pt x="30268" y="59867"/>
                  <a:pt x="30154" y="59101"/>
                </a:cubicBezTo>
                <a:cubicBezTo>
                  <a:pt x="30268" y="58846"/>
                  <a:pt x="30374" y="58546"/>
                  <a:pt x="30488" y="58291"/>
                </a:cubicBezTo>
                <a:close/>
                <a:moveTo>
                  <a:pt x="43729" y="59647"/>
                </a:moveTo>
                <a:lnTo>
                  <a:pt x="43729" y="59647"/>
                </a:lnTo>
                <a:cubicBezTo>
                  <a:pt x="43544" y="60017"/>
                  <a:pt x="43324" y="60307"/>
                  <a:pt x="43104" y="60642"/>
                </a:cubicBezTo>
                <a:cubicBezTo>
                  <a:pt x="42990" y="60827"/>
                  <a:pt x="42884" y="60967"/>
                  <a:pt x="42735" y="61117"/>
                </a:cubicBezTo>
                <a:cubicBezTo>
                  <a:pt x="42294" y="61188"/>
                  <a:pt x="41889" y="61302"/>
                  <a:pt x="41449" y="61408"/>
                </a:cubicBezTo>
                <a:cubicBezTo>
                  <a:pt x="41634" y="61152"/>
                  <a:pt x="41784" y="60932"/>
                  <a:pt x="41933" y="60677"/>
                </a:cubicBezTo>
                <a:cubicBezTo>
                  <a:pt x="42074" y="60386"/>
                  <a:pt x="42189" y="60122"/>
                  <a:pt x="42330" y="59832"/>
                </a:cubicBezTo>
                <a:cubicBezTo>
                  <a:pt x="42770" y="59761"/>
                  <a:pt x="43254" y="59682"/>
                  <a:pt x="43729" y="59647"/>
                </a:cubicBezTo>
                <a:close/>
                <a:moveTo>
                  <a:pt x="12660" y="57411"/>
                </a:moveTo>
                <a:cubicBezTo>
                  <a:pt x="12801" y="58626"/>
                  <a:pt x="12951" y="59832"/>
                  <a:pt x="13100" y="61082"/>
                </a:cubicBezTo>
                <a:cubicBezTo>
                  <a:pt x="12801" y="61188"/>
                  <a:pt x="12511" y="61337"/>
                  <a:pt x="12220" y="61487"/>
                </a:cubicBezTo>
                <a:cubicBezTo>
                  <a:pt x="12070" y="60237"/>
                  <a:pt x="11956" y="58987"/>
                  <a:pt x="11815" y="57745"/>
                </a:cubicBezTo>
                <a:cubicBezTo>
                  <a:pt x="12106" y="57631"/>
                  <a:pt x="12361" y="57525"/>
                  <a:pt x="12660" y="57411"/>
                </a:cubicBezTo>
                <a:close/>
                <a:moveTo>
                  <a:pt x="19043" y="57965"/>
                </a:moveTo>
                <a:cubicBezTo>
                  <a:pt x="19219" y="58987"/>
                  <a:pt x="19369" y="60017"/>
                  <a:pt x="19554" y="61003"/>
                </a:cubicBezTo>
                <a:cubicBezTo>
                  <a:pt x="19369" y="61152"/>
                  <a:pt x="19184" y="61267"/>
                  <a:pt x="18999" y="61372"/>
                </a:cubicBezTo>
                <a:cubicBezTo>
                  <a:pt x="18929" y="61408"/>
                  <a:pt x="18858" y="61443"/>
                  <a:pt x="18823" y="61487"/>
                </a:cubicBezTo>
                <a:cubicBezTo>
                  <a:pt x="18673" y="60457"/>
                  <a:pt x="18488" y="59392"/>
                  <a:pt x="18339" y="58361"/>
                </a:cubicBezTo>
                <a:cubicBezTo>
                  <a:pt x="18559" y="58221"/>
                  <a:pt x="18779" y="58106"/>
                  <a:pt x="19043" y="57965"/>
                </a:cubicBezTo>
                <a:close/>
                <a:moveTo>
                  <a:pt x="28648" y="58256"/>
                </a:moveTo>
                <a:cubicBezTo>
                  <a:pt x="28833" y="59101"/>
                  <a:pt x="28983" y="59981"/>
                  <a:pt x="29088" y="60827"/>
                </a:cubicBezTo>
                <a:cubicBezTo>
                  <a:pt x="29018" y="60897"/>
                  <a:pt x="28948" y="61003"/>
                  <a:pt x="28833" y="61082"/>
                </a:cubicBezTo>
                <a:cubicBezTo>
                  <a:pt x="28727" y="61223"/>
                  <a:pt x="28578" y="61337"/>
                  <a:pt x="28463" y="61487"/>
                </a:cubicBezTo>
                <a:cubicBezTo>
                  <a:pt x="28393" y="60897"/>
                  <a:pt x="28322" y="60342"/>
                  <a:pt x="28208" y="59761"/>
                </a:cubicBezTo>
                <a:cubicBezTo>
                  <a:pt x="28173" y="59462"/>
                  <a:pt x="28102" y="59171"/>
                  <a:pt x="28067" y="58846"/>
                </a:cubicBezTo>
                <a:cubicBezTo>
                  <a:pt x="28287" y="58661"/>
                  <a:pt x="28463" y="58476"/>
                  <a:pt x="28648" y="58256"/>
                </a:cubicBezTo>
                <a:close/>
                <a:moveTo>
                  <a:pt x="38412" y="58951"/>
                </a:moveTo>
                <a:cubicBezTo>
                  <a:pt x="38368" y="59682"/>
                  <a:pt x="38297" y="60342"/>
                  <a:pt x="38148" y="61047"/>
                </a:cubicBezTo>
                <a:cubicBezTo>
                  <a:pt x="37857" y="61152"/>
                  <a:pt x="37602" y="61267"/>
                  <a:pt x="37382" y="61372"/>
                </a:cubicBezTo>
                <a:cubicBezTo>
                  <a:pt x="37197" y="61408"/>
                  <a:pt x="37047" y="61487"/>
                  <a:pt x="36906" y="61557"/>
                </a:cubicBezTo>
                <a:cubicBezTo>
                  <a:pt x="37012" y="60897"/>
                  <a:pt x="37047" y="60166"/>
                  <a:pt x="37047" y="59427"/>
                </a:cubicBezTo>
                <a:cubicBezTo>
                  <a:pt x="37162" y="59356"/>
                  <a:pt x="37311" y="59321"/>
                  <a:pt x="37417" y="59286"/>
                </a:cubicBezTo>
                <a:cubicBezTo>
                  <a:pt x="37707" y="59171"/>
                  <a:pt x="38042" y="59066"/>
                  <a:pt x="38412" y="58951"/>
                </a:cubicBezTo>
                <a:close/>
                <a:moveTo>
                  <a:pt x="23885" y="58405"/>
                </a:moveTo>
                <a:cubicBezTo>
                  <a:pt x="24105" y="59356"/>
                  <a:pt x="24246" y="60307"/>
                  <a:pt x="24396" y="61223"/>
                </a:cubicBezTo>
                <a:cubicBezTo>
                  <a:pt x="24105" y="61408"/>
                  <a:pt x="23806" y="61628"/>
                  <a:pt x="23515" y="61813"/>
                </a:cubicBezTo>
                <a:cubicBezTo>
                  <a:pt x="23366" y="60827"/>
                  <a:pt x="23225" y="59867"/>
                  <a:pt x="23005" y="58881"/>
                </a:cubicBezTo>
                <a:cubicBezTo>
                  <a:pt x="23295" y="58731"/>
                  <a:pt x="23586" y="58546"/>
                  <a:pt x="23885" y="58405"/>
                </a:cubicBezTo>
                <a:close/>
                <a:moveTo>
                  <a:pt x="42259" y="59867"/>
                </a:moveTo>
                <a:lnTo>
                  <a:pt x="42259" y="59867"/>
                </a:lnTo>
                <a:cubicBezTo>
                  <a:pt x="42153" y="60122"/>
                  <a:pt x="42004" y="60386"/>
                  <a:pt x="41854" y="60642"/>
                </a:cubicBezTo>
                <a:cubicBezTo>
                  <a:pt x="41713" y="60897"/>
                  <a:pt x="41564" y="61188"/>
                  <a:pt x="41379" y="61408"/>
                </a:cubicBezTo>
                <a:cubicBezTo>
                  <a:pt x="40974" y="61522"/>
                  <a:pt x="40569" y="61663"/>
                  <a:pt x="40208" y="61813"/>
                </a:cubicBezTo>
                <a:cubicBezTo>
                  <a:pt x="40428" y="61443"/>
                  <a:pt x="40613" y="61082"/>
                  <a:pt x="40789" y="60677"/>
                </a:cubicBezTo>
                <a:cubicBezTo>
                  <a:pt x="40868" y="60492"/>
                  <a:pt x="40903" y="60307"/>
                  <a:pt x="40974" y="60166"/>
                </a:cubicBezTo>
                <a:cubicBezTo>
                  <a:pt x="41379" y="60052"/>
                  <a:pt x="41819" y="59946"/>
                  <a:pt x="42259" y="59867"/>
                </a:cubicBezTo>
                <a:close/>
                <a:moveTo>
                  <a:pt x="11736" y="57780"/>
                </a:moveTo>
                <a:cubicBezTo>
                  <a:pt x="11885" y="59022"/>
                  <a:pt x="12035" y="60237"/>
                  <a:pt x="12141" y="61487"/>
                </a:cubicBezTo>
                <a:cubicBezTo>
                  <a:pt x="11850" y="61628"/>
                  <a:pt x="11560" y="61742"/>
                  <a:pt x="11260" y="61883"/>
                </a:cubicBezTo>
                <a:cubicBezTo>
                  <a:pt x="11155" y="60606"/>
                  <a:pt x="11005" y="59356"/>
                  <a:pt x="10899" y="58071"/>
                </a:cubicBezTo>
                <a:cubicBezTo>
                  <a:pt x="11120" y="58000"/>
                  <a:pt x="11340" y="57921"/>
                  <a:pt x="11516" y="57851"/>
                </a:cubicBezTo>
                <a:cubicBezTo>
                  <a:pt x="11595" y="57816"/>
                  <a:pt x="11665" y="57780"/>
                  <a:pt x="11736" y="57780"/>
                </a:cubicBezTo>
                <a:close/>
                <a:moveTo>
                  <a:pt x="18268" y="58405"/>
                </a:moveTo>
                <a:cubicBezTo>
                  <a:pt x="18453" y="59427"/>
                  <a:pt x="18603" y="60492"/>
                  <a:pt x="18744" y="61522"/>
                </a:cubicBezTo>
                <a:cubicBezTo>
                  <a:pt x="18524" y="61663"/>
                  <a:pt x="18339" y="61813"/>
                  <a:pt x="18119" y="61927"/>
                </a:cubicBezTo>
                <a:cubicBezTo>
                  <a:pt x="18013" y="60862"/>
                  <a:pt x="17863" y="59796"/>
                  <a:pt x="17678" y="58731"/>
                </a:cubicBezTo>
                <a:cubicBezTo>
                  <a:pt x="17899" y="58626"/>
                  <a:pt x="18083" y="58511"/>
                  <a:pt x="18268" y="58405"/>
                </a:cubicBezTo>
                <a:close/>
                <a:moveTo>
                  <a:pt x="33385" y="59066"/>
                </a:moveTo>
                <a:cubicBezTo>
                  <a:pt x="33455" y="59832"/>
                  <a:pt x="33526" y="60606"/>
                  <a:pt x="33570" y="61408"/>
                </a:cubicBezTo>
                <a:cubicBezTo>
                  <a:pt x="33349" y="61592"/>
                  <a:pt x="33129" y="61813"/>
                  <a:pt x="32945" y="62033"/>
                </a:cubicBezTo>
                <a:cubicBezTo>
                  <a:pt x="32909" y="61223"/>
                  <a:pt x="32865" y="60457"/>
                  <a:pt x="32795" y="59647"/>
                </a:cubicBezTo>
                <a:cubicBezTo>
                  <a:pt x="32980" y="59427"/>
                  <a:pt x="33165" y="59242"/>
                  <a:pt x="33385" y="59066"/>
                </a:cubicBezTo>
                <a:close/>
                <a:moveTo>
                  <a:pt x="31439" y="58846"/>
                </a:moveTo>
                <a:lnTo>
                  <a:pt x="31439" y="58951"/>
                </a:lnTo>
                <a:cubicBezTo>
                  <a:pt x="31509" y="59796"/>
                  <a:pt x="31589" y="60606"/>
                  <a:pt x="31624" y="61337"/>
                </a:cubicBezTo>
                <a:cubicBezTo>
                  <a:pt x="31624" y="61372"/>
                  <a:pt x="31624" y="61372"/>
                  <a:pt x="31589" y="61408"/>
                </a:cubicBezTo>
                <a:cubicBezTo>
                  <a:pt x="31474" y="61628"/>
                  <a:pt x="31369" y="61883"/>
                  <a:pt x="31254" y="62147"/>
                </a:cubicBezTo>
                <a:cubicBezTo>
                  <a:pt x="31254" y="61663"/>
                  <a:pt x="31219" y="61223"/>
                  <a:pt x="31219" y="60747"/>
                </a:cubicBezTo>
                <a:cubicBezTo>
                  <a:pt x="31184" y="60342"/>
                  <a:pt x="31149" y="59981"/>
                  <a:pt x="31104" y="59612"/>
                </a:cubicBezTo>
                <a:cubicBezTo>
                  <a:pt x="31219" y="59356"/>
                  <a:pt x="31325" y="59101"/>
                  <a:pt x="31439" y="58846"/>
                </a:cubicBezTo>
                <a:close/>
                <a:moveTo>
                  <a:pt x="44134" y="61047"/>
                </a:moveTo>
                <a:cubicBezTo>
                  <a:pt x="44425" y="61047"/>
                  <a:pt x="44680" y="61047"/>
                  <a:pt x="44971" y="61082"/>
                </a:cubicBezTo>
                <a:cubicBezTo>
                  <a:pt x="44795" y="61223"/>
                  <a:pt x="44610" y="61408"/>
                  <a:pt x="44425" y="61557"/>
                </a:cubicBezTo>
                <a:cubicBezTo>
                  <a:pt x="44170" y="61742"/>
                  <a:pt x="43914" y="61962"/>
                  <a:pt x="43694" y="62182"/>
                </a:cubicBezTo>
                <a:cubicBezTo>
                  <a:pt x="43430" y="62147"/>
                  <a:pt x="43175" y="62147"/>
                  <a:pt x="42919" y="62147"/>
                </a:cubicBezTo>
                <a:cubicBezTo>
                  <a:pt x="43324" y="61777"/>
                  <a:pt x="43729" y="61443"/>
                  <a:pt x="44134" y="61047"/>
                </a:cubicBezTo>
                <a:close/>
                <a:moveTo>
                  <a:pt x="27988" y="58916"/>
                </a:moveTo>
                <a:cubicBezTo>
                  <a:pt x="28173" y="59761"/>
                  <a:pt x="28287" y="60642"/>
                  <a:pt x="28393" y="61522"/>
                </a:cubicBezTo>
                <a:cubicBezTo>
                  <a:pt x="28138" y="61777"/>
                  <a:pt x="27882" y="61997"/>
                  <a:pt x="27627" y="62218"/>
                </a:cubicBezTo>
                <a:cubicBezTo>
                  <a:pt x="27512" y="61302"/>
                  <a:pt x="27363" y="60386"/>
                  <a:pt x="27222" y="59506"/>
                </a:cubicBezTo>
                <a:cubicBezTo>
                  <a:pt x="27477" y="59321"/>
                  <a:pt x="27733" y="59101"/>
                  <a:pt x="27988" y="58916"/>
                </a:cubicBezTo>
                <a:close/>
                <a:moveTo>
                  <a:pt x="10820" y="58106"/>
                </a:moveTo>
                <a:cubicBezTo>
                  <a:pt x="10970" y="59356"/>
                  <a:pt x="11075" y="60642"/>
                  <a:pt x="11225" y="61883"/>
                </a:cubicBezTo>
                <a:cubicBezTo>
                  <a:pt x="10935" y="62033"/>
                  <a:pt x="10635" y="62147"/>
                  <a:pt x="10310" y="62253"/>
                </a:cubicBezTo>
                <a:cubicBezTo>
                  <a:pt x="10195" y="60932"/>
                  <a:pt x="10089" y="59647"/>
                  <a:pt x="9975" y="58405"/>
                </a:cubicBezTo>
                <a:cubicBezTo>
                  <a:pt x="10274" y="58291"/>
                  <a:pt x="10565" y="58221"/>
                  <a:pt x="10820" y="58106"/>
                </a:cubicBezTo>
                <a:close/>
                <a:moveTo>
                  <a:pt x="36977" y="59427"/>
                </a:moveTo>
                <a:cubicBezTo>
                  <a:pt x="36977" y="60201"/>
                  <a:pt x="36942" y="60897"/>
                  <a:pt x="36871" y="61592"/>
                </a:cubicBezTo>
                <a:cubicBezTo>
                  <a:pt x="36431" y="61813"/>
                  <a:pt x="36061" y="61997"/>
                  <a:pt x="35691" y="62253"/>
                </a:cubicBezTo>
                <a:cubicBezTo>
                  <a:pt x="35727" y="61487"/>
                  <a:pt x="35727" y="60747"/>
                  <a:pt x="35691" y="60017"/>
                </a:cubicBezTo>
                <a:cubicBezTo>
                  <a:pt x="36096" y="59796"/>
                  <a:pt x="36537" y="59612"/>
                  <a:pt x="36977" y="59427"/>
                </a:cubicBezTo>
                <a:close/>
                <a:moveTo>
                  <a:pt x="44055" y="61047"/>
                </a:moveTo>
                <a:lnTo>
                  <a:pt x="44055" y="61047"/>
                </a:lnTo>
                <a:cubicBezTo>
                  <a:pt x="43650" y="61443"/>
                  <a:pt x="43210" y="61777"/>
                  <a:pt x="42814" y="62147"/>
                </a:cubicBezTo>
                <a:cubicBezTo>
                  <a:pt x="42444" y="62147"/>
                  <a:pt x="42109" y="62182"/>
                  <a:pt x="41748" y="62253"/>
                </a:cubicBezTo>
                <a:cubicBezTo>
                  <a:pt x="42074" y="61927"/>
                  <a:pt x="42444" y="61557"/>
                  <a:pt x="42770" y="61188"/>
                </a:cubicBezTo>
                <a:cubicBezTo>
                  <a:pt x="43210" y="61117"/>
                  <a:pt x="43615" y="61082"/>
                  <a:pt x="44055" y="61047"/>
                </a:cubicBezTo>
                <a:close/>
                <a:moveTo>
                  <a:pt x="40903" y="60166"/>
                </a:moveTo>
                <a:lnTo>
                  <a:pt x="40903" y="60166"/>
                </a:lnTo>
                <a:cubicBezTo>
                  <a:pt x="40868" y="60342"/>
                  <a:pt x="40789" y="60492"/>
                  <a:pt x="40718" y="60642"/>
                </a:cubicBezTo>
                <a:cubicBezTo>
                  <a:pt x="40534" y="61082"/>
                  <a:pt x="40349" y="61443"/>
                  <a:pt x="40093" y="61848"/>
                </a:cubicBezTo>
                <a:cubicBezTo>
                  <a:pt x="39688" y="61997"/>
                  <a:pt x="39327" y="62147"/>
                  <a:pt x="38922" y="62323"/>
                </a:cubicBezTo>
                <a:cubicBezTo>
                  <a:pt x="39072" y="62033"/>
                  <a:pt x="39213" y="61742"/>
                  <a:pt x="39327" y="61408"/>
                </a:cubicBezTo>
                <a:cubicBezTo>
                  <a:pt x="39398" y="61152"/>
                  <a:pt x="39512" y="60862"/>
                  <a:pt x="39583" y="60562"/>
                </a:cubicBezTo>
                <a:cubicBezTo>
                  <a:pt x="39988" y="60422"/>
                  <a:pt x="40463" y="60307"/>
                  <a:pt x="40903" y="60166"/>
                </a:cubicBezTo>
                <a:close/>
                <a:moveTo>
                  <a:pt x="22961" y="58916"/>
                </a:moveTo>
                <a:cubicBezTo>
                  <a:pt x="23146" y="59902"/>
                  <a:pt x="23331" y="60862"/>
                  <a:pt x="23480" y="61848"/>
                </a:cubicBezTo>
                <a:cubicBezTo>
                  <a:pt x="23401" y="61883"/>
                  <a:pt x="23295" y="61962"/>
                  <a:pt x="23225" y="62033"/>
                </a:cubicBezTo>
                <a:cubicBezTo>
                  <a:pt x="23040" y="62147"/>
                  <a:pt x="22890" y="62253"/>
                  <a:pt x="22706" y="62367"/>
                </a:cubicBezTo>
                <a:cubicBezTo>
                  <a:pt x="22600" y="61372"/>
                  <a:pt x="22415" y="60386"/>
                  <a:pt x="22230" y="59356"/>
                </a:cubicBezTo>
                <a:cubicBezTo>
                  <a:pt x="22415" y="59242"/>
                  <a:pt x="22600" y="59136"/>
                  <a:pt x="22741" y="59022"/>
                </a:cubicBezTo>
                <a:cubicBezTo>
                  <a:pt x="22820" y="58987"/>
                  <a:pt x="22890" y="58951"/>
                  <a:pt x="22961" y="58916"/>
                </a:cubicBezTo>
                <a:close/>
                <a:moveTo>
                  <a:pt x="30118" y="59171"/>
                </a:moveTo>
                <a:cubicBezTo>
                  <a:pt x="30224" y="59981"/>
                  <a:pt x="30303" y="60747"/>
                  <a:pt x="30339" y="61522"/>
                </a:cubicBezTo>
                <a:cubicBezTo>
                  <a:pt x="30224" y="61848"/>
                  <a:pt x="30083" y="62147"/>
                  <a:pt x="29934" y="62402"/>
                </a:cubicBezTo>
                <a:cubicBezTo>
                  <a:pt x="29898" y="61592"/>
                  <a:pt x="29828" y="60747"/>
                  <a:pt x="29713" y="59946"/>
                </a:cubicBezTo>
                <a:cubicBezTo>
                  <a:pt x="29863" y="59726"/>
                  <a:pt x="30004" y="59462"/>
                  <a:pt x="30118" y="59171"/>
                </a:cubicBezTo>
                <a:close/>
                <a:moveTo>
                  <a:pt x="45050" y="61117"/>
                </a:moveTo>
                <a:cubicBezTo>
                  <a:pt x="45455" y="61152"/>
                  <a:pt x="45851" y="61223"/>
                  <a:pt x="46221" y="61337"/>
                </a:cubicBezTo>
                <a:cubicBezTo>
                  <a:pt x="46001" y="61522"/>
                  <a:pt x="45781" y="61707"/>
                  <a:pt x="45561" y="61883"/>
                </a:cubicBezTo>
                <a:cubicBezTo>
                  <a:pt x="45305" y="62068"/>
                  <a:pt x="45085" y="62253"/>
                  <a:pt x="44865" y="62438"/>
                </a:cubicBezTo>
                <a:cubicBezTo>
                  <a:pt x="44495" y="62288"/>
                  <a:pt x="44134" y="62218"/>
                  <a:pt x="43765" y="62182"/>
                </a:cubicBezTo>
                <a:cubicBezTo>
                  <a:pt x="43985" y="61997"/>
                  <a:pt x="44205" y="61777"/>
                  <a:pt x="44460" y="61592"/>
                </a:cubicBezTo>
                <a:cubicBezTo>
                  <a:pt x="44645" y="61443"/>
                  <a:pt x="44865" y="61267"/>
                  <a:pt x="45050" y="61117"/>
                </a:cubicBezTo>
                <a:close/>
                <a:moveTo>
                  <a:pt x="17643" y="58766"/>
                </a:moveTo>
                <a:cubicBezTo>
                  <a:pt x="17793" y="59832"/>
                  <a:pt x="17943" y="60897"/>
                  <a:pt x="18083" y="61962"/>
                </a:cubicBezTo>
                <a:cubicBezTo>
                  <a:pt x="17793" y="62147"/>
                  <a:pt x="17502" y="62323"/>
                  <a:pt x="17203" y="62508"/>
                </a:cubicBezTo>
                <a:cubicBezTo>
                  <a:pt x="17097" y="61408"/>
                  <a:pt x="16948" y="60307"/>
                  <a:pt x="16798" y="59207"/>
                </a:cubicBezTo>
                <a:cubicBezTo>
                  <a:pt x="17062" y="59066"/>
                  <a:pt x="17353" y="58916"/>
                  <a:pt x="17643" y="58766"/>
                </a:cubicBezTo>
                <a:close/>
                <a:moveTo>
                  <a:pt x="9905" y="58405"/>
                </a:moveTo>
                <a:cubicBezTo>
                  <a:pt x="10054" y="59682"/>
                  <a:pt x="10160" y="60967"/>
                  <a:pt x="10274" y="62253"/>
                </a:cubicBezTo>
                <a:cubicBezTo>
                  <a:pt x="9975" y="62367"/>
                  <a:pt x="9684" y="62473"/>
                  <a:pt x="9394" y="62587"/>
                </a:cubicBezTo>
                <a:cubicBezTo>
                  <a:pt x="9279" y="61267"/>
                  <a:pt x="9174" y="59981"/>
                  <a:pt x="9059" y="58661"/>
                </a:cubicBezTo>
                <a:cubicBezTo>
                  <a:pt x="9359" y="58582"/>
                  <a:pt x="9649" y="58511"/>
                  <a:pt x="9905" y="58405"/>
                </a:cubicBezTo>
                <a:close/>
                <a:moveTo>
                  <a:pt x="42699" y="61188"/>
                </a:moveTo>
                <a:cubicBezTo>
                  <a:pt x="42374" y="61592"/>
                  <a:pt x="42004" y="61927"/>
                  <a:pt x="41634" y="62288"/>
                </a:cubicBezTo>
                <a:cubicBezTo>
                  <a:pt x="41273" y="62367"/>
                  <a:pt x="40903" y="62473"/>
                  <a:pt x="40498" y="62587"/>
                </a:cubicBezTo>
                <a:cubicBezTo>
                  <a:pt x="40833" y="62253"/>
                  <a:pt x="41123" y="61883"/>
                  <a:pt x="41414" y="61487"/>
                </a:cubicBezTo>
                <a:cubicBezTo>
                  <a:pt x="41819" y="61372"/>
                  <a:pt x="42259" y="61267"/>
                  <a:pt x="42699" y="61188"/>
                </a:cubicBezTo>
                <a:close/>
                <a:moveTo>
                  <a:pt x="8989" y="58661"/>
                </a:moveTo>
                <a:cubicBezTo>
                  <a:pt x="9095" y="59981"/>
                  <a:pt x="9209" y="61302"/>
                  <a:pt x="9315" y="62587"/>
                </a:cubicBezTo>
                <a:cubicBezTo>
                  <a:pt x="9024" y="62693"/>
                  <a:pt x="8734" y="62807"/>
                  <a:pt x="8399" y="62878"/>
                </a:cubicBezTo>
                <a:cubicBezTo>
                  <a:pt x="8329" y="61557"/>
                  <a:pt x="8214" y="60237"/>
                  <a:pt x="8109" y="58916"/>
                </a:cubicBezTo>
                <a:cubicBezTo>
                  <a:pt x="8399" y="58846"/>
                  <a:pt x="8698" y="58766"/>
                  <a:pt x="8989" y="58661"/>
                </a:cubicBezTo>
                <a:close/>
                <a:moveTo>
                  <a:pt x="27187" y="59541"/>
                </a:moveTo>
                <a:cubicBezTo>
                  <a:pt x="27328" y="60422"/>
                  <a:pt x="27477" y="61337"/>
                  <a:pt x="27548" y="62253"/>
                </a:cubicBezTo>
                <a:cubicBezTo>
                  <a:pt x="27292" y="62473"/>
                  <a:pt x="27002" y="62693"/>
                  <a:pt x="26703" y="62878"/>
                </a:cubicBezTo>
                <a:cubicBezTo>
                  <a:pt x="26667" y="62253"/>
                  <a:pt x="26562" y="61592"/>
                  <a:pt x="26482" y="60932"/>
                </a:cubicBezTo>
                <a:cubicBezTo>
                  <a:pt x="26412" y="60642"/>
                  <a:pt x="26377" y="60386"/>
                  <a:pt x="26342" y="60087"/>
                </a:cubicBezTo>
                <a:cubicBezTo>
                  <a:pt x="26632" y="59902"/>
                  <a:pt x="26887" y="59726"/>
                  <a:pt x="27187" y="59541"/>
                </a:cubicBezTo>
                <a:close/>
                <a:moveTo>
                  <a:pt x="32760" y="59726"/>
                </a:moveTo>
                <a:cubicBezTo>
                  <a:pt x="32795" y="60492"/>
                  <a:pt x="32865" y="61302"/>
                  <a:pt x="32865" y="62103"/>
                </a:cubicBezTo>
                <a:cubicBezTo>
                  <a:pt x="32689" y="62323"/>
                  <a:pt x="32469" y="62587"/>
                  <a:pt x="32284" y="62878"/>
                </a:cubicBezTo>
                <a:cubicBezTo>
                  <a:pt x="32284" y="62103"/>
                  <a:pt x="32249" y="61302"/>
                  <a:pt x="32170" y="60492"/>
                </a:cubicBezTo>
                <a:cubicBezTo>
                  <a:pt x="32355" y="60201"/>
                  <a:pt x="32540" y="59946"/>
                  <a:pt x="32760" y="59726"/>
                </a:cubicBezTo>
                <a:close/>
                <a:moveTo>
                  <a:pt x="22195" y="59392"/>
                </a:moveTo>
                <a:cubicBezTo>
                  <a:pt x="22380" y="60386"/>
                  <a:pt x="22521" y="61408"/>
                  <a:pt x="22670" y="62402"/>
                </a:cubicBezTo>
                <a:cubicBezTo>
                  <a:pt x="22380" y="62587"/>
                  <a:pt x="22124" y="62763"/>
                  <a:pt x="21825" y="62948"/>
                </a:cubicBezTo>
                <a:cubicBezTo>
                  <a:pt x="21719" y="61927"/>
                  <a:pt x="21535" y="60932"/>
                  <a:pt x="21385" y="59902"/>
                </a:cubicBezTo>
                <a:cubicBezTo>
                  <a:pt x="21640" y="59726"/>
                  <a:pt x="21904" y="59576"/>
                  <a:pt x="22195" y="59392"/>
                </a:cubicBezTo>
                <a:close/>
                <a:moveTo>
                  <a:pt x="39512" y="60606"/>
                </a:moveTo>
                <a:cubicBezTo>
                  <a:pt x="39433" y="60862"/>
                  <a:pt x="39363" y="61152"/>
                  <a:pt x="39248" y="61408"/>
                </a:cubicBezTo>
                <a:cubicBezTo>
                  <a:pt x="39143" y="61742"/>
                  <a:pt x="38993" y="62068"/>
                  <a:pt x="38852" y="62367"/>
                </a:cubicBezTo>
                <a:cubicBezTo>
                  <a:pt x="38447" y="62543"/>
                  <a:pt x="38042" y="62763"/>
                  <a:pt x="37672" y="62948"/>
                </a:cubicBezTo>
                <a:cubicBezTo>
                  <a:pt x="37822" y="62587"/>
                  <a:pt x="37928" y="62218"/>
                  <a:pt x="38042" y="61813"/>
                </a:cubicBezTo>
                <a:cubicBezTo>
                  <a:pt x="38112" y="61557"/>
                  <a:pt x="38148" y="61302"/>
                  <a:pt x="38227" y="61082"/>
                </a:cubicBezTo>
                <a:cubicBezTo>
                  <a:pt x="38588" y="60897"/>
                  <a:pt x="39028" y="60747"/>
                  <a:pt x="39512" y="60606"/>
                </a:cubicBezTo>
                <a:close/>
                <a:moveTo>
                  <a:pt x="35656" y="60017"/>
                </a:moveTo>
                <a:lnTo>
                  <a:pt x="35656" y="60017"/>
                </a:lnTo>
                <a:cubicBezTo>
                  <a:pt x="35691" y="60783"/>
                  <a:pt x="35656" y="61522"/>
                  <a:pt x="35621" y="62288"/>
                </a:cubicBezTo>
                <a:cubicBezTo>
                  <a:pt x="35251" y="62508"/>
                  <a:pt x="34890" y="62763"/>
                  <a:pt x="34556" y="63028"/>
                </a:cubicBezTo>
                <a:cubicBezTo>
                  <a:pt x="34556" y="62253"/>
                  <a:pt x="34556" y="61487"/>
                  <a:pt x="34520" y="60712"/>
                </a:cubicBezTo>
                <a:cubicBezTo>
                  <a:pt x="34846" y="60457"/>
                  <a:pt x="35251" y="60237"/>
                  <a:pt x="35656" y="60017"/>
                </a:cubicBezTo>
                <a:close/>
                <a:moveTo>
                  <a:pt x="16728" y="59242"/>
                </a:moveTo>
                <a:cubicBezTo>
                  <a:pt x="16877" y="60342"/>
                  <a:pt x="17018" y="61443"/>
                  <a:pt x="17168" y="62543"/>
                </a:cubicBezTo>
                <a:cubicBezTo>
                  <a:pt x="16877" y="62728"/>
                  <a:pt x="16578" y="62913"/>
                  <a:pt x="16287" y="63098"/>
                </a:cubicBezTo>
                <a:cubicBezTo>
                  <a:pt x="16182" y="61962"/>
                  <a:pt x="16032" y="60827"/>
                  <a:pt x="15882" y="59726"/>
                </a:cubicBezTo>
                <a:cubicBezTo>
                  <a:pt x="16182" y="59576"/>
                  <a:pt x="16437" y="59392"/>
                  <a:pt x="16728" y="59242"/>
                </a:cubicBezTo>
                <a:close/>
                <a:moveTo>
                  <a:pt x="31069" y="59726"/>
                </a:moveTo>
                <a:cubicBezTo>
                  <a:pt x="31104" y="60052"/>
                  <a:pt x="31104" y="60422"/>
                  <a:pt x="31149" y="60747"/>
                </a:cubicBezTo>
                <a:cubicBezTo>
                  <a:pt x="31184" y="61267"/>
                  <a:pt x="31184" y="61777"/>
                  <a:pt x="31219" y="62288"/>
                </a:cubicBezTo>
                <a:cubicBezTo>
                  <a:pt x="31104" y="62508"/>
                  <a:pt x="30999" y="62763"/>
                  <a:pt x="30884" y="63028"/>
                </a:cubicBezTo>
                <a:cubicBezTo>
                  <a:pt x="30884" y="63063"/>
                  <a:pt x="30884" y="63063"/>
                  <a:pt x="30849" y="63098"/>
                </a:cubicBezTo>
                <a:cubicBezTo>
                  <a:pt x="30849" y="62473"/>
                  <a:pt x="30849" y="61848"/>
                  <a:pt x="30814" y="61223"/>
                </a:cubicBezTo>
                <a:cubicBezTo>
                  <a:pt x="30814" y="61003"/>
                  <a:pt x="30779" y="60747"/>
                  <a:pt x="30779" y="60527"/>
                </a:cubicBezTo>
                <a:cubicBezTo>
                  <a:pt x="30779" y="60492"/>
                  <a:pt x="30779" y="60492"/>
                  <a:pt x="30814" y="60457"/>
                </a:cubicBezTo>
                <a:cubicBezTo>
                  <a:pt x="30884" y="60237"/>
                  <a:pt x="30964" y="59981"/>
                  <a:pt x="31069" y="59726"/>
                </a:cubicBezTo>
                <a:close/>
                <a:moveTo>
                  <a:pt x="41308" y="61487"/>
                </a:moveTo>
                <a:cubicBezTo>
                  <a:pt x="41053" y="61883"/>
                  <a:pt x="40718" y="62288"/>
                  <a:pt x="40393" y="62623"/>
                </a:cubicBezTo>
                <a:cubicBezTo>
                  <a:pt x="40058" y="62763"/>
                  <a:pt x="39688" y="62913"/>
                  <a:pt x="39327" y="63098"/>
                </a:cubicBezTo>
                <a:cubicBezTo>
                  <a:pt x="39618" y="62693"/>
                  <a:pt x="39908" y="62288"/>
                  <a:pt x="40173" y="61883"/>
                </a:cubicBezTo>
                <a:cubicBezTo>
                  <a:pt x="40534" y="61742"/>
                  <a:pt x="40903" y="61628"/>
                  <a:pt x="41308" y="61487"/>
                </a:cubicBezTo>
                <a:close/>
                <a:moveTo>
                  <a:pt x="8073" y="58916"/>
                </a:moveTo>
                <a:cubicBezTo>
                  <a:pt x="8179" y="60237"/>
                  <a:pt x="8258" y="61557"/>
                  <a:pt x="8364" y="62913"/>
                </a:cubicBezTo>
                <a:cubicBezTo>
                  <a:pt x="8038" y="62984"/>
                  <a:pt x="7739" y="63098"/>
                  <a:pt x="7413" y="63168"/>
                </a:cubicBezTo>
                <a:cubicBezTo>
                  <a:pt x="7299" y="61813"/>
                  <a:pt x="7228" y="60457"/>
                  <a:pt x="7114" y="59101"/>
                </a:cubicBezTo>
                <a:cubicBezTo>
                  <a:pt x="7448" y="59066"/>
                  <a:pt x="7739" y="58987"/>
                  <a:pt x="8073" y="58916"/>
                </a:cubicBezTo>
                <a:close/>
                <a:moveTo>
                  <a:pt x="42849" y="62182"/>
                </a:moveTo>
                <a:cubicBezTo>
                  <a:pt x="43104" y="62182"/>
                  <a:pt x="43360" y="62182"/>
                  <a:pt x="43615" y="62218"/>
                </a:cubicBezTo>
                <a:cubicBezTo>
                  <a:pt x="43254" y="62543"/>
                  <a:pt x="42849" y="62878"/>
                  <a:pt x="42514" y="63248"/>
                </a:cubicBezTo>
                <a:cubicBezTo>
                  <a:pt x="42369" y="63226"/>
                  <a:pt x="42213" y="63215"/>
                  <a:pt x="42057" y="63215"/>
                </a:cubicBezTo>
                <a:cubicBezTo>
                  <a:pt x="41900" y="63215"/>
                  <a:pt x="41744" y="63226"/>
                  <a:pt x="41599" y="63248"/>
                </a:cubicBezTo>
                <a:cubicBezTo>
                  <a:pt x="41969" y="62913"/>
                  <a:pt x="42374" y="62587"/>
                  <a:pt x="42735" y="62253"/>
                </a:cubicBezTo>
                <a:cubicBezTo>
                  <a:pt x="42770" y="62253"/>
                  <a:pt x="42814" y="62218"/>
                  <a:pt x="42849" y="62182"/>
                </a:cubicBezTo>
                <a:close/>
                <a:moveTo>
                  <a:pt x="7078" y="59136"/>
                </a:moveTo>
                <a:cubicBezTo>
                  <a:pt x="7158" y="60492"/>
                  <a:pt x="7263" y="61813"/>
                  <a:pt x="7334" y="63168"/>
                </a:cubicBezTo>
                <a:cubicBezTo>
                  <a:pt x="7043" y="63283"/>
                  <a:pt x="6718" y="63353"/>
                  <a:pt x="6383" y="63424"/>
                </a:cubicBezTo>
                <a:cubicBezTo>
                  <a:pt x="6313" y="62033"/>
                  <a:pt x="6233" y="60677"/>
                  <a:pt x="6163" y="59286"/>
                </a:cubicBezTo>
                <a:cubicBezTo>
                  <a:pt x="6453" y="59242"/>
                  <a:pt x="6788" y="59171"/>
                  <a:pt x="7078" y="59136"/>
                </a:cubicBezTo>
                <a:close/>
                <a:moveTo>
                  <a:pt x="29678" y="60052"/>
                </a:moveTo>
                <a:cubicBezTo>
                  <a:pt x="29784" y="60862"/>
                  <a:pt x="29863" y="61663"/>
                  <a:pt x="29898" y="62508"/>
                </a:cubicBezTo>
                <a:cubicBezTo>
                  <a:pt x="29749" y="62843"/>
                  <a:pt x="29564" y="63133"/>
                  <a:pt x="29344" y="63424"/>
                </a:cubicBezTo>
                <a:cubicBezTo>
                  <a:pt x="29308" y="62543"/>
                  <a:pt x="29238" y="61707"/>
                  <a:pt x="29124" y="60827"/>
                </a:cubicBezTo>
                <a:cubicBezTo>
                  <a:pt x="29344" y="60562"/>
                  <a:pt x="29529" y="60307"/>
                  <a:pt x="29678" y="60052"/>
                </a:cubicBezTo>
                <a:close/>
                <a:moveTo>
                  <a:pt x="26306" y="60122"/>
                </a:moveTo>
                <a:cubicBezTo>
                  <a:pt x="26447" y="61082"/>
                  <a:pt x="26597" y="61997"/>
                  <a:pt x="26667" y="62913"/>
                </a:cubicBezTo>
                <a:cubicBezTo>
                  <a:pt x="26377" y="63133"/>
                  <a:pt x="26086" y="63318"/>
                  <a:pt x="25787" y="63538"/>
                </a:cubicBezTo>
                <a:cubicBezTo>
                  <a:pt x="25716" y="62948"/>
                  <a:pt x="25646" y="62323"/>
                  <a:pt x="25567" y="61742"/>
                </a:cubicBezTo>
                <a:cubicBezTo>
                  <a:pt x="25532" y="61372"/>
                  <a:pt x="25461" y="61047"/>
                  <a:pt x="25382" y="60677"/>
                </a:cubicBezTo>
                <a:cubicBezTo>
                  <a:pt x="25716" y="60492"/>
                  <a:pt x="26007" y="60307"/>
                  <a:pt x="26306" y="60122"/>
                </a:cubicBezTo>
                <a:close/>
                <a:moveTo>
                  <a:pt x="21350" y="59946"/>
                </a:moveTo>
                <a:cubicBezTo>
                  <a:pt x="21499" y="60932"/>
                  <a:pt x="21640" y="61962"/>
                  <a:pt x="21790" y="62984"/>
                </a:cubicBezTo>
                <a:cubicBezTo>
                  <a:pt x="21605" y="63133"/>
                  <a:pt x="21385" y="63283"/>
                  <a:pt x="21200" y="63424"/>
                </a:cubicBezTo>
                <a:cubicBezTo>
                  <a:pt x="21094" y="63468"/>
                  <a:pt x="21024" y="63538"/>
                  <a:pt x="20945" y="63573"/>
                </a:cubicBezTo>
                <a:cubicBezTo>
                  <a:pt x="20839" y="62543"/>
                  <a:pt x="20654" y="61487"/>
                  <a:pt x="20505" y="60457"/>
                </a:cubicBezTo>
                <a:cubicBezTo>
                  <a:pt x="20760" y="60272"/>
                  <a:pt x="21059" y="60087"/>
                  <a:pt x="21350" y="59946"/>
                </a:cubicBezTo>
                <a:close/>
                <a:moveTo>
                  <a:pt x="42735" y="62182"/>
                </a:moveTo>
                <a:cubicBezTo>
                  <a:pt x="42735" y="62218"/>
                  <a:pt x="42699" y="62218"/>
                  <a:pt x="42699" y="62218"/>
                </a:cubicBezTo>
                <a:cubicBezTo>
                  <a:pt x="42294" y="62543"/>
                  <a:pt x="41889" y="62913"/>
                  <a:pt x="41493" y="63283"/>
                </a:cubicBezTo>
                <a:cubicBezTo>
                  <a:pt x="41123" y="63318"/>
                  <a:pt x="40754" y="63424"/>
                  <a:pt x="40393" y="63573"/>
                </a:cubicBezTo>
                <a:cubicBezTo>
                  <a:pt x="40648" y="63283"/>
                  <a:pt x="40939" y="63028"/>
                  <a:pt x="41229" y="62728"/>
                </a:cubicBezTo>
                <a:cubicBezTo>
                  <a:pt x="41379" y="62623"/>
                  <a:pt x="41528" y="62473"/>
                  <a:pt x="41669" y="62323"/>
                </a:cubicBezTo>
                <a:cubicBezTo>
                  <a:pt x="42039" y="62253"/>
                  <a:pt x="42374" y="62218"/>
                  <a:pt x="42735" y="62182"/>
                </a:cubicBezTo>
                <a:close/>
                <a:moveTo>
                  <a:pt x="38148" y="61082"/>
                </a:moveTo>
                <a:lnTo>
                  <a:pt x="38148" y="61082"/>
                </a:lnTo>
                <a:cubicBezTo>
                  <a:pt x="38112" y="61337"/>
                  <a:pt x="38042" y="61557"/>
                  <a:pt x="38007" y="61777"/>
                </a:cubicBezTo>
                <a:cubicBezTo>
                  <a:pt x="37892" y="62218"/>
                  <a:pt x="37751" y="62623"/>
                  <a:pt x="37602" y="62984"/>
                </a:cubicBezTo>
                <a:cubicBezTo>
                  <a:pt x="37417" y="63098"/>
                  <a:pt x="37197" y="63204"/>
                  <a:pt x="37047" y="63318"/>
                </a:cubicBezTo>
                <a:cubicBezTo>
                  <a:pt x="36871" y="63388"/>
                  <a:pt x="36686" y="63503"/>
                  <a:pt x="36501" y="63609"/>
                </a:cubicBezTo>
                <a:cubicBezTo>
                  <a:pt x="36651" y="63204"/>
                  <a:pt x="36721" y="62763"/>
                  <a:pt x="36792" y="62288"/>
                </a:cubicBezTo>
                <a:cubicBezTo>
                  <a:pt x="36827" y="62068"/>
                  <a:pt x="36871" y="61848"/>
                  <a:pt x="36906" y="61628"/>
                </a:cubicBezTo>
                <a:cubicBezTo>
                  <a:pt x="37047" y="61557"/>
                  <a:pt x="37232" y="61487"/>
                  <a:pt x="37382" y="61408"/>
                </a:cubicBezTo>
                <a:cubicBezTo>
                  <a:pt x="37602" y="61302"/>
                  <a:pt x="37857" y="61223"/>
                  <a:pt x="38148" y="61082"/>
                </a:cubicBezTo>
                <a:close/>
                <a:moveTo>
                  <a:pt x="43694" y="62218"/>
                </a:moveTo>
                <a:cubicBezTo>
                  <a:pt x="44055" y="62253"/>
                  <a:pt x="44460" y="62367"/>
                  <a:pt x="44830" y="62473"/>
                </a:cubicBezTo>
                <a:cubicBezTo>
                  <a:pt x="44390" y="62843"/>
                  <a:pt x="43949" y="63204"/>
                  <a:pt x="43509" y="63609"/>
                </a:cubicBezTo>
                <a:cubicBezTo>
                  <a:pt x="43210" y="63424"/>
                  <a:pt x="42919" y="63318"/>
                  <a:pt x="42594" y="63248"/>
                </a:cubicBezTo>
                <a:cubicBezTo>
                  <a:pt x="42919" y="62878"/>
                  <a:pt x="43324" y="62543"/>
                  <a:pt x="43694" y="62218"/>
                </a:cubicBezTo>
                <a:close/>
                <a:moveTo>
                  <a:pt x="6092" y="59321"/>
                </a:moveTo>
                <a:cubicBezTo>
                  <a:pt x="6198" y="60677"/>
                  <a:pt x="6277" y="62068"/>
                  <a:pt x="6348" y="63424"/>
                </a:cubicBezTo>
                <a:cubicBezTo>
                  <a:pt x="6013" y="63503"/>
                  <a:pt x="5687" y="63573"/>
                  <a:pt x="5397" y="63644"/>
                </a:cubicBezTo>
                <a:cubicBezTo>
                  <a:pt x="5318" y="62253"/>
                  <a:pt x="5247" y="60862"/>
                  <a:pt x="5177" y="59462"/>
                </a:cubicBezTo>
                <a:cubicBezTo>
                  <a:pt x="5503" y="59392"/>
                  <a:pt x="5793" y="59356"/>
                  <a:pt x="6092" y="59321"/>
                </a:cubicBezTo>
                <a:close/>
                <a:moveTo>
                  <a:pt x="15847" y="59726"/>
                </a:moveTo>
                <a:cubicBezTo>
                  <a:pt x="15997" y="60862"/>
                  <a:pt x="16103" y="61997"/>
                  <a:pt x="16252" y="63133"/>
                </a:cubicBezTo>
                <a:cubicBezTo>
                  <a:pt x="15962" y="63318"/>
                  <a:pt x="15662" y="63503"/>
                  <a:pt x="15372" y="63688"/>
                </a:cubicBezTo>
                <a:cubicBezTo>
                  <a:pt x="15257" y="62508"/>
                  <a:pt x="15117" y="61337"/>
                  <a:pt x="14967" y="60201"/>
                </a:cubicBezTo>
                <a:cubicBezTo>
                  <a:pt x="15257" y="60052"/>
                  <a:pt x="15557" y="59902"/>
                  <a:pt x="15847" y="59726"/>
                </a:cubicBezTo>
                <a:close/>
                <a:moveTo>
                  <a:pt x="40058" y="61927"/>
                </a:moveTo>
                <a:cubicBezTo>
                  <a:pt x="39803" y="62367"/>
                  <a:pt x="39512" y="62763"/>
                  <a:pt x="39213" y="63133"/>
                </a:cubicBezTo>
                <a:cubicBezTo>
                  <a:pt x="38887" y="63318"/>
                  <a:pt x="38517" y="63503"/>
                  <a:pt x="38148" y="63723"/>
                </a:cubicBezTo>
                <a:cubicBezTo>
                  <a:pt x="38412" y="63318"/>
                  <a:pt x="38667" y="62878"/>
                  <a:pt x="38887" y="62402"/>
                </a:cubicBezTo>
                <a:cubicBezTo>
                  <a:pt x="39248" y="62253"/>
                  <a:pt x="39653" y="62068"/>
                  <a:pt x="40058" y="61927"/>
                </a:cubicBezTo>
                <a:close/>
                <a:moveTo>
                  <a:pt x="32135" y="60562"/>
                </a:moveTo>
                <a:cubicBezTo>
                  <a:pt x="32170" y="61408"/>
                  <a:pt x="32205" y="62182"/>
                  <a:pt x="32205" y="62948"/>
                </a:cubicBezTo>
                <a:cubicBezTo>
                  <a:pt x="32064" y="63204"/>
                  <a:pt x="31879" y="63468"/>
                  <a:pt x="31730" y="63758"/>
                </a:cubicBezTo>
                <a:cubicBezTo>
                  <a:pt x="31730" y="62984"/>
                  <a:pt x="31730" y="62218"/>
                  <a:pt x="31694" y="61372"/>
                </a:cubicBezTo>
                <a:cubicBezTo>
                  <a:pt x="31809" y="61082"/>
                  <a:pt x="31950" y="60827"/>
                  <a:pt x="32135" y="60562"/>
                </a:cubicBezTo>
                <a:close/>
                <a:moveTo>
                  <a:pt x="34450" y="60747"/>
                </a:moveTo>
                <a:cubicBezTo>
                  <a:pt x="34485" y="61522"/>
                  <a:pt x="34520" y="62288"/>
                  <a:pt x="34485" y="63063"/>
                </a:cubicBezTo>
                <a:cubicBezTo>
                  <a:pt x="34186" y="63283"/>
                  <a:pt x="33931" y="63538"/>
                  <a:pt x="33640" y="63758"/>
                </a:cubicBezTo>
                <a:cubicBezTo>
                  <a:pt x="33675" y="62984"/>
                  <a:pt x="33675" y="62218"/>
                  <a:pt x="33640" y="61408"/>
                </a:cubicBezTo>
                <a:cubicBezTo>
                  <a:pt x="33895" y="61188"/>
                  <a:pt x="34151" y="60967"/>
                  <a:pt x="34450" y="60747"/>
                </a:cubicBezTo>
                <a:close/>
                <a:moveTo>
                  <a:pt x="5133" y="59462"/>
                </a:moveTo>
                <a:cubicBezTo>
                  <a:pt x="5212" y="60862"/>
                  <a:pt x="5247" y="62253"/>
                  <a:pt x="5318" y="63644"/>
                </a:cubicBezTo>
                <a:cubicBezTo>
                  <a:pt x="5027" y="63723"/>
                  <a:pt x="4693" y="63758"/>
                  <a:pt x="4367" y="63829"/>
                </a:cubicBezTo>
                <a:cubicBezTo>
                  <a:pt x="4332" y="62402"/>
                  <a:pt x="4252" y="61003"/>
                  <a:pt x="4182" y="59576"/>
                </a:cubicBezTo>
                <a:cubicBezTo>
                  <a:pt x="4517" y="59541"/>
                  <a:pt x="4807" y="59506"/>
                  <a:pt x="5133" y="59462"/>
                </a:cubicBezTo>
                <a:close/>
                <a:moveTo>
                  <a:pt x="4147" y="59576"/>
                </a:moveTo>
                <a:cubicBezTo>
                  <a:pt x="4182" y="61003"/>
                  <a:pt x="4252" y="62402"/>
                  <a:pt x="4332" y="63829"/>
                </a:cubicBezTo>
                <a:cubicBezTo>
                  <a:pt x="3997" y="63908"/>
                  <a:pt x="3671" y="63943"/>
                  <a:pt x="3337" y="63978"/>
                </a:cubicBezTo>
                <a:cubicBezTo>
                  <a:pt x="3302" y="62543"/>
                  <a:pt x="3266" y="61117"/>
                  <a:pt x="3231" y="59682"/>
                </a:cubicBezTo>
                <a:cubicBezTo>
                  <a:pt x="3522" y="59647"/>
                  <a:pt x="3856" y="59612"/>
                  <a:pt x="4147" y="59576"/>
                </a:cubicBezTo>
                <a:close/>
                <a:moveTo>
                  <a:pt x="3152" y="59682"/>
                </a:moveTo>
                <a:cubicBezTo>
                  <a:pt x="3196" y="61117"/>
                  <a:pt x="3266" y="62543"/>
                  <a:pt x="3302" y="63978"/>
                </a:cubicBezTo>
                <a:cubicBezTo>
                  <a:pt x="2976" y="64049"/>
                  <a:pt x="2677" y="64084"/>
                  <a:pt x="2351" y="64128"/>
                </a:cubicBezTo>
                <a:cubicBezTo>
                  <a:pt x="2316" y="62658"/>
                  <a:pt x="2272" y="61223"/>
                  <a:pt x="2236" y="59761"/>
                </a:cubicBezTo>
                <a:cubicBezTo>
                  <a:pt x="2536" y="59761"/>
                  <a:pt x="2861" y="59726"/>
                  <a:pt x="3152" y="59682"/>
                </a:cubicBezTo>
                <a:close/>
                <a:moveTo>
                  <a:pt x="30744" y="60677"/>
                </a:moveTo>
                <a:cubicBezTo>
                  <a:pt x="30744" y="60862"/>
                  <a:pt x="30744" y="61047"/>
                  <a:pt x="30779" y="61223"/>
                </a:cubicBezTo>
                <a:cubicBezTo>
                  <a:pt x="30814" y="61927"/>
                  <a:pt x="30814" y="62587"/>
                  <a:pt x="30814" y="63248"/>
                </a:cubicBezTo>
                <a:cubicBezTo>
                  <a:pt x="30708" y="63538"/>
                  <a:pt x="30559" y="63829"/>
                  <a:pt x="30444" y="64128"/>
                </a:cubicBezTo>
                <a:cubicBezTo>
                  <a:pt x="30444" y="63424"/>
                  <a:pt x="30444" y="62693"/>
                  <a:pt x="30409" y="61962"/>
                </a:cubicBezTo>
                <a:cubicBezTo>
                  <a:pt x="30409" y="61813"/>
                  <a:pt x="30409" y="61663"/>
                  <a:pt x="30374" y="61557"/>
                </a:cubicBezTo>
                <a:cubicBezTo>
                  <a:pt x="30523" y="61267"/>
                  <a:pt x="30629" y="60967"/>
                  <a:pt x="30744" y="60677"/>
                </a:cubicBezTo>
                <a:close/>
                <a:moveTo>
                  <a:pt x="25347" y="60712"/>
                </a:moveTo>
                <a:cubicBezTo>
                  <a:pt x="25496" y="61663"/>
                  <a:pt x="25646" y="62623"/>
                  <a:pt x="25716" y="63573"/>
                </a:cubicBezTo>
                <a:cubicBezTo>
                  <a:pt x="25602" y="63644"/>
                  <a:pt x="25496" y="63723"/>
                  <a:pt x="25382" y="63793"/>
                </a:cubicBezTo>
                <a:cubicBezTo>
                  <a:pt x="25206" y="63908"/>
                  <a:pt x="25021" y="64049"/>
                  <a:pt x="24871" y="64163"/>
                </a:cubicBezTo>
                <a:cubicBezTo>
                  <a:pt x="24801" y="63609"/>
                  <a:pt x="24722" y="63063"/>
                  <a:pt x="24651" y="62473"/>
                </a:cubicBezTo>
                <a:cubicBezTo>
                  <a:pt x="24616" y="62068"/>
                  <a:pt x="24546" y="61663"/>
                  <a:pt x="24466" y="61267"/>
                </a:cubicBezTo>
                <a:cubicBezTo>
                  <a:pt x="24651" y="61152"/>
                  <a:pt x="24836" y="61047"/>
                  <a:pt x="25021" y="60932"/>
                </a:cubicBezTo>
                <a:cubicBezTo>
                  <a:pt x="25127" y="60862"/>
                  <a:pt x="25241" y="60783"/>
                  <a:pt x="25347" y="60712"/>
                </a:cubicBezTo>
                <a:close/>
                <a:moveTo>
                  <a:pt x="41564" y="62367"/>
                </a:moveTo>
                <a:lnTo>
                  <a:pt x="41564" y="62367"/>
                </a:lnTo>
                <a:cubicBezTo>
                  <a:pt x="41449" y="62473"/>
                  <a:pt x="41308" y="62587"/>
                  <a:pt x="41194" y="62693"/>
                </a:cubicBezTo>
                <a:cubicBezTo>
                  <a:pt x="40868" y="62984"/>
                  <a:pt x="40569" y="63283"/>
                  <a:pt x="40243" y="63609"/>
                </a:cubicBezTo>
                <a:cubicBezTo>
                  <a:pt x="39873" y="63758"/>
                  <a:pt x="39512" y="63943"/>
                  <a:pt x="39143" y="64163"/>
                </a:cubicBezTo>
                <a:cubicBezTo>
                  <a:pt x="39398" y="63864"/>
                  <a:pt x="39653" y="63573"/>
                  <a:pt x="39908" y="63283"/>
                </a:cubicBezTo>
                <a:cubicBezTo>
                  <a:pt x="40093" y="63098"/>
                  <a:pt x="40278" y="62878"/>
                  <a:pt x="40463" y="62658"/>
                </a:cubicBezTo>
                <a:cubicBezTo>
                  <a:pt x="40833" y="62543"/>
                  <a:pt x="41194" y="62438"/>
                  <a:pt x="41564" y="62367"/>
                </a:cubicBezTo>
                <a:close/>
                <a:moveTo>
                  <a:pt x="20434" y="60492"/>
                </a:moveTo>
                <a:cubicBezTo>
                  <a:pt x="20619" y="61557"/>
                  <a:pt x="20760" y="62587"/>
                  <a:pt x="20910" y="63609"/>
                </a:cubicBezTo>
                <a:cubicBezTo>
                  <a:pt x="20619" y="63829"/>
                  <a:pt x="20320" y="64014"/>
                  <a:pt x="20029" y="64198"/>
                </a:cubicBezTo>
                <a:cubicBezTo>
                  <a:pt x="19923" y="63168"/>
                  <a:pt x="19774" y="62103"/>
                  <a:pt x="19589" y="61047"/>
                </a:cubicBezTo>
                <a:cubicBezTo>
                  <a:pt x="19879" y="60862"/>
                  <a:pt x="20179" y="60677"/>
                  <a:pt x="20434" y="60492"/>
                </a:cubicBezTo>
                <a:close/>
                <a:moveTo>
                  <a:pt x="2166" y="59761"/>
                </a:moveTo>
                <a:cubicBezTo>
                  <a:pt x="2201" y="61223"/>
                  <a:pt x="2236" y="62658"/>
                  <a:pt x="2272" y="64128"/>
                </a:cubicBezTo>
                <a:cubicBezTo>
                  <a:pt x="1946" y="64163"/>
                  <a:pt x="1655" y="64198"/>
                  <a:pt x="1321" y="64234"/>
                </a:cubicBezTo>
                <a:cubicBezTo>
                  <a:pt x="1285" y="62763"/>
                  <a:pt x="1285" y="61302"/>
                  <a:pt x="1250" y="59832"/>
                </a:cubicBezTo>
                <a:cubicBezTo>
                  <a:pt x="1541" y="59796"/>
                  <a:pt x="1875" y="59796"/>
                  <a:pt x="2166" y="59761"/>
                </a:cubicBezTo>
                <a:close/>
                <a:moveTo>
                  <a:pt x="14932" y="60201"/>
                </a:moveTo>
                <a:cubicBezTo>
                  <a:pt x="15081" y="61372"/>
                  <a:pt x="15187" y="62543"/>
                  <a:pt x="15337" y="63723"/>
                </a:cubicBezTo>
                <a:cubicBezTo>
                  <a:pt x="15037" y="63864"/>
                  <a:pt x="14747" y="64049"/>
                  <a:pt x="14456" y="64234"/>
                </a:cubicBezTo>
                <a:cubicBezTo>
                  <a:pt x="14342" y="63028"/>
                  <a:pt x="14201" y="61813"/>
                  <a:pt x="14086" y="60642"/>
                </a:cubicBezTo>
                <a:cubicBezTo>
                  <a:pt x="14342" y="60492"/>
                  <a:pt x="14641" y="60342"/>
                  <a:pt x="14932" y="60201"/>
                </a:cubicBezTo>
                <a:close/>
                <a:moveTo>
                  <a:pt x="29088" y="60897"/>
                </a:moveTo>
                <a:cubicBezTo>
                  <a:pt x="29203" y="61777"/>
                  <a:pt x="29273" y="62623"/>
                  <a:pt x="29308" y="63503"/>
                </a:cubicBezTo>
                <a:cubicBezTo>
                  <a:pt x="29203" y="63644"/>
                  <a:pt x="29053" y="63829"/>
                  <a:pt x="28904" y="63978"/>
                </a:cubicBezTo>
                <a:cubicBezTo>
                  <a:pt x="28833" y="64049"/>
                  <a:pt x="28763" y="64163"/>
                  <a:pt x="28683" y="64234"/>
                </a:cubicBezTo>
                <a:cubicBezTo>
                  <a:pt x="28648" y="63353"/>
                  <a:pt x="28578" y="62473"/>
                  <a:pt x="28463" y="61557"/>
                </a:cubicBezTo>
                <a:cubicBezTo>
                  <a:pt x="28613" y="61408"/>
                  <a:pt x="28763" y="61267"/>
                  <a:pt x="28904" y="61117"/>
                </a:cubicBezTo>
                <a:cubicBezTo>
                  <a:pt x="28948" y="61047"/>
                  <a:pt x="29018" y="60967"/>
                  <a:pt x="29088" y="60897"/>
                </a:cubicBezTo>
                <a:close/>
                <a:moveTo>
                  <a:pt x="1171" y="59832"/>
                </a:moveTo>
                <a:cubicBezTo>
                  <a:pt x="1215" y="61302"/>
                  <a:pt x="1250" y="62763"/>
                  <a:pt x="1250" y="64234"/>
                </a:cubicBezTo>
                <a:cubicBezTo>
                  <a:pt x="951" y="64234"/>
                  <a:pt x="625" y="64269"/>
                  <a:pt x="291" y="64304"/>
                </a:cubicBezTo>
                <a:cubicBezTo>
                  <a:pt x="291" y="62807"/>
                  <a:pt x="255" y="61337"/>
                  <a:pt x="255" y="59867"/>
                </a:cubicBezTo>
                <a:cubicBezTo>
                  <a:pt x="555" y="59867"/>
                  <a:pt x="881" y="59832"/>
                  <a:pt x="1171" y="59832"/>
                </a:cubicBezTo>
                <a:close/>
                <a:moveTo>
                  <a:pt x="36827" y="61663"/>
                </a:moveTo>
                <a:cubicBezTo>
                  <a:pt x="36827" y="61883"/>
                  <a:pt x="36792" y="62068"/>
                  <a:pt x="36757" y="62288"/>
                </a:cubicBezTo>
                <a:cubicBezTo>
                  <a:pt x="36686" y="62763"/>
                  <a:pt x="36572" y="63204"/>
                  <a:pt x="36431" y="63688"/>
                </a:cubicBezTo>
                <a:cubicBezTo>
                  <a:pt x="36061" y="63908"/>
                  <a:pt x="35727" y="64128"/>
                  <a:pt x="35401" y="64383"/>
                </a:cubicBezTo>
                <a:cubicBezTo>
                  <a:pt x="35471" y="64049"/>
                  <a:pt x="35506" y="63723"/>
                  <a:pt x="35550" y="63388"/>
                </a:cubicBezTo>
                <a:cubicBezTo>
                  <a:pt x="35621" y="63028"/>
                  <a:pt x="35656" y="62658"/>
                  <a:pt x="35656" y="62323"/>
                </a:cubicBezTo>
                <a:cubicBezTo>
                  <a:pt x="36061" y="62068"/>
                  <a:pt x="36431" y="61883"/>
                  <a:pt x="36827" y="61663"/>
                </a:cubicBezTo>
                <a:close/>
                <a:moveTo>
                  <a:pt x="33570" y="61487"/>
                </a:moveTo>
                <a:cubicBezTo>
                  <a:pt x="33605" y="62253"/>
                  <a:pt x="33640" y="63028"/>
                  <a:pt x="33605" y="63829"/>
                </a:cubicBezTo>
                <a:cubicBezTo>
                  <a:pt x="33349" y="64049"/>
                  <a:pt x="33129" y="64269"/>
                  <a:pt x="32909" y="64524"/>
                </a:cubicBezTo>
                <a:cubicBezTo>
                  <a:pt x="32980" y="63723"/>
                  <a:pt x="32980" y="62913"/>
                  <a:pt x="32945" y="62103"/>
                </a:cubicBezTo>
                <a:cubicBezTo>
                  <a:pt x="33129" y="61883"/>
                  <a:pt x="33349" y="61663"/>
                  <a:pt x="33570" y="61487"/>
                </a:cubicBezTo>
                <a:close/>
                <a:moveTo>
                  <a:pt x="38808" y="62438"/>
                </a:moveTo>
                <a:lnTo>
                  <a:pt x="38808" y="62438"/>
                </a:lnTo>
                <a:cubicBezTo>
                  <a:pt x="38588" y="62913"/>
                  <a:pt x="38333" y="63353"/>
                  <a:pt x="38042" y="63793"/>
                </a:cubicBezTo>
                <a:cubicBezTo>
                  <a:pt x="37672" y="64014"/>
                  <a:pt x="37346" y="64269"/>
                  <a:pt x="36977" y="64524"/>
                </a:cubicBezTo>
                <a:cubicBezTo>
                  <a:pt x="37232" y="64049"/>
                  <a:pt x="37452" y="63538"/>
                  <a:pt x="37637" y="63028"/>
                </a:cubicBezTo>
                <a:cubicBezTo>
                  <a:pt x="38007" y="62843"/>
                  <a:pt x="38412" y="62658"/>
                  <a:pt x="38808" y="62438"/>
                </a:cubicBezTo>
                <a:close/>
                <a:moveTo>
                  <a:pt x="31624" y="61487"/>
                </a:moveTo>
                <a:cubicBezTo>
                  <a:pt x="31659" y="62323"/>
                  <a:pt x="31694" y="63098"/>
                  <a:pt x="31659" y="63864"/>
                </a:cubicBezTo>
                <a:cubicBezTo>
                  <a:pt x="31509" y="64163"/>
                  <a:pt x="31369" y="64419"/>
                  <a:pt x="31219" y="64709"/>
                </a:cubicBezTo>
                <a:cubicBezTo>
                  <a:pt x="31289" y="63908"/>
                  <a:pt x="31289" y="63098"/>
                  <a:pt x="31254" y="62288"/>
                </a:cubicBezTo>
                <a:cubicBezTo>
                  <a:pt x="31404" y="61997"/>
                  <a:pt x="31509" y="61742"/>
                  <a:pt x="31624" y="61487"/>
                </a:cubicBezTo>
                <a:close/>
                <a:moveTo>
                  <a:pt x="14016" y="60677"/>
                </a:moveTo>
                <a:cubicBezTo>
                  <a:pt x="14157" y="61848"/>
                  <a:pt x="14271" y="63063"/>
                  <a:pt x="14421" y="64234"/>
                </a:cubicBezTo>
                <a:cubicBezTo>
                  <a:pt x="14122" y="64419"/>
                  <a:pt x="13831" y="64603"/>
                  <a:pt x="13497" y="64744"/>
                </a:cubicBezTo>
                <a:cubicBezTo>
                  <a:pt x="13391" y="63538"/>
                  <a:pt x="13276" y="62323"/>
                  <a:pt x="13136" y="61117"/>
                </a:cubicBezTo>
                <a:cubicBezTo>
                  <a:pt x="13426" y="60967"/>
                  <a:pt x="13717" y="60827"/>
                  <a:pt x="14016" y="60677"/>
                </a:cubicBezTo>
                <a:close/>
                <a:moveTo>
                  <a:pt x="19554" y="61082"/>
                </a:moveTo>
                <a:cubicBezTo>
                  <a:pt x="19703" y="62147"/>
                  <a:pt x="19844" y="63204"/>
                  <a:pt x="19994" y="64234"/>
                </a:cubicBezTo>
                <a:cubicBezTo>
                  <a:pt x="19739" y="64419"/>
                  <a:pt x="19483" y="64603"/>
                  <a:pt x="19219" y="64788"/>
                </a:cubicBezTo>
                <a:cubicBezTo>
                  <a:pt x="19078" y="63688"/>
                  <a:pt x="18964" y="62623"/>
                  <a:pt x="18823" y="61557"/>
                </a:cubicBezTo>
                <a:cubicBezTo>
                  <a:pt x="18893" y="61522"/>
                  <a:pt x="18964" y="61487"/>
                  <a:pt x="18999" y="61408"/>
                </a:cubicBezTo>
                <a:cubicBezTo>
                  <a:pt x="19184" y="61302"/>
                  <a:pt x="19369" y="61188"/>
                  <a:pt x="19554" y="61082"/>
                </a:cubicBezTo>
                <a:close/>
                <a:moveTo>
                  <a:pt x="42186" y="63268"/>
                </a:moveTo>
                <a:cubicBezTo>
                  <a:pt x="42273" y="63268"/>
                  <a:pt x="42359" y="63273"/>
                  <a:pt x="42444" y="63283"/>
                </a:cubicBezTo>
                <a:cubicBezTo>
                  <a:pt x="42109" y="63644"/>
                  <a:pt x="41784" y="64014"/>
                  <a:pt x="41493" y="64454"/>
                </a:cubicBezTo>
                <a:cubicBezTo>
                  <a:pt x="41449" y="64524"/>
                  <a:pt x="41379" y="64603"/>
                  <a:pt x="41343" y="64709"/>
                </a:cubicBezTo>
                <a:cubicBezTo>
                  <a:pt x="41224" y="64697"/>
                  <a:pt x="41101" y="64688"/>
                  <a:pt x="40976" y="64688"/>
                </a:cubicBezTo>
                <a:cubicBezTo>
                  <a:pt x="40750" y="64688"/>
                  <a:pt x="40516" y="64715"/>
                  <a:pt x="40278" y="64788"/>
                </a:cubicBezTo>
                <a:cubicBezTo>
                  <a:pt x="40313" y="64744"/>
                  <a:pt x="40313" y="64709"/>
                  <a:pt x="40313" y="64709"/>
                </a:cubicBezTo>
                <a:cubicBezTo>
                  <a:pt x="40683" y="64163"/>
                  <a:pt x="41088" y="63723"/>
                  <a:pt x="41528" y="63318"/>
                </a:cubicBezTo>
                <a:cubicBezTo>
                  <a:pt x="41759" y="63293"/>
                  <a:pt x="41976" y="63268"/>
                  <a:pt x="42186" y="63268"/>
                </a:cubicBezTo>
                <a:close/>
                <a:moveTo>
                  <a:pt x="24431" y="61302"/>
                </a:moveTo>
                <a:cubicBezTo>
                  <a:pt x="24581" y="62253"/>
                  <a:pt x="24686" y="63248"/>
                  <a:pt x="24801" y="64198"/>
                </a:cubicBezTo>
                <a:cubicBezTo>
                  <a:pt x="24502" y="64383"/>
                  <a:pt x="24211" y="64603"/>
                  <a:pt x="23920" y="64824"/>
                </a:cubicBezTo>
                <a:cubicBezTo>
                  <a:pt x="23841" y="64234"/>
                  <a:pt x="23771" y="63609"/>
                  <a:pt x="23700" y="63028"/>
                </a:cubicBezTo>
                <a:cubicBezTo>
                  <a:pt x="23665" y="62623"/>
                  <a:pt x="23586" y="62253"/>
                  <a:pt x="23551" y="61883"/>
                </a:cubicBezTo>
                <a:cubicBezTo>
                  <a:pt x="23841" y="61663"/>
                  <a:pt x="24141" y="61487"/>
                  <a:pt x="24431" y="61302"/>
                </a:cubicBezTo>
                <a:close/>
                <a:moveTo>
                  <a:pt x="40349" y="62728"/>
                </a:moveTo>
                <a:lnTo>
                  <a:pt x="40349" y="62728"/>
                </a:lnTo>
                <a:cubicBezTo>
                  <a:pt x="40173" y="62878"/>
                  <a:pt x="40023" y="63063"/>
                  <a:pt x="39873" y="63248"/>
                </a:cubicBezTo>
                <a:cubicBezTo>
                  <a:pt x="39583" y="63573"/>
                  <a:pt x="39292" y="63908"/>
                  <a:pt x="38993" y="64234"/>
                </a:cubicBezTo>
                <a:cubicBezTo>
                  <a:pt x="38632" y="64419"/>
                  <a:pt x="38297" y="64639"/>
                  <a:pt x="37972" y="64894"/>
                </a:cubicBezTo>
                <a:cubicBezTo>
                  <a:pt x="38192" y="64568"/>
                  <a:pt x="38447" y="64234"/>
                  <a:pt x="38667" y="63943"/>
                </a:cubicBezTo>
                <a:cubicBezTo>
                  <a:pt x="38887" y="63688"/>
                  <a:pt x="39072" y="63424"/>
                  <a:pt x="39292" y="63168"/>
                </a:cubicBezTo>
                <a:cubicBezTo>
                  <a:pt x="39618" y="62984"/>
                  <a:pt x="39988" y="62843"/>
                  <a:pt x="40349" y="62728"/>
                </a:cubicBezTo>
                <a:close/>
                <a:moveTo>
                  <a:pt x="42514" y="63318"/>
                </a:moveTo>
                <a:cubicBezTo>
                  <a:pt x="42849" y="63353"/>
                  <a:pt x="43175" y="63468"/>
                  <a:pt x="43474" y="63644"/>
                </a:cubicBezTo>
                <a:cubicBezTo>
                  <a:pt x="43139" y="63978"/>
                  <a:pt x="42814" y="64348"/>
                  <a:pt x="42550" y="64744"/>
                </a:cubicBezTo>
                <a:cubicBezTo>
                  <a:pt x="42479" y="64824"/>
                  <a:pt x="42409" y="64929"/>
                  <a:pt x="42330" y="65044"/>
                </a:cubicBezTo>
                <a:cubicBezTo>
                  <a:pt x="42039" y="64859"/>
                  <a:pt x="41748" y="64744"/>
                  <a:pt x="41379" y="64709"/>
                </a:cubicBezTo>
                <a:cubicBezTo>
                  <a:pt x="41449" y="64639"/>
                  <a:pt x="41493" y="64568"/>
                  <a:pt x="41564" y="64489"/>
                </a:cubicBezTo>
                <a:cubicBezTo>
                  <a:pt x="41854" y="64049"/>
                  <a:pt x="42189" y="63688"/>
                  <a:pt x="42514" y="63318"/>
                </a:cubicBezTo>
                <a:close/>
                <a:moveTo>
                  <a:pt x="28428" y="61592"/>
                </a:moveTo>
                <a:cubicBezTo>
                  <a:pt x="28507" y="62508"/>
                  <a:pt x="28578" y="63388"/>
                  <a:pt x="28613" y="64304"/>
                </a:cubicBezTo>
                <a:cubicBezTo>
                  <a:pt x="28358" y="64568"/>
                  <a:pt x="28102" y="64824"/>
                  <a:pt x="27803" y="65079"/>
                </a:cubicBezTo>
                <a:cubicBezTo>
                  <a:pt x="27768" y="64128"/>
                  <a:pt x="27733" y="63204"/>
                  <a:pt x="27627" y="62288"/>
                </a:cubicBezTo>
                <a:cubicBezTo>
                  <a:pt x="27882" y="62068"/>
                  <a:pt x="28173" y="61813"/>
                  <a:pt x="28428" y="61592"/>
                </a:cubicBezTo>
                <a:close/>
                <a:moveTo>
                  <a:pt x="30339" y="61663"/>
                </a:moveTo>
                <a:cubicBezTo>
                  <a:pt x="30339" y="61777"/>
                  <a:pt x="30339" y="61848"/>
                  <a:pt x="30374" y="61962"/>
                </a:cubicBezTo>
                <a:cubicBezTo>
                  <a:pt x="30374" y="62728"/>
                  <a:pt x="30409" y="63503"/>
                  <a:pt x="30374" y="64269"/>
                </a:cubicBezTo>
                <a:cubicBezTo>
                  <a:pt x="30224" y="64568"/>
                  <a:pt x="30083" y="64859"/>
                  <a:pt x="29934" y="65149"/>
                </a:cubicBezTo>
                <a:cubicBezTo>
                  <a:pt x="29969" y="64568"/>
                  <a:pt x="29969" y="63978"/>
                  <a:pt x="29969" y="63388"/>
                </a:cubicBezTo>
                <a:cubicBezTo>
                  <a:pt x="29969" y="63098"/>
                  <a:pt x="29969" y="62807"/>
                  <a:pt x="29934" y="62543"/>
                </a:cubicBezTo>
                <a:cubicBezTo>
                  <a:pt x="30083" y="62253"/>
                  <a:pt x="30224" y="61962"/>
                  <a:pt x="30339" y="61663"/>
                </a:cubicBezTo>
                <a:close/>
                <a:moveTo>
                  <a:pt x="41414" y="63318"/>
                </a:moveTo>
                <a:cubicBezTo>
                  <a:pt x="41009" y="63723"/>
                  <a:pt x="40613" y="64163"/>
                  <a:pt x="40278" y="64674"/>
                </a:cubicBezTo>
                <a:cubicBezTo>
                  <a:pt x="40243" y="64709"/>
                  <a:pt x="40243" y="64744"/>
                  <a:pt x="40208" y="64788"/>
                </a:cubicBezTo>
                <a:cubicBezTo>
                  <a:pt x="39838" y="64859"/>
                  <a:pt x="39433" y="65008"/>
                  <a:pt x="39028" y="65184"/>
                </a:cubicBezTo>
                <a:cubicBezTo>
                  <a:pt x="39398" y="64639"/>
                  <a:pt x="39838" y="64128"/>
                  <a:pt x="40278" y="63644"/>
                </a:cubicBezTo>
                <a:cubicBezTo>
                  <a:pt x="40683" y="63503"/>
                  <a:pt x="41053" y="63388"/>
                  <a:pt x="41414" y="63318"/>
                </a:cubicBezTo>
                <a:close/>
                <a:moveTo>
                  <a:pt x="35621" y="62367"/>
                </a:moveTo>
                <a:lnTo>
                  <a:pt x="35621" y="62367"/>
                </a:lnTo>
                <a:cubicBezTo>
                  <a:pt x="35586" y="62693"/>
                  <a:pt x="35550" y="63028"/>
                  <a:pt x="35506" y="63353"/>
                </a:cubicBezTo>
                <a:cubicBezTo>
                  <a:pt x="35471" y="63723"/>
                  <a:pt x="35401" y="64084"/>
                  <a:pt x="35330" y="64419"/>
                </a:cubicBezTo>
                <a:cubicBezTo>
                  <a:pt x="34961" y="64674"/>
                  <a:pt x="34626" y="64929"/>
                  <a:pt x="34300" y="65229"/>
                </a:cubicBezTo>
                <a:cubicBezTo>
                  <a:pt x="34406" y="64709"/>
                  <a:pt x="34485" y="64198"/>
                  <a:pt x="34520" y="63688"/>
                </a:cubicBezTo>
                <a:cubicBezTo>
                  <a:pt x="34520" y="63503"/>
                  <a:pt x="34520" y="63283"/>
                  <a:pt x="34556" y="63098"/>
                </a:cubicBezTo>
                <a:cubicBezTo>
                  <a:pt x="34890" y="62843"/>
                  <a:pt x="35251" y="62587"/>
                  <a:pt x="35621" y="62367"/>
                </a:cubicBezTo>
                <a:close/>
                <a:moveTo>
                  <a:pt x="13100" y="61117"/>
                </a:moveTo>
                <a:cubicBezTo>
                  <a:pt x="13206" y="62323"/>
                  <a:pt x="13356" y="63573"/>
                  <a:pt x="13461" y="64788"/>
                </a:cubicBezTo>
                <a:cubicBezTo>
                  <a:pt x="13206" y="64929"/>
                  <a:pt x="12951" y="65044"/>
                  <a:pt x="12695" y="65184"/>
                </a:cubicBezTo>
                <a:cubicBezTo>
                  <a:pt x="12660" y="65229"/>
                  <a:pt x="12616" y="65229"/>
                  <a:pt x="12581" y="65264"/>
                </a:cubicBezTo>
                <a:cubicBezTo>
                  <a:pt x="12475" y="64014"/>
                  <a:pt x="12326" y="62763"/>
                  <a:pt x="12220" y="61522"/>
                </a:cubicBezTo>
                <a:cubicBezTo>
                  <a:pt x="12511" y="61408"/>
                  <a:pt x="12801" y="61267"/>
                  <a:pt x="13100" y="61117"/>
                </a:cubicBezTo>
                <a:close/>
                <a:moveTo>
                  <a:pt x="18744" y="61592"/>
                </a:moveTo>
                <a:cubicBezTo>
                  <a:pt x="18893" y="62658"/>
                  <a:pt x="19043" y="63723"/>
                  <a:pt x="19149" y="64824"/>
                </a:cubicBezTo>
                <a:cubicBezTo>
                  <a:pt x="18929" y="64964"/>
                  <a:pt x="18709" y="65114"/>
                  <a:pt x="18488" y="65264"/>
                </a:cubicBezTo>
                <a:cubicBezTo>
                  <a:pt x="18383" y="64163"/>
                  <a:pt x="18268" y="63098"/>
                  <a:pt x="18119" y="61997"/>
                </a:cubicBezTo>
                <a:cubicBezTo>
                  <a:pt x="18339" y="61848"/>
                  <a:pt x="18559" y="61742"/>
                  <a:pt x="18744" y="61592"/>
                </a:cubicBezTo>
                <a:close/>
                <a:moveTo>
                  <a:pt x="37567" y="63063"/>
                </a:moveTo>
                <a:cubicBezTo>
                  <a:pt x="37382" y="63609"/>
                  <a:pt x="37126" y="64084"/>
                  <a:pt x="36871" y="64603"/>
                </a:cubicBezTo>
                <a:cubicBezTo>
                  <a:pt x="36537" y="64859"/>
                  <a:pt x="36167" y="65114"/>
                  <a:pt x="35841" y="65369"/>
                </a:cubicBezTo>
                <a:cubicBezTo>
                  <a:pt x="36096" y="64824"/>
                  <a:pt x="36316" y="64269"/>
                  <a:pt x="36466" y="63723"/>
                </a:cubicBezTo>
                <a:cubicBezTo>
                  <a:pt x="36686" y="63573"/>
                  <a:pt x="36871" y="63468"/>
                  <a:pt x="37047" y="63353"/>
                </a:cubicBezTo>
                <a:cubicBezTo>
                  <a:pt x="37232" y="63283"/>
                  <a:pt x="37382" y="63168"/>
                  <a:pt x="37567" y="63063"/>
                </a:cubicBezTo>
                <a:close/>
                <a:moveTo>
                  <a:pt x="32909" y="62182"/>
                </a:moveTo>
                <a:cubicBezTo>
                  <a:pt x="32909" y="62984"/>
                  <a:pt x="32909" y="63793"/>
                  <a:pt x="32830" y="64603"/>
                </a:cubicBezTo>
                <a:cubicBezTo>
                  <a:pt x="32610" y="64859"/>
                  <a:pt x="32390" y="65114"/>
                  <a:pt x="32170" y="65405"/>
                </a:cubicBezTo>
                <a:cubicBezTo>
                  <a:pt x="32249" y="64639"/>
                  <a:pt x="32284" y="63829"/>
                  <a:pt x="32284" y="62984"/>
                </a:cubicBezTo>
                <a:cubicBezTo>
                  <a:pt x="32469" y="62693"/>
                  <a:pt x="32689" y="62438"/>
                  <a:pt x="32909" y="62182"/>
                </a:cubicBezTo>
                <a:close/>
                <a:moveTo>
                  <a:pt x="23480" y="61883"/>
                </a:moveTo>
                <a:cubicBezTo>
                  <a:pt x="23665" y="62878"/>
                  <a:pt x="23771" y="63864"/>
                  <a:pt x="23885" y="64824"/>
                </a:cubicBezTo>
                <a:cubicBezTo>
                  <a:pt x="23771" y="64929"/>
                  <a:pt x="23665" y="65008"/>
                  <a:pt x="23551" y="65079"/>
                </a:cubicBezTo>
                <a:cubicBezTo>
                  <a:pt x="23401" y="65184"/>
                  <a:pt x="23260" y="65299"/>
                  <a:pt x="23075" y="65449"/>
                </a:cubicBezTo>
                <a:cubicBezTo>
                  <a:pt x="23005" y="64419"/>
                  <a:pt x="22855" y="63424"/>
                  <a:pt x="22741" y="62438"/>
                </a:cubicBezTo>
                <a:cubicBezTo>
                  <a:pt x="22890" y="62288"/>
                  <a:pt x="23075" y="62182"/>
                  <a:pt x="23260" y="62068"/>
                </a:cubicBezTo>
                <a:cubicBezTo>
                  <a:pt x="23331" y="61997"/>
                  <a:pt x="23401" y="61962"/>
                  <a:pt x="23480" y="61883"/>
                </a:cubicBezTo>
                <a:close/>
                <a:moveTo>
                  <a:pt x="31219" y="62402"/>
                </a:moveTo>
                <a:cubicBezTo>
                  <a:pt x="31219" y="63248"/>
                  <a:pt x="31219" y="64049"/>
                  <a:pt x="31184" y="64859"/>
                </a:cubicBezTo>
                <a:cubicBezTo>
                  <a:pt x="31034" y="65114"/>
                  <a:pt x="30884" y="65405"/>
                  <a:pt x="30779" y="65669"/>
                </a:cubicBezTo>
                <a:cubicBezTo>
                  <a:pt x="30814" y="64894"/>
                  <a:pt x="30849" y="64084"/>
                  <a:pt x="30849" y="63248"/>
                </a:cubicBezTo>
                <a:cubicBezTo>
                  <a:pt x="30884" y="63168"/>
                  <a:pt x="30928" y="63098"/>
                  <a:pt x="30964" y="63028"/>
                </a:cubicBezTo>
                <a:cubicBezTo>
                  <a:pt x="31034" y="62843"/>
                  <a:pt x="31104" y="62623"/>
                  <a:pt x="31219" y="62402"/>
                </a:cubicBezTo>
                <a:close/>
                <a:moveTo>
                  <a:pt x="39143" y="63248"/>
                </a:moveTo>
                <a:cubicBezTo>
                  <a:pt x="38993" y="63468"/>
                  <a:pt x="38808" y="63688"/>
                  <a:pt x="38632" y="63908"/>
                </a:cubicBezTo>
                <a:cubicBezTo>
                  <a:pt x="38368" y="64269"/>
                  <a:pt x="38077" y="64603"/>
                  <a:pt x="37822" y="64964"/>
                </a:cubicBezTo>
                <a:cubicBezTo>
                  <a:pt x="37487" y="65229"/>
                  <a:pt x="37162" y="65449"/>
                  <a:pt x="36871" y="65669"/>
                </a:cubicBezTo>
                <a:cubicBezTo>
                  <a:pt x="37047" y="65405"/>
                  <a:pt x="37197" y="65149"/>
                  <a:pt x="37382" y="64929"/>
                </a:cubicBezTo>
                <a:cubicBezTo>
                  <a:pt x="37637" y="64568"/>
                  <a:pt x="37857" y="64198"/>
                  <a:pt x="38077" y="63829"/>
                </a:cubicBezTo>
                <a:cubicBezTo>
                  <a:pt x="38447" y="63609"/>
                  <a:pt x="38808" y="63424"/>
                  <a:pt x="39143" y="63248"/>
                </a:cubicBezTo>
                <a:close/>
                <a:moveTo>
                  <a:pt x="12141" y="61557"/>
                </a:moveTo>
                <a:cubicBezTo>
                  <a:pt x="12290" y="62807"/>
                  <a:pt x="12396" y="64049"/>
                  <a:pt x="12511" y="65299"/>
                </a:cubicBezTo>
                <a:cubicBezTo>
                  <a:pt x="12220" y="65449"/>
                  <a:pt x="11921" y="65589"/>
                  <a:pt x="11630" y="65739"/>
                </a:cubicBezTo>
                <a:cubicBezTo>
                  <a:pt x="11516" y="64454"/>
                  <a:pt x="11410" y="63204"/>
                  <a:pt x="11260" y="61927"/>
                </a:cubicBezTo>
                <a:cubicBezTo>
                  <a:pt x="11560" y="61813"/>
                  <a:pt x="11850" y="61707"/>
                  <a:pt x="12141" y="61557"/>
                </a:cubicBezTo>
                <a:close/>
                <a:moveTo>
                  <a:pt x="27548" y="62323"/>
                </a:moveTo>
                <a:cubicBezTo>
                  <a:pt x="27662" y="63248"/>
                  <a:pt x="27733" y="64163"/>
                  <a:pt x="27768" y="65114"/>
                </a:cubicBezTo>
                <a:cubicBezTo>
                  <a:pt x="27477" y="65334"/>
                  <a:pt x="27222" y="65589"/>
                  <a:pt x="26923" y="65810"/>
                </a:cubicBezTo>
                <a:cubicBezTo>
                  <a:pt x="26887" y="64859"/>
                  <a:pt x="26817" y="63908"/>
                  <a:pt x="26747" y="62948"/>
                </a:cubicBezTo>
                <a:cubicBezTo>
                  <a:pt x="27002" y="62728"/>
                  <a:pt x="27292" y="62543"/>
                  <a:pt x="27548" y="62323"/>
                </a:cubicBezTo>
                <a:close/>
                <a:moveTo>
                  <a:pt x="40173" y="63723"/>
                </a:moveTo>
                <a:lnTo>
                  <a:pt x="40173" y="63723"/>
                </a:lnTo>
                <a:cubicBezTo>
                  <a:pt x="39732" y="64163"/>
                  <a:pt x="39292" y="64674"/>
                  <a:pt x="38958" y="65264"/>
                </a:cubicBezTo>
                <a:cubicBezTo>
                  <a:pt x="38588" y="65405"/>
                  <a:pt x="38262" y="65625"/>
                  <a:pt x="37892" y="65845"/>
                </a:cubicBezTo>
                <a:cubicBezTo>
                  <a:pt x="37972" y="65739"/>
                  <a:pt x="38007" y="65669"/>
                  <a:pt x="38077" y="65554"/>
                </a:cubicBezTo>
                <a:cubicBezTo>
                  <a:pt x="38368" y="65114"/>
                  <a:pt x="38702" y="64674"/>
                  <a:pt x="39028" y="64269"/>
                </a:cubicBezTo>
                <a:cubicBezTo>
                  <a:pt x="39398" y="64049"/>
                  <a:pt x="39768" y="63864"/>
                  <a:pt x="40173" y="63723"/>
                </a:cubicBezTo>
                <a:close/>
                <a:moveTo>
                  <a:pt x="18083" y="62033"/>
                </a:moveTo>
                <a:cubicBezTo>
                  <a:pt x="18233" y="63133"/>
                  <a:pt x="18339" y="64234"/>
                  <a:pt x="18453" y="65299"/>
                </a:cubicBezTo>
                <a:cubicBezTo>
                  <a:pt x="18163" y="65484"/>
                  <a:pt x="17863" y="65704"/>
                  <a:pt x="17573" y="65889"/>
                </a:cubicBezTo>
                <a:cubicBezTo>
                  <a:pt x="17458" y="64788"/>
                  <a:pt x="17353" y="63688"/>
                  <a:pt x="17203" y="62587"/>
                </a:cubicBezTo>
                <a:cubicBezTo>
                  <a:pt x="17502" y="62402"/>
                  <a:pt x="17793" y="62218"/>
                  <a:pt x="18083" y="62033"/>
                </a:cubicBezTo>
                <a:close/>
                <a:moveTo>
                  <a:pt x="34485" y="63133"/>
                </a:moveTo>
                <a:cubicBezTo>
                  <a:pt x="34485" y="63318"/>
                  <a:pt x="34485" y="63503"/>
                  <a:pt x="34450" y="63688"/>
                </a:cubicBezTo>
                <a:cubicBezTo>
                  <a:pt x="34406" y="64234"/>
                  <a:pt x="34336" y="64744"/>
                  <a:pt x="34230" y="65299"/>
                </a:cubicBezTo>
                <a:cubicBezTo>
                  <a:pt x="33966" y="65519"/>
                  <a:pt x="33675" y="65774"/>
                  <a:pt x="33420" y="66030"/>
                </a:cubicBezTo>
                <a:cubicBezTo>
                  <a:pt x="33490" y="65669"/>
                  <a:pt x="33526" y="65264"/>
                  <a:pt x="33570" y="64859"/>
                </a:cubicBezTo>
                <a:cubicBezTo>
                  <a:pt x="33605" y="64524"/>
                  <a:pt x="33640" y="64198"/>
                  <a:pt x="33640" y="63829"/>
                </a:cubicBezTo>
                <a:cubicBezTo>
                  <a:pt x="33895" y="63609"/>
                  <a:pt x="34186" y="63353"/>
                  <a:pt x="34485" y="63133"/>
                </a:cubicBezTo>
                <a:close/>
                <a:moveTo>
                  <a:pt x="22670" y="62473"/>
                </a:moveTo>
                <a:cubicBezTo>
                  <a:pt x="22820" y="63468"/>
                  <a:pt x="22926" y="64454"/>
                  <a:pt x="23040" y="65484"/>
                </a:cubicBezTo>
                <a:cubicBezTo>
                  <a:pt x="22741" y="65704"/>
                  <a:pt x="22485" y="65889"/>
                  <a:pt x="22195" y="66109"/>
                </a:cubicBezTo>
                <a:cubicBezTo>
                  <a:pt x="22124" y="65484"/>
                  <a:pt x="22080" y="64824"/>
                  <a:pt x="21975" y="64128"/>
                </a:cubicBezTo>
                <a:cubicBezTo>
                  <a:pt x="21940" y="63758"/>
                  <a:pt x="21904" y="63388"/>
                  <a:pt x="21860" y="63028"/>
                </a:cubicBezTo>
                <a:cubicBezTo>
                  <a:pt x="22124" y="62843"/>
                  <a:pt x="22415" y="62658"/>
                  <a:pt x="22670" y="62473"/>
                </a:cubicBezTo>
                <a:close/>
                <a:moveTo>
                  <a:pt x="11225" y="61962"/>
                </a:moveTo>
                <a:cubicBezTo>
                  <a:pt x="11340" y="63204"/>
                  <a:pt x="11445" y="64489"/>
                  <a:pt x="11560" y="65774"/>
                </a:cubicBezTo>
                <a:cubicBezTo>
                  <a:pt x="11260" y="65889"/>
                  <a:pt x="10970" y="66030"/>
                  <a:pt x="10635" y="66179"/>
                </a:cubicBezTo>
                <a:cubicBezTo>
                  <a:pt x="10565" y="64859"/>
                  <a:pt x="10459" y="63573"/>
                  <a:pt x="10345" y="62288"/>
                </a:cubicBezTo>
                <a:cubicBezTo>
                  <a:pt x="10635" y="62182"/>
                  <a:pt x="10935" y="62068"/>
                  <a:pt x="11225" y="61962"/>
                </a:cubicBezTo>
                <a:close/>
                <a:moveTo>
                  <a:pt x="29898" y="62623"/>
                </a:moveTo>
                <a:cubicBezTo>
                  <a:pt x="29898" y="62878"/>
                  <a:pt x="29934" y="63133"/>
                  <a:pt x="29934" y="63388"/>
                </a:cubicBezTo>
                <a:cubicBezTo>
                  <a:pt x="29934" y="64014"/>
                  <a:pt x="29934" y="64639"/>
                  <a:pt x="29898" y="65264"/>
                </a:cubicBezTo>
                <a:cubicBezTo>
                  <a:pt x="29713" y="65589"/>
                  <a:pt x="29529" y="65889"/>
                  <a:pt x="29344" y="66179"/>
                </a:cubicBezTo>
                <a:cubicBezTo>
                  <a:pt x="29388" y="65299"/>
                  <a:pt x="29388" y="64383"/>
                  <a:pt x="29344" y="63503"/>
                </a:cubicBezTo>
                <a:cubicBezTo>
                  <a:pt x="29564" y="63248"/>
                  <a:pt x="29749" y="62948"/>
                  <a:pt x="29898" y="62623"/>
                </a:cubicBezTo>
                <a:close/>
                <a:moveTo>
                  <a:pt x="36387" y="63758"/>
                </a:moveTo>
                <a:lnTo>
                  <a:pt x="36387" y="63758"/>
                </a:lnTo>
                <a:cubicBezTo>
                  <a:pt x="36211" y="64348"/>
                  <a:pt x="35991" y="64894"/>
                  <a:pt x="35771" y="65449"/>
                </a:cubicBezTo>
                <a:cubicBezTo>
                  <a:pt x="35436" y="65739"/>
                  <a:pt x="35110" y="65994"/>
                  <a:pt x="34811" y="66285"/>
                </a:cubicBezTo>
                <a:cubicBezTo>
                  <a:pt x="35031" y="65669"/>
                  <a:pt x="35216" y="65079"/>
                  <a:pt x="35366" y="64454"/>
                </a:cubicBezTo>
                <a:cubicBezTo>
                  <a:pt x="35691" y="64198"/>
                  <a:pt x="36061" y="63978"/>
                  <a:pt x="36387" y="63758"/>
                </a:cubicBezTo>
                <a:close/>
                <a:moveTo>
                  <a:pt x="32205" y="63063"/>
                </a:moveTo>
                <a:cubicBezTo>
                  <a:pt x="32205" y="63908"/>
                  <a:pt x="32170" y="64709"/>
                  <a:pt x="32135" y="65519"/>
                </a:cubicBezTo>
                <a:cubicBezTo>
                  <a:pt x="31914" y="65774"/>
                  <a:pt x="31730" y="66065"/>
                  <a:pt x="31545" y="66329"/>
                </a:cubicBezTo>
                <a:cubicBezTo>
                  <a:pt x="31659" y="65554"/>
                  <a:pt x="31694" y="64744"/>
                  <a:pt x="31730" y="63908"/>
                </a:cubicBezTo>
                <a:cubicBezTo>
                  <a:pt x="31730" y="63864"/>
                  <a:pt x="31765" y="63829"/>
                  <a:pt x="31765" y="63793"/>
                </a:cubicBezTo>
                <a:cubicBezTo>
                  <a:pt x="31914" y="63538"/>
                  <a:pt x="32064" y="63283"/>
                  <a:pt x="32205" y="63063"/>
                </a:cubicBezTo>
                <a:close/>
                <a:moveTo>
                  <a:pt x="17168" y="62623"/>
                </a:moveTo>
                <a:cubicBezTo>
                  <a:pt x="17282" y="63723"/>
                  <a:pt x="17423" y="64824"/>
                  <a:pt x="17502" y="65924"/>
                </a:cubicBezTo>
                <a:cubicBezTo>
                  <a:pt x="17238" y="66109"/>
                  <a:pt x="16948" y="66329"/>
                  <a:pt x="16657" y="66505"/>
                </a:cubicBezTo>
                <a:cubicBezTo>
                  <a:pt x="16543" y="65369"/>
                  <a:pt x="16437" y="64269"/>
                  <a:pt x="16323" y="63168"/>
                </a:cubicBezTo>
                <a:cubicBezTo>
                  <a:pt x="16578" y="62984"/>
                  <a:pt x="16877" y="62807"/>
                  <a:pt x="17168" y="62623"/>
                </a:cubicBezTo>
                <a:close/>
                <a:moveTo>
                  <a:pt x="26703" y="62984"/>
                </a:moveTo>
                <a:cubicBezTo>
                  <a:pt x="26782" y="63943"/>
                  <a:pt x="26852" y="64894"/>
                  <a:pt x="26887" y="65810"/>
                </a:cubicBezTo>
                <a:cubicBezTo>
                  <a:pt x="26597" y="66065"/>
                  <a:pt x="26306" y="66285"/>
                  <a:pt x="26007" y="66505"/>
                </a:cubicBezTo>
                <a:cubicBezTo>
                  <a:pt x="25972" y="65554"/>
                  <a:pt x="25901" y="64568"/>
                  <a:pt x="25787" y="63573"/>
                </a:cubicBezTo>
                <a:cubicBezTo>
                  <a:pt x="26086" y="63388"/>
                  <a:pt x="26377" y="63168"/>
                  <a:pt x="26703" y="62984"/>
                </a:cubicBezTo>
                <a:close/>
                <a:moveTo>
                  <a:pt x="41039" y="64731"/>
                </a:moveTo>
                <a:cubicBezTo>
                  <a:pt x="41130" y="64731"/>
                  <a:pt x="41220" y="64735"/>
                  <a:pt x="41308" y="64744"/>
                </a:cubicBezTo>
                <a:cubicBezTo>
                  <a:pt x="41009" y="65229"/>
                  <a:pt x="40718" y="65774"/>
                  <a:pt x="40498" y="66364"/>
                </a:cubicBezTo>
                <a:cubicBezTo>
                  <a:pt x="40129" y="66364"/>
                  <a:pt x="39803" y="66399"/>
                  <a:pt x="39398" y="66505"/>
                </a:cubicBezTo>
                <a:cubicBezTo>
                  <a:pt x="39653" y="65889"/>
                  <a:pt x="39908" y="65334"/>
                  <a:pt x="40243" y="64824"/>
                </a:cubicBezTo>
                <a:cubicBezTo>
                  <a:pt x="40516" y="64765"/>
                  <a:pt x="40783" y="64731"/>
                  <a:pt x="41039" y="64731"/>
                </a:cubicBezTo>
                <a:close/>
                <a:moveTo>
                  <a:pt x="37972" y="63908"/>
                </a:moveTo>
                <a:lnTo>
                  <a:pt x="37972" y="63908"/>
                </a:lnTo>
                <a:cubicBezTo>
                  <a:pt x="37787" y="64234"/>
                  <a:pt x="37567" y="64568"/>
                  <a:pt x="37346" y="64894"/>
                </a:cubicBezTo>
                <a:cubicBezTo>
                  <a:pt x="37126" y="65184"/>
                  <a:pt x="36942" y="65484"/>
                  <a:pt x="36721" y="65810"/>
                </a:cubicBezTo>
                <a:cubicBezTo>
                  <a:pt x="36431" y="66065"/>
                  <a:pt x="36096" y="66329"/>
                  <a:pt x="35841" y="66549"/>
                </a:cubicBezTo>
                <a:cubicBezTo>
                  <a:pt x="35947" y="66399"/>
                  <a:pt x="36026" y="66215"/>
                  <a:pt x="36132" y="66065"/>
                </a:cubicBezTo>
                <a:cubicBezTo>
                  <a:pt x="36387" y="65589"/>
                  <a:pt x="36651" y="65114"/>
                  <a:pt x="36906" y="64639"/>
                </a:cubicBezTo>
                <a:cubicBezTo>
                  <a:pt x="37267" y="64383"/>
                  <a:pt x="37637" y="64128"/>
                  <a:pt x="37972" y="63908"/>
                </a:cubicBezTo>
                <a:close/>
                <a:moveTo>
                  <a:pt x="10274" y="62323"/>
                </a:moveTo>
                <a:lnTo>
                  <a:pt x="10600" y="66179"/>
                </a:lnTo>
                <a:cubicBezTo>
                  <a:pt x="10310" y="66329"/>
                  <a:pt x="9975" y="66435"/>
                  <a:pt x="9684" y="66584"/>
                </a:cubicBezTo>
                <a:cubicBezTo>
                  <a:pt x="9614" y="65264"/>
                  <a:pt x="9500" y="63943"/>
                  <a:pt x="9394" y="62623"/>
                </a:cubicBezTo>
                <a:cubicBezTo>
                  <a:pt x="9684" y="62543"/>
                  <a:pt x="9975" y="62438"/>
                  <a:pt x="10274" y="62323"/>
                </a:cubicBezTo>
                <a:close/>
                <a:moveTo>
                  <a:pt x="38887" y="64348"/>
                </a:moveTo>
                <a:lnTo>
                  <a:pt x="38887" y="64348"/>
                </a:lnTo>
                <a:cubicBezTo>
                  <a:pt x="38588" y="64709"/>
                  <a:pt x="38297" y="65114"/>
                  <a:pt x="38042" y="65519"/>
                </a:cubicBezTo>
                <a:cubicBezTo>
                  <a:pt x="37972" y="65669"/>
                  <a:pt x="37892" y="65774"/>
                  <a:pt x="37822" y="65924"/>
                </a:cubicBezTo>
                <a:cubicBezTo>
                  <a:pt x="37487" y="66144"/>
                  <a:pt x="37162" y="66364"/>
                  <a:pt x="36827" y="66620"/>
                </a:cubicBezTo>
                <a:cubicBezTo>
                  <a:pt x="36906" y="66505"/>
                  <a:pt x="36942" y="66435"/>
                  <a:pt x="37012" y="66329"/>
                </a:cubicBezTo>
                <a:cubicBezTo>
                  <a:pt x="37267" y="65845"/>
                  <a:pt x="37567" y="65449"/>
                  <a:pt x="37857" y="65008"/>
                </a:cubicBezTo>
                <a:cubicBezTo>
                  <a:pt x="38192" y="64788"/>
                  <a:pt x="38517" y="64568"/>
                  <a:pt x="38887" y="64348"/>
                </a:cubicBezTo>
                <a:close/>
                <a:moveTo>
                  <a:pt x="41379" y="64744"/>
                </a:moveTo>
                <a:cubicBezTo>
                  <a:pt x="41713" y="64788"/>
                  <a:pt x="42004" y="64894"/>
                  <a:pt x="42330" y="65079"/>
                </a:cubicBezTo>
                <a:cubicBezTo>
                  <a:pt x="42004" y="65554"/>
                  <a:pt x="41748" y="66065"/>
                  <a:pt x="41528" y="66620"/>
                </a:cubicBezTo>
                <a:cubicBezTo>
                  <a:pt x="41229" y="66470"/>
                  <a:pt x="40903" y="66399"/>
                  <a:pt x="40534" y="66364"/>
                </a:cubicBezTo>
                <a:cubicBezTo>
                  <a:pt x="40789" y="65774"/>
                  <a:pt x="41053" y="65229"/>
                  <a:pt x="41379" y="64744"/>
                </a:cubicBezTo>
                <a:close/>
                <a:moveTo>
                  <a:pt x="30814" y="63388"/>
                </a:moveTo>
                <a:cubicBezTo>
                  <a:pt x="30814" y="64198"/>
                  <a:pt x="30779" y="65044"/>
                  <a:pt x="30708" y="65810"/>
                </a:cubicBezTo>
                <a:cubicBezTo>
                  <a:pt x="30559" y="66144"/>
                  <a:pt x="30409" y="66435"/>
                  <a:pt x="30268" y="66725"/>
                </a:cubicBezTo>
                <a:cubicBezTo>
                  <a:pt x="30339" y="65924"/>
                  <a:pt x="30409" y="65114"/>
                  <a:pt x="30409" y="64269"/>
                </a:cubicBezTo>
                <a:cubicBezTo>
                  <a:pt x="30559" y="63978"/>
                  <a:pt x="30708" y="63688"/>
                  <a:pt x="30814" y="63388"/>
                </a:cubicBezTo>
                <a:close/>
                <a:moveTo>
                  <a:pt x="21790" y="63063"/>
                </a:moveTo>
                <a:cubicBezTo>
                  <a:pt x="21940" y="64084"/>
                  <a:pt x="22045" y="65114"/>
                  <a:pt x="22160" y="66144"/>
                </a:cubicBezTo>
                <a:cubicBezTo>
                  <a:pt x="21904" y="66329"/>
                  <a:pt x="21684" y="66505"/>
                  <a:pt x="21420" y="66690"/>
                </a:cubicBezTo>
                <a:lnTo>
                  <a:pt x="21314" y="66804"/>
                </a:lnTo>
                <a:cubicBezTo>
                  <a:pt x="21244" y="66179"/>
                  <a:pt x="21165" y="65554"/>
                  <a:pt x="21094" y="64894"/>
                </a:cubicBezTo>
                <a:cubicBezTo>
                  <a:pt x="21059" y="64489"/>
                  <a:pt x="21024" y="64049"/>
                  <a:pt x="20945" y="63644"/>
                </a:cubicBezTo>
                <a:cubicBezTo>
                  <a:pt x="21059" y="63573"/>
                  <a:pt x="21130" y="63538"/>
                  <a:pt x="21200" y="63468"/>
                </a:cubicBezTo>
                <a:cubicBezTo>
                  <a:pt x="21420" y="63318"/>
                  <a:pt x="21605" y="63204"/>
                  <a:pt x="21790" y="63063"/>
                </a:cubicBezTo>
                <a:close/>
                <a:moveTo>
                  <a:pt x="33605" y="63908"/>
                </a:moveTo>
                <a:lnTo>
                  <a:pt x="33605" y="63908"/>
                </a:lnTo>
                <a:cubicBezTo>
                  <a:pt x="33570" y="64234"/>
                  <a:pt x="33570" y="64568"/>
                  <a:pt x="33526" y="64859"/>
                </a:cubicBezTo>
                <a:cubicBezTo>
                  <a:pt x="33490" y="65299"/>
                  <a:pt x="33420" y="65704"/>
                  <a:pt x="33349" y="66109"/>
                </a:cubicBezTo>
                <a:cubicBezTo>
                  <a:pt x="33085" y="66364"/>
                  <a:pt x="32830" y="66620"/>
                  <a:pt x="32610" y="66875"/>
                </a:cubicBezTo>
                <a:cubicBezTo>
                  <a:pt x="32724" y="66285"/>
                  <a:pt x="32830" y="65669"/>
                  <a:pt x="32865" y="65008"/>
                </a:cubicBezTo>
                <a:cubicBezTo>
                  <a:pt x="32909" y="64859"/>
                  <a:pt x="32909" y="64744"/>
                  <a:pt x="32909" y="64603"/>
                </a:cubicBezTo>
                <a:cubicBezTo>
                  <a:pt x="33129" y="64383"/>
                  <a:pt x="33349" y="64128"/>
                  <a:pt x="33605" y="63908"/>
                </a:cubicBezTo>
                <a:close/>
                <a:moveTo>
                  <a:pt x="9315" y="62658"/>
                </a:moveTo>
                <a:cubicBezTo>
                  <a:pt x="9429" y="63978"/>
                  <a:pt x="9535" y="65264"/>
                  <a:pt x="9649" y="66584"/>
                </a:cubicBezTo>
                <a:cubicBezTo>
                  <a:pt x="9315" y="66690"/>
                  <a:pt x="9024" y="66840"/>
                  <a:pt x="8698" y="66945"/>
                </a:cubicBezTo>
                <a:cubicBezTo>
                  <a:pt x="8619" y="65589"/>
                  <a:pt x="8514" y="64269"/>
                  <a:pt x="8434" y="62948"/>
                </a:cubicBezTo>
                <a:cubicBezTo>
                  <a:pt x="8734" y="62843"/>
                  <a:pt x="9024" y="62763"/>
                  <a:pt x="9315" y="62658"/>
                </a:cubicBezTo>
                <a:close/>
                <a:moveTo>
                  <a:pt x="40173" y="64859"/>
                </a:moveTo>
                <a:lnTo>
                  <a:pt x="40173" y="64859"/>
                </a:lnTo>
                <a:cubicBezTo>
                  <a:pt x="39838" y="65334"/>
                  <a:pt x="39583" y="65889"/>
                  <a:pt x="39327" y="66505"/>
                </a:cubicBezTo>
                <a:cubicBezTo>
                  <a:pt x="38958" y="66620"/>
                  <a:pt x="38588" y="66804"/>
                  <a:pt x="38192" y="66989"/>
                </a:cubicBezTo>
                <a:cubicBezTo>
                  <a:pt x="38412" y="66364"/>
                  <a:pt x="38667" y="65810"/>
                  <a:pt x="38993" y="65299"/>
                </a:cubicBezTo>
                <a:cubicBezTo>
                  <a:pt x="39398" y="65114"/>
                  <a:pt x="39768" y="64929"/>
                  <a:pt x="40173" y="64859"/>
                </a:cubicBezTo>
                <a:close/>
                <a:moveTo>
                  <a:pt x="29308" y="63609"/>
                </a:moveTo>
                <a:lnTo>
                  <a:pt x="29308" y="63609"/>
                </a:lnTo>
                <a:cubicBezTo>
                  <a:pt x="29344" y="64489"/>
                  <a:pt x="29308" y="65369"/>
                  <a:pt x="29273" y="66250"/>
                </a:cubicBezTo>
                <a:cubicBezTo>
                  <a:pt x="29124" y="66505"/>
                  <a:pt x="28948" y="66725"/>
                  <a:pt x="28763" y="66945"/>
                </a:cubicBezTo>
                <a:cubicBezTo>
                  <a:pt x="28727" y="66989"/>
                  <a:pt x="28683" y="67025"/>
                  <a:pt x="28648" y="67025"/>
                </a:cubicBezTo>
                <a:cubicBezTo>
                  <a:pt x="28683" y="66144"/>
                  <a:pt x="28727" y="65229"/>
                  <a:pt x="28683" y="64304"/>
                </a:cubicBezTo>
                <a:cubicBezTo>
                  <a:pt x="28763" y="64234"/>
                  <a:pt x="28868" y="64128"/>
                  <a:pt x="28983" y="64014"/>
                </a:cubicBezTo>
                <a:cubicBezTo>
                  <a:pt x="29088" y="63864"/>
                  <a:pt x="29203" y="63723"/>
                  <a:pt x="29308" y="63609"/>
                </a:cubicBezTo>
                <a:close/>
                <a:moveTo>
                  <a:pt x="16252" y="63204"/>
                </a:moveTo>
                <a:cubicBezTo>
                  <a:pt x="16402" y="64304"/>
                  <a:pt x="16508" y="65405"/>
                  <a:pt x="16578" y="66549"/>
                </a:cubicBezTo>
                <a:cubicBezTo>
                  <a:pt x="16287" y="66725"/>
                  <a:pt x="15997" y="66910"/>
                  <a:pt x="15698" y="67095"/>
                </a:cubicBezTo>
                <a:cubicBezTo>
                  <a:pt x="15627" y="65994"/>
                  <a:pt x="15521" y="64859"/>
                  <a:pt x="15372" y="63723"/>
                </a:cubicBezTo>
                <a:cubicBezTo>
                  <a:pt x="15662" y="63573"/>
                  <a:pt x="15962" y="63388"/>
                  <a:pt x="16252" y="63204"/>
                </a:cubicBezTo>
                <a:close/>
                <a:moveTo>
                  <a:pt x="25752" y="63644"/>
                </a:moveTo>
                <a:cubicBezTo>
                  <a:pt x="25822" y="64603"/>
                  <a:pt x="25901" y="65554"/>
                  <a:pt x="25937" y="66549"/>
                </a:cubicBezTo>
                <a:cubicBezTo>
                  <a:pt x="25822" y="66620"/>
                  <a:pt x="25681" y="66725"/>
                  <a:pt x="25567" y="66804"/>
                </a:cubicBezTo>
                <a:cubicBezTo>
                  <a:pt x="25382" y="66945"/>
                  <a:pt x="25241" y="67060"/>
                  <a:pt x="25091" y="67165"/>
                </a:cubicBezTo>
                <a:cubicBezTo>
                  <a:pt x="25056" y="66215"/>
                  <a:pt x="24986" y="65229"/>
                  <a:pt x="24871" y="64198"/>
                </a:cubicBezTo>
                <a:cubicBezTo>
                  <a:pt x="25056" y="64084"/>
                  <a:pt x="25241" y="63978"/>
                  <a:pt x="25382" y="63864"/>
                </a:cubicBezTo>
                <a:cubicBezTo>
                  <a:pt x="25496" y="63793"/>
                  <a:pt x="25646" y="63723"/>
                  <a:pt x="25752" y="63644"/>
                </a:cubicBezTo>
                <a:close/>
                <a:moveTo>
                  <a:pt x="8364" y="62948"/>
                </a:moveTo>
                <a:cubicBezTo>
                  <a:pt x="8478" y="64304"/>
                  <a:pt x="8549" y="65625"/>
                  <a:pt x="8654" y="66945"/>
                </a:cubicBezTo>
                <a:lnTo>
                  <a:pt x="7668" y="67280"/>
                </a:lnTo>
                <a:cubicBezTo>
                  <a:pt x="7554" y="65924"/>
                  <a:pt x="7483" y="64568"/>
                  <a:pt x="7413" y="63248"/>
                </a:cubicBezTo>
                <a:cubicBezTo>
                  <a:pt x="7739" y="63133"/>
                  <a:pt x="8038" y="63063"/>
                  <a:pt x="8364" y="62948"/>
                </a:cubicBezTo>
                <a:close/>
                <a:moveTo>
                  <a:pt x="35286" y="64524"/>
                </a:moveTo>
                <a:lnTo>
                  <a:pt x="35286" y="64524"/>
                </a:lnTo>
                <a:cubicBezTo>
                  <a:pt x="35146" y="65149"/>
                  <a:pt x="34961" y="65774"/>
                  <a:pt x="34741" y="66364"/>
                </a:cubicBezTo>
                <a:cubicBezTo>
                  <a:pt x="34406" y="66655"/>
                  <a:pt x="34080" y="66989"/>
                  <a:pt x="33790" y="67280"/>
                </a:cubicBezTo>
                <a:cubicBezTo>
                  <a:pt x="33966" y="66655"/>
                  <a:pt x="34151" y="65994"/>
                  <a:pt x="34300" y="65299"/>
                </a:cubicBezTo>
                <a:cubicBezTo>
                  <a:pt x="34626" y="65044"/>
                  <a:pt x="34961" y="64788"/>
                  <a:pt x="35286" y="64524"/>
                </a:cubicBezTo>
                <a:close/>
                <a:moveTo>
                  <a:pt x="31659" y="64014"/>
                </a:moveTo>
                <a:cubicBezTo>
                  <a:pt x="31624" y="64859"/>
                  <a:pt x="31589" y="65669"/>
                  <a:pt x="31474" y="66470"/>
                </a:cubicBezTo>
                <a:cubicBezTo>
                  <a:pt x="31474" y="66470"/>
                  <a:pt x="31474" y="66505"/>
                  <a:pt x="31439" y="66505"/>
                </a:cubicBezTo>
                <a:cubicBezTo>
                  <a:pt x="31289" y="66769"/>
                  <a:pt x="31149" y="67060"/>
                  <a:pt x="30964" y="67315"/>
                </a:cubicBezTo>
                <a:cubicBezTo>
                  <a:pt x="31104" y="66505"/>
                  <a:pt x="31184" y="65704"/>
                  <a:pt x="31219" y="64859"/>
                </a:cubicBezTo>
                <a:cubicBezTo>
                  <a:pt x="31369" y="64568"/>
                  <a:pt x="31509" y="64304"/>
                  <a:pt x="31659" y="64014"/>
                </a:cubicBezTo>
                <a:close/>
                <a:moveTo>
                  <a:pt x="37707" y="65114"/>
                </a:moveTo>
                <a:cubicBezTo>
                  <a:pt x="37452" y="65484"/>
                  <a:pt x="37197" y="65889"/>
                  <a:pt x="36977" y="66285"/>
                </a:cubicBezTo>
                <a:cubicBezTo>
                  <a:pt x="36871" y="66435"/>
                  <a:pt x="36792" y="66584"/>
                  <a:pt x="36757" y="66690"/>
                </a:cubicBezTo>
                <a:cubicBezTo>
                  <a:pt x="36431" y="66945"/>
                  <a:pt x="36132" y="67209"/>
                  <a:pt x="35841" y="67465"/>
                </a:cubicBezTo>
                <a:cubicBezTo>
                  <a:pt x="35947" y="67245"/>
                  <a:pt x="36061" y="67060"/>
                  <a:pt x="36167" y="66840"/>
                </a:cubicBezTo>
                <a:cubicBezTo>
                  <a:pt x="36352" y="66505"/>
                  <a:pt x="36572" y="66179"/>
                  <a:pt x="36792" y="65845"/>
                </a:cubicBezTo>
                <a:cubicBezTo>
                  <a:pt x="37091" y="65589"/>
                  <a:pt x="37382" y="65369"/>
                  <a:pt x="37707" y="65114"/>
                </a:cubicBezTo>
                <a:close/>
                <a:moveTo>
                  <a:pt x="20910" y="63688"/>
                </a:moveTo>
                <a:cubicBezTo>
                  <a:pt x="21059" y="64744"/>
                  <a:pt x="21165" y="65774"/>
                  <a:pt x="21244" y="66840"/>
                </a:cubicBezTo>
                <a:cubicBezTo>
                  <a:pt x="20945" y="67060"/>
                  <a:pt x="20654" y="67280"/>
                  <a:pt x="20399" y="67500"/>
                </a:cubicBezTo>
                <a:cubicBezTo>
                  <a:pt x="20284" y="66435"/>
                  <a:pt x="20179" y="65369"/>
                  <a:pt x="20029" y="64269"/>
                </a:cubicBezTo>
                <a:cubicBezTo>
                  <a:pt x="20320" y="64084"/>
                  <a:pt x="20619" y="63864"/>
                  <a:pt x="20910" y="63688"/>
                </a:cubicBezTo>
                <a:close/>
                <a:moveTo>
                  <a:pt x="36792" y="64709"/>
                </a:moveTo>
                <a:lnTo>
                  <a:pt x="36792" y="64709"/>
                </a:lnTo>
                <a:cubicBezTo>
                  <a:pt x="36572" y="65149"/>
                  <a:pt x="36316" y="65589"/>
                  <a:pt x="36061" y="66030"/>
                </a:cubicBezTo>
                <a:cubicBezTo>
                  <a:pt x="35947" y="66250"/>
                  <a:pt x="35841" y="66470"/>
                  <a:pt x="35691" y="66690"/>
                </a:cubicBezTo>
                <a:cubicBezTo>
                  <a:pt x="35471" y="66875"/>
                  <a:pt x="35286" y="67060"/>
                  <a:pt x="35110" y="67245"/>
                </a:cubicBezTo>
                <a:cubicBezTo>
                  <a:pt x="34996" y="67315"/>
                  <a:pt x="34925" y="67429"/>
                  <a:pt x="34846" y="67500"/>
                </a:cubicBezTo>
                <a:cubicBezTo>
                  <a:pt x="34890" y="67429"/>
                  <a:pt x="34890" y="67385"/>
                  <a:pt x="34925" y="67350"/>
                </a:cubicBezTo>
                <a:cubicBezTo>
                  <a:pt x="35216" y="66725"/>
                  <a:pt x="35550" y="66109"/>
                  <a:pt x="35806" y="65484"/>
                </a:cubicBezTo>
                <a:cubicBezTo>
                  <a:pt x="36132" y="65229"/>
                  <a:pt x="36466" y="64964"/>
                  <a:pt x="36792" y="64709"/>
                </a:cubicBezTo>
                <a:close/>
                <a:moveTo>
                  <a:pt x="7334" y="63248"/>
                </a:moveTo>
                <a:cubicBezTo>
                  <a:pt x="7448" y="64603"/>
                  <a:pt x="7519" y="65959"/>
                  <a:pt x="7598" y="67315"/>
                </a:cubicBezTo>
                <a:cubicBezTo>
                  <a:pt x="7263" y="67429"/>
                  <a:pt x="6938" y="67500"/>
                  <a:pt x="6603" y="67606"/>
                </a:cubicBezTo>
                <a:cubicBezTo>
                  <a:pt x="6533" y="66215"/>
                  <a:pt x="6453" y="64859"/>
                  <a:pt x="6383" y="63468"/>
                </a:cubicBezTo>
                <a:cubicBezTo>
                  <a:pt x="6718" y="63388"/>
                  <a:pt x="7043" y="63318"/>
                  <a:pt x="7334" y="63248"/>
                </a:cubicBezTo>
                <a:close/>
                <a:moveTo>
                  <a:pt x="15337" y="63758"/>
                </a:moveTo>
                <a:cubicBezTo>
                  <a:pt x="15442" y="64894"/>
                  <a:pt x="15557" y="66030"/>
                  <a:pt x="15662" y="67130"/>
                </a:cubicBezTo>
                <a:cubicBezTo>
                  <a:pt x="15372" y="67315"/>
                  <a:pt x="15081" y="67500"/>
                  <a:pt x="14782" y="67685"/>
                </a:cubicBezTo>
                <a:lnTo>
                  <a:pt x="14456" y="64269"/>
                </a:lnTo>
                <a:cubicBezTo>
                  <a:pt x="14747" y="64128"/>
                  <a:pt x="15037" y="63943"/>
                  <a:pt x="15337" y="63758"/>
                </a:cubicBezTo>
                <a:close/>
                <a:moveTo>
                  <a:pt x="38887" y="65334"/>
                </a:moveTo>
                <a:lnTo>
                  <a:pt x="38887" y="65334"/>
                </a:lnTo>
                <a:cubicBezTo>
                  <a:pt x="38588" y="65845"/>
                  <a:pt x="38333" y="66399"/>
                  <a:pt x="38112" y="67060"/>
                </a:cubicBezTo>
                <a:cubicBezTo>
                  <a:pt x="37787" y="67245"/>
                  <a:pt x="37417" y="67465"/>
                  <a:pt x="37091" y="67720"/>
                </a:cubicBezTo>
                <a:cubicBezTo>
                  <a:pt x="37311" y="67060"/>
                  <a:pt x="37567" y="66470"/>
                  <a:pt x="37857" y="65959"/>
                </a:cubicBezTo>
                <a:cubicBezTo>
                  <a:pt x="38192" y="65739"/>
                  <a:pt x="38553" y="65519"/>
                  <a:pt x="38887" y="65334"/>
                </a:cubicBezTo>
                <a:close/>
                <a:moveTo>
                  <a:pt x="30374" y="64419"/>
                </a:moveTo>
                <a:cubicBezTo>
                  <a:pt x="30339" y="65264"/>
                  <a:pt x="30268" y="66065"/>
                  <a:pt x="30189" y="66875"/>
                </a:cubicBezTo>
                <a:cubicBezTo>
                  <a:pt x="30004" y="67209"/>
                  <a:pt x="29863" y="67500"/>
                  <a:pt x="29713" y="67790"/>
                </a:cubicBezTo>
                <a:cubicBezTo>
                  <a:pt x="29828" y="66945"/>
                  <a:pt x="29898" y="66109"/>
                  <a:pt x="29934" y="65264"/>
                </a:cubicBezTo>
                <a:cubicBezTo>
                  <a:pt x="30083" y="65008"/>
                  <a:pt x="30224" y="64709"/>
                  <a:pt x="30374" y="64419"/>
                </a:cubicBezTo>
                <a:close/>
                <a:moveTo>
                  <a:pt x="32830" y="64674"/>
                </a:moveTo>
                <a:lnTo>
                  <a:pt x="32830" y="65008"/>
                </a:lnTo>
                <a:cubicBezTo>
                  <a:pt x="32760" y="65669"/>
                  <a:pt x="32645" y="66329"/>
                  <a:pt x="32540" y="66989"/>
                </a:cubicBezTo>
                <a:cubicBezTo>
                  <a:pt x="32284" y="67245"/>
                  <a:pt x="32064" y="67535"/>
                  <a:pt x="31844" y="67826"/>
                </a:cubicBezTo>
                <a:cubicBezTo>
                  <a:pt x="31950" y="67350"/>
                  <a:pt x="32029" y="66875"/>
                  <a:pt x="32099" y="66364"/>
                </a:cubicBezTo>
                <a:cubicBezTo>
                  <a:pt x="32135" y="66109"/>
                  <a:pt x="32135" y="65810"/>
                  <a:pt x="32170" y="65519"/>
                </a:cubicBezTo>
                <a:cubicBezTo>
                  <a:pt x="32390" y="65229"/>
                  <a:pt x="32610" y="64964"/>
                  <a:pt x="32830" y="64674"/>
                </a:cubicBezTo>
                <a:close/>
                <a:moveTo>
                  <a:pt x="6348" y="63503"/>
                </a:moveTo>
                <a:cubicBezTo>
                  <a:pt x="6418" y="64859"/>
                  <a:pt x="6497" y="66250"/>
                  <a:pt x="6568" y="67606"/>
                </a:cubicBezTo>
                <a:cubicBezTo>
                  <a:pt x="6233" y="67720"/>
                  <a:pt x="5908" y="67790"/>
                  <a:pt x="5573" y="67870"/>
                </a:cubicBezTo>
                <a:cubicBezTo>
                  <a:pt x="5503" y="66470"/>
                  <a:pt x="5467" y="65079"/>
                  <a:pt x="5397" y="63688"/>
                </a:cubicBezTo>
                <a:cubicBezTo>
                  <a:pt x="5723" y="63644"/>
                  <a:pt x="6013" y="63573"/>
                  <a:pt x="6348" y="63503"/>
                </a:cubicBezTo>
                <a:close/>
                <a:moveTo>
                  <a:pt x="24801" y="64269"/>
                </a:moveTo>
                <a:cubicBezTo>
                  <a:pt x="24907" y="65229"/>
                  <a:pt x="24986" y="66215"/>
                  <a:pt x="25021" y="67209"/>
                </a:cubicBezTo>
                <a:cubicBezTo>
                  <a:pt x="24722" y="67429"/>
                  <a:pt x="24431" y="67650"/>
                  <a:pt x="24141" y="67870"/>
                </a:cubicBezTo>
                <a:cubicBezTo>
                  <a:pt x="24105" y="66875"/>
                  <a:pt x="24026" y="65889"/>
                  <a:pt x="23920" y="64859"/>
                </a:cubicBezTo>
                <a:cubicBezTo>
                  <a:pt x="24211" y="64674"/>
                  <a:pt x="24502" y="64454"/>
                  <a:pt x="24801" y="64269"/>
                </a:cubicBezTo>
                <a:close/>
                <a:moveTo>
                  <a:pt x="28613" y="64383"/>
                </a:moveTo>
                <a:lnTo>
                  <a:pt x="28613" y="64383"/>
                </a:lnTo>
                <a:cubicBezTo>
                  <a:pt x="28648" y="65299"/>
                  <a:pt x="28648" y="66179"/>
                  <a:pt x="28578" y="67095"/>
                </a:cubicBezTo>
                <a:cubicBezTo>
                  <a:pt x="28322" y="67385"/>
                  <a:pt x="28067" y="67650"/>
                  <a:pt x="27768" y="67940"/>
                </a:cubicBezTo>
                <a:cubicBezTo>
                  <a:pt x="27847" y="66989"/>
                  <a:pt x="27847" y="66065"/>
                  <a:pt x="27803" y="65149"/>
                </a:cubicBezTo>
                <a:cubicBezTo>
                  <a:pt x="28102" y="64894"/>
                  <a:pt x="28358" y="64639"/>
                  <a:pt x="28613" y="64383"/>
                </a:cubicBezTo>
                <a:close/>
                <a:moveTo>
                  <a:pt x="5318" y="63723"/>
                </a:moveTo>
                <a:cubicBezTo>
                  <a:pt x="5397" y="65114"/>
                  <a:pt x="5467" y="66505"/>
                  <a:pt x="5503" y="67905"/>
                </a:cubicBezTo>
                <a:cubicBezTo>
                  <a:pt x="5177" y="67975"/>
                  <a:pt x="4842" y="68046"/>
                  <a:pt x="4517" y="68125"/>
                </a:cubicBezTo>
                <a:cubicBezTo>
                  <a:pt x="4473" y="66690"/>
                  <a:pt x="4437" y="65299"/>
                  <a:pt x="4367" y="63864"/>
                </a:cubicBezTo>
                <a:cubicBezTo>
                  <a:pt x="4693" y="63829"/>
                  <a:pt x="5027" y="63758"/>
                  <a:pt x="5318" y="63723"/>
                </a:cubicBezTo>
                <a:close/>
                <a:moveTo>
                  <a:pt x="19994" y="64304"/>
                </a:moveTo>
                <a:cubicBezTo>
                  <a:pt x="20144" y="65405"/>
                  <a:pt x="20249" y="66470"/>
                  <a:pt x="20320" y="67535"/>
                </a:cubicBezTo>
                <a:cubicBezTo>
                  <a:pt x="20064" y="67755"/>
                  <a:pt x="19774" y="67975"/>
                  <a:pt x="19518" y="68160"/>
                </a:cubicBezTo>
                <a:cubicBezTo>
                  <a:pt x="19439" y="67060"/>
                  <a:pt x="19334" y="65959"/>
                  <a:pt x="19219" y="64859"/>
                </a:cubicBezTo>
                <a:cubicBezTo>
                  <a:pt x="19483" y="64674"/>
                  <a:pt x="19739" y="64489"/>
                  <a:pt x="19994" y="64304"/>
                </a:cubicBezTo>
                <a:close/>
                <a:moveTo>
                  <a:pt x="14421" y="64304"/>
                </a:moveTo>
                <a:cubicBezTo>
                  <a:pt x="14527" y="65449"/>
                  <a:pt x="14641" y="66584"/>
                  <a:pt x="14712" y="67720"/>
                </a:cubicBezTo>
                <a:cubicBezTo>
                  <a:pt x="14421" y="67905"/>
                  <a:pt x="14122" y="68090"/>
                  <a:pt x="13831" y="68266"/>
                </a:cubicBezTo>
                <a:cubicBezTo>
                  <a:pt x="13717" y="67130"/>
                  <a:pt x="13646" y="65959"/>
                  <a:pt x="13541" y="64824"/>
                </a:cubicBezTo>
                <a:cubicBezTo>
                  <a:pt x="13831" y="64639"/>
                  <a:pt x="14122" y="64489"/>
                  <a:pt x="14421" y="64304"/>
                </a:cubicBezTo>
                <a:close/>
                <a:moveTo>
                  <a:pt x="34230" y="65369"/>
                </a:moveTo>
                <a:lnTo>
                  <a:pt x="34230" y="65369"/>
                </a:lnTo>
                <a:cubicBezTo>
                  <a:pt x="34080" y="66065"/>
                  <a:pt x="33895" y="66725"/>
                  <a:pt x="33675" y="67350"/>
                </a:cubicBezTo>
                <a:cubicBezTo>
                  <a:pt x="33385" y="67685"/>
                  <a:pt x="33085" y="67975"/>
                  <a:pt x="32830" y="68266"/>
                </a:cubicBezTo>
                <a:cubicBezTo>
                  <a:pt x="33050" y="67570"/>
                  <a:pt x="33270" y="66875"/>
                  <a:pt x="33385" y="66144"/>
                </a:cubicBezTo>
                <a:cubicBezTo>
                  <a:pt x="33675" y="65889"/>
                  <a:pt x="33931" y="65625"/>
                  <a:pt x="34230" y="65369"/>
                </a:cubicBezTo>
                <a:close/>
                <a:moveTo>
                  <a:pt x="31149" y="65008"/>
                </a:moveTo>
                <a:lnTo>
                  <a:pt x="31149" y="65008"/>
                </a:lnTo>
                <a:cubicBezTo>
                  <a:pt x="31104" y="65845"/>
                  <a:pt x="31034" y="66655"/>
                  <a:pt x="30884" y="67465"/>
                </a:cubicBezTo>
                <a:cubicBezTo>
                  <a:pt x="30744" y="67720"/>
                  <a:pt x="30594" y="68011"/>
                  <a:pt x="30409" y="68310"/>
                </a:cubicBezTo>
                <a:cubicBezTo>
                  <a:pt x="30559" y="67500"/>
                  <a:pt x="30664" y="66690"/>
                  <a:pt x="30744" y="65845"/>
                </a:cubicBezTo>
                <a:cubicBezTo>
                  <a:pt x="30779" y="65810"/>
                  <a:pt x="30779" y="65774"/>
                  <a:pt x="30814" y="65739"/>
                </a:cubicBezTo>
                <a:cubicBezTo>
                  <a:pt x="30928" y="65484"/>
                  <a:pt x="31034" y="65229"/>
                  <a:pt x="31149" y="65008"/>
                </a:cubicBezTo>
                <a:close/>
                <a:moveTo>
                  <a:pt x="4332" y="63908"/>
                </a:moveTo>
                <a:cubicBezTo>
                  <a:pt x="4367" y="65299"/>
                  <a:pt x="4437" y="66725"/>
                  <a:pt x="4473" y="68125"/>
                </a:cubicBezTo>
                <a:cubicBezTo>
                  <a:pt x="4147" y="68195"/>
                  <a:pt x="3812" y="68266"/>
                  <a:pt x="3486" y="68345"/>
                </a:cubicBezTo>
                <a:cubicBezTo>
                  <a:pt x="3451" y="66875"/>
                  <a:pt x="3416" y="65449"/>
                  <a:pt x="3337" y="64049"/>
                </a:cubicBezTo>
                <a:cubicBezTo>
                  <a:pt x="3671" y="64014"/>
                  <a:pt x="3997" y="63943"/>
                  <a:pt x="4332" y="63908"/>
                </a:cubicBezTo>
                <a:close/>
                <a:moveTo>
                  <a:pt x="40284" y="66426"/>
                </a:moveTo>
                <a:cubicBezTo>
                  <a:pt x="40345" y="66426"/>
                  <a:pt x="40404" y="66428"/>
                  <a:pt x="40463" y="66435"/>
                </a:cubicBezTo>
                <a:cubicBezTo>
                  <a:pt x="40243" y="66945"/>
                  <a:pt x="40058" y="67570"/>
                  <a:pt x="39908" y="68195"/>
                </a:cubicBezTo>
                <a:cubicBezTo>
                  <a:pt x="39583" y="68195"/>
                  <a:pt x="39213" y="68231"/>
                  <a:pt x="38852" y="68345"/>
                </a:cubicBezTo>
                <a:cubicBezTo>
                  <a:pt x="38993" y="67720"/>
                  <a:pt x="39178" y="67095"/>
                  <a:pt x="39398" y="66584"/>
                </a:cubicBezTo>
                <a:cubicBezTo>
                  <a:pt x="39703" y="66490"/>
                  <a:pt x="40001" y="66426"/>
                  <a:pt x="40284" y="66426"/>
                </a:cubicBezTo>
                <a:close/>
                <a:moveTo>
                  <a:pt x="35691" y="65589"/>
                </a:moveTo>
                <a:lnTo>
                  <a:pt x="35691" y="65589"/>
                </a:lnTo>
                <a:cubicBezTo>
                  <a:pt x="35436" y="66179"/>
                  <a:pt x="35146" y="66725"/>
                  <a:pt x="34846" y="67315"/>
                </a:cubicBezTo>
                <a:cubicBezTo>
                  <a:pt x="34811" y="67429"/>
                  <a:pt x="34776" y="67500"/>
                  <a:pt x="34741" y="67606"/>
                </a:cubicBezTo>
                <a:cubicBezTo>
                  <a:pt x="34450" y="67870"/>
                  <a:pt x="34186" y="68125"/>
                  <a:pt x="33931" y="68380"/>
                </a:cubicBezTo>
                <a:cubicBezTo>
                  <a:pt x="34230" y="67720"/>
                  <a:pt x="34520" y="67095"/>
                  <a:pt x="34776" y="66399"/>
                </a:cubicBezTo>
                <a:cubicBezTo>
                  <a:pt x="35066" y="66144"/>
                  <a:pt x="35401" y="65845"/>
                  <a:pt x="35691" y="65589"/>
                </a:cubicBezTo>
                <a:close/>
                <a:moveTo>
                  <a:pt x="40534" y="66435"/>
                </a:moveTo>
                <a:cubicBezTo>
                  <a:pt x="40868" y="66435"/>
                  <a:pt x="41194" y="66549"/>
                  <a:pt x="41493" y="66690"/>
                </a:cubicBezTo>
                <a:cubicBezTo>
                  <a:pt x="41273" y="67209"/>
                  <a:pt x="41088" y="67790"/>
                  <a:pt x="40939" y="68380"/>
                </a:cubicBezTo>
                <a:cubicBezTo>
                  <a:pt x="40648" y="68266"/>
                  <a:pt x="40313" y="68195"/>
                  <a:pt x="39988" y="68195"/>
                </a:cubicBezTo>
                <a:cubicBezTo>
                  <a:pt x="40129" y="67570"/>
                  <a:pt x="40313" y="66989"/>
                  <a:pt x="40534" y="66435"/>
                </a:cubicBezTo>
                <a:close/>
                <a:moveTo>
                  <a:pt x="36651" y="65959"/>
                </a:moveTo>
                <a:lnTo>
                  <a:pt x="36651" y="65959"/>
                </a:lnTo>
                <a:cubicBezTo>
                  <a:pt x="36466" y="66215"/>
                  <a:pt x="36281" y="66505"/>
                  <a:pt x="36132" y="66804"/>
                </a:cubicBezTo>
                <a:cubicBezTo>
                  <a:pt x="35991" y="67060"/>
                  <a:pt x="35841" y="67315"/>
                  <a:pt x="35727" y="67570"/>
                </a:cubicBezTo>
                <a:cubicBezTo>
                  <a:pt x="35436" y="67870"/>
                  <a:pt x="35146" y="68125"/>
                  <a:pt x="34890" y="68416"/>
                </a:cubicBezTo>
                <a:cubicBezTo>
                  <a:pt x="34961" y="68266"/>
                  <a:pt x="34996" y="68125"/>
                  <a:pt x="35066" y="67975"/>
                </a:cubicBezTo>
                <a:cubicBezTo>
                  <a:pt x="35286" y="67535"/>
                  <a:pt x="35506" y="67130"/>
                  <a:pt x="35771" y="66725"/>
                </a:cubicBezTo>
                <a:cubicBezTo>
                  <a:pt x="36026" y="66470"/>
                  <a:pt x="36316" y="66215"/>
                  <a:pt x="36651" y="65959"/>
                </a:cubicBezTo>
                <a:close/>
                <a:moveTo>
                  <a:pt x="3302" y="64049"/>
                </a:moveTo>
                <a:cubicBezTo>
                  <a:pt x="3337" y="65484"/>
                  <a:pt x="3372" y="66910"/>
                  <a:pt x="3416" y="68345"/>
                </a:cubicBezTo>
                <a:cubicBezTo>
                  <a:pt x="3081" y="68380"/>
                  <a:pt x="2756" y="68451"/>
                  <a:pt x="2421" y="68486"/>
                </a:cubicBezTo>
                <a:cubicBezTo>
                  <a:pt x="2421" y="67060"/>
                  <a:pt x="2386" y="65625"/>
                  <a:pt x="2351" y="64163"/>
                </a:cubicBezTo>
                <a:cubicBezTo>
                  <a:pt x="2677" y="64128"/>
                  <a:pt x="2976" y="64084"/>
                  <a:pt x="3302" y="64049"/>
                </a:cubicBezTo>
                <a:close/>
                <a:moveTo>
                  <a:pt x="37751" y="66030"/>
                </a:moveTo>
                <a:lnTo>
                  <a:pt x="37751" y="66030"/>
                </a:lnTo>
                <a:cubicBezTo>
                  <a:pt x="37452" y="66549"/>
                  <a:pt x="37197" y="67130"/>
                  <a:pt x="36977" y="67755"/>
                </a:cubicBezTo>
                <a:cubicBezTo>
                  <a:pt x="36686" y="67975"/>
                  <a:pt x="36387" y="68231"/>
                  <a:pt x="36061" y="68530"/>
                </a:cubicBezTo>
                <a:cubicBezTo>
                  <a:pt x="36281" y="67870"/>
                  <a:pt x="36501" y="67280"/>
                  <a:pt x="36792" y="66725"/>
                </a:cubicBezTo>
                <a:cubicBezTo>
                  <a:pt x="37091" y="66470"/>
                  <a:pt x="37417" y="66250"/>
                  <a:pt x="37751" y="66030"/>
                </a:cubicBezTo>
                <a:close/>
                <a:moveTo>
                  <a:pt x="23885" y="64894"/>
                </a:moveTo>
                <a:cubicBezTo>
                  <a:pt x="23991" y="65924"/>
                  <a:pt x="24061" y="66910"/>
                  <a:pt x="24105" y="67905"/>
                </a:cubicBezTo>
                <a:cubicBezTo>
                  <a:pt x="23991" y="68011"/>
                  <a:pt x="23885" y="68090"/>
                  <a:pt x="23771" y="68195"/>
                </a:cubicBezTo>
                <a:cubicBezTo>
                  <a:pt x="23586" y="68310"/>
                  <a:pt x="23445" y="68451"/>
                  <a:pt x="23295" y="68565"/>
                </a:cubicBezTo>
                <a:cubicBezTo>
                  <a:pt x="23260" y="67535"/>
                  <a:pt x="23181" y="66505"/>
                  <a:pt x="23075" y="65484"/>
                </a:cubicBezTo>
                <a:cubicBezTo>
                  <a:pt x="23260" y="65369"/>
                  <a:pt x="23445" y="65229"/>
                  <a:pt x="23586" y="65114"/>
                </a:cubicBezTo>
                <a:cubicBezTo>
                  <a:pt x="23700" y="65044"/>
                  <a:pt x="23771" y="64964"/>
                  <a:pt x="23885" y="64894"/>
                </a:cubicBezTo>
                <a:close/>
                <a:moveTo>
                  <a:pt x="2272" y="64198"/>
                </a:moveTo>
                <a:cubicBezTo>
                  <a:pt x="2316" y="65625"/>
                  <a:pt x="2351" y="67060"/>
                  <a:pt x="2386" y="68486"/>
                </a:cubicBezTo>
                <a:cubicBezTo>
                  <a:pt x="2051" y="68565"/>
                  <a:pt x="1726" y="68600"/>
                  <a:pt x="1391" y="68636"/>
                </a:cubicBezTo>
                <a:cubicBezTo>
                  <a:pt x="1356" y="67165"/>
                  <a:pt x="1356" y="65739"/>
                  <a:pt x="1321" y="64269"/>
                </a:cubicBezTo>
                <a:cubicBezTo>
                  <a:pt x="1655" y="64234"/>
                  <a:pt x="1981" y="64198"/>
                  <a:pt x="2272" y="64198"/>
                </a:cubicBezTo>
                <a:close/>
                <a:moveTo>
                  <a:pt x="19149" y="64894"/>
                </a:moveTo>
                <a:cubicBezTo>
                  <a:pt x="19298" y="65994"/>
                  <a:pt x="19369" y="67095"/>
                  <a:pt x="19439" y="68195"/>
                </a:cubicBezTo>
                <a:cubicBezTo>
                  <a:pt x="19219" y="68380"/>
                  <a:pt x="18999" y="68565"/>
                  <a:pt x="18779" y="68706"/>
                </a:cubicBezTo>
                <a:cubicBezTo>
                  <a:pt x="18744" y="68011"/>
                  <a:pt x="18673" y="67315"/>
                  <a:pt x="18638" y="66620"/>
                </a:cubicBezTo>
                <a:cubicBezTo>
                  <a:pt x="18603" y="66179"/>
                  <a:pt x="18559" y="65774"/>
                  <a:pt x="18524" y="65334"/>
                </a:cubicBezTo>
                <a:cubicBezTo>
                  <a:pt x="18709" y="65184"/>
                  <a:pt x="18929" y="65044"/>
                  <a:pt x="19149" y="64894"/>
                </a:cubicBezTo>
                <a:close/>
                <a:moveTo>
                  <a:pt x="27768" y="65184"/>
                </a:moveTo>
                <a:cubicBezTo>
                  <a:pt x="27768" y="66109"/>
                  <a:pt x="27768" y="67060"/>
                  <a:pt x="27697" y="67975"/>
                </a:cubicBezTo>
                <a:cubicBezTo>
                  <a:pt x="27442" y="68231"/>
                  <a:pt x="27187" y="68486"/>
                  <a:pt x="26887" y="68706"/>
                </a:cubicBezTo>
                <a:cubicBezTo>
                  <a:pt x="26923" y="67790"/>
                  <a:pt x="26967" y="66840"/>
                  <a:pt x="26923" y="65889"/>
                </a:cubicBezTo>
                <a:cubicBezTo>
                  <a:pt x="27222" y="65625"/>
                  <a:pt x="27477" y="65405"/>
                  <a:pt x="27768" y="65184"/>
                </a:cubicBezTo>
                <a:close/>
                <a:moveTo>
                  <a:pt x="1250" y="64269"/>
                </a:moveTo>
                <a:cubicBezTo>
                  <a:pt x="1285" y="65739"/>
                  <a:pt x="1321" y="67165"/>
                  <a:pt x="1321" y="68636"/>
                </a:cubicBezTo>
                <a:cubicBezTo>
                  <a:pt x="995" y="68671"/>
                  <a:pt x="660" y="68706"/>
                  <a:pt x="335" y="68750"/>
                </a:cubicBezTo>
                <a:cubicBezTo>
                  <a:pt x="335" y="67280"/>
                  <a:pt x="291" y="65810"/>
                  <a:pt x="291" y="64348"/>
                </a:cubicBezTo>
                <a:cubicBezTo>
                  <a:pt x="625" y="64348"/>
                  <a:pt x="951" y="64304"/>
                  <a:pt x="1250" y="64269"/>
                </a:cubicBezTo>
                <a:close/>
                <a:moveTo>
                  <a:pt x="32099" y="65625"/>
                </a:moveTo>
                <a:cubicBezTo>
                  <a:pt x="32099" y="65889"/>
                  <a:pt x="32064" y="66109"/>
                  <a:pt x="32029" y="66364"/>
                </a:cubicBezTo>
                <a:cubicBezTo>
                  <a:pt x="31950" y="66875"/>
                  <a:pt x="31879" y="67429"/>
                  <a:pt x="31765" y="67905"/>
                </a:cubicBezTo>
                <a:cubicBezTo>
                  <a:pt x="31545" y="68195"/>
                  <a:pt x="31325" y="68451"/>
                  <a:pt x="31149" y="68750"/>
                </a:cubicBezTo>
                <a:cubicBezTo>
                  <a:pt x="31219" y="68416"/>
                  <a:pt x="31289" y="68090"/>
                  <a:pt x="31369" y="67755"/>
                </a:cubicBezTo>
                <a:cubicBezTo>
                  <a:pt x="31439" y="67350"/>
                  <a:pt x="31474" y="66910"/>
                  <a:pt x="31545" y="66470"/>
                </a:cubicBezTo>
                <a:cubicBezTo>
                  <a:pt x="31730" y="66179"/>
                  <a:pt x="31914" y="65889"/>
                  <a:pt x="32099" y="65625"/>
                </a:cubicBezTo>
                <a:close/>
                <a:moveTo>
                  <a:pt x="13461" y="64859"/>
                </a:moveTo>
                <a:cubicBezTo>
                  <a:pt x="13576" y="65994"/>
                  <a:pt x="13681" y="67165"/>
                  <a:pt x="13761" y="68310"/>
                </a:cubicBezTo>
                <a:cubicBezTo>
                  <a:pt x="13461" y="68486"/>
                  <a:pt x="13171" y="68671"/>
                  <a:pt x="12880" y="68821"/>
                </a:cubicBezTo>
                <a:cubicBezTo>
                  <a:pt x="12766" y="67650"/>
                  <a:pt x="12695" y="66470"/>
                  <a:pt x="12581" y="65334"/>
                </a:cubicBezTo>
                <a:cubicBezTo>
                  <a:pt x="12616" y="65299"/>
                  <a:pt x="12695" y="65264"/>
                  <a:pt x="12731" y="65229"/>
                </a:cubicBezTo>
                <a:cubicBezTo>
                  <a:pt x="12986" y="65114"/>
                  <a:pt x="13206" y="64964"/>
                  <a:pt x="13461" y="64859"/>
                </a:cubicBezTo>
                <a:close/>
                <a:moveTo>
                  <a:pt x="29863" y="65405"/>
                </a:moveTo>
                <a:cubicBezTo>
                  <a:pt x="29828" y="66250"/>
                  <a:pt x="29749" y="67095"/>
                  <a:pt x="29608" y="67940"/>
                </a:cubicBezTo>
                <a:cubicBezTo>
                  <a:pt x="29458" y="68231"/>
                  <a:pt x="29273" y="68530"/>
                  <a:pt x="29053" y="68821"/>
                </a:cubicBezTo>
                <a:cubicBezTo>
                  <a:pt x="29203" y="67975"/>
                  <a:pt x="29273" y="67130"/>
                  <a:pt x="29344" y="66285"/>
                </a:cubicBezTo>
                <a:cubicBezTo>
                  <a:pt x="29529" y="65994"/>
                  <a:pt x="29713" y="65704"/>
                  <a:pt x="29863" y="65405"/>
                </a:cubicBezTo>
                <a:close/>
                <a:moveTo>
                  <a:pt x="39327" y="66584"/>
                </a:moveTo>
                <a:lnTo>
                  <a:pt x="39327" y="66584"/>
                </a:lnTo>
                <a:cubicBezTo>
                  <a:pt x="39107" y="67130"/>
                  <a:pt x="38922" y="67720"/>
                  <a:pt x="38773" y="68380"/>
                </a:cubicBezTo>
                <a:cubicBezTo>
                  <a:pt x="38412" y="68486"/>
                  <a:pt x="38042" y="68636"/>
                  <a:pt x="37637" y="68856"/>
                </a:cubicBezTo>
                <a:cubicBezTo>
                  <a:pt x="37787" y="68231"/>
                  <a:pt x="37972" y="67650"/>
                  <a:pt x="38148" y="67095"/>
                </a:cubicBezTo>
                <a:cubicBezTo>
                  <a:pt x="38553" y="66875"/>
                  <a:pt x="38958" y="66690"/>
                  <a:pt x="39327" y="66584"/>
                </a:cubicBezTo>
                <a:close/>
                <a:moveTo>
                  <a:pt x="33305" y="66215"/>
                </a:moveTo>
                <a:lnTo>
                  <a:pt x="33305" y="66215"/>
                </a:lnTo>
                <a:cubicBezTo>
                  <a:pt x="33165" y="66945"/>
                  <a:pt x="32980" y="67650"/>
                  <a:pt x="32760" y="68345"/>
                </a:cubicBezTo>
                <a:cubicBezTo>
                  <a:pt x="32469" y="68671"/>
                  <a:pt x="32205" y="68970"/>
                  <a:pt x="31985" y="69225"/>
                </a:cubicBezTo>
                <a:cubicBezTo>
                  <a:pt x="32205" y="68486"/>
                  <a:pt x="32425" y="67755"/>
                  <a:pt x="32575" y="67025"/>
                </a:cubicBezTo>
                <a:cubicBezTo>
                  <a:pt x="32830" y="66725"/>
                  <a:pt x="33050" y="66470"/>
                  <a:pt x="33305" y="66215"/>
                </a:cubicBezTo>
                <a:close/>
                <a:moveTo>
                  <a:pt x="23040" y="65554"/>
                </a:moveTo>
                <a:cubicBezTo>
                  <a:pt x="23146" y="66584"/>
                  <a:pt x="23181" y="67570"/>
                  <a:pt x="23225" y="68600"/>
                </a:cubicBezTo>
                <a:cubicBezTo>
                  <a:pt x="22961" y="68856"/>
                  <a:pt x="22670" y="69076"/>
                  <a:pt x="22380" y="69331"/>
                </a:cubicBezTo>
                <a:cubicBezTo>
                  <a:pt x="22345" y="68310"/>
                  <a:pt x="22301" y="67245"/>
                  <a:pt x="22195" y="66179"/>
                </a:cubicBezTo>
                <a:cubicBezTo>
                  <a:pt x="22485" y="65959"/>
                  <a:pt x="22741" y="65739"/>
                  <a:pt x="23040" y="65554"/>
                </a:cubicBezTo>
                <a:close/>
                <a:moveTo>
                  <a:pt x="12511" y="65334"/>
                </a:moveTo>
                <a:cubicBezTo>
                  <a:pt x="12616" y="66505"/>
                  <a:pt x="12731" y="67685"/>
                  <a:pt x="12801" y="68856"/>
                </a:cubicBezTo>
                <a:cubicBezTo>
                  <a:pt x="12511" y="69041"/>
                  <a:pt x="12220" y="69225"/>
                  <a:pt x="11885" y="69366"/>
                </a:cubicBezTo>
                <a:cubicBezTo>
                  <a:pt x="11815" y="68160"/>
                  <a:pt x="11701" y="66989"/>
                  <a:pt x="11630" y="65774"/>
                </a:cubicBezTo>
                <a:cubicBezTo>
                  <a:pt x="11921" y="65669"/>
                  <a:pt x="12220" y="65484"/>
                  <a:pt x="12511" y="65334"/>
                </a:cubicBezTo>
                <a:close/>
                <a:moveTo>
                  <a:pt x="30664" y="65994"/>
                </a:moveTo>
                <a:lnTo>
                  <a:pt x="30664" y="65994"/>
                </a:lnTo>
                <a:cubicBezTo>
                  <a:pt x="30594" y="66840"/>
                  <a:pt x="30488" y="67650"/>
                  <a:pt x="30339" y="68451"/>
                </a:cubicBezTo>
                <a:cubicBezTo>
                  <a:pt x="30189" y="68750"/>
                  <a:pt x="30004" y="69041"/>
                  <a:pt x="29828" y="69366"/>
                </a:cubicBezTo>
                <a:cubicBezTo>
                  <a:pt x="30004" y="68565"/>
                  <a:pt x="30118" y="67755"/>
                  <a:pt x="30224" y="66910"/>
                </a:cubicBezTo>
                <a:cubicBezTo>
                  <a:pt x="30374" y="66620"/>
                  <a:pt x="30523" y="66285"/>
                  <a:pt x="30664" y="65994"/>
                </a:cubicBezTo>
                <a:close/>
                <a:moveTo>
                  <a:pt x="35621" y="66840"/>
                </a:moveTo>
                <a:lnTo>
                  <a:pt x="35621" y="66840"/>
                </a:lnTo>
                <a:cubicBezTo>
                  <a:pt x="35401" y="67209"/>
                  <a:pt x="35216" y="67570"/>
                  <a:pt x="35031" y="67940"/>
                </a:cubicBezTo>
                <a:cubicBezTo>
                  <a:pt x="34925" y="68125"/>
                  <a:pt x="34846" y="68310"/>
                  <a:pt x="34776" y="68530"/>
                </a:cubicBezTo>
                <a:cubicBezTo>
                  <a:pt x="34591" y="68706"/>
                  <a:pt x="34406" y="68891"/>
                  <a:pt x="34230" y="69076"/>
                </a:cubicBezTo>
                <a:cubicBezTo>
                  <a:pt x="34151" y="69190"/>
                  <a:pt x="34045" y="69296"/>
                  <a:pt x="33931" y="69366"/>
                </a:cubicBezTo>
                <a:cubicBezTo>
                  <a:pt x="33966" y="69331"/>
                  <a:pt x="34010" y="69296"/>
                  <a:pt x="34010" y="69225"/>
                </a:cubicBezTo>
                <a:cubicBezTo>
                  <a:pt x="34265" y="68671"/>
                  <a:pt x="34520" y="68160"/>
                  <a:pt x="34776" y="67650"/>
                </a:cubicBezTo>
                <a:cubicBezTo>
                  <a:pt x="34890" y="67535"/>
                  <a:pt x="34996" y="67385"/>
                  <a:pt x="35146" y="67280"/>
                </a:cubicBezTo>
                <a:cubicBezTo>
                  <a:pt x="35286" y="67130"/>
                  <a:pt x="35436" y="66989"/>
                  <a:pt x="35621" y="66840"/>
                </a:cubicBezTo>
                <a:close/>
                <a:moveTo>
                  <a:pt x="18453" y="65369"/>
                </a:moveTo>
                <a:cubicBezTo>
                  <a:pt x="18559" y="66505"/>
                  <a:pt x="18673" y="67650"/>
                  <a:pt x="18744" y="68750"/>
                </a:cubicBezTo>
                <a:cubicBezTo>
                  <a:pt x="18453" y="68970"/>
                  <a:pt x="18163" y="69190"/>
                  <a:pt x="17828" y="69410"/>
                </a:cubicBezTo>
                <a:cubicBezTo>
                  <a:pt x="17758" y="68266"/>
                  <a:pt x="17678" y="67095"/>
                  <a:pt x="17573" y="65959"/>
                </a:cubicBezTo>
                <a:cubicBezTo>
                  <a:pt x="17863" y="65774"/>
                  <a:pt x="18163" y="65554"/>
                  <a:pt x="18453" y="65369"/>
                </a:cubicBezTo>
                <a:close/>
                <a:moveTo>
                  <a:pt x="34670" y="66505"/>
                </a:moveTo>
                <a:lnTo>
                  <a:pt x="34670" y="66505"/>
                </a:lnTo>
                <a:cubicBezTo>
                  <a:pt x="34406" y="67165"/>
                  <a:pt x="34115" y="67826"/>
                  <a:pt x="33825" y="68530"/>
                </a:cubicBezTo>
                <a:cubicBezTo>
                  <a:pt x="33526" y="68821"/>
                  <a:pt x="33235" y="69111"/>
                  <a:pt x="32945" y="69446"/>
                </a:cubicBezTo>
                <a:cubicBezTo>
                  <a:pt x="33235" y="68785"/>
                  <a:pt x="33490" y="68090"/>
                  <a:pt x="33710" y="67429"/>
                </a:cubicBezTo>
                <a:cubicBezTo>
                  <a:pt x="34045" y="67130"/>
                  <a:pt x="34336" y="66804"/>
                  <a:pt x="34670" y="66505"/>
                </a:cubicBezTo>
                <a:close/>
                <a:moveTo>
                  <a:pt x="36686" y="66840"/>
                </a:moveTo>
                <a:lnTo>
                  <a:pt x="36686" y="66840"/>
                </a:lnTo>
                <a:cubicBezTo>
                  <a:pt x="36431" y="67385"/>
                  <a:pt x="36167" y="67975"/>
                  <a:pt x="35991" y="68600"/>
                </a:cubicBezTo>
                <a:cubicBezTo>
                  <a:pt x="35691" y="68856"/>
                  <a:pt x="35401" y="69111"/>
                  <a:pt x="35066" y="69446"/>
                </a:cubicBezTo>
                <a:cubicBezTo>
                  <a:pt x="35286" y="68785"/>
                  <a:pt x="35506" y="68160"/>
                  <a:pt x="35771" y="67606"/>
                </a:cubicBezTo>
                <a:cubicBezTo>
                  <a:pt x="36061" y="67350"/>
                  <a:pt x="36352" y="67095"/>
                  <a:pt x="36686" y="66840"/>
                </a:cubicBezTo>
                <a:close/>
                <a:moveTo>
                  <a:pt x="26887" y="65889"/>
                </a:moveTo>
                <a:cubicBezTo>
                  <a:pt x="26923" y="66840"/>
                  <a:pt x="26887" y="67790"/>
                  <a:pt x="26852" y="68750"/>
                </a:cubicBezTo>
                <a:cubicBezTo>
                  <a:pt x="26562" y="69005"/>
                  <a:pt x="26262" y="69261"/>
                  <a:pt x="25972" y="69481"/>
                </a:cubicBezTo>
                <a:cubicBezTo>
                  <a:pt x="26007" y="68530"/>
                  <a:pt x="26007" y="67570"/>
                  <a:pt x="26007" y="66584"/>
                </a:cubicBezTo>
                <a:cubicBezTo>
                  <a:pt x="26306" y="66364"/>
                  <a:pt x="26597" y="66144"/>
                  <a:pt x="26887" y="65889"/>
                </a:cubicBezTo>
                <a:close/>
                <a:moveTo>
                  <a:pt x="38077" y="67130"/>
                </a:moveTo>
                <a:lnTo>
                  <a:pt x="38077" y="67130"/>
                </a:lnTo>
                <a:cubicBezTo>
                  <a:pt x="37892" y="67685"/>
                  <a:pt x="37707" y="68266"/>
                  <a:pt x="37602" y="68891"/>
                </a:cubicBezTo>
                <a:cubicBezTo>
                  <a:pt x="37232" y="69111"/>
                  <a:pt x="36906" y="69331"/>
                  <a:pt x="36537" y="69630"/>
                </a:cubicBezTo>
                <a:cubicBezTo>
                  <a:pt x="36686" y="68970"/>
                  <a:pt x="36871" y="68380"/>
                  <a:pt x="37047" y="67790"/>
                </a:cubicBezTo>
                <a:cubicBezTo>
                  <a:pt x="37382" y="67535"/>
                  <a:pt x="37751" y="67315"/>
                  <a:pt x="38077" y="67130"/>
                </a:cubicBezTo>
                <a:close/>
                <a:moveTo>
                  <a:pt x="29273" y="66364"/>
                </a:moveTo>
                <a:lnTo>
                  <a:pt x="29273" y="66364"/>
                </a:lnTo>
                <a:cubicBezTo>
                  <a:pt x="29203" y="67209"/>
                  <a:pt x="29124" y="68046"/>
                  <a:pt x="28983" y="68926"/>
                </a:cubicBezTo>
                <a:cubicBezTo>
                  <a:pt x="28798" y="69190"/>
                  <a:pt x="28578" y="69481"/>
                  <a:pt x="28358" y="69736"/>
                </a:cubicBezTo>
                <a:cubicBezTo>
                  <a:pt x="28507" y="68856"/>
                  <a:pt x="28578" y="68011"/>
                  <a:pt x="28648" y="67130"/>
                </a:cubicBezTo>
                <a:cubicBezTo>
                  <a:pt x="28683" y="67060"/>
                  <a:pt x="28727" y="67025"/>
                  <a:pt x="28798" y="66989"/>
                </a:cubicBezTo>
                <a:cubicBezTo>
                  <a:pt x="28948" y="66769"/>
                  <a:pt x="29124" y="66584"/>
                  <a:pt x="29273" y="66364"/>
                </a:cubicBezTo>
                <a:close/>
                <a:moveTo>
                  <a:pt x="31474" y="66584"/>
                </a:moveTo>
                <a:cubicBezTo>
                  <a:pt x="31404" y="66989"/>
                  <a:pt x="31369" y="67350"/>
                  <a:pt x="31289" y="67755"/>
                </a:cubicBezTo>
                <a:cubicBezTo>
                  <a:pt x="31219" y="68125"/>
                  <a:pt x="31149" y="68530"/>
                  <a:pt x="31034" y="68891"/>
                </a:cubicBezTo>
                <a:cubicBezTo>
                  <a:pt x="30849" y="69190"/>
                  <a:pt x="30664" y="69481"/>
                  <a:pt x="30488" y="69736"/>
                </a:cubicBezTo>
                <a:cubicBezTo>
                  <a:pt x="30594" y="69296"/>
                  <a:pt x="30708" y="68821"/>
                  <a:pt x="30814" y="68345"/>
                </a:cubicBezTo>
                <a:cubicBezTo>
                  <a:pt x="30849" y="68046"/>
                  <a:pt x="30928" y="67755"/>
                  <a:pt x="30964" y="67465"/>
                </a:cubicBezTo>
                <a:cubicBezTo>
                  <a:pt x="31104" y="67165"/>
                  <a:pt x="31289" y="66875"/>
                  <a:pt x="31474" y="66584"/>
                </a:cubicBezTo>
                <a:close/>
                <a:moveTo>
                  <a:pt x="11560" y="65810"/>
                </a:moveTo>
                <a:cubicBezTo>
                  <a:pt x="11665" y="67025"/>
                  <a:pt x="11736" y="68195"/>
                  <a:pt x="11850" y="69410"/>
                </a:cubicBezTo>
                <a:cubicBezTo>
                  <a:pt x="11516" y="69586"/>
                  <a:pt x="11225" y="69736"/>
                  <a:pt x="10899" y="69886"/>
                </a:cubicBezTo>
                <a:cubicBezTo>
                  <a:pt x="10820" y="68671"/>
                  <a:pt x="10750" y="67429"/>
                  <a:pt x="10635" y="66215"/>
                </a:cubicBezTo>
                <a:cubicBezTo>
                  <a:pt x="10970" y="66109"/>
                  <a:pt x="11260" y="65959"/>
                  <a:pt x="11560" y="65810"/>
                </a:cubicBezTo>
                <a:close/>
                <a:moveTo>
                  <a:pt x="22160" y="66215"/>
                </a:moveTo>
                <a:cubicBezTo>
                  <a:pt x="22230" y="67280"/>
                  <a:pt x="22301" y="68310"/>
                  <a:pt x="22345" y="69366"/>
                </a:cubicBezTo>
                <a:cubicBezTo>
                  <a:pt x="22045" y="69586"/>
                  <a:pt x="21755" y="69851"/>
                  <a:pt x="21499" y="70071"/>
                </a:cubicBezTo>
                <a:cubicBezTo>
                  <a:pt x="21464" y="69041"/>
                  <a:pt x="21385" y="67975"/>
                  <a:pt x="21314" y="66875"/>
                </a:cubicBezTo>
                <a:cubicBezTo>
                  <a:pt x="21350" y="66840"/>
                  <a:pt x="21420" y="66804"/>
                  <a:pt x="21464" y="66725"/>
                </a:cubicBezTo>
                <a:cubicBezTo>
                  <a:pt x="21684" y="66584"/>
                  <a:pt x="21904" y="66399"/>
                  <a:pt x="22160" y="66215"/>
                </a:cubicBezTo>
                <a:close/>
                <a:moveTo>
                  <a:pt x="17538" y="65994"/>
                </a:moveTo>
                <a:cubicBezTo>
                  <a:pt x="17608" y="67130"/>
                  <a:pt x="17722" y="68310"/>
                  <a:pt x="17793" y="69481"/>
                </a:cubicBezTo>
                <a:cubicBezTo>
                  <a:pt x="17502" y="69666"/>
                  <a:pt x="17203" y="69886"/>
                  <a:pt x="16913" y="70106"/>
                </a:cubicBezTo>
                <a:cubicBezTo>
                  <a:pt x="16842" y="68926"/>
                  <a:pt x="16763" y="67755"/>
                  <a:pt x="16657" y="66584"/>
                </a:cubicBezTo>
                <a:cubicBezTo>
                  <a:pt x="16948" y="66364"/>
                  <a:pt x="17238" y="66179"/>
                  <a:pt x="17538" y="65994"/>
                </a:cubicBezTo>
                <a:close/>
                <a:moveTo>
                  <a:pt x="25937" y="66620"/>
                </a:moveTo>
                <a:lnTo>
                  <a:pt x="25937" y="66620"/>
                </a:lnTo>
                <a:cubicBezTo>
                  <a:pt x="25972" y="67570"/>
                  <a:pt x="25972" y="68565"/>
                  <a:pt x="25901" y="69516"/>
                </a:cubicBezTo>
                <a:cubicBezTo>
                  <a:pt x="25716" y="69701"/>
                  <a:pt x="25532" y="69851"/>
                  <a:pt x="25347" y="69991"/>
                </a:cubicBezTo>
                <a:cubicBezTo>
                  <a:pt x="25276" y="70071"/>
                  <a:pt x="25162" y="70141"/>
                  <a:pt x="25056" y="70212"/>
                </a:cubicBezTo>
                <a:cubicBezTo>
                  <a:pt x="25127" y="69225"/>
                  <a:pt x="25127" y="68231"/>
                  <a:pt x="25091" y="67245"/>
                </a:cubicBezTo>
                <a:cubicBezTo>
                  <a:pt x="25241" y="67095"/>
                  <a:pt x="25426" y="66989"/>
                  <a:pt x="25602" y="66875"/>
                </a:cubicBezTo>
                <a:cubicBezTo>
                  <a:pt x="25716" y="66769"/>
                  <a:pt x="25822" y="66690"/>
                  <a:pt x="25937" y="66620"/>
                </a:cubicBezTo>
                <a:close/>
                <a:moveTo>
                  <a:pt x="32504" y="67095"/>
                </a:moveTo>
                <a:lnTo>
                  <a:pt x="32504" y="67095"/>
                </a:lnTo>
                <a:cubicBezTo>
                  <a:pt x="32355" y="67870"/>
                  <a:pt x="32135" y="68600"/>
                  <a:pt x="31879" y="69331"/>
                </a:cubicBezTo>
                <a:cubicBezTo>
                  <a:pt x="31624" y="69666"/>
                  <a:pt x="31369" y="69956"/>
                  <a:pt x="31184" y="70212"/>
                </a:cubicBezTo>
                <a:cubicBezTo>
                  <a:pt x="31404" y="69481"/>
                  <a:pt x="31624" y="68706"/>
                  <a:pt x="31809" y="67940"/>
                </a:cubicBezTo>
                <a:cubicBezTo>
                  <a:pt x="32029" y="67650"/>
                  <a:pt x="32284" y="67350"/>
                  <a:pt x="32504" y="67095"/>
                </a:cubicBezTo>
                <a:close/>
                <a:moveTo>
                  <a:pt x="39952" y="68231"/>
                </a:moveTo>
                <a:cubicBezTo>
                  <a:pt x="40313" y="68231"/>
                  <a:pt x="40613" y="68310"/>
                  <a:pt x="40939" y="68451"/>
                </a:cubicBezTo>
                <a:cubicBezTo>
                  <a:pt x="40789" y="69005"/>
                  <a:pt x="40648" y="69630"/>
                  <a:pt x="40569" y="70247"/>
                </a:cubicBezTo>
                <a:cubicBezTo>
                  <a:pt x="40243" y="70141"/>
                  <a:pt x="39952" y="70106"/>
                  <a:pt x="39618" y="70106"/>
                </a:cubicBezTo>
                <a:cubicBezTo>
                  <a:pt x="39688" y="69446"/>
                  <a:pt x="39803" y="68821"/>
                  <a:pt x="39952" y="68231"/>
                </a:cubicBezTo>
                <a:close/>
                <a:moveTo>
                  <a:pt x="39908" y="68231"/>
                </a:moveTo>
                <a:cubicBezTo>
                  <a:pt x="39768" y="68821"/>
                  <a:pt x="39653" y="69446"/>
                  <a:pt x="39547" y="70141"/>
                </a:cubicBezTo>
                <a:cubicBezTo>
                  <a:pt x="39213" y="70141"/>
                  <a:pt x="38852" y="70212"/>
                  <a:pt x="38482" y="70326"/>
                </a:cubicBezTo>
                <a:cubicBezTo>
                  <a:pt x="38588" y="69630"/>
                  <a:pt x="38702" y="69005"/>
                  <a:pt x="38852" y="68416"/>
                </a:cubicBezTo>
                <a:cubicBezTo>
                  <a:pt x="39213" y="68310"/>
                  <a:pt x="39547" y="68231"/>
                  <a:pt x="39908" y="68231"/>
                </a:cubicBezTo>
                <a:close/>
                <a:moveTo>
                  <a:pt x="10600" y="66250"/>
                </a:moveTo>
                <a:cubicBezTo>
                  <a:pt x="10679" y="67465"/>
                  <a:pt x="10785" y="68706"/>
                  <a:pt x="10855" y="69921"/>
                </a:cubicBezTo>
                <a:cubicBezTo>
                  <a:pt x="10565" y="70071"/>
                  <a:pt x="10239" y="70212"/>
                  <a:pt x="9940" y="70361"/>
                </a:cubicBezTo>
                <a:cubicBezTo>
                  <a:pt x="9869" y="69111"/>
                  <a:pt x="9799" y="67870"/>
                  <a:pt x="9684" y="66620"/>
                </a:cubicBezTo>
                <a:cubicBezTo>
                  <a:pt x="9975" y="66505"/>
                  <a:pt x="10310" y="66399"/>
                  <a:pt x="10600" y="66250"/>
                </a:cubicBezTo>
                <a:close/>
                <a:moveTo>
                  <a:pt x="34626" y="67755"/>
                </a:moveTo>
                <a:cubicBezTo>
                  <a:pt x="34406" y="68231"/>
                  <a:pt x="34186" y="68706"/>
                  <a:pt x="33966" y="69190"/>
                </a:cubicBezTo>
                <a:cubicBezTo>
                  <a:pt x="33931" y="69296"/>
                  <a:pt x="33860" y="69410"/>
                  <a:pt x="33825" y="69516"/>
                </a:cubicBezTo>
                <a:cubicBezTo>
                  <a:pt x="33570" y="69807"/>
                  <a:pt x="33305" y="70071"/>
                  <a:pt x="33050" y="70361"/>
                </a:cubicBezTo>
                <a:cubicBezTo>
                  <a:pt x="33200" y="70071"/>
                  <a:pt x="33305" y="69771"/>
                  <a:pt x="33420" y="69516"/>
                </a:cubicBezTo>
                <a:cubicBezTo>
                  <a:pt x="33490" y="69366"/>
                  <a:pt x="33570" y="69225"/>
                  <a:pt x="33640" y="69076"/>
                </a:cubicBezTo>
                <a:cubicBezTo>
                  <a:pt x="33710" y="68891"/>
                  <a:pt x="33790" y="68706"/>
                  <a:pt x="33860" y="68565"/>
                </a:cubicBezTo>
                <a:cubicBezTo>
                  <a:pt x="34115" y="68266"/>
                  <a:pt x="34371" y="68011"/>
                  <a:pt x="34626" y="67755"/>
                </a:cubicBezTo>
                <a:close/>
                <a:moveTo>
                  <a:pt x="30154" y="67060"/>
                </a:moveTo>
                <a:lnTo>
                  <a:pt x="30154" y="67060"/>
                </a:lnTo>
                <a:cubicBezTo>
                  <a:pt x="30048" y="67905"/>
                  <a:pt x="29898" y="68706"/>
                  <a:pt x="29749" y="69516"/>
                </a:cubicBezTo>
                <a:cubicBezTo>
                  <a:pt x="29564" y="69851"/>
                  <a:pt x="29388" y="70141"/>
                  <a:pt x="29203" y="70432"/>
                </a:cubicBezTo>
                <a:cubicBezTo>
                  <a:pt x="29388" y="69630"/>
                  <a:pt x="29564" y="68785"/>
                  <a:pt x="29678" y="67940"/>
                </a:cubicBezTo>
                <a:cubicBezTo>
                  <a:pt x="29828" y="67650"/>
                  <a:pt x="30004" y="67350"/>
                  <a:pt x="30154" y="67060"/>
                </a:cubicBezTo>
                <a:close/>
                <a:moveTo>
                  <a:pt x="35656" y="67720"/>
                </a:moveTo>
                <a:lnTo>
                  <a:pt x="35656" y="67720"/>
                </a:lnTo>
                <a:cubicBezTo>
                  <a:pt x="35436" y="68266"/>
                  <a:pt x="35181" y="68856"/>
                  <a:pt x="34996" y="69516"/>
                </a:cubicBezTo>
                <a:cubicBezTo>
                  <a:pt x="34705" y="69807"/>
                  <a:pt x="34406" y="70106"/>
                  <a:pt x="34115" y="70432"/>
                </a:cubicBezTo>
                <a:cubicBezTo>
                  <a:pt x="34336" y="69771"/>
                  <a:pt x="34556" y="69146"/>
                  <a:pt x="34811" y="68565"/>
                </a:cubicBezTo>
                <a:cubicBezTo>
                  <a:pt x="35066" y="68266"/>
                  <a:pt x="35366" y="67975"/>
                  <a:pt x="35656" y="67720"/>
                </a:cubicBezTo>
                <a:close/>
                <a:moveTo>
                  <a:pt x="33640" y="67535"/>
                </a:moveTo>
                <a:cubicBezTo>
                  <a:pt x="33385" y="68195"/>
                  <a:pt x="33129" y="68891"/>
                  <a:pt x="32830" y="69551"/>
                </a:cubicBezTo>
                <a:cubicBezTo>
                  <a:pt x="32575" y="69851"/>
                  <a:pt x="32284" y="70141"/>
                  <a:pt x="32029" y="70467"/>
                </a:cubicBezTo>
                <a:cubicBezTo>
                  <a:pt x="32319" y="69771"/>
                  <a:pt x="32575" y="69111"/>
                  <a:pt x="32795" y="68416"/>
                </a:cubicBezTo>
                <a:cubicBezTo>
                  <a:pt x="33050" y="68125"/>
                  <a:pt x="33349" y="67826"/>
                  <a:pt x="33640" y="67535"/>
                </a:cubicBezTo>
                <a:close/>
                <a:moveTo>
                  <a:pt x="36977" y="67870"/>
                </a:moveTo>
                <a:lnTo>
                  <a:pt x="36977" y="67870"/>
                </a:lnTo>
                <a:cubicBezTo>
                  <a:pt x="36757" y="68416"/>
                  <a:pt x="36607" y="69041"/>
                  <a:pt x="36501" y="69666"/>
                </a:cubicBezTo>
                <a:cubicBezTo>
                  <a:pt x="36167" y="69921"/>
                  <a:pt x="35876" y="70176"/>
                  <a:pt x="35550" y="70467"/>
                </a:cubicBezTo>
                <a:cubicBezTo>
                  <a:pt x="35691" y="69807"/>
                  <a:pt x="35841" y="69190"/>
                  <a:pt x="36026" y="68636"/>
                </a:cubicBezTo>
                <a:cubicBezTo>
                  <a:pt x="36352" y="68345"/>
                  <a:pt x="36651" y="68090"/>
                  <a:pt x="36977" y="67870"/>
                </a:cubicBezTo>
                <a:close/>
                <a:moveTo>
                  <a:pt x="28578" y="67209"/>
                </a:moveTo>
                <a:lnTo>
                  <a:pt x="28578" y="67209"/>
                </a:lnTo>
                <a:cubicBezTo>
                  <a:pt x="28543" y="68046"/>
                  <a:pt x="28428" y="68926"/>
                  <a:pt x="28287" y="69807"/>
                </a:cubicBezTo>
                <a:cubicBezTo>
                  <a:pt x="28023" y="70106"/>
                  <a:pt x="27733" y="70396"/>
                  <a:pt x="27477" y="70687"/>
                </a:cubicBezTo>
                <a:cubicBezTo>
                  <a:pt x="27627" y="69771"/>
                  <a:pt x="27697" y="68891"/>
                  <a:pt x="27768" y="68011"/>
                </a:cubicBezTo>
                <a:cubicBezTo>
                  <a:pt x="28067" y="67755"/>
                  <a:pt x="28322" y="67465"/>
                  <a:pt x="28578" y="67209"/>
                </a:cubicBezTo>
                <a:close/>
                <a:moveTo>
                  <a:pt x="30884" y="67606"/>
                </a:moveTo>
                <a:lnTo>
                  <a:pt x="30884" y="67606"/>
                </a:lnTo>
                <a:cubicBezTo>
                  <a:pt x="30849" y="67870"/>
                  <a:pt x="30814" y="68090"/>
                  <a:pt x="30744" y="68345"/>
                </a:cubicBezTo>
                <a:cubicBezTo>
                  <a:pt x="30664" y="68856"/>
                  <a:pt x="30523" y="69410"/>
                  <a:pt x="30374" y="69921"/>
                </a:cubicBezTo>
                <a:cubicBezTo>
                  <a:pt x="30189" y="70176"/>
                  <a:pt x="30048" y="70467"/>
                  <a:pt x="29863" y="70731"/>
                </a:cubicBezTo>
                <a:cubicBezTo>
                  <a:pt x="29934" y="70432"/>
                  <a:pt x="30048" y="70141"/>
                  <a:pt x="30118" y="69807"/>
                </a:cubicBezTo>
                <a:cubicBezTo>
                  <a:pt x="30224" y="69366"/>
                  <a:pt x="30303" y="68926"/>
                  <a:pt x="30409" y="68451"/>
                </a:cubicBezTo>
                <a:cubicBezTo>
                  <a:pt x="30409" y="68416"/>
                  <a:pt x="30444" y="68416"/>
                  <a:pt x="30444" y="68380"/>
                </a:cubicBezTo>
                <a:cubicBezTo>
                  <a:pt x="30594" y="68125"/>
                  <a:pt x="30744" y="67870"/>
                  <a:pt x="30884" y="67606"/>
                </a:cubicBezTo>
                <a:close/>
                <a:moveTo>
                  <a:pt x="16622" y="66620"/>
                </a:moveTo>
                <a:cubicBezTo>
                  <a:pt x="16692" y="67790"/>
                  <a:pt x="16798" y="68970"/>
                  <a:pt x="16877" y="70141"/>
                </a:cubicBezTo>
                <a:cubicBezTo>
                  <a:pt x="16578" y="70361"/>
                  <a:pt x="16287" y="70581"/>
                  <a:pt x="15997" y="70766"/>
                </a:cubicBezTo>
                <a:cubicBezTo>
                  <a:pt x="15918" y="69551"/>
                  <a:pt x="15812" y="68380"/>
                  <a:pt x="15742" y="67165"/>
                </a:cubicBezTo>
                <a:cubicBezTo>
                  <a:pt x="16032" y="66989"/>
                  <a:pt x="16323" y="66804"/>
                  <a:pt x="16622" y="66620"/>
                </a:cubicBezTo>
                <a:close/>
                <a:moveTo>
                  <a:pt x="9649" y="66655"/>
                </a:moveTo>
                <a:cubicBezTo>
                  <a:pt x="9720" y="67905"/>
                  <a:pt x="9799" y="69146"/>
                  <a:pt x="9869" y="70396"/>
                </a:cubicBezTo>
                <a:cubicBezTo>
                  <a:pt x="9579" y="70546"/>
                  <a:pt x="9244" y="70687"/>
                  <a:pt x="8954" y="70837"/>
                </a:cubicBezTo>
                <a:cubicBezTo>
                  <a:pt x="8875" y="69551"/>
                  <a:pt x="8804" y="68266"/>
                  <a:pt x="8698" y="66989"/>
                </a:cubicBezTo>
                <a:cubicBezTo>
                  <a:pt x="9024" y="66875"/>
                  <a:pt x="9315" y="66769"/>
                  <a:pt x="9649" y="66655"/>
                </a:cubicBezTo>
                <a:close/>
                <a:moveTo>
                  <a:pt x="21244" y="66910"/>
                </a:moveTo>
                <a:cubicBezTo>
                  <a:pt x="21350" y="67975"/>
                  <a:pt x="21420" y="69041"/>
                  <a:pt x="21464" y="70106"/>
                </a:cubicBezTo>
                <a:cubicBezTo>
                  <a:pt x="21385" y="70176"/>
                  <a:pt x="21314" y="70212"/>
                  <a:pt x="21244" y="70291"/>
                </a:cubicBezTo>
                <a:cubicBezTo>
                  <a:pt x="21024" y="70467"/>
                  <a:pt x="20804" y="70652"/>
                  <a:pt x="20584" y="70837"/>
                </a:cubicBezTo>
                <a:cubicBezTo>
                  <a:pt x="20540" y="69736"/>
                  <a:pt x="20469" y="68671"/>
                  <a:pt x="20399" y="67570"/>
                </a:cubicBezTo>
                <a:cubicBezTo>
                  <a:pt x="20689" y="67350"/>
                  <a:pt x="20980" y="67130"/>
                  <a:pt x="21244" y="66910"/>
                </a:cubicBezTo>
                <a:close/>
                <a:moveTo>
                  <a:pt x="38773" y="68416"/>
                </a:moveTo>
                <a:lnTo>
                  <a:pt x="38773" y="68416"/>
                </a:lnTo>
                <a:cubicBezTo>
                  <a:pt x="38632" y="69041"/>
                  <a:pt x="38517" y="69666"/>
                  <a:pt x="38412" y="70361"/>
                </a:cubicBezTo>
                <a:cubicBezTo>
                  <a:pt x="38077" y="70467"/>
                  <a:pt x="37707" y="70617"/>
                  <a:pt x="37311" y="70872"/>
                </a:cubicBezTo>
                <a:cubicBezTo>
                  <a:pt x="37417" y="70176"/>
                  <a:pt x="37531" y="69551"/>
                  <a:pt x="37637" y="68926"/>
                </a:cubicBezTo>
                <a:cubicBezTo>
                  <a:pt x="38042" y="68706"/>
                  <a:pt x="38412" y="68565"/>
                  <a:pt x="38773" y="68416"/>
                </a:cubicBezTo>
                <a:close/>
                <a:moveTo>
                  <a:pt x="25021" y="67280"/>
                </a:moveTo>
                <a:cubicBezTo>
                  <a:pt x="25056" y="68266"/>
                  <a:pt x="25056" y="69261"/>
                  <a:pt x="25021" y="70247"/>
                </a:cubicBezTo>
                <a:cubicBezTo>
                  <a:pt x="24722" y="70511"/>
                  <a:pt x="24431" y="70731"/>
                  <a:pt x="24141" y="70986"/>
                </a:cubicBezTo>
                <a:cubicBezTo>
                  <a:pt x="24176" y="69991"/>
                  <a:pt x="24176" y="68970"/>
                  <a:pt x="24141" y="67940"/>
                </a:cubicBezTo>
                <a:cubicBezTo>
                  <a:pt x="24431" y="67720"/>
                  <a:pt x="24722" y="67500"/>
                  <a:pt x="25021" y="67280"/>
                </a:cubicBezTo>
                <a:close/>
                <a:moveTo>
                  <a:pt x="31730" y="68046"/>
                </a:moveTo>
                <a:lnTo>
                  <a:pt x="31730" y="68046"/>
                </a:lnTo>
                <a:cubicBezTo>
                  <a:pt x="31545" y="68856"/>
                  <a:pt x="31325" y="69586"/>
                  <a:pt x="31069" y="70361"/>
                </a:cubicBezTo>
                <a:cubicBezTo>
                  <a:pt x="30814" y="70652"/>
                  <a:pt x="30629" y="70951"/>
                  <a:pt x="30444" y="71171"/>
                </a:cubicBezTo>
                <a:cubicBezTo>
                  <a:pt x="30444" y="71171"/>
                  <a:pt x="30433" y="71182"/>
                  <a:pt x="30423" y="71199"/>
                </a:cubicBezTo>
                <a:lnTo>
                  <a:pt x="30423" y="71199"/>
                </a:lnTo>
                <a:cubicBezTo>
                  <a:pt x="30674" y="70438"/>
                  <a:pt x="30932" y="69687"/>
                  <a:pt x="31104" y="68926"/>
                </a:cubicBezTo>
                <a:cubicBezTo>
                  <a:pt x="31149" y="68891"/>
                  <a:pt x="31184" y="68821"/>
                  <a:pt x="31184" y="68785"/>
                </a:cubicBezTo>
                <a:cubicBezTo>
                  <a:pt x="31369" y="68530"/>
                  <a:pt x="31545" y="68310"/>
                  <a:pt x="31730" y="68046"/>
                </a:cubicBezTo>
                <a:close/>
                <a:moveTo>
                  <a:pt x="8654" y="67025"/>
                </a:moveTo>
                <a:cubicBezTo>
                  <a:pt x="8734" y="68310"/>
                  <a:pt x="8804" y="69586"/>
                  <a:pt x="8875" y="70872"/>
                </a:cubicBezTo>
                <a:cubicBezTo>
                  <a:pt x="8549" y="71021"/>
                  <a:pt x="8214" y="71171"/>
                  <a:pt x="7853" y="71312"/>
                </a:cubicBezTo>
                <a:cubicBezTo>
                  <a:pt x="7818" y="69991"/>
                  <a:pt x="7739" y="68671"/>
                  <a:pt x="7668" y="67350"/>
                </a:cubicBezTo>
                <a:lnTo>
                  <a:pt x="8654" y="67025"/>
                </a:lnTo>
                <a:close/>
                <a:moveTo>
                  <a:pt x="15662" y="67209"/>
                </a:moveTo>
                <a:cubicBezTo>
                  <a:pt x="15777" y="68416"/>
                  <a:pt x="15847" y="69586"/>
                  <a:pt x="15918" y="70801"/>
                </a:cubicBezTo>
                <a:cubicBezTo>
                  <a:pt x="15627" y="71021"/>
                  <a:pt x="15337" y="71242"/>
                  <a:pt x="15037" y="71426"/>
                </a:cubicBezTo>
                <a:cubicBezTo>
                  <a:pt x="14967" y="70212"/>
                  <a:pt x="14896" y="68970"/>
                  <a:pt x="14782" y="67755"/>
                </a:cubicBezTo>
                <a:cubicBezTo>
                  <a:pt x="15081" y="67570"/>
                  <a:pt x="15372" y="67385"/>
                  <a:pt x="15662" y="67209"/>
                </a:cubicBezTo>
                <a:close/>
                <a:moveTo>
                  <a:pt x="32689" y="68530"/>
                </a:moveTo>
                <a:lnTo>
                  <a:pt x="32689" y="68530"/>
                </a:lnTo>
                <a:cubicBezTo>
                  <a:pt x="32469" y="69225"/>
                  <a:pt x="32205" y="69886"/>
                  <a:pt x="31914" y="70581"/>
                </a:cubicBezTo>
                <a:cubicBezTo>
                  <a:pt x="31694" y="70872"/>
                  <a:pt x="31439" y="71127"/>
                  <a:pt x="31219" y="71426"/>
                </a:cubicBezTo>
                <a:cubicBezTo>
                  <a:pt x="31474" y="70731"/>
                  <a:pt x="31694" y="70071"/>
                  <a:pt x="31914" y="69410"/>
                </a:cubicBezTo>
                <a:cubicBezTo>
                  <a:pt x="32170" y="69111"/>
                  <a:pt x="32425" y="68821"/>
                  <a:pt x="32689" y="68530"/>
                </a:cubicBezTo>
                <a:close/>
                <a:moveTo>
                  <a:pt x="35947" y="68706"/>
                </a:moveTo>
                <a:cubicBezTo>
                  <a:pt x="35771" y="69261"/>
                  <a:pt x="35621" y="69886"/>
                  <a:pt x="35471" y="70546"/>
                </a:cubicBezTo>
                <a:cubicBezTo>
                  <a:pt x="35181" y="70801"/>
                  <a:pt x="34890" y="71092"/>
                  <a:pt x="34591" y="71426"/>
                </a:cubicBezTo>
                <a:cubicBezTo>
                  <a:pt x="34705" y="70766"/>
                  <a:pt x="34890" y="70141"/>
                  <a:pt x="35031" y="69551"/>
                </a:cubicBezTo>
                <a:cubicBezTo>
                  <a:pt x="35366" y="69261"/>
                  <a:pt x="35656" y="68970"/>
                  <a:pt x="35947" y="68706"/>
                </a:cubicBezTo>
                <a:close/>
                <a:moveTo>
                  <a:pt x="29608" y="68090"/>
                </a:moveTo>
                <a:lnTo>
                  <a:pt x="29608" y="68090"/>
                </a:lnTo>
                <a:cubicBezTo>
                  <a:pt x="29458" y="68926"/>
                  <a:pt x="29308" y="69771"/>
                  <a:pt x="29088" y="70581"/>
                </a:cubicBezTo>
                <a:cubicBezTo>
                  <a:pt x="28904" y="70872"/>
                  <a:pt x="28727" y="71171"/>
                  <a:pt x="28507" y="71462"/>
                </a:cubicBezTo>
                <a:cubicBezTo>
                  <a:pt x="28727" y="70617"/>
                  <a:pt x="28904" y="69771"/>
                  <a:pt x="29053" y="68926"/>
                </a:cubicBezTo>
                <a:cubicBezTo>
                  <a:pt x="29238" y="68671"/>
                  <a:pt x="29423" y="68380"/>
                  <a:pt x="29608" y="68090"/>
                </a:cubicBezTo>
                <a:close/>
                <a:moveTo>
                  <a:pt x="34705" y="68671"/>
                </a:moveTo>
                <a:cubicBezTo>
                  <a:pt x="34450" y="69261"/>
                  <a:pt x="34230" y="69851"/>
                  <a:pt x="34045" y="70546"/>
                </a:cubicBezTo>
                <a:cubicBezTo>
                  <a:pt x="33931" y="70652"/>
                  <a:pt x="33825" y="70801"/>
                  <a:pt x="33675" y="70907"/>
                </a:cubicBezTo>
                <a:cubicBezTo>
                  <a:pt x="33526" y="71092"/>
                  <a:pt x="33349" y="71312"/>
                  <a:pt x="33200" y="71497"/>
                </a:cubicBezTo>
                <a:cubicBezTo>
                  <a:pt x="33385" y="70801"/>
                  <a:pt x="33640" y="70141"/>
                  <a:pt x="33895" y="69551"/>
                </a:cubicBezTo>
                <a:cubicBezTo>
                  <a:pt x="34010" y="69410"/>
                  <a:pt x="34151" y="69261"/>
                  <a:pt x="34265" y="69111"/>
                </a:cubicBezTo>
                <a:cubicBezTo>
                  <a:pt x="34406" y="68970"/>
                  <a:pt x="34556" y="68821"/>
                  <a:pt x="34705" y="68671"/>
                </a:cubicBezTo>
                <a:close/>
                <a:moveTo>
                  <a:pt x="27697" y="68046"/>
                </a:moveTo>
                <a:lnTo>
                  <a:pt x="27697" y="68046"/>
                </a:lnTo>
                <a:cubicBezTo>
                  <a:pt x="27662" y="68970"/>
                  <a:pt x="27548" y="69851"/>
                  <a:pt x="27407" y="70731"/>
                </a:cubicBezTo>
                <a:cubicBezTo>
                  <a:pt x="27143" y="71021"/>
                  <a:pt x="26852" y="71277"/>
                  <a:pt x="26597" y="71532"/>
                </a:cubicBezTo>
                <a:cubicBezTo>
                  <a:pt x="26747" y="70652"/>
                  <a:pt x="26817" y="69736"/>
                  <a:pt x="26887" y="68785"/>
                </a:cubicBezTo>
                <a:cubicBezTo>
                  <a:pt x="27143" y="68565"/>
                  <a:pt x="27442" y="68310"/>
                  <a:pt x="27697" y="68046"/>
                </a:cubicBezTo>
                <a:close/>
                <a:moveTo>
                  <a:pt x="33746" y="68671"/>
                </a:moveTo>
                <a:cubicBezTo>
                  <a:pt x="33675" y="68785"/>
                  <a:pt x="33640" y="68926"/>
                  <a:pt x="33570" y="69076"/>
                </a:cubicBezTo>
                <a:cubicBezTo>
                  <a:pt x="33490" y="69190"/>
                  <a:pt x="33455" y="69331"/>
                  <a:pt x="33385" y="69481"/>
                </a:cubicBezTo>
                <a:cubicBezTo>
                  <a:pt x="33235" y="69807"/>
                  <a:pt x="33085" y="70141"/>
                  <a:pt x="32945" y="70511"/>
                </a:cubicBezTo>
                <a:cubicBezTo>
                  <a:pt x="32645" y="70837"/>
                  <a:pt x="32355" y="71171"/>
                  <a:pt x="32064" y="71532"/>
                </a:cubicBezTo>
                <a:cubicBezTo>
                  <a:pt x="32135" y="71347"/>
                  <a:pt x="32205" y="71171"/>
                  <a:pt x="32284" y="70986"/>
                </a:cubicBezTo>
                <a:cubicBezTo>
                  <a:pt x="32390" y="70766"/>
                  <a:pt x="32469" y="70581"/>
                  <a:pt x="32540" y="70361"/>
                </a:cubicBezTo>
                <a:cubicBezTo>
                  <a:pt x="32645" y="70106"/>
                  <a:pt x="32795" y="69851"/>
                  <a:pt x="32909" y="69586"/>
                </a:cubicBezTo>
                <a:cubicBezTo>
                  <a:pt x="33165" y="69261"/>
                  <a:pt x="33455" y="68970"/>
                  <a:pt x="33746" y="68671"/>
                </a:cubicBezTo>
                <a:close/>
                <a:moveTo>
                  <a:pt x="20320" y="67606"/>
                </a:moveTo>
                <a:cubicBezTo>
                  <a:pt x="20434" y="68706"/>
                  <a:pt x="20469" y="69807"/>
                  <a:pt x="20540" y="70872"/>
                </a:cubicBezTo>
                <a:cubicBezTo>
                  <a:pt x="20249" y="71092"/>
                  <a:pt x="19959" y="71347"/>
                  <a:pt x="19703" y="71567"/>
                </a:cubicBezTo>
                <a:cubicBezTo>
                  <a:pt x="19659" y="70467"/>
                  <a:pt x="19589" y="69331"/>
                  <a:pt x="19518" y="68231"/>
                </a:cubicBezTo>
                <a:cubicBezTo>
                  <a:pt x="19774" y="68011"/>
                  <a:pt x="20064" y="67826"/>
                  <a:pt x="20320" y="67606"/>
                </a:cubicBezTo>
                <a:close/>
                <a:moveTo>
                  <a:pt x="37567" y="68970"/>
                </a:moveTo>
                <a:lnTo>
                  <a:pt x="37567" y="68970"/>
                </a:lnTo>
                <a:cubicBezTo>
                  <a:pt x="37452" y="69586"/>
                  <a:pt x="37346" y="70212"/>
                  <a:pt x="37267" y="70907"/>
                </a:cubicBezTo>
                <a:cubicBezTo>
                  <a:pt x="36942" y="71092"/>
                  <a:pt x="36572" y="71347"/>
                  <a:pt x="36246" y="71611"/>
                </a:cubicBezTo>
                <a:cubicBezTo>
                  <a:pt x="36316" y="70951"/>
                  <a:pt x="36431" y="70291"/>
                  <a:pt x="36537" y="69701"/>
                </a:cubicBezTo>
                <a:cubicBezTo>
                  <a:pt x="36906" y="69410"/>
                  <a:pt x="37232" y="69190"/>
                  <a:pt x="37567" y="68970"/>
                </a:cubicBezTo>
                <a:close/>
                <a:moveTo>
                  <a:pt x="7598" y="67350"/>
                </a:moveTo>
                <a:cubicBezTo>
                  <a:pt x="7668" y="68671"/>
                  <a:pt x="7739" y="69991"/>
                  <a:pt x="7818" y="71312"/>
                </a:cubicBezTo>
                <a:cubicBezTo>
                  <a:pt x="7483" y="71462"/>
                  <a:pt x="7114" y="71567"/>
                  <a:pt x="6788" y="71717"/>
                </a:cubicBezTo>
                <a:cubicBezTo>
                  <a:pt x="6753" y="70361"/>
                  <a:pt x="6674" y="69005"/>
                  <a:pt x="6603" y="67685"/>
                </a:cubicBezTo>
                <a:lnTo>
                  <a:pt x="7598" y="67350"/>
                </a:lnTo>
                <a:close/>
                <a:moveTo>
                  <a:pt x="24105" y="67975"/>
                </a:moveTo>
                <a:cubicBezTo>
                  <a:pt x="24141" y="69005"/>
                  <a:pt x="24141" y="69991"/>
                  <a:pt x="24105" y="71021"/>
                </a:cubicBezTo>
                <a:cubicBezTo>
                  <a:pt x="23991" y="71127"/>
                  <a:pt x="23885" y="71206"/>
                  <a:pt x="23736" y="71312"/>
                </a:cubicBezTo>
                <a:cubicBezTo>
                  <a:pt x="23586" y="71462"/>
                  <a:pt x="23445" y="71567"/>
                  <a:pt x="23295" y="71717"/>
                </a:cubicBezTo>
                <a:cubicBezTo>
                  <a:pt x="23331" y="70687"/>
                  <a:pt x="23331" y="69666"/>
                  <a:pt x="23295" y="68636"/>
                </a:cubicBezTo>
                <a:cubicBezTo>
                  <a:pt x="23480" y="68486"/>
                  <a:pt x="23621" y="68345"/>
                  <a:pt x="23806" y="68231"/>
                </a:cubicBezTo>
                <a:cubicBezTo>
                  <a:pt x="23885" y="68160"/>
                  <a:pt x="23991" y="68046"/>
                  <a:pt x="24105" y="67975"/>
                </a:cubicBezTo>
                <a:close/>
                <a:moveTo>
                  <a:pt x="30303" y="68636"/>
                </a:moveTo>
                <a:lnTo>
                  <a:pt x="30303" y="68636"/>
                </a:lnTo>
                <a:cubicBezTo>
                  <a:pt x="30224" y="69041"/>
                  <a:pt x="30154" y="69410"/>
                  <a:pt x="30048" y="69807"/>
                </a:cubicBezTo>
                <a:cubicBezTo>
                  <a:pt x="29969" y="70176"/>
                  <a:pt x="29863" y="70546"/>
                  <a:pt x="29749" y="70907"/>
                </a:cubicBezTo>
                <a:cubicBezTo>
                  <a:pt x="29713" y="70951"/>
                  <a:pt x="29678" y="71021"/>
                  <a:pt x="29643" y="71092"/>
                </a:cubicBezTo>
                <a:cubicBezTo>
                  <a:pt x="29493" y="71312"/>
                  <a:pt x="29308" y="71567"/>
                  <a:pt x="29168" y="71831"/>
                </a:cubicBezTo>
                <a:cubicBezTo>
                  <a:pt x="29308" y="71347"/>
                  <a:pt x="29458" y="70907"/>
                  <a:pt x="29564" y="70396"/>
                </a:cubicBezTo>
                <a:cubicBezTo>
                  <a:pt x="29643" y="70141"/>
                  <a:pt x="29713" y="69851"/>
                  <a:pt x="29784" y="69551"/>
                </a:cubicBezTo>
                <a:cubicBezTo>
                  <a:pt x="29969" y="69225"/>
                  <a:pt x="30154" y="68926"/>
                  <a:pt x="30303" y="68636"/>
                </a:cubicBezTo>
                <a:close/>
                <a:moveTo>
                  <a:pt x="6568" y="67685"/>
                </a:moveTo>
                <a:cubicBezTo>
                  <a:pt x="6638" y="69041"/>
                  <a:pt x="6674" y="70361"/>
                  <a:pt x="6753" y="71717"/>
                </a:cubicBezTo>
                <a:cubicBezTo>
                  <a:pt x="6418" y="71867"/>
                  <a:pt x="6057" y="71972"/>
                  <a:pt x="5723" y="72087"/>
                </a:cubicBezTo>
                <a:cubicBezTo>
                  <a:pt x="5687" y="70687"/>
                  <a:pt x="5617" y="69296"/>
                  <a:pt x="5573" y="67940"/>
                </a:cubicBezTo>
                <a:cubicBezTo>
                  <a:pt x="5908" y="67870"/>
                  <a:pt x="6233" y="67755"/>
                  <a:pt x="6568" y="67685"/>
                </a:cubicBezTo>
                <a:close/>
                <a:moveTo>
                  <a:pt x="14712" y="67790"/>
                </a:moveTo>
                <a:cubicBezTo>
                  <a:pt x="14817" y="69005"/>
                  <a:pt x="14896" y="70247"/>
                  <a:pt x="14967" y="71462"/>
                </a:cubicBezTo>
                <a:cubicBezTo>
                  <a:pt x="14676" y="71682"/>
                  <a:pt x="14377" y="71867"/>
                  <a:pt x="14086" y="72087"/>
                </a:cubicBezTo>
                <a:cubicBezTo>
                  <a:pt x="14016" y="70837"/>
                  <a:pt x="13937" y="69586"/>
                  <a:pt x="13831" y="68345"/>
                </a:cubicBezTo>
                <a:cubicBezTo>
                  <a:pt x="14122" y="68160"/>
                  <a:pt x="14421" y="67975"/>
                  <a:pt x="14712" y="67790"/>
                </a:cubicBezTo>
                <a:close/>
                <a:moveTo>
                  <a:pt x="19483" y="68266"/>
                </a:moveTo>
                <a:cubicBezTo>
                  <a:pt x="19554" y="69366"/>
                  <a:pt x="19589" y="70511"/>
                  <a:pt x="19624" y="71611"/>
                </a:cubicBezTo>
                <a:cubicBezTo>
                  <a:pt x="19404" y="71831"/>
                  <a:pt x="19184" y="72008"/>
                  <a:pt x="18929" y="72192"/>
                </a:cubicBezTo>
                <a:cubicBezTo>
                  <a:pt x="18929" y="71092"/>
                  <a:pt x="18858" y="69956"/>
                  <a:pt x="18779" y="68785"/>
                </a:cubicBezTo>
                <a:cubicBezTo>
                  <a:pt x="18999" y="68600"/>
                  <a:pt x="19219" y="68451"/>
                  <a:pt x="19483" y="68266"/>
                </a:cubicBezTo>
                <a:close/>
                <a:moveTo>
                  <a:pt x="30999" y="69076"/>
                </a:moveTo>
                <a:lnTo>
                  <a:pt x="30999" y="69076"/>
                </a:lnTo>
                <a:cubicBezTo>
                  <a:pt x="30814" y="69851"/>
                  <a:pt x="30559" y="70617"/>
                  <a:pt x="30303" y="71391"/>
                </a:cubicBezTo>
                <a:cubicBezTo>
                  <a:pt x="30083" y="71682"/>
                  <a:pt x="29898" y="71937"/>
                  <a:pt x="29678" y="72228"/>
                </a:cubicBezTo>
                <a:cubicBezTo>
                  <a:pt x="29969" y="71462"/>
                  <a:pt x="30224" y="70731"/>
                  <a:pt x="30444" y="69921"/>
                </a:cubicBezTo>
                <a:cubicBezTo>
                  <a:pt x="30629" y="69630"/>
                  <a:pt x="30814" y="69331"/>
                  <a:pt x="30999" y="69076"/>
                </a:cubicBezTo>
                <a:close/>
                <a:moveTo>
                  <a:pt x="5503" y="67940"/>
                </a:moveTo>
                <a:cubicBezTo>
                  <a:pt x="5573" y="69331"/>
                  <a:pt x="5617" y="70687"/>
                  <a:pt x="5687" y="72087"/>
                </a:cubicBezTo>
                <a:cubicBezTo>
                  <a:pt x="5353" y="72192"/>
                  <a:pt x="4992" y="72307"/>
                  <a:pt x="4657" y="72377"/>
                </a:cubicBezTo>
                <a:cubicBezTo>
                  <a:pt x="4622" y="70986"/>
                  <a:pt x="4587" y="69586"/>
                  <a:pt x="4517" y="68195"/>
                </a:cubicBezTo>
                <a:cubicBezTo>
                  <a:pt x="4842" y="68125"/>
                  <a:pt x="5177" y="68046"/>
                  <a:pt x="5503" y="67940"/>
                </a:cubicBezTo>
                <a:close/>
                <a:moveTo>
                  <a:pt x="39547" y="70176"/>
                </a:moveTo>
                <a:cubicBezTo>
                  <a:pt x="39512" y="70361"/>
                  <a:pt x="39468" y="70581"/>
                  <a:pt x="39468" y="70766"/>
                </a:cubicBezTo>
                <a:cubicBezTo>
                  <a:pt x="39398" y="71206"/>
                  <a:pt x="39398" y="71682"/>
                  <a:pt x="39398" y="72157"/>
                </a:cubicBezTo>
                <a:cubicBezTo>
                  <a:pt x="39028" y="72192"/>
                  <a:pt x="38702" y="72272"/>
                  <a:pt x="38333" y="72377"/>
                </a:cubicBezTo>
                <a:cubicBezTo>
                  <a:pt x="38333" y="71937"/>
                  <a:pt x="38333" y="71497"/>
                  <a:pt x="38412" y="71092"/>
                </a:cubicBezTo>
                <a:cubicBezTo>
                  <a:pt x="38412" y="70837"/>
                  <a:pt x="38447" y="70617"/>
                  <a:pt x="38482" y="70361"/>
                </a:cubicBezTo>
                <a:cubicBezTo>
                  <a:pt x="38852" y="70247"/>
                  <a:pt x="39178" y="70176"/>
                  <a:pt x="39547" y="70176"/>
                </a:cubicBezTo>
                <a:close/>
                <a:moveTo>
                  <a:pt x="26852" y="68856"/>
                </a:moveTo>
                <a:cubicBezTo>
                  <a:pt x="26782" y="69771"/>
                  <a:pt x="26667" y="70687"/>
                  <a:pt x="26526" y="71611"/>
                </a:cubicBezTo>
                <a:cubicBezTo>
                  <a:pt x="26262" y="71867"/>
                  <a:pt x="25972" y="72122"/>
                  <a:pt x="25716" y="72413"/>
                </a:cubicBezTo>
                <a:cubicBezTo>
                  <a:pt x="25822" y="71462"/>
                  <a:pt x="25937" y="70511"/>
                  <a:pt x="25972" y="69551"/>
                </a:cubicBezTo>
                <a:cubicBezTo>
                  <a:pt x="26262" y="69331"/>
                  <a:pt x="26562" y="69076"/>
                  <a:pt x="26852" y="68856"/>
                </a:cubicBezTo>
                <a:close/>
                <a:moveTo>
                  <a:pt x="28983" y="69041"/>
                </a:moveTo>
                <a:lnTo>
                  <a:pt x="28983" y="69041"/>
                </a:lnTo>
                <a:cubicBezTo>
                  <a:pt x="28833" y="69886"/>
                  <a:pt x="28648" y="70731"/>
                  <a:pt x="28428" y="71611"/>
                </a:cubicBezTo>
                <a:cubicBezTo>
                  <a:pt x="28208" y="71902"/>
                  <a:pt x="27988" y="72157"/>
                  <a:pt x="27768" y="72413"/>
                </a:cubicBezTo>
                <a:cubicBezTo>
                  <a:pt x="27988" y="71567"/>
                  <a:pt x="28208" y="70731"/>
                  <a:pt x="28322" y="69851"/>
                </a:cubicBezTo>
                <a:lnTo>
                  <a:pt x="28358" y="69807"/>
                </a:lnTo>
                <a:cubicBezTo>
                  <a:pt x="28578" y="69551"/>
                  <a:pt x="28798" y="69296"/>
                  <a:pt x="28983" y="69041"/>
                </a:cubicBezTo>
                <a:close/>
                <a:moveTo>
                  <a:pt x="31844" y="69516"/>
                </a:moveTo>
                <a:lnTo>
                  <a:pt x="31844" y="69516"/>
                </a:lnTo>
                <a:cubicBezTo>
                  <a:pt x="31624" y="70176"/>
                  <a:pt x="31369" y="70872"/>
                  <a:pt x="31104" y="71532"/>
                </a:cubicBezTo>
                <a:cubicBezTo>
                  <a:pt x="30849" y="71867"/>
                  <a:pt x="30629" y="72157"/>
                  <a:pt x="30374" y="72448"/>
                </a:cubicBezTo>
                <a:cubicBezTo>
                  <a:pt x="30629" y="71752"/>
                  <a:pt x="30884" y="71092"/>
                  <a:pt x="31104" y="70396"/>
                </a:cubicBezTo>
                <a:cubicBezTo>
                  <a:pt x="31325" y="70141"/>
                  <a:pt x="31545" y="69851"/>
                  <a:pt x="31844" y="69516"/>
                </a:cubicBezTo>
                <a:close/>
                <a:moveTo>
                  <a:pt x="36466" y="69736"/>
                </a:moveTo>
                <a:lnTo>
                  <a:pt x="36466" y="69736"/>
                </a:lnTo>
                <a:cubicBezTo>
                  <a:pt x="36352" y="70361"/>
                  <a:pt x="36246" y="70986"/>
                  <a:pt x="36167" y="71682"/>
                </a:cubicBezTo>
                <a:cubicBezTo>
                  <a:pt x="35841" y="71937"/>
                  <a:pt x="35550" y="72192"/>
                  <a:pt x="35251" y="72492"/>
                </a:cubicBezTo>
                <a:cubicBezTo>
                  <a:pt x="35330" y="71787"/>
                  <a:pt x="35401" y="71171"/>
                  <a:pt x="35550" y="70546"/>
                </a:cubicBezTo>
                <a:cubicBezTo>
                  <a:pt x="35841" y="70247"/>
                  <a:pt x="36167" y="69991"/>
                  <a:pt x="36466" y="69736"/>
                </a:cubicBezTo>
                <a:close/>
                <a:moveTo>
                  <a:pt x="23225" y="68671"/>
                </a:moveTo>
                <a:cubicBezTo>
                  <a:pt x="23260" y="69701"/>
                  <a:pt x="23260" y="70731"/>
                  <a:pt x="23225" y="71752"/>
                </a:cubicBezTo>
                <a:cubicBezTo>
                  <a:pt x="22961" y="72008"/>
                  <a:pt x="22670" y="72272"/>
                  <a:pt x="22415" y="72527"/>
                </a:cubicBezTo>
                <a:cubicBezTo>
                  <a:pt x="22415" y="71497"/>
                  <a:pt x="22415" y="70432"/>
                  <a:pt x="22380" y="69410"/>
                </a:cubicBezTo>
                <a:cubicBezTo>
                  <a:pt x="22670" y="69146"/>
                  <a:pt x="22961" y="68926"/>
                  <a:pt x="23225" y="68671"/>
                </a:cubicBezTo>
                <a:close/>
                <a:moveTo>
                  <a:pt x="34961" y="69630"/>
                </a:moveTo>
                <a:lnTo>
                  <a:pt x="34961" y="69630"/>
                </a:lnTo>
                <a:cubicBezTo>
                  <a:pt x="34776" y="70212"/>
                  <a:pt x="34626" y="70837"/>
                  <a:pt x="34520" y="71497"/>
                </a:cubicBezTo>
                <a:cubicBezTo>
                  <a:pt x="34230" y="71831"/>
                  <a:pt x="33931" y="72157"/>
                  <a:pt x="33605" y="72527"/>
                </a:cubicBezTo>
                <a:cubicBezTo>
                  <a:pt x="33746" y="71831"/>
                  <a:pt x="33895" y="71171"/>
                  <a:pt x="34080" y="70546"/>
                </a:cubicBezTo>
                <a:cubicBezTo>
                  <a:pt x="34371" y="70212"/>
                  <a:pt x="34670" y="69921"/>
                  <a:pt x="34961" y="69630"/>
                </a:cubicBezTo>
                <a:close/>
                <a:moveTo>
                  <a:pt x="32760" y="69701"/>
                </a:moveTo>
                <a:lnTo>
                  <a:pt x="32760" y="69701"/>
                </a:lnTo>
                <a:cubicBezTo>
                  <a:pt x="32689" y="69921"/>
                  <a:pt x="32575" y="70141"/>
                  <a:pt x="32504" y="70361"/>
                </a:cubicBezTo>
                <a:cubicBezTo>
                  <a:pt x="32425" y="70546"/>
                  <a:pt x="32319" y="70766"/>
                  <a:pt x="32249" y="70951"/>
                </a:cubicBezTo>
                <a:cubicBezTo>
                  <a:pt x="32135" y="71206"/>
                  <a:pt x="32064" y="71426"/>
                  <a:pt x="31950" y="71647"/>
                </a:cubicBezTo>
                <a:cubicBezTo>
                  <a:pt x="31694" y="71972"/>
                  <a:pt x="31439" y="72272"/>
                  <a:pt x="31184" y="72597"/>
                </a:cubicBezTo>
                <a:cubicBezTo>
                  <a:pt x="31219" y="72492"/>
                  <a:pt x="31289" y="72377"/>
                  <a:pt x="31325" y="72272"/>
                </a:cubicBezTo>
                <a:cubicBezTo>
                  <a:pt x="31474" y="71831"/>
                  <a:pt x="31659" y="71391"/>
                  <a:pt x="31809" y="70986"/>
                </a:cubicBezTo>
                <a:cubicBezTo>
                  <a:pt x="31879" y="70872"/>
                  <a:pt x="31914" y="70731"/>
                  <a:pt x="31950" y="70617"/>
                </a:cubicBezTo>
                <a:cubicBezTo>
                  <a:pt x="32249" y="70326"/>
                  <a:pt x="32504" y="70027"/>
                  <a:pt x="32760" y="69701"/>
                </a:cubicBezTo>
                <a:close/>
                <a:moveTo>
                  <a:pt x="33790" y="69666"/>
                </a:moveTo>
                <a:lnTo>
                  <a:pt x="33790" y="69666"/>
                </a:lnTo>
                <a:cubicBezTo>
                  <a:pt x="33526" y="70291"/>
                  <a:pt x="33305" y="70907"/>
                  <a:pt x="33085" y="71611"/>
                </a:cubicBezTo>
                <a:cubicBezTo>
                  <a:pt x="32830" y="71937"/>
                  <a:pt x="32575" y="72272"/>
                  <a:pt x="32284" y="72597"/>
                </a:cubicBezTo>
                <a:cubicBezTo>
                  <a:pt x="32504" y="71867"/>
                  <a:pt x="32760" y="71206"/>
                  <a:pt x="33015" y="70546"/>
                </a:cubicBezTo>
                <a:cubicBezTo>
                  <a:pt x="33270" y="70247"/>
                  <a:pt x="33526" y="69956"/>
                  <a:pt x="33790" y="69666"/>
                </a:cubicBezTo>
                <a:close/>
                <a:moveTo>
                  <a:pt x="4473" y="68195"/>
                </a:moveTo>
                <a:cubicBezTo>
                  <a:pt x="4517" y="69586"/>
                  <a:pt x="4552" y="70986"/>
                  <a:pt x="4622" y="72413"/>
                </a:cubicBezTo>
                <a:cubicBezTo>
                  <a:pt x="4252" y="72492"/>
                  <a:pt x="3927" y="72597"/>
                  <a:pt x="3592" y="72668"/>
                </a:cubicBezTo>
                <a:cubicBezTo>
                  <a:pt x="3557" y="71242"/>
                  <a:pt x="3522" y="69807"/>
                  <a:pt x="3486" y="68380"/>
                </a:cubicBezTo>
                <a:cubicBezTo>
                  <a:pt x="3812" y="68345"/>
                  <a:pt x="4147" y="68266"/>
                  <a:pt x="4473" y="68195"/>
                </a:cubicBezTo>
                <a:close/>
                <a:moveTo>
                  <a:pt x="13761" y="68380"/>
                </a:moveTo>
                <a:cubicBezTo>
                  <a:pt x="13866" y="69630"/>
                  <a:pt x="13937" y="70872"/>
                  <a:pt x="14016" y="72122"/>
                </a:cubicBezTo>
                <a:cubicBezTo>
                  <a:pt x="13717" y="72307"/>
                  <a:pt x="13426" y="72527"/>
                  <a:pt x="13100" y="72712"/>
                </a:cubicBezTo>
                <a:cubicBezTo>
                  <a:pt x="13056" y="71426"/>
                  <a:pt x="12951" y="70176"/>
                  <a:pt x="12880" y="68891"/>
                </a:cubicBezTo>
                <a:cubicBezTo>
                  <a:pt x="13171" y="68706"/>
                  <a:pt x="13461" y="68565"/>
                  <a:pt x="13761" y="68380"/>
                </a:cubicBezTo>
                <a:close/>
                <a:moveTo>
                  <a:pt x="3416" y="68380"/>
                </a:moveTo>
                <a:cubicBezTo>
                  <a:pt x="3451" y="69807"/>
                  <a:pt x="3486" y="71242"/>
                  <a:pt x="3522" y="72668"/>
                </a:cubicBezTo>
                <a:cubicBezTo>
                  <a:pt x="3196" y="72747"/>
                  <a:pt x="2861" y="72817"/>
                  <a:pt x="2536" y="72888"/>
                </a:cubicBezTo>
                <a:cubicBezTo>
                  <a:pt x="2492" y="71462"/>
                  <a:pt x="2456" y="69991"/>
                  <a:pt x="2421" y="68565"/>
                </a:cubicBezTo>
                <a:cubicBezTo>
                  <a:pt x="2756" y="68530"/>
                  <a:pt x="3081" y="68451"/>
                  <a:pt x="3416" y="68380"/>
                </a:cubicBezTo>
                <a:close/>
                <a:moveTo>
                  <a:pt x="38412" y="70396"/>
                </a:moveTo>
                <a:lnTo>
                  <a:pt x="38412" y="70396"/>
                </a:lnTo>
                <a:cubicBezTo>
                  <a:pt x="38368" y="70617"/>
                  <a:pt x="38368" y="70837"/>
                  <a:pt x="38333" y="71092"/>
                </a:cubicBezTo>
                <a:cubicBezTo>
                  <a:pt x="38297" y="71497"/>
                  <a:pt x="38297" y="71937"/>
                  <a:pt x="38297" y="72377"/>
                </a:cubicBezTo>
                <a:cubicBezTo>
                  <a:pt x="37928" y="72527"/>
                  <a:pt x="37567" y="72668"/>
                  <a:pt x="37197" y="72888"/>
                </a:cubicBezTo>
                <a:cubicBezTo>
                  <a:pt x="37197" y="72492"/>
                  <a:pt x="37197" y="72087"/>
                  <a:pt x="37232" y="71717"/>
                </a:cubicBezTo>
                <a:cubicBezTo>
                  <a:pt x="37267" y="71462"/>
                  <a:pt x="37267" y="71171"/>
                  <a:pt x="37311" y="70907"/>
                </a:cubicBezTo>
                <a:cubicBezTo>
                  <a:pt x="37707" y="70687"/>
                  <a:pt x="38077" y="70511"/>
                  <a:pt x="38412" y="70396"/>
                </a:cubicBezTo>
                <a:close/>
                <a:moveTo>
                  <a:pt x="29678" y="69701"/>
                </a:moveTo>
                <a:cubicBezTo>
                  <a:pt x="29643" y="69921"/>
                  <a:pt x="29608" y="70176"/>
                  <a:pt x="29529" y="70396"/>
                </a:cubicBezTo>
                <a:cubicBezTo>
                  <a:pt x="29388" y="70951"/>
                  <a:pt x="29238" y="71497"/>
                  <a:pt x="29053" y="72008"/>
                </a:cubicBezTo>
                <a:cubicBezTo>
                  <a:pt x="28833" y="72342"/>
                  <a:pt x="28648" y="72633"/>
                  <a:pt x="28463" y="72932"/>
                </a:cubicBezTo>
                <a:cubicBezTo>
                  <a:pt x="28578" y="72562"/>
                  <a:pt x="28727" y="72192"/>
                  <a:pt x="28833" y="71787"/>
                </a:cubicBezTo>
                <a:cubicBezTo>
                  <a:pt x="28948" y="71391"/>
                  <a:pt x="29053" y="71021"/>
                  <a:pt x="29124" y="70617"/>
                </a:cubicBezTo>
                <a:cubicBezTo>
                  <a:pt x="29344" y="70326"/>
                  <a:pt x="29529" y="69991"/>
                  <a:pt x="29678" y="69701"/>
                </a:cubicBezTo>
                <a:close/>
                <a:moveTo>
                  <a:pt x="18744" y="68821"/>
                </a:moveTo>
                <a:cubicBezTo>
                  <a:pt x="18823" y="69956"/>
                  <a:pt x="18858" y="71092"/>
                  <a:pt x="18893" y="72228"/>
                </a:cubicBezTo>
                <a:cubicBezTo>
                  <a:pt x="18603" y="72492"/>
                  <a:pt x="18304" y="72712"/>
                  <a:pt x="18013" y="72967"/>
                </a:cubicBezTo>
                <a:cubicBezTo>
                  <a:pt x="17978" y="71787"/>
                  <a:pt x="17899" y="70652"/>
                  <a:pt x="17828" y="69481"/>
                </a:cubicBezTo>
                <a:cubicBezTo>
                  <a:pt x="18163" y="69261"/>
                  <a:pt x="18453" y="69041"/>
                  <a:pt x="18744" y="68821"/>
                </a:cubicBezTo>
                <a:close/>
                <a:moveTo>
                  <a:pt x="2386" y="68565"/>
                </a:moveTo>
                <a:cubicBezTo>
                  <a:pt x="2421" y="69991"/>
                  <a:pt x="2421" y="71462"/>
                  <a:pt x="2456" y="72888"/>
                </a:cubicBezTo>
                <a:cubicBezTo>
                  <a:pt x="2131" y="72967"/>
                  <a:pt x="1796" y="73038"/>
                  <a:pt x="1435" y="73073"/>
                </a:cubicBezTo>
                <a:cubicBezTo>
                  <a:pt x="1435" y="71611"/>
                  <a:pt x="1391" y="70141"/>
                  <a:pt x="1391" y="68706"/>
                </a:cubicBezTo>
                <a:cubicBezTo>
                  <a:pt x="1726" y="68671"/>
                  <a:pt x="2051" y="68600"/>
                  <a:pt x="2386" y="68565"/>
                </a:cubicBezTo>
                <a:close/>
                <a:moveTo>
                  <a:pt x="30339" y="70106"/>
                </a:moveTo>
                <a:lnTo>
                  <a:pt x="30339" y="70106"/>
                </a:lnTo>
                <a:cubicBezTo>
                  <a:pt x="30118" y="70872"/>
                  <a:pt x="29863" y="71647"/>
                  <a:pt x="29564" y="72377"/>
                </a:cubicBezTo>
                <a:cubicBezTo>
                  <a:pt x="29388" y="72633"/>
                  <a:pt x="29238" y="72853"/>
                  <a:pt x="29053" y="73108"/>
                </a:cubicBezTo>
                <a:cubicBezTo>
                  <a:pt x="29308" y="72377"/>
                  <a:pt x="29564" y="71682"/>
                  <a:pt x="29828" y="70907"/>
                </a:cubicBezTo>
                <a:cubicBezTo>
                  <a:pt x="29969" y="70652"/>
                  <a:pt x="30154" y="70361"/>
                  <a:pt x="30339" y="70106"/>
                </a:cubicBezTo>
                <a:close/>
                <a:moveTo>
                  <a:pt x="1321" y="68706"/>
                </a:moveTo>
                <a:cubicBezTo>
                  <a:pt x="1356" y="70176"/>
                  <a:pt x="1356" y="71611"/>
                  <a:pt x="1391" y="73073"/>
                </a:cubicBezTo>
                <a:cubicBezTo>
                  <a:pt x="1030" y="73152"/>
                  <a:pt x="696" y="73187"/>
                  <a:pt x="370" y="73222"/>
                </a:cubicBezTo>
                <a:cubicBezTo>
                  <a:pt x="370" y="71752"/>
                  <a:pt x="335" y="70247"/>
                  <a:pt x="335" y="68785"/>
                </a:cubicBezTo>
                <a:cubicBezTo>
                  <a:pt x="660" y="68785"/>
                  <a:pt x="995" y="68750"/>
                  <a:pt x="1321" y="68706"/>
                </a:cubicBezTo>
                <a:close/>
                <a:moveTo>
                  <a:pt x="25901" y="69586"/>
                </a:moveTo>
                <a:lnTo>
                  <a:pt x="25901" y="69586"/>
                </a:lnTo>
                <a:cubicBezTo>
                  <a:pt x="25866" y="70546"/>
                  <a:pt x="25787" y="71497"/>
                  <a:pt x="25646" y="72448"/>
                </a:cubicBezTo>
                <a:cubicBezTo>
                  <a:pt x="25382" y="72712"/>
                  <a:pt x="25091" y="72967"/>
                  <a:pt x="24836" y="73222"/>
                </a:cubicBezTo>
                <a:cubicBezTo>
                  <a:pt x="24942" y="72272"/>
                  <a:pt x="25021" y="71277"/>
                  <a:pt x="25056" y="70291"/>
                </a:cubicBezTo>
                <a:cubicBezTo>
                  <a:pt x="25162" y="70212"/>
                  <a:pt x="25276" y="70106"/>
                  <a:pt x="25382" y="70027"/>
                </a:cubicBezTo>
                <a:cubicBezTo>
                  <a:pt x="25567" y="69886"/>
                  <a:pt x="25752" y="69736"/>
                  <a:pt x="25901" y="69586"/>
                </a:cubicBezTo>
                <a:close/>
                <a:moveTo>
                  <a:pt x="22345" y="69446"/>
                </a:moveTo>
                <a:cubicBezTo>
                  <a:pt x="22380" y="70467"/>
                  <a:pt x="22380" y="71497"/>
                  <a:pt x="22345" y="72562"/>
                </a:cubicBezTo>
                <a:cubicBezTo>
                  <a:pt x="22045" y="72817"/>
                  <a:pt x="21790" y="73038"/>
                  <a:pt x="21499" y="73293"/>
                </a:cubicBezTo>
                <a:cubicBezTo>
                  <a:pt x="21535" y="72272"/>
                  <a:pt x="21535" y="71206"/>
                  <a:pt x="21499" y="70141"/>
                </a:cubicBezTo>
                <a:cubicBezTo>
                  <a:pt x="21755" y="69921"/>
                  <a:pt x="22045" y="69666"/>
                  <a:pt x="22345" y="69446"/>
                </a:cubicBezTo>
                <a:close/>
                <a:moveTo>
                  <a:pt x="12801" y="68926"/>
                </a:moveTo>
                <a:cubicBezTo>
                  <a:pt x="12916" y="70212"/>
                  <a:pt x="12986" y="71462"/>
                  <a:pt x="13056" y="72747"/>
                </a:cubicBezTo>
                <a:cubicBezTo>
                  <a:pt x="12731" y="72932"/>
                  <a:pt x="12440" y="73108"/>
                  <a:pt x="12106" y="73328"/>
                </a:cubicBezTo>
                <a:cubicBezTo>
                  <a:pt x="12070" y="72008"/>
                  <a:pt x="12000" y="70731"/>
                  <a:pt x="11885" y="69446"/>
                </a:cubicBezTo>
                <a:cubicBezTo>
                  <a:pt x="12220" y="69261"/>
                  <a:pt x="12511" y="69111"/>
                  <a:pt x="12801" y="68926"/>
                </a:cubicBezTo>
                <a:close/>
                <a:moveTo>
                  <a:pt x="625" y="0"/>
                </a:moveTo>
                <a:lnTo>
                  <a:pt x="625" y="1506"/>
                </a:lnTo>
                <a:cubicBezTo>
                  <a:pt x="405" y="1435"/>
                  <a:pt x="220" y="1356"/>
                  <a:pt x="0" y="1286"/>
                </a:cubicBezTo>
                <a:lnTo>
                  <a:pt x="0" y="1356"/>
                </a:lnTo>
                <a:cubicBezTo>
                  <a:pt x="220" y="1400"/>
                  <a:pt x="405" y="1470"/>
                  <a:pt x="625" y="1576"/>
                </a:cubicBezTo>
                <a:cubicBezTo>
                  <a:pt x="625" y="3046"/>
                  <a:pt x="590" y="4552"/>
                  <a:pt x="590" y="6057"/>
                </a:cubicBezTo>
                <a:cubicBezTo>
                  <a:pt x="405" y="5978"/>
                  <a:pt x="185" y="5908"/>
                  <a:pt x="0" y="5837"/>
                </a:cubicBezTo>
                <a:lnTo>
                  <a:pt x="0" y="5908"/>
                </a:lnTo>
                <a:cubicBezTo>
                  <a:pt x="185" y="5978"/>
                  <a:pt x="405" y="6022"/>
                  <a:pt x="590" y="6093"/>
                </a:cubicBezTo>
                <a:lnTo>
                  <a:pt x="590" y="10565"/>
                </a:lnTo>
                <a:cubicBezTo>
                  <a:pt x="405" y="10530"/>
                  <a:pt x="185" y="10459"/>
                  <a:pt x="0" y="10380"/>
                </a:cubicBezTo>
                <a:lnTo>
                  <a:pt x="0" y="10459"/>
                </a:lnTo>
                <a:cubicBezTo>
                  <a:pt x="185" y="10494"/>
                  <a:pt x="405" y="10565"/>
                  <a:pt x="590" y="10644"/>
                </a:cubicBezTo>
                <a:lnTo>
                  <a:pt x="590" y="15117"/>
                </a:lnTo>
                <a:cubicBezTo>
                  <a:pt x="405" y="15046"/>
                  <a:pt x="185" y="14967"/>
                  <a:pt x="0" y="14932"/>
                </a:cubicBezTo>
                <a:lnTo>
                  <a:pt x="0" y="14967"/>
                </a:lnTo>
                <a:cubicBezTo>
                  <a:pt x="185" y="15046"/>
                  <a:pt x="405" y="15081"/>
                  <a:pt x="590" y="15152"/>
                </a:cubicBezTo>
                <a:cubicBezTo>
                  <a:pt x="625" y="16622"/>
                  <a:pt x="625" y="18128"/>
                  <a:pt x="625" y="19589"/>
                </a:cubicBezTo>
                <a:cubicBezTo>
                  <a:pt x="405" y="19519"/>
                  <a:pt x="220" y="19483"/>
                  <a:pt x="0" y="19404"/>
                </a:cubicBezTo>
                <a:lnTo>
                  <a:pt x="0" y="19483"/>
                </a:lnTo>
                <a:cubicBezTo>
                  <a:pt x="220" y="19519"/>
                  <a:pt x="405" y="19589"/>
                  <a:pt x="625" y="19624"/>
                </a:cubicBezTo>
                <a:cubicBezTo>
                  <a:pt x="625" y="21130"/>
                  <a:pt x="625" y="22600"/>
                  <a:pt x="660" y="24070"/>
                </a:cubicBezTo>
                <a:cubicBezTo>
                  <a:pt x="440" y="23991"/>
                  <a:pt x="220" y="23956"/>
                  <a:pt x="0" y="23920"/>
                </a:cubicBezTo>
                <a:lnTo>
                  <a:pt x="0" y="23956"/>
                </a:lnTo>
                <a:cubicBezTo>
                  <a:pt x="220" y="24026"/>
                  <a:pt x="440" y="24070"/>
                  <a:pt x="660" y="24141"/>
                </a:cubicBezTo>
                <a:cubicBezTo>
                  <a:pt x="660" y="25611"/>
                  <a:pt x="696" y="27072"/>
                  <a:pt x="696" y="28543"/>
                </a:cubicBezTo>
                <a:cubicBezTo>
                  <a:pt x="476" y="28507"/>
                  <a:pt x="220" y="28428"/>
                  <a:pt x="0" y="28393"/>
                </a:cubicBezTo>
                <a:lnTo>
                  <a:pt x="0" y="28472"/>
                </a:lnTo>
                <a:cubicBezTo>
                  <a:pt x="220" y="28507"/>
                  <a:pt x="476" y="28543"/>
                  <a:pt x="696" y="28613"/>
                </a:cubicBezTo>
                <a:cubicBezTo>
                  <a:pt x="696" y="30083"/>
                  <a:pt x="731" y="31553"/>
                  <a:pt x="731" y="33015"/>
                </a:cubicBezTo>
                <a:cubicBezTo>
                  <a:pt x="511" y="32980"/>
                  <a:pt x="255" y="32945"/>
                  <a:pt x="0" y="32909"/>
                </a:cubicBezTo>
                <a:lnTo>
                  <a:pt x="0" y="32945"/>
                </a:lnTo>
                <a:lnTo>
                  <a:pt x="0" y="32945"/>
                </a:lnTo>
                <a:cubicBezTo>
                  <a:pt x="255" y="32980"/>
                  <a:pt x="511" y="33015"/>
                  <a:pt x="731" y="33094"/>
                </a:cubicBezTo>
                <a:cubicBezTo>
                  <a:pt x="775" y="34556"/>
                  <a:pt x="775" y="36026"/>
                  <a:pt x="810" y="37496"/>
                </a:cubicBezTo>
                <a:cubicBezTo>
                  <a:pt x="555" y="37452"/>
                  <a:pt x="291" y="37417"/>
                  <a:pt x="35" y="37382"/>
                </a:cubicBezTo>
                <a:cubicBezTo>
                  <a:pt x="35" y="35911"/>
                  <a:pt x="0" y="34450"/>
                  <a:pt x="0" y="32945"/>
                </a:cubicBezTo>
                <a:lnTo>
                  <a:pt x="0" y="39213"/>
                </a:lnTo>
                <a:lnTo>
                  <a:pt x="0" y="41898"/>
                </a:lnTo>
                <a:lnTo>
                  <a:pt x="0" y="41933"/>
                </a:lnTo>
                <a:cubicBezTo>
                  <a:pt x="35" y="43395"/>
                  <a:pt x="35" y="44900"/>
                  <a:pt x="71" y="46371"/>
                </a:cubicBezTo>
                <a:lnTo>
                  <a:pt x="0" y="46371"/>
                </a:lnTo>
                <a:lnTo>
                  <a:pt x="0" y="46406"/>
                </a:lnTo>
                <a:lnTo>
                  <a:pt x="71" y="46406"/>
                </a:lnTo>
                <a:cubicBezTo>
                  <a:pt x="71" y="47876"/>
                  <a:pt x="71" y="49381"/>
                  <a:pt x="115" y="50808"/>
                </a:cubicBezTo>
                <a:lnTo>
                  <a:pt x="0" y="50808"/>
                </a:lnTo>
                <a:lnTo>
                  <a:pt x="0" y="50878"/>
                </a:lnTo>
                <a:lnTo>
                  <a:pt x="115" y="50878"/>
                </a:lnTo>
                <a:lnTo>
                  <a:pt x="115" y="53299"/>
                </a:lnTo>
                <a:cubicBezTo>
                  <a:pt x="150" y="53959"/>
                  <a:pt x="150" y="54664"/>
                  <a:pt x="150" y="55324"/>
                </a:cubicBezTo>
                <a:lnTo>
                  <a:pt x="0" y="55324"/>
                </a:lnTo>
                <a:lnTo>
                  <a:pt x="0" y="55359"/>
                </a:lnTo>
                <a:lnTo>
                  <a:pt x="150" y="55359"/>
                </a:lnTo>
                <a:cubicBezTo>
                  <a:pt x="150" y="56821"/>
                  <a:pt x="185" y="58326"/>
                  <a:pt x="185" y="59832"/>
                </a:cubicBezTo>
                <a:lnTo>
                  <a:pt x="0" y="59832"/>
                </a:lnTo>
                <a:lnTo>
                  <a:pt x="0" y="59867"/>
                </a:lnTo>
                <a:lnTo>
                  <a:pt x="185" y="59867"/>
                </a:lnTo>
                <a:cubicBezTo>
                  <a:pt x="220" y="61337"/>
                  <a:pt x="220" y="62807"/>
                  <a:pt x="220" y="64304"/>
                </a:cubicBezTo>
                <a:lnTo>
                  <a:pt x="0" y="64304"/>
                </a:lnTo>
                <a:lnTo>
                  <a:pt x="0" y="64383"/>
                </a:lnTo>
                <a:cubicBezTo>
                  <a:pt x="71" y="64383"/>
                  <a:pt x="150" y="64348"/>
                  <a:pt x="220" y="64348"/>
                </a:cubicBezTo>
                <a:cubicBezTo>
                  <a:pt x="255" y="65810"/>
                  <a:pt x="255" y="67280"/>
                  <a:pt x="255" y="68750"/>
                </a:cubicBezTo>
                <a:lnTo>
                  <a:pt x="0" y="68750"/>
                </a:lnTo>
                <a:lnTo>
                  <a:pt x="0" y="68821"/>
                </a:lnTo>
                <a:cubicBezTo>
                  <a:pt x="71" y="68821"/>
                  <a:pt x="185" y="68821"/>
                  <a:pt x="255" y="68785"/>
                </a:cubicBezTo>
                <a:cubicBezTo>
                  <a:pt x="291" y="70291"/>
                  <a:pt x="291" y="71752"/>
                  <a:pt x="291" y="73222"/>
                </a:cubicBezTo>
                <a:cubicBezTo>
                  <a:pt x="220" y="73222"/>
                  <a:pt x="115" y="73222"/>
                  <a:pt x="0" y="73258"/>
                </a:cubicBezTo>
                <a:lnTo>
                  <a:pt x="0" y="73293"/>
                </a:lnTo>
                <a:lnTo>
                  <a:pt x="291" y="73293"/>
                </a:lnTo>
                <a:lnTo>
                  <a:pt x="291" y="73372"/>
                </a:lnTo>
                <a:lnTo>
                  <a:pt x="370" y="73372"/>
                </a:lnTo>
                <a:lnTo>
                  <a:pt x="370" y="73258"/>
                </a:lnTo>
                <a:cubicBezTo>
                  <a:pt x="696" y="73222"/>
                  <a:pt x="1030" y="73187"/>
                  <a:pt x="1391" y="73152"/>
                </a:cubicBezTo>
                <a:lnTo>
                  <a:pt x="1391" y="73372"/>
                </a:lnTo>
                <a:lnTo>
                  <a:pt x="1435" y="73372"/>
                </a:lnTo>
                <a:lnTo>
                  <a:pt x="1435" y="73152"/>
                </a:lnTo>
                <a:cubicBezTo>
                  <a:pt x="1796" y="73073"/>
                  <a:pt x="2131" y="73038"/>
                  <a:pt x="2456" y="72967"/>
                </a:cubicBezTo>
                <a:lnTo>
                  <a:pt x="2456" y="73372"/>
                </a:lnTo>
                <a:lnTo>
                  <a:pt x="2536" y="73372"/>
                </a:lnTo>
                <a:lnTo>
                  <a:pt x="2536" y="72967"/>
                </a:lnTo>
                <a:cubicBezTo>
                  <a:pt x="2861" y="72888"/>
                  <a:pt x="3196" y="72817"/>
                  <a:pt x="3522" y="72747"/>
                </a:cubicBezTo>
                <a:cubicBezTo>
                  <a:pt x="3522" y="72932"/>
                  <a:pt x="3522" y="73152"/>
                  <a:pt x="3557" y="73372"/>
                </a:cubicBezTo>
                <a:lnTo>
                  <a:pt x="3592" y="73372"/>
                </a:lnTo>
                <a:lnTo>
                  <a:pt x="3592" y="72712"/>
                </a:lnTo>
                <a:cubicBezTo>
                  <a:pt x="3927" y="72633"/>
                  <a:pt x="4252" y="72562"/>
                  <a:pt x="4622" y="72448"/>
                </a:cubicBezTo>
                <a:lnTo>
                  <a:pt x="4622" y="73372"/>
                </a:lnTo>
                <a:lnTo>
                  <a:pt x="4693" y="73372"/>
                </a:lnTo>
                <a:cubicBezTo>
                  <a:pt x="4693" y="73073"/>
                  <a:pt x="4657" y="72747"/>
                  <a:pt x="4657" y="72448"/>
                </a:cubicBezTo>
                <a:cubicBezTo>
                  <a:pt x="4992" y="72342"/>
                  <a:pt x="5318" y="72272"/>
                  <a:pt x="5687" y="72157"/>
                </a:cubicBezTo>
                <a:cubicBezTo>
                  <a:pt x="5687" y="72562"/>
                  <a:pt x="5687" y="72967"/>
                  <a:pt x="5723" y="73372"/>
                </a:cubicBezTo>
                <a:lnTo>
                  <a:pt x="5758" y="73372"/>
                </a:lnTo>
                <a:cubicBezTo>
                  <a:pt x="5758" y="72967"/>
                  <a:pt x="5758" y="72527"/>
                  <a:pt x="5723" y="72122"/>
                </a:cubicBezTo>
                <a:cubicBezTo>
                  <a:pt x="6057" y="72008"/>
                  <a:pt x="6418" y="71902"/>
                  <a:pt x="6753" y="71787"/>
                </a:cubicBezTo>
                <a:cubicBezTo>
                  <a:pt x="6753" y="72307"/>
                  <a:pt x="6788" y="72817"/>
                  <a:pt x="6788" y="73372"/>
                </a:cubicBezTo>
                <a:lnTo>
                  <a:pt x="6858" y="73372"/>
                </a:lnTo>
                <a:cubicBezTo>
                  <a:pt x="6823" y="72817"/>
                  <a:pt x="6823" y="72307"/>
                  <a:pt x="6788" y="71752"/>
                </a:cubicBezTo>
                <a:cubicBezTo>
                  <a:pt x="7114" y="71647"/>
                  <a:pt x="7483" y="71497"/>
                  <a:pt x="7818" y="71391"/>
                </a:cubicBezTo>
                <a:cubicBezTo>
                  <a:pt x="7853" y="72052"/>
                  <a:pt x="7853" y="72712"/>
                  <a:pt x="7888" y="73372"/>
                </a:cubicBezTo>
                <a:lnTo>
                  <a:pt x="7959" y="73372"/>
                </a:lnTo>
                <a:cubicBezTo>
                  <a:pt x="7924" y="72712"/>
                  <a:pt x="7888" y="72008"/>
                  <a:pt x="7853" y="71347"/>
                </a:cubicBezTo>
                <a:cubicBezTo>
                  <a:pt x="8214" y="71206"/>
                  <a:pt x="8549" y="71057"/>
                  <a:pt x="8875" y="70907"/>
                </a:cubicBezTo>
                <a:cubicBezTo>
                  <a:pt x="8919" y="71717"/>
                  <a:pt x="8954" y="72562"/>
                  <a:pt x="8989" y="73372"/>
                </a:cubicBezTo>
                <a:lnTo>
                  <a:pt x="9059" y="73372"/>
                </a:lnTo>
                <a:cubicBezTo>
                  <a:pt x="9024" y="72527"/>
                  <a:pt x="8989" y="71717"/>
                  <a:pt x="8954" y="70907"/>
                </a:cubicBezTo>
                <a:cubicBezTo>
                  <a:pt x="9244" y="70766"/>
                  <a:pt x="9579" y="70617"/>
                  <a:pt x="9905" y="70467"/>
                </a:cubicBezTo>
                <a:cubicBezTo>
                  <a:pt x="9940" y="71426"/>
                  <a:pt x="9975" y="72377"/>
                  <a:pt x="10054" y="73372"/>
                </a:cubicBezTo>
                <a:lnTo>
                  <a:pt x="10089" y="73372"/>
                </a:lnTo>
                <a:cubicBezTo>
                  <a:pt x="10054" y="72377"/>
                  <a:pt x="10019" y="71426"/>
                  <a:pt x="9940" y="70432"/>
                </a:cubicBezTo>
                <a:cubicBezTo>
                  <a:pt x="10089" y="70361"/>
                  <a:pt x="10195" y="70291"/>
                  <a:pt x="10345" y="70247"/>
                </a:cubicBezTo>
                <a:cubicBezTo>
                  <a:pt x="10530" y="70141"/>
                  <a:pt x="10679" y="70071"/>
                  <a:pt x="10855" y="69991"/>
                </a:cubicBezTo>
                <a:cubicBezTo>
                  <a:pt x="10935" y="71092"/>
                  <a:pt x="11005" y="72228"/>
                  <a:pt x="11040" y="73372"/>
                </a:cubicBezTo>
                <a:lnTo>
                  <a:pt x="11120" y="73372"/>
                </a:lnTo>
                <a:cubicBezTo>
                  <a:pt x="11040" y="72228"/>
                  <a:pt x="11005" y="71092"/>
                  <a:pt x="10935" y="69956"/>
                </a:cubicBezTo>
                <a:cubicBezTo>
                  <a:pt x="11225" y="69807"/>
                  <a:pt x="11516" y="69630"/>
                  <a:pt x="11850" y="69481"/>
                </a:cubicBezTo>
                <a:cubicBezTo>
                  <a:pt x="11921" y="70766"/>
                  <a:pt x="12000" y="72052"/>
                  <a:pt x="12070" y="73328"/>
                </a:cubicBezTo>
                <a:cubicBezTo>
                  <a:pt x="12070" y="73372"/>
                  <a:pt x="12070" y="73372"/>
                  <a:pt x="12035" y="73372"/>
                </a:cubicBezTo>
                <a:lnTo>
                  <a:pt x="12141" y="73372"/>
                </a:lnTo>
                <a:cubicBezTo>
                  <a:pt x="12475" y="73187"/>
                  <a:pt x="12766" y="73002"/>
                  <a:pt x="13056" y="72817"/>
                </a:cubicBezTo>
                <a:cubicBezTo>
                  <a:pt x="13056" y="73002"/>
                  <a:pt x="13056" y="73187"/>
                  <a:pt x="13100" y="73372"/>
                </a:cubicBezTo>
                <a:lnTo>
                  <a:pt x="13136" y="73372"/>
                </a:lnTo>
                <a:cubicBezTo>
                  <a:pt x="13136" y="73187"/>
                  <a:pt x="13136" y="72967"/>
                  <a:pt x="13100" y="72782"/>
                </a:cubicBezTo>
                <a:cubicBezTo>
                  <a:pt x="13426" y="72562"/>
                  <a:pt x="13717" y="72377"/>
                  <a:pt x="14016" y="72192"/>
                </a:cubicBezTo>
                <a:cubicBezTo>
                  <a:pt x="14051" y="72562"/>
                  <a:pt x="14051" y="72967"/>
                  <a:pt x="14086" y="73372"/>
                </a:cubicBezTo>
                <a:lnTo>
                  <a:pt x="14122" y="73372"/>
                </a:lnTo>
                <a:cubicBezTo>
                  <a:pt x="14122" y="72967"/>
                  <a:pt x="14086" y="72562"/>
                  <a:pt x="14086" y="72157"/>
                </a:cubicBezTo>
                <a:cubicBezTo>
                  <a:pt x="14377" y="71937"/>
                  <a:pt x="14676" y="71752"/>
                  <a:pt x="14967" y="71532"/>
                </a:cubicBezTo>
                <a:cubicBezTo>
                  <a:pt x="15002" y="72157"/>
                  <a:pt x="15037" y="72747"/>
                  <a:pt x="15081" y="73372"/>
                </a:cubicBezTo>
                <a:lnTo>
                  <a:pt x="15117" y="73372"/>
                </a:lnTo>
                <a:cubicBezTo>
                  <a:pt x="15117" y="72747"/>
                  <a:pt x="15081" y="72122"/>
                  <a:pt x="15037" y="71497"/>
                </a:cubicBezTo>
                <a:cubicBezTo>
                  <a:pt x="15337" y="71312"/>
                  <a:pt x="15627" y="71092"/>
                  <a:pt x="15918" y="70872"/>
                </a:cubicBezTo>
                <a:cubicBezTo>
                  <a:pt x="15997" y="71717"/>
                  <a:pt x="16032" y="72527"/>
                  <a:pt x="16032" y="73372"/>
                </a:cubicBezTo>
                <a:lnTo>
                  <a:pt x="16103" y="73372"/>
                </a:lnTo>
                <a:cubicBezTo>
                  <a:pt x="16067" y="72527"/>
                  <a:pt x="16032" y="71682"/>
                  <a:pt x="15997" y="70837"/>
                </a:cubicBezTo>
                <a:cubicBezTo>
                  <a:pt x="16287" y="70617"/>
                  <a:pt x="16578" y="70432"/>
                  <a:pt x="16877" y="70212"/>
                </a:cubicBezTo>
                <a:cubicBezTo>
                  <a:pt x="16948" y="71242"/>
                  <a:pt x="16983" y="72307"/>
                  <a:pt x="17018" y="73372"/>
                </a:cubicBezTo>
                <a:lnTo>
                  <a:pt x="17062" y="73372"/>
                </a:lnTo>
                <a:cubicBezTo>
                  <a:pt x="17018" y="72307"/>
                  <a:pt x="16983" y="71242"/>
                  <a:pt x="16913" y="70176"/>
                </a:cubicBezTo>
                <a:cubicBezTo>
                  <a:pt x="17203" y="69956"/>
                  <a:pt x="17502" y="69736"/>
                  <a:pt x="17793" y="69516"/>
                </a:cubicBezTo>
                <a:cubicBezTo>
                  <a:pt x="17863" y="70687"/>
                  <a:pt x="17899" y="71867"/>
                  <a:pt x="17943" y="73002"/>
                </a:cubicBezTo>
                <a:cubicBezTo>
                  <a:pt x="17793" y="73152"/>
                  <a:pt x="17643" y="73258"/>
                  <a:pt x="17502" y="73372"/>
                </a:cubicBezTo>
                <a:lnTo>
                  <a:pt x="17608" y="73372"/>
                </a:lnTo>
                <a:cubicBezTo>
                  <a:pt x="17722" y="73258"/>
                  <a:pt x="17828" y="73187"/>
                  <a:pt x="17943" y="73073"/>
                </a:cubicBezTo>
                <a:lnTo>
                  <a:pt x="17943" y="73372"/>
                </a:lnTo>
                <a:lnTo>
                  <a:pt x="18013" y="73372"/>
                </a:lnTo>
                <a:lnTo>
                  <a:pt x="18013" y="73038"/>
                </a:lnTo>
                <a:cubicBezTo>
                  <a:pt x="18304" y="72782"/>
                  <a:pt x="18603" y="72562"/>
                  <a:pt x="18893" y="72307"/>
                </a:cubicBezTo>
                <a:cubicBezTo>
                  <a:pt x="18893" y="72668"/>
                  <a:pt x="18929" y="73002"/>
                  <a:pt x="18929" y="73372"/>
                </a:cubicBezTo>
                <a:lnTo>
                  <a:pt x="18964" y="73372"/>
                </a:lnTo>
                <a:cubicBezTo>
                  <a:pt x="18964" y="73002"/>
                  <a:pt x="18964" y="72633"/>
                  <a:pt x="18929" y="72272"/>
                </a:cubicBezTo>
                <a:cubicBezTo>
                  <a:pt x="19184" y="72087"/>
                  <a:pt x="19404" y="71902"/>
                  <a:pt x="19624" y="71682"/>
                </a:cubicBezTo>
                <a:cubicBezTo>
                  <a:pt x="19659" y="72272"/>
                  <a:pt x="19659" y="72817"/>
                  <a:pt x="19659" y="73372"/>
                </a:cubicBezTo>
                <a:lnTo>
                  <a:pt x="19739" y="73372"/>
                </a:lnTo>
                <a:cubicBezTo>
                  <a:pt x="19703" y="72782"/>
                  <a:pt x="19703" y="72228"/>
                  <a:pt x="19703" y="71647"/>
                </a:cubicBezTo>
                <a:cubicBezTo>
                  <a:pt x="19959" y="71426"/>
                  <a:pt x="20249" y="71171"/>
                  <a:pt x="20540" y="70951"/>
                </a:cubicBezTo>
                <a:cubicBezTo>
                  <a:pt x="20540" y="71752"/>
                  <a:pt x="20584" y="72562"/>
                  <a:pt x="20540" y="73372"/>
                </a:cubicBezTo>
                <a:lnTo>
                  <a:pt x="20619" y="73372"/>
                </a:lnTo>
                <a:cubicBezTo>
                  <a:pt x="20619" y="72562"/>
                  <a:pt x="20619" y="71717"/>
                  <a:pt x="20584" y="70907"/>
                </a:cubicBezTo>
                <a:cubicBezTo>
                  <a:pt x="20804" y="70731"/>
                  <a:pt x="21059" y="70511"/>
                  <a:pt x="21279" y="70326"/>
                </a:cubicBezTo>
                <a:cubicBezTo>
                  <a:pt x="21314" y="70291"/>
                  <a:pt x="21385" y="70212"/>
                  <a:pt x="21464" y="70176"/>
                </a:cubicBezTo>
                <a:cubicBezTo>
                  <a:pt x="21499" y="71242"/>
                  <a:pt x="21499" y="72307"/>
                  <a:pt x="21464" y="73328"/>
                </a:cubicBezTo>
                <a:cubicBezTo>
                  <a:pt x="21464" y="73372"/>
                  <a:pt x="21464" y="73372"/>
                  <a:pt x="21420" y="73372"/>
                </a:cubicBezTo>
                <a:lnTo>
                  <a:pt x="21535" y="73372"/>
                </a:lnTo>
                <a:cubicBezTo>
                  <a:pt x="21790" y="73108"/>
                  <a:pt x="22080" y="72888"/>
                  <a:pt x="22345" y="72633"/>
                </a:cubicBezTo>
                <a:lnTo>
                  <a:pt x="22345" y="72633"/>
                </a:lnTo>
                <a:cubicBezTo>
                  <a:pt x="22345" y="72888"/>
                  <a:pt x="22301" y="73108"/>
                  <a:pt x="22301" y="73372"/>
                </a:cubicBezTo>
                <a:lnTo>
                  <a:pt x="22380" y="73372"/>
                </a:lnTo>
                <a:lnTo>
                  <a:pt x="22380" y="72597"/>
                </a:lnTo>
                <a:cubicBezTo>
                  <a:pt x="22670" y="72342"/>
                  <a:pt x="22961" y="72087"/>
                  <a:pt x="23225" y="71831"/>
                </a:cubicBezTo>
                <a:lnTo>
                  <a:pt x="23225" y="71831"/>
                </a:lnTo>
                <a:cubicBezTo>
                  <a:pt x="23225" y="72342"/>
                  <a:pt x="23181" y="72853"/>
                  <a:pt x="23146" y="73372"/>
                </a:cubicBezTo>
                <a:lnTo>
                  <a:pt x="23225" y="73372"/>
                </a:lnTo>
                <a:cubicBezTo>
                  <a:pt x="23260" y="72853"/>
                  <a:pt x="23260" y="72307"/>
                  <a:pt x="23295" y="71787"/>
                </a:cubicBezTo>
                <a:cubicBezTo>
                  <a:pt x="23445" y="71647"/>
                  <a:pt x="23621" y="71497"/>
                  <a:pt x="23806" y="71347"/>
                </a:cubicBezTo>
                <a:cubicBezTo>
                  <a:pt x="23885" y="71277"/>
                  <a:pt x="23991" y="71171"/>
                  <a:pt x="24105" y="71092"/>
                </a:cubicBezTo>
                <a:lnTo>
                  <a:pt x="24105" y="71092"/>
                </a:lnTo>
                <a:cubicBezTo>
                  <a:pt x="24061" y="71867"/>
                  <a:pt x="24026" y="72597"/>
                  <a:pt x="23956" y="73372"/>
                </a:cubicBezTo>
                <a:lnTo>
                  <a:pt x="23991" y="73372"/>
                </a:lnTo>
                <a:cubicBezTo>
                  <a:pt x="24061" y="72597"/>
                  <a:pt x="24105" y="71831"/>
                  <a:pt x="24141" y="71057"/>
                </a:cubicBezTo>
                <a:cubicBezTo>
                  <a:pt x="24431" y="70801"/>
                  <a:pt x="24722" y="70581"/>
                  <a:pt x="25021" y="70326"/>
                </a:cubicBezTo>
                <a:lnTo>
                  <a:pt x="25021" y="70326"/>
                </a:lnTo>
                <a:cubicBezTo>
                  <a:pt x="24986" y="71312"/>
                  <a:pt x="24871" y="72307"/>
                  <a:pt x="24766" y="73293"/>
                </a:cubicBezTo>
                <a:cubicBezTo>
                  <a:pt x="24722" y="73293"/>
                  <a:pt x="24686" y="73328"/>
                  <a:pt x="24686" y="73372"/>
                </a:cubicBezTo>
                <a:lnTo>
                  <a:pt x="24801" y="73372"/>
                </a:lnTo>
                <a:cubicBezTo>
                  <a:pt x="24801" y="73328"/>
                  <a:pt x="24836" y="73328"/>
                  <a:pt x="24836" y="73293"/>
                </a:cubicBezTo>
                <a:cubicBezTo>
                  <a:pt x="25091" y="73038"/>
                  <a:pt x="25347" y="72817"/>
                  <a:pt x="25646" y="72562"/>
                </a:cubicBezTo>
                <a:lnTo>
                  <a:pt x="25646" y="72562"/>
                </a:lnTo>
                <a:cubicBezTo>
                  <a:pt x="25602" y="72817"/>
                  <a:pt x="25532" y="73073"/>
                  <a:pt x="25496" y="73372"/>
                </a:cubicBezTo>
                <a:lnTo>
                  <a:pt x="25567" y="73372"/>
                </a:lnTo>
                <a:cubicBezTo>
                  <a:pt x="25602" y="73073"/>
                  <a:pt x="25646" y="72782"/>
                  <a:pt x="25681" y="72492"/>
                </a:cubicBezTo>
                <a:cubicBezTo>
                  <a:pt x="25972" y="72228"/>
                  <a:pt x="26262" y="71972"/>
                  <a:pt x="26526" y="71682"/>
                </a:cubicBezTo>
                <a:lnTo>
                  <a:pt x="26526" y="71682"/>
                </a:lnTo>
                <a:cubicBezTo>
                  <a:pt x="26447" y="72228"/>
                  <a:pt x="26342" y="72817"/>
                  <a:pt x="26192" y="73372"/>
                </a:cubicBezTo>
                <a:lnTo>
                  <a:pt x="26262" y="73372"/>
                </a:lnTo>
                <a:cubicBezTo>
                  <a:pt x="26377" y="72782"/>
                  <a:pt x="26482" y="72228"/>
                  <a:pt x="26597" y="71647"/>
                </a:cubicBezTo>
                <a:cubicBezTo>
                  <a:pt x="26852" y="71391"/>
                  <a:pt x="27107" y="71092"/>
                  <a:pt x="27407" y="70837"/>
                </a:cubicBezTo>
                <a:lnTo>
                  <a:pt x="27407" y="70837"/>
                </a:lnTo>
                <a:cubicBezTo>
                  <a:pt x="27257" y="71682"/>
                  <a:pt x="27072" y="72527"/>
                  <a:pt x="26852" y="73372"/>
                </a:cubicBezTo>
                <a:lnTo>
                  <a:pt x="26887" y="73372"/>
                </a:lnTo>
                <a:cubicBezTo>
                  <a:pt x="27143" y="72492"/>
                  <a:pt x="27328" y="71647"/>
                  <a:pt x="27442" y="70766"/>
                </a:cubicBezTo>
                <a:cubicBezTo>
                  <a:pt x="27733" y="70467"/>
                  <a:pt x="27988" y="70212"/>
                  <a:pt x="28287" y="69921"/>
                </a:cubicBezTo>
                <a:lnTo>
                  <a:pt x="28287" y="69921"/>
                </a:lnTo>
                <a:cubicBezTo>
                  <a:pt x="28138" y="70766"/>
                  <a:pt x="27917" y="71647"/>
                  <a:pt x="27697" y="72527"/>
                </a:cubicBezTo>
                <a:lnTo>
                  <a:pt x="27627" y="72597"/>
                </a:lnTo>
                <a:cubicBezTo>
                  <a:pt x="27407" y="72853"/>
                  <a:pt x="27187" y="73108"/>
                  <a:pt x="26967" y="73372"/>
                </a:cubicBezTo>
                <a:lnTo>
                  <a:pt x="27037" y="73372"/>
                </a:lnTo>
                <a:cubicBezTo>
                  <a:pt x="27257" y="73152"/>
                  <a:pt x="27442" y="72888"/>
                  <a:pt x="27662" y="72668"/>
                </a:cubicBezTo>
                <a:lnTo>
                  <a:pt x="27662" y="72668"/>
                </a:lnTo>
                <a:cubicBezTo>
                  <a:pt x="27583" y="72932"/>
                  <a:pt x="27512" y="73152"/>
                  <a:pt x="27442" y="73372"/>
                </a:cubicBezTo>
                <a:lnTo>
                  <a:pt x="27512" y="73372"/>
                </a:lnTo>
                <a:cubicBezTo>
                  <a:pt x="27583" y="73152"/>
                  <a:pt x="27662" y="72932"/>
                  <a:pt x="27697" y="72712"/>
                </a:cubicBezTo>
                <a:cubicBezTo>
                  <a:pt x="27733" y="72668"/>
                  <a:pt x="27733" y="72597"/>
                  <a:pt x="27733" y="72562"/>
                </a:cubicBezTo>
                <a:cubicBezTo>
                  <a:pt x="27953" y="72307"/>
                  <a:pt x="28173" y="72052"/>
                  <a:pt x="28393" y="71752"/>
                </a:cubicBezTo>
                <a:lnTo>
                  <a:pt x="28393" y="71752"/>
                </a:lnTo>
                <a:cubicBezTo>
                  <a:pt x="28243" y="72307"/>
                  <a:pt x="28067" y="72817"/>
                  <a:pt x="27882" y="73372"/>
                </a:cubicBezTo>
                <a:lnTo>
                  <a:pt x="27953" y="73372"/>
                </a:lnTo>
                <a:cubicBezTo>
                  <a:pt x="28138" y="72782"/>
                  <a:pt x="28322" y="72228"/>
                  <a:pt x="28463" y="71647"/>
                </a:cubicBezTo>
                <a:lnTo>
                  <a:pt x="28463" y="71611"/>
                </a:lnTo>
                <a:cubicBezTo>
                  <a:pt x="28683" y="71347"/>
                  <a:pt x="28868" y="71057"/>
                  <a:pt x="29053" y="70766"/>
                </a:cubicBezTo>
                <a:lnTo>
                  <a:pt x="29053" y="70766"/>
                </a:lnTo>
                <a:cubicBezTo>
                  <a:pt x="28983" y="71092"/>
                  <a:pt x="28868" y="71426"/>
                  <a:pt x="28763" y="71787"/>
                </a:cubicBezTo>
                <a:cubicBezTo>
                  <a:pt x="28648" y="72228"/>
                  <a:pt x="28463" y="72668"/>
                  <a:pt x="28322" y="73108"/>
                </a:cubicBezTo>
                <a:cubicBezTo>
                  <a:pt x="28287" y="73222"/>
                  <a:pt x="28208" y="73293"/>
                  <a:pt x="28173" y="73372"/>
                </a:cubicBezTo>
                <a:lnTo>
                  <a:pt x="28287" y="73372"/>
                </a:lnTo>
                <a:cubicBezTo>
                  <a:pt x="28322" y="73293"/>
                  <a:pt x="28358" y="73222"/>
                  <a:pt x="28358" y="73152"/>
                </a:cubicBezTo>
                <a:cubicBezTo>
                  <a:pt x="28578" y="72853"/>
                  <a:pt x="28763" y="72562"/>
                  <a:pt x="28983" y="72272"/>
                </a:cubicBezTo>
                <a:lnTo>
                  <a:pt x="28983" y="72272"/>
                </a:lnTo>
                <a:cubicBezTo>
                  <a:pt x="28833" y="72633"/>
                  <a:pt x="28683" y="73002"/>
                  <a:pt x="28543" y="73372"/>
                </a:cubicBezTo>
                <a:lnTo>
                  <a:pt x="28613" y="73372"/>
                </a:lnTo>
                <a:cubicBezTo>
                  <a:pt x="28798" y="72932"/>
                  <a:pt x="28948" y="72492"/>
                  <a:pt x="29088" y="72052"/>
                </a:cubicBezTo>
                <a:cubicBezTo>
                  <a:pt x="29308" y="71752"/>
                  <a:pt x="29493" y="71426"/>
                  <a:pt x="29678" y="71092"/>
                </a:cubicBezTo>
                <a:lnTo>
                  <a:pt x="29678" y="71092"/>
                </a:lnTo>
                <a:cubicBezTo>
                  <a:pt x="29458" y="71867"/>
                  <a:pt x="29203" y="72562"/>
                  <a:pt x="28948" y="73258"/>
                </a:cubicBezTo>
                <a:cubicBezTo>
                  <a:pt x="28904" y="73293"/>
                  <a:pt x="28868" y="73328"/>
                  <a:pt x="28868" y="73372"/>
                </a:cubicBezTo>
                <a:lnTo>
                  <a:pt x="28948" y="73372"/>
                </a:lnTo>
                <a:cubicBezTo>
                  <a:pt x="28983" y="73328"/>
                  <a:pt x="28983" y="73328"/>
                  <a:pt x="28983" y="73293"/>
                </a:cubicBezTo>
                <a:cubicBezTo>
                  <a:pt x="29168" y="73073"/>
                  <a:pt x="29308" y="72817"/>
                  <a:pt x="29493" y="72597"/>
                </a:cubicBezTo>
                <a:lnTo>
                  <a:pt x="29493" y="72597"/>
                </a:lnTo>
                <a:cubicBezTo>
                  <a:pt x="29388" y="72853"/>
                  <a:pt x="29308" y="73108"/>
                  <a:pt x="29203" y="73372"/>
                </a:cubicBezTo>
                <a:lnTo>
                  <a:pt x="29273" y="73372"/>
                </a:lnTo>
                <a:cubicBezTo>
                  <a:pt x="29388" y="73038"/>
                  <a:pt x="29493" y="72747"/>
                  <a:pt x="29608" y="72413"/>
                </a:cubicBezTo>
                <a:cubicBezTo>
                  <a:pt x="29828" y="72122"/>
                  <a:pt x="30004" y="71867"/>
                  <a:pt x="30224" y="71567"/>
                </a:cubicBezTo>
                <a:lnTo>
                  <a:pt x="30224" y="71567"/>
                </a:lnTo>
                <a:cubicBezTo>
                  <a:pt x="30048" y="72087"/>
                  <a:pt x="29863" y="72562"/>
                  <a:pt x="29678" y="73038"/>
                </a:cubicBezTo>
                <a:cubicBezTo>
                  <a:pt x="29643" y="73152"/>
                  <a:pt x="29608" y="73258"/>
                  <a:pt x="29564" y="73372"/>
                </a:cubicBezTo>
                <a:lnTo>
                  <a:pt x="29643" y="73372"/>
                </a:lnTo>
                <a:cubicBezTo>
                  <a:pt x="29678" y="73258"/>
                  <a:pt x="29713" y="73152"/>
                  <a:pt x="29749" y="73038"/>
                </a:cubicBezTo>
                <a:cubicBezTo>
                  <a:pt x="29934" y="72527"/>
                  <a:pt x="30154" y="71972"/>
                  <a:pt x="30339" y="71426"/>
                </a:cubicBezTo>
                <a:cubicBezTo>
                  <a:pt x="30409" y="71347"/>
                  <a:pt x="30444" y="71277"/>
                  <a:pt x="30523" y="71206"/>
                </a:cubicBezTo>
                <a:cubicBezTo>
                  <a:pt x="30594" y="71057"/>
                  <a:pt x="30779" y="70837"/>
                  <a:pt x="30999" y="70546"/>
                </a:cubicBezTo>
                <a:lnTo>
                  <a:pt x="30999" y="70546"/>
                </a:lnTo>
                <a:cubicBezTo>
                  <a:pt x="30779" y="71206"/>
                  <a:pt x="30523" y="71902"/>
                  <a:pt x="30268" y="72597"/>
                </a:cubicBezTo>
                <a:cubicBezTo>
                  <a:pt x="30083" y="72853"/>
                  <a:pt x="29863" y="73108"/>
                  <a:pt x="29678" y="73372"/>
                </a:cubicBezTo>
                <a:lnTo>
                  <a:pt x="29749" y="73372"/>
                </a:lnTo>
                <a:cubicBezTo>
                  <a:pt x="29898" y="73187"/>
                  <a:pt x="30048" y="72967"/>
                  <a:pt x="30189" y="72782"/>
                </a:cubicBezTo>
                <a:lnTo>
                  <a:pt x="30189" y="72782"/>
                </a:lnTo>
                <a:cubicBezTo>
                  <a:pt x="30118" y="72967"/>
                  <a:pt x="30048" y="73187"/>
                  <a:pt x="29969" y="73372"/>
                </a:cubicBezTo>
                <a:lnTo>
                  <a:pt x="30048" y="73372"/>
                </a:lnTo>
                <a:cubicBezTo>
                  <a:pt x="30118" y="73152"/>
                  <a:pt x="30224" y="72888"/>
                  <a:pt x="30303" y="72668"/>
                </a:cubicBezTo>
                <a:lnTo>
                  <a:pt x="30303" y="72633"/>
                </a:lnTo>
                <a:cubicBezTo>
                  <a:pt x="30559" y="72307"/>
                  <a:pt x="30814" y="72008"/>
                  <a:pt x="31034" y="71717"/>
                </a:cubicBezTo>
                <a:lnTo>
                  <a:pt x="31034" y="71717"/>
                </a:lnTo>
                <a:cubicBezTo>
                  <a:pt x="31034" y="71752"/>
                  <a:pt x="31034" y="71787"/>
                  <a:pt x="30999" y="71831"/>
                </a:cubicBezTo>
                <a:cubicBezTo>
                  <a:pt x="30849" y="72228"/>
                  <a:pt x="30708" y="72633"/>
                  <a:pt x="30559" y="73073"/>
                </a:cubicBezTo>
                <a:cubicBezTo>
                  <a:pt x="30523" y="73152"/>
                  <a:pt x="30488" y="73258"/>
                  <a:pt x="30444" y="73372"/>
                </a:cubicBezTo>
                <a:lnTo>
                  <a:pt x="30523" y="73372"/>
                </a:lnTo>
                <a:cubicBezTo>
                  <a:pt x="30523" y="73258"/>
                  <a:pt x="30559" y="73187"/>
                  <a:pt x="30594" y="73073"/>
                </a:cubicBezTo>
                <a:cubicBezTo>
                  <a:pt x="30744" y="72668"/>
                  <a:pt x="30928" y="72228"/>
                  <a:pt x="31069" y="71831"/>
                </a:cubicBezTo>
                <a:cubicBezTo>
                  <a:pt x="31104" y="71752"/>
                  <a:pt x="31104" y="71647"/>
                  <a:pt x="31149" y="71567"/>
                </a:cubicBezTo>
                <a:cubicBezTo>
                  <a:pt x="31404" y="71312"/>
                  <a:pt x="31624" y="71021"/>
                  <a:pt x="31844" y="70766"/>
                </a:cubicBezTo>
                <a:lnTo>
                  <a:pt x="31844" y="70766"/>
                </a:lnTo>
                <a:cubicBezTo>
                  <a:pt x="31844" y="70837"/>
                  <a:pt x="31809" y="70872"/>
                  <a:pt x="31765" y="70951"/>
                </a:cubicBezTo>
                <a:cubicBezTo>
                  <a:pt x="31589" y="71391"/>
                  <a:pt x="31439" y="71787"/>
                  <a:pt x="31254" y="72228"/>
                </a:cubicBezTo>
                <a:cubicBezTo>
                  <a:pt x="31219" y="72413"/>
                  <a:pt x="31149" y="72562"/>
                  <a:pt x="31069" y="72747"/>
                </a:cubicBezTo>
                <a:cubicBezTo>
                  <a:pt x="30928" y="72967"/>
                  <a:pt x="30744" y="73152"/>
                  <a:pt x="30594" y="73372"/>
                </a:cubicBezTo>
                <a:lnTo>
                  <a:pt x="30664" y="73372"/>
                </a:lnTo>
                <a:cubicBezTo>
                  <a:pt x="30779" y="73222"/>
                  <a:pt x="30884" y="73073"/>
                  <a:pt x="31034" y="72932"/>
                </a:cubicBezTo>
                <a:lnTo>
                  <a:pt x="31034" y="72932"/>
                </a:lnTo>
                <a:cubicBezTo>
                  <a:pt x="30964" y="73073"/>
                  <a:pt x="30928" y="73222"/>
                  <a:pt x="30884" y="73372"/>
                </a:cubicBezTo>
                <a:lnTo>
                  <a:pt x="30928" y="73372"/>
                </a:lnTo>
                <a:cubicBezTo>
                  <a:pt x="30999" y="73152"/>
                  <a:pt x="31069" y="72967"/>
                  <a:pt x="31149" y="72782"/>
                </a:cubicBezTo>
                <a:cubicBezTo>
                  <a:pt x="31369" y="72448"/>
                  <a:pt x="31624" y="72122"/>
                  <a:pt x="31914" y="71831"/>
                </a:cubicBezTo>
                <a:lnTo>
                  <a:pt x="31914" y="71831"/>
                </a:lnTo>
                <a:cubicBezTo>
                  <a:pt x="31730" y="72307"/>
                  <a:pt x="31545" y="72817"/>
                  <a:pt x="31404" y="73372"/>
                </a:cubicBezTo>
                <a:lnTo>
                  <a:pt x="31439" y="73372"/>
                </a:lnTo>
                <a:cubicBezTo>
                  <a:pt x="31624" y="72782"/>
                  <a:pt x="31809" y="72228"/>
                  <a:pt x="32029" y="71682"/>
                </a:cubicBezTo>
                <a:cubicBezTo>
                  <a:pt x="32319" y="71347"/>
                  <a:pt x="32610" y="70986"/>
                  <a:pt x="32909" y="70652"/>
                </a:cubicBezTo>
                <a:lnTo>
                  <a:pt x="32909" y="70652"/>
                </a:lnTo>
                <a:cubicBezTo>
                  <a:pt x="32645" y="71312"/>
                  <a:pt x="32390" y="72008"/>
                  <a:pt x="32205" y="72712"/>
                </a:cubicBezTo>
                <a:cubicBezTo>
                  <a:pt x="32029" y="72932"/>
                  <a:pt x="31844" y="73152"/>
                  <a:pt x="31694" y="73372"/>
                </a:cubicBezTo>
                <a:lnTo>
                  <a:pt x="31765" y="73372"/>
                </a:lnTo>
                <a:cubicBezTo>
                  <a:pt x="31879" y="73187"/>
                  <a:pt x="32029" y="73002"/>
                  <a:pt x="32170" y="72853"/>
                </a:cubicBezTo>
                <a:lnTo>
                  <a:pt x="32170" y="72853"/>
                </a:lnTo>
                <a:cubicBezTo>
                  <a:pt x="32099" y="73002"/>
                  <a:pt x="32064" y="73187"/>
                  <a:pt x="32029" y="73372"/>
                </a:cubicBezTo>
                <a:lnTo>
                  <a:pt x="32099" y="73372"/>
                </a:lnTo>
                <a:cubicBezTo>
                  <a:pt x="32135" y="73152"/>
                  <a:pt x="32205" y="72932"/>
                  <a:pt x="32249" y="72747"/>
                </a:cubicBezTo>
                <a:cubicBezTo>
                  <a:pt x="32540" y="72377"/>
                  <a:pt x="32795" y="72052"/>
                  <a:pt x="33050" y="71752"/>
                </a:cubicBezTo>
                <a:lnTo>
                  <a:pt x="33050" y="71752"/>
                </a:lnTo>
                <a:cubicBezTo>
                  <a:pt x="32909" y="72272"/>
                  <a:pt x="32795" y="72782"/>
                  <a:pt x="32689" y="73372"/>
                </a:cubicBezTo>
                <a:lnTo>
                  <a:pt x="32724" y="73372"/>
                </a:lnTo>
                <a:cubicBezTo>
                  <a:pt x="32865" y="72747"/>
                  <a:pt x="32980" y="72192"/>
                  <a:pt x="33165" y="71647"/>
                </a:cubicBezTo>
                <a:cubicBezTo>
                  <a:pt x="33349" y="71426"/>
                  <a:pt x="33526" y="71171"/>
                  <a:pt x="33746" y="70951"/>
                </a:cubicBezTo>
                <a:cubicBezTo>
                  <a:pt x="33825" y="70872"/>
                  <a:pt x="33895" y="70766"/>
                  <a:pt x="34010" y="70652"/>
                </a:cubicBezTo>
                <a:lnTo>
                  <a:pt x="34010" y="70652"/>
                </a:lnTo>
                <a:cubicBezTo>
                  <a:pt x="33825" y="71277"/>
                  <a:pt x="33675" y="71902"/>
                  <a:pt x="33526" y="72597"/>
                </a:cubicBezTo>
                <a:cubicBezTo>
                  <a:pt x="33349" y="72817"/>
                  <a:pt x="33200" y="73038"/>
                  <a:pt x="33015" y="73258"/>
                </a:cubicBezTo>
                <a:cubicBezTo>
                  <a:pt x="32980" y="73293"/>
                  <a:pt x="32945" y="73328"/>
                  <a:pt x="32909" y="73372"/>
                </a:cubicBezTo>
                <a:lnTo>
                  <a:pt x="32980" y="73372"/>
                </a:lnTo>
                <a:cubicBezTo>
                  <a:pt x="33015" y="73328"/>
                  <a:pt x="33015" y="73328"/>
                  <a:pt x="33050" y="73293"/>
                </a:cubicBezTo>
                <a:cubicBezTo>
                  <a:pt x="33200" y="73073"/>
                  <a:pt x="33349" y="72888"/>
                  <a:pt x="33526" y="72712"/>
                </a:cubicBezTo>
                <a:lnTo>
                  <a:pt x="33526" y="72712"/>
                </a:lnTo>
                <a:cubicBezTo>
                  <a:pt x="33490" y="72932"/>
                  <a:pt x="33455" y="73152"/>
                  <a:pt x="33420" y="73372"/>
                </a:cubicBezTo>
                <a:lnTo>
                  <a:pt x="33455" y="73372"/>
                </a:lnTo>
                <a:cubicBezTo>
                  <a:pt x="33490" y="73108"/>
                  <a:pt x="33526" y="72853"/>
                  <a:pt x="33605" y="72633"/>
                </a:cubicBezTo>
                <a:cubicBezTo>
                  <a:pt x="33895" y="72272"/>
                  <a:pt x="34186" y="71937"/>
                  <a:pt x="34485" y="71611"/>
                </a:cubicBezTo>
                <a:lnTo>
                  <a:pt x="34485" y="71611"/>
                </a:lnTo>
                <a:cubicBezTo>
                  <a:pt x="34371" y="72157"/>
                  <a:pt x="34300" y="72747"/>
                  <a:pt x="34230" y="73372"/>
                </a:cubicBezTo>
                <a:lnTo>
                  <a:pt x="34265" y="73372"/>
                </a:lnTo>
                <a:cubicBezTo>
                  <a:pt x="34336" y="72712"/>
                  <a:pt x="34450" y="72122"/>
                  <a:pt x="34556" y="71532"/>
                </a:cubicBezTo>
                <a:cubicBezTo>
                  <a:pt x="34846" y="71206"/>
                  <a:pt x="35181" y="70907"/>
                  <a:pt x="35471" y="70617"/>
                </a:cubicBezTo>
                <a:lnTo>
                  <a:pt x="35471" y="70617"/>
                </a:lnTo>
                <a:cubicBezTo>
                  <a:pt x="35330" y="71242"/>
                  <a:pt x="35251" y="71867"/>
                  <a:pt x="35181" y="72562"/>
                </a:cubicBezTo>
                <a:cubicBezTo>
                  <a:pt x="34890" y="72817"/>
                  <a:pt x="34626" y="73073"/>
                  <a:pt x="34371" y="73372"/>
                </a:cubicBezTo>
                <a:lnTo>
                  <a:pt x="34485" y="73372"/>
                </a:lnTo>
                <a:cubicBezTo>
                  <a:pt x="34705" y="73108"/>
                  <a:pt x="34925" y="72888"/>
                  <a:pt x="35146" y="72633"/>
                </a:cubicBezTo>
                <a:lnTo>
                  <a:pt x="35146" y="72853"/>
                </a:lnTo>
                <a:cubicBezTo>
                  <a:pt x="35110" y="73002"/>
                  <a:pt x="35110" y="73187"/>
                  <a:pt x="35110" y="73372"/>
                </a:cubicBezTo>
                <a:lnTo>
                  <a:pt x="35146" y="73372"/>
                </a:lnTo>
                <a:cubicBezTo>
                  <a:pt x="35181" y="73187"/>
                  <a:pt x="35181" y="73038"/>
                  <a:pt x="35181" y="72853"/>
                </a:cubicBezTo>
                <a:cubicBezTo>
                  <a:pt x="35216" y="72782"/>
                  <a:pt x="35216" y="72668"/>
                  <a:pt x="35216" y="72597"/>
                </a:cubicBezTo>
                <a:cubicBezTo>
                  <a:pt x="35550" y="72272"/>
                  <a:pt x="35841" y="72008"/>
                  <a:pt x="36167" y="71752"/>
                </a:cubicBezTo>
                <a:lnTo>
                  <a:pt x="36167" y="71752"/>
                </a:lnTo>
                <a:cubicBezTo>
                  <a:pt x="36132" y="72008"/>
                  <a:pt x="36096" y="72272"/>
                  <a:pt x="36096" y="72527"/>
                </a:cubicBezTo>
                <a:cubicBezTo>
                  <a:pt x="36061" y="72782"/>
                  <a:pt x="36061" y="73073"/>
                  <a:pt x="36061" y="73372"/>
                </a:cubicBezTo>
                <a:lnTo>
                  <a:pt x="36096" y="73372"/>
                </a:lnTo>
                <a:cubicBezTo>
                  <a:pt x="36132" y="73073"/>
                  <a:pt x="36132" y="72782"/>
                  <a:pt x="36132" y="72527"/>
                </a:cubicBezTo>
                <a:cubicBezTo>
                  <a:pt x="36167" y="72228"/>
                  <a:pt x="36211" y="71972"/>
                  <a:pt x="36211" y="71682"/>
                </a:cubicBezTo>
                <a:cubicBezTo>
                  <a:pt x="36572" y="71426"/>
                  <a:pt x="36906" y="71171"/>
                  <a:pt x="37267" y="70951"/>
                </a:cubicBezTo>
                <a:lnTo>
                  <a:pt x="37267" y="70951"/>
                </a:lnTo>
                <a:cubicBezTo>
                  <a:pt x="37232" y="71206"/>
                  <a:pt x="37197" y="71462"/>
                  <a:pt x="37162" y="71717"/>
                </a:cubicBezTo>
                <a:cubicBezTo>
                  <a:pt x="37162" y="72122"/>
                  <a:pt x="37126" y="72492"/>
                  <a:pt x="37126" y="72932"/>
                </a:cubicBezTo>
                <a:cubicBezTo>
                  <a:pt x="36906" y="73073"/>
                  <a:pt x="36686" y="73222"/>
                  <a:pt x="36466" y="73372"/>
                </a:cubicBezTo>
                <a:lnTo>
                  <a:pt x="36572" y="73372"/>
                </a:lnTo>
                <a:cubicBezTo>
                  <a:pt x="36757" y="73222"/>
                  <a:pt x="36942" y="73108"/>
                  <a:pt x="37126" y="73002"/>
                </a:cubicBezTo>
                <a:cubicBezTo>
                  <a:pt x="37162" y="73108"/>
                  <a:pt x="37162" y="73222"/>
                  <a:pt x="37162" y="73372"/>
                </a:cubicBezTo>
                <a:lnTo>
                  <a:pt x="37197" y="73372"/>
                </a:lnTo>
                <a:lnTo>
                  <a:pt x="37197" y="72967"/>
                </a:lnTo>
                <a:cubicBezTo>
                  <a:pt x="37567" y="72747"/>
                  <a:pt x="37928" y="72562"/>
                  <a:pt x="38297" y="72448"/>
                </a:cubicBezTo>
                <a:lnTo>
                  <a:pt x="38297" y="73372"/>
                </a:lnTo>
                <a:lnTo>
                  <a:pt x="38368" y="73372"/>
                </a:lnTo>
                <a:cubicBezTo>
                  <a:pt x="38333" y="73038"/>
                  <a:pt x="38333" y="72747"/>
                  <a:pt x="38333" y="72413"/>
                </a:cubicBezTo>
                <a:cubicBezTo>
                  <a:pt x="38702" y="72307"/>
                  <a:pt x="39028" y="72228"/>
                  <a:pt x="39398" y="72192"/>
                </a:cubicBezTo>
                <a:lnTo>
                  <a:pt x="39398" y="73222"/>
                </a:lnTo>
                <a:lnTo>
                  <a:pt x="39398" y="73372"/>
                </a:lnTo>
                <a:lnTo>
                  <a:pt x="39468" y="73372"/>
                </a:lnTo>
                <a:lnTo>
                  <a:pt x="39468" y="73222"/>
                </a:lnTo>
                <a:lnTo>
                  <a:pt x="39468" y="72192"/>
                </a:lnTo>
                <a:cubicBezTo>
                  <a:pt x="39768" y="72192"/>
                  <a:pt x="40093" y="72192"/>
                  <a:pt x="40393" y="72272"/>
                </a:cubicBezTo>
                <a:lnTo>
                  <a:pt x="40428" y="72192"/>
                </a:lnTo>
                <a:cubicBezTo>
                  <a:pt x="40191" y="72168"/>
                  <a:pt x="39959" y="72143"/>
                  <a:pt x="39738" y="72143"/>
                </a:cubicBezTo>
                <a:cubicBezTo>
                  <a:pt x="39646" y="72143"/>
                  <a:pt x="39556" y="72147"/>
                  <a:pt x="39468" y="72157"/>
                </a:cubicBezTo>
                <a:cubicBezTo>
                  <a:pt x="39468" y="71682"/>
                  <a:pt x="39468" y="71206"/>
                  <a:pt x="39512" y="70801"/>
                </a:cubicBezTo>
                <a:cubicBezTo>
                  <a:pt x="39547" y="70581"/>
                  <a:pt x="39583" y="70361"/>
                  <a:pt x="39583" y="70176"/>
                </a:cubicBezTo>
                <a:cubicBezTo>
                  <a:pt x="39908" y="70176"/>
                  <a:pt x="40243" y="70212"/>
                  <a:pt x="40569" y="70326"/>
                </a:cubicBezTo>
                <a:cubicBezTo>
                  <a:pt x="40534" y="70467"/>
                  <a:pt x="40498" y="70652"/>
                  <a:pt x="40498" y="70837"/>
                </a:cubicBezTo>
                <a:cubicBezTo>
                  <a:pt x="40428" y="71347"/>
                  <a:pt x="40463" y="72122"/>
                  <a:pt x="40498" y="72967"/>
                </a:cubicBezTo>
                <a:lnTo>
                  <a:pt x="40498" y="73372"/>
                </a:lnTo>
                <a:lnTo>
                  <a:pt x="40569" y="73372"/>
                </a:lnTo>
                <a:cubicBezTo>
                  <a:pt x="40569" y="73222"/>
                  <a:pt x="40534" y="73073"/>
                  <a:pt x="40534" y="72967"/>
                </a:cubicBezTo>
                <a:cubicBezTo>
                  <a:pt x="40534" y="72122"/>
                  <a:pt x="40498" y="71347"/>
                  <a:pt x="40534" y="70837"/>
                </a:cubicBezTo>
                <a:cubicBezTo>
                  <a:pt x="40833" y="68310"/>
                  <a:pt x="41528" y="66250"/>
                  <a:pt x="42594" y="64788"/>
                </a:cubicBezTo>
                <a:cubicBezTo>
                  <a:pt x="43254" y="63864"/>
                  <a:pt x="44055" y="63168"/>
                  <a:pt x="44900" y="62473"/>
                </a:cubicBezTo>
                <a:cubicBezTo>
                  <a:pt x="44936" y="62508"/>
                  <a:pt x="44971" y="62508"/>
                  <a:pt x="45015" y="62508"/>
                </a:cubicBezTo>
                <a:lnTo>
                  <a:pt x="45015" y="62473"/>
                </a:lnTo>
                <a:cubicBezTo>
                  <a:pt x="44971" y="62473"/>
                  <a:pt x="44971" y="62438"/>
                  <a:pt x="44936" y="62438"/>
                </a:cubicBezTo>
                <a:cubicBezTo>
                  <a:pt x="45156" y="62288"/>
                  <a:pt x="45376" y="62103"/>
                  <a:pt x="45561" y="61927"/>
                </a:cubicBezTo>
                <a:cubicBezTo>
                  <a:pt x="45816" y="61742"/>
                  <a:pt x="46071" y="61557"/>
                  <a:pt x="46291" y="61372"/>
                </a:cubicBezTo>
                <a:cubicBezTo>
                  <a:pt x="46371" y="61408"/>
                  <a:pt x="46441" y="61408"/>
                  <a:pt x="46511" y="61443"/>
                </a:cubicBezTo>
                <a:lnTo>
                  <a:pt x="46555" y="61408"/>
                </a:lnTo>
                <a:cubicBezTo>
                  <a:pt x="46476" y="61372"/>
                  <a:pt x="46406" y="61372"/>
                  <a:pt x="46335" y="61337"/>
                </a:cubicBezTo>
                <a:cubicBezTo>
                  <a:pt x="46846" y="60932"/>
                  <a:pt x="47321" y="60527"/>
                  <a:pt x="47726" y="60087"/>
                </a:cubicBezTo>
                <a:cubicBezTo>
                  <a:pt x="47762" y="60087"/>
                  <a:pt x="47797" y="60087"/>
                  <a:pt x="47832" y="60122"/>
                </a:cubicBezTo>
                <a:lnTo>
                  <a:pt x="47876" y="60052"/>
                </a:lnTo>
                <a:lnTo>
                  <a:pt x="47762" y="60052"/>
                </a:lnTo>
                <a:cubicBezTo>
                  <a:pt x="48862" y="58881"/>
                  <a:pt x="49593" y="57411"/>
                  <a:pt x="49522" y="55174"/>
                </a:cubicBezTo>
                <a:cubicBezTo>
                  <a:pt x="49417" y="52718"/>
                  <a:pt x="48457" y="50702"/>
                  <a:pt x="47172" y="49082"/>
                </a:cubicBezTo>
                <a:lnTo>
                  <a:pt x="47216" y="49082"/>
                </a:lnTo>
                <a:lnTo>
                  <a:pt x="47216" y="49047"/>
                </a:lnTo>
                <a:cubicBezTo>
                  <a:pt x="47172" y="49047"/>
                  <a:pt x="47172" y="49047"/>
                  <a:pt x="47136" y="49012"/>
                </a:cubicBezTo>
                <a:cubicBezTo>
                  <a:pt x="46732" y="48501"/>
                  <a:pt x="46291" y="48061"/>
                  <a:pt x="45851" y="47621"/>
                </a:cubicBezTo>
                <a:lnTo>
                  <a:pt x="45930" y="47621"/>
                </a:lnTo>
                <a:lnTo>
                  <a:pt x="45930" y="47577"/>
                </a:lnTo>
                <a:cubicBezTo>
                  <a:pt x="45895" y="47541"/>
                  <a:pt x="45816" y="47541"/>
                  <a:pt x="45781" y="47541"/>
                </a:cubicBezTo>
                <a:cubicBezTo>
                  <a:pt x="45340" y="47101"/>
                  <a:pt x="44900" y="46740"/>
                  <a:pt x="44460" y="46371"/>
                </a:cubicBezTo>
                <a:lnTo>
                  <a:pt x="44460" y="46335"/>
                </a:lnTo>
                <a:cubicBezTo>
                  <a:pt x="44425" y="46335"/>
                  <a:pt x="44425" y="46335"/>
                  <a:pt x="44390" y="46300"/>
                </a:cubicBezTo>
                <a:cubicBezTo>
                  <a:pt x="44020" y="46036"/>
                  <a:pt x="43694" y="45781"/>
                  <a:pt x="43360" y="45525"/>
                </a:cubicBezTo>
                <a:cubicBezTo>
                  <a:pt x="41669" y="44319"/>
                  <a:pt x="40208" y="42734"/>
                  <a:pt x="38852" y="41088"/>
                </a:cubicBezTo>
                <a:lnTo>
                  <a:pt x="38852" y="41088"/>
                </a:lnTo>
                <a:lnTo>
                  <a:pt x="38887" y="41123"/>
                </a:lnTo>
                <a:lnTo>
                  <a:pt x="38922" y="41053"/>
                </a:lnTo>
                <a:cubicBezTo>
                  <a:pt x="38887" y="41053"/>
                  <a:pt x="38808" y="41053"/>
                  <a:pt x="38773" y="41018"/>
                </a:cubicBezTo>
                <a:cubicBezTo>
                  <a:pt x="38368" y="40533"/>
                  <a:pt x="38007" y="40023"/>
                  <a:pt x="37602" y="39547"/>
                </a:cubicBezTo>
                <a:lnTo>
                  <a:pt x="37672" y="39547"/>
                </a:lnTo>
                <a:lnTo>
                  <a:pt x="37672" y="39512"/>
                </a:lnTo>
                <a:cubicBezTo>
                  <a:pt x="37637" y="39477"/>
                  <a:pt x="37602" y="39477"/>
                  <a:pt x="37531" y="39477"/>
                </a:cubicBezTo>
                <a:cubicBezTo>
                  <a:pt x="37162" y="38993"/>
                  <a:pt x="36792" y="38482"/>
                  <a:pt x="36431" y="38007"/>
                </a:cubicBezTo>
                <a:lnTo>
                  <a:pt x="36466" y="37972"/>
                </a:lnTo>
                <a:lnTo>
                  <a:pt x="36387" y="37972"/>
                </a:lnTo>
                <a:cubicBezTo>
                  <a:pt x="36316" y="37822"/>
                  <a:pt x="36211" y="37716"/>
                  <a:pt x="36132" y="37602"/>
                </a:cubicBezTo>
                <a:lnTo>
                  <a:pt x="35841" y="37232"/>
                </a:lnTo>
                <a:cubicBezTo>
                  <a:pt x="34485" y="35401"/>
                  <a:pt x="33710" y="33754"/>
                  <a:pt x="33490" y="32099"/>
                </a:cubicBezTo>
                <a:cubicBezTo>
                  <a:pt x="33385" y="31509"/>
                  <a:pt x="33455" y="30964"/>
                  <a:pt x="33490" y="30409"/>
                </a:cubicBezTo>
                <a:cubicBezTo>
                  <a:pt x="33526" y="30048"/>
                  <a:pt x="33570" y="29643"/>
                  <a:pt x="33570" y="29273"/>
                </a:cubicBezTo>
                <a:cubicBezTo>
                  <a:pt x="33570" y="29132"/>
                  <a:pt x="33570" y="29018"/>
                  <a:pt x="33526" y="28912"/>
                </a:cubicBezTo>
                <a:lnTo>
                  <a:pt x="33605" y="28912"/>
                </a:lnTo>
                <a:lnTo>
                  <a:pt x="33605" y="28868"/>
                </a:lnTo>
                <a:cubicBezTo>
                  <a:pt x="33605" y="28868"/>
                  <a:pt x="33570" y="28833"/>
                  <a:pt x="33526" y="28833"/>
                </a:cubicBezTo>
                <a:cubicBezTo>
                  <a:pt x="33490" y="28138"/>
                  <a:pt x="33349" y="27662"/>
                  <a:pt x="33085" y="26967"/>
                </a:cubicBezTo>
                <a:cubicBezTo>
                  <a:pt x="33085" y="26931"/>
                  <a:pt x="33050" y="26887"/>
                  <a:pt x="33050" y="26817"/>
                </a:cubicBezTo>
                <a:cubicBezTo>
                  <a:pt x="33015" y="26711"/>
                  <a:pt x="32980" y="26597"/>
                  <a:pt x="32945" y="26447"/>
                </a:cubicBezTo>
                <a:cubicBezTo>
                  <a:pt x="32390" y="24801"/>
                  <a:pt x="32099" y="22890"/>
                  <a:pt x="32205" y="21024"/>
                </a:cubicBezTo>
                <a:lnTo>
                  <a:pt x="32205" y="20989"/>
                </a:lnTo>
                <a:cubicBezTo>
                  <a:pt x="32249" y="20328"/>
                  <a:pt x="32319" y="19668"/>
                  <a:pt x="32469" y="19008"/>
                </a:cubicBezTo>
                <a:cubicBezTo>
                  <a:pt x="32795" y="17502"/>
                  <a:pt x="33420" y="16103"/>
                  <a:pt x="34406" y="15117"/>
                </a:cubicBezTo>
                <a:cubicBezTo>
                  <a:pt x="35656" y="13866"/>
                  <a:pt x="37346" y="13356"/>
                  <a:pt x="38958" y="12845"/>
                </a:cubicBezTo>
                <a:cubicBezTo>
                  <a:pt x="40534" y="12361"/>
                  <a:pt x="42189" y="11886"/>
                  <a:pt x="43395" y="10679"/>
                </a:cubicBezTo>
                <a:lnTo>
                  <a:pt x="43395" y="10644"/>
                </a:lnTo>
                <a:cubicBezTo>
                  <a:pt x="43615" y="10424"/>
                  <a:pt x="43800" y="10204"/>
                  <a:pt x="43985" y="9905"/>
                </a:cubicBezTo>
                <a:cubicBezTo>
                  <a:pt x="45156" y="8223"/>
                  <a:pt x="45596" y="5908"/>
                  <a:pt x="45270" y="3266"/>
                </a:cubicBezTo>
                <a:cubicBezTo>
                  <a:pt x="45120" y="2201"/>
                  <a:pt x="44830" y="1101"/>
                  <a:pt x="44460" y="35"/>
                </a:cubicBezTo>
                <a:lnTo>
                  <a:pt x="44495" y="0"/>
                </a:lnTo>
                <a:lnTo>
                  <a:pt x="44354" y="0"/>
                </a:lnTo>
                <a:lnTo>
                  <a:pt x="44425" y="35"/>
                </a:lnTo>
                <a:cubicBezTo>
                  <a:pt x="44610" y="625"/>
                  <a:pt x="44795" y="1250"/>
                  <a:pt x="44936" y="1875"/>
                </a:cubicBezTo>
                <a:lnTo>
                  <a:pt x="44865" y="1840"/>
                </a:lnTo>
                <a:cubicBezTo>
                  <a:pt x="44390" y="1655"/>
                  <a:pt x="43914" y="1506"/>
                  <a:pt x="43395" y="1321"/>
                </a:cubicBezTo>
                <a:cubicBezTo>
                  <a:pt x="43324" y="881"/>
                  <a:pt x="43175" y="440"/>
                  <a:pt x="43034" y="0"/>
                </a:cubicBezTo>
                <a:lnTo>
                  <a:pt x="42990" y="0"/>
                </a:lnTo>
                <a:cubicBezTo>
                  <a:pt x="43104" y="440"/>
                  <a:pt x="43254" y="845"/>
                  <a:pt x="43360" y="1286"/>
                </a:cubicBezTo>
                <a:cubicBezTo>
                  <a:pt x="42849" y="1101"/>
                  <a:pt x="42374" y="881"/>
                  <a:pt x="41889" y="661"/>
                </a:cubicBezTo>
                <a:cubicBezTo>
                  <a:pt x="41819" y="440"/>
                  <a:pt x="41748" y="220"/>
                  <a:pt x="41713" y="0"/>
                </a:cubicBezTo>
                <a:lnTo>
                  <a:pt x="41634" y="0"/>
                </a:lnTo>
                <a:cubicBezTo>
                  <a:pt x="41713" y="185"/>
                  <a:pt x="41748" y="405"/>
                  <a:pt x="41819" y="625"/>
                </a:cubicBezTo>
                <a:cubicBezTo>
                  <a:pt x="41414" y="440"/>
                  <a:pt x="41053" y="220"/>
                  <a:pt x="40718" y="0"/>
                </a:cubicBezTo>
                <a:lnTo>
                  <a:pt x="40613" y="0"/>
                </a:lnTo>
                <a:cubicBezTo>
                  <a:pt x="41009" y="256"/>
                  <a:pt x="41414" y="476"/>
                  <a:pt x="41819" y="696"/>
                </a:cubicBezTo>
                <a:cubicBezTo>
                  <a:pt x="42004" y="1321"/>
                  <a:pt x="42109" y="1946"/>
                  <a:pt x="42189" y="2606"/>
                </a:cubicBezTo>
                <a:cubicBezTo>
                  <a:pt x="41713" y="2351"/>
                  <a:pt x="41229" y="2096"/>
                  <a:pt x="40754" y="1761"/>
                </a:cubicBezTo>
                <a:cubicBezTo>
                  <a:pt x="40754" y="1620"/>
                  <a:pt x="40718" y="1435"/>
                  <a:pt x="40683" y="1286"/>
                </a:cubicBezTo>
                <a:cubicBezTo>
                  <a:pt x="40613" y="845"/>
                  <a:pt x="40498" y="440"/>
                  <a:pt x="40393" y="0"/>
                </a:cubicBezTo>
                <a:lnTo>
                  <a:pt x="40349" y="0"/>
                </a:lnTo>
                <a:cubicBezTo>
                  <a:pt x="40498" y="590"/>
                  <a:pt x="40648" y="1136"/>
                  <a:pt x="40718" y="1726"/>
                </a:cubicBezTo>
                <a:cubicBezTo>
                  <a:pt x="40313" y="1435"/>
                  <a:pt x="39908" y="1101"/>
                  <a:pt x="39547" y="740"/>
                </a:cubicBezTo>
                <a:cubicBezTo>
                  <a:pt x="39512" y="476"/>
                  <a:pt x="39433" y="256"/>
                  <a:pt x="39398" y="0"/>
                </a:cubicBezTo>
                <a:lnTo>
                  <a:pt x="39327" y="0"/>
                </a:lnTo>
                <a:cubicBezTo>
                  <a:pt x="39398" y="220"/>
                  <a:pt x="39433" y="440"/>
                  <a:pt x="39468" y="696"/>
                </a:cubicBezTo>
                <a:cubicBezTo>
                  <a:pt x="39433" y="661"/>
                  <a:pt x="39433" y="661"/>
                  <a:pt x="39398" y="625"/>
                </a:cubicBezTo>
                <a:cubicBezTo>
                  <a:pt x="39213" y="440"/>
                  <a:pt x="39028" y="220"/>
                  <a:pt x="38852" y="0"/>
                </a:cubicBezTo>
                <a:lnTo>
                  <a:pt x="38773" y="0"/>
                </a:lnTo>
                <a:cubicBezTo>
                  <a:pt x="38958" y="220"/>
                  <a:pt x="39178" y="440"/>
                  <a:pt x="39363" y="661"/>
                </a:cubicBezTo>
                <a:cubicBezTo>
                  <a:pt x="39398" y="696"/>
                  <a:pt x="39433" y="740"/>
                  <a:pt x="39468" y="775"/>
                </a:cubicBezTo>
                <a:cubicBezTo>
                  <a:pt x="39583" y="1435"/>
                  <a:pt x="39618" y="2096"/>
                  <a:pt x="39653" y="2756"/>
                </a:cubicBezTo>
                <a:cubicBezTo>
                  <a:pt x="39583" y="2677"/>
                  <a:pt x="39512" y="2641"/>
                  <a:pt x="39433" y="2571"/>
                </a:cubicBezTo>
                <a:cubicBezTo>
                  <a:pt x="39143" y="2236"/>
                  <a:pt x="38808" y="1911"/>
                  <a:pt x="38517" y="1541"/>
                </a:cubicBezTo>
                <a:cubicBezTo>
                  <a:pt x="38517" y="1030"/>
                  <a:pt x="38482" y="520"/>
                  <a:pt x="38447" y="0"/>
                </a:cubicBezTo>
                <a:lnTo>
                  <a:pt x="38368" y="0"/>
                </a:lnTo>
                <a:cubicBezTo>
                  <a:pt x="38412" y="476"/>
                  <a:pt x="38447" y="995"/>
                  <a:pt x="38447" y="1470"/>
                </a:cubicBezTo>
                <a:cubicBezTo>
                  <a:pt x="38077" y="1030"/>
                  <a:pt x="37751" y="590"/>
                  <a:pt x="37417" y="150"/>
                </a:cubicBezTo>
                <a:lnTo>
                  <a:pt x="37417" y="0"/>
                </a:lnTo>
                <a:lnTo>
                  <a:pt x="37382" y="0"/>
                </a:lnTo>
                <a:lnTo>
                  <a:pt x="37382" y="79"/>
                </a:lnTo>
                <a:cubicBezTo>
                  <a:pt x="37346" y="35"/>
                  <a:pt x="37346" y="35"/>
                  <a:pt x="37311" y="0"/>
                </a:cubicBezTo>
                <a:lnTo>
                  <a:pt x="37232" y="0"/>
                </a:lnTo>
                <a:cubicBezTo>
                  <a:pt x="37267" y="35"/>
                  <a:pt x="37346" y="115"/>
                  <a:pt x="37382" y="185"/>
                </a:cubicBezTo>
                <a:cubicBezTo>
                  <a:pt x="37382" y="845"/>
                  <a:pt x="37311" y="1541"/>
                  <a:pt x="37267" y="2201"/>
                </a:cubicBezTo>
                <a:cubicBezTo>
                  <a:pt x="36942" y="1761"/>
                  <a:pt x="36607" y="1321"/>
                  <a:pt x="36281" y="845"/>
                </a:cubicBezTo>
                <a:cubicBezTo>
                  <a:pt x="36316" y="555"/>
                  <a:pt x="36316" y="300"/>
                  <a:pt x="36352" y="0"/>
                </a:cubicBezTo>
                <a:lnTo>
                  <a:pt x="36281" y="0"/>
                </a:lnTo>
                <a:cubicBezTo>
                  <a:pt x="36281" y="256"/>
                  <a:pt x="36246" y="520"/>
                  <a:pt x="36246" y="775"/>
                </a:cubicBezTo>
                <a:cubicBezTo>
                  <a:pt x="36096" y="555"/>
                  <a:pt x="35947" y="335"/>
                  <a:pt x="35771" y="115"/>
                </a:cubicBezTo>
                <a:cubicBezTo>
                  <a:pt x="35771" y="79"/>
                  <a:pt x="35727" y="35"/>
                  <a:pt x="35691" y="0"/>
                </a:cubicBezTo>
                <a:lnTo>
                  <a:pt x="35621" y="0"/>
                </a:lnTo>
                <a:cubicBezTo>
                  <a:pt x="35656" y="35"/>
                  <a:pt x="35691" y="115"/>
                  <a:pt x="35727" y="150"/>
                </a:cubicBezTo>
                <a:cubicBezTo>
                  <a:pt x="35911" y="405"/>
                  <a:pt x="36061" y="625"/>
                  <a:pt x="36211" y="845"/>
                </a:cubicBezTo>
                <a:cubicBezTo>
                  <a:pt x="36167" y="1541"/>
                  <a:pt x="36061" y="2236"/>
                  <a:pt x="35911" y="2941"/>
                </a:cubicBezTo>
                <a:cubicBezTo>
                  <a:pt x="35841" y="2826"/>
                  <a:pt x="35806" y="2756"/>
                  <a:pt x="35727" y="2641"/>
                </a:cubicBezTo>
                <a:cubicBezTo>
                  <a:pt x="35506" y="2351"/>
                  <a:pt x="35286" y="2096"/>
                  <a:pt x="35110" y="1796"/>
                </a:cubicBezTo>
                <a:cubicBezTo>
                  <a:pt x="35181" y="1180"/>
                  <a:pt x="35251" y="590"/>
                  <a:pt x="35286" y="0"/>
                </a:cubicBezTo>
                <a:lnTo>
                  <a:pt x="35251" y="0"/>
                </a:lnTo>
                <a:cubicBezTo>
                  <a:pt x="35181" y="555"/>
                  <a:pt x="35146" y="1136"/>
                  <a:pt x="35031" y="1726"/>
                </a:cubicBezTo>
                <a:cubicBezTo>
                  <a:pt x="34776" y="1286"/>
                  <a:pt x="34485" y="881"/>
                  <a:pt x="34186" y="440"/>
                </a:cubicBezTo>
                <a:cubicBezTo>
                  <a:pt x="34230" y="300"/>
                  <a:pt x="34230" y="150"/>
                  <a:pt x="34230" y="0"/>
                </a:cubicBezTo>
                <a:lnTo>
                  <a:pt x="34186" y="0"/>
                </a:lnTo>
                <a:cubicBezTo>
                  <a:pt x="34151" y="115"/>
                  <a:pt x="34151" y="256"/>
                  <a:pt x="34151" y="370"/>
                </a:cubicBezTo>
                <a:cubicBezTo>
                  <a:pt x="34045" y="256"/>
                  <a:pt x="33966" y="115"/>
                  <a:pt x="33895" y="0"/>
                </a:cubicBezTo>
                <a:lnTo>
                  <a:pt x="33825" y="0"/>
                </a:lnTo>
                <a:cubicBezTo>
                  <a:pt x="33931" y="150"/>
                  <a:pt x="34045" y="335"/>
                  <a:pt x="34115" y="476"/>
                </a:cubicBezTo>
                <a:cubicBezTo>
                  <a:pt x="34080" y="845"/>
                  <a:pt x="34045" y="1215"/>
                  <a:pt x="34010" y="1576"/>
                </a:cubicBezTo>
                <a:cubicBezTo>
                  <a:pt x="34010" y="1840"/>
                  <a:pt x="33966" y="2060"/>
                  <a:pt x="33931" y="2316"/>
                </a:cubicBezTo>
                <a:cubicBezTo>
                  <a:pt x="33640" y="1875"/>
                  <a:pt x="33349" y="1435"/>
                  <a:pt x="33085" y="995"/>
                </a:cubicBezTo>
                <a:cubicBezTo>
                  <a:pt x="33129" y="661"/>
                  <a:pt x="33129" y="335"/>
                  <a:pt x="33165" y="0"/>
                </a:cubicBezTo>
                <a:lnTo>
                  <a:pt x="33129" y="0"/>
                </a:lnTo>
                <a:cubicBezTo>
                  <a:pt x="33085" y="300"/>
                  <a:pt x="33050" y="590"/>
                  <a:pt x="33015" y="916"/>
                </a:cubicBezTo>
                <a:cubicBezTo>
                  <a:pt x="32830" y="625"/>
                  <a:pt x="32610" y="300"/>
                  <a:pt x="32425" y="0"/>
                </a:cubicBezTo>
                <a:lnTo>
                  <a:pt x="32355" y="0"/>
                </a:lnTo>
                <a:cubicBezTo>
                  <a:pt x="32575" y="335"/>
                  <a:pt x="32795" y="661"/>
                  <a:pt x="33015" y="1030"/>
                </a:cubicBezTo>
                <a:cubicBezTo>
                  <a:pt x="32980" y="1576"/>
                  <a:pt x="32945" y="2166"/>
                  <a:pt x="32909" y="2791"/>
                </a:cubicBezTo>
                <a:cubicBezTo>
                  <a:pt x="32610" y="2386"/>
                  <a:pt x="32355" y="1981"/>
                  <a:pt x="32064" y="1620"/>
                </a:cubicBezTo>
                <a:cubicBezTo>
                  <a:pt x="32099" y="1065"/>
                  <a:pt x="32170" y="520"/>
                  <a:pt x="32205" y="0"/>
                </a:cubicBezTo>
                <a:lnTo>
                  <a:pt x="32135" y="0"/>
                </a:lnTo>
                <a:cubicBezTo>
                  <a:pt x="32099" y="520"/>
                  <a:pt x="32064" y="1030"/>
                  <a:pt x="32029" y="1506"/>
                </a:cubicBezTo>
                <a:cubicBezTo>
                  <a:pt x="31765" y="1136"/>
                  <a:pt x="31474" y="740"/>
                  <a:pt x="31219" y="370"/>
                </a:cubicBezTo>
                <a:cubicBezTo>
                  <a:pt x="31219" y="220"/>
                  <a:pt x="31254" y="115"/>
                  <a:pt x="31254" y="0"/>
                </a:cubicBezTo>
                <a:lnTo>
                  <a:pt x="31219" y="0"/>
                </a:lnTo>
                <a:cubicBezTo>
                  <a:pt x="31184" y="115"/>
                  <a:pt x="31184" y="185"/>
                  <a:pt x="31184" y="300"/>
                </a:cubicBezTo>
                <a:cubicBezTo>
                  <a:pt x="31104" y="185"/>
                  <a:pt x="31034" y="115"/>
                  <a:pt x="30964" y="0"/>
                </a:cubicBezTo>
                <a:lnTo>
                  <a:pt x="30884" y="0"/>
                </a:lnTo>
                <a:cubicBezTo>
                  <a:pt x="30964" y="115"/>
                  <a:pt x="31069" y="256"/>
                  <a:pt x="31149" y="370"/>
                </a:cubicBezTo>
                <a:cubicBezTo>
                  <a:pt x="31069" y="960"/>
                  <a:pt x="30999" y="1541"/>
                  <a:pt x="30964" y="2131"/>
                </a:cubicBezTo>
                <a:cubicBezTo>
                  <a:pt x="30629" y="1726"/>
                  <a:pt x="30339" y="1321"/>
                  <a:pt x="30004" y="916"/>
                </a:cubicBezTo>
                <a:cubicBezTo>
                  <a:pt x="30048" y="625"/>
                  <a:pt x="30083" y="300"/>
                  <a:pt x="30118" y="0"/>
                </a:cubicBezTo>
                <a:lnTo>
                  <a:pt x="30083" y="0"/>
                </a:lnTo>
                <a:cubicBezTo>
                  <a:pt x="30048" y="300"/>
                  <a:pt x="29969" y="590"/>
                  <a:pt x="29934" y="881"/>
                </a:cubicBezTo>
                <a:cubicBezTo>
                  <a:pt x="29749" y="625"/>
                  <a:pt x="29529" y="370"/>
                  <a:pt x="29308" y="79"/>
                </a:cubicBezTo>
                <a:lnTo>
                  <a:pt x="29238" y="0"/>
                </a:lnTo>
                <a:lnTo>
                  <a:pt x="29168" y="0"/>
                </a:lnTo>
                <a:lnTo>
                  <a:pt x="29273" y="115"/>
                </a:lnTo>
                <a:cubicBezTo>
                  <a:pt x="29493" y="405"/>
                  <a:pt x="29713" y="661"/>
                  <a:pt x="29934" y="960"/>
                </a:cubicBezTo>
                <a:cubicBezTo>
                  <a:pt x="29898" y="1321"/>
                  <a:pt x="29863" y="1691"/>
                  <a:pt x="29828" y="2096"/>
                </a:cubicBezTo>
                <a:cubicBezTo>
                  <a:pt x="29784" y="2316"/>
                  <a:pt x="29784" y="2501"/>
                  <a:pt x="29749" y="2721"/>
                </a:cubicBezTo>
                <a:cubicBezTo>
                  <a:pt x="29713" y="2677"/>
                  <a:pt x="29713" y="2641"/>
                  <a:pt x="29678" y="2606"/>
                </a:cubicBezTo>
                <a:lnTo>
                  <a:pt x="29018" y="1946"/>
                </a:lnTo>
                <a:lnTo>
                  <a:pt x="28833" y="1761"/>
                </a:lnTo>
                <a:cubicBezTo>
                  <a:pt x="28948" y="1180"/>
                  <a:pt x="29053" y="590"/>
                  <a:pt x="29124" y="0"/>
                </a:cubicBezTo>
                <a:lnTo>
                  <a:pt x="29053" y="0"/>
                </a:lnTo>
                <a:cubicBezTo>
                  <a:pt x="28983" y="555"/>
                  <a:pt x="28904" y="1136"/>
                  <a:pt x="28798" y="1726"/>
                </a:cubicBezTo>
                <a:lnTo>
                  <a:pt x="28543" y="1435"/>
                </a:lnTo>
                <a:cubicBezTo>
                  <a:pt x="28287" y="1180"/>
                  <a:pt x="28023" y="881"/>
                  <a:pt x="27768" y="625"/>
                </a:cubicBezTo>
                <a:cubicBezTo>
                  <a:pt x="27803" y="405"/>
                  <a:pt x="27847" y="220"/>
                  <a:pt x="27917" y="0"/>
                </a:cubicBezTo>
                <a:lnTo>
                  <a:pt x="27847" y="0"/>
                </a:lnTo>
                <a:cubicBezTo>
                  <a:pt x="27803" y="185"/>
                  <a:pt x="27768" y="405"/>
                  <a:pt x="27697" y="590"/>
                </a:cubicBezTo>
                <a:cubicBezTo>
                  <a:pt x="27512" y="405"/>
                  <a:pt x="27328" y="185"/>
                  <a:pt x="27143" y="0"/>
                </a:cubicBezTo>
                <a:lnTo>
                  <a:pt x="27072" y="0"/>
                </a:lnTo>
                <a:cubicBezTo>
                  <a:pt x="27292" y="220"/>
                  <a:pt x="27477" y="440"/>
                  <a:pt x="27697" y="661"/>
                </a:cubicBezTo>
                <a:cubicBezTo>
                  <a:pt x="27548" y="1321"/>
                  <a:pt x="27407" y="1946"/>
                  <a:pt x="27257" y="2606"/>
                </a:cubicBezTo>
                <a:cubicBezTo>
                  <a:pt x="26967" y="2386"/>
                  <a:pt x="26667" y="2131"/>
                  <a:pt x="26412" y="1911"/>
                </a:cubicBezTo>
                <a:cubicBezTo>
                  <a:pt x="26262" y="1761"/>
                  <a:pt x="26086" y="1655"/>
                  <a:pt x="25937" y="1506"/>
                </a:cubicBezTo>
                <a:cubicBezTo>
                  <a:pt x="26042" y="995"/>
                  <a:pt x="26192" y="520"/>
                  <a:pt x="26306" y="0"/>
                </a:cubicBezTo>
                <a:lnTo>
                  <a:pt x="26262" y="0"/>
                </a:lnTo>
                <a:cubicBezTo>
                  <a:pt x="26121" y="476"/>
                  <a:pt x="26007" y="995"/>
                  <a:pt x="25901" y="1470"/>
                </a:cubicBezTo>
                <a:cubicBezTo>
                  <a:pt x="25532" y="1180"/>
                  <a:pt x="25127" y="845"/>
                  <a:pt x="24766" y="520"/>
                </a:cubicBezTo>
                <a:cubicBezTo>
                  <a:pt x="24836" y="335"/>
                  <a:pt x="24907" y="185"/>
                  <a:pt x="24942" y="0"/>
                </a:cubicBezTo>
                <a:lnTo>
                  <a:pt x="24871" y="0"/>
                </a:lnTo>
                <a:cubicBezTo>
                  <a:pt x="24836" y="150"/>
                  <a:pt x="24801" y="335"/>
                  <a:pt x="24722" y="476"/>
                </a:cubicBezTo>
                <a:cubicBezTo>
                  <a:pt x="24546" y="335"/>
                  <a:pt x="24361" y="150"/>
                  <a:pt x="24176" y="0"/>
                </a:cubicBezTo>
                <a:lnTo>
                  <a:pt x="24105" y="0"/>
                </a:lnTo>
                <a:cubicBezTo>
                  <a:pt x="24281" y="185"/>
                  <a:pt x="24502" y="370"/>
                  <a:pt x="24722" y="555"/>
                </a:cubicBezTo>
                <a:cubicBezTo>
                  <a:pt x="24502" y="1180"/>
                  <a:pt x="24281" y="1840"/>
                  <a:pt x="24105" y="2457"/>
                </a:cubicBezTo>
                <a:cubicBezTo>
                  <a:pt x="23665" y="2131"/>
                  <a:pt x="23260" y="1796"/>
                  <a:pt x="22820" y="1470"/>
                </a:cubicBezTo>
                <a:cubicBezTo>
                  <a:pt x="22961" y="995"/>
                  <a:pt x="23146" y="476"/>
                  <a:pt x="23331" y="0"/>
                </a:cubicBezTo>
                <a:lnTo>
                  <a:pt x="23260" y="0"/>
                </a:lnTo>
                <a:cubicBezTo>
                  <a:pt x="23075" y="476"/>
                  <a:pt x="22926" y="960"/>
                  <a:pt x="22785" y="1435"/>
                </a:cubicBezTo>
                <a:cubicBezTo>
                  <a:pt x="22345" y="1065"/>
                  <a:pt x="21940" y="740"/>
                  <a:pt x="21499" y="370"/>
                </a:cubicBezTo>
                <a:cubicBezTo>
                  <a:pt x="21570" y="220"/>
                  <a:pt x="21605" y="115"/>
                  <a:pt x="21640" y="0"/>
                </a:cubicBezTo>
                <a:lnTo>
                  <a:pt x="21570" y="0"/>
                </a:lnTo>
                <a:cubicBezTo>
                  <a:pt x="21535" y="115"/>
                  <a:pt x="21499" y="220"/>
                  <a:pt x="21464" y="335"/>
                </a:cubicBezTo>
                <a:lnTo>
                  <a:pt x="21130" y="0"/>
                </a:lnTo>
                <a:lnTo>
                  <a:pt x="21024" y="0"/>
                </a:lnTo>
                <a:cubicBezTo>
                  <a:pt x="21165" y="115"/>
                  <a:pt x="21314" y="256"/>
                  <a:pt x="21464" y="370"/>
                </a:cubicBezTo>
                <a:cubicBezTo>
                  <a:pt x="21200" y="1136"/>
                  <a:pt x="20980" y="1946"/>
                  <a:pt x="20804" y="2756"/>
                </a:cubicBezTo>
                <a:cubicBezTo>
                  <a:pt x="20364" y="2386"/>
                  <a:pt x="19959" y="1981"/>
                  <a:pt x="19554" y="1576"/>
                </a:cubicBezTo>
                <a:cubicBezTo>
                  <a:pt x="19659" y="1065"/>
                  <a:pt x="19809" y="520"/>
                  <a:pt x="19994" y="0"/>
                </a:cubicBezTo>
                <a:lnTo>
                  <a:pt x="19923" y="0"/>
                </a:lnTo>
                <a:cubicBezTo>
                  <a:pt x="19774" y="520"/>
                  <a:pt x="19624" y="1030"/>
                  <a:pt x="19483" y="1541"/>
                </a:cubicBezTo>
                <a:cubicBezTo>
                  <a:pt x="19404" y="1470"/>
                  <a:pt x="19334" y="1400"/>
                  <a:pt x="19263" y="1321"/>
                </a:cubicBezTo>
                <a:cubicBezTo>
                  <a:pt x="19078" y="1101"/>
                  <a:pt x="18893" y="881"/>
                  <a:pt x="18709" y="661"/>
                </a:cubicBezTo>
                <a:cubicBezTo>
                  <a:pt x="18744" y="440"/>
                  <a:pt x="18823" y="220"/>
                  <a:pt x="18858" y="0"/>
                </a:cubicBezTo>
                <a:lnTo>
                  <a:pt x="18823" y="0"/>
                </a:lnTo>
                <a:cubicBezTo>
                  <a:pt x="18744" y="185"/>
                  <a:pt x="18709" y="405"/>
                  <a:pt x="18638" y="625"/>
                </a:cubicBezTo>
                <a:cubicBezTo>
                  <a:pt x="18488" y="405"/>
                  <a:pt x="18304" y="220"/>
                  <a:pt x="18163" y="0"/>
                </a:cubicBezTo>
                <a:lnTo>
                  <a:pt x="18083" y="0"/>
                </a:lnTo>
                <a:cubicBezTo>
                  <a:pt x="18268" y="220"/>
                  <a:pt x="18453" y="476"/>
                  <a:pt x="18638" y="696"/>
                </a:cubicBezTo>
                <a:cubicBezTo>
                  <a:pt x="18418" y="1541"/>
                  <a:pt x="18268" y="2421"/>
                  <a:pt x="18119" y="3337"/>
                </a:cubicBezTo>
                <a:cubicBezTo>
                  <a:pt x="18083" y="3266"/>
                  <a:pt x="18013" y="3231"/>
                  <a:pt x="17978" y="3196"/>
                </a:cubicBezTo>
                <a:cubicBezTo>
                  <a:pt x="17828" y="3011"/>
                  <a:pt x="17678" y="2861"/>
                  <a:pt x="17573" y="2721"/>
                </a:cubicBezTo>
                <a:cubicBezTo>
                  <a:pt x="17678" y="1761"/>
                  <a:pt x="17863" y="881"/>
                  <a:pt x="18048" y="0"/>
                </a:cubicBezTo>
                <a:lnTo>
                  <a:pt x="17978" y="0"/>
                </a:lnTo>
                <a:cubicBezTo>
                  <a:pt x="17793" y="845"/>
                  <a:pt x="17643" y="1726"/>
                  <a:pt x="17502" y="2641"/>
                </a:cubicBezTo>
                <a:cubicBezTo>
                  <a:pt x="17317" y="2386"/>
                  <a:pt x="17097" y="2131"/>
                  <a:pt x="16913" y="1911"/>
                </a:cubicBezTo>
                <a:cubicBezTo>
                  <a:pt x="16983" y="1250"/>
                  <a:pt x="17097" y="625"/>
                  <a:pt x="17203" y="0"/>
                </a:cubicBezTo>
                <a:lnTo>
                  <a:pt x="17168" y="0"/>
                </a:lnTo>
                <a:cubicBezTo>
                  <a:pt x="17062" y="590"/>
                  <a:pt x="16948" y="1215"/>
                  <a:pt x="16877" y="1840"/>
                </a:cubicBezTo>
                <a:cubicBezTo>
                  <a:pt x="16657" y="1576"/>
                  <a:pt x="16472" y="1286"/>
                  <a:pt x="16287" y="1030"/>
                </a:cubicBezTo>
                <a:cubicBezTo>
                  <a:pt x="16323" y="696"/>
                  <a:pt x="16358" y="335"/>
                  <a:pt x="16437" y="0"/>
                </a:cubicBezTo>
                <a:lnTo>
                  <a:pt x="16358" y="0"/>
                </a:lnTo>
                <a:cubicBezTo>
                  <a:pt x="16323" y="335"/>
                  <a:pt x="16252" y="625"/>
                  <a:pt x="16217" y="960"/>
                </a:cubicBezTo>
                <a:cubicBezTo>
                  <a:pt x="16067" y="740"/>
                  <a:pt x="15918" y="520"/>
                  <a:pt x="15742" y="300"/>
                </a:cubicBezTo>
                <a:cubicBezTo>
                  <a:pt x="15742" y="256"/>
                  <a:pt x="15698" y="220"/>
                  <a:pt x="15662" y="185"/>
                </a:cubicBezTo>
                <a:cubicBezTo>
                  <a:pt x="15698" y="115"/>
                  <a:pt x="15698" y="79"/>
                  <a:pt x="15698" y="0"/>
                </a:cubicBezTo>
                <a:lnTo>
                  <a:pt x="15627" y="0"/>
                </a:lnTo>
                <a:lnTo>
                  <a:pt x="15627" y="115"/>
                </a:lnTo>
                <a:cubicBezTo>
                  <a:pt x="15592" y="79"/>
                  <a:pt x="15557" y="35"/>
                  <a:pt x="15557" y="0"/>
                </a:cubicBezTo>
                <a:lnTo>
                  <a:pt x="15477" y="0"/>
                </a:lnTo>
                <a:cubicBezTo>
                  <a:pt x="15521" y="79"/>
                  <a:pt x="15557" y="150"/>
                  <a:pt x="15627" y="220"/>
                </a:cubicBezTo>
                <a:cubicBezTo>
                  <a:pt x="15477" y="1250"/>
                  <a:pt x="15372" y="2316"/>
                  <a:pt x="15301" y="3451"/>
                </a:cubicBezTo>
                <a:cubicBezTo>
                  <a:pt x="15222" y="3337"/>
                  <a:pt x="15152" y="3231"/>
                  <a:pt x="15117" y="3161"/>
                </a:cubicBezTo>
                <a:cubicBezTo>
                  <a:pt x="15002" y="3046"/>
                  <a:pt x="14932" y="2941"/>
                  <a:pt x="14861" y="2826"/>
                </a:cubicBezTo>
                <a:cubicBezTo>
                  <a:pt x="14932" y="1840"/>
                  <a:pt x="15002" y="916"/>
                  <a:pt x="15117" y="0"/>
                </a:cubicBezTo>
                <a:lnTo>
                  <a:pt x="15037" y="0"/>
                </a:lnTo>
                <a:cubicBezTo>
                  <a:pt x="14967" y="881"/>
                  <a:pt x="14861" y="1796"/>
                  <a:pt x="14817" y="2721"/>
                </a:cubicBezTo>
                <a:cubicBezTo>
                  <a:pt x="14676" y="2536"/>
                  <a:pt x="14527" y="2351"/>
                  <a:pt x="14377" y="2131"/>
                </a:cubicBezTo>
                <a:cubicBezTo>
                  <a:pt x="14421" y="1400"/>
                  <a:pt x="14491" y="696"/>
                  <a:pt x="14562" y="0"/>
                </a:cubicBezTo>
                <a:lnTo>
                  <a:pt x="14491" y="0"/>
                </a:lnTo>
                <a:cubicBezTo>
                  <a:pt x="14421" y="661"/>
                  <a:pt x="14377" y="1356"/>
                  <a:pt x="14342" y="2060"/>
                </a:cubicBezTo>
                <a:cubicBezTo>
                  <a:pt x="14122" y="1796"/>
                  <a:pt x="13902" y="1506"/>
                  <a:pt x="13681" y="1250"/>
                </a:cubicBezTo>
                <a:cubicBezTo>
                  <a:pt x="13717" y="810"/>
                  <a:pt x="13761" y="405"/>
                  <a:pt x="13796" y="0"/>
                </a:cubicBezTo>
                <a:lnTo>
                  <a:pt x="13717" y="0"/>
                </a:lnTo>
                <a:cubicBezTo>
                  <a:pt x="13681" y="370"/>
                  <a:pt x="13646" y="775"/>
                  <a:pt x="13646" y="1180"/>
                </a:cubicBezTo>
                <a:cubicBezTo>
                  <a:pt x="13497" y="995"/>
                  <a:pt x="13391" y="845"/>
                  <a:pt x="13241" y="661"/>
                </a:cubicBezTo>
                <a:cubicBezTo>
                  <a:pt x="13241" y="440"/>
                  <a:pt x="13276" y="220"/>
                  <a:pt x="13276" y="0"/>
                </a:cubicBezTo>
                <a:lnTo>
                  <a:pt x="13206" y="0"/>
                </a:lnTo>
                <a:cubicBezTo>
                  <a:pt x="13206" y="185"/>
                  <a:pt x="13206" y="405"/>
                  <a:pt x="13171" y="625"/>
                </a:cubicBezTo>
                <a:cubicBezTo>
                  <a:pt x="13100" y="476"/>
                  <a:pt x="12986" y="370"/>
                  <a:pt x="12880" y="256"/>
                </a:cubicBezTo>
                <a:cubicBezTo>
                  <a:pt x="12880" y="150"/>
                  <a:pt x="12916" y="79"/>
                  <a:pt x="12916" y="0"/>
                </a:cubicBezTo>
                <a:lnTo>
                  <a:pt x="12836" y="0"/>
                </a:lnTo>
                <a:lnTo>
                  <a:pt x="12836" y="185"/>
                </a:lnTo>
                <a:cubicBezTo>
                  <a:pt x="12766" y="115"/>
                  <a:pt x="12731" y="79"/>
                  <a:pt x="12660" y="0"/>
                </a:cubicBezTo>
                <a:lnTo>
                  <a:pt x="12581" y="0"/>
                </a:lnTo>
                <a:cubicBezTo>
                  <a:pt x="12660" y="79"/>
                  <a:pt x="12766" y="185"/>
                  <a:pt x="12836" y="256"/>
                </a:cubicBezTo>
                <a:cubicBezTo>
                  <a:pt x="12766" y="1321"/>
                  <a:pt x="12731" y="2386"/>
                  <a:pt x="12695" y="3522"/>
                </a:cubicBezTo>
                <a:cubicBezTo>
                  <a:pt x="12546" y="3337"/>
                  <a:pt x="12396" y="3161"/>
                  <a:pt x="12255" y="2976"/>
                </a:cubicBezTo>
                <a:cubicBezTo>
                  <a:pt x="12290" y="1946"/>
                  <a:pt x="12326" y="960"/>
                  <a:pt x="12361" y="0"/>
                </a:cubicBezTo>
                <a:lnTo>
                  <a:pt x="12290" y="0"/>
                </a:lnTo>
                <a:cubicBezTo>
                  <a:pt x="12255" y="960"/>
                  <a:pt x="12220" y="1911"/>
                  <a:pt x="12176" y="2941"/>
                </a:cubicBezTo>
                <a:cubicBezTo>
                  <a:pt x="12176" y="2897"/>
                  <a:pt x="12141" y="2897"/>
                  <a:pt x="12141" y="2861"/>
                </a:cubicBezTo>
                <a:cubicBezTo>
                  <a:pt x="11956" y="2641"/>
                  <a:pt x="11780" y="2457"/>
                  <a:pt x="11560" y="2280"/>
                </a:cubicBezTo>
                <a:cubicBezTo>
                  <a:pt x="11595" y="1506"/>
                  <a:pt x="11595" y="740"/>
                  <a:pt x="11630" y="0"/>
                </a:cubicBezTo>
                <a:lnTo>
                  <a:pt x="11595" y="0"/>
                </a:lnTo>
                <a:cubicBezTo>
                  <a:pt x="11560" y="740"/>
                  <a:pt x="11516" y="1470"/>
                  <a:pt x="11516" y="2201"/>
                </a:cubicBezTo>
                <a:cubicBezTo>
                  <a:pt x="11340" y="2016"/>
                  <a:pt x="11155" y="1875"/>
                  <a:pt x="10935" y="1691"/>
                </a:cubicBezTo>
                <a:cubicBezTo>
                  <a:pt x="10970" y="1136"/>
                  <a:pt x="10970" y="555"/>
                  <a:pt x="11005" y="0"/>
                </a:cubicBezTo>
                <a:lnTo>
                  <a:pt x="10935" y="0"/>
                </a:lnTo>
                <a:cubicBezTo>
                  <a:pt x="10935" y="555"/>
                  <a:pt x="10899" y="1101"/>
                  <a:pt x="10899" y="1655"/>
                </a:cubicBezTo>
                <a:cubicBezTo>
                  <a:pt x="10679" y="1470"/>
                  <a:pt x="10494" y="1286"/>
                  <a:pt x="10274" y="1101"/>
                </a:cubicBezTo>
                <a:cubicBezTo>
                  <a:pt x="10274" y="740"/>
                  <a:pt x="10310" y="370"/>
                  <a:pt x="10310" y="0"/>
                </a:cubicBezTo>
                <a:lnTo>
                  <a:pt x="10239" y="0"/>
                </a:lnTo>
                <a:cubicBezTo>
                  <a:pt x="10239" y="370"/>
                  <a:pt x="10239" y="696"/>
                  <a:pt x="10195" y="1065"/>
                </a:cubicBezTo>
                <a:cubicBezTo>
                  <a:pt x="10089" y="960"/>
                  <a:pt x="9940" y="845"/>
                  <a:pt x="9799" y="740"/>
                </a:cubicBezTo>
                <a:cubicBezTo>
                  <a:pt x="9755" y="696"/>
                  <a:pt x="9720" y="625"/>
                  <a:pt x="9649" y="590"/>
                </a:cubicBezTo>
                <a:cubicBezTo>
                  <a:pt x="9649" y="405"/>
                  <a:pt x="9649" y="185"/>
                  <a:pt x="9684" y="0"/>
                </a:cubicBezTo>
                <a:lnTo>
                  <a:pt x="9614" y="0"/>
                </a:lnTo>
                <a:lnTo>
                  <a:pt x="9614" y="555"/>
                </a:lnTo>
                <a:cubicBezTo>
                  <a:pt x="9394" y="370"/>
                  <a:pt x="9209" y="220"/>
                  <a:pt x="8989" y="35"/>
                </a:cubicBezTo>
                <a:lnTo>
                  <a:pt x="8989" y="0"/>
                </a:lnTo>
                <a:lnTo>
                  <a:pt x="8839" y="0"/>
                </a:lnTo>
                <a:cubicBezTo>
                  <a:pt x="8875" y="35"/>
                  <a:pt x="8919" y="35"/>
                  <a:pt x="8954" y="79"/>
                </a:cubicBezTo>
                <a:cubicBezTo>
                  <a:pt x="8919" y="1356"/>
                  <a:pt x="8875" y="2606"/>
                  <a:pt x="8875" y="3892"/>
                </a:cubicBezTo>
                <a:cubicBezTo>
                  <a:pt x="8654" y="3742"/>
                  <a:pt x="8478" y="3557"/>
                  <a:pt x="8258" y="3381"/>
                </a:cubicBezTo>
                <a:cubicBezTo>
                  <a:pt x="8258" y="2236"/>
                  <a:pt x="8293" y="1136"/>
                  <a:pt x="8329" y="0"/>
                </a:cubicBezTo>
                <a:lnTo>
                  <a:pt x="8258" y="0"/>
                </a:lnTo>
                <a:cubicBezTo>
                  <a:pt x="8214" y="1101"/>
                  <a:pt x="8214" y="2236"/>
                  <a:pt x="8179" y="3337"/>
                </a:cubicBezTo>
                <a:cubicBezTo>
                  <a:pt x="8109" y="3266"/>
                  <a:pt x="7994" y="3196"/>
                  <a:pt x="7924" y="3082"/>
                </a:cubicBezTo>
                <a:cubicBezTo>
                  <a:pt x="7818" y="3011"/>
                  <a:pt x="7704" y="2897"/>
                  <a:pt x="7598" y="2791"/>
                </a:cubicBezTo>
                <a:cubicBezTo>
                  <a:pt x="7598" y="1875"/>
                  <a:pt x="7633" y="916"/>
                  <a:pt x="7633" y="0"/>
                </a:cubicBezTo>
                <a:lnTo>
                  <a:pt x="7598" y="0"/>
                </a:lnTo>
                <a:cubicBezTo>
                  <a:pt x="7554" y="916"/>
                  <a:pt x="7519" y="1840"/>
                  <a:pt x="7519" y="2756"/>
                </a:cubicBezTo>
                <a:cubicBezTo>
                  <a:pt x="7334" y="2536"/>
                  <a:pt x="7114" y="2351"/>
                  <a:pt x="6938" y="2166"/>
                </a:cubicBezTo>
                <a:cubicBezTo>
                  <a:pt x="6938" y="1435"/>
                  <a:pt x="6973" y="740"/>
                  <a:pt x="6973" y="0"/>
                </a:cubicBezTo>
                <a:lnTo>
                  <a:pt x="6894" y="0"/>
                </a:lnTo>
                <a:cubicBezTo>
                  <a:pt x="6894" y="696"/>
                  <a:pt x="6894" y="1400"/>
                  <a:pt x="6858" y="2096"/>
                </a:cubicBezTo>
                <a:cubicBezTo>
                  <a:pt x="6718" y="1946"/>
                  <a:pt x="6533" y="1761"/>
                  <a:pt x="6383" y="1620"/>
                </a:cubicBezTo>
                <a:cubicBezTo>
                  <a:pt x="6383" y="1065"/>
                  <a:pt x="6383" y="555"/>
                  <a:pt x="6418" y="0"/>
                </a:cubicBezTo>
                <a:lnTo>
                  <a:pt x="6348" y="0"/>
                </a:lnTo>
                <a:cubicBezTo>
                  <a:pt x="6348" y="520"/>
                  <a:pt x="6313" y="1030"/>
                  <a:pt x="6313" y="1541"/>
                </a:cubicBezTo>
                <a:cubicBezTo>
                  <a:pt x="6163" y="1400"/>
                  <a:pt x="6013" y="1250"/>
                  <a:pt x="5837" y="1065"/>
                </a:cubicBezTo>
                <a:cubicBezTo>
                  <a:pt x="5793" y="1030"/>
                  <a:pt x="5793" y="995"/>
                  <a:pt x="5758" y="960"/>
                </a:cubicBezTo>
                <a:lnTo>
                  <a:pt x="5758" y="0"/>
                </a:lnTo>
                <a:lnTo>
                  <a:pt x="5723" y="0"/>
                </a:lnTo>
                <a:cubicBezTo>
                  <a:pt x="5687" y="300"/>
                  <a:pt x="5687" y="625"/>
                  <a:pt x="5687" y="916"/>
                </a:cubicBezTo>
                <a:cubicBezTo>
                  <a:pt x="5397" y="625"/>
                  <a:pt x="5133" y="335"/>
                  <a:pt x="4842" y="79"/>
                </a:cubicBezTo>
                <a:lnTo>
                  <a:pt x="4842" y="0"/>
                </a:lnTo>
                <a:lnTo>
                  <a:pt x="4693" y="0"/>
                </a:lnTo>
                <a:lnTo>
                  <a:pt x="4772" y="79"/>
                </a:lnTo>
                <a:cubicBezTo>
                  <a:pt x="4737" y="1470"/>
                  <a:pt x="4737" y="2897"/>
                  <a:pt x="4693" y="4297"/>
                </a:cubicBezTo>
                <a:cubicBezTo>
                  <a:pt x="4517" y="4112"/>
                  <a:pt x="4296" y="3927"/>
                  <a:pt x="4112" y="3742"/>
                </a:cubicBezTo>
                <a:cubicBezTo>
                  <a:pt x="4112" y="2501"/>
                  <a:pt x="4112" y="1250"/>
                  <a:pt x="4147" y="0"/>
                </a:cubicBezTo>
                <a:lnTo>
                  <a:pt x="4112" y="0"/>
                </a:lnTo>
                <a:cubicBezTo>
                  <a:pt x="4076" y="1215"/>
                  <a:pt x="4076" y="2457"/>
                  <a:pt x="4032" y="3707"/>
                </a:cubicBezTo>
                <a:cubicBezTo>
                  <a:pt x="3856" y="3522"/>
                  <a:pt x="3636" y="3337"/>
                  <a:pt x="3416" y="3196"/>
                </a:cubicBezTo>
                <a:cubicBezTo>
                  <a:pt x="3416" y="2131"/>
                  <a:pt x="3451" y="1065"/>
                  <a:pt x="3451" y="0"/>
                </a:cubicBezTo>
                <a:lnTo>
                  <a:pt x="3416" y="0"/>
                </a:lnTo>
                <a:cubicBezTo>
                  <a:pt x="3372" y="1030"/>
                  <a:pt x="3372" y="2096"/>
                  <a:pt x="3372" y="3117"/>
                </a:cubicBezTo>
                <a:lnTo>
                  <a:pt x="2712" y="2677"/>
                </a:lnTo>
                <a:cubicBezTo>
                  <a:pt x="2756" y="1761"/>
                  <a:pt x="2756" y="881"/>
                  <a:pt x="2756" y="0"/>
                </a:cubicBezTo>
                <a:lnTo>
                  <a:pt x="2712" y="0"/>
                </a:lnTo>
                <a:cubicBezTo>
                  <a:pt x="2677" y="881"/>
                  <a:pt x="2677" y="1761"/>
                  <a:pt x="2677" y="2641"/>
                </a:cubicBezTo>
                <a:cubicBezTo>
                  <a:pt x="2456" y="2501"/>
                  <a:pt x="2272" y="2351"/>
                  <a:pt x="2051" y="2236"/>
                </a:cubicBezTo>
                <a:cubicBezTo>
                  <a:pt x="2051" y="1470"/>
                  <a:pt x="2095" y="740"/>
                  <a:pt x="2095" y="0"/>
                </a:cubicBezTo>
                <a:lnTo>
                  <a:pt x="2016" y="0"/>
                </a:lnTo>
                <a:lnTo>
                  <a:pt x="2016" y="2201"/>
                </a:lnTo>
                <a:cubicBezTo>
                  <a:pt x="1796" y="2060"/>
                  <a:pt x="1576" y="1946"/>
                  <a:pt x="1356" y="1840"/>
                </a:cubicBezTo>
                <a:lnTo>
                  <a:pt x="1356" y="0"/>
                </a:lnTo>
                <a:lnTo>
                  <a:pt x="1321" y="0"/>
                </a:lnTo>
                <a:cubicBezTo>
                  <a:pt x="1321" y="590"/>
                  <a:pt x="1321" y="1215"/>
                  <a:pt x="1285" y="1796"/>
                </a:cubicBezTo>
                <a:cubicBezTo>
                  <a:pt x="1101" y="1691"/>
                  <a:pt x="881" y="1620"/>
                  <a:pt x="660" y="1541"/>
                </a:cubicBezTo>
                <a:cubicBezTo>
                  <a:pt x="696" y="1030"/>
                  <a:pt x="696" y="520"/>
                  <a:pt x="696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subTitle" idx="1"/>
          </p:nvPr>
        </p:nvSpPr>
        <p:spPr>
          <a:xfrm flipH="1">
            <a:off x="4108150" y="1153775"/>
            <a:ext cx="64515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subTitle" idx="2"/>
          </p:nvPr>
        </p:nvSpPr>
        <p:spPr>
          <a:xfrm flipH="1">
            <a:off x="4108150" y="1873236"/>
            <a:ext cx="64515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3"/>
          </p:nvPr>
        </p:nvSpPr>
        <p:spPr>
          <a:xfrm flipH="1">
            <a:off x="4108150" y="2574858"/>
            <a:ext cx="64515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cxnSp>
        <p:nvCxnSpPr>
          <p:cNvPr id="94" name="Google Shape;94;p10"/>
          <p:cNvCxnSpPr/>
          <p:nvPr/>
        </p:nvCxnSpPr>
        <p:spPr>
          <a:xfrm rot="10800000">
            <a:off x="3960050" y="0"/>
            <a:ext cx="0" cy="4036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0"/>
          <p:cNvSpPr txBox="1">
            <a:spLocks noGrp="1"/>
          </p:cNvSpPr>
          <p:nvPr>
            <p:ph type="subTitle" idx="4"/>
          </p:nvPr>
        </p:nvSpPr>
        <p:spPr>
          <a:xfrm>
            <a:off x="4106650" y="1530075"/>
            <a:ext cx="35613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ubTitle" idx="5"/>
          </p:nvPr>
        </p:nvSpPr>
        <p:spPr>
          <a:xfrm>
            <a:off x="4106650" y="2248923"/>
            <a:ext cx="35613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ubTitle" idx="6"/>
          </p:nvPr>
        </p:nvSpPr>
        <p:spPr>
          <a:xfrm>
            <a:off x="4106650" y="2960400"/>
            <a:ext cx="35613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ctrTitle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subTitle" idx="7"/>
          </p:nvPr>
        </p:nvSpPr>
        <p:spPr>
          <a:xfrm flipH="1">
            <a:off x="4108150" y="3276483"/>
            <a:ext cx="64515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8"/>
          </p:nvPr>
        </p:nvSpPr>
        <p:spPr>
          <a:xfrm>
            <a:off x="4106650" y="3662025"/>
            <a:ext cx="35613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title" idx="9" hasCustomPrompt="1"/>
          </p:nvPr>
        </p:nvSpPr>
        <p:spPr>
          <a:xfrm>
            <a:off x="2599375" y="1273687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2" name="Google Shape;102;p10"/>
          <p:cNvSpPr txBox="1">
            <a:spLocks noGrp="1"/>
          </p:cNvSpPr>
          <p:nvPr>
            <p:ph type="title" idx="13" hasCustomPrompt="1"/>
          </p:nvPr>
        </p:nvSpPr>
        <p:spPr>
          <a:xfrm>
            <a:off x="2599375" y="1990458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3" name="Google Shape;103;p10"/>
          <p:cNvSpPr txBox="1">
            <a:spLocks noGrp="1"/>
          </p:cNvSpPr>
          <p:nvPr>
            <p:ph type="title" idx="14" hasCustomPrompt="1"/>
          </p:nvPr>
        </p:nvSpPr>
        <p:spPr>
          <a:xfrm>
            <a:off x="2599375" y="2711064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title" idx="15" hasCustomPrompt="1"/>
          </p:nvPr>
        </p:nvSpPr>
        <p:spPr>
          <a:xfrm>
            <a:off x="2599375" y="3380064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47">
          <p15:clr>
            <a:srgbClr val="FA7B17"/>
          </p15:clr>
        </p15:guide>
        <p15:guide id="2" orient="horz" pos="997">
          <p15:clr>
            <a:srgbClr val="FA7B17"/>
          </p15:clr>
        </p15:guide>
        <p15:guide id="3" orient="horz" pos="1450">
          <p15:clr>
            <a:srgbClr val="FA7B17"/>
          </p15:clr>
        </p15:guide>
        <p15:guide id="4" orient="horz" pos="1903">
          <p15:clr>
            <a:srgbClr val="FA7B17"/>
          </p15:clr>
        </p15:guide>
        <p15:guide id="5" orient="horz" pos="232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AND DESIGN 1">
  <p:cSld name="CAPTION_ONLY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/>
          <p:nvPr userDrawn="1"/>
        </p:nvSpPr>
        <p:spPr>
          <a:xfrm>
            <a:off x="-903243" y="2292350"/>
            <a:ext cx="9144015" cy="3836307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ctrTitle"/>
          </p:nvPr>
        </p:nvSpPr>
        <p:spPr>
          <a:xfrm>
            <a:off x="316126" y="2446475"/>
            <a:ext cx="6935400" cy="4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subTitle" idx="1"/>
          </p:nvPr>
        </p:nvSpPr>
        <p:spPr>
          <a:xfrm>
            <a:off x="4596356" y="2862763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0" name="Google Shape;110;p11"/>
          <p:cNvGrpSpPr/>
          <p:nvPr/>
        </p:nvGrpSpPr>
        <p:grpSpPr>
          <a:xfrm>
            <a:off x="5892456" y="-140013"/>
            <a:ext cx="1646100" cy="3802200"/>
            <a:chOff x="5892456" y="-140013"/>
            <a:chExt cx="1646100" cy="3802200"/>
          </a:xfrm>
        </p:grpSpPr>
        <p:cxnSp>
          <p:nvCxnSpPr>
            <p:cNvPr id="111" name="Google Shape;111;p11"/>
            <p:cNvCxnSpPr/>
            <p:nvPr/>
          </p:nvCxnSpPr>
          <p:spPr>
            <a:xfrm>
              <a:off x="5892456" y="3655363"/>
              <a:ext cx="16461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11"/>
            <p:cNvCxnSpPr/>
            <p:nvPr/>
          </p:nvCxnSpPr>
          <p:spPr>
            <a:xfrm>
              <a:off x="7538550" y="-140013"/>
              <a:ext cx="0" cy="38022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3" name="Google Shape;113;p11"/>
          <p:cNvSpPr txBox="1">
            <a:spLocks noGrp="1"/>
          </p:cNvSpPr>
          <p:nvPr>
            <p:ph type="title" idx="2" hasCustomPrompt="1"/>
          </p:nvPr>
        </p:nvSpPr>
        <p:spPr>
          <a:xfrm>
            <a:off x="6020362" y="1903219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05">
          <p15:clr>
            <a:srgbClr val="FA7B17"/>
          </p15:clr>
        </p15:guide>
        <p15:guide id="2" orient="horz" pos="144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2">
  <p:cSld name="CUSTOM_9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/>
          <p:nvPr/>
        </p:nvSpPr>
        <p:spPr>
          <a:xfrm flipH="1">
            <a:off x="0" y="-17725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2"/>
          <p:cNvSpPr/>
          <p:nvPr/>
        </p:nvSpPr>
        <p:spPr>
          <a:xfrm rot="10800000">
            <a:off x="-15" y="-17727"/>
            <a:ext cx="9144015" cy="3836307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2"/>
          <p:cNvSpPr txBox="1">
            <a:spLocks noGrp="1"/>
          </p:cNvSpPr>
          <p:nvPr>
            <p:ph type="ctrTitle"/>
          </p:nvPr>
        </p:nvSpPr>
        <p:spPr>
          <a:xfrm flipH="1">
            <a:off x="1921379" y="2446475"/>
            <a:ext cx="9144000" cy="4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subTitle" idx="1"/>
          </p:nvPr>
        </p:nvSpPr>
        <p:spPr>
          <a:xfrm flipH="1">
            <a:off x="1921379" y="2862763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9" name="Google Shape;119;p12"/>
          <p:cNvGrpSpPr/>
          <p:nvPr/>
        </p:nvGrpSpPr>
        <p:grpSpPr>
          <a:xfrm>
            <a:off x="1602929" y="-140013"/>
            <a:ext cx="1646100" cy="3802200"/>
            <a:chOff x="1602929" y="-140013"/>
            <a:chExt cx="1646100" cy="3802200"/>
          </a:xfrm>
        </p:grpSpPr>
        <p:cxnSp>
          <p:nvCxnSpPr>
            <p:cNvPr id="120" name="Google Shape;120;p12"/>
            <p:cNvCxnSpPr>
              <a:stCxn id="118" idx="2"/>
            </p:cNvCxnSpPr>
            <p:nvPr/>
          </p:nvCxnSpPr>
          <p:spPr>
            <a:xfrm rot="10800000">
              <a:off x="1602929" y="3655363"/>
              <a:ext cx="16461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12"/>
            <p:cNvCxnSpPr/>
            <p:nvPr/>
          </p:nvCxnSpPr>
          <p:spPr>
            <a:xfrm>
              <a:off x="1605975" y="-140013"/>
              <a:ext cx="0" cy="38022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2" name="Google Shape;122;p12"/>
          <p:cNvSpPr txBox="1">
            <a:spLocks noGrp="1"/>
          </p:cNvSpPr>
          <p:nvPr>
            <p:ph type="title" idx="2" hasCustomPrompt="1"/>
          </p:nvPr>
        </p:nvSpPr>
        <p:spPr>
          <a:xfrm>
            <a:off x="1921387" y="1903219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LAND DESIGN 3">
  <p:cSld name="CAPTION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 txBox="1">
            <a:spLocks noGrp="1"/>
          </p:cNvSpPr>
          <p:nvPr>
            <p:ph type="ctrTitle"/>
          </p:nvPr>
        </p:nvSpPr>
        <p:spPr>
          <a:xfrm>
            <a:off x="668304" y="1130675"/>
            <a:ext cx="2655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"/>
          </p:nvPr>
        </p:nvSpPr>
        <p:spPr>
          <a:xfrm>
            <a:off x="668301" y="3220225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6" name="Google Shape;126;p13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3"/>
          <p:cNvSpPr/>
          <p:nvPr/>
        </p:nvSpPr>
        <p:spPr>
          <a:xfrm>
            <a:off x="525" y="1309274"/>
            <a:ext cx="9144015" cy="3836307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p13"/>
          <p:cNvSpPr txBox="1">
            <a:spLocks noGrp="1"/>
          </p:cNvSpPr>
          <p:nvPr>
            <p:ph type="ctrTitle" idx="2"/>
          </p:nvPr>
        </p:nvSpPr>
        <p:spPr>
          <a:xfrm>
            <a:off x="899975" y="2446475"/>
            <a:ext cx="7266300" cy="4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3"/>
          </p:nvPr>
        </p:nvSpPr>
        <p:spPr>
          <a:xfrm>
            <a:off x="3205539" y="2862763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30" name="Google Shape;130;p13"/>
          <p:cNvCxnSpPr/>
          <p:nvPr/>
        </p:nvCxnSpPr>
        <p:spPr>
          <a:xfrm rot="-5400000" flipH="1">
            <a:off x="1928725" y="389725"/>
            <a:ext cx="5208900" cy="4334400"/>
          </a:xfrm>
          <a:prstGeom prst="bentConnector3">
            <a:avLst>
              <a:gd name="adj1" fmla="val 72444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" name="Google Shape;131;p13"/>
          <p:cNvSpPr txBox="1">
            <a:spLocks noGrp="1"/>
          </p:cNvSpPr>
          <p:nvPr>
            <p:ph type="title" idx="4" hasCustomPrompt="1"/>
          </p:nvPr>
        </p:nvSpPr>
        <p:spPr>
          <a:xfrm>
            <a:off x="3917887" y="1903219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Char char="●"/>
              <a:defRPr sz="12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Char char="○"/>
              <a:defRPr sz="12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Char char="■"/>
              <a:defRPr sz="12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Char char="●"/>
              <a:defRPr sz="12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Char char="○"/>
              <a:defRPr sz="12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Char char="■"/>
              <a:defRPr sz="12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Char char="●"/>
              <a:defRPr sz="12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Char char="○"/>
              <a:defRPr sz="12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Roboto Slab Light"/>
              <a:buChar char="■"/>
              <a:defRPr sz="12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66" r:id="rId14"/>
    <p:sldLayoutId id="2147483667" r:id="rId15"/>
    <p:sldLayoutId id="2147483668" r:id="rId16"/>
    <p:sldLayoutId id="2147483670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631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ctr" defTabSz="685663" rtl="0" eaLnBrk="1" latinLnBrk="0" hangingPunct="1">
        <a:lnSpc>
          <a:spcPct val="90000"/>
        </a:lnSpc>
        <a:spcBef>
          <a:spcPct val="0"/>
        </a:spcBef>
        <a:buNone/>
        <a:defRPr lang="en-US" sz="2775" b="1" i="0" kern="1200" spc="-109" baseline="0">
          <a:solidFill>
            <a:schemeClr val="tx2"/>
          </a:solidFill>
          <a:latin typeface="Poppins" pitchFamily="2" charset="77"/>
          <a:ea typeface="Open Sans Light" panose="020B0306030504020204" pitchFamily="34" charset="0"/>
          <a:cs typeface="Poppins" pitchFamily="2" charset="77"/>
        </a:defRPr>
      </a:lvl1pPr>
    </p:titleStyle>
    <p:bodyStyle>
      <a:lvl1pPr marL="171416" indent="-171416" algn="l" defTabSz="68566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lang="en-US" sz="1500" b="0" i="0" kern="1200" spc="-11" baseline="0" dirty="0" smtClean="0">
          <a:solidFill>
            <a:schemeClr val="tx1"/>
          </a:solidFill>
          <a:effectLst/>
          <a:latin typeface="Poppins" pitchFamily="2" charset="77"/>
          <a:ea typeface="Open Sans Light" panose="020B0306030504020204" pitchFamily="34" charset="0"/>
          <a:cs typeface="Poppins" pitchFamily="2" charset="77"/>
        </a:defRPr>
      </a:lvl1pPr>
      <a:lvl2pPr marL="514247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200" b="0" i="0" kern="1200" spc="-11" baseline="0" dirty="0" smtClean="0">
          <a:solidFill>
            <a:schemeClr val="tx1"/>
          </a:solidFill>
          <a:effectLst/>
          <a:latin typeface="Poppins" pitchFamily="2" charset="77"/>
          <a:ea typeface="Open Sans Light" panose="020B0306030504020204" pitchFamily="34" charset="0"/>
          <a:cs typeface="Poppins" pitchFamily="2" charset="77"/>
        </a:defRPr>
      </a:lvl2pPr>
      <a:lvl3pPr marL="857079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050" b="0" i="0" kern="1200" spc="-11" baseline="0" dirty="0" smtClean="0">
          <a:solidFill>
            <a:schemeClr val="tx1"/>
          </a:solidFill>
          <a:effectLst/>
          <a:latin typeface="Poppins" pitchFamily="2" charset="77"/>
          <a:ea typeface="Open Sans Light" panose="020B0306030504020204" pitchFamily="34" charset="0"/>
          <a:cs typeface="Poppins" pitchFamily="2" charset="77"/>
        </a:defRPr>
      </a:lvl3pPr>
      <a:lvl4pPr marL="1199910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900" b="0" i="0" kern="1200" spc="-11" baseline="0" dirty="0" smtClean="0">
          <a:solidFill>
            <a:schemeClr val="tx1"/>
          </a:solidFill>
          <a:effectLst/>
          <a:latin typeface="Poppins" pitchFamily="2" charset="77"/>
          <a:ea typeface="Open Sans Light" panose="020B0306030504020204" pitchFamily="34" charset="0"/>
          <a:cs typeface="Poppins" pitchFamily="2" charset="77"/>
        </a:defRPr>
      </a:lvl4pPr>
      <a:lvl5pPr marL="1542741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900" b="0" i="0" kern="1200" spc="-11" baseline="0" dirty="0">
          <a:solidFill>
            <a:schemeClr val="tx1"/>
          </a:solidFill>
          <a:effectLst/>
          <a:latin typeface="Poppins" pitchFamily="2" charset="77"/>
          <a:ea typeface="Open Sans Light" panose="020B0306030504020204" pitchFamily="34" charset="0"/>
          <a:cs typeface="Poppins" pitchFamily="2" charset="77"/>
        </a:defRPr>
      </a:lvl5pPr>
      <a:lvl6pPr marL="1885573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04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36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067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63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94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26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57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989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2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5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2523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hf hdr="0" ftr="0" dt="0"/>
  <p:txStyles>
    <p:titleStyle>
      <a:lvl1pPr algn="ctr" defTabSz="685663" rtl="0" eaLnBrk="1" latinLnBrk="0" hangingPunct="1">
        <a:lnSpc>
          <a:spcPct val="90000"/>
        </a:lnSpc>
        <a:spcBef>
          <a:spcPct val="0"/>
        </a:spcBef>
        <a:buNone/>
        <a:defRPr lang="en-US" sz="2775" b="1" i="0" kern="1200" spc="-109" baseline="0">
          <a:solidFill>
            <a:schemeClr val="tx2"/>
          </a:solidFill>
          <a:latin typeface="Poppins" pitchFamily="2" charset="77"/>
          <a:ea typeface="Open Sans Light" panose="020B0306030504020204" pitchFamily="34" charset="0"/>
          <a:cs typeface="Poppins" pitchFamily="2" charset="77"/>
        </a:defRPr>
      </a:lvl1pPr>
    </p:titleStyle>
    <p:bodyStyle>
      <a:lvl1pPr marL="171416" indent="-171416" algn="l" defTabSz="68566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lang="en-US" sz="1500" b="0" i="0" kern="1200" spc="-11" baseline="0" dirty="0" smtClean="0">
          <a:solidFill>
            <a:schemeClr val="tx1"/>
          </a:solidFill>
          <a:effectLst/>
          <a:latin typeface="Poppins" pitchFamily="2" charset="77"/>
          <a:ea typeface="Open Sans Light" panose="020B0306030504020204" pitchFamily="34" charset="0"/>
          <a:cs typeface="Poppins" pitchFamily="2" charset="77"/>
        </a:defRPr>
      </a:lvl1pPr>
      <a:lvl2pPr marL="514247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200" b="0" i="0" kern="1200" spc="-11" baseline="0" dirty="0" smtClean="0">
          <a:solidFill>
            <a:schemeClr val="tx1"/>
          </a:solidFill>
          <a:effectLst/>
          <a:latin typeface="Poppins" pitchFamily="2" charset="77"/>
          <a:ea typeface="Open Sans Light" panose="020B0306030504020204" pitchFamily="34" charset="0"/>
          <a:cs typeface="Poppins" pitchFamily="2" charset="77"/>
        </a:defRPr>
      </a:lvl2pPr>
      <a:lvl3pPr marL="857079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050" b="0" i="0" kern="1200" spc="-11" baseline="0" dirty="0" smtClean="0">
          <a:solidFill>
            <a:schemeClr val="tx1"/>
          </a:solidFill>
          <a:effectLst/>
          <a:latin typeface="Poppins" pitchFamily="2" charset="77"/>
          <a:ea typeface="Open Sans Light" panose="020B0306030504020204" pitchFamily="34" charset="0"/>
          <a:cs typeface="Poppins" pitchFamily="2" charset="77"/>
        </a:defRPr>
      </a:lvl3pPr>
      <a:lvl4pPr marL="1199910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900" b="0" i="0" kern="1200" spc="-11" baseline="0" dirty="0" smtClean="0">
          <a:solidFill>
            <a:schemeClr val="tx1"/>
          </a:solidFill>
          <a:effectLst/>
          <a:latin typeface="Poppins" pitchFamily="2" charset="77"/>
          <a:ea typeface="Open Sans Light" panose="020B0306030504020204" pitchFamily="34" charset="0"/>
          <a:cs typeface="Poppins" pitchFamily="2" charset="77"/>
        </a:defRPr>
      </a:lvl4pPr>
      <a:lvl5pPr marL="1542741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900" b="0" i="0" kern="1200" spc="-11" baseline="0" dirty="0">
          <a:solidFill>
            <a:schemeClr val="tx1"/>
          </a:solidFill>
          <a:effectLst/>
          <a:latin typeface="Poppins" pitchFamily="2" charset="77"/>
          <a:ea typeface="Open Sans Light" panose="020B0306030504020204" pitchFamily="34" charset="0"/>
          <a:cs typeface="Poppins" pitchFamily="2" charset="77"/>
        </a:defRPr>
      </a:lvl5pPr>
      <a:lvl6pPr marL="1885573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04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36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067" indent="-171416" algn="l" defTabSz="68566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63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94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26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57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989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20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51" algn="l" defTabSz="68566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it3.fbk.eu/2017-01-c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transformers/" TargetMode="External"/><Relationship Id="rId2" Type="http://schemas.openxmlformats.org/officeDocument/2006/relationships/hyperlink" Target="https://www.jianshu.com/p/37648e91bdc5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github.com/ZeweiChu/nmt-seq2seq/blob/master/pytorch/seq2seq.ipynb" TargetMode="External"/><Relationship Id="rId4" Type="http://schemas.openxmlformats.org/officeDocument/2006/relationships/hyperlink" Target="https://www.youtube.com/watch?v=jOf_AsBsrHA&amp;list=WL&amp;index=113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ree/master/BOB/Capstone" TargetMode="Externa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nders.edu.a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6DD4165-8C49-48C4-B821-A0AD5BE062C4}"/>
              </a:ext>
            </a:extLst>
          </p:cNvPr>
          <p:cNvSpPr/>
          <p:nvPr/>
        </p:nvSpPr>
        <p:spPr>
          <a:xfrm>
            <a:off x="0" y="0"/>
            <a:ext cx="9144000" cy="512660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81000">
                <a:srgbClr val="000D16"/>
              </a:gs>
              <a:gs pos="100000">
                <a:srgbClr val="1090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" name="Picture 2" descr="A picture containing invertebrate, light, night sky&#10;&#10;Description automatically generated">
            <a:extLst>
              <a:ext uri="{FF2B5EF4-FFF2-40B4-BE49-F238E27FC236}">
                <a16:creationId xmlns:a16="http://schemas.microsoft.com/office/drawing/2014/main" id="{B2BE9C79-2685-4816-BEB8-3FA6814E9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243" y="0"/>
            <a:ext cx="4438757" cy="5163561"/>
          </a:xfrm>
          <a:prstGeom prst="rect">
            <a:avLst/>
          </a:prstGeom>
        </p:spPr>
      </p:pic>
      <p:sp>
        <p:nvSpPr>
          <p:cNvPr id="195" name="Google Shape;195;p25"/>
          <p:cNvSpPr txBox="1">
            <a:spLocks noGrp="1"/>
          </p:cNvSpPr>
          <p:nvPr>
            <p:ph type="ctrTitle"/>
          </p:nvPr>
        </p:nvSpPr>
        <p:spPr>
          <a:xfrm>
            <a:off x="0" y="1928525"/>
            <a:ext cx="9144000" cy="112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 dirty="0"/>
              <a:t> </a:t>
            </a:r>
            <a:r>
              <a:rPr lang="es" sz="5400" dirty="0"/>
              <a:t>Machine Transtaltion</a:t>
            </a:r>
            <a:br>
              <a:rPr lang="es" sz="5400" dirty="0"/>
            </a:br>
            <a:r>
              <a:rPr lang="zh-CN" altLang="en-US" sz="3200" dirty="0"/>
              <a:t>中英神经机器翻译</a:t>
            </a:r>
            <a:endParaRPr sz="3200" dirty="0"/>
          </a:p>
        </p:txBody>
      </p:sp>
      <p:sp>
        <p:nvSpPr>
          <p:cNvPr id="196" name="Google Shape;196;p25"/>
          <p:cNvSpPr txBox="1">
            <a:spLocks noGrp="1"/>
          </p:cNvSpPr>
          <p:nvPr>
            <p:ph type="subTitle" idx="1"/>
          </p:nvPr>
        </p:nvSpPr>
        <p:spPr>
          <a:xfrm>
            <a:off x="1708350" y="2920100"/>
            <a:ext cx="57489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b="1" dirty="0">
                <a:latin typeface="Roboto Slab"/>
                <a:ea typeface="Roboto Slab"/>
                <a:cs typeface="Roboto Slab"/>
                <a:sym typeface="Roboto Slab"/>
              </a:rPr>
              <a:t>Presented by</a:t>
            </a:r>
            <a:r>
              <a:rPr lang="es" sz="3000" b="1" dirty="0">
                <a:latin typeface="Roboto Slab"/>
                <a:ea typeface="Roboto Slab"/>
                <a:cs typeface="Roboto Slab"/>
                <a:sym typeface="Roboto Slab"/>
              </a:rPr>
              <a:t> Hongmei</a:t>
            </a:r>
            <a:endParaRPr sz="3000" b="1"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3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800" dirty="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/>
              <a:t>Data Process Design</a:t>
            </a:r>
            <a:endParaRPr sz="4800" dirty="0"/>
          </a:p>
        </p:txBody>
      </p:sp>
      <p:sp>
        <p:nvSpPr>
          <p:cNvPr id="1222" name="Google Shape;1222;p3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Process workflow/pipeline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3FA5DFF-CC88-468A-A06E-AA2985688CAA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2/4</a:t>
            </a:r>
            <a:endParaRPr lang="en-A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33"/>
          <p:cNvSpPr txBox="1">
            <a:spLocks noGrp="1"/>
          </p:cNvSpPr>
          <p:nvPr>
            <p:ph type="ctrTitle"/>
          </p:nvPr>
        </p:nvSpPr>
        <p:spPr>
          <a:xfrm>
            <a:off x="6428014" y="141514"/>
            <a:ext cx="2382423" cy="10675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Process Workflow/pipeline</a:t>
            </a:r>
            <a:endParaRPr sz="2400" dirty="0">
              <a:solidFill>
                <a:srgbClr val="FFFFFF"/>
              </a:solidFill>
            </a:endParaRPr>
          </a:p>
        </p:txBody>
      </p:sp>
      <p:cxnSp>
        <p:nvCxnSpPr>
          <p:cNvPr id="1228" name="Google Shape;1228;p33"/>
          <p:cNvCxnSpPr/>
          <p:nvPr/>
        </p:nvCxnSpPr>
        <p:spPr>
          <a:xfrm>
            <a:off x="946900" y="2571750"/>
            <a:ext cx="68046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229" name="Google Shape;1229;p33"/>
          <p:cNvGrpSpPr/>
          <p:nvPr/>
        </p:nvGrpSpPr>
        <p:grpSpPr>
          <a:xfrm>
            <a:off x="353723" y="1349476"/>
            <a:ext cx="348568" cy="348541"/>
            <a:chOff x="-65131525" y="1914325"/>
            <a:chExt cx="316650" cy="316625"/>
          </a:xfrm>
        </p:grpSpPr>
        <p:sp>
          <p:nvSpPr>
            <p:cNvPr id="1230" name="Google Shape;1230;p33"/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3"/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32" name="Google Shape;1232;p33"/>
          <p:cNvCxnSpPr/>
          <p:nvPr/>
        </p:nvCxnSpPr>
        <p:spPr>
          <a:xfrm rot="10800000">
            <a:off x="1151125" y="1834300"/>
            <a:ext cx="0" cy="75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3" name="Google Shape;1233;p33"/>
          <p:cNvSpPr txBox="1"/>
          <p:nvPr/>
        </p:nvSpPr>
        <p:spPr>
          <a:xfrm>
            <a:off x="779800" y="1281343"/>
            <a:ext cx="1253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Business Questions</a:t>
            </a:r>
            <a:endParaRPr dirty="0">
              <a:solidFill>
                <a:srgbClr val="FFFFFF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cxnSp>
        <p:nvCxnSpPr>
          <p:cNvPr id="1234" name="Google Shape;1234;p33"/>
          <p:cNvCxnSpPr/>
          <p:nvPr/>
        </p:nvCxnSpPr>
        <p:spPr>
          <a:xfrm rot="10800000">
            <a:off x="1637725" y="2571750"/>
            <a:ext cx="0" cy="75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5" name="Google Shape;1235;p33"/>
          <p:cNvGrpSpPr/>
          <p:nvPr/>
        </p:nvGrpSpPr>
        <p:grpSpPr>
          <a:xfrm>
            <a:off x="818425" y="3531052"/>
            <a:ext cx="332705" cy="331102"/>
            <a:chOff x="-49786250" y="2316650"/>
            <a:chExt cx="300900" cy="299450"/>
          </a:xfrm>
        </p:grpSpPr>
        <p:sp>
          <p:nvSpPr>
            <p:cNvPr id="1236" name="Google Shape;1236;p33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3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3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3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3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3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3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33"/>
          <p:cNvSpPr txBox="1"/>
          <p:nvPr/>
        </p:nvSpPr>
        <p:spPr>
          <a:xfrm>
            <a:off x="1229950" y="3377343"/>
            <a:ext cx="1253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Data Questions</a:t>
            </a:r>
            <a:endParaRPr>
              <a:solidFill>
                <a:srgbClr val="FFFFFF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cxnSp>
        <p:nvCxnSpPr>
          <p:cNvPr id="1244" name="Google Shape;1244;p33"/>
          <p:cNvCxnSpPr/>
          <p:nvPr/>
        </p:nvCxnSpPr>
        <p:spPr>
          <a:xfrm rot="10800000">
            <a:off x="3532994" y="1834300"/>
            <a:ext cx="0" cy="75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45" name="Google Shape;1245;p33"/>
          <p:cNvGrpSpPr/>
          <p:nvPr/>
        </p:nvGrpSpPr>
        <p:grpSpPr>
          <a:xfrm>
            <a:off x="2788798" y="1329156"/>
            <a:ext cx="334419" cy="331599"/>
            <a:chOff x="-47529700" y="2342000"/>
            <a:chExt cx="302450" cy="299900"/>
          </a:xfrm>
        </p:grpSpPr>
        <p:sp>
          <p:nvSpPr>
            <p:cNvPr id="1246" name="Google Shape;1246;p33"/>
            <p:cNvSpPr/>
            <p:nvPr/>
          </p:nvSpPr>
          <p:spPr>
            <a:xfrm>
              <a:off x="-47529700" y="2342000"/>
              <a:ext cx="302450" cy="299900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3"/>
            <p:cNvSpPr/>
            <p:nvPr/>
          </p:nvSpPr>
          <p:spPr>
            <a:xfrm>
              <a:off x="-47404475" y="23955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8" name="Google Shape;1248;p33"/>
          <p:cNvSpPr txBox="1"/>
          <p:nvPr/>
        </p:nvSpPr>
        <p:spPr>
          <a:xfrm>
            <a:off x="3315824" y="1254278"/>
            <a:ext cx="1253100" cy="514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EDA</a:t>
            </a:r>
            <a:endParaRPr dirty="0">
              <a:solidFill>
                <a:srgbClr val="FFFFFF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cxnSp>
        <p:nvCxnSpPr>
          <p:cNvPr id="1249" name="Google Shape;1249;p33"/>
          <p:cNvCxnSpPr/>
          <p:nvPr/>
        </p:nvCxnSpPr>
        <p:spPr>
          <a:xfrm rot="10800000">
            <a:off x="2432465" y="2557401"/>
            <a:ext cx="0" cy="75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0" name="Google Shape;1250;p33"/>
          <p:cNvGrpSpPr/>
          <p:nvPr/>
        </p:nvGrpSpPr>
        <p:grpSpPr>
          <a:xfrm>
            <a:off x="2280291" y="3480412"/>
            <a:ext cx="239603" cy="230363"/>
            <a:chOff x="3854700" y="249750"/>
            <a:chExt cx="500425" cy="481125"/>
          </a:xfrm>
        </p:grpSpPr>
        <p:sp>
          <p:nvSpPr>
            <p:cNvPr id="1251" name="Google Shape;1251;p33"/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52" name="Google Shape;1252;p33"/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53" name="Google Shape;1253;p33"/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54" name="Google Shape;1254;p33"/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55" name="Google Shape;1255;p33"/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56" name="Google Shape;1256;p33"/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57" name="Google Shape;1257;p33"/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58" name="Google Shape;1258;p33"/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cxnSp>
        <p:nvCxnSpPr>
          <p:cNvPr id="1260" name="Google Shape;1260;p33"/>
          <p:cNvCxnSpPr/>
          <p:nvPr/>
        </p:nvCxnSpPr>
        <p:spPr>
          <a:xfrm rot="10800000">
            <a:off x="5217150" y="1834300"/>
            <a:ext cx="0" cy="75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1" name="Google Shape;1261;p33"/>
          <p:cNvSpPr/>
          <p:nvPr/>
        </p:nvSpPr>
        <p:spPr>
          <a:xfrm>
            <a:off x="4406141" y="1357602"/>
            <a:ext cx="331721" cy="331693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892" y="693"/>
                </a:moveTo>
                <a:cubicBezTo>
                  <a:pt x="6302" y="693"/>
                  <a:pt x="6617" y="1008"/>
                  <a:pt x="6617" y="1418"/>
                </a:cubicBezTo>
                <a:cubicBezTo>
                  <a:pt x="6617" y="1796"/>
                  <a:pt x="6302" y="2111"/>
                  <a:pt x="5892" y="2111"/>
                </a:cubicBezTo>
                <a:cubicBezTo>
                  <a:pt x="5514" y="2111"/>
                  <a:pt x="5199" y="1796"/>
                  <a:pt x="5199" y="1418"/>
                </a:cubicBezTo>
                <a:cubicBezTo>
                  <a:pt x="5231" y="1008"/>
                  <a:pt x="5546" y="693"/>
                  <a:pt x="5892" y="693"/>
                </a:cubicBezTo>
                <a:close/>
                <a:moveTo>
                  <a:pt x="5892" y="2741"/>
                </a:moveTo>
                <a:cubicBezTo>
                  <a:pt x="6837" y="2741"/>
                  <a:pt x="7625" y="3529"/>
                  <a:pt x="7625" y="4505"/>
                </a:cubicBezTo>
                <a:lnTo>
                  <a:pt x="7625" y="5545"/>
                </a:lnTo>
                <a:lnTo>
                  <a:pt x="4159" y="5545"/>
                </a:lnTo>
                <a:lnTo>
                  <a:pt x="4159" y="4505"/>
                </a:lnTo>
                <a:cubicBezTo>
                  <a:pt x="4159" y="3529"/>
                  <a:pt x="4947" y="2741"/>
                  <a:pt x="5892" y="2741"/>
                </a:cubicBezTo>
                <a:close/>
                <a:moveTo>
                  <a:pt x="8381" y="5104"/>
                </a:moveTo>
                <a:cubicBezTo>
                  <a:pt x="9326" y="5356"/>
                  <a:pt x="9767" y="5703"/>
                  <a:pt x="9767" y="5892"/>
                </a:cubicBezTo>
                <a:cubicBezTo>
                  <a:pt x="9767" y="6238"/>
                  <a:pt x="8381" y="6931"/>
                  <a:pt x="5955" y="6931"/>
                </a:cubicBezTo>
                <a:cubicBezTo>
                  <a:pt x="5898" y="6932"/>
                  <a:pt x="5842" y="6932"/>
                  <a:pt x="5787" y="6932"/>
                </a:cubicBezTo>
                <a:cubicBezTo>
                  <a:pt x="3434" y="6932"/>
                  <a:pt x="2112" y="6292"/>
                  <a:pt x="2112" y="5892"/>
                </a:cubicBezTo>
                <a:cubicBezTo>
                  <a:pt x="2112" y="5703"/>
                  <a:pt x="2553" y="5388"/>
                  <a:pt x="3498" y="5104"/>
                </a:cubicBezTo>
                <a:lnTo>
                  <a:pt x="3498" y="5892"/>
                </a:lnTo>
                <a:cubicBezTo>
                  <a:pt x="3498" y="6081"/>
                  <a:pt x="3655" y="6238"/>
                  <a:pt x="3844" y="6238"/>
                </a:cubicBezTo>
                <a:lnTo>
                  <a:pt x="8034" y="6238"/>
                </a:lnTo>
                <a:cubicBezTo>
                  <a:pt x="8223" y="6238"/>
                  <a:pt x="8381" y="6081"/>
                  <a:pt x="8381" y="5892"/>
                </a:cubicBezTo>
                <a:lnTo>
                  <a:pt x="8381" y="5104"/>
                </a:lnTo>
                <a:close/>
                <a:moveTo>
                  <a:pt x="1765" y="10428"/>
                </a:moveTo>
                <a:cubicBezTo>
                  <a:pt x="2427" y="10428"/>
                  <a:pt x="2805" y="10680"/>
                  <a:pt x="2805" y="10775"/>
                </a:cubicBezTo>
                <a:cubicBezTo>
                  <a:pt x="2805" y="10869"/>
                  <a:pt x="2427" y="11121"/>
                  <a:pt x="1765" y="11121"/>
                </a:cubicBezTo>
                <a:cubicBezTo>
                  <a:pt x="1072" y="11121"/>
                  <a:pt x="694" y="10869"/>
                  <a:pt x="694" y="10775"/>
                </a:cubicBezTo>
                <a:cubicBezTo>
                  <a:pt x="694" y="10712"/>
                  <a:pt x="1072" y="10428"/>
                  <a:pt x="1765" y="10428"/>
                </a:cubicBezTo>
                <a:close/>
                <a:moveTo>
                  <a:pt x="5955" y="10428"/>
                </a:moveTo>
                <a:cubicBezTo>
                  <a:pt x="6617" y="10428"/>
                  <a:pt x="6963" y="10712"/>
                  <a:pt x="6963" y="10775"/>
                </a:cubicBezTo>
                <a:cubicBezTo>
                  <a:pt x="6963" y="10869"/>
                  <a:pt x="6617" y="11121"/>
                  <a:pt x="5955" y="11121"/>
                </a:cubicBezTo>
                <a:cubicBezTo>
                  <a:pt x="5262" y="11121"/>
                  <a:pt x="4915" y="10869"/>
                  <a:pt x="4915" y="10775"/>
                </a:cubicBezTo>
                <a:cubicBezTo>
                  <a:pt x="4915" y="10712"/>
                  <a:pt x="5262" y="10428"/>
                  <a:pt x="5955" y="10428"/>
                </a:cubicBezTo>
                <a:close/>
                <a:moveTo>
                  <a:pt x="10082" y="10428"/>
                </a:moveTo>
                <a:cubicBezTo>
                  <a:pt x="10775" y="10428"/>
                  <a:pt x="11153" y="10680"/>
                  <a:pt x="11153" y="10775"/>
                </a:cubicBezTo>
                <a:cubicBezTo>
                  <a:pt x="11153" y="10869"/>
                  <a:pt x="10775" y="11121"/>
                  <a:pt x="10082" y="11121"/>
                </a:cubicBezTo>
                <a:cubicBezTo>
                  <a:pt x="9421" y="11121"/>
                  <a:pt x="9043" y="10869"/>
                  <a:pt x="9043" y="10775"/>
                </a:cubicBezTo>
                <a:cubicBezTo>
                  <a:pt x="9043" y="10712"/>
                  <a:pt x="9421" y="10428"/>
                  <a:pt x="10082" y="10428"/>
                </a:cubicBezTo>
                <a:close/>
                <a:moveTo>
                  <a:pt x="5987" y="0"/>
                </a:moveTo>
                <a:cubicBezTo>
                  <a:pt x="5231" y="0"/>
                  <a:pt x="4600" y="630"/>
                  <a:pt x="4600" y="1355"/>
                </a:cubicBezTo>
                <a:cubicBezTo>
                  <a:pt x="4600" y="1733"/>
                  <a:pt x="4726" y="2016"/>
                  <a:pt x="4947" y="2300"/>
                </a:cubicBezTo>
                <a:cubicBezTo>
                  <a:pt x="4159" y="2710"/>
                  <a:pt x="3624" y="3497"/>
                  <a:pt x="3561" y="4442"/>
                </a:cubicBezTo>
                <a:cubicBezTo>
                  <a:pt x="2742" y="4631"/>
                  <a:pt x="1481" y="5072"/>
                  <a:pt x="1481" y="5923"/>
                </a:cubicBezTo>
                <a:cubicBezTo>
                  <a:pt x="1481" y="6679"/>
                  <a:pt x="2427" y="7120"/>
                  <a:pt x="3151" y="7309"/>
                </a:cubicBezTo>
                <a:lnTo>
                  <a:pt x="1954" y="9798"/>
                </a:lnTo>
                <a:lnTo>
                  <a:pt x="1828" y="9798"/>
                </a:lnTo>
                <a:cubicBezTo>
                  <a:pt x="851" y="9798"/>
                  <a:pt x="64" y="10239"/>
                  <a:pt x="64" y="10806"/>
                </a:cubicBezTo>
                <a:cubicBezTo>
                  <a:pt x="1" y="11373"/>
                  <a:pt x="725" y="11846"/>
                  <a:pt x="1765" y="11846"/>
                </a:cubicBezTo>
                <a:cubicBezTo>
                  <a:pt x="2679" y="11846"/>
                  <a:pt x="3498" y="11436"/>
                  <a:pt x="3498" y="10806"/>
                </a:cubicBezTo>
                <a:cubicBezTo>
                  <a:pt x="3498" y="10334"/>
                  <a:pt x="3057" y="10019"/>
                  <a:pt x="2584" y="9924"/>
                </a:cubicBezTo>
                <a:lnTo>
                  <a:pt x="3781" y="7498"/>
                </a:lnTo>
                <a:cubicBezTo>
                  <a:pt x="4317" y="7624"/>
                  <a:pt x="4947" y="7656"/>
                  <a:pt x="5577" y="7719"/>
                </a:cubicBezTo>
                <a:lnTo>
                  <a:pt x="5577" y="9830"/>
                </a:lnTo>
                <a:cubicBezTo>
                  <a:pt x="4947" y="9924"/>
                  <a:pt x="4222" y="10239"/>
                  <a:pt x="4222" y="10869"/>
                </a:cubicBezTo>
                <a:cubicBezTo>
                  <a:pt x="4222" y="11499"/>
                  <a:pt x="5041" y="11877"/>
                  <a:pt x="5955" y="11877"/>
                </a:cubicBezTo>
                <a:cubicBezTo>
                  <a:pt x="6837" y="11877"/>
                  <a:pt x="7688" y="11499"/>
                  <a:pt x="7688" y="10869"/>
                </a:cubicBezTo>
                <a:cubicBezTo>
                  <a:pt x="7688" y="10239"/>
                  <a:pt x="6932" y="9924"/>
                  <a:pt x="6302" y="9830"/>
                </a:cubicBezTo>
                <a:lnTo>
                  <a:pt x="6302" y="7719"/>
                </a:lnTo>
                <a:cubicBezTo>
                  <a:pt x="6932" y="7719"/>
                  <a:pt x="7562" y="7624"/>
                  <a:pt x="8097" y="7498"/>
                </a:cubicBezTo>
                <a:lnTo>
                  <a:pt x="9295" y="9924"/>
                </a:lnTo>
                <a:cubicBezTo>
                  <a:pt x="8822" y="10082"/>
                  <a:pt x="8381" y="10334"/>
                  <a:pt x="8381" y="10806"/>
                </a:cubicBezTo>
                <a:cubicBezTo>
                  <a:pt x="8381" y="11436"/>
                  <a:pt x="9200" y="11846"/>
                  <a:pt x="10114" y="11846"/>
                </a:cubicBezTo>
                <a:cubicBezTo>
                  <a:pt x="11090" y="11846"/>
                  <a:pt x="11878" y="11405"/>
                  <a:pt x="11878" y="10806"/>
                </a:cubicBezTo>
                <a:cubicBezTo>
                  <a:pt x="11878" y="10239"/>
                  <a:pt x="11153" y="9798"/>
                  <a:pt x="10114" y="9798"/>
                </a:cubicBezTo>
                <a:lnTo>
                  <a:pt x="9988" y="9798"/>
                </a:lnTo>
                <a:lnTo>
                  <a:pt x="8822" y="7309"/>
                </a:lnTo>
                <a:cubicBezTo>
                  <a:pt x="9515" y="7120"/>
                  <a:pt x="10460" y="6679"/>
                  <a:pt x="10460" y="5923"/>
                </a:cubicBezTo>
                <a:cubicBezTo>
                  <a:pt x="10460" y="5072"/>
                  <a:pt x="9200" y="4631"/>
                  <a:pt x="8381" y="4442"/>
                </a:cubicBezTo>
                <a:cubicBezTo>
                  <a:pt x="8350" y="3497"/>
                  <a:pt x="7782" y="2710"/>
                  <a:pt x="6995" y="2300"/>
                </a:cubicBezTo>
                <a:cubicBezTo>
                  <a:pt x="7247" y="2080"/>
                  <a:pt x="7341" y="1764"/>
                  <a:pt x="7341" y="1355"/>
                </a:cubicBezTo>
                <a:cubicBezTo>
                  <a:pt x="7341" y="630"/>
                  <a:pt x="6711" y="0"/>
                  <a:pt x="59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33"/>
          <p:cNvSpPr txBox="1"/>
          <p:nvPr/>
        </p:nvSpPr>
        <p:spPr>
          <a:xfrm>
            <a:off x="4849250" y="1357943"/>
            <a:ext cx="1253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Modelling</a:t>
            </a:r>
            <a:endParaRPr>
              <a:solidFill>
                <a:srgbClr val="FFFFFF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cxnSp>
        <p:nvCxnSpPr>
          <p:cNvPr id="1263" name="Google Shape;1263;p33"/>
          <p:cNvCxnSpPr/>
          <p:nvPr/>
        </p:nvCxnSpPr>
        <p:spPr>
          <a:xfrm rot="10800000">
            <a:off x="6469625" y="2571750"/>
            <a:ext cx="0" cy="751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4" name="Google Shape;1264;p33"/>
          <p:cNvSpPr/>
          <p:nvPr/>
        </p:nvSpPr>
        <p:spPr>
          <a:xfrm>
            <a:off x="5967977" y="3455074"/>
            <a:ext cx="331366" cy="329370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33"/>
          <p:cNvSpPr txBox="1"/>
          <p:nvPr/>
        </p:nvSpPr>
        <p:spPr>
          <a:xfrm>
            <a:off x="6355725" y="3377356"/>
            <a:ext cx="1253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Validation</a:t>
            </a:r>
            <a:endParaRPr>
              <a:solidFill>
                <a:srgbClr val="FFFFFF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Testing</a:t>
            </a:r>
            <a:endParaRPr>
              <a:solidFill>
                <a:srgbClr val="FFFFFF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cxnSp>
        <p:nvCxnSpPr>
          <p:cNvPr id="1266" name="Google Shape;1266;p33"/>
          <p:cNvCxnSpPr/>
          <p:nvPr/>
        </p:nvCxnSpPr>
        <p:spPr>
          <a:xfrm rot="10800000">
            <a:off x="5245350" y="2137600"/>
            <a:ext cx="1233600" cy="8853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FFFFF"/>
            </a:solidFill>
            <a:prstDash val="dashDot"/>
            <a:round/>
            <a:headEnd type="stealth" w="med" len="med"/>
            <a:tailEnd type="triangle" w="med" len="med"/>
          </a:ln>
        </p:spPr>
      </p:cxnSp>
      <p:sp>
        <p:nvSpPr>
          <p:cNvPr id="49" name="Google Shape;1248;p33">
            <a:extLst>
              <a:ext uri="{FF2B5EF4-FFF2-40B4-BE49-F238E27FC236}">
                <a16:creationId xmlns:a16="http://schemas.microsoft.com/office/drawing/2014/main" id="{407AEEC8-DF85-481F-BD81-8D6BEB99844F}"/>
              </a:ext>
            </a:extLst>
          </p:cNvPr>
          <p:cNvSpPr txBox="1"/>
          <p:nvPr/>
        </p:nvSpPr>
        <p:spPr>
          <a:xfrm>
            <a:off x="2688442" y="3351687"/>
            <a:ext cx="1366481" cy="88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Getting data &amp; clean data </a:t>
            </a:r>
            <a:endParaRPr dirty="0">
              <a:solidFill>
                <a:srgbClr val="FFFFFF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  <p:extLst>
      <p:ext uri="{BB962C8B-B14F-4D97-AF65-F5344CB8AC3E}">
        <p14:creationId xmlns:p14="http://schemas.microsoft.com/office/powerpoint/2010/main" val="1601987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3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 dirty="0">
                <a:solidFill>
                  <a:schemeClr val="lt1"/>
                </a:solidFill>
              </a:rPr>
              <a:t>Values delivery</a:t>
            </a:r>
            <a:endParaRPr sz="4800" b="1" dirty="0"/>
          </a:p>
        </p:txBody>
      </p:sp>
      <p:sp>
        <p:nvSpPr>
          <p:cNvPr id="1273" name="Google Shape;1273;p34"/>
          <p:cNvSpPr txBox="1">
            <a:spLocks noGrp="1"/>
          </p:cNvSpPr>
          <p:nvPr>
            <p:ph type="subTitle" idx="1"/>
          </p:nvPr>
        </p:nvSpPr>
        <p:spPr>
          <a:xfrm>
            <a:off x="2672306" y="2838950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EDA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Modelling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Validation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Testing</a:t>
            </a:r>
            <a:endParaRPr dirty="0"/>
          </a:p>
        </p:txBody>
      </p:sp>
      <p:sp>
        <p:nvSpPr>
          <p:cNvPr id="1274" name="Google Shape;1274;p34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03/04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33"/>
          <p:cNvSpPr txBox="1">
            <a:spLocks noGrp="1"/>
          </p:cNvSpPr>
          <p:nvPr>
            <p:ph type="ctrTitle"/>
          </p:nvPr>
        </p:nvSpPr>
        <p:spPr>
          <a:xfrm>
            <a:off x="7119258" y="170121"/>
            <a:ext cx="1728394" cy="5338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00000"/>
                </a:solidFill>
              </a:rPr>
              <a:t>Data source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DC9F98-4DEC-4E23-887C-B5D138A668D8}"/>
              </a:ext>
            </a:extLst>
          </p:cNvPr>
          <p:cNvSpPr txBox="1"/>
          <p:nvPr/>
        </p:nvSpPr>
        <p:spPr>
          <a:xfrm>
            <a:off x="6507309" y="697725"/>
            <a:ext cx="24324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3"/>
              </a:rPr>
              <a:t>https://wit3.fbk.eu/2017-01-c</a:t>
            </a:r>
            <a:endParaRPr lang="en-AU" dirty="0"/>
          </a:p>
          <a:p>
            <a:endParaRPr lang="en-AU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F84E3FB-2670-4106-9E1C-3D6EE2FAC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21" y="1295013"/>
            <a:ext cx="7267850" cy="337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39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33"/>
          <p:cNvSpPr txBox="1">
            <a:spLocks noGrp="1"/>
          </p:cNvSpPr>
          <p:nvPr>
            <p:ph type="ctrTitle"/>
          </p:nvPr>
        </p:nvSpPr>
        <p:spPr>
          <a:xfrm>
            <a:off x="8224284" y="170121"/>
            <a:ext cx="623367" cy="5338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EDA</a:t>
            </a: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4" name="Picture 3" descr="A picture containing text, newspaper, several&#10;&#10;Description automatically generated">
            <a:extLst>
              <a:ext uri="{FF2B5EF4-FFF2-40B4-BE49-F238E27FC236}">
                <a16:creationId xmlns:a16="http://schemas.microsoft.com/office/drawing/2014/main" id="{779D9E14-D166-40D9-8FC3-B2D126B00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156" y="170121"/>
            <a:ext cx="4670935" cy="2371144"/>
          </a:xfrm>
          <a:prstGeom prst="rect">
            <a:avLst/>
          </a:prstGeom>
        </p:spPr>
      </p:pic>
      <p:pic>
        <p:nvPicPr>
          <p:cNvPr id="9" name="Picture 8" descr="A picture containing qr code&#10;&#10;Description automatically generated">
            <a:extLst>
              <a:ext uri="{FF2B5EF4-FFF2-40B4-BE49-F238E27FC236}">
                <a16:creationId xmlns:a16="http://schemas.microsoft.com/office/drawing/2014/main" id="{AC1F05B8-92E4-453F-AA46-13F538E34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838" y="2602236"/>
            <a:ext cx="4944253" cy="25906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4B3A87-EC50-4B09-8B44-4A2DBD8650F9}"/>
              </a:ext>
            </a:extLst>
          </p:cNvPr>
          <p:cNvSpPr txBox="1"/>
          <p:nvPr/>
        </p:nvSpPr>
        <p:spPr>
          <a:xfrm>
            <a:off x="6057208" y="3599458"/>
            <a:ext cx="2092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AU" sz="1200" dirty="0" err="1">
                <a:solidFill>
                  <a:srgbClr val="FFFFFF"/>
                </a:solidFill>
                <a:latin typeface="Roboto Slab Light"/>
                <a:ea typeface="Roboto Slab Light"/>
                <a:sym typeface="Roboto Slab Light"/>
              </a:rPr>
              <a:t>Wordcloud</a:t>
            </a:r>
            <a:r>
              <a:rPr lang="en-AU" sz="1200" dirty="0">
                <a:solidFill>
                  <a:srgbClr val="FFFFFF"/>
                </a:solidFill>
                <a:latin typeface="Roboto Slab Light"/>
                <a:ea typeface="Roboto Slab Light"/>
                <a:sym typeface="Roboto Slab Light"/>
              </a:rPr>
              <a:t> from training dataset (Chinese)</a:t>
            </a:r>
            <a:endParaRPr kumimoji="0" lang="en-AU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Light"/>
              <a:ea typeface="Roboto Slab Light"/>
              <a:sym typeface="Roboto Slab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EAF1A3-F4EB-418B-8955-6F43356F0EFB}"/>
              </a:ext>
            </a:extLst>
          </p:cNvPr>
          <p:cNvSpPr txBox="1"/>
          <p:nvPr/>
        </p:nvSpPr>
        <p:spPr>
          <a:xfrm>
            <a:off x="6057208" y="1152745"/>
            <a:ext cx="2092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AU" sz="1200" dirty="0" err="1">
                <a:solidFill>
                  <a:srgbClr val="FFFFFF"/>
                </a:solidFill>
                <a:latin typeface="Roboto Slab Light"/>
                <a:ea typeface="Roboto Slab Light"/>
                <a:sym typeface="Roboto Slab Light"/>
              </a:rPr>
              <a:t>Wordcloud</a:t>
            </a:r>
            <a:r>
              <a:rPr lang="en-AU" sz="1200" dirty="0">
                <a:solidFill>
                  <a:srgbClr val="FFFFFF"/>
                </a:solidFill>
                <a:latin typeface="Roboto Slab Light"/>
                <a:ea typeface="Roboto Slab Light"/>
                <a:sym typeface="Roboto Slab Light"/>
              </a:rPr>
              <a:t> from training dataset (English)</a:t>
            </a:r>
            <a:endParaRPr kumimoji="0" lang="en-AU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Light"/>
              <a:ea typeface="Roboto Slab Light"/>
              <a:sym typeface="Roboto Slab Light"/>
            </a:endParaRPr>
          </a:p>
        </p:txBody>
      </p:sp>
    </p:spTree>
    <p:extLst>
      <p:ext uri="{BB962C8B-B14F-4D97-AF65-F5344CB8AC3E}">
        <p14:creationId xmlns:p14="http://schemas.microsoft.com/office/powerpoint/2010/main" val="1130916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33"/>
          <p:cNvSpPr txBox="1">
            <a:spLocks noGrp="1"/>
          </p:cNvSpPr>
          <p:nvPr>
            <p:ph type="ctrTitle"/>
          </p:nvPr>
        </p:nvSpPr>
        <p:spPr>
          <a:xfrm>
            <a:off x="8224284" y="170121"/>
            <a:ext cx="623367" cy="5338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EDA</a:t>
            </a: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5" name="Picture 4" descr="A black and white drawing of a robot&#10;&#10;Description automatically generated with low confidence">
            <a:extLst>
              <a:ext uri="{FF2B5EF4-FFF2-40B4-BE49-F238E27FC236}">
                <a16:creationId xmlns:a16="http://schemas.microsoft.com/office/drawing/2014/main" id="{417420D8-94A3-432E-9B4F-BC9067CC6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418" y="0"/>
            <a:ext cx="7742229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735118-393E-4486-9EA1-37054F21C1E5}"/>
              </a:ext>
            </a:extLst>
          </p:cNvPr>
          <p:cNvSpPr txBox="1"/>
          <p:nvPr/>
        </p:nvSpPr>
        <p:spPr>
          <a:xfrm>
            <a:off x="5588785" y="468680"/>
            <a:ext cx="1754124" cy="7386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altLang="zh-CN" dirty="0"/>
              <a:t>“</a:t>
            </a:r>
            <a:r>
              <a:rPr lang="zh-CN" altLang="en-US" dirty="0"/>
              <a:t>今天我要跟大家讲述 过去</a:t>
            </a:r>
            <a:r>
              <a:rPr lang="en-US" altLang="zh-CN" dirty="0"/>
              <a:t>30</a:t>
            </a:r>
            <a:r>
              <a:rPr lang="zh-CN" altLang="en-US" dirty="0"/>
              <a:t>年的建筑史。</a:t>
            </a:r>
            <a:r>
              <a:rPr lang="en-AU" altLang="zh-CN" dirty="0"/>
              <a:t>”</a:t>
            </a: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74CFB0-56D3-4657-966E-E67BF308C824}"/>
              </a:ext>
            </a:extLst>
          </p:cNvPr>
          <p:cNvSpPr txBox="1"/>
          <p:nvPr/>
        </p:nvSpPr>
        <p:spPr>
          <a:xfrm>
            <a:off x="274336" y="277091"/>
            <a:ext cx="1754124" cy="11695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‘Today I'm going to speak to you  about the last 30 years of architectural history.’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787ADA-BE5F-4E08-A3B8-A60D782546FF}"/>
              </a:ext>
            </a:extLst>
          </p:cNvPr>
          <p:cNvSpPr txBox="1"/>
          <p:nvPr/>
        </p:nvSpPr>
        <p:spPr>
          <a:xfrm>
            <a:off x="7872477" y="954866"/>
            <a:ext cx="11274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AU" sz="1200" dirty="0">
                <a:solidFill>
                  <a:srgbClr val="FFFFFF"/>
                </a:solidFill>
                <a:latin typeface="Roboto Slab Light"/>
                <a:ea typeface="Roboto Slab Light"/>
                <a:sym typeface="Roboto Slab Light"/>
              </a:rPr>
              <a:t>First sentence in the training dataset</a:t>
            </a:r>
            <a:endParaRPr kumimoji="0" lang="en-AU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Light"/>
              <a:ea typeface="Roboto Slab Light"/>
              <a:sym typeface="Roboto Slab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1266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33"/>
          <p:cNvSpPr txBox="1">
            <a:spLocks noGrp="1"/>
          </p:cNvSpPr>
          <p:nvPr>
            <p:ph type="ctrTitle"/>
          </p:nvPr>
        </p:nvSpPr>
        <p:spPr>
          <a:xfrm>
            <a:off x="6001789" y="121921"/>
            <a:ext cx="2914996" cy="7386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 dirty="0"/>
              <a:t>Modelling &amp; Validation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787ADA-BE5F-4E08-A3B8-A60D782546FF}"/>
              </a:ext>
            </a:extLst>
          </p:cNvPr>
          <p:cNvSpPr txBox="1"/>
          <p:nvPr/>
        </p:nvSpPr>
        <p:spPr>
          <a:xfrm>
            <a:off x="7872477" y="954866"/>
            <a:ext cx="11274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AU" sz="1200" dirty="0">
                <a:solidFill>
                  <a:srgbClr val="FFFFFF"/>
                </a:solidFill>
                <a:latin typeface="Roboto Slab Light"/>
                <a:ea typeface="Roboto Slab Light"/>
                <a:sym typeface="Roboto Slab Light"/>
              </a:rPr>
              <a:t>First sentence in the training dataset</a:t>
            </a:r>
            <a:endParaRPr kumimoji="0" lang="en-AU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Light"/>
              <a:ea typeface="Roboto Slab Light"/>
              <a:sym typeface="Roboto Slab Light"/>
            </a:endParaRPr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6128DCD3-6C53-481F-BE90-313E9D5B7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19" y="1965376"/>
            <a:ext cx="8436161" cy="193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17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33"/>
          <p:cNvSpPr txBox="1">
            <a:spLocks noGrp="1"/>
          </p:cNvSpPr>
          <p:nvPr>
            <p:ph type="ctrTitle"/>
          </p:nvPr>
        </p:nvSpPr>
        <p:spPr>
          <a:xfrm>
            <a:off x="6001789" y="121921"/>
            <a:ext cx="2914996" cy="7386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 dirty="0"/>
              <a:t>Modelling &amp; Validation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787ADA-BE5F-4E08-A3B8-A60D782546FF}"/>
              </a:ext>
            </a:extLst>
          </p:cNvPr>
          <p:cNvSpPr txBox="1"/>
          <p:nvPr/>
        </p:nvSpPr>
        <p:spPr>
          <a:xfrm>
            <a:off x="7872477" y="954866"/>
            <a:ext cx="11274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AU" sz="1200" dirty="0">
                <a:solidFill>
                  <a:srgbClr val="FFFFFF"/>
                </a:solidFill>
                <a:latin typeface="Roboto Slab Light"/>
                <a:ea typeface="Roboto Slab Light"/>
                <a:sym typeface="Roboto Slab Light"/>
              </a:rPr>
              <a:t>First sentence in the training dataset</a:t>
            </a:r>
            <a:endParaRPr kumimoji="0" lang="en-AU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 Light"/>
              <a:ea typeface="Roboto Slab Light"/>
              <a:sym typeface="Roboto Slab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A67CEA-D691-4952-BD10-68300C856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832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59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BF787ADA-BE5F-4E08-A3B8-A60D782546FF}"/>
              </a:ext>
            </a:extLst>
          </p:cNvPr>
          <p:cNvSpPr txBox="1"/>
          <p:nvPr/>
        </p:nvSpPr>
        <p:spPr>
          <a:xfrm>
            <a:off x="7872477" y="954866"/>
            <a:ext cx="11274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AU" sz="1200" dirty="0">
                <a:latin typeface="Roboto Slab Light"/>
                <a:ea typeface="Roboto Slab Light"/>
                <a:sym typeface="Roboto Slab Light"/>
              </a:rPr>
              <a:t>First sentence in the training dataset</a:t>
            </a:r>
            <a:endParaRPr kumimoji="0" lang="en-AU" sz="1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Roboto Slab Light"/>
              <a:ea typeface="Roboto Slab Light"/>
              <a:sym typeface="Roboto Slab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41592B-1336-4A60-A9F0-E57B22E35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96" y="2087051"/>
            <a:ext cx="8194207" cy="1270587"/>
          </a:xfrm>
          <a:prstGeom prst="rect">
            <a:avLst/>
          </a:prstGeom>
        </p:spPr>
      </p:pic>
      <p:sp>
        <p:nvSpPr>
          <p:cNvPr id="1227" name="Google Shape;1227;p33"/>
          <p:cNvSpPr txBox="1">
            <a:spLocks noGrp="1"/>
          </p:cNvSpPr>
          <p:nvPr>
            <p:ph type="ctrTitle"/>
          </p:nvPr>
        </p:nvSpPr>
        <p:spPr>
          <a:xfrm>
            <a:off x="6001789" y="121921"/>
            <a:ext cx="2914996" cy="7386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 dirty="0">
                <a:solidFill>
                  <a:srgbClr val="000000"/>
                </a:solidFill>
              </a:rPr>
              <a:t>Modelling &amp; Validation</a:t>
            </a:r>
            <a:endParaRPr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071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39"/>
          <p:cNvSpPr txBox="1">
            <a:spLocks noGrp="1"/>
          </p:cNvSpPr>
          <p:nvPr>
            <p:ph type="ctr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chemeClr val="lt1"/>
                </a:solidFill>
              </a:rPr>
              <a:t>Next steps and Summary</a:t>
            </a:r>
            <a:endParaRPr sz="3600" b="1"/>
          </a:p>
        </p:txBody>
      </p:sp>
      <p:sp>
        <p:nvSpPr>
          <p:cNvPr id="1346" name="Google Shape;1346;p39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Next steps and Summary</a:t>
            </a:r>
            <a:endParaRPr sz="1800"/>
          </a:p>
        </p:txBody>
      </p:sp>
      <p:sp>
        <p:nvSpPr>
          <p:cNvPr id="1347" name="Google Shape;1347;p39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04/04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>
            <a:spLocks noGrp="1"/>
          </p:cNvSpPr>
          <p:nvPr>
            <p:ph type="ctrTitle"/>
          </p:nvPr>
        </p:nvSpPr>
        <p:spPr>
          <a:xfrm>
            <a:off x="2268680" y="2392298"/>
            <a:ext cx="34803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BIO</a:t>
            </a:r>
            <a:endParaRPr dirty="0"/>
          </a:p>
        </p:txBody>
      </p:sp>
      <p:sp>
        <p:nvSpPr>
          <p:cNvPr id="202" name="Google Shape;202;p26"/>
          <p:cNvSpPr txBox="1">
            <a:spLocks noGrp="1"/>
          </p:cNvSpPr>
          <p:nvPr>
            <p:ph type="subTitle" idx="1"/>
          </p:nvPr>
        </p:nvSpPr>
        <p:spPr>
          <a:xfrm>
            <a:off x="3227895" y="3265131"/>
            <a:ext cx="5916105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dirty="0"/>
              <a:t>Future Data Scientist </a:t>
            </a:r>
          </a:p>
          <a:p>
            <a:pPr algn="just">
              <a:buFont typeface="Roboto Slab Light"/>
              <a:buChar char="●"/>
            </a:pPr>
            <a:r>
              <a:rPr lang="en-AU" dirty="0"/>
              <a:t>Bachelor Degree with Mechanical Engineering</a:t>
            </a:r>
            <a:endParaRPr lang="es" dirty="0"/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dirty="0"/>
              <a:t>Double Bachelor Degree with Health Science &amp; Computer Science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ched Right Arrow 1">
            <a:extLst>
              <a:ext uri="{FF2B5EF4-FFF2-40B4-BE49-F238E27FC236}">
                <a16:creationId xmlns:a16="http://schemas.microsoft.com/office/drawing/2014/main" id="{71DF313E-C6AC-4748-A707-FA1292D9574A}"/>
              </a:ext>
            </a:extLst>
          </p:cNvPr>
          <p:cNvSpPr/>
          <p:nvPr/>
        </p:nvSpPr>
        <p:spPr>
          <a:xfrm>
            <a:off x="1657108" y="1073723"/>
            <a:ext cx="2811644" cy="1191452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663">
              <a:buClrTx/>
            </a:pPr>
            <a:endParaRPr lang="en-US" sz="1350" kern="120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31F0AC-BBC7-CB49-BAC9-053C17ED1ABB}"/>
              </a:ext>
            </a:extLst>
          </p:cNvPr>
          <p:cNvSpPr txBox="1"/>
          <p:nvPr/>
        </p:nvSpPr>
        <p:spPr>
          <a:xfrm>
            <a:off x="3906670" y="431960"/>
            <a:ext cx="1461747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663">
              <a:buClrTx/>
            </a:pPr>
            <a:r>
              <a:rPr lang="en-US" sz="2250" b="1" kern="1200" dirty="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rPr>
              <a:t>SUMMERY</a:t>
            </a:r>
          </a:p>
        </p:txBody>
      </p:sp>
      <p:sp>
        <p:nvSpPr>
          <p:cNvPr id="5" name="Notched Right Arrow 4">
            <a:extLst>
              <a:ext uri="{FF2B5EF4-FFF2-40B4-BE49-F238E27FC236}">
                <a16:creationId xmlns:a16="http://schemas.microsoft.com/office/drawing/2014/main" id="{8F9544F1-E3A4-4D43-B440-B1703EA16DCC}"/>
              </a:ext>
            </a:extLst>
          </p:cNvPr>
          <p:cNvSpPr/>
          <p:nvPr/>
        </p:nvSpPr>
        <p:spPr>
          <a:xfrm>
            <a:off x="4831693" y="1060715"/>
            <a:ext cx="2811644" cy="1191452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663">
              <a:buClrTx/>
            </a:pPr>
            <a:endParaRPr lang="en-US" sz="1350" kern="120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59375-9E1F-BE47-BBC8-E103BC718985}"/>
              </a:ext>
            </a:extLst>
          </p:cNvPr>
          <p:cNvSpPr txBox="1"/>
          <p:nvPr/>
        </p:nvSpPr>
        <p:spPr>
          <a:xfrm>
            <a:off x="2141692" y="1539768"/>
            <a:ext cx="1106265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663">
              <a:buClrTx/>
            </a:pPr>
            <a:r>
              <a:rPr lang="en-US" sz="1200" b="1" kern="1200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CONCLUSIONS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50AB08-9748-664A-B855-192E7D51C9D1}"/>
              </a:ext>
            </a:extLst>
          </p:cNvPr>
          <p:cNvSpPr txBox="1"/>
          <p:nvPr/>
        </p:nvSpPr>
        <p:spPr>
          <a:xfrm>
            <a:off x="5262328" y="1539768"/>
            <a:ext cx="1215590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663">
              <a:buClrTx/>
            </a:pPr>
            <a:r>
              <a:rPr lang="en-US" sz="1200" b="1" kern="1200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FUTURE WORKS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51E6BF-CCA6-6148-981A-A145A87F9E56}"/>
              </a:ext>
            </a:extLst>
          </p:cNvPr>
          <p:cNvSpPr/>
          <p:nvPr/>
        </p:nvSpPr>
        <p:spPr>
          <a:xfrm>
            <a:off x="1657107" y="2041032"/>
            <a:ext cx="2160191" cy="10111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663">
              <a:buClrTx/>
            </a:pPr>
            <a:endParaRPr lang="en-US" sz="1350" kern="120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40050A-674F-9143-80C5-F4D2BDF94265}"/>
              </a:ext>
            </a:extLst>
          </p:cNvPr>
          <p:cNvSpPr/>
          <p:nvPr/>
        </p:nvSpPr>
        <p:spPr>
          <a:xfrm>
            <a:off x="1657107" y="3153366"/>
            <a:ext cx="2160191" cy="1180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663">
              <a:buClrTx/>
            </a:pPr>
            <a:endParaRPr lang="en-US" sz="1350" kern="120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2EF499-8FE7-BD46-862C-C27D53D5357C}"/>
              </a:ext>
            </a:extLst>
          </p:cNvPr>
          <p:cNvSpPr/>
          <p:nvPr/>
        </p:nvSpPr>
        <p:spPr>
          <a:xfrm>
            <a:off x="4831692" y="2024339"/>
            <a:ext cx="2160191" cy="10278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663">
              <a:buClrTx/>
            </a:pPr>
            <a:endParaRPr lang="en-US" sz="1350" kern="120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4265BE-6331-B142-8970-642DE6D691D6}"/>
              </a:ext>
            </a:extLst>
          </p:cNvPr>
          <p:cNvSpPr/>
          <p:nvPr/>
        </p:nvSpPr>
        <p:spPr>
          <a:xfrm>
            <a:off x="4831692" y="3133857"/>
            <a:ext cx="2160191" cy="12000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663">
              <a:buClrTx/>
            </a:pPr>
            <a:endParaRPr lang="en-US" sz="1350" kern="1200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95667D0E-A025-714E-AEAF-C42BEE96E965}"/>
              </a:ext>
            </a:extLst>
          </p:cNvPr>
          <p:cNvSpPr txBox="1">
            <a:spLocks/>
          </p:cNvSpPr>
          <p:nvPr/>
        </p:nvSpPr>
        <p:spPr>
          <a:xfrm>
            <a:off x="1790739" y="2169810"/>
            <a:ext cx="1892927" cy="685957"/>
          </a:xfrm>
          <a:prstGeom prst="rect">
            <a:avLst/>
          </a:prstGeom>
        </p:spPr>
        <p:txBody>
          <a:bodyPr vert="horz" wrap="square" lIns="34290" tIns="17145" rIns="34290" bIns="17145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 algn="l" defTabSz="407864">
              <a:lnSpc>
                <a:spcPts val="1313"/>
              </a:lnSpc>
              <a:buClrTx/>
              <a:buFont typeface="Arial" panose="020B0604020202020204" pitchFamily="34" charset="0"/>
              <a:buChar char="•"/>
            </a:pPr>
            <a:r>
              <a:rPr lang="en-AU" sz="900" dirty="0">
                <a:solidFill>
                  <a:srgbClr val="747993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NMT performs very well with pretrained models, very poor with model built on small dataset..</a:t>
            </a:r>
            <a:endParaRPr lang="en-US" sz="900" dirty="0">
              <a:solidFill>
                <a:srgbClr val="747993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D9E0BD76-663B-E74B-85FA-192CD02885D0}"/>
              </a:ext>
            </a:extLst>
          </p:cNvPr>
          <p:cNvSpPr txBox="1">
            <a:spLocks/>
          </p:cNvSpPr>
          <p:nvPr/>
        </p:nvSpPr>
        <p:spPr>
          <a:xfrm>
            <a:off x="1748361" y="3446103"/>
            <a:ext cx="1892927" cy="519245"/>
          </a:xfrm>
          <a:prstGeom prst="rect">
            <a:avLst/>
          </a:prstGeom>
        </p:spPr>
        <p:txBody>
          <a:bodyPr vert="horz" wrap="square" lIns="34290" tIns="17145" rIns="34290" bIns="17145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 algn="l" defTabSz="407864">
              <a:lnSpc>
                <a:spcPts val="1313"/>
              </a:lnSpc>
              <a:buClrTx/>
              <a:buFont typeface="Arial" panose="020B0604020202020204" pitchFamily="34" charset="0"/>
              <a:buChar char="•"/>
            </a:pPr>
            <a:r>
              <a:rPr lang="en-AU" sz="900" dirty="0">
                <a:solidFill>
                  <a:srgbClr val="747993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It is very promising in reducing interpreters workload during live classroom translation,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93969799-AA7D-2648-A955-B4C402F73EF2}"/>
              </a:ext>
            </a:extLst>
          </p:cNvPr>
          <p:cNvSpPr txBox="1">
            <a:spLocks/>
          </p:cNvSpPr>
          <p:nvPr/>
        </p:nvSpPr>
        <p:spPr>
          <a:xfrm>
            <a:off x="4965324" y="2103685"/>
            <a:ext cx="1892927" cy="713657"/>
          </a:xfrm>
          <a:prstGeom prst="rect">
            <a:avLst/>
          </a:prstGeom>
        </p:spPr>
        <p:txBody>
          <a:bodyPr vert="horz" wrap="square" lIns="34290" tIns="17145" rIns="34290" bIns="17145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 algn="l" defTabSz="407864">
              <a:lnSpc>
                <a:spcPts val="1313"/>
              </a:lnSpc>
              <a:buClrTx/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747993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Explore more on fine tunning on pretrained models.</a:t>
            </a:r>
          </a:p>
          <a:p>
            <a:pPr marL="128588" indent="-128588" algn="l" defTabSz="407864">
              <a:lnSpc>
                <a:spcPts val="1313"/>
              </a:lnSpc>
              <a:buClrTx/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747993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Train on a larger domain specific dataset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B79D0349-3D78-1546-AFCE-BB0B367E0A8F}"/>
              </a:ext>
            </a:extLst>
          </p:cNvPr>
          <p:cNvSpPr txBox="1">
            <a:spLocks/>
          </p:cNvSpPr>
          <p:nvPr/>
        </p:nvSpPr>
        <p:spPr>
          <a:xfrm>
            <a:off x="4965324" y="3242325"/>
            <a:ext cx="1892927" cy="1130181"/>
          </a:xfrm>
          <a:prstGeom prst="rect">
            <a:avLst/>
          </a:prstGeom>
        </p:spPr>
        <p:txBody>
          <a:bodyPr vert="horz" wrap="square" lIns="34290" tIns="17145" rIns="34290" bIns="17145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07864">
              <a:lnSpc>
                <a:spcPts val="1313"/>
              </a:lnSpc>
              <a:buClrTx/>
            </a:pPr>
            <a:endParaRPr lang="en-US" sz="900" dirty="0">
              <a:solidFill>
                <a:srgbClr val="747993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  <a:p>
            <a:pPr marL="128588" indent="-128588" algn="l" defTabSz="407864">
              <a:lnSpc>
                <a:spcPts val="1313"/>
              </a:lnSpc>
              <a:buClrTx/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747993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Incorporate into speech to text process </a:t>
            </a:r>
          </a:p>
          <a:p>
            <a:pPr algn="l" defTabSz="407864">
              <a:lnSpc>
                <a:spcPts val="1313"/>
              </a:lnSpc>
              <a:buClrTx/>
            </a:pPr>
            <a:endParaRPr lang="en-US" sz="900" dirty="0">
              <a:solidFill>
                <a:srgbClr val="747993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  <a:p>
            <a:pPr marL="128588" indent="-128588" algn="l" defTabSz="407864">
              <a:lnSpc>
                <a:spcPts val="1313"/>
              </a:lnSpc>
              <a:buClrTx/>
              <a:buFont typeface="Arial" panose="020B0604020202020204" pitchFamily="34" charset="0"/>
              <a:buChar char="•"/>
            </a:pPr>
            <a:endParaRPr lang="en-US" sz="900" dirty="0">
              <a:solidFill>
                <a:srgbClr val="747993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  <a:p>
            <a:pPr marL="128588" indent="-128588" algn="l" defTabSz="407864">
              <a:lnSpc>
                <a:spcPts val="1313"/>
              </a:lnSpc>
              <a:buClrTx/>
              <a:buFont typeface="Arial" panose="020B0604020202020204" pitchFamily="34" charset="0"/>
              <a:buChar char="•"/>
            </a:pPr>
            <a:endParaRPr lang="en-US" sz="900" dirty="0">
              <a:solidFill>
                <a:srgbClr val="747993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41031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20000"/>
            <a:lumOff val="80000"/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1F0AC-BBC7-CB49-BAC9-053C17ED1ABB}"/>
              </a:ext>
            </a:extLst>
          </p:cNvPr>
          <p:cNvSpPr txBox="1"/>
          <p:nvPr/>
        </p:nvSpPr>
        <p:spPr>
          <a:xfrm>
            <a:off x="3735856" y="431960"/>
            <a:ext cx="1803379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663">
              <a:buClrTx/>
            </a:pPr>
            <a:r>
              <a:rPr lang="en-US" sz="2250" b="1" kern="1200" dirty="0">
                <a:solidFill>
                  <a:srgbClr val="111340"/>
                </a:solidFill>
                <a:latin typeface="Poppins" pitchFamily="2" charset="77"/>
                <a:ea typeface="+mn-ea"/>
                <a:cs typeface="Poppins" pitchFamily="2" charset="77"/>
              </a:rPr>
              <a:t>Reference list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B0177F-2A00-4A3E-A2FE-D2F107740A07}"/>
              </a:ext>
            </a:extLst>
          </p:cNvPr>
          <p:cNvSpPr txBox="1"/>
          <p:nvPr/>
        </p:nvSpPr>
        <p:spPr>
          <a:xfrm>
            <a:off x="967235" y="126397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dirty="0">
                <a:solidFill>
                  <a:schemeClr val="accent1"/>
                </a:solidFill>
                <a:effectLst/>
                <a:latin typeface="segoe ui westeuropean"/>
                <a:hlinkClick r:id="rId2"/>
              </a:rPr>
              <a:t>https://www.jianshu.com/p/37648e91bdc5</a:t>
            </a:r>
            <a:endParaRPr lang="en-AU" b="0" i="0" dirty="0">
              <a:solidFill>
                <a:schemeClr val="accent1"/>
              </a:solidFill>
              <a:effectLst/>
              <a:latin typeface="segoe ui westeuropean"/>
            </a:endParaRPr>
          </a:p>
          <a:p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C2F8A3-022C-4EE8-A247-7B466B3244D6}"/>
              </a:ext>
            </a:extLst>
          </p:cNvPr>
          <p:cNvSpPr txBox="1"/>
          <p:nvPr/>
        </p:nvSpPr>
        <p:spPr>
          <a:xfrm>
            <a:off x="967235" y="177016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accent1"/>
                </a:solidFill>
                <a:latin typeface="segoe ui westeuropean"/>
                <a:hlinkClick r:id="rId3"/>
              </a:rPr>
              <a:t>https://huggingface.co/transformers/</a:t>
            </a:r>
            <a:endParaRPr lang="en-AU" dirty="0">
              <a:solidFill>
                <a:schemeClr val="accent1"/>
              </a:solidFill>
              <a:latin typeface="segoe ui westeuropean"/>
            </a:endParaRPr>
          </a:p>
          <a:p>
            <a:endParaRPr lang="en-AU" dirty="0">
              <a:solidFill>
                <a:schemeClr val="accent1"/>
              </a:solidFill>
              <a:latin typeface="segoe ui westeuropean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18DC2D-A00B-43BA-945E-978BBDE4A55D}"/>
              </a:ext>
            </a:extLst>
          </p:cNvPr>
          <p:cNvSpPr txBox="1"/>
          <p:nvPr/>
        </p:nvSpPr>
        <p:spPr>
          <a:xfrm>
            <a:off x="967235" y="2266247"/>
            <a:ext cx="64640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accent1"/>
                </a:solidFill>
                <a:latin typeface="segoe ui westeuropean"/>
                <a:hlinkClick r:id="rId4"/>
              </a:rPr>
              <a:t>https://www.youtube.com/watch?v=jOf_AsBsrHA&amp;list=WL&amp;index=113</a:t>
            </a:r>
            <a:endParaRPr lang="en-AU" dirty="0">
              <a:solidFill>
                <a:schemeClr val="accent1"/>
              </a:solidFill>
              <a:latin typeface="segoe ui westeuropean"/>
            </a:endParaRPr>
          </a:p>
          <a:p>
            <a:endParaRPr lang="en-AU" dirty="0">
              <a:solidFill>
                <a:schemeClr val="accent1"/>
              </a:solidFill>
              <a:latin typeface="segoe ui westeuropean"/>
            </a:endParaRPr>
          </a:p>
          <a:p>
            <a:endParaRPr lang="en-AU" dirty="0">
              <a:solidFill>
                <a:schemeClr val="accent1"/>
              </a:solidFill>
              <a:latin typeface="segoe ui westeuropean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269191-DF1A-4292-AB6B-E95F8C76295A}"/>
              </a:ext>
            </a:extLst>
          </p:cNvPr>
          <p:cNvSpPr txBox="1"/>
          <p:nvPr/>
        </p:nvSpPr>
        <p:spPr>
          <a:xfrm>
            <a:off x="967235" y="2764533"/>
            <a:ext cx="6672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accent1"/>
                </a:solidFill>
                <a:latin typeface="segoe ui westeuropean"/>
                <a:hlinkClick r:id="rId5"/>
              </a:rPr>
              <a:t>https://github.com/ZeweiChu/nmt-seq2seq/blob/master/pytorch/seq2seq.ipynb</a:t>
            </a:r>
            <a:endParaRPr lang="en-AU" dirty="0">
              <a:solidFill>
                <a:schemeClr val="accent1"/>
              </a:solidFill>
              <a:latin typeface="segoe ui westeuropean"/>
            </a:endParaRPr>
          </a:p>
          <a:p>
            <a:endParaRPr lang="en-AU" dirty="0">
              <a:solidFill>
                <a:schemeClr val="accent1"/>
              </a:solidFill>
              <a:latin typeface="segoe ui westeuropean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09553F-EB61-4C02-B121-91E8CE8E17EC}"/>
              </a:ext>
            </a:extLst>
          </p:cNvPr>
          <p:cNvSpPr txBox="1"/>
          <p:nvPr/>
        </p:nvSpPr>
        <p:spPr>
          <a:xfrm>
            <a:off x="967234" y="3246494"/>
            <a:ext cx="78007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M. </a:t>
            </a:r>
            <a:r>
              <a:rPr lang="en-AU" dirty="0" err="1"/>
              <a:t>Cettolo</a:t>
            </a:r>
            <a:r>
              <a:rPr lang="en-AU" dirty="0"/>
              <a:t>, C. Girardi, and M. Federico. 2012. WIT3: Web Inventory of Transcribed and Translated Talks. In Proc. of EAMT, pp. 261-268, Trento, Italy. pdf, bib.</a:t>
            </a:r>
          </a:p>
        </p:txBody>
      </p:sp>
    </p:spTree>
    <p:extLst>
      <p:ext uri="{BB962C8B-B14F-4D97-AF65-F5344CB8AC3E}">
        <p14:creationId xmlns:p14="http://schemas.microsoft.com/office/powerpoint/2010/main" val="3866708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4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dirty="0"/>
              <a:t>THANKS!</a:t>
            </a:r>
            <a:endParaRPr sz="6000" dirty="0"/>
          </a:p>
        </p:txBody>
      </p:sp>
      <p:sp>
        <p:nvSpPr>
          <p:cNvPr id="1388" name="Google Shape;1388;p43"/>
          <p:cNvSpPr txBox="1">
            <a:spLocks noGrp="1"/>
          </p:cNvSpPr>
          <p:nvPr>
            <p:ph type="subTitle" idx="1"/>
          </p:nvPr>
        </p:nvSpPr>
        <p:spPr>
          <a:xfrm>
            <a:off x="5230229" y="3300144"/>
            <a:ext cx="34803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Hongmei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/>
              <a:t>X</a:t>
            </a:r>
            <a:r>
              <a:rPr lang="es" dirty="0"/>
              <a:t>ie.hongmei2004@gmail.com 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+61 419867111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https://github.com//tree/master/hongmei/Capstone</a:t>
            </a:r>
            <a:r>
              <a:rPr lang="es" sz="900" dirty="0"/>
              <a:t> </a:t>
            </a:r>
            <a:endParaRPr sz="9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>
            <a:spLocks noGrp="1"/>
          </p:cNvSpPr>
          <p:nvPr>
            <p:ph type="subTitle" idx="2"/>
          </p:nvPr>
        </p:nvSpPr>
        <p:spPr>
          <a:xfrm flipH="1">
            <a:off x="4108175" y="1873234"/>
            <a:ext cx="35670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quada One"/>
                <a:ea typeface="Squada One"/>
                <a:cs typeface="Squada One"/>
                <a:sym typeface="Squada One"/>
              </a:rPr>
              <a:t>DATA </a:t>
            </a:r>
            <a:r>
              <a:rPr lang="es"/>
              <a:t>Process Design</a:t>
            </a:r>
            <a:endParaRPr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08" name="Google Shape;208;p27"/>
          <p:cNvSpPr txBox="1">
            <a:spLocks noGrp="1"/>
          </p:cNvSpPr>
          <p:nvPr>
            <p:ph type="subTitle" idx="3"/>
          </p:nvPr>
        </p:nvSpPr>
        <p:spPr>
          <a:xfrm flipH="1">
            <a:off x="4108175" y="2574854"/>
            <a:ext cx="35670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Values delivery</a:t>
            </a:r>
            <a:endParaRPr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09" name="Google Shape;209;p27"/>
          <p:cNvSpPr txBox="1">
            <a:spLocks noGrp="1"/>
          </p:cNvSpPr>
          <p:nvPr>
            <p:ph type="subTitle" idx="6"/>
          </p:nvPr>
        </p:nvSpPr>
        <p:spPr>
          <a:xfrm>
            <a:off x="4106650" y="2960400"/>
            <a:ext cx="22032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Modelling accuracy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10" name="Google Shape;210;p27"/>
          <p:cNvSpPr txBox="1">
            <a:spLocks noGrp="1"/>
          </p:cNvSpPr>
          <p:nvPr>
            <p:ph type="subTitle" idx="1"/>
          </p:nvPr>
        </p:nvSpPr>
        <p:spPr>
          <a:xfrm flipH="1">
            <a:off x="4108175" y="1153775"/>
            <a:ext cx="35670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Business Problem Definition</a:t>
            </a:r>
            <a:endParaRPr dirty="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11" name="Google Shape;211;p27"/>
          <p:cNvSpPr txBox="1">
            <a:spLocks noGrp="1"/>
          </p:cNvSpPr>
          <p:nvPr>
            <p:ph type="subTitle" idx="4"/>
          </p:nvPr>
        </p:nvSpPr>
        <p:spPr>
          <a:xfrm>
            <a:off x="4106650" y="1530075"/>
            <a:ext cx="25401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Business question v.s. Data questions</a:t>
            </a:r>
            <a:endParaRPr sz="1000"/>
          </a:p>
        </p:txBody>
      </p:sp>
      <p:sp>
        <p:nvSpPr>
          <p:cNvPr id="212" name="Google Shape;212;p27"/>
          <p:cNvSpPr txBox="1">
            <a:spLocks noGrp="1"/>
          </p:cNvSpPr>
          <p:nvPr>
            <p:ph type="subTitle" idx="5"/>
          </p:nvPr>
        </p:nvSpPr>
        <p:spPr>
          <a:xfrm>
            <a:off x="4106650" y="2248923"/>
            <a:ext cx="22032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How work process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13" name="Google Shape;213;p27"/>
          <p:cNvSpPr txBox="1">
            <a:spLocks noGrp="1"/>
          </p:cNvSpPr>
          <p:nvPr>
            <p:ph type="ctrTitle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/>
              <a:t>AGENDA</a:t>
            </a:r>
            <a:endParaRPr sz="3600" b="1"/>
          </a:p>
        </p:txBody>
      </p:sp>
      <p:sp>
        <p:nvSpPr>
          <p:cNvPr id="214" name="Google Shape;214;p27"/>
          <p:cNvSpPr txBox="1">
            <a:spLocks noGrp="1"/>
          </p:cNvSpPr>
          <p:nvPr>
            <p:ph type="subTitle" idx="7"/>
          </p:nvPr>
        </p:nvSpPr>
        <p:spPr>
          <a:xfrm flipH="1">
            <a:off x="4108175" y="3276477"/>
            <a:ext cx="35670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Next steps and Summary</a:t>
            </a:r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8"/>
          </p:nvPr>
        </p:nvSpPr>
        <p:spPr>
          <a:xfrm>
            <a:off x="4106650" y="3662025"/>
            <a:ext cx="22032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Future improvements</a:t>
            </a:r>
            <a:endParaRPr sz="1000"/>
          </a:p>
        </p:txBody>
      </p:sp>
      <p:sp>
        <p:nvSpPr>
          <p:cNvPr id="216" name="Google Shape;216;p27"/>
          <p:cNvSpPr txBox="1">
            <a:spLocks noGrp="1"/>
          </p:cNvSpPr>
          <p:nvPr>
            <p:ph type="title" idx="9"/>
          </p:nvPr>
        </p:nvSpPr>
        <p:spPr>
          <a:xfrm>
            <a:off x="2599375" y="1273687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title" idx="13"/>
          </p:nvPr>
        </p:nvSpPr>
        <p:spPr>
          <a:xfrm>
            <a:off x="2599375" y="1990458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title" idx="14"/>
          </p:nvPr>
        </p:nvSpPr>
        <p:spPr>
          <a:xfrm>
            <a:off x="2599375" y="2711064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title" idx="15"/>
          </p:nvPr>
        </p:nvSpPr>
        <p:spPr>
          <a:xfrm>
            <a:off x="2599375" y="3380064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217"/>
                    </a14:imgEffect>
                    <a14:imgEffect>
                      <a14:brightnessContrast bright="-6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subTitle" idx="2"/>
          </p:nvPr>
        </p:nvSpPr>
        <p:spPr>
          <a:xfrm flipH="1">
            <a:off x="4108175" y="1873234"/>
            <a:ext cx="35670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rPr>
              <a:t>DATA </a:t>
            </a:r>
            <a:r>
              <a:rPr lang="es">
                <a:solidFill>
                  <a:schemeClr val="dk2"/>
                </a:solidFill>
              </a:rPr>
              <a:t>Process Design</a:t>
            </a:r>
            <a:endParaRPr>
              <a:solidFill>
                <a:schemeClr val="dk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25" name="Google Shape;225;p28"/>
          <p:cNvSpPr txBox="1">
            <a:spLocks noGrp="1"/>
          </p:cNvSpPr>
          <p:nvPr>
            <p:ph type="subTitle" idx="3"/>
          </p:nvPr>
        </p:nvSpPr>
        <p:spPr>
          <a:xfrm flipH="1">
            <a:off x="4108175" y="2574854"/>
            <a:ext cx="35670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Values delivery</a:t>
            </a:r>
            <a:endParaRPr>
              <a:solidFill>
                <a:schemeClr val="dk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26" name="Google Shape;226;p28"/>
          <p:cNvSpPr txBox="1">
            <a:spLocks noGrp="1"/>
          </p:cNvSpPr>
          <p:nvPr>
            <p:ph type="subTitle" idx="6"/>
          </p:nvPr>
        </p:nvSpPr>
        <p:spPr>
          <a:xfrm>
            <a:off x="4106650" y="2960400"/>
            <a:ext cx="22032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2"/>
                </a:solidFill>
              </a:rPr>
              <a:t>Modelling accuracy</a:t>
            </a:r>
            <a:endParaRPr sz="1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227" name="Google Shape;227;p28"/>
          <p:cNvSpPr txBox="1">
            <a:spLocks noGrp="1"/>
          </p:cNvSpPr>
          <p:nvPr>
            <p:ph type="subTitle" idx="1"/>
          </p:nvPr>
        </p:nvSpPr>
        <p:spPr>
          <a:xfrm flipH="1">
            <a:off x="4108175" y="1153775"/>
            <a:ext cx="35670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/>
              <a:t>Business Problem Definition</a:t>
            </a:r>
            <a:endParaRPr sz="2400" b="1"/>
          </a:p>
        </p:txBody>
      </p:sp>
      <p:sp>
        <p:nvSpPr>
          <p:cNvPr id="228" name="Google Shape;228;p28"/>
          <p:cNvSpPr txBox="1">
            <a:spLocks noGrp="1"/>
          </p:cNvSpPr>
          <p:nvPr>
            <p:ph type="subTitle" idx="4"/>
          </p:nvPr>
        </p:nvSpPr>
        <p:spPr>
          <a:xfrm>
            <a:off x="4106650" y="1530075"/>
            <a:ext cx="25401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Business question v.s. Data questions</a:t>
            </a:r>
            <a:endParaRPr sz="1000"/>
          </a:p>
        </p:txBody>
      </p:sp>
      <p:sp>
        <p:nvSpPr>
          <p:cNvPr id="229" name="Google Shape;229;p28"/>
          <p:cNvSpPr txBox="1">
            <a:spLocks noGrp="1"/>
          </p:cNvSpPr>
          <p:nvPr>
            <p:ph type="subTitle" idx="5"/>
          </p:nvPr>
        </p:nvSpPr>
        <p:spPr>
          <a:xfrm>
            <a:off x="4106650" y="2248923"/>
            <a:ext cx="22032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2"/>
                </a:solidFill>
              </a:rPr>
              <a:t>How work process</a:t>
            </a:r>
            <a:endParaRPr sz="10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230" name="Google Shape;230;p28"/>
          <p:cNvSpPr txBox="1">
            <a:spLocks noGrp="1"/>
          </p:cNvSpPr>
          <p:nvPr>
            <p:ph type="ctrTitle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/>
              <a:t>AGENDA</a:t>
            </a:r>
            <a:endParaRPr sz="3600" b="1"/>
          </a:p>
        </p:txBody>
      </p:sp>
      <p:sp>
        <p:nvSpPr>
          <p:cNvPr id="231" name="Google Shape;231;p28"/>
          <p:cNvSpPr txBox="1">
            <a:spLocks noGrp="1"/>
          </p:cNvSpPr>
          <p:nvPr>
            <p:ph type="subTitle" idx="7"/>
          </p:nvPr>
        </p:nvSpPr>
        <p:spPr>
          <a:xfrm flipH="1">
            <a:off x="4108175" y="3276477"/>
            <a:ext cx="35670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Next steps and Summary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2" name="Google Shape;232;p28"/>
          <p:cNvSpPr txBox="1">
            <a:spLocks noGrp="1"/>
          </p:cNvSpPr>
          <p:nvPr>
            <p:ph type="subTitle" idx="8"/>
          </p:nvPr>
        </p:nvSpPr>
        <p:spPr>
          <a:xfrm>
            <a:off x="4106650" y="3662025"/>
            <a:ext cx="22032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</a:rPr>
              <a:t>Future improvements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33" name="Google Shape;233;p28"/>
          <p:cNvSpPr txBox="1">
            <a:spLocks noGrp="1"/>
          </p:cNvSpPr>
          <p:nvPr>
            <p:ph type="title" idx="9"/>
          </p:nvPr>
        </p:nvSpPr>
        <p:spPr>
          <a:xfrm>
            <a:off x="2599375" y="1273687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234" name="Google Shape;234;p28"/>
          <p:cNvSpPr txBox="1">
            <a:spLocks noGrp="1"/>
          </p:cNvSpPr>
          <p:nvPr>
            <p:ph type="title" idx="13"/>
          </p:nvPr>
        </p:nvSpPr>
        <p:spPr>
          <a:xfrm>
            <a:off x="2599375" y="1990458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235" name="Google Shape;235;p28"/>
          <p:cNvSpPr txBox="1">
            <a:spLocks noGrp="1"/>
          </p:cNvSpPr>
          <p:nvPr>
            <p:ph type="title" idx="14"/>
          </p:nvPr>
        </p:nvSpPr>
        <p:spPr>
          <a:xfrm>
            <a:off x="2599375" y="2711064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236" name="Google Shape;236;p28"/>
          <p:cNvSpPr txBox="1">
            <a:spLocks noGrp="1"/>
          </p:cNvSpPr>
          <p:nvPr>
            <p:ph type="title" idx="15"/>
          </p:nvPr>
        </p:nvSpPr>
        <p:spPr>
          <a:xfrm>
            <a:off x="2599375" y="3380064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1" y="0"/>
            <a:ext cx="9141618" cy="5143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663">
              <a:buClrTx/>
            </a:pPr>
            <a:endParaRPr lang="en-US" sz="1350" kern="120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2622BD-022E-4550-BD6A-A9F29F16E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246" y="642135"/>
            <a:ext cx="3419547" cy="846051"/>
          </a:xfrm>
        </p:spPr>
        <p:txBody>
          <a:bodyPr anchor="ctr">
            <a:normAutofit fontScale="90000"/>
          </a:bodyPr>
          <a:lstStyle/>
          <a:p>
            <a:r>
              <a:rPr lang="en-US" sz="3000" dirty="0">
                <a:solidFill>
                  <a:srgbClr val="20D6AA"/>
                </a:solidFill>
              </a:rPr>
              <a:t>BACKGROUND INFORMATION </a:t>
            </a:r>
            <a:endParaRPr lang="en-AU" sz="3000" dirty="0">
              <a:solidFill>
                <a:srgbClr val="20D6AA"/>
              </a:solidFill>
            </a:endParaRPr>
          </a:p>
        </p:txBody>
      </p:sp>
      <p:grpSp>
        <p:nvGrpSpPr>
          <p:cNvPr id="25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1" y="812613"/>
            <a:ext cx="266327" cy="505095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63">
                <a:buClrTx/>
              </a:pPr>
              <a:endParaRPr lang="en-US" sz="1350" kern="120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63">
                <a:buClrTx/>
              </a:pPr>
              <a:endParaRPr lang="en-US" sz="1350" kern="120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9874" y="1567927"/>
            <a:ext cx="3222421" cy="205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663">
              <a:buClrTx/>
            </a:pPr>
            <a:endParaRPr lang="en-US" sz="1350" kern="120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7" name="Content Placeholder 8">
            <a:extLst>
              <a:ext uri="{FF2B5EF4-FFF2-40B4-BE49-F238E27FC236}">
                <a16:creationId xmlns:a16="http://schemas.microsoft.com/office/drawing/2014/main" id="{B24EA57C-860F-47DA-8C5C-2CDE24CC4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115" y="1747879"/>
            <a:ext cx="3657180" cy="2984689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AU" sz="1200" b="1" dirty="0">
                <a:solidFill>
                  <a:schemeClr val="tx2"/>
                </a:solidFill>
              </a:rPr>
              <a:t>Machine translation has significantly evolved over time, especially in terms of accuracy levels in its output.</a:t>
            </a:r>
          </a:p>
          <a:p>
            <a:pPr>
              <a:defRPr/>
            </a:pPr>
            <a:r>
              <a:rPr lang="en-AU" sz="1200" b="1" dirty="0">
                <a:solidFill>
                  <a:srgbClr val="000000"/>
                </a:solidFill>
              </a:rPr>
              <a:t>Workplace scenario, e.g. ,</a:t>
            </a:r>
            <a:r>
              <a:rPr lang="en-AU" sz="1200" b="1" dirty="0">
                <a:solidFill>
                  <a:srgbClr val="747993"/>
                </a:solidFill>
              </a:rPr>
              <a:t> </a:t>
            </a:r>
            <a:r>
              <a:rPr lang="en-AU" sz="1200" dirty="0">
                <a:solidFill>
                  <a:srgbClr val="747993"/>
                </a:solidFill>
              </a:rPr>
              <a:t>online teaching requires a interpreter presented in bilingual virtual classroom.</a:t>
            </a:r>
          </a:p>
          <a:p>
            <a:pPr>
              <a:defRPr/>
            </a:pPr>
            <a:r>
              <a:rPr lang="en-AU" sz="1200" b="1" dirty="0">
                <a:solidFill>
                  <a:schemeClr val="tx2"/>
                </a:solidFill>
              </a:rPr>
              <a:t>Specific domain, </a:t>
            </a:r>
            <a:r>
              <a:rPr lang="en-AU" sz="1200" dirty="0">
                <a:solidFill>
                  <a:srgbClr val="747993"/>
                </a:solidFill>
              </a:rPr>
              <a:t>the content of online courses, imposes set of challenging properties, such as extensive use of domain-specific terms and entities, frequent occurrence of unknown words, subtitle  segmentation, spoken language characteristics and social web text properties.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2354" y="0"/>
            <a:ext cx="1120456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663">
              <a:buClrTx/>
            </a:pPr>
            <a:endParaRPr lang="en-US" sz="1350" kern="120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437" y="385390"/>
            <a:ext cx="4505851" cy="43759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663">
              <a:buClrTx/>
            </a:pPr>
            <a:endParaRPr lang="en-US" sz="1350" kern="120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51" name="Freeform 2">
            <a:extLst>
              <a:ext uri="{FF2B5EF4-FFF2-40B4-BE49-F238E27FC236}">
                <a16:creationId xmlns:a16="http://schemas.microsoft.com/office/drawing/2014/main" id="{E3BDE464-41A5-4250-BD01-8036D9FF1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828" y="1492150"/>
            <a:ext cx="9141801" cy="4449367"/>
          </a:xfrm>
          <a:custGeom>
            <a:avLst/>
            <a:gdLst>
              <a:gd name="T0" fmla="*/ 19569 w 19570"/>
              <a:gd name="T1" fmla="*/ 9525 h 9526"/>
              <a:gd name="T2" fmla="*/ 19569 w 19570"/>
              <a:gd name="T3" fmla="*/ 8702 h 9526"/>
              <a:gd name="T4" fmla="*/ 19569 w 19570"/>
              <a:gd name="T5" fmla="*/ 8702 h 9526"/>
              <a:gd name="T6" fmla="*/ 16568 w 19570"/>
              <a:gd name="T7" fmla="*/ 5787 h 9526"/>
              <a:gd name="T8" fmla="*/ 16568 w 19570"/>
              <a:gd name="T9" fmla="*/ 5787 h 9526"/>
              <a:gd name="T10" fmla="*/ 13026 w 19570"/>
              <a:gd name="T11" fmla="*/ 2356 h 9526"/>
              <a:gd name="T12" fmla="*/ 13026 w 19570"/>
              <a:gd name="T13" fmla="*/ 2356 h 9526"/>
              <a:gd name="T14" fmla="*/ 9797 w 19570"/>
              <a:gd name="T15" fmla="*/ 0 h 9526"/>
              <a:gd name="T16" fmla="*/ 9797 w 19570"/>
              <a:gd name="T17" fmla="*/ 0 h 9526"/>
              <a:gd name="T18" fmla="*/ 6574 w 19570"/>
              <a:gd name="T19" fmla="*/ 2343 h 9526"/>
              <a:gd name="T20" fmla="*/ 6574 w 19570"/>
              <a:gd name="T21" fmla="*/ 2343 h 9526"/>
              <a:gd name="T22" fmla="*/ 2846 w 19570"/>
              <a:gd name="T23" fmla="*/ 5852 h 9526"/>
              <a:gd name="T24" fmla="*/ 2846 w 19570"/>
              <a:gd name="T25" fmla="*/ 5852 h 9526"/>
              <a:gd name="T26" fmla="*/ 0 w 19570"/>
              <a:gd name="T27" fmla="*/ 8702 h 9526"/>
              <a:gd name="T28" fmla="*/ 0 w 19570"/>
              <a:gd name="T29" fmla="*/ 9525 h 9526"/>
              <a:gd name="T30" fmla="*/ 19569 w 19570"/>
              <a:gd name="T31" fmla="*/ 9525 h 9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9570" h="9526">
                <a:moveTo>
                  <a:pt x="19569" y="9525"/>
                </a:moveTo>
                <a:lnTo>
                  <a:pt x="19569" y="8702"/>
                </a:lnTo>
                <a:lnTo>
                  <a:pt x="19569" y="8702"/>
                </a:lnTo>
                <a:cubicBezTo>
                  <a:pt x="18989" y="7381"/>
                  <a:pt x="17909" y="6329"/>
                  <a:pt x="16568" y="5787"/>
                </a:cubicBezTo>
                <a:lnTo>
                  <a:pt x="16568" y="5787"/>
                </a:lnTo>
                <a:cubicBezTo>
                  <a:pt x="16341" y="3963"/>
                  <a:pt x="14867" y="2526"/>
                  <a:pt x="13026" y="2356"/>
                </a:cubicBezTo>
                <a:lnTo>
                  <a:pt x="13026" y="2356"/>
                </a:lnTo>
                <a:cubicBezTo>
                  <a:pt x="12589" y="990"/>
                  <a:pt x="11309" y="0"/>
                  <a:pt x="9797" y="0"/>
                </a:cubicBezTo>
                <a:lnTo>
                  <a:pt x="9797" y="0"/>
                </a:lnTo>
                <a:cubicBezTo>
                  <a:pt x="8292" y="0"/>
                  <a:pt x="7015" y="984"/>
                  <a:pt x="6574" y="2343"/>
                </a:cubicBezTo>
                <a:lnTo>
                  <a:pt x="6574" y="2343"/>
                </a:lnTo>
                <a:cubicBezTo>
                  <a:pt x="4628" y="2435"/>
                  <a:pt x="3051" y="3939"/>
                  <a:pt x="2846" y="5852"/>
                </a:cubicBezTo>
                <a:lnTo>
                  <a:pt x="2846" y="5852"/>
                </a:lnTo>
                <a:cubicBezTo>
                  <a:pt x="1577" y="6412"/>
                  <a:pt x="558" y="7432"/>
                  <a:pt x="0" y="8702"/>
                </a:cubicBezTo>
                <a:lnTo>
                  <a:pt x="0" y="9525"/>
                </a:lnTo>
                <a:lnTo>
                  <a:pt x="19569" y="9525"/>
                </a:lnTo>
              </a:path>
            </a:pathLst>
          </a:custGeom>
          <a:solidFill>
            <a:srgbClr val="9CB1FA">
              <a:alpha val="4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350" dirty="0">
              <a:latin typeface="Poppins" pitchFamily="2" charset="7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E1730B-A7E1-49ED-9867-6D781FD065B8}"/>
              </a:ext>
            </a:extLst>
          </p:cNvPr>
          <p:cNvGrpSpPr/>
          <p:nvPr/>
        </p:nvGrpSpPr>
        <p:grpSpPr>
          <a:xfrm>
            <a:off x="4204103" y="2432492"/>
            <a:ext cx="4626517" cy="2325618"/>
            <a:chOff x="6020136" y="5017834"/>
            <a:chExt cx="12337378" cy="6201647"/>
          </a:xfrm>
        </p:grpSpPr>
        <p:sp>
          <p:nvSpPr>
            <p:cNvPr id="17" name="Freeform 66">
              <a:extLst>
                <a:ext uri="{FF2B5EF4-FFF2-40B4-BE49-F238E27FC236}">
                  <a16:creationId xmlns:a16="http://schemas.microsoft.com/office/drawing/2014/main" id="{BAF4067F-8193-4F28-8D29-ABEA92729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0136" y="10708630"/>
              <a:ext cx="12090192" cy="510851"/>
            </a:xfrm>
            <a:custGeom>
              <a:avLst/>
              <a:gdLst>
                <a:gd name="T0" fmla="*/ 9707 w 9708"/>
                <a:gd name="T1" fmla="*/ 204 h 410"/>
                <a:gd name="T2" fmla="*/ 9707 w 9708"/>
                <a:gd name="T3" fmla="*/ 204 h 410"/>
                <a:gd name="T4" fmla="*/ 4855 w 9708"/>
                <a:gd name="T5" fmla="*/ 409 h 410"/>
                <a:gd name="T6" fmla="*/ 4855 w 9708"/>
                <a:gd name="T7" fmla="*/ 409 h 410"/>
                <a:gd name="T8" fmla="*/ 0 w 9708"/>
                <a:gd name="T9" fmla="*/ 204 h 410"/>
                <a:gd name="T10" fmla="*/ 0 w 9708"/>
                <a:gd name="T11" fmla="*/ 204 h 410"/>
                <a:gd name="T12" fmla="*/ 4855 w 9708"/>
                <a:gd name="T13" fmla="*/ 0 h 410"/>
                <a:gd name="T14" fmla="*/ 4855 w 9708"/>
                <a:gd name="T15" fmla="*/ 0 h 410"/>
                <a:gd name="T16" fmla="*/ 9707 w 9708"/>
                <a:gd name="T17" fmla="*/ 204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08" h="410">
                  <a:moveTo>
                    <a:pt x="9707" y="204"/>
                  </a:moveTo>
                  <a:lnTo>
                    <a:pt x="9707" y="204"/>
                  </a:lnTo>
                  <a:cubicBezTo>
                    <a:pt x="9707" y="318"/>
                    <a:pt x="7534" y="409"/>
                    <a:pt x="4855" y="409"/>
                  </a:cubicBezTo>
                  <a:lnTo>
                    <a:pt x="4855" y="409"/>
                  </a:lnTo>
                  <a:cubicBezTo>
                    <a:pt x="2174" y="409"/>
                    <a:pt x="0" y="318"/>
                    <a:pt x="0" y="204"/>
                  </a:cubicBezTo>
                  <a:lnTo>
                    <a:pt x="0" y="204"/>
                  </a:lnTo>
                  <a:cubicBezTo>
                    <a:pt x="0" y="92"/>
                    <a:pt x="2174" y="0"/>
                    <a:pt x="4855" y="0"/>
                  </a:cubicBezTo>
                  <a:lnTo>
                    <a:pt x="4855" y="0"/>
                  </a:lnTo>
                  <a:cubicBezTo>
                    <a:pt x="7534" y="0"/>
                    <a:pt x="9707" y="92"/>
                    <a:pt x="9707" y="204"/>
                  </a:cubicBezTo>
                </a:path>
              </a:pathLst>
            </a:custGeom>
            <a:solidFill>
              <a:srgbClr val="6177E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9" name="Freeform 67">
              <a:extLst>
                <a:ext uri="{FF2B5EF4-FFF2-40B4-BE49-F238E27FC236}">
                  <a16:creationId xmlns:a16="http://schemas.microsoft.com/office/drawing/2014/main" id="{53EC23D9-A37D-4E71-B3FC-6DB0E1416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16216" y="5655027"/>
              <a:ext cx="1741298" cy="961281"/>
            </a:xfrm>
            <a:custGeom>
              <a:avLst/>
              <a:gdLst>
                <a:gd name="T0" fmla="*/ 1396 w 1397"/>
                <a:gd name="T1" fmla="*/ 212 h 772"/>
                <a:gd name="T2" fmla="*/ 1396 w 1397"/>
                <a:gd name="T3" fmla="*/ 212 h 772"/>
                <a:gd name="T4" fmla="*/ 1184 w 1397"/>
                <a:gd name="T5" fmla="*/ 0 h 772"/>
                <a:gd name="T6" fmla="*/ 361 w 1397"/>
                <a:gd name="T7" fmla="*/ 0 h 772"/>
                <a:gd name="T8" fmla="*/ 361 w 1397"/>
                <a:gd name="T9" fmla="*/ 0 h 772"/>
                <a:gd name="T10" fmla="*/ 149 w 1397"/>
                <a:gd name="T11" fmla="*/ 212 h 772"/>
                <a:gd name="T12" fmla="*/ 149 w 1397"/>
                <a:gd name="T13" fmla="*/ 212 h 772"/>
                <a:gd name="T14" fmla="*/ 199 w 1397"/>
                <a:gd name="T15" fmla="*/ 348 h 772"/>
                <a:gd name="T16" fmla="*/ 199 w 1397"/>
                <a:gd name="T17" fmla="*/ 348 h 772"/>
                <a:gd name="T18" fmla="*/ 0 w 1397"/>
                <a:gd name="T19" fmla="*/ 559 h 772"/>
                <a:gd name="T20" fmla="*/ 0 w 1397"/>
                <a:gd name="T21" fmla="*/ 559 h 772"/>
                <a:gd name="T22" fmla="*/ 212 w 1397"/>
                <a:gd name="T23" fmla="*/ 771 h 772"/>
                <a:gd name="T24" fmla="*/ 1036 w 1397"/>
                <a:gd name="T25" fmla="*/ 771 h 772"/>
                <a:gd name="T26" fmla="*/ 1036 w 1397"/>
                <a:gd name="T27" fmla="*/ 771 h 772"/>
                <a:gd name="T28" fmla="*/ 1248 w 1397"/>
                <a:gd name="T29" fmla="*/ 559 h 772"/>
                <a:gd name="T30" fmla="*/ 1248 w 1397"/>
                <a:gd name="T31" fmla="*/ 559 h 772"/>
                <a:gd name="T32" fmla="*/ 1198 w 1397"/>
                <a:gd name="T33" fmla="*/ 424 h 772"/>
                <a:gd name="T34" fmla="*/ 1198 w 1397"/>
                <a:gd name="T35" fmla="*/ 424 h 772"/>
                <a:gd name="T36" fmla="*/ 1396 w 1397"/>
                <a:gd name="T37" fmla="*/ 212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97" h="772">
                  <a:moveTo>
                    <a:pt x="1396" y="212"/>
                  </a:moveTo>
                  <a:lnTo>
                    <a:pt x="1396" y="212"/>
                  </a:lnTo>
                  <a:cubicBezTo>
                    <a:pt x="1396" y="95"/>
                    <a:pt x="1301" y="0"/>
                    <a:pt x="1184" y="0"/>
                  </a:cubicBezTo>
                  <a:lnTo>
                    <a:pt x="361" y="0"/>
                  </a:lnTo>
                  <a:lnTo>
                    <a:pt x="361" y="0"/>
                  </a:lnTo>
                  <a:cubicBezTo>
                    <a:pt x="244" y="0"/>
                    <a:pt x="149" y="95"/>
                    <a:pt x="149" y="212"/>
                  </a:cubicBezTo>
                  <a:lnTo>
                    <a:pt x="149" y="212"/>
                  </a:lnTo>
                  <a:cubicBezTo>
                    <a:pt x="149" y="264"/>
                    <a:pt x="168" y="312"/>
                    <a:pt x="199" y="348"/>
                  </a:cubicBezTo>
                  <a:lnTo>
                    <a:pt x="199" y="348"/>
                  </a:lnTo>
                  <a:cubicBezTo>
                    <a:pt x="88" y="355"/>
                    <a:pt x="0" y="447"/>
                    <a:pt x="0" y="559"/>
                  </a:cubicBezTo>
                  <a:lnTo>
                    <a:pt x="0" y="559"/>
                  </a:lnTo>
                  <a:cubicBezTo>
                    <a:pt x="0" y="676"/>
                    <a:pt x="95" y="771"/>
                    <a:pt x="212" y="771"/>
                  </a:cubicBezTo>
                  <a:lnTo>
                    <a:pt x="1036" y="771"/>
                  </a:lnTo>
                  <a:lnTo>
                    <a:pt x="1036" y="771"/>
                  </a:lnTo>
                  <a:cubicBezTo>
                    <a:pt x="1153" y="771"/>
                    <a:pt x="1248" y="676"/>
                    <a:pt x="1248" y="559"/>
                  </a:cubicBezTo>
                  <a:lnTo>
                    <a:pt x="1248" y="559"/>
                  </a:lnTo>
                  <a:cubicBezTo>
                    <a:pt x="1248" y="507"/>
                    <a:pt x="1229" y="460"/>
                    <a:pt x="1198" y="424"/>
                  </a:cubicBezTo>
                  <a:lnTo>
                    <a:pt x="1198" y="424"/>
                  </a:lnTo>
                  <a:cubicBezTo>
                    <a:pt x="1308" y="416"/>
                    <a:pt x="1396" y="325"/>
                    <a:pt x="1396" y="212"/>
                  </a:cubicBezTo>
                </a:path>
              </a:pathLst>
            </a:custGeom>
            <a:solidFill>
              <a:srgbClr val="9CB1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21" name="Freeform 68">
              <a:extLst>
                <a:ext uri="{FF2B5EF4-FFF2-40B4-BE49-F238E27FC236}">
                  <a16:creationId xmlns:a16="http://schemas.microsoft.com/office/drawing/2014/main" id="{DF027C2E-F6BC-4D63-90E6-48BD48A5A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9867" y="5056283"/>
              <a:ext cx="1038183" cy="972270"/>
            </a:xfrm>
            <a:custGeom>
              <a:avLst/>
              <a:gdLst>
                <a:gd name="T0" fmla="*/ 832 w 833"/>
                <a:gd name="T1" fmla="*/ 567 h 779"/>
                <a:gd name="T2" fmla="*/ 832 w 833"/>
                <a:gd name="T3" fmla="*/ 567 h 779"/>
                <a:gd name="T4" fmla="*/ 732 w 833"/>
                <a:gd name="T5" fmla="*/ 387 h 779"/>
                <a:gd name="T6" fmla="*/ 732 w 833"/>
                <a:gd name="T7" fmla="*/ 387 h 779"/>
                <a:gd name="T8" fmla="*/ 824 w 833"/>
                <a:gd name="T9" fmla="*/ 212 h 779"/>
                <a:gd name="T10" fmla="*/ 824 w 833"/>
                <a:gd name="T11" fmla="*/ 212 h 779"/>
                <a:gd name="T12" fmla="*/ 613 w 833"/>
                <a:gd name="T13" fmla="*/ 0 h 779"/>
                <a:gd name="T14" fmla="*/ 368 w 833"/>
                <a:gd name="T15" fmla="*/ 0 h 779"/>
                <a:gd name="T16" fmla="*/ 368 w 833"/>
                <a:gd name="T17" fmla="*/ 0 h 779"/>
                <a:gd name="T18" fmla="*/ 156 w 833"/>
                <a:gd name="T19" fmla="*/ 212 h 779"/>
                <a:gd name="T20" fmla="*/ 156 w 833"/>
                <a:gd name="T21" fmla="*/ 212 h 779"/>
                <a:gd name="T22" fmla="*/ 212 w 833"/>
                <a:gd name="T23" fmla="*/ 354 h 779"/>
                <a:gd name="T24" fmla="*/ 212 w 833"/>
                <a:gd name="T25" fmla="*/ 354 h 779"/>
                <a:gd name="T26" fmla="*/ 0 w 833"/>
                <a:gd name="T27" fmla="*/ 567 h 779"/>
                <a:gd name="T28" fmla="*/ 0 w 833"/>
                <a:gd name="T29" fmla="*/ 567 h 779"/>
                <a:gd name="T30" fmla="*/ 212 w 833"/>
                <a:gd name="T31" fmla="*/ 778 h 779"/>
                <a:gd name="T32" fmla="*/ 620 w 833"/>
                <a:gd name="T33" fmla="*/ 778 h 779"/>
                <a:gd name="T34" fmla="*/ 620 w 833"/>
                <a:gd name="T35" fmla="*/ 778 h 779"/>
                <a:gd name="T36" fmla="*/ 832 w 833"/>
                <a:gd name="T37" fmla="*/ 567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3" h="779">
                  <a:moveTo>
                    <a:pt x="832" y="567"/>
                  </a:moveTo>
                  <a:lnTo>
                    <a:pt x="832" y="567"/>
                  </a:lnTo>
                  <a:cubicBezTo>
                    <a:pt x="832" y="491"/>
                    <a:pt x="792" y="425"/>
                    <a:pt x="732" y="387"/>
                  </a:cubicBezTo>
                  <a:lnTo>
                    <a:pt x="732" y="387"/>
                  </a:lnTo>
                  <a:cubicBezTo>
                    <a:pt x="787" y="349"/>
                    <a:pt x="824" y="285"/>
                    <a:pt x="824" y="212"/>
                  </a:cubicBezTo>
                  <a:lnTo>
                    <a:pt x="824" y="212"/>
                  </a:lnTo>
                  <a:cubicBezTo>
                    <a:pt x="824" y="95"/>
                    <a:pt x="729" y="0"/>
                    <a:pt x="613" y="0"/>
                  </a:cubicBezTo>
                  <a:lnTo>
                    <a:pt x="368" y="0"/>
                  </a:lnTo>
                  <a:lnTo>
                    <a:pt x="368" y="0"/>
                  </a:lnTo>
                  <a:cubicBezTo>
                    <a:pt x="251" y="0"/>
                    <a:pt x="156" y="95"/>
                    <a:pt x="156" y="212"/>
                  </a:cubicBezTo>
                  <a:lnTo>
                    <a:pt x="156" y="212"/>
                  </a:lnTo>
                  <a:cubicBezTo>
                    <a:pt x="156" y="267"/>
                    <a:pt x="177" y="317"/>
                    <a:pt x="212" y="354"/>
                  </a:cubicBezTo>
                  <a:lnTo>
                    <a:pt x="212" y="354"/>
                  </a:lnTo>
                  <a:cubicBezTo>
                    <a:pt x="95" y="355"/>
                    <a:pt x="0" y="450"/>
                    <a:pt x="0" y="567"/>
                  </a:cubicBezTo>
                  <a:lnTo>
                    <a:pt x="0" y="567"/>
                  </a:lnTo>
                  <a:cubicBezTo>
                    <a:pt x="0" y="684"/>
                    <a:pt x="95" y="778"/>
                    <a:pt x="212" y="778"/>
                  </a:cubicBezTo>
                  <a:lnTo>
                    <a:pt x="620" y="778"/>
                  </a:lnTo>
                  <a:lnTo>
                    <a:pt x="620" y="778"/>
                  </a:lnTo>
                  <a:cubicBezTo>
                    <a:pt x="737" y="778"/>
                    <a:pt x="832" y="684"/>
                    <a:pt x="832" y="567"/>
                  </a:cubicBezTo>
                </a:path>
              </a:pathLst>
            </a:custGeom>
            <a:solidFill>
              <a:srgbClr val="9CB1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22" name="Freeform 69">
              <a:extLst>
                <a:ext uri="{FF2B5EF4-FFF2-40B4-BE49-F238E27FC236}">
                  <a16:creationId xmlns:a16="http://schemas.microsoft.com/office/drawing/2014/main" id="{842959C1-108B-4BE0-9D17-C1CCFE47B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34156" y="5237555"/>
              <a:ext cx="2158769" cy="1263401"/>
            </a:xfrm>
            <a:custGeom>
              <a:avLst/>
              <a:gdLst>
                <a:gd name="T0" fmla="*/ 1518 w 1731"/>
                <a:gd name="T1" fmla="*/ 591 h 1015"/>
                <a:gd name="T2" fmla="*/ 1502 w 1731"/>
                <a:gd name="T3" fmla="*/ 591 h 1015"/>
                <a:gd name="T4" fmla="*/ 1502 w 1731"/>
                <a:gd name="T5" fmla="*/ 591 h 1015"/>
                <a:gd name="T6" fmla="*/ 1506 w 1731"/>
                <a:gd name="T7" fmla="*/ 547 h 1015"/>
                <a:gd name="T8" fmla="*/ 1506 w 1731"/>
                <a:gd name="T9" fmla="*/ 547 h 1015"/>
                <a:gd name="T10" fmla="*/ 1294 w 1731"/>
                <a:gd name="T11" fmla="*/ 335 h 1015"/>
                <a:gd name="T12" fmla="*/ 817 w 1731"/>
                <a:gd name="T13" fmla="*/ 335 h 1015"/>
                <a:gd name="T14" fmla="*/ 817 w 1731"/>
                <a:gd name="T15" fmla="*/ 335 h 1015"/>
                <a:gd name="T16" fmla="*/ 856 w 1731"/>
                <a:gd name="T17" fmla="*/ 212 h 1015"/>
                <a:gd name="T18" fmla="*/ 856 w 1731"/>
                <a:gd name="T19" fmla="*/ 212 h 1015"/>
                <a:gd name="T20" fmla="*/ 645 w 1731"/>
                <a:gd name="T21" fmla="*/ 0 h 1015"/>
                <a:gd name="T22" fmla="*/ 404 w 1731"/>
                <a:gd name="T23" fmla="*/ 0 h 1015"/>
                <a:gd name="T24" fmla="*/ 404 w 1731"/>
                <a:gd name="T25" fmla="*/ 0 h 1015"/>
                <a:gd name="T26" fmla="*/ 192 w 1731"/>
                <a:gd name="T27" fmla="*/ 212 h 1015"/>
                <a:gd name="T28" fmla="*/ 192 w 1731"/>
                <a:gd name="T29" fmla="*/ 212 h 1015"/>
                <a:gd name="T30" fmla="*/ 232 w 1731"/>
                <a:gd name="T31" fmla="*/ 335 h 1015"/>
                <a:gd name="T32" fmla="*/ 212 w 1731"/>
                <a:gd name="T33" fmla="*/ 335 h 1015"/>
                <a:gd name="T34" fmla="*/ 212 w 1731"/>
                <a:gd name="T35" fmla="*/ 335 h 1015"/>
                <a:gd name="T36" fmla="*/ 0 w 1731"/>
                <a:gd name="T37" fmla="*/ 547 h 1015"/>
                <a:gd name="T38" fmla="*/ 0 w 1731"/>
                <a:gd name="T39" fmla="*/ 547 h 1015"/>
                <a:gd name="T40" fmla="*/ 212 w 1731"/>
                <a:gd name="T41" fmla="*/ 759 h 1015"/>
                <a:gd name="T42" fmla="*/ 812 w 1731"/>
                <a:gd name="T43" fmla="*/ 759 h 1015"/>
                <a:gd name="T44" fmla="*/ 812 w 1731"/>
                <a:gd name="T45" fmla="*/ 759 h 1015"/>
                <a:gd name="T46" fmla="*/ 807 w 1731"/>
                <a:gd name="T47" fmla="*/ 803 h 1015"/>
                <a:gd name="T48" fmla="*/ 807 w 1731"/>
                <a:gd name="T49" fmla="*/ 803 h 1015"/>
                <a:gd name="T50" fmla="*/ 1018 w 1731"/>
                <a:gd name="T51" fmla="*/ 1014 h 1015"/>
                <a:gd name="T52" fmla="*/ 1518 w 1731"/>
                <a:gd name="T53" fmla="*/ 1014 h 1015"/>
                <a:gd name="T54" fmla="*/ 1518 w 1731"/>
                <a:gd name="T55" fmla="*/ 1014 h 1015"/>
                <a:gd name="T56" fmla="*/ 1730 w 1731"/>
                <a:gd name="T57" fmla="*/ 803 h 1015"/>
                <a:gd name="T58" fmla="*/ 1730 w 1731"/>
                <a:gd name="T59" fmla="*/ 803 h 1015"/>
                <a:gd name="T60" fmla="*/ 1518 w 1731"/>
                <a:gd name="T61" fmla="*/ 591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31" h="1015">
                  <a:moveTo>
                    <a:pt x="1518" y="591"/>
                  </a:moveTo>
                  <a:lnTo>
                    <a:pt x="1502" y="591"/>
                  </a:lnTo>
                  <a:lnTo>
                    <a:pt x="1502" y="591"/>
                  </a:lnTo>
                  <a:cubicBezTo>
                    <a:pt x="1505" y="577"/>
                    <a:pt x="1506" y="562"/>
                    <a:pt x="1506" y="547"/>
                  </a:cubicBezTo>
                  <a:lnTo>
                    <a:pt x="1506" y="547"/>
                  </a:lnTo>
                  <a:cubicBezTo>
                    <a:pt x="1506" y="430"/>
                    <a:pt x="1411" y="335"/>
                    <a:pt x="1294" y="335"/>
                  </a:cubicBezTo>
                  <a:lnTo>
                    <a:pt x="817" y="335"/>
                  </a:lnTo>
                  <a:lnTo>
                    <a:pt x="817" y="335"/>
                  </a:lnTo>
                  <a:cubicBezTo>
                    <a:pt x="842" y="300"/>
                    <a:pt x="856" y="258"/>
                    <a:pt x="856" y="212"/>
                  </a:cubicBezTo>
                  <a:lnTo>
                    <a:pt x="856" y="212"/>
                  </a:lnTo>
                  <a:cubicBezTo>
                    <a:pt x="856" y="94"/>
                    <a:pt x="762" y="0"/>
                    <a:pt x="645" y="0"/>
                  </a:cubicBezTo>
                  <a:lnTo>
                    <a:pt x="404" y="0"/>
                  </a:lnTo>
                  <a:lnTo>
                    <a:pt x="404" y="0"/>
                  </a:lnTo>
                  <a:cubicBezTo>
                    <a:pt x="287" y="0"/>
                    <a:pt x="192" y="94"/>
                    <a:pt x="192" y="212"/>
                  </a:cubicBezTo>
                  <a:lnTo>
                    <a:pt x="192" y="212"/>
                  </a:lnTo>
                  <a:cubicBezTo>
                    <a:pt x="192" y="258"/>
                    <a:pt x="207" y="300"/>
                    <a:pt x="232" y="335"/>
                  </a:cubicBezTo>
                  <a:lnTo>
                    <a:pt x="212" y="335"/>
                  </a:lnTo>
                  <a:lnTo>
                    <a:pt x="212" y="335"/>
                  </a:lnTo>
                  <a:cubicBezTo>
                    <a:pt x="95" y="335"/>
                    <a:pt x="0" y="430"/>
                    <a:pt x="0" y="547"/>
                  </a:cubicBezTo>
                  <a:lnTo>
                    <a:pt x="0" y="547"/>
                  </a:lnTo>
                  <a:cubicBezTo>
                    <a:pt x="0" y="665"/>
                    <a:pt x="95" y="759"/>
                    <a:pt x="212" y="759"/>
                  </a:cubicBezTo>
                  <a:lnTo>
                    <a:pt x="812" y="759"/>
                  </a:lnTo>
                  <a:lnTo>
                    <a:pt x="812" y="759"/>
                  </a:lnTo>
                  <a:cubicBezTo>
                    <a:pt x="809" y="773"/>
                    <a:pt x="807" y="787"/>
                    <a:pt x="807" y="803"/>
                  </a:cubicBezTo>
                  <a:lnTo>
                    <a:pt x="807" y="803"/>
                  </a:lnTo>
                  <a:cubicBezTo>
                    <a:pt x="807" y="919"/>
                    <a:pt x="901" y="1014"/>
                    <a:pt x="1018" y="1014"/>
                  </a:cubicBezTo>
                  <a:lnTo>
                    <a:pt x="1518" y="1014"/>
                  </a:lnTo>
                  <a:lnTo>
                    <a:pt x="1518" y="1014"/>
                  </a:lnTo>
                  <a:cubicBezTo>
                    <a:pt x="1635" y="1014"/>
                    <a:pt x="1730" y="919"/>
                    <a:pt x="1730" y="803"/>
                  </a:cubicBezTo>
                  <a:lnTo>
                    <a:pt x="1730" y="803"/>
                  </a:lnTo>
                  <a:cubicBezTo>
                    <a:pt x="1730" y="685"/>
                    <a:pt x="1635" y="591"/>
                    <a:pt x="1518" y="591"/>
                  </a:cubicBezTo>
                </a:path>
              </a:pathLst>
            </a:custGeom>
            <a:solidFill>
              <a:srgbClr val="9CB1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5F7133D7-7F11-4B42-8FA9-A12465F2E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3513" y="5589111"/>
              <a:ext cx="1889608" cy="1263401"/>
            </a:xfrm>
            <a:custGeom>
              <a:avLst/>
              <a:gdLst>
                <a:gd name="T0" fmla="*/ 1444 w 1515"/>
                <a:gd name="T1" fmla="*/ 652 h 1015"/>
                <a:gd name="T2" fmla="*/ 1444 w 1515"/>
                <a:gd name="T3" fmla="*/ 652 h 1015"/>
                <a:gd name="T4" fmla="*/ 1514 w 1515"/>
                <a:gd name="T5" fmla="*/ 495 h 1015"/>
                <a:gd name="T6" fmla="*/ 1514 w 1515"/>
                <a:gd name="T7" fmla="*/ 495 h 1015"/>
                <a:gd name="T8" fmla="*/ 1302 w 1515"/>
                <a:gd name="T9" fmla="*/ 283 h 1015"/>
                <a:gd name="T10" fmla="*/ 1120 w 1515"/>
                <a:gd name="T11" fmla="*/ 283 h 1015"/>
                <a:gd name="T12" fmla="*/ 1120 w 1515"/>
                <a:gd name="T13" fmla="*/ 283 h 1015"/>
                <a:gd name="T14" fmla="*/ 1133 w 1515"/>
                <a:gd name="T15" fmla="*/ 212 h 1015"/>
                <a:gd name="T16" fmla="*/ 1133 w 1515"/>
                <a:gd name="T17" fmla="*/ 212 h 1015"/>
                <a:gd name="T18" fmla="*/ 921 w 1515"/>
                <a:gd name="T19" fmla="*/ 0 h 1015"/>
                <a:gd name="T20" fmla="*/ 890 w 1515"/>
                <a:gd name="T21" fmla="*/ 0 h 1015"/>
                <a:gd name="T22" fmla="*/ 890 w 1515"/>
                <a:gd name="T23" fmla="*/ 0 h 1015"/>
                <a:gd name="T24" fmla="*/ 678 w 1515"/>
                <a:gd name="T25" fmla="*/ 212 h 1015"/>
                <a:gd name="T26" fmla="*/ 678 w 1515"/>
                <a:gd name="T27" fmla="*/ 212 h 1015"/>
                <a:gd name="T28" fmla="*/ 690 w 1515"/>
                <a:gd name="T29" fmla="*/ 283 h 1015"/>
                <a:gd name="T30" fmla="*/ 687 w 1515"/>
                <a:gd name="T31" fmla="*/ 283 h 1015"/>
                <a:gd name="T32" fmla="*/ 687 w 1515"/>
                <a:gd name="T33" fmla="*/ 283 h 1015"/>
                <a:gd name="T34" fmla="*/ 475 w 1515"/>
                <a:gd name="T35" fmla="*/ 495 h 1015"/>
                <a:gd name="T36" fmla="*/ 475 w 1515"/>
                <a:gd name="T37" fmla="*/ 495 h 1015"/>
                <a:gd name="T38" fmla="*/ 498 w 1515"/>
                <a:gd name="T39" fmla="*/ 591 h 1015"/>
                <a:gd name="T40" fmla="*/ 212 w 1515"/>
                <a:gd name="T41" fmla="*/ 591 h 1015"/>
                <a:gd name="T42" fmla="*/ 212 w 1515"/>
                <a:gd name="T43" fmla="*/ 591 h 1015"/>
                <a:gd name="T44" fmla="*/ 0 w 1515"/>
                <a:gd name="T45" fmla="*/ 803 h 1015"/>
                <a:gd name="T46" fmla="*/ 0 w 1515"/>
                <a:gd name="T47" fmla="*/ 803 h 1015"/>
                <a:gd name="T48" fmla="*/ 212 w 1515"/>
                <a:gd name="T49" fmla="*/ 1014 h 1015"/>
                <a:gd name="T50" fmla="*/ 1295 w 1515"/>
                <a:gd name="T51" fmla="*/ 1014 h 1015"/>
                <a:gd name="T52" fmla="*/ 1295 w 1515"/>
                <a:gd name="T53" fmla="*/ 1014 h 1015"/>
                <a:gd name="T54" fmla="*/ 1507 w 1515"/>
                <a:gd name="T55" fmla="*/ 803 h 1015"/>
                <a:gd name="T56" fmla="*/ 1507 w 1515"/>
                <a:gd name="T57" fmla="*/ 803 h 1015"/>
                <a:gd name="T58" fmla="*/ 1444 w 1515"/>
                <a:gd name="T59" fmla="*/ 652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15" h="1015">
                  <a:moveTo>
                    <a:pt x="1444" y="652"/>
                  </a:moveTo>
                  <a:lnTo>
                    <a:pt x="1444" y="652"/>
                  </a:lnTo>
                  <a:cubicBezTo>
                    <a:pt x="1487" y="613"/>
                    <a:pt x="1514" y="557"/>
                    <a:pt x="1514" y="495"/>
                  </a:cubicBezTo>
                  <a:lnTo>
                    <a:pt x="1514" y="495"/>
                  </a:lnTo>
                  <a:cubicBezTo>
                    <a:pt x="1514" y="378"/>
                    <a:pt x="1419" y="283"/>
                    <a:pt x="1302" y="283"/>
                  </a:cubicBezTo>
                  <a:lnTo>
                    <a:pt x="1120" y="283"/>
                  </a:lnTo>
                  <a:lnTo>
                    <a:pt x="1120" y="283"/>
                  </a:lnTo>
                  <a:cubicBezTo>
                    <a:pt x="1128" y="261"/>
                    <a:pt x="1133" y="237"/>
                    <a:pt x="1133" y="212"/>
                  </a:cubicBezTo>
                  <a:lnTo>
                    <a:pt x="1133" y="212"/>
                  </a:lnTo>
                  <a:cubicBezTo>
                    <a:pt x="1133" y="95"/>
                    <a:pt x="1038" y="0"/>
                    <a:pt x="921" y="0"/>
                  </a:cubicBezTo>
                  <a:lnTo>
                    <a:pt x="890" y="0"/>
                  </a:lnTo>
                  <a:lnTo>
                    <a:pt x="890" y="0"/>
                  </a:lnTo>
                  <a:cubicBezTo>
                    <a:pt x="773" y="0"/>
                    <a:pt x="678" y="95"/>
                    <a:pt x="678" y="212"/>
                  </a:cubicBezTo>
                  <a:lnTo>
                    <a:pt x="678" y="212"/>
                  </a:lnTo>
                  <a:cubicBezTo>
                    <a:pt x="678" y="237"/>
                    <a:pt x="683" y="261"/>
                    <a:pt x="690" y="283"/>
                  </a:cubicBezTo>
                  <a:lnTo>
                    <a:pt x="687" y="283"/>
                  </a:lnTo>
                  <a:lnTo>
                    <a:pt x="687" y="283"/>
                  </a:lnTo>
                  <a:cubicBezTo>
                    <a:pt x="570" y="283"/>
                    <a:pt x="475" y="378"/>
                    <a:pt x="475" y="495"/>
                  </a:cubicBezTo>
                  <a:lnTo>
                    <a:pt x="475" y="495"/>
                  </a:lnTo>
                  <a:cubicBezTo>
                    <a:pt x="475" y="529"/>
                    <a:pt x="484" y="562"/>
                    <a:pt x="498" y="591"/>
                  </a:cubicBezTo>
                  <a:lnTo>
                    <a:pt x="212" y="591"/>
                  </a:lnTo>
                  <a:lnTo>
                    <a:pt x="212" y="591"/>
                  </a:lnTo>
                  <a:cubicBezTo>
                    <a:pt x="95" y="591"/>
                    <a:pt x="0" y="685"/>
                    <a:pt x="0" y="803"/>
                  </a:cubicBezTo>
                  <a:lnTo>
                    <a:pt x="0" y="803"/>
                  </a:lnTo>
                  <a:cubicBezTo>
                    <a:pt x="0" y="919"/>
                    <a:pt x="95" y="1014"/>
                    <a:pt x="212" y="1014"/>
                  </a:cubicBezTo>
                  <a:lnTo>
                    <a:pt x="1295" y="1014"/>
                  </a:lnTo>
                  <a:lnTo>
                    <a:pt x="1295" y="1014"/>
                  </a:lnTo>
                  <a:cubicBezTo>
                    <a:pt x="1412" y="1014"/>
                    <a:pt x="1507" y="919"/>
                    <a:pt x="1507" y="803"/>
                  </a:cubicBezTo>
                  <a:lnTo>
                    <a:pt x="1507" y="803"/>
                  </a:lnTo>
                  <a:cubicBezTo>
                    <a:pt x="1507" y="744"/>
                    <a:pt x="1483" y="690"/>
                    <a:pt x="1444" y="652"/>
                  </a:cubicBezTo>
                </a:path>
              </a:pathLst>
            </a:custGeom>
            <a:solidFill>
              <a:srgbClr val="9CB1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29" name="Freeform 71">
              <a:extLst>
                <a:ext uri="{FF2B5EF4-FFF2-40B4-BE49-F238E27FC236}">
                  <a16:creationId xmlns:a16="http://schemas.microsoft.com/office/drawing/2014/main" id="{801897C8-A3BD-416E-8C18-737BB0A14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2693" y="7945627"/>
              <a:ext cx="258175" cy="280146"/>
            </a:xfrm>
            <a:custGeom>
              <a:avLst/>
              <a:gdLst>
                <a:gd name="T0" fmla="*/ 21 w 208"/>
                <a:gd name="T1" fmla="*/ 201 h 227"/>
                <a:gd name="T2" fmla="*/ 36 w 208"/>
                <a:gd name="T3" fmla="*/ 28 h 227"/>
                <a:gd name="T4" fmla="*/ 177 w 208"/>
                <a:gd name="T5" fmla="*/ 125 h 227"/>
                <a:gd name="T6" fmla="*/ 21 w 208"/>
                <a:gd name="T7" fmla="*/ 201 h 227"/>
                <a:gd name="T8" fmla="*/ 202 w 208"/>
                <a:gd name="T9" fmla="*/ 119 h 227"/>
                <a:gd name="T10" fmla="*/ 33 w 208"/>
                <a:gd name="T11" fmla="*/ 3 h 227"/>
                <a:gd name="T12" fmla="*/ 33 w 208"/>
                <a:gd name="T13" fmla="*/ 3 h 227"/>
                <a:gd name="T14" fmla="*/ 24 w 208"/>
                <a:gd name="T15" fmla="*/ 2 h 227"/>
                <a:gd name="T16" fmla="*/ 24 w 208"/>
                <a:gd name="T17" fmla="*/ 2 h 227"/>
                <a:gd name="T18" fmla="*/ 24 w 208"/>
                <a:gd name="T19" fmla="*/ 2 h 227"/>
                <a:gd name="T20" fmla="*/ 18 w 208"/>
                <a:gd name="T21" fmla="*/ 9 h 227"/>
                <a:gd name="T22" fmla="*/ 1 w 208"/>
                <a:gd name="T23" fmla="*/ 216 h 227"/>
                <a:gd name="T24" fmla="*/ 1 w 208"/>
                <a:gd name="T25" fmla="*/ 216 h 227"/>
                <a:gd name="T26" fmla="*/ 5 w 208"/>
                <a:gd name="T27" fmla="*/ 224 h 227"/>
                <a:gd name="T28" fmla="*/ 5 w 208"/>
                <a:gd name="T29" fmla="*/ 224 h 227"/>
                <a:gd name="T30" fmla="*/ 15 w 208"/>
                <a:gd name="T31" fmla="*/ 225 h 227"/>
                <a:gd name="T32" fmla="*/ 200 w 208"/>
                <a:gd name="T33" fmla="*/ 136 h 227"/>
                <a:gd name="T34" fmla="*/ 200 w 208"/>
                <a:gd name="T35" fmla="*/ 136 h 227"/>
                <a:gd name="T36" fmla="*/ 206 w 208"/>
                <a:gd name="T37" fmla="*/ 128 h 227"/>
                <a:gd name="T38" fmla="*/ 206 w 208"/>
                <a:gd name="T39" fmla="*/ 128 h 227"/>
                <a:gd name="T40" fmla="*/ 202 w 208"/>
                <a:gd name="T41" fmla="*/ 11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8" h="227">
                  <a:moveTo>
                    <a:pt x="21" y="201"/>
                  </a:moveTo>
                  <a:lnTo>
                    <a:pt x="36" y="28"/>
                  </a:lnTo>
                  <a:lnTo>
                    <a:pt x="177" y="125"/>
                  </a:lnTo>
                  <a:lnTo>
                    <a:pt x="21" y="201"/>
                  </a:lnTo>
                  <a:close/>
                  <a:moveTo>
                    <a:pt x="202" y="119"/>
                  </a:moveTo>
                  <a:lnTo>
                    <a:pt x="33" y="3"/>
                  </a:lnTo>
                  <a:lnTo>
                    <a:pt x="33" y="3"/>
                  </a:lnTo>
                  <a:cubicBezTo>
                    <a:pt x="31" y="1"/>
                    <a:pt x="27" y="0"/>
                    <a:pt x="24" y="2"/>
                  </a:cubicBezTo>
                  <a:lnTo>
                    <a:pt x="24" y="2"/>
                  </a:lnTo>
                  <a:lnTo>
                    <a:pt x="24" y="2"/>
                  </a:lnTo>
                  <a:cubicBezTo>
                    <a:pt x="21" y="3"/>
                    <a:pt x="19" y="6"/>
                    <a:pt x="18" y="9"/>
                  </a:cubicBezTo>
                  <a:lnTo>
                    <a:pt x="1" y="216"/>
                  </a:lnTo>
                  <a:lnTo>
                    <a:pt x="1" y="216"/>
                  </a:lnTo>
                  <a:cubicBezTo>
                    <a:pt x="0" y="219"/>
                    <a:pt x="2" y="223"/>
                    <a:pt x="5" y="224"/>
                  </a:cubicBezTo>
                  <a:lnTo>
                    <a:pt x="5" y="224"/>
                  </a:lnTo>
                  <a:cubicBezTo>
                    <a:pt x="8" y="226"/>
                    <a:pt x="11" y="226"/>
                    <a:pt x="15" y="225"/>
                  </a:cubicBezTo>
                  <a:lnTo>
                    <a:pt x="200" y="136"/>
                  </a:lnTo>
                  <a:lnTo>
                    <a:pt x="200" y="136"/>
                  </a:lnTo>
                  <a:cubicBezTo>
                    <a:pt x="204" y="135"/>
                    <a:pt x="206" y="132"/>
                    <a:pt x="206" y="128"/>
                  </a:cubicBezTo>
                  <a:lnTo>
                    <a:pt x="206" y="128"/>
                  </a:lnTo>
                  <a:cubicBezTo>
                    <a:pt x="207" y="124"/>
                    <a:pt x="205" y="121"/>
                    <a:pt x="202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30" name="Freeform 72">
              <a:extLst>
                <a:ext uri="{FF2B5EF4-FFF2-40B4-BE49-F238E27FC236}">
                  <a16:creationId xmlns:a16="http://schemas.microsoft.com/office/drawing/2014/main" id="{45623841-C074-4EEF-B23D-1CFB981B8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68632" y="7061246"/>
              <a:ext cx="258175" cy="280145"/>
            </a:xfrm>
            <a:custGeom>
              <a:avLst/>
              <a:gdLst>
                <a:gd name="T0" fmla="*/ 21 w 207"/>
                <a:gd name="T1" fmla="*/ 200 h 227"/>
                <a:gd name="T2" fmla="*/ 36 w 207"/>
                <a:gd name="T3" fmla="*/ 27 h 227"/>
                <a:gd name="T4" fmla="*/ 177 w 207"/>
                <a:gd name="T5" fmla="*/ 125 h 227"/>
                <a:gd name="T6" fmla="*/ 21 w 207"/>
                <a:gd name="T7" fmla="*/ 200 h 227"/>
                <a:gd name="T8" fmla="*/ 201 w 207"/>
                <a:gd name="T9" fmla="*/ 118 h 227"/>
                <a:gd name="T10" fmla="*/ 32 w 207"/>
                <a:gd name="T11" fmla="*/ 2 h 227"/>
                <a:gd name="T12" fmla="*/ 32 w 207"/>
                <a:gd name="T13" fmla="*/ 2 h 227"/>
                <a:gd name="T14" fmla="*/ 23 w 207"/>
                <a:gd name="T15" fmla="*/ 1 h 227"/>
                <a:gd name="T16" fmla="*/ 23 w 207"/>
                <a:gd name="T17" fmla="*/ 1 h 227"/>
                <a:gd name="T18" fmla="*/ 23 w 207"/>
                <a:gd name="T19" fmla="*/ 1 h 227"/>
                <a:gd name="T20" fmla="*/ 23 w 207"/>
                <a:gd name="T21" fmla="*/ 1 h 227"/>
                <a:gd name="T22" fmla="*/ 18 w 207"/>
                <a:gd name="T23" fmla="*/ 9 h 227"/>
                <a:gd name="T24" fmla="*/ 0 w 207"/>
                <a:gd name="T25" fmla="*/ 215 h 227"/>
                <a:gd name="T26" fmla="*/ 0 w 207"/>
                <a:gd name="T27" fmla="*/ 215 h 227"/>
                <a:gd name="T28" fmla="*/ 4 w 207"/>
                <a:gd name="T29" fmla="*/ 224 h 227"/>
                <a:gd name="T30" fmla="*/ 4 w 207"/>
                <a:gd name="T31" fmla="*/ 224 h 227"/>
                <a:gd name="T32" fmla="*/ 14 w 207"/>
                <a:gd name="T33" fmla="*/ 224 h 227"/>
                <a:gd name="T34" fmla="*/ 200 w 207"/>
                <a:gd name="T35" fmla="*/ 135 h 227"/>
                <a:gd name="T36" fmla="*/ 200 w 207"/>
                <a:gd name="T37" fmla="*/ 135 h 227"/>
                <a:gd name="T38" fmla="*/ 206 w 207"/>
                <a:gd name="T39" fmla="*/ 127 h 227"/>
                <a:gd name="T40" fmla="*/ 206 w 207"/>
                <a:gd name="T41" fmla="*/ 127 h 227"/>
                <a:gd name="T42" fmla="*/ 201 w 207"/>
                <a:gd name="T43" fmla="*/ 1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227">
                  <a:moveTo>
                    <a:pt x="21" y="200"/>
                  </a:moveTo>
                  <a:lnTo>
                    <a:pt x="36" y="27"/>
                  </a:lnTo>
                  <a:lnTo>
                    <a:pt x="177" y="125"/>
                  </a:lnTo>
                  <a:lnTo>
                    <a:pt x="21" y="200"/>
                  </a:lnTo>
                  <a:close/>
                  <a:moveTo>
                    <a:pt x="201" y="118"/>
                  </a:moveTo>
                  <a:lnTo>
                    <a:pt x="32" y="2"/>
                  </a:lnTo>
                  <a:lnTo>
                    <a:pt x="32" y="2"/>
                  </a:lnTo>
                  <a:cubicBezTo>
                    <a:pt x="30" y="0"/>
                    <a:pt x="26" y="0"/>
                    <a:pt x="23" y="1"/>
                  </a:cubicBezTo>
                  <a:lnTo>
                    <a:pt x="23" y="1"/>
                  </a:lnTo>
                  <a:lnTo>
                    <a:pt x="23" y="1"/>
                  </a:lnTo>
                  <a:lnTo>
                    <a:pt x="23" y="1"/>
                  </a:lnTo>
                  <a:cubicBezTo>
                    <a:pt x="20" y="2"/>
                    <a:pt x="18" y="5"/>
                    <a:pt x="18" y="9"/>
                  </a:cubicBezTo>
                  <a:lnTo>
                    <a:pt x="0" y="215"/>
                  </a:lnTo>
                  <a:lnTo>
                    <a:pt x="0" y="215"/>
                  </a:lnTo>
                  <a:cubicBezTo>
                    <a:pt x="0" y="219"/>
                    <a:pt x="1" y="222"/>
                    <a:pt x="4" y="224"/>
                  </a:cubicBezTo>
                  <a:lnTo>
                    <a:pt x="4" y="224"/>
                  </a:lnTo>
                  <a:cubicBezTo>
                    <a:pt x="7" y="225"/>
                    <a:pt x="11" y="226"/>
                    <a:pt x="14" y="224"/>
                  </a:cubicBezTo>
                  <a:lnTo>
                    <a:pt x="200" y="135"/>
                  </a:lnTo>
                  <a:lnTo>
                    <a:pt x="200" y="135"/>
                  </a:lnTo>
                  <a:cubicBezTo>
                    <a:pt x="203" y="134"/>
                    <a:pt x="205" y="131"/>
                    <a:pt x="206" y="127"/>
                  </a:cubicBezTo>
                  <a:lnTo>
                    <a:pt x="206" y="127"/>
                  </a:lnTo>
                  <a:cubicBezTo>
                    <a:pt x="206" y="124"/>
                    <a:pt x="204" y="120"/>
                    <a:pt x="201" y="118"/>
                  </a:cubicBezTo>
                  <a:close/>
                </a:path>
              </a:pathLst>
            </a:custGeom>
            <a:solidFill>
              <a:srgbClr val="F1E6F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31" name="Freeform 73">
              <a:extLst>
                <a:ext uri="{FF2B5EF4-FFF2-40B4-BE49-F238E27FC236}">
                  <a16:creationId xmlns:a16="http://schemas.microsoft.com/office/drawing/2014/main" id="{91C363B9-2470-4337-AE39-2A23D3673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28534" y="5424318"/>
              <a:ext cx="258175" cy="280145"/>
            </a:xfrm>
            <a:custGeom>
              <a:avLst/>
              <a:gdLst>
                <a:gd name="T0" fmla="*/ 21 w 207"/>
                <a:gd name="T1" fmla="*/ 200 h 227"/>
                <a:gd name="T2" fmla="*/ 36 w 207"/>
                <a:gd name="T3" fmla="*/ 28 h 227"/>
                <a:gd name="T4" fmla="*/ 177 w 207"/>
                <a:gd name="T5" fmla="*/ 125 h 227"/>
                <a:gd name="T6" fmla="*/ 21 w 207"/>
                <a:gd name="T7" fmla="*/ 200 h 227"/>
                <a:gd name="T8" fmla="*/ 202 w 207"/>
                <a:gd name="T9" fmla="*/ 119 h 227"/>
                <a:gd name="T10" fmla="*/ 33 w 207"/>
                <a:gd name="T11" fmla="*/ 2 h 227"/>
                <a:gd name="T12" fmla="*/ 33 w 207"/>
                <a:gd name="T13" fmla="*/ 2 h 227"/>
                <a:gd name="T14" fmla="*/ 24 w 207"/>
                <a:gd name="T15" fmla="*/ 1 h 227"/>
                <a:gd name="T16" fmla="*/ 24 w 207"/>
                <a:gd name="T17" fmla="*/ 1 h 227"/>
                <a:gd name="T18" fmla="*/ 24 w 207"/>
                <a:gd name="T19" fmla="*/ 1 h 227"/>
                <a:gd name="T20" fmla="*/ 24 w 207"/>
                <a:gd name="T21" fmla="*/ 1 h 227"/>
                <a:gd name="T22" fmla="*/ 18 w 207"/>
                <a:gd name="T23" fmla="*/ 9 h 227"/>
                <a:gd name="T24" fmla="*/ 1 w 207"/>
                <a:gd name="T25" fmla="*/ 215 h 227"/>
                <a:gd name="T26" fmla="*/ 1 w 207"/>
                <a:gd name="T27" fmla="*/ 215 h 227"/>
                <a:gd name="T28" fmla="*/ 5 w 207"/>
                <a:gd name="T29" fmla="*/ 224 h 227"/>
                <a:gd name="T30" fmla="*/ 5 w 207"/>
                <a:gd name="T31" fmla="*/ 224 h 227"/>
                <a:gd name="T32" fmla="*/ 14 w 207"/>
                <a:gd name="T33" fmla="*/ 224 h 227"/>
                <a:gd name="T34" fmla="*/ 200 w 207"/>
                <a:gd name="T35" fmla="*/ 135 h 227"/>
                <a:gd name="T36" fmla="*/ 200 w 207"/>
                <a:gd name="T37" fmla="*/ 135 h 227"/>
                <a:gd name="T38" fmla="*/ 206 w 207"/>
                <a:gd name="T39" fmla="*/ 127 h 227"/>
                <a:gd name="T40" fmla="*/ 206 w 207"/>
                <a:gd name="T41" fmla="*/ 127 h 227"/>
                <a:gd name="T42" fmla="*/ 202 w 207"/>
                <a:gd name="T43" fmla="*/ 11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227">
                  <a:moveTo>
                    <a:pt x="21" y="200"/>
                  </a:moveTo>
                  <a:lnTo>
                    <a:pt x="36" y="28"/>
                  </a:lnTo>
                  <a:lnTo>
                    <a:pt x="177" y="125"/>
                  </a:lnTo>
                  <a:lnTo>
                    <a:pt x="21" y="200"/>
                  </a:lnTo>
                  <a:close/>
                  <a:moveTo>
                    <a:pt x="202" y="119"/>
                  </a:moveTo>
                  <a:lnTo>
                    <a:pt x="33" y="2"/>
                  </a:lnTo>
                  <a:lnTo>
                    <a:pt x="33" y="2"/>
                  </a:lnTo>
                  <a:cubicBezTo>
                    <a:pt x="30" y="0"/>
                    <a:pt x="27" y="0"/>
                    <a:pt x="24" y="1"/>
                  </a:cubicBezTo>
                  <a:lnTo>
                    <a:pt x="24" y="1"/>
                  </a:lnTo>
                  <a:lnTo>
                    <a:pt x="24" y="1"/>
                  </a:lnTo>
                  <a:lnTo>
                    <a:pt x="24" y="1"/>
                  </a:lnTo>
                  <a:cubicBezTo>
                    <a:pt x="21" y="2"/>
                    <a:pt x="19" y="5"/>
                    <a:pt x="18" y="9"/>
                  </a:cubicBezTo>
                  <a:lnTo>
                    <a:pt x="1" y="215"/>
                  </a:lnTo>
                  <a:lnTo>
                    <a:pt x="1" y="215"/>
                  </a:lnTo>
                  <a:cubicBezTo>
                    <a:pt x="0" y="219"/>
                    <a:pt x="2" y="222"/>
                    <a:pt x="5" y="224"/>
                  </a:cubicBezTo>
                  <a:lnTo>
                    <a:pt x="5" y="224"/>
                  </a:lnTo>
                  <a:cubicBezTo>
                    <a:pt x="8" y="225"/>
                    <a:pt x="11" y="226"/>
                    <a:pt x="14" y="224"/>
                  </a:cubicBezTo>
                  <a:lnTo>
                    <a:pt x="200" y="135"/>
                  </a:lnTo>
                  <a:lnTo>
                    <a:pt x="200" y="135"/>
                  </a:lnTo>
                  <a:cubicBezTo>
                    <a:pt x="204" y="134"/>
                    <a:pt x="206" y="131"/>
                    <a:pt x="206" y="127"/>
                  </a:cubicBezTo>
                  <a:lnTo>
                    <a:pt x="206" y="127"/>
                  </a:lnTo>
                  <a:cubicBezTo>
                    <a:pt x="206" y="124"/>
                    <a:pt x="205" y="121"/>
                    <a:pt x="202" y="119"/>
                  </a:cubicBezTo>
                  <a:close/>
                </a:path>
              </a:pathLst>
            </a:custGeom>
            <a:solidFill>
              <a:srgbClr val="6177E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32" name="Freeform 74">
              <a:extLst>
                <a:ext uri="{FF2B5EF4-FFF2-40B4-BE49-F238E27FC236}">
                  <a16:creationId xmlns:a16="http://schemas.microsoft.com/office/drawing/2014/main" id="{62F6C9C8-4763-49A2-A5C0-A62A56E8B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8605" y="7011808"/>
              <a:ext cx="186763" cy="186763"/>
            </a:xfrm>
            <a:custGeom>
              <a:avLst/>
              <a:gdLst>
                <a:gd name="T0" fmla="*/ 144 w 148"/>
                <a:gd name="T1" fmla="*/ 5 h 149"/>
                <a:gd name="T2" fmla="*/ 144 w 148"/>
                <a:gd name="T3" fmla="*/ 5 h 149"/>
                <a:gd name="T4" fmla="*/ 130 w 148"/>
                <a:gd name="T5" fmla="*/ 5 h 149"/>
                <a:gd name="T6" fmla="*/ 73 w 148"/>
                <a:gd name="T7" fmla="*/ 61 h 149"/>
                <a:gd name="T8" fmla="*/ 17 w 148"/>
                <a:gd name="T9" fmla="*/ 5 h 149"/>
                <a:gd name="T10" fmla="*/ 17 w 148"/>
                <a:gd name="T11" fmla="*/ 5 h 149"/>
                <a:gd name="T12" fmla="*/ 3 w 148"/>
                <a:gd name="T13" fmla="*/ 5 h 149"/>
                <a:gd name="T14" fmla="*/ 3 w 148"/>
                <a:gd name="T15" fmla="*/ 5 h 149"/>
                <a:gd name="T16" fmla="*/ 3 w 148"/>
                <a:gd name="T17" fmla="*/ 18 h 149"/>
                <a:gd name="T18" fmla="*/ 60 w 148"/>
                <a:gd name="T19" fmla="*/ 74 h 149"/>
                <a:gd name="T20" fmla="*/ 3 w 148"/>
                <a:gd name="T21" fmla="*/ 131 h 149"/>
                <a:gd name="T22" fmla="*/ 3 w 148"/>
                <a:gd name="T23" fmla="*/ 131 h 149"/>
                <a:gd name="T24" fmla="*/ 3 w 148"/>
                <a:gd name="T25" fmla="*/ 144 h 149"/>
                <a:gd name="T26" fmla="*/ 3 w 148"/>
                <a:gd name="T27" fmla="*/ 144 h 149"/>
                <a:gd name="T28" fmla="*/ 10 w 148"/>
                <a:gd name="T29" fmla="*/ 148 h 149"/>
                <a:gd name="T30" fmla="*/ 10 w 148"/>
                <a:gd name="T31" fmla="*/ 148 h 149"/>
                <a:gd name="T32" fmla="*/ 17 w 148"/>
                <a:gd name="T33" fmla="*/ 144 h 149"/>
                <a:gd name="T34" fmla="*/ 73 w 148"/>
                <a:gd name="T35" fmla="*/ 88 h 149"/>
                <a:gd name="T36" fmla="*/ 130 w 148"/>
                <a:gd name="T37" fmla="*/ 144 h 149"/>
                <a:gd name="T38" fmla="*/ 130 w 148"/>
                <a:gd name="T39" fmla="*/ 144 h 149"/>
                <a:gd name="T40" fmla="*/ 137 w 148"/>
                <a:gd name="T41" fmla="*/ 148 h 149"/>
                <a:gd name="T42" fmla="*/ 137 w 148"/>
                <a:gd name="T43" fmla="*/ 148 h 149"/>
                <a:gd name="T44" fmla="*/ 144 w 148"/>
                <a:gd name="T45" fmla="*/ 144 h 149"/>
                <a:gd name="T46" fmla="*/ 144 w 148"/>
                <a:gd name="T47" fmla="*/ 144 h 149"/>
                <a:gd name="T48" fmla="*/ 144 w 148"/>
                <a:gd name="T49" fmla="*/ 131 h 149"/>
                <a:gd name="T50" fmla="*/ 87 w 148"/>
                <a:gd name="T51" fmla="*/ 74 h 149"/>
                <a:gd name="T52" fmla="*/ 144 w 148"/>
                <a:gd name="T53" fmla="*/ 18 h 149"/>
                <a:gd name="T54" fmla="*/ 144 w 148"/>
                <a:gd name="T55" fmla="*/ 18 h 149"/>
                <a:gd name="T56" fmla="*/ 144 w 148"/>
                <a:gd name="T57" fmla="*/ 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8" h="149">
                  <a:moveTo>
                    <a:pt x="144" y="5"/>
                  </a:moveTo>
                  <a:lnTo>
                    <a:pt x="144" y="5"/>
                  </a:lnTo>
                  <a:cubicBezTo>
                    <a:pt x="140" y="0"/>
                    <a:pt x="134" y="0"/>
                    <a:pt x="130" y="5"/>
                  </a:cubicBezTo>
                  <a:lnTo>
                    <a:pt x="73" y="61"/>
                  </a:lnTo>
                  <a:lnTo>
                    <a:pt x="17" y="5"/>
                  </a:lnTo>
                  <a:lnTo>
                    <a:pt x="17" y="5"/>
                  </a:lnTo>
                  <a:cubicBezTo>
                    <a:pt x="13" y="0"/>
                    <a:pt x="7" y="0"/>
                    <a:pt x="3" y="5"/>
                  </a:cubicBezTo>
                  <a:lnTo>
                    <a:pt x="3" y="5"/>
                  </a:lnTo>
                  <a:cubicBezTo>
                    <a:pt x="0" y="8"/>
                    <a:pt x="0" y="14"/>
                    <a:pt x="3" y="18"/>
                  </a:cubicBezTo>
                  <a:lnTo>
                    <a:pt x="60" y="74"/>
                  </a:lnTo>
                  <a:lnTo>
                    <a:pt x="3" y="131"/>
                  </a:lnTo>
                  <a:lnTo>
                    <a:pt x="3" y="131"/>
                  </a:lnTo>
                  <a:cubicBezTo>
                    <a:pt x="0" y="135"/>
                    <a:pt x="0" y="141"/>
                    <a:pt x="3" y="144"/>
                  </a:cubicBezTo>
                  <a:lnTo>
                    <a:pt x="3" y="144"/>
                  </a:lnTo>
                  <a:cubicBezTo>
                    <a:pt x="5" y="146"/>
                    <a:pt x="8" y="148"/>
                    <a:pt x="10" y="148"/>
                  </a:cubicBezTo>
                  <a:lnTo>
                    <a:pt x="10" y="148"/>
                  </a:lnTo>
                  <a:cubicBezTo>
                    <a:pt x="13" y="148"/>
                    <a:pt x="15" y="146"/>
                    <a:pt x="17" y="144"/>
                  </a:cubicBezTo>
                  <a:lnTo>
                    <a:pt x="73" y="88"/>
                  </a:lnTo>
                  <a:lnTo>
                    <a:pt x="130" y="144"/>
                  </a:lnTo>
                  <a:lnTo>
                    <a:pt x="130" y="144"/>
                  </a:lnTo>
                  <a:cubicBezTo>
                    <a:pt x="132" y="146"/>
                    <a:pt x="134" y="148"/>
                    <a:pt x="137" y="148"/>
                  </a:cubicBezTo>
                  <a:lnTo>
                    <a:pt x="137" y="148"/>
                  </a:lnTo>
                  <a:cubicBezTo>
                    <a:pt x="139" y="148"/>
                    <a:pt x="142" y="146"/>
                    <a:pt x="144" y="144"/>
                  </a:cubicBezTo>
                  <a:lnTo>
                    <a:pt x="144" y="144"/>
                  </a:lnTo>
                  <a:cubicBezTo>
                    <a:pt x="147" y="141"/>
                    <a:pt x="147" y="135"/>
                    <a:pt x="144" y="131"/>
                  </a:cubicBezTo>
                  <a:lnTo>
                    <a:pt x="87" y="74"/>
                  </a:lnTo>
                  <a:lnTo>
                    <a:pt x="144" y="18"/>
                  </a:lnTo>
                  <a:lnTo>
                    <a:pt x="144" y="18"/>
                  </a:lnTo>
                  <a:cubicBezTo>
                    <a:pt x="147" y="14"/>
                    <a:pt x="147" y="8"/>
                    <a:pt x="144" y="5"/>
                  </a:cubicBezTo>
                </a:path>
              </a:pathLst>
            </a:custGeom>
            <a:solidFill>
              <a:srgbClr val="69E0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33" name="Freeform 75">
              <a:extLst>
                <a:ext uri="{FF2B5EF4-FFF2-40B4-BE49-F238E27FC236}">
                  <a16:creationId xmlns:a16="http://schemas.microsoft.com/office/drawing/2014/main" id="{6C666464-3AA0-4C2A-A9B1-234D0416E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2294" y="8516903"/>
              <a:ext cx="186763" cy="186763"/>
            </a:xfrm>
            <a:custGeom>
              <a:avLst/>
              <a:gdLst>
                <a:gd name="T0" fmla="*/ 144 w 149"/>
                <a:gd name="T1" fmla="*/ 4 h 148"/>
                <a:gd name="T2" fmla="*/ 144 w 149"/>
                <a:gd name="T3" fmla="*/ 4 h 148"/>
                <a:gd name="T4" fmla="*/ 131 w 149"/>
                <a:gd name="T5" fmla="*/ 4 h 148"/>
                <a:gd name="T6" fmla="*/ 74 w 149"/>
                <a:gd name="T7" fmla="*/ 61 h 148"/>
                <a:gd name="T8" fmla="*/ 18 w 149"/>
                <a:gd name="T9" fmla="*/ 4 h 148"/>
                <a:gd name="T10" fmla="*/ 18 w 149"/>
                <a:gd name="T11" fmla="*/ 4 h 148"/>
                <a:gd name="T12" fmla="*/ 4 w 149"/>
                <a:gd name="T13" fmla="*/ 4 h 148"/>
                <a:gd name="T14" fmla="*/ 4 w 149"/>
                <a:gd name="T15" fmla="*/ 4 h 148"/>
                <a:gd name="T16" fmla="*/ 4 w 149"/>
                <a:gd name="T17" fmla="*/ 17 h 148"/>
                <a:gd name="T18" fmla="*/ 60 w 149"/>
                <a:gd name="T19" fmla="*/ 74 h 148"/>
                <a:gd name="T20" fmla="*/ 4 w 149"/>
                <a:gd name="T21" fmla="*/ 130 h 148"/>
                <a:gd name="T22" fmla="*/ 4 w 149"/>
                <a:gd name="T23" fmla="*/ 130 h 148"/>
                <a:gd name="T24" fmla="*/ 4 w 149"/>
                <a:gd name="T25" fmla="*/ 144 h 148"/>
                <a:gd name="T26" fmla="*/ 4 w 149"/>
                <a:gd name="T27" fmla="*/ 144 h 148"/>
                <a:gd name="T28" fmla="*/ 10 w 149"/>
                <a:gd name="T29" fmla="*/ 147 h 148"/>
                <a:gd name="T30" fmla="*/ 10 w 149"/>
                <a:gd name="T31" fmla="*/ 147 h 148"/>
                <a:gd name="T32" fmla="*/ 18 w 149"/>
                <a:gd name="T33" fmla="*/ 144 h 148"/>
                <a:gd name="T34" fmla="*/ 74 w 149"/>
                <a:gd name="T35" fmla="*/ 87 h 148"/>
                <a:gd name="T36" fmla="*/ 131 w 149"/>
                <a:gd name="T37" fmla="*/ 144 h 148"/>
                <a:gd name="T38" fmla="*/ 131 w 149"/>
                <a:gd name="T39" fmla="*/ 144 h 148"/>
                <a:gd name="T40" fmla="*/ 138 w 149"/>
                <a:gd name="T41" fmla="*/ 147 h 148"/>
                <a:gd name="T42" fmla="*/ 138 w 149"/>
                <a:gd name="T43" fmla="*/ 147 h 148"/>
                <a:gd name="T44" fmla="*/ 144 w 149"/>
                <a:gd name="T45" fmla="*/ 144 h 148"/>
                <a:gd name="T46" fmla="*/ 144 w 149"/>
                <a:gd name="T47" fmla="*/ 144 h 148"/>
                <a:gd name="T48" fmla="*/ 144 w 149"/>
                <a:gd name="T49" fmla="*/ 130 h 148"/>
                <a:gd name="T50" fmla="*/ 88 w 149"/>
                <a:gd name="T51" fmla="*/ 74 h 148"/>
                <a:gd name="T52" fmla="*/ 144 w 149"/>
                <a:gd name="T53" fmla="*/ 17 h 148"/>
                <a:gd name="T54" fmla="*/ 144 w 149"/>
                <a:gd name="T55" fmla="*/ 17 h 148"/>
                <a:gd name="T56" fmla="*/ 144 w 149"/>
                <a:gd name="T57" fmla="*/ 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9" h="148">
                  <a:moveTo>
                    <a:pt x="144" y="4"/>
                  </a:moveTo>
                  <a:lnTo>
                    <a:pt x="144" y="4"/>
                  </a:lnTo>
                  <a:cubicBezTo>
                    <a:pt x="141" y="0"/>
                    <a:pt x="135" y="0"/>
                    <a:pt x="131" y="4"/>
                  </a:cubicBezTo>
                  <a:lnTo>
                    <a:pt x="74" y="61"/>
                  </a:lnTo>
                  <a:lnTo>
                    <a:pt x="18" y="4"/>
                  </a:lnTo>
                  <a:lnTo>
                    <a:pt x="18" y="4"/>
                  </a:lnTo>
                  <a:cubicBezTo>
                    <a:pt x="14" y="0"/>
                    <a:pt x="7" y="0"/>
                    <a:pt x="4" y="4"/>
                  </a:cubicBezTo>
                  <a:lnTo>
                    <a:pt x="4" y="4"/>
                  </a:lnTo>
                  <a:cubicBezTo>
                    <a:pt x="0" y="7"/>
                    <a:pt x="0" y="14"/>
                    <a:pt x="4" y="17"/>
                  </a:cubicBezTo>
                  <a:lnTo>
                    <a:pt x="60" y="74"/>
                  </a:lnTo>
                  <a:lnTo>
                    <a:pt x="4" y="130"/>
                  </a:lnTo>
                  <a:lnTo>
                    <a:pt x="4" y="130"/>
                  </a:lnTo>
                  <a:cubicBezTo>
                    <a:pt x="0" y="134"/>
                    <a:pt x="0" y="140"/>
                    <a:pt x="4" y="144"/>
                  </a:cubicBezTo>
                  <a:lnTo>
                    <a:pt x="4" y="144"/>
                  </a:lnTo>
                  <a:cubicBezTo>
                    <a:pt x="6" y="146"/>
                    <a:pt x="8" y="147"/>
                    <a:pt x="10" y="147"/>
                  </a:cubicBezTo>
                  <a:lnTo>
                    <a:pt x="10" y="147"/>
                  </a:lnTo>
                  <a:cubicBezTo>
                    <a:pt x="13" y="147"/>
                    <a:pt x="16" y="146"/>
                    <a:pt x="18" y="144"/>
                  </a:cubicBezTo>
                  <a:lnTo>
                    <a:pt x="74" y="87"/>
                  </a:lnTo>
                  <a:lnTo>
                    <a:pt x="131" y="144"/>
                  </a:lnTo>
                  <a:lnTo>
                    <a:pt x="131" y="144"/>
                  </a:lnTo>
                  <a:cubicBezTo>
                    <a:pt x="133" y="146"/>
                    <a:pt x="135" y="147"/>
                    <a:pt x="138" y="147"/>
                  </a:cubicBezTo>
                  <a:lnTo>
                    <a:pt x="138" y="147"/>
                  </a:lnTo>
                  <a:cubicBezTo>
                    <a:pt x="140" y="147"/>
                    <a:pt x="143" y="146"/>
                    <a:pt x="144" y="144"/>
                  </a:cubicBezTo>
                  <a:lnTo>
                    <a:pt x="144" y="144"/>
                  </a:lnTo>
                  <a:cubicBezTo>
                    <a:pt x="148" y="140"/>
                    <a:pt x="148" y="134"/>
                    <a:pt x="144" y="130"/>
                  </a:cubicBezTo>
                  <a:lnTo>
                    <a:pt x="88" y="74"/>
                  </a:lnTo>
                  <a:lnTo>
                    <a:pt x="144" y="17"/>
                  </a:lnTo>
                  <a:lnTo>
                    <a:pt x="144" y="17"/>
                  </a:lnTo>
                  <a:cubicBezTo>
                    <a:pt x="148" y="14"/>
                    <a:pt x="148" y="7"/>
                    <a:pt x="144" y="4"/>
                  </a:cubicBezTo>
                </a:path>
              </a:pathLst>
            </a:custGeom>
            <a:solidFill>
              <a:srgbClr val="69E0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34" name="Freeform 76">
              <a:extLst>
                <a:ext uri="{FF2B5EF4-FFF2-40B4-BE49-F238E27FC236}">
                  <a16:creationId xmlns:a16="http://schemas.microsoft.com/office/drawing/2014/main" id="{ED655E59-4963-4E99-8513-8143EEB24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6442" y="5160653"/>
              <a:ext cx="186763" cy="186763"/>
            </a:xfrm>
            <a:custGeom>
              <a:avLst/>
              <a:gdLst>
                <a:gd name="T0" fmla="*/ 144 w 149"/>
                <a:gd name="T1" fmla="*/ 4 h 148"/>
                <a:gd name="T2" fmla="*/ 144 w 149"/>
                <a:gd name="T3" fmla="*/ 4 h 148"/>
                <a:gd name="T4" fmla="*/ 130 w 149"/>
                <a:gd name="T5" fmla="*/ 4 h 148"/>
                <a:gd name="T6" fmla="*/ 74 w 149"/>
                <a:gd name="T7" fmla="*/ 60 h 148"/>
                <a:gd name="T8" fmla="*/ 17 w 149"/>
                <a:gd name="T9" fmla="*/ 4 h 148"/>
                <a:gd name="T10" fmla="*/ 17 w 149"/>
                <a:gd name="T11" fmla="*/ 4 h 148"/>
                <a:gd name="T12" fmla="*/ 4 w 149"/>
                <a:gd name="T13" fmla="*/ 4 h 148"/>
                <a:gd name="T14" fmla="*/ 4 w 149"/>
                <a:gd name="T15" fmla="*/ 4 h 148"/>
                <a:gd name="T16" fmla="*/ 4 w 149"/>
                <a:gd name="T17" fmla="*/ 17 h 148"/>
                <a:gd name="T18" fmla="*/ 60 w 149"/>
                <a:gd name="T19" fmla="*/ 73 h 148"/>
                <a:gd name="T20" fmla="*/ 4 w 149"/>
                <a:gd name="T21" fmla="*/ 130 h 148"/>
                <a:gd name="T22" fmla="*/ 4 w 149"/>
                <a:gd name="T23" fmla="*/ 130 h 148"/>
                <a:gd name="T24" fmla="*/ 4 w 149"/>
                <a:gd name="T25" fmla="*/ 144 h 148"/>
                <a:gd name="T26" fmla="*/ 4 w 149"/>
                <a:gd name="T27" fmla="*/ 144 h 148"/>
                <a:gd name="T28" fmla="*/ 11 w 149"/>
                <a:gd name="T29" fmla="*/ 147 h 148"/>
                <a:gd name="T30" fmla="*/ 11 w 149"/>
                <a:gd name="T31" fmla="*/ 147 h 148"/>
                <a:gd name="T32" fmla="*/ 17 w 149"/>
                <a:gd name="T33" fmla="*/ 144 h 148"/>
                <a:gd name="T34" fmla="*/ 74 w 149"/>
                <a:gd name="T35" fmla="*/ 88 h 148"/>
                <a:gd name="T36" fmla="*/ 130 w 149"/>
                <a:gd name="T37" fmla="*/ 144 h 148"/>
                <a:gd name="T38" fmla="*/ 130 w 149"/>
                <a:gd name="T39" fmla="*/ 144 h 148"/>
                <a:gd name="T40" fmla="*/ 137 w 149"/>
                <a:gd name="T41" fmla="*/ 147 h 148"/>
                <a:gd name="T42" fmla="*/ 137 w 149"/>
                <a:gd name="T43" fmla="*/ 147 h 148"/>
                <a:gd name="T44" fmla="*/ 144 w 149"/>
                <a:gd name="T45" fmla="*/ 144 h 148"/>
                <a:gd name="T46" fmla="*/ 144 w 149"/>
                <a:gd name="T47" fmla="*/ 144 h 148"/>
                <a:gd name="T48" fmla="*/ 144 w 149"/>
                <a:gd name="T49" fmla="*/ 130 h 148"/>
                <a:gd name="T50" fmla="*/ 88 w 149"/>
                <a:gd name="T51" fmla="*/ 73 h 148"/>
                <a:gd name="T52" fmla="*/ 144 w 149"/>
                <a:gd name="T53" fmla="*/ 17 h 148"/>
                <a:gd name="T54" fmla="*/ 144 w 149"/>
                <a:gd name="T55" fmla="*/ 17 h 148"/>
                <a:gd name="T56" fmla="*/ 144 w 149"/>
                <a:gd name="T57" fmla="*/ 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9" h="148">
                  <a:moveTo>
                    <a:pt x="144" y="4"/>
                  </a:moveTo>
                  <a:lnTo>
                    <a:pt x="144" y="4"/>
                  </a:lnTo>
                  <a:cubicBezTo>
                    <a:pt x="140" y="0"/>
                    <a:pt x="134" y="0"/>
                    <a:pt x="130" y="4"/>
                  </a:cubicBezTo>
                  <a:lnTo>
                    <a:pt x="74" y="60"/>
                  </a:lnTo>
                  <a:lnTo>
                    <a:pt x="17" y="4"/>
                  </a:lnTo>
                  <a:lnTo>
                    <a:pt x="17" y="4"/>
                  </a:lnTo>
                  <a:cubicBezTo>
                    <a:pt x="14" y="0"/>
                    <a:pt x="8" y="0"/>
                    <a:pt x="4" y="4"/>
                  </a:cubicBezTo>
                  <a:lnTo>
                    <a:pt x="4" y="4"/>
                  </a:lnTo>
                  <a:cubicBezTo>
                    <a:pt x="0" y="8"/>
                    <a:pt x="0" y="14"/>
                    <a:pt x="4" y="17"/>
                  </a:cubicBezTo>
                  <a:lnTo>
                    <a:pt x="60" y="73"/>
                  </a:lnTo>
                  <a:lnTo>
                    <a:pt x="4" y="130"/>
                  </a:lnTo>
                  <a:lnTo>
                    <a:pt x="4" y="130"/>
                  </a:lnTo>
                  <a:cubicBezTo>
                    <a:pt x="0" y="134"/>
                    <a:pt x="0" y="140"/>
                    <a:pt x="4" y="144"/>
                  </a:cubicBezTo>
                  <a:lnTo>
                    <a:pt x="4" y="144"/>
                  </a:lnTo>
                  <a:cubicBezTo>
                    <a:pt x="6" y="146"/>
                    <a:pt x="8" y="147"/>
                    <a:pt x="11" y="147"/>
                  </a:cubicBezTo>
                  <a:lnTo>
                    <a:pt x="11" y="147"/>
                  </a:lnTo>
                  <a:cubicBezTo>
                    <a:pt x="13" y="147"/>
                    <a:pt x="15" y="146"/>
                    <a:pt x="17" y="144"/>
                  </a:cubicBezTo>
                  <a:lnTo>
                    <a:pt x="74" y="88"/>
                  </a:lnTo>
                  <a:lnTo>
                    <a:pt x="130" y="144"/>
                  </a:lnTo>
                  <a:lnTo>
                    <a:pt x="130" y="144"/>
                  </a:lnTo>
                  <a:cubicBezTo>
                    <a:pt x="132" y="146"/>
                    <a:pt x="135" y="147"/>
                    <a:pt x="137" y="147"/>
                  </a:cubicBezTo>
                  <a:lnTo>
                    <a:pt x="137" y="147"/>
                  </a:lnTo>
                  <a:cubicBezTo>
                    <a:pt x="140" y="147"/>
                    <a:pt x="142" y="146"/>
                    <a:pt x="144" y="144"/>
                  </a:cubicBezTo>
                  <a:lnTo>
                    <a:pt x="144" y="144"/>
                  </a:lnTo>
                  <a:cubicBezTo>
                    <a:pt x="148" y="140"/>
                    <a:pt x="148" y="134"/>
                    <a:pt x="144" y="130"/>
                  </a:cubicBezTo>
                  <a:lnTo>
                    <a:pt x="88" y="73"/>
                  </a:lnTo>
                  <a:lnTo>
                    <a:pt x="144" y="17"/>
                  </a:lnTo>
                  <a:lnTo>
                    <a:pt x="144" y="17"/>
                  </a:lnTo>
                  <a:cubicBezTo>
                    <a:pt x="148" y="14"/>
                    <a:pt x="148" y="8"/>
                    <a:pt x="144" y="4"/>
                  </a:cubicBezTo>
                </a:path>
              </a:pathLst>
            </a:custGeom>
            <a:solidFill>
              <a:srgbClr val="69E0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35" name="Freeform 77">
              <a:extLst>
                <a:ext uri="{FF2B5EF4-FFF2-40B4-BE49-F238E27FC236}">
                  <a16:creationId xmlns:a16="http://schemas.microsoft.com/office/drawing/2014/main" id="{C39FF0CB-C454-4A5B-96B0-7515AABBF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085" y="8939869"/>
              <a:ext cx="274652" cy="274652"/>
            </a:xfrm>
            <a:custGeom>
              <a:avLst/>
              <a:gdLst>
                <a:gd name="T0" fmla="*/ 111 w 220"/>
                <a:gd name="T1" fmla="*/ 195 h 220"/>
                <a:gd name="T2" fmla="*/ 24 w 220"/>
                <a:gd name="T3" fmla="*/ 111 h 220"/>
                <a:gd name="T4" fmla="*/ 108 w 220"/>
                <a:gd name="T5" fmla="*/ 24 h 220"/>
                <a:gd name="T6" fmla="*/ 194 w 220"/>
                <a:gd name="T7" fmla="*/ 108 h 220"/>
                <a:gd name="T8" fmla="*/ 111 w 220"/>
                <a:gd name="T9" fmla="*/ 195 h 220"/>
                <a:gd name="T10" fmla="*/ 215 w 220"/>
                <a:gd name="T11" fmla="*/ 101 h 220"/>
                <a:gd name="T12" fmla="*/ 114 w 220"/>
                <a:gd name="T13" fmla="*/ 4 h 220"/>
                <a:gd name="T14" fmla="*/ 114 w 220"/>
                <a:gd name="T15" fmla="*/ 4 h 220"/>
                <a:gd name="T16" fmla="*/ 101 w 220"/>
                <a:gd name="T17" fmla="*/ 4 h 220"/>
                <a:gd name="T18" fmla="*/ 4 w 220"/>
                <a:gd name="T19" fmla="*/ 104 h 220"/>
                <a:gd name="T20" fmla="*/ 4 w 220"/>
                <a:gd name="T21" fmla="*/ 104 h 220"/>
                <a:gd name="T22" fmla="*/ 4 w 220"/>
                <a:gd name="T23" fmla="*/ 118 h 220"/>
                <a:gd name="T24" fmla="*/ 104 w 220"/>
                <a:gd name="T25" fmla="*/ 215 h 220"/>
                <a:gd name="T26" fmla="*/ 104 w 220"/>
                <a:gd name="T27" fmla="*/ 215 h 220"/>
                <a:gd name="T28" fmla="*/ 118 w 220"/>
                <a:gd name="T29" fmla="*/ 215 h 220"/>
                <a:gd name="T30" fmla="*/ 215 w 220"/>
                <a:gd name="T31" fmla="*/ 115 h 220"/>
                <a:gd name="T32" fmla="*/ 215 w 220"/>
                <a:gd name="T33" fmla="*/ 115 h 220"/>
                <a:gd name="T34" fmla="*/ 215 w 220"/>
                <a:gd name="T35" fmla="*/ 101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0" h="220">
                  <a:moveTo>
                    <a:pt x="111" y="195"/>
                  </a:moveTo>
                  <a:lnTo>
                    <a:pt x="24" y="111"/>
                  </a:lnTo>
                  <a:lnTo>
                    <a:pt x="108" y="24"/>
                  </a:lnTo>
                  <a:lnTo>
                    <a:pt x="194" y="108"/>
                  </a:lnTo>
                  <a:lnTo>
                    <a:pt x="111" y="195"/>
                  </a:lnTo>
                  <a:close/>
                  <a:moveTo>
                    <a:pt x="215" y="101"/>
                  </a:moveTo>
                  <a:lnTo>
                    <a:pt x="114" y="4"/>
                  </a:lnTo>
                  <a:lnTo>
                    <a:pt x="114" y="4"/>
                  </a:lnTo>
                  <a:cubicBezTo>
                    <a:pt x="111" y="0"/>
                    <a:pt x="105" y="0"/>
                    <a:pt x="101" y="4"/>
                  </a:cubicBezTo>
                  <a:lnTo>
                    <a:pt x="4" y="104"/>
                  </a:lnTo>
                  <a:lnTo>
                    <a:pt x="4" y="104"/>
                  </a:lnTo>
                  <a:cubicBezTo>
                    <a:pt x="0" y="108"/>
                    <a:pt x="0" y="114"/>
                    <a:pt x="4" y="118"/>
                  </a:cubicBezTo>
                  <a:lnTo>
                    <a:pt x="104" y="215"/>
                  </a:lnTo>
                  <a:lnTo>
                    <a:pt x="104" y="215"/>
                  </a:lnTo>
                  <a:cubicBezTo>
                    <a:pt x="108" y="219"/>
                    <a:pt x="114" y="219"/>
                    <a:pt x="118" y="215"/>
                  </a:cubicBezTo>
                  <a:lnTo>
                    <a:pt x="215" y="115"/>
                  </a:lnTo>
                  <a:lnTo>
                    <a:pt x="215" y="115"/>
                  </a:lnTo>
                  <a:cubicBezTo>
                    <a:pt x="219" y="111"/>
                    <a:pt x="219" y="105"/>
                    <a:pt x="215" y="101"/>
                  </a:cubicBezTo>
                  <a:close/>
                </a:path>
              </a:pathLst>
            </a:custGeom>
            <a:solidFill>
              <a:srgbClr val="F9D1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36" name="Freeform 78">
              <a:extLst>
                <a:ext uri="{FF2B5EF4-FFF2-40B4-BE49-F238E27FC236}">
                  <a16:creationId xmlns:a16="http://schemas.microsoft.com/office/drawing/2014/main" id="{DB92151A-6882-4B58-9A17-D9EE45DED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94646" y="5836297"/>
              <a:ext cx="274652" cy="274652"/>
            </a:xfrm>
            <a:custGeom>
              <a:avLst/>
              <a:gdLst>
                <a:gd name="T0" fmla="*/ 105 w 220"/>
                <a:gd name="T1" fmla="*/ 194 h 220"/>
                <a:gd name="T2" fmla="*/ 24 w 220"/>
                <a:gd name="T3" fmla="*/ 106 h 220"/>
                <a:gd name="T4" fmla="*/ 113 w 220"/>
                <a:gd name="T5" fmla="*/ 25 h 220"/>
                <a:gd name="T6" fmla="*/ 194 w 220"/>
                <a:gd name="T7" fmla="*/ 113 h 220"/>
                <a:gd name="T8" fmla="*/ 105 w 220"/>
                <a:gd name="T9" fmla="*/ 194 h 220"/>
                <a:gd name="T10" fmla="*/ 215 w 220"/>
                <a:gd name="T11" fmla="*/ 108 h 220"/>
                <a:gd name="T12" fmla="*/ 121 w 220"/>
                <a:gd name="T13" fmla="*/ 4 h 220"/>
                <a:gd name="T14" fmla="*/ 121 w 220"/>
                <a:gd name="T15" fmla="*/ 4 h 220"/>
                <a:gd name="T16" fmla="*/ 107 w 220"/>
                <a:gd name="T17" fmla="*/ 4 h 220"/>
                <a:gd name="T18" fmla="*/ 4 w 220"/>
                <a:gd name="T19" fmla="*/ 98 h 220"/>
                <a:gd name="T20" fmla="*/ 4 w 220"/>
                <a:gd name="T21" fmla="*/ 98 h 220"/>
                <a:gd name="T22" fmla="*/ 3 w 220"/>
                <a:gd name="T23" fmla="*/ 112 h 220"/>
                <a:gd name="T24" fmla="*/ 98 w 220"/>
                <a:gd name="T25" fmla="*/ 215 h 220"/>
                <a:gd name="T26" fmla="*/ 98 w 220"/>
                <a:gd name="T27" fmla="*/ 215 h 220"/>
                <a:gd name="T28" fmla="*/ 111 w 220"/>
                <a:gd name="T29" fmla="*/ 215 h 220"/>
                <a:gd name="T30" fmla="*/ 215 w 220"/>
                <a:gd name="T31" fmla="*/ 121 h 220"/>
                <a:gd name="T32" fmla="*/ 215 w 220"/>
                <a:gd name="T33" fmla="*/ 121 h 220"/>
                <a:gd name="T34" fmla="*/ 215 w 220"/>
                <a:gd name="T35" fmla="*/ 1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0" h="220">
                  <a:moveTo>
                    <a:pt x="105" y="194"/>
                  </a:moveTo>
                  <a:lnTo>
                    <a:pt x="24" y="106"/>
                  </a:lnTo>
                  <a:lnTo>
                    <a:pt x="113" y="25"/>
                  </a:lnTo>
                  <a:lnTo>
                    <a:pt x="194" y="113"/>
                  </a:lnTo>
                  <a:lnTo>
                    <a:pt x="105" y="194"/>
                  </a:lnTo>
                  <a:close/>
                  <a:moveTo>
                    <a:pt x="215" y="108"/>
                  </a:moveTo>
                  <a:lnTo>
                    <a:pt x="121" y="4"/>
                  </a:lnTo>
                  <a:lnTo>
                    <a:pt x="121" y="4"/>
                  </a:lnTo>
                  <a:cubicBezTo>
                    <a:pt x="117" y="1"/>
                    <a:pt x="111" y="0"/>
                    <a:pt x="107" y="4"/>
                  </a:cubicBezTo>
                  <a:lnTo>
                    <a:pt x="4" y="98"/>
                  </a:lnTo>
                  <a:lnTo>
                    <a:pt x="4" y="98"/>
                  </a:lnTo>
                  <a:cubicBezTo>
                    <a:pt x="0" y="102"/>
                    <a:pt x="0" y="108"/>
                    <a:pt x="3" y="112"/>
                  </a:cubicBezTo>
                  <a:lnTo>
                    <a:pt x="98" y="215"/>
                  </a:lnTo>
                  <a:lnTo>
                    <a:pt x="98" y="215"/>
                  </a:lnTo>
                  <a:cubicBezTo>
                    <a:pt x="101" y="219"/>
                    <a:pt x="107" y="219"/>
                    <a:pt x="111" y="215"/>
                  </a:cubicBezTo>
                  <a:lnTo>
                    <a:pt x="215" y="121"/>
                  </a:lnTo>
                  <a:lnTo>
                    <a:pt x="215" y="121"/>
                  </a:lnTo>
                  <a:cubicBezTo>
                    <a:pt x="218" y="118"/>
                    <a:pt x="219" y="112"/>
                    <a:pt x="215" y="108"/>
                  </a:cubicBezTo>
                  <a:close/>
                </a:path>
              </a:pathLst>
            </a:custGeom>
            <a:solidFill>
              <a:srgbClr val="FF74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37" name="Freeform 79">
              <a:extLst>
                <a:ext uri="{FF2B5EF4-FFF2-40B4-BE49-F238E27FC236}">
                  <a16:creationId xmlns:a16="http://schemas.microsoft.com/office/drawing/2014/main" id="{A772DEED-C637-4A71-9FC6-3ED11E708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5506" y="6363630"/>
              <a:ext cx="252680" cy="252680"/>
            </a:xfrm>
            <a:custGeom>
              <a:avLst/>
              <a:gdLst>
                <a:gd name="T0" fmla="*/ 100 w 202"/>
                <a:gd name="T1" fmla="*/ 20 h 202"/>
                <a:gd name="T2" fmla="*/ 100 w 202"/>
                <a:gd name="T3" fmla="*/ 20 h 202"/>
                <a:gd name="T4" fmla="*/ 19 w 202"/>
                <a:gd name="T5" fmla="*/ 100 h 202"/>
                <a:gd name="T6" fmla="*/ 19 w 202"/>
                <a:gd name="T7" fmla="*/ 100 h 202"/>
                <a:gd name="T8" fmla="*/ 100 w 202"/>
                <a:gd name="T9" fmla="*/ 182 h 202"/>
                <a:gd name="T10" fmla="*/ 100 w 202"/>
                <a:gd name="T11" fmla="*/ 182 h 202"/>
                <a:gd name="T12" fmla="*/ 182 w 202"/>
                <a:gd name="T13" fmla="*/ 100 h 202"/>
                <a:gd name="T14" fmla="*/ 182 w 202"/>
                <a:gd name="T15" fmla="*/ 100 h 202"/>
                <a:gd name="T16" fmla="*/ 100 w 202"/>
                <a:gd name="T17" fmla="*/ 20 h 202"/>
                <a:gd name="T18" fmla="*/ 100 w 202"/>
                <a:gd name="T19" fmla="*/ 201 h 202"/>
                <a:gd name="T20" fmla="*/ 100 w 202"/>
                <a:gd name="T21" fmla="*/ 201 h 202"/>
                <a:gd name="T22" fmla="*/ 0 w 202"/>
                <a:gd name="T23" fmla="*/ 100 h 202"/>
                <a:gd name="T24" fmla="*/ 0 w 202"/>
                <a:gd name="T25" fmla="*/ 100 h 202"/>
                <a:gd name="T26" fmla="*/ 100 w 202"/>
                <a:gd name="T27" fmla="*/ 0 h 202"/>
                <a:gd name="T28" fmla="*/ 100 w 202"/>
                <a:gd name="T29" fmla="*/ 0 h 202"/>
                <a:gd name="T30" fmla="*/ 201 w 202"/>
                <a:gd name="T31" fmla="*/ 100 h 202"/>
                <a:gd name="T32" fmla="*/ 201 w 202"/>
                <a:gd name="T33" fmla="*/ 100 h 202"/>
                <a:gd name="T34" fmla="*/ 100 w 202"/>
                <a:gd name="T35" fmla="*/ 201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2" h="202">
                  <a:moveTo>
                    <a:pt x="100" y="20"/>
                  </a:moveTo>
                  <a:lnTo>
                    <a:pt x="100" y="20"/>
                  </a:lnTo>
                  <a:cubicBezTo>
                    <a:pt x="56" y="20"/>
                    <a:pt x="19" y="56"/>
                    <a:pt x="19" y="100"/>
                  </a:cubicBezTo>
                  <a:lnTo>
                    <a:pt x="19" y="100"/>
                  </a:lnTo>
                  <a:cubicBezTo>
                    <a:pt x="19" y="146"/>
                    <a:pt x="56" y="182"/>
                    <a:pt x="100" y="182"/>
                  </a:cubicBezTo>
                  <a:lnTo>
                    <a:pt x="100" y="182"/>
                  </a:lnTo>
                  <a:cubicBezTo>
                    <a:pt x="145" y="182"/>
                    <a:pt x="182" y="146"/>
                    <a:pt x="182" y="100"/>
                  </a:cubicBezTo>
                  <a:lnTo>
                    <a:pt x="182" y="100"/>
                  </a:lnTo>
                  <a:cubicBezTo>
                    <a:pt x="182" y="56"/>
                    <a:pt x="145" y="20"/>
                    <a:pt x="100" y="20"/>
                  </a:cubicBezTo>
                  <a:close/>
                  <a:moveTo>
                    <a:pt x="100" y="201"/>
                  </a:moveTo>
                  <a:lnTo>
                    <a:pt x="100" y="201"/>
                  </a:lnTo>
                  <a:cubicBezTo>
                    <a:pt x="45" y="201"/>
                    <a:pt x="0" y="156"/>
                    <a:pt x="0" y="100"/>
                  </a:cubicBezTo>
                  <a:lnTo>
                    <a:pt x="0" y="100"/>
                  </a:lnTo>
                  <a:cubicBezTo>
                    <a:pt x="0" y="45"/>
                    <a:pt x="45" y="0"/>
                    <a:pt x="100" y="0"/>
                  </a:cubicBezTo>
                  <a:lnTo>
                    <a:pt x="100" y="0"/>
                  </a:lnTo>
                  <a:cubicBezTo>
                    <a:pt x="156" y="0"/>
                    <a:pt x="201" y="45"/>
                    <a:pt x="201" y="100"/>
                  </a:cubicBezTo>
                  <a:lnTo>
                    <a:pt x="201" y="100"/>
                  </a:lnTo>
                  <a:cubicBezTo>
                    <a:pt x="201" y="156"/>
                    <a:pt x="156" y="201"/>
                    <a:pt x="100" y="201"/>
                  </a:cubicBezTo>
                  <a:close/>
                </a:path>
              </a:pathLst>
            </a:custGeom>
            <a:solidFill>
              <a:srgbClr val="F9D1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38" name="Freeform 80">
              <a:extLst>
                <a:ext uri="{FF2B5EF4-FFF2-40B4-BE49-F238E27FC236}">
                  <a16:creationId xmlns:a16="http://schemas.microsoft.com/office/drawing/2014/main" id="{A6EB11CC-9705-47A5-AE08-4DBDD9E61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1424" y="5017834"/>
              <a:ext cx="252680" cy="252680"/>
            </a:xfrm>
            <a:custGeom>
              <a:avLst/>
              <a:gdLst>
                <a:gd name="T0" fmla="*/ 101 w 202"/>
                <a:gd name="T1" fmla="*/ 20 h 203"/>
                <a:gd name="T2" fmla="*/ 101 w 202"/>
                <a:gd name="T3" fmla="*/ 20 h 203"/>
                <a:gd name="T4" fmla="*/ 19 w 202"/>
                <a:gd name="T5" fmla="*/ 101 h 203"/>
                <a:gd name="T6" fmla="*/ 19 w 202"/>
                <a:gd name="T7" fmla="*/ 101 h 203"/>
                <a:gd name="T8" fmla="*/ 101 w 202"/>
                <a:gd name="T9" fmla="*/ 182 h 203"/>
                <a:gd name="T10" fmla="*/ 101 w 202"/>
                <a:gd name="T11" fmla="*/ 182 h 203"/>
                <a:gd name="T12" fmla="*/ 182 w 202"/>
                <a:gd name="T13" fmla="*/ 101 h 203"/>
                <a:gd name="T14" fmla="*/ 182 w 202"/>
                <a:gd name="T15" fmla="*/ 101 h 203"/>
                <a:gd name="T16" fmla="*/ 101 w 202"/>
                <a:gd name="T17" fmla="*/ 20 h 203"/>
                <a:gd name="T18" fmla="*/ 101 w 202"/>
                <a:gd name="T19" fmla="*/ 202 h 203"/>
                <a:gd name="T20" fmla="*/ 101 w 202"/>
                <a:gd name="T21" fmla="*/ 202 h 203"/>
                <a:gd name="T22" fmla="*/ 0 w 202"/>
                <a:gd name="T23" fmla="*/ 101 h 203"/>
                <a:gd name="T24" fmla="*/ 0 w 202"/>
                <a:gd name="T25" fmla="*/ 101 h 203"/>
                <a:gd name="T26" fmla="*/ 101 w 202"/>
                <a:gd name="T27" fmla="*/ 0 h 203"/>
                <a:gd name="T28" fmla="*/ 101 w 202"/>
                <a:gd name="T29" fmla="*/ 0 h 203"/>
                <a:gd name="T30" fmla="*/ 201 w 202"/>
                <a:gd name="T31" fmla="*/ 101 h 203"/>
                <a:gd name="T32" fmla="*/ 201 w 202"/>
                <a:gd name="T33" fmla="*/ 101 h 203"/>
                <a:gd name="T34" fmla="*/ 101 w 202"/>
                <a:gd name="T35" fmla="*/ 2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2" h="203">
                  <a:moveTo>
                    <a:pt x="101" y="20"/>
                  </a:moveTo>
                  <a:lnTo>
                    <a:pt x="101" y="20"/>
                  </a:lnTo>
                  <a:cubicBezTo>
                    <a:pt x="55" y="20"/>
                    <a:pt x="19" y="56"/>
                    <a:pt x="19" y="101"/>
                  </a:cubicBezTo>
                  <a:lnTo>
                    <a:pt x="19" y="101"/>
                  </a:lnTo>
                  <a:cubicBezTo>
                    <a:pt x="19" y="146"/>
                    <a:pt x="55" y="182"/>
                    <a:pt x="101" y="182"/>
                  </a:cubicBezTo>
                  <a:lnTo>
                    <a:pt x="101" y="182"/>
                  </a:lnTo>
                  <a:cubicBezTo>
                    <a:pt x="145" y="182"/>
                    <a:pt x="182" y="146"/>
                    <a:pt x="182" y="101"/>
                  </a:cubicBezTo>
                  <a:lnTo>
                    <a:pt x="182" y="101"/>
                  </a:lnTo>
                  <a:cubicBezTo>
                    <a:pt x="182" y="56"/>
                    <a:pt x="145" y="20"/>
                    <a:pt x="101" y="20"/>
                  </a:cubicBezTo>
                  <a:close/>
                  <a:moveTo>
                    <a:pt x="101" y="202"/>
                  </a:moveTo>
                  <a:lnTo>
                    <a:pt x="101" y="202"/>
                  </a:lnTo>
                  <a:cubicBezTo>
                    <a:pt x="45" y="202"/>
                    <a:pt x="0" y="156"/>
                    <a:pt x="0" y="101"/>
                  </a:cubicBezTo>
                  <a:lnTo>
                    <a:pt x="0" y="101"/>
                  </a:lnTo>
                  <a:cubicBezTo>
                    <a:pt x="0" y="46"/>
                    <a:pt x="45" y="0"/>
                    <a:pt x="101" y="0"/>
                  </a:cubicBezTo>
                  <a:lnTo>
                    <a:pt x="101" y="0"/>
                  </a:lnTo>
                  <a:cubicBezTo>
                    <a:pt x="156" y="0"/>
                    <a:pt x="201" y="46"/>
                    <a:pt x="201" y="101"/>
                  </a:cubicBezTo>
                  <a:lnTo>
                    <a:pt x="201" y="101"/>
                  </a:lnTo>
                  <a:cubicBezTo>
                    <a:pt x="201" y="156"/>
                    <a:pt x="156" y="202"/>
                    <a:pt x="101" y="202"/>
                  </a:cubicBezTo>
                  <a:close/>
                </a:path>
              </a:pathLst>
            </a:custGeom>
            <a:solidFill>
              <a:srgbClr val="3B46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39" name="Freeform 81">
              <a:extLst>
                <a:ext uri="{FF2B5EF4-FFF2-40B4-BE49-F238E27FC236}">
                  <a16:creationId xmlns:a16="http://schemas.microsoft.com/office/drawing/2014/main" id="{97B55314-E471-4255-910B-F59F86D94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2155" y="9599035"/>
              <a:ext cx="252680" cy="252680"/>
            </a:xfrm>
            <a:custGeom>
              <a:avLst/>
              <a:gdLst>
                <a:gd name="T0" fmla="*/ 101 w 202"/>
                <a:gd name="T1" fmla="*/ 19 h 202"/>
                <a:gd name="T2" fmla="*/ 101 w 202"/>
                <a:gd name="T3" fmla="*/ 19 h 202"/>
                <a:gd name="T4" fmla="*/ 20 w 202"/>
                <a:gd name="T5" fmla="*/ 100 h 202"/>
                <a:gd name="T6" fmla="*/ 20 w 202"/>
                <a:gd name="T7" fmla="*/ 100 h 202"/>
                <a:gd name="T8" fmla="*/ 101 w 202"/>
                <a:gd name="T9" fmla="*/ 182 h 202"/>
                <a:gd name="T10" fmla="*/ 101 w 202"/>
                <a:gd name="T11" fmla="*/ 182 h 202"/>
                <a:gd name="T12" fmla="*/ 182 w 202"/>
                <a:gd name="T13" fmla="*/ 100 h 202"/>
                <a:gd name="T14" fmla="*/ 182 w 202"/>
                <a:gd name="T15" fmla="*/ 100 h 202"/>
                <a:gd name="T16" fmla="*/ 101 w 202"/>
                <a:gd name="T17" fmla="*/ 19 h 202"/>
                <a:gd name="T18" fmla="*/ 101 w 202"/>
                <a:gd name="T19" fmla="*/ 201 h 202"/>
                <a:gd name="T20" fmla="*/ 101 w 202"/>
                <a:gd name="T21" fmla="*/ 201 h 202"/>
                <a:gd name="T22" fmla="*/ 0 w 202"/>
                <a:gd name="T23" fmla="*/ 100 h 202"/>
                <a:gd name="T24" fmla="*/ 0 w 202"/>
                <a:gd name="T25" fmla="*/ 100 h 202"/>
                <a:gd name="T26" fmla="*/ 101 w 202"/>
                <a:gd name="T27" fmla="*/ 0 h 202"/>
                <a:gd name="T28" fmla="*/ 101 w 202"/>
                <a:gd name="T29" fmla="*/ 0 h 202"/>
                <a:gd name="T30" fmla="*/ 201 w 202"/>
                <a:gd name="T31" fmla="*/ 100 h 202"/>
                <a:gd name="T32" fmla="*/ 201 w 202"/>
                <a:gd name="T33" fmla="*/ 100 h 202"/>
                <a:gd name="T34" fmla="*/ 101 w 202"/>
                <a:gd name="T35" fmla="*/ 201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2" h="202">
                  <a:moveTo>
                    <a:pt x="101" y="19"/>
                  </a:moveTo>
                  <a:lnTo>
                    <a:pt x="101" y="19"/>
                  </a:lnTo>
                  <a:cubicBezTo>
                    <a:pt x="56" y="19"/>
                    <a:pt x="20" y="56"/>
                    <a:pt x="20" y="100"/>
                  </a:cubicBezTo>
                  <a:lnTo>
                    <a:pt x="20" y="100"/>
                  </a:lnTo>
                  <a:cubicBezTo>
                    <a:pt x="20" y="145"/>
                    <a:pt x="56" y="182"/>
                    <a:pt x="101" y="182"/>
                  </a:cubicBezTo>
                  <a:lnTo>
                    <a:pt x="101" y="182"/>
                  </a:lnTo>
                  <a:cubicBezTo>
                    <a:pt x="146" y="182"/>
                    <a:pt x="182" y="145"/>
                    <a:pt x="182" y="100"/>
                  </a:cubicBezTo>
                  <a:lnTo>
                    <a:pt x="182" y="100"/>
                  </a:lnTo>
                  <a:cubicBezTo>
                    <a:pt x="182" y="56"/>
                    <a:pt x="146" y="19"/>
                    <a:pt x="101" y="19"/>
                  </a:cubicBezTo>
                  <a:close/>
                  <a:moveTo>
                    <a:pt x="101" y="201"/>
                  </a:moveTo>
                  <a:lnTo>
                    <a:pt x="101" y="201"/>
                  </a:lnTo>
                  <a:cubicBezTo>
                    <a:pt x="45" y="201"/>
                    <a:pt x="0" y="156"/>
                    <a:pt x="0" y="100"/>
                  </a:cubicBezTo>
                  <a:lnTo>
                    <a:pt x="0" y="100"/>
                  </a:lnTo>
                  <a:cubicBezTo>
                    <a:pt x="0" y="45"/>
                    <a:pt x="45" y="0"/>
                    <a:pt x="101" y="0"/>
                  </a:cubicBezTo>
                  <a:lnTo>
                    <a:pt x="101" y="0"/>
                  </a:lnTo>
                  <a:cubicBezTo>
                    <a:pt x="156" y="0"/>
                    <a:pt x="201" y="45"/>
                    <a:pt x="201" y="100"/>
                  </a:cubicBezTo>
                  <a:lnTo>
                    <a:pt x="201" y="100"/>
                  </a:lnTo>
                  <a:cubicBezTo>
                    <a:pt x="201" y="156"/>
                    <a:pt x="156" y="201"/>
                    <a:pt x="101" y="201"/>
                  </a:cubicBezTo>
                  <a:close/>
                </a:path>
              </a:pathLst>
            </a:custGeom>
            <a:solidFill>
              <a:srgbClr val="B9B7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40" name="Freeform 82">
              <a:extLst>
                <a:ext uri="{FF2B5EF4-FFF2-40B4-BE49-F238E27FC236}">
                  <a16:creationId xmlns:a16="http://schemas.microsoft.com/office/drawing/2014/main" id="{850422AF-6208-47E2-996A-07D9DCEE9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8749" y="8808034"/>
              <a:ext cx="1488617" cy="609727"/>
            </a:xfrm>
            <a:custGeom>
              <a:avLst/>
              <a:gdLst>
                <a:gd name="T0" fmla="*/ 1195 w 1196"/>
                <a:gd name="T1" fmla="*/ 490 h 491"/>
                <a:gd name="T2" fmla="*/ 0 w 1196"/>
                <a:gd name="T3" fmla="*/ 490 h 491"/>
                <a:gd name="T4" fmla="*/ 0 w 1196"/>
                <a:gd name="T5" fmla="*/ 0 h 491"/>
                <a:gd name="T6" fmla="*/ 1195 w 1196"/>
                <a:gd name="T7" fmla="*/ 0 h 491"/>
                <a:gd name="T8" fmla="*/ 1195 w 1196"/>
                <a:gd name="T9" fmla="*/ 49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6" h="491">
                  <a:moveTo>
                    <a:pt x="1195" y="490"/>
                  </a:moveTo>
                  <a:lnTo>
                    <a:pt x="0" y="490"/>
                  </a:lnTo>
                  <a:lnTo>
                    <a:pt x="0" y="0"/>
                  </a:lnTo>
                  <a:lnTo>
                    <a:pt x="1195" y="0"/>
                  </a:lnTo>
                  <a:lnTo>
                    <a:pt x="1195" y="490"/>
                  </a:lnTo>
                </a:path>
              </a:pathLst>
            </a:custGeom>
            <a:gradFill>
              <a:gsLst>
                <a:gs pos="1000">
                  <a:srgbClr val="222F5E"/>
                </a:gs>
                <a:gs pos="90000">
                  <a:srgbClr val="000000"/>
                </a:gs>
              </a:gsLst>
              <a:lin ang="16200000" scaled="0"/>
            </a:gra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41" name="Freeform 83">
              <a:extLst>
                <a:ext uri="{FF2B5EF4-FFF2-40B4-BE49-F238E27FC236}">
                  <a16:creationId xmlns:a16="http://schemas.microsoft.com/office/drawing/2014/main" id="{8E1BD6C3-9315-474C-840B-E894B3A81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1415" y="8297179"/>
              <a:ext cx="2548772" cy="922832"/>
            </a:xfrm>
            <a:custGeom>
              <a:avLst/>
              <a:gdLst>
                <a:gd name="T0" fmla="*/ 2044 w 2045"/>
                <a:gd name="T1" fmla="*/ 371 h 743"/>
                <a:gd name="T2" fmla="*/ 1021 w 2045"/>
                <a:gd name="T3" fmla="*/ 742 h 743"/>
                <a:gd name="T4" fmla="*/ 0 w 2045"/>
                <a:gd name="T5" fmla="*/ 371 h 743"/>
                <a:gd name="T6" fmla="*/ 1021 w 2045"/>
                <a:gd name="T7" fmla="*/ 0 h 743"/>
                <a:gd name="T8" fmla="*/ 2044 w 2045"/>
                <a:gd name="T9" fmla="*/ 37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5" h="743">
                  <a:moveTo>
                    <a:pt x="2044" y="371"/>
                  </a:moveTo>
                  <a:lnTo>
                    <a:pt x="1021" y="742"/>
                  </a:lnTo>
                  <a:lnTo>
                    <a:pt x="0" y="371"/>
                  </a:lnTo>
                  <a:lnTo>
                    <a:pt x="1021" y="0"/>
                  </a:lnTo>
                  <a:lnTo>
                    <a:pt x="2044" y="371"/>
                  </a:lnTo>
                </a:path>
              </a:pathLst>
            </a:custGeom>
            <a:gradFill>
              <a:gsLst>
                <a:gs pos="12000">
                  <a:srgbClr val="222F5E"/>
                </a:gs>
                <a:gs pos="87000">
                  <a:srgbClr val="3B467E"/>
                </a:gs>
              </a:gsLst>
              <a:lin ang="16200000" scaled="0"/>
            </a:gra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42" name="Freeform 84">
              <a:extLst>
                <a:ext uri="{FF2B5EF4-FFF2-40B4-BE49-F238E27FC236}">
                  <a16:creationId xmlns:a16="http://schemas.microsoft.com/office/drawing/2014/main" id="{46F98523-EC35-49F2-ACB9-EC28FF7B5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66053" y="6687720"/>
              <a:ext cx="741563" cy="4240631"/>
            </a:xfrm>
            <a:custGeom>
              <a:avLst/>
              <a:gdLst>
                <a:gd name="T0" fmla="*/ 0 w 594"/>
                <a:gd name="T1" fmla="*/ 3402 h 3403"/>
                <a:gd name="T2" fmla="*/ 593 w 594"/>
                <a:gd name="T3" fmla="*/ 3402 h 3403"/>
                <a:gd name="T4" fmla="*/ 593 w 594"/>
                <a:gd name="T5" fmla="*/ 0 h 3403"/>
                <a:gd name="T6" fmla="*/ 0 w 594"/>
                <a:gd name="T7" fmla="*/ 0 h 3403"/>
                <a:gd name="T8" fmla="*/ 0 w 594"/>
                <a:gd name="T9" fmla="*/ 3402 h 3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4" h="3403">
                  <a:moveTo>
                    <a:pt x="0" y="3402"/>
                  </a:moveTo>
                  <a:lnTo>
                    <a:pt x="593" y="3402"/>
                  </a:lnTo>
                  <a:lnTo>
                    <a:pt x="593" y="0"/>
                  </a:lnTo>
                  <a:lnTo>
                    <a:pt x="0" y="0"/>
                  </a:lnTo>
                  <a:lnTo>
                    <a:pt x="0" y="3402"/>
                  </a:lnTo>
                </a:path>
              </a:pathLst>
            </a:custGeom>
            <a:gradFill>
              <a:gsLst>
                <a:gs pos="1000">
                  <a:srgbClr val="FFB452"/>
                </a:gs>
                <a:gs pos="99000">
                  <a:srgbClr val="F9D15D"/>
                </a:gs>
              </a:gsLst>
              <a:lin ang="16200000" scaled="0"/>
            </a:gra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43" name="Freeform 85">
              <a:extLst>
                <a:ext uri="{FF2B5EF4-FFF2-40B4-BE49-F238E27FC236}">
                  <a16:creationId xmlns:a16="http://schemas.microsoft.com/office/drawing/2014/main" id="{DD2EE1BA-E349-4A09-A85C-10041CDAF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02122" y="7017302"/>
              <a:ext cx="714095" cy="3911048"/>
            </a:xfrm>
            <a:custGeom>
              <a:avLst/>
              <a:gdLst>
                <a:gd name="T0" fmla="*/ 572 w 573"/>
                <a:gd name="T1" fmla="*/ 3137 h 3138"/>
                <a:gd name="T2" fmla="*/ 0 w 573"/>
                <a:gd name="T3" fmla="*/ 3137 h 3138"/>
                <a:gd name="T4" fmla="*/ 0 w 573"/>
                <a:gd name="T5" fmla="*/ 0 h 3138"/>
                <a:gd name="T6" fmla="*/ 572 w 573"/>
                <a:gd name="T7" fmla="*/ 0 h 3138"/>
                <a:gd name="T8" fmla="*/ 572 w 573"/>
                <a:gd name="T9" fmla="*/ 3137 h 3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3" h="3138">
                  <a:moveTo>
                    <a:pt x="572" y="3137"/>
                  </a:moveTo>
                  <a:lnTo>
                    <a:pt x="0" y="3137"/>
                  </a:lnTo>
                  <a:lnTo>
                    <a:pt x="0" y="0"/>
                  </a:lnTo>
                  <a:lnTo>
                    <a:pt x="572" y="0"/>
                  </a:lnTo>
                  <a:lnTo>
                    <a:pt x="572" y="3137"/>
                  </a:lnTo>
                </a:path>
              </a:pathLst>
            </a:custGeom>
            <a:gradFill>
              <a:gsLst>
                <a:gs pos="30000">
                  <a:srgbClr val="E85D6D"/>
                </a:gs>
                <a:gs pos="99000">
                  <a:srgbClr val="FF747E"/>
                </a:gs>
              </a:gsLst>
              <a:lin ang="16200000" scaled="0"/>
            </a:gra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44" name="Freeform 86">
              <a:extLst>
                <a:ext uri="{FF2B5EF4-FFF2-40B4-BE49-F238E27FC236}">
                  <a16:creationId xmlns:a16="http://schemas.microsoft.com/office/drawing/2014/main" id="{5B7309B6-2ED9-4B88-B4DF-CCEEE999F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16218" y="6358135"/>
              <a:ext cx="873396" cy="4570215"/>
            </a:xfrm>
            <a:custGeom>
              <a:avLst/>
              <a:gdLst>
                <a:gd name="T0" fmla="*/ 0 w 700"/>
                <a:gd name="T1" fmla="*/ 3669 h 3670"/>
                <a:gd name="T2" fmla="*/ 699 w 700"/>
                <a:gd name="T3" fmla="*/ 3669 h 3670"/>
                <a:gd name="T4" fmla="*/ 699 w 700"/>
                <a:gd name="T5" fmla="*/ 0 h 3670"/>
                <a:gd name="T6" fmla="*/ 0 w 700"/>
                <a:gd name="T7" fmla="*/ 0 h 3670"/>
                <a:gd name="T8" fmla="*/ 0 w 700"/>
                <a:gd name="T9" fmla="*/ 3669 h 3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3670">
                  <a:moveTo>
                    <a:pt x="0" y="3669"/>
                  </a:moveTo>
                  <a:lnTo>
                    <a:pt x="699" y="3669"/>
                  </a:lnTo>
                  <a:lnTo>
                    <a:pt x="699" y="0"/>
                  </a:lnTo>
                  <a:lnTo>
                    <a:pt x="0" y="0"/>
                  </a:lnTo>
                  <a:lnTo>
                    <a:pt x="0" y="3669"/>
                  </a:lnTo>
                </a:path>
              </a:pathLst>
            </a:custGeom>
            <a:gradFill>
              <a:gsLst>
                <a:gs pos="40000">
                  <a:srgbClr val="4AB9FA"/>
                </a:gs>
                <a:gs pos="99000">
                  <a:srgbClr val="69E0F6"/>
                </a:gs>
              </a:gsLst>
              <a:lin ang="16200000" scaled="0"/>
            </a:gra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45" name="Freeform 87">
              <a:extLst>
                <a:ext uri="{FF2B5EF4-FFF2-40B4-BE49-F238E27FC236}">
                  <a16:creationId xmlns:a16="http://schemas.microsoft.com/office/drawing/2014/main" id="{349606B7-B50F-4B4F-A3BB-B35393B0E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97884" y="10604260"/>
              <a:ext cx="483389" cy="82397"/>
            </a:xfrm>
            <a:custGeom>
              <a:avLst/>
              <a:gdLst>
                <a:gd name="T0" fmla="*/ 360 w 390"/>
                <a:gd name="T1" fmla="*/ 63 h 64"/>
                <a:gd name="T2" fmla="*/ 29 w 390"/>
                <a:gd name="T3" fmla="*/ 63 h 64"/>
                <a:gd name="T4" fmla="*/ 29 w 390"/>
                <a:gd name="T5" fmla="*/ 63 h 64"/>
                <a:gd name="T6" fmla="*/ 0 w 390"/>
                <a:gd name="T7" fmla="*/ 34 h 64"/>
                <a:gd name="T8" fmla="*/ 0 w 390"/>
                <a:gd name="T9" fmla="*/ 29 h 64"/>
                <a:gd name="T10" fmla="*/ 0 w 390"/>
                <a:gd name="T11" fmla="*/ 29 h 64"/>
                <a:gd name="T12" fmla="*/ 29 w 390"/>
                <a:gd name="T13" fmla="*/ 0 h 64"/>
                <a:gd name="T14" fmla="*/ 360 w 390"/>
                <a:gd name="T15" fmla="*/ 0 h 64"/>
                <a:gd name="T16" fmla="*/ 360 w 390"/>
                <a:gd name="T17" fmla="*/ 0 h 64"/>
                <a:gd name="T18" fmla="*/ 389 w 390"/>
                <a:gd name="T19" fmla="*/ 29 h 64"/>
                <a:gd name="T20" fmla="*/ 389 w 390"/>
                <a:gd name="T21" fmla="*/ 34 h 64"/>
                <a:gd name="T22" fmla="*/ 389 w 390"/>
                <a:gd name="T23" fmla="*/ 34 h 64"/>
                <a:gd name="T24" fmla="*/ 360 w 390"/>
                <a:gd name="T25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0" h="64">
                  <a:moveTo>
                    <a:pt x="360" y="63"/>
                  </a:moveTo>
                  <a:lnTo>
                    <a:pt x="29" y="63"/>
                  </a:lnTo>
                  <a:lnTo>
                    <a:pt x="29" y="63"/>
                  </a:lnTo>
                  <a:cubicBezTo>
                    <a:pt x="13" y="63"/>
                    <a:pt x="0" y="50"/>
                    <a:pt x="0" y="34"/>
                  </a:cubicBezTo>
                  <a:lnTo>
                    <a:pt x="0" y="29"/>
                  </a:lnTo>
                  <a:lnTo>
                    <a:pt x="0" y="29"/>
                  </a:lnTo>
                  <a:cubicBezTo>
                    <a:pt x="0" y="13"/>
                    <a:pt x="13" y="0"/>
                    <a:pt x="29" y="0"/>
                  </a:cubicBezTo>
                  <a:lnTo>
                    <a:pt x="360" y="0"/>
                  </a:lnTo>
                  <a:lnTo>
                    <a:pt x="360" y="0"/>
                  </a:lnTo>
                  <a:cubicBezTo>
                    <a:pt x="376" y="0"/>
                    <a:pt x="389" y="13"/>
                    <a:pt x="389" y="29"/>
                  </a:cubicBezTo>
                  <a:lnTo>
                    <a:pt x="389" y="34"/>
                  </a:lnTo>
                  <a:lnTo>
                    <a:pt x="389" y="34"/>
                  </a:lnTo>
                  <a:cubicBezTo>
                    <a:pt x="389" y="50"/>
                    <a:pt x="376" y="63"/>
                    <a:pt x="360" y="63"/>
                  </a:cubicBezTo>
                </a:path>
              </a:pathLst>
            </a:custGeom>
            <a:solidFill>
              <a:srgbClr val="F9D1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46" name="Freeform 88">
              <a:extLst>
                <a:ext uri="{FF2B5EF4-FFF2-40B4-BE49-F238E27FC236}">
                  <a16:creationId xmlns:a16="http://schemas.microsoft.com/office/drawing/2014/main" id="{A4969732-63FB-4C57-B550-E55ED94DC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22966" y="10604260"/>
              <a:ext cx="483389" cy="82397"/>
            </a:xfrm>
            <a:custGeom>
              <a:avLst/>
              <a:gdLst>
                <a:gd name="T0" fmla="*/ 361 w 390"/>
                <a:gd name="T1" fmla="*/ 63 h 64"/>
                <a:gd name="T2" fmla="*/ 29 w 390"/>
                <a:gd name="T3" fmla="*/ 63 h 64"/>
                <a:gd name="T4" fmla="*/ 29 w 390"/>
                <a:gd name="T5" fmla="*/ 63 h 64"/>
                <a:gd name="T6" fmla="*/ 0 w 390"/>
                <a:gd name="T7" fmla="*/ 34 h 64"/>
                <a:gd name="T8" fmla="*/ 0 w 390"/>
                <a:gd name="T9" fmla="*/ 29 h 64"/>
                <a:gd name="T10" fmla="*/ 0 w 390"/>
                <a:gd name="T11" fmla="*/ 29 h 64"/>
                <a:gd name="T12" fmla="*/ 29 w 390"/>
                <a:gd name="T13" fmla="*/ 0 h 64"/>
                <a:gd name="T14" fmla="*/ 361 w 390"/>
                <a:gd name="T15" fmla="*/ 0 h 64"/>
                <a:gd name="T16" fmla="*/ 361 w 390"/>
                <a:gd name="T17" fmla="*/ 0 h 64"/>
                <a:gd name="T18" fmla="*/ 389 w 390"/>
                <a:gd name="T19" fmla="*/ 29 h 64"/>
                <a:gd name="T20" fmla="*/ 389 w 390"/>
                <a:gd name="T21" fmla="*/ 34 h 64"/>
                <a:gd name="T22" fmla="*/ 389 w 390"/>
                <a:gd name="T23" fmla="*/ 34 h 64"/>
                <a:gd name="T24" fmla="*/ 361 w 390"/>
                <a:gd name="T25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0" h="64">
                  <a:moveTo>
                    <a:pt x="361" y="63"/>
                  </a:moveTo>
                  <a:lnTo>
                    <a:pt x="29" y="63"/>
                  </a:lnTo>
                  <a:lnTo>
                    <a:pt x="29" y="63"/>
                  </a:lnTo>
                  <a:cubicBezTo>
                    <a:pt x="13" y="63"/>
                    <a:pt x="0" y="50"/>
                    <a:pt x="0" y="34"/>
                  </a:cubicBezTo>
                  <a:lnTo>
                    <a:pt x="0" y="29"/>
                  </a:lnTo>
                  <a:lnTo>
                    <a:pt x="0" y="29"/>
                  </a:lnTo>
                  <a:cubicBezTo>
                    <a:pt x="0" y="13"/>
                    <a:pt x="13" y="0"/>
                    <a:pt x="29" y="0"/>
                  </a:cubicBezTo>
                  <a:lnTo>
                    <a:pt x="361" y="0"/>
                  </a:lnTo>
                  <a:lnTo>
                    <a:pt x="361" y="0"/>
                  </a:lnTo>
                  <a:cubicBezTo>
                    <a:pt x="377" y="0"/>
                    <a:pt x="389" y="13"/>
                    <a:pt x="389" y="29"/>
                  </a:cubicBezTo>
                  <a:lnTo>
                    <a:pt x="389" y="34"/>
                  </a:lnTo>
                  <a:lnTo>
                    <a:pt x="389" y="34"/>
                  </a:lnTo>
                  <a:cubicBezTo>
                    <a:pt x="389" y="50"/>
                    <a:pt x="377" y="63"/>
                    <a:pt x="361" y="63"/>
                  </a:cubicBezTo>
                </a:path>
              </a:pathLst>
            </a:custGeom>
            <a:solidFill>
              <a:srgbClr val="FF74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47" name="Freeform 89">
              <a:extLst>
                <a:ext uri="{FF2B5EF4-FFF2-40B4-BE49-F238E27FC236}">
                  <a16:creationId xmlns:a16="http://schemas.microsoft.com/office/drawing/2014/main" id="{AAE4F815-0A8E-4485-8F84-6456D86E7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22966" y="7226037"/>
              <a:ext cx="483389" cy="82395"/>
            </a:xfrm>
            <a:custGeom>
              <a:avLst/>
              <a:gdLst>
                <a:gd name="T0" fmla="*/ 361 w 390"/>
                <a:gd name="T1" fmla="*/ 63 h 64"/>
                <a:gd name="T2" fmla="*/ 29 w 390"/>
                <a:gd name="T3" fmla="*/ 63 h 64"/>
                <a:gd name="T4" fmla="*/ 29 w 390"/>
                <a:gd name="T5" fmla="*/ 63 h 64"/>
                <a:gd name="T6" fmla="*/ 0 w 390"/>
                <a:gd name="T7" fmla="*/ 33 h 64"/>
                <a:gd name="T8" fmla="*/ 0 w 390"/>
                <a:gd name="T9" fmla="*/ 28 h 64"/>
                <a:gd name="T10" fmla="*/ 0 w 390"/>
                <a:gd name="T11" fmla="*/ 28 h 64"/>
                <a:gd name="T12" fmla="*/ 29 w 390"/>
                <a:gd name="T13" fmla="*/ 0 h 64"/>
                <a:gd name="T14" fmla="*/ 361 w 390"/>
                <a:gd name="T15" fmla="*/ 0 h 64"/>
                <a:gd name="T16" fmla="*/ 361 w 390"/>
                <a:gd name="T17" fmla="*/ 0 h 64"/>
                <a:gd name="T18" fmla="*/ 389 w 390"/>
                <a:gd name="T19" fmla="*/ 28 h 64"/>
                <a:gd name="T20" fmla="*/ 389 w 390"/>
                <a:gd name="T21" fmla="*/ 33 h 64"/>
                <a:gd name="T22" fmla="*/ 389 w 390"/>
                <a:gd name="T23" fmla="*/ 33 h 64"/>
                <a:gd name="T24" fmla="*/ 361 w 390"/>
                <a:gd name="T25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0" h="64">
                  <a:moveTo>
                    <a:pt x="361" y="63"/>
                  </a:moveTo>
                  <a:lnTo>
                    <a:pt x="29" y="63"/>
                  </a:lnTo>
                  <a:lnTo>
                    <a:pt x="29" y="63"/>
                  </a:lnTo>
                  <a:cubicBezTo>
                    <a:pt x="13" y="63"/>
                    <a:pt x="0" y="49"/>
                    <a:pt x="0" y="33"/>
                  </a:cubicBezTo>
                  <a:lnTo>
                    <a:pt x="0" y="28"/>
                  </a:lnTo>
                  <a:lnTo>
                    <a:pt x="0" y="28"/>
                  </a:lnTo>
                  <a:cubicBezTo>
                    <a:pt x="0" y="12"/>
                    <a:pt x="13" y="0"/>
                    <a:pt x="29" y="0"/>
                  </a:cubicBezTo>
                  <a:lnTo>
                    <a:pt x="361" y="0"/>
                  </a:lnTo>
                  <a:lnTo>
                    <a:pt x="361" y="0"/>
                  </a:lnTo>
                  <a:cubicBezTo>
                    <a:pt x="377" y="0"/>
                    <a:pt x="389" y="12"/>
                    <a:pt x="389" y="28"/>
                  </a:cubicBezTo>
                  <a:lnTo>
                    <a:pt x="389" y="33"/>
                  </a:lnTo>
                  <a:lnTo>
                    <a:pt x="389" y="33"/>
                  </a:lnTo>
                  <a:cubicBezTo>
                    <a:pt x="389" y="49"/>
                    <a:pt x="377" y="63"/>
                    <a:pt x="361" y="63"/>
                  </a:cubicBezTo>
                </a:path>
              </a:pathLst>
            </a:custGeom>
            <a:solidFill>
              <a:srgbClr val="E85D6D">
                <a:alpha val="5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48" name="Freeform 90">
              <a:extLst>
                <a:ext uri="{FF2B5EF4-FFF2-40B4-BE49-F238E27FC236}">
                  <a16:creationId xmlns:a16="http://schemas.microsoft.com/office/drawing/2014/main" id="{52EFE862-CDF6-484B-BA0A-010FAE9E6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9460" y="10604260"/>
              <a:ext cx="483389" cy="82397"/>
            </a:xfrm>
            <a:custGeom>
              <a:avLst/>
              <a:gdLst>
                <a:gd name="T0" fmla="*/ 360 w 390"/>
                <a:gd name="T1" fmla="*/ 63 h 64"/>
                <a:gd name="T2" fmla="*/ 29 w 390"/>
                <a:gd name="T3" fmla="*/ 63 h 64"/>
                <a:gd name="T4" fmla="*/ 29 w 390"/>
                <a:gd name="T5" fmla="*/ 63 h 64"/>
                <a:gd name="T6" fmla="*/ 0 w 390"/>
                <a:gd name="T7" fmla="*/ 34 h 64"/>
                <a:gd name="T8" fmla="*/ 0 w 390"/>
                <a:gd name="T9" fmla="*/ 29 h 64"/>
                <a:gd name="T10" fmla="*/ 0 w 390"/>
                <a:gd name="T11" fmla="*/ 29 h 64"/>
                <a:gd name="T12" fmla="*/ 29 w 390"/>
                <a:gd name="T13" fmla="*/ 0 h 64"/>
                <a:gd name="T14" fmla="*/ 360 w 390"/>
                <a:gd name="T15" fmla="*/ 0 h 64"/>
                <a:gd name="T16" fmla="*/ 360 w 390"/>
                <a:gd name="T17" fmla="*/ 0 h 64"/>
                <a:gd name="T18" fmla="*/ 389 w 390"/>
                <a:gd name="T19" fmla="*/ 29 h 64"/>
                <a:gd name="T20" fmla="*/ 389 w 390"/>
                <a:gd name="T21" fmla="*/ 34 h 64"/>
                <a:gd name="T22" fmla="*/ 389 w 390"/>
                <a:gd name="T23" fmla="*/ 34 h 64"/>
                <a:gd name="T24" fmla="*/ 360 w 390"/>
                <a:gd name="T25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0" h="64">
                  <a:moveTo>
                    <a:pt x="360" y="63"/>
                  </a:moveTo>
                  <a:lnTo>
                    <a:pt x="29" y="63"/>
                  </a:lnTo>
                  <a:lnTo>
                    <a:pt x="29" y="63"/>
                  </a:lnTo>
                  <a:cubicBezTo>
                    <a:pt x="13" y="63"/>
                    <a:pt x="0" y="50"/>
                    <a:pt x="0" y="34"/>
                  </a:cubicBezTo>
                  <a:lnTo>
                    <a:pt x="0" y="29"/>
                  </a:lnTo>
                  <a:lnTo>
                    <a:pt x="0" y="29"/>
                  </a:lnTo>
                  <a:cubicBezTo>
                    <a:pt x="0" y="13"/>
                    <a:pt x="13" y="0"/>
                    <a:pt x="29" y="0"/>
                  </a:cubicBezTo>
                  <a:lnTo>
                    <a:pt x="360" y="0"/>
                  </a:lnTo>
                  <a:lnTo>
                    <a:pt x="360" y="0"/>
                  </a:lnTo>
                  <a:cubicBezTo>
                    <a:pt x="376" y="0"/>
                    <a:pt x="389" y="13"/>
                    <a:pt x="389" y="29"/>
                  </a:cubicBezTo>
                  <a:lnTo>
                    <a:pt x="389" y="34"/>
                  </a:lnTo>
                  <a:lnTo>
                    <a:pt x="389" y="34"/>
                  </a:lnTo>
                  <a:cubicBezTo>
                    <a:pt x="389" y="50"/>
                    <a:pt x="376" y="63"/>
                    <a:pt x="360" y="63"/>
                  </a:cubicBezTo>
                </a:path>
              </a:pathLst>
            </a:custGeom>
            <a:solidFill>
              <a:srgbClr val="69E0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49" name="Freeform 91">
              <a:extLst>
                <a:ext uri="{FF2B5EF4-FFF2-40B4-BE49-F238E27FC236}">
                  <a16:creationId xmlns:a16="http://schemas.microsoft.com/office/drawing/2014/main" id="{B2213AAE-2AD0-4B96-B64E-9DFEF5A6A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9460" y="6583351"/>
              <a:ext cx="483389" cy="82397"/>
            </a:xfrm>
            <a:custGeom>
              <a:avLst/>
              <a:gdLst>
                <a:gd name="T0" fmla="*/ 360 w 390"/>
                <a:gd name="T1" fmla="*/ 63 h 64"/>
                <a:gd name="T2" fmla="*/ 29 w 390"/>
                <a:gd name="T3" fmla="*/ 63 h 64"/>
                <a:gd name="T4" fmla="*/ 29 w 390"/>
                <a:gd name="T5" fmla="*/ 63 h 64"/>
                <a:gd name="T6" fmla="*/ 0 w 390"/>
                <a:gd name="T7" fmla="*/ 34 h 64"/>
                <a:gd name="T8" fmla="*/ 0 w 390"/>
                <a:gd name="T9" fmla="*/ 28 h 64"/>
                <a:gd name="T10" fmla="*/ 0 w 390"/>
                <a:gd name="T11" fmla="*/ 28 h 64"/>
                <a:gd name="T12" fmla="*/ 29 w 390"/>
                <a:gd name="T13" fmla="*/ 0 h 64"/>
                <a:gd name="T14" fmla="*/ 360 w 390"/>
                <a:gd name="T15" fmla="*/ 0 h 64"/>
                <a:gd name="T16" fmla="*/ 360 w 390"/>
                <a:gd name="T17" fmla="*/ 0 h 64"/>
                <a:gd name="T18" fmla="*/ 389 w 390"/>
                <a:gd name="T19" fmla="*/ 28 h 64"/>
                <a:gd name="T20" fmla="*/ 389 w 390"/>
                <a:gd name="T21" fmla="*/ 34 h 64"/>
                <a:gd name="T22" fmla="*/ 389 w 390"/>
                <a:gd name="T23" fmla="*/ 34 h 64"/>
                <a:gd name="T24" fmla="*/ 360 w 390"/>
                <a:gd name="T25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0" h="64">
                  <a:moveTo>
                    <a:pt x="360" y="63"/>
                  </a:moveTo>
                  <a:lnTo>
                    <a:pt x="29" y="63"/>
                  </a:lnTo>
                  <a:lnTo>
                    <a:pt x="29" y="63"/>
                  </a:lnTo>
                  <a:cubicBezTo>
                    <a:pt x="13" y="63"/>
                    <a:pt x="0" y="50"/>
                    <a:pt x="0" y="34"/>
                  </a:cubicBezTo>
                  <a:lnTo>
                    <a:pt x="0" y="28"/>
                  </a:lnTo>
                  <a:lnTo>
                    <a:pt x="0" y="28"/>
                  </a:lnTo>
                  <a:cubicBezTo>
                    <a:pt x="0" y="12"/>
                    <a:pt x="13" y="0"/>
                    <a:pt x="29" y="0"/>
                  </a:cubicBezTo>
                  <a:lnTo>
                    <a:pt x="360" y="0"/>
                  </a:lnTo>
                  <a:lnTo>
                    <a:pt x="360" y="0"/>
                  </a:lnTo>
                  <a:cubicBezTo>
                    <a:pt x="376" y="0"/>
                    <a:pt x="389" y="12"/>
                    <a:pt x="389" y="28"/>
                  </a:cubicBezTo>
                  <a:lnTo>
                    <a:pt x="389" y="34"/>
                  </a:lnTo>
                  <a:lnTo>
                    <a:pt x="389" y="34"/>
                  </a:lnTo>
                  <a:cubicBezTo>
                    <a:pt x="389" y="50"/>
                    <a:pt x="376" y="63"/>
                    <a:pt x="360" y="63"/>
                  </a:cubicBezTo>
                </a:path>
              </a:pathLst>
            </a:custGeom>
            <a:solidFill>
              <a:srgbClr val="4AB9FA">
                <a:alpha val="5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50" name="Freeform 92">
              <a:extLst>
                <a:ext uri="{FF2B5EF4-FFF2-40B4-BE49-F238E27FC236}">
                  <a16:creationId xmlns:a16="http://schemas.microsoft.com/office/drawing/2014/main" id="{BBB59607-795D-433C-9B99-D12DD0BC1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92393" y="7066738"/>
              <a:ext cx="477892" cy="3114558"/>
            </a:xfrm>
            <a:custGeom>
              <a:avLst/>
              <a:gdLst>
                <a:gd name="T0" fmla="*/ 381 w 382"/>
                <a:gd name="T1" fmla="*/ 1249 h 2500"/>
                <a:gd name="T2" fmla="*/ 381 w 382"/>
                <a:gd name="T3" fmla="*/ 1249 h 2500"/>
                <a:gd name="T4" fmla="*/ 190 w 382"/>
                <a:gd name="T5" fmla="*/ 2499 h 2500"/>
                <a:gd name="T6" fmla="*/ 190 w 382"/>
                <a:gd name="T7" fmla="*/ 2499 h 2500"/>
                <a:gd name="T8" fmla="*/ 0 w 382"/>
                <a:gd name="T9" fmla="*/ 1249 h 2500"/>
                <a:gd name="T10" fmla="*/ 0 w 382"/>
                <a:gd name="T11" fmla="*/ 1249 h 2500"/>
                <a:gd name="T12" fmla="*/ 190 w 382"/>
                <a:gd name="T13" fmla="*/ 0 h 2500"/>
                <a:gd name="T14" fmla="*/ 190 w 382"/>
                <a:gd name="T15" fmla="*/ 0 h 2500"/>
                <a:gd name="T16" fmla="*/ 381 w 382"/>
                <a:gd name="T17" fmla="*/ 1249 h 2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2" h="2500">
                  <a:moveTo>
                    <a:pt x="381" y="1249"/>
                  </a:moveTo>
                  <a:lnTo>
                    <a:pt x="381" y="1249"/>
                  </a:lnTo>
                  <a:cubicBezTo>
                    <a:pt x="381" y="1940"/>
                    <a:pt x="296" y="2499"/>
                    <a:pt x="190" y="2499"/>
                  </a:cubicBezTo>
                  <a:lnTo>
                    <a:pt x="190" y="2499"/>
                  </a:lnTo>
                  <a:cubicBezTo>
                    <a:pt x="85" y="2499"/>
                    <a:pt x="0" y="1940"/>
                    <a:pt x="0" y="1249"/>
                  </a:cubicBezTo>
                  <a:lnTo>
                    <a:pt x="0" y="1249"/>
                  </a:lnTo>
                  <a:cubicBezTo>
                    <a:pt x="0" y="559"/>
                    <a:pt x="85" y="0"/>
                    <a:pt x="190" y="0"/>
                  </a:cubicBezTo>
                  <a:lnTo>
                    <a:pt x="190" y="0"/>
                  </a:lnTo>
                  <a:cubicBezTo>
                    <a:pt x="296" y="0"/>
                    <a:pt x="381" y="559"/>
                    <a:pt x="381" y="1249"/>
                  </a:cubicBezTo>
                </a:path>
              </a:pathLst>
            </a:custGeom>
            <a:solidFill>
              <a:srgbClr val="F9D1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51" name="Freeform 93">
              <a:extLst>
                <a:ext uri="{FF2B5EF4-FFF2-40B4-BE49-F238E27FC236}">
                  <a16:creationId xmlns:a16="http://schemas.microsoft.com/office/drawing/2014/main" id="{107E0BA8-5BDF-48E3-8841-DCB2FCE0C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7898" y="7632522"/>
              <a:ext cx="346064" cy="2433418"/>
            </a:xfrm>
            <a:custGeom>
              <a:avLst/>
              <a:gdLst>
                <a:gd name="T0" fmla="*/ 279 w 280"/>
                <a:gd name="T1" fmla="*/ 977 h 1955"/>
                <a:gd name="T2" fmla="*/ 279 w 280"/>
                <a:gd name="T3" fmla="*/ 977 h 1955"/>
                <a:gd name="T4" fmla="*/ 139 w 280"/>
                <a:gd name="T5" fmla="*/ 1954 h 1955"/>
                <a:gd name="T6" fmla="*/ 139 w 280"/>
                <a:gd name="T7" fmla="*/ 1954 h 1955"/>
                <a:gd name="T8" fmla="*/ 0 w 280"/>
                <a:gd name="T9" fmla="*/ 977 h 1955"/>
                <a:gd name="T10" fmla="*/ 0 w 280"/>
                <a:gd name="T11" fmla="*/ 977 h 1955"/>
                <a:gd name="T12" fmla="*/ 139 w 280"/>
                <a:gd name="T13" fmla="*/ 0 h 1955"/>
                <a:gd name="T14" fmla="*/ 139 w 280"/>
                <a:gd name="T15" fmla="*/ 0 h 1955"/>
                <a:gd name="T16" fmla="*/ 279 w 280"/>
                <a:gd name="T17" fmla="*/ 977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1955">
                  <a:moveTo>
                    <a:pt x="279" y="977"/>
                  </a:moveTo>
                  <a:lnTo>
                    <a:pt x="279" y="977"/>
                  </a:lnTo>
                  <a:cubicBezTo>
                    <a:pt x="279" y="1516"/>
                    <a:pt x="217" y="1954"/>
                    <a:pt x="139" y="1954"/>
                  </a:cubicBezTo>
                  <a:lnTo>
                    <a:pt x="139" y="1954"/>
                  </a:lnTo>
                  <a:cubicBezTo>
                    <a:pt x="62" y="1954"/>
                    <a:pt x="0" y="1516"/>
                    <a:pt x="0" y="977"/>
                  </a:cubicBezTo>
                  <a:lnTo>
                    <a:pt x="0" y="977"/>
                  </a:lnTo>
                  <a:cubicBezTo>
                    <a:pt x="0" y="437"/>
                    <a:pt x="62" y="0"/>
                    <a:pt x="139" y="0"/>
                  </a:cubicBezTo>
                  <a:lnTo>
                    <a:pt x="139" y="0"/>
                  </a:lnTo>
                  <a:cubicBezTo>
                    <a:pt x="217" y="0"/>
                    <a:pt x="279" y="437"/>
                    <a:pt x="279" y="977"/>
                  </a:cubicBezTo>
                </a:path>
              </a:pathLst>
            </a:custGeom>
            <a:solidFill>
              <a:srgbClr val="FF74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52" name="Freeform 94">
              <a:extLst>
                <a:ext uri="{FF2B5EF4-FFF2-40B4-BE49-F238E27FC236}">
                  <a16:creationId xmlns:a16="http://schemas.microsoft.com/office/drawing/2014/main" id="{92E9044C-D438-4CC9-A8B6-3BB8A684B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24954" y="6731663"/>
              <a:ext cx="472402" cy="3779215"/>
            </a:xfrm>
            <a:custGeom>
              <a:avLst/>
              <a:gdLst>
                <a:gd name="T0" fmla="*/ 377 w 378"/>
                <a:gd name="T1" fmla="*/ 1517 h 3036"/>
                <a:gd name="T2" fmla="*/ 377 w 378"/>
                <a:gd name="T3" fmla="*/ 1517 h 3036"/>
                <a:gd name="T4" fmla="*/ 189 w 378"/>
                <a:gd name="T5" fmla="*/ 3035 h 3036"/>
                <a:gd name="T6" fmla="*/ 189 w 378"/>
                <a:gd name="T7" fmla="*/ 3035 h 3036"/>
                <a:gd name="T8" fmla="*/ 0 w 378"/>
                <a:gd name="T9" fmla="*/ 1517 h 3036"/>
                <a:gd name="T10" fmla="*/ 0 w 378"/>
                <a:gd name="T11" fmla="*/ 1517 h 3036"/>
                <a:gd name="T12" fmla="*/ 189 w 378"/>
                <a:gd name="T13" fmla="*/ 0 h 3036"/>
                <a:gd name="T14" fmla="*/ 189 w 378"/>
                <a:gd name="T15" fmla="*/ 0 h 3036"/>
                <a:gd name="T16" fmla="*/ 377 w 378"/>
                <a:gd name="T17" fmla="*/ 1517 h 3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3036">
                  <a:moveTo>
                    <a:pt x="377" y="1517"/>
                  </a:moveTo>
                  <a:lnTo>
                    <a:pt x="377" y="1517"/>
                  </a:lnTo>
                  <a:cubicBezTo>
                    <a:pt x="377" y="2356"/>
                    <a:pt x="293" y="3035"/>
                    <a:pt x="189" y="3035"/>
                  </a:cubicBezTo>
                  <a:lnTo>
                    <a:pt x="189" y="3035"/>
                  </a:lnTo>
                  <a:cubicBezTo>
                    <a:pt x="85" y="3035"/>
                    <a:pt x="0" y="2356"/>
                    <a:pt x="0" y="1517"/>
                  </a:cubicBezTo>
                  <a:lnTo>
                    <a:pt x="0" y="1517"/>
                  </a:lnTo>
                  <a:cubicBezTo>
                    <a:pt x="0" y="679"/>
                    <a:pt x="85" y="0"/>
                    <a:pt x="189" y="0"/>
                  </a:cubicBezTo>
                  <a:lnTo>
                    <a:pt x="189" y="0"/>
                  </a:lnTo>
                  <a:cubicBezTo>
                    <a:pt x="293" y="0"/>
                    <a:pt x="377" y="679"/>
                    <a:pt x="377" y="1517"/>
                  </a:cubicBezTo>
                </a:path>
              </a:pathLst>
            </a:custGeom>
            <a:solidFill>
              <a:srgbClr val="69E0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53" name="Freeform 95">
              <a:extLst>
                <a:ext uri="{FF2B5EF4-FFF2-40B4-BE49-F238E27FC236}">
                  <a16:creationId xmlns:a16="http://schemas.microsoft.com/office/drawing/2014/main" id="{0017EAEE-1DC4-4DB7-B227-686522115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0425" y="9417763"/>
              <a:ext cx="2026933" cy="538319"/>
            </a:xfrm>
            <a:custGeom>
              <a:avLst/>
              <a:gdLst>
                <a:gd name="T0" fmla="*/ 1574 w 1625"/>
                <a:gd name="T1" fmla="*/ 432 h 433"/>
                <a:gd name="T2" fmla="*/ 51 w 1625"/>
                <a:gd name="T3" fmla="*/ 432 h 433"/>
                <a:gd name="T4" fmla="*/ 51 w 1625"/>
                <a:gd name="T5" fmla="*/ 432 h 433"/>
                <a:gd name="T6" fmla="*/ 0 w 1625"/>
                <a:gd name="T7" fmla="*/ 381 h 433"/>
                <a:gd name="T8" fmla="*/ 0 w 1625"/>
                <a:gd name="T9" fmla="*/ 51 h 433"/>
                <a:gd name="T10" fmla="*/ 0 w 1625"/>
                <a:gd name="T11" fmla="*/ 51 h 433"/>
                <a:gd name="T12" fmla="*/ 51 w 1625"/>
                <a:gd name="T13" fmla="*/ 0 h 433"/>
                <a:gd name="T14" fmla="*/ 1574 w 1625"/>
                <a:gd name="T15" fmla="*/ 0 h 433"/>
                <a:gd name="T16" fmla="*/ 1574 w 1625"/>
                <a:gd name="T17" fmla="*/ 0 h 433"/>
                <a:gd name="T18" fmla="*/ 1624 w 1625"/>
                <a:gd name="T19" fmla="*/ 51 h 433"/>
                <a:gd name="T20" fmla="*/ 1624 w 1625"/>
                <a:gd name="T21" fmla="*/ 381 h 433"/>
                <a:gd name="T22" fmla="*/ 1624 w 1625"/>
                <a:gd name="T23" fmla="*/ 381 h 433"/>
                <a:gd name="T24" fmla="*/ 1574 w 1625"/>
                <a:gd name="T25" fmla="*/ 432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25" h="433">
                  <a:moveTo>
                    <a:pt x="1574" y="432"/>
                  </a:moveTo>
                  <a:lnTo>
                    <a:pt x="51" y="432"/>
                  </a:lnTo>
                  <a:lnTo>
                    <a:pt x="51" y="432"/>
                  </a:lnTo>
                  <a:cubicBezTo>
                    <a:pt x="23" y="432"/>
                    <a:pt x="0" y="409"/>
                    <a:pt x="0" y="381"/>
                  </a:cubicBezTo>
                  <a:lnTo>
                    <a:pt x="0" y="51"/>
                  </a:lnTo>
                  <a:lnTo>
                    <a:pt x="0" y="51"/>
                  </a:lnTo>
                  <a:cubicBezTo>
                    <a:pt x="0" y="23"/>
                    <a:pt x="23" y="0"/>
                    <a:pt x="51" y="0"/>
                  </a:cubicBezTo>
                  <a:lnTo>
                    <a:pt x="1574" y="0"/>
                  </a:lnTo>
                  <a:lnTo>
                    <a:pt x="1574" y="0"/>
                  </a:lnTo>
                  <a:cubicBezTo>
                    <a:pt x="1602" y="0"/>
                    <a:pt x="1624" y="23"/>
                    <a:pt x="1624" y="51"/>
                  </a:cubicBezTo>
                  <a:lnTo>
                    <a:pt x="1624" y="381"/>
                  </a:lnTo>
                  <a:lnTo>
                    <a:pt x="1624" y="381"/>
                  </a:lnTo>
                  <a:cubicBezTo>
                    <a:pt x="1624" y="409"/>
                    <a:pt x="1602" y="432"/>
                    <a:pt x="1574" y="432"/>
                  </a:cubicBezTo>
                </a:path>
              </a:pathLst>
            </a:custGeom>
            <a:gradFill>
              <a:gsLst>
                <a:gs pos="8000">
                  <a:srgbClr val="FFB452"/>
                </a:gs>
                <a:gs pos="55000">
                  <a:srgbClr val="F9D15D"/>
                </a:gs>
              </a:gsLst>
              <a:lin ang="16200000" scaled="0"/>
            </a:gra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54" name="Freeform 96">
              <a:extLst>
                <a:ext uri="{FF2B5EF4-FFF2-40B4-BE49-F238E27FC236}">
                  <a16:creationId xmlns:a16="http://schemas.microsoft.com/office/drawing/2014/main" id="{220E6BB7-003D-47BC-8998-D5431D2B5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2819" y="9483678"/>
              <a:ext cx="1944538" cy="411981"/>
            </a:xfrm>
            <a:custGeom>
              <a:avLst/>
              <a:gdLst>
                <a:gd name="T0" fmla="*/ 1562 w 1563"/>
                <a:gd name="T1" fmla="*/ 330 h 331"/>
                <a:gd name="T2" fmla="*/ 29 w 1563"/>
                <a:gd name="T3" fmla="*/ 330 h 331"/>
                <a:gd name="T4" fmla="*/ 29 w 1563"/>
                <a:gd name="T5" fmla="*/ 330 h 331"/>
                <a:gd name="T6" fmla="*/ 0 w 1563"/>
                <a:gd name="T7" fmla="*/ 302 h 331"/>
                <a:gd name="T8" fmla="*/ 0 w 1563"/>
                <a:gd name="T9" fmla="*/ 28 h 331"/>
                <a:gd name="T10" fmla="*/ 0 w 1563"/>
                <a:gd name="T11" fmla="*/ 28 h 331"/>
                <a:gd name="T12" fmla="*/ 29 w 1563"/>
                <a:gd name="T13" fmla="*/ 0 h 331"/>
                <a:gd name="T14" fmla="*/ 1562 w 1563"/>
                <a:gd name="T15" fmla="*/ 0 h 331"/>
                <a:gd name="T16" fmla="*/ 1562 w 1563"/>
                <a:gd name="T17" fmla="*/ 33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3" h="331">
                  <a:moveTo>
                    <a:pt x="1562" y="330"/>
                  </a:moveTo>
                  <a:lnTo>
                    <a:pt x="29" y="330"/>
                  </a:lnTo>
                  <a:lnTo>
                    <a:pt x="29" y="330"/>
                  </a:lnTo>
                  <a:cubicBezTo>
                    <a:pt x="13" y="330"/>
                    <a:pt x="0" y="318"/>
                    <a:pt x="0" y="302"/>
                  </a:cubicBezTo>
                  <a:lnTo>
                    <a:pt x="0" y="28"/>
                  </a:lnTo>
                  <a:lnTo>
                    <a:pt x="0" y="28"/>
                  </a:lnTo>
                  <a:cubicBezTo>
                    <a:pt x="0" y="12"/>
                    <a:pt x="13" y="0"/>
                    <a:pt x="29" y="0"/>
                  </a:cubicBezTo>
                  <a:lnTo>
                    <a:pt x="1562" y="0"/>
                  </a:lnTo>
                  <a:lnTo>
                    <a:pt x="1562" y="33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55" name="Freeform 56">
              <a:extLst>
                <a:ext uri="{FF2B5EF4-FFF2-40B4-BE49-F238E27FC236}">
                  <a16:creationId xmlns:a16="http://schemas.microsoft.com/office/drawing/2014/main" id="{53537EBE-D225-424C-8794-A6FFE8698F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2818" y="9593539"/>
              <a:ext cx="1509345" cy="180050"/>
            </a:xfrm>
            <a:custGeom>
              <a:avLst/>
              <a:gdLst>
                <a:gd name="connsiteX0" fmla="*/ 1 w 1509345"/>
                <a:gd name="connsiteY0" fmla="*/ 159299 h 180050"/>
                <a:gd name="connsiteX1" fmla="*/ 1206976 w 1509345"/>
                <a:gd name="connsiteY1" fmla="*/ 159299 h 180050"/>
                <a:gd name="connsiteX2" fmla="*/ 1218209 w 1509345"/>
                <a:gd name="connsiteY2" fmla="*/ 169064 h 180050"/>
                <a:gd name="connsiteX3" fmla="*/ 1218209 w 1509345"/>
                <a:gd name="connsiteY3" fmla="*/ 170285 h 180050"/>
                <a:gd name="connsiteX4" fmla="*/ 1206976 w 1509345"/>
                <a:gd name="connsiteY4" fmla="*/ 180050 h 180050"/>
                <a:gd name="connsiteX5" fmla="*/ 1 w 1509345"/>
                <a:gd name="connsiteY5" fmla="*/ 180050 h 180050"/>
                <a:gd name="connsiteX6" fmla="*/ 0 w 1509345"/>
                <a:gd name="connsiteY6" fmla="*/ 76902 h 180050"/>
                <a:gd name="connsiteX7" fmla="*/ 785258 w 1509345"/>
                <a:gd name="connsiteY7" fmla="*/ 76902 h 180050"/>
                <a:gd name="connsiteX8" fmla="*/ 795246 w 1509345"/>
                <a:gd name="connsiteY8" fmla="*/ 86667 h 180050"/>
                <a:gd name="connsiteX9" fmla="*/ 795246 w 1509345"/>
                <a:gd name="connsiteY9" fmla="*/ 87888 h 180050"/>
                <a:gd name="connsiteX10" fmla="*/ 785258 w 1509345"/>
                <a:gd name="connsiteY10" fmla="*/ 97653 h 180050"/>
                <a:gd name="connsiteX11" fmla="*/ 0 w 1509345"/>
                <a:gd name="connsiteY11" fmla="*/ 97653 h 180050"/>
                <a:gd name="connsiteX12" fmla="*/ 1 w 1509345"/>
                <a:gd name="connsiteY12" fmla="*/ 0 h 180050"/>
                <a:gd name="connsiteX13" fmla="*/ 1499382 w 1509345"/>
                <a:gd name="connsiteY13" fmla="*/ 0 h 180050"/>
                <a:gd name="connsiteX14" fmla="*/ 1509345 w 1509345"/>
                <a:gd name="connsiteY14" fmla="*/ 9765 h 180050"/>
                <a:gd name="connsiteX15" fmla="*/ 1509345 w 1509345"/>
                <a:gd name="connsiteY15" fmla="*/ 12207 h 180050"/>
                <a:gd name="connsiteX16" fmla="*/ 1499382 w 1509345"/>
                <a:gd name="connsiteY16" fmla="*/ 20751 h 180050"/>
                <a:gd name="connsiteX17" fmla="*/ 1 w 1509345"/>
                <a:gd name="connsiteY17" fmla="*/ 20751 h 18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9345" h="180050">
                  <a:moveTo>
                    <a:pt x="1" y="159299"/>
                  </a:moveTo>
                  <a:lnTo>
                    <a:pt x="1206976" y="159299"/>
                  </a:lnTo>
                  <a:cubicBezTo>
                    <a:pt x="1213216" y="159299"/>
                    <a:pt x="1218209" y="162961"/>
                    <a:pt x="1218209" y="169064"/>
                  </a:cubicBezTo>
                  <a:lnTo>
                    <a:pt x="1218209" y="170285"/>
                  </a:lnTo>
                  <a:cubicBezTo>
                    <a:pt x="1218209" y="175168"/>
                    <a:pt x="1213216" y="180050"/>
                    <a:pt x="1206976" y="180050"/>
                  </a:cubicBezTo>
                  <a:lnTo>
                    <a:pt x="1" y="180050"/>
                  </a:lnTo>
                  <a:close/>
                  <a:moveTo>
                    <a:pt x="0" y="76902"/>
                  </a:moveTo>
                  <a:lnTo>
                    <a:pt x="785258" y="76902"/>
                  </a:lnTo>
                  <a:cubicBezTo>
                    <a:pt x="790252" y="76902"/>
                    <a:pt x="795246" y="80564"/>
                    <a:pt x="795246" y="86667"/>
                  </a:cubicBezTo>
                  <a:lnTo>
                    <a:pt x="795246" y="87888"/>
                  </a:lnTo>
                  <a:cubicBezTo>
                    <a:pt x="795246" y="92771"/>
                    <a:pt x="790252" y="97653"/>
                    <a:pt x="785258" y="97653"/>
                  </a:cubicBezTo>
                  <a:lnTo>
                    <a:pt x="0" y="97653"/>
                  </a:lnTo>
                  <a:close/>
                  <a:moveTo>
                    <a:pt x="1" y="0"/>
                  </a:moveTo>
                  <a:lnTo>
                    <a:pt x="1499382" y="0"/>
                  </a:lnTo>
                  <a:cubicBezTo>
                    <a:pt x="1504364" y="0"/>
                    <a:pt x="1509345" y="4883"/>
                    <a:pt x="1509345" y="9765"/>
                  </a:cubicBezTo>
                  <a:lnTo>
                    <a:pt x="1509345" y="12207"/>
                  </a:lnTo>
                  <a:cubicBezTo>
                    <a:pt x="1509345" y="17089"/>
                    <a:pt x="1504364" y="20751"/>
                    <a:pt x="1499382" y="20751"/>
                  </a:cubicBezTo>
                  <a:lnTo>
                    <a:pt x="1" y="20751"/>
                  </a:lnTo>
                  <a:close/>
                </a:path>
              </a:pathLst>
            </a:custGeom>
            <a:solidFill>
              <a:srgbClr val="E3E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56" name="Freeform 100">
              <a:extLst>
                <a:ext uri="{FF2B5EF4-FFF2-40B4-BE49-F238E27FC236}">
                  <a16:creationId xmlns:a16="http://schemas.microsoft.com/office/drawing/2014/main" id="{860E693C-4227-4622-9488-E3D9D7B89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1276" y="9956080"/>
              <a:ext cx="1719326" cy="455925"/>
            </a:xfrm>
            <a:custGeom>
              <a:avLst/>
              <a:gdLst>
                <a:gd name="T0" fmla="*/ 1336 w 1379"/>
                <a:gd name="T1" fmla="*/ 365 h 366"/>
                <a:gd name="T2" fmla="*/ 43 w 1379"/>
                <a:gd name="T3" fmla="*/ 365 h 366"/>
                <a:gd name="T4" fmla="*/ 43 w 1379"/>
                <a:gd name="T5" fmla="*/ 365 h 366"/>
                <a:gd name="T6" fmla="*/ 0 w 1379"/>
                <a:gd name="T7" fmla="*/ 322 h 366"/>
                <a:gd name="T8" fmla="*/ 0 w 1379"/>
                <a:gd name="T9" fmla="*/ 43 h 366"/>
                <a:gd name="T10" fmla="*/ 0 w 1379"/>
                <a:gd name="T11" fmla="*/ 43 h 366"/>
                <a:gd name="T12" fmla="*/ 43 w 1379"/>
                <a:gd name="T13" fmla="*/ 0 h 366"/>
                <a:gd name="T14" fmla="*/ 1336 w 1379"/>
                <a:gd name="T15" fmla="*/ 0 h 366"/>
                <a:gd name="T16" fmla="*/ 1336 w 1379"/>
                <a:gd name="T17" fmla="*/ 0 h 366"/>
                <a:gd name="T18" fmla="*/ 1378 w 1379"/>
                <a:gd name="T19" fmla="*/ 43 h 366"/>
                <a:gd name="T20" fmla="*/ 1378 w 1379"/>
                <a:gd name="T21" fmla="*/ 322 h 366"/>
                <a:gd name="T22" fmla="*/ 1378 w 1379"/>
                <a:gd name="T23" fmla="*/ 322 h 366"/>
                <a:gd name="T24" fmla="*/ 1336 w 1379"/>
                <a:gd name="T25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9" h="366">
                  <a:moveTo>
                    <a:pt x="1336" y="365"/>
                  </a:moveTo>
                  <a:lnTo>
                    <a:pt x="43" y="365"/>
                  </a:lnTo>
                  <a:lnTo>
                    <a:pt x="43" y="365"/>
                  </a:lnTo>
                  <a:cubicBezTo>
                    <a:pt x="20" y="365"/>
                    <a:pt x="0" y="346"/>
                    <a:pt x="0" y="322"/>
                  </a:cubicBezTo>
                  <a:lnTo>
                    <a:pt x="0" y="43"/>
                  </a:lnTo>
                  <a:lnTo>
                    <a:pt x="0" y="43"/>
                  </a:lnTo>
                  <a:cubicBezTo>
                    <a:pt x="0" y="19"/>
                    <a:pt x="20" y="0"/>
                    <a:pt x="43" y="0"/>
                  </a:cubicBezTo>
                  <a:lnTo>
                    <a:pt x="1336" y="0"/>
                  </a:lnTo>
                  <a:lnTo>
                    <a:pt x="1336" y="0"/>
                  </a:lnTo>
                  <a:cubicBezTo>
                    <a:pt x="1359" y="0"/>
                    <a:pt x="1378" y="19"/>
                    <a:pt x="1378" y="43"/>
                  </a:cubicBezTo>
                  <a:lnTo>
                    <a:pt x="1378" y="322"/>
                  </a:lnTo>
                  <a:lnTo>
                    <a:pt x="1378" y="322"/>
                  </a:lnTo>
                  <a:cubicBezTo>
                    <a:pt x="1378" y="346"/>
                    <a:pt x="1359" y="365"/>
                    <a:pt x="1336" y="365"/>
                  </a:cubicBezTo>
                </a:path>
              </a:pathLst>
            </a:custGeom>
            <a:gradFill>
              <a:gsLst>
                <a:gs pos="15000">
                  <a:srgbClr val="4AB9FA"/>
                </a:gs>
                <a:gs pos="80000">
                  <a:srgbClr val="69E0F6"/>
                </a:gs>
              </a:gsLst>
              <a:lin ang="16200000" scaled="0"/>
            </a:gra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57" name="Freeform 101">
              <a:extLst>
                <a:ext uri="{FF2B5EF4-FFF2-40B4-BE49-F238E27FC236}">
                  <a16:creationId xmlns:a16="http://schemas.microsoft.com/office/drawing/2014/main" id="{C79D5BD3-E751-4484-AB50-1E5FC2718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7191" y="10011011"/>
              <a:ext cx="1653409" cy="351554"/>
            </a:xfrm>
            <a:custGeom>
              <a:avLst/>
              <a:gdLst>
                <a:gd name="T0" fmla="*/ 1325 w 1326"/>
                <a:gd name="T1" fmla="*/ 280 h 281"/>
                <a:gd name="T2" fmla="*/ 24 w 1326"/>
                <a:gd name="T3" fmla="*/ 280 h 281"/>
                <a:gd name="T4" fmla="*/ 24 w 1326"/>
                <a:gd name="T5" fmla="*/ 280 h 281"/>
                <a:gd name="T6" fmla="*/ 0 w 1326"/>
                <a:gd name="T7" fmla="*/ 256 h 281"/>
                <a:gd name="T8" fmla="*/ 0 w 1326"/>
                <a:gd name="T9" fmla="*/ 24 h 281"/>
                <a:gd name="T10" fmla="*/ 0 w 1326"/>
                <a:gd name="T11" fmla="*/ 24 h 281"/>
                <a:gd name="T12" fmla="*/ 24 w 1326"/>
                <a:gd name="T13" fmla="*/ 0 h 281"/>
                <a:gd name="T14" fmla="*/ 1325 w 1326"/>
                <a:gd name="T15" fmla="*/ 0 h 281"/>
                <a:gd name="T16" fmla="*/ 1325 w 1326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6" h="281">
                  <a:moveTo>
                    <a:pt x="1325" y="280"/>
                  </a:moveTo>
                  <a:lnTo>
                    <a:pt x="24" y="280"/>
                  </a:lnTo>
                  <a:lnTo>
                    <a:pt x="24" y="280"/>
                  </a:lnTo>
                  <a:cubicBezTo>
                    <a:pt x="11" y="280"/>
                    <a:pt x="0" y="269"/>
                    <a:pt x="0" y="256"/>
                  </a:cubicBezTo>
                  <a:lnTo>
                    <a:pt x="0" y="24"/>
                  </a:lnTo>
                  <a:lnTo>
                    <a:pt x="0" y="24"/>
                  </a:lnTo>
                  <a:cubicBezTo>
                    <a:pt x="0" y="11"/>
                    <a:pt x="11" y="0"/>
                    <a:pt x="24" y="0"/>
                  </a:cubicBezTo>
                  <a:lnTo>
                    <a:pt x="1325" y="0"/>
                  </a:lnTo>
                  <a:lnTo>
                    <a:pt x="1325" y="2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58" name="Freeform 59">
              <a:extLst>
                <a:ext uri="{FF2B5EF4-FFF2-40B4-BE49-F238E27FC236}">
                  <a16:creationId xmlns:a16="http://schemas.microsoft.com/office/drawing/2014/main" id="{90ADFCA2-896F-4B9D-B611-34872E739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7191" y="10126366"/>
              <a:ext cx="1278639" cy="125240"/>
            </a:xfrm>
            <a:custGeom>
              <a:avLst/>
              <a:gdLst>
                <a:gd name="connsiteX0" fmla="*/ 0 w 1278639"/>
                <a:gd name="connsiteY0" fmla="*/ 109861 h 125240"/>
                <a:gd name="connsiteX1" fmla="*/ 918384 w 1278639"/>
                <a:gd name="connsiteY1" fmla="*/ 109861 h 125240"/>
                <a:gd name="connsiteX2" fmla="*/ 927083 w 1278639"/>
                <a:gd name="connsiteY2" fmla="*/ 116452 h 125240"/>
                <a:gd name="connsiteX3" fmla="*/ 927083 w 1278639"/>
                <a:gd name="connsiteY3" fmla="*/ 117550 h 125240"/>
                <a:gd name="connsiteX4" fmla="*/ 918384 w 1278639"/>
                <a:gd name="connsiteY4" fmla="*/ 125240 h 125240"/>
                <a:gd name="connsiteX5" fmla="*/ 0 w 1278639"/>
                <a:gd name="connsiteY5" fmla="*/ 125240 h 125240"/>
                <a:gd name="connsiteX6" fmla="*/ 2 w 1278639"/>
                <a:gd name="connsiteY6" fmla="*/ 0 h 125240"/>
                <a:gd name="connsiteX7" fmla="*/ 1269933 w 1278639"/>
                <a:gd name="connsiteY7" fmla="*/ 0 h 125240"/>
                <a:gd name="connsiteX8" fmla="*/ 1278639 w 1278639"/>
                <a:gd name="connsiteY8" fmla="*/ 9613 h 125240"/>
                <a:gd name="connsiteX9" fmla="*/ 1278639 w 1278639"/>
                <a:gd name="connsiteY9" fmla="*/ 12359 h 125240"/>
                <a:gd name="connsiteX10" fmla="*/ 1269933 w 1278639"/>
                <a:gd name="connsiteY10" fmla="*/ 20599 h 125240"/>
                <a:gd name="connsiteX11" fmla="*/ 2 w 1278639"/>
                <a:gd name="connsiteY11" fmla="*/ 20599 h 1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78639" h="125240">
                  <a:moveTo>
                    <a:pt x="0" y="109861"/>
                  </a:moveTo>
                  <a:lnTo>
                    <a:pt x="918384" y="109861"/>
                  </a:lnTo>
                  <a:cubicBezTo>
                    <a:pt x="923355" y="109861"/>
                    <a:pt x="927083" y="112058"/>
                    <a:pt x="927083" y="116452"/>
                  </a:cubicBezTo>
                  <a:lnTo>
                    <a:pt x="927083" y="117550"/>
                  </a:lnTo>
                  <a:cubicBezTo>
                    <a:pt x="927083" y="121944"/>
                    <a:pt x="923355" y="125240"/>
                    <a:pt x="918384" y="125240"/>
                  </a:cubicBezTo>
                  <a:lnTo>
                    <a:pt x="0" y="125240"/>
                  </a:lnTo>
                  <a:close/>
                  <a:moveTo>
                    <a:pt x="2" y="0"/>
                  </a:moveTo>
                  <a:lnTo>
                    <a:pt x="1269933" y="0"/>
                  </a:lnTo>
                  <a:cubicBezTo>
                    <a:pt x="1273664" y="0"/>
                    <a:pt x="1278639" y="5493"/>
                    <a:pt x="1278639" y="9613"/>
                  </a:cubicBezTo>
                  <a:lnTo>
                    <a:pt x="1278639" y="12359"/>
                  </a:lnTo>
                  <a:cubicBezTo>
                    <a:pt x="1278639" y="16479"/>
                    <a:pt x="1273664" y="20599"/>
                    <a:pt x="1269933" y="20599"/>
                  </a:cubicBezTo>
                  <a:lnTo>
                    <a:pt x="2" y="20599"/>
                  </a:lnTo>
                  <a:close/>
                </a:path>
              </a:pathLst>
            </a:custGeom>
            <a:solidFill>
              <a:srgbClr val="E3E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59" name="Freeform 104">
              <a:extLst>
                <a:ext uri="{FF2B5EF4-FFF2-40B4-BE49-F238E27FC236}">
                  <a16:creationId xmlns:a16="http://schemas.microsoft.com/office/drawing/2014/main" id="{0BF99CBA-7C7A-4046-8413-578049B49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861" y="10412005"/>
              <a:ext cx="1911579" cy="510851"/>
            </a:xfrm>
            <a:custGeom>
              <a:avLst/>
              <a:gdLst>
                <a:gd name="T0" fmla="*/ 1486 w 1535"/>
                <a:gd name="T1" fmla="*/ 408 h 409"/>
                <a:gd name="T2" fmla="*/ 48 w 1535"/>
                <a:gd name="T3" fmla="*/ 408 h 409"/>
                <a:gd name="T4" fmla="*/ 48 w 1535"/>
                <a:gd name="T5" fmla="*/ 408 h 409"/>
                <a:gd name="T6" fmla="*/ 0 w 1535"/>
                <a:gd name="T7" fmla="*/ 360 h 409"/>
                <a:gd name="T8" fmla="*/ 0 w 1535"/>
                <a:gd name="T9" fmla="*/ 48 h 409"/>
                <a:gd name="T10" fmla="*/ 0 w 1535"/>
                <a:gd name="T11" fmla="*/ 48 h 409"/>
                <a:gd name="T12" fmla="*/ 48 w 1535"/>
                <a:gd name="T13" fmla="*/ 0 h 409"/>
                <a:gd name="T14" fmla="*/ 1486 w 1535"/>
                <a:gd name="T15" fmla="*/ 0 h 409"/>
                <a:gd name="T16" fmla="*/ 1486 w 1535"/>
                <a:gd name="T17" fmla="*/ 0 h 409"/>
                <a:gd name="T18" fmla="*/ 1534 w 1535"/>
                <a:gd name="T19" fmla="*/ 48 h 409"/>
                <a:gd name="T20" fmla="*/ 1534 w 1535"/>
                <a:gd name="T21" fmla="*/ 360 h 409"/>
                <a:gd name="T22" fmla="*/ 1534 w 1535"/>
                <a:gd name="T23" fmla="*/ 360 h 409"/>
                <a:gd name="T24" fmla="*/ 1486 w 1535"/>
                <a:gd name="T25" fmla="*/ 408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409">
                  <a:moveTo>
                    <a:pt x="1486" y="408"/>
                  </a:moveTo>
                  <a:lnTo>
                    <a:pt x="48" y="408"/>
                  </a:lnTo>
                  <a:lnTo>
                    <a:pt x="48" y="408"/>
                  </a:lnTo>
                  <a:cubicBezTo>
                    <a:pt x="22" y="408"/>
                    <a:pt x="0" y="386"/>
                    <a:pt x="0" y="360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0" y="22"/>
                    <a:pt x="22" y="0"/>
                    <a:pt x="48" y="0"/>
                  </a:cubicBezTo>
                  <a:lnTo>
                    <a:pt x="1486" y="0"/>
                  </a:lnTo>
                  <a:lnTo>
                    <a:pt x="1486" y="0"/>
                  </a:lnTo>
                  <a:cubicBezTo>
                    <a:pt x="1513" y="0"/>
                    <a:pt x="1534" y="22"/>
                    <a:pt x="1534" y="48"/>
                  </a:cubicBezTo>
                  <a:lnTo>
                    <a:pt x="1534" y="360"/>
                  </a:lnTo>
                  <a:lnTo>
                    <a:pt x="1534" y="360"/>
                  </a:lnTo>
                  <a:cubicBezTo>
                    <a:pt x="1534" y="386"/>
                    <a:pt x="1513" y="408"/>
                    <a:pt x="1486" y="408"/>
                  </a:cubicBezTo>
                </a:path>
              </a:pathLst>
            </a:custGeom>
            <a:gradFill>
              <a:gsLst>
                <a:gs pos="17000">
                  <a:srgbClr val="E85D6D"/>
                </a:gs>
                <a:gs pos="69000">
                  <a:srgbClr val="FF747E"/>
                </a:gs>
              </a:gsLst>
              <a:lin ang="16200000" scaled="0"/>
            </a:gra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60" name="Freeform 105">
              <a:extLst>
                <a:ext uri="{FF2B5EF4-FFF2-40B4-BE49-F238E27FC236}">
                  <a16:creationId xmlns:a16="http://schemas.microsoft.com/office/drawing/2014/main" id="{47F98727-BE4D-4C88-9564-2E56625F1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1271" y="10466933"/>
              <a:ext cx="1840168" cy="390005"/>
            </a:xfrm>
            <a:custGeom>
              <a:avLst/>
              <a:gdLst>
                <a:gd name="T0" fmla="*/ 1476 w 1477"/>
                <a:gd name="T1" fmla="*/ 314 h 315"/>
                <a:gd name="T2" fmla="*/ 28 w 1477"/>
                <a:gd name="T3" fmla="*/ 314 h 315"/>
                <a:gd name="T4" fmla="*/ 28 w 1477"/>
                <a:gd name="T5" fmla="*/ 314 h 315"/>
                <a:gd name="T6" fmla="*/ 0 w 1477"/>
                <a:gd name="T7" fmla="*/ 286 h 315"/>
                <a:gd name="T8" fmla="*/ 0 w 1477"/>
                <a:gd name="T9" fmla="*/ 28 h 315"/>
                <a:gd name="T10" fmla="*/ 0 w 1477"/>
                <a:gd name="T11" fmla="*/ 28 h 315"/>
                <a:gd name="T12" fmla="*/ 28 w 1477"/>
                <a:gd name="T13" fmla="*/ 0 h 315"/>
                <a:gd name="T14" fmla="*/ 1476 w 1477"/>
                <a:gd name="T15" fmla="*/ 0 h 315"/>
                <a:gd name="T16" fmla="*/ 1476 w 1477"/>
                <a:gd name="T17" fmla="*/ 31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7" h="315">
                  <a:moveTo>
                    <a:pt x="1476" y="314"/>
                  </a:moveTo>
                  <a:lnTo>
                    <a:pt x="28" y="314"/>
                  </a:lnTo>
                  <a:lnTo>
                    <a:pt x="28" y="314"/>
                  </a:lnTo>
                  <a:cubicBezTo>
                    <a:pt x="13" y="314"/>
                    <a:pt x="0" y="301"/>
                    <a:pt x="0" y="286"/>
                  </a:cubicBezTo>
                  <a:lnTo>
                    <a:pt x="0" y="28"/>
                  </a:lnTo>
                  <a:lnTo>
                    <a:pt x="0" y="28"/>
                  </a:lnTo>
                  <a:cubicBezTo>
                    <a:pt x="0" y="13"/>
                    <a:pt x="13" y="0"/>
                    <a:pt x="28" y="0"/>
                  </a:cubicBezTo>
                  <a:lnTo>
                    <a:pt x="1476" y="0"/>
                  </a:lnTo>
                  <a:lnTo>
                    <a:pt x="1476" y="31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61" name="Freeform 62">
              <a:extLst>
                <a:ext uri="{FF2B5EF4-FFF2-40B4-BE49-F238E27FC236}">
                  <a16:creationId xmlns:a16="http://schemas.microsoft.com/office/drawing/2014/main" id="{301E5995-32A0-4F5B-A040-CBB05BF4A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1271" y="10576796"/>
              <a:ext cx="1426946" cy="168990"/>
            </a:xfrm>
            <a:custGeom>
              <a:avLst/>
              <a:gdLst>
                <a:gd name="connsiteX0" fmla="*/ 0 w 1426946"/>
                <a:gd name="connsiteY0" fmla="*/ 148310 h 168990"/>
                <a:gd name="connsiteX1" fmla="*/ 511922 w 1426946"/>
                <a:gd name="connsiteY1" fmla="*/ 148310 h 168990"/>
                <a:gd name="connsiteX2" fmla="*/ 520599 w 1426946"/>
                <a:gd name="connsiteY2" fmla="*/ 157357 h 168990"/>
                <a:gd name="connsiteX3" fmla="*/ 520599 w 1426946"/>
                <a:gd name="connsiteY3" fmla="*/ 158650 h 168990"/>
                <a:gd name="connsiteX4" fmla="*/ 511922 w 1426946"/>
                <a:gd name="connsiteY4" fmla="*/ 168990 h 168990"/>
                <a:gd name="connsiteX5" fmla="*/ 0 w 1426946"/>
                <a:gd name="connsiteY5" fmla="*/ 168990 h 168990"/>
                <a:gd name="connsiteX6" fmla="*/ 1 w 1426946"/>
                <a:gd name="connsiteY6" fmla="*/ 71408 h 168990"/>
                <a:gd name="connsiteX7" fmla="*/ 741315 w 1426946"/>
                <a:gd name="connsiteY7" fmla="*/ 71408 h 168990"/>
                <a:gd name="connsiteX8" fmla="*/ 751299 w 1426946"/>
                <a:gd name="connsiteY8" fmla="*/ 81748 h 168990"/>
                <a:gd name="connsiteX9" fmla="*/ 751299 w 1426946"/>
                <a:gd name="connsiteY9" fmla="*/ 83040 h 168990"/>
                <a:gd name="connsiteX10" fmla="*/ 741315 w 1426946"/>
                <a:gd name="connsiteY10" fmla="*/ 92088 h 168990"/>
                <a:gd name="connsiteX11" fmla="*/ 1 w 1426946"/>
                <a:gd name="connsiteY11" fmla="*/ 92088 h 168990"/>
                <a:gd name="connsiteX12" fmla="*/ 0 w 1426946"/>
                <a:gd name="connsiteY12" fmla="*/ 0 h 168990"/>
                <a:gd name="connsiteX13" fmla="*/ 1416976 w 1426946"/>
                <a:gd name="connsiteY13" fmla="*/ 0 h 168990"/>
                <a:gd name="connsiteX14" fmla="*/ 1426946 w 1426946"/>
                <a:gd name="connsiteY14" fmla="*/ 9047 h 168990"/>
                <a:gd name="connsiteX15" fmla="*/ 1426946 w 1426946"/>
                <a:gd name="connsiteY15" fmla="*/ 10340 h 168990"/>
                <a:gd name="connsiteX16" fmla="*/ 1416976 w 1426946"/>
                <a:gd name="connsiteY16" fmla="*/ 20680 h 168990"/>
                <a:gd name="connsiteX17" fmla="*/ 0 w 1426946"/>
                <a:gd name="connsiteY17" fmla="*/ 20680 h 168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6946" h="168990">
                  <a:moveTo>
                    <a:pt x="0" y="148310"/>
                  </a:moveTo>
                  <a:lnTo>
                    <a:pt x="511922" y="148310"/>
                  </a:lnTo>
                  <a:cubicBezTo>
                    <a:pt x="516880" y="148310"/>
                    <a:pt x="520599" y="152187"/>
                    <a:pt x="520599" y="157357"/>
                  </a:cubicBezTo>
                  <a:lnTo>
                    <a:pt x="520599" y="158650"/>
                  </a:lnTo>
                  <a:cubicBezTo>
                    <a:pt x="520599" y="165112"/>
                    <a:pt x="516880" y="168990"/>
                    <a:pt x="511922" y="168990"/>
                  </a:cubicBezTo>
                  <a:lnTo>
                    <a:pt x="0" y="168990"/>
                  </a:lnTo>
                  <a:close/>
                  <a:moveTo>
                    <a:pt x="1" y="71408"/>
                  </a:moveTo>
                  <a:lnTo>
                    <a:pt x="741315" y="71408"/>
                  </a:lnTo>
                  <a:cubicBezTo>
                    <a:pt x="746307" y="71408"/>
                    <a:pt x="751299" y="76578"/>
                    <a:pt x="751299" y="81748"/>
                  </a:cubicBezTo>
                  <a:lnTo>
                    <a:pt x="751299" y="83040"/>
                  </a:lnTo>
                  <a:cubicBezTo>
                    <a:pt x="751299" y="88210"/>
                    <a:pt x="746307" y="92088"/>
                    <a:pt x="741315" y="92088"/>
                  </a:cubicBezTo>
                  <a:lnTo>
                    <a:pt x="1" y="92088"/>
                  </a:lnTo>
                  <a:close/>
                  <a:moveTo>
                    <a:pt x="0" y="0"/>
                  </a:moveTo>
                  <a:lnTo>
                    <a:pt x="1416976" y="0"/>
                  </a:lnTo>
                  <a:cubicBezTo>
                    <a:pt x="1423207" y="0"/>
                    <a:pt x="1426946" y="3877"/>
                    <a:pt x="1426946" y="9047"/>
                  </a:cubicBezTo>
                  <a:lnTo>
                    <a:pt x="1426946" y="10340"/>
                  </a:lnTo>
                  <a:cubicBezTo>
                    <a:pt x="1426946" y="16802"/>
                    <a:pt x="1423207" y="20680"/>
                    <a:pt x="1416976" y="20680"/>
                  </a:cubicBezTo>
                  <a:lnTo>
                    <a:pt x="0" y="20680"/>
                  </a:lnTo>
                  <a:close/>
                </a:path>
              </a:pathLst>
            </a:custGeom>
            <a:solidFill>
              <a:srgbClr val="E3E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62" name="Freeform 109">
              <a:extLst>
                <a:ext uri="{FF2B5EF4-FFF2-40B4-BE49-F238E27FC236}">
                  <a16:creationId xmlns:a16="http://schemas.microsoft.com/office/drawing/2014/main" id="{8B5F15AE-C438-40BF-9EAF-3CEA7C198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984" y="8747609"/>
              <a:ext cx="939313" cy="488883"/>
            </a:xfrm>
            <a:custGeom>
              <a:avLst/>
              <a:gdLst>
                <a:gd name="T0" fmla="*/ 10 w 756"/>
                <a:gd name="T1" fmla="*/ 392 h 393"/>
                <a:gd name="T2" fmla="*/ 10 w 756"/>
                <a:gd name="T3" fmla="*/ 392 h 393"/>
                <a:gd name="T4" fmla="*/ 0 w 756"/>
                <a:gd name="T5" fmla="*/ 382 h 393"/>
                <a:gd name="T6" fmla="*/ 0 w 756"/>
                <a:gd name="T7" fmla="*/ 115 h 393"/>
                <a:gd name="T8" fmla="*/ 0 w 756"/>
                <a:gd name="T9" fmla="*/ 115 h 393"/>
                <a:gd name="T10" fmla="*/ 9 w 756"/>
                <a:gd name="T11" fmla="*/ 106 h 393"/>
                <a:gd name="T12" fmla="*/ 743 w 756"/>
                <a:gd name="T13" fmla="*/ 1 h 393"/>
                <a:gd name="T14" fmla="*/ 743 w 756"/>
                <a:gd name="T15" fmla="*/ 1 h 393"/>
                <a:gd name="T16" fmla="*/ 754 w 756"/>
                <a:gd name="T17" fmla="*/ 9 h 393"/>
                <a:gd name="T18" fmla="*/ 754 w 756"/>
                <a:gd name="T19" fmla="*/ 9 h 393"/>
                <a:gd name="T20" fmla="*/ 746 w 756"/>
                <a:gd name="T21" fmla="*/ 20 h 393"/>
                <a:gd name="T22" fmla="*/ 20 w 756"/>
                <a:gd name="T23" fmla="*/ 123 h 393"/>
                <a:gd name="T24" fmla="*/ 20 w 756"/>
                <a:gd name="T25" fmla="*/ 382 h 393"/>
                <a:gd name="T26" fmla="*/ 20 w 756"/>
                <a:gd name="T27" fmla="*/ 382 h 393"/>
                <a:gd name="T28" fmla="*/ 10 w 756"/>
                <a:gd name="T29" fmla="*/ 392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6" h="393">
                  <a:moveTo>
                    <a:pt x="10" y="392"/>
                  </a:moveTo>
                  <a:lnTo>
                    <a:pt x="10" y="392"/>
                  </a:lnTo>
                  <a:cubicBezTo>
                    <a:pt x="5" y="392"/>
                    <a:pt x="0" y="387"/>
                    <a:pt x="0" y="382"/>
                  </a:cubicBezTo>
                  <a:lnTo>
                    <a:pt x="0" y="115"/>
                  </a:lnTo>
                  <a:lnTo>
                    <a:pt x="0" y="115"/>
                  </a:lnTo>
                  <a:cubicBezTo>
                    <a:pt x="0" y="111"/>
                    <a:pt x="4" y="106"/>
                    <a:pt x="9" y="106"/>
                  </a:cubicBezTo>
                  <a:lnTo>
                    <a:pt x="743" y="1"/>
                  </a:lnTo>
                  <a:lnTo>
                    <a:pt x="743" y="1"/>
                  </a:lnTo>
                  <a:cubicBezTo>
                    <a:pt x="749" y="0"/>
                    <a:pt x="754" y="4"/>
                    <a:pt x="754" y="9"/>
                  </a:cubicBezTo>
                  <a:lnTo>
                    <a:pt x="754" y="9"/>
                  </a:lnTo>
                  <a:cubicBezTo>
                    <a:pt x="755" y="14"/>
                    <a:pt x="751" y="19"/>
                    <a:pt x="746" y="20"/>
                  </a:cubicBezTo>
                  <a:lnTo>
                    <a:pt x="20" y="123"/>
                  </a:lnTo>
                  <a:lnTo>
                    <a:pt x="20" y="382"/>
                  </a:lnTo>
                  <a:lnTo>
                    <a:pt x="20" y="382"/>
                  </a:lnTo>
                  <a:cubicBezTo>
                    <a:pt x="20" y="387"/>
                    <a:pt x="15" y="392"/>
                    <a:pt x="10" y="392"/>
                  </a:cubicBezTo>
                </a:path>
              </a:pathLst>
            </a:custGeom>
            <a:solidFill>
              <a:srgbClr val="F9D1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63" name="Freeform 110">
              <a:extLst>
                <a:ext uri="{FF2B5EF4-FFF2-40B4-BE49-F238E27FC236}">
                  <a16:creationId xmlns:a16="http://schemas.microsoft.com/office/drawing/2014/main" id="{15AD857D-906E-468A-AE14-7E0267200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590" y="9214521"/>
              <a:ext cx="192255" cy="329582"/>
            </a:xfrm>
            <a:custGeom>
              <a:avLst/>
              <a:gdLst>
                <a:gd name="T0" fmla="*/ 152 w 153"/>
                <a:gd name="T1" fmla="*/ 75 h 265"/>
                <a:gd name="T2" fmla="*/ 152 w 153"/>
                <a:gd name="T3" fmla="*/ 75 h 265"/>
                <a:gd name="T4" fmla="*/ 150 w 153"/>
                <a:gd name="T5" fmla="*/ 264 h 265"/>
                <a:gd name="T6" fmla="*/ 1 w 153"/>
                <a:gd name="T7" fmla="*/ 264 h 265"/>
                <a:gd name="T8" fmla="*/ 1 w 153"/>
                <a:gd name="T9" fmla="*/ 264 h 265"/>
                <a:gd name="T10" fmla="*/ 0 w 153"/>
                <a:gd name="T11" fmla="*/ 75 h 265"/>
                <a:gd name="T12" fmla="*/ 0 w 153"/>
                <a:gd name="T13" fmla="*/ 75 h 265"/>
                <a:gd name="T14" fmla="*/ 76 w 153"/>
                <a:gd name="T15" fmla="*/ 0 h 265"/>
                <a:gd name="T16" fmla="*/ 76 w 153"/>
                <a:gd name="T17" fmla="*/ 0 h 265"/>
                <a:gd name="T18" fmla="*/ 152 w 153"/>
                <a:gd name="T19" fmla="*/ 7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" h="265">
                  <a:moveTo>
                    <a:pt x="152" y="75"/>
                  </a:moveTo>
                  <a:lnTo>
                    <a:pt x="152" y="75"/>
                  </a:lnTo>
                  <a:cubicBezTo>
                    <a:pt x="152" y="111"/>
                    <a:pt x="150" y="264"/>
                    <a:pt x="150" y="264"/>
                  </a:cubicBezTo>
                  <a:lnTo>
                    <a:pt x="1" y="264"/>
                  </a:lnTo>
                  <a:lnTo>
                    <a:pt x="1" y="264"/>
                  </a:lnTo>
                  <a:cubicBezTo>
                    <a:pt x="1" y="264"/>
                    <a:pt x="0" y="117"/>
                    <a:pt x="0" y="75"/>
                  </a:cubicBezTo>
                  <a:lnTo>
                    <a:pt x="0" y="75"/>
                  </a:lnTo>
                  <a:cubicBezTo>
                    <a:pt x="0" y="34"/>
                    <a:pt x="35" y="0"/>
                    <a:pt x="76" y="0"/>
                  </a:cubicBezTo>
                  <a:lnTo>
                    <a:pt x="76" y="0"/>
                  </a:lnTo>
                  <a:cubicBezTo>
                    <a:pt x="118" y="0"/>
                    <a:pt x="152" y="34"/>
                    <a:pt x="152" y="75"/>
                  </a:cubicBezTo>
                </a:path>
              </a:pathLst>
            </a:custGeom>
            <a:gradFill>
              <a:gsLst>
                <a:gs pos="54000">
                  <a:srgbClr val="FFB452"/>
                </a:gs>
                <a:gs pos="92000">
                  <a:srgbClr val="F9D15D"/>
                </a:gs>
              </a:gsLst>
              <a:lin ang="16200000" scaled="0"/>
            </a:gra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64" name="Freeform 65">
              <a:extLst>
                <a:ext uri="{FF2B5EF4-FFF2-40B4-BE49-F238E27FC236}">
                  <a16:creationId xmlns:a16="http://schemas.microsoft.com/office/drawing/2014/main" id="{57871B21-4128-4FAE-9A40-34D61E879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3532" y="9390297"/>
              <a:ext cx="103268" cy="152584"/>
            </a:xfrm>
            <a:custGeom>
              <a:avLst/>
              <a:gdLst>
                <a:gd name="connsiteX0" fmla="*/ 87889 w 103268"/>
                <a:gd name="connsiteY0" fmla="*/ 109861 h 152584"/>
                <a:gd name="connsiteX1" fmla="*/ 103268 w 103268"/>
                <a:gd name="connsiteY1" fmla="*/ 109861 h 152584"/>
                <a:gd name="connsiteX2" fmla="*/ 103268 w 103268"/>
                <a:gd name="connsiteY2" fmla="*/ 152584 h 152584"/>
                <a:gd name="connsiteX3" fmla="*/ 87889 w 103268"/>
                <a:gd name="connsiteY3" fmla="*/ 152584 h 152584"/>
                <a:gd name="connsiteX4" fmla="*/ 43946 w 103268"/>
                <a:gd name="connsiteY4" fmla="*/ 60423 h 152584"/>
                <a:gd name="connsiteX5" fmla="*/ 59246 w 103268"/>
                <a:gd name="connsiteY5" fmla="*/ 60423 h 152584"/>
                <a:gd name="connsiteX6" fmla="*/ 59246 w 103268"/>
                <a:gd name="connsiteY6" fmla="*/ 152527 h 152584"/>
                <a:gd name="connsiteX7" fmla="*/ 43946 w 103268"/>
                <a:gd name="connsiteY7" fmla="*/ 152527 h 152584"/>
                <a:gd name="connsiteX8" fmla="*/ 0 w 103268"/>
                <a:gd name="connsiteY8" fmla="*/ 0 h 152584"/>
                <a:gd name="connsiteX9" fmla="*/ 15300 w 103268"/>
                <a:gd name="connsiteY9" fmla="*/ 0 h 152584"/>
                <a:gd name="connsiteX10" fmla="*/ 15300 w 103268"/>
                <a:gd name="connsiteY10" fmla="*/ 147084 h 152584"/>
                <a:gd name="connsiteX11" fmla="*/ 0 w 103268"/>
                <a:gd name="connsiteY11" fmla="*/ 147084 h 15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268" h="152584">
                  <a:moveTo>
                    <a:pt x="87889" y="109861"/>
                  </a:moveTo>
                  <a:lnTo>
                    <a:pt x="103268" y="109861"/>
                  </a:lnTo>
                  <a:lnTo>
                    <a:pt x="103268" y="152584"/>
                  </a:lnTo>
                  <a:lnTo>
                    <a:pt x="87889" y="152584"/>
                  </a:lnTo>
                  <a:close/>
                  <a:moveTo>
                    <a:pt x="43946" y="60423"/>
                  </a:moveTo>
                  <a:lnTo>
                    <a:pt x="59246" y="60423"/>
                  </a:lnTo>
                  <a:lnTo>
                    <a:pt x="59246" y="152527"/>
                  </a:lnTo>
                  <a:lnTo>
                    <a:pt x="43946" y="152527"/>
                  </a:lnTo>
                  <a:close/>
                  <a:moveTo>
                    <a:pt x="0" y="0"/>
                  </a:moveTo>
                  <a:lnTo>
                    <a:pt x="15300" y="0"/>
                  </a:lnTo>
                  <a:lnTo>
                    <a:pt x="15300" y="147084"/>
                  </a:lnTo>
                  <a:lnTo>
                    <a:pt x="0" y="147084"/>
                  </a:lnTo>
                  <a:close/>
                </a:path>
              </a:pathLst>
            </a:custGeom>
            <a:solidFill>
              <a:srgbClr val="F9D1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65" name="Freeform 114">
              <a:extLst>
                <a:ext uri="{FF2B5EF4-FFF2-40B4-BE49-F238E27FC236}">
                  <a16:creationId xmlns:a16="http://schemas.microsoft.com/office/drawing/2014/main" id="{084EBE44-DEC7-4B6F-8ED6-D0E3BD03A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1437" y="8709162"/>
              <a:ext cx="203240" cy="98874"/>
            </a:xfrm>
            <a:custGeom>
              <a:avLst/>
              <a:gdLst>
                <a:gd name="T0" fmla="*/ 161 w 162"/>
                <a:gd name="T1" fmla="*/ 39 h 79"/>
                <a:gd name="T2" fmla="*/ 161 w 162"/>
                <a:gd name="T3" fmla="*/ 39 h 79"/>
                <a:gd name="T4" fmla="*/ 80 w 162"/>
                <a:gd name="T5" fmla="*/ 78 h 79"/>
                <a:gd name="T6" fmla="*/ 80 w 162"/>
                <a:gd name="T7" fmla="*/ 78 h 79"/>
                <a:gd name="T8" fmla="*/ 0 w 162"/>
                <a:gd name="T9" fmla="*/ 39 h 79"/>
                <a:gd name="T10" fmla="*/ 0 w 162"/>
                <a:gd name="T11" fmla="*/ 39 h 79"/>
                <a:gd name="T12" fmla="*/ 80 w 162"/>
                <a:gd name="T13" fmla="*/ 0 h 79"/>
                <a:gd name="T14" fmla="*/ 80 w 162"/>
                <a:gd name="T15" fmla="*/ 0 h 79"/>
                <a:gd name="T16" fmla="*/ 161 w 162"/>
                <a:gd name="T17" fmla="*/ 3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79">
                  <a:moveTo>
                    <a:pt x="161" y="39"/>
                  </a:moveTo>
                  <a:lnTo>
                    <a:pt x="161" y="39"/>
                  </a:lnTo>
                  <a:cubicBezTo>
                    <a:pt x="161" y="61"/>
                    <a:pt x="125" y="78"/>
                    <a:pt x="80" y="78"/>
                  </a:cubicBezTo>
                  <a:lnTo>
                    <a:pt x="80" y="78"/>
                  </a:lnTo>
                  <a:cubicBezTo>
                    <a:pt x="37" y="78"/>
                    <a:pt x="0" y="61"/>
                    <a:pt x="0" y="39"/>
                  </a:cubicBezTo>
                  <a:lnTo>
                    <a:pt x="0" y="39"/>
                  </a:lnTo>
                  <a:cubicBezTo>
                    <a:pt x="0" y="18"/>
                    <a:pt x="37" y="0"/>
                    <a:pt x="80" y="0"/>
                  </a:cubicBezTo>
                  <a:lnTo>
                    <a:pt x="80" y="0"/>
                  </a:lnTo>
                  <a:cubicBezTo>
                    <a:pt x="125" y="0"/>
                    <a:pt x="161" y="18"/>
                    <a:pt x="161" y="39"/>
                  </a:cubicBezTo>
                </a:path>
              </a:pathLst>
            </a:custGeom>
            <a:solidFill>
              <a:srgbClr val="222F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66" name="Freeform 115">
              <a:extLst>
                <a:ext uri="{FF2B5EF4-FFF2-40B4-BE49-F238E27FC236}">
                  <a16:creationId xmlns:a16="http://schemas.microsoft.com/office/drawing/2014/main" id="{897A9783-BAA5-41B5-9D56-DCF49F627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9884" y="8731132"/>
              <a:ext cx="131833" cy="65917"/>
            </a:xfrm>
            <a:custGeom>
              <a:avLst/>
              <a:gdLst>
                <a:gd name="T0" fmla="*/ 103 w 104"/>
                <a:gd name="T1" fmla="*/ 25 h 51"/>
                <a:gd name="T2" fmla="*/ 103 w 104"/>
                <a:gd name="T3" fmla="*/ 25 h 51"/>
                <a:gd name="T4" fmla="*/ 51 w 104"/>
                <a:gd name="T5" fmla="*/ 50 h 51"/>
                <a:gd name="T6" fmla="*/ 51 w 104"/>
                <a:gd name="T7" fmla="*/ 50 h 51"/>
                <a:gd name="T8" fmla="*/ 0 w 104"/>
                <a:gd name="T9" fmla="*/ 25 h 51"/>
                <a:gd name="T10" fmla="*/ 0 w 104"/>
                <a:gd name="T11" fmla="*/ 25 h 51"/>
                <a:gd name="T12" fmla="*/ 51 w 104"/>
                <a:gd name="T13" fmla="*/ 0 h 51"/>
                <a:gd name="T14" fmla="*/ 51 w 104"/>
                <a:gd name="T15" fmla="*/ 0 h 51"/>
                <a:gd name="T16" fmla="*/ 103 w 104"/>
                <a:gd name="T17" fmla="*/ 2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51">
                  <a:moveTo>
                    <a:pt x="103" y="25"/>
                  </a:moveTo>
                  <a:lnTo>
                    <a:pt x="103" y="25"/>
                  </a:lnTo>
                  <a:cubicBezTo>
                    <a:pt x="103" y="39"/>
                    <a:pt x="80" y="50"/>
                    <a:pt x="51" y="50"/>
                  </a:cubicBezTo>
                  <a:lnTo>
                    <a:pt x="51" y="50"/>
                  </a:lnTo>
                  <a:cubicBezTo>
                    <a:pt x="23" y="50"/>
                    <a:pt x="0" y="39"/>
                    <a:pt x="0" y="25"/>
                  </a:cubicBezTo>
                  <a:lnTo>
                    <a:pt x="0" y="25"/>
                  </a:lnTo>
                  <a:cubicBezTo>
                    <a:pt x="0" y="11"/>
                    <a:pt x="23" y="0"/>
                    <a:pt x="51" y="0"/>
                  </a:cubicBezTo>
                  <a:lnTo>
                    <a:pt x="51" y="0"/>
                  </a:lnTo>
                  <a:cubicBezTo>
                    <a:pt x="80" y="0"/>
                    <a:pt x="103" y="11"/>
                    <a:pt x="103" y="25"/>
                  </a:cubicBezTo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67" name="Freeform 116">
              <a:extLst>
                <a:ext uri="{FF2B5EF4-FFF2-40B4-BE49-F238E27FC236}">
                  <a16:creationId xmlns:a16="http://schemas.microsoft.com/office/drawing/2014/main" id="{04AAE845-2FFD-4572-89E2-15B4ACCF9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1019" y="6473489"/>
              <a:ext cx="6685034" cy="4196687"/>
            </a:xfrm>
            <a:custGeom>
              <a:avLst/>
              <a:gdLst>
                <a:gd name="T0" fmla="*/ 5364 w 5365"/>
                <a:gd name="T1" fmla="*/ 0 h 3367"/>
                <a:gd name="T2" fmla="*/ 0 w 5365"/>
                <a:gd name="T3" fmla="*/ 0 h 3367"/>
                <a:gd name="T4" fmla="*/ 0 w 5365"/>
                <a:gd name="T5" fmla="*/ 3366 h 3367"/>
                <a:gd name="T6" fmla="*/ 5364 w 5365"/>
                <a:gd name="T7" fmla="*/ 3366 h 3367"/>
                <a:gd name="T8" fmla="*/ 5364 w 5365"/>
                <a:gd name="T9" fmla="*/ 0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65" h="3367">
                  <a:moveTo>
                    <a:pt x="5364" y="0"/>
                  </a:moveTo>
                  <a:lnTo>
                    <a:pt x="0" y="0"/>
                  </a:lnTo>
                  <a:lnTo>
                    <a:pt x="0" y="3366"/>
                  </a:lnTo>
                  <a:lnTo>
                    <a:pt x="5364" y="3366"/>
                  </a:lnTo>
                  <a:lnTo>
                    <a:pt x="5364" y="0"/>
                  </a:lnTo>
                </a:path>
              </a:pathLst>
            </a:custGeom>
            <a:gradFill>
              <a:gsLst>
                <a:gs pos="1000">
                  <a:srgbClr val="121B33"/>
                </a:gs>
                <a:gs pos="82000">
                  <a:srgbClr val="3B467E"/>
                </a:gs>
                <a:gs pos="42000">
                  <a:srgbClr val="222F5E"/>
                </a:gs>
              </a:gsLst>
              <a:lin ang="16200000" scaled="0"/>
            </a:gra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68" name="Freeform 117">
              <a:extLst>
                <a:ext uri="{FF2B5EF4-FFF2-40B4-BE49-F238E27FC236}">
                  <a16:creationId xmlns:a16="http://schemas.microsoft.com/office/drawing/2014/main" id="{E7FF6BF7-297E-4EC2-A54A-F4F112ADE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06233" y="6698706"/>
              <a:ext cx="6234608" cy="3746257"/>
            </a:xfrm>
            <a:custGeom>
              <a:avLst/>
              <a:gdLst>
                <a:gd name="T0" fmla="*/ 5005 w 5006"/>
                <a:gd name="T1" fmla="*/ 3006 h 3007"/>
                <a:gd name="T2" fmla="*/ 0 w 5006"/>
                <a:gd name="T3" fmla="*/ 3006 h 3007"/>
                <a:gd name="T4" fmla="*/ 0 w 5006"/>
                <a:gd name="T5" fmla="*/ 0 h 3007"/>
                <a:gd name="T6" fmla="*/ 5005 w 5006"/>
                <a:gd name="T7" fmla="*/ 0 h 3007"/>
                <a:gd name="T8" fmla="*/ 5005 w 5006"/>
                <a:gd name="T9" fmla="*/ 3006 h 3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06" h="3007">
                  <a:moveTo>
                    <a:pt x="5005" y="3006"/>
                  </a:moveTo>
                  <a:lnTo>
                    <a:pt x="0" y="3006"/>
                  </a:lnTo>
                  <a:lnTo>
                    <a:pt x="0" y="0"/>
                  </a:lnTo>
                  <a:lnTo>
                    <a:pt x="5005" y="0"/>
                  </a:lnTo>
                  <a:lnTo>
                    <a:pt x="5005" y="3006"/>
                  </a:lnTo>
                </a:path>
              </a:pathLst>
            </a:custGeom>
            <a:solidFill>
              <a:srgbClr val="9CB1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69" name="Freeform 118">
              <a:extLst>
                <a:ext uri="{FF2B5EF4-FFF2-40B4-BE49-F238E27FC236}">
                  <a16:creationId xmlns:a16="http://schemas.microsoft.com/office/drawing/2014/main" id="{BC3E5ACB-05C8-40AA-823B-04D7CC056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1852" y="5308965"/>
              <a:ext cx="3290332" cy="208735"/>
            </a:xfrm>
            <a:custGeom>
              <a:avLst/>
              <a:gdLst>
                <a:gd name="T0" fmla="*/ 2585 w 2642"/>
                <a:gd name="T1" fmla="*/ 0 h 168"/>
                <a:gd name="T2" fmla="*/ 56 w 2642"/>
                <a:gd name="T3" fmla="*/ 0 h 168"/>
                <a:gd name="T4" fmla="*/ 56 w 2642"/>
                <a:gd name="T5" fmla="*/ 0 h 168"/>
                <a:gd name="T6" fmla="*/ 0 w 2642"/>
                <a:gd name="T7" fmla="*/ 55 h 168"/>
                <a:gd name="T8" fmla="*/ 0 w 2642"/>
                <a:gd name="T9" fmla="*/ 167 h 168"/>
                <a:gd name="T10" fmla="*/ 2641 w 2642"/>
                <a:gd name="T11" fmla="*/ 167 h 168"/>
                <a:gd name="T12" fmla="*/ 2641 w 2642"/>
                <a:gd name="T13" fmla="*/ 55 h 168"/>
                <a:gd name="T14" fmla="*/ 2641 w 2642"/>
                <a:gd name="T15" fmla="*/ 55 h 168"/>
                <a:gd name="T16" fmla="*/ 2585 w 2642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2" h="168">
                  <a:moveTo>
                    <a:pt x="2585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25" y="0"/>
                    <a:pt x="0" y="24"/>
                    <a:pt x="0" y="55"/>
                  </a:cubicBezTo>
                  <a:lnTo>
                    <a:pt x="0" y="167"/>
                  </a:lnTo>
                  <a:lnTo>
                    <a:pt x="2641" y="167"/>
                  </a:lnTo>
                  <a:lnTo>
                    <a:pt x="2641" y="55"/>
                  </a:lnTo>
                  <a:lnTo>
                    <a:pt x="2641" y="55"/>
                  </a:lnTo>
                  <a:cubicBezTo>
                    <a:pt x="2641" y="24"/>
                    <a:pt x="2616" y="0"/>
                    <a:pt x="2585" y="0"/>
                  </a:cubicBezTo>
                </a:path>
              </a:pathLst>
            </a:custGeom>
            <a:solidFill>
              <a:srgbClr val="FFFFFF">
                <a:alpha val="9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70" name="Freeform 119">
              <a:extLst>
                <a:ext uri="{FF2B5EF4-FFF2-40B4-BE49-F238E27FC236}">
                  <a16:creationId xmlns:a16="http://schemas.microsoft.com/office/drawing/2014/main" id="{B876DFFB-E987-41C7-A528-B2ECA6169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1852" y="5517700"/>
              <a:ext cx="3290332" cy="1796228"/>
            </a:xfrm>
            <a:custGeom>
              <a:avLst/>
              <a:gdLst>
                <a:gd name="T0" fmla="*/ 0 w 2642"/>
                <a:gd name="T1" fmla="*/ 1442 h 1443"/>
                <a:gd name="T2" fmla="*/ 2641 w 2642"/>
                <a:gd name="T3" fmla="*/ 1442 h 1443"/>
                <a:gd name="T4" fmla="*/ 2641 w 2642"/>
                <a:gd name="T5" fmla="*/ 0 h 1443"/>
                <a:gd name="T6" fmla="*/ 0 w 2642"/>
                <a:gd name="T7" fmla="*/ 0 h 1443"/>
                <a:gd name="T8" fmla="*/ 0 w 2642"/>
                <a:gd name="T9" fmla="*/ 1442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2" h="1443">
                  <a:moveTo>
                    <a:pt x="0" y="1442"/>
                  </a:moveTo>
                  <a:lnTo>
                    <a:pt x="2641" y="1442"/>
                  </a:lnTo>
                  <a:lnTo>
                    <a:pt x="2641" y="0"/>
                  </a:lnTo>
                  <a:lnTo>
                    <a:pt x="0" y="0"/>
                  </a:lnTo>
                  <a:lnTo>
                    <a:pt x="0" y="144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71" name="Freeform 120">
              <a:extLst>
                <a:ext uri="{FF2B5EF4-FFF2-40B4-BE49-F238E27FC236}">
                  <a16:creationId xmlns:a16="http://schemas.microsoft.com/office/drawing/2014/main" id="{6E70CDC7-90D1-4D8B-9A46-FEFFECFDC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8192" y="5363893"/>
              <a:ext cx="104370" cy="104370"/>
            </a:xfrm>
            <a:custGeom>
              <a:avLst/>
              <a:gdLst>
                <a:gd name="T0" fmla="*/ 81 w 82"/>
                <a:gd name="T1" fmla="*/ 40 h 82"/>
                <a:gd name="T2" fmla="*/ 81 w 82"/>
                <a:gd name="T3" fmla="*/ 40 h 82"/>
                <a:gd name="T4" fmla="*/ 41 w 82"/>
                <a:gd name="T5" fmla="*/ 81 h 82"/>
                <a:gd name="T6" fmla="*/ 41 w 82"/>
                <a:gd name="T7" fmla="*/ 81 h 82"/>
                <a:gd name="T8" fmla="*/ 0 w 82"/>
                <a:gd name="T9" fmla="*/ 40 h 82"/>
                <a:gd name="T10" fmla="*/ 0 w 82"/>
                <a:gd name="T11" fmla="*/ 40 h 82"/>
                <a:gd name="T12" fmla="*/ 41 w 82"/>
                <a:gd name="T13" fmla="*/ 0 h 82"/>
                <a:gd name="T14" fmla="*/ 41 w 82"/>
                <a:gd name="T15" fmla="*/ 0 h 82"/>
                <a:gd name="T16" fmla="*/ 81 w 82"/>
                <a:gd name="T17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82">
                  <a:moveTo>
                    <a:pt x="81" y="40"/>
                  </a:moveTo>
                  <a:lnTo>
                    <a:pt x="81" y="40"/>
                  </a:lnTo>
                  <a:cubicBezTo>
                    <a:pt x="81" y="62"/>
                    <a:pt x="63" y="81"/>
                    <a:pt x="41" y="81"/>
                  </a:cubicBezTo>
                  <a:lnTo>
                    <a:pt x="41" y="81"/>
                  </a:lnTo>
                  <a:cubicBezTo>
                    <a:pt x="19" y="81"/>
                    <a:pt x="0" y="62"/>
                    <a:pt x="0" y="40"/>
                  </a:cubicBezTo>
                  <a:lnTo>
                    <a:pt x="0" y="40"/>
                  </a:lnTo>
                  <a:cubicBezTo>
                    <a:pt x="0" y="18"/>
                    <a:pt x="19" y="0"/>
                    <a:pt x="41" y="0"/>
                  </a:cubicBezTo>
                  <a:lnTo>
                    <a:pt x="41" y="0"/>
                  </a:lnTo>
                  <a:cubicBezTo>
                    <a:pt x="63" y="0"/>
                    <a:pt x="81" y="18"/>
                    <a:pt x="81" y="40"/>
                  </a:cubicBezTo>
                </a:path>
              </a:pathLst>
            </a:custGeom>
            <a:solidFill>
              <a:srgbClr val="FF74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72" name="Freeform 121">
              <a:extLst>
                <a:ext uri="{FF2B5EF4-FFF2-40B4-BE49-F238E27FC236}">
                  <a16:creationId xmlns:a16="http://schemas.microsoft.com/office/drawing/2014/main" id="{AEAD1174-028D-4200-8A27-896A173D2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4955" y="5363893"/>
              <a:ext cx="104370" cy="104370"/>
            </a:xfrm>
            <a:custGeom>
              <a:avLst/>
              <a:gdLst>
                <a:gd name="T0" fmla="*/ 81 w 82"/>
                <a:gd name="T1" fmla="*/ 40 h 82"/>
                <a:gd name="T2" fmla="*/ 81 w 82"/>
                <a:gd name="T3" fmla="*/ 40 h 82"/>
                <a:gd name="T4" fmla="*/ 41 w 82"/>
                <a:gd name="T5" fmla="*/ 81 h 82"/>
                <a:gd name="T6" fmla="*/ 41 w 82"/>
                <a:gd name="T7" fmla="*/ 81 h 82"/>
                <a:gd name="T8" fmla="*/ 0 w 82"/>
                <a:gd name="T9" fmla="*/ 40 h 82"/>
                <a:gd name="T10" fmla="*/ 0 w 82"/>
                <a:gd name="T11" fmla="*/ 40 h 82"/>
                <a:gd name="T12" fmla="*/ 41 w 82"/>
                <a:gd name="T13" fmla="*/ 0 h 82"/>
                <a:gd name="T14" fmla="*/ 41 w 82"/>
                <a:gd name="T15" fmla="*/ 0 h 82"/>
                <a:gd name="T16" fmla="*/ 81 w 82"/>
                <a:gd name="T17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82">
                  <a:moveTo>
                    <a:pt x="81" y="40"/>
                  </a:moveTo>
                  <a:lnTo>
                    <a:pt x="81" y="40"/>
                  </a:lnTo>
                  <a:cubicBezTo>
                    <a:pt x="81" y="62"/>
                    <a:pt x="63" y="81"/>
                    <a:pt x="41" y="81"/>
                  </a:cubicBezTo>
                  <a:lnTo>
                    <a:pt x="41" y="81"/>
                  </a:lnTo>
                  <a:cubicBezTo>
                    <a:pt x="18" y="81"/>
                    <a:pt x="0" y="62"/>
                    <a:pt x="0" y="40"/>
                  </a:cubicBezTo>
                  <a:lnTo>
                    <a:pt x="0" y="40"/>
                  </a:lnTo>
                  <a:cubicBezTo>
                    <a:pt x="0" y="18"/>
                    <a:pt x="18" y="0"/>
                    <a:pt x="41" y="0"/>
                  </a:cubicBezTo>
                  <a:lnTo>
                    <a:pt x="41" y="0"/>
                  </a:lnTo>
                  <a:cubicBezTo>
                    <a:pt x="63" y="0"/>
                    <a:pt x="81" y="18"/>
                    <a:pt x="81" y="40"/>
                  </a:cubicBezTo>
                </a:path>
              </a:pathLst>
            </a:custGeom>
            <a:solidFill>
              <a:srgbClr val="69E0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73" name="Freeform 122">
              <a:extLst>
                <a:ext uri="{FF2B5EF4-FFF2-40B4-BE49-F238E27FC236}">
                  <a16:creationId xmlns:a16="http://schemas.microsoft.com/office/drawing/2014/main" id="{E120136C-89F9-4F4F-A92F-E652CF4C3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7215" y="5363893"/>
              <a:ext cx="98874" cy="104370"/>
            </a:xfrm>
            <a:custGeom>
              <a:avLst/>
              <a:gdLst>
                <a:gd name="T0" fmla="*/ 80 w 81"/>
                <a:gd name="T1" fmla="*/ 40 h 82"/>
                <a:gd name="T2" fmla="*/ 80 w 81"/>
                <a:gd name="T3" fmla="*/ 40 h 82"/>
                <a:gd name="T4" fmla="*/ 40 w 81"/>
                <a:gd name="T5" fmla="*/ 81 h 82"/>
                <a:gd name="T6" fmla="*/ 40 w 81"/>
                <a:gd name="T7" fmla="*/ 81 h 82"/>
                <a:gd name="T8" fmla="*/ 0 w 81"/>
                <a:gd name="T9" fmla="*/ 40 h 82"/>
                <a:gd name="T10" fmla="*/ 0 w 81"/>
                <a:gd name="T11" fmla="*/ 40 h 82"/>
                <a:gd name="T12" fmla="*/ 40 w 81"/>
                <a:gd name="T13" fmla="*/ 0 h 82"/>
                <a:gd name="T14" fmla="*/ 40 w 81"/>
                <a:gd name="T15" fmla="*/ 0 h 82"/>
                <a:gd name="T16" fmla="*/ 80 w 81"/>
                <a:gd name="T17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82">
                  <a:moveTo>
                    <a:pt x="80" y="40"/>
                  </a:moveTo>
                  <a:lnTo>
                    <a:pt x="80" y="40"/>
                  </a:lnTo>
                  <a:cubicBezTo>
                    <a:pt x="80" y="62"/>
                    <a:pt x="62" y="81"/>
                    <a:pt x="40" y="81"/>
                  </a:cubicBezTo>
                  <a:lnTo>
                    <a:pt x="40" y="81"/>
                  </a:lnTo>
                  <a:cubicBezTo>
                    <a:pt x="18" y="81"/>
                    <a:pt x="0" y="62"/>
                    <a:pt x="0" y="40"/>
                  </a:cubicBezTo>
                  <a:lnTo>
                    <a:pt x="0" y="40"/>
                  </a:lnTo>
                  <a:cubicBezTo>
                    <a:pt x="0" y="18"/>
                    <a:pt x="18" y="0"/>
                    <a:pt x="40" y="0"/>
                  </a:cubicBezTo>
                  <a:lnTo>
                    <a:pt x="40" y="0"/>
                  </a:lnTo>
                  <a:cubicBezTo>
                    <a:pt x="62" y="0"/>
                    <a:pt x="80" y="18"/>
                    <a:pt x="80" y="40"/>
                  </a:cubicBezTo>
                </a:path>
              </a:pathLst>
            </a:custGeom>
            <a:solidFill>
              <a:srgbClr val="F9D1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74" name="Freeform 75">
              <a:extLst>
                <a:ext uri="{FF2B5EF4-FFF2-40B4-BE49-F238E27FC236}">
                  <a16:creationId xmlns:a16="http://schemas.microsoft.com/office/drawing/2014/main" id="{58C45DE8-1F70-4368-A9EB-3314E7095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2136" y="5622070"/>
              <a:ext cx="2954011" cy="1547770"/>
            </a:xfrm>
            <a:custGeom>
              <a:avLst/>
              <a:gdLst>
                <a:gd name="connsiteX0" fmla="*/ 1576965 w 2954011"/>
                <a:gd name="connsiteY0" fmla="*/ 1499597 h 1547770"/>
                <a:gd name="connsiteX1" fmla="*/ 2930333 w 2954011"/>
                <a:gd name="connsiteY1" fmla="*/ 1499597 h 1547770"/>
                <a:gd name="connsiteX2" fmla="*/ 2954011 w 2954011"/>
                <a:gd name="connsiteY2" fmla="*/ 1523683 h 1547770"/>
                <a:gd name="connsiteX3" fmla="*/ 2930333 w 2954011"/>
                <a:gd name="connsiteY3" fmla="*/ 1547770 h 1547770"/>
                <a:gd name="connsiteX4" fmla="*/ 1576965 w 2954011"/>
                <a:gd name="connsiteY4" fmla="*/ 1547770 h 1547770"/>
                <a:gd name="connsiteX5" fmla="*/ 1554533 w 2954011"/>
                <a:gd name="connsiteY5" fmla="*/ 1523683 h 1547770"/>
                <a:gd name="connsiteX6" fmla="*/ 1576965 w 2954011"/>
                <a:gd name="connsiteY6" fmla="*/ 1499597 h 1547770"/>
                <a:gd name="connsiteX7" fmla="*/ 23657 w 2954011"/>
                <a:gd name="connsiteY7" fmla="*/ 1499597 h 1547770"/>
                <a:gd name="connsiteX8" fmla="*/ 1374581 w 2954011"/>
                <a:gd name="connsiteY8" fmla="*/ 1499597 h 1547770"/>
                <a:gd name="connsiteX9" fmla="*/ 1399483 w 2954011"/>
                <a:gd name="connsiteY9" fmla="*/ 1523683 h 1547770"/>
                <a:gd name="connsiteX10" fmla="*/ 1374581 w 2954011"/>
                <a:gd name="connsiteY10" fmla="*/ 1547770 h 1547770"/>
                <a:gd name="connsiteX11" fmla="*/ 23657 w 2954011"/>
                <a:gd name="connsiteY11" fmla="*/ 1547770 h 1547770"/>
                <a:gd name="connsiteX12" fmla="*/ 0 w 2954011"/>
                <a:gd name="connsiteY12" fmla="*/ 1523683 h 1547770"/>
                <a:gd name="connsiteX13" fmla="*/ 23657 w 2954011"/>
                <a:gd name="connsiteY13" fmla="*/ 1499597 h 1547770"/>
                <a:gd name="connsiteX14" fmla="*/ 1576965 w 2954011"/>
                <a:gd name="connsiteY14" fmla="*/ 1329317 h 1547770"/>
                <a:gd name="connsiteX15" fmla="*/ 2930333 w 2954011"/>
                <a:gd name="connsiteY15" fmla="*/ 1329317 h 1547770"/>
                <a:gd name="connsiteX16" fmla="*/ 2954011 w 2954011"/>
                <a:gd name="connsiteY16" fmla="*/ 1352799 h 1547770"/>
                <a:gd name="connsiteX17" fmla="*/ 2930333 w 2954011"/>
                <a:gd name="connsiteY17" fmla="*/ 1377517 h 1547770"/>
                <a:gd name="connsiteX18" fmla="*/ 1576965 w 2954011"/>
                <a:gd name="connsiteY18" fmla="*/ 1377517 h 1547770"/>
                <a:gd name="connsiteX19" fmla="*/ 1554533 w 2954011"/>
                <a:gd name="connsiteY19" fmla="*/ 1352799 h 1547770"/>
                <a:gd name="connsiteX20" fmla="*/ 1576965 w 2954011"/>
                <a:gd name="connsiteY20" fmla="*/ 1329317 h 1547770"/>
                <a:gd name="connsiteX21" fmla="*/ 23657 w 2954011"/>
                <a:gd name="connsiteY21" fmla="*/ 1329317 h 1547770"/>
                <a:gd name="connsiteX22" fmla="*/ 1374581 w 2954011"/>
                <a:gd name="connsiteY22" fmla="*/ 1329317 h 1547770"/>
                <a:gd name="connsiteX23" fmla="*/ 1399483 w 2954011"/>
                <a:gd name="connsiteY23" fmla="*/ 1352799 h 1547770"/>
                <a:gd name="connsiteX24" fmla="*/ 1374581 w 2954011"/>
                <a:gd name="connsiteY24" fmla="*/ 1377517 h 1547770"/>
                <a:gd name="connsiteX25" fmla="*/ 23657 w 2954011"/>
                <a:gd name="connsiteY25" fmla="*/ 1377517 h 1547770"/>
                <a:gd name="connsiteX26" fmla="*/ 0 w 2954011"/>
                <a:gd name="connsiteY26" fmla="*/ 1352799 h 1547770"/>
                <a:gd name="connsiteX27" fmla="*/ 23657 w 2954011"/>
                <a:gd name="connsiteY27" fmla="*/ 1329317 h 1547770"/>
                <a:gd name="connsiteX28" fmla="*/ 1576965 w 2954011"/>
                <a:gd name="connsiteY28" fmla="*/ 1164526 h 1547770"/>
                <a:gd name="connsiteX29" fmla="*/ 2930333 w 2954011"/>
                <a:gd name="connsiteY29" fmla="*/ 1164526 h 1547770"/>
                <a:gd name="connsiteX30" fmla="*/ 2954011 w 2954011"/>
                <a:gd name="connsiteY30" fmla="*/ 1189244 h 1547770"/>
                <a:gd name="connsiteX31" fmla="*/ 2930333 w 2954011"/>
                <a:gd name="connsiteY31" fmla="*/ 1212726 h 1547770"/>
                <a:gd name="connsiteX32" fmla="*/ 1576965 w 2954011"/>
                <a:gd name="connsiteY32" fmla="*/ 1212726 h 1547770"/>
                <a:gd name="connsiteX33" fmla="*/ 1554533 w 2954011"/>
                <a:gd name="connsiteY33" fmla="*/ 1189244 h 1547770"/>
                <a:gd name="connsiteX34" fmla="*/ 1576965 w 2954011"/>
                <a:gd name="connsiteY34" fmla="*/ 1164526 h 1547770"/>
                <a:gd name="connsiteX35" fmla="*/ 23657 w 2954011"/>
                <a:gd name="connsiteY35" fmla="*/ 1164526 h 1547770"/>
                <a:gd name="connsiteX36" fmla="*/ 1374581 w 2954011"/>
                <a:gd name="connsiteY36" fmla="*/ 1164526 h 1547770"/>
                <a:gd name="connsiteX37" fmla="*/ 1399483 w 2954011"/>
                <a:gd name="connsiteY37" fmla="*/ 1189244 h 1547770"/>
                <a:gd name="connsiteX38" fmla="*/ 1374581 w 2954011"/>
                <a:gd name="connsiteY38" fmla="*/ 1212726 h 1547770"/>
                <a:gd name="connsiteX39" fmla="*/ 23657 w 2954011"/>
                <a:gd name="connsiteY39" fmla="*/ 1212726 h 1547770"/>
                <a:gd name="connsiteX40" fmla="*/ 0 w 2954011"/>
                <a:gd name="connsiteY40" fmla="*/ 1189244 h 1547770"/>
                <a:gd name="connsiteX41" fmla="*/ 23657 w 2954011"/>
                <a:gd name="connsiteY41" fmla="*/ 1164526 h 1547770"/>
                <a:gd name="connsiteX42" fmla="*/ 1576965 w 2954011"/>
                <a:gd name="connsiteY42" fmla="*/ 994236 h 1547770"/>
                <a:gd name="connsiteX43" fmla="*/ 2930333 w 2954011"/>
                <a:gd name="connsiteY43" fmla="*/ 994236 h 1547770"/>
                <a:gd name="connsiteX44" fmla="*/ 2954011 w 2954011"/>
                <a:gd name="connsiteY44" fmla="*/ 1018322 h 1547770"/>
                <a:gd name="connsiteX45" fmla="*/ 2930333 w 2954011"/>
                <a:gd name="connsiteY45" fmla="*/ 1042409 h 1547770"/>
                <a:gd name="connsiteX46" fmla="*/ 1576965 w 2954011"/>
                <a:gd name="connsiteY46" fmla="*/ 1042409 h 1547770"/>
                <a:gd name="connsiteX47" fmla="*/ 1554533 w 2954011"/>
                <a:gd name="connsiteY47" fmla="*/ 1018322 h 1547770"/>
                <a:gd name="connsiteX48" fmla="*/ 1576965 w 2954011"/>
                <a:gd name="connsiteY48" fmla="*/ 994236 h 1547770"/>
                <a:gd name="connsiteX49" fmla="*/ 23657 w 2954011"/>
                <a:gd name="connsiteY49" fmla="*/ 994236 h 1547770"/>
                <a:gd name="connsiteX50" fmla="*/ 1374581 w 2954011"/>
                <a:gd name="connsiteY50" fmla="*/ 994236 h 1547770"/>
                <a:gd name="connsiteX51" fmla="*/ 1399483 w 2954011"/>
                <a:gd name="connsiteY51" fmla="*/ 1018322 h 1547770"/>
                <a:gd name="connsiteX52" fmla="*/ 1374581 w 2954011"/>
                <a:gd name="connsiteY52" fmla="*/ 1042409 h 1547770"/>
                <a:gd name="connsiteX53" fmla="*/ 23657 w 2954011"/>
                <a:gd name="connsiteY53" fmla="*/ 1042409 h 1547770"/>
                <a:gd name="connsiteX54" fmla="*/ 0 w 2954011"/>
                <a:gd name="connsiteY54" fmla="*/ 1018322 h 1547770"/>
                <a:gd name="connsiteX55" fmla="*/ 23657 w 2954011"/>
                <a:gd name="connsiteY55" fmla="*/ 994236 h 1547770"/>
                <a:gd name="connsiteX56" fmla="*/ 1576965 w 2954011"/>
                <a:gd name="connsiteY56" fmla="*/ 829445 h 1547770"/>
                <a:gd name="connsiteX57" fmla="*/ 2930333 w 2954011"/>
                <a:gd name="connsiteY57" fmla="*/ 829445 h 1547770"/>
                <a:gd name="connsiteX58" fmla="*/ 2954011 w 2954011"/>
                <a:gd name="connsiteY58" fmla="*/ 853531 h 1547770"/>
                <a:gd name="connsiteX59" fmla="*/ 2930333 w 2954011"/>
                <a:gd name="connsiteY59" fmla="*/ 877618 h 1547770"/>
                <a:gd name="connsiteX60" fmla="*/ 1576965 w 2954011"/>
                <a:gd name="connsiteY60" fmla="*/ 877618 h 1547770"/>
                <a:gd name="connsiteX61" fmla="*/ 1554533 w 2954011"/>
                <a:gd name="connsiteY61" fmla="*/ 853531 h 1547770"/>
                <a:gd name="connsiteX62" fmla="*/ 1576965 w 2954011"/>
                <a:gd name="connsiteY62" fmla="*/ 829445 h 1547770"/>
                <a:gd name="connsiteX63" fmla="*/ 23657 w 2954011"/>
                <a:gd name="connsiteY63" fmla="*/ 829445 h 1547770"/>
                <a:gd name="connsiteX64" fmla="*/ 1374581 w 2954011"/>
                <a:gd name="connsiteY64" fmla="*/ 829445 h 1547770"/>
                <a:gd name="connsiteX65" fmla="*/ 1399483 w 2954011"/>
                <a:gd name="connsiteY65" fmla="*/ 853531 h 1547770"/>
                <a:gd name="connsiteX66" fmla="*/ 1374581 w 2954011"/>
                <a:gd name="connsiteY66" fmla="*/ 877618 h 1547770"/>
                <a:gd name="connsiteX67" fmla="*/ 23657 w 2954011"/>
                <a:gd name="connsiteY67" fmla="*/ 877618 h 1547770"/>
                <a:gd name="connsiteX68" fmla="*/ 0 w 2954011"/>
                <a:gd name="connsiteY68" fmla="*/ 853531 h 1547770"/>
                <a:gd name="connsiteX69" fmla="*/ 23657 w 2954011"/>
                <a:gd name="connsiteY69" fmla="*/ 829445 h 1547770"/>
                <a:gd name="connsiteX70" fmla="*/ 1554535 w 2954011"/>
                <a:gd name="connsiteY70" fmla="*/ 0 h 1547770"/>
                <a:gd name="connsiteX71" fmla="*/ 2943026 w 2954011"/>
                <a:gd name="connsiteY71" fmla="*/ 0 h 1547770"/>
                <a:gd name="connsiteX72" fmla="*/ 2943026 w 2954011"/>
                <a:gd name="connsiteY72" fmla="*/ 624956 h 1547770"/>
                <a:gd name="connsiteX73" fmla="*/ 1554535 w 2954011"/>
                <a:gd name="connsiteY73" fmla="*/ 624956 h 1547770"/>
                <a:gd name="connsiteX74" fmla="*/ 0 w 2954011"/>
                <a:gd name="connsiteY74" fmla="*/ 0 h 1547770"/>
                <a:gd name="connsiteX75" fmla="*/ 1388495 w 2954011"/>
                <a:gd name="connsiteY75" fmla="*/ 0 h 1547770"/>
                <a:gd name="connsiteX76" fmla="*/ 1388495 w 2954011"/>
                <a:gd name="connsiteY76" fmla="*/ 624956 h 1547770"/>
                <a:gd name="connsiteX77" fmla="*/ 0 w 2954011"/>
                <a:gd name="connsiteY77" fmla="*/ 624956 h 154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54011" h="1547770">
                  <a:moveTo>
                    <a:pt x="1576965" y="1499597"/>
                  </a:moveTo>
                  <a:lnTo>
                    <a:pt x="2930333" y="1499597"/>
                  </a:lnTo>
                  <a:cubicBezTo>
                    <a:pt x="2942795" y="1499597"/>
                    <a:pt x="2954011" y="1509739"/>
                    <a:pt x="2954011" y="1523683"/>
                  </a:cubicBezTo>
                  <a:cubicBezTo>
                    <a:pt x="2954011" y="1537628"/>
                    <a:pt x="2942795" y="1547770"/>
                    <a:pt x="2930333" y="1547770"/>
                  </a:cubicBezTo>
                  <a:lnTo>
                    <a:pt x="1576965" y="1547770"/>
                  </a:lnTo>
                  <a:cubicBezTo>
                    <a:pt x="1564503" y="1547770"/>
                    <a:pt x="1554533" y="1537628"/>
                    <a:pt x="1554533" y="1523683"/>
                  </a:cubicBezTo>
                  <a:cubicBezTo>
                    <a:pt x="1554533" y="1509739"/>
                    <a:pt x="1564503" y="1499597"/>
                    <a:pt x="1576965" y="1499597"/>
                  </a:cubicBezTo>
                  <a:close/>
                  <a:moveTo>
                    <a:pt x="23657" y="1499597"/>
                  </a:moveTo>
                  <a:lnTo>
                    <a:pt x="1374581" y="1499597"/>
                  </a:lnTo>
                  <a:cubicBezTo>
                    <a:pt x="1388277" y="1499597"/>
                    <a:pt x="1399483" y="1509739"/>
                    <a:pt x="1399483" y="1523683"/>
                  </a:cubicBezTo>
                  <a:cubicBezTo>
                    <a:pt x="1399483" y="1537628"/>
                    <a:pt x="1388277" y="1547770"/>
                    <a:pt x="1374581" y="1547770"/>
                  </a:cubicBezTo>
                  <a:lnTo>
                    <a:pt x="23657" y="1547770"/>
                  </a:lnTo>
                  <a:cubicBezTo>
                    <a:pt x="9961" y="1547770"/>
                    <a:pt x="0" y="1537628"/>
                    <a:pt x="0" y="1523683"/>
                  </a:cubicBezTo>
                  <a:cubicBezTo>
                    <a:pt x="0" y="1509739"/>
                    <a:pt x="9961" y="1499597"/>
                    <a:pt x="23657" y="1499597"/>
                  </a:cubicBezTo>
                  <a:close/>
                  <a:moveTo>
                    <a:pt x="1576965" y="1329317"/>
                  </a:moveTo>
                  <a:lnTo>
                    <a:pt x="2930333" y="1329317"/>
                  </a:lnTo>
                  <a:cubicBezTo>
                    <a:pt x="2942795" y="1329317"/>
                    <a:pt x="2954011" y="1340440"/>
                    <a:pt x="2954011" y="1352799"/>
                  </a:cubicBezTo>
                  <a:cubicBezTo>
                    <a:pt x="2954011" y="1366394"/>
                    <a:pt x="2942795" y="1377517"/>
                    <a:pt x="2930333" y="1377517"/>
                  </a:cubicBezTo>
                  <a:lnTo>
                    <a:pt x="1576965" y="1377517"/>
                  </a:lnTo>
                  <a:cubicBezTo>
                    <a:pt x="1564503" y="1377517"/>
                    <a:pt x="1554533" y="1366394"/>
                    <a:pt x="1554533" y="1352799"/>
                  </a:cubicBezTo>
                  <a:cubicBezTo>
                    <a:pt x="1554533" y="1340440"/>
                    <a:pt x="1564503" y="1329317"/>
                    <a:pt x="1576965" y="1329317"/>
                  </a:cubicBezTo>
                  <a:close/>
                  <a:moveTo>
                    <a:pt x="23657" y="1329317"/>
                  </a:moveTo>
                  <a:lnTo>
                    <a:pt x="1374581" y="1329317"/>
                  </a:lnTo>
                  <a:cubicBezTo>
                    <a:pt x="1388277" y="1329317"/>
                    <a:pt x="1399483" y="1340440"/>
                    <a:pt x="1399483" y="1352799"/>
                  </a:cubicBezTo>
                  <a:cubicBezTo>
                    <a:pt x="1399483" y="1366394"/>
                    <a:pt x="1388277" y="1377517"/>
                    <a:pt x="1374581" y="1377517"/>
                  </a:cubicBezTo>
                  <a:lnTo>
                    <a:pt x="23657" y="1377517"/>
                  </a:lnTo>
                  <a:cubicBezTo>
                    <a:pt x="9961" y="1377517"/>
                    <a:pt x="0" y="1366394"/>
                    <a:pt x="0" y="1352799"/>
                  </a:cubicBezTo>
                  <a:cubicBezTo>
                    <a:pt x="0" y="1340440"/>
                    <a:pt x="9961" y="1329317"/>
                    <a:pt x="23657" y="1329317"/>
                  </a:cubicBezTo>
                  <a:close/>
                  <a:moveTo>
                    <a:pt x="1576965" y="1164526"/>
                  </a:moveTo>
                  <a:lnTo>
                    <a:pt x="2930333" y="1164526"/>
                  </a:lnTo>
                  <a:cubicBezTo>
                    <a:pt x="2942795" y="1164526"/>
                    <a:pt x="2954011" y="1175649"/>
                    <a:pt x="2954011" y="1189244"/>
                  </a:cubicBezTo>
                  <a:cubicBezTo>
                    <a:pt x="2954011" y="1201603"/>
                    <a:pt x="2942795" y="1212726"/>
                    <a:pt x="2930333" y="1212726"/>
                  </a:cubicBezTo>
                  <a:lnTo>
                    <a:pt x="1576965" y="1212726"/>
                  </a:lnTo>
                  <a:cubicBezTo>
                    <a:pt x="1564503" y="1212726"/>
                    <a:pt x="1554533" y="1201603"/>
                    <a:pt x="1554533" y="1189244"/>
                  </a:cubicBezTo>
                  <a:cubicBezTo>
                    <a:pt x="1554533" y="1175649"/>
                    <a:pt x="1564503" y="1164526"/>
                    <a:pt x="1576965" y="1164526"/>
                  </a:cubicBezTo>
                  <a:close/>
                  <a:moveTo>
                    <a:pt x="23657" y="1164526"/>
                  </a:moveTo>
                  <a:lnTo>
                    <a:pt x="1374581" y="1164526"/>
                  </a:lnTo>
                  <a:cubicBezTo>
                    <a:pt x="1388277" y="1164526"/>
                    <a:pt x="1399483" y="1175649"/>
                    <a:pt x="1399483" y="1189244"/>
                  </a:cubicBezTo>
                  <a:cubicBezTo>
                    <a:pt x="1399483" y="1201603"/>
                    <a:pt x="1388277" y="1212726"/>
                    <a:pt x="1374581" y="1212726"/>
                  </a:cubicBezTo>
                  <a:lnTo>
                    <a:pt x="23657" y="1212726"/>
                  </a:lnTo>
                  <a:cubicBezTo>
                    <a:pt x="9961" y="1212726"/>
                    <a:pt x="0" y="1201603"/>
                    <a:pt x="0" y="1189244"/>
                  </a:cubicBezTo>
                  <a:cubicBezTo>
                    <a:pt x="0" y="1175649"/>
                    <a:pt x="9961" y="1164526"/>
                    <a:pt x="23657" y="1164526"/>
                  </a:cubicBezTo>
                  <a:close/>
                  <a:moveTo>
                    <a:pt x="1576965" y="994236"/>
                  </a:moveTo>
                  <a:lnTo>
                    <a:pt x="2930333" y="994236"/>
                  </a:lnTo>
                  <a:cubicBezTo>
                    <a:pt x="2942795" y="994236"/>
                    <a:pt x="2954011" y="1004378"/>
                    <a:pt x="2954011" y="1018322"/>
                  </a:cubicBezTo>
                  <a:cubicBezTo>
                    <a:pt x="2954011" y="1032267"/>
                    <a:pt x="2942795" y="1042409"/>
                    <a:pt x="2930333" y="1042409"/>
                  </a:cubicBezTo>
                  <a:lnTo>
                    <a:pt x="1576965" y="1042409"/>
                  </a:lnTo>
                  <a:cubicBezTo>
                    <a:pt x="1564503" y="1042409"/>
                    <a:pt x="1554533" y="1032267"/>
                    <a:pt x="1554533" y="1018322"/>
                  </a:cubicBezTo>
                  <a:cubicBezTo>
                    <a:pt x="1554533" y="1004378"/>
                    <a:pt x="1564503" y="994236"/>
                    <a:pt x="1576965" y="994236"/>
                  </a:cubicBezTo>
                  <a:close/>
                  <a:moveTo>
                    <a:pt x="23657" y="994236"/>
                  </a:moveTo>
                  <a:lnTo>
                    <a:pt x="1374581" y="994236"/>
                  </a:lnTo>
                  <a:cubicBezTo>
                    <a:pt x="1388277" y="994236"/>
                    <a:pt x="1399483" y="1004378"/>
                    <a:pt x="1399483" y="1018322"/>
                  </a:cubicBezTo>
                  <a:cubicBezTo>
                    <a:pt x="1399483" y="1032267"/>
                    <a:pt x="1388277" y="1042409"/>
                    <a:pt x="1374581" y="1042409"/>
                  </a:cubicBezTo>
                  <a:lnTo>
                    <a:pt x="23657" y="1042409"/>
                  </a:lnTo>
                  <a:cubicBezTo>
                    <a:pt x="9961" y="1042409"/>
                    <a:pt x="0" y="1032267"/>
                    <a:pt x="0" y="1018322"/>
                  </a:cubicBezTo>
                  <a:cubicBezTo>
                    <a:pt x="0" y="1004378"/>
                    <a:pt x="9961" y="994236"/>
                    <a:pt x="23657" y="994236"/>
                  </a:cubicBezTo>
                  <a:close/>
                  <a:moveTo>
                    <a:pt x="1576965" y="829445"/>
                  </a:moveTo>
                  <a:lnTo>
                    <a:pt x="2930333" y="829445"/>
                  </a:lnTo>
                  <a:cubicBezTo>
                    <a:pt x="2942795" y="829445"/>
                    <a:pt x="2954011" y="840854"/>
                    <a:pt x="2954011" y="853531"/>
                  </a:cubicBezTo>
                  <a:cubicBezTo>
                    <a:pt x="2954011" y="866208"/>
                    <a:pt x="2942795" y="877618"/>
                    <a:pt x="2930333" y="877618"/>
                  </a:cubicBezTo>
                  <a:lnTo>
                    <a:pt x="1576965" y="877618"/>
                  </a:lnTo>
                  <a:cubicBezTo>
                    <a:pt x="1564503" y="877618"/>
                    <a:pt x="1554533" y="866208"/>
                    <a:pt x="1554533" y="853531"/>
                  </a:cubicBezTo>
                  <a:cubicBezTo>
                    <a:pt x="1554533" y="840854"/>
                    <a:pt x="1564503" y="829445"/>
                    <a:pt x="1576965" y="829445"/>
                  </a:cubicBezTo>
                  <a:close/>
                  <a:moveTo>
                    <a:pt x="23657" y="829445"/>
                  </a:moveTo>
                  <a:lnTo>
                    <a:pt x="1374581" y="829445"/>
                  </a:lnTo>
                  <a:cubicBezTo>
                    <a:pt x="1388277" y="829445"/>
                    <a:pt x="1399483" y="840854"/>
                    <a:pt x="1399483" y="853531"/>
                  </a:cubicBezTo>
                  <a:cubicBezTo>
                    <a:pt x="1399483" y="866208"/>
                    <a:pt x="1388277" y="877618"/>
                    <a:pt x="1374581" y="877618"/>
                  </a:cubicBezTo>
                  <a:lnTo>
                    <a:pt x="23657" y="877618"/>
                  </a:lnTo>
                  <a:cubicBezTo>
                    <a:pt x="9961" y="877618"/>
                    <a:pt x="0" y="866208"/>
                    <a:pt x="0" y="853531"/>
                  </a:cubicBezTo>
                  <a:cubicBezTo>
                    <a:pt x="0" y="840854"/>
                    <a:pt x="9961" y="829445"/>
                    <a:pt x="23657" y="829445"/>
                  </a:cubicBezTo>
                  <a:close/>
                  <a:moveTo>
                    <a:pt x="1554535" y="0"/>
                  </a:moveTo>
                  <a:lnTo>
                    <a:pt x="2943026" y="0"/>
                  </a:lnTo>
                  <a:lnTo>
                    <a:pt x="2943026" y="624956"/>
                  </a:lnTo>
                  <a:lnTo>
                    <a:pt x="1554535" y="624956"/>
                  </a:lnTo>
                  <a:close/>
                  <a:moveTo>
                    <a:pt x="0" y="0"/>
                  </a:moveTo>
                  <a:lnTo>
                    <a:pt x="1388495" y="0"/>
                  </a:lnTo>
                  <a:lnTo>
                    <a:pt x="1388495" y="624956"/>
                  </a:lnTo>
                  <a:lnTo>
                    <a:pt x="0" y="624956"/>
                  </a:lnTo>
                  <a:close/>
                </a:path>
              </a:pathLst>
            </a:custGeom>
            <a:solidFill>
              <a:srgbClr val="F1E6F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75" name="Freeform 135">
              <a:extLst>
                <a:ext uri="{FF2B5EF4-FFF2-40B4-BE49-F238E27FC236}">
                  <a16:creationId xmlns:a16="http://schemas.microsoft.com/office/drawing/2014/main" id="{2F7C7E83-52DF-4EA9-82A3-0662B134E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6845" y="6533913"/>
              <a:ext cx="104366" cy="104366"/>
            </a:xfrm>
            <a:custGeom>
              <a:avLst/>
              <a:gdLst>
                <a:gd name="T0" fmla="*/ 83 w 84"/>
                <a:gd name="T1" fmla="*/ 41 h 83"/>
                <a:gd name="T2" fmla="*/ 83 w 84"/>
                <a:gd name="T3" fmla="*/ 41 h 83"/>
                <a:gd name="T4" fmla="*/ 41 w 84"/>
                <a:gd name="T5" fmla="*/ 82 h 83"/>
                <a:gd name="T6" fmla="*/ 41 w 84"/>
                <a:gd name="T7" fmla="*/ 82 h 83"/>
                <a:gd name="T8" fmla="*/ 0 w 84"/>
                <a:gd name="T9" fmla="*/ 41 h 83"/>
                <a:gd name="T10" fmla="*/ 0 w 84"/>
                <a:gd name="T11" fmla="*/ 41 h 83"/>
                <a:gd name="T12" fmla="*/ 41 w 84"/>
                <a:gd name="T13" fmla="*/ 0 h 83"/>
                <a:gd name="T14" fmla="*/ 41 w 84"/>
                <a:gd name="T15" fmla="*/ 0 h 83"/>
                <a:gd name="T16" fmla="*/ 83 w 84"/>
                <a:gd name="T17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83">
                  <a:moveTo>
                    <a:pt x="83" y="41"/>
                  </a:moveTo>
                  <a:lnTo>
                    <a:pt x="83" y="41"/>
                  </a:lnTo>
                  <a:cubicBezTo>
                    <a:pt x="83" y="63"/>
                    <a:pt x="64" y="82"/>
                    <a:pt x="41" y="82"/>
                  </a:cubicBezTo>
                  <a:lnTo>
                    <a:pt x="41" y="82"/>
                  </a:lnTo>
                  <a:cubicBezTo>
                    <a:pt x="19" y="82"/>
                    <a:pt x="0" y="63"/>
                    <a:pt x="0" y="41"/>
                  </a:cubicBezTo>
                  <a:lnTo>
                    <a:pt x="0" y="41"/>
                  </a:lnTo>
                  <a:cubicBezTo>
                    <a:pt x="0" y="18"/>
                    <a:pt x="19" y="0"/>
                    <a:pt x="41" y="0"/>
                  </a:cubicBezTo>
                  <a:lnTo>
                    <a:pt x="41" y="0"/>
                  </a:lnTo>
                  <a:cubicBezTo>
                    <a:pt x="64" y="0"/>
                    <a:pt x="83" y="18"/>
                    <a:pt x="83" y="41"/>
                  </a:cubicBezTo>
                </a:path>
              </a:pathLst>
            </a:custGeom>
            <a:solidFill>
              <a:srgbClr val="9CB1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76" name="Freeform 136">
              <a:extLst>
                <a:ext uri="{FF2B5EF4-FFF2-40B4-BE49-F238E27FC236}">
                  <a16:creationId xmlns:a16="http://schemas.microsoft.com/office/drawing/2014/main" id="{0B834721-8A90-467F-BA85-DDCD05357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7066" y="10664685"/>
              <a:ext cx="7558430" cy="252680"/>
            </a:xfrm>
            <a:custGeom>
              <a:avLst/>
              <a:gdLst>
                <a:gd name="T0" fmla="*/ 0 w 6066"/>
                <a:gd name="T1" fmla="*/ 66 h 205"/>
                <a:gd name="T2" fmla="*/ 0 w 6066"/>
                <a:gd name="T3" fmla="*/ 0 h 205"/>
                <a:gd name="T4" fmla="*/ 6065 w 6066"/>
                <a:gd name="T5" fmla="*/ 0 h 205"/>
                <a:gd name="T6" fmla="*/ 6065 w 6066"/>
                <a:gd name="T7" fmla="*/ 66 h 205"/>
                <a:gd name="T8" fmla="*/ 6065 w 6066"/>
                <a:gd name="T9" fmla="*/ 66 h 205"/>
                <a:gd name="T10" fmla="*/ 5928 w 6066"/>
                <a:gd name="T11" fmla="*/ 204 h 205"/>
                <a:gd name="T12" fmla="*/ 137 w 6066"/>
                <a:gd name="T13" fmla="*/ 204 h 205"/>
                <a:gd name="T14" fmla="*/ 137 w 6066"/>
                <a:gd name="T15" fmla="*/ 204 h 205"/>
                <a:gd name="T16" fmla="*/ 0 w 6066"/>
                <a:gd name="T17" fmla="*/ 6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66" h="205">
                  <a:moveTo>
                    <a:pt x="0" y="66"/>
                  </a:moveTo>
                  <a:lnTo>
                    <a:pt x="0" y="0"/>
                  </a:lnTo>
                  <a:lnTo>
                    <a:pt x="6065" y="0"/>
                  </a:lnTo>
                  <a:lnTo>
                    <a:pt x="6065" y="66"/>
                  </a:lnTo>
                  <a:lnTo>
                    <a:pt x="6065" y="66"/>
                  </a:lnTo>
                  <a:cubicBezTo>
                    <a:pt x="6065" y="142"/>
                    <a:pt x="6004" y="204"/>
                    <a:pt x="5928" y="204"/>
                  </a:cubicBezTo>
                  <a:lnTo>
                    <a:pt x="137" y="204"/>
                  </a:lnTo>
                  <a:lnTo>
                    <a:pt x="137" y="204"/>
                  </a:lnTo>
                  <a:cubicBezTo>
                    <a:pt x="61" y="204"/>
                    <a:pt x="0" y="142"/>
                    <a:pt x="0" y="66"/>
                  </a:cubicBezTo>
                </a:path>
              </a:pathLst>
            </a:custGeom>
            <a:gradFill>
              <a:gsLst>
                <a:gs pos="1000">
                  <a:srgbClr val="222F5E"/>
                </a:gs>
                <a:gs pos="99000">
                  <a:srgbClr val="3B467E"/>
                </a:gs>
              </a:gsLst>
              <a:lin ang="16200000" scaled="0"/>
            </a:gra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77" name="Freeform 137">
              <a:extLst>
                <a:ext uri="{FF2B5EF4-FFF2-40B4-BE49-F238E27FC236}">
                  <a16:creationId xmlns:a16="http://schemas.microsoft.com/office/drawing/2014/main" id="{7BEE0D26-E9F6-47F2-810F-F1F0E9291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5550" y="10258198"/>
              <a:ext cx="4515284" cy="60421"/>
            </a:xfrm>
            <a:custGeom>
              <a:avLst/>
              <a:gdLst>
                <a:gd name="T0" fmla="*/ 3624 w 3625"/>
                <a:gd name="T1" fmla="*/ 25 h 50"/>
                <a:gd name="T2" fmla="*/ 3624 w 3625"/>
                <a:gd name="T3" fmla="*/ 25 h 50"/>
                <a:gd name="T4" fmla="*/ 3599 w 3625"/>
                <a:gd name="T5" fmla="*/ 0 h 50"/>
                <a:gd name="T6" fmla="*/ 0 w 3625"/>
                <a:gd name="T7" fmla="*/ 0 h 50"/>
                <a:gd name="T8" fmla="*/ 0 w 3625"/>
                <a:gd name="T9" fmla="*/ 49 h 50"/>
                <a:gd name="T10" fmla="*/ 3599 w 3625"/>
                <a:gd name="T11" fmla="*/ 49 h 50"/>
                <a:gd name="T12" fmla="*/ 3599 w 3625"/>
                <a:gd name="T13" fmla="*/ 49 h 50"/>
                <a:gd name="T14" fmla="*/ 3624 w 3625"/>
                <a:gd name="T15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25" h="50">
                  <a:moveTo>
                    <a:pt x="3624" y="25"/>
                  </a:moveTo>
                  <a:lnTo>
                    <a:pt x="3624" y="25"/>
                  </a:lnTo>
                  <a:cubicBezTo>
                    <a:pt x="3624" y="11"/>
                    <a:pt x="3613" y="0"/>
                    <a:pt x="3599" y="0"/>
                  </a:cubicBezTo>
                  <a:lnTo>
                    <a:pt x="0" y="0"/>
                  </a:lnTo>
                  <a:lnTo>
                    <a:pt x="0" y="49"/>
                  </a:lnTo>
                  <a:lnTo>
                    <a:pt x="3599" y="49"/>
                  </a:lnTo>
                  <a:lnTo>
                    <a:pt x="3599" y="49"/>
                  </a:lnTo>
                  <a:cubicBezTo>
                    <a:pt x="3613" y="49"/>
                    <a:pt x="3624" y="38"/>
                    <a:pt x="3624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78" name="Freeform 138">
              <a:extLst>
                <a:ext uri="{FF2B5EF4-FFF2-40B4-BE49-F238E27FC236}">
                  <a16:creationId xmlns:a16="http://schemas.microsoft.com/office/drawing/2014/main" id="{678E0E45-E456-45D5-AB81-8A7D13508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6239" y="10258198"/>
              <a:ext cx="939309" cy="60421"/>
            </a:xfrm>
            <a:custGeom>
              <a:avLst/>
              <a:gdLst>
                <a:gd name="T0" fmla="*/ 25 w 754"/>
                <a:gd name="T1" fmla="*/ 0 h 50"/>
                <a:gd name="T2" fmla="*/ 25 w 754"/>
                <a:gd name="T3" fmla="*/ 0 h 50"/>
                <a:gd name="T4" fmla="*/ 0 w 754"/>
                <a:gd name="T5" fmla="*/ 25 h 50"/>
                <a:gd name="T6" fmla="*/ 0 w 754"/>
                <a:gd name="T7" fmla="*/ 25 h 50"/>
                <a:gd name="T8" fmla="*/ 25 w 754"/>
                <a:gd name="T9" fmla="*/ 49 h 50"/>
                <a:gd name="T10" fmla="*/ 753 w 754"/>
                <a:gd name="T11" fmla="*/ 49 h 50"/>
                <a:gd name="T12" fmla="*/ 753 w 754"/>
                <a:gd name="T13" fmla="*/ 0 h 50"/>
                <a:gd name="T14" fmla="*/ 25 w 754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4" h="50">
                  <a:moveTo>
                    <a:pt x="25" y="0"/>
                  </a:moveTo>
                  <a:lnTo>
                    <a:pt x="25" y="0"/>
                  </a:lnTo>
                  <a:cubicBezTo>
                    <a:pt x="11" y="0"/>
                    <a:pt x="0" y="11"/>
                    <a:pt x="0" y="25"/>
                  </a:cubicBezTo>
                  <a:lnTo>
                    <a:pt x="0" y="25"/>
                  </a:lnTo>
                  <a:cubicBezTo>
                    <a:pt x="0" y="38"/>
                    <a:pt x="11" y="49"/>
                    <a:pt x="25" y="49"/>
                  </a:cubicBezTo>
                  <a:lnTo>
                    <a:pt x="753" y="49"/>
                  </a:lnTo>
                  <a:lnTo>
                    <a:pt x="753" y="0"/>
                  </a:lnTo>
                  <a:lnTo>
                    <a:pt x="25" y="0"/>
                  </a:lnTo>
                </a:path>
              </a:pathLst>
            </a:custGeom>
            <a:solidFill>
              <a:srgbClr val="FF74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79" name="Freeform 139">
              <a:extLst>
                <a:ext uri="{FF2B5EF4-FFF2-40B4-BE49-F238E27FC236}">
                  <a16:creationId xmlns:a16="http://schemas.microsoft.com/office/drawing/2014/main" id="{F2FD0883-F53D-45BC-83F8-17CA6189A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6674" y="10192281"/>
              <a:ext cx="203244" cy="197750"/>
            </a:xfrm>
            <a:custGeom>
              <a:avLst/>
              <a:gdLst>
                <a:gd name="T0" fmla="*/ 160 w 161"/>
                <a:gd name="T1" fmla="*/ 79 h 160"/>
                <a:gd name="T2" fmla="*/ 160 w 161"/>
                <a:gd name="T3" fmla="*/ 79 h 160"/>
                <a:gd name="T4" fmla="*/ 80 w 161"/>
                <a:gd name="T5" fmla="*/ 159 h 160"/>
                <a:gd name="T6" fmla="*/ 80 w 161"/>
                <a:gd name="T7" fmla="*/ 159 h 160"/>
                <a:gd name="T8" fmla="*/ 0 w 161"/>
                <a:gd name="T9" fmla="*/ 79 h 160"/>
                <a:gd name="T10" fmla="*/ 0 w 161"/>
                <a:gd name="T11" fmla="*/ 79 h 160"/>
                <a:gd name="T12" fmla="*/ 80 w 161"/>
                <a:gd name="T13" fmla="*/ 0 h 160"/>
                <a:gd name="T14" fmla="*/ 80 w 161"/>
                <a:gd name="T15" fmla="*/ 0 h 160"/>
                <a:gd name="T16" fmla="*/ 160 w 161"/>
                <a:gd name="T17" fmla="*/ 7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60">
                  <a:moveTo>
                    <a:pt x="160" y="79"/>
                  </a:moveTo>
                  <a:lnTo>
                    <a:pt x="160" y="79"/>
                  </a:lnTo>
                  <a:cubicBezTo>
                    <a:pt x="160" y="123"/>
                    <a:pt x="124" y="159"/>
                    <a:pt x="80" y="159"/>
                  </a:cubicBezTo>
                  <a:lnTo>
                    <a:pt x="80" y="159"/>
                  </a:lnTo>
                  <a:cubicBezTo>
                    <a:pt x="36" y="159"/>
                    <a:pt x="0" y="123"/>
                    <a:pt x="0" y="79"/>
                  </a:cubicBezTo>
                  <a:lnTo>
                    <a:pt x="0" y="79"/>
                  </a:lnTo>
                  <a:cubicBezTo>
                    <a:pt x="0" y="35"/>
                    <a:pt x="36" y="0"/>
                    <a:pt x="80" y="0"/>
                  </a:cubicBezTo>
                  <a:lnTo>
                    <a:pt x="80" y="0"/>
                  </a:lnTo>
                  <a:cubicBezTo>
                    <a:pt x="124" y="0"/>
                    <a:pt x="160" y="35"/>
                    <a:pt x="160" y="79"/>
                  </a:cubicBezTo>
                </a:path>
              </a:pathLst>
            </a:custGeom>
            <a:solidFill>
              <a:srgbClr val="3B46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80" name="Freeform 140">
              <a:extLst>
                <a:ext uri="{FF2B5EF4-FFF2-40B4-BE49-F238E27FC236}">
                  <a16:creationId xmlns:a16="http://schemas.microsoft.com/office/drawing/2014/main" id="{449A764B-15AE-4339-B0C7-59464247F8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6114" y="10241719"/>
              <a:ext cx="98874" cy="98874"/>
            </a:xfrm>
            <a:custGeom>
              <a:avLst/>
              <a:gdLst>
                <a:gd name="T0" fmla="*/ 78 w 79"/>
                <a:gd name="T1" fmla="*/ 39 h 80"/>
                <a:gd name="T2" fmla="*/ 78 w 79"/>
                <a:gd name="T3" fmla="*/ 39 h 80"/>
                <a:gd name="T4" fmla="*/ 39 w 79"/>
                <a:gd name="T5" fmla="*/ 79 h 80"/>
                <a:gd name="T6" fmla="*/ 39 w 79"/>
                <a:gd name="T7" fmla="*/ 79 h 80"/>
                <a:gd name="T8" fmla="*/ 0 w 79"/>
                <a:gd name="T9" fmla="*/ 39 h 80"/>
                <a:gd name="T10" fmla="*/ 0 w 79"/>
                <a:gd name="T11" fmla="*/ 39 h 80"/>
                <a:gd name="T12" fmla="*/ 39 w 79"/>
                <a:gd name="T13" fmla="*/ 0 h 80"/>
                <a:gd name="T14" fmla="*/ 39 w 79"/>
                <a:gd name="T15" fmla="*/ 0 h 80"/>
                <a:gd name="T16" fmla="*/ 78 w 79"/>
                <a:gd name="T17" fmla="*/ 3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80">
                  <a:moveTo>
                    <a:pt x="78" y="39"/>
                  </a:moveTo>
                  <a:lnTo>
                    <a:pt x="78" y="39"/>
                  </a:lnTo>
                  <a:cubicBezTo>
                    <a:pt x="78" y="61"/>
                    <a:pt x="61" y="79"/>
                    <a:pt x="39" y="79"/>
                  </a:cubicBezTo>
                  <a:lnTo>
                    <a:pt x="39" y="79"/>
                  </a:lnTo>
                  <a:cubicBezTo>
                    <a:pt x="17" y="79"/>
                    <a:pt x="0" y="61"/>
                    <a:pt x="0" y="39"/>
                  </a:cubicBezTo>
                  <a:lnTo>
                    <a:pt x="0" y="39"/>
                  </a:lnTo>
                  <a:cubicBezTo>
                    <a:pt x="0" y="18"/>
                    <a:pt x="17" y="0"/>
                    <a:pt x="39" y="0"/>
                  </a:cubicBezTo>
                  <a:lnTo>
                    <a:pt x="39" y="0"/>
                  </a:lnTo>
                  <a:cubicBezTo>
                    <a:pt x="61" y="0"/>
                    <a:pt x="78" y="18"/>
                    <a:pt x="78" y="39"/>
                  </a:cubicBezTo>
                </a:path>
              </a:pathLst>
            </a:custGeom>
            <a:solidFill>
              <a:srgbClr val="222F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81" name="Freeform 141">
              <a:extLst>
                <a:ext uri="{FF2B5EF4-FFF2-40B4-BE49-F238E27FC236}">
                  <a16:creationId xmlns:a16="http://schemas.microsoft.com/office/drawing/2014/main" id="{B7F07DB3-43DA-4F57-8FBC-DBF2342B5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4408" y="6929413"/>
              <a:ext cx="5723753" cy="3202443"/>
            </a:xfrm>
            <a:custGeom>
              <a:avLst/>
              <a:gdLst>
                <a:gd name="T0" fmla="*/ 4593 w 4594"/>
                <a:gd name="T1" fmla="*/ 2570 h 2571"/>
                <a:gd name="T2" fmla="*/ 0 w 4594"/>
                <a:gd name="T3" fmla="*/ 2570 h 2571"/>
                <a:gd name="T4" fmla="*/ 0 w 4594"/>
                <a:gd name="T5" fmla="*/ 0 h 2571"/>
                <a:gd name="T6" fmla="*/ 4593 w 4594"/>
                <a:gd name="T7" fmla="*/ 0 h 2571"/>
                <a:gd name="T8" fmla="*/ 4593 w 4594"/>
                <a:gd name="T9" fmla="*/ 2570 h 2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94" h="2571">
                  <a:moveTo>
                    <a:pt x="4593" y="2570"/>
                  </a:moveTo>
                  <a:lnTo>
                    <a:pt x="0" y="2570"/>
                  </a:lnTo>
                  <a:lnTo>
                    <a:pt x="0" y="0"/>
                  </a:lnTo>
                  <a:lnTo>
                    <a:pt x="4593" y="0"/>
                  </a:lnTo>
                  <a:lnTo>
                    <a:pt x="4593" y="2570"/>
                  </a:lnTo>
                </a:path>
              </a:pathLst>
            </a:custGeom>
            <a:solidFill>
              <a:srgbClr val="E3E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82" name="Freeform 142">
              <a:extLst>
                <a:ext uri="{FF2B5EF4-FFF2-40B4-BE49-F238E27FC236}">
                  <a16:creationId xmlns:a16="http://schemas.microsoft.com/office/drawing/2014/main" id="{4ECCFD96-95F3-4389-8ACD-5C6984B0A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1592" y="7105189"/>
              <a:ext cx="1082131" cy="175778"/>
            </a:xfrm>
            <a:custGeom>
              <a:avLst/>
              <a:gdLst>
                <a:gd name="T0" fmla="*/ 803 w 868"/>
                <a:gd name="T1" fmla="*/ 140 h 141"/>
                <a:gd name="T2" fmla="*/ 64 w 868"/>
                <a:gd name="T3" fmla="*/ 140 h 141"/>
                <a:gd name="T4" fmla="*/ 64 w 868"/>
                <a:gd name="T5" fmla="*/ 140 h 141"/>
                <a:gd name="T6" fmla="*/ 0 w 868"/>
                <a:gd name="T7" fmla="*/ 76 h 141"/>
                <a:gd name="T8" fmla="*/ 0 w 868"/>
                <a:gd name="T9" fmla="*/ 64 h 141"/>
                <a:gd name="T10" fmla="*/ 0 w 868"/>
                <a:gd name="T11" fmla="*/ 64 h 141"/>
                <a:gd name="T12" fmla="*/ 64 w 868"/>
                <a:gd name="T13" fmla="*/ 0 h 141"/>
                <a:gd name="T14" fmla="*/ 803 w 868"/>
                <a:gd name="T15" fmla="*/ 0 h 141"/>
                <a:gd name="T16" fmla="*/ 803 w 868"/>
                <a:gd name="T17" fmla="*/ 0 h 141"/>
                <a:gd name="T18" fmla="*/ 867 w 868"/>
                <a:gd name="T19" fmla="*/ 64 h 141"/>
                <a:gd name="T20" fmla="*/ 867 w 868"/>
                <a:gd name="T21" fmla="*/ 76 h 141"/>
                <a:gd name="T22" fmla="*/ 867 w 868"/>
                <a:gd name="T23" fmla="*/ 76 h 141"/>
                <a:gd name="T24" fmla="*/ 803 w 868"/>
                <a:gd name="T25" fmla="*/ 14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8" h="141">
                  <a:moveTo>
                    <a:pt x="803" y="140"/>
                  </a:moveTo>
                  <a:lnTo>
                    <a:pt x="64" y="140"/>
                  </a:lnTo>
                  <a:lnTo>
                    <a:pt x="64" y="140"/>
                  </a:lnTo>
                  <a:cubicBezTo>
                    <a:pt x="29" y="140"/>
                    <a:pt x="0" y="111"/>
                    <a:pt x="0" y="76"/>
                  </a:cubicBezTo>
                  <a:lnTo>
                    <a:pt x="0" y="64"/>
                  </a:lnTo>
                  <a:lnTo>
                    <a:pt x="0" y="64"/>
                  </a:lnTo>
                  <a:cubicBezTo>
                    <a:pt x="0" y="29"/>
                    <a:pt x="29" y="0"/>
                    <a:pt x="64" y="0"/>
                  </a:cubicBezTo>
                  <a:lnTo>
                    <a:pt x="803" y="0"/>
                  </a:lnTo>
                  <a:lnTo>
                    <a:pt x="803" y="0"/>
                  </a:lnTo>
                  <a:cubicBezTo>
                    <a:pt x="839" y="0"/>
                    <a:pt x="867" y="29"/>
                    <a:pt x="867" y="64"/>
                  </a:cubicBezTo>
                  <a:lnTo>
                    <a:pt x="867" y="76"/>
                  </a:lnTo>
                  <a:lnTo>
                    <a:pt x="867" y="76"/>
                  </a:lnTo>
                  <a:cubicBezTo>
                    <a:pt x="867" y="111"/>
                    <a:pt x="839" y="140"/>
                    <a:pt x="803" y="140"/>
                  </a:cubicBezTo>
                </a:path>
              </a:pathLst>
            </a:custGeom>
            <a:solidFill>
              <a:srgbClr val="9CB1FA">
                <a:alpha val="5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83" name="Freeform 143">
              <a:extLst>
                <a:ext uri="{FF2B5EF4-FFF2-40B4-BE49-F238E27FC236}">
                  <a16:creationId xmlns:a16="http://schemas.microsoft.com/office/drawing/2014/main" id="{44EA8A95-EAA8-433B-AAE0-887DCB97C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305" y="7171107"/>
              <a:ext cx="3757243" cy="2784972"/>
            </a:xfrm>
            <a:custGeom>
              <a:avLst/>
              <a:gdLst>
                <a:gd name="T0" fmla="*/ 3017 w 3018"/>
                <a:gd name="T1" fmla="*/ 2234 h 2235"/>
                <a:gd name="T2" fmla="*/ 0 w 3018"/>
                <a:gd name="T3" fmla="*/ 2234 h 2235"/>
                <a:gd name="T4" fmla="*/ 0 w 3018"/>
                <a:gd name="T5" fmla="*/ 0 h 2235"/>
                <a:gd name="T6" fmla="*/ 3017 w 3018"/>
                <a:gd name="T7" fmla="*/ 0 h 2235"/>
                <a:gd name="T8" fmla="*/ 3017 w 3018"/>
                <a:gd name="T9" fmla="*/ 2234 h 2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8" h="2235">
                  <a:moveTo>
                    <a:pt x="3017" y="2234"/>
                  </a:moveTo>
                  <a:lnTo>
                    <a:pt x="0" y="2234"/>
                  </a:lnTo>
                  <a:lnTo>
                    <a:pt x="0" y="0"/>
                  </a:lnTo>
                  <a:lnTo>
                    <a:pt x="3017" y="0"/>
                  </a:lnTo>
                  <a:lnTo>
                    <a:pt x="3017" y="2234"/>
                  </a:lnTo>
                </a:path>
              </a:pathLst>
            </a:custGeom>
            <a:solidFill>
              <a:srgbClr val="788FF7">
                <a:alpha val="2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84" name="Freeform 144">
              <a:hlinkClick r:id="rId3"/>
              <a:extLst>
                <a:ext uri="{FF2B5EF4-FFF2-40B4-BE49-F238E27FC236}">
                  <a16:creationId xmlns:a16="http://schemas.microsoft.com/office/drawing/2014/main" id="{E5F83A61-8D80-43D2-BA07-6395980E2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7671" y="7033780"/>
              <a:ext cx="3823159" cy="2817934"/>
            </a:xfrm>
            <a:custGeom>
              <a:avLst/>
              <a:gdLst>
                <a:gd name="T0" fmla="*/ 3069 w 3070"/>
                <a:gd name="T1" fmla="*/ 2261 h 2262"/>
                <a:gd name="T2" fmla="*/ 0 w 3070"/>
                <a:gd name="T3" fmla="*/ 2261 h 2262"/>
                <a:gd name="T4" fmla="*/ 0 w 3070"/>
                <a:gd name="T5" fmla="*/ 0 h 2262"/>
                <a:gd name="T6" fmla="*/ 3069 w 3070"/>
                <a:gd name="T7" fmla="*/ 0 h 2262"/>
                <a:gd name="T8" fmla="*/ 3069 w 3070"/>
                <a:gd name="T9" fmla="*/ 2261 h 2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0" h="2262">
                  <a:moveTo>
                    <a:pt x="3069" y="2261"/>
                  </a:moveTo>
                  <a:lnTo>
                    <a:pt x="0" y="2261"/>
                  </a:lnTo>
                  <a:lnTo>
                    <a:pt x="0" y="0"/>
                  </a:lnTo>
                  <a:lnTo>
                    <a:pt x="3069" y="0"/>
                  </a:lnTo>
                  <a:lnTo>
                    <a:pt x="3069" y="226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85" name="Freeform 86">
              <a:extLst>
                <a:ext uri="{FF2B5EF4-FFF2-40B4-BE49-F238E27FC236}">
                  <a16:creationId xmlns:a16="http://schemas.microsoft.com/office/drawing/2014/main" id="{EA1D975D-F1D2-4617-9640-EA3D1C1A7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3310" y="7390830"/>
              <a:ext cx="2838661" cy="2053161"/>
            </a:xfrm>
            <a:custGeom>
              <a:avLst/>
              <a:gdLst>
                <a:gd name="connsiteX0" fmla="*/ 579744 w 2838661"/>
                <a:gd name="connsiteY0" fmla="*/ 2004957 h 2053161"/>
                <a:gd name="connsiteX1" fmla="*/ 1018737 w 2838661"/>
                <a:gd name="connsiteY1" fmla="*/ 2004957 h 2053161"/>
                <a:gd name="connsiteX2" fmla="*/ 1042433 w 2838661"/>
                <a:gd name="connsiteY2" fmla="*/ 2028441 h 2053161"/>
                <a:gd name="connsiteX3" fmla="*/ 1018737 w 2838661"/>
                <a:gd name="connsiteY3" fmla="*/ 2053161 h 2053161"/>
                <a:gd name="connsiteX4" fmla="*/ 579744 w 2838661"/>
                <a:gd name="connsiteY4" fmla="*/ 2053161 h 2053161"/>
                <a:gd name="connsiteX5" fmla="*/ 554801 w 2838661"/>
                <a:gd name="connsiteY5" fmla="*/ 2028441 h 2053161"/>
                <a:gd name="connsiteX6" fmla="*/ 579744 w 2838661"/>
                <a:gd name="connsiteY6" fmla="*/ 2004957 h 2053161"/>
                <a:gd name="connsiteX7" fmla="*/ 23694 w 2838661"/>
                <a:gd name="connsiteY7" fmla="*/ 2004957 h 2053161"/>
                <a:gd name="connsiteX8" fmla="*/ 436474 w 2838661"/>
                <a:gd name="connsiteY8" fmla="*/ 2004957 h 2053161"/>
                <a:gd name="connsiteX9" fmla="*/ 460168 w 2838661"/>
                <a:gd name="connsiteY9" fmla="*/ 2028441 h 2053161"/>
                <a:gd name="connsiteX10" fmla="*/ 436474 w 2838661"/>
                <a:gd name="connsiteY10" fmla="*/ 2053161 h 2053161"/>
                <a:gd name="connsiteX11" fmla="*/ 23694 w 2838661"/>
                <a:gd name="connsiteY11" fmla="*/ 2053161 h 2053161"/>
                <a:gd name="connsiteX12" fmla="*/ 0 w 2838661"/>
                <a:gd name="connsiteY12" fmla="*/ 2028441 h 2053161"/>
                <a:gd name="connsiteX13" fmla="*/ 23694 w 2838661"/>
                <a:gd name="connsiteY13" fmla="*/ 2004957 h 2053161"/>
                <a:gd name="connsiteX14" fmla="*/ 23637 w 2838661"/>
                <a:gd name="connsiteY14" fmla="*/ 1851153 h 2053161"/>
                <a:gd name="connsiteX15" fmla="*/ 1018801 w 2838661"/>
                <a:gd name="connsiteY15" fmla="*/ 1851153 h 2053161"/>
                <a:gd name="connsiteX16" fmla="*/ 1042436 w 2838661"/>
                <a:gd name="connsiteY16" fmla="*/ 1874572 h 2053161"/>
                <a:gd name="connsiteX17" fmla="*/ 1018801 w 2838661"/>
                <a:gd name="connsiteY17" fmla="*/ 1899292 h 2053161"/>
                <a:gd name="connsiteX18" fmla="*/ 23637 w 2838661"/>
                <a:gd name="connsiteY18" fmla="*/ 1899292 h 2053161"/>
                <a:gd name="connsiteX19" fmla="*/ 2 w 2838661"/>
                <a:gd name="connsiteY19" fmla="*/ 1874572 h 2053161"/>
                <a:gd name="connsiteX20" fmla="*/ 23637 w 2838661"/>
                <a:gd name="connsiteY20" fmla="*/ 1851153 h 2053161"/>
                <a:gd name="connsiteX21" fmla="*/ 798308 w 2838661"/>
                <a:gd name="connsiteY21" fmla="*/ 1697347 h 2053161"/>
                <a:gd name="connsiteX22" fmla="*/ 1018642 w 2838661"/>
                <a:gd name="connsiteY22" fmla="*/ 1697347 h 2053161"/>
                <a:gd name="connsiteX23" fmla="*/ 1042428 w 2838661"/>
                <a:gd name="connsiteY23" fmla="*/ 1722701 h 2053161"/>
                <a:gd name="connsiteX24" fmla="*/ 1018642 w 2838661"/>
                <a:gd name="connsiteY24" fmla="*/ 1745519 h 2053161"/>
                <a:gd name="connsiteX25" fmla="*/ 798308 w 2838661"/>
                <a:gd name="connsiteY25" fmla="*/ 1745519 h 2053161"/>
                <a:gd name="connsiteX26" fmla="*/ 774522 w 2838661"/>
                <a:gd name="connsiteY26" fmla="*/ 1722701 h 2053161"/>
                <a:gd name="connsiteX27" fmla="*/ 798308 w 2838661"/>
                <a:gd name="connsiteY27" fmla="*/ 1697347 h 2053161"/>
                <a:gd name="connsiteX28" fmla="*/ 56651 w 2838661"/>
                <a:gd name="connsiteY28" fmla="*/ 1697347 h 2053161"/>
                <a:gd name="connsiteX29" fmla="*/ 645213 w 2838661"/>
                <a:gd name="connsiteY29" fmla="*/ 1697347 h 2053161"/>
                <a:gd name="connsiteX30" fmla="*/ 668905 w 2838661"/>
                <a:gd name="connsiteY30" fmla="*/ 1722701 h 2053161"/>
                <a:gd name="connsiteX31" fmla="*/ 645213 w 2838661"/>
                <a:gd name="connsiteY31" fmla="*/ 1745519 h 2053161"/>
                <a:gd name="connsiteX32" fmla="*/ 56651 w 2838661"/>
                <a:gd name="connsiteY32" fmla="*/ 1745519 h 2053161"/>
                <a:gd name="connsiteX33" fmla="*/ 32959 w 2838661"/>
                <a:gd name="connsiteY33" fmla="*/ 1722701 h 2053161"/>
                <a:gd name="connsiteX34" fmla="*/ 56651 w 2838661"/>
                <a:gd name="connsiteY34" fmla="*/ 1697347 h 2053161"/>
                <a:gd name="connsiteX35" fmla="*/ 23687 w 2838661"/>
                <a:gd name="connsiteY35" fmla="*/ 1543542 h 2053161"/>
                <a:gd name="connsiteX36" fmla="*/ 2814973 w 2838661"/>
                <a:gd name="connsiteY36" fmla="*/ 1543542 h 2053161"/>
                <a:gd name="connsiteX37" fmla="*/ 2838659 w 2838661"/>
                <a:gd name="connsiteY37" fmla="*/ 1567026 h 2053161"/>
                <a:gd name="connsiteX38" fmla="*/ 2814973 w 2838661"/>
                <a:gd name="connsiteY38" fmla="*/ 1591746 h 2053161"/>
                <a:gd name="connsiteX39" fmla="*/ 23687 w 2838661"/>
                <a:gd name="connsiteY39" fmla="*/ 1591746 h 2053161"/>
                <a:gd name="connsiteX40" fmla="*/ 0 w 2838661"/>
                <a:gd name="connsiteY40" fmla="*/ 1567026 h 2053161"/>
                <a:gd name="connsiteX41" fmla="*/ 23687 w 2838661"/>
                <a:gd name="connsiteY41" fmla="*/ 1543542 h 2053161"/>
                <a:gd name="connsiteX42" fmla="*/ 1089342 w 2838661"/>
                <a:gd name="connsiteY42" fmla="*/ 1159029 h 2053161"/>
                <a:gd name="connsiteX43" fmla="*/ 2814971 w 2838661"/>
                <a:gd name="connsiteY43" fmla="*/ 1159029 h 2053161"/>
                <a:gd name="connsiteX44" fmla="*/ 2838661 w 2838661"/>
                <a:gd name="connsiteY44" fmla="*/ 1182513 h 2053161"/>
                <a:gd name="connsiteX45" fmla="*/ 2814971 w 2838661"/>
                <a:gd name="connsiteY45" fmla="*/ 1207233 h 2053161"/>
                <a:gd name="connsiteX46" fmla="*/ 1089342 w 2838661"/>
                <a:gd name="connsiteY46" fmla="*/ 1207233 h 2053161"/>
                <a:gd name="connsiteX47" fmla="*/ 1065652 w 2838661"/>
                <a:gd name="connsiteY47" fmla="*/ 1182513 h 2053161"/>
                <a:gd name="connsiteX48" fmla="*/ 1089342 w 2838661"/>
                <a:gd name="connsiteY48" fmla="*/ 1159029 h 2053161"/>
                <a:gd name="connsiteX49" fmla="*/ 1918523 w 2838661"/>
                <a:gd name="connsiteY49" fmla="*/ 955791 h 2053161"/>
                <a:gd name="connsiteX50" fmla="*/ 2123132 w 2838661"/>
                <a:gd name="connsiteY50" fmla="*/ 955791 h 2053161"/>
                <a:gd name="connsiteX51" fmla="*/ 2146551 w 2838661"/>
                <a:gd name="connsiteY51" fmla="*/ 979875 h 2053161"/>
                <a:gd name="connsiteX52" fmla="*/ 2123132 w 2838661"/>
                <a:gd name="connsiteY52" fmla="*/ 1003959 h 2053161"/>
                <a:gd name="connsiteX53" fmla="*/ 1918523 w 2838661"/>
                <a:gd name="connsiteY53" fmla="*/ 1003959 h 2053161"/>
                <a:gd name="connsiteX54" fmla="*/ 1895104 w 2838661"/>
                <a:gd name="connsiteY54" fmla="*/ 979875 h 2053161"/>
                <a:gd name="connsiteX55" fmla="*/ 1918523 w 2838661"/>
                <a:gd name="connsiteY55" fmla="*/ 955791 h 2053161"/>
                <a:gd name="connsiteX56" fmla="*/ 1089372 w 2838661"/>
                <a:gd name="connsiteY56" fmla="*/ 955791 h 2053161"/>
                <a:gd name="connsiteX57" fmla="*/ 1809710 w 2838661"/>
                <a:gd name="connsiteY57" fmla="*/ 955791 h 2053161"/>
                <a:gd name="connsiteX58" fmla="*/ 1833430 w 2838661"/>
                <a:gd name="connsiteY58" fmla="*/ 979875 h 2053161"/>
                <a:gd name="connsiteX59" fmla="*/ 1809710 w 2838661"/>
                <a:gd name="connsiteY59" fmla="*/ 1003959 h 2053161"/>
                <a:gd name="connsiteX60" fmla="*/ 1089372 w 2838661"/>
                <a:gd name="connsiteY60" fmla="*/ 1003959 h 2053161"/>
                <a:gd name="connsiteX61" fmla="*/ 1065652 w 2838661"/>
                <a:gd name="connsiteY61" fmla="*/ 979875 h 2053161"/>
                <a:gd name="connsiteX62" fmla="*/ 1089372 w 2838661"/>
                <a:gd name="connsiteY62" fmla="*/ 955791 h 2053161"/>
                <a:gd name="connsiteX63" fmla="*/ 1089342 w 2838661"/>
                <a:gd name="connsiteY63" fmla="*/ 747054 h 2053161"/>
                <a:gd name="connsiteX64" fmla="*/ 2814971 w 2838661"/>
                <a:gd name="connsiteY64" fmla="*/ 747054 h 2053161"/>
                <a:gd name="connsiteX65" fmla="*/ 2838661 w 2838661"/>
                <a:gd name="connsiteY65" fmla="*/ 770536 h 2053161"/>
                <a:gd name="connsiteX66" fmla="*/ 2814971 w 2838661"/>
                <a:gd name="connsiteY66" fmla="*/ 795254 h 2053161"/>
                <a:gd name="connsiteX67" fmla="*/ 1089342 w 2838661"/>
                <a:gd name="connsiteY67" fmla="*/ 795254 h 2053161"/>
                <a:gd name="connsiteX68" fmla="*/ 1065652 w 2838661"/>
                <a:gd name="connsiteY68" fmla="*/ 770536 h 2053161"/>
                <a:gd name="connsiteX69" fmla="*/ 1089342 w 2838661"/>
                <a:gd name="connsiteY69" fmla="*/ 747054 h 2053161"/>
                <a:gd name="connsiteX70" fmla="*/ 1089342 w 2838661"/>
                <a:gd name="connsiteY70" fmla="*/ 335071 h 2053161"/>
                <a:gd name="connsiteX71" fmla="*/ 2814971 w 2838661"/>
                <a:gd name="connsiteY71" fmla="*/ 335071 h 2053161"/>
                <a:gd name="connsiteX72" fmla="*/ 2838661 w 2838661"/>
                <a:gd name="connsiteY72" fmla="*/ 359791 h 2053161"/>
                <a:gd name="connsiteX73" fmla="*/ 2814971 w 2838661"/>
                <a:gd name="connsiteY73" fmla="*/ 383210 h 2053161"/>
                <a:gd name="connsiteX74" fmla="*/ 1089342 w 2838661"/>
                <a:gd name="connsiteY74" fmla="*/ 383210 h 2053161"/>
                <a:gd name="connsiteX75" fmla="*/ 1065652 w 2838661"/>
                <a:gd name="connsiteY75" fmla="*/ 359791 h 2053161"/>
                <a:gd name="connsiteX76" fmla="*/ 1089342 w 2838661"/>
                <a:gd name="connsiteY76" fmla="*/ 335071 h 2053161"/>
                <a:gd name="connsiteX77" fmla="*/ 1792524 w 2838661"/>
                <a:gd name="connsiteY77" fmla="*/ 131833 h 2053161"/>
                <a:gd name="connsiteX78" fmla="*/ 2022644 w 2838661"/>
                <a:gd name="connsiteY78" fmla="*/ 131833 h 2053161"/>
                <a:gd name="connsiteX79" fmla="*/ 2047657 w 2838661"/>
                <a:gd name="connsiteY79" fmla="*/ 155315 h 2053161"/>
                <a:gd name="connsiteX80" fmla="*/ 2022644 w 2838661"/>
                <a:gd name="connsiteY80" fmla="*/ 180033 h 2053161"/>
                <a:gd name="connsiteX81" fmla="*/ 1792524 w 2838661"/>
                <a:gd name="connsiteY81" fmla="*/ 180033 h 2053161"/>
                <a:gd name="connsiteX82" fmla="*/ 1768762 w 2838661"/>
                <a:gd name="connsiteY82" fmla="*/ 155315 h 2053161"/>
                <a:gd name="connsiteX83" fmla="*/ 1792524 w 2838661"/>
                <a:gd name="connsiteY83" fmla="*/ 131833 h 2053161"/>
                <a:gd name="connsiteX84" fmla="*/ 1089242 w 2838661"/>
                <a:gd name="connsiteY84" fmla="*/ 126336 h 2053161"/>
                <a:gd name="connsiteX85" fmla="*/ 1546178 w 2838661"/>
                <a:gd name="connsiteY85" fmla="*/ 126336 h 2053161"/>
                <a:gd name="connsiteX86" fmla="*/ 1569769 w 2838661"/>
                <a:gd name="connsiteY86" fmla="*/ 150422 h 2053161"/>
                <a:gd name="connsiteX87" fmla="*/ 1546178 w 2838661"/>
                <a:gd name="connsiteY87" fmla="*/ 174509 h 2053161"/>
                <a:gd name="connsiteX88" fmla="*/ 1089242 w 2838661"/>
                <a:gd name="connsiteY88" fmla="*/ 174509 h 2053161"/>
                <a:gd name="connsiteX89" fmla="*/ 1065650 w 2838661"/>
                <a:gd name="connsiteY89" fmla="*/ 150422 h 2053161"/>
                <a:gd name="connsiteX90" fmla="*/ 1089242 w 2838661"/>
                <a:gd name="connsiteY90" fmla="*/ 126336 h 2053161"/>
                <a:gd name="connsiteX91" fmla="*/ 1089263 w 2838661"/>
                <a:gd name="connsiteY91" fmla="*/ 0 h 2053161"/>
                <a:gd name="connsiteX92" fmla="*/ 2035038 w 2838661"/>
                <a:gd name="connsiteY92" fmla="*/ 0 h 2053161"/>
                <a:gd name="connsiteX93" fmla="*/ 2058651 w 2838661"/>
                <a:gd name="connsiteY93" fmla="*/ 24084 h 2053161"/>
                <a:gd name="connsiteX94" fmla="*/ 2035038 w 2838661"/>
                <a:gd name="connsiteY94" fmla="*/ 48169 h 2053161"/>
                <a:gd name="connsiteX95" fmla="*/ 1089263 w 2838661"/>
                <a:gd name="connsiteY95" fmla="*/ 48169 h 2053161"/>
                <a:gd name="connsiteX96" fmla="*/ 1065650 w 2838661"/>
                <a:gd name="connsiteY96" fmla="*/ 24084 h 2053161"/>
                <a:gd name="connsiteX97" fmla="*/ 1089263 w 2838661"/>
                <a:gd name="connsiteY97" fmla="*/ 0 h 20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2838661" h="2053161">
                  <a:moveTo>
                    <a:pt x="579744" y="2004957"/>
                  </a:moveTo>
                  <a:lnTo>
                    <a:pt x="1018737" y="2004957"/>
                  </a:lnTo>
                  <a:cubicBezTo>
                    <a:pt x="1031209" y="2004957"/>
                    <a:pt x="1042433" y="2016081"/>
                    <a:pt x="1042433" y="2028441"/>
                  </a:cubicBezTo>
                  <a:cubicBezTo>
                    <a:pt x="1042433" y="2042037"/>
                    <a:pt x="1031209" y="2053161"/>
                    <a:pt x="1018737" y="2053161"/>
                  </a:cubicBezTo>
                  <a:lnTo>
                    <a:pt x="579744" y="2053161"/>
                  </a:lnTo>
                  <a:cubicBezTo>
                    <a:pt x="566025" y="2053161"/>
                    <a:pt x="554801" y="2042037"/>
                    <a:pt x="554801" y="2028441"/>
                  </a:cubicBezTo>
                  <a:cubicBezTo>
                    <a:pt x="554801" y="2016081"/>
                    <a:pt x="566025" y="2004957"/>
                    <a:pt x="579744" y="2004957"/>
                  </a:cubicBezTo>
                  <a:close/>
                  <a:moveTo>
                    <a:pt x="23694" y="2004957"/>
                  </a:moveTo>
                  <a:lnTo>
                    <a:pt x="436474" y="2004957"/>
                  </a:lnTo>
                  <a:cubicBezTo>
                    <a:pt x="450191" y="2004957"/>
                    <a:pt x="460168" y="2016081"/>
                    <a:pt x="460168" y="2028441"/>
                  </a:cubicBezTo>
                  <a:cubicBezTo>
                    <a:pt x="460168" y="2042037"/>
                    <a:pt x="450191" y="2053161"/>
                    <a:pt x="436474" y="2053161"/>
                  </a:cubicBezTo>
                  <a:lnTo>
                    <a:pt x="23694" y="2053161"/>
                  </a:lnTo>
                  <a:cubicBezTo>
                    <a:pt x="9977" y="2053161"/>
                    <a:pt x="0" y="2042037"/>
                    <a:pt x="0" y="2028441"/>
                  </a:cubicBezTo>
                  <a:cubicBezTo>
                    <a:pt x="0" y="2016081"/>
                    <a:pt x="9977" y="2004957"/>
                    <a:pt x="23694" y="2004957"/>
                  </a:cubicBezTo>
                  <a:close/>
                  <a:moveTo>
                    <a:pt x="23637" y="1851153"/>
                  </a:moveTo>
                  <a:lnTo>
                    <a:pt x="1018801" y="1851153"/>
                  </a:lnTo>
                  <a:cubicBezTo>
                    <a:pt x="1031240" y="1851153"/>
                    <a:pt x="1042436" y="1861561"/>
                    <a:pt x="1042436" y="1874572"/>
                  </a:cubicBezTo>
                  <a:cubicBezTo>
                    <a:pt x="1042436" y="1888884"/>
                    <a:pt x="1031240" y="1899292"/>
                    <a:pt x="1018801" y="1899292"/>
                  </a:cubicBezTo>
                  <a:lnTo>
                    <a:pt x="23637" y="1899292"/>
                  </a:lnTo>
                  <a:cubicBezTo>
                    <a:pt x="11198" y="1899292"/>
                    <a:pt x="2" y="1888884"/>
                    <a:pt x="2" y="1874572"/>
                  </a:cubicBezTo>
                  <a:cubicBezTo>
                    <a:pt x="2" y="1861561"/>
                    <a:pt x="11198" y="1851153"/>
                    <a:pt x="23637" y="1851153"/>
                  </a:cubicBezTo>
                  <a:close/>
                  <a:moveTo>
                    <a:pt x="798308" y="1697347"/>
                  </a:moveTo>
                  <a:lnTo>
                    <a:pt x="1018642" y="1697347"/>
                  </a:lnTo>
                  <a:cubicBezTo>
                    <a:pt x="1031161" y="1697347"/>
                    <a:pt x="1042428" y="1708756"/>
                    <a:pt x="1042428" y="1722701"/>
                  </a:cubicBezTo>
                  <a:cubicBezTo>
                    <a:pt x="1042428" y="1735378"/>
                    <a:pt x="1031161" y="1745519"/>
                    <a:pt x="1018642" y="1745519"/>
                  </a:cubicBezTo>
                  <a:lnTo>
                    <a:pt x="798308" y="1745519"/>
                  </a:lnTo>
                  <a:cubicBezTo>
                    <a:pt x="784537" y="1745519"/>
                    <a:pt x="774522" y="1735378"/>
                    <a:pt x="774522" y="1722701"/>
                  </a:cubicBezTo>
                  <a:cubicBezTo>
                    <a:pt x="774522" y="1708756"/>
                    <a:pt x="784537" y="1697347"/>
                    <a:pt x="798308" y="1697347"/>
                  </a:cubicBezTo>
                  <a:close/>
                  <a:moveTo>
                    <a:pt x="56651" y="1697347"/>
                  </a:moveTo>
                  <a:lnTo>
                    <a:pt x="645213" y="1697347"/>
                  </a:lnTo>
                  <a:cubicBezTo>
                    <a:pt x="657682" y="1697347"/>
                    <a:pt x="668905" y="1708756"/>
                    <a:pt x="668905" y="1722701"/>
                  </a:cubicBezTo>
                  <a:cubicBezTo>
                    <a:pt x="668905" y="1735378"/>
                    <a:pt x="657682" y="1745519"/>
                    <a:pt x="645213" y="1745519"/>
                  </a:cubicBezTo>
                  <a:lnTo>
                    <a:pt x="56651" y="1745519"/>
                  </a:lnTo>
                  <a:cubicBezTo>
                    <a:pt x="42935" y="1745519"/>
                    <a:pt x="32959" y="1735378"/>
                    <a:pt x="32959" y="1722701"/>
                  </a:cubicBezTo>
                  <a:cubicBezTo>
                    <a:pt x="32959" y="1708756"/>
                    <a:pt x="42935" y="1697347"/>
                    <a:pt x="56651" y="1697347"/>
                  </a:cubicBezTo>
                  <a:close/>
                  <a:moveTo>
                    <a:pt x="23687" y="1543542"/>
                  </a:moveTo>
                  <a:lnTo>
                    <a:pt x="2814973" y="1543542"/>
                  </a:lnTo>
                  <a:cubicBezTo>
                    <a:pt x="2827439" y="1543542"/>
                    <a:pt x="2838659" y="1554666"/>
                    <a:pt x="2838659" y="1567026"/>
                  </a:cubicBezTo>
                  <a:cubicBezTo>
                    <a:pt x="2838659" y="1580622"/>
                    <a:pt x="2827439" y="1591746"/>
                    <a:pt x="2814973" y="1591746"/>
                  </a:cubicBezTo>
                  <a:lnTo>
                    <a:pt x="23687" y="1591746"/>
                  </a:lnTo>
                  <a:cubicBezTo>
                    <a:pt x="11220" y="1591746"/>
                    <a:pt x="0" y="1580622"/>
                    <a:pt x="0" y="1567026"/>
                  </a:cubicBezTo>
                  <a:cubicBezTo>
                    <a:pt x="0" y="1554666"/>
                    <a:pt x="11220" y="1543542"/>
                    <a:pt x="23687" y="1543542"/>
                  </a:cubicBezTo>
                  <a:close/>
                  <a:moveTo>
                    <a:pt x="1089342" y="1159029"/>
                  </a:moveTo>
                  <a:lnTo>
                    <a:pt x="2814971" y="1159029"/>
                  </a:lnTo>
                  <a:cubicBezTo>
                    <a:pt x="2827440" y="1159029"/>
                    <a:pt x="2838661" y="1170153"/>
                    <a:pt x="2838661" y="1182513"/>
                  </a:cubicBezTo>
                  <a:cubicBezTo>
                    <a:pt x="2838661" y="1196109"/>
                    <a:pt x="2827440" y="1207233"/>
                    <a:pt x="2814971" y="1207233"/>
                  </a:cubicBezTo>
                  <a:lnTo>
                    <a:pt x="1089342" y="1207233"/>
                  </a:lnTo>
                  <a:cubicBezTo>
                    <a:pt x="1076874" y="1207233"/>
                    <a:pt x="1065652" y="1196109"/>
                    <a:pt x="1065652" y="1182513"/>
                  </a:cubicBezTo>
                  <a:cubicBezTo>
                    <a:pt x="1065652" y="1170153"/>
                    <a:pt x="1076874" y="1159029"/>
                    <a:pt x="1089342" y="1159029"/>
                  </a:cubicBezTo>
                  <a:close/>
                  <a:moveTo>
                    <a:pt x="1918523" y="955791"/>
                  </a:moveTo>
                  <a:lnTo>
                    <a:pt x="2123132" y="955791"/>
                  </a:lnTo>
                  <a:cubicBezTo>
                    <a:pt x="2135458" y="955791"/>
                    <a:pt x="2146551" y="965932"/>
                    <a:pt x="2146551" y="979875"/>
                  </a:cubicBezTo>
                  <a:cubicBezTo>
                    <a:pt x="2146551" y="992551"/>
                    <a:pt x="2135458" y="1003959"/>
                    <a:pt x="2123132" y="1003959"/>
                  </a:cubicBezTo>
                  <a:lnTo>
                    <a:pt x="1918523" y="1003959"/>
                  </a:lnTo>
                  <a:cubicBezTo>
                    <a:pt x="1906197" y="1003959"/>
                    <a:pt x="1895104" y="992551"/>
                    <a:pt x="1895104" y="979875"/>
                  </a:cubicBezTo>
                  <a:cubicBezTo>
                    <a:pt x="1895104" y="965932"/>
                    <a:pt x="1906197" y="955791"/>
                    <a:pt x="1918523" y="955791"/>
                  </a:cubicBezTo>
                  <a:close/>
                  <a:moveTo>
                    <a:pt x="1089372" y="955791"/>
                  </a:moveTo>
                  <a:lnTo>
                    <a:pt x="1809710" y="955791"/>
                  </a:lnTo>
                  <a:cubicBezTo>
                    <a:pt x="1823442" y="955791"/>
                    <a:pt x="1833430" y="965932"/>
                    <a:pt x="1833430" y="979875"/>
                  </a:cubicBezTo>
                  <a:cubicBezTo>
                    <a:pt x="1833430" y="992551"/>
                    <a:pt x="1823442" y="1003959"/>
                    <a:pt x="1809710" y="1003959"/>
                  </a:cubicBezTo>
                  <a:lnTo>
                    <a:pt x="1089372" y="1003959"/>
                  </a:lnTo>
                  <a:cubicBezTo>
                    <a:pt x="1076888" y="1003959"/>
                    <a:pt x="1065652" y="992551"/>
                    <a:pt x="1065652" y="979875"/>
                  </a:cubicBezTo>
                  <a:cubicBezTo>
                    <a:pt x="1065652" y="965932"/>
                    <a:pt x="1076888" y="955791"/>
                    <a:pt x="1089372" y="955791"/>
                  </a:cubicBezTo>
                  <a:close/>
                  <a:moveTo>
                    <a:pt x="1089342" y="747054"/>
                  </a:moveTo>
                  <a:lnTo>
                    <a:pt x="2814971" y="747054"/>
                  </a:lnTo>
                  <a:cubicBezTo>
                    <a:pt x="2827440" y="747054"/>
                    <a:pt x="2838661" y="758177"/>
                    <a:pt x="2838661" y="770536"/>
                  </a:cubicBezTo>
                  <a:cubicBezTo>
                    <a:pt x="2838661" y="784131"/>
                    <a:pt x="2827440" y="795254"/>
                    <a:pt x="2814971" y="795254"/>
                  </a:cubicBezTo>
                  <a:lnTo>
                    <a:pt x="1089342" y="795254"/>
                  </a:lnTo>
                  <a:cubicBezTo>
                    <a:pt x="1076874" y="795254"/>
                    <a:pt x="1065652" y="784131"/>
                    <a:pt x="1065652" y="770536"/>
                  </a:cubicBezTo>
                  <a:cubicBezTo>
                    <a:pt x="1065652" y="758177"/>
                    <a:pt x="1076874" y="747054"/>
                    <a:pt x="1089342" y="747054"/>
                  </a:cubicBezTo>
                  <a:close/>
                  <a:moveTo>
                    <a:pt x="1089342" y="335071"/>
                  </a:moveTo>
                  <a:lnTo>
                    <a:pt x="2814971" y="335071"/>
                  </a:lnTo>
                  <a:cubicBezTo>
                    <a:pt x="2827440" y="335071"/>
                    <a:pt x="2838661" y="345480"/>
                    <a:pt x="2838661" y="359791"/>
                  </a:cubicBezTo>
                  <a:cubicBezTo>
                    <a:pt x="2838661" y="372802"/>
                    <a:pt x="2827440" y="383210"/>
                    <a:pt x="2814971" y="383210"/>
                  </a:cubicBezTo>
                  <a:lnTo>
                    <a:pt x="1089342" y="383210"/>
                  </a:lnTo>
                  <a:cubicBezTo>
                    <a:pt x="1076874" y="383210"/>
                    <a:pt x="1065652" y="372802"/>
                    <a:pt x="1065652" y="359791"/>
                  </a:cubicBezTo>
                  <a:cubicBezTo>
                    <a:pt x="1065652" y="345480"/>
                    <a:pt x="1076874" y="335071"/>
                    <a:pt x="1089342" y="335071"/>
                  </a:cubicBezTo>
                  <a:close/>
                  <a:moveTo>
                    <a:pt x="1792524" y="131833"/>
                  </a:moveTo>
                  <a:lnTo>
                    <a:pt x="2022644" y="131833"/>
                  </a:lnTo>
                  <a:cubicBezTo>
                    <a:pt x="2036401" y="131833"/>
                    <a:pt x="2047657" y="142956"/>
                    <a:pt x="2047657" y="155315"/>
                  </a:cubicBezTo>
                  <a:cubicBezTo>
                    <a:pt x="2047657" y="168910"/>
                    <a:pt x="2036401" y="180033"/>
                    <a:pt x="2022644" y="180033"/>
                  </a:cubicBezTo>
                  <a:lnTo>
                    <a:pt x="1792524" y="180033"/>
                  </a:lnTo>
                  <a:cubicBezTo>
                    <a:pt x="1780018" y="180033"/>
                    <a:pt x="1768762" y="168910"/>
                    <a:pt x="1768762" y="155315"/>
                  </a:cubicBezTo>
                  <a:cubicBezTo>
                    <a:pt x="1768762" y="142956"/>
                    <a:pt x="1780018" y="131833"/>
                    <a:pt x="1792524" y="131833"/>
                  </a:cubicBezTo>
                  <a:close/>
                  <a:moveTo>
                    <a:pt x="1089242" y="126336"/>
                  </a:moveTo>
                  <a:lnTo>
                    <a:pt x="1546178" y="126336"/>
                  </a:lnTo>
                  <a:cubicBezTo>
                    <a:pt x="1559836" y="126336"/>
                    <a:pt x="1569769" y="136478"/>
                    <a:pt x="1569769" y="150422"/>
                  </a:cubicBezTo>
                  <a:cubicBezTo>
                    <a:pt x="1569769" y="164367"/>
                    <a:pt x="1559836" y="174509"/>
                    <a:pt x="1546178" y="174509"/>
                  </a:cubicBezTo>
                  <a:lnTo>
                    <a:pt x="1089242" y="174509"/>
                  </a:lnTo>
                  <a:cubicBezTo>
                    <a:pt x="1076825" y="174509"/>
                    <a:pt x="1065650" y="164367"/>
                    <a:pt x="1065650" y="150422"/>
                  </a:cubicBezTo>
                  <a:cubicBezTo>
                    <a:pt x="1065650" y="136478"/>
                    <a:pt x="1076825" y="126336"/>
                    <a:pt x="1089242" y="126336"/>
                  </a:cubicBezTo>
                  <a:close/>
                  <a:moveTo>
                    <a:pt x="1089263" y="0"/>
                  </a:moveTo>
                  <a:lnTo>
                    <a:pt x="2035038" y="0"/>
                  </a:lnTo>
                  <a:cubicBezTo>
                    <a:pt x="2047466" y="0"/>
                    <a:pt x="2058651" y="11409"/>
                    <a:pt x="2058651" y="24084"/>
                  </a:cubicBezTo>
                  <a:cubicBezTo>
                    <a:pt x="2058651" y="38028"/>
                    <a:pt x="2047466" y="48169"/>
                    <a:pt x="2035038" y="48169"/>
                  </a:cubicBezTo>
                  <a:lnTo>
                    <a:pt x="1089263" y="48169"/>
                  </a:lnTo>
                  <a:cubicBezTo>
                    <a:pt x="1076835" y="48169"/>
                    <a:pt x="1065650" y="38028"/>
                    <a:pt x="1065650" y="24084"/>
                  </a:cubicBezTo>
                  <a:cubicBezTo>
                    <a:pt x="1065650" y="11409"/>
                    <a:pt x="1076835" y="0"/>
                    <a:pt x="1089263" y="0"/>
                  </a:cubicBezTo>
                  <a:close/>
                </a:path>
              </a:pathLst>
            </a:custGeom>
            <a:solidFill>
              <a:srgbClr val="F1E6F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86" name="Freeform 87">
              <a:extLst>
                <a:ext uri="{FF2B5EF4-FFF2-40B4-BE49-F238E27FC236}">
                  <a16:creationId xmlns:a16="http://schemas.microsoft.com/office/drawing/2014/main" id="{66C9E369-6052-4EA8-9DAB-5AAC08D08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78962" y="7929149"/>
              <a:ext cx="1767521" cy="872156"/>
            </a:xfrm>
            <a:custGeom>
              <a:avLst/>
              <a:gdLst>
                <a:gd name="connsiteX0" fmla="*/ 1298034 w 1767521"/>
                <a:gd name="connsiteY0" fmla="*/ 823956 h 872156"/>
                <a:gd name="connsiteX1" fmla="*/ 1726149 w 1767521"/>
                <a:gd name="connsiteY1" fmla="*/ 823956 h 872156"/>
                <a:gd name="connsiteX2" fmla="*/ 1751039 w 1767521"/>
                <a:gd name="connsiteY2" fmla="*/ 848674 h 872156"/>
                <a:gd name="connsiteX3" fmla="*/ 1726149 w 1767521"/>
                <a:gd name="connsiteY3" fmla="*/ 872156 h 872156"/>
                <a:gd name="connsiteX4" fmla="*/ 1298034 w 1767521"/>
                <a:gd name="connsiteY4" fmla="*/ 872156 h 872156"/>
                <a:gd name="connsiteX5" fmla="*/ 1274388 w 1767521"/>
                <a:gd name="connsiteY5" fmla="*/ 848674 h 872156"/>
                <a:gd name="connsiteX6" fmla="*/ 1298034 w 1767521"/>
                <a:gd name="connsiteY6" fmla="*/ 823956 h 872156"/>
                <a:gd name="connsiteX7" fmla="*/ 645541 w 1767521"/>
                <a:gd name="connsiteY7" fmla="*/ 823956 h 872156"/>
                <a:gd name="connsiteX8" fmla="*/ 1073781 w 1767521"/>
                <a:gd name="connsiteY8" fmla="*/ 823956 h 872156"/>
                <a:gd name="connsiteX9" fmla="*/ 1097366 w 1767521"/>
                <a:gd name="connsiteY9" fmla="*/ 848674 h 872156"/>
                <a:gd name="connsiteX10" fmla="*/ 1073781 w 1767521"/>
                <a:gd name="connsiteY10" fmla="*/ 872156 h 872156"/>
                <a:gd name="connsiteX11" fmla="*/ 645541 w 1767521"/>
                <a:gd name="connsiteY11" fmla="*/ 872156 h 872156"/>
                <a:gd name="connsiteX12" fmla="*/ 620715 w 1767521"/>
                <a:gd name="connsiteY12" fmla="*/ 848674 h 872156"/>
                <a:gd name="connsiteX13" fmla="*/ 645541 w 1767521"/>
                <a:gd name="connsiteY13" fmla="*/ 823956 h 872156"/>
                <a:gd name="connsiteX14" fmla="*/ 23646 w 1767521"/>
                <a:gd name="connsiteY14" fmla="*/ 823956 h 872156"/>
                <a:gd name="connsiteX15" fmla="*/ 451761 w 1767521"/>
                <a:gd name="connsiteY15" fmla="*/ 823956 h 872156"/>
                <a:gd name="connsiteX16" fmla="*/ 476651 w 1767521"/>
                <a:gd name="connsiteY16" fmla="*/ 848674 h 872156"/>
                <a:gd name="connsiteX17" fmla="*/ 451761 w 1767521"/>
                <a:gd name="connsiteY17" fmla="*/ 872156 h 872156"/>
                <a:gd name="connsiteX18" fmla="*/ 23646 w 1767521"/>
                <a:gd name="connsiteY18" fmla="*/ 872156 h 872156"/>
                <a:gd name="connsiteX19" fmla="*/ 0 w 1767521"/>
                <a:gd name="connsiteY19" fmla="*/ 848674 h 872156"/>
                <a:gd name="connsiteX20" fmla="*/ 23646 w 1767521"/>
                <a:gd name="connsiteY20" fmla="*/ 823956 h 872156"/>
                <a:gd name="connsiteX21" fmla="*/ 1337617 w 1767521"/>
                <a:gd name="connsiteY21" fmla="*/ 0 h 872156"/>
                <a:gd name="connsiteX22" fmla="*/ 1743982 w 1767521"/>
                <a:gd name="connsiteY22" fmla="*/ 0 h 872156"/>
                <a:gd name="connsiteX23" fmla="*/ 1767521 w 1767521"/>
                <a:gd name="connsiteY23" fmla="*/ 24084 h 872156"/>
                <a:gd name="connsiteX24" fmla="*/ 1743982 w 1767521"/>
                <a:gd name="connsiteY24" fmla="*/ 48169 h 872156"/>
                <a:gd name="connsiteX25" fmla="*/ 1337617 w 1767521"/>
                <a:gd name="connsiteY25" fmla="*/ 48169 h 872156"/>
                <a:gd name="connsiteX26" fmla="*/ 1312839 w 1767521"/>
                <a:gd name="connsiteY26" fmla="*/ 24084 h 872156"/>
                <a:gd name="connsiteX27" fmla="*/ 1337617 w 1767521"/>
                <a:gd name="connsiteY27" fmla="*/ 0 h 872156"/>
                <a:gd name="connsiteX28" fmla="*/ 754323 w 1767521"/>
                <a:gd name="connsiteY28" fmla="*/ 0 h 872156"/>
                <a:gd name="connsiteX29" fmla="*/ 1150516 w 1767521"/>
                <a:gd name="connsiteY29" fmla="*/ 0 h 872156"/>
                <a:gd name="connsiteX30" fmla="*/ 1174262 w 1767521"/>
                <a:gd name="connsiteY30" fmla="*/ 24084 h 872156"/>
                <a:gd name="connsiteX31" fmla="*/ 1150516 w 1767521"/>
                <a:gd name="connsiteY31" fmla="*/ 48169 h 872156"/>
                <a:gd name="connsiteX32" fmla="*/ 754323 w 1767521"/>
                <a:gd name="connsiteY32" fmla="*/ 48169 h 872156"/>
                <a:gd name="connsiteX33" fmla="*/ 730576 w 1767521"/>
                <a:gd name="connsiteY33" fmla="*/ 24084 h 872156"/>
                <a:gd name="connsiteX34" fmla="*/ 754323 w 1767521"/>
                <a:gd name="connsiteY34" fmla="*/ 0 h 872156"/>
                <a:gd name="connsiteX35" fmla="*/ 23588 w 1767521"/>
                <a:gd name="connsiteY35" fmla="*/ 0 h 872156"/>
                <a:gd name="connsiteX36" fmla="*/ 557433 w 1767521"/>
                <a:gd name="connsiteY36" fmla="*/ 0 h 872156"/>
                <a:gd name="connsiteX37" fmla="*/ 581022 w 1767521"/>
                <a:gd name="connsiteY37" fmla="*/ 24084 h 872156"/>
                <a:gd name="connsiteX38" fmla="*/ 557433 w 1767521"/>
                <a:gd name="connsiteY38" fmla="*/ 48169 h 872156"/>
                <a:gd name="connsiteX39" fmla="*/ 23588 w 1767521"/>
                <a:gd name="connsiteY39" fmla="*/ 48169 h 872156"/>
                <a:gd name="connsiteX40" fmla="*/ 0 w 1767521"/>
                <a:gd name="connsiteY40" fmla="*/ 24084 h 872156"/>
                <a:gd name="connsiteX41" fmla="*/ 23588 w 1767521"/>
                <a:gd name="connsiteY41" fmla="*/ 0 h 87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67521" h="872156">
                  <a:moveTo>
                    <a:pt x="1298034" y="823956"/>
                  </a:moveTo>
                  <a:lnTo>
                    <a:pt x="1726149" y="823956"/>
                  </a:lnTo>
                  <a:cubicBezTo>
                    <a:pt x="1739839" y="823956"/>
                    <a:pt x="1751039" y="835079"/>
                    <a:pt x="1751039" y="848674"/>
                  </a:cubicBezTo>
                  <a:cubicBezTo>
                    <a:pt x="1751039" y="862269"/>
                    <a:pt x="1739839" y="872156"/>
                    <a:pt x="1726149" y="872156"/>
                  </a:cubicBezTo>
                  <a:lnTo>
                    <a:pt x="1298034" y="872156"/>
                  </a:lnTo>
                  <a:cubicBezTo>
                    <a:pt x="1284344" y="872156"/>
                    <a:pt x="1274388" y="862269"/>
                    <a:pt x="1274388" y="848674"/>
                  </a:cubicBezTo>
                  <a:cubicBezTo>
                    <a:pt x="1274388" y="835079"/>
                    <a:pt x="1284344" y="823956"/>
                    <a:pt x="1298034" y="823956"/>
                  </a:cubicBezTo>
                  <a:close/>
                  <a:moveTo>
                    <a:pt x="645541" y="823956"/>
                  </a:moveTo>
                  <a:lnTo>
                    <a:pt x="1073781" y="823956"/>
                  </a:lnTo>
                  <a:cubicBezTo>
                    <a:pt x="1086194" y="823956"/>
                    <a:pt x="1097366" y="835079"/>
                    <a:pt x="1097366" y="848674"/>
                  </a:cubicBezTo>
                  <a:cubicBezTo>
                    <a:pt x="1097366" y="862269"/>
                    <a:pt x="1086194" y="872156"/>
                    <a:pt x="1073781" y="872156"/>
                  </a:cubicBezTo>
                  <a:lnTo>
                    <a:pt x="645541" y="872156"/>
                  </a:lnTo>
                  <a:cubicBezTo>
                    <a:pt x="631887" y="872156"/>
                    <a:pt x="620715" y="862269"/>
                    <a:pt x="620715" y="848674"/>
                  </a:cubicBezTo>
                  <a:cubicBezTo>
                    <a:pt x="620715" y="835079"/>
                    <a:pt x="631887" y="823956"/>
                    <a:pt x="645541" y="823956"/>
                  </a:cubicBezTo>
                  <a:close/>
                  <a:moveTo>
                    <a:pt x="23646" y="823956"/>
                  </a:moveTo>
                  <a:lnTo>
                    <a:pt x="451761" y="823956"/>
                  </a:lnTo>
                  <a:cubicBezTo>
                    <a:pt x="465451" y="823956"/>
                    <a:pt x="476651" y="835079"/>
                    <a:pt x="476651" y="848674"/>
                  </a:cubicBezTo>
                  <a:cubicBezTo>
                    <a:pt x="476651" y="862269"/>
                    <a:pt x="465451" y="872156"/>
                    <a:pt x="451761" y="872156"/>
                  </a:cubicBezTo>
                  <a:lnTo>
                    <a:pt x="23646" y="872156"/>
                  </a:lnTo>
                  <a:cubicBezTo>
                    <a:pt x="11201" y="872156"/>
                    <a:pt x="0" y="862269"/>
                    <a:pt x="0" y="848674"/>
                  </a:cubicBezTo>
                  <a:cubicBezTo>
                    <a:pt x="0" y="835079"/>
                    <a:pt x="11201" y="823956"/>
                    <a:pt x="23646" y="823956"/>
                  </a:cubicBezTo>
                  <a:close/>
                  <a:moveTo>
                    <a:pt x="1337617" y="0"/>
                  </a:moveTo>
                  <a:lnTo>
                    <a:pt x="1743982" y="0"/>
                  </a:lnTo>
                  <a:cubicBezTo>
                    <a:pt x="1756371" y="0"/>
                    <a:pt x="1767521" y="10141"/>
                    <a:pt x="1767521" y="24084"/>
                  </a:cubicBezTo>
                  <a:cubicBezTo>
                    <a:pt x="1767521" y="38028"/>
                    <a:pt x="1756371" y="48169"/>
                    <a:pt x="1743982" y="48169"/>
                  </a:cubicBezTo>
                  <a:lnTo>
                    <a:pt x="1337617" y="48169"/>
                  </a:lnTo>
                  <a:cubicBezTo>
                    <a:pt x="1323989" y="48169"/>
                    <a:pt x="1312839" y="38028"/>
                    <a:pt x="1312839" y="24084"/>
                  </a:cubicBezTo>
                  <a:cubicBezTo>
                    <a:pt x="1312839" y="10141"/>
                    <a:pt x="1323989" y="0"/>
                    <a:pt x="1337617" y="0"/>
                  </a:cubicBezTo>
                  <a:close/>
                  <a:moveTo>
                    <a:pt x="754323" y="0"/>
                  </a:moveTo>
                  <a:lnTo>
                    <a:pt x="1150516" y="0"/>
                  </a:lnTo>
                  <a:cubicBezTo>
                    <a:pt x="1163014" y="0"/>
                    <a:pt x="1174262" y="10141"/>
                    <a:pt x="1174262" y="24084"/>
                  </a:cubicBezTo>
                  <a:cubicBezTo>
                    <a:pt x="1174262" y="38028"/>
                    <a:pt x="1163014" y="48169"/>
                    <a:pt x="1150516" y="48169"/>
                  </a:cubicBezTo>
                  <a:lnTo>
                    <a:pt x="754323" y="48169"/>
                  </a:lnTo>
                  <a:cubicBezTo>
                    <a:pt x="740575" y="48169"/>
                    <a:pt x="730576" y="38028"/>
                    <a:pt x="730576" y="24084"/>
                  </a:cubicBezTo>
                  <a:cubicBezTo>
                    <a:pt x="730576" y="10141"/>
                    <a:pt x="740575" y="0"/>
                    <a:pt x="754323" y="0"/>
                  </a:cubicBezTo>
                  <a:close/>
                  <a:moveTo>
                    <a:pt x="23588" y="0"/>
                  </a:moveTo>
                  <a:lnTo>
                    <a:pt x="557433" y="0"/>
                  </a:lnTo>
                  <a:cubicBezTo>
                    <a:pt x="569848" y="0"/>
                    <a:pt x="581022" y="10141"/>
                    <a:pt x="581022" y="24084"/>
                  </a:cubicBezTo>
                  <a:cubicBezTo>
                    <a:pt x="581022" y="38028"/>
                    <a:pt x="569848" y="48169"/>
                    <a:pt x="557433" y="48169"/>
                  </a:cubicBezTo>
                  <a:lnTo>
                    <a:pt x="23588" y="48169"/>
                  </a:lnTo>
                  <a:cubicBezTo>
                    <a:pt x="11173" y="48169"/>
                    <a:pt x="0" y="38028"/>
                    <a:pt x="0" y="24084"/>
                  </a:cubicBezTo>
                  <a:cubicBezTo>
                    <a:pt x="0" y="10141"/>
                    <a:pt x="11173" y="0"/>
                    <a:pt x="23588" y="0"/>
                  </a:cubicBezTo>
                  <a:close/>
                </a:path>
              </a:pathLst>
            </a:custGeom>
            <a:solidFill>
              <a:srgbClr val="B9B7F6">
                <a:alpha val="50000"/>
              </a:srgb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87" name="Freeform 165">
              <a:extLst>
                <a:ext uri="{FF2B5EF4-FFF2-40B4-BE49-F238E27FC236}">
                  <a16:creationId xmlns:a16="http://schemas.microsoft.com/office/drawing/2014/main" id="{662080B4-445F-4A86-9F98-3CAD18F06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8111" y="9549596"/>
              <a:ext cx="516345" cy="516346"/>
            </a:xfrm>
            <a:custGeom>
              <a:avLst/>
              <a:gdLst>
                <a:gd name="T0" fmla="*/ 412 w 413"/>
                <a:gd name="T1" fmla="*/ 207 h 415"/>
                <a:gd name="T2" fmla="*/ 412 w 413"/>
                <a:gd name="T3" fmla="*/ 207 h 415"/>
                <a:gd name="T4" fmla="*/ 206 w 413"/>
                <a:gd name="T5" fmla="*/ 414 h 415"/>
                <a:gd name="T6" fmla="*/ 206 w 413"/>
                <a:gd name="T7" fmla="*/ 414 h 415"/>
                <a:gd name="T8" fmla="*/ 0 w 413"/>
                <a:gd name="T9" fmla="*/ 207 h 415"/>
                <a:gd name="T10" fmla="*/ 0 w 413"/>
                <a:gd name="T11" fmla="*/ 207 h 415"/>
                <a:gd name="T12" fmla="*/ 206 w 413"/>
                <a:gd name="T13" fmla="*/ 0 h 415"/>
                <a:gd name="T14" fmla="*/ 206 w 413"/>
                <a:gd name="T15" fmla="*/ 0 h 415"/>
                <a:gd name="T16" fmla="*/ 412 w 413"/>
                <a:gd name="T17" fmla="*/ 207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3" h="415">
                  <a:moveTo>
                    <a:pt x="412" y="207"/>
                  </a:moveTo>
                  <a:lnTo>
                    <a:pt x="412" y="207"/>
                  </a:lnTo>
                  <a:cubicBezTo>
                    <a:pt x="412" y="321"/>
                    <a:pt x="320" y="414"/>
                    <a:pt x="206" y="414"/>
                  </a:cubicBezTo>
                  <a:lnTo>
                    <a:pt x="206" y="414"/>
                  </a:lnTo>
                  <a:cubicBezTo>
                    <a:pt x="93" y="414"/>
                    <a:pt x="0" y="321"/>
                    <a:pt x="0" y="207"/>
                  </a:cubicBezTo>
                  <a:lnTo>
                    <a:pt x="0" y="207"/>
                  </a:lnTo>
                  <a:cubicBezTo>
                    <a:pt x="0" y="92"/>
                    <a:pt x="93" y="0"/>
                    <a:pt x="206" y="0"/>
                  </a:cubicBezTo>
                  <a:lnTo>
                    <a:pt x="206" y="0"/>
                  </a:lnTo>
                  <a:cubicBezTo>
                    <a:pt x="320" y="0"/>
                    <a:pt x="412" y="92"/>
                    <a:pt x="412" y="207"/>
                  </a:cubicBezTo>
                </a:path>
              </a:pathLst>
            </a:custGeom>
            <a:solidFill>
              <a:srgbClr val="9CB1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88" name="Freeform 166">
              <a:extLst>
                <a:ext uri="{FF2B5EF4-FFF2-40B4-BE49-F238E27FC236}">
                  <a16:creationId xmlns:a16="http://schemas.microsoft.com/office/drawing/2014/main" id="{402AD927-C5BD-4B9E-8231-FF1A3F9E7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96835" y="9615513"/>
              <a:ext cx="384513" cy="390007"/>
            </a:xfrm>
            <a:custGeom>
              <a:avLst/>
              <a:gdLst>
                <a:gd name="T0" fmla="*/ 309 w 310"/>
                <a:gd name="T1" fmla="*/ 155 h 311"/>
                <a:gd name="T2" fmla="*/ 309 w 310"/>
                <a:gd name="T3" fmla="*/ 155 h 311"/>
                <a:gd name="T4" fmla="*/ 155 w 310"/>
                <a:gd name="T5" fmla="*/ 310 h 311"/>
                <a:gd name="T6" fmla="*/ 155 w 310"/>
                <a:gd name="T7" fmla="*/ 310 h 311"/>
                <a:gd name="T8" fmla="*/ 0 w 310"/>
                <a:gd name="T9" fmla="*/ 155 h 311"/>
                <a:gd name="T10" fmla="*/ 0 w 310"/>
                <a:gd name="T11" fmla="*/ 155 h 311"/>
                <a:gd name="T12" fmla="*/ 155 w 310"/>
                <a:gd name="T13" fmla="*/ 0 h 311"/>
                <a:gd name="T14" fmla="*/ 155 w 310"/>
                <a:gd name="T15" fmla="*/ 0 h 311"/>
                <a:gd name="T16" fmla="*/ 309 w 310"/>
                <a:gd name="T17" fmla="*/ 155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311">
                  <a:moveTo>
                    <a:pt x="309" y="155"/>
                  </a:moveTo>
                  <a:lnTo>
                    <a:pt x="309" y="155"/>
                  </a:lnTo>
                  <a:cubicBezTo>
                    <a:pt x="309" y="240"/>
                    <a:pt x="239" y="310"/>
                    <a:pt x="155" y="310"/>
                  </a:cubicBezTo>
                  <a:lnTo>
                    <a:pt x="155" y="310"/>
                  </a:lnTo>
                  <a:cubicBezTo>
                    <a:pt x="69" y="310"/>
                    <a:pt x="0" y="240"/>
                    <a:pt x="0" y="155"/>
                  </a:cubicBezTo>
                  <a:lnTo>
                    <a:pt x="0" y="155"/>
                  </a:lnTo>
                  <a:cubicBezTo>
                    <a:pt x="0" y="69"/>
                    <a:pt x="69" y="0"/>
                    <a:pt x="155" y="0"/>
                  </a:cubicBezTo>
                  <a:lnTo>
                    <a:pt x="155" y="0"/>
                  </a:lnTo>
                  <a:cubicBezTo>
                    <a:pt x="239" y="0"/>
                    <a:pt x="309" y="69"/>
                    <a:pt x="309" y="155"/>
                  </a:cubicBezTo>
                </a:path>
              </a:pathLst>
            </a:custGeom>
            <a:solidFill>
              <a:srgbClr val="788FF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89" name="Freeform 167">
              <a:extLst>
                <a:ext uri="{FF2B5EF4-FFF2-40B4-BE49-F238E27FC236}">
                  <a16:creationId xmlns:a16="http://schemas.microsoft.com/office/drawing/2014/main" id="{D16C9509-C9B1-4C29-83AB-AE534AA7B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2902" y="9697907"/>
              <a:ext cx="230708" cy="236199"/>
            </a:xfrm>
            <a:custGeom>
              <a:avLst/>
              <a:gdLst>
                <a:gd name="T0" fmla="*/ 0 w 186"/>
                <a:gd name="T1" fmla="*/ 187 h 188"/>
                <a:gd name="T2" fmla="*/ 0 w 186"/>
                <a:gd name="T3" fmla="*/ 0 h 188"/>
                <a:gd name="T4" fmla="*/ 185 w 186"/>
                <a:gd name="T5" fmla="*/ 94 h 188"/>
                <a:gd name="T6" fmla="*/ 0 w 186"/>
                <a:gd name="T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188">
                  <a:moveTo>
                    <a:pt x="0" y="187"/>
                  </a:moveTo>
                  <a:lnTo>
                    <a:pt x="0" y="0"/>
                  </a:lnTo>
                  <a:lnTo>
                    <a:pt x="185" y="94"/>
                  </a:lnTo>
                  <a:lnTo>
                    <a:pt x="0" y="1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90" name="Freeform 168">
              <a:extLst>
                <a:ext uri="{FF2B5EF4-FFF2-40B4-BE49-F238E27FC236}">
                  <a16:creationId xmlns:a16="http://schemas.microsoft.com/office/drawing/2014/main" id="{F32F8011-D9CD-4F88-BEFD-22F282CA0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8241" y="9741853"/>
              <a:ext cx="203244" cy="131833"/>
            </a:xfrm>
            <a:custGeom>
              <a:avLst/>
              <a:gdLst>
                <a:gd name="T0" fmla="*/ 161 w 162"/>
                <a:gd name="T1" fmla="*/ 0 h 105"/>
                <a:gd name="T2" fmla="*/ 105 w 162"/>
                <a:gd name="T3" fmla="*/ 27 h 105"/>
                <a:gd name="T4" fmla="*/ 105 w 162"/>
                <a:gd name="T5" fmla="*/ 0 h 105"/>
                <a:gd name="T6" fmla="*/ 0 w 162"/>
                <a:gd name="T7" fmla="*/ 52 h 105"/>
                <a:gd name="T8" fmla="*/ 105 w 162"/>
                <a:gd name="T9" fmla="*/ 104 h 105"/>
                <a:gd name="T10" fmla="*/ 105 w 162"/>
                <a:gd name="T11" fmla="*/ 77 h 105"/>
                <a:gd name="T12" fmla="*/ 161 w 162"/>
                <a:gd name="T13" fmla="*/ 104 h 105"/>
                <a:gd name="T14" fmla="*/ 161 w 162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05">
                  <a:moveTo>
                    <a:pt x="161" y="0"/>
                  </a:moveTo>
                  <a:lnTo>
                    <a:pt x="105" y="27"/>
                  </a:lnTo>
                  <a:lnTo>
                    <a:pt x="105" y="0"/>
                  </a:lnTo>
                  <a:lnTo>
                    <a:pt x="0" y="52"/>
                  </a:lnTo>
                  <a:lnTo>
                    <a:pt x="105" y="104"/>
                  </a:lnTo>
                  <a:lnTo>
                    <a:pt x="105" y="77"/>
                  </a:lnTo>
                  <a:lnTo>
                    <a:pt x="161" y="104"/>
                  </a:lnTo>
                  <a:lnTo>
                    <a:pt x="16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91" name="Freeform 169">
              <a:extLst>
                <a:ext uri="{FF2B5EF4-FFF2-40B4-BE49-F238E27FC236}">
                  <a16:creationId xmlns:a16="http://schemas.microsoft.com/office/drawing/2014/main" id="{45081F89-F0D4-4D9D-B4CC-5AF671F53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6291" y="9615513"/>
              <a:ext cx="384513" cy="390007"/>
            </a:xfrm>
            <a:custGeom>
              <a:avLst/>
              <a:gdLst>
                <a:gd name="T0" fmla="*/ 0 w 309"/>
                <a:gd name="T1" fmla="*/ 155 h 311"/>
                <a:gd name="T2" fmla="*/ 0 w 309"/>
                <a:gd name="T3" fmla="*/ 155 h 311"/>
                <a:gd name="T4" fmla="*/ 154 w 309"/>
                <a:gd name="T5" fmla="*/ 310 h 311"/>
                <a:gd name="T6" fmla="*/ 154 w 309"/>
                <a:gd name="T7" fmla="*/ 310 h 311"/>
                <a:gd name="T8" fmla="*/ 308 w 309"/>
                <a:gd name="T9" fmla="*/ 155 h 311"/>
                <a:gd name="T10" fmla="*/ 308 w 309"/>
                <a:gd name="T11" fmla="*/ 155 h 311"/>
                <a:gd name="T12" fmla="*/ 154 w 309"/>
                <a:gd name="T13" fmla="*/ 0 h 311"/>
                <a:gd name="T14" fmla="*/ 154 w 309"/>
                <a:gd name="T15" fmla="*/ 0 h 311"/>
                <a:gd name="T16" fmla="*/ 0 w 309"/>
                <a:gd name="T17" fmla="*/ 155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9" h="311">
                  <a:moveTo>
                    <a:pt x="0" y="155"/>
                  </a:moveTo>
                  <a:lnTo>
                    <a:pt x="0" y="155"/>
                  </a:lnTo>
                  <a:cubicBezTo>
                    <a:pt x="0" y="240"/>
                    <a:pt x="69" y="310"/>
                    <a:pt x="154" y="310"/>
                  </a:cubicBezTo>
                  <a:lnTo>
                    <a:pt x="154" y="310"/>
                  </a:lnTo>
                  <a:cubicBezTo>
                    <a:pt x="239" y="310"/>
                    <a:pt x="308" y="240"/>
                    <a:pt x="308" y="155"/>
                  </a:cubicBezTo>
                  <a:lnTo>
                    <a:pt x="308" y="155"/>
                  </a:lnTo>
                  <a:cubicBezTo>
                    <a:pt x="308" y="69"/>
                    <a:pt x="239" y="0"/>
                    <a:pt x="154" y="0"/>
                  </a:cubicBezTo>
                  <a:lnTo>
                    <a:pt x="154" y="0"/>
                  </a:lnTo>
                  <a:cubicBezTo>
                    <a:pt x="69" y="0"/>
                    <a:pt x="0" y="69"/>
                    <a:pt x="0" y="155"/>
                  </a:cubicBezTo>
                </a:path>
              </a:pathLst>
            </a:custGeom>
            <a:solidFill>
              <a:srgbClr val="788FF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92" name="Freeform 170">
              <a:extLst>
                <a:ext uri="{FF2B5EF4-FFF2-40B4-BE49-F238E27FC236}">
                  <a16:creationId xmlns:a16="http://schemas.microsoft.com/office/drawing/2014/main" id="{E5770CC7-9000-41F2-9DF7-0786B1B8B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26151" y="9741853"/>
              <a:ext cx="203240" cy="131833"/>
            </a:xfrm>
            <a:custGeom>
              <a:avLst/>
              <a:gdLst>
                <a:gd name="T0" fmla="*/ 0 w 161"/>
                <a:gd name="T1" fmla="*/ 0 h 105"/>
                <a:gd name="T2" fmla="*/ 55 w 161"/>
                <a:gd name="T3" fmla="*/ 27 h 105"/>
                <a:gd name="T4" fmla="*/ 55 w 161"/>
                <a:gd name="T5" fmla="*/ 0 h 105"/>
                <a:gd name="T6" fmla="*/ 160 w 161"/>
                <a:gd name="T7" fmla="*/ 52 h 105"/>
                <a:gd name="T8" fmla="*/ 55 w 161"/>
                <a:gd name="T9" fmla="*/ 104 h 105"/>
                <a:gd name="T10" fmla="*/ 55 w 161"/>
                <a:gd name="T11" fmla="*/ 77 h 105"/>
                <a:gd name="T12" fmla="*/ 0 w 161"/>
                <a:gd name="T13" fmla="*/ 104 h 105"/>
                <a:gd name="T14" fmla="*/ 0 w 161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105">
                  <a:moveTo>
                    <a:pt x="0" y="0"/>
                  </a:moveTo>
                  <a:lnTo>
                    <a:pt x="55" y="27"/>
                  </a:lnTo>
                  <a:lnTo>
                    <a:pt x="55" y="0"/>
                  </a:lnTo>
                  <a:lnTo>
                    <a:pt x="160" y="52"/>
                  </a:lnTo>
                  <a:lnTo>
                    <a:pt x="55" y="104"/>
                  </a:lnTo>
                  <a:lnTo>
                    <a:pt x="55" y="77"/>
                  </a:lnTo>
                  <a:lnTo>
                    <a:pt x="0" y="104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93" name="Freeform 171">
              <a:extLst>
                <a:ext uri="{FF2B5EF4-FFF2-40B4-BE49-F238E27FC236}">
                  <a16:creationId xmlns:a16="http://schemas.microsoft.com/office/drawing/2014/main" id="{086EEC34-9016-435A-A6CF-B35A215B5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7136" y="9093675"/>
              <a:ext cx="488879" cy="488879"/>
            </a:xfrm>
            <a:custGeom>
              <a:avLst/>
              <a:gdLst>
                <a:gd name="T0" fmla="*/ 0 w 391"/>
                <a:gd name="T1" fmla="*/ 197 h 393"/>
                <a:gd name="T2" fmla="*/ 0 w 391"/>
                <a:gd name="T3" fmla="*/ 197 h 393"/>
                <a:gd name="T4" fmla="*/ 195 w 391"/>
                <a:gd name="T5" fmla="*/ 392 h 393"/>
                <a:gd name="T6" fmla="*/ 195 w 391"/>
                <a:gd name="T7" fmla="*/ 392 h 393"/>
                <a:gd name="T8" fmla="*/ 390 w 391"/>
                <a:gd name="T9" fmla="*/ 197 h 393"/>
                <a:gd name="T10" fmla="*/ 390 w 391"/>
                <a:gd name="T11" fmla="*/ 197 h 393"/>
                <a:gd name="T12" fmla="*/ 195 w 391"/>
                <a:gd name="T13" fmla="*/ 0 h 393"/>
                <a:gd name="T14" fmla="*/ 195 w 391"/>
                <a:gd name="T15" fmla="*/ 0 h 393"/>
                <a:gd name="T16" fmla="*/ 0 w 391"/>
                <a:gd name="T17" fmla="*/ 197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3">
                  <a:moveTo>
                    <a:pt x="0" y="197"/>
                  </a:moveTo>
                  <a:lnTo>
                    <a:pt x="0" y="197"/>
                  </a:lnTo>
                  <a:cubicBezTo>
                    <a:pt x="0" y="305"/>
                    <a:pt x="88" y="392"/>
                    <a:pt x="195" y="392"/>
                  </a:cubicBezTo>
                  <a:lnTo>
                    <a:pt x="195" y="392"/>
                  </a:lnTo>
                  <a:cubicBezTo>
                    <a:pt x="303" y="392"/>
                    <a:pt x="390" y="305"/>
                    <a:pt x="390" y="197"/>
                  </a:cubicBezTo>
                  <a:lnTo>
                    <a:pt x="390" y="197"/>
                  </a:lnTo>
                  <a:cubicBezTo>
                    <a:pt x="390" y="88"/>
                    <a:pt x="303" y="0"/>
                    <a:pt x="195" y="0"/>
                  </a:cubicBezTo>
                  <a:lnTo>
                    <a:pt x="195" y="0"/>
                  </a:lnTo>
                  <a:cubicBezTo>
                    <a:pt x="88" y="0"/>
                    <a:pt x="0" y="88"/>
                    <a:pt x="0" y="197"/>
                  </a:cubicBezTo>
                </a:path>
              </a:pathLst>
            </a:custGeom>
            <a:solidFill>
              <a:srgbClr val="F9D1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94" name="Freeform 95">
              <a:extLst>
                <a:ext uri="{FF2B5EF4-FFF2-40B4-BE49-F238E27FC236}">
                  <a16:creationId xmlns:a16="http://schemas.microsoft.com/office/drawing/2014/main" id="{661ABBC0-17D4-4A9D-8167-B02FD61F6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19529" y="9231000"/>
              <a:ext cx="322855" cy="262437"/>
            </a:xfrm>
            <a:custGeom>
              <a:avLst/>
              <a:gdLst>
                <a:gd name="connsiteX0" fmla="*/ 71354 w 322855"/>
                <a:gd name="connsiteY0" fmla="*/ 115353 h 262437"/>
                <a:gd name="connsiteX1" fmla="*/ 98763 w 322855"/>
                <a:gd name="connsiteY1" fmla="*/ 143544 h 262437"/>
                <a:gd name="connsiteX2" fmla="*/ 163547 w 322855"/>
                <a:gd name="connsiteY2" fmla="*/ 207281 h 262437"/>
                <a:gd name="connsiteX3" fmla="*/ 228330 w 322855"/>
                <a:gd name="connsiteY3" fmla="*/ 143544 h 262437"/>
                <a:gd name="connsiteX4" fmla="*/ 255739 w 322855"/>
                <a:gd name="connsiteY4" fmla="*/ 115353 h 262437"/>
                <a:gd name="connsiteX5" fmla="*/ 284393 w 322855"/>
                <a:gd name="connsiteY5" fmla="*/ 143544 h 262437"/>
                <a:gd name="connsiteX6" fmla="*/ 163547 w 322855"/>
                <a:gd name="connsiteY6" fmla="*/ 262437 h 262437"/>
                <a:gd name="connsiteX7" fmla="*/ 43946 w 322855"/>
                <a:gd name="connsiteY7" fmla="*/ 143544 h 262437"/>
                <a:gd name="connsiteX8" fmla="*/ 71354 w 322855"/>
                <a:gd name="connsiteY8" fmla="*/ 115353 h 262437"/>
                <a:gd name="connsiteX9" fmla="*/ 254810 w 322855"/>
                <a:gd name="connsiteY9" fmla="*/ 0 h 262437"/>
                <a:gd name="connsiteX10" fmla="*/ 322855 w 322855"/>
                <a:gd name="connsiteY10" fmla="*/ 68836 h 262437"/>
                <a:gd name="connsiteX11" fmla="*/ 295637 w 322855"/>
                <a:gd name="connsiteY11" fmla="*/ 97622 h 262437"/>
                <a:gd name="connsiteX12" fmla="*/ 267182 w 322855"/>
                <a:gd name="connsiteY12" fmla="*/ 68836 h 262437"/>
                <a:gd name="connsiteX13" fmla="*/ 254810 w 322855"/>
                <a:gd name="connsiteY13" fmla="*/ 56321 h 262437"/>
                <a:gd name="connsiteX14" fmla="*/ 242438 w 322855"/>
                <a:gd name="connsiteY14" fmla="*/ 68836 h 262437"/>
                <a:gd name="connsiteX15" fmla="*/ 213983 w 322855"/>
                <a:gd name="connsiteY15" fmla="*/ 97622 h 262437"/>
                <a:gd name="connsiteX16" fmla="*/ 186765 w 322855"/>
                <a:gd name="connsiteY16" fmla="*/ 68836 h 262437"/>
                <a:gd name="connsiteX17" fmla="*/ 254810 w 322855"/>
                <a:gd name="connsiteY17" fmla="*/ 0 h 262437"/>
                <a:gd name="connsiteX18" fmla="*/ 67437 w 322855"/>
                <a:gd name="connsiteY18" fmla="*/ 0 h 262437"/>
                <a:gd name="connsiteX19" fmla="*/ 136101 w 322855"/>
                <a:gd name="connsiteY19" fmla="*/ 68836 h 262437"/>
                <a:gd name="connsiteX20" fmla="*/ 107900 w 322855"/>
                <a:gd name="connsiteY20" fmla="*/ 97622 h 262437"/>
                <a:gd name="connsiteX21" fmla="*/ 79699 w 322855"/>
                <a:gd name="connsiteY21" fmla="*/ 68836 h 262437"/>
                <a:gd name="connsiteX22" fmla="*/ 67437 w 322855"/>
                <a:gd name="connsiteY22" fmla="*/ 56321 h 262437"/>
                <a:gd name="connsiteX23" fmla="*/ 55176 w 322855"/>
                <a:gd name="connsiteY23" fmla="*/ 68836 h 262437"/>
                <a:gd name="connsiteX24" fmla="*/ 28201 w 322855"/>
                <a:gd name="connsiteY24" fmla="*/ 97622 h 262437"/>
                <a:gd name="connsiteX25" fmla="*/ 0 w 322855"/>
                <a:gd name="connsiteY25" fmla="*/ 68836 h 262437"/>
                <a:gd name="connsiteX26" fmla="*/ 67437 w 322855"/>
                <a:gd name="connsiteY26" fmla="*/ 0 h 26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22855" h="262437">
                  <a:moveTo>
                    <a:pt x="71354" y="115353"/>
                  </a:moveTo>
                  <a:cubicBezTo>
                    <a:pt x="87550" y="115353"/>
                    <a:pt x="98763" y="128836"/>
                    <a:pt x="98763" y="143544"/>
                  </a:cubicBezTo>
                  <a:cubicBezTo>
                    <a:pt x="98763" y="177864"/>
                    <a:pt x="128663" y="207281"/>
                    <a:pt x="163547" y="207281"/>
                  </a:cubicBezTo>
                  <a:cubicBezTo>
                    <a:pt x="199676" y="207281"/>
                    <a:pt x="228330" y="177864"/>
                    <a:pt x="228330" y="143544"/>
                  </a:cubicBezTo>
                  <a:cubicBezTo>
                    <a:pt x="228330" y="128836"/>
                    <a:pt x="240789" y="115353"/>
                    <a:pt x="255739" y="115353"/>
                  </a:cubicBezTo>
                  <a:cubicBezTo>
                    <a:pt x="271935" y="115353"/>
                    <a:pt x="284393" y="128836"/>
                    <a:pt x="284393" y="143544"/>
                  </a:cubicBezTo>
                  <a:cubicBezTo>
                    <a:pt x="284393" y="209732"/>
                    <a:pt x="230822" y="262437"/>
                    <a:pt x="163547" y="262437"/>
                  </a:cubicBezTo>
                  <a:cubicBezTo>
                    <a:pt x="97517" y="262437"/>
                    <a:pt x="43946" y="209732"/>
                    <a:pt x="43946" y="143544"/>
                  </a:cubicBezTo>
                  <a:cubicBezTo>
                    <a:pt x="43946" y="128836"/>
                    <a:pt x="56404" y="115353"/>
                    <a:pt x="71354" y="115353"/>
                  </a:cubicBezTo>
                  <a:close/>
                  <a:moveTo>
                    <a:pt x="254810" y="0"/>
                  </a:moveTo>
                  <a:cubicBezTo>
                    <a:pt x="291925" y="0"/>
                    <a:pt x="322855" y="31289"/>
                    <a:pt x="322855" y="68836"/>
                  </a:cubicBezTo>
                  <a:cubicBezTo>
                    <a:pt x="322855" y="85107"/>
                    <a:pt x="310483" y="97622"/>
                    <a:pt x="295637" y="97622"/>
                  </a:cubicBezTo>
                  <a:cubicBezTo>
                    <a:pt x="279554" y="97622"/>
                    <a:pt x="267182" y="85107"/>
                    <a:pt x="267182" y="68836"/>
                  </a:cubicBezTo>
                  <a:cubicBezTo>
                    <a:pt x="267182" y="62578"/>
                    <a:pt x="262233" y="56321"/>
                    <a:pt x="254810" y="56321"/>
                  </a:cubicBezTo>
                  <a:cubicBezTo>
                    <a:pt x="247387" y="56321"/>
                    <a:pt x="242438" y="62578"/>
                    <a:pt x="242438" y="68836"/>
                  </a:cubicBezTo>
                  <a:cubicBezTo>
                    <a:pt x="242438" y="85107"/>
                    <a:pt x="228829" y="97622"/>
                    <a:pt x="213983" y="97622"/>
                  </a:cubicBezTo>
                  <a:cubicBezTo>
                    <a:pt x="199137" y="97622"/>
                    <a:pt x="186765" y="85107"/>
                    <a:pt x="186765" y="68836"/>
                  </a:cubicBezTo>
                  <a:cubicBezTo>
                    <a:pt x="186765" y="31289"/>
                    <a:pt x="217695" y="0"/>
                    <a:pt x="254810" y="0"/>
                  </a:cubicBezTo>
                  <a:close/>
                  <a:moveTo>
                    <a:pt x="67437" y="0"/>
                  </a:moveTo>
                  <a:cubicBezTo>
                    <a:pt x="105448" y="0"/>
                    <a:pt x="136101" y="31289"/>
                    <a:pt x="136101" y="68836"/>
                  </a:cubicBezTo>
                  <a:cubicBezTo>
                    <a:pt x="136101" y="85107"/>
                    <a:pt x="122613" y="97622"/>
                    <a:pt x="107900" y="97622"/>
                  </a:cubicBezTo>
                  <a:cubicBezTo>
                    <a:pt x="93186" y="97622"/>
                    <a:pt x="79699" y="85107"/>
                    <a:pt x="79699" y="68836"/>
                  </a:cubicBezTo>
                  <a:cubicBezTo>
                    <a:pt x="79699" y="62578"/>
                    <a:pt x="74794" y="56321"/>
                    <a:pt x="67437" y="56321"/>
                  </a:cubicBezTo>
                  <a:cubicBezTo>
                    <a:pt x="60081" y="56321"/>
                    <a:pt x="55176" y="62578"/>
                    <a:pt x="55176" y="68836"/>
                  </a:cubicBezTo>
                  <a:cubicBezTo>
                    <a:pt x="55176" y="85107"/>
                    <a:pt x="42915" y="97622"/>
                    <a:pt x="28201" y="97622"/>
                  </a:cubicBezTo>
                  <a:cubicBezTo>
                    <a:pt x="12261" y="97622"/>
                    <a:pt x="0" y="85107"/>
                    <a:pt x="0" y="68836"/>
                  </a:cubicBezTo>
                  <a:cubicBezTo>
                    <a:pt x="0" y="31289"/>
                    <a:pt x="30653" y="0"/>
                    <a:pt x="674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95" name="Freeform 175">
              <a:extLst>
                <a:ext uri="{FF2B5EF4-FFF2-40B4-BE49-F238E27FC236}">
                  <a16:creationId xmlns:a16="http://schemas.microsoft.com/office/drawing/2014/main" id="{4DBF8402-6E6E-4864-B49E-4E6AD7D02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0386" y="9093675"/>
              <a:ext cx="488879" cy="488879"/>
            </a:xfrm>
            <a:custGeom>
              <a:avLst/>
              <a:gdLst>
                <a:gd name="T0" fmla="*/ 0 w 391"/>
                <a:gd name="T1" fmla="*/ 197 h 393"/>
                <a:gd name="T2" fmla="*/ 0 w 391"/>
                <a:gd name="T3" fmla="*/ 197 h 393"/>
                <a:gd name="T4" fmla="*/ 195 w 391"/>
                <a:gd name="T5" fmla="*/ 392 h 393"/>
                <a:gd name="T6" fmla="*/ 195 w 391"/>
                <a:gd name="T7" fmla="*/ 392 h 393"/>
                <a:gd name="T8" fmla="*/ 390 w 391"/>
                <a:gd name="T9" fmla="*/ 197 h 393"/>
                <a:gd name="T10" fmla="*/ 390 w 391"/>
                <a:gd name="T11" fmla="*/ 197 h 393"/>
                <a:gd name="T12" fmla="*/ 195 w 391"/>
                <a:gd name="T13" fmla="*/ 0 h 393"/>
                <a:gd name="T14" fmla="*/ 195 w 391"/>
                <a:gd name="T15" fmla="*/ 0 h 393"/>
                <a:gd name="T16" fmla="*/ 0 w 391"/>
                <a:gd name="T17" fmla="*/ 197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3">
                  <a:moveTo>
                    <a:pt x="0" y="197"/>
                  </a:moveTo>
                  <a:lnTo>
                    <a:pt x="0" y="197"/>
                  </a:lnTo>
                  <a:cubicBezTo>
                    <a:pt x="0" y="305"/>
                    <a:pt x="87" y="392"/>
                    <a:pt x="195" y="392"/>
                  </a:cubicBezTo>
                  <a:lnTo>
                    <a:pt x="195" y="392"/>
                  </a:lnTo>
                  <a:cubicBezTo>
                    <a:pt x="303" y="392"/>
                    <a:pt x="390" y="305"/>
                    <a:pt x="390" y="197"/>
                  </a:cubicBezTo>
                  <a:lnTo>
                    <a:pt x="390" y="197"/>
                  </a:lnTo>
                  <a:cubicBezTo>
                    <a:pt x="390" y="88"/>
                    <a:pt x="303" y="0"/>
                    <a:pt x="195" y="0"/>
                  </a:cubicBezTo>
                  <a:lnTo>
                    <a:pt x="195" y="0"/>
                  </a:lnTo>
                  <a:cubicBezTo>
                    <a:pt x="87" y="0"/>
                    <a:pt x="0" y="88"/>
                    <a:pt x="0" y="197"/>
                  </a:cubicBezTo>
                </a:path>
              </a:pathLst>
            </a:custGeom>
            <a:solidFill>
              <a:srgbClr val="F9D1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96" name="Freeform 97">
              <a:extLst>
                <a:ext uri="{FF2B5EF4-FFF2-40B4-BE49-F238E27FC236}">
                  <a16:creationId xmlns:a16="http://schemas.microsoft.com/office/drawing/2014/main" id="{5D7CD551-28B2-4972-9CD2-214538F29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5739" y="9258465"/>
              <a:ext cx="256930" cy="190966"/>
            </a:xfrm>
            <a:custGeom>
              <a:avLst/>
              <a:gdLst>
                <a:gd name="connsiteX0" fmla="*/ 32879 w 256930"/>
                <a:gd name="connsiteY0" fmla="*/ 131831 h 190966"/>
                <a:gd name="connsiteX1" fmla="*/ 229546 w 256930"/>
                <a:gd name="connsiteY1" fmla="*/ 131831 h 190966"/>
                <a:gd name="connsiteX2" fmla="*/ 256930 w 256930"/>
                <a:gd name="connsiteY2" fmla="*/ 161399 h 190966"/>
                <a:gd name="connsiteX3" fmla="*/ 229546 w 256930"/>
                <a:gd name="connsiteY3" fmla="*/ 190966 h 190966"/>
                <a:gd name="connsiteX4" fmla="*/ 32879 w 256930"/>
                <a:gd name="connsiteY4" fmla="*/ 190966 h 190966"/>
                <a:gd name="connsiteX5" fmla="*/ 5495 w 256930"/>
                <a:gd name="connsiteY5" fmla="*/ 161399 h 190966"/>
                <a:gd name="connsiteX6" fmla="*/ 32879 w 256930"/>
                <a:gd name="connsiteY6" fmla="*/ 131831 h 190966"/>
                <a:gd name="connsiteX7" fmla="*/ 205361 w 256930"/>
                <a:gd name="connsiteY7" fmla="*/ 0 h 190966"/>
                <a:gd name="connsiteX8" fmla="*/ 256918 w 256930"/>
                <a:gd name="connsiteY8" fmla="*/ 48811 h 190966"/>
                <a:gd name="connsiteX9" fmla="*/ 205361 w 256930"/>
                <a:gd name="connsiteY9" fmla="*/ 97622 h 190966"/>
                <a:gd name="connsiteX10" fmla="*/ 153805 w 256930"/>
                <a:gd name="connsiteY10" fmla="*/ 48811 h 190966"/>
                <a:gd name="connsiteX11" fmla="*/ 205361 w 256930"/>
                <a:gd name="connsiteY11" fmla="*/ 0 h 190966"/>
                <a:gd name="connsiteX12" fmla="*/ 48827 w 256930"/>
                <a:gd name="connsiteY12" fmla="*/ 0 h 190966"/>
                <a:gd name="connsiteX13" fmla="*/ 97653 w 256930"/>
                <a:gd name="connsiteY13" fmla="*/ 48811 h 190966"/>
                <a:gd name="connsiteX14" fmla="*/ 48827 w 256930"/>
                <a:gd name="connsiteY14" fmla="*/ 97622 h 190966"/>
                <a:gd name="connsiteX15" fmla="*/ 0 w 256930"/>
                <a:gd name="connsiteY15" fmla="*/ 48811 h 190966"/>
                <a:gd name="connsiteX16" fmla="*/ 48827 w 256930"/>
                <a:gd name="connsiteY16" fmla="*/ 0 h 19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6930" h="190966">
                  <a:moveTo>
                    <a:pt x="32879" y="131831"/>
                  </a:moveTo>
                  <a:lnTo>
                    <a:pt x="229546" y="131831"/>
                  </a:lnTo>
                  <a:cubicBezTo>
                    <a:pt x="244483" y="131831"/>
                    <a:pt x="256930" y="145972"/>
                    <a:pt x="256930" y="161399"/>
                  </a:cubicBezTo>
                  <a:cubicBezTo>
                    <a:pt x="256930" y="176825"/>
                    <a:pt x="244483" y="190966"/>
                    <a:pt x="229546" y="190966"/>
                  </a:cubicBezTo>
                  <a:lnTo>
                    <a:pt x="32879" y="190966"/>
                  </a:lnTo>
                  <a:cubicBezTo>
                    <a:pt x="17942" y="190966"/>
                    <a:pt x="5495" y="176825"/>
                    <a:pt x="5495" y="161399"/>
                  </a:cubicBezTo>
                  <a:cubicBezTo>
                    <a:pt x="5495" y="145972"/>
                    <a:pt x="17942" y="131831"/>
                    <a:pt x="32879" y="131831"/>
                  </a:cubicBezTo>
                  <a:close/>
                  <a:moveTo>
                    <a:pt x="205361" y="0"/>
                  </a:moveTo>
                  <a:cubicBezTo>
                    <a:pt x="233026" y="0"/>
                    <a:pt x="256918" y="21277"/>
                    <a:pt x="256918" y="48811"/>
                  </a:cubicBezTo>
                  <a:cubicBezTo>
                    <a:pt x="256918" y="76346"/>
                    <a:pt x="233026" y="97622"/>
                    <a:pt x="205361" y="97622"/>
                  </a:cubicBezTo>
                  <a:cubicBezTo>
                    <a:pt x="177697" y="97622"/>
                    <a:pt x="153805" y="76346"/>
                    <a:pt x="153805" y="48811"/>
                  </a:cubicBezTo>
                  <a:cubicBezTo>
                    <a:pt x="153805" y="21277"/>
                    <a:pt x="177697" y="0"/>
                    <a:pt x="205361" y="0"/>
                  </a:cubicBezTo>
                  <a:close/>
                  <a:moveTo>
                    <a:pt x="48827" y="0"/>
                  </a:moveTo>
                  <a:cubicBezTo>
                    <a:pt x="75681" y="0"/>
                    <a:pt x="97653" y="21277"/>
                    <a:pt x="97653" y="48811"/>
                  </a:cubicBezTo>
                  <a:cubicBezTo>
                    <a:pt x="97653" y="76346"/>
                    <a:pt x="75681" y="97622"/>
                    <a:pt x="48827" y="97622"/>
                  </a:cubicBezTo>
                  <a:cubicBezTo>
                    <a:pt x="20751" y="97622"/>
                    <a:pt x="0" y="76346"/>
                    <a:pt x="0" y="48811"/>
                  </a:cubicBezTo>
                  <a:cubicBezTo>
                    <a:pt x="0" y="21277"/>
                    <a:pt x="20751" y="0"/>
                    <a:pt x="488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97" name="Freeform 179">
              <a:extLst>
                <a:ext uri="{FF2B5EF4-FFF2-40B4-BE49-F238E27FC236}">
                  <a16:creationId xmlns:a16="http://schemas.microsoft.com/office/drawing/2014/main" id="{0979D193-1C34-4D17-848E-72CBC3496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96166" y="9093675"/>
              <a:ext cx="488883" cy="488879"/>
            </a:xfrm>
            <a:custGeom>
              <a:avLst/>
              <a:gdLst>
                <a:gd name="T0" fmla="*/ 0 w 392"/>
                <a:gd name="T1" fmla="*/ 197 h 393"/>
                <a:gd name="T2" fmla="*/ 0 w 392"/>
                <a:gd name="T3" fmla="*/ 197 h 393"/>
                <a:gd name="T4" fmla="*/ 196 w 392"/>
                <a:gd name="T5" fmla="*/ 392 h 393"/>
                <a:gd name="T6" fmla="*/ 196 w 392"/>
                <a:gd name="T7" fmla="*/ 392 h 393"/>
                <a:gd name="T8" fmla="*/ 391 w 392"/>
                <a:gd name="T9" fmla="*/ 197 h 393"/>
                <a:gd name="T10" fmla="*/ 391 w 392"/>
                <a:gd name="T11" fmla="*/ 197 h 393"/>
                <a:gd name="T12" fmla="*/ 196 w 392"/>
                <a:gd name="T13" fmla="*/ 0 h 393"/>
                <a:gd name="T14" fmla="*/ 196 w 392"/>
                <a:gd name="T15" fmla="*/ 0 h 393"/>
                <a:gd name="T16" fmla="*/ 0 w 392"/>
                <a:gd name="T17" fmla="*/ 197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93">
                  <a:moveTo>
                    <a:pt x="0" y="197"/>
                  </a:moveTo>
                  <a:lnTo>
                    <a:pt x="0" y="197"/>
                  </a:lnTo>
                  <a:cubicBezTo>
                    <a:pt x="0" y="305"/>
                    <a:pt x="88" y="392"/>
                    <a:pt x="196" y="392"/>
                  </a:cubicBezTo>
                  <a:lnTo>
                    <a:pt x="196" y="392"/>
                  </a:lnTo>
                  <a:cubicBezTo>
                    <a:pt x="303" y="392"/>
                    <a:pt x="391" y="305"/>
                    <a:pt x="391" y="197"/>
                  </a:cubicBezTo>
                  <a:lnTo>
                    <a:pt x="391" y="197"/>
                  </a:lnTo>
                  <a:cubicBezTo>
                    <a:pt x="391" y="88"/>
                    <a:pt x="303" y="0"/>
                    <a:pt x="196" y="0"/>
                  </a:cubicBezTo>
                  <a:lnTo>
                    <a:pt x="196" y="0"/>
                  </a:lnTo>
                  <a:cubicBezTo>
                    <a:pt x="88" y="0"/>
                    <a:pt x="0" y="88"/>
                    <a:pt x="0" y="197"/>
                  </a:cubicBezTo>
                </a:path>
              </a:pathLst>
            </a:custGeom>
            <a:solidFill>
              <a:srgbClr val="F9D1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98" name="Freeform 99">
              <a:extLst>
                <a:ext uri="{FF2B5EF4-FFF2-40B4-BE49-F238E27FC236}">
                  <a16:creationId xmlns:a16="http://schemas.microsoft.com/office/drawing/2014/main" id="{55E44011-ED35-4C7A-AB74-03A652618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11523" y="9225507"/>
              <a:ext cx="262393" cy="251422"/>
            </a:xfrm>
            <a:custGeom>
              <a:avLst/>
              <a:gdLst>
                <a:gd name="connsiteX0" fmla="*/ 136704 w 262393"/>
                <a:gd name="connsiteY0" fmla="*/ 131833 h 251422"/>
                <a:gd name="connsiteX1" fmla="*/ 256931 w 262393"/>
                <a:gd name="connsiteY1" fmla="*/ 223728 h 251422"/>
                <a:gd name="connsiteX2" fmla="*/ 229663 w 262393"/>
                <a:gd name="connsiteY2" fmla="*/ 251422 h 251422"/>
                <a:gd name="connsiteX3" fmla="*/ 201155 w 262393"/>
                <a:gd name="connsiteY3" fmla="*/ 223728 h 251422"/>
                <a:gd name="connsiteX4" fmla="*/ 136704 w 262393"/>
                <a:gd name="connsiteY4" fmla="*/ 187222 h 251422"/>
                <a:gd name="connsiteX5" fmla="*/ 73492 w 262393"/>
                <a:gd name="connsiteY5" fmla="*/ 223728 h 251422"/>
                <a:gd name="connsiteX6" fmla="*/ 44984 w 262393"/>
                <a:gd name="connsiteY6" fmla="*/ 251422 h 251422"/>
                <a:gd name="connsiteX7" fmla="*/ 16477 w 262393"/>
                <a:gd name="connsiteY7" fmla="*/ 223728 h 251422"/>
                <a:gd name="connsiteX8" fmla="*/ 136704 w 262393"/>
                <a:gd name="connsiteY8" fmla="*/ 131833 h 251422"/>
                <a:gd name="connsiteX9" fmla="*/ 211481 w 262393"/>
                <a:gd name="connsiteY9" fmla="*/ 0 h 251422"/>
                <a:gd name="connsiteX10" fmla="*/ 262393 w 262393"/>
                <a:gd name="connsiteY10" fmla="*/ 49437 h 251422"/>
                <a:gd name="connsiteX11" fmla="*/ 211481 w 262393"/>
                <a:gd name="connsiteY11" fmla="*/ 97638 h 251422"/>
                <a:gd name="connsiteX12" fmla="*/ 159296 w 262393"/>
                <a:gd name="connsiteY12" fmla="*/ 49437 h 251422"/>
                <a:gd name="connsiteX13" fmla="*/ 211481 w 262393"/>
                <a:gd name="connsiteY13" fmla="*/ 0 h 251422"/>
                <a:gd name="connsiteX14" fmla="*/ 52183 w 262393"/>
                <a:gd name="connsiteY14" fmla="*/ 0 h 251422"/>
                <a:gd name="connsiteX15" fmla="*/ 103093 w 262393"/>
                <a:gd name="connsiteY15" fmla="*/ 49437 h 251422"/>
                <a:gd name="connsiteX16" fmla="*/ 52183 w 262393"/>
                <a:gd name="connsiteY16" fmla="*/ 97638 h 251422"/>
                <a:gd name="connsiteX17" fmla="*/ 0 w 262393"/>
                <a:gd name="connsiteY17" fmla="*/ 49437 h 251422"/>
                <a:gd name="connsiteX18" fmla="*/ 52183 w 262393"/>
                <a:gd name="connsiteY18" fmla="*/ 0 h 25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2393" h="251422">
                  <a:moveTo>
                    <a:pt x="136704" y="131833"/>
                  </a:moveTo>
                  <a:cubicBezTo>
                    <a:pt x="203634" y="131833"/>
                    <a:pt x="256931" y="172116"/>
                    <a:pt x="256931" y="223728"/>
                  </a:cubicBezTo>
                  <a:cubicBezTo>
                    <a:pt x="256931" y="240093"/>
                    <a:pt x="244536" y="251422"/>
                    <a:pt x="229663" y="251422"/>
                  </a:cubicBezTo>
                  <a:cubicBezTo>
                    <a:pt x="213550" y="251422"/>
                    <a:pt x="201155" y="240093"/>
                    <a:pt x="201155" y="223728"/>
                  </a:cubicBezTo>
                  <a:cubicBezTo>
                    <a:pt x="201155" y="207363"/>
                    <a:pt x="173887" y="187222"/>
                    <a:pt x="136704" y="187222"/>
                  </a:cubicBezTo>
                  <a:cubicBezTo>
                    <a:pt x="100760" y="187222"/>
                    <a:pt x="73492" y="207363"/>
                    <a:pt x="73492" y="223728"/>
                  </a:cubicBezTo>
                  <a:cubicBezTo>
                    <a:pt x="73492" y="240093"/>
                    <a:pt x="59858" y="251422"/>
                    <a:pt x="44984" y="251422"/>
                  </a:cubicBezTo>
                  <a:cubicBezTo>
                    <a:pt x="30111" y="251422"/>
                    <a:pt x="16477" y="240093"/>
                    <a:pt x="16477" y="223728"/>
                  </a:cubicBezTo>
                  <a:cubicBezTo>
                    <a:pt x="16477" y="172116"/>
                    <a:pt x="69773" y="131833"/>
                    <a:pt x="136704" y="131833"/>
                  </a:cubicBezTo>
                  <a:close/>
                  <a:moveTo>
                    <a:pt x="211481" y="0"/>
                  </a:moveTo>
                  <a:cubicBezTo>
                    <a:pt x="239483" y="0"/>
                    <a:pt x="262393" y="22247"/>
                    <a:pt x="262393" y="49437"/>
                  </a:cubicBezTo>
                  <a:cubicBezTo>
                    <a:pt x="262393" y="76627"/>
                    <a:pt x="239483" y="97638"/>
                    <a:pt x="211481" y="97638"/>
                  </a:cubicBezTo>
                  <a:cubicBezTo>
                    <a:pt x="182206" y="97638"/>
                    <a:pt x="159296" y="76627"/>
                    <a:pt x="159296" y="49437"/>
                  </a:cubicBezTo>
                  <a:cubicBezTo>
                    <a:pt x="159296" y="22247"/>
                    <a:pt x="182206" y="0"/>
                    <a:pt x="211481" y="0"/>
                  </a:cubicBezTo>
                  <a:close/>
                  <a:moveTo>
                    <a:pt x="52183" y="0"/>
                  </a:moveTo>
                  <a:cubicBezTo>
                    <a:pt x="80184" y="0"/>
                    <a:pt x="103093" y="22247"/>
                    <a:pt x="103093" y="49437"/>
                  </a:cubicBezTo>
                  <a:cubicBezTo>
                    <a:pt x="103093" y="76627"/>
                    <a:pt x="80184" y="97638"/>
                    <a:pt x="52183" y="97638"/>
                  </a:cubicBezTo>
                  <a:cubicBezTo>
                    <a:pt x="22910" y="97638"/>
                    <a:pt x="0" y="76627"/>
                    <a:pt x="0" y="49437"/>
                  </a:cubicBezTo>
                  <a:cubicBezTo>
                    <a:pt x="0" y="22247"/>
                    <a:pt x="22910" y="0"/>
                    <a:pt x="521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99" name="Freeform 183">
              <a:extLst>
                <a:ext uri="{FF2B5EF4-FFF2-40B4-BE49-F238E27FC236}">
                  <a16:creationId xmlns:a16="http://schemas.microsoft.com/office/drawing/2014/main" id="{67305D9F-824A-4E24-A680-0C78E9574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35282" y="8687188"/>
              <a:ext cx="862409" cy="142819"/>
            </a:xfrm>
            <a:custGeom>
              <a:avLst/>
              <a:gdLst>
                <a:gd name="T0" fmla="*/ 637 w 691"/>
                <a:gd name="T1" fmla="*/ 114 h 115"/>
                <a:gd name="T2" fmla="*/ 53 w 691"/>
                <a:gd name="T3" fmla="*/ 114 h 115"/>
                <a:gd name="T4" fmla="*/ 53 w 691"/>
                <a:gd name="T5" fmla="*/ 114 h 115"/>
                <a:gd name="T6" fmla="*/ 0 w 691"/>
                <a:gd name="T7" fmla="*/ 62 h 115"/>
                <a:gd name="T8" fmla="*/ 0 w 691"/>
                <a:gd name="T9" fmla="*/ 52 h 115"/>
                <a:gd name="T10" fmla="*/ 0 w 691"/>
                <a:gd name="T11" fmla="*/ 52 h 115"/>
                <a:gd name="T12" fmla="*/ 53 w 691"/>
                <a:gd name="T13" fmla="*/ 0 h 115"/>
                <a:gd name="T14" fmla="*/ 637 w 691"/>
                <a:gd name="T15" fmla="*/ 0 h 115"/>
                <a:gd name="T16" fmla="*/ 637 w 691"/>
                <a:gd name="T17" fmla="*/ 0 h 115"/>
                <a:gd name="T18" fmla="*/ 690 w 691"/>
                <a:gd name="T19" fmla="*/ 52 h 115"/>
                <a:gd name="T20" fmla="*/ 690 w 691"/>
                <a:gd name="T21" fmla="*/ 62 h 115"/>
                <a:gd name="T22" fmla="*/ 690 w 691"/>
                <a:gd name="T23" fmla="*/ 62 h 115"/>
                <a:gd name="T24" fmla="*/ 637 w 691"/>
                <a:gd name="T25" fmla="*/ 11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1" h="115">
                  <a:moveTo>
                    <a:pt x="637" y="114"/>
                  </a:moveTo>
                  <a:lnTo>
                    <a:pt x="53" y="114"/>
                  </a:lnTo>
                  <a:lnTo>
                    <a:pt x="53" y="114"/>
                  </a:lnTo>
                  <a:cubicBezTo>
                    <a:pt x="24" y="114"/>
                    <a:pt x="0" y="91"/>
                    <a:pt x="0" y="62"/>
                  </a:cubicBezTo>
                  <a:lnTo>
                    <a:pt x="0" y="52"/>
                  </a:lnTo>
                  <a:lnTo>
                    <a:pt x="0" y="52"/>
                  </a:lnTo>
                  <a:cubicBezTo>
                    <a:pt x="0" y="23"/>
                    <a:pt x="24" y="0"/>
                    <a:pt x="53" y="0"/>
                  </a:cubicBezTo>
                  <a:lnTo>
                    <a:pt x="637" y="0"/>
                  </a:lnTo>
                  <a:lnTo>
                    <a:pt x="637" y="0"/>
                  </a:lnTo>
                  <a:cubicBezTo>
                    <a:pt x="666" y="0"/>
                    <a:pt x="690" y="23"/>
                    <a:pt x="690" y="52"/>
                  </a:cubicBezTo>
                  <a:lnTo>
                    <a:pt x="690" y="62"/>
                  </a:lnTo>
                  <a:lnTo>
                    <a:pt x="690" y="62"/>
                  </a:lnTo>
                  <a:cubicBezTo>
                    <a:pt x="690" y="91"/>
                    <a:pt x="666" y="114"/>
                    <a:pt x="637" y="114"/>
                  </a:cubicBezTo>
                </a:path>
              </a:pathLst>
            </a:custGeom>
            <a:solidFill>
              <a:srgbClr val="F9D1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00" name="Freeform 184">
              <a:extLst>
                <a:ext uri="{FF2B5EF4-FFF2-40B4-BE49-F238E27FC236}">
                  <a16:creationId xmlns:a16="http://schemas.microsoft.com/office/drawing/2014/main" id="{C1217788-36AA-4766-8F06-C7500218F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96833" y="7390830"/>
              <a:ext cx="922832" cy="1235933"/>
            </a:xfrm>
            <a:custGeom>
              <a:avLst/>
              <a:gdLst>
                <a:gd name="T0" fmla="*/ 742 w 743"/>
                <a:gd name="T1" fmla="*/ 0 h 994"/>
                <a:gd name="T2" fmla="*/ 0 w 743"/>
                <a:gd name="T3" fmla="*/ 0 h 994"/>
                <a:gd name="T4" fmla="*/ 0 w 743"/>
                <a:gd name="T5" fmla="*/ 993 h 994"/>
                <a:gd name="T6" fmla="*/ 742 w 743"/>
                <a:gd name="T7" fmla="*/ 993 h 994"/>
                <a:gd name="T8" fmla="*/ 742 w 743"/>
                <a:gd name="T9" fmla="*/ 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3" h="994">
                  <a:moveTo>
                    <a:pt x="742" y="0"/>
                  </a:moveTo>
                  <a:lnTo>
                    <a:pt x="0" y="0"/>
                  </a:lnTo>
                  <a:lnTo>
                    <a:pt x="0" y="993"/>
                  </a:lnTo>
                  <a:lnTo>
                    <a:pt x="742" y="993"/>
                  </a:lnTo>
                  <a:lnTo>
                    <a:pt x="742" y="0"/>
                  </a:lnTo>
                </a:path>
              </a:pathLst>
            </a:custGeom>
            <a:solidFill>
              <a:srgbClr val="E3E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01" name="Freeform 185">
              <a:extLst>
                <a:ext uri="{FF2B5EF4-FFF2-40B4-BE49-F238E27FC236}">
                  <a16:creationId xmlns:a16="http://schemas.microsoft.com/office/drawing/2014/main" id="{303583BD-21C8-44CB-BAF3-D685B82D2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5709" y="7616042"/>
              <a:ext cx="450430" cy="450430"/>
            </a:xfrm>
            <a:custGeom>
              <a:avLst/>
              <a:gdLst>
                <a:gd name="T0" fmla="*/ 361 w 362"/>
                <a:gd name="T1" fmla="*/ 180 h 361"/>
                <a:gd name="T2" fmla="*/ 361 w 362"/>
                <a:gd name="T3" fmla="*/ 180 h 361"/>
                <a:gd name="T4" fmla="*/ 181 w 362"/>
                <a:gd name="T5" fmla="*/ 360 h 361"/>
                <a:gd name="T6" fmla="*/ 181 w 362"/>
                <a:gd name="T7" fmla="*/ 360 h 361"/>
                <a:gd name="T8" fmla="*/ 0 w 362"/>
                <a:gd name="T9" fmla="*/ 180 h 361"/>
                <a:gd name="T10" fmla="*/ 0 w 362"/>
                <a:gd name="T11" fmla="*/ 180 h 361"/>
                <a:gd name="T12" fmla="*/ 181 w 362"/>
                <a:gd name="T13" fmla="*/ 0 h 361"/>
                <a:gd name="T14" fmla="*/ 181 w 362"/>
                <a:gd name="T15" fmla="*/ 0 h 361"/>
                <a:gd name="T16" fmla="*/ 361 w 362"/>
                <a:gd name="T17" fmla="*/ 18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361">
                  <a:moveTo>
                    <a:pt x="361" y="180"/>
                  </a:moveTo>
                  <a:lnTo>
                    <a:pt x="361" y="180"/>
                  </a:lnTo>
                  <a:cubicBezTo>
                    <a:pt x="361" y="279"/>
                    <a:pt x="280" y="360"/>
                    <a:pt x="181" y="360"/>
                  </a:cubicBezTo>
                  <a:lnTo>
                    <a:pt x="181" y="360"/>
                  </a:lnTo>
                  <a:cubicBezTo>
                    <a:pt x="81" y="360"/>
                    <a:pt x="0" y="279"/>
                    <a:pt x="0" y="180"/>
                  </a:cubicBezTo>
                  <a:lnTo>
                    <a:pt x="0" y="180"/>
                  </a:lnTo>
                  <a:cubicBezTo>
                    <a:pt x="0" y="81"/>
                    <a:pt x="81" y="0"/>
                    <a:pt x="181" y="0"/>
                  </a:cubicBezTo>
                  <a:lnTo>
                    <a:pt x="181" y="0"/>
                  </a:lnTo>
                  <a:cubicBezTo>
                    <a:pt x="280" y="0"/>
                    <a:pt x="361" y="81"/>
                    <a:pt x="361" y="180"/>
                  </a:cubicBezTo>
                </a:path>
              </a:pathLst>
            </a:custGeom>
            <a:solidFill>
              <a:srgbClr val="69E0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02" name="Freeform 186">
              <a:extLst>
                <a:ext uri="{FF2B5EF4-FFF2-40B4-BE49-F238E27FC236}">
                  <a16:creationId xmlns:a16="http://schemas.microsoft.com/office/drawing/2014/main" id="{71724DE5-434A-4F78-8B44-A848B8368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25291" y="7863232"/>
              <a:ext cx="406485" cy="406485"/>
            </a:xfrm>
            <a:custGeom>
              <a:avLst/>
              <a:gdLst>
                <a:gd name="T0" fmla="*/ 325 w 326"/>
                <a:gd name="T1" fmla="*/ 325 h 326"/>
                <a:gd name="T2" fmla="*/ 0 w 326"/>
                <a:gd name="T3" fmla="*/ 325 h 326"/>
                <a:gd name="T4" fmla="*/ 0 w 326"/>
                <a:gd name="T5" fmla="*/ 0 h 326"/>
                <a:gd name="T6" fmla="*/ 325 w 326"/>
                <a:gd name="T7" fmla="*/ 0 h 326"/>
                <a:gd name="T8" fmla="*/ 325 w 326"/>
                <a:gd name="T9" fmla="*/ 32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326">
                  <a:moveTo>
                    <a:pt x="325" y="325"/>
                  </a:moveTo>
                  <a:lnTo>
                    <a:pt x="0" y="325"/>
                  </a:lnTo>
                  <a:lnTo>
                    <a:pt x="0" y="0"/>
                  </a:lnTo>
                  <a:lnTo>
                    <a:pt x="325" y="0"/>
                  </a:lnTo>
                  <a:lnTo>
                    <a:pt x="325" y="325"/>
                  </a:lnTo>
                </a:path>
              </a:pathLst>
            </a:custGeom>
            <a:solidFill>
              <a:srgbClr val="FF74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03" name="Freeform 187">
              <a:extLst>
                <a:ext uri="{FF2B5EF4-FFF2-40B4-BE49-F238E27FC236}">
                  <a16:creationId xmlns:a16="http://schemas.microsoft.com/office/drawing/2014/main" id="{9DBDC52A-E9A5-42A6-ADC3-C638D926A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7681" y="8044499"/>
              <a:ext cx="428458" cy="357051"/>
            </a:xfrm>
            <a:custGeom>
              <a:avLst/>
              <a:gdLst>
                <a:gd name="T0" fmla="*/ 345 w 346"/>
                <a:gd name="T1" fmla="*/ 286 h 287"/>
                <a:gd name="T2" fmla="*/ 0 w 346"/>
                <a:gd name="T3" fmla="*/ 286 h 287"/>
                <a:gd name="T4" fmla="*/ 173 w 346"/>
                <a:gd name="T5" fmla="*/ 0 h 287"/>
                <a:gd name="T6" fmla="*/ 345 w 346"/>
                <a:gd name="T7" fmla="*/ 28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6" h="287">
                  <a:moveTo>
                    <a:pt x="345" y="286"/>
                  </a:moveTo>
                  <a:lnTo>
                    <a:pt x="0" y="286"/>
                  </a:lnTo>
                  <a:lnTo>
                    <a:pt x="173" y="0"/>
                  </a:lnTo>
                  <a:lnTo>
                    <a:pt x="345" y="286"/>
                  </a:lnTo>
                </a:path>
              </a:pathLst>
            </a:custGeom>
            <a:solidFill>
              <a:srgbClr val="788FF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04" name="Freeform 188">
              <a:extLst>
                <a:ext uri="{FF2B5EF4-FFF2-40B4-BE49-F238E27FC236}">
                  <a16:creationId xmlns:a16="http://schemas.microsoft.com/office/drawing/2014/main" id="{4CA51AA1-ED9F-475B-8286-40DFCB270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92463" y="8879442"/>
              <a:ext cx="329582" cy="335077"/>
            </a:xfrm>
            <a:custGeom>
              <a:avLst/>
              <a:gdLst>
                <a:gd name="T0" fmla="*/ 0 w 265"/>
                <a:gd name="T1" fmla="*/ 176 h 269"/>
                <a:gd name="T2" fmla="*/ 36 w 265"/>
                <a:gd name="T3" fmla="*/ 148 h 269"/>
                <a:gd name="T4" fmla="*/ 57 w 265"/>
                <a:gd name="T5" fmla="*/ 56 h 269"/>
                <a:gd name="T6" fmla="*/ 57 w 265"/>
                <a:gd name="T7" fmla="*/ 56 h 269"/>
                <a:gd name="T8" fmla="*/ 122 w 265"/>
                <a:gd name="T9" fmla="*/ 2 h 269"/>
                <a:gd name="T10" fmla="*/ 232 w 265"/>
                <a:gd name="T11" fmla="*/ 0 h 269"/>
                <a:gd name="T12" fmla="*/ 264 w 265"/>
                <a:gd name="T13" fmla="*/ 179 h 269"/>
                <a:gd name="T14" fmla="*/ 136 w 265"/>
                <a:gd name="T15" fmla="*/ 223 h 269"/>
                <a:gd name="T16" fmla="*/ 82 w 265"/>
                <a:gd name="T17" fmla="*/ 268 h 269"/>
                <a:gd name="T18" fmla="*/ 0 w 265"/>
                <a:gd name="T19" fmla="*/ 176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5" h="269">
                  <a:moveTo>
                    <a:pt x="0" y="176"/>
                  </a:moveTo>
                  <a:lnTo>
                    <a:pt x="36" y="148"/>
                  </a:lnTo>
                  <a:lnTo>
                    <a:pt x="57" y="56"/>
                  </a:lnTo>
                  <a:lnTo>
                    <a:pt x="57" y="56"/>
                  </a:lnTo>
                  <a:cubicBezTo>
                    <a:pt x="64" y="25"/>
                    <a:pt x="90" y="3"/>
                    <a:pt x="122" y="2"/>
                  </a:cubicBezTo>
                  <a:lnTo>
                    <a:pt x="232" y="0"/>
                  </a:lnTo>
                  <a:lnTo>
                    <a:pt x="264" y="179"/>
                  </a:lnTo>
                  <a:lnTo>
                    <a:pt x="136" y="223"/>
                  </a:lnTo>
                  <a:lnTo>
                    <a:pt x="82" y="268"/>
                  </a:lnTo>
                  <a:lnTo>
                    <a:pt x="0" y="176"/>
                  </a:lnTo>
                </a:path>
              </a:pathLst>
            </a:custGeom>
            <a:solidFill>
              <a:srgbClr val="F7ACA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05" name="Freeform 106">
              <a:extLst>
                <a:ext uri="{FF2B5EF4-FFF2-40B4-BE49-F238E27FC236}">
                  <a16:creationId xmlns:a16="http://schemas.microsoft.com/office/drawing/2014/main" id="{71C36CC5-9C78-46F5-AC16-5E09518E2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4408" y="8615777"/>
              <a:ext cx="2075125" cy="1514836"/>
            </a:xfrm>
            <a:custGeom>
              <a:avLst/>
              <a:gdLst>
                <a:gd name="connsiteX0" fmla="*/ 650580 w 2075125"/>
                <a:gd name="connsiteY0" fmla="*/ 0 h 1514836"/>
                <a:gd name="connsiteX1" fmla="*/ 851237 w 2075125"/>
                <a:gd name="connsiteY1" fmla="*/ 0 h 1514836"/>
                <a:gd name="connsiteX2" fmla="*/ 1064358 w 2075125"/>
                <a:gd name="connsiteY2" fmla="*/ 57211 h 1514836"/>
                <a:gd name="connsiteX3" fmla="*/ 1301159 w 2075125"/>
                <a:gd name="connsiteY3" fmla="*/ 307196 h 1514836"/>
                <a:gd name="connsiteX4" fmla="*/ 1474398 w 2075125"/>
                <a:gd name="connsiteY4" fmla="*/ 787267 h 1514836"/>
                <a:gd name="connsiteX5" fmla="*/ 1926812 w 2075125"/>
                <a:gd name="connsiteY5" fmla="*/ 431567 h 1514836"/>
                <a:gd name="connsiteX6" fmla="*/ 2075125 w 2075125"/>
                <a:gd name="connsiteY6" fmla="*/ 611904 h 1514836"/>
                <a:gd name="connsiteX7" fmla="*/ 1534221 w 2075125"/>
                <a:gd name="connsiteY7" fmla="*/ 1116850 h 1514836"/>
                <a:gd name="connsiteX8" fmla="*/ 1238843 w 2075125"/>
                <a:gd name="connsiteY8" fmla="*/ 985017 h 1514836"/>
                <a:gd name="connsiteX9" fmla="*/ 1181512 w 2075125"/>
                <a:gd name="connsiteY9" fmla="*/ 892982 h 1514836"/>
                <a:gd name="connsiteX10" fmla="*/ 1122935 w 2075125"/>
                <a:gd name="connsiteY10" fmla="*/ 1514836 h 1514836"/>
                <a:gd name="connsiteX11" fmla="*/ 0 w 2075125"/>
                <a:gd name="connsiteY11" fmla="*/ 1514836 h 1514836"/>
                <a:gd name="connsiteX12" fmla="*/ 0 w 2075125"/>
                <a:gd name="connsiteY12" fmla="*/ 898680 h 1514836"/>
                <a:gd name="connsiteX13" fmla="*/ 189467 w 2075125"/>
                <a:gd name="connsiteY13" fmla="*/ 1311593 h 1514836"/>
                <a:gd name="connsiteX14" fmla="*/ 245931 w 2075125"/>
                <a:gd name="connsiteY14" fmla="*/ 659166 h 1514836"/>
                <a:gd name="connsiteX15" fmla="*/ 0 w 2075125"/>
                <a:gd name="connsiteY15" fmla="*/ 821337 h 1514836"/>
                <a:gd name="connsiteX16" fmla="*/ 0 w 2075125"/>
                <a:gd name="connsiteY16" fmla="*/ 365650 h 1514836"/>
                <a:gd name="connsiteX17" fmla="*/ 178224 w 2075125"/>
                <a:gd name="connsiteY17" fmla="*/ 210187 h 1514836"/>
                <a:gd name="connsiteX18" fmla="*/ 446183 w 2075125"/>
                <a:gd name="connsiteY18" fmla="*/ 60942 h 151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75125" h="1514836">
                  <a:moveTo>
                    <a:pt x="650580" y="0"/>
                  </a:moveTo>
                  <a:lnTo>
                    <a:pt x="851237" y="0"/>
                  </a:lnTo>
                  <a:lnTo>
                    <a:pt x="1064358" y="57211"/>
                  </a:lnTo>
                  <a:cubicBezTo>
                    <a:pt x="1255045" y="111934"/>
                    <a:pt x="1251306" y="194018"/>
                    <a:pt x="1301159" y="307196"/>
                  </a:cubicBezTo>
                  <a:lnTo>
                    <a:pt x="1474398" y="787267"/>
                  </a:lnTo>
                  <a:lnTo>
                    <a:pt x="1926812" y="431567"/>
                  </a:lnTo>
                  <a:lnTo>
                    <a:pt x="2075125" y="611904"/>
                  </a:lnTo>
                  <a:lnTo>
                    <a:pt x="1534221" y="1116850"/>
                  </a:lnTo>
                  <a:cubicBezTo>
                    <a:pt x="1430777" y="1201422"/>
                    <a:pt x="1358490" y="1165354"/>
                    <a:pt x="1238843" y="985017"/>
                  </a:cubicBezTo>
                  <a:lnTo>
                    <a:pt x="1181512" y="892982"/>
                  </a:lnTo>
                  <a:lnTo>
                    <a:pt x="1122935" y="1514836"/>
                  </a:lnTo>
                  <a:lnTo>
                    <a:pt x="0" y="1514836"/>
                  </a:lnTo>
                  <a:lnTo>
                    <a:pt x="0" y="898680"/>
                  </a:lnTo>
                  <a:lnTo>
                    <a:pt x="189467" y="1311593"/>
                  </a:lnTo>
                  <a:lnTo>
                    <a:pt x="245931" y="659166"/>
                  </a:lnTo>
                  <a:lnTo>
                    <a:pt x="0" y="821337"/>
                  </a:lnTo>
                  <a:lnTo>
                    <a:pt x="0" y="365650"/>
                  </a:lnTo>
                  <a:lnTo>
                    <a:pt x="178224" y="210187"/>
                  </a:lnTo>
                  <a:cubicBezTo>
                    <a:pt x="256742" y="143026"/>
                    <a:pt x="347724" y="92034"/>
                    <a:pt x="446183" y="60942"/>
                  </a:cubicBezTo>
                  <a:close/>
                </a:path>
              </a:pathLst>
            </a:custGeom>
            <a:gradFill>
              <a:gsLst>
                <a:gs pos="17000">
                  <a:srgbClr val="FF747E"/>
                </a:gs>
                <a:gs pos="99000">
                  <a:srgbClr val="FB8A7C"/>
                </a:gs>
              </a:gsLst>
              <a:lin ang="16200000" scaled="0"/>
            </a:gra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06" name="Freeform 107">
              <a:extLst>
                <a:ext uri="{FF2B5EF4-FFF2-40B4-BE49-F238E27FC236}">
                  <a16:creationId xmlns:a16="http://schemas.microsoft.com/office/drawing/2014/main" id="{0E022A11-4496-4BD9-BFEF-B73EEFD045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7656" y="8725637"/>
              <a:ext cx="255908" cy="1404973"/>
            </a:xfrm>
            <a:custGeom>
              <a:avLst/>
              <a:gdLst>
                <a:gd name="connsiteX0" fmla="*/ 111642 w 255908"/>
                <a:gd name="connsiteY0" fmla="*/ 1279881 h 1404973"/>
                <a:gd name="connsiteX1" fmla="*/ 129457 w 255908"/>
                <a:gd name="connsiteY1" fmla="*/ 1301225 h 1404973"/>
                <a:gd name="connsiteX2" fmla="*/ 106891 w 255908"/>
                <a:gd name="connsiteY2" fmla="*/ 1322569 h 1404973"/>
                <a:gd name="connsiteX3" fmla="*/ 89076 w 255908"/>
                <a:gd name="connsiteY3" fmla="*/ 1301225 h 1404973"/>
                <a:gd name="connsiteX4" fmla="*/ 111642 w 255908"/>
                <a:gd name="connsiteY4" fmla="*/ 1279881 h 1404973"/>
                <a:gd name="connsiteX5" fmla="*/ 144598 w 255908"/>
                <a:gd name="connsiteY5" fmla="*/ 1010722 h 1404973"/>
                <a:gd name="connsiteX6" fmla="*/ 162413 w 255908"/>
                <a:gd name="connsiteY6" fmla="*/ 1032066 h 1404973"/>
                <a:gd name="connsiteX7" fmla="*/ 139847 w 255908"/>
                <a:gd name="connsiteY7" fmla="*/ 1053410 h 1404973"/>
                <a:gd name="connsiteX8" fmla="*/ 123219 w 255908"/>
                <a:gd name="connsiteY8" fmla="*/ 1032066 h 1404973"/>
                <a:gd name="connsiteX9" fmla="*/ 144598 w 255908"/>
                <a:gd name="connsiteY9" fmla="*/ 1010722 h 1404973"/>
                <a:gd name="connsiteX10" fmla="*/ 172063 w 255908"/>
                <a:gd name="connsiteY10" fmla="*/ 741564 h 1404973"/>
                <a:gd name="connsiteX11" fmla="*/ 189878 w 255908"/>
                <a:gd name="connsiteY11" fmla="*/ 761653 h 1404973"/>
                <a:gd name="connsiteX12" fmla="*/ 167312 w 255908"/>
                <a:gd name="connsiteY12" fmla="*/ 782997 h 1404973"/>
                <a:gd name="connsiteX13" fmla="*/ 149497 w 255908"/>
                <a:gd name="connsiteY13" fmla="*/ 762908 h 1404973"/>
                <a:gd name="connsiteX14" fmla="*/ 172063 w 255908"/>
                <a:gd name="connsiteY14" fmla="*/ 741564 h 1404973"/>
                <a:gd name="connsiteX15" fmla="*/ 206208 w 255908"/>
                <a:gd name="connsiteY15" fmla="*/ 468133 h 1404973"/>
                <a:gd name="connsiteX16" fmla="*/ 222836 w 255908"/>
                <a:gd name="connsiteY16" fmla="*/ 487663 h 1404973"/>
                <a:gd name="connsiteX17" fmla="*/ 200270 w 255908"/>
                <a:gd name="connsiteY17" fmla="*/ 509635 h 1404973"/>
                <a:gd name="connsiteX18" fmla="*/ 183642 w 255908"/>
                <a:gd name="connsiteY18" fmla="*/ 488884 h 1404973"/>
                <a:gd name="connsiteX19" fmla="*/ 206208 w 255908"/>
                <a:gd name="connsiteY19" fmla="*/ 468133 h 1404973"/>
                <a:gd name="connsiteX20" fmla="*/ 237980 w 255908"/>
                <a:gd name="connsiteY20" fmla="*/ 197750 h 1404973"/>
                <a:gd name="connsiteX21" fmla="*/ 255795 w 255908"/>
                <a:gd name="connsiteY21" fmla="*/ 218501 h 1404973"/>
                <a:gd name="connsiteX22" fmla="*/ 233229 w 255908"/>
                <a:gd name="connsiteY22" fmla="*/ 240473 h 1404973"/>
                <a:gd name="connsiteX23" fmla="*/ 215414 w 255908"/>
                <a:gd name="connsiteY23" fmla="*/ 219722 h 1404973"/>
                <a:gd name="connsiteX24" fmla="*/ 237980 w 255908"/>
                <a:gd name="connsiteY24" fmla="*/ 197750 h 1404973"/>
                <a:gd name="connsiteX25" fmla="*/ 149160 w 255908"/>
                <a:gd name="connsiteY25" fmla="*/ 0 h 1404973"/>
                <a:gd name="connsiteX26" fmla="*/ 185510 w 255908"/>
                <a:gd name="connsiteY26" fmla="*/ 0 h 1404973"/>
                <a:gd name="connsiteX27" fmla="*/ 35096 w 255908"/>
                <a:gd name="connsiteY27" fmla="*/ 1404973 h 1404973"/>
                <a:gd name="connsiteX28" fmla="*/ 0 w 255908"/>
                <a:gd name="connsiteY28" fmla="*/ 1404973 h 140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55908" h="1404973">
                  <a:moveTo>
                    <a:pt x="111642" y="1279881"/>
                  </a:moveTo>
                  <a:cubicBezTo>
                    <a:pt x="122331" y="1279881"/>
                    <a:pt x="130644" y="1288670"/>
                    <a:pt x="129457" y="1301225"/>
                  </a:cubicBezTo>
                  <a:cubicBezTo>
                    <a:pt x="128269" y="1312525"/>
                    <a:pt x="118768" y="1322569"/>
                    <a:pt x="106891" y="1322569"/>
                  </a:cubicBezTo>
                  <a:cubicBezTo>
                    <a:pt x="96202" y="1322569"/>
                    <a:pt x="87888" y="1312525"/>
                    <a:pt x="89076" y="1301225"/>
                  </a:cubicBezTo>
                  <a:cubicBezTo>
                    <a:pt x="90263" y="1289925"/>
                    <a:pt x="100952" y="1279881"/>
                    <a:pt x="111642" y="1279881"/>
                  </a:cubicBezTo>
                  <a:close/>
                  <a:moveTo>
                    <a:pt x="144598" y="1010722"/>
                  </a:moveTo>
                  <a:cubicBezTo>
                    <a:pt x="156474" y="1010722"/>
                    <a:pt x="163600" y="1019511"/>
                    <a:pt x="162413" y="1032066"/>
                  </a:cubicBezTo>
                  <a:cubicBezTo>
                    <a:pt x="162413" y="1043366"/>
                    <a:pt x="151724" y="1052155"/>
                    <a:pt x="139847" y="1053410"/>
                  </a:cubicBezTo>
                  <a:cubicBezTo>
                    <a:pt x="129158" y="1053410"/>
                    <a:pt x="120844" y="1044622"/>
                    <a:pt x="123219" y="1032066"/>
                  </a:cubicBezTo>
                  <a:cubicBezTo>
                    <a:pt x="124407" y="1020766"/>
                    <a:pt x="133908" y="1010722"/>
                    <a:pt x="144598" y="1010722"/>
                  </a:cubicBezTo>
                  <a:close/>
                  <a:moveTo>
                    <a:pt x="172063" y="741564"/>
                  </a:moveTo>
                  <a:cubicBezTo>
                    <a:pt x="182752" y="741564"/>
                    <a:pt x="191065" y="750353"/>
                    <a:pt x="189878" y="761653"/>
                  </a:cubicBezTo>
                  <a:cubicBezTo>
                    <a:pt x="187502" y="774208"/>
                    <a:pt x="179189" y="782997"/>
                    <a:pt x="167312" y="782997"/>
                  </a:cubicBezTo>
                  <a:cubicBezTo>
                    <a:pt x="155435" y="784252"/>
                    <a:pt x="148309" y="775464"/>
                    <a:pt x="149497" y="762908"/>
                  </a:cubicBezTo>
                  <a:cubicBezTo>
                    <a:pt x="150684" y="751608"/>
                    <a:pt x="160186" y="741564"/>
                    <a:pt x="172063" y="741564"/>
                  </a:cubicBezTo>
                  <a:close/>
                  <a:moveTo>
                    <a:pt x="206208" y="468133"/>
                  </a:moveTo>
                  <a:cubicBezTo>
                    <a:pt x="216897" y="466912"/>
                    <a:pt x="224023" y="476677"/>
                    <a:pt x="222836" y="487663"/>
                  </a:cubicBezTo>
                  <a:cubicBezTo>
                    <a:pt x="221648" y="499870"/>
                    <a:pt x="212147" y="509635"/>
                    <a:pt x="200270" y="509635"/>
                  </a:cubicBezTo>
                  <a:cubicBezTo>
                    <a:pt x="189581" y="509635"/>
                    <a:pt x="181267" y="499870"/>
                    <a:pt x="183642" y="488884"/>
                  </a:cubicBezTo>
                  <a:cubicBezTo>
                    <a:pt x="184830" y="477898"/>
                    <a:pt x="194331" y="468133"/>
                    <a:pt x="206208" y="468133"/>
                  </a:cubicBezTo>
                  <a:close/>
                  <a:moveTo>
                    <a:pt x="237980" y="197750"/>
                  </a:moveTo>
                  <a:cubicBezTo>
                    <a:pt x="248669" y="197750"/>
                    <a:pt x="256982" y="207515"/>
                    <a:pt x="255795" y="218501"/>
                  </a:cubicBezTo>
                  <a:cubicBezTo>
                    <a:pt x="253419" y="230708"/>
                    <a:pt x="243918" y="239253"/>
                    <a:pt x="233229" y="240473"/>
                  </a:cubicBezTo>
                  <a:cubicBezTo>
                    <a:pt x="222540" y="240473"/>
                    <a:pt x="214226" y="230708"/>
                    <a:pt x="215414" y="219722"/>
                  </a:cubicBezTo>
                  <a:cubicBezTo>
                    <a:pt x="216601" y="207515"/>
                    <a:pt x="226103" y="198971"/>
                    <a:pt x="237980" y="197750"/>
                  </a:cubicBezTo>
                  <a:close/>
                  <a:moveTo>
                    <a:pt x="149160" y="0"/>
                  </a:moveTo>
                  <a:lnTo>
                    <a:pt x="185510" y="0"/>
                  </a:lnTo>
                  <a:lnTo>
                    <a:pt x="35096" y="1404973"/>
                  </a:lnTo>
                  <a:lnTo>
                    <a:pt x="0" y="1404973"/>
                  </a:lnTo>
                  <a:close/>
                </a:path>
              </a:pathLst>
            </a:custGeom>
            <a:solidFill>
              <a:srgbClr val="E85D6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07" name="Freeform 196">
              <a:extLst>
                <a:ext uri="{FF2B5EF4-FFF2-40B4-BE49-F238E27FC236}">
                  <a16:creationId xmlns:a16="http://schemas.microsoft.com/office/drawing/2014/main" id="{9AB5191E-C783-467E-AA3D-245B97AB6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4697" y="8615778"/>
              <a:ext cx="368032" cy="252680"/>
            </a:xfrm>
            <a:custGeom>
              <a:avLst/>
              <a:gdLst>
                <a:gd name="T0" fmla="*/ 71 w 295"/>
                <a:gd name="T1" fmla="*/ 0 h 203"/>
                <a:gd name="T2" fmla="*/ 71 w 295"/>
                <a:gd name="T3" fmla="*/ 0 h 203"/>
                <a:gd name="T4" fmla="*/ 27 w 295"/>
                <a:gd name="T5" fmla="*/ 199 h 203"/>
                <a:gd name="T6" fmla="*/ 27 w 295"/>
                <a:gd name="T7" fmla="*/ 199 h 203"/>
                <a:gd name="T8" fmla="*/ 158 w 295"/>
                <a:gd name="T9" fmla="*/ 132 h 203"/>
                <a:gd name="T10" fmla="*/ 158 w 295"/>
                <a:gd name="T11" fmla="*/ 132 h 203"/>
                <a:gd name="T12" fmla="*/ 281 w 295"/>
                <a:gd name="T13" fmla="*/ 188 h 203"/>
                <a:gd name="T14" fmla="*/ 281 w 295"/>
                <a:gd name="T15" fmla="*/ 188 h 203"/>
                <a:gd name="T16" fmla="*/ 232 w 295"/>
                <a:gd name="T17" fmla="*/ 0 h 203"/>
                <a:gd name="T18" fmla="*/ 71 w 295"/>
                <a:gd name="T1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5" h="203">
                  <a:moveTo>
                    <a:pt x="71" y="0"/>
                  </a:moveTo>
                  <a:lnTo>
                    <a:pt x="71" y="0"/>
                  </a:lnTo>
                  <a:cubicBezTo>
                    <a:pt x="71" y="0"/>
                    <a:pt x="0" y="75"/>
                    <a:pt x="27" y="199"/>
                  </a:cubicBezTo>
                  <a:lnTo>
                    <a:pt x="27" y="199"/>
                  </a:lnTo>
                  <a:cubicBezTo>
                    <a:pt x="27" y="199"/>
                    <a:pt x="67" y="202"/>
                    <a:pt x="158" y="132"/>
                  </a:cubicBezTo>
                  <a:lnTo>
                    <a:pt x="158" y="132"/>
                  </a:lnTo>
                  <a:cubicBezTo>
                    <a:pt x="158" y="132"/>
                    <a:pt x="232" y="185"/>
                    <a:pt x="281" y="188"/>
                  </a:cubicBezTo>
                  <a:lnTo>
                    <a:pt x="281" y="188"/>
                  </a:lnTo>
                  <a:cubicBezTo>
                    <a:pt x="281" y="188"/>
                    <a:pt x="294" y="75"/>
                    <a:pt x="232" y="0"/>
                  </a:cubicBezTo>
                  <a:lnTo>
                    <a:pt x="71" y="0"/>
                  </a:lnTo>
                </a:path>
              </a:pathLst>
            </a:custGeom>
            <a:solidFill>
              <a:srgbClr val="222F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08" name="Freeform 197">
              <a:extLst>
                <a:ext uri="{FF2B5EF4-FFF2-40B4-BE49-F238E27FC236}">
                  <a16:creationId xmlns:a16="http://schemas.microsoft.com/office/drawing/2014/main" id="{A6795A72-C586-4C6F-A403-40DF411B1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2588" y="8445495"/>
              <a:ext cx="203240" cy="335075"/>
            </a:xfrm>
            <a:custGeom>
              <a:avLst/>
              <a:gdLst>
                <a:gd name="T0" fmla="*/ 92 w 162"/>
                <a:gd name="T1" fmla="*/ 264 h 269"/>
                <a:gd name="T2" fmla="*/ 87 w 162"/>
                <a:gd name="T3" fmla="*/ 268 h 269"/>
                <a:gd name="T4" fmla="*/ 79 w 162"/>
                <a:gd name="T5" fmla="*/ 263 h 269"/>
                <a:gd name="T6" fmla="*/ 79 w 162"/>
                <a:gd name="T7" fmla="*/ 263 h 269"/>
                <a:gd name="T8" fmla="*/ 0 w 162"/>
                <a:gd name="T9" fmla="*/ 129 h 269"/>
                <a:gd name="T10" fmla="*/ 0 w 162"/>
                <a:gd name="T11" fmla="*/ 0 h 269"/>
                <a:gd name="T12" fmla="*/ 161 w 162"/>
                <a:gd name="T13" fmla="*/ 0 h 269"/>
                <a:gd name="T14" fmla="*/ 161 w 162"/>
                <a:gd name="T15" fmla="*/ 136 h 269"/>
                <a:gd name="T16" fmla="*/ 161 w 162"/>
                <a:gd name="T17" fmla="*/ 136 h 269"/>
                <a:gd name="T18" fmla="*/ 92 w 162"/>
                <a:gd name="T19" fmla="*/ 26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269">
                  <a:moveTo>
                    <a:pt x="92" y="264"/>
                  </a:moveTo>
                  <a:lnTo>
                    <a:pt x="87" y="268"/>
                  </a:lnTo>
                  <a:lnTo>
                    <a:pt x="79" y="263"/>
                  </a:lnTo>
                  <a:lnTo>
                    <a:pt x="79" y="263"/>
                  </a:lnTo>
                  <a:cubicBezTo>
                    <a:pt x="30" y="235"/>
                    <a:pt x="0" y="184"/>
                    <a:pt x="0" y="129"/>
                  </a:cubicBezTo>
                  <a:lnTo>
                    <a:pt x="0" y="0"/>
                  </a:lnTo>
                  <a:lnTo>
                    <a:pt x="161" y="0"/>
                  </a:lnTo>
                  <a:lnTo>
                    <a:pt x="161" y="136"/>
                  </a:lnTo>
                  <a:lnTo>
                    <a:pt x="161" y="136"/>
                  </a:lnTo>
                  <a:cubicBezTo>
                    <a:pt x="161" y="188"/>
                    <a:pt x="135" y="236"/>
                    <a:pt x="92" y="264"/>
                  </a:cubicBezTo>
                </a:path>
              </a:pathLst>
            </a:custGeom>
            <a:solidFill>
              <a:srgbClr val="F7ACA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09" name="Freeform 198">
              <a:extLst>
                <a:ext uri="{FF2B5EF4-FFF2-40B4-BE49-F238E27FC236}">
                  <a16:creationId xmlns:a16="http://schemas.microsoft.com/office/drawing/2014/main" id="{E0A1DD8B-1B1E-419D-82D6-2EFED1897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0050" y="8445495"/>
              <a:ext cx="170286" cy="142819"/>
            </a:xfrm>
            <a:custGeom>
              <a:avLst/>
              <a:gdLst>
                <a:gd name="T0" fmla="*/ 137 w 138"/>
                <a:gd name="T1" fmla="*/ 113 h 114"/>
                <a:gd name="T2" fmla="*/ 137 w 138"/>
                <a:gd name="T3" fmla="*/ 0 h 114"/>
                <a:gd name="T4" fmla="*/ 0 w 138"/>
                <a:gd name="T5" fmla="*/ 0 h 114"/>
                <a:gd name="T6" fmla="*/ 0 w 138"/>
                <a:gd name="T7" fmla="*/ 54 h 114"/>
                <a:gd name="T8" fmla="*/ 0 w 138"/>
                <a:gd name="T9" fmla="*/ 54 h 114"/>
                <a:gd name="T10" fmla="*/ 58 w 138"/>
                <a:gd name="T11" fmla="*/ 113 h 114"/>
                <a:gd name="T12" fmla="*/ 137 w 138"/>
                <a:gd name="T13" fmla="*/ 11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" h="114">
                  <a:moveTo>
                    <a:pt x="137" y="113"/>
                  </a:moveTo>
                  <a:lnTo>
                    <a:pt x="137" y="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0" y="54"/>
                  </a:lnTo>
                  <a:cubicBezTo>
                    <a:pt x="0" y="87"/>
                    <a:pt x="26" y="113"/>
                    <a:pt x="58" y="113"/>
                  </a:cubicBezTo>
                  <a:lnTo>
                    <a:pt x="137" y="113"/>
                  </a:lnTo>
                </a:path>
              </a:pathLst>
            </a:custGeom>
            <a:solidFill>
              <a:srgbClr val="E8767C">
                <a:alpha val="5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10" name="Freeform 199">
              <a:extLst>
                <a:ext uri="{FF2B5EF4-FFF2-40B4-BE49-F238E27FC236}">
                  <a16:creationId xmlns:a16="http://schemas.microsoft.com/office/drawing/2014/main" id="{17A6DFB2-D3A4-49B7-A688-B3FCCA370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4142" y="7978585"/>
              <a:ext cx="120848" cy="192257"/>
            </a:xfrm>
            <a:custGeom>
              <a:avLst/>
              <a:gdLst>
                <a:gd name="T0" fmla="*/ 4 w 99"/>
                <a:gd name="T1" fmla="*/ 154 h 155"/>
                <a:gd name="T2" fmla="*/ 4 w 99"/>
                <a:gd name="T3" fmla="*/ 154 h 155"/>
                <a:gd name="T4" fmla="*/ 98 w 99"/>
                <a:gd name="T5" fmla="*/ 0 h 155"/>
                <a:gd name="T6" fmla="*/ 0 w 99"/>
                <a:gd name="T7" fmla="*/ 0 h 155"/>
                <a:gd name="T8" fmla="*/ 4 w 99"/>
                <a:gd name="T9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55">
                  <a:moveTo>
                    <a:pt x="4" y="154"/>
                  </a:moveTo>
                  <a:lnTo>
                    <a:pt x="4" y="154"/>
                  </a:lnTo>
                  <a:cubicBezTo>
                    <a:pt x="4" y="154"/>
                    <a:pt x="98" y="152"/>
                    <a:pt x="98" y="0"/>
                  </a:cubicBezTo>
                  <a:lnTo>
                    <a:pt x="0" y="0"/>
                  </a:lnTo>
                  <a:lnTo>
                    <a:pt x="4" y="154"/>
                  </a:lnTo>
                </a:path>
              </a:pathLst>
            </a:custGeom>
            <a:solidFill>
              <a:srgbClr val="222F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11" name="Freeform 112">
              <a:extLst>
                <a:ext uri="{FF2B5EF4-FFF2-40B4-BE49-F238E27FC236}">
                  <a16:creationId xmlns:a16="http://schemas.microsoft.com/office/drawing/2014/main" id="{C4A0912F-1058-4DD4-80BE-6A5FAA42D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05773" y="7868723"/>
              <a:ext cx="583449" cy="641438"/>
            </a:xfrm>
            <a:custGeom>
              <a:avLst/>
              <a:gdLst>
                <a:gd name="connsiteX0" fmla="*/ 240150 w 583449"/>
                <a:gd name="connsiteY0" fmla="*/ 0 h 641438"/>
                <a:gd name="connsiteX1" fmla="*/ 481536 w 583449"/>
                <a:gd name="connsiteY1" fmla="*/ 224250 h 641438"/>
                <a:gd name="connsiteX2" fmla="*/ 481261 w 583449"/>
                <a:gd name="connsiteY2" fmla="*/ 289740 h 641438"/>
                <a:gd name="connsiteX3" fmla="*/ 488939 w 583449"/>
                <a:gd name="connsiteY3" fmla="*/ 284195 h 641438"/>
                <a:gd name="connsiteX4" fmla="*/ 512955 w 583449"/>
                <a:gd name="connsiteY4" fmla="*/ 280146 h 641438"/>
                <a:gd name="connsiteX5" fmla="*/ 583449 w 583449"/>
                <a:gd name="connsiteY5" fmla="*/ 344310 h 641438"/>
                <a:gd name="connsiteX6" fmla="*/ 517596 w 583449"/>
                <a:gd name="connsiteY6" fmla="*/ 439573 h 641438"/>
                <a:gd name="connsiteX7" fmla="*/ 466017 w 583449"/>
                <a:gd name="connsiteY7" fmla="*/ 448808 h 641438"/>
                <a:gd name="connsiteX8" fmla="*/ 457669 w 583449"/>
                <a:gd name="connsiteY8" fmla="*/ 482700 h 641438"/>
                <a:gd name="connsiteX9" fmla="*/ 246362 w 583449"/>
                <a:gd name="connsiteY9" fmla="*/ 641438 h 641438"/>
                <a:gd name="connsiteX10" fmla="*/ 351 w 583449"/>
                <a:gd name="connsiteY10" fmla="*/ 306340 h 641438"/>
                <a:gd name="connsiteX11" fmla="*/ 240150 w 583449"/>
                <a:gd name="connsiteY11" fmla="*/ 0 h 64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3449" h="641438">
                  <a:moveTo>
                    <a:pt x="240150" y="0"/>
                  </a:moveTo>
                  <a:cubicBezTo>
                    <a:pt x="468456" y="0"/>
                    <a:pt x="481773" y="50738"/>
                    <a:pt x="481536" y="224250"/>
                  </a:cubicBezTo>
                  <a:lnTo>
                    <a:pt x="481261" y="289740"/>
                  </a:lnTo>
                  <a:lnTo>
                    <a:pt x="488939" y="284195"/>
                  </a:lnTo>
                  <a:cubicBezTo>
                    <a:pt x="494780" y="281766"/>
                    <a:pt x="502570" y="280146"/>
                    <a:pt x="512955" y="280146"/>
                  </a:cubicBezTo>
                  <a:cubicBezTo>
                    <a:pt x="569602" y="280146"/>
                    <a:pt x="583449" y="309761"/>
                    <a:pt x="583449" y="344310"/>
                  </a:cubicBezTo>
                  <a:cubicBezTo>
                    <a:pt x="583449" y="380403"/>
                    <a:pt x="562914" y="421354"/>
                    <a:pt x="517596" y="439573"/>
                  </a:cubicBezTo>
                  <a:lnTo>
                    <a:pt x="466017" y="448808"/>
                  </a:lnTo>
                  <a:lnTo>
                    <a:pt x="457669" y="482700"/>
                  </a:lnTo>
                  <a:cubicBezTo>
                    <a:pt x="428366" y="573059"/>
                    <a:pt x="366727" y="641438"/>
                    <a:pt x="246362" y="641438"/>
                  </a:cubicBezTo>
                  <a:cubicBezTo>
                    <a:pt x="53777" y="641438"/>
                    <a:pt x="351" y="466387"/>
                    <a:pt x="351" y="306340"/>
                  </a:cubicBezTo>
                  <a:cubicBezTo>
                    <a:pt x="351" y="105031"/>
                    <a:pt x="-19529" y="0"/>
                    <a:pt x="240150" y="0"/>
                  </a:cubicBezTo>
                  <a:close/>
                </a:path>
              </a:pathLst>
            </a:custGeom>
            <a:solidFill>
              <a:srgbClr val="F7ACA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12" name="Freeform 113">
              <a:extLst>
                <a:ext uri="{FF2B5EF4-FFF2-40B4-BE49-F238E27FC236}">
                  <a16:creationId xmlns:a16="http://schemas.microsoft.com/office/drawing/2014/main" id="{BFEDAFED-926B-44F4-ABAF-3696358E6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79871" y="8117171"/>
              <a:ext cx="287562" cy="79899"/>
            </a:xfrm>
            <a:custGeom>
              <a:avLst/>
              <a:gdLst>
                <a:gd name="connsiteX0" fmla="*/ 251311 w 287562"/>
                <a:gd name="connsiteY0" fmla="*/ 20711 h 79899"/>
                <a:gd name="connsiteX1" fmla="*/ 277468 w 287562"/>
                <a:gd name="connsiteY1" fmla="*/ 50305 h 79899"/>
                <a:gd name="connsiteX2" fmla="*/ 251311 w 287562"/>
                <a:gd name="connsiteY2" fmla="*/ 79899 h 79899"/>
                <a:gd name="connsiteX3" fmla="*/ 223846 w 287562"/>
                <a:gd name="connsiteY3" fmla="*/ 50305 h 79899"/>
                <a:gd name="connsiteX4" fmla="*/ 251311 w 287562"/>
                <a:gd name="connsiteY4" fmla="*/ 20711 h 79899"/>
                <a:gd name="connsiteX5" fmla="*/ 48069 w 287562"/>
                <a:gd name="connsiteY5" fmla="*/ 20711 h 79899"/>
                <a:gd name="connsiteX6" fmla="*/ 74226 w 287562"/>
                <a:gd name="connsiteY6" fmla="*/ 50305 h 79899"/>
                <a:gd name="connsiteX7" fmla="*/ 48069 w 287562"/>
                <a:gd name="connsiteY7" fmla="*/ 79899 h 79899"/>
                <a:gd name="connsiteX8" fmla="*/ 20604 w 287562"/>
                <a:gd name="connsiteY8" fmla="*/ 50305 h 79899"/>
                <a:gd name="connsiteX9" fmla="*/ 48069 w 287562"/>
                <a:gd name="connsiteY9" fmla="*/ 20711 h 79899"/>
                <a:gd name="connsiteX10" fmla="*/ 237968 w 287562"/>
                <a:gd name="connsiteY10" fmla="*/ 723 h 79899"/>
                <a:gd name="connsiteX11" fmla="*/ 284738 w 287562"/>
                <a:gd name="connsiteY11" fmla="*/ 14608 h 79899"/>
                <a:gd name="connsiteX12" fmla="*/ 284738 w 287562"/>
                <a:gd name="connsiteY12" fmla="*/ 25595 h 79899"/>
                <a:gd name="connsiteX13" fmla="*/ 274693 w 287562"/>
                <a:gd name="connsiteY13" fmla="*/ 25595 h 79899"/>
                <a:gd name="connsiteX14" fmla="*/ 215682 w 287562"/>
                <a:gd name="connsiteY14" fmla="*/ 29257 h 79899"/>
                <a:gd name="connsiteX15" fmla="*/ 210660 w 287562"/>
                <a:gd name="connsiteY15" fmla="*/ 30478 h 79899"/>
                <a:gd name="connsiteX16" fmla="*/ 204382 w 287562"/>
                <a:gd name="connsiteY16" fmla="*/ 28036 h 79899"/>
                <a:gd name="connsiteX17" fmla="*/ 204382 w 287562"/>
                <a:gd name="connsiteY17" fmla="*/ 17050 h 79899"/>
                <a:gd name="connsiteX18" fmla="*/ 237968 w 287562"/>
                <a:gd name="connsiteY18" fmla="*/ 723 h 79899"/>
                <a:gd name="connsiteX19" fmla="*/ 35457 w 287562"/>
                <a:gd name="connsiteY19" fmla="*/ 723 h 79899"/>
                <a:gd name="connsiteX20" fmla="*/ 81568 w 287562"/>
                <a:gd name="connsiteY20" fmla="*/ 14608 h 79899"/>
                <a:gd name="connsiteX21" fmla="*/ 82805 w 287562"/>
                <a:gd name="connsiteY21" fmla="*/ 25595 h 79899"/>
                <a:gd name="connsiteX22" fmla="*/ 70427 w 287562"/>
                <a:gd name="connsiteY22" fmla="*/ 25595 h 79899"/>
                <a:gd name="connsiteX23" fmla="*/ 13484 w 287562"/>
                <a:gd name="connsiteY23" fmla="*/ 29257 h 79899"/>
                <a:gd name="connsiteX24" fmla="*/ 8533 w 287562"/>
                <a:gd name="connsiteY24" fmla="*/ 30478 h 79899"/>
                <a:gd name="connsiteX25" fmla="*/ 2344 w 287562"/>
                <a:gd name="connsiteY25" fmla="*/ 28036 h 79899"/>
                <a:gd name="connsiteX26" fmla="*/ 2344 w 287562"/>
                <a:gd name="connsiteY26" fmla="*/ 17050 h 79899"/>
                <a:gd name="connsiteX27" fmla="*/ 35457 w 287562"/>
                <a:gd name="connsiteY27" fmla="*/ 723 h 7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87562" h="79899">
                  <a:moveTo>
                    <a:pt x="251311" y="20711"/>
                  </a:moveTo>
                  <a:cubicBezTo>
                    <a:pt x="265697" y="20711"/>
                    <a:pt x="277468" y="34275"/>
                    <a:pt x="277468" y="50305"/>
                  </a:cubicBezTo>
                  <a:cubicBezTo>
                    <a:pt x="277468" y="66335"/>
                    <a:pt x="265697" y="79899"/>
                    <a:pt x="251311" y="79899"/>
                  </a:cubicBezTo>
                  <a:cubicBezTo>
                    <a:pt x="235617" y="79899"/>
                    <a:pt x="223846" y="66335"/>
                    <a:pt x="223846" y="50305"/>
                  </a:cubicBezTo>
                  <a:cubicBezTo>
                    <a:pt x="223846" y="34275"/>
                    <a:pt x="235617" y="20711"/>
                    <a:pt x="251311" y="20711"/>
                  </a:cubicBezTo>
                  <a:close/>
                  <a:moveTo>
                    <a:pt x="48069" y="20711"/>
                  </a:moveTo>
                  <a:cubicBezTo>
                    <a:pt x="62455" y="20711"/>
                    <a:pt x="74226" y="34275"/>
                    <a:pt x="74226" y="50305"/>
                  </a:cubicBezTo>
                  <a:cubicBezTo>
                    <a:pt x="74226" y="66335"/>
                    <a:pt x="62455" y="79899"/>
                    <a:pt x="48069" y="79899"/>
                  </a:cubicBezTo>
                  <a:cubicBezTo>
                    <a:pt x="33683" y="79899"/>
                    <a:pt x="20604" y="66335"/>
                    <a:pt x="20604" y="50305"/>
                  </a:cubicBezTo>
                  <a:cubicBezTo>
                    <a:pt x="20604" y="34275"/>
                    <a:pt x="33683" y="20711"/>
                    <a:pt x="48069" y="20711"/>
                  </a:cubicBezTo>
                  <a:close/>
                  <a:moveTo>
                    <a:pt x="237968" y="723"/>
                  </a:moveTo>
                  <a:cubicBezTo>
                    <a:pt x="252407" y="-1565"/>
                    <a:pt x="269043" y="1181"/>
                    <a:pt x="284738" y="14608"/>
                  </a:cubicBezTo>
                  <a:cubicBezTo>
                    <a:pt x="288504" y="17050"/>
                    <a:pt x="288504" y="23154"/>
                    <a:pt x="284738" y="25595"/>
                  </a:cubicBezTo>
                  <a:cubicBezTo>
                    <a:pt x="283482" y="29257"/>
                    <a:pt x="277204" y="29257"/>
                    <a:pt x="274693" y="25595"/>
                  </a:cubicBezTo>
                  <a:cubicBezTo>
                    <a:pt x="245815" y="2402"/>
                    <a:pt x="216938" y="26816"/>
                    <a:pt x="215682" y="29257"/>
                  </a:cubicBezTo>
                  <a:cubicBezTo>
                    <a:pt x="214427" y="29257"/>
                    <a:pt x="211915" y="30478"/>
                    <a:pt x="210660" y="30478"/>
                  </a:cubicBezTo>
                  <a:cubicBezTo>
                    <a:pt x="208149" y="30478"/>
                    <a:pt x="205638" y="29257"/>
                    <a:pt x="204382" y="28036"/>
                  </a:cubicBezTo>
                  <a:cubicBezTo>
                    <a:pt x="201871" y="24374"/>
                    <a:pt x="201871" y="19491"/>
                    <a:pt x="204382" y="17050"/>
                  </a:cubicBezTo>
                  <a:cubicBezTo>
                    <a:pt x="211287" y="10336"/>
                    <a:pt x="223529" y="3012"/>
                    <a:pt x="237968" y="723"/>
                  </a:cubicBezTo>
                  <a:close/>
                  <a:moveTo>
                    <a:pt x="35457" y="723"/>
                  </a:moveTo>
                  <a:cubicBezTo>
                    <a:pt x="49693" y="-1565"/>
                    <a:pt x="66095" y="1181"/>
                    <a:pt x="81568" y="14608"/>
                  </a:cubicBezTo>
                  <a:cubicBezTo>
                    <a:pt x="85281" y="17050"/>
                    <a:pt x="85281" y="23154"/>
                    <a:pt x="82805" y="25595"/>
                  </a:cubicBezTo>
                  <a:cubicBezTo>
                    <a:pt x="79092" y="29257"/>
                    <a:pt x="74140" y="29257"/>
                    <a:pt x="70427" y="25595"/>
                  </a:cubicBezTo>
                  <a:cubicBezTo>
                    <a:pt x="43193" y="2402"/>
                    <a:pt x="14722" y="26816"/>
                    <a:pt x="13484" y="29257"/>
                  </a:cubicBezTo>
                  <a:cubicBezTo>
                    <a:pt x="12247" y="29257"/>
                    <a:pt x="11009" y="30478"/>
                    <a:pt x="8533" y="30478"/>
                  </a:cubicBezTo>
                  <a:cubicBezTo>
                    <a:pt x="6057" y="30478"/>
                    <a:pt x="3581" y="29257"/>
                    <a:pt x="2344" y="28036"/>
                  </a:cubicBezTo>
                  <a:cubicBezTo>
                    <a:pt x="-1370" y="24374"/>
                    <a:pt x="-132" y="19491"/>
                    <a:pt x="2344" y="17050"/>
                  </a:cubicBezTo>
                  <a:cubicBezTo>
                    <a:pt x="9152" y="10336"/>
                    <a:pt x="21221" y="3012"/>
                    <a:pt x="35457" y="723"/>
                  </a:cubicBezTo>
                  <a:close/>
                </a:path>
              </a:pathLst>
            </a:custGeom>
            <a:solidFill>
              <a:srgbClr val="222F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13" name="Freeform 114">
              <a:extLst>
                <a:ext uri="{FF2B5EF4-FFF2-40B4-BE49-F238E27FC236}">
                  <a16:creationId xmlns:a16="http://schemas.microsoft.com/office/drawing/2014/main" id="{DE8ACC53-E1CC-445C-B602-70BF15D8C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1448" y="8027850"/>
              <a:ext cx="417719" cy="372425"/>
            </a:xfrm>
            <a:custGeom>
              <a:avLst/>
              <a:gdLst>
                <a:gd name="connsiteX0" fmla="*/ 15874 w 417719"/>
                <a:gd name="connsiteY0" fmla="*/ 303563 h 372425"/>
                <a:gd name="connsiteX1" fmla="*/ 25934 w 417719"/>
                <a:gd name="connsiteY1" fmla="*/ 309940 h 372425"/>
                <a:gd name="connsiteX2" fmla="*/ 103897 w 417719"/>
                <a:gd name="connsiteY2" fmla="*/ 355847 h 372425"/>
                <a:gd name="connsiteX3" fmla="*/ 112700 w 417719"/>
                <a:gd name="connsiteY3" fmla="*/ 364774 h 372425"/>
                <a:gd name="connsiteX4" fmla="*/ 103897 w 417719"/>
                <a:gd name="connsiteY4" fmla="*/ 372425 h 372425"/>
                <a:gd name="connsiteX5" fmla="*/ 10844 w 417719"/>
                <a:gd name="connsiteY5" fmla="*/ 315040 h 372425"/>
                <a:gd name="connsiteX6" fmla="*/ 15874 w 417719"/>
                <a:gd name="connsiteY6" fmla="*/ 303563 h 372425"/>
                <a:gd name="connsiteX7" fmla="*/ 384805 w 417719"/>
                <a:gd name="connsiteY7" fmla="*/ 149737 h 372425"/>
                <a:gd name="connsiteX8" fmla="*/ 415230 w 417719"/>
                <a:gd name="connsiteY8" fmla="*/ 179870 h 372425"/>
                <a:gd name="connsiteX9" fmla="*/ 406356 w 417719"/>
                <a:gd name="connsiteY9" fmla="*/ 230092 h 372425"/>
                <a:gd name="connsiteX10" fmla="*/ 400017 w 417719"/>
                <a:gd name="connsiteY10" fmla="*/ 235115 h 372425"/>
                <a:gd name="connsiteX11" fmla="*/ 396214 w 417719"/>
                <a:gd name="connsiteY11" fmla="*/ 233859 h 372425"/>
                <a:gd name="connsiteX12" fmla="*/ 392411 w 417719"/>
                <a:gd name="connsiteY12" fmla="*/ 222559 h 372425"/>
                <a:gd name="connsiteX13" fmla="*/ 400017 w 417719"/>
                <a:gd name="connsiteY13" fmla="*/ 184892 h 372425"/>
                <a:gd name="connsiteX14" fmla="*/ 378466 w 417719"/>
                <a:gd name="connsiteY14" fmla="*/ 164803 h 372425"/>
                <a:gd name="connsiteX15" fmla="*/ 373396 w 417719"/>
                <a:gd name="connsiteY15" fmla="*/ 154759 h 372425"/>
                <a:gd name="connsiteX16" fmla="*/ 384805 w 417719"/>
                <a:gd name="connsiteY16" fmla="*/ 149737 h 372425"/>
                <a:gd name="connsiteX17" fmla="*/ 193118 w 417719"/>
                <a:gd name="connsiteY17" fmla="*/ 148483 h 372425"/>
                <a:gd name="connsiteX18" fmla="*/ 200873 w 417719"/>
                <a:gd name="connsiteY18" fmla="*/ 157166 h 372425"/>
                <a:gd name="connsiteX19" fmla="*/ 209921 w 417719"/>
                <a:gd name="connsiteY19" fmla="*/ 232827 h 372425"/>
                <a:gd name="connsiteX20" fmla="*/ 222846 w 417719"/>
                <a:gd name="connsiteY20" fmla="*/ 273759 h 372425"/>
                <a:gd name="connsiteX21" fmla="*/ 177608 w 417719"/>
                <a:gd name="connsiteY21" fmla="*/ 301047 h 372425"/>
                <a:gd name="connsiteX22" fmla="*/ 171146 w 417719"/>
                <a:gd name="connsiteY22" fmla="*/ 299807 h 372425"/>
                <a:gd name="connsiteX23" fmla="*/ 164683 w 417719"/>
                <a:gd name="connsiteY23" fmla="*/ 291124 h 372425"/>
                <a:gd name="connsiteX24" fmla="*/ 173731 w 417719"/>
                <a:gd name="connsiteY24" fmla="*/ 283682 h 372425"/>
                <a:gd name="connsiteX25" fmla="*/ 207336 w 417719"/>
                <a:gd name="connsiteY25" fmla="*/ 267557 h 372425"/>
                <a:gd name="connsiteX26" fmla="*/ 200873 w 417719"/>
                <a:gd name="connsiteY26" fmla="*/ 246471 h 372425"/>
                <a:gd name="connsiteX27" fmla="*/ 184071 w 417719"/>
                <a:gd name="connsiteY27" fmla="*/ 155925 h 372425"/>
                <a:gd name="connsiteX28" fmla="*/ 193118 w 417719"/>
                <a:gd name="connsiteY28" fmla="*/ 148483 h 372425"/>
                <a:gd name="connsiteX29" fmla="*/ 56655 w 417719"/>
                <a:gd name="connsiteY29" fmla="*/ 1395 h 372425"/>
                <a:gd name="connsiteX30" fmla="*/ 93244 w 417719"/>
                <a:gd name="connsiteY30" fmla="*/ 1640 h 372425"/>
                <a:gd name="connsiteX31" fmla="*/ 151580 w 417719"/>
                <a:gd name="connsiteY31" fmla="*/ 27455 h 372425"/>
                <a:gd name="connsiteX32" fmla="*/ 154108 w 417719"/>
                <a:gd name="connsiteY32" fmla="*/ 38990 h 372425"/>
                <a:gd name="connsiteX33" fmla="*/ 147787 w 417719"/>
                <a:gd name="connsiteY33" fmla="*/ 42835 h 372425"/>
                <a:gd name="connsiteX34" fmla="*/ 142729 w 417719"/>
                <a:gd name="connsiteY34" fmla="*/ 40272 h 372425"/>
                <a:gd name="connsiteX35" fmla="*/ 13772 w 417719"/>
                <a:gd name="connsiteY35" fmla="*/ 37708 h 372425"/>
                <a:gd name="connsiteX36" fmla="*/ 2393 w 417719"/>
                <a:gd name="connsiteY36" fmla="*/ 37708 h 372425"/>
                <a:gd name="connsiteX37" fmla="*/ 2393 w 417719"/>
                <a:gd name="connsiteY37" fmla="*/ 24891 h 372425"/>
                <a:gd name="connsiteX38" fmla="*/ 56655 w 417719"/>
                <a:gd name="connsiteY38" fmla="*/ 1395 h 372425"/>
                <a:gd name="connsiteX39" fmla="*/ 308940 w 417719"/>
                <a:gd name="connsiteY39" fmla="*/ 114 h 372425"/>
                <a:gd name="connsiteX40" fmla="*/ 359133 w 417719"/>
                <a:gd name="connsiteY40" fmla="*/ 8105 h 372425"/>
                <a:gd name="connsiteX41" fmla="*/ 364136 w 417719"/>
                <a:gd name="connsiteY41" fmla="*/ 17870 h 372425"/>
                <a:gd name="connsiteX42" fmla="*/ 354129 w 417719"/>
                <a:gd name="connsiteY42" fmla="*/ 22753 h 372425"/>
                <a:gd name="connsiteX43" fmla="*/ 254056 w 417719"/>
                <a:gd name="connsiteY43" fmla="*/ 34960 h 372425"/>
                <a:gd name="connsiteX44" fmla="*/ 249052 w 417719"/>
                <a:gd name="connsiteY44" fmla="*/ 37401 h 372425"/>
                <a:gd name="connsiteX45" fmla="*/ 242798 w 417719"/>
                <a:gd name="connsiteY45" fmla="*/ 34960 h 372425"/>
                <a:gd name="connsiteX46" fmla="*/ 242798 w 417719"/>
                <a:gd name="connsiteY46" fmla="*/ 23974 h 372425"/>
                <a:gd name="connsiteX47" fmla="*/ 308940 w 417719"/>
                <a:gd name="connsiteY47" fmla="*/ 114 h 37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17719" h="372425">
                  <a:moveTo>
                    <a:pt x="15874" y="303563"/>
                  </a:moveTo>
                  <a:cubicBezTo>
                    <a:pt x="19647" y="302288"/>
                    <a:pt x="24677" y="304839"/>
                    <a:pt x="25934" y="309940"/>
                  </a:cubicBezTo>
                  <a:cubicBezTo>
                    <a:pt x="27192" y="311215"/>
                    <a:pt x="43539" y="355847"/>
                    <a:pt x="103897" y="355847"/>
                  </a:cubicBezTo>
                  <a:cubicBezTo>
                    <a:pt x="108927" y="355847"/>
                    <a:pt x="112700" y="359673"/>
                    <a:pt x="112700" y="364774"/>
                  </a:cubicBezTo>
                  <a:cubicBezTo>
                    <a:pt x="112700" y="368599"/>
                    <a:pt x="108927" y="372425"/>
                    <a:pt x="103897" y="372425"/>
                  </a:cubicBezTo>
                  <a:cubicBezTo>
                    <a:pt x="32221" y="372425"/>
                    <a:pt x="12102" y="317591"/>
                    <a:pt x="10844" y="315040"/>
                  </a:cubicBezTo>
                  <a:cubicBezTo>
                    <a:pt x="9587" y="309940"/>
                    <a:pt x="10844" y="306114"/>
                    <a:pt x="15874" y="303563"/>
                  </a:cubicBezTo>
                  <a:close/>
                  <a:moveTo>
                    <a:pt x="384805" y="149737"/>
                  </a:moveTo>
                  <a:cubicBezTo>
                    <a:pt x="384805" y="149737"/>
                    <a:pt x="406356" y="158526"/>
                    <a:pt x="415230" y="179870"/>
                  </a:cubicBezTo>
                  <a:cubicBezTo>
                    <a:pt x="420300" y="193681"/>
                    <a:pt x="417765" y="211259"/>
                    <a:pt x="406356" y="230092"/>
                  </a:cubicBezTo>
                  <a:cubicBezTo>
                    <a:pt x="405088" y="233859"/>
                    <a:pt x="402553" y="235115"/>
                    <a:pt x="400017" y="235115"/>
                  </a:cubicBezTo>
                  <a:cubicBezTo>
                    <a:pt x="398750" y="235115"/>
                    <a:pt x="397482" y="233859"/>
                    <a:pt x="396214" y="233859"/>
                  </a:cubicBezTo>
                  <a:cubicBezTo>
                    <a:pt x="392411" y="231348"/>
                    <a:pt x="389876" y="226326"/>
                    <a:pt x="392411" y="222559"/>
                  </a:cubicBezTo>
                  <a:cubicBezTo>
                    <a:pt x="401285" y="207492"/>
                    <a:pt x="403820" y="194937"/>
                    <a:pt x="400017" y="184892"/>
                  </a:cubicBezTo>
                  <a:cubicBezTo>
                    <a:pt x="393679" y="171081"/>
                    <a:pt x="378466" y="164803"/>
                    <a:pt x="378466" y="164803"/>
                  </a:cubicBezTo>
                  <a:cubicBezTo>
                    <a:pt x="374663" y="163548"/>
                    <a:pt x="372128" y="158526"/>
                    <a:pt x="373396" y="154759"/>
                  </a:cubicBezTo>
                  <a:cubicBezTo>
                    <a:pt x="375931" y="149737"/>
                    <a:pt x="379734" y="148481"/>
                    <a:pt x="384805" y="149737"/>
                  </a:cubicBezTo>
                  <a:close/>
                  <a:moveTo>
                    <a:pt x="193118" y="148483"/>
                  </a:moveTo>
                  <a:cubicBezTo>
                    <a:pt x="198288" y="148483"/>
                    <a:pt x="200873" y="153445"/>
                    <a:pt x="200873" y="157166"/>
                  </a:cubicBezTo>
                  <a:cubicBezTo>
                    <a:pt x="195703" y="183213"/>
                    <a:pt x="196996" y="225385"/>
                    <a:pt x="209921" y="232827"/>
                  </a:cubicBezTo>
                  <a:cubicBezTo>
                    <a:pt x="222846" y="242750"/>
                    <a:pt x="228016" y="258875"/>
                    <a:pt x="222846" y="273759"/>
                  </a:cubicBezTo>
                  <a:cubicBezTo>
                    <a:pt x="217676" y="287403"/>
                    <a:pt x="202166" y="301047"/>
                    <a:pt x="177608" y="301047"/>
                  </a:cubicBezTo>
                  <a:cubicBezTo>
                    <a:pt x="176316" y="301047"/>
                    <a:pt x="173731" y="299807"/>
                    <a:pt x="171146" y="299807"/>
                  </a:cubicBezTo>
                  <a:cubicBezTo>
                    <a:pt x="167268" y="299807"/>
                    <a:pt x="163391" y="296085"/>
                    <a:pt x="164683" y="291124"/>
                  </a:cubicBezTo>
                  <a:cubicBezTo>
                    <a:pt x="164683" y="287403"/>
                    <a:pt x="168561" y="283682"/>
                    <a:pt x="173731" y="283682"/>
                  </a:cubicBezTo>
                  <a:cubicBezTo>
                    <a:pt x="189241" y="286163"/>
                    <a:pt x="202166" y="279961"/>
                    <a:pt x="207336" y="267557"/>
                  </a:cubicBezTo>
                  <a:cubicBezTo>
                    <a:pt x="209921" y="260115"/>
                    <a:pt x="207336" y="251433"/>
                    <a:pt x="200873" y="246471"/>
                  </a:cubicBezTo>
                  <a:cubicBezTo>
                    <a:pt x="175023" y="229106"/>
                    <a:pt x="181486" y="168329"/>
                    <a:pt x="184071" y="155925"/>
                  </a:cubicBezTo>
                  <a:cubicBezTo>
                    <a:pt x="184071" y="150964"/>
                    <a:pt x="187948" y="148483"/>
                    <a:pt x="193118" y="148483"/>
                  </a:cubicBezTo>
                  <a:close/>
                  <a:moveTo>
                    <a:pt x="56655" y="1395"/>
                  </a:moveTo>
                  <a:cubicBezTo>
                    <a:pt x="67601" y="-354"/>
                    <a:pt x="79895" y="-658"/>
                    <a:pt x="93244" y="1640"/>
                  </a:cubicBezTo>
                  <a:cubicBezTo>
                    <a:pt x="111043" y="4705"/>
                    <a:pt x="130719" y="12395"/>
                    <a:pt x="151580" y="27455"/>
                  </a:cubicBezTo>
                  <a:cubicBezTo>
                    <a:pt x="155372" y="30018"/>
                    <a:pt x="156637" y="35145"/>
                    <a:pt x="154108" y="38990"/>
                  </a:cubicBezTo>
                  <a:cubicBezTo>
                    <a:pt x="151580" y="40272"/>
                    <a:pt x="149051" y="42835"/>
                    <a:pt x="147787" y="42835"/>
                  </a:cubicBezTo>
                  <a:cubicBezTo>
                    <a:pt x="145258" y="42835"/>
                    <a:pt x="143994" y="41553"/>
                    <a:pt x="142729" y="40272"/>
                  </a:cubicBezTo>
                  <a:cubicBezTo>
                    <a:pt x="69400" y="-10996"/>
                    <a:pt x="13772" y="37708"/>
                    <a:pt x="13772" y="37708"/>
                  </a:cubicBezTo>
                  <a:cubicBezTo>
                    <a:pt x="9979" y="40272"/>
                    <a:pt x="4921" y="40272"/>
                    <a:pt x="2393" y="37708"/>
                  </a:cubicBezTo>
                  <a:cubicBezTo>
                    <a:pt x="-1400" y="32581"/>
                    <a:pt x="-136" y="28736"/>
                    <a:pt x="2393" y="24891"/>
                  </a:cubicBezTo>
                  <a:cubicBezTo>
                    <a:pt x="3104" y="24891"/>
                    <a:pt x="23816" y="6642"/>
                    <a:pt x="56655" y="1395"/>
                  </a:cubicBezTo>
                  <a:close/>
                  <a:moveTo>
                    <a:pt x="308940" y="114"/>
                  </a:moveTo>
                  <a:cubicBezTo>
                    <a:pt x="323326" y="-134"/>
                    <a:pt x="340057" y="2002"/>
                    <a:pt x="359133" y="8105"/>
                  </a:cubicBezTo>
                  <a:cubicBezTo>
                    <a:pt x="362885" y="9326"/>
                    <a:pt x="365387" y="12988"/>
                    <a:pt x="364136" y="17870"/>
                  </a:cubicBezTo>
                  <a:cubicBezTo>
                    <a:pt x="361634" y="21532"/>
                    <a:pt x="357882" y="23974"/>
                    <a:pt x="354129" y="22753"/>
                  </a:cubicBezTo>
                  <a:cubicBezTo>
                    <a:pt x="287831" y="781"/>
                    <a:pt x="255307" y="33739"/>
                    <a:pt x="254056" y="34960"/>
                  </a:cubicBezTo>
                  <a:cubicBezTo>
                    <a:pt x="252805" y="36180"/>
                    <a:pt x="250303" y="37401"/>
                    <a:pt x="249052" y="37401"/>
                  </a:cubicBezTo>
                  <a:cubicBezTo>
                    <a:pt x="246551" y="37401"/>
                    <a:pt x="244049" y="36180"/>
                    <a:pt x="242798" y="34960"/>
                  </a:cubicBezTo>
                  <a:cubicBezTo>
                    <a:pt x="240296" y="32518"/>
                    <a:pt x="240296" y="26415"/>
                    <a:pt x="242798" y="23974"/>
                  </a:cubicBezTo>
                  <a:cubicBezTo>
                    <a:pt x="243736" y="23058"/>
                    <a:pt x="265783" y="857"/>
                    <a:pt x="308940" y="114"/>
                  </a:cubicBezTo>
                  <a:close/>
                </a:path>
              </a:pathLst>
            </a:custGeom>
            <a:solidFill>
              <a:srgbClr val="E8767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14" name="Freeform 210">
              <a:extLst>
                <a:ext uri="{FF2B5EF4-FFF2-40B4-BE49-F238E27FC236}">
                  <a16:creationId xmlns:a16="http://schemas.microsoft.com/office/drawing/2014/main" id="{89B8AC8E-ABE5-4540-B9B6-DCFC3F9C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9197" y="7467730"/>
              <a:ext cx="1312835" cy="922832"/>
            </a:xfrm>
            <a:custGeom>
              <a:avLst/>
              <a:gdLst>
                <a:gd name="T0" fmla="*/ 316 w 1056"/>
                <a:gd name="T1" fmla="*/ 614 h 743"/>
                <a:gd name="T2" fmla="*/ 326 w 1056"/>
                <a:gd name="T3" fmla="*/ 542 h 743"/>
                <a:gd name="T4" fmla="*/ 326 w 1056"/>
                <a:gd name="T5" fmla="*/ 542 h 743"/>
                <a:gd name="T6" fmla="*/ 356 w 1056"/>
                <a:gd name="T7" fmla="*/ 428 h 743"/>
                <a:gd name="T8" fmla="*/ 356 w 1056"/>
                <a:gd name="T9" fmla="*/ 428 h 743"/>
                <a:gd name="T10" fmla="*/ 458 w 1056"/>
                <a:gd name="T11" fmla="*/ 376 h 743"/>
                <a:gd name="T12" fmla="*/ 458 w 1056"/>
                <a:gd name="T13" fmla="*/ 376 h 743"/>
                <a:gd name="T14" fmla="*/ 685 w 1056"/>
                <a:gd name="T15" fmla="*/ 411 h 743"/>
                <a:gd name="T16" fmla="*/ 685 w 1056"/>
                <a:gd name="T17" fmla="*/ 411 h 743"/>
                <a:gd name="T18" fmla="*/ 849 w 1056"/>
                <a:gd name="T19" fmla="*/ 461 h 743"/>
                <a:gd name="T20" fmla="*/ 849 w 1056"/>
                <a:gd name="T21" fmla="*/ 461 h 743"/>
                <a:gd name="T22" fmla="*/ 858 w 1056"/>
                <a:gd name="T23" fmla="*/ 207 h 743"/>
                <a:gd name="T24" fmla="*/ 858 w 1056"/>
                <a:gd name="T25" fmla="*/ 207 h 743"/>
                <a:gd name="T26" fmla="*/ 675 w 1056"/>
                <a:gd name="T27" fmla="*/ 156 h 743"/>
                <a:gd name="T28" fmla="*/ 675 w 1056"/>
                <a:gd name="T29" fmla="*/ 156 h 743"/>
                <a:gd name="T30" fmla="*/ 445 w 1056"/>
                <a:gd name="T31" fmla="*/ 108 h 743"/>
                <a:gd name="T32" fmla="*/ 445 w 1056"/>
                <a:gd name="T33" fmla="*/ 108 h 743"/>
                <a:gd name="T34" fmla="*/ 206 w 1056"/>
                <a:gd name="T35" fmla="*/ 145 h 743"/>
                <a:gd name="T36" fmla="*/ 206 w 1056"/>
                <a:gd name="T37" fmla="*/ 145 h 743"/>
                <a:gd name="T38" fmla="*/ 109 w 1056"/>
                <a:gd name="T39" fmla="*/ 400 h 743"/>
                <a:gd name="T40" fmla="*/ 109 w 1056"/>
                <a:gd name="T41" fmla="*/ 400 h 743"/>
                <a:gd name="T42" fmla="*/ 168 w 1056"/>
                <a:gd name="T43" fmla="*/ 572 h 743"/>
                <a:gd name="T44" fmla="*/ 168 w 1056"/>
                <a:gd name="T45" fmla="*/ 572 h 743"/>
                <a:gd name="T46" fmla="*/ 257 w 1056"/>
                <a:gd name="T47" fmla="*/ 679 h 743"/>
                <a:gd name="T48" fmla="*/ 257 w 1056"/>
                <a:gd name="T49" fmla="*/ 679 h 743"/>
                <a:gd name="T50" fmla="*/ 319 w 1056"/>
                <a:gd name="T51" fmla="*/ 725 h 743"/>
                <a:gd name="T52" fmla="*/ 319 w 1056"/>
                <a:gd name="T53" fmla="*/ 725 h 743"/>
                <a:gd name="T54" fmla="*/ 316 w 1056"/>
                <a:gd name="T55" fmla="*/ 614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56" h="743">
                  <a:moveTo>
                    <a:pt x="316" y="614"/>
                  </a:moveTo>
                  <a:lnTo>
                    <a:pt x="326" y="542"/>
                  </a:lnTo>
                  <a:lnTo>
                    <a:pt x="326" y="542"/>
                  </a:lnTo>
                  <a:cubicBezTo>
                    <a:pt x="326" y="542"/>
                    <a:pt x="379" y="499"/>
                    <a:pt x="356" y="428"/>
                  </a:cubicBezTo>
                  <a:lnTo>
                    <a:pt x="356" y="428"/>
                  </a:lnTo>
                  <a:cubicBezTo>
                    <a:pt x="356" y="428"/>
                    <a:pt x="452" y="445"/>
                    <a:pt x="458" y="376"/>
                  </a:cubicBezTo>
                  <a:lnTo>
                    <a:pt x="458" y="376"/>
                  </a:lnTo>
                  <a:cubicBezTo>
                    <a:pt x="458" y="376"/>
                    <a:pt x="612" y="475"/>
                    <a:pt x="685" y="411"/>
                  </a:cubicBezTo>
                  <a:lnTo>
                    <a:pt x="685" y="411"/>
                  </a:lnTo>
                  <a:cubicBezTo>
                    <a:pt x="685" y="411"/>
                    <a:pt x="720" y="489"/>
                    <a:pt x="849" y="461"/>
                  </a:cubicBezTo>
                  <a:lnTo>
                    <a:pt x="849" y="461"/>
                  </a:lnTo>
                  <a:cubicBezTo>
                    <a:pt x="1023" y="424"/>
                    <a:pt x="1055" y="199"/>
                    <a:pt x="858" y="207"/>
                  </a:cubicBezTo>
                  <a:lnTo>
                    <a:pt x="858" y="207"/>
                  </a:lnTo>
                  <a:cubicBezTo>
                    <a:pt x="858" y="207"/>
                    <a:pt x="809" y="72"/>
                    <a:pt x="675" y="156"/>
                  </a:cubicBezTo>
                  <a:lnTo>
                    <a:pt x="675" y="156"/>
                  </a:lnTo>
                  <a:cubicBezTo>
                    <a:pt x="675" y="156"/>
                    <a:pt x="578" y="0"/>
                    <a:pt x="445" y="108"/>
                  </a:cubicBezTo>
                  <a:lnTo>
                    <a:pt x="445" y="108"/>
                  </a:lnTo>
                  <a:cubicBezTo>
                    <a:pt x="445" y="108"/>
                    <a:pt x="309" y="3"/>
                    <a:pt x="206" y="145"/>
                  </a:cubicBezTo>
                  <a:lnTo>
                    <a:pt x="206" y="145"/>
                  </a:lnTo>
                  <a:cubicBezTo>
                    <a:pt x="206" y="145"/>
                    <a:pt x="0" y="191"/>
                    <a:pt x="109" y="400"/>
                  </a:cubicBezTo>
                  <a:lnTo>
                    <a:pt x="109" y="400"/>
                  </a:lnTo>
                  <a:cubicBezTo>
                    <a:pt x="109" y="400"/>
                    <a:pt x="46" y="497"/>
                    <a:pt x="168" y="572"/>
                  </a:cubicBezTo>
                  <a:lnTo>
                    <a:pt x="168" y="572"/>
                  </a:lnTo>
                  <a:cubicBezTo>
                    <a:pt x="168" y="572"/>
                    <a:pt x="156" y="665"/>
                    <a:pt x="257" y="679"/>
                  </a:cubicBezTo>
                  <a:lnTo>
                    <a:pt x="257" y="679"/>
                  </a:lnTo>
                  <a:cubicBezTo>
                    <a:pt x="257" y="679"/>
                    <a:pt x="301" y="742"/>
                    <a:pt x="319" y="725"/>
                  </a:cubicBezTo>
                  <a:lnTo>
                    <a:pt x="319" y="725"/>
                  </a:lnTo>
                  <a:cubicBezTo>
                    <a:pt x="347" y="697"/>
                    <a:pt x="316" y="614"/>
                    <a:pt x="316" y="614"/>
                  </a:cubicBezTo>
                </a:path>
              </a:pathLst>
            </a:custGeom>
            <a:solidFill>
              <a:srgbClr val="3B46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15" name="Freeform 212">
              <a:extLst>
                <a:ext uri="{FF2B5EF4-FFF2-40B4-BE49-F238E27FC236}">
                  <a16:creationId xmlns:a16="http://schemas.microsoft.com/office/drawing/2014/main" id="{ED30EA77-1AC4-4233-A040-42BC7F624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4697" y="8066472"/>
              <a:ext cx="521838" cy="186763"/>
            </a:xfrm>
            <a:custGeom>
              <a:avLst/>
              <a:gdLst>
                <a:gd name="T0" fmla="*/ 344 w 421"/>
                <a:gd name="T1" fmla="*/ 138 h 152"/>
                <a:gd name="T2" fmla="*/ 344 w 421"/>
                <a:gd name="T3" fmla="*/ 138 h 152"/>
                <a:gd name="T4" fmla="*/ 281 w 421"/>
                <a:gd name="T5" fmla="*/ 75 h 152"/>
                <a:gd name="T6" fmla="*/ 281 w 421"/>
                <a:gd name="T7" fmla="*/ 75 h 152"/>
                <a:gd name="T8" fmla="*/ 344 w 421"/>
                <a:gd name="T9" fmla="*/ 12 h 152"/>
                <a:gd name="T10" fmla="*/ 344 w 421"/>
                <a:gd name="T11" fmla="*/ 12 h 152"/>
                <a:gd name="T12" fmla="*/ 407 w 421"/>
                <a:gd name="T13" fmla="*/ 75 h 152"/>
                <a:gd name="T14" fmla="*/ 407 w 421"/>
                <a:gd name="T15" fmla="*/ 75 h 152"/>
                <a:gd name="T16" fmla="*/ 344 w 421"/>
                <a:gd name="T17" fmla="*/ 138 h 152"/>
                <a:gd name="T18" fmla="*/ 150 w 421"/>
                <a:gd name="T19" fmla="*/ 138 h 152"/>
                <a:gd name="T20" fmla="*/ 150 w 421"/>
                <a:gd name="T21" fmla="*/ 138 h 152"/>
                <a:gd name="T22" fmla="*/ 87 w 421"/>
                <a:gd name="T23" fmla="*/ 75 h 152"/>
                <a:gd name="T24" fmla="*/ 87 w 421"/>
                <a:gd name="T25" fmla="*/ 75 h 152"/>
                <a:gd name="T26" fmla="*/ 150 w 421"/>
                <a:gd name="T27" fmla="*/ 12 h 152"/>
                <a:gd name="T28" fmla="*/ 150 w 421"/>
                <a:gd name="T29" fmla="*/ 12 h 152"/>
                <a:gd name="T30" fmla="*/ 213 w 421"/>
                <a:gd name="T31" fmla="*/ 75 h 152"/>
                <a:gd name="T32" fmla="*/ 213 w 421"/>
                <a:gd name="T33" fmla="*/ 75 h 152"/>
                <a:gd name="T34" fmla="*/ 150 w 421"/>
                <a:gd name="T35" fmla="*/ 138 h 152"/>
                <a:gd name="T36" fmla="*/ 344 w 421"/>
                <a:gd name="T37" fmla="*/ 0 h 152"/>
                <a:gd name="T38" fmla="*/ 344 w 421"/>
                <a:gd name="T39" fmla="*/ 0 h 152"/>
                <a:gd name="T40" fmla="*/ 270 w 421"/>
                <a:gd name="T41" fmla="*/ 62 h 152"/>
                <a:gd name="T42" fmla="*/ 270 w 421"/>
                <a:gd name="T43" fmla="*/ 62 h 152"/>
                <a:gd name="T44" fmla="*/ 224 w 421"/>
                <a:gd name="T45" fmla="*/ 62 h 152"/>
                <a:gd name="T46" fmla="*/ 224 w 421"/>
                <a:gd name="T47" fmla="*/ 62 h 152"/>
                <a:gd name="T48" fmla="*/ 150 w 421"/>
                <a:gd name="T49" fmla="*/ 0 h 152"/>
                <a:gd name="T50" fmla="*/ 150 w 421"/>
                <a:gd name="T51" fmla="*/ 0 h 152"/>
                <a:gd name="T52" fmla="*/ 76 w 421"/>
                <a:gd name="T53" fmla="*/ 58 h 152"/>
                <a:gd name="T54" fmla="*/ 0 w 421"/>
                <a:gd name="T55" fmla="*/ 58 h 152"/>
                <a:gd name="T56" fmla="*/ 0 w 421"/>
                <a:gd name="T57" fmla="*/ 71 h 152"/>
                <a:gd name="T58" fmla="*/ 74 w 421"/>
                <a:gd name="T59" fmla="*/ 71 h 152"/>
                <a:gd name="T60" fmla="*/ 74 w 421"/>
                <a:gd name="T61" fmla="*/ 71 h 152"/>
                <a:gd name="T62" fmla="*/ 74 w 421"/>
                <a:gd name="T63" fmla="*/ 75 h 152"/>
                <a:gd name="T64" fmla="*/ 74 w 421"/>
                <a:gd name="T65" fmla="*/ 75 h 152"/>
                <a:gd name="T66" fmla="*/ 150 w 421"/>
                <a:gd name="T67" fmla="*/ 151 h 152"/>
                <a:gd name="T68" fmla="*/ 150 w 421"/>
                <a:gd name="T69" fmla="*/ 151 h 152"/>
                <a:gd name="T70" fmla="*/ 225 w 421"/>
                <a:gd name="T71" fmla="*/ 75 h 152"/>
                <a:gd name="T72" fmla="*/ 225 w 421"/>
                <a:gd name="T73" fmla="*/ 75 h 152"/>
                <a:gd name="T74" fmla="*/ 225 w 421"/>
                <a:gd name="T75" fmla="*/ 75 h 152"/>
                <a:gd name="T76" fmla="*/ 225 w 421"/>
                <a:gd name="T77" fmla="*/ 75 h 152"/>
                <a:gd name="T78" fmla="*/ 269 w 421"/>
                <a:gd name="T79" fmla="*/ 75 h 152"/>
                <a:gd name="T80" fmla="*/ 269 w 421"/>
                <a:gd name="T81" fmla="*/ 75 h 152"/>
                <a:gd name="T82" fmla="*/ 269 w 421"/>
                <a:gd name="T83" fmla="*/ 75 h 152"/>
                <a:gd name="T84" fmla="*/ 269 w 421"/>
                <a:gd name="T85" fmla="*/ 75 h 152"/>
                <a:gd name="T86" fmla="*/ 344 w 421"/>
                <a:gd name="T87" fmla="*/ 151 h 152"/>
                <a:gd name="T88" fmla="*/ 344 w 421"/>
                <a:gd name="T89" fmla="*/ 151 h 152"/>
                <a:gd name="T90" fmla="*/ 420 w 421"/>
                <a:gd name="T91" fmla="*/ 75 h 152"/>
                <a:gd name="T92" fmla="*/ 420 w 421"/>
                <a:gd name="T93" fmla="*/ 75 h 152"/>
                <a:gd name="T94" fmla="*/ 344 w 421"/>
                <a:gd name="T9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1" h="152">
                  <a:moveTo>
                    <a:pt x="344" y="138"/>
                  </a:moveTo>
                  <a:lnTo>
                    <a:pt x="344" y="138"/>
                  </a:lnTo>
                  <a:cubicBezTo>
                    <a:pt x="310" y="138"/>
                    <a:pt x="281" y="110"/>
                    <a:pt x="281" y="75"/>
                  </a:cubicBezTo>
                  <a:lnTo>
                    <a:pt x="281" y="75"/>
                  </a:lnTo>
                  <a:cubicBezTo>
                    <a:pt x="281" y="41"/>
                    <a:pt x="310" y="12"/>
                    <a:pt x="344" y="12"/>
                  </a:cubicBezTo>
                  <a:lnTo>
                    <a:pt x="344" y="12"/>
                  </a:lnTo>
                  <a:cubicBezTo>
                    <a:pt x="379" y="12"/>
                    <a:pt x="407" y="41"/>
                    <a:pt x="407" y="75"/>
                  </a:cubicBezTo>
                  <a:lnTo>
                    <a:pt x="407" y="75"/>
                  </a:lnTo>
                  <a:cubicBezTo>
                    <a:pt x="407" y="110"/>
                    <a:pt x="379" y="138"/>
                    <a:pt x="344" y="138"/>
                  </a:cubicBezTo>
                  <a:close/>
                  <a:moveTo>
                    <a:pt x="150" y="138"/>
                  </a:moveTo>
                  <a:lnTo>
                    <a:pt x="150" y="138"/>
                  </a:lnTo>
                  <a:cubicBezTo>
                    <a:pt x="115" y="138"/>
                    <a:pt x="87" y="110"/>
                    <a:pt x="87" y="75"/>
                  </a:cubicBezTo>
                  <a:lnTo>
                    <a:pt x="87" y="75"/>
                  </a:lnTo>
                  <a:cubicBezTo>
                    <a:pt x="87" y="41"/>
                    <a:pt x="115" y="12"/>
                    <a:pt x="150" y="12"/>
                  </a:cubicBezTo>
                  <a:lnTo>
                    <a:pt x="150" y="12"/>
                  </a:lnTo>
                  <a:cubicBezTo>
                    <a:pt x="184" y="12"/>
                    <a:pt x="213" y="41"/>
                    <a:pt x="213" y="75"/>
                  </a:cubicBezTo>
                  <a:lnTo>
                    <a:pt x="213" y="75"/>
                  </a:lnTo>
                  <a:cubicBezTo>
                    <a:pt x="213" y="110"/>
                    <a:pt x="184" y="138"/>
                    <a:pt x="150" y="138"/>
                  </a:cubicBezTo>
                  <a:close/>
                  <a:moveTo>
                    <a:pt x="344" y="0"/>
                  </a:moveTo>
                  <a:lnTo>
                    <a:pt x="344" y="0"/>
                  </a:lnTo>
                  <a:cubicBezTo>
                    <a:pt x="307" y="0"/>
                    <a:pt x="276" y="27"/>
                    <a:pt x="270" y="62"/>
                  </a:cubicBezTo>
                  <a:lnTo>
                    <a:pt x="270" y="62"/>
                  </a:lnTo>
                  <a:cubicBezTo>
                    <a:pt x="255" y="57"/>
                    <a:pt x="239" y="57"/>
                    <a:pt x="224" y="62"/>
                  </a:cubicBezTo>
                  <a:lnTo>
                    <a:pt x="224" y="62"/>
                  </a:lnTo>
                  <a:cubicBezTo>
                    <a:pt x="217" y="27"/>
                    <a:pt x="187" y="0"/>
                    <a:pt x="150" y="0"/>
                  </a:cubicBezTo>
                  <a:lnTo>
                    <a:pt x="150" y="0"/>
                  </a:lnTo>
                  <a:cubicBezTo>
                    <a:pt x="114" y="0"/>
                    <a:pt x="84" y="25"/>
                    <a:pt x="76" y="58"/>
                  </a:cubicBezTo>
                  <a:lnTo>
                    <a:pt x="0" y="58"/>
                  </a:lnTo>
                  <a:lnTo>
                    <a:pt x="0" y="71"/>
                  </a:lnTo>
                  <a:lnTo>
                    <a:pt x="74" y="71"/>
                  </a:lnTo>
                  <a:lnTo>
                    <a:pt x="74" y="71"/>
                  </a:lnTo>
                  <a:cubicBezTo>
                    <a:pt x="74" y="73"/>
                    <a:pt x="74" y="74"/>
                    <a:pt x="74" y="75"/>
                  </a:cubicBezTo>
                  <a:lnTo>
                    <a:pt x="74" y="75"/>
                  </a:lnTo>
                  <a:cubicBezTo>
                    <a:pt x="74" y="118"/>
                    <a:pt x="108" y="151"/>
                    <a:pt x="150" y="151"/>
                  </a:cubicBezTo>
                  <a:lnTo>
                    <a:pt x="150" y="151"/>
                  </a:lnTo>
                  <a:cubicBezTo>
                    <a:pt x="192" y="151"/>
                    <a:pt x="225" y="118"/>
                    <a:pt x="225" y="75"/>
                  </a:cubicBezTo>
                  <a:lnTo>
                    <a:pt x="225" y="75"/>
                  </a:lnTo>
                  <a:lnTo>
                    <a:pt x="225" y="75"/>
                  </a:lnTo>
                  <a:lnTo>
                    <a:pt x="225" y="75"/>
                  </a:lnTo>
                  <a:cubicBezTo>
                    <a:pt x="239" y="69"/>
                    <a:pt x="255" y="69"/>
                    <a:pt x="269" y="75"/>
                  </a:cubicBezTo>
                  <a:lnTo>
                    <a:pt x="269" y="75"/>
                  </a:lnTo>
                  <a:lnTo>
                    <a:pt x="269" y="75"/>
                  </a:lnTo>
                  <a:lnTo>
                    <a:pt x="269" y="75"/>
                  </a:lnTo>
                  <a:cubicBezTo>
                    <a:pt x="269" y="118"/>
                    <a:pt x="302" y="151"/>
                    <a:pt x="344" y="151"/>
                  </a:cubicBezTo>
                  <a:lnTo>
                    <a:pt x="344" y="151"/>
                  </a:lnTo>
                  <a:cubicBezTo>
                    <a:pt x="386" y="151"/>
                    <a:pt x="420" y="118"/>
                    <a:pt x="420" y="75"/>
                  </a:cubicBezTo>
                  <a:lnTo>
                    <a:pt x="420" y="75"/>
                  </a:lnTo>
                  <a:cubicBezTo>
                    <a:pt x="420" y="34"/>
                    <a:pt x="386" y="0"/>
                    <a:pt x="3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16" name="Freeform 213">
              <a:extLst>
                <a:ext uri="{FF2B5EF4-FFF2-40B4-BE49-F238E27FC236}">
                  <a16:creationId xmlns:a16="http://schemas.microsoft.com/office/drawing/2014/main" id="{30BD9338-393C-455B-9117-1B4292FF3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2864" y="8104925"/>
              <a:ext cx="148310" cy="170282"/>
            </a:xfrm>
            <a:custGeom>
              <a:avLst/>
              <a:gdLst>
                <a:gd name="T0" fmla="*/ 119 w 120"/>
                <a:gd name="T1" fmla="*/ 61 h 138"/>
                <a:gd name="T2" fmla="*/ 118 w 120"/>
                <a:gd name="T3" fmla="*/ 137 h 138"/>
                <a:gd name="T4" fmla="*/ 118 w 120"/>
                <a:gd name="T5" fmla="*/ 137 h 138"/>
                <a:gd name="T6" fmla="*/ 0 w 120"/>
                <a:gd name="T7" fmla="*/ 61 h 138"/>
                <a:gd name="T8" fmla="*/ 0 w 120"/>
                <a:gd name="T9" fmla="*/ 61 h 138"/>
                <a:gd name="T10" fmla="*/ 59 w 120"/>
                <a:gd name="T11" fmla="*/ 0 h 138"/>
                <a:gd name="T12" fmla="*/ 59 w 120"/>
                <a:gd name="T13" fmla="*/ 0 h 138"/>
                <a:gd name="T14" fmla="*/ 119 w 120"/>
                <a:gd name="T15" fmla="*/ 6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38">
                  <a:moveTo>
                    <a:pt x="119" y="61"/>
                  </a:moveTo>
                  <a:lnTo>
                    <a:pt x="118" y="137"/>
                  </a:lnTo>
                  <a:lnTo>
                    <a:pt x="118" y="137"/>
                  </a:lnTo>
                  <a:cubicBezTo>
                    <a:pt x="33" y="137"/>
                    <a:pt x="0" y="107"/>
                    <a:pt x="0" y="61"/>
                  </a:cubicBezTo>
                  <a:lnTo>
                    <a:pt x="0" y="61"/>
                  </a:lnTo>
                  <a:cubicBezTo>
                    <a:pt x="0" y="27"/>
                    <a:pt x="26" y="0"/>
                    <a:pt x="59" y="0"/>
                  </a:cubicBezTo>
                  <a:lnTo>
                    <a:pt x="59" y="0"/>
                  </a:lnTo>
                  <a:cubicBezTo>
                    <a:pt x="92" y="0"/>
                    <a:pt x="119" y="26"/>
                    <a:pt x="119" y="61"/>
                  </a:cubicBezTo>
                </a:path>
              </a:pathLst>
            </a:custGeom>
            <a:solidFill>
              <a:srgbClr val="F7ACA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17" name="Freeform 214">
              <a:extLst>
                <a:ext uri="{FF2B5EF4-FFF2-40B4-BE49-F238E27FC236}">
                  <a16:creationId xmlns:a16="http://schemas.microsoft.com/office/drawing/2014/main" id="{D2C20A37-D6D2-440F-BAF7-D26541EF7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5821" y="8137882"/>
              <a:ext cx="60421" cy="82395"/>
            </a:xfrm>
            <a:custGeom>
              <a:avLst/>
              <a:gdLst>
                <a:gd name="T0" fmla="*/ 11 w 50"/>
                <a:gd name="T1" fmla="*/ 63 h 64"/>
                <a:gd name="T2" fmla="*/ 11 w 50"/>
                <a:gd name="T3" fmla="*/ 63 h 64"/>
                <a:gd name="T4" fmla="*/ 5 w 50"/>
                <a:gd name="T5" fmla="*/ 58 h 64"/>
                <a:gd name="T6" fmla="*/ 5 w 50"/>
                <a:gd name="T7" fmla="*/ 58 h 64"/>
                <a:gd name="T8" fmla="*/ 7 w 50"/>
                <a:gd name="T9" fmla="*/ 20 h 64"/>
                <a:gd name="T10" fmla="*/ 7 w 50"/>
                <a:gd name="T11" fmla="*/ 20 h 64"/>
                <a:gd name="T12" fmla="*/ 42 w 50"/>
                <a:gd name="T13" fmla="*/ 0 h 64"/>
                <a:gd name="T14" fmla="*/ 42 w 50"/>
                <a:gd name="T15" fmla="*/ 0 h 64"/>
                <a:gd name="T16" fmla="*/ 49 w 50"/>
                <a:gd name="T17" fmla="*/ 6 h 64"/>
                <a:gd name="T18" fmla="*/ 49 w 50"/>
                <a:gd name="T19" fmla="*/ 6 h 64"/>
                <a:gd name="T20" fmla="*/ 43 w 50"/>
                <a:gd name="T21" fmla="*/ 13 h 64"/>
                <a:gd name="T22" fmla="*/ 43 w 50"/>
                <a:gd name="T23" fmla="*/ 13 h 64"/>
                <a:gd name="T24" fmla="*/ 18 w 50"/>
                <a:gd name="T25" fmla="*/ 27 h 64"/>
                <a:gd name="T26" fmla="*/ 18 w 50"/>
                <a:gd name="T27" fmla="*/ 27 h 64"/>
                <a:gd name="T28" fmla="*/ 17 w 50"/>
                <a:gd name="T29" fmla="*/ 54 h 64"/>
                <a:gd name="T30" fmla="*/ 17 w 50"/>
                <a:gd name="T31" fmla="*/ 54 h 64"/>
                <a:gd name="T32" fmla="*/ 13 w 50"/>
                <a:gd name="T33" fmla="*/ 63 h 64"/>
                <a:gd name="T34" fmla="*/ 13 w 50"/>
                <a:gd name="T35" fmla="*/ 63 h 64"/>
                <a:gd name="T36" fmla="*/ 11 w 50"/>
                <a:gd name="T3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" h="64">
                  <a:moveTo>
                    <a:pt x="11" y="63"/>
                  </a:moveTo>
                  <a:lnTo>
                    <a:pt x="11" y="63"/>
                  </a:lnTo>
                  <a:cubicBezTo>
                    <a:pt x="8" y="63"/>
                    <a:pt x="6" y="61"/>
                    <a:pt x="5" y="58"/>
                  </a:cubicBezTo>
                  <a:lnTo>
                    <a:pt x="5" y="58"/>
                  </a:lnTo>
                  <a:cubicBezTo>
                    <a:pt x="0" y="43"/>
                    <a:pt x="0" y="30"/>
                    <a:pt x="7" y="20"/>
                  </a:cubicBezTo>
                  <a:lnTo>
                    <a:pt x="7" y="20"/>
                  </a:lnTo>
                  <a:cubicBezTo>
                    <a:pt x="18" y="3"/>
                    <a:pt x="41" y="0"/>
                    <a:pt x="42" y="0"/>
                  </a:cubicBezTo>
                  <a:lnTo>
                    <a:pt x="42" y="0"/>
                  </a:lnTo>
                  <a:cubicBezTo>
                    <a:pt x="46" y="0"/>
                    <a:pt x="48" y="2"/>
                    <a:pt x="49" y="6"/>
                  </a:cubicBezTo>
                  <a:lnTo>
                    <a:pt x="49" y="6"/>
                  </a:lnTo>
                  <a:cubicBezTo>
                    <a:pt x="49" y="10"/>
                    <a:pt x="47" y="12"/>
                    <a:pt x="43" y="13"/>
                  </a:cubicBezTo>
                  <a:lnTo>
                    <a:pt x="43" y="13"/>
                  </a:lnTo>
                  <a:cubicBezTo>
                    <a:pt x="43" y="13"/>
                    <a:pt x="25" y="15"/>
                    <a:pt x="18" y="27"/>
                  </a:cubicBezTo>
                  <a:lnTo>
                    <a:pt x="18" y="27"/>
                  </a:lnTo>
                  <a:cubicBezTo>
                    <a:pt x="14" y="34"/>
                    <a:pt x="13" y="43"/>
                    <a:pt x="17" y="54"/>
                  </a:cubicBezTo>
                  <a:lnTo>
                    <a:pt x="17" y="54"/>
                  </a:lnTo>
                  <a:cubicBezTo>
                    <a:pt x="19" y="58"/>
                    <a:pt x="17" y="62"/>
                    <a:pt x="13" y="63"/>
                  </a:cubicBezTo>
                  <a:lnTo>
                    <a:pt x="13" y="63"/>
                  </a:lnTo>
                  <a:cubicBezTo>
                    <a:pt x="12" y="63"/>
                    <a:pt x="12" y="63"/>
                    <a:pt x="11" y="63"/>
                  </a:cubicBezTo>
                </a:path>
              </a:pathLst>
            </a:custGeom>
            <a:solidFill>
              <a:srgbClr val="E8767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18" name="Freeform 215">
              <a:extLst>
                <a:ext uri="{FF2B5EF4-FFF2-40B4-BE49-F238E27FC236}">
                  <a16:creationId xmlns:a16="http://schemas.microsoft.com/office/drawing/2014/main" id="{A710C8C4-944C-4566-A341-25CA2DF8E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01729" y="9978052"/>
              <a:ext cx="269161" cy="153804"/>
            </a:xfrm>
            <a:custGeom>
              <a:avLst/>
              <a:gdLst>
                <a:gd name="T0" fmla="*/ 45 w 218"/>
                <a:gd name="T1" fmla="*/ 0 h 124"/>
                <a:gd name="T2" fmla="*/ 45 w 218"/>
                <a:gd name="T3" fmla="*/ 0 h 124"/>
                <a:gd name="T4" fmla="*/ 3 w 218"/>
                <a:gd name="T5" fmla="*/ 123 h 124"/>
                <a:gd name="T6" fmla="*/ 207 w 218"/>
                <a:gd name="T7" fmla="*/ 123 h 124"/>
                <a:gd name="T8" fmla="*/ 207 w 218"/>
                <a:gd name="T9" fmla="*/ 123 h 124"/>
                <a:gd name="T10" fmla="*/ 182 w 218"/>
                <a:gd name="T11" fmla="*/ 80 h 124"/>
                <a:gd name="T12" fmla="*/ 182 w 218"/>
                <a:gd name="T13" fmla="*/ 80 h 124"/>
                <a:gd name="T14" fmla="*/ 159 w 218"/>
                <a:gd name="T15" fmla="*/ 40 h 124"/>
                <a:gd name="T16" fmla="*/ 159 w 218"/>
                <a:gd name="T17" fmla="*/ 40 h 124"/>
                <a:gd name="T18" fmla="*/ 45 w 218"/>
                <a:gd name="T1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8" h="124">
                  <a:moveTo>
                    <a:pt x="45" y="0"/>
                  </a:moveTo>
                  <a:lnTo>
                    <a:pt x="45" y="0"/>
                  </a:lnTo>
                  <a:cubicBezTo>
                    <a:pt x="45" y="0"/>
                    <a:pt x="0" y="46"/>
                    <a:pt x="3" y="123"/>
                  </a:cubicBezTo>
                  <a:lnTo>
                    <a:pt x="207" y="123"/>
                  </a:lnTo>
                  <a:lnTo>
                    <a:pt x="207" y="123"/>
                  </a:lnTo>
                  <a:cubicBezTo>
                    <a:pt x="207" y="123"/>
                    <a:pt x="217" y="93"/>
                    <a:pt x="182" y="80"/>
                  </a:cubicBezTo>
                  <a:lnTo>
                    <a:pt x="182" y="80"/>
                  </a:lnTo>
                  <a:cubicBezTo>
                    <a:pt x="182" y="80"/>
                    <a:pt x="189" y="50"/>
                    <a:pt x="159" y="40"/>
                  </a:cubicBezTo>
                  <a:lnTo>
                    <a:pt x="159" y="40"/>
                  </a:lnTo>
                  <a:cubicBezTo>
                    <a:pt x="125" y="29"/>
                    <a:pt x="45" y="0"/>
                    <a:pt x="45" y="0"/>
                  </a:cubicBezTo>
                </a:path>
              </a:pathLst>
            </a:custGeom>
            <a:solidFill>
              <a:srgbClr val="F7ACA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19" name="Freeform 217">
              <a:extLst>
                <a:ext uri="{FF2B5EF4-FFF2-40B4-BE49-F238E27FC236}">
                  <a16:creationId xmlns:a16="http://schemas.microsoft.com/office/drawing/2014/main" id="{D5C22BC2-CC0E-44C5-B90D-7097FA16E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92463" y="8879442"/>
              <a:ext cx="329582" cy="335077"/>
            </a:xfrm>
            <a:custGeom>
              <a:avLst/>
              <a:gdLst>
                <a:gd name="T0" fmla="*/ 0 w 265"/>
                <a:gd name="T1" fmla="*/ 176 h 269"/>
                <a:gd name="T2" fmla="*/ 36 w 265"/>
                <a:gd name="T3" fmla="*/ 148 h 269"/>
                <a:gd name="T4" fmla="*/ 57 w 265"/>
                <a:gd name="T5" fmla="*/ 56 h 269"/>
                <a:gd name="T6" fmla="*/ 57 w 265"/>
                <a:gd name="T7" fmla="*/ 56 h 269"/>
                <a:gd name="T8" fmla="*/ 122 w 265"/>
                <a:gd name="T9" fmla="*/ 2 h 269"/>
                <a:gd name="T10" fmla="*/ 232 w 265"/>
                <a:gd name="T11" fmla="*/ 0 h 269"/>
                <a:gd name="T12" fmla="*/ 264 w 265"/>
                <a:gd name="T13" fmla="*/ 179 h 269"/>
                <a:gd name="T14" fmla="*/ 136 w 265"/>
                <a:gd name="T15" fmla="*/ 223 h 269"/>
                <a:gd name="T16" fmla="*/ 82 w 265"/>
                <a:gd name="T17" fmla="*/ 268 h 269"/>
                <a:gd name="T18" fmla="*/ 0 w 265"/>
                <a:gd name="T19" fmla="*/ 176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5" h="269">
                  <a:moveTo>
                    <a:pt x="0" y="176"/>
                  </a:moveTo>
                  <a:lnTo>
                    <a:pt x="36" y="148"/>
                  </a:lnTo>
                  <a:lnTo>
                    <a:pt x="57" y="56"/>
                  </a:lnTo>
                  <a:lnTo>
                    <a:pt x="57" y="56"/>
                  </a:lnTo>
                  <a:cubicBezTo>
                    <a:pt x="64" y="25"/>
                    <a:pt x="90" y="3"/>
                    <a:pt x="122" y="2"/>
                  </a:cubicBezTo>
                  <a:lnTo>
                    <a:pt x="232" y="0"/>
                  </a:lnTo>
                  <a:lnTo>
                    <a:pt x="264" y="179"/>
                  </a:lnTo>
                  <a:lnTo>
                    <a:pt x="136" y="223"/>
                  </a:lnTo>
                  <a:lnTo>
                    <a:pt x="82" y="268"/>
                  </a:lnTo>
                  <a:lnTo>
                    <a:pt x="0" y="176"/>
                  </a:lnTo>
                </a:path>
              </a:pathLst>
            </a:custGeom>
            <a:solidFill>
              <a:srgbClr val="E8767C">
                <a:alpha val="4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20" name="Freeform 222">
              <a:extLst>
                <a:ext uri="{FF2B5EF4-FFF2-40B4-BE49-F238E27FC236}">
                  <a16:creationId xmlns:a16="http://schemas.microsoft.com/office/drawing/2014/main" id="{2FBB3A0F-DAA9-42ED-B40F-2BFB5FCAF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4861" y="8280702"/>
              <a:ext cx="659165" cy="785503"/>
            </a:xfrm>
            <a:custGeom>
              <a:avLst/>
              <a:gdLst>
                <a:gd name="T0" fmla="*/ 29 w 531"/>
                <a:gd name="T1" fmla="*/ 631 h 632"/>
                <a:gd name="T2" fmla="*/ 0 w 531"/>
                <a:gd name="T3" fmla="*/ 607 h 632"/>
                <a:gd name="T4" fmla="*/ 517 w 531"/>
                <a:gd name="T5" fmla="*/ 0 h 632"/>
                <a:gd name="T6" fmla="*/ 530 w 531"/>
                <a:gd name="T7" fmla="*/ 12 h 632"/>
                <a:gd name="T8" fmla="*/ 29 w 531"/>
                <a:gd name="T9" fmla="*/ 63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1" h="632">
                  <a:moveTo>
                    <a:pt x="29" y="631"/>
                  </a:moveTo>
                  <a:lnTo>
                    <a:pt x="0" y="607"/>
                  </a:lnTo>
                  <a:lnTo>
                    <a:pt x="517" y="0"/>
                  </a:lnTo>
                  <a:lnTo>
                    <a:pt x="530" y="12"/>
                  </a:lnTo>
                  <a:lnTo>
                    <a:pt x="29" y="631"/>
                  </a:lnTo>
                </a:path>
              </a:pathLst>
            </a:custGeom>
            <a:solidFill>
              <a:srgbClr val="222F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21" name="Freeform 122">
              <a:extLst>
                <a:ext uri="{FF2B5EF4-FFF2-40B4-BE49-F238E27FC236}">
                  <a16:creationId xmlns:a16="http://schemas.microsoft.com/office/drawing/2014/main" id="{E9FE5A8F-5890-444E-9A10-309A89309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7392" y="8849940"/>
              <a:ext cx="322744" cy="265532"/>
            </a:xfrm>
            <a:custGeom>
              <a:avLst/>
              <a:gdLst>
                <a:gd name="connsiteX0" fmla="*/ 141956 w 322744"/>
                <a:gd name="connsiteY0" fmla="*/ 28 h 265532"/>
                <a:gd name="connsiteX1" fmla="*/ 190217 w 322744"/>
                <a:gd name="connsiteY1" fmla="*/ 20446 h 265532"/>
                <a:gd name="connsiteX2" fmla="*/ 198107 w 322744"/>
                <a:gd name="connsiteY2" fmla="*/ 31868 h 265532"/>
                <a:gd name="connsiteX3" fmla="*/ 204484 w 322744"/>
                <a:gd name="connsiteY3" fmla="*/ 30416 h 265532"/>
                <a:gd name="connsiteX4" fmla="*/ 278286 w 322744"/>
                <a:gd name="connsiteY4" fmla="*/ 23583 h 265532"/>
                <a:gd name="connsiteX5" fmla="*/ 311155 w 322744"/>
                <a:gd name="connsiteY5" fmla="*/ 54023 h 265532"/>
                <a:gd name="connsiteX6" fmla="*/ 307395 w 322744"/>
                <a:gd name="connsiteY6" fmla="*/ 78464 h 265532"/>
                <a:gd name="connsiteX7" fmla="*/ 294202 w 322744"/>
                <a:gd name="connsiteY7" fmla="*/ 88627 h 265532"/>
                <a:gd name="connsiteX8" fmla="*/ 300746 w 322744"/>
                <a:gd name="connsiteY8" fmla="*/ 91126 h 265532"/>
                <a:gd name="connsiteX9" fmla="*/ 311099 w 322744"/>
                <a:gd name="connsiteY9" fmla="*/ 112246 h 265532"/>
                <a:gd name="connsiteX10" fmla="*/ 307583 w 322744"/>
                <a:gd name="connsiteY10" fmla="*/ 135204 h 265532"/>
                <a:gd name="connsiteX11" fmla="*/ 299159 w 322744"/>
                <a:gd name="connsiteY11" fmla="*/ 141429 h 265532"/>
                <a:gd name="connsiteX12" fmla="*/ 312259 w 322744"/>
                <a:gd name="connsiteY12" fmla="*/ 146233 h 265532"/>
                <a:gd name="connsiteX13" fmla="*/ 322084 w 322744"/>
                <a:gd name="connsiteY13" fmla="*/ 167177 h 265532"/>
                <a:gd name="connsiteX14" fmla="*/ 301145 w 322744"/>
                <a:gd name="connsiteY14" fmla="*/ 203472 h 265532"/>
                <a:gd name="connsiteX15" fmla="*/ 298722 w 322744"/>
                <a:gd name="connsiteY15" fmla="*/ 204138 h 265532"/>
                <a:gd name="connsiteX16" fmla="*/ 306953 w 322744"/>
                <a:gd name="connsiteY16" fmla="*/ 220774 h 265532"/>
                <a:gd name="connsiteX17" fmla="*/ 230666 w 322744"/>
                <a:gd name="connsiteY17" fmla="*/ 263816 h 265532"/>
                <a:gd name="connsiteX18" fmla="*/ 161762 w 322744"/>
                <a:gd name="connsiteY18" fmla="*/ 241680 h 265532"/>
                <a:gd name="connsiteX19" fmla="*/ 172375 w 322744"/>
                <a:gd name="connsiteY19" fmla="*/ 218315 h 265532"/>
                <a:gd name="connsiteX20" fmla="*/ 176457 w 322744"/>
                <a:gd name="connsiteY20" fmla="*/ 216311 h 265532"/>
                <a:gd name="connsiteX21" fmla="*/ 171912 w 322744"/>
                <a:gd name="connsiteY21" fmla="*/ 215518 h 265532"/>
                <a:gd name="connsiteX22" fmla="*/ 150816 w 322744"/>
                <a:gd name="connsiteY22" fmla="*/ 192208 h 265532"/>
                <a:gd name="connsiteX23" fmla="*/ 164412 w 322744"/>
                <a:gd name="connsiteY23" fmla="*/ 164204 h 265532"/>
                <a:gd name="connsiteX24" fmla="*/ 167971 w 322744"/>
                <a:gd name="connsiteY24" fmla="*/ 162421 h 265532"/>
                <a:gd name="connsiteX25" fmla="*/ 160302 w 322744"/>
                <a:gd name="connsiteY25" fmla="*/ 161213 h 265532"/>
                <a:gd name="connsiteX26" fmla="*/ 139831 w 322744"/>
                <a:gd name="connsiteY26" fmla="*/ 138529 h 265532"/>
                <a:gd name="connsiteX27" fmla="*/ 152958 w 322744"/>
                <a:gd name="connsiteY27" fmla="*/ 109430 h 265532"/>
                <a:gd name="connsiteX28" fmla="*/ 157886 w 322744"/>
                <a:gd name="connsiteY28" fmla="*/ 106924 h 265532"/>
                <a:gd name="connsiteX29" fmla="*/ 151460 w 322744"/>
                <a:gd name="connsiteY29" fmla="*/ 105740 h 265532"/>
                <a:gd name="connsiteX30" fmla="*/ 136110 w 322744"/>
                <a:gd name="connsiteY30" fmla="*/ 95587 h 265532"/>
                <a:gd name="connsiteX31" fmla="*/ 132764 w 322744"/>
                <a:gd name="connsiteY31" fmla="*/ 87712 h 265532"/>
                <a:gd name="connsiteX32" fmla="*/ 116508 w 322744"/>
                <a:gd name="connsiteY32" fmla="*/ 117808 h 265532"/>
                <a:gd name="connsiteX33" fmla="*/ 48339 w 322744"/>
                <a:gd name="connsiteY33" fmla="*/ 183732 h 265532"/>
                <a:gd name="connsiteX34" fmla="*/ 0 w 322744"/>
                <a:gd name="connsiteY34" fmla="*/ 177557 h 265532"/>
                <a:gd name="connsiteX35" fmla="*/ 21071 w 322744"/>
                <a:gd name="connsiteY35" fmla="*/ 79983 h 265532"/>
                <a:gd name="connsiteX36" fmla="*/ 74367 w 322744"/>
                <a:gd name="connsiteY36" fmla="*/ 20697 h 265532"/>
                <a:gd name="connsiteX37" fmla="*/ 115269 w 322744"/>
                <a:gd name="connsiteY37" fmla="*/ 4640 h 265532"/>
                <a:gd name="connsiteX38" fmla="*/ 141956 w 322744"/>
                <a:gd name="connsiteY38" fmla="*/ 28 h 265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2744" h="265532">
                  <a:moveTo>
                    <a:pt x="141956" y="28"/>
                  </a:moveTo>
                  <a:cubicBezTo>
                    <a:pt x="159851" y="530"/>
                    <a:pt x="177280" y="7902"/>
                    <a:pt x="190217" y="20446"/>
                  </a:cubicBezTo>
                  <a:lnTo>
                    <a:pt x="198107" y="31868"/>
                  </a:lnTo>
                  <a:lnTo>
                    <a:pt x="204484" y="30416"/>
                  </a:lnTo>
                  <a:cubicBezTo>
                    <a:pt x="234873" y="26068"/>
                    <a:pt x="259990" y="21719"/>
                    <a:pt x="278286" y="23583"/>
                  </a:cubicBezTo>
                  <a:cubicBezTo>
                    <a:pt x="296581" y="25447"/>
                    <a:pt x="308054" y="33523"/>
                    <a:pt x="311155" y="54023"/>
                  </a:cubicBezTo>
                  <a:cubicBezTo>
                    <a:pt x="312706" y="64273"/>
                    <a:pt x="311310" y="72194"/>
                    <a:pt x="307395" y="78464"/>
                  </a:cubicBezTo>
                  <a:lnTo>
                    <a:pt x="294202" y="88627"/>
                  </a:lnTo>
                  <a:lnTo>
                    <a:pt x="300746" y="91126"/>
                  </a:lnTo>
                  <a:cubicBezTo>
                    <a:pt x="306021" y="95741"/>
                    <a:pt x="309537" y="102547"/>
                    <a:pt x="311099" y="112246"/>
                  </a:cubicBezTo>
                  <a:cubicBezTo>
                    <a:pt x="312662" y="121946"/>
                    <a:pt x="311334" y="129377"/>
                    <a:pt x="307583" y="135204"/>
                  </a:cubicBezTo>
                  <a:lnTo>
                    <a:pt x="299159" y="141429"/>
                  </a:lnTo>
                  <a:lnTo>
                    <a:pt x="312259" y="146233"/>
                  </a:lnTo>
                  <a:cubicBezTo>
                    <a:pt x="317474" y="150750"/>
                    <a:pt x="320834" y="157478"/>
                    <a:pt x="322084" y="167177"/>
                  </a:cubicBezTo>
                  <a:cubicBezTo>
                    <a:pt x="325209" y="185951"/>
                    <a:pt x="317084" y="196589"/>
                    <a:pt x="301145" y="203472"/>
                  </a:cubicBezTo>
                  <a:lnTo>
                    <a:pt x="298722" y="204138"/>
                  </a:lnTo>
                  <a:lnTo>
                    <a:pt x="306953" y="220774"/>
                  </a:lnTo>
                  <a:cubicBezTo>
                    <a:pt x="311875" y="253978"/>
                    <a:pt x="278653" y="256438"/>
                    <a:pt x="230666" y="263816"/>
                  </a:cubicBezTo>
                  <a:cubicBezTo>
                    <a:pt x="182679" y="269965"/>
                    <a:pt x="164223" y="258897"/>
                    <a:pt x="161762" y="241680"/>
                  </a:cubicBezTo>
                  <a:cubicBezTo>
                    <a:pt x="160532" y="233072"/>
                    <a:pt x="163300" y="225079"/>
                    <a:pt x="172375" y="218315"/>
                  </a:cubicBezTo>
                  <a:lnTo>
                    <a:pt x="176457" y="216311"/>
                  </a:lnTo>
                  <a:lnTo>
                    <a:pt x="171912" y="215518"/>
                  </a:lnTo>
                  <a:cubicBezTo>
                    <a:pt x="158942" y="210669"/>
                    <a:pt x="152692" y="202221"/>
                    <a:pt x="150816" y="192208"/>
                  </a:cubicBezTo>
                  <a:cubicBezTo>
                    <a:pt x="149566" y="182196"/>
                    <a:pt x="153317" y="172496"/>
                    <a:pt x="164412" y="164204"/>
                  </a:cubicBezTo>
                  <a:lnTo>
                    <a:pt x="167971" y="162421"/>
                  </a:lnTo>
                  <a:lnTo>
                    <a:pt x="160302" y="161213"/>
                  </a:lnTo>
                  <a:cubicBezTo>
                    <a:pt x="147332" y="156677"/>
                    <a:pt x="141082" y="148542"/>
                    <a:pt x="139831" y="138529"/>
                  </a:cubicBezTo>
                  <a:cubicBezTo>
                    <a:pt x="138581" y="127891"/>
                    <a:pt x="142019" y="117878"/>
                    <a:pt x="152958" y="109430"/>
                  </a:cubicBezTo>
                  <a:lnTo>
                    <a:pt x="157886" y="106924"/>
                  </a:lnTo>
                  <a:lnTo>
                    <a:pt x="151460" y="105740"/>
                  </a:lnTo>
                  <a:cubicBezTo>
                    <a:pt x="144638" y="103178"/>
                    <a:pt x="139599" y="99722"/>
                    <a:pt x="136110" y="95587"/>
                  </a:cubicBezTo>
                  <a:lnTo>
                    <a:pt x="132764" y="87712"/>
                  </a:lnTo>
                  <a:lnTo>
                    <a:pt x="116508" y="117808"/>
                  </a:lnTo>
                  <a:cubicBezTo>
                    <a:pt x="101015" y="142665"/>
                    <a:pt x="78086" y="170763"/>
                    <a:pt x="48339" y="183732"/>
                  </a:cubicBezTo>
                  <a:cubicBezTo>
                    <a:pt x="14873" y="198554"/>
                    <a:pt x="0" y="177557"/>
                    <a:pt x="0" y="177557"/>
                  </a:cubicBezTo>
                  <a:lnTo>
                    <a:pt x="21071" y="79983"/>
                  </a:lnTo>
                  <a:cubicBezTo>
                    <a:pt x="28507" y="52810"/>
                    <a:pt x="48339" y="30578"/>
                    <a:pt x="74367" y="20697"/>
                  </a:cubicBezTo>
                  <a:lnTo>
                    <a:pt x="115269" y="4640"/>
                  </a:lnTo>
                  <a:cubicBezTo>
                    <a:pt x="123945" y="1244"/>
                    <a:pt x="133009" y="-223"/>
                    <a:pt x="141956" y="28"/>
                  </a:cubicBezTo>
                  <a:close/>
                </a:path>
              </a:pathLst>
            </a:custGeom>
            <a:solidFill>
              <a:srgbClr val="F7ACA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22" name="Freeform 224">
              <a:extLst>
                <a:ext uri="{FF2B5EF4-FFF2-40B4-BE49-F238E27FC236}">
                  <a16:creationId xmlns:a16="http://schemas.microsoft.com/office/drawing/2014/main" id="{75305A8E-A3BE-421A-9355-F4EE8A0C8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4053" y="5655025"/>
              <a:ext cx="1587487" cy="2169752"/>
            </a:xfrm>
            <a:custGeom>
              <a:avLst/>
              <a:gdLst>
                <a:gd name="T0" fmla="*/ 1239 w 1276"/>
                <a:gd name="T1" fmla="*/ 1740 h 1741"/>
                <a:gd name="T2" fmla="*/ 35 w 1276"/>
                <a:gd name="T3" fmla="*/ 1740 h 1741"/>
                <a:gd name="T4" fmla="*/ 35 w 1276"/>
                <a:gd name="T5" fmla="*/ 1740 h 1741"/>
                <a:gd name="T6" fmla="*/ 0 w 1276"/>
                <a:gd name="T7" fmla="*/ 1705 h 1741"/>
                <a:gd name="T8" fmla="*/ 0 w 1276"/>
                <a:gd name="T9" fmla="*/ 35 h 1741"/>
                <a:gd name="T10" fmla="*/ 0 w 1276"/>
                <a:gd name="T11" fmla="*/ 35 h 1741"/>
                <a:gd name="T12" fmla="*/ 35 w 1276"/>
                <a:gd name="T13" fmla="*/ 0 h 1741"/>
                <a:gd name="T14" fmla="*/ 1239 w 1276"/>
                <a:gd name="T15" fmla="*/ 0 h 1741"/>
                <a:gd name="T16" fmla="*/ 1239 w 1276"/>
                <a:gd name="T17" fmla="*/ 0 h 1741"/>
                <a:gd name="T18" fmla="*/ 1275 w 1276"/>
                <a:gd name="T19" fmla="*/ 35 h 1741"/>
                <a:gd name="T20" fmla="*/ 1275 w 1276"/>
                <a:gd name="T21" fmla="*/ 1705 h 1741"/>
                <a:gd name="T22" fmla="*/ 1275 w 1276"/>
                <a:gd name="T23" fmla="*/ 1705 h 1741"/>
                <a:gd name="T24" fmla="*/ 1239 w 1276"/>
                <a:gd name="T25" fmla="*/ 1740 h 1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6" h="1741">
                  <a:moveTo>
                    <a:pt x="1239" y="1740"/>
                  </a:moveTo>
                  <a:lnTo>
                    <a:pt x="35" y="1740"/>
                  </a:lnTo>
                  <a:lnTo>
                    <a:pt x="35" y="1740"/>
                  </a:lnTo>
                  <a:cubicBezTo>
                    <a:pt x="16" y="1740"/>
                    <a:pt x="0" y="1724"/>
                    <a:pt x="0" y="1705"/>
                  </a:cubicBezTo>
                  <a:lnTo>
                    <a:pt x="0" y="35"/>
                  </a:lnTo>
                  <a:lnTo>
                    <a:pt x="0" y="35"/>
                  </a:lnTo>
                  <a:cubicBezTo>
                    <a:pt x="0" y="16"/>
                    <a:pt x="16" y="0"/>
                    <a:pt x="35" y="0"/>
                  </a:cubicBezTo>
                  <a:lnTo>
                    <a:pt x="1239" y="0"/>
                  </a:lnTo>
                  <a:lnTo>
                    <a:pt x="1239" y="0"/>
                  </a:lnTo>
                  <a:cubicBezTo>
                    <a:pt x="1259" y="0"/>
                    <a:pt x="1275" y="16"/>
                    <a:pt x="1275" y="35"/>
                  </a:cubicBezTo>
                  <a:lnTo>
                    <a:pt x="1275" y="1705"/>
                  </a:lnTo>
                  <a:lnTo>
                    <a:pt x="1275" y="1705"/>
                  </a:lnTo>
                  <a:cubicBezTo>
                    <a:pt x="1275" y="1724"/>
                    <a:pt x="1259" y="1740"/>
                    <a:pt x="1239" y="1740"/>
                  </a:cubicBezTo>
                </a:path>
              </a:pathLst>
            </a:custGeom>
            <a:gradFill>
              <a:gsLst>
                <a:gs pos="12000">
                  <a:srgbClr val="222F5E"/>
                </a:gs>
                <a:gs pos="87000">
                  <a:srgbClr val="3B467E"/>
                </a:gs>
              </a:gsLst>
              <a:lin ang="16200000" scaled="0"/>
            </a:gra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23" name="Freeform 225">
              <a:extLst>
                <a:ext uri="{FF2B5EF4-FFF2-40B4-BE49-F238E27FC236}">
                  <a16:creationId xmlns:a16="http://schemas.microsoft.com/office/drawing/2014/main" id="{EA83C526-E8FD-4078-BB19-263E4D654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1374" y="5825309"/>
              <a:ext cx="263667" cy="263667"/>
            </a:xfrm>
            <a:custGeom>
              <a:avLst/>
              <a:gdLst>
                <a:gd name="T0" fmla="*/ 209 w 210"/>
                <a:gd name="T1" fmla="*/ 105 h 211"/>
                <a:gd name="T2" fmla="*/ 209 w 210"/>
                <a:gd name="T3" fmla="*/ 105 h 211"/>
                <a:gd name="T4" fmla="*/ 104 w 210"/>
                <a:gd name="T5" fmla="*/ 210 h 211"/>
                <a:gd name="T6" fmla="*/ 104 w 210"/>
                <a:gd name="T7" fmla="*/ 210 h 211"/>
                <a:gd name="T8" fmla="*/ 0 w 210"/>
                <a:gd name="T9" fmla="*/ 105 h 211"/>
                <a:gd name="T10" fmla="*/ 0 w 210"/>
                <a:gd name="T11" fmla="*/ 105 h 211"/>
                <a:gd name="T12" fmla="*/ 104 w 210"/>
                <a:gd name="T13" fmla="*/ 0 h 211"/>
                <a:gd name="T14" fmla="*/ 104 w 210"/>
                <a:gd name="T15" fmla="*/ 0 h 211"/>
                <a:gd name="T16" fmla="*/ 209 w 210"/>
                <a:gd name="T17" fmla="*/ 1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11">
                  <a:moveTo>
                    <a:pt x="209" y="105"/>
                  </a:moveTo>
                  <a:lnTo>
                    <a:pt x="209" y="105"/>
                  </a:lnTo>
                  <a:cubicBezTo>
                    <a:pt x="209" y="162"/>
                    <a:pt x="162" y="210"/>
                    <a:pt x="104" y="210"/>
                  </a:cubicBezTo>
                  <a:lnTo>
                    <a:pt x="104" y="210"/>
                  </a:lnTo>
                  <a:cubicBezTo>
                    <a:pt x="46" y="210"/>
                    <a:pt x="0" y="162"/>
                    <a:pt x="0" y="105"/>
                  </a:cubicBezTo>
                  <a:lnTo>
                    <a:pt x="0" y="105"/>
                  </a:lnTo>
                  <a:cubicBezTo>
                    <a:pt x="0" y="47"/>
                    <a:pt x="46" y="0"/>
                    <a:pt x="104" y="0"/>
                  </a:cubicBezTo>
                  <a:lnTo>
                    <a:pt x="104" y="0"/>
                  </a:lnTo>
                  <a:cubicBezTo>
                    <a:pt x="162" y="0"/>
                    <a:pt x="209" y="47"/>
                    <a:pt x="209" y="105"/>
                  </a:cubicBezTo>
                </a:path>
              </a:pathLst>
            </a:custGeom>
            <a:solidFill>
              <a:srgbClr val="F9D1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24" name="Freeform 226">
              <a:extLst>
                <a:ext uri="{FF2B5EF4-FFF2-40B4-BE49-F238E27FC236}">
                  <a16:creationId xmlns:a16="http://schemas.microsoft.com/office/drawing/2014/main" id="{CA2DE381-E97C-4997-99A0-BB8C5713B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1374" y="6528419"/>
              <a:ext cx="263667" cy="263667"/>
            </a:xfrm>
            <a:custGeom>
              <a:avLst/>
              <a:gdLst>
                <a:gd name="T0" fmla="*/ 209 w 210"/>
                <a:gd name="T1" fmla="*/ 104 h 210"/>
                <a:gd name="T2" fmla="*/ 209 w 210"/>
                <a:gd name="T3" fmla="*/ 104 h 210"/>
                <a:gd name="T4" fmla="*/ 104 w 210"/>
                <a:gd name="T5" fmla="*/ 209 h 210"/>
                <a:gd name="T6" fmla="*/ 104 w 210"/>
                <a:gd name="T7" fmla="*/ 209 h 210"/>
                <a:gd name="T8" fmla="*/ 0 w 210"/>
                <a:gd name="T9" fmla="*/ 104 h 210"/>
                <a:gd name="T10" fmla="*/ 0 w 210"/>
                <a:gd name="T11" fmla="*/ 104 h 210"/>
                <a:gd name="T12" fmla="*/ 104 w 210"/>
                <a:gd name="T13" fmla="*/ 0 h 210"/>
                <a:gd name="T14" fmla="*/ 104 w 210"/>
                <a:gd name="T15" fmla="*/ 0 h 210"/>
                <a:gd name="T16" fmla="*/ 209 w 210"/>
                <a:gd name="T17" fmla="*/ 10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10">
                  <a:moveTo>
                    <a:pt x="209" y="104"/>
                  </a:moveTo>
                  <a:lnTo>
                    <a:pt x="209" y="104"/>
                  </a:lnTo>
                  <a:cubicBezTo>
                    <a:pt x="209" y="163"/>
                    <a:pt x="162" y="209"/>
                    <a:pt x="104" y="209"/>
                  </a:cubicBezTo>
                  <a:lnTo>
                    <a:pt x="104" y="209"/>
                  </a:lnTo>
                  <a:cubicBezTo>
                    <a:pt x="46" y="209"/>
                    <a:pt x="0" y="163"/>
                    <a:pt x="0" y="104"/>
                  </a:cubicBezTo>
                  <a:lnTo>
                    <a:pt x="0" y="104"/>
                  </a:lnTo>
                  <a:cubicBezTo>
                    <a:pt x="0" y="47"/>
                    <a:pt x="46" y="0"/>
                    <a:pt x="104" y="0"/>
                  </a:cubicBezTo>
                  <a:lnTo>
                    <a:pt x="104" y="0"/>
                  </a:lnTo>
                  <a:cubicBezTo>
                    <a:pt x="162" y="0"/>
                    <a:pt x="209" y="47"/>
                    <a:pt x="209" y="104"/>
                  </a:cubicBezTo>
                </a:path>
              </a:pathLst>
            </a:custGeom>
            <a:solidFill>
              <a:srgbClr val="FF74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25" name="Freeform 227">
              <a:extLst>
                <a:ext uri="{FF2B5EF4-FFF2-40B4-BE49-F238E27FC236}">
                  <a16:creationId xmlns:a16="http://schemas.microsoft.com/office/drawing/2014/main" id="{40D24553-6598-4F69-8EDB-1DA9539A5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1374" y="7198569"/>
              <a:ext cx="263667" cy="263667"/>
            </a:xfrm>
            <a:custGeom>
              <a:avLst/>
              <a:gdLst>
                <a:gd name="T0" fmla="*/ 209 w 210"/>
                <a:gd name="T1" fmla="*/ 105 h 211"/>
                <a:gd name="T2" fmla="*/ 209 w 210"/>
                <a:gd name="T3" fmla="*/ 105 h 211"/>
                <a:gd name="T4" fmla="*/ 104 w 210"/>
                <a:gd name="T5" fmla="*/ 210 h 211"/>
                <a:gd name="T6" fmla="*/ 104 w 210"/>
                <a:gd name="T7" fmla="*/ 210 h 211"/>
                <a:gd name="T8" fmla="*/ 0 w 210"/>
                <a:gd name="T9" fmla="*/ 105 h 211"/>
                <a:gd name="T10" fmla="*/ 0 w 210"/>
                <a:gd name="T11" fmla="*/ 105 h 211"/>
                <a:gd name="T12" fmla="*/ 104 w 210"/>
                <a:gd name="T13" fmla="*/ 0 h 211"/>
                <a:gd name="T14" fmla="*/ 104 w 210"/>
                <a:gd name="T15" fmla="*/ 0 h 211"/>
                <a:gd name="T16" fmla="*/ 209 w 210"/>
                <a:gd name="T17" fmla="*/ 1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11">
                  <a:moveTo>
                    <a:pt x="209" y="105"/>
                  </a:moveTo>
                  <a:lnTo>
                    <a:pt x="209" y="105"/>
                  </a:lnTo>
                  <a:cubicBezTo>
                    <a:pt x="209" y="163"/>
                    <a:pt x="162" y="210"/>
                    <a:pt x="104" y="210"/>
                  </a:cubicBezTo>
                  <a:lnTo>
                    <a:pt x="104" y="210"/>
                  </a:lnTo>
                  <a:cubicBezTo>
                    <a:pt x="46" y="210"/>
                    <a:pt x="0" y="163"/>
                    <a:pt x="0" y="105"/>
                  </a:cubicBezTo>
                  <a:lnTo>
                    <a:pt x="0" y="105"/>
                  </a:lnTo>
                  <a:cubicBezTo>
                    <a:pt x="0" y="47"/>
                    <a:pt x="46" y="0"/>
                    <a:pt x="104" y="0"/>
                  </a:cubicBezTo>
                  <a:lnTo>
                    <a:pt x="104" y="0"/>
                  </a:lnTo>
                  <a:cubicBezTo>
                    <a:pt x="162" y="0"/>
                    <a:pt x="209" y="47"/>
                    <a:pt x="209" y="105"/>
                  </a:cubicBezTo>
                </a:path>
              </a:pathLst>
            </a:custGeom>
            <a:solidFill>
              <a:srgbClr val="A5A1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26" name="Freeform 228">
              <a:extLst>
                <a:ext uri="{FF2B5EF4-FFF2-40B4-BE49-F238E27FC236}">
                  <a16:creationId xmlns:a16="http://schemas.microsoft.com/office/drawing/2014/main" id="{9F87F693-2DB7-4D0A-9966-911DFFA7A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64203" y="6110949"/>
              <a:ext cx="269158" cy="346064"/>
            </a:xfrm>
            <a:custGeom>
              <a:avLst/>
              <a:gdLst>
                <a:gd name="T0" fmla="*/ 159 w 217"/>
                <a:gd name="T1" fmla="*/ 172 h 279"/>
                <a:gd name="T2" fmla="*/ 159 w 217"/>
                <a:gd name="T3" fmla="*/ 5 h 279"/>
                <a:gd name="T4" fmla="*/ 159 w 217"/>
                <a:gd name="T5" fmla="*/ 5 h 279"/>
                <a:gd name="T6" fmla="*/ 155 w 217"/>
                <a:gd name="T7" fmla="*/ 0 h 279"/>
                <a:gd name="T8" fmla="*/ 60 w 217"/>
                <a:gd name="T9" fmla="*/ 0 h 279"/>
                <a:gd name="T10" fmla="*/ 60 w 217"/>
                <a:gd name="T11" fmla="*/ 0 h 279"/>
                <a:gd name="T12" fmla="*/ 57 w 217"/>
                <a:gd name="T13" fmla="*/ 5 h 279"/>
                <a:gd name="T14" fmla="*/ 57 w 217"/>
                <a:gd name="T15" fmla="*/ 172 h 279"/>
                <a:gd name="T16" fmla="*/ 57 w 217"/>
                <a:gd name="T17" fmla="*/ 172 h 279"/>
                <a:gd name="T18" fmla="*/ 53 w 217"/>
                <a:gd name="T19" fmla="*/ 176 h 279"/>
                <a:gd name="T20" fmla="*/ 5 w 217"/>
                <a:gd name="T21" fmla="*/ 176 h 279"/>
                <a:gd name="T22" fmla="*/ 5 w 217"/>
                <a:gd name="T23" fmla="*/ 176 h 279"/>
                <a:gd name="T24" fmla="*/ 3 w 217"/>
                <a:gd name="T25" fmla="*/ 182 h 279"/>
                <a:gd name="T26" fmla="*/ 110 w 217"/>
                <a:gd name="T27" fmla="*/ 277 h 279"/>
                <a:gd name="T28" fmla="*/ 110 w 217"/>
                <a:gd name="T29" fmla="*/ 277 h 279"/>
                <a:gd name="T30" fmla="*/ 115 w 217"/>
                <a:gd name="T31" fmla="*/ 277 h 279"/>
                <a:gd name="T32" fmla="*/ 213 w 217"/>
                <a:gd name="T33" fmla="*/ 182 h 279"/>
                <a:gd name="T34" fmla="*/ 213 w 217"/>
                <a:gd name="T35" fmla="*/ 182 h 279"/>
                <a:gd name="T36" fmla="*/ 210 w 217"/>
                <a:gd name="T37" fmla="*/ 176 h 279"/>
                <a:gd name="T38" fmla="*/ 163 w 217"/>
                <a:gd name="T39" fmla="*/ 176 h 279"/>
                <a:gd name="T40" fmla="*/ 163 w 217"/>
                <a:gd name="T41" fmla="*/ 176 h 279"/>
                <a:gd name="T42" fmla="*/ 159 w 217"/>
                <a:gd name="T43" fmla="*/ 172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7" h="279">
                  <a:moveTo>
                    <a:pt x="159" y="172"/>
                  </a:moveTo>
                  <a:lnTo>
                    <a:pt x="159" y="5"/>
                  </a:lnTo>
                  <a:lnTo>
                    <a:pt x="159" y="5"/>
                  </a:lnTo>
                  <a:cubicBezTo>
                    <a:pt x="159" y="2"/>
                    <a:pt x="157" y="0"/>
                    <a:pt x="155" y="0"/>
                  </a:cubicBezTo>
                  <a:lnTo>
                    <a:pt x="60" y="0"/>
                  </a:lnTo>
                  <a:lnTo>
                    <a:pt x="60" y="0"/>
                  </a:lnTo>
                  <a:cubicBezTo>
                    <a:pt x="58" y="0"/>
                    <a:pt x="57" y="2"/>
                    <a:pt x="57" y="5"/>
                  </a:cubicBezTo>
                  <a:lnTo>
                    <a:pt x="57" y="172"/>
                  </a:lnTo>
                  <a:lnTo>
                    <a:pt x="57" y="172"/>
                  </a:lnTo>
                  <a:cubicBezTo>
                    <a:pt x="57" y="174"/>
                    <a:pt x="55" y="176"/>
                    <a:pt x="53" y="176"/>
                  </a:cubicBezTo>
                  <a:lnTo>
                    <a:pt x="5" y="176"/>
                  </a:lnTo>
                  <a:lnTo>
                    <a:pt x="5" y="176"/>
                  </a:lnTo>
                  <a:cubicBezTo>
                    <a:pt x="2" y="176"/>
                    <a:pt x="0" y="180"/>
                    <a:pt x="3" y="182"/>
                  </a:cubicBezTo>
                  <a:lnTo>
                    <a:pt x="110" y="277"/>
                  </a:lnTo>
                  <a:lnTo>
                    <a:pt x="110" y="277"/>
                  </a:lnTo>
                  <a:cubicBezTo>
                    <a:pt x="111" y="278"/>
                    <a:pt x="113" y="278"/>
                    <a:pt x="115" y="277"/>
                  </a:cubicBezTo>
                  <a:lnTo>
                    <a:pt x="213" y="182"/>
                  </a:lnTo>
                  <a:lnTo>
                    <a:pt x="213" y="182"/>
                  </a:lnTo>
                  <a:cubicBezTo>
                    <a:pt x="216" y="180"/>
                    <a:pt x="214" y="176"/>
                    <a:pt x="210" y="176"/>
                  </a:cubicBezTo>
                  <a:lnTo>
                    <a:pt x="163" y="176"/>
                  </a:lnTo>
                  <a:lnTo>
                    <a:pt x="163" y="176"/>
                  </a:lnTo>
                  <a:cubicBezTo>
                    <a:pt x="161" y="176"/>
                    <a:pt x="159" y="174"/>
                    <a:pt x="159" y="172"/>
                  </a:cubicBezTo>
                </a:path>
              </a:pathLst>
            </a:custGeom>
            <a:solidFill>
              <a:srgbClr val="69E0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27" name="Freeform 229">
              <a:extLst>
                <a:ext uri="{FF2B5EF4-FFF2-40B4-BE49-F238E27FC236}">
                  <a16:creationId xmlns:a16="http://schemas.microsoft.com/office/drawing/2014/main" id="{D7CAD4B8-4783-4251-A58F-E3BF87964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64203" y="6808565"/>
              <a:ext cx="269158" cy="346060"/>
            </a:xfrm>
            <a:custGeom>
              <a:avLst/>
              <a:gdLst>
                <a:gd name="T0" fmla="*/ 159 w 217"/>
                <a:gd name="T1" fmla="*/ 170 h 279"/>
                <a:gd name="T2" fmla="*/ 159 w 217"/>
                <a:gd name="T3" fmla="*/ 4 h 279"/>
                <a:gd name="T4" fmla="*/ 159 w 217"/>
                <a:gd name="T5" fmla="*/ 4 h 279"/>
                <a:gd name="T6" fmla="*/ 155 w 217"/>
                <a:gd name="T7" fmla="*/ 0 h 279"/>
                <a:gd name="T8" fmla="*/ 60 w 217"/>
                <a:gd name="T9" fmla="*/ 0 h 279"/>
                <a:gd name="T10" fmla="*/ 60 w 217"/>
                <a:gd name="T11" fmla="*/ 0 h 279"/>
                <a:gd name="T12" fmla="*/ 57 w 217"/>
                <a:gd name="T13" fmla="*/ 4 h 279"/>
                <a:gd name="T14" fmla="*/ 57 w 217"/>
                <a:gd name="T15" fmla="*/ 170 h 279"/>
                <a:gd name="T16" fmla="*/ 57 w 217"/>
                <a:gd name="T17" fmla="*/ 170 h 279"/>
                <a:gd name="T18" fmla="*/ 53 w 217"/>
                <a:gd name="T19" fmla="*/ 175 h 279"/>
                <a:gd name="T20" fmla="*/ 5 w 217"/>
                <a:gd name="T21" fmla="*/ 175 h 279"/>
                <a:gd name="T22" fmla="*/ 5 w 217"/>
                <a:gd name="T23" fmla="*/ 175 h 279"/>
                <a:gd name="T24" fmla="*/ 3 w 217"/>
                <a:gd name="T25" fmla="*/ 181 h 279"/>
                <a:gd name="T26" fmla="*/ 110 w 217"/>
                <a:gd name="T27" fmla="*/ 276 h 279"/>
                <a:gd name="T28" fmla="*/ 110 w 217"/>
                <a:gd name="T29" fmla="*/ 276 h 279"/>
                <a:gd name="T30" fmla="*/ 115 w 217"/>
                <a:gd name="T31" fmla="*/ 276 h 279"/>
                <a:gd name="T32" fmla="*/ 213 w 217"/>
                <a:gd name="T33" fmla="*/ 181 h 279"/>
                <a:gd name="T34" fmla="*/ 213 w 217"/>
                <a:gd name="T35" fmla="*/ 181 h 279"/>
                <a:gd name="T36" fmla="*/ 210 w 217"/>
                <a:gd name="T37" fmla="*/ 175 h 279"/>
                <a:gd name="T38" fmla="*/ 163 w 217"/>
                <a:gd name="T39" fmla="*/ 175 h 279"/>
                <a:gd name="T40" fmla="*/ 163 w 217"/>
                <a:gd name="T41" fmla="*/ 175 h 279"/>
                <a:gd name="T42" fmla="*/ 159 w 217"/>
                <a:gd name="T43" fmla="*/ 17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7" h="279">
                  <a:moveTo>
                    <a:pt x="159" y="170"/>
                  </a:moveTo>
                  <a:lnTo>
                    <a:pt x="159" y="4"/>
                  </a:lnTo>
                  <a:lnTo>
                    <a:pt x="159" y="4"/>
                  </a:lnTo>
                  <a:cubicBezTo>
                    <a:pt x="159" y="2"/>
                    <a:pt x="157" y="0"/>
                    <a:pt x="155" y="0"/>
                  </a:cubicBezTo>
                  <a:lnTo>
                    <a:pt x="60" y="0"/>
                  </a:lnTo>
                  <a:lnTo>
                    <a:pt x="60" y="0"/>
                  </a:lnTo>
                  <a:cubicBezTo>
                    <a:pt x="58" y="0"/>
                    <a:pt x="57" y="2"/>
                    <a:pt x="57" y="4"/>
                  </a:cubicBezTo>
                  <a:lnTo>
                    <a:pt x="57" y="170"/>
                  </a:lnTo>
                  <a:lnTo>
                    <a:pt x="57" y="170"/>
                  </a:lnTo>
                  <a:cubicBezTo>
                    <a:pt x="57" y="173"/>
                    <a:pt x="55" y="175"/>
                    <a:pt x="53" y="175"/>
                  </a:cubicBezTo>
                  <a:lnTo>
                    <a:pt x="5" y="175"/>
                  </a:lnTo>
                  <a:lnTo>
                    <a:pt x="5" y="175"/>
                  </a:lnTo>
                  <a:cubicBezTo>
                    <a:pt x="2" y="175"/>
                    <a:pt x="0" y="179"/>
                    <a:pt x="3" y="181"/>
                  </a:cubicBezTo>
                  <a:lnTo>
                    <a:pt x="110" y="276"/>
                  </a:lnTo>
                  <a:lnTo>
                    <a:pt x="110" y="276"/>
                  </a:lnTo>
                  <a:cubicBezTo>
                    <a:pt x="111" y="278"/>
                    <a:pt x="113" y="278"/>
                    <a:pt x="115" y="276"/>
                  </a:cubicBezTo>
                  <a:lnTo>
                    <a:pt x="213" y="181"/>
                  </a:lnTo>
                  <a:lnTo>
                    <a:pt x="213" y="181"/>
                  </a:lnTo>
                  <a:cubicBezTo>
                    <a:pt x="216" y="179"/>
                    <a:pt x="214" y="175"/>
                    <a:pt x="210" y="175"/>
                  </a:cubicBezTo>
                  <a:lnTo>
                    <a:pt x="163" y="175"/>
                  </a:lnTo>
                  <a:lnTo>
                    <a:pt x="163" y="175"/>
                  </a:lnTo>
                  <a:cubicBezTo>
                    <a:pt x="161" y="175"/>
                    <a:pt x="159" y="173"/>
                    <a:pt x="159" y="170"/>
                  </a:cubicBezTo>
                </a:path>
              </a:pathLst>
            </a:custGeom>
            <a:solidFill>
              <a:srgbClr val="69E0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28" name="Freeform 129">
              <a:extLst>
                <a:ext uri="{FF2B5EF4-FFF2-40B4-BE49-F238E27FC236}">
                  <a16:creationId xmlns:a16="http://schemas.microsoft.com/office/drawing/2014/main" id="{05FB1649-969A-47D7-A563-A715F98B3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60959" y="5885735"/>
              <a:ext cx="998486" cy="1421431"/>
            </a:xfrm>
            <a:custGeom>
              <a:avLst/>
              <a:gdLst>
                <a:gd name="connsiteX0" fmla="*/ 23714 w 998486"/>
                <a:gd name="connsiteY0" fmla="*/ 1373262 h 1421431"/>
                <a:gd name="connsiteX1" fmla="*/ 973524 w 998486"/>
                <a:gd name="connsiteY1" fmla="*/ 1373262 h 1421431"/>
                <a:gd name="connsiteX2" fmla="*/ 998486 w 998486"/>
                <a:gd name="connsiteY2" fmla="*/ 1397346 h 1421431"/>
                <a:gd name="connsiteX3" fmla="*/ 973524 w 998486"/>
                <a:gd name="connsiteY3" fmla="*/ 1421431 h 1421431"/>
                <a:gd name="connsiteX4" fmla="*/ 23714 w 998486"/>
                <a:gd name="connsiteY4" fmla="*/ 1421431 h 1421431"/>
                <a:gd name="connsiteX5" fmla="*/ 0 w 998486"/>
                <a:gd name="connsiteY5" fmla="*/ 1397346 h 1421431"/>
                <a:gd name="connsiteX6" fmla="*/ 23714 w 998486"/>
                <a:gd name="connsiteY6" fmla="*/ 1373262 h 1421431"/>
                <a:gd name="connsiteX7" fmla="*/ 23714 w 998486"/>
                <a:gd name="connsiteY7" fmla="*/ 703111 h 1421431"/>
                <a:gd name="connsiteX8" fmla="*/ 973524 w 998486"/>
                <a:gd name="connsiteY8" fmla="*/ 703111 h 1421431"/>
                <a:gd name="connsiteX9" fmla="*/ 998486 w 998486"/>
                <a:gd name="connsiteY9" fmla="*/ 726593 h 1421431"/>
                <a:gd name="connsiteX10" fmla="*/ 973524 w 998486"/>
                <a:gd name="connsiteY10" fmla="*/ 751311 h 1421431"/>
                <a:gd name="connsiteX11" fmla="*/ 23714 w 998486"/>
                <a:gd name="connsiteY11" fmla="*/ 751311 h 1421431"/>
                <a:gd name="connsiteX12" fmla="*/ 0 w 998486"/>
                <a:gd name="connsiteY12" fmla="*/ 726593 h 1421431"/>
                <a:gd name="connsiteX13" fmla="*/ 23714 w 998486"/>
                <a:gd name="connsiteY13" fmla="*/ 703111 h 1421431"/>
                <a:gd name="connsiteX14" fmla="*/ 23714 w 998486"/>
                <a:gd name="connsiteY14" fmla="*/ 0 h 1421431"/>
                <a:gd name="connsiteX15" fmla="*/ 973524 w 998486"/>
                <a:gd name="connsiteY15" fmla="*/ 0 h 1421431"/>
                <a:gd name="connsiteX16" fmla="*/ 998486 w 998486"/>
                <a:gd name="connsiteY16" fmla="*/ 24084 h 1421431"/>
                <a:gd name="connsiteX17" fmla="*/ 973524 w 998486"/>
                <a:gd name="connsiteY17" fmla="*/ 48169 h 1421431"/>
                <a:gd name="connsiteX18" fmla="*/ 23714 w 998486"/>
                <a:gd name="connsiteY18" fmla="*/ 48169 h 1421431"/>
                <a:gd name="connsiteX19" fmla="*/ 0 w 998486"/>
                <a:gd name="connsiteY19" fmla="*/ 24084 h 1421431"/>
                <a:gd name="connsiteX20" fmla="*/ 23714 w 998486"/>
                <a:gd name="connsiteY20" fmla="*/ 0 h 14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8486" h="1421431">
                  <a:moveTo>
                    <a:pt x="23714" y="1373262"/>
                  </a:moveTo>
                  <a:lnTo>
                    <a:pt x="973524" y="1373262"/>
                  </a:lnTo>
                  <a:cubicBezTo>
                    <a:pt x="987253" y="1373262"/>
                    <a:pt x="998486" y="1383403"/>
                    <a:pt x="998486" y="1397346"/>
                  </a:cubicBezTo>
                  <a:cubicBezTo>
                    <a:pt x="998486" y="1411290"/>
                    <a:pt x="987253" y="1421431"/>
                    <a:pt x="973524" y="1421431"/>
                  </a:cubicBezTo>
                  <a:lnTo>
                    <a:pt x="23714" y="1421431"/>
                  </a:lnTo>
                  <a:cubicBezTo>
                    <a:pt x="11233" y="1421431"/>
                    <a:pt x="0" y="1411290"/>
                    <a:pt x="0" y="1397346"/>
                  </a:cubicBezTo>
                  <a:cubicBezTo>
                    <a:pt x="0" y="1383403"/>
                    <a:pt x="11233" y="1373262"/>
                    <a:pt x="23714" y="1373262"/>
                  </a:cubicBezTo>
                  <a:close/>
                  <a:moveTo>
                    <a:pt x="23714" y="703111"/>
                  </a:moveTo>
                  <a:lnTo>
                    <a:pt x="973524" y="703111"/>
                  </a:lnTo>
                  <a:cubicBezTo>
                    <a:pt x="987253" y="703111"/>
                    <a:pt x="998486" y="714234"/>
                    <a:pt x="998486" y="726593"/>
                  </a:cubicBezTo>
                  <a:cubicBezTo>
                    <a:pt x="998486" y="740188"/>
                    <a:pt x="987253" y="751311"/>
                    <a:pt x="973524" y="751311"/>
                  </a:cubicBezTo>
                  <a:lnTo>
                    <a:pt x="23714" y="751311"/>
                  </a:lnTo>
                  <a:cubicBezTo>
                    <a:pt x="11233" y="751311"/>
                    <a:pt x="0" y="740188"/>
                    <a:pt x="0" y="726593"/>
                  </a:cubicBezTo>
                  <a:cubicBezTo>
                    <a:pt x="0" y="714234"/>
                    <a:pt x="11233" y="703111"/>
                    <a:pt x="23714" y="703111"/>
                  </a:cubicBezTo>
                  <a:close/>
                  <a:moveTo>
                    <a:pt x="23714" y="0"/>
                  </a:moveTo>
                  <a:lnTo>
                    <a:pt x="973524" y="0"/>
                  </a:lnTo>
                  <a:cubicBezTo>
                    <a:pt x="987253" y="0"/>
                    <a:pt x="998486" y="10141"/>
                    <a:pt x="998486" y="24084"/>
                  </a:cubicBezTo>
                  <a:cubicBezTo>
                    <a:pt x="998486" y="36760"/>
                    <a:pt x="987253" y="48169"/>
                    <a:pt x="973524" y="48169"/>
                  </a:cubicBezTo>
                  <a:lnTo>
                    <a:pt x="23714" y="48169"/>
                  </a:lnTo>
                  <a:cubicBezTo>
                    <a:pt x="11233" y="48169"/>
                    <a:pt x="0" y="36760"/>
                    <a:pt x="0" y="24084"/>
                  </a:cubicBezTo>
                  <a:cubicBezTo>
                    <a:pt x="0" y="10141"/>
                    <a:pt x="11233" y="0"/>
                    <a:pt x="23714" y="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29" name="Freeform 231">
              <a:extLst>
                <a:ext uri="{FF2B5EF4-FFF2-40B4-BE49-F238E27FC236}">
                  <a16:creationId xmlns:a16="http://schemas.microsoft.com/office/drawing/2014/main" id="{8B4DFB2F-0130-4620-AC8D-FA630BAFC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60961" y="5979113"/>
              <a:ext cx="494374" cy="49440"/>
            </a:xfrm>
            <a:custGeom>
              <a:avLst/>
              <a:gdLst>
                <a:gd name="T0" fmla="*/ 376 w 396"/>
                <a:gd name="T1" fmla="*/ 38 h 39"/>
                <a:gd name="T2" fmla="*/ 19 w 396"/>
                <a:gd name="T3" fmla="*/ 38 h 39"/>
                <a:gd name="T4" fmla="*/ 19 w 396"/>
                <a:gd name="T5" fmla="*/ 38 h 39"/>
                <a:gd name="T6" fmla="*/ 0 w 396"/>
                <a:gd name="T7" fmla="*/ 19 h 39"/>
                <a:gd name="T8" fmla="*/ 0 w 396"/>
                <a:gd name="T9" fmla="*/ 19 h 39"/>
                <a:gd name="T10" fmla="*/ 19 w 396"/>
                <a:gd name="T11" fmla="*/ 0 h 39"/>
                <a:gd name="T12" fmla="*/ 376 w 396"/>
                <a:gd name="T13" fmla="*/ 0 h 39"/>
                <a:gd name="T14" fmla="*/ 376 w 396"/>
                <a:gd name="T15" fmla="*/ 0 h 39"/>
                <a:gd name="T16" fmla="*/ 395 w 396"/>
                <a:gd name="T17" fmla="*/ 19 h 39"/>
                <a:gd name="T18" fmla="*/ 395 w 396"/>
                <a:gd name="T19" fmla="*/ 19 h 39"/>
                <a:gd name="T20" fmla="*/ 376 w 396"/>
                <a:gd name="T21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6" h="39">
                  <a:moveTo>
                    <a:pt x="376" y="38"/>
                  </a:moveTo>
                  <a:lnTo>
                    <a:pt x="19" y="38"/>
                  </a:lnTo>
                  <a:lnTo>
                    <a:pt x="19" y="38"/>
                  </a:lnTo>
                  <a:cubicBezTo>
                    <a:pt x="9" y="38"/>
                    <a:pt x="0" y="30"/>
                    <a:pt x="0" y="19"/>
                  </a:cubicBezTo>
                  <a:lnTo>
                    <a:pt x="0" y="19"/>
                  </a:lnTo>
                  <a:cubicBezTo>
                    <a:pt x="0" y="8"/>
                    <a:pt x="9" y="0"/>
                    <a:pt x="19" y="0"/>
                  </a:cubicBezTo>
                  <a:lnTo>
                    <a:pt x="376" y="0"/>
                  </a:lnTo>
                  <a:lnTo>
                    <a:pt x="376" y="0"/>
                  </a:lnTo>
                  <a:cubicBezTo>
                    <a:pt x="386" y="0"/>
                    <a:pt x="395" y="8"/>
                    <a:pt x="395" y="19"/>
                  </a:cubicBezTo>
                  <a:lnTo>
                    <a:pt x="395" y="19"/>
                  </a:lnTo>
                  <a:cubicBezTo>
                    <a:pt x="395" y="30"/>
                    <a:pt x="386" y="38"/>
                    <a:pt x="376" y="38"/>
                  </a:cubicBezTo>
                </a:path>
              </a:pathLst>
            </a:custGeom>
            <a:solidFill>
              <a:srgbClr val="F9D15D">
                <a:alpha val="5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30" name="Freeform 233">
              <a:extLst>
                <a:ext uri="{FF2B5EF4-FFF2-40B4-BE49-F238E27FC236}">
                  <a16:creationId xmlns:a16="http://schemas.microsoft.com/office/drawing/2014/main" id="{2134D626-2FF6-489C-AAE1-785894AFD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60961" y="6682223"/>
              <a:ext cx="494374" cy="49440"/>
            </a:xfrm>
            <a:custGeom>
              <a:avLst/>
              <a:gdLst>
                <a:gd name="T0" fmla="*/ 376 w 396"/>
                <a:gd name="T1" fmla="*/ 39 h 40"/>
                <a:gd name="T2" fmla="*/ 19 w 396"/>
                <a:gd name="T3" fmla="*/ 39 h 40"/>
                <a:gd name="T4" fmla="*/ 19 w 396"/>
                <a:gd name="T5" fmla="*/ 39 h 40"/>
                <a:gd name="T6" fmla="*/ 0 w 396"/>
                <a:gd name="T7" fmla="*/ 20 h 40"/>
                <a:gd name="T8" fmla="*/ 0 w 396"/>
                <a:gd name="T9" fmla="*/ 20 h 40"/>
                <a:gd name="T10" fmla="*/ 19 w 396"/>
                <a:gd name="T11" fmla="*/ 0 h 40"/>
                <a:gd name="T12" fmla="*/ 376 w 396"/>
                <a:gd name="T13" fmla="*/ 0 h 40"/>
                <a:gd name="T14" fmla="*/ 376 w 396"/>
                <a:gd name="T15" fmla="*/ 0 h 40"/>
                <a:gd name="T16" fmla="*/ 395 w 396"/>
                <a:gd name="T17" fmla="*/ 20 h 40"/>
                <a:gd name="T18" fmla="*/ 395 w 396"/>
                <a:gd name="T19" fmla="*/ 20 h 40"/>
                <a:gd name="T20" fmla="*/ 376 w 396"/>
                <a:gd name="T2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6" h="40">
                  <a:moveTo>
                    <a:pt x="376" y="39"/>
                  </a:moveTo>
                  <a:lnTo>
                    <a:pt x="19" y="39"/>
                  </a:lnTo>
                  <a:lnTo>
                    <a:pt x="19" y="39"/>
                  </a:lnTo>
                  <a:cubicBezTo>
                    <a:pt x="9" y="39"/>
                    <a:pt x="0" y="30"/>
                    <a:pt x="0" y="20"/>
                  </a:cubicBezTo>
                  <a:lnTo>
                    <a:pt x="0" y="20"/>
                  </a:lnTo>
                  <a:cubicBezTo>
                    <a:pt x="0" y="9"/>
                    <a:pt x="9" y="0"/>
                    <a:pt x="19" y="0"/>
                  </a:cubicBezTo>
                  <a:lnTo>
                    <a:pt x="376" y="0"/>
                  </a:lnTo>
                  <a:lnTo>
                    <a:pt x="376" y="0"/>
                  </a:lnTo>
                  <a:cubicBezTo>
                    <a:pt x="386" y="0"/>
                    <a:pt x="395" y="9"/>
                    <a:pt x="395" y="20"/>
                  </a:cubicBezTo>
                  <a:lnTo>
                    <a:pt x="395" y="20"/>
                  </a:lnTo>
                  <a:cubicBezTo>
                    <a:pt x="395" y="30"/>
                    <a:pt x="386" y="39"/>
                    <a:pt x="376" y="39"/>
                  </a:cubicBezTo>
                </a:path>
              </a:pathLst>
            </a:custGeom>
            <a:solidFill>
              <a:srgbClr val="FF747E">
                <a:alpha val="5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31" name="Freeform 235">
              <a:extLst>
                <a:ext uri="{FF2B5EF4-FFF2-40B4-BE49-F238E27FC236}">
                  <a16:creationId xmlns:a16="http://schemas.microsoft.com/office/drawing/2014/main" id="{B02FBFAA-3087-4213-8909-F6E99998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60961" y="7352375"/>
              <a:ext cx="494374" cy="49440"/>
            </a:xfrm>
            <a:custGeom>
              <a:avLst/>
              <a:gdLst>
                <a:gd name="T0" fmla="*/ 376 w 396"/>
                <a:gd name="T1" fmla="*/ 39 h 40"/>
                <a:gd name="T2" fmla="*/ 19 w 396"/>
                <a:gd name="T3" fmla="*/ 39 h 40"/>
                <a:gd name="T4" fmla="*/ 19 w 396"/>
                <a:gd name="T5" fmla="*/ 39 h 40"/>
                <a:gd name="T6" fmla="*/ 0 w 396"/>
                <a:gd name="T7" fmla="*/ 19 h 40"/>
                <a:gd name="T8" fmla="*/ 0 w 396"/>
                <a:gd name="T9" fmla="*/ 19 h 40"/>
                <a:gd name="T10" fmla="*/ 19 w 396"/>
                <a:gd name="T11" fmla="*/ 0 h 40"/>
                <a:gd name="T12" fmla="*/ 376 w 396"/>
                <a:gd name="T13" fmla="*/ 0 h 40"/>
                <a:gd name="T14" fmla="*/ 376 w 396"/>
                <a:gd name="T15" fmla="*/ 0 h 40"/>
                <a:gd name="T16" fmla="*/ 395 w 396"/>
                <a:gd name="T17" fmla="*/ 19 h 40"/>
                <a:gd name="T18" fmla="*/ 395 w 396"/>
                <a:gd name="T19" fmla="*/ 19 h 40"/>
                <a:gd name="T20" fmla="*/ 376 w 396"/>
                <a:gd name="T2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6" h="40">
                  <a:moveTo>
                    <a:pt x="376" y="39"/>
                  </a:moveTo>
                  <a:lnTo>
                    <a:pt x="19" y="39"/>
                  </a:lnTo>
                  <a:lnTo>
                    <a:pt x="19" y="39"/>
                  </a:lnTo>
                  <a:cubicBezTo>
                    <a:pt x="9" y="39"/>
                    <a:pt x="0" y="30"/>
                    <a:pt x="0" y="19"/>
                  </a:cubicBezTo>
                  <a:lnTo>
                    <a:pt x="0" y="19"/>
                  </a:lnTo>
                  <a:cubicBezTo>
                    <a:pt x="0" y="9"/>
                    <a:pt x="9" y="0"/>
                    <a:pt x="19" y="0"/>
                  </a:cubicBezTo>
                  <a:lnTo>
                    <a:pt x="376" y="0"/>
                  </a:lnTo>
                  <a:lnTo>
                    <a:pt x="376" y="0"/>
                  </a:lnTo>
                  <a:cubicBezTo>
                    <a:pt x="386" y="0"/>
                    <a:pt x="395" y="9"/>
                    <a:pt x="395" y="19"/>
                  </a:cubicBezTo>
                  <a:lnTo>
                    <a:pt x="395" y="19"/>
                  </a:lnTo>
                  <a:cubicBezTo>
                    <a:pt x="395" y="30"/>
                    <a:pt x="386" y="39"/>
                    <a:pt x="376" y="39"/>
                  </a:cubicBezTo>
                </a:path>
              </a:pathLst>
            </a:custGeom>
            <a:solidFill>
              <a:srgbClr val="A5A1EA">
                <a:alpha val="5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32" name="Freeform 236">
              <a:extLst>
                <a:ext uri="{FF2B5EF4-FFF2-40B4-BE49-F238E27FC236}">
                  <a16:creationId xmlns:a16="http://schemas.microsoft.com/office/drawing/2014/main" id="{1997A8E0-D2EB-4CBC-A7CB-5FACF5287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47458" y="6858003"/>
              <a:ext cx="1571010" cy="582263"/>
            </a:xfrm>
            <a:custGeom>
              <a:avLst/>
              <a:gdLst>
                <a:gd name="T0" fmla="*/ 0 w 1260"/>
                <a:gd name="T1" fmla="*/ 0 h 469"/>
                <a:gd name="T2" fmla="*/ 0 w 1260"/>
                <a:gd name="T3" fmla="*/ 315 h 469"/>
                <a:gd name="T4" fmla="*/ 29 w 1260"/>
                <a:gd name="T5" fmla="*/ 342 h 469"/>
                <a:gd name="T6" fmla="*/ 160 w 1260"/>
                <a:gd name="T7" fmla="*/ 342 h 469"/>
                <a:gd name="T8" fmla="*/ 131 w 1260"/>
                <a:gd name="T9" fmla="*/ 440 h 469"/>
                <a:gd name="T10" fmla="*/ 160 w 1260"/>
                <a:gd name="T11" fmla="*/ 468 h 469"/>
                <a:gd name="T12" fmla="*/ 295 w 1260"/>
                <a:gd name="T13" fmla="*/ 342 h 469"/>
                <a:gd name="T14" fmla="*/ 1259 w 1260"/>
                <a:gd name="T15" fmla="*/ 342 h 469"/>
                <a:gd name="T16" fmla="*/ 1259 w 1260"/>
                <a:gd name="T17" fmla="*/ 27 h 469"/>
                <a:gd name="T18" fmla="*/ 1230 w 1260"/>
                <a:gd name="T19" fmla="*/ 0 h 469"/>
                <a:gd name="T20" fmla="*/ 0 w 1260"/>
                <a:gd name="T21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0" h="469">
                  <a:moveTo>
                    <a:pt x="0" y="0"/>
                  </a:moveTo>
                  <a:lnTo>
                    <a:pt x="0" y="315"/>
                  </a:lnTo>
                  <a:lnTo>
                    <a:pt x="29" y="342"/>
                  </a:lnTo>
                  <a:lnTo>
                    <a:pt x="160" y="342"/>
                  </a:lnTo>
                  <a:lnTo>
                    <a:pt x="131" y="440"/>
                  </a:lnTo>
                  <a:lnTo>
                    <a:pt x="160" y="468"/>
                  </a:lnTo>
                  <a:lnTo>
                    <a:pt x="295" y="342"/>
                  </a:lnTo>
                  <a:lnTo>
                    <a:pt x="1259" y="342"/>
                  </a:lnTo>
                  <a:lnTo>
                    <a:pt x="1259" y="27"/>
                  </a:lnTo>
                  <a:lnTo>
                    <a:pt x="1230" y="0"/>
                  </a:lnTo>
                  <a:lnTo>
                    <a:pt x="0" y="0"/>
                  </a:lnTo>
                </a:path>
              </a:pathLst>
            </a:custGeom>
            <a:solidFill>
              <a:srgbClr val="222F5E">
                <a:alpha val="5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33" name="Freeform 237">
              <a:extLst>
                <a:ext uri="{FF2B5EF4-FFF2-40B4-BE49-F238E27FC236}">
                  <a16:creationId xmlns:a16="http://schemas.microsoft.com/office/drawing/2014/main" id="{40ADBD50-3427-4A46-AA7B-DDE9B2F10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2236" y="8830008"/>
              <a:ext cx="1197484" cy="1719322"/>
            </a:xfrm>
            <a:custGeom>
              <a:avLst/>
              <a:gdLst>
                <a:gd name="T0" fmla="*/ 402 w 960"/>
                <a:gd name="T1" fmla="*/ 0 h 1381"/>
                <a:gd name="T2" fmla="*/ 0 w 960"/>
                <a:gd name="T3" fmla="*/ 1380 h 1381"/>
                <a:gd name="T4" fmla="*/ 107 w 960"/>
                <a:gd name="T5" fmla="*/ 1380 h 1381"/>
                <a:gd name="T6" fmla="*/ 598 w 960"/>
                <a:gd name="T7" fmla="*/ 161 h 1381"/>
                <a:gd name="T8" fmla="*/ 629 w 960"/>
                <a:gd name="T9" fmla="*/ 161 h 1381"/>
                <a:gd name="T10" fmla="*/ 529 w 960"/>
                <a:gd name="T11" fmla="*/ 1379 h 1381"/>
                <a:gd name="T12" fmla="*/ 636 w 960"/>
                <a:gd name="T13" fmla="*/ 1379 h 1381"/>
                <a:gd name="T14" fmla="*/ 636 w 960"/>
                <a:gd name="T15" fmla="*/ 1379 h 1381"/>
                <a:gd name="T16" fmla="*/ 832 w 960"/>
                <a:gd name="T17" fmla="*/ 0 h 1381"/>
                <a:gd name="T18" fmla="*/ 402 w 960"/>
                <a:gd name="T19" fmla="*/ 0 h 1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0" h="1381">
                  <a:moveTo>
                    <a:pt x="402" y="0"/>
                  </a:moveTo>
                  <a:lnTo>
                    <a:pt x="0" y="1380"/>
                  </a:lnTo>
                  <a:lnTo>
                    <a:pt x="107" y="1380"/>
                  </a:lnTo>
                  <a:lnTo>
                    <a:pt x="598" y="161"/>
                  </a:lnTo>
                  <a:lnTo>
                    <a:pt x="629" y="161"/>
                  </a:lnTo>
                  <a:lnTo>
                    <a:pt x="529" y="1379"/>
                  </a:lnTo>
                  <a:lnTo>
                    <a:pt x="636" y="1379"/>
                  </a:lnTo>
                  <a:lnTo>
                    <a:pt x="636" y="1379"/>
                  </a:lnTo>
                  <a:cubicBezTo>
                    <a:pt x="636" y="1379"/>
                    <a:pt x="959" y="197"/>
                    <a:pt x="832" y="0"/>
                  </a:cubicBezTo>
                  <a:lnTo>
                    <a:pt x="402" y="0"/>
                  </a:lnTo>
                </a:path>
              </a:pathLst>
            </a:custGeom>
            <a:solidFill>
              <a:srgbClr val="3B467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34" name="Freeform 135">
              <a:extLst>
                <a:ext uri="{FF2B5EF4-FFF2-40B4-BE49-F238E27FC236}">
                  <a16:creationId xmlns:a16="http://schemas.microsoft.com/office/drawing/2014/main" id="{7EDEA4FE-274A-482A-806A-9D221E10C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8051" y="8022527"/>
              <a:ext cx="551122" cy="883137"/>
            </a:xfrm>
            <a:custGeom>
              <a:avLst/>
              <a:gdLst>
                <a:gd name="connsiteX0" fmla="*/ 115221 w 551122"/>
                <a:gd name="connsiteY0" fmla="*/ 0 h 883137"/>
                <a:gd name="connsiteX1" fmla="*/ 117186 w 551122"/>
                <a:gd name="connsiteY1" fmla="*/ 0 h 883137"/>
                <a:gd name="connsiteX2" fmla="*/ 477431 w 551122"/>
                <a:gd name="connsiteY2" fmla="*/ 0 h 883137"/>
                <a:gd name="connsiteX3" fmla="*/ 494917 w 551122"/>
                <a:gd name="connsiteY3" fmla="*/ 368701 h 883137"/>
                <a:gd name="connsiteX4" fmla="*/ 489921 w 551122"/>
                <a:gd name="connsiteY4" fmla="*/ 418525 h 883137"/>
                <a:gd name="connsiteX5" fmla="*/ 459945 w 551122"/>
                <a:gd name="connsiteY5" fmla="*/ 543086 h 883137"/>
                <a:gd name="connsiteX6" fmla="*/ 551122 w 551122"/>
                <a:gd name="connsiteY6" fmla="*/ 805910 h 883137"/>
                <a:gd name="connsiteX7" fmla="*/ 288832 w 551122"/>
                <a:gd name="connsiteY7" fmla="*/ 883137 h 883137"/>
                <a:gd name="connsiteX8" fmla="*/ 14052 w 551122"/>
                <a:gd name="connsiteY8" fmla="*/ 805910 h 883137"/>
                <a:gd name="connsiteX9" fmla="*/ 127711 w 551122"/>
                <a:gd name="connsiteY9" fmla="*/ 543086 h 883137"/>
                <a:gd name="connsiteX10" fmla="*/ 103173 w 551122"/>
                <a:gd name="connsiteY10" fmla="*/ 431852 h 883137"/>
                <a:gd name="connsiteX11" fmla="*/ 98689 w 551122"/>
                <a:gd name="connsiteY11" fmla="*/ 570034 h 883137"/>
                <a:gd name="connsiteX12" fmla="*/ 37 w 551122"/>
                <a:gd name="connsiteY12" fmla="*/ 570034 h 883137"/>
                <a:gd name="connsiteX13" fmla="*/ 37 w 551122"/>
                <a:gd name="connsiteY13" fmla="*/ 329105 h 883137"/>
                <a:gd name="connsiteX14" fmla="*/ 112051 w 551122"/>
                <a:gd name="connsiteY14" fmla="*/ 2731 h 883137"/>
                <a:gd name="connsiteX15" fmla="*/ 115163 w 551122"/>
                <a:gd name="connsiteY15" fmla="*/ 1076 h 88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1122" h="883137">
                  <a:moveTo>
                    <a:pt x="115221" y="0"/>
                  </a:moveTo>
                  <a:lnTo>
                    <a:pt x="117186" y="0"/>
                  </a:lnTo>
                  <a:lnTo>
                    <a:pt x="477431" y="0"/>
                  </a:lnTo>
                  <a:lnTo>
                    <a:pt x="494917" y="368701"/>
                  </a:lnTo>
                  <a:cubicBezTo>
                    <a:pt x="494917" y="386139"/>
                    <a:pt x="493668" y="402332"/>
                    <a:pt x="489921" y="418525"/>
                  </a:cubicBezTo>
                  <a:lnTo>
                    <a:pt x="459945" y="543086"/>
                  </a:lnTo>
                  <a:lnTo>
                    <a:pt x="551122" y="805910"/>
                  </a:lnTo>
                  <a:cubicBezTo>
                    <a:pt x="551122" y="805910"/>
                    <a:pt x="456198" y="881892"/>
                    <a:pt x="288832" y="883137"/>
                  </a:cubicBezTo>
                  <a:cubicBezTo>
                    <a:pt x="113972" y="883137"/>
                    <a:pt x="14052" y="805910"/>
                    <a:pt x="14052" y="805910"/>
                  </a:cubicBezTo>
                  <a:lnTo>
                    <a:pt x="127711" y="543086"/>
                  </a:lnTo>
                  <a:lnTo>
                    <a:pt x="103173" y="431852"/>
                  </a:lnTo>
                  <a:lnTo>
                    <a:pt x="98689" y="570034"/>
                  </a:lnTo>
                  <a:lnTo>
                    <a:pt x="37" y="570034"/>
                  </a:lnTo>
                  <a:lnTo>
                    <a:pt x="37" y="329105"/>
                  </a:lnTo>
                  <a:cubicBezTo>
                    <a:pt x="-2121" y="85692"/>
                    <a:pt x="89190" y="16281"/>
                    <a:pt x="112051" y="2731"/>
                  </a:cubicBezTo>
                  <a:lnTo>
                    <a:pt x="115163" y="1076"/>
                  </a:lnTo>
                  <a:close/>
                </a:path>
              </a:pathLst>
            </a:custGeom>
            <a:solidFill>
              <a:srgbClr val="A5A1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35" name="Freeform 240">
              <a:extLst>
                <a:ext uri="{FF2B5EF4-FFF2-40B4-BE49-F238E27FC236}">
                  <a16:creationId xmlns:a16="http://schemas.microsoft.com/office/drawing/2014/main" id="{840DBC3B-C217-45C8-8324-A873606D6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9981" y="10549330"/>
              <a:ext cx="335075" cy="120848"/>
            </a:xfrm>
            <a:custGeom>
              <a:avLst/>
              <a:gdLst>
                <a:gd name="T0" fmla="*/ 264 w 267"/>
                <a:gd name="T1" fmla="*/ 0 h 96"/>
                <a:gd name="T2" fmla="*/ 266 w 267"/>
                <a:gd name="T3" fmla="*/ 95 h 96"/>
                <a:gd name="T4" fmla="*/ 0 w 267"/>
                <a:gd name="T5" fmla="*/ 95 h 96"/>
                <a:gd name="T6" fmla="*/ 157 w 267"/>
                <a:gd name="T7" fmla="*/ 0 h 96"/>
                <a:gd name="T8" fmla="*/ 264 w 267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96">
                  <a:moveTo>
                    <a:pt x="264" y="0"/>
                  </a:moveTo>
                  <a:lnTo>
                    <a:pt x="266" y="95"/>
                  </a:lnTo>
                  <a:lnTo>
                    <a:pt x="0" y="95"/>
                  </a:lnTo>
                  <a:lnTo>
                    <a:pt x="157" y="0"/>
                  </a:lnTo>
                  <a:lnTo>
                    <a:pt x="264" y="0"/>
                  </a:lnTo>
                </a:path>
              </a:pathLst>
            </a:custGeom>
            <a:solidFill>
              <a:srgbClr val="A5A1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36" name="Freeform 241">
              <a:extLst>
                <a:ext uri="{FF2B5EF4-FFF2-40B4-BE49-F238E27FC236}">
                  <a16:creationId xmlns:a16="http://schemas.microsoft.com/office/drawing/2014/main" id="{4E1BC366-7A99-4780-8BBF-DC5CB81A0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91399" y="10549330"/>
              <a:ext cx="335077" cy="120848"/>
            </a:xfrm>
            <a:custGeom>
              <a:avLst/>
              <a:gdLst>
                <a:gd name="T0" fmla="*/ 2 w 267"/>
                <a:gd name="T1" fmla="*/ 0 h 96"/>
                <a:gd name="T2" fmla="*/ 0 w 267"/>
                <a:gd name="T3" fmla="*/ 95 h 96"/>
                <a:gd name="T4" fmla="*/ 266 w 267"/>
                <a:gd name="T5" fmla="*/ 95 h 96"/>
                <a:gd name="T6" fmla="*/ 109 w 267"/>
                <a:gd name="T7" fmla="*/ 0 h 96"/>
                <a:gd name="T8" fmla="*/ 2 w 267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96">
                  <a:moveTo>
                    <a:pt x="2" y="0"/>
                  </a:moveTo>
                  <a:lnTo>
                    <a:pt x="0" y="95"/>
                  </a:lnTo>
                  <a:lnTo>
                    <a:pt x="266" y="95"/>
                  </a:lnTo>
                  <a:lnTo>
                    <a:pt x="109" y="0"/>
                  </a:lnTo>
                  <a:lnTo>
                    <a:pt x="2" y="0"/>
                  </a:lnTo>
                </a:path>
              </a:pathLst>
            </a:custGeom>
            <a:solidFill>
              <a:srgbClr val="A5A1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37" name="Freeform 242">
              <a:extLst>
                <a:ext uri="{FF2B5EF4-FFF2-40B4-BE49-F238E27FC236}">
                  <a16:creationId xmlns:a16="http://schemas.microsoft.com/office/drawing/2014/main" id="{D4E1454D-D476-4A5F-8317-FD6222ADF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47458" y="6858001"/>
              <a:ext cx="1532561" cy="549304"/>
            </a:xfrm>
            <a:custGeom>
              <a:avLst/>
              <a:gdLst>
                <a:gd name="T0" fmla="*/ 0 w 1231"/>
                <a:gd name="T1" fmla="*/ 0 h 441"/>
                <a:gd name="T2" fmla="*/ 0 w 1231"/>
                <a:gd name="T3" fmla="*/ 315 h 441"/>
                <a:gd name="T4" fmla="*/ 131 w 1231"/>
                <a:gd name="T5" fmla="*/ 315 h 441"/>
                <a:gd name="T6" fmla="*/ 131 w 1231"/>
                <a:gd name="T7" fmla="*/ 440 h 441"/>
                <a:gd name="T8" fmla="*/ 266 w 1231"/>
                <a:gd name="T9" fmla="*/ 315 h 441"/>
                <a:gd name="T10" fmla="*/ 1230 w 1231"/>
                <a:gd name="T11" fmla="*/ 315 h 441"/>
                <a:gd name="T12" fmla="*/ 1230 w 1231"/>
                <a:gd name="T13" fmla="*/ 0 h 441"/>
                <a:gd name="T14" fmla="*/ 0 w 1231"/>
                <a:gd name="T15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1" h="441">
                  <a:moveTo>
                    <a:pt x="0" y="0"/>
                  </a:moveTo>
                  <a:lnTo>
                    <a:pt x="0" y="315"/>
                  </a:lnTo>
                  <a:lnTo>
                    <a:pt x="131" y="315"/>
                  </a:lnTo>
                  <a:lnTo>
                    <a:pt x="131" y="440"/>
                  </a:lnTo>
                  <a:lnTo>
                    <a:pt x="266" y="315"/>
                  </a:lnTo>
                  <a:lnTo>
                    <a:pt x="1230" y="315"/>
                  </a:lnTo>
                  <a:lnTo>
                    <a:pt x="1230" y="0"/>
                  </a:lnTo>
                  <a:lnTo>
                    <a:pt x="0" y="0"/>
                  </a:lnTo>
                </a:path>
              </a:pathLst>
            </a:custGeom>
            <a:solidFill>
              <a:srgbClr val="69E0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38" name="Freeform 139">
              <a:extLst>
                <a:ext uri="{FF2B5EF4-FFF2-40B4-BE49-F238E27FC236}">
                  <a16:creationId xmlns:a16="http://schemas.microsoft.com/office/drawing/2014/main" id="{D4AC42F3-65CA-4C29-A368-8CA3C9460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0275" y="6995330"/>
              <a:ext cx="1229196" cy="141551"/>
            </a:xfrm>
            <a:custGeom>
              <a:avLst/>
              <a:gdLst>
                <a:gd name="connsiteX0" fmla="*/ 22369 w 1229196"/>
                <a:gd name="connsiteY0" fmla="*/ 93378 h 141551"/>
                <a:gd name="connsiteX1" fmla="*/ 1046295 w 1229196"/>
                <a:gd name="connsiteY1" fmla="*/ 93378 h 141551"/>
                <a:gd name="connsiteX2" fmla="*/ 1069905 w 1229196"/>
                <a:gd name="connsiteY2" fmla="*/ 116197 h 141551"/>
                <a:gd name="connsiteX3" fmla="*/ 1046295 w 1229196"/>
                <a:gd name="connsiteY3" fmla="*/ 141551 h 141551"/>
                <a:gd name="connsiteX4" fmla="*/ 22369 w 1229196"/>
                <a:gd name="connsiteY4" fmla="*/ 141551 h 141551"/>
                <a:gd name="connsiteX5" fmla="*/ 2 w 1229196"/>
                <a:gd name="connsiteY5" fmla="*/ 116197 h 141551"/>
                <a:gd name="connsiteX6" fmla="*/ 22369 w 1229196"/>
                <a:gd name="connsiteY6" fmla="*/ 93378 h 141551"/>
                <a:gd name="connsiteX7" fmla="*/ 22440 w 1229196"/>
                <a:gd name="connsiteY7" fmla="*/ 0 h 141551"/>
                <a:gd name="connsiteX8" fmla="*/ 1205510 w 1229196"/>
                <a:gd name="connsiteY8" fmla="*/ 0 h 141551"/>
                <a:gd name="connsiteX9" fmla="*/ 1229196 w 1229196"/>
                <a:gd name="connsiteY9" fmla="*/ 23482 h 141551"/>
                <a:gd name="connsiteX10" fmla="*/ 1205510 w 1229196"/>
                <a:gd name="connsiteY10" fmla="*/ 48200 h 141551"/>
                <a:gd name="connsiteX11" fmla="*/ 22440 w 1229196"/>
                <a:gd name="connsiteY11" fmla="*/ 48200 h 141551"/>
                <a:gd name="connsiteX12" fmla="*/ 0 w 1229196"/>
                <a:gd name="connsiteY12" fmla="*/ 23482 h 141551"/>
                <a:gd name="connsiteX13" fmla="*/ 22440 w 1229196"/>
                <a:gd name="connsiteY13" fmla="*/ 0 h 141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9196" h="141551">
                  <a:moveTo>
                    <a:pt x="22369" y="93378"/>
                  </a:moveTo>
                  <a:lnTo>
                    <a:pt x="1046295" y="93378"/>
                  </a:lnTo>
                  <a:cubicBezTo>
                    <a:pt x="1059964" y="93378"/>
                    <a:pt x="1069905" y="103520"/>
                    <a:pt x="1069905" y="116197"/>
                  </a:cubicBezTo>
                  <a:cubicBezTo>
                    <a:pt x="1069905" y="130141"/>
                    <a:pt x="1059964" y="141551"/>
                    <a:pt x="1046295" y="141551"/>
                  </a:cubicBezTo>
                  <a:lnTo>
                    <a:pt x="22369" y="141551"/>
                  </a:lnTo>
                  <a:cubicBezTo>
                    <a:pt x="9943" y="141551"/>
                    <a:pt x="2" y="130141"/>
                    <a:pt x="2" y="116197"/>
                  </a:cubicBezTo>
                  <a:cubicBezTo>
                    <a:pt x="2" y="103520"/>
                    <a:pt x="9943" y="93378"/>
                    <a:pt x="22369" y="93378"/>
                  </a:cubicBezTo>
                  <a:close/>
                  <a:moveTo>
                    <a:pt x="22440" y="0"/>
                  </a:moveTo>
                  <a:lnTo>
                    <a:pt x="1205510" y="0"/>
                  </a:lnTo>
                  <a:cubicBezTo>
                    <a:pt x="1217977" y="0"/>
                    <a:pt x="1229196" y="9887"/>
                    <a:pt x="1229196" y="23482"/>
                  </a:cubicBezTo>
                  <a:cubicBezTo>
                    <a:pt x="1229196" y="37077"/>
                    <a:pt x="1217977" y="48200"/>
                    <a:pt x="1205510" y="48200"/>
                  </a:cubicBezTo>
                  <a:lnTo>
                    <a:pt x="22440" y="48200"/>
                  </a:lnTo>
                  <a:cubicBezTo>
                    <a:pt x="9973" y="48200"/>
                    <a:pt x="0" y="37077"/>
                    <a:pt x="0" y="23482"/>
                  </a:cubicBezTo>
                  <a:cubicBezTo>
                    <a:pt x="0" y="9887"/>
                    <a:pt x="9973" y="0"/>
                    <a:pt x="22440" y="0"/>
                  </a:cubicBezTo>
                  <a:close/>
                </a:path>
              </a:pathLst>
            </a:custGeom>
            <a:solidFill>
              <a:srgbClr val="4AB9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39" name="Freeform 245">
              <a:extLst>
                <a:ext uri="{FF2B5EF4-FFF2-40B4-BE49-F238E27FC236}">
                  <a16:creationId xmlns:a16="http://schemas.microsoft.com/office/drawing/2014/main" id="{8A76A586-2F9D-4E49-8DA8-C9AC18D65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2104" y="8489438"/>
              <a:ext cx="538319" cy="417472"/>
            </a:xfrm>
            <a:custGeom>
              <a:avLst/>
              <a:gdLst>
                <a:gd name="T0" fmla="*/ 357 w 431"/>
                <a:gd name="T1" fmla="*/ 61 h 335"/>
                <a:gd name="T2" fmla="*/ 372 w 431"/>
                <a:gd name="T3" fmla="*/ 0 h 335"/>
                <a:gd name="T4" fmla="*/ 372 w 431"/>
                <a:gd name="T5" fmla="*/ 0 h 335"/>
                <a:gd name="T6" fmla="*/ 52 w 431"/>
                <a:gd name="T7" fmla="*/ 151 h 335"/>
                <a:gd name="T8" fmla="*/ 0 w 431"/>
                <a:gd name="T9" fmla="*/ 272 h 335"/>
                <a:gd name="T10" fmla="*/ 0 w 431"/>
                <a:gd name="T11" fmla="*/ 272 h 335"/>
                <a:gd name="T12" fmla="*/ 220 w 431"/>
                <a:gd name="T13" fmla="*/ 334 h 335"/>
                <a:gd name="T14" fmla="*/ 220 w 431"/>
                <a:gd name="T15" fmla="*/ 334 h 335"/>
                <a:gd name="T16" fmla="*/ 430 w 431"/>
                <a:gd name="T17" fmla="*/ 272 h 335"/>
                <a:gd name="T18" fmla="*/ 357 w 431"/>
                <a:gd name="T19" fmla="*/ 6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1" h="335">
                  <a:moveTo>
                    <a:pt x="357" y="61"/>
                  </a:moveTo>
                  <a:lnTo>
                    <a:pt x="372" y="0"/>
                  </a:lnTo>
                  <a:lnTo>
                    <a:pt x="372" y="0"/>
                  </a:lnTo>
                  <a:cubicBezTo>
                    <a:pt x="343" y="31"/>
                    <a:pt x="245" y="122"/>
                    <a:pt x="52" y="151"/>
                  </a:cubicBezTo>
                  <a:lnTo>
                    <a:pt x="0" y="272"/>
                  </a:lnTo>
                  <a:lnTo>
                    <a:pt x="0" y="272"/>
                  </a:lnTo>
                  <a:cubicBezTo>
                    <a:pt x="0" y="272"/>
                    <a:pt x="80" y="334"/>
                    <a:pt x="220" y="334"/>
                  </a:cubicBezTo>
                  <a:lnTo>
                    <a:pt x="220" y="334"/>
                  </a:lnTo>
                  <a:cubicBezTo>
                    <a:pt x="354" y="333"/>
                    <a:pt x="430" y="272"/>
                    <a:pt x="430" y="272"/>
                  </a:cubicBezTo>
                  <a:lnTo>
                    <a:pt x="357" y="61"/>
                  </a:lnTo>
                </a:path>
              </a:pathLst>
            </a:custGeom>
            <a:solidFill>
              <a:srgbClr val="3B467E">
                <a:alpha val="3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40" name="Freeform 246">
              <a:extLst>
                <a:ext uri="{FF2B5EF4-FFF2-40B4-BE49-F238E27FC236}">
                  <a16:creationId xmlns:a16="http://schemas.microsoft.com/office/drawing/2014/main" id="{FB7DE7A3-EBAA-4C7A-A3C8-7A90189F5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82665" y="8632258"/>
              <a:ext cx="285639" cy="93380"/>
            </a:xfrm>
            <a:custGeom>
              <a:avLst/>
              <a:gdLst>
                <a:gd name="T0" fmla="*/ 209 w 231"/>
                <a:gd name="T1" fmla="*/ 13 h 76"/>
                <a:gd name="T2" fmla="*/ 209 w 231"/>
                <a:gd name="T3" fmla="*/ 13 h 76"/>
                <a:gd name="T4" fmla="*/ 101 w 231"/>
                <a:gd name="T5" fmla="*/ 23 h 76"/>
                <a:gd name="T6" fmla="*/ 0 w 231"/>
                <a:gd name="T7" fmla="*/ 24 h 76"/>
                <a:gd name="T8" fmla="*/ 16 w 231"/>
                <a:gd name="T9" fmla="*/ 49 h 76"/>
                <a:gd name="T10" fmla="*/ 115 w 231"/>
                <a:gd name="T11" fmla="*/ 75 h 76"/>
                <a:gd name="T12" fmla="*/ 210 w 231"/>
                <a:gd name="T13" fmla="*/ 65 h 76"/>
                <a:gd name="T14" fmla="*/ 230 w 231"/>
                <a:gd name="T15" fmla="*/ 65 h 76"/>
                <a:gd name="T16" fmla="*/ 230 w 231"/>
                <a:gd name="T17" fmla="*/ 16 h 76"/>
                <a:gd name="T18" fmla="*/ 209 w 231"/>
                <a:gd name="T19" fmla="*/ 1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" h="76">
                  <a:moveTo>
                    <a:pt x="209" y="13"/>
                  </a:moveTo>
                  <a:lnTo>
                    <a:pt x="209" y="13"/>
                  </a:lnTo>
                  <a:cubicBezTo>
                    <a:pt x="209" y="13"/>
                    <a:pt x="131" y="0"/>
                    <a:pt x="101" y="23"/>
                  </a:cubicBezTo>
                  <a:lnTo>
                    <a:pt x="0" y="24"/>
                  </a:lnTo>
                  <a:lnTo>
                    <a:pt x="16" y="49"/>
                  </a:lnTo>
                  <a:lnTo>
                    <a:pt x="115" y="75"/>
                  </a:lnTo>
                  <a:lnTo>
                    <a:pt x="210" y="65"/>
                  </a:lnTo>
                  <a:lnTo>
                    <a:pt x="230" y="65"/>
                  </a:lnTo>
                  <a:lnTo>
                    <a:pt x="230" y="16"/>
                  </a:lnTo>
                  <a:lnTo>
                    <a:pt x="209" y="13"/>
                  </a:lnTo>
                </a:path>
              </a:pathLst>
            </a:custGeom>
            <a:solidFill>
              <a:srgbClr val="F7ACA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41" name="Freeform 247">
              <a:extLst>
                <a:ext uri="{FF2B5EF4-FFF2-40B4-BE49-F238E27FC236}">
                  <a16:creationId xmlns:a16="http://schemas.microsoft.com/office/drawing/2014/main" id="{2FFE86AE-6BA6-4FFF-9C00-F5739D5B5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42286" y="8022529"/>
              <a:ext cx="499868" cy="763535"/>
            </a:xfrm>
            <a:custGeom>
              <a:avLst/>
              <a:gdLst>
                <a:gd name="T0" fmla="*/ 203 w 401"/>
                <a:gd name="T1" fmla="*/ 0 h 613"/>
                <a:gd name="T2" fmla="*/ 203 w 401"/>
                <a:gd name="T3" fmla="*/ 0 h 613"/>
                <a:gd name="T4" fmla="*/ 317 w 401"/>
                <a:gd name="T5" fmla="*/ 153 h 613"/>
                <a:gd name="T6" fmla="*/ 317 w 401"/>
                <a:gd name="T7" fmla="*/ 153 h 613"/>
                <a:gd name="T8" fmla="*/ 323 w 401"/>
                <a:gd name="T9" fmla="*/ 601 h 613"/>
                <a:gd name="T10" fmla="*/ 323 w 401"/>
                <a:gd name="T11" fmla="*/ 601 h 613"/>
                <a:gd name="T12" fmla="*/ 1 w 401"/>
                <a:gd name="T13" fmla="*/ 568 h 613"/>
                <a:gd name="T14" fmla="*/ 0 w 401"/>
                <a:gd name="T15" fmla="*/ 502 h 613"/>
                <a:gd name="T16" fmla="*/ 257 w 401"/>
                <a:gd name="T17" fmla="*/ 481 h 613"/>
                <a:gd name="T18" fmla="*/ 217 w 401"/>
                <a:gd name="T19" fmla="*/ 304 h 613"/>
                <a:gd name="T20" fmla="*/ 203 w 401"/>
                <a:gd name="T21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1" h="613">
                  <a:moveTo>
                    <a:pt x="203" y="0"/>
                  </a:moveTo>
                  <a:lnTo>
                    <a:pt x="203" y="0"/>
                  </a:lnTo>
                  <a:cubicBezTo>
                    <a:pt x="203" y="0"/>
                    <a:pt x="287" y="5"/>
                    <a:pt x="317" y="153"/>
                  </a:cubicBezTo>
                  <a:lnTo>
                    <a:pt x="317" y="153"/>
                  </a:lnTo>
                  <a:cubicBezTo>
                    <a:pt x="343" y="286"/>
                    <a:pt x="400" y="594"/>
                    <a:pt x="323" y="601"/>
                  </a:cubicBezTo>
                  <a:lnTo>
                    <a:pt x="323" y="601"/>
                  </a:lnTo>
                  <a:cubicBezTo>
                    <a:pt x="206" y="612"/>
                    <a:pt x="1" y="568"/>
                    <a:pt x="1" y="568"/>
                  </a:cubicBezTo>
                  <a:lnTo>
                    <a:pt x="0" y="502"/>
                  </a:lnTo>
                  <a:lnTo>
                    <a:pt x="257" y="481"/>
                  </a:lnTo>
                  <a:lnTo>
                    <a:pt x="217" y="304"/>
                  </a:lnTo>
                  <a:lnTo>
                    <a:pt x="203" y="0"/>
                  </a:lnTo>
                </a:path>
              </a:pathLst>
            </a:custGeom>
            <a:solidFill>
              <a:srgbClr val="A5A1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42" name="Freeform 143">
              <a:extLst>
                <a:ext uri="{FF2B5EF4-FFF2-40B4-BE49-F238E27FC236}">
                  <a16:creationId xmlns:a16="http://schemas.microsoft.com/office/drawing/2014/main" id="{B0738E5A-D7EE-42A5-AE92-1C517D425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65195" y="8203799"/>
              <a:ext cx="976511" cy="454746"/>
            </a:xfrm>
            <a:custGeom>
              <a:avLst/>
              <a:gdLst>
                <a:gd name="connsiteX0" fmla="*/ 0 w 976511"/>
                <a:gd name="connsiteY0" fmla="*/ 0 h 454746"/>
                <a:gd name="connsiteX1" fmla="*/ 587992 w 976511"/>
                <a:gd name="connsiteY1" fmla="*/ 0 h 454746"/>
                <a:gd name="connsiteX2" fmla="*/ 688812 w 976511"/>
                <a:gd name="connsiteY2" fmla="*/ 422964 h 454746"/>
                <a:gd name="connsiteX3" fmla="*/ 969008 w 976511"/>
                <a:gd name="connsiteY3" fmla="*/ 422964 h 454746"/>
                <a:gd name="connsiteX4" fmla="*/ 976511 w 976511"/>
                <a:gd name="connsiteY4" fmla="*/ 454746 h 454746"/>
                <a:gd name="connsiteX5" fmla="*/ 677653 w 976511"/>
                <a:gd name="connsiteY5" fmla="*/ 454746 h 454746"/>
                <a:gd name="connsiteX6" fmla="*/ 677638 w 976511"/>
                <a:gd name="connsiteY6" fmla="*/ 454682 h 454746"/>
                <a:gd name="connsiteX7" fmla="*/ 108380 w 976511"/>
                <a:gd name="connsiteY7" fmla="*/ 454682 h 45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6511" h="454746">
                  <a:moveTo>
                    <a:pt x="0" y="0"/>
                  </a:moveTo>
                  <a:lnTo>
                    <a:pt x="587992" y="0"/>
                  </a:lnTo>
                  <a:lnTo>
                    <a:pt x="688812" y="422964"/>
                  </a:lnTo>
                  <a:lnTo>
                    <a:pt x="969008" y="422964"/>
                  </a:lnTo>
                  <a:lnTo>
                    <a:pt x="976511" y="454746"/>
                  </a:lnTo>
                  <a:lnTo>
                    <a:pt x="677653" y="454746"/>
                  </a:lnTo>
                  <a:lnTo>
                    <a:pt x="677638" y="454682"/>
                  </a:lnTo>
                  <a:lnTo>
                    <a:pt x="108380" y="454682"/>
                  </a:lnTo>
                  <a:close/>
                </a:path>
              </a:pathLst>
            </a:custGeom>
            <a:solidFill>
              <a:srgbClr val="222F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43" name="Freeform 249">
              <a:extLst>
                <a:ext uri="{FF2B5EF4-FFF2-40B4-BE49-F238E27FC236}">
                  <a16:creationId xmlns:a16="http://schemas.microsoft.com/office/drawing/2014/main" id="{C639FD94-835D-497F-A52E-9A2109347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8154" y="8467467"/>
              <a:ext cx="148314" cy="186763"/>
            </a:xfrm>
            <a:custGeom>
              <a:avLst/>
              <a:gdLst>
                <a:gd name="T0" fmla="*/ 5 w 120"/>
                <a:gd name="T1" fmla="*/ 45 h 148"/>
                <a:gd name="T2" fmla="*/ 5 w 120"/>
                <a:gd name="T3" fmla="*/ 45 h 148"/>
                <a:gd name="T4" fmla="*/ 9 w 120"/>
                <a:gd name="T5" fmla="*/ 73 h 148"/>
                <a:gd name="T6" fmla="*/ 9 w 120"/>
                <a:gd name="T7" fmla="*/ 73 h 148"/>
                <a:gd name="T8" fmla="*/ 20 w 120"/>
                <a:gd name="T9" fmla="*/ 99 h 148"/>
                <a:gd name="T10" fmla="*/ 20 w 120"/>
                <a:gd name="T11" fmla="*/ 99 h 148"/>
                <a:gd name="T12" fmla="*/ 33 w 120"/>
                <a:gd name="T13" fmla="*/ 124 h 148"/>
                <a:gd name="T14" fmla="*/ 33 w 120"/>
                <a:gd name="T15" fmla="*/ 124 h 148"/>
                <a:gd name="T16" fmla="*/ 48 w 120"/>
                <a:gd name="T17" fmla="*/ 145 h 148"/>
                <a:gd name="T18" fmla="*/ 58 w 120"/>
                <a:gd name="T19" fmla="*/ 147 h 148"/>
                <a:gd name="T20" fmla="*/ 56 w 120"/>
                <a:gd name="T21" fmla="*/ 138 h 148"/>
                <a:gd name="T22" fmla="*/ 100 w 120"/>
                <a:gd name="T23" fmla="*/ 99 h 148"/>
                <a:gd name="T24" fmla="*/ 100 w 120"/>
                <a:gd name="T25" fmla="*/ 99 h 148"/>
                <a:gd name="T26" fmla="*/ 90 w 120"/>
                <a:gd name="T27" fmla="*/ 81 h 148"/>
                <a:gd name="T28" fmla="*/ 90 w 120"/>
                <a:gd name="T29" fmla="*/ 81 h 148"/>
                <a:gd name="T30" fmla="*/ 90 w 120"/>
                <a:gd name="T31" fmla="*/ 82 h 148"/>
                <a:gd name="T32" fmla="*/ 111 w 120"/>
                <a:gd name="T33" fmla="*/ 64 h 148"/>
                <a:gd name="T34" fmla="*/ 111 w 120"/>
                <a:gd name="T35" fmla="*/ 64 h 148"/>
                <a:gd name="T36" fmla="*/ 103 w 120"/>
                <a:gd name="T37" fmla="*/ 41 h 148"/>
                <a:gd name="T38" fmla="*/ 103 w 120"/>
                <a:gd name="T39" fmla="*/ 41 h 148"/>
                <a:gd name="T40" fmla="*/ 94 w 120"/>
                <a:gd name="T41" fmla="*/ 44 h 148"/>
                <a:gd name="T42" fmla="*/ 108 w 120"/>
                <a:gd name="T43" fmla="*/ 32 h 148"/>
                <a:gd name="T44" fmla="*/ 108 w 120"/>
                <a:gd name="T45" fmla="*/ 32 h 148"/>
                <a:gd name="T46" fmla="*/ 96 w 120"/>
                <a:gd name="T47" fmla="*/ 12 h 148"/>
                <a:gd name="T48" fmla="*/ 96 w 120"/>
                <a:gd name="T49" fmla="*/ 12 h 148"/>
                <a:gd name="T50" fmla="*/ 83 w 120"/>
                <a:gd name="T51" fmla="*/ 22 h 148"/>
                <a:gd name="T52" fmla="*/ 72 w 120"/>
                <a:gd name="T53" fmla="*/ 30 h 148"/>
                <a:gd name="T54" fmla="*/ 79 w 120"/>
                <a:gd name="T55" fmla="*/ 22 h 148"/>
                <a:gd name="T56" fmla="*/ 79 w 120"/>
                <a:gd name="T57" fmla="*/ 22 h 148"/>
                <a:gd name="T58" fmla="*/ 77 w 120"/>
                <a:gd name="T59" fmla="*/ 7 h 148"/>
                <a:gd name="T60" fmla="*/ 77 w 120"/>
                <a:gd name="T61" fmla="*/ 7 h 148"/>
                <a:gd name="T62" fmla="*/ 55 w 120"/>
                <a:gd name="T63" fmla="*/ 7 h 148"/>
                <a:gd name="T64" fmla="*/ 55 w 120"/>
                <a:gd name="T65" fmla="*/ 7 h 148"/>
                <a:gd name="T66" fmla="*/ 5 w 120"/>
                <a:gd name="T67" fmla="*/ 45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0" h="148">
                  <a:moveTo>
                    <a:pt x="5" y="45"/>
                  </a:moveTo>
                  <a:lnTo>
                    <a:pt x="5" y="45"/>
                  </a:lnTo>
                  <a:cubicBezTo>
                    <a:pt x="5" y="45"/>
                    <a:pt x="0" y="66"/>
                    <a:pt x="9" y="73"/>
                  </a:cubicBezTo>
                  <a:lnTo>
                    <a:pt x="9" y="73"/>
                  </a:lnTo>
                  <a:cubicBezTo>
                    <a:pt x="9" y="73"/>
                    <a:pt x="5" y="95"/>
                    <a:pt x="20" y="99"/>
                  </a:cubicBezTo>
                  <a:lnTo>
                    <a:pt x="20" y="99"/>
                  </a:lnTo>
                  <a:cubicBezTo>
                    <a:pt x="20" y="99"/>
                    <a:pt x="16" y="117"/>
                    <a:pt x="33" y="124"/>
                  </a:cubicBezTo>
                  <a:lnTo>
                    <a:pt x="33" y="124"/>
                  </a:lnTo>
                  <a:cubicBezTo>
                    <a:pt x="33" y="124"/>
                    <a:pt x="31" y="143"/>
                    <a:pt x="48" y="145"/>
                  </a:cubicBezTo>
                  <a:lnTo>
                    <a:pt x="58" y="147"/>
                  </a:lnTo>
                  <a:lnTo>
                    <a:pt x="56" y="138"/>
                  </a:lnTo>
                  <a:lnTo>
                    <a:pt x="100" y="99"/>
                  </a:lnTo>
                  <a:lnTo>
                    <a:pt x="100" y="99"/>
                  </a:lnTo>
                  <a:cubicBezTo>
                    <a:pt x="108" y="92"/>
                    <a:pt x="100" y="78"/>
                    <a:pt x="90" y="81"/>
                  </a:cubicBezTo>
                  <a:lnTo>
                    <a:pt x="90" y="81"/>
                  </a:lnTo>
                  <a:lnTo>
                    <a:pt x="90" y="82"/>
                  </a:lnTo>
                  <a:lnTo>
                    <a:pt x="111" y="64"/>
                  </a:lnTo>
                  <a:lnTo>
                    <a:pt x="111" y="64"/>
                  </a:lnTo>
                  <a:cubicBezTo>
                    <a:pt x="119" y="56"/>
                    <a:pt x="115" y="41"/>
                    <a:pt x="103" y="41"/>
                  </a:cubicBezTo>
                  <a:lnTo>
                    <a:pt x="103" y="41"/>
                  </a:lnTo>
                  <a:cubicBezTo>
                    <a:pt x="100" y="41"/>
                    <a:pt x="97" y="42"/>
                    <a:pt x="94" y="44"/>
                  </a:cubicBezTo>
                  <a:lnTo>
                    <a:pt x="108" y="32"/>
                  </a:lnTo>
                  <a:lnTo>
                    <a:pt x="108" y="32"/>
                  </a:lnTo>
                  <a:cubicBezTo>
                    <a:pt x="118" y="23"/>
                    <a:pt x="108" y="8"/>
                    <a:pt x="96" y="12"/>
                  </a:cubicBezTo>
                  <a:lnTo>
                    <a:pt x="96" y="12"/>
                  </a:lnTo>
                  <a:cubicBezTo>
                    <a:pt x="92" y="14"/>
                    <a:pt x="87" y="17"/>
                    <a:pt x="83" y="22"/>
                  </a:cubicBezTo>
                  <a:lnTo>
                    <a:pt x="72" y="30"/>
                  </a:lnTo>
                  <a:lnTo>
                    <a:pt x="79" y="22"/>
                  </a:lnTo>
                  <a:lnTo>
                    <a:pt x="79" y="22"/>
                  </a:lnTo>
                  <a:cubicBezTo>
                    <a:pt x="81" y="17"/>
                    <a:pt x="81" y="11"/>
                    <a:pt x="77" y="7"/>
                  </a:cubicBezTo>
                  <a:lnTo>
                    <a:pt x="77" y="7"/>
                  </a:lnTo>
                  <a:cubicBezTo>
                    <a:pt x="74" y="3"/>
                    <a:pt x="66" y="0"/>
                    <a:pt x="55" y="7"/>
                  </a:cubicBezTo>
                  <a:lnTo>
                    <a:pt x="55" y="7"/>
                  </a:lnTo>
                  <a:cubicBezTo>
                    <a:pt x="36" y="19"/>
                    <a:pt x="5" y="45"/>
                    <a:pt x="5" y="45"/>
                  </a:cubicBezTo>
                </a:path>
              </a:pathLst>
            </a:custGeom>
            <a:solidFill>
              <a:srgbClr val="F7ACA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44" name="Freeform 251">
              <a:extLst>
                <a:ext uri="{FF2B5EF4-FFF2-40B4-BE49-F238E27FC236}">
                  <a16:creationId xmlns:a16="http://schemas.microsoft.com/office/drawing/2014/main" id="{3BF6A9A2-7D2D-4680-8D66-9EE1B4FFB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81539" y="7401815"/>
              <a:ext cx="488883" cy="697614"/>
            </a:xfrm>
            <a:custGeom>
              <a:avLst/>
              <a:gdLst>
                <a:gd name="T0" fmla="*/ 41 w 392"/>
                <a:gd name="T1" fmla="*/ 151 h 562"/>
                <a:gd name="T2" fmla="*/ 41 w 392"/>
                <a:gd name="T3" fmla="*/ 151 h 562"/>
                <a:gd name="T4" fmla="*/ 36 w 392"/>
                <a:gd name="T5" fmla="*/ 362 h 562"/>
                <a:gd name="T6" fmla="*/ 36 w 392"/>
                <a:gd name="T7" fmla="*/ 362 h 562"/>
                <a:gd name="T8" fmla="*/ 18 w 392"/>
                <a:gd name="T9" fmla="*/ 550 h 562"/>
                <a:gd name="T10" fmla="*/ 18 w 392"/>
                <a:gd name="T11" fmla="*/ 550 h 562"/>
                <a:gd name="T12" fmla="*/ 149 w 392"/>
                <a:gd name="T13" fmla="*/ 500 h 562"/>
                <a:gd name="T14" fmla="*/ 233 w 392"/>
                <a:gd name="T15" fmla="*/ 500 h 562"/>
                <a:gd name="T16" fmla="*/ 233 w 392"/>
                <a:gd name="T17" fmla="*/ 500 h 562"/>
                <a:gd name="T18" fmla="*/ 356 w 392"/>
                <a:gd name="T19" fmla="*/ 550 h 562"/>
                <a:gd name="T20" fmla="*/ 356 w 392"/>
                <a:gd name="T21" fmla="*/ 550 h 562"/>
                <a:gd name="T22" fmla="*/ 347 w 392"/>
                <a:gd name="T23" fmla="*/ 402 h 562"/>
                <a:gd name="T24" fmla="*/ 347 w 392"/>
                <a:gd name="T25" fmla="*/ 402 h 562"/>
                <a:gd name="T26" fmla="*/ 383 w 392"/>
                <a:gd name="T27" fmla="*/ 229 h 562"/>
                <a:gd name="T28" fmla="*/ 383 w 392"/>
                <a:gd name="T29" fmla="*/ 229 h 562"/>
                <a:gd name="T30" fmla="*/ 41 w 392"/>
                <a:gd name="T31" fmla="*/ 15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2" h="562">
                  <a:moveTo>
                    <a:pt x="41" y="151"/>
                  </a:moveTo>
                  <a:lnTo>
                    <a:pt x="41" y="151"/>
                  </a:lnTo>
                  <a:cubicBezTo>
                    <a:pt x="41" y="151"/>
                    <a:pt x="0" y="268"/>
                    <a:pt x="36" y="362"/>
                  </a:cubicBezTo>
                  <a:lnTo>
                    <a:pt x="36" y="362"/>
                  </a:lnTo>
                  <a:cubicBezTo>
                    <a:pt x="73" y="457"/>
                    <a:pt x="18" y="550"/>
                    <a:pt x="18" y="550"/>
                  </a:cubicBezTo>
                  <a:lnTo>
                    <a:pt x="18" y="550"/>
                  </a:lnTo>
                  <a:cubicBezTo>
                    <a:pt x="18" y="550"/>
                    <a:pt x="110" y="561"/>
                    <a:pt x="149" y="500"/>
                  </a:cubicBezTo>
                  <a:lnTo>
                    <a:pt x="233" y="500"/>
                  </a:lnTo>
                  <a:lnTo>
                    <a:pt x="233" y="500"/>
                  </a:lnTo>
                  <a:cubicBezTo>
                    <a:pt x="233" y="500"/>
                    <a:pt x="278" y="557"/>
                    <a:pt x="356" y="550"/>
                  </a:cubicBezTo>
                  <a:lnTo>
                    <a:pt x="356" y="550"/>
                  </a:lnTo>
                  <a:cubicBezTo>
                    <a:pt x="356" y="550"/>
                    <a:pt x="307" y="474"/>
                    <a:pt x="347" y="402"/>
                  </a:cubicBezTo>
                  <a:lnTo>
                    <a:pt x="347" y="402"/>
                  </a:lnTo>
                  <a:cubicBezTo>
                    <a:pt x="391" y="324"/>
                    <a:pt x="383" y="229"/>
                    <a:pt x="383" y="229"/>
                  </a:cubicBezTo>
                  <a:lnTo>
                    <a:pt x="383" y="229"/>
                  </a:lnTo>
                  <a:cubicBezTo>
                    <a:pt x="383" y="229"/>
                    <a:pt x="288" y="0"/>
                    <a:pt x="41" y="151"/>
                  </a:cubicBezTo>
                </a:path>
              </a:pathLst>
            </a:custGeom>
            <a:solidFill>
              <a:srgbClr val="222F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45" name="Freeform 252">
              <a:extLst>
                <a:ext uri="{FF2B5EF4-FFF2-40B4-BE49-F238E27FC236}">
                  <a16:creationId xmlns:a16="http://schemas.microsoft.com/office/drawing/2014/main" id="{7ABD33F0-630A-4323-A24C-839DC5FD3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35347" y="7874219"/>
              <a:ext cx="170286" cy="296624"/>
            </a:xfrm>
            <a:custGeom>
              <a:avLst/>
              <a:gdLst>
                <a:gd name="T0" fmla="*/ 123 w 137"/>
                <a:gd name="T1" fmla="*/ 204 h 240"/>
                <a:gd name="T2" fmla="*/ 83 w 137"/>
                <a:gd name="T3" fmla="*/ 232 h 240"/>
                <a:gd name="T4" fmla="*/ 83 w 137"/>
                <a:gd name="T5" fmla="*/ 232 h 240"/>
                <a:gd name="T6" fmla="*/ 55 w 137"/>
                <a:gd name="T7" fmla="*/ 232 h 240"/>
                <a:gd name="T8" fmla="*/ 13 w 137"/>
                <a:gd name="T9" fmla="*/ 204 h 240"/>
                <a:gd name="T10" fmla="*/ 13 w 137"/>
                <a:gd name="T11" fmla="*/ 204 h 240"/>
                <a:gd name="T12" fmla="*/ 4 w 137"/>
                <a:gd name="T13" fmla="*/ 175 h 240"/>
                <a:gd name="T14" fmla="*/ 26 w 137"/>
                <a:gd name="T15" fmla="*/ 122 h 240"/>
                <a:gd name="T16" fmla="*/ 26 w 137"/>
                <a:gd name="T17" fmla="*/ 0 h 240"/>
                <a:gd name="T18" fmla="*/ 110 w 137"/>
                <a:gd name="T19" fmla="*/ 0 h 240"/>
                <a:gd name="T20" fmla="*/ 110 w 137"/>
                <a:gd name="T21" fmla="*/ 122 h 240"/>
                <a:gd name="T22" fmla="*/ 132 w 137"/>
                <a:gd name="T23" fmla="*/ 175 h 240"/>
                <a:gd name="T24" fmla="*/ 132 w 137"/>
                <a:gd name="T25" fmla="*/ 175 h 240"/>
                <a:gd name="T26" fmla="*/ 123 w 137"/>
                <a:gd name="T27" fmla="*/ 204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7" h="240">
                  <a:moveTo>
                    <a:pt x="123" y="204"/>
                  </a:moveTo>
                  <a:lnTo>
                    <a:pt x="83" y="232"/>
                  </a:lnTo>
                  <a:lnTo>
                    <a:pt x="83" y="232"/>
                  </a:lnTo>
                  <a:cubicBezTo>
                    <a:pt x="74" y="239"/>
                    <a:pt x="63" y="239"/>
                    <a:pt x="55" y="232"/>
                  </a:cubicBezTo>
                  <a:lnTo>
                    <a:pt x="13" y="204"/>
                  </a:lnTo>
                  <a:lnTo>
                    <a:pt x="13" y="204"/>
                  </a:lnTo>
                  <a:cubicBezTo>
                    <a:pt x="3" y="198"/>
                    <a:pt x="0" y="185"/>
                    <a:pt x="4" y="175"/>
                  </a:cubicBezTo>
                  <a:lnTo>
                    <a:pt x="26" y="122"/>
                  </a:lnTo>
                  <a:lnTo>
                    <a:pt x="26" y="0"/>
                  </a:lnTo>
                  <a:lnTo>
                    <a:pt x="110" y="0"/>
                  </a:lnTo>
                  <a:lnTo>
                    <a:pt x="110" y="122"/>
                  </a:lnTo>
                  <a:lnTo>
                    <a:pt x="132" y="175"/>
                  </a:lnTo>
                  <a:lnTo>
                    <a:pt x="132" y="175"/>
                  </a:lnTo>
                  <a:cubicBezTo>
                    <a:pt x="136" y="186"/>
                    <a:pt x="132" y="198"/>
                    <a:pt x="123" y="204"/>
                  </a:cubicBezTo>
                </a:path>
              </a:pathLst>
            </a:custGeom>
            <a:solidFill>
              <a:srgbClr val="F7ACA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46" name="Freeform 253">
              <a:extLst>
                <a:ext uri="{FF2B5EF4-FFF2-40B4-BE49-F238E27FC236}">
                  <a16:creationId xmlns:a16="http://schemas.microsoft.com/office/drawing/2014/main" id="{220A6A34-6C17-4AAC-A159-8F6771F55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8305" y="7874217"/>
              <a:ext cx="82397" cy="82395"/>
            </a:xfrm>
            <a:custGeom>
              <a:avLst/>
              <a:gdLst>
                <a:gd name="T0" fmla="*/ 8 w 67"/>
                <a:gd name="T1" fmla="*/ 64 h 65"/>
                <a:gd name="T2" fmla="*/ 0 w 67"/>
                <a:gd name="T3" fmla="*/ 64 h 65"/>
                <a:gd name="T4" fmla="*/ 0 w 67"/>
                <a:gd name="T5" fmla="*/ 0 h 65"/>
                <a:gd name="T6" fmla="*/ 66 w 67"/>
                <a:gd name="T7" fmla="*/ 0 h 65"/>
                <a:gd name="T8" fmla="*/ 66 w 67"/>
                <a:gd name="T9" fmla="*/ 6 h 65"/>
                <a:gd name="T10" fmla="*/ 66 w 67"/>
                <a:gd name="T11" fmla="*/ 6 h 65"/>
                <a:gd name="T12" fmla="*/ 8 w 67"/>
                <a:gd name="T13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65">
                  <a:moveTo>
                    <a:pt x="8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6"/>
                  </a:lnTo>
                  <a:lnTo>
                    <a:pt x="66" y="6"/>
                  </a:lnTo>
                  <a:cubicBezTo>
                    <a:pt x="66" y="38"/>
                    <a:pt x="40" y="64"/>
                    <a:pt x="8" y="64"/>
                  </a:cubicBezTo>
                </a:path>
              </a:pathLst>
            </a:custGeom>
            <a:solidFill>
              <a:srgbClr val="E8767C">
                <a:alpha val="5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47" name="Freeform 254">
              <a:extLst>
                <a:ext uri="{FF2B5EF4-FFF2-40B4-BE49-F238E27FC236}">
                  <a16:creationId xmlns:a16="http://schemas.microsoft.com/office/drawing/2014/main" id="{6B59CB84-CD60-4D45-B512-B6572CA35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30980" y="7588580"/>
              <a:ext cx="362541" cy="313101"/>
            </a:xfrm>
            <a:custGeom>
              <a:avLst/>
              <a:gdLst>
                <a:gd name="T0" fmla="*/ 265 w 293"/>
                <a:gd name="T1" fmla="*/ 103 h 253"/>
                <a:gd name="T2" fmla="*/ 265 w 293"/>
                <a:gd name="T3" fmla="*/ 103 h 253"/>
                <a:gd name="T4" fmla="*/ 253 w 293"/>
                <a:gd name="T5" fmla="*/ 105 h 253"/>
                <a:gd name="T6" fmla="*/ 253 w 293"/>
                <a:gd name="T7" fmla="*/ 105 h 253"/>
                <a:gd name="T8" fmla="*/ 147 w 293"/>
                <a:gd name="T9" fmla="*/ 0 h 253"/>
                <a:gd name="T10" fmla="*/ 147 w 293"/>
                <a:gd name="T11" fmla="*/ 0 h 253"/>
                <a:gd name="T12" fmla="*/ 42 w 293"/>
                <a:gd name="T13" fmla="*/ 106 h 253"/>
                <a:gd name="T14" fmla="*/ 42 w 293"/>
                <a:gd name="T15" fmla="*/ 106 h 253"/>
                <a:gd name="T16" fmla="*/ 27 w 293"/>
                <a:gd name="T17" fmla="*/ 103 h 253"/>
                <a:gd name="T18" fmla="*/ 27 w 293"/>
                <a:gd name="T19" fmla="*/ 103 h 253"/>
                <a:gd name="T20" fmla="*/ 0 w 293"/>
                <a:gd name="T21" fmla="*/ 135 h 253"/>
                <a:gd name="T22" fmla="*/ 0 w 293"/>
                <a:gd name="T23" fmla="*/ 135 h 253"/>
                <a:gd name="T24" fmla="*/ 42 w 293"/>
                <a:gd name="T25" fmla="*/ 171 h 253"/>
                <a:gd name="T26" fmla="*/ 42 w 293"/>
                <a:gd name="T27" fmla="*/ 171 h 253"/>
                <a:gd name="T28" fmla="*/ 49 w 293"/>
                <a:gd name="T29" fmla="*/ 170 h 253"/>
                <a:gd name="T30" fmla="*/ 49 w 293"/>
                <a:gd name="T31" fmla="*/ 170 h 253"/>
                <a:gd name="T32" fmla="*/ 147 w 293"/>
                <a:gd name="T33" fmla="*/ 252 h 253"/>
                <a:gd name="T34" fmla="*/ 147 w 293"/>
                <a:gd name="T35" fmla="*/ 252 h 253"/>
                <a:gd name="T36" fmla="*/ 247 w 293"/>
                <a:gd name="T37" fmla="*/ 171 h 253"/>
                <a:gd name="T38" fmla="*/ 247 w 293"/>
                <a:gd name="T39" fmla="*/ 171 h 253"/>
                <a:gd name="T40" fmla="*/ 250 w 293"/>
                <a:gd name="T41" fmla="*/ 171 h 253"/>
                <a:gd name="T42" fmla="*/ 250 w 293"/>
                <a:gd name="T43" fmla="*/ 171 h 253"/>
                <a:gd name="T44" fmla="*/ 292 w 293"/>
                <a:gd name="T45" fmla="*/ 135 h 253"/>
                <a:gd name="T46" fmla="*/ 292 w 293"/>
                <a:gd name="T47" fmla="*/ 135 h 253"/>
                <a:gd name="T48" fmla="*/ 265 w 293"/>
                <a:gd name="T49" fmla="*/ 10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3" h="253">
                  <a:moveTo>
                    <a:pt x="265" y="103"/>
                  </a:moveTo>
                  <a:lnTo>
                    <a:pt x="265" y="103"/>
                  </a:lnTo>
                  <a:cubicBezTo>
                    <a:pt x="261" y="103"/>
                    <a:pt x="256" y="103"/>
                    <a:pt x="253" y="105"/>
                  </a:cubicBezTo>
                  <a:lnTo>
                    <a:pt x="253" y="105"/>
                  </a:lnTo>
                  <a:cubicBezTo>
                    <a:pt x="252" y="48"/>
                    <a:pt x="241" y="0"/>
                    <a:pt x="147" y="0"/>
                  </a:cubicBezTo>
                  <a:lnTo>
                    <a:pt x="147" y="0"/>
                  </a:lnTo>
                  <a:cubicBezTo>
                    <a:pt x="54" y="0"/>
                    <a:pt x="44" y="49"/>
                    <a:pt x="42" y="106"/>
                  </a:cubicBezTo>
                  <a:lnTo>
                    <a:pt x="42" y="106"/>
                  </a:lnTo>
                  <a:cubicBezTo>
                    <a:pt x="38" y="104"/>
                    <a:pt x="33" y="103"/>
                    <a:pt x="27" y="103"/>
                  </a:cubicBezTo>
                  <a:lnTo>
                    <a:pt x="27" y="103"/>
                  </a:lnTo>
                  <a:cubicBezTo>
                    <a:pt x="10" y="103"/>
                    <a:pt x="0" y="117"/>
                    <a:pt x="0" y="135"/>
                  </a:cubicBezTo>
                  <a:lnTo>
                    <a:pt x="0" y="135"/>
                  </a:lnTo>
                  <a:cubicBezTo>
                    <a:pt x="0" y="164"/>
                    <a:pt x="25" y="171"/>
                    <a:pt x="42" y="171"/>
                  </a:cubicBezTo>
                  <a:lnTo>
                    <a:pt x="42" y="171"/>
                  </a:lnTo>
                  <a:cubicBezTo>
                    <a:pt x="45" y="171"/>
                    <a:pt x="47" y="170"/>
                    <a:pt x="49" y="170"/>
                  </a:cubicBezTo>
                  <a:lnTo>
                    <a:pt x="49" y="170"/>
                  </a:lnTo>
                  <a:cubicBezTo>
                    <a:pt x="62" y="216"/>
                    <a:pt x="97" y="252"/>
                    <a:pt x="147" y="252"/>
                  </a:cubicBezTo>
                  <a:lnTo>
                    <a:pt x="147" y="252"/>
                  </a:lnTo>
                  <a:cubicBezTo>
                    <a:pt x="199" y="252"/>
                    <a:pt x="233" y="216"/>
                    <a:pt x="247" y="171"/>
                  </a:cubicBezTo>
                  <a:lnTo>
                    <a:pt x="247" y="171"/>
                  </a:lnTo>
                  <a:cubicBezTo>
                    <a:pt x="248" y="171"/>
                    <a:pt x="249" y="171"/>
                    <a:pt x="250" y="171"/>
                  </a:cubicBezTo>
                  <a:lnTo>
                    <a:pt x="250" y="171"/>
                  </a:lnTo>
                  <a:cubicBezTo>
                    <a:pt x="267" y="171"/>
                    <a:pt x="292" y="164"/>
                    <a:pt x="292" y="135"/>
                  </a:cubicBezTo>
                  <a:lnTo>
                    <a:pt x="292" y="135"/>
                  </a:lnTo>
                  <a:cubicBezTo>
                    <a:pt x="292" y="117"/>
                    <a:pt x="282" y="103"/>
                    <a:pt x="265" y="103"/>
                  </a:cubicBezTo>
                </a:path>
              </a:pathLst>
            </a:custGeom>
            <a:solidFill>
              <a:srgbClr val="F7ACA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48" name="Freeform 149">
              <a:extLst>
                <a:ext uri="{FF2B5EF4-FFF2-40B4-BE49-F238E27FC236}">
                  <a16:creationId xmlns:a16="http://schemas.microsoft.com/office/drawing/2014/main" id="{87D6415E-8DC6-4233-B069-349A8E4CB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19650" y="7688556"/>
              <a:ext cx="173718" cy="63549"/>
            </a:xfrm>
            <a:custGeom>
              <a:avLst/>
              <a:gdLst>
                <a:gd name="connsiteX0" fmla="*/ 139289 w 173718"/>
                <a:gd name="connsiteY0" fmla="*/ 31857 h 63549"/>
                <a:gd name="connsiteX1" fmla="*/ 162773 w 173718"/>
                <a:gd name="connsiteY1" fmla="*/ 57210 h 63549"/>
                <a:gd name="connsiteX2" fmla="*/ 157829 w 173718"/>
                <a:gd name="connsiteY2" fmla="*/ 63549 h 63549"/>
                <a:gd name="connsiteX3" fmla="*/ 151649 w 173718"/>
                <a:gd name="connsiteY3" fmla="*/ 57210 h 63549"/>
                <a:gd name="connsiteX4" fmla="*/ 139289 w 173718"/>
                <a:gd name="connsiteY4" fmla="*/ 44534 h 63549"/>
                <a:gd name="connsiteX5" fmla="*/ 125693 w 173718"/>
                <a:gd name="connsiteY5" fmla="*/ 57210 h 63549"/>
                <a:gd name="connsiteX6" fmla="*/ 119513 w 173718"/>
                <a:gd name="connsiteY6" fmla="*/ 63549 h 63549"/>
                <a:gd name="connsiteX7" fmla="*/ 114569 w 173718"/>
                <a:gd name="connsiteY7" fmla="*/ 57210 h 63549"/>
                <a:gd name="connsiteX8" fmla="*/ 139289 w 173718"/>
                <a:gd name="connsiteY8" fmla="*/ 31857 h 63549"/>
                <a:gd name="connsiteX9" fmla="*/ 39810 w 173718"/>
                <a:gd name="connsiteY9" fmla="*/ 31857 h 63549"/>
                <a:gd name="connsiteX10" fmla="*/ 63927 w 173718"/>
                <a:gd name="connsiteY10" fmla="*/ 57210 h 63549"/>
                <a:gd name="connsiteX11" fmla="*/ 57898 w 173718"/>
                <a:gd name="connsiteY11" fmla="*/ 63549 h 63549"/>
                <a:gd name="connsiteX12" fmla="*/ 53074 w 173718"/>
                <a:gd name="connsiteY12" fmla="*/ 57210 h 63549"/>
                <a:gd name="connsiteX13" fmla="*/ 39810 w 173718"/>
                <a:gd name="connsiteY13" fmla="*/ 44534 h 63549"/>
                <a:gd name="connsiteX14" fmla="*/ 27752 w 173718"/>
                <a:gd name="connsiteY14" fmla="*/ 57210 h 63549"/>
                <a:gd name="connsiteX15" fmla="*/ 21722 w 173718"/>
                <a:gd name="connsiteY15" fmla="*/ 63549 h 63549"/>
                <a:gd name="connsiteX16" fmla="*/ 15693 w 173718"/>
                <a:gd name="connsiteY16" fmla="*/ 57210 h 63549"/>
                <a:gd name="connsiteX17" fmla="*/ 39810 w 173718"/>
                <a:gd name="connsiteY17" fmla="*/ 31857 h 63549"/>
                <a:gd name="connsiteX18" fmla="*/ 125175 w 173718"/>
                <a:gd name="connsiteY18" fmla="*/ 224 h 63549"/>
                <a:gd name="connsiteX19" fmla="*/ 173718 w 173718"/>
                <a:gd name="connsiteY19" fmla="*/ 28066 h 63549"/>
                <a:gd name="connsiteX20" fmla="*/ 169885 w 173718"/>
                <a:gd name="connsiteY20" fmla="*/ 36021 h 63549"/>
                <a:gd name="connsiteX21" fmla="*/ 167330 w 173718"/>
                <a:gd name="connsiteY21" fmla="*/ 36021 h 63549"/>
                <a:gd name="connsiteX22" fmla="*/ 162221 w 173718"/>
                <a:gd name="connsiteY22" fmla="*/ 32044 h 63549"/>
                <a:gd name="connsiteX23" fmla="*/ 127730 w 173718"/>
                <a:gd name="connsiteY23" fmla="*/ 13482 h 63549"/>
                <a:gd name="connsiteX24" fmla="*/ 120065 w 173718"/>
                <a:gd name="connsiteY24" fmla="*/ 6853 h 63549"/>
                <a:gd name="connsiteX25" fmla="*/ 125175 w 173718"/>
                <a:gd name="connsiteY25" fmla="*/ 224 h 63549"/>
                <a:gd name="connsiteX26" fmla="*/ 46659 w 173718"/>
                <a:gd name="connsiteY26" fmla="*/ 224 h 63549"/>
                <a:gd name="connsiteX27" fmla="*/ 51652 w 173718"/>
                <a:gd name="connsiteY27" fmla="*/ 6853 h 63549"/>
                <a:gd name="connsiteX28" fmla="*/ 45410 w 173718"/>
                <a:gd name="connsiteY28" fmla="*/ 13482 h 63549"/>
                <a:gd name="connsiteX29" fmla="*/ 11703 w 173718"/>
                <a:gd name="connsiteY29" fmla="*/ 32044 h 63549"/>
                <a:gd name="connsiteX30" fmla="*/ 5461 w 173718"/>
                <a:gd name="connsiteY30" fmla="*/ 36021 h 63549"/>
                <a:gd name="connsiteX31" fmla="*/ 4213 w 173718"/>
                <a:gd name="connsiteY31" fmla="*/ 36021 h 63549"/>
                <a:gd name="connsiteX32" fmla="*/ 467 w 173718"/>
                <a:gd name="connsiteY32" fmla="*/ 28066 h 63549"/>
                <a:gd name="connsiteX33" fmla="*/ 46659 w 173718"/>
                <a:gd name="connsiteY33" fmla="*/ 224 h 6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3718" h="63549">
                  <a:moveTo>
                    <a:pt x="139289" y="31857"/>
                  </a:moveTo>
                  <a:cubicBezTo>
                    <a:pt x="152885" y="31857"/>
                    <a:pt x="162773" y="44534"/>
                    <a:pt x="162773" y="57210"/>
                  </a:cubicBezTo>
                  <a:cubicBezTo>
                    <a:pt x="162773" y="61013"/>
                    <a:pt x="161537" y="63549"/>
                    <a:pt x="157829" y="63549"/>
                  </a:cubicBezTo>
                  <a:cubicBezTo>
                    <a:pt x="154121" y="63549"/>
                    <a:pt x="151649" y="61013"/>
                    <a:pt x="151649" y="57210"/>
                  </a:cubicBezTo>
                  <a:cubicBezTo>
                    <a:pt x="151649" y="49604"/>
                    <a:pt x="145469" y="44534"/>
                    <a:pt x="139289" y="44534"/>
                  </a:cubicBezTo>
                  <a:cubicBezTo>
                    <a:pt x="131873" y="44534"/>
                    <a:pt x="125693" y="49604"/>
                    <a:pt x="125693" y="57210"/>
                  </a:cubicBezTo>
                  <a:cubicBezTo>
                    <a:pt x="125693" y="61013"/>
                    <a:pt x="123221" y="63549"/>
                    <a:pt x="119513" y="63549"/>
                  </a:cubicBezTo>
                  <a:cubicBezTo>
                    <a:pt x="115805" y="63549"/>
                    <a:pt x="114569" y="61013"/>
                    <a:pt x="114569" y="57210"/>
                  </a:cubicBezTo>
                  <a:cubicBezTo>
                    <a:pt x="114569" y="44534"/>
                    <a:pt x="125693" y="31857"/>
                    <a:pt x="139289" y="31857"/>
                  </a:cubicBezTo>
                  <a:close/>
                  <a:moveTo>
                    <a:pt x="39810" y="31857"/>
                  </a:moveTo>
                  <a:cubicBezTo>
                    <a:pt x="53074" y="31857"/>
                    <a:pt x="63927" y="44534"/>
                    <a:pt x="63927" y="57210"/>
                  </a:cubicBezTo>
                  <a:cubicBezTo>
                    <a:pt x="63927" y="61013"/>
                    <a:pt x="61515" y="63549"/>
                    <a:pt x="57898" y="63549"/>
                  </a:cubicBezTo>
                  <a:cubicBezTo>
                    <a:pt x="55486" y="63549"/>
                    <a:pt x="53074" y="61013"/>
                    <a:pt x="53074" y="57210"/>
                  </a:cubicBezTo>
                  <a:cubicBezTo>
                    <a:pt x="53074" y="49604"/>
                    <a:pt x="47045" y="44534"/>
                    <a:pt x="39810" y="44534"/>
                  </a:cubicBezTo>
                  <a:cubicBezTo>
                    <a:pt x="32575" y="44534"/>
                    <a:pt x="27752" y="49604"/>
                    <a:pt x="27752" y="57210"/>
                  </a:cubicBezTo>
                  <a:cubicBezTo>
                    <a:pt x="27752" y="61013"/>
                    <a:pt x="24134" y="63549"/>
                    <a:pt x="21722" y="63549"/>
                  </a:cubicBezTo>
                  <a:cubicBezTo>
                    <a:pt x="18105" y="63549"/>
                    <a:pt x="15693" y="61013"/>
                    <a:pt x="15693" y="57210"/>
                  </a:cubicBezTo>
                  <a:cubicBezTo>
                    <a:pt x="15693" y="44534"/>
                    <a:pt x="26546" y="31857"/>
                    <a:pt x="39810" y="31857"/>
                  </a:cubicBezTo>
                  <a:close/>
                  <a:moveTo>
                    <a:pt x="125175" y="224"/>
                  </a:moveTo>
                  <a:cubicBezTo>
                    <a:pt x="137949" y="-1102"/>
                    <a:pt x="164775" y="2875"/>
                    <a:pt x="173718" y="28066"/>
                  </a:cubicBezTo>
                  <a:cubicBezTo>
                    <a:pt x="173718" y="32044"/>
                    <a:pt x="172440" y="34696"/>
                    <a:pt x="169885" y="36021"/>
                  </a:cubicBezTo>
                  <a:cubicBezTo>
                    <a:pt x="168608" y="36021"/>
                    <a:pt x="167330" y="36021"/>
                    <a:pt x="167330" y="36021"/>
                  </a:cubicBezTo>
                  <a:cubicBezTo>
                    <a:pt x="164775" y="36021"/>
                    <a:pt x="162221" y="34696"/>
                    <a:pt x="162221" y="32044"/>
                  </a:cubicBezTo>
                  <a:cubicBezTo>
                    <a:pt x="153278" y="9504"/>
                    <a:pt x="127730" y="13482"/>
                    <a:pt x="127730" y="13482"/>
                  </a:cubicBezTo>
                  <a:cubicBezTo>
                    <a:pt x="123897" y="13482"/>
                    <a:pt x="121342" y="10830"/>
                    <a:pt x="120065" y="6853"/>
                  </a:cubicBezTo>
                  <a:cubicBezTo>
                    <a:pt x="120065" y="2875"/>
                    <a:pt x="122620" y="224"/>
                    <a:pt x="125175" y="224"/>
                  </a:cubicBezTo>
                  <a:close/>
                  <a:moveTo>
                    <a:pt x="46659" y="224"/>
                  </a:moveTo>
                  <a:cubicBezTo>
                    <a:pt x="49155" y="224"/>
                    <a:pt x="52901" y="2875"/>
                    <a:pt x="51652" y="6853"/>
                  </a:cubicBezTo>
                  <a:cubicBezTo>
                    <a:pt x="51652" y="10830"/>
                    <a:pt x="49155" y="13482"/>
                    <a:pt x="45410" y="13482"/>
                  </a:cubicBezTo>
                  <a:cubicBezTo>
                    <a:pt x="44162" y="13482"/>
                    <a:pt x="19194" y="10830"/>
                    <a:pt x="11703" y="32044"/>
                  </a:cubicBezTo>
                  <a:cubicBezTo>
                    <a:pt x="10455" y="34696"/>
                    <a:pt x="7958" y="36021"/>
                    <a:pt x="5461" y="36021"/>
                  </a:cubicBezTo>
                  <a:lnTo>
                    <a:pt x="4213" y="36021"/>
                  </a:lnTo>
                  <a:cubicBezTo>
                    <a:pt x="467" y="34696"/>
                    <a:pt x="-781" y="32044"/>
                    <a:pt x="467" y="28066"/>
                  </a:cubicBezTo>
                  <a:cubicBezTo>
                    <a:pt x="9206" y="2875"/>
                    <a:pt x="34174" y="-1102"/>
                    <a:pt x="46659" y="224"/>
                  </a:cubicBezTo>
                  <a:close/>
                </a:path>
              </a:pathLst>
            </a:custGeom>
            <a:solidFill>
              <a:srgbClr val="222F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49" name="Freeform 150">
              <a:extLst>
                <a:ext uri="{FF2B5EF4-FFF2-40B4-BE49-F238E27FC236}">
                  <a16:creationId xmlns:a16="http://schemas.microsoft.com/office/drawing/2014/main" id="{E3E00C1E-6A4C-4A49-887A-86D345092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3208" y="7736890"/>
              <a:ext cx="317248" cy="119612"/>
            </a:xfrm>
            <a:custGeom>
              <a:avLst/>
              <a:gdLst>
                <a:gd name="connsiteX0" fmla="*/ 218715 w 317248"/>
                <a:gd name="connsiteY0" fmla="*/ 72648 h 119612"/>
                <a:gd name="connsiteX1" fmla="*/ 222460 w 317248"/>
                <a:gd name="connsiteY1" fmla="*/ 80064 h 119612"/>
                <a:gd name="connsiteX2" fmla="*/ 163785 w 317248"/>
                <a:gd name="connsiteY2" fmla="*/ 119612 h 119612"/>
                <a:gd name="connsiteX3" fmla="*/ 147556 w 317248"/>
                <a:gd name="connsiteY3" fmla="*/ 118376 h 119612"/>
                <a:gd name="connsiteX4" fmla="*/ 142562 w 317248"/>
                <a:gd name="connsiteY4" fmla="*/ 110961 h 119612"/>
                <a:gd name="connsiteX5" fmla="*/ 150052 w 317248"/>
                <a:gd name="connsiteY5" fmla="*/ 107253 h 119612"/>
                <a:gd name="connsiteX6" fmla="*/ 211224 w 317248"/>
                <a:gd name="connsiteY6" fmla="*/ 76356 h 119612"/>
                <a:gd name="connsiteX7" fmla="*/ 218715 w 317248"/>
                <a:gd name="connsiteY7" fmla="*/ 72648 h 119612"/>
                <a:gd name="connsiteX8" fmla="*/ 301599 w 317248"/>
                <a:gd name="connsiteY8" fmla="*/ 0 h 119612"/>
                <a:gd name="connsiteX9" fmla="*/ 314677 w 317248"/>
                <a:gd name="connsiteY9" fmla="*/ 34732 h 119612"/>
                <a:gd name="connsiteX10" fmla="*/ 310754 w 317248"/>
                <a:gd name="connsiteY10" fmla="*/ 37213 h 119612"/>
                <a:gd name="connsiteX11" fmla="*/ 308138 w 317248"/>
                <a:gd name="connsiteY11" fmla="*/ 37213 h 119612"/>
                <a:gd name="connsiteX12" fmla="*/ 306830 w 317248"/>
                <a:gd name="connsiteY12" fmla="*/ 32251 h 119612"/>
                <a:gd name="connsiteX13" fmla="*/ 298984 w 317248"/>
                <a:gd name="connsiteY13" fmla="*/ 7443 h 119612"/>
                <a:gd name="connsiteX14" fmla="*/ 296368 w 317248"/>
                <a:gd name="connsiteY14" fmla="*/ 2481 h 119612"/>
                <a:gd name="connsiteX15" fmla="*/ 301599 w 317248"/>
                <a:gd name="connsiteY15" fmla="*/ 0 h 119612"/>
                <a:gd name="connsiteX16" fmla="*/ 150682 w 317248"/>
                <a:gd name="connsiteY16" fmla="*/ 0 h 119612"/>
                <a:gd name="connsiteX17" fmla="*/ 156653 w 317248"/>
                <a:gd name="connsiteY17" fmla="*/ 6409 h 119612"/>
                <a:gd name="connsiteX18" fmla="*/ 156653 w 317248"/>
                <a:gd name="connsiteY18" fmla="*/ 33324 h 119612"/>
                <a:gd name="connsiteX19" fmla="*/ 155459 w 317248"/>
                <a:gd name="connsiteY19" fmla="*/ 37170 h 119612"/>
                <a:gd name="connsiteX20" fmla="*/ 143518 w 317248"/>
                <a:gd name="connsiteY20" fmla="*/ 61522 h 119612"/>
                <a:gd name="connsiteX21" fmla="*/ 151876 w 317248"/>
                <a:gd name="connsiteY21" fmla="*/ 62804 h 119612"/>
                <a:gd name="connsiteX22" fmla="*/ 157847 w 317248"/>
                <a:gd name="connsiteY22" fmla="*/ 69212 h 119612"/>
                <a:gd name="connsiteX23" fmla="*/ 153071 w 317248"/>
                <a:gd name="connsiteY23" fmla="*/ 75621 h 119612"/>
                <a:gd name="connsiteX24" fmla="*/ 149488 w 317248"/>
                <a:gd name="connsiteY24" fmla="*/ 75621 h 119612"/>
                <a:gd name="connsiteX25" fmla="*/ 135159 w 317248"/>
                <a:gd name="connsiteY25" fmla="*/ 71775 h 119612"/>
                <a:gd name="connsiteX26" fmla="*/ 131577 w 317248"/>
                <a:gd name="connsiteY26" fmla="*/ 61522 h 119612"/>
                <a:gd name="connsiteX27" fmla="*/ 144712 w 317248"/>
                <a:gd name="connsiteY27" fmla="*/ 32043 h 119612"/>
                <a:gd name="connsiteX28" fmla="*/ 144712 w 317248"/>
                <a:gd name="connsiteY28" fmla="*/ 6409 h 119612"/>
                <a:gd name="connsiteX29" fmla="*/ 150682 w 317248"/>
                <a:gd name="connsiteY29" fmla="*/ 0 h 119612"/>
                <a:gd name="connsiteX30" fmla="*/ 14223 w 317248"/>
                <a:gd name="connsiteY30" fmla="*/ 0 h 119612"/>
                <a:gd name="connsiteX31" fmla="*/ 20466 w 317248"/>
                <a:gd name="connsiteY31" fmla="*/ 2481 h 119612"/>
                <a:gd name="connsiteX32" fmla="*/ 17969 w 317248"/>
                <a:gd name="connsiteY32" fmla="*/ 7443 h 119612"/>
                <a:gd name="connsiteX33" fmla="*/ 9229 w 317248"/>
                <a:gd name="connsiteY33" fmla="*/ 32251 h 119612"/>
                <a:gd name="connsiteX34" fmla="*/ 7981 w 317248"/>
                <a:gd name="connsiteY34" fmla="*/ 37213 h 119612"/>
                <a:gd name="connsiteX35" fmla="*/ 6733 w 317248"/>
                <a:gd name="connsiteY35" fmla="*/ 37213 h 119612"/>
                <a:gd name="connsiteX36" fmla="*/ 2987 w 317248"/>
                <a:gd name="connsiteY36" fmla="*/ 34732 h 119612"/>
                <a:gd name="connsiteX37" fmla="*/ 14223 w 317248"/>
                <a:gd name="connsiteY37" fmla="*/ 0 h 119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248" h="119612">
                  <a:moveTo>
                    <a:pt x="218715" y="72648"/>
                  </a:moveTo>
                  <a:cubicBezTo>
                    <a:pt x="221212" y="73884"/>
                    <a:pt x="223709" y="77592"/>
                    <a:pt x="222460" y="80064"/>
                  </a:cubicBezTo>
                  <a:cubicBezTo>
                    <a:pt x="209976" y="113433"/>
                    <a:pt x="182511" y="119612"/>
                    <a:pt x="163785" y="119612"/>
                  </a:cubicBezTo>
                  <a:cubicBezTo>
                    <a:pt x="153798" y="119612"/>
                    <a:pt x="147556" y="118376"/>
                    <a:pt x="147556" y="118376"/>
                  </a:cubicBezTo>
                  <a:cubicBezTo>
                    <a:pt x="143810" y="117141"/>
                    <a:pt x="142562" y="113433"/>
                    <a:pt x="142562" y="110961"/>
                  </a:cubicBezTo>
                  <a:cubicBezTo>
                    <a:pt x="143810" y="107253"/>
                    <a:pt x="146307" y="104782"/>
                    <a:pt x="150052" y="107253"/>
                  </a:cubicBezTo>
                  <a:cubicBezTo>
                    <a:pt x="152549" y="107253"/>
                    <a:pt x="196244" y="117141"/>
                    <a:pt x="211224" y="76356"/>
                  </a:cubicBezTo>
                  <a:cubicBezTo>
                    <a:pt x="212473" y="73884"/>
                    <a:pt x="216218" y="71412"/>
                    <a:pt x="218715" y="72648"/>
                  </a:cubicBezTo>
                  <a:close/>
                  <a:moveTo>
                    <a:pt x="301599" y="0"/>
                  </a:moveTo>
                  <a:cubicBezTo>
                    <a:pt x="310754" y="3722"/>
                    <a:pt x="322524" y="16126"/>
                    <a:pt x="314677" y="34732"/>
                  </a:cubicBezTo>
                  <a:cubicBezTo>
                    <a:pt x="313370" y="37213"/>
                    <a:pt x="312062" y="37213"/>
                    <a:pt x="310754" y="37213"/>
                  </a:cubicBezTo>
                  <a:cubicBezTo>
                    <a:pt x="309446" y="37213"/>
                    <a:pt x="308138" y="37213"/>
                    <a:pt x="308138" y="37213"/>
                  </a:cubicBezTo>
                  <a:cubicBezTo>
                    <a:pt x="306830" y="37213"/>
                    <a:pt x="305523" y="34732"/>
                    <a:pt x="306830" y="32251"/>
                  </a:cubicBezTo>
                  <a:cubicBezTo>
                    <a:pt x="314677" y="14885"/>
                    <a:pt x="300291" y="7443"/>
                    <a:pt x="298984" y="7443"/>
                  </a:cubicBezTo>
                  <a:cubicBezTo>
                    <a:pt x="296368" y="6202"/>
                    <a:pt x="296368" y="4962"/>
                    <a:pt x="296368" y="2481"/>
                  </a:cubicBezTo>
                  <a:cubicBezTo>
                    <a:pt x="297676" y="0"/>
                    <a:pt x="300291" y="0"/>
                    <a:pt x="301599" y="0"/>
                  </a:cubicBezTo>
                  <a:close/>
                  <a:moveTo>
                    <a:pt x="150682" y="0"/>
                  </a:moveTo>
                  <a:cubicBezTo>
                    <a:pt x="153071" y="0"/>
                    <a:pt x="156653" y="3845"/>
                    <a:pt x="156653" y="6409"/>
                  </a:cubicBezTo>
                  <a:lnTo>
                    <a:pt x="156653" y="33324"/>
                  </a:lnTo>
                  <a:cubicBezTo>
                    <a:pt x="156653" y="34606"/>
                    <a:pt x="155459" y="35888"/>
                    <a:pt x="155459" y="37170"/>
                  </a:cubicBezTo>
                  <a:cubicBezTo>
                    <a:pt x="148294" y="47423"/>
                    <a:pt x="143518" y="58958"/>
                    <a:pt x="143518" y="61522"/>
                  </a:cubicBezTo>
                  <a:cubicBezTo>
                    <a:pt x="143518" y="62804"/>
                    <a:pt x="148294" y="64085"/>
                    <a:pt x="151876" y="62804"/>
                  </a:cubicBezTo>
                  <a:cubicBezTo>
                    <a:pt x="154265" y="62804"/>
                    <a:pt x="157847" y="65367"/>
                    <a:pt x="157847" y="69212"/>
                  </a:cubicBezTo>
                  <a:cubicBezTo>
                    <a:pt x="157847" y="71775"/>
                    <a:pt x="155459" y="75621"/>
                    <a:pt x="153071" y="75621"/>
                  </a:cubicBezTo>
                  <a:cubicBezTo>
                    <a:pt x="151876" y="75621"/>
                    <a:pt x="150682" y="75621"/>
                    <a:pt x="149488" y="75621"/>
                  </a:cubicBezTo>
                  <a:cubicBezTo>
                    <a:pt x="145906" y="75621"/>
                    <a:pt x="139936" y="75621"/>
                    <a:pt x="135159" y="71775"/>
                  </a:cubicBezTo>
                  <a:cubicBezTo>
                    <a:pt x="132771" y="69212"/>
                    <a:pt x="131577" y="65367"/>
                    <a:pt x="131577" y="61522"/>
                  </a:cubicBezTo>
                  <a:cubicBezTo>
                    <a:pt x="131577" y="53832"/>
                    <a:pt x="139936" y="38451"/>
                    <a:pt x="144712" y="32043"/>
                  </a:cubicBezTo>
                  <a:lnTo>
                    <a:pt x="144712" y="6409"/>
                  </a:lnTo>
                  <a:cubicBezTo>
                    <a:pt x="144712" y="3845"/>
                    <a:pt x="147100" y="0"/>
                    <a:pt x="150682" y="0"/>
                  </a:cubicBezTo>
                  <a:close/>
                  <a:moveTo>
                    <a:pt x="14223" y="0"/>
                  </a:moveTo>
                  <a:cubicBezTo>
                    <a:pt x="15472" y="0"/>
                    <a:pt x="17969" y="0"/>
                    <a:pt x="20466" y="2481"/>
                  </a:cubicBezTo>
                  <a:cubicBezTo>
                    <a:pt x="20466" y="4962"/>
                    <a:pt x="20466" y="6202"/>
                    <a:pt x="17969" y="7443"/>
                  </a:cubicBezTo>
                  <a:cubicBezTo>
                    <a:pt x="15472" y="7443"/>
                    <a:pt x="1739" y="14885"/>
                    <a:pt x="9229" y="32251"/>
                  </a:cubicBezTo>
                  <a:cubicBezTo>
                    <a:pt x="10478" y="34732"/>
                    <a:pt x="9229" y="37213"/>
                    <a:pt x="7981" y="37213"/>
                  </a:cubicBezTo>
                  <a:lnTo>
                    <a:pt x="6733" y="37213"/>
                  </a:lnTo>
                  <a:cubicBezTo>
                    <a:pt x="4236" y="37213"/>
                    <a:pt x="2987" y="37213"/>
                    <a:pt x="2987" y="34732"/>
                  </a:cubicBezTo>
                  <a:cubicBezTo>
                    <a:pt x="-5752" y="16126"/>
                    <a:pt x="6733" y="3722"/>
                    <a:pt x="14223" y="0"/>
                  </a:cubicBezTo>
                  <a:close/>
                </a:path>
              </a:pathLst>
            </a:custGeom>
            <a:solidFill>
              <a:srgbClr val="E8767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1350" dirty="0">
                <a:latin typeface="Poppins" pitchFamily="2" charset="77"/>
              </a:endParaRPr>
            </a:p>
          </p:txBody>
        </p:sp>
        <p:sp>
          <p:nvSpPr>
            <p:cNvPr id="150" name="Freeform 263">
              <a:extLst>
                <a:ext uri="{FF2B5EF4-FFF2-40B4-BE49-F238E27FC236}">
                  <a16:creationId xmlns:a16="http://schemas.microsoft.com/office/drawing/2014/main" id="{57B582A7-A5D9-469D-9911-7AA207D0B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3510" y="7401815"/>
              <a:ext cx="466911" cy="318598"/>
            </a:xfrm>
            <a:custGeom>
              <a:avLst/>
              <a:gdLst>
                <a:gd name="T0" fmla="*/ 236 w 375"/>
                <a:gd name="T1" fmla="*/ 175 h 256"/>
                <a:gd name="T2" fmla="*/ 236 w 375"/>
                <a:gd name="T3" fmla="*/ 175 h 256"/>
                <a:gd name="T4" fmla="*/ 84 w 375"/>
                <a:gd name="T5" fmla="*/ 213 h 256"/>
                <a:gd name="T6" fmla="*/ 84 w 375"/>
                <a:gd name="T7" fmla="*/ 213 h 256"/>
                <a:gd name="T8" fmla="*/ 62 w 375"/>
                <a:gd name="T9" fmla="*/ 255 h 256"/>
                <a:gd name="T10" fmla="*/ 62 w 375"/>
                <a:gd name="T11" fmla="*/ 255 h 256"/>
                <a:gd name="T12" fmla="*/ 23 w 375"/>
                <a:gd name="T13" fmla="*/ 150 h 256"/>
                <a:gd name="T14" fmla="*/ 23 w 375"/>
                <a:gd name="T15" fmla="*/ 150 h 256"/>
                <a:gd name="T16" fmla="*/ 278 w 375"/>
                <a:gd name="T17" fmla="*/ 103 h 256"/>
                <a:gd name="T18" fmla="*/ 278 w 375"/>
                <a:gd name="T19" fmla="*/ 103 h 256"/>
                <a:gd name="T20" fmla="*/ 365 w 375"/>
                <a:gd name="T21" fmla="*/ 228 h 256"/>
                <a:gd name="T22" fmla="*/ 273 w 375"/>
                <a:gd name="T23" fmla="*/ 254 h 256"/>
                <a:gd name="T24" fmla="*/ 273 w 375"/>
                <a:gd name="T25" fmla="*/ 254 h 256"/>
                <a:gd name="T26" fmla="*/ 236 w 375"/>
                <a:gd name="T27" fmla="*/ 17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256">
                  <a:moveTo>
                    <a:pt x="236" y="175"/>
                  </a:moveTo>
                  <a:lnTo>
                    <a:pt x="236" y="175"/>
                  </a:lnTo>
                  <a:cubicBezTo>
                    <a:pt x="236" y="175"/>
                    <a:pt x="176" y="223"/>
                    <a:pt x="84" y="213"/>
                  </a:cubicBezTo>
                  <a:lnTo>
                    <a:pt x="84" y="213"/>
                  </a:lnTo>
                  <a:cubicBezTo>
                    <a:pt x="84" y="213"/>
                    <a:pt x="81" y="245"/>
                    <a:pt x="62" y="255"/>
                  </a:cubicBezTo>
                  <a:lnTo>
                    <a:pt x="62" y="255"/>
                  </a:lnTo>
                  <a:cubicBezTo>
                    <a:pt x="62" y="255"/>
                    <a:pt x="0" y="221"/>
                    <a:pt x="23" y="150"/>
                  </a:cubicBezTo>
                  <a:lnTo>
                    <a:pt x="23" y="150"/>
                  </a:lnTo>
                  <a:cubicBezTo>
                    <a:pt x="46" y="77"/>
                    <a:pt x="206" y="0"/>
                    <a:pt x="278" y="103"/>
                  </a:cubicBezTo>
                  <a:lnTo>
                    <a:pt x="278" y="103"/>
                  </a:lnTo>
                  <a:cubicBezTo>
                    <a:pt x="278" y="103"/>
                    <a:pt x="374" y="84"/>
                    <a:pt x="365" y="228"/>
                  </a:cubicBezTo>
                  <a:lnTo>
                    <a:pt x="273" y="254"/>
                  </a:lnTo>
                  <a:lnTo>
                    <a:pt x="273" y="254"/>
                  </a:lnTo>
                  <a:cubicBezTo>
                    <a:pt x="273" y="254"/>
                    <a:pt x="235" y="250"/>
                    <a:pt x="236" y="175"/>
                  </a:cubicBezTo>
                </a:path>
              </a:pathLst>
            </a:custGeom>
            <a:solidFill>
              <a:srgbClr val="222F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latin typeface="Poppi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1911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3C4C2C-777B-4568-9CC6-6126FD183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19" y="628764"/>
            <a:ext cx="6438831" cy="4514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1AE4B2-C7AC-476A-9E69-A22EBCDE143B}"/>
              </a:ext>
            </a:extLst>
          </p:cNvPr>
          <p:cNvSpPr txBox="1"/>
          <p:nvPr/>
        </p:nvSpPr>
        <p:spPr>
          <a:xfrm>
            <a:off x="867983" y="230118"/>
            <a:ext cx="6776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Trying to achieve something like below with high accuracy for online teaching  :</a:t>
            </a:r>
          </a:p>
        </p:txBody>
      </p:sp>
    </p:spTree>
    <p:extLst>
      <p:ext uri="{BB962C8B-B14F-4D97-AF65-F5344CB8AC3E}">
        <p14:creationId xmlns:p14="http://schemas.microsoft.com/office/powerpoint/2010/main" val="4642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F8C3655-44DE-47C5-B97D-DF7D534D9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95" y="750265"/>
            <a:ext cx="6269126" cy="364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02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7B23C-DB7D-45AE-B8F4-4F6C4160F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" y="0"/>
            <a:ext cx="9144000" cy="435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46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reeform 159">
            <a:extLst>
              <a:ext uri="{FF2B5EF4-FFF2-40B4-BE49-F238E27FC236}">
                <a16:creationId xmlns:a16="http://schemas.microsoft.com/office/drawing/2014/main" id="{50C915B6-17FC-40C6-9583-267D745A282D}"/>
              </a:ext>
            </a:extLst>
          </p:cNvPr>
          <p:cNvSpPr>
            <a:spLocks/>
          </p:cNvSpPr>
          <p:nvPr/>
        </p:nvSpPr>
        <p:spPr bwMode="auto">
          <a:xfrm>
            <a:off x="2229108" y="1042210"/>
            <a:ext cx="5248549" cy="1900007"/>
          </a:xfrm>
          <a:custGeom>
            <a:avLst/>
            <a:gdLst>
              <a:gd name="T0" fmla="*/ 10870 w 11922"/>
              <a:gd name="T1" fmla="*/ 3088 h 3088"/>
              <a:gd name="T2" fmla="*/ 1052 w 11922"/>
              <a:gd name="T3" fmla="*/ 3088 h 3088"/>
              <a:gd name="T4" fmla="*/ 0 w 11922"/>
              <a:gd name="T5" fmla="*/ 2036 h 3088"/>
              <a:gd name="T6" fmla="*/ 0 w 11922"/>
              <a:gd name="T7" fmla="*/ 0 h 3088"/>
              <a:gd name="T8" fmla="*/ 11922 w 11922"/>
              <a:gd name="T9" fmla="*/ 0 h 3088"/>
              <a:gd name="T10" fmla="*/ 11922 w 11922"/>
              <a:gd name="T11" fmla="*/ 2036 h 3088"/>
              <a:gd name="T12" fmla="*/ 10870 w 11922"/>
              <a:gd name="T13" fmla="*/ 3088 h 3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922" h="3088">
                <a:moveTo>
                  <a:pt x="10870" y="3088"/>
                </a:moveTo>
                <a:lnTo>
                  <a:pt x="1052" y="3088"/>
                </a:lnTo>
                <a:cubicBezTo>
                  <a:pt x="471" y="3088"/>
                  <a:pt x="0" y="2617"/>
                  <a:pt x="0" y="2036"/>
                </a:cubicBezTo>
                <a:lnTo>
                  <a:pt x="0" y="0"/>
                </a:lnTo>
                <a:lnTo>
                  <a:pt x="11922" y="0"/>
                </a:lnTo>
                <a:lnTo>
                  <a:pt x="11922" y="2036"/>
                </a:lnTo>
                <a:cubicBezTo>
                  <a:pt x="11922" y="2617"/>
                  <a:pt x="11451" y="3088"/>
                  <a:pt x="10870" y="30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525" dirty="0">
              <a:latin typeface="Poppins" panose="00000500000000000000" pitchFamily="2" charset="0"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1A74695A-4682-481B-BCE0-E37D926D4786}"/>
              </a:ext>
            </a:extLst>
          </p:cNvPr>
          <p:cNvSpPr>
            <a:spLocks/>
          </p:cNvSpPr>
          <p:nvPr/>
        </p:nvSpPr>
        <p:spPr bwMode="auto">
          <a:xfrm>
            <a:off x="2371388" y="973155"/>
            <a:ext cx="715566" cy="717947"/>
          </a:xfrm>
          <a:custGeom>
            <a:avLst/>
            <a:gdLst>
              <a:gd name="connsiteX0" fmla="*/ 314325 w 1908175"/>
              <a:gd name="connsiteY0" fmla="*/ 0 h 1914525"/>
              <a:gd name="connsiteX1" fmla="*/ 1908175 w 1908175"/>
              <a:gd name="connsiteY1" fmla="*/ 0 h 1914525"/>
              <a:gd name="connsiteX2" fmla="*/ 1908175 w 1908175"/>
              <a:gd name="connsiteY2" fmla="*/ 1340015 h 1914525"/>
              <a:gd name="connsiteX3" fmla="*/ 1334267 w 1908175"/>
              <a:gd name="connsiteY3" fmla="*/ 1914525 h 1914525"/>
              <a:gd name="connsiteX4" fmla="*/ 888233 w 1908175"/>
              <a:gd name="connsiteY4" fmla="*/ 1914525 h 1914525"/>
              <a:gd name="connsiteX5" fmla="*/ 314325 w 1908175"/>
              <a:gd name="connsiteY5" fmla="*/ 1340015 h 1914525"/>
              <a:gd name="connsiteX6" fmla="*/ 314325 w 1908175"/>
              <a:gd name="connsiteY6" fmla="*/ 184150 h 1914525"/>
              <a:gd name="connsiteX7" fmla="*/ 0 w 1908175"/>
              <a:gd name="connsiteY7" fmla="*/ 184150 h 191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8175" h="1914525">
                <a:moveTo>
                  <a:pt x="314325" y="0"/>
                </a:moveTo>
                <a:lnTo>
                  <a:pt x="1908175" y="0"/>
                </a:lnTo>
                <a:lnTo>
                  <a:pt x="1908175" y="1340015"/>
                </a:lnTo>
                <a:cubicBezTo>
                  <a:pt x="1908175" y="1657327"/>
                  <a:pt x="1650906" y="1914525"/>
                  <a:pt x="1334267" y="1914525"/>
                </a:cubicBezTo>
                <a:lnTo>
                  <a:pt x="888233" y="1914525"/>
                </a:lnTo>
                <a:cubicBezTo>
                  <a:pt x="571594" y="1914525"/>
                  <a:pt x="314325" y="1657327"/>
                  <a:pt x="314325" y="1340015"/>
                </a:cubicBezTo>
                <a:lnTo>
                  <a:pt x="314325" y="184150"/>
                </a:lnTo>
                <a:lnTo>
                  <a:pt x="0" y="184150"/>
                </a:lnTo>
                <a:close/>
              </a:path>
            </a:pathLst>
          </a:custGeom>
          <a:solidFill>
            <a:srgbClr val="3D7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525" dirty="0">
              <a:latin typeface="Poppins" panose="00000500000000000000" pitchFamily="2" charset="0"/>
            </a:endParaRPr>
          </a:p>
        </p:txBody>
      </p:sp>
      <p:sp>
        <p:nvSpPr>
          <p:cNvPr id="135" name="Freeform 234">
            <a:extLst>
              <a:ext uri="{FF2B5EF4-FFF2-40B4-BE49-F238E27FC236}">
                <a16:creationId xmlns:a16="http://schemas.microsoft.com/office/drawing/2014/main" id="{AB1438FC-F09E-4EF5-94CF-97E86E0E6254}"/>
              </a:ext>
            </a:extLst>
          </p:cNvPr>
          <p:cNvSpPr>
            <a:spLocks/>
          </p:cNvSpPr>
          <p:nvPr/>
        </p:nvSpPr>
        <p:spPr bwMode="auto">
          <a:xfrm>
            <a:off x="2371388" y="973155"/>
            <a:ext cx="117872" cy="69056"/>
          </a:xfrm>
          <a:custGeom>
            <a:avLst/>
            <a:gdLst>
              <a:gd name="T0" fmla="*/ 414 w 414"/>
              <a:gd name="T1" fmla="*/ 0 h 243"/>
              <a:gd name="T2" fmla="*/ 0 w 414"/>
              <a:gd name="T3" fmla="*/ 243 h 243"/>
              <a:gd name="T4" fmla="*/ 414 w 414"/>
              <a:gd name="T5" fmla="*/ 243 h 243"/>
              <a:gd name="T6" fmla="*/ 414 w 414"/>
              <a:gd name="T7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4" h="243">
                <a:moveTo>
                  <a:pt x="414" y="0"/>
                </a:moveTo>
                <a:lnTo>
                  <a:pt x="0" y="243"/>
                </a:lnTo>
                <a:lnTo>
                  <a:pt x="414" y="243"/>
                </a:lnTo>
                <a:lnTo>
                  <a:pt x="414" y="0"/>
                </a:lnTo>
                <a:close/>
              </a:path>
            </a:pathLst>
          </a:custGeom>
          <a:solidFill>
            <a:srgbClr val="111340">
              <a:alpha val="30000"/>
            </a:srgbClr>
          </a:solidFill>
          <a:ln>
            <a:noFill/>
          </a:ln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525" dirty="0">
              <a:latin typeface="Poppins" panose="00000500000000000000" pitchFamily="2" charset="0"/>
            </a:endParaRPr>
          </a:p>
        </p:txBody>
      </p:sp>
      <p:sp>
        <p:nvSpPr>
          <p:cNvPr id="136" name="Freeform 235">
            <a:extLst>
              <a:ext uri="{FF2B5EF4-FFF2-40B4-BE49-F238E27FC236}">
                <a16:creationId xmlns:a16="http://schemas.microsoft.com/office/drawing/2014/main" id="{0253AAFF-6433-43F1-A0FF-075CF198C4EB}"/>
              </a:ext>
            </a:extLst>
          </p:cNvPr>
          <p:cNvSpPr>
            <a:spLocks/>
          </p:cNvSpPr>
          <p:nvPr/>
        </p:nvSpPr>
        <p:spPr bwMode="auto">
          <a:xfrm>
            <a:off x="2229108" y="3161463"/>
            <a:ext cx="5248549" cy="1434350"/>
          </a:xfrm>
          <a:custGeom>
            <a:avLst/>
            <a:gdLst>
              <a:gd name="T0" fmla="*/ 10870 w 11922"/>
              <a:gd name="T1" fmla="*/ 3088 h 3088"/>
              <a:gd name="T2" fmla="*/ 1052 w 11922"/>
              <a:gd name="T3" fmla="*/ 3088 h 3088"/>
              <a:gd name="T4" fmla="*/ 0 w 11922"/>
              <a:gd name="T5" fmla="*/ 2036 h 3088"/>
              <a:gd name="T6" fmla="*/ 0 w 11922"/>
              <a:gd name="T7" fmla="*/ 0 h 3088"/>
              <a:gd name="T8" fmla="*/ 11922 w 11922"/>
              <a:gd name="T9" fmla="*/ 0 h 3088"/>
              <a:gd name="T10" fmla="*/ 11922 w 11922"/>
              <a:gd name="T11" fmla="*/ 2036 h 3088"/>
              <a:gd name="T12" fmla="*/ 10870 w 11922"/>
              <a:gd name="T13" fmla="*/ 3088 h 3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922" h="3088">
                <a:moveTo>
                  <a:pt x="10870" y="3088"/>
                </a:moveTo>
                <a:lnTo>
                  <a:pt x="1052" y="3088"/>
                </a:lnTo>
                <a:cubicBezTo>
                  <a:pt x="471" y="3088"/>
                  <a:pt x="0" y="2617"/>
                  <a:pt x="0" y="2036"/>
                </a:cubicBezTo>
                <a:lnTo>
                  <a:pt x="0" y="0"/>
                </a:lnTo>
                <a:lnTo>
                  <a:pt x="11922" y="0"/>
                </a:lnTo>
                <a:lnTo>
                  <a:pt x="11922" y="2036"/>
                </a:lnTo>
                <a:cubicBezTo>
                  <a:pt x="11922" y="2617"/>
                  <a:pt x="11451" y="3088"/>
                  <a:pt x="10870" y="30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en-US" sz="525" dirty="0">
              <a:latin typeface="Poppins" panose="00000500000000000000" pitchFamily="2" charset="0"/>
            </a:endParaRP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68D0D0D-9677-4A00-BCC9-19279E456355}"/>
              </a:ext>
            </a:extLst>
          </p:cNvPr>
          <p:cNvSpPr>
            <a:spLocks/>
          </p:cNvSpPr>
          <p:nvPr/>
        </p:nvSpPr>
        <p:spPr bwMode="auto">
          <a:xfrm>
            <a:off x="2371388" y="3091811"/>
            <a:ext cx="715566" cy="717947"/>
          </a:xfrm>
          <a:custGeom>
            <a:avLst/>
            <a:gdLst>
              <a:gd name="connsiteX0" fmla="*/ 314325 w 1908175"/>
              <a:gd name="connsiteY0" fmla="*/ 0 h 1914525"/>
              <a:gd name="connsiteX1" fmla="*/ 1908175 w 1908175"/>
              <a:gd name="connsiteY1" fmla="*/ 0 h 1914525"/>
              <a:gd name="connsiteX2" fmla="*/ 1908175 w 1908175"/>
              <a:gd name="connsiteY2" fmla="*/ 1340015 h 1914525"/>
              <a:gd name="connsiteX3" fmla="*/ 1334267 w 1908175"/>
              <a:gd name="connsiteY3" fmla="*/ 1914525 h 1914525"/>
              <a:gd name="connsiteX4" fmla="*/ 888233 w 1908175"/>
              <a:gd name="connsiteY4" fmla="*/ 1914525 h 1914525"/>
              <a:gd name="connsiteX5" fmla="*/ 314325 w 1908175"/>
              <a:gd name="connsiteY5" fmla="*/ 1340015 h 1914525"/>
              <a:gd name="connsiteX6" fmla="*/ 314325 w 1908175"/>
              <a:gd name="connsiteY6" fmla="*/ 185738 h 1914525"/>
              <a:gd name="connsiteX7" fmla="*/ 0 w 1908175"/>
              <a:gd name="connsiteY7" fmla="*/ 185738 h 191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8175" h="1914525">
                <a:moveTo>
                  <a:pt x="314325" y="0"/>
                </a:moveTo>
                <a:lnTo>
                  <a:pt x="1908175" y="0"/>
                </a:lnTo>
                <a:lnTo>
                  <a:pt x="1908175" y="1340015"/>
                </a:lnTo>
                <a:cubicBezTo>
                  <a:pt x="1908175" y="1657327"/>
                  <a:pt x="1650906" y="1914525"/>
                  <a:pt x="1334267" y="1914525"/>
                </a:cubicBezTo>
                <a:lnTo>
                  <a:pt x="888233" y="1914525"/>
                </a:lnTo>
                <a:cubicBezTo>
                  <a:pt x="571594" y="1914525"/>
                  <a:pt x="314325" y="1657327"/>
                  <a:pt x="314325" y="1340015"/>
                </a:cubicBezTo>
                <a:lnTo>
                  <a:pt x="314325" y="185738"/>
                </a:lnTo>
                <a:lnTo>
                  <a:pt x="0" y="185738"/>
                </a:lnTo>
                <a:close/>
              </a:path>
            </a:pathLst>
          </a:custGeom>
          <a:solidFill>
            <a:srgbClr val="FF52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525" dirty="0">
              <a:latin typeface="Poppins" panose="00000500000000000000" pitchFamily="2" charset="0"/>
            </a:endParaRPr>
          </a:p>
        </p:txBody>
      </p:sp>
      <p:sp>
        <p:nvSpPr>
          <p:cNvPr id="592" name="Freeform 18">
            <a:extLst>
              <a:ext uri="{FF2B5EF4-FFF2-40B4-BE49-F238E27FC236}">
                <a16:creationId xmlns:a16="http://schemas.microsoft.com/office/drawing/2014/main" id="{664C0110-6C58-4BDF-A3D6-AA2129F57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707" y="1070594"/>
            <a:ext cx="311282" cy="451505"/>
          </a:xfrm>
          <a:custGeom>
            <a:avLst/>
            <a:gdLst>
              <a:gd name="connsiteX0" fmla="*/ 228989 w 356727"/>
              <a:gd name="connsiteY0" fmla="*/ 116723 h 517422"/>
              <a:gd name="connsiteX1" fmla="*/ 217726 w 356727"/>
              <a:gd name="connsiteY1" fmla="*/ 119138 h 517422"/>
              <a:gd name="connsiteX2" fmla="*/ 214106 w 356727"/>
              <a:gd name="connsiteY2" fmla="*/ 126789 h 517422"/>
              <a:gd name="connsiteX3" fmla="*/ 195603 w 356727"/>
              <a:gd name="connsiteY3" fmla="*/ 134036 h 517422"/>
              <a:gd name="connsiteX4" fmla="*/ 191581 w 356727"/>
              <a:gd name="connsiteY4" fmla="*/ 134439 h 517422"/>
              <a:gd name="connsiteX5" fmla="*/ 188765 w 356727"/>
              <a:gd name="connsiteY5" fmla="*/ 134439 h 517422"/>
              <a:gd name="connsiteX6" fmla="*/ 185547 w 356727"/>
              <a:gd name="connsiteY6" fmla="*/ 141686 h 517422"/>
              <a:gd name="connsiteX7" fmla="*/ 218531 w 356727"/>
              <a:gd name="connsiteY7" fmla="*/ 158999 h 517422"/>
              <a:gd name="connsiteX8" fmla="*/ 223760 w 356727"/>
              <a:gd name="connsiteY8" fmla="*/ 154973 h 517422"/>
              <a:gd name="connsiteX9" fmla="*/ 228989 w 356727"/>
              <a:gd name="connsiteY9" fmla="*/ 116723 h 517422"/>
              <a:gd name="connsiteX10" fmla="*/ 272631 w 356727"/>
              <a:gd name="connsiteY10" fmla="*/ 96742 h 517422"/>
              <a:gd name="connsiteX11" fmla="*/ 251112 w 356727"/>
              <a:gd name="connsiteY11" fmla="*/ 108267 h 517422"/>
              <a:gd name="connsiteX12" fmla="*/ 237436 w 356727"/>
              <a:gd name="connsiteY12" fmla="*/ 147323 h 517422"/>
              <a:gd name="connsiteX13" fmla="*/ 257548 w 356727"/>
              <a:gd name="connsiteY13" fmla="*/ 142491 h 517422"/>
              <a:gd name="connsiteX14" fmla="*/ 265592 w 356727"/>
              <a:gd name="connsiteY14" fmla="*/ 148531 h 517422"/>
              <a:gd name="connsiteX15" fmla="*/ 259559 w 356727"/>
              <a:gd name="connsiteY15" fmla="*/ 156181 h 517422"/>
              <a:gd name="connsiteX16" fmla="*/ 208475 w 356727"/>
              <a:gd name="connsiteY16" fmla="*/ 202886 h 517422"/>
              <a:gd name="connsiteX17" fmla="*/ 208072 w 356727"/>
              <a:gd name="connsiteY17" fmla="*/ 203692 h 517422"/>
              <a:gd name="connsiteX18" fmla="*/ 208072 w 356727"/>
              <a:gd name="connsiteY18" fmla="*/ 204497 h 517422"/>
              <a:gd name="connsiteX19" fmla="*/ 205659 w 356727"/>
              <a:gd name="connsiteY19" fmla="*/ 220602 h 517422"/>
              <a:gd name="connsiteX20" fmla="*/ 198821 w 356727"/>
              <a:gd name="connsiteY20" fmla="*/ 227850 h 517422"/>
              <a:gd name="connsiteX21" fmla="*/ 191581 w 356727"/>
              <a:gd name="connsiteY21" fmla="*/ 220602 h 517422"/>
              <a:gd name="connsiteX22" fmla="*/ 193190 w 356727"/>
              <a:gd name="connsiteY22" fmla="*/ 207315 h 517422"/>
              <a:gd name="connsiteX23" fmla="*/ 120787 w 356727"/>
              <a:gd name="connsiteY23" fmla="*/ 231876 h 517422"/>
              <a:gd name="connsiteX24" fmla="*/ 122396 w 356727"/>
              <a:gd name="connsiteY24" fmla="*/ 235500 h 517422"/>
              <a:gd name="connsiteX25" fmla="*/ 131245 w 356727"/>
              <a:gd name="connsiteY25" fmla="*/ 242747 h 517422"/>
              <a:gd name="connsiteX26" fmla="*/ 144117 w 356727"/>
              <a:gd name="connsiteY26" fmla="*/ 246371 h 517422"/>
              <a:gd name="connsiteX27" fmla="*/ 155379 w 356727"/>
              <a:gd name="connsiteY27" fmla="*/ 252008 h 517422"/>
              <a:gd name="connsiteX28" fmla="*/ 165435 w 356727"/>
              <a:gd name="connsiteY28" fmla="*/ 260866 h 517422"/>
              <a:gd name="connsiteX29" fmla="*/ 177100 w 356727"/>
              <a:gd name="connsiteY29" fmla="*/ 263684 h 517422"/>
              <a:gd name="connsiteX30" fmla="*/ 189570 w 356727"/>
              <a:gd name="connsiteY30" fmla="*/ 260463 h 517422"/>
              <a:gd name="connsiteX31" fmla="*/ 202843 w 356727"/>
              <a:gd name="connsiteY31" fmla="*/ 260463 h 517422"/>
              <a:gd name="connsiteX32" fmla="*/ 215313 w 356727"/>
              <a:gd name="connsiteY32" fmla="*/ 263684 h 517422"/>
              <a:gd name="connsiteX33" fmla="*/ 226978 w 356727"/>
              <a:gd name="connsiteY33" fmla="*/ 260866 h 517422"/>
              <a:gd name="connsiteX34" fmla="*/ 231402 w 356727"/>
              <a:gd name="connsiteY34" fmla="*/ 256839 h 517422"/>
              <a:gd name="connsiteX35" fmla="*/ 224162 w 356727"/>
              <a:gd name="connsiteY35" fmla="*/ 237110 h 517422"/>
              <a:gd name="connsiteX36" fmla="*/ 241860 w 356727"/>
              <a:gd name="connsiteY36" fmla="*/ 200873 h 517422"/>
              <a:gd name="connsiteX37" fmla="*/ 275648 w 356727"/>
              <a:gd name="connsiteY37" fmla="*/ 196444 h 517422"/>
              <a:gd name="connsiteX38" fmla="*/ 275648 w 356727"/>
              <a:gd name="connsiteY38" fmla="*/ 206510 h 517422"/>
              <a:gd name="connsiteX39" fmla="*/ 265995 w 356727"/>
              <a:gd name="connsiteY39" fmla="*/ 206913 h 517422"/>
              <a:gd name="connsiteX40" fmla="*/ 251514 w 356727"/>
              <a:gd name="connsiteY40" fmla="*/ 211744 h 517422"/>
              <a:gd name="connsiteX41" fmla="*/ 238240 w 356727"/>
              <a:gd name="connsiteY41" fmla="*/ 236708 h 517422"/>
              <a:gd name="connsiteX42" fmla="*/ 242665 w 356727"/>
              <a:gd name="connsiteY42" fmla="*/ 248384 h 517422"/>
              <a:gd name="connsiteX43" fmla="*/ 248698 w 356727"/>
              <a:gd name="connsiteY43" fmla="*/ 246371 h 517422"/>
              <a:gd name="connsiteX44" fmla="*/ 261168 w 356727"/>
              <a:gd name="connsiteY44" fmla="*/ 242747 h 517422"/>
              <a:gd name="connsiteX45" fmla="*/ 270017 w 356727"/>
              <a:gd name="connsiteY45" fmla="*/ 235500 h 517422"/>
              <a:gd name="connsiteX46" fmla="*/ 274844 w 356727"/>
              <a:gd name="connsiteY46" fmla="*/ 223018 h 517422"/>
              <a:gd name="connsiteX47" fmla="*/ 282084 w 356727"/>
              <a:gd name="connsiteY47" fmla="*/ 211744 h 517422"/>
              <a:gd name="connsiteX48" fmla="*/ 292140 w 356727"/>
              <a:gd name="connsiteY48" fmla="*/ 203289 h 517422"/>
              <a:gd name="connsiteX49" fmla="*/ 296162 w 356727"/>
              <a:gd name="connsiteY49" fmla="*/ 192015 h 517422"/>
              <a:gd name="connsiteX50" fmla="*/ 294553 w 356727"/>
              <a:gd name="connsiteY50" fmla="*/ 179131 h 517422"/>
              <a:gd name="connsiteX51" fmla="*/ 296162 w 356727"/>
              <a:gd name="connsiteY51" fmla="*/ 166247 h 517422"/>
              <a:gd name="connsiteX52" fmla="*/ 300989 w 356727"/>
              <a:gd name="connsiteY52" fmla="*/ 153765 h 517422"/>
              <a:gd name="connsiteX53" fmla="*/ 299380 w 356727"/>
              <a:gd name="connsiteY53" fmla="*/ 142089 h 517422"/>
              <a:gd name="connsiteX54" fmla="*/ 291738 w 356727"/>
              <a:gd name="connsiteY54" fmla="*/ 131218 h 517422"/>
              <a:gd name="connsiteX55" fmla="*/ 287313 w 356727"/>
              <a:gd name="connsiteY55" fmla="*/ 119138 h 517422"/>
              <a:gd name="connsiteX56" fmla="*/ 285704 w 356727"/>
              <a:gd name="connsiteY56" fmla="*/ 105852 h 517422"/>
              <a:gd name="connsiteX57" fmla="*/ 282084 w 356727"/>
              <a:gd name="connsiteY57" fmla="*/ 98202 h 517422"/>
              <a:gd name="connsiteX58" fmla="*/ 272631 w 356727"/>
              <a:gd name="connsiteY58" fmla="*/ 96742 h 517422"/>
              <a:gd name="connsiteX59" fmla="*/ 152564 w 356727"/>
              <a:gd name="connsiteY59" fmla="*/ 64783 h 517422"/>
              <a:gd name="connsiteX60" fmla="*/ 142508 w 356727"/>
              <a:gd name="connsiteY60" fmla="*/ 70420 h 517422"/>
              <a:gd name="connsiteX61" fmla="*/ 134865 w 356727"/>
              <a:gd name="connsiteY61" fmla="*/ 81291 h 517422"/>
              <a:gd name="connsiteX62" fmla="*/ 125212 w 356727"/>
              <a:gd name="connsiteY62" fmla="*/ 89746 h 517422"/>
              <a:gd name="connsiteX63" fmla="*/ 113145 w 356727"/>
              <a:gd name="connsiteY63" fmla="*/ 95786 h 517422"/>
              <a:gd name="connsiteX64" fmla="*/ 106709 w 356727"/>
              <a:gd name="connsiteY64" fmla="*/ 105852 h 517422"/>
              <a:gd name="connsiteX65" fmla="*/ 105100 w 356727"/>
              <a:gd name="connsiteY65" fmla="*/ 119138 h 517422"/>
              <a:gd name="connsiteX66" fmla="*/ 100675 w 356727"/>
              <a:gd name="connsiteY66" fmla="*/ 131218 h 517422"/>
              <a:gd name="connsiteX67" fmla="*/ 93033 w 356727"/>
              <a:gd name="connsiteY67" fmla="*/ 142089 h 517422"/>
              <a:gd name="connsiteX68" fmla="*/ 91424 w 356727"/>
              <a:gd name="connsiteY68" fmla="*/ 153765 h 517422"/>
              <a:gd name="connsiteX69" fmla="*/ 96251 w 356727"/>
              <a:gd name="connsiteY69" fmla="*/ 166247 h 517422"/>
              <a:gd name="connsiteX70" fmla="*/ 97860 w 356727"/>
              <a:gd name="connsiteY70" fmla="*/ 179131 h 517422"/>
              <a:gd name="connsiteX71" fmla="*/ 96251 w 356727"/>
              <a:gd name="connsiteY71" fmla="*/ 192015 h 517422"/>
              <a:gd name="connsiteX72" fmla="*/ 100273 w 356727"/>
              <a:gd name="connsiteY72" fmla="*/ 203289 h 517422"/>
              <a:gd name="connsiteX73" fmla="*/ 110329 w 356727"/>
              <a:gd name="connsiteY73" fmla="*/ 211744 h 517422"/>
              <a:gd name="connsiteX74" fmla="*/ 114351 w 356727"/>
              <a:gd name="connsiteY74" fmla="*/ 216979 h 517422"/>
              <a:gd name="connsiteX75" fmla="*/ 196408 w 356727"/>
              <a:gd name="connsiteY75" fmla="*/ 193626 h 517422"/>
              <a:gd name="connsiteX76" fmla="*/ 208475 w 356727"/>
              <a:gd name="connsiteY76" fmla="*/ 169870 h 517422"/>
              <a:gd name="connsiteX77" fmla="*/ 177100 w 356727"/>
              <a:gd name="connsiteY77" fmla="*/ 154973 h 517422"/>
              <a:gd name="connsiteX78" fmla="*/ 127223 w 356727"/>
              <a:gd name="connsiteY78" fmla="*/ 175507 h 517422"/>
              <a:gd name="connsiteX79" fmla="*/ 119983 w 356727"/>
              <a:gd name="connsiteY79" fmla="*/ 168663 h 517422"/>
              <a:gd name="connsiteX80" fmla="*/ 126821 w 356727"/>
              <a:gd name="connsiteY80" fmla="*/ 161415 h 517422"/>
              <a:gd name="connsiteX81" fmla="*/ 167849 w 356727"/>
              <a:gd name="connsiteY81" fmla="*/ 144102 h 517422"/>
              <a:gd name="connsiteX82" fmla="*/ 169055 w 356727"/>
              <a:gd name="connsiteY82" fmla="*/ 142491 h 517422"/>
              <a:gd name="connsiteX83" fmla="*/ 174687 w 356727"/>
              <a:gd name="connsiteY83" fmla="*/ 131620 h 517422"/>
              <a:gd name="connsiteX84" fmla="*/ 146128 w 356727"/>
              <a:gd name="connsiteY84" fmla="*/ 114710 h 517422"/>
              <a:gd name="connsiteX85" fmla="*/ 145323 w 356727"/>
              <a:gd name="connsiteY85" fmla="*/ 104644 h 517422"/>
              <a:gd name="connsiteX86" fmla="*/ 155379 w 356727"/>
              <a:gd name="connsiteY86" fmla="*/ 104241 h 517422"/>
              <a:gd name="connsiteX87" fmla="*/ 202843 w 356727"/>
              <a:gd name="connsiteY87" fmla="*/ 117528 h 517422"/>
              <a:gd name="connsiteX88" fmla="*/ 205659 w 356727"/>
              <a:gd name="connsiteY88" fmla="*/ 111488 h 517422"/>
              <a:gd name="connsiteX89" fmla="*/ 205659 w 356727"/>
              <a:gd name="connsiteY89" fmla="*/ 111086 h 517422"/>
              <a:gd name="connsiteX90" fmla="*/ 193190 w 356727"/>
              <a:gd name="connsiteY90" fmla="*/ 86122 h 517422"/>
              <a:gd name="connsiteX91" fmla="*/ 159804 w 356727"/>
              <a:gd name="connsiteY91" fmla="*/ 64783 h 517422"/>
              <a:gd name="connsiteX92" fmla="*/ 190374 w 356727"/>
              <a:gd name="connsiteY92" fmla="*/ 55522 h 517422"/>
              <a:gd name="connsiteX93" fmla="*/ 183134 w 356727"/>
              <a:gd name="connsiteY93" fmla="*/ 59549 h 517422"/>
              <a:gd name="connsiteX94" fmla="*/ 204050 w 356727"/>
              <a:gd name="connsiteY94" fmla="*/ 76459 h 517422"/>
              <a:gd name="connsiteX95" fmla="*/ 219335 w 356727"/>
              <a:gd name="connsiteY95" fmla="*/ 104241 h 517422"/>
              <a:gd name="connsiteX96" fmla="*/ 246687 w 356727"/>
              <a:gd name="connsiteY96" fmla="*/ 90954 h 517422"/>
              <a:gd name="connsiteX97" fmla="*/ 251514 w 356727"/>
              <a:gd name="connsiteY97" fmla="*/ 72433 h 517422"/>
              <a:gd name="connsiteX98" fmla="*/ 249905 w 356727"/>
              <a:gd name="connsiteY98" fmla="*/ 70420 h 517422"/>
              <a:gd name="connsiteX99" fmla="*/ 239849 w 356727"/>
              <a:gd name="connsiteY99" fmla="*/ 64783 h 517422"/>
              <a:gd name="connsiteX100" fmla="*/ 226575 w 356727"/>
              <a:gd name="connsiteY100" fmla="*/ 64783 h 517422"/>
              <a:gd name="connsiteX101" fmla="*/ 214106 w 356727"/>
              <a:gd name="connsiteY101" fmla="*/ 61964 h 517422"/>
              <a:gd name="connsiteX102" fmla="*/ 202039 w 356727"/>
              <a:gd name="connsiteY102" fmla="*/ 55522 h 517422"/>
              <a:gd name="connsiteX103" fmla="*/ 190374 w 356727"/>
              <a:gd name="connsiteY103" fmla="*/ 55522 h 517422"/>
              <a:gd name="connsiteX104" fmla="*/ 183536 w 356727"/>
              <a:gd name="connsiteY104" fmla="*/ 42638 h 517422"/>
              <a:gd name="connsiteX105" fmla="*/ 208877 w 356727"/>
              <a:gd name="connsiteY105" fmla="*/ 42638 h 517422"/>
              <a:gd name="connsiteX106" fmla="*/ 220542 w 356727"/>
              <a:gd name="connsiteY106" fmla="*/ 49080 h 517422"/>
              <a:gd name="connsiteX107" fmla="*/ 226575 w 356727"/>
              <a:gd name="connsiteY107" fmla="*/ 50691 h 517422"/>
              <a:gd name="connsiteX108" fmla="*/ 239849 w 356727"/>
              <a:gd name="connsiteY108" fmla="*/ 50691 h 517422"/>
              <a:gd name="connsiteX109" fmla="*/ 261972 w 356727"/>
              <a:gd name="connsiteY109" fmla="*/ 62367 h 517422"/>
              <a:gd name="connsiteX110" fmla="*/ 269615 w 356727"/>
              <a:gd name="connsiteY110" fmla="*/ 73238 h 517422"/>
              <a:gd name="connsiteX111" fmla="*/ 274039 w 356727"/>
              <a:gd name="connsiteY111" fmla="*/ 77265 h 517422"/>
              <a:gd name="connsiteX112" fmla="*/ 285704 w 356727"/>
              <a:gd name="connsiteY112" fmla="*/ 83304 h 517422"/>
              <a:gd name="connsiteX113" fmla="*/ 290531 w 356727"/>
              <a:gd name="connsiteY113" fmla="*/ 86928 h 517422"/>
              <a:gd name="connsiteX114" fmla="*/ 291738 w 356727"/>
              <a:gd name="connsiteY114" fmla="*/ 87733 h 517422"/>
              <a:gd name="connsiteX115" fmla="*/ 300185 w 356727"/>
              <a:gd name="connsiteY115" fmla="*/ 104241 h 517422"/>
              <a:gd name="connsiteX116" fmla="*/ 301794 w 356727"/>
              <a:gd name="connsiteY116" fmla="*/ 117125 h 517422"/>
              <a:gd name="connsiteX117" fmla="*/ 303805 w 356727"/>
              <a:gd name="connsiteY117" fmla="*/ 122762 h 517422"/>
              <a:gd name="connsiteX118" fmla="*/ 311447 w 356727"/>
              <a:gd name="connsiteY118" fmla="*/ 134036 h 517422"/>
              <a:gd name="connsiteX119" fmla="*/ 314263 w 356727"/>
              <a:gd name="connsiteY119" fmla="*/ 158597 h 517422"/>
              <a:gd name="connsiteX120" fmla="*/ 309436 w 356727"/>
              <a:gd name="connsiteY120" fmla="*/ 171078 h 517422"/>
              <a:gd name="connsiteX121" fmla="*/ 309034 w 356727"/>
              <a:gd name="connsiteY121" fmla="*/ 177520 h 517422"/>
              <a:gd name="connsiteX122" fmla="*/ 310241 w 356727"/>
              <a:gd name="connsiteY122" fmla="*/ 190807 h 517422"/>
              <a:gd name="connsiteX123" fmla="*/ 301794 w 356727"/>
              <a:gd name="connsiteY123" fmla="*/ 213758 h 517422"/>
              <a:gd name="connsiteX124" fmla="*/ 291738 w 356727"/>
              <a:gd name="connsiteY124" fmla="*/ 223018 h 517422"/>
              <a:gd name="connsiteX125" fmla="*/ 288118 w 356727"/>
              <a:gd name="connsiteY125" fmla="*/ 227850 h 517422"/>
              <a:gd name="connsiteX126" fmla="*/ 283291 w 356727"/>
              <a:gd name="connsiteY126" fmla="*/ 240331 h 517422"/>
              <a:gd name="connsiteX127" fmla="*/ 264788 w 356727"/>
              <a:gd name="connsiteY127" fmla="*/ 256839 h 517422"/>
              <a:gd name="connsiteX128" fmla="*/ 251916 w 356727"/>
              <a:gd name="connsiteY128" fmla="*/ 260061 h 517422"/>
              <a:gd name="connsiteX129" fmla="*/ 246285 w 356727"/>
              <a:gd name="connsiteY129" fmla="*/ 262879 h 517422"/>
              <a:gd name="connsiteX130" fmla="*/ 236229 w 356727"/>
              <a:gd name="connsiteY130" fmla="*/ 271737 h 517422"/>
              <a:gd name="connsiteX131" fmla="*/ 212095 w 356727"/>
              <a:gd name="connsiteY131" fmla="*/ 277776 h 517422"/>
              <a:gd name="connsiteX132" fmla="*/ 199223 w 356727"/>
              <a:gd name="connsiteY132" fmla="*/ 274555 h 517422"/>
              <a:gd name="connsiteX133" fmla="*/ 193190 w 356727"/>
              <a:gd name="connsiteY133" fmla="*/ 274555 h 517422"/>
              <a:gd name="connsiteX134" fmla="*/ 180318 w 356727"/>
              <a:gd name="connsiteY134" fmla="*/ 277776 h 517422"/>
              <a:gd name="connsiteX135" fmla="*/ 173480 w 356727"/>
              <a:gd name="connsiteY135" fmla="*/ 278582 h 517422"/>
              <a:gd name="connsiteX136" fmla="*/ 156184 w 356727"/>
              <a:gd name="connsiteY136" fmla="*/ 271737 h 517422"/>
              <a:gd name="connsiteX137" fmla="*/ 146128 w 356727"/>
              <a:gd name="connsiteY137" fmla="*/ 262879 h 517422"/>
              <a:gd name="connsiteX138" fmla="*/ 140497 w 356727"/>
              <a:gd name="connsiteY138" fmla="*/ 260061 h 517422"/>
              <a:gd name="connsiteX139" fmla="*/ 127625 w 356727"/>
              <a:gd name="connsiteY139" fmla="*/ 256839 h 517422"/>
              <a:gd name="connsiteX140" fmla="*/ 109122 w 356727"/>
              <a:gd name="connsiteY140" fmla="*/ 240331 h 517422"/>
              <a:gd name="connsiteX141" fmla="*/ 104295 w 356727"/>
              <a:gd name="connsiteY141" fmla="*/ 227850 h 517422"/>
              <a:gd name="connsiteX142" fmla="*/ 100675 w 356727"/>
              <a:gd name="connsiteY142" fmla="*/ 223018 h 517422"/>
              <a:gd name="connsiteX143" fmla="*/ 90619 w 356727"/>
              <a:gd name="connsiteY143" fmla="*/ 213758 h 517422"/>
              <a:gd name="connsiteX144" fmla="*/ 82172 w 356727"/>
              <a:gd name="connsiteY144" fmla="*/ 190807 h 517422"/>
              <a:gd name="connsiteX145" fmla="*/ 83379 w 356727"/>
              <a:gd name="connsiteY145" fmla="*/ 177520 h 517422"/>
              <a:gd name="connsiteX146" fmla="*/ 82977 w 356727"/>
              <a:gd name="connsiteY146" fmla="*/ 171078 h 517422"/>
              <a:gd name="connsiteX147" fmla="*/ 78150 w 356727"/>
              <a:gd name="connsiteY147" fmla="*/ 158597 h 517422"/>
              <a:gd name="connsiteX148" fmla="*/ 80966 w 356727"/>
              <a:gd name="connsiteY148" fmla="*/ 134036 h 517422"/>
              <a:gd name="connsiteX149" fmla="*/ 88608 w 356727"/>
              <a:gd name="connsiteY149" fmla="*/ 122762 h 517422"/>
              <a:gd name="connsiteX150" fmla="*/ 90619 w 356727"/>
              <a:gd name="connsiteY150" fmla="*/ 117125 h 517422"/>
              <a:gd name="connsiteX151" fmla="*/ 92630 w 356727"/>
              <a:gd name="connsiteY151" fmla="*/ 104241 h 517422"/>
              <a:gd name="connsiteX152" fmla="*/ 106709 w 356727"/>
              <a:gd name="connsiteY152" fmla="*/ 83304 h 517422"/>
              <a:gd name="connsiteX153" fmla="*/ 118374 w 356727"/>
              <a:gd name="connsiteY153" fmla="*/ 77265 h 517422"/>
              <a:gd name="connsiteX154" fmla="*/ 123200 w 356727"/>
              <a:gd name="connsiteY154" fmla="*/ 73238 h 517422"/>
              <a:gd name="connsiteX155" fmla="*/ 130441 w 356727"/>
              <a:gd name="connsiteY155" fmla="*/ 62367 h 517422"/>
              <a:gd name="connsiteX156" fmla="*/ 152564 w 356727"/>
              <a:gd name="connsiteY156" fmla="*/ 50691 h 517422"/>
              <a:gd name="connsiteX157" fmla="*/ 165838 w 356727"/>
              <a:gd name="connsiteY157" fmla="*/ 50691 h 517422"/>
              <a:gd name="connsiteX158" fmla="*/ 171871 w 356727"/>
              <a:gd name="connsiteY158" fmla="*/ 49080 h 517422"/>
              <a:gd name="connsiteX159" fmla="*/ 198557 w 356727"/>
              <a:gd name="connsiteY159" fmla="*/ 0 h 517422"/>
              <a:gd name="connsiteX160" fmla="*/ 353213 w 356727"/>
              <a:gd name="connsiteY160" fmla="*/ 133282 h 517422"/>
              <a:gd name="connsiteX161" fmla="*/ 344375 w 356727"/>
              <a:gd name="connsiteY161" fmla="*/ 250054 h 517422"/>
              <a:gd name="connsiteX162" fmla="*/ 313444 w 356727"/>
              <a:gd name="connsiteY162" fmla="*/ 343874 h 517422"/>
              <a:gd name="connsiteX163" fmla="*/ 310230 w 356727"/>
              <a:gd name="connsiteY163" fmla="*/ 364410 h 517422"/>
              <a:gd name="connsiteX164" fmla="*/ 339555 w 356727"/>
              <a:gd name="connsiteY164" fmla="*/ 508966 h 517422"/>
              <a:gd name="connsiteX165" fmla="*/ 333931 w 356727"/>
              <a:gd name="connsiteY165" fmla="*/ 517422 h 517422"/>
              <a:gd name="connsiteX166" fmla="*/ 332324 w 356727"/>
              <a:gd name="connsiteY166" fmla="*/ 517422 h 517422"/>
              <a:gd name="connsiteX167" fmla="*/ 325495 w 356727"/>
              <a:gd name="connsiteY167" fmla="*/ 511784 h 517422"/>
              <a:gd name="connsiteX168" fmla="*/ 296171 w 356727"/>
              <a:gd name="connsiteY168" fmla="*/ 365215 h 517422"/>
              <a:gd name="connsiteX169" fmla="*/ 299786 w 356727"/>
              <a:gd name="connsiteY169" fmla="*/ 339847 h 517422"/>
              <a:gd name="connsiteX170" fmla="*/ 331119 w 356727"/>
              <a:gd name="connsiteY170" fmla="*/ 245624 h 517422"/>
              <a:gd name="connsiteX171" fmla="*/ 339153 w 356727"/>
              <a:gd name="connsiteY171" fmla="*/ 135698 h 517422"/>
              <a:gd name="connsiteX172" fmla="*/ 198557 w 356727"/>
              <a:gd name="connsiteY172" fmla="*/ 14496 h 517422"/>
              <a:gd name="connsiteX173" fmla="*/ 52338 w 356727"/>
              <a:gd name="connsiteY173" fmla="*/ 161065 h 517422"/>
              <a:gd name="connsiteX174" fmla="*/ 52338 w 356727"/>
              <a:gd name="connsiteY174" fmla="*/ 220257 h 517422"/>
              <a:gd name="connsiteX175" fmla="*/ 32654 w 356727"/>
              <a:gd name="connsiteY175" fmla="*/ 261328 h 517422"/>
              <a:gd name="connsiteX176" fmla="*/ 15381 w 356727"/>
              <a:gd name="connsiteY176" fmla="*/ 289917 h 517422"/>
              <a:gd name="connsiteX177" fmla="*/ 28236 w 356727"/>
              <a:gd name="connsiteY177" fmla="*/ 299984 h 517422"/>
              <a:gd name="connsiteX178" fmla="*/ 55953 w 356727"/>
              <a:gd name="connsiteY178" fmla="*/ 332197 h 517422"/>
              <a:gd name="connsiteX179" fmla="*/ 62380 w 356727"/>
              <a:gd name="connsiteY179" fmla="*/ 416353 h 517422"/>
              <a:gd name="connsiteX180" fmla="*/ 84474 w 356727"/>
              <a:gd name="connsiteY180" fmla="*/ 436084 h 517422"/>
              <a:gd name="connsiteX181" fmla="*/ 131875 w 356727"/>
              <a:gd name="connsiteY181" fmla="*/ 436084 h 517422"/>
              <a:gd name="connsiteX182" fmla="*/ 157584 w 356727"/>
              <a:gd name="connsiteY182" fmla="*/ 506147 h 517422"/>
              <a:gd name="connsiteX183" fmla="*/ 151157 w 356727"/>
              <a:gd name="connsiteY183" fmla="*/ 513798 h 517422"/>
              <a:gd name="connsiteX184" fmla="*/ 143524 w 356727"/>
              <a:gd name="connsiteY184" fmla="*/ 507758 h 517422"/>
              <a:gd name="connsiteX185" fmla="*/ 129866 w 356727"/>
              <a:gd name="connsiteY185" fmla="*/ 450177 h 517422"/>
              <a:gd name="connsiteX186" fmla="*/ 84474 w 356727"/>
              <a:gd name="connsiteY186" fmla="*/ 450177 h 517422"/>
              <a:gd name="connsiteX187" fmla="*/ 47919 w 356727"/>
              <a:gd name="connsiteY187" fmla="*/ 417964 h 517422"/>
              <a:gd name="connsiteX188" fmla="*/ 41492 w 356727"/>
              <a:gd name="connsiteY188" fmla="*/ 332197 h 517422"/>
              <a:gd name="connsiteX189" fmla="*/ 19800 w 356727"/>
              <a:gd name="connsiteY189" fmla="*/ 312064 h 517422"/>
              <a:gd name="connsiteX190" fmla="*/ 920 w 356727"/>
              <a:gd name="connsiteY190" fmla="*/ 286293 h 517422"/>
              <a:gd name="connsiteX191" fmla="*/ 20603 w 356727"/>
              <a:gd name="connsiteY191" fmla="*/ 253275 h 517422"/>
              <a:gd name="connsiteX192" fmla="*/ 37877 w 356727"/>
              <a:gd name="connsiteY192" fmla="*/ 219854 h 517422"/>
              <a:gd name="connsiteX193" fmla="*/ 37877 w 356727"/>
              <a:gd name="connsiteY193" fmla="*/ 161065 h 517422"/>
              <a:gd name="connsiteX194" fmla="*/ 198557 w 356727"/>
              <a:gd name="connsiteY194" fmla="*/ 0 h 51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356727" h="517422">
                <a:moveTo>
                  <a:pt x="228989" y="116723"/>
                </a:moveTo>
                <a:cubicBezTo>
                  <a:pt x="224564" y="117931"/>
                  <a:pt x="220944" y="118736"/>
                  <a:pt x="217726" y="119138"/>
                </a:cubicBezTo>
                <a:cubicBezTo>
                  <a:pt x="216922" y="121957"/>
                  <a:pt x="215313" y="124373"/>
                  <a:pt x="214106" y="126789"/>
                </a:cubicBezTo>
                <a:cubicBezTo>
                  <a:pt x="210888" y="130412"/>
                  <a:pt x="203648" y="133633"/>
                  <a:pt x="195603" y="134036"/>
                </a:cubicBezTo>
                <a:cubicBezTo>
                  <a:pt x="194396" y="134439"/>
                  <a:pt x="193190" y="134439"/>
                  <a:pt x="191581" y="134439"/>
                </a:cubicBezTo>
                <a:cubicBezTo>
                  <a:pt x="190776" y="134439"/>
                  <a:pt x="189570" y="134439"/>
                  <a:pt x="188765" y="134439"/>
                </a:cubicBezTo>
                <a:cubicBezTo>
                  <a:pt x="187961" y="136452"/>
                  <a:pt x="186754" y="138868"/>
                  <a:pt x="185547" y="141686"/>
                </a:cubicBezTo>
                <a:cubicBezTo>
                  <a:pt x="195603" y="143297"/>
                  <a:pt x="209279" y="147726"/>
                  <a:pt x="218531" y="158999"/>
                </a:cubicBezTo>
                <a:cubicBezTo>
                  <a:pt x="220140" y="157389"/>
                  <a:pt x="221748" y="156181"/>
                  <a:pt x="223760" y="154973"/>
                </a:cubicBezTo>
                <a:cubicBezTo>
                  <a:pt x="223357" y="150141"/>
                  <a:pt x="222151" y="133231"/>
                  <a:pt x="228989" y="116723"/>
                </a:cubicBezTo>
                <a:close/>
                <a:moveTo>
                  <a:pt x="272631" y="96742"/>
                </a:moveTo>
                <a:cubicBezTo>
                  <a:pt x="267402" y="97396"/>
                  <a:pt x="260162" y="100215"/>
                  <a:pt x="251112" y="108267"/>
                </a:cubicBezTo>
                <a:cubicBezTo>
                  <a:pt x="239045" y="119138"/>
                  <a:pt x="237436" y="137660"/>
                  <a:pt x="237436" y="147323"/>
                </a:cubicBezTo>
                <a:cubicBezTo>
                  <a:pt x="243469" y="145310"/>
                  <a:pt x="249905" y="142894"/>
                  <a:pt x="257548" y="142491"/>
                </a:cubicBezTo>
                <a:cubicBezTo>
                  <a:pt x="261570" y="141686"/>
                  <a:pt x="265190" y="144504"/>
                  <a:pt x="265592" y="148531"/>
                </a:cubicBezTo>
                <a:cubicBezTo>
                  <a:pt x="265995" y="152557"/>
                  <a:pt x="263581" y="155778"/>
                  <a:pt x="259559" y="156181"/>
                </a:cubicBezTo>
                <a:cubicBezTo>
                  <a:pt x="225369" y="160610"/>
                  <a:pt x="212899" y="185171"/>
                  <a:pt x="208475" y="202886"/>
                </a:cubicBezTo>
                <a:cubicBezTo>
                  <a:pt x="208072" y="203289"/>
                  <a:pt x="208072" y="203289"/>
                  <a:pt x="208072" y="203692"/>
                </a:cubicBezTo>
                <a:cubicBezTo>
                  <a:pt x="208072" y="204094"/>
                  <a:pt x="208072" y="204094"/>
                  <a:pt x="208072" y="204497"/>
                </a:cubicBezTo>
                <a:cubicBezTo>
                  <a:pt x="205659" y="213355"/>
                  <a:pt x="205659" y="219797"/>
                  <a:pt x="205659" y="220602"/>
                </a:cubicBezTo>
                <a:cubicBezTo>
                  <a:pt x="205659" y="224226"/>
                  <a:pt x="202441" y="227850"/>
                  <a:pt x="198821" y="227850"/>
                </a:cubicBezTo>
                <a:cubicBezTo>
                  <a:pt x="194799" y="227850"/>
                  <a:pt x="191581" y="224226"/>
                  <a:pt x="191581" y="220602"/>
                </a:cubicBezTo>
                <a:cubicBezTo>
                  <a:pt x="191581" y="220200"/>
                  <a:pt x="191581" y="214965"/>
                  <a:pt x="193190" y="207315"/>
                </a:cubicBezTo>
                <a:cubicBezTo>
                  <a:pt x="178307" y="204900"/>
                  <a:pt x="142508" y="202484"/>
                  <a:pt x="120787" y="231876"/>
                </a:cubicBezTo>
                <a:lnTo>
                  <a:pt x="122396" y="235500"/>
                </a:lnTo>
                <a:cubicBezTo>
                  <a:pt x="124005" y="239124"/>
                  <a:pt x="127223" y="241942"/>
                  <a:pt x="131245" y="242747"/>
                </a:cubicBezTo>
                <a:lnTo>
                  <a:pt x="144117" y="246371"/>
                </a:lnTo>
                <a:cubicBezTo>
                  <a:pt x="148541" y="247176"/>
                  <a:pt x="152162" y="249189"/>
                  <a:pt x="155379" y="252008"/>
                </a:cubicBezTo>
                <a:lnTo>
                  <a:pt x="165435" y="260866"/>
                </a:lnTo>
                <a:cubicBezTo>
                  <a:pt x="168251" y="263684"/>
                  <a:pt x="173078" y="264892"/>
                  <a:pt x="177100" y="263684"/>
                </a:cubicBezTo>
                <a:lnTo>
                  <a:pt x="189570" y="260463"/>
                </a:lnTo>
                <a:cubicBezTo>
                  <a:pt x="193994" y="259658"/>
                  <a:pt x="198419" y="259658"/>
                  <a:pt x="202843" y="260463"/>
                </a:cubicBezTo>
                <a:lnTo>
                  <a:pt x="215313" y="263684"/>
                </a:lnTo>
                <a:cubicBezTo>
                  <a:pt x="219335" y="264892"/>
                  <a:pt x="224162" y="263684"/>
                  <a:pt x="226978" y="260866"/>
                </a:cubicBezTo>
                <a:lnTo>
                  <a:pt x="231402" y="256839"/>
                </a:lnTo>
                <a:cubicBezTo>
                  <a:pt x="228184" y="252813"/>
                  <a:pt x="224162" y="245968"/>
                  <a:pt x="224162" y="237110"/>
                </a:cubicBezTo>
                <a:cubicBezTo>
                  <a:pt x="223357" y="225031"/>
                  <a:pt x="229391" y="212952"/>
                  <a:pt x="241860" y="200873"/>
                </a:cubicBezTo>
                <a:cubicBezTo>
                  <a:pt x="248296" y="194834"/>
                  <a:pt x="263581" y="185573"/>
                  <a:pt x="275648" y="196444"/>
                </a:cubicBezTo>
                <a:cubicBezTo>
                  <a:pt x="278464" y="199263"/>
                  <a:pt x="278464" y="203692"/>
                  <a:pt x="275648" y="206510"/>
                </a:cubicBezTo>
                <a:cubicBezTo>
                  <a:pt x="273235" y="209329"/>
                  <a:pt x="268810" y="209329"/>
                  <a:pt x="265995" y="206913"/>
                </a:cubicBezTo>
                <a:cubicBezTo>
                  <a:pt x="261168" y="202484"/>
                  <a:pt x="251514" y="211342"/>
                  <a:pt x="251514" y="211744"/>
                </a:cubicBezTo>
                <a:cubicBezTo>
                  <a:pt x="242263" y="220200"/>
                  <a:pt x="237436" y="228655"/>
                  <a:pt x="238240" y="236708"/>
                </a:cubicBezTo>
                <a:cubicBezTo>
                  <a:pt x="238642" y="241539"/>
                  <a:pt x="240654" y="245566"/>
                  <a:pt x="242665" y="248384"/>
                </a:cubicBezTo>
                <a:cubicBezTo>
                  <a:pt x="244676" y="247579"/>
                  <a:pt x="246285" y="246371"/>
                  <a:pt x="248698" y="246371"/>
                </a:cubicBezTo>
                <a:lnTo>
                  <a:pt x="261168" y="242747"/>
                </a:lnTo>
                <a:cubicBezTo>
                  <a:pt x="265592" y="241942"/>
                  <a:pt x="268408" y="239124"/>
                  <a:pt x="270017" y="235500"/>
                </a:cubicBezTo>
                <a:lnTo>
                  <a:pt x="274844" y="223018"/>
                </a:lnTo>
                <a:cubicBezTo>
                  <a:pt x="276453" y="218589"/>
                  <a:pt x="278866" y="214965"/>
                  <a:pt x="282084" y="211744"/>
                </a:cubicBezTo>
                <a:lnTo>
                  <a:pt x="292140" y="203289"/>
                </a:lnTo>
                <a:cubicBezTo>
                  <a:pt x="295358" y="200471"/>
                  <a:pt x="296967" y="196444"/>
                  <a:pt x="296162" y="192015"/>
                </a:cubicBezTo>
                <a:lnTo>
                  <a:pt x="294553" y="179131"/>
                </a:lnTo>
                <a:cubicBezTo>
                  <a:pt x="294151" y="174702"/>
                  <a:pt x="294553" y="170273"/>
                  <a:pt x="296162" y="166247"/>
                </a:cubicBezTo>
                <a:lnTo>
                  <a:pt x="300989" y="153765"/>
                </a:lnTo>
                <a:cubicBezTo>
                  <a:pt x="302598" y="150141"/>
                  <a:pt x="301794" y="145310"/>
                  <a:pt x="299380" y="142089"/>
                </a:cubicBezTo>
                <a:lnTo>
                  <a:pt x="291738" y="131218"/>
                </a:lnTo>
                <a:cubicBezTo>
                  <a:pt x="289324" y="127594"/>
                  <a:pt x="288118" y="123165"/>
                  <a:pt x="287313" y="119138"/>
                </a:cubicBezTo>
                <a:lnTo>
                  <a:pt x="285704" y="105852"/>
                </a:lnTo>
                <a:cubicBezTo>
                  <a:pt x="285704" y="102630"/>
                  <a:pt x="284095" y="99812"/>
                  <a:pt x="282084" y="98202"/>
                </a:cubicBezTo>
                <a:cubicBezTo>
                  <a:pt x="281078" y="97598"/>
                  <a:pt x="277861" y="96088"/>
                  <a:pt x="272631" y="96742"/>
                </a:cubicBezTo>
                <a:close/>
                <a:moveTo>
                  <a:pt x="152564" y="64783"/>
                </a:moveTo>
                <a:cubicBezTo>
                  <a:pt x="148541" y="64783"/>
                  <a:pt x="144921" y="67199"/>
                  <a:pt x="142508" y="70420"/>
                </a:cubicBezTo>
                <a:lnTo>
                  <a:pt x="134865" y="81291"/>
                </a:lnTo>
                <a:cubicBezTo>
                  <a:pt x="132452" y="84915"/>
                  <a:pt x="128832" y="87733"/>
                  <a:pt x="125212" y="89746"/>
                </a:cubicBezTo>
                <a:lnTo>
                  <a:pt x="113145" y="95786"/>
                </a:lnTo>
                <a:cubicBezTo>
                  <a:pt x="109524" y="98202"/>
                  <a:pt x="107111" y="101825"/>
                  <a:pt x="106709" y="105852"/>
                </a:cubicBezTo>
                <a:lnTo>
                  <a:pt x="105100" y="119138"/>
                </a:lnTo>
                <a:cubicBezTo>
                  <a:pt x="104295" y="123165"/>
                  <a:pt x="103089" y="127594"/>
                  <a:pt x="100675" y="131218"/>
                </a:cubicBezTo>
                <a:lnTo>
                  <a:pt x="93033" y="142089"/>
                </a:lnTo>
                <a:cubicBezTo>
                  <a:pt x="90619" y="145310"/>
                  <a:pt x="89815" y="150141"/>
                  <a:pt x="91424" y="153765"/>
                </a:cubicBezTo>
                <a:lnTo>
                  <a:pt x="96251" y="166247"/>
                </a:lnTo>
                <a:cubicBezTo>
                  <a:pt x="97860" y="170273"/>
                  <a:pt x="98262" y="174702"/>
                  <a:pt x="97860" y="179131"/>
                </a:cubicBezTo>
                <a:lnTo>
                  <a:pt x="96251" y="192015"/>
                </a:lnTo>
                <a:cubicBezTo>
                  <a:pt x="95446" y="196444"/>
                  <a:pt x="97055" y="200471"/>
                  <a:pt x="100273" y="203289"/>
                </a:cubicBezTo>
                <a:lnTo>
                  <a:pt x="110329" y="211744"/>
                </a:lnTo>
                <a:cubicBezTo>
                  <a:pt x="111938" y="213355"/>
                  <a:pt x="113145" y="215368"/>
                  <a:pt x="114351" y="216979"/>
                </a:cubicBezTo>
                <a:cubicBezTo>
                  <a:pt x="141301" y="188392"/>
                  <a:pt x="180720" y="190807"/>
                  <a:pt x="196408" y="193626"/>
                </a:cubicBezTo>
                <a:cubicBezTo>
                  <a:pt x="198821" y="185976"/>
                  <a:pt x="202843" y="177520"/>
                  <a:pt x="208475" y="169870"/>
                </a:cubicBezTo>
                <a:cubicBezTo>
                  <a:pt x="200832" y="158194"/>
                  <a:pt x="183938" y="155376"/>
                  <a:pt x="177100" y="154973"/>
                </a:cubicBezTo>
                <a:cubicBezTo>
                  <a:pt x="167849" y="165039"/>
                  <a:pt x="152564" y="174702"/>
                  <a:pt x="127223" y="175507"/>
                </a:cubicBezTo>
                <a:cubicBezTo>
                  <a:pt x="123200" y="175507"/>
                  <a:pt x="120385" y="172286"/>
                  <a:pt x="119983" y="168663"/>
                </a:cubicBezTo>
                <a:cubicBezTo>
                  <a:pt x="119983" y="164636"/>
                  <a:pt x="123200" y="161415"/>
                  <a:pt x="126821" y="161415"/>
                </a:cubicBezTo>
                <a:cubicBezTo>
                  <a:pt x="148541" y="160610"/>
                  <a:pt x="161011" y="152557"/>
                  <a:pt x="167849" y="144102"/>
                </a:cubicBezTo>
                <a:cubicBezTo>
                  <a:pt x="168251" y="143297"/>
                  <a:pt x="168251" y="142894"/>
                  <a:pt x="169055" y="142491"/>
                </a:cubicBezTo>
                <a:cubicBezTo>
                  <a:pt x="171871" y="138465"/>
                  <a:pt x="173480" y="134841"/>
                  <a:pt x="174687" y="131620"/>
                </a:cubicBezTo>
                <a:cubicBezTo>
                  <a:pt x="166240" y="129204"/>
                  <a:pt x="156184" y="123970"/>
                  <a:pt x="146128" y="114710"/>
                </a:cubicBezTo>
                <a:cubicBezTo>
                  <a:pt x="142910" y="111891"/>
                  <a:pt x="142508" y="107462"/>
                  <a:pt x="145323" y="104644"/>
                </a:cubicBezTo>
                <a:cubicBezTo>
                  <a:pt x="148139" y="101825"/>
                  <a:pt x="152564" y="101423"/>
                  <a:pt x="155379" y="104241"/>
                </a:cubicBezTo>
                <a:cubicBezTo>
                  <a:pt x="180720" y="126789"/>
                  <a:pt x="200430" y="119138"/>
                  <a:pt x="202843" y="117528"/>
                </a:cubicBezTo>
                <a:cubicBezTo>
                  <a:pt x="204050" y="115515"/>
                  <a:pt x="205257" y="113904"/>
                  <a:pt x="205659" y="111488"/>
                </a:cubicBezTo>
                <a:lnTo>
                  <a:pt x="205659" y="111086"/>
                </a:lnTo>
                <a:cubicBezTo>
                  <a:pt x="206463" y="104241"/>
                  <a:pt x="202441" y="95786"/>
                  <a:pt x="193190" y="86122"/>
                </a:cubicBezTo>
                <a:cubicBezTo>
                  <a:pt x="175893" y="67199"/>
                  <a:pt x="161413" y="65185"/>
                  <a:pt x="159804" y="64783"/>
                </a:cubicBezTo>
                <a:close/>
                <a:moveTo>
                  <a:pt x="190374" y="55522"/>
                </a:moveTo>
                <a:lnTo>
                  <a:pt x="183134" y="59549"/>
                </a:lnTo>
                <a:cubicBezTo>
                  <a:pt x="189570" y="63172"/>
                  <a:pt x="196408" y="68407"/>
                  <a:pt x="204050" y="76459"/>
                </a:cubicBezTo>
                <a:cubicBezTo>
                  <a:pt x="214106" y="86928"/>
                  <a:pt x="218531" y="96591"/>
                  <a:pt x="219335" y="104241"/>
                </a:cubicBezTo>
                <a:cubicBezTo>
                  <a:pt x="227782" y="102630"/>
                  <a:pt x="239849" y="99409"/>
                  <a:pt x="246687" y="90954"/>
                </a:cubicBezTo>
                <a:cubicBezTo>
                  <a:pt x="250710" y="85720"/>
                  <a:pt x="252319" y="79680"/>
                  <a:pt x="251514" y="72433"/>
                </a:cubicBezTo>
                <a:lnTo>
                  <a:pt x="249905" y="70420"/>
                </a:lnTo>
                <a:cubicBezTo>
                  <a:pt x="247492" y="67199"/>
                  <a:pt x="243872" y="64783"/>
                  <a:pt x="239849" y="64783"/>
                </a:cubicBezTo>
                <a:lnTo>
                  <a:pt x="226575" y="64783"/>
                </a:lnTo>
                <a:cubicBezTo>
                  <a:pt x="222151" y="64783"/>
                  <a:pt x="217726" y="63575"/>
                  <a:pt x="214106" y="61964"/>
                </a:cubicBezTo>
                <a:lnTo>
                  <a:pt x="202039" y="55522"/>
                </a:lnTo>
                <a:cubicBezTo>
                  <a:pt x="198419" y="53912"/>
                  <a:pt x="193994" y="53912"/>
                  <a:pt x="190374" y="55522"/>
                </a:cubicBezTo>
                <a:close/>
                <a:moveTo>
                  <a:pt x="183536" y="42638"/>
                </a:moveTo>
                <a:cubicBezTo>
                  <a:pt x="191581" y="39014"/>
                  <a:pt x="200832" y="39014"/>
                  <a:pt x="208877" y="42638"/>
                </a:cubicBezTo>
                <a:lnTo>
                  <a:pt x="220542" y="49080"/>
                </a:lnTo>
                <a:cubicBezTo>
                  <a:pt x="222553" y="49885"/>
                  <a:pt x="224162" y="50691"/>
                  <a:pt x="226575" y="50691"/>
                </a:cubicBezTo>
                <a:lnTo>
                  <a:pt x="239849" y="50691"/>
                </a:lnTo>
                <a:cubicBezTo>
                  <a:pt x="248698" y="50691"/>
                  <a:pt x="257145" y="55120"/>
                  <a:pt x="261972" y="62367"/>
                </a:cubicBezTo>
                <a:lnTo>
                  <a:pt x="269615" y="73238"/>
                </a:lnTo>
                <a:cubicBezTo>
                  <a:pt x="270821" y="74849"/>
                  <a:pt x="272028" y="76057"/>
                  <a:pt x="274039" y="77265"/>
                </a:cubicBezTo>
                <a:lnTo>
                  <a:pt x="285704" y="83304"/>
                </a:lnTo>
                <a:cubicBezTo>
                  <a:pt x="287313" y="84512"/>
                  <a:pt x="289324" y="85317"/>
                  <a:pt x="290531" y="86928"/>
                </a:cubicBezTo>
                <a:cubicBezTo>
                  <a:pt x="290933" y="86928"/>
                  <a:pt x="291738" y="87330"/>
                  <a:pt x="291738" y="87733"/>
                </a:cubicBezTo>
                <a:cubicBezTo>
                  <a:pt x="296162" y="92162"/>
                  <a:pt x="299380" y="97799"/>
                  <a:pt x="300185" y="104241"/>
                </a:cubicBezTo>
                <a:lnTo>
                  <a:pt x="301794" y="117125"/>
                </a:lnTo>
                <a:cubicBezTo>
                  <a:pt x="301794" y="119138"/>
                  <a:pt x="302598" y="121152"/>
                  <a:pt x="303805" y="122762"/>
                </a:cubicBezTo>
                <a:lnTo>
                  <a:pt x="311447" y="134036"/>
                </a:lnTo>
                <a:cubicBezTo>
                  <a:pt x="316676" y="141283"/>
                  <a:pt x="317481" y="150544"/>
                  <a:pt x="314263" y="158597"/>
                </a:cubicBezTo>
                <a:lnTo>
                  <a:pt x="309436" y="171078"/>
                </a:lnTo>
                <a:cubicBezTo>
                  <a:pt x="309034" y="173091"/>
                  <a:pt x="308632" y="175105"/>
                  <a:pt x="309034" y="177520"/>
                </a:cubicBezTo>
                <a:lnTo>
                  <a:pt x="310241" y="190807"/>
                </a:lnTo>
                <a:cubicBezTo>
                  <a:pt x="311447" y="199263"/>
                  <a:pt x="308229" y="208121"/>
                  <a:pt x="301794" y="213758"/>
                </a:cubicBezTo>
                <a:lnTo>
                  <a:pt x="291738" y="223018"/>
                </a:lnTo>
                <a:cubicBezTo>
                  <a:pt x="290129" y="224226"/>
                  <a:pt x="288922" y="225837"/>
                  <a:pt x="288118" y="227850"/>
                </a:cubicBezTo>
                <a:lnTo>
                  <a:pt x="283291" y="240331"/>
                </a:lnTo>
                <a:cubicBezTo>
                  <a:pt x="280475" y="248384"/>
                  <a:pt x="273235" y="254826"/>
                  <a:pt x="264788" y="256839"/>
                </a:cubicBezTo>
                <a:lnTo>
                  <a:pt x="251916" y="260061"/>
                </a:lnTo>
                <a:cubicBezTo>
                  <a:pt x="249905" y="260463"/>
                  <a:pt x="247894" y="261268"/>
                  <a:pt x="246285" y="262879"/>
                </a:cubicBezTo>
                <a:lnTo>
                  <a:pt x="236229" y="271737"/>
                </a:lnTo>
                <a:cubicBezTo>
                  <a:pt x="229793" y="277374"/>
                  <a:pt x="220542" y="279790"/>
                  <a:pt x="212095" y="277776"/>
                </a:cubicBezTo>
                <a:lnTo>
                  <a:pt x="199223" y="274555"/>
                </a:lnTo>
                <a:cubicBezTo>
                  <a:pt x="197212" y="274153"/>
                  <a:pt x="195201" y="274153"/>
                  <a:pt x="193190" y="274555"/>
                </a:cubicBezTo>
                <a:lnTo>
                  <a:pt x="180318" y="277776"/>
                </a:lnTo>
                <a:cubicBezTo>
                  <a:pt x="178307" y="278179"/>
                  <a:pt x="175893" y="278582"/>
                  <a:pt x="173480" y="278582"/>
                </a:cubicBezTo>
                <a:cubicBezTo>
                  <a:pt x="167044" y="278582"/>
                  <a:pt x="161011" y="276166"/>
                  <a:pt x="156184" y="271737"/>
                </a:cubicBezTo>
                <a:lnTo>
                  <a:pt x="146128" y="262879"/>
                </a:lnTo>
                <a:cubicBezTo>
                  <a:pt x="144519" y="261268"/>
                  <a:pt x="142508" y="260463"/>
                  <a:pt x="140497" y="260061"/>
                </a:cubicBezTo>
                <a:lnTo>
                  <a:pt x="127625" y="256839"/>
                </a:lnTo>
                <a:cubicBezTo>
                  <a:pt x="119178" y="254826"/>
                  <a:pt x="111938" y="248384"/>
                  <a:pt x="109122" y="240331"/>
                </a:cubicBezTo>
                <a:lnTo>
                  <a:pt x="104295" y="227850"/>
                </a:lnTo>
                <a:cubicBezTo>
                  <a:pt x="103491" y="225837"/>
                  <a:pt x="102284" y="224226"/>
                  <a:pt x="100675" y="223018"/>
                </a:cubicBezTo>
                <a:lnTo>
                  <a:pt x="90619" y="213758"/>
                </a:lnTo>
                <a:cubicBezTo>
                  <a:pt x="84184" y="208121"/>
                  <a:pt x="80966" y="199263"/>
                  <a:pt x="82172" y="190807"/>
                </a:cubicBezTo>
                <a:lnTo>
                  <a:pt x="83379" y="177520"/>
                </a:lnTo>
                <a:cubicBezTo>
                  <a:pt x="83781" y="175105"/>
                  <a:pt x="83379" y="173091"/>
                  <a:pt x="82977" y="171078"/>
                </a:cubicBezTo>
                <a:lnTo>
                  <a:pt x="78150" y="158597"/>
                </a:lnTo>
                <a:cubicBezTo>
                  <a:pt x="74932" y="150544"/>
                  <a:pt x="76139" y="141283"/>
                  <a:pt x="80966" y="134036"/>
                </a:cubicBezTo>
                <a:lnTo>
                  <a:pt x="88608" y="122762"/>
                </a:lnTo>
                <a:cubicBezTo>
                  <a:pt x="89815" y="121152"/>
                  <a:pt x="90619" y="119138"/>
                  <a:pt x="90619" y="117125"/>
                </a:cubicBezTo>
                <a:lnTo>
                  <a:pt x="92630" y="104241"/>
                </a:lnTo>
                <a:cubicBezTo>
                  <a:pt x="93435" y="95383"/>
                  <a:pt x="99066" y="87330"/>
                  <a:pt x="106709" y="83304"/>
                </a:cubicBezTo>
                <a:lnTo>
                  <a:pt x="118374" y="77265"/>
                </a:lnTo>
                <a:cubicBezTo>
                  <a:pt x="120385" y="76057"/>
                  <a:pt x="121592" y="74849"/>
                  <a:pt x="123200" y="73238"/>
                </a:cubicBezTo>
                <a:lnTo>
                  <a:pt x="130441" y="62367"/>
                </a:lnTo>
                <a:cubicBezTo>
                  <a:pt x="135670" y="55120"/>
                  <a:pt x="143715" y="50691"/>
                  <a:pt x="152564" y="50691"/>
                </a:cubicBezTo>
                <a:lnTo>
                  <a:pt x="165838" y="50691"/>
                </a:lnTo>
                <a:cubicBezTo>
                  <a:pt x="168251" y="50691"/>
                  <a:pt x="170262" y="49885"/>
                  <a:pt x="171871" y="49080"/>
                </a:cubicBezTo>
                <a:close/>
                <a:moveTo>
                  <a:pt x="198557" y="0"/>
                </a:moveTo>
                <a:cubicBezTo>
                  <a:pt x="286530" y="0"/>
                  <a:pt x="337144" y="43488"/>
                  <a:pt x="353213" y="133282"/>
                </a:cubicBezTo>
                <a:cubicBezTo>
                  <a:pt x="360041" y="171534"/>
                  <a:pt x="356828" y="212203"/>
                  <a:pt x="344375" y="250054"/>
                </a:cubicBezTo>
                <a:lnTo>
                  <a:pt x="313444" y="343874"/>
                </a:lnTo>
                <a:cubicBezTo>
                  <a:pt x="311436" y="350719"/>
                  <a:pt x="310632" y="357162"/>
                  <a:pt x="310230" y="364410"/>
                </a:cubicBezTo>
                <a:lnTo>
                  <a:pt x="339555" y="508966"/>
                </a:lnTo>
                <a:cubicBezTo>
                  <a:pt x="340358" y="512590"/>
                  <a:pt x="337948" y="516616"/>
                  <a:pt x="333931" y="517422"/>
                </a:cubicBezTo>
                <a:cubicBezTo>
                  <a:pt x="333529" y="517422"/>
                  <a:pt x="333127" y="517422"/>
                  <a:pt x="332324" y="517422"/>
                </a:cubicBezTo>
                <a:cubicBezTo>
                  <a:pt x="329110" y="517422"/>
                  <a:pt x="326298" y="515408"/>
                  <a:pt x="325495" y="511784"/>
                </a:cubicBezTo>
                <a:lnTo>
                  <a:pt x="296171" y="365215"/>
                </a:lnTo>
                <a:cubicBezTo>
                  <a:pt x="296171" y="356759"/>
                  <a:pt x="297376" y="348303"/>
                  <a:pt x="299786" y="339847"/>
                </a:cubicBezTo>
                <a:lnTo>
                  <a:pt x="331119" y="245624"/>
                </a:lnTo>
                <a:cubicBezTo>
                  <a:pt x="342768" y="209787"/>
                  <a:pt x="345580" y="171534"/>
                  <a:pt x="339153" y="135698"/>
                </a:cubicBezTo>
                <a:cubicBezTo>
                  <a:pt x="324290" y="51541"/>
                  <a:pt x="280505" y="14496"/>
                  <a:pt x="198557" y="14496"/>
                </a:cubicBezTo>
                <a:cubicBezTo>
                  <a:pt x="117815" y="14496"/>
                  <a:pt x="52338" y="80130"/>
                  <a:pt x="52338" y="161065"/>
                </a:cubicBezTo>
                <a:lnTo>
                  <a:pt x="52338" y="220257"/>
                </a:lnTo>
                <a:cubicBezTo>
                  <a:pt x="51936" y="231934"/>
                  <a:pt x="43099" y="245624"/>
                  <a:pt x="32654" y="261328"/>
                </a:cubicBezTo>
                <a:cubicBezTo>
                  <a:pt x="26629" y="270589"/>
                  <a:pt x="20202" y="280253"/>
                  <a:pt x="15381" y="289917"/>
                </a:cubicBezTo>
                <a:cubicBezTo>
                  <a:pt x="17791" y="292736"/>
                  <a:pt x="23817" y="297165"/>
                  <a:pt x="28236" y="299984"/>
                </a:cubicBezTo>
                <a:cubicBezTo>
                  <a:pt x="41492" y="310050"/>
                  <a:pt x="55953" y="320520"/>
                  <a:pt x="55953" y="332197"/>
                </a:cubicBezTo>
                <a:lnTo>
                  <a:pt x="62380" y="416353"/>
                </a:lnTo>
                <a:cubicBezTo>
                  <a:pt x="63585" y="427628"/>
                  <a:pt x="73226" y="436084"/>
                  <a:pt x="84474" y="436084"/>
                </a:cubicBezTo>
                <a:lnTo>
                  <a:pt x="131875" y="436084"/>
                </a:lnTo>
                <a:cubicBezTo>
                  <a:pt x="137097" y="436084"/>
                  <a:pt x="148345" y="436084"/>
                  <a:pt x="157584" y="506147"/>
                </a:cubicBezTo>
                <a:cubicBezTo>
                  <a:pt x="157985" y="510174"/>
                  <a:pt x="155174" y="513798"/>
                  <a:pt x="151157" y="513798"/>
                </a:cubicBezTo>
                <a:cubicBezTo>
                  <a:pt x="147541" y="514603"/>
                  <a:pt x="143926" y="511784"/>
                  <a:pt x="143524" y="507758"/>
                </a:cubicBezTo>
                <a:cubicBezTo>
                  <a:pt x="140311" y="484403"/>
                  <a:pt x="134285" y="456620"/>
                  <a:pt x="129866" y="450177"/>
                </a:cubicBezTo>
                <a:lnTo>
                  <a:pt x="84474" y="450177"/>
                </a:lnTo>
                <a:cubicBezTo>
                  <a:pt x="65996" y="450177"/>
                  <a:pt x="50329" y="436084"/>
                  <a:pt x="47919" y="417964"/>
                </a:cubicBezTo>
                <a:lnTo>
                  <a:pt x="41492" y="332197"/>
                </a:lnTo>
                <a:cubicBezTo>
                  <a:pt x="41492" y="327768"/>
                  <a:pt x="27031" y="317298"/>
                  <a:pt x="19800" y="312064"/>
                </a:cubicBezTo>
                <a:cubicBezTo>
                  <a:pt x="6544" y="302400"/>
                  <a:pt x="-3097" y="295152"/>
                  <a:pt x="920" y="286293"/>
                </a:cubicBezTo>
                <a:cubicBezTo>
                  <a:pt x="6544" y="274616"/>
                  <a:pt x="14176" y="263342"/>
                  <a:pt x="20603" y="253275"/>
                </a:cubicBezTo>
                <a:cubicBezTo>
                  <a:pt x="29039" y="240792"/>
                  <a:pt x="37877" y="227102"/>
                  <a:pt x="37877" y="219854"/>
                </a:cubicBezTo>
                <a:lnTo>
                  <a:pt x="37877" y="161065"/>
                </a:lnTo>
                <a:cubicBezTo>
                  <a:pt x="37877" y="72479"/>
                  <a:pt x="110183" y="0"/>
                  <a:pt x="1985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525" dirty="0">
              <a:latin typeface="Poppins" panose="00000500000000000000" pitchFamily="2" charset="0"/>
            </a:endParaRPr>
          </a:p>
        </p:txBody>
      </p:sp>
      <p:sp>
        <p:nvSpPr>
          <p:cNvPr id="593" name="Freeform 21">
            <a:extLst>
              <a:ext uri="{FF2B5EF4-FFF2-40B4-BE49-F238E27FC236}">
                <a16:creationId xmlns:a16="http://schemas.microsoft.com/office/drawing/2014/main" id="{CA8BE217-E652-4624-9542-D33F1A4B5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4986" y="3265011"/>
            <a:ext cx="396236" cy="343769"/>
          </a:xfrm>
          <a:custGeom>
            <a:avLst/>
            <a:gdLst>
              <a:gd name="connsiteX0" fmla="*/ 310122 w 455354"/>
              <a:gd name="connsiteY0" fmla="*/ 319206 h 395059"/>
              <a:gd name="connsiteX1" fmla="*/ 402364 w 455354"/>
              <a:gd name="connsiteY1" fmla="*/ 319206 h 395059"/>
              <a:gd name="connsiteX2" fmla="*/ 409242 w 455354"/>
              <a:gd name="connsiteY2" fmla="*/ 326491 h 395059"/>
              <a:gd name="connsiteX3" fmla="*/ 402364 w 455354"/>
              <a:gd name="connsiteY3" fmla="*/ 333010 h 395059"/>
              <a:gd name="connsiteX4" fmla="*/ 310122 w 455354"/>
              <a:gd name="connsiteY4" fmla="*/ 333010 h 395059"/>
              <a:gd name="connsiteX5" fmla="*/ 303244 w 455354"/>
              <a:gd name="connsiteY5" fmla="*/ 326491 h 395059"/>
              <a:gd name="connsiteX6" fmla="*/ 310122 w 455354"/>
              <a:gd name="connsiteY6" fmla="*/ 319206 h 395059"/>
              <a:gd name="connsiteX7" fmla="*/ 309974 w 455354"/>
              <a:gd name="connsiteY7" fmla="*/ 289060 h 395059"/>
              <a:gd name="connsiteX8" fmla="*/ 340058 w 455354"/>
              <a:gd name="connsiteY8" fmla="*/ 289060 h 395059"/>
              <a:gd name="connsiteX9" fmla="*/ 347183 w 455354"/>
              <a:gd name="connsiteY9" fmla="*/ 295760 h 395059"/>
              <a:gd name="connsiteX10" fmla="*/ 340058 w 455354"/>
              <a:gd name="connsiteY10" fmla="*/ 302853 h 395059"/>
              <a:gd name="connsiteX11" fmla="*/ 309974 w 455354"/>
              <a:gd name="connsiteY11" fmla="*/ 302853 h 395059"/>
              <a:gd name="connsiteX12" fmla="*/ 303244 w 455354"/>
              <a:gd name="connsiteY12" fmla="*/ 295760 h 395059"/>
              <a:gd name="connsiteX13" fmla="*/ 309974 w 455354"/>
              <a:gd name="connsiteY13" fmla="*/ 289060 h 395059"/>
              <a:gd name="connsiteX14" fmla="*/ 287106 w 455354"/>
              <a:gd name="connsiteY14" fmla="*/ 273162 h 395059"/>
              <a:gd name="connsiteX15" fmla="*/ 272650 w 455354"/>
              <a:gd name="connsiteY15" fmla="*/ 287645 h 395059"/>
              <a:gd name="connsiteX16" fmla="*/ 272650 w 455354"/>
              <a:gd name="connsiteY16" fmla="*/ 338335 h 395059"/>
              <a:gd name="connsiteX17" fmla="*/ 284696 w 455354"/>
              <a:gd name="connsiteY17" fmla="*/ 350404 h 395059"/>
              <a:gd name="connsiteX18" fmla="*/ 440496 w 455354"/>
              <a:gd name="connsiteY18" fmla="*/ 350404 h 395059"/>
              <a:gd name="connsiteX19" fmla="*/ 440496 w 455354"/>
              <a:gd name="connsiteY19" fmla="*/ 273162 h 395059"/>
              <a:gd name="connsiteX20" fmla="*/ 119893 w 455354"/>
              <a:gd name="connsiteY20" fmla="*/ 207744 h 395059"/>
              <a:gd name="connsiteX21" fmla="*/ 119893 w 455354"/>
              <a:gd name="connsiteY21" fmla="*/ 232225 h 395059"/>
              <a:gd name="connsiteX22" fmla="*/ 109860 w 455354"/>
              <a:gd name="connsiteY22" fmla="*/ 242257 h 395059"/>
              <a:gd name="connsiteX23" fmla="*/ 85380 w 455354"/>
              <a:gd name="connsiteY23" fmla="*/ 242257 h 395059"/>
              <a:gd name="connsiteX24" fmla="*/ 85380 w 455354"/>
              <a:gd name="connsiteY24" fmla="*/ 275566 h 395059"/>
              <a:gd name="connsiteX25" fmla="*/ 109860 w 455354"/>
              <a:gd name="connsiteY25" fmla="*/ 275566 h 395059"/>
              <a:gd name="connsiteX26" fmla="*/ 119893 w 455354"/>
              <a:gd name="connsiteY26" fmla="*/ 285198 h 395059"/>
              <a:gd name="connsiteX27" fmla="*/ 119893 w 455354"/>
              <a:gd name="connsiteY27" fmla="*/ 309678 h 395059"/>
              <a:gd name="connsiteX28" fmla="*/ 153202 w 455354"/>
              <a:gd name="connsiteY28" fmla="*/ 309678 h 395059"/>
              <a:gd name="connsiteX29" fmla="*/ 153202 w 455354"/>
              <a:gd name="connsiteY29" fmla="*/ 285198 h 395059"/>
              <a:gd name="connsiteX30" fmla="*/ 162834 w 455354"/>
              <a:gd name="connsiteY30" fmla="*/ 275566 h 395059"/>
              <a:gd name="connsiteX31" fmla="*/ 187314 w 455354"/>
              <a:gd name="connsiteY31" fmla="*/ 275566 h 395059"/>
              <a:gd name="connsiteX32" fmla="*/ 187314 w 455354"/>
              <a:gd name="connsiteY32" fmla="*/ 242257 h 395059"/>
              <a:gd name="connsiteX33" fmla="*/ 162834 w 455354"/>
              <a:gd name="connsiteY33" fmla="*/ 242257 h 395059"/>
              <a:gd name="connsiteX34" fmla="*/ 153202 w 455354"/>
              <a:gd name="connsiteY34" fmla="*/ 232225 h 395059"/>
              <a:gd name="connsiteX35" fmla="*/ 153202 w 455354"/>
              <a:gd name="connsiteY35" fmla="*/ 207744 h 395059"/>
              <a:gd name="connsiteX36" fmla="*/ 119091 w 455354"/>
              <a:gd name="connsiteY36" fmla="*/ 193297 h 395059"/>
              <a:gd name="connsiteX37" fmla="*/ 153603 w 455354"/>
              <a:gd name="connsiteY37" fmla="*/ 193297 h 395059"/>
              <a:gd name="connsiteX38" fmla="*/ 166847 w 455354"/>
              <a:gd name="connsiteY38" fmla="*/ 206942 h 395059"/>
              <a:gd name="connsiteX39" fmla="*/ 166847 w 455354"/>
              <a:gd name="connsiteY39" fmla="*/ 227409 h 395059"/>
              <a:gd name="connsiteX40" fmla="*/ 188116 w 455354"/>
              <a:gd name="connsiteY40" fmla="*/ 227409 h 395059"/>
              <a:gd name="connsiteX41" fmla="*/ 201761 w 455354"/>
              <a:gd name="connsiteY41" fmla="*/ 241455 h 395059"/>
              <a:gd name="connsiteX42" fmla="*/ 201761 w 455354"/>
              <a:gd name="connsiteY42" fmla="*/ 275968 h 395059"/>
              <a:gd name="connsiteX43" fmla="*/ 188116 w 455354"/>
              <a:gd name="connsiteY43" fmla="*/ 289612 h 395059"/>
              <a:gd name="connsiteX44" fmla="*/ 166847 w 455354"/>
              <a:gd name="connsiteY44" fmla="*/ 289612 h 395059"/>
              <a:gd name="connsiteX45" fmla="*/ 166847 w 455354"/>
              <a:gd name="connsiteY45" fmla="*/ 310480 h 395059"/>
              <a:gd name="connsiteX46" fmla="*/ 153603 w 455354"/>
              <a:gd name="connsiteY46" fmla="*/ 324125 h 395059"/>
              <a:gd name="connsiteX47" fmla="*/ 119091 w 455354"/>
              <a:gd name="connsiteY47" fmla="*/ 324125 h 395059"/>
              <a:gd name="connsiteX48" fmla="*/ 105045 w 455354"/>
              <a:gd name="connsiteY48" fmla="*/ 310480 h 395059"/>
              <a:gd name="connsiteX49" fmla="*/ 105045 w 455354"/>
              <a:gd name="connsiteY49" fmla="*/ 289612 h 395059"/>
              <a:gd name="connsiteX50" fmla="*/ 84578 w 455354"/>
              <a:gd name="connsiteY50" fmla="*/ 289612 h 395059"/>
              <a:gd name="connsiteX51" fmla="*/ 70933 w 455354"/>
              <a:gd name="connsiteY51" fmla="*/ 275968 h 395059"/>
              <a:gd name="connsiteX52" fmla="*/ 70933 w 455354"/>
              <a:gd name="connsiteY52" fmla="*/ 241455 h 395059"/>
              <a:gd name="connsiteX53" fmla="*/ 84578 w 455354"/>
              <a:gd name="connsiteY53" fmla="*/ 227409 h 395059"/>
              <a:gd name="connsiteX54" fmla="*/ 105045 w 455354"/>
              <a:gd name="connsiteY54" fmla="*/ 227409 h 395059"/>
              <a:gd name="connsiteX55" fmla="*/ 105045 w 455354"/>
              <a:gd name="connsiteY55" fmla="*/ 206942 h 395059"/>
              <a:gd name="connsiteX56" fmla="*/ 119091 w 455354"/>
              <a:gd name="connsiteY56" fmla="*/ 193297 h 395059"/>
              <a:gd name="connsiteX57" fmla="*/ 136830 w 455354"/>
              <a:gd name="connsiteY57" fmla="*/ 182582 h 395059"/>
              <a:gd name="connsiteX58" fmla="*/ 60219 w 455354"/>
              <a:gd name="connsiteY58" fmla="*/ 259597 h 395059"/>
              <a:gd name="connsiteX59" fmla="*/ 136830 w 455354"/>
              <a:gd name="connsiteY59" fmla="*/ 336207 h 395059"/>
              <a:gd name="connsiteX60" fmla="*/ 213844 w 455354"/>
              <a:gd name="connsiteY60" fmla="*/ 259597 h 395059"/>
              <a:gd name="connsiteX61" fmla="*/ 136830 w 455354"/>
              <a:gd name="connsiteY61" fmla="*/ 182582 h 395059"/>
              <a:gd name="connsiteX62" fmla="*/ 136830 w 455354"/>
              <a:gd name="connsiteY62" fmla="*/ 168470 h 395059"/>
              <a:gd name="connsiteX63" fmla="*/ 228360 w 455354"/>
              <a:gd name="connsiteY63" fmla="*/ 259597 h 395059"/>
              <a:gd name="connsiteX64" fmla="*/ 136830 w 455354"/>
              <a:gd name="connsiteY64" fmla="*/ 350723 h 395059"/>
              <a:gd name="connsiteX65" fmla="*/ 46107 w 455354"/>
              <a:gd name="connsiteY65" fmla="*/ 259597 h 395059"/>
              <a:gd name="connsiteX66" fmla="*/ 136830 w 455354"/>
              <a:gd name="connsiteY66" fmla="*/ 168470 h 395059"/>
              <a:gd name="connsiteX67" fmla="*/ 25297 w 455354"/>
              <a:gd name="connsiteY67" fmla="*/ 135977 h 395059"/>
              <a:gd name="connsiteX68" fmla="*/ 14054 w 455354"/>
              <a:gd name="connsiteY68" fmla="*/ 146839 h 395059"/>
              <a:gd name="connsiteX69" fmla="*/ 14054 w 455354"/>
              <a:gd name="connsiteY69" fmla="*/ 262300 h 395059"/>
              <a:gd name="connsiteX70" fmla="*/ 14054 w 455354"/>
              <a:gd name="connsiteY70" fmla="*/ 380978 h 395059"/>
              <a:gd name="connsiteX71" fmla="*/ 440496 w 455354"/>
              <a:gd name="connsiteY71" fmla="*/ 380978 h 395059"/>
              <a:gd name="connsiteX72" fmla="*/ 440496 w 455354"/>
              <a:gd name="connsiteY72" fmla="*/ 364484 h 395059"/>
              <a:gd name="connsiteX73" fmla="*/ 284696 w 455354"/>
              <a:gd name="connsiteY73" fmla="*/ 364484 h 395059"/>
              <a:gd name="connsiteX74" fmla="*/ 258194 w 455354"/>
              <a:gd name="connsiteY74" fmla="*/ 338335 h 395059"/>
              <a:gd name="connsiteX75" fmla="*/ 258194 w 455354"/>
              <a:gd name="connsiteY75" fmla="*/ 287645 h 395059"/>
              <a:gd name="connsiteX76" fmla="*/ 287106 w 455354"/>
              <a:gd name="connsiteY76" fmla="*/ 259082 h 395059"/>
              <a:gd name="connsiteX77" fmla="*/ 440496 w 455354"/>
              <a:gd name="connsiteY77" fmla="*/ 259082 h 395059"/>
              <a:gd name="connsiteX78" fmla="*/ 440496 w 455354"/>
              <a:gd name="connsiteY78" fmla="*/ 207989 h 395059"/>
              <a:gd name="connsiteX79" fmla="*/ 430056 w 455354"/>
              <a:gd name="connsiteY79" fmla="*/ 197127 h 395059"/>
              <a:gd name="connsiteX80" fmla="*/ 313206 w 455354"/>
              <a:gd name="connsiteY80" fmla="*/ 197127 h 395059"/>
              <a:gd name="connsiteX81" fmla="*/ 280279 w 455354"/>
              <a:gd name="connsiteY81" fmla="*/ 180633 h 395059"/>
              <a:gd name="connsiteX82" fmla="*/ 254982 w 455354"/>
              <a:gd name="connsiteY82" fmla="*/ 146839 h 395059"/>
              <a:gd name="connsiteX83" fmla="*/ 233299 w 455354"/>
              <a:gd name="connsiteY83" fmla="*/ 135977 h 395059"/>
              <a:gd name="connsiteX84" fmla="*/ 348141 w 455354"/>
              <a:gd name="connsiteY84" fmla="*/ 116264 h 395059"/>
              <a:gd name="connsiteX85" fmla="*/ 348542 w 455354"/>
              <a:gd name="connsiteY85" fmla="*/ 150862 h 395059"/>
              <a:gd name="connsiteX86" fmla="*/ 349747 w 455354"/>
              <a:gd name="connsiteY86" fmla="*/ 151667 h 395059"/>
              <a:gd name="connsiteX87" fmla="*/ 383878 w 455354"/>
              <a:gd name="connsiteY87" fmla="*/ 152069 h 395059"/>
              <a:gd name="connsiteX88" fmla="*/ 357778 w 455354"/>
              <a:gd name="connsiteY88" fmla="*/ 105805 h 395059"/>
              <a:gd name="connsiteX89" fmla="*/ 395122 w 455354"/>
              <a:gd name="connsiteY89" fmla="*/ 143219 h 395059"/>
              <a:gd name="connsiteX90" fmla="*/ 395122 w 455354"/>
              <a:gd name="connsiteY90" fmla="*/ 105805 h 395059"/>
              <a:gd name="connsiteX91" fmla="*/ 59830 w 455354"/>
              <a:gd name="connsiteY91" fmla="*/ 105805 h 395059"/>
              <a:gd name="connsiteX92" fmla="*/ 59830 w 455354"/>
              <a:gd name="connsiteY92" fmla="*/ 122299 h 395059"/>
              <a:gd name="connsiteX93" fmla="*/ 233299 w 455354"/>
              <a:gd name="connsiteY93" fmla="*/ 122299 h 395059"/>
              <a:gd name="connsiteX94" fmla="*/ 266627 w 455354"/>
              <a:gd name="connsiteY94" fmla="*/ 138391 h 395059"/>
              <a:gd name="connsiteX95" fmla="*/ 291523 w 455354"/>
              <a:gd name="connsiteY95" fmla="*/ 172184 h 395059"/>
              <a:gd name="connsiteX96" fmla="*/ 313206 w 455354"/>
              <a:gd name="connsiteY96" fmla="*/ 182644 h 395059"/>
              <a:gd name="connsiteX97" fmla="*/ 395122 w 455354"/>
              <a:gd name="connsiteY97" fmla="*/ 182644 h 395059"/>
              <a:gd name="connsiteX98" fmla="*/ 395122 w 455354"/>
              <a:gd name="connsiteY98" fmla="*/ 166552 h 395059"/>
              <a:gd name="connsiteX99" fmla="*/ 349747 w 455354"/>
              <a:gd name="connsiteY99" fmla="*/ 166150 h 395059"/>
              <a:gd name="connsiteX100" fmla="*/ 334488 w 455354"/>
              <a:gd name="connsiteY100" fmla="*/ 150862 h 395059"/>
              <a:gd name="connsiteX101" fmla="*/ 333284 w 455354"/>
              <a:gd name="connsiteY101" fmla="*/ 105805 h 395059"/>
              <a:gd name="connsiteX102" fmla="*/ 222055 w 455354"/>
              <a:gd name="connsiteY102" fmla="*/ 14080 h 395059"/>
              <a:gd name="connsiteX103" fmla="*/ 200372 w 455354"/>
              <a:gd name="connsiteY103" fmla="*/ 24942 h 395059"/>
              <a:gd name="connsiteX104" fmla="*/ 175074 w 455354"/>
              <a:gd name="connsiteY104" fmla="*/ 58333 h 395059"/>
              <a:gd name="connsiteX105" fmla="*/ 142148 w 455354"/>
              <a:gd name="connsiteY105" fmla="*/ 74828 h 395059"/>
              <a:gd name="connsiteX106" fmla="*/ 25297 w 455354"/>
              <a:gd name="connsiteY106" fmla="*/ 74828 h 395059"/>
              <a:gd name="connsiteX107" fmla="*/ 14054 w 455354"/>
              <a:gd name="connsiteY107" fmla="*/ 85690 h 395059"/>
              <a:gd name="connsiteX108" fmla="*/ 14054 w 455354"/>
              <a:gd name="connsiteY108" fmla="*/ 124713 h 395059"/>
              <a:gd name="connsiteX109" fmla="*/ 25297 w 455354"/>
              <a:gd name="connsiteY109" fmla="*/ 122299 h 395059"/>
              <a:gd name="connsiteX110" fmla="*/ 45776 w 455354"/>
              <a:gd name="connsiteY110" fmla="*/ 122299 h 395059"/>
              <a:gd name="connsiteX111" fmla="*/ 45776 w 455354"/>
              <a:gd name="connsiteY111" fmla="*/ 105000 h 395059"/>
              <a:gd name="connsiteX112" fmla="*/ 59429 w 455354"/>
              <a:gd name="connsiteY112" fmla="*/ 91322 h 395059"/>
              <a:gd name="connsiteX113" fmla="*/ 396326 w 455354"/>
              <a:gd name="connsiteY113" fmla="*/ 91322 h 395059"/>
              <a:gd name="connsiteX114" fmla="*/ 409577 w 455354"/>
              <a:gd name="connsiteY114" fmla="*/ 105000 h 395059"/>
              <a:gd name="connsiteX115" fmla="*/ 409577 w 455354"/>
              <a:gd name="connsiteY115" fmla="*/ 182644 h 395059"/>
              <a:gd name="connsiteX116" fmla="*/ 430056 w 455354"/>
              <a:gd name="connsiteY116" fmla="*/ 182644 h 395059"/>
              <a:gd name="connsiteX117" fmla="*/ 440496 w 455354"/>
              <a:gd name="connsiteY117" fmla="*/ 185460 h 395059"/>
              <a:gd name="connsiteX118" fmla="*/ 440496 w 455354"/>
              <a:gd name="connsiteY118" fmla="*/ 24942 h 395059"/>
              <a:gd name="connsiteX119" fmla="*/ 430056 w 455354"/>
              <a:gd name="connsiteY119" fmla="*/ 14080 h 395059"/>
              <a:gd name="connsiteX120" fmla="*/ 222055 w 455354"/>
              <a:gd name="connsiteY120" fmla="*/ 0 h 395059"/>
              <a:gd name="connsiteX121" fmla="*/ 430056 w 455354"/>
              <a:gd name="connsiteY121" fmla="*/ 0 h 395059"/>
              <a:gd name="connsiteX122" fmla="*/ 455354 w 455354"/>
              <a:gd name="connsiteY122" fmla="*/ 24942 h 395059"/>
              <a:gd name="connsiteX123" fmla="*/ 455354 w 455354"/>
              <a:gd name="connsiteY123" fmla="*/ 207989 h 395059"/>
              <a:gd name="connsiteX124" fmla="*/ 455354 w 455354"/>
              <a:gd name="connsiteY124" fmla="*/ 262300 h 395059"/>
              <a:gd name="connsiteX125" fmla="*/ 455354 w 455354"/>
              <a:gd name="connsiteY125" fmla="*/ 266323 h 395059"/>
              <a:gd name="connsiteX126" fmla="*/ 455354 w 455354"/>
              <a:gd name="connsiteY126" fmla="*/ 357645 h 395059"/>
              <a:gd name="connsiteX127" fmla="*/ 455354 w 455354"/>
              <a:gd name="connsiteY127" fmla="*/ 384599 h 395059"/>
              <a:gd name="connsiteX128" fmla="*/ 444512 w 455354"/>
              <a:gd name="connsiteY128" fmla="*/ 395059 h 395059"/>
              <a:gd name="connsiteX129" fmla="*/ 10440 w 455354"/>
              <a:gd name="connsiteY129" fmla="*/ 395059 h 395059"/>
              <a:gd name="connsiteX130" fmla="*/ 0 w 455354"/>
              <a:gd name="connsiteY130" fmla="*/ 384599 h 395059"/>
              <a:gd name="connsiteX131" fmla="*/ 0 w 455354"/>
              <a:gd name="connsiteY131" fmla="*/ 262300 h 395059"/>
              <a:gd name="connsiteX132" fmla="*/ 0 w 455354"/>
              <a:gd name="connsiteY132" fmla="*/ 146839 h 395059"/>
              <a:gd name="connsiteX133" fmla="*/ 0 w 455354"/>
              <a:gd name="connsiteY133" fmla="*/ 85690 h 395059"/>
              <a:gd name="connsiteX134" fmla="*/ 25297 w 455354"/>
              <a:gd name="connsiteY134" fmla="*/ 60747 h 395059"/>
              <a:gd name="connsiteX135" fmla="*/ 142148 w 455354"/>
              <a:gd name="connsiteY135" fmla="*/ 60747 h 395059"/>
              <a:gd name="connsiteX136" fmla="*/ 163831 w 455354"/>
              <a:gd name="connsiteY136" fmla="*/ 49885 h 395059"/>
              <a:gd name="connsiteX137" fmla="*/ 188727 w 455354"/>
              <a:gd name="connsiteY137" fmla="*/ 16092 h 395059"/>
              <a:gd name="connsiteX138" fmla="*/ 222055 w 455354"/>
              <a:gd name="connsiteY138" fmla="*/ 0 h 395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455354" h="395059">
                <a:moveTo>
                  <a:pt x="310122" y="319206"/>
                </a:moveTo>
                <a:lnTo>
                  <a:pt x="402364" y="319206"/>
                </a:lnTo>
                <a:cubicBezTo>
                  <a:pt x="406410" y="319206"/>
                  <a:pt x="409242" y="322657"/>
                  <a:pt x="409242" y="326491"/>
                </a:cubicBezTo>
                <a:cubicBezTo>
                  <a:pt x="409242" y="329942"/>
                  <a:pt x="406410" y="333010"/>
                  <a:pt x="402364" y="333010"/>
                </a:cubicBezTo>
                <a:lnTo>
                  <a:pt x="310122" y="333010"/>
                </a:lnTo>
                <a:cubicBezTo>
                  <a:pt x="306481" y="333010"/>
                  <a:pt x="303244" y="329942"/>
                  <a:pt x="303244" y="326491"/>
                </a:cubicBezTo>
                <a:cubicBezTo>
                  <a:pt x="303244" y="322657"/>
                  <a:pt x="306481" y="319206"/>
                  <a:pt x="310122" y="319206"/>
                </a:cubicBezTo>
                <a:close/>
                <a:moveTo>
                  <a:pt x="309974" y="289060"/>
                </a:moveTo>
                <a:lnTo>
                  <a:pt x="340058" y="289060"/>
                </a:lnTo>
                <a:cubicBezTo>
                  <a:pt x="344016" y="289060"/>
                  <a:pt x="347183" y="292213"/>
                  <a:pt x="347183" y="295760"/>
                </a:cubicBezTo>
                <a:cubicBezTo>
                  <a:pt x="347183" y="299700"/>
                  <a:pt x="344016" y="302853"/>
                  <a:pt x="340058" y="302853"/>
                </a:cubicBezTo>
                <a:lnTo>
                  <a:pt x="309974" y="302853"/>
                </a:lnTo>
                <a:cubicBezTo>
                  <a:pt x="306411" y="302853"/>
                  <a:pt x="303244" y="299700"/>
                  <a:pt x="303244" y="295760"/>
                </a:cubicBezTo>
                <a:cubicBezTo>
                  <a:pt x="303244" y="292213"/>
                  <a:pt x="306411" y="289060"/>
                  <a:pt x="309974" y="289060"/>
                </a:cubicBezTo>
                <a:close/>
                <a:moveTo>
                  <a:pt x="287106" y="273162"/>
                </a:moveTo>
                <a:cubicBezTo>
                  <a:pt x="279075" y="273162"/>
                  <a:pt x="272650" y="280001"/>
                  <a:pt x="272650" y="287645"/>
                </a:cubicBezTo>
                <a:lnTo>
                  <a:pt x="272650" y="338335"/>
                </a:lnTo>
                <a:cubicBezTo>
                  <a:pt x="272650" y="345174"/>
                  <a:pt x="277870" y="350404"/>
                  <a:pt x="284696" y="350404"/>
                </a:cubicBezTo>
                <a:lnTo>
                  <a:pt x="440496" y="350404"/>
                </a:lnTo>
                <a:lnTo>
                  <a:pt x="440496" y="273162"/>
                </a:lnTo>
                <a:close/>
                <a:moveTo>
                  <a:pt x="119893" y="207744"/>
                </a:moveTo>
                <a:lnTo>
                  <a:pt x="119893" y="232225"/>
                </a:lnTo>
                <a:cubicBezTo>
                  <a:pt x="119893" y="237442"/>
                  <a:pt x="115077" y="242257"/>
                  <a:pt x="109860" y="242257"/>
                </a:cubicBezTo>
                <a:lnTo>
                  <a:pt x="85380" y="242257"/>
                </a:lnTo>
                <a:lnTo>
                  <a:pt x="85380" y="275566"/>
                </a:lnTo>
                <a:lnTo>
                  <a:pt x="109860" y="275566"/>
                </a:lnTo>
                <a:cubicBezTo>
                  <a:pt x="115077" y="275566"/>
                  <a:pt x="119893" y="279579"/>
                  <a:pt x="119893" y="285198"/>
                </a:cubicBezTo>
                <a:lnTo>
                  <a:pt x="119893" y="309678"/>
                </a:lnTo>
                <a:lnTo>
                  <a:pt x="153202" y="309678"/>
                </a:lnTo>
                <a:lnTo>
                  <a:pt x="153202" y="285198"/>
                </a:lnTo>
                <a:cubicBezTo>
                  <a:pt x="153202" y="279579"/>
                  <a:pt x="157215" y="275566"/>
                  <a:pt x="162834" y="275566"/>
                </a:cubicBezTo>
                <a:lnTo>
                  <a:pt x="187314" y="275566"/>
                </a:lnTo>
                <a:lnTo>
                  <a:pt x="187314" y="242257"/>
                </a:lnTo>
                <a:lnTo>
                  <a:pt x="162834" y="242257"/>
                </a:lnTo>
                <a:cubicBezTo>
                  <a:pt x="157215" y="242257"/>
                  <a:pt x="153202" y="237442"/>
                  <a:pt x="153202" y="232225"/>
                </a:cubicBezTo>
                <a:lnTo>
                  <a:pt x="153202" y="207744"/>
                </a:lnTo>
                <a:close/>
                <a:moveTo>
                  <a:pt x="119091" y="193297"/>
                </a:moveTo>
                <a:lnTo>
                  <a:pt x="153603" y="193297"/>
                </a:lnTo>
                <a:cubicBezTo>
                  <a:pt x="160827" y="193297"/>
                  <a:pt x="166847" y="199317"/>
                  <a:pt x="166847" y="206942"/>
                </a:cubicBezTo>
                <a:lnTo>
                  <a:pt x="166847" y="227409"/>
                </a:lnTo>
                <a:lnTo>
                  <a:pt x="188116" y="227409"/>
                </a:lnTo>
                <a:cubicBezTo>
                  <a:pt x="195340" y="227409"/>
                  <a:pt x="201761" y="233830"/>
                  <a:pt x="201761" y="241455"/>
                </a:cubicBezTo>
                <a:lnTo>
                  <a:pt x="201761" y="275968"/>
                </a:lnTo>
                <a:cubicBezTo>
                  <a:pt x="201761" y="283191"/>
                  <a:pt x="195340" y="289612"/>
                  <a:pt x="188116" y="289612"/>
                </a:cubicBezTo>
                <a:lnTo>
                  <a:pt x="166847" y="289612"/>
                </a:lnTo>
                <a:lnTo>
                  <a:pt x="166847" y="310480"/>
                </a:lnTo>
                <a:cubicBezTo>
                  <a:pt x="166847" y="317704"/>
                  <a:pt x="160827" y="324125"/>
                  <a:pt x="153603" y="324125"/>
                </a:cubicBezTo>
                <a:lnTo>
                  <a:pt x="119091" y="324125"/>
                </a:lnTo>
                <a:cubicBezTo>
                  <a:pt x="111466" y="324125"/>
                  <a:pt x="105045" y="317704"/>
                  <a:pt x="105045" y="310480"/>
                </a:cubicBezTo>
                <a:lnTo>
                  <a:pt x="105045" y="289612"/>
                </a:lnTo>
                <a:lnTo>
                  <a:pt x="84578" y="289612"/>
                </a:lnTo>
                <a:cubicBezTo>
                  <a:pt x="76953" y="289612"/>
                  <a:pt x="70933" y="283191"/>
                  <a:pt x="70933" y="275968"/>
                </a:cubicBezTo>
                <a:lnTo>
                  <a:pt x="70933" y="241455"/>
                </a:lnTo>
                <a:cubicBezTo>
                  <a:pt x="70933" y="233830"/>
                  <a:pt x="76953" y="227409"/>
                  <a:pt x="84578" y="227409"/>
                </a:cubicBezTo>
                <a:lnTo>
                  <a:pt x="105045" y="227409"/>
                </a:lnTo>
                <a:lnTo>
                  <a:pt x="105045" y="206942"/>
                </a:lnTo>
                <a:cubicBezTo>
                  <a:pt x="105045" y="199317"/>
                  <a:pt x="111466" y="193297"/>
                  <a:pt x="119091" y="193297"/>
                </a:cubicBezTo>
                <a:close/>
                <a:moveTo>
                  <a:pt x="136830" y="182582"/>
                </a:moveTo>
                <a:cubicBezTo>
                  <a:pt x="94896" y="182582"/>
                  <a:pt x="60219" y="216856"/>
                  <a:pt x="60219" y="259597"/>
                </a:cubicBezTo>
                <a:cubicBezTo>
                  <a:pt x="60219" y="301934"/>
                  <a:pt x="94896" y="336207"/>
                  <a:pt x="136830" y="336207"/>
                </a:cubicBezTo>
                <a:cubicBezTo>
                  <a:pt x="179571" y="336207"/>
                  <a:pt x="213844" y="301934"/>
                  <a:pt x="213844" y="259597"/>
                </a:cubicBezTo>
                <a:cubicBezTo>
                  <a:pt x="213844" y="216856"/>
                  <a:pt x="179571" y="182582"/>
                  <a:pt x="136830" y="182582"/>
                </a:cubicBezTo>
                <a:close/>
                <a:moveTo>
                  <a:pt x="136830" y="168470"/>
                </a:moveTo>
                <a:cubicBezTo>
                  <a:pt x="187232" y="168470"/>
                  <a:pt x="228360" y="209195"/>
                  <a:pt x="228360" y="259597"/>
                </a:cubicBezTo>
                <a:cubicBezTo>
                  <a:pt x="228360" y="309998"/>
                  <a:pt x="187232" y="350723"/>
                  <a:pt x="136830" y="350723"/>
                </a:cubicBezTo>
                <a:cubicBezTo>
                  <a:pt x="86832" y="350723"/>
                  <a:pt x="46107" y="309998"/>
                  <a:pt x="46107" y="259597"/>
                </a:cubicBezTo>
                <a:cubicBezTo>
                  <a:pt x="46107" y="209195"/>
                  <a:pt x="86832" y="168470"/>
                  <a:pt x="136830" y="168470"/>
                </a:cubicBezTo>
                <a:close/>
                <a:moveTo>
                  <a:pt x="25297" y="135977"/>
                </a:moveTo>
                <a:cubicBezTo>
                  <a:pt x="18873" y="135977"/>
                  <a:pt x="14054" y="141207"/>
                  <a:pt x="14054" y="146839"/>
                </a:cubicBezTo>
                <a:lnTo>
                  <a:pt x="14054" y="262300"/>
                </a:lnTo>
                <a:lnTo>
                  <a:pt x="14054" y="380978"/>
                </a:lnTo>
                <a:lnTo>
                  <a:pt x="440496" y="380978"/>
                </a:lnTo>
                <a:lnTo>
                  <a:pt x="440496" y="364484"/>
                </a:lnTo>
                <a:lnTo>
                  <a:pt x="284696" y="364484"/>
                </a:lnTo>
                <a:cubicBezTo>
                  <a:pt x="270241" y="364484"/>
                  <a:pt x="258194" y="353220"/>
                  <a:pt x="258194" y="338335"/>
                </a:cubicBezTo>
                <a:lnTo>
                  <a:pt x="258194" y="287645"/>
                </a:lnTo>
                <a:cubicBezTo>
                  <a:pt x="258194" y="271553"/>
                  <a:pt x="271445" y="259082"/>
                  <a:pt x="287106" y="259082"/>
                </a:cubicBezTo>
                <a:lnTo>
                  <a:pt x="440496" y="259082"/>
                </a:lnTo>
                <a:lnTo>
                  <a:pt x="440496" y="207989"/>
                </a:lnTo>
                <a:cubicBezTo>
                  <a:pt x="440496" y="202357"/>
                  <a:pt x="436079" y="197127"/>
                  <a:pt x="430056" y="197127"/>
                </a:cubicBezTo>
                <a:lnTo>
                  <a:pt x="313206" y="197127"/>
                </a:lnTo>
                <a:cubicBezTo>
                  <a:pt x="299955" y="197127"/>
                  <a:pt x="287507" y="191092"/>
                  <a:pt x="280279" y="180633"/>
                </a:cubicBezTo>
                <a:lnTo>
                  <a:pt x="254982" y="146839"/>
                </a:lnTo>
                <a:cubicBezTo>
                  <a:pt x="249762" y="140402"/>
                  <a:pt x="242133" y="135977"/>
                  <a:pt x="233299" y="135977"/>
                </a:cubicBezTo>
                <a:close/>
                <a:moveTo>
                  <a:pt x="348141" y="116264"/>
                </a:moveTo>
                <a:lnTo>
                  <a:pt x="348542" y="150862"/>
                </a:lnTo>
                <a:cubicBezTo>
                  <a:pt x="348542" y="151265"/>
                  <a:pt x="349345" y="151667"/>
                  <a:pt x="349747" y="151667"/>
                </a:cubicBezTo>
                <a:lnTo>
                  <a:pt x="383878" y="152069"/>
                </a:lnTo>
                <a:close/>
                <a:moveTo>
                  <a:pt x="357778" y="105805"/>
                </a:moveTo>
                <a:lnTo>
                  <a:pt x="395122" y="143219"/>
                </a:lnTo>
                <a:lnTo>
                  <a:pt x="395122" y="105805"/>
                </a:lnTo>
                <a:close/>
                <a:moveTo>
                  <a:pt x="59830" y="105805"/>
                </a:moveTo>
                <a:lnTo>
                  <a:pt x="59830" y="122299"/>
                </a:lnTo>
                <a:lnTo>
                  <a:pt x="233299" y="122299"/>
                </a:lnTo>
                <a:cubicBezTo>
                  <a:pt x="246148" y="122299"/>
                  <a:pt x="258596" y="128333"/>
                  <a:pt x="266627" y="138391"/>
                </a:cubicBezTo>
                <a:lnTo>
                  <a:pt x="291523" y="172184"/>
                </a:lnTo>
                <a:cubicBezTo>
                  <a:pt x="296341" y="179023"/>
                  <a:pt x="304774" y="182644"/>
                  <a:pt x="313206" y="182644"/>
                </a:cubicBezTo>
                <a:lnTo>
                  <a:pt x="395122" y="182644"/>
                </a:lnTo>
                <a:lnTo>
                  <a:pt x="395122" y="166552"/>
                </a:lnTo>
                <a:lnTo>
                  <a:pt x="349747" y="166150"/>
                </a:lnTo>
                <a:cubicBezTo>
                  <a:pt x="341314" y="166150"/>
                  <a:pt x="334488" y="159311"/>
                  <a:pt x="334488" y="150862"/>
                </a:cubicBezTo>
                <a:lnTo>
                  <a:pt x="333284" y="105805"/>
                </a:lnTo>
                <a:close/>
                <a:moveTo>
                  <a:pt x="222055" y="14080"/>
                </a:moveTo>
                <a:cubicBezTo>
                  <a:pt x="213623" y="14080"/>
                  <a:pt x="205190" y="18103"/>
                  <a:pt x="200372" y="24942"/>
                </a:cubicBezTo>
                <a:lnTo>
                  <a:pt x="175074" y="58333"/>
                </a:lnTo>
                <a:cubicBezTo>
                  <a:pt x="167445" y="68793"/>
                  <a:pt x="154997" y="74828"/>
                  <a:pt x="142148" y="74828"/>
                </a:cubicBezTo>
                <a:lnTo>
                  <a:pt x="25297" y="74828"/>
                </a:lnTo>
                <a:cubicBezTo>
                  <a:pt x="18873" y="74828"/>
                  <a:pt x="14054" y="80057"/>
                  <a:pt x="14054" y="85690"/>
                </a:cubicBezTo>
                <a:lnTo>
                  <a:pt x="14054" y="124713"/>
                </a:lnTo>
                <a:cubicBezTo>
                  <a:pt x="17668" y="123104"/>
                  <a:pt x="21683" y="122299"/>
                  <a:pt x="25297" y="122299"/>
                </a:cubicBezTo>
                <a:lnTo>
                  <a:pt x="45776" y="122299"/>
                </a:lnTo>
                <a:lnTo>
                  <a:pt x="45776" y="105000"/>
                </a:lnTo>
                <a:cubicBezTo>
                  <a:pt x="45776" y="97759"/>
                  <a:pt x="51799" y="91322"/>
                  <a:pt x="59429" y="91322"/>
                </a:cubicBezTo>
                <a:lnTo>
                  <a:pt x="396326" y="91322"/>
                </a:lnTo>
                <a:cubicBezTo>
                  <a:pt x="403554" y="91322"/>
                  <a:pt x="409577" y="97759"/>
                  <a:pt x="409577" y="105000"/>
                </a:cubicBezTo>
                <a:lnTo>
                  <a:pt x="409577" y="182644"/>
                </a:lnTo>
                <a:lnTo>
                  <a:pt x="430056" y="182644"/>
                </a:lnTo>
                <a:cubicBezTo>
                  <a:pt x="434072" y="182644"/>
                  <a:pt x="437686" y="183851"/>
                  <a:pt x="440496" y="185460"/>
                </a:cubicBezTo>
                <a:lnTo>
                  <a:pt x="440496" y="24942"/>
                </a:lnTo>
                <a:cubicBezTo>
                  <a:pt x="440496" y="18908"/>
                  <a:pt x="436079" y="14080"/>
                  <a:pt x="430056" y="14080"/>
                </a:cubicBezTo>
                <a:close/>
                <a:moveTo>
                  <a:pt x="222055" y="0"/>
                </a:moveTo>
                <a:lnTo>
                  <a:pt x="430056" y="0"/>
                </a:lnTo>
                <a:cubicBezTo>
                  <a:pt x="444110" y="0"/>
                  <a:pt x="455354" y="11264"/>
                  <a:pt x="455354" y="24942"/>
                </a:cubicBezTo>
                <a:lnTo>
                  <a:pt x="455354" y="207989"/>
                </a:lnTo>
                <a:lnTo>
                  <a:pt x="455354" y="262300"/>
                </a:lnTo>
                <a:lnTo>
                  <a:pt x="455354" y="266323"/>
                </a:lnTo>
                <a:lnTo>
                  <a:pt x="455354" y="357645"/>
                </a:lnTo>
                <a:lnTo>
                  <a:pt x="455354" y="384599"/>
                </a:lnTo>
                <a:cubicBezTo>
                  <a:pt x="455354" y="390231"/>
                  <a:pt x="450535" y="395059"/>
                  <a:pt x="444512" y="395059"/>
                </a:cubicBezTo>
                <a:lnTo>
                  <a:pt x="10440" y="395059"/>
                </a:lnTo>
                <a:cubicBezTo>
                  <a:pt x="4818" y="395059"/>
                  <a:pt x="0" y="390231"/>
                  <a:pt x="0" y="384599"/>
                </a:cubicBezTo>
                <a:lnTo>
                  <a:pt x="0" y="262300"/>
                </a:lnTo>
                <a:lnTo>
                  <a:pt x="0" y="146839"/>
                </a:lnTo>
                <a:lnTo>
                  <a:pt x="0" y="85690"/>
                </a:lnTo>
                <a:cubicBezTo>
                  <a:pt x="0" y="72012"/>
                  <a:pt x="11645" y="60747"/>
                  <a:pt x="25297" y="60747"/>
                </a:cubicBezTo>
                <a:lnTo>
                  <a:pt x="142148" y="60747"/>
                </a:lnTo>
                <a:cubicBezTo>
                  <a:pt x="150982" y="60747"/>
                  <a:pt x="158611" y="56724"/>
                  <a:pt x="163831" y="49885"/>
                </a:cubicBezTo>
                <a:lnTo>
                  <a:pt x="188727" y="16092"/>
                </a:lnTo>
                <a:cubicBezTo>
                  <a:pt x="196356" y="6034"/>
                  <a:pt x="208804" y="0"/>
                  <a:pt x="2220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525" dirty="0">
              <a:latin typeface="Poppins" panose="00000500000000000000" pitchFamily="2" charset="0"/>
            </a:endParaRPr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0AB493E7-8004-435D-8B3F-103DC682D267}"/>
              </a:ext>
            </a:extLst>
          </p:cNvPr>
          <p:cNvSpPr txBox="1"/>
          <p:nvPr/>
        </p:nvSpPr>
        <p:spPr>
          <a:xfrm>
            <a:off x="3285343" y="1102984"/>
            <a:ext cx="2165573" cy="27186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ts val="1350"/>
              </a:lnSpc>
            </a:pPr>
            <a:r>
              <a:rPr lang="en-US" sz="1275" b="1" spc="-8" dirty="0">
                <a:solidFill>
                  <a:srgbClr val="3D73FF"/>
                </a:solidFill>
                <a:latin typeface="Poppins" panose="00000500000000000000" pitchFamily="2" charset="0"/>
              </a:rPr>
              <a:t>BUSINESS QUESTIONS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9A249F90-4F2B-42B6-B5DA-0332CB96DAD0}"/>
              </a:ext>
            </a:extLst>
          </p:cNvPr>
          <p:cNvSpPr txBox="1"/>
          <p:nvPr/>
        </p:nvSpPr>
        <p:spPr>
          <a:xfrm>
            <a:off x="3305248" y="1376201"/>
            <a:ext cx="3767486" cy="135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350"/>
              </a:lnSpc>
              <a:buFont typeface="Arial" panose="020B0604020202020204" pitchFamily="34" charset="0"/>
              <a:buChar char="•"/>
            </a:pPr>
            <a:r>
              <a:rPr lang="en-AU" spc="-8" dirty="0">
                <a:solidFill>
                  <a:schemeClr val="tx2"/>
                </a:solidFill>
                <a:latin typeface="Poppins" panose="00000500000000000000" pitchFamily="2" charset="0"/>
              </a:rPr>
              <a:t>Can we reduce interpreters ‘s cognitive  load/workload in the live streaming teaching without a drop in communication quality ? </a:t>
            </a:r>
          </a:p>
          <a:p>
            <a:pPr>
              <a:lnSpc>
                <a:spcPts val="1350"/>
              </a:lnSpc>
            </a:pPr>
            <a:endParaRPr lang="en-AU" spc="-8" dirty="0">
              <a:solidFill>
                <a:schemeClr val="tx2"/>
              </a:solidFill>
              <a:latin typeface="Poppins" panose="00000500000000000000" pitchFamily="2" charset="0"/>
            </a:endParaRPr>
          </a:p>
          <a:p>
            <a:pPr marL="285750" indent="-285750">
              <a:lnSpc>
                <a:spcPts val="1350"/>
              </a:lnSpc>
              <a:buFont typeface="Arial" panose="020B0604020202020204" pitchFamily="34" charset="0"/>
              <a:buChar char="•"/>
            </a:pPr>
            <a:r>
              <a:rPr lang="en-AU" spc="-8" dirty="0">
                <a:solidFill>
                  <a:schemeClr val="tx2"/>
                </a:solidFill>
                <a:latin typeface="Poppins" panose="00000500000000000000" pitchFamily="2" charset="0"/>
              </a:rPr>
              <a:t>Is NMT a solution? Will the machine translation output make sense to human being (e.g., BLEU)&gt;30?</a:t>
            </a:r>
            <a:endParaRPr lang="en-US" spc="-8" dirty="0">
              <a:solidFill>
                <a:schemeClr val="tx2"/>
              </a:solidFill>
              <a:latin typeface="Poppins" panose="00000500000000000000" pitchFamily="2" charset="0"/>
            </a:endParaRPr>
          </a:p>
        </p:txBody>
      </p:sp>
      <p:sp>
        <p:nvSpPr>
          <p:cNvPr id="597" name="TextBox 596">
            <a:extLst>
              <a:ext uri="{FF2B5EF4-FFF2-40B4-BE49-F238E27FC236}">
                <a16:creationId xmlns:a16="http://schemas.microsoft.com/office/drawing/2014/main" id="{50AE7379-4580-4C14-A47B-FF0656E15EC8}"/>
              </a:ext>
            </a:extLst>
          </p:cNvPr>
          <p:cNvSpPr txBox="1"/>
          <p:nvPr/>
        </p:nvSpPr>
        <p:spPr>
          <a:xfrm>
            <a:off x="3305248" y="3245003"/>
            <a:ext cx="2165573" cy="27186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ts val="1350"/>
              </a:lnSpc>
            </a:pPr>
            <a:r>
              <a:rPr lang="en-US" sz="1275" b="1" spc="-8" dirty="0">
                <a:solidFill>
                  <a:schemeClr val="accent5"/>
                </a:solidFill>
                <a:latin typeface="Poppins" panose="00000500000000000000" pitchFamily="2" charset="0"/>
              </a:rPr>
              <a:t>DATA QUESTIONS</a:t>
            </a:r>
          </a:p>
        </p:txBody>
      </p:sp>
      <p:sp>
        <p:nvSpPr>
          <p:cNvPr id="600" name="TextBox 599">
            <a:extLst>
              <a:ext uri="{FF2B5EF4-FFF2-40B4-BE49-F238E27FC236}">
                <a16:creationId xmlns:a16="http://schemas.microsoft.com/office/drawing/2014/main" id="{721E2E5C-DFE8-4F7B-ABFE-7592DC4ED144}"/>
              </a:ext>
            </a:extLst>
          </p:cNvPr>
          <p:cNvSpPr txBox="1"/>
          <p:nvPr/>
        </p:nvSpPr>
        <p:spPr>
          <a:xfrm>
            <a:off x="571500" y="215232"/>
            <a:ext cx="8001000" cy="52290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3525"/>
              </a:lnSpc>
            </a:pPr>
            <a:r>
              <a:rPr lang="es-NI" sz="2775" b="1" spc="-105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</a:rPr>
              <a:t>BUSINESS PROBLEM DEFINITION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CA8404F3-0CF4-443F-A728-1782C6DE98F7}"/>
              </a:ext>
            </a:extLst>
          </p:cNvPr>
          <p:cNvSpPr txBox="1"/>
          <p:nvPr/>
        </p:nvSpPr>
        <p:spPr>
          <a:xfrm>
            <a:off x="3313481" y="3553080"/>
            <a:ext cx="3846104" cy="81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350"/>
              </a:lnSpc>
              <a:buFont typeface="Arial" panose="020B0604020202020204" pitchFamily="34" charset="0"/>
              <a:buChar char="•"/>
            </a:pPr>
            <a:r>
              <a:rPr lang="en-AU" spc="-8" dirty="0">
                <a:solidFill>
                  <a:schemeClr val="tx2"/>
                </a:solidFill>
                <a:latin typeface="Poppins" panose="00000500000000000000" pitchFamily="2" charset="0"/>
              </a:rPr>
              <a:t>How to prepare domain-specific data ?</a:t>
            </a:r>
          </a:p>
          <a:p>
            <a:pPr marL="285750" indent="-285750">
              <a:lnSpc>
                <a:spcPts val="1350"/>
              </a:lnSpc>
              <a:buFont typeface="Arial" panose="020B0604020202020204" pitchFamily="34" charset="0"/>
              <a:buChar char="•"/>
            </a:pPr>
            <a:endParaRPr lang="en-AU" spc="-8" dirty="0">
              <a:solidFill>
                <a:schemeClr val="tx2"/>
              </a:solidFill>
              <a:latin typeface="Poppins" panose="00000500000000000000" pitchFamily="2" charset="0"/>
            </a:endParaRPr>
          </a:p>
          <a:p>
            <a:pPr marL="285750" indent="-285750">
              <a:lnSpc>
                <a:spcPts val="1350"/>
              </a:lnSpc>
              <a:buFont typeface="Arial" panose="020B0604020202020204" pitchFamily="34" charset="0"/>
              <a:buChar char="•"/>
            </a:pPr>
            <a:r>
              <a:rPr lang="en-AU" spc="-8" dirty="0">
                <a:solidFill>
                  <a:schemeClr val="tx2"/>
                </a:solidFill>
                <a:latin typeface="Poppins" panose="00000500000000000000" pitchFamily="2" charset="0"/>
              </a:rPr>
              <a:t>If NMT a solution, what’s the accuracy(BLEU score) can we achieve using available data?</a:t>
            </a:r>
          </a:p>
        </p:txBody>
      </p:sp>
    </p:spTree>
    <p:extLst>
      <p:ext uri="{BB962C8B-B14F-4D97-AF65-F5344CB8AC3E}">
        <p14:creationId xmlns:p14="http://schemas.microsoft.com/office/powerpoint/2010/main" val="3609027961"/>
      </p:ext>
    </p:extLst>
  </p:cSld>
  <p:clrMapOvr>
    <a:masterClrMapping/>
  </p:clrMapOvr>
</p:sld>
</file>

<file path=ppt/theme/theme1.xml><?xml version="1.0" encoding="utf-8"?>
<a:theme xmlns:a="http://schemas.openxmlformats.org/drawingml/2006/main" name="Data Wave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Theme">
  <a:themeElements>
    <a:clrScheme name="HEALTH">
      <a:dk1>
        <a:srgbClr val="747993"/>
      </a:dk1>
      <a:lt1>
        <a:srgbClr val="FFFFFF"/>
      </a:lt1>
      <a:dk2>
        <a:srgbClr val="111340"/>
      </a:dk2>
      <a:lt2>
        <a:srgbClr val="FFFFFF"/>
      </a:lt2>
      <a:accent1>
        <a:srgbClr val="114DBC"/>
      </a:accent1>
      <a:accent2>
        <a:srgbClr val="20D6AA"/>
      </a:accent2>
      <a:accent3>
        <a:srgbClr val="FCAC00"/>
      </a:accent3>
      <a:accent4>
        <a:srgbClr val="E22A12"/>
      </a:accent4>
      <a:accent5>
        <a:srgbClr val="FC7876"/>
      </a:accent5>
      <a:accent6>
        <a:srgbClr val="DCDFE1"/>
      </a:accent6>
      <a:hlink>
        <a:srgbClr val="335FFE"/>
      </a:hlink>
      <a:folHlink>
        <a:srgbClr val="CA64D4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6FBFFF"/>
            </a:gs>
            <a:gs pos="98000">
              <a:srgbClr val="3C8BFF"/>
            </a:gs>
          </a:gsLst>
          <a:lin ang="540000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efault Theme">
  <a:themeElements>
    <a:clrScheme name="HEALTH">
      <a:dk1>
        <a:srgbClr val="747993"/>
      </a:dk1>
      <a:lt1>
        <a:srgbClr val="FFFFFF"/>
      </a:lt1>
      <a:dk2>
        <a:srgbClr val="111340"/>
      </a:dk2>
      <a:lt2>
        <a:srgbClr val="FFFFFF"/>
      </a:lt2>
      <a:accent1>
        <a:srgbClr val="114DBC"/>
      </a:accent1>
      <a:accent2>
        <a:srgbClr val="20D6AA"/>
      </a:accent2>
      <a:accent3>
        <a:srgbClr val="FCAC00"/>
      </a:accent3>
      <a:accent4>
        <a:srgbClr val="E22A12"/>
      </a:accent4>
      <a:accent5>
        <a:srgbClr val="FC7876"/>
      </a:accent5>
      <a:accent6>
        <a:srgbClr val="DCDFE1"/>
      </a:accent6>
      <a:hlink>
        <a:srgbClr val="335FFE"/>
      </a:hlink>
      <a:folHlink>
        <a:srgbClr val="CA64D4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6FBFFF"/>
            </a:gs>
            <a:gs pos="98000">
              <a:srgbClr val="3C8BFF"/>
            </a:gs>
          </a:gsLst>
          <a:lin ang="540000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1D6DF5A1A7254DA41D35D59689B4D4" ma:contentTypeVersion="16" ma:contentTypeDescription="Create a new document." ma:contentTypeScope="" ma:versionID="f597ee996ab03dcf1f52dc8dc80b5781">
  <xsd:schema xmlns:xsd="http://www.w3.org/2001/XMLSchema" xmlns:xs="http://www.w3.org/2001/XMLSchema" xmlns:p="http://schemas.microsoft.com/office/2006/metadata/properties" xmlns:ns1="http://schemas.microsoft.com/sharepoint/v3" xmlns:ns3="9b8581e2-d1e5-4eb0-8942-52f7d0d938e6" xmlns:ns4="7709dad4-e3b0-4425-8a7f-2ce4d29fe65d" targetNamespace="http://schemas.microsoft.com/office/2006/metadata/properties" ma:root="true" ma:fieldsID="b0471df7eace9f56bcc2a5df1947ec8d" ns1:_="" ns3:_="" ns4:_="">
    <xsd:import namespace="http://schemas.microsoft.com/sharepoint/v3"/>
    <xsd:import namespace="9b8581e2-d1e5-4eb0-8942-52f7d0d938e6"/>
    <xsd:import namespace="7709dad4-e3b0-4425-8a7f-2ce4d29fe6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8581e2-d1e5-4eb0-8942-52f7d0d93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09dad4-e3b0-4425-8a7f-2ce4d29fe65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00ADDB-53D3-4779-BD2D-4DAE1118D3BD}">
  <ds:schemaRefs>
    <ds:schemaRef ds:uri="http://purl.org/dc/terms/"/>
    <ds:schemaRef ds:uri="9b8581e2-d1e5-4eb0-8942-52f7d0d938e6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7709dad4-e3b0-4425-8a7f-2ce4d29fe65d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91AEACC-5134-4145-9474-C04AA7412F0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0B22EA-88F7-4C4F-9A46-8DBCF426A2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b8581e2-d1e5-4eb0-8942-52f7d0d938e6"/>
    <ds:schemaRef ds:uri="7709dad4-e3b0-4425-8a7f-2ce4d29fe6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3057</TotalTime>
  <Words>587</Words>
  <Application>Microsoft Office PowerPoint</Application>
  <PresentationFormat>On-screen Show (16:9)</PresentationFormat>
  <Paragraphs>106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Poppins</vt:lpstr>
      <vt:lpstr>Squada One</vt:lpstr>
      <vt:lpstr>Calibri</vt:lpstr>
      <vt:lpstr>Roboto Slab</vt:lpstr>
      <vt:lpstr>Lato Light</vt:lpstr>
      <vt:lpstr>segoe ui westeuropean</vt:lpstr>
      <vt:lpstr>Roboto Slab Light</vt:lpstr>
      <vt:lpstr>Arial</vt:lpstr>
      <vt:lpstr>Data Waves by Slidesgo</vt:lpstr>
      <vt:lpstr>Default Theme</vt:lpstr>
      <vt:lpstr>1_Default Theme</vt:lpstr>
      <vt:lpstr> Machine Transtaltion 中英神经机器翻译</vt:lpstr>
      <vt:lpstr>BIO</vt:lpstr>
      <vt:lpstr>AGENDA</vt:lpstr>
      <vt:lpstr>AGENDA</vt:lpstr>
      <vt:lpstr>BACKGROUND INFORMATION </vt:lpstr>
      <vt:lpstr>PowerPoint Presentation</vt:lpstr>
      <vt:lpstr>PowerPoint Presentation</vt:lpstr>
      <vt:lpstr>PowerPoint Presentation</vt:lpstr>
      <vt:lpstr>PowerPoint Presentation</vt:lpstr>
      <vt:lpstr> Data Process Design</vt:lpstr>
      <vt:lpstr>Process Workflow/pipeline</vt:lpstr>
      <vt:lpstr>Values delivery</vt:lpstr>
      <vt:lpstr>Data source</vt:lpstr>
      <vt:lpstr>EDA</vt:lpstr>
      <vt:lpstr>EDA</vt:lpstr>
      <vt:lpstr>Modelling &amp; Validation</vt:lpstr>
      <vt:lpstr>Modelling &amp; Validation</vt:lpstr>
      <vt:lpstr>Modelling &amp; Validation</vt:lpstr>
      <vt:lpstr>Next steps and Summary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$ Fraud Detection $</dc:title>
  <dc:creator>hongmei xie</dc:creator>
  <cp:lastModifiedBy>Hongmei Xie</cp:lastModifiedBy>
  <cp:revision>62</cp:revision>
  <dcterms:modified xsi:type="dcterms:W3CDTF">2021-05-30T22:49:07Z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0x010100111D6DF5A1A7254DA41D35D59689B4D4</vt:lpwstr>
  </property>
</Properties>
</file>